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20"/>
  </p:notesMasterIdLst>
  <p:sldIdLst>
    <p:sldId id="2147469085" r:id="rId5"/>
    <p:sldId id="2147469086" r:id="rId6"/>
    <p:sldId id="2147469087" r:id="rId7"/>
    <p:sldId id="2147469088" r:id="rId8"/>
    <p:sldId id="2147469026" r:id="rId9"/>
    <p:sldId id="2147469001" r:id="rId10"/>
    <p:sldId id="2147469008" r:id="rId11"/>
    <p:sldId id="2147469089" r:id="rId12"/>
    <p:sldId id="2147469010" r:id="rId13"/>
    <p:sldId id="2147469014" r:id="rId14"/>
    <p:sldId id="2147469015" r:id="rId15"/>
    <p:sldId id="2147469011" r:id="rId16"/>
    <p:sldId id="2147469016" r:id="rId17"/>
    <p:sldId id="2147469027" r:id="rId18"/>
    <p:sldId id="21474690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61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 Oswald" initials="LO" lastIdx="13" clrIdx="0">
    <p:extLst>
      <p:ext uri="{19B8F6BF-5375-455C-9EA6-DF929625EA0E}">
        <p15:presenceInfo xmlns:p15="http://schemas.microsoft.com/office/powerpoint/2012/main" userId="S::Lauren.Oswald@heliosmedcomms.com::5aeba096-3fa0-4d3f-902b-907adc61661b" providerId="AD"/>
      </p:ext>
    </p:extLst>
  </p:cmAuthor>
  <p:cmAuthor id="2" name="Karl Gledhill" initials="KG" lastIdx="23" clrIdx="1">
    <p:extLst>
      <p:ext uri="{19B8F6BF-5375-455C-9EA6-DF929625EA0E}">
        <p15:presenceInfo xmlns:p15="http://schemas.microsoft.com/office/powerpoint/2012/main" userId="S::Karl.gledhill@heliosmedcomms.com::84d6fe24-fb66-4625-bf5d-457e76cfab9f" providerId="AD"/>
      </p:ext>
    </p:extLst>
  </p:cmAuthor>
  <p:cmAuthor id="3" name="Beth Evans" initials="BE" lastIdx="1" clrIdx="2">
    <p:extLst>
      <p:ext uri="{19B8F6BF-5375-455C-9EA6-DF929625EA0E}">
        <p15:presenceInfo xmlns:p15="http://schemas.microsoft.com/office/powerpoint/2012/main" userId="S::Beth.Evans@heliosmedcomms.com::9360068d-3687-4d79-a6c8-b4bee4496f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FF"/>
    <a:srgbClr val="E4E5DD"/>
    <a:srgbClr val="3C1658"/>
    <a:srgbClr val="12172F"/>
    <a:srgbClr val="F9F9F9"/>
    <a:srgbClr val="C93841"/>
    <a:srgbClr val="0079C7"/>
    <a:srgbClr val="B0182E"/>
    <a:srgbClr val="B77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94C584-DACB-47BB-9FAF-72398DA8C820}" v="1" dt="2022-12-19T16:33:26.458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14"/>
      </p:cViewPr>
      <p:guideLst>
        <p:guide orient="horz" pos="2364"/>
        <p:guide pos="61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na Greenwood" userId="677b4a1e-8257-4c49-893c-103ba656e18c" providerId="ADAL" clId="{2394C584-DACB-47BB-9FAF-72398DA8C820}"/>
    <pc:docChg chg="custSel modMainMaster">
      <pc:chgData name="Georgina Greenwood" userId="677b4a1e-8257-4c49-893c-103ba656e18c" providerId="ADAL" clId="{2394C584-DACB-47BB-9FAF-72398DA8C820}" dt="2022-12-19T16:34:34.522" v="116" actId="478"/>
      <pc:docMkLst>
        <pc:docMk/>
      </pc:docMkLst>
      <pc:sldMasterChg chg="modSp mod modSldLayout">
        <pc:chgData name="Georgina Greenwood" userId="677b4a1e-8257-4c49-893c-103ba656e18c" providerId="ADAL" clId="{2394C584-DACB-47BB-9FAF-72398DA8C820}" dt="2022-12-19T16:34:34.522" v="116" actId="478"/>
        <pc:sldMasterMkLst>
          <pc:docMk/>
          <pc:sldMasterMk cId="2665639823" sldId="2147483677"/>
        </pc:sldMasterMkLst>
        <pc:spChg chg="mod">
          <ac:chgData name="Georgina Greenwood" userId="677b4a1e-8257-4c49-893c-103ba656e18c" providerId="ADAL" clId="{2394C584-DACB-47BB-9FAF-72398DA8C820}" dt="2022-12-19T16:32:01.444" v="40" actId="20577"/>
          <ac:spMkLst>
            <pc:docMk/>
            <pc:sldMasterMk cId="2665639823" sldId="2147483677"/>
            <ac:spMk id="12" creationId="{75AAAFAA-0A48-41AA-AED7-4C3871B0A3DD}"/>
          </ac:spMkLst>
        </pc:spChg>
        <pc:sldLayoutChg chg="delSp mod">
          <pc:chgData name="Georgina Greenwood" userId="677b4a1e-8257-4c49-893c-103ba656e18c" providerId="ADAL" clId="{2394C584-DACB-47BB-9FAF-72398DA8C820}" dt="2022-12-19T16:34:09.533" v="111" actId="478"/>
          <pc:sldLayoutMkLst>
            <pc:docMk/>
            <pc:sldMasterMk cId="2665639823" sldId="2147483677"/>
            <pc:sldLayoutMk cId="2845565289" sldId="2147483679"/>
          </pc:sldLayoutMkLst>
          <pc:spChg chg="topLvl">
            <ac:chgData name="Georgina Greenwood" userId="677b4a1e-8257-4c49-893c-103ba656e18c" providerId="ADAL" clId="{2394C584-DACB-47BB-9FAF-72398DA8C820}" dt="2022-12-19T16:34:09.533" v="111" actId="478"/>
            <ac:spMkLst>
              <pc:docMk/>
              <pc:sldMasterMk cId="2665639823" sldId="2147483677"/>
              <pc:sldLayoutMk cId="2845565289" sldId="2147483679"/>
              <ac:spMk id="15" creationId="{26B19037-BC38-4B22-A77B-B40B4C2B86A0}"/>
            </ac:spMkLst>
          </pc:spChg>
          <pc:grpChg chg="del">
            <ac:chgData name="Georgina Greenwood" userId="677b4a1e-8257-4c49-893c-103ba656e18c" providerId="ADAL" clId="{2394C584-DACB-47BB-9FAF-72398DA8C820}" dt="2022-12-19T16:34:09.533" v="111" actId="478"/>
            <ac:grpSpMkLst>
              <pc:docMk/>
              <pc:sldMasterMk cId="2665639823" sldId="2147483677"/>
              <pc:sldLayoutMk cId="2845565289" sldId="2147483679"/>
              <ac:grpSpMk id="14" creationId="{D47DF402-F051-47BC-A182-EFCF7DA0C952}"/>
            </ac:grpSpMkLst>
          </pc:grpChg>
          <pc:picChg chg="del topLvl">
            <ac:chgData name="Georgina Greenwood" userId="677b4a1e-8257-4c49-893c-103ba656e18c" providerId="ADAL" clId="{2394C584-DACB-47BB-9FAF-72398DA8C820}" dt="2022-12-19T16:34:09.533" v="111" actId="478"/>
            <ac:picMkLst>
              <pc:docMk/>
              <pc:sldMasterMk cId="2665639823" sldId="2147483677"/>
              <pc:sldLayoutMk cId="2845565289" sldId="2147483679"/>
              <ac:picMk id="16" creationId="{27392BAE-36B1-4CB9-B26E-D45435C99022}"/>
            </ac:picMkLst>
          </pc:picChg>
        </pc:sldLayoutChg>
        <pc:sldLayoutChg chg="delSp mod">
          <pc:chgData name="Georgina Greenwood" userId="677b4a1e-8257-4c49-893c-103ba656e18c" providerId="ADAL" clId="{2394C584-DACB-47BB-9FAF-72398DA8C820}" dt="2022-12-19T16:34:17.972" v="112" actId="478"/>
          <pc:sldLayoutMkLst>
            <pc:docMk/>
            <pc:sldMasterMk cId="2665639823" sldId="2147483677"/>
            <pc:sldLayoutMk cId="356398523" sldId="2147483681"/>
          </pc:sldLayoutMkLst>
          <pc:spChg chg="topLvl">
            <ac:chgData name="Georgina Greenwood" userId="677b4a1e-8257-4c49-893c-103ba656e18c" providerId="ADAL" clId="{2394C584-DACB-47BB-9FAF-72398DA8C820}" dt="2022-12-19T16:34:17.972" v="112" actId="478"/>
            <ac:spMkLst>
              <pc:docMk/>
              <pc:sldMasterMk cId="2665639823" sldId="2147483677"/>
              <pc:sldLayoutMk cId="356398523" sldId="2147483681"/>
              <ac:spMk id="13" creationId="{754FA68F-AD63-4193-9F48-13191F3B3C9F}"/>
            </ac:spMkLst>
          </pc:spChg>
          <pc:grpChg chg="del">
            <ac:chgData name="Georgina Greenwood" userId="677b4a1e-8257-4c49-893c-103ba656e18c" providerId="ADAL" clId="{2394C584-DACB-47BB-9FAF-72398DA8C820}" dt="2022-12-19T16:34:17.972" v="112" actId="478"/>
            <ac:grpSpMkLst>
              <pc:docMk/>
              <pc:sldMasterMk cId="2665639823" sldId="2147483677"/>
              <pc:sldLayoutMk cId="356398523" sldId="2147483681"/>
              <ac:grpSpMk id="10" creationId="{D14F3CA2-769A-40F8-AB1A-3AAF06989B57}"/>
            </ac:grpSpMkLst>
          </pc:grpChg>
          <pc:picChg chg="del topLvl">
            <ac:chgData name="Georgina Greenwood" userId="677b4a1e-8257-4c49-893c-103ba656e18c" providerId="ADAL" clId="{2394C584-DACB-47BB-9FAF-72398DA8C820}" dt="2022-12-19T16:34:17.972" v="112" actId="478"/>
            <ac:picMkLst>
              <pc:docMk/>
              <pc:sldMasterMk cId="2665639823" sldId="2147483677"/>
              <pc:sldLayoutMk cId="356398523" sldId="2147483681"/>
              <ac:picMk id="14" creationId="{FE7EA3BE-59AE-41D0-9362-6872D264FBDC}"/>
            </ac:picMkLst>
          </pc:picChg>
        </pc:sldLayoutChg>
        <pc:sldLayoutChg chg="delSp mod">
          <pc:chgData name="Georgina Greenwood" userId="677b4a1e-8257-4c49-893c-103ba656e18c" providerId="ADAL" clId="{2394C584-DACB-47BB-9FAF-72398DA8C820}" dt="2022-12-19T16:34:34.522" v="116" actId="478"/>
          <pc:sldLayoutMkLst>
            <pc:docMk/>
            <pc:sldMasterMk cId="2665639823" sldId="2147483677"/>
            <pc:sldLayoutMk cId="1678215862" sldId="2147483683"/>
          </pc:sldLayoutMkLst>
          <pc:grpChg chg="del">
            <ac:chgData name="Georgina Greenwood" userId="677b4a1e-8257-4c49-893c-103ba656e18c" providerId="ADAL" clId="{2394C584-DACB-47BB-9FAF-72398DA8C820}" dt="2022-12-19T16:34:34.522" v="116" actId="478"/>
            <ac:grpSpMkLst>
              <pc:docMk/>
              <pc:sldMasterMk cId="2665639823" sldId="2147483677"/>
              <pc:sldLayoutMk cId="1678215862" sldId="2147483683"/>
              <ac:grpSpMk id="17" creationId="{716D83AF-7133-4A89-BA2C-F460448C53B3}"/>
            </ac:grpSpMkLst>
          </pc:grpChg>
          <pc:picChg chg="topLvl">
            <ac:chgData name="Georgina Greenwood" userId="677b4a1e-8257-4c49-893c-103ba656e18c" providerId="ADAL" clId="{2394C584-DACB-47BB-9FAF-72398DA8C820}" dt="2022-12-19T16:34:34.522" v="116" actId="478"/>
            <ac:picMkLst>
              <pc:docMk/>
              <pc:sldMasterMk cId="2665639823" sldId="2147483677"/>
              <pc:sldLayoutMk cId="1678215862" sldId="2147483683"/>
              <ac:picMk id="18" creationId="{D81FD0F0-FD0A-42B9-B0AB-CB51F852ECC3}"/>
            </ac:picMkLst>
          </pc:picChg>
          <pc:picChg chg="del topLvl">
            <ac:chgData name="Georgina Greenwood" userId="677b4a1e-8257-4c49-893c-103ba656e18c" providerId="ADAL" clId="{2394C584-DACB-47BB-9FAF-72398DA8C820}" dt="2022-12-19T16:34:34.522" v="116" actId="478"/>
            <ac:picMkLst>
              <pc:docMk/>
              <pc:sldMasterMk cId="2665639823" sldId="2147483677"/>
              <pc:sldLayoutMk cId="1678215862" sldId="2147483683"/>
              <ac:picMk id="19" creationId="{AEEC5800-B784-4E81-A639-B5543B1613B9}"/>
            </ac:picMkLst>
          </pc:picChg>
        </pc:sldLayoutChg>
        <pc:sldLayoutChg chg="delSp mod">
          <pc:chgData name="Georgina Greenwood" userId="677b4a1e-8257-4c49-893c-103ba656e18c" providerId="ADAL" clId="{2394C584-DACB-47BB-9FAF-72398DA8C820}" dt="2022-12-19T16:34:22.957" v="113" actId="478"/>
          <pc:sldLayoutMkLst>
            <pc:docMk/>
            <pc:sldMasterMk cId="2665639823" sldId="2147483677"/>
            <pc:sldLayoutMk cId="1145339782" sldId="2147483684"/>
          </pc:sldLayoutMkLst>
          <pc:spChg chg="topLvl">
            <ac:chgData name="Georgina Greenwood" userId="677b4a1e-8257-4c49-893c-103ba656e18c" providerId="ADAL" clId="{2394C584-DACB-47BB-9FAF-72398DA8C820}" dt="2022-12-19T16:34:22.957" v="113" actId="478"/>
            <ac:spMkLst>
              <pc:docMk/>
              <pc:sldMasterMk cId="2665639823" sldId="2147483677"/>
              <pc:sldLayoutMk cId="1145339782" sldId="2147483684"/>
              <ac:spMk id="11" creationId="{D3438E2B-DDB2-4A72-AE48-5EC97869A24D}"/>
            </ac:spMkLst>
          </pc:spChg>
          <pc:grpChg chg="del">
            <ac:chgData name="Georgina Greenwood" userId="677b4a1e-8257-4c49-893c-103ba656e18c" providerId="ADAL" clId="{2394C584-DACB-47BB-9FAF-72398DA8C820}" dt="2022-12-19T16:34:22.957" v="113" actId="478"/>
            <ac:grpSpMkLst>
              <pc:docMk/>
              <pc:sldMasterMk cId="2665639823" sldId="2147483677"/>
              <pc:sldLayoutMk cId="1145339782" sldId="2147483684"/>
              <ac:grpSpMk id="7" creationId="{B3C2CBF7-337E-4101-9569-83C985282525}"/>
            </ac:grpSpMkLst>
          </pc:grpChg>
          <pc:picChg chg="del topLvl">
            <ac:chgData name="Georgina Greenwood" userId="677b4a1e-8257-4c49-893c-103ba656e18c" providerId="ADAL" clId="{2394C584-DACB-47BB-9FAF-72398DA8C820}" dt="2022-12-19T16:34:22.957" v="113" actId="478"/>
            <ac:picMkLst>
              <pc:docMk/>
              <pc:sldMasterMk cId="2665639823" sldId="2147483677"/>
              <pc:sldLayoutMk cId="1145339782" sldId="2147483684"/>
              <ac:picMk id="12" creationId="{5B20685E-3248-48AB-8936-89DE33EFBEA9}"/>
            </ac:picMkLst>
          </pc:picChg>
        </pc:sldLayoutChg>
        <pc:sldLayoutChg chg="delSp modSp mod">
          <pc:chgData name="Georgina Greenwood" userId="677b4a1e-8257-4c49-893c-103ba656e18c" providerId="ADAL" clId="{2394C584-DACB-47BB-9FAF-72398DA8C820}" dt="2022-12-19T16:33:01.132" v="72" actId="20577"/>
          <pc:sldLayoutMkLst>
            <pc:docMk/>
            <pc:sldMasterMk cId="2665639823" sldId="2147483677"/>
            <pc:sldLayoutMk cId="2144039332" sldId="2147483691"/>
          </pc:sldLayoutMkLst>
          <pc:spChg chg="mod">
            <ac:chgData name="Georgina Greenwood" userId="677b4a1e-8257-4c49-893c-103ba656e18c" providerId="ADAL" clId="{2394C584-DACB-47BB-9FAF-72398DA8C820}" dt="2022-12-19T16:33:01.132" v="72" actId="20577"/>
            <ac:spMkLst>
              <pc:docMk/>
              <pc:sldMasterMk cId="2665639823" sldId="2147483677"/>
              <pc:sldLayoutMk cId="2144039332" sldId="2147483691"/>
              <ac:spMk id="12" creationId="{292F5BC5-50FA-4096-B0C2-124F62CF9DED}"/>
            </ac:spMkLst>
          </pc:spChg>
          <pc:grpChg chg="del">
            <ac:chgData name="Georgina Greenwood" userId="677b4a1e-8257-4c49-893c-103ba656e18c" providerId="ADAL" clId="{2394C584-DACB-47BB-9FAF-72398DA8C820}" dt="2022-12-19T16:32:29.734" v="41" actId="478"/>
            <ac:grpSpMkLst>
              <pc:docMk/>
              <pc:sldMasterMk cId="2665639823" sldId="2147483677"/>
              <pc:sldLayoutMk cId="2144039332" sldId="2147483691"/>
              <ac:grpSpMk id="6" creationId="{442743FA-5DC8-4B13-85AE-8994B4AC5206}"/>
            </ac:grpSpMkLst>
          </pc:grpChg>
          <pc:picChg chg="topLvl">
            <ac:chgData name="Georgina Greenwood" userId="677b4a1e-8257-4c49-893c-103ba656e18c" providerId="ADAL" clId="{2394C584-DACB-47BB-9FAF-72398DA8C820}" dt="2022-12-19T16:32:29.734" v="41" actId="478"/>
            <ac:picMkLst>
              <pc:docMk/>
              <pc:sldMasterMk cId="2665639823" sldId="2147483677"/>
              <pc:sldLayoutMk cId="2144039332" sldId="2147483691"/>
              <ac:picMk id="7" creationId="{110FC14C-5148-435B-A022-6BE596B8DF52}"/>
            </ac:picMkLst>
          </pc:picChg>
          <pc:picChg chg="del topLvl">
            <ac:chgData name="Georgina Greenwood" userId="677b4a1e-8257-4c49-893c-103ba656e18c" providerId="ADAL" clId="{2394C584-DACB-47BB-9FAF-72398DA8C820}" dt="2022-12-19T16:32:29.734" v="41" actId="478"/>
            <ac:picMkLst>
              <pc:docMk/>
              <pc:sldMasterMk cId="2665639823" sldId="2147483677"/>
              <pc:sldLayoutMk cId="2144039332" sldId="2147483691"/>
              <ac:picMk id="9" creationId="{4437299D-93F9-4864-95B1-43428078A5E1}"/>
            </ac:picMkLst>
          </pc:picChg>
        </pc:sldLayoutChg>
        <pc:sldLayoutChg chg="addSp delSp modSp mod">
          <pc:chgData name="Georgina Greenwood" userId="677b4a1e-8257-4c49-893c-103ba656e18c" providerId="ADAL" clId="{2394C584-DACB-47BB-9FAF-72398DA8C820}" dt="2022-12-19T16:33:57.198" v="110" actId="20577"/>
          <pc:sldLayoutMkLst>
            <pc:docMk/>
            <pc:sldMasterMk cId="2665639823" sldId="2147483677"/>
            <pc:sldLayoutMk cId="355958552" sldId="2147483693"/>
          </pc:sldLayoutMkLst>
          <pc:spChg chg="mod">
            <ac:chgData name="Georgina Greenwood" userId="677b4a1e-8257-4c49-893c-103ba656e18c" providerId="ADAL" clId="{2394C584-DACB-47BB-9FAF-72398DA8C820}" dt="2022-12-19T16:33:57.198" v="110" actId="20577"/>
            <ac:spMkLst>
              <pc:docMk/>
              <pc:sldMasterMk cId="2665639823" sldId="2147483677"/>
              <pc:sldLayoutMk cId="355958552" sldId="2147483693"/>
              <ac:spMk id="13" creationId="{4EC1ED81-A746-44B0-9BF9-6CFE2F15D213}"/>
            </ac:spMkLst>
          </pc:spChg>
          <pc:spChg chg="add del mod">
            <ac:chgData name="Georgina Greenwood" userId="677b4a1e-8257-4c49-893c-103ba656e18c" providerId="ADAL" clId="{2394C584-DACB-47BB-9FAF-72398DA8C820}" dt="2022-12-19T16:33:32.830" v="75" actId="478"/>
            <ac:spMkLst>
              <pc:docMk/>
              <pc:sldMasterMk cId="2665639823" sldId="2147483677"/>
              <pc:sldLayoutMk cId="355958552" sldId="2147483693"/>
              <ac:spMk id="14" creationId="{E8107A7E-71D8-44CC-BB08-74A5C251BAC9}"/>
            </ac:spMkLst>
          </pc:spChg>
          <pc:spChg chg="topLvl">
            <ac:chgData name="Georgina Greenwood" userId="677b4a1e-8257-4c49-893c-103ba656e18c" providerId="ADAL" clId="{2394C584-DACB-47BB-9FAF-72398DA8C820}" dt="2022-12-19T16:33:14.907" v="73" actId="478"/>
            <ac:spMkLst>
              <pc:docMk/>
              <pc:sldMasterMk cId="2665639823" sldId="2147483677"/>
              <pc:sldLayoutMk cId="355958552" sldId="2147483693"/>
              <ac:spMk id="16" creationId="{96747371-0991-4269-86CC-93BBCE171B55}"/>
            </ac:spMkLst>
          </pc:spChg>
          <pc:grpChg chg="del">
            <ac:chgData name="Georgina Greenwood" userId="677b4a1e-8257-4c49-893c-103ba656e18c" providerId="ADAL" clId="{2394C584-DACB-47BB-9FAF-72398DA8C820}" dt="2022-12-19T16:33:14.907" v="73" actId="478"/>
            <ac:grpSpMkLst>
              <pc:docMk/>
              <pc:sldMasterMk cId="2665639823" sldId="2147483677"/>
              <pc:sldLayoutMk cId="355958552" sldId="2147483693"/>
              <ac:grpSpMk id="10" creationId="{3FCCE136-039D-41FE-881E-7DE259C66BD7}"/>
            </ac:grpSpMkLst>
          </pc:grpChg>
          <pc:picChg chg="del topLvl">
            <ac:chgData name="Georgina Greenwood" userId="677b4a1e-8257-4c49-893c-103ba656e18c" providerId="ADAL" clId="{2394C584-DACB-47BB-9FAF-72398DA8C820}" dt="2022-12-19T16:33:14.907" v="73" actId="478"/>
            <ac:picMkLst>
              <pc:docMk/>
              <pc:sldMasterMk cId="2665639823" sldId="2147483677"/>
              <pc:sldLayoutMk cId="355958552" sldId="2147483693"/>
              <ac:picMk id="17" creationId="{7165C13E-4895-43DC-ACBA-0D556EC011FC}"/>
            </ac:picMkLst>
          </pc:picChg>
        </pc:sldLayoutChg>
        <pc:sldLayoutChg chg="delSp mod">
          <pc:chgData name="Georgina Greenwood" userId="677b4a1e-8257-4c49-893c-103ba656e18c" providerId="ADAL" clId="{2394C584-DACB-47BB-9FAF-72398DA8C820}" dt="2022-12-19T16:34:30.228" v="115" actId="478"/>
          <pc:sldLayoutMkLst>
            <pc:docMk/>
            <pc:sldMasterMk cId="2665639823" sldId="2147483677"/>
            <pc:sldLayoutMk cId="1420796091" sldId="2147483694"/>
          </pc:sldLayoutMkLst>
          <pc:grpChg chg="del">
            <ac:chgData name="Georgina Greenwood" userId="677b4a1e-8257-4c49-893c-103ba656e18c" providerId="ADAL" clId="{2394C584-DACB-47BB-9FAF-72398DA8C820}" dt="2022-12-19T16:34:30.228" v="115" actId="478"/>
            <ac:grpSpMkLst>
              <pc:docMk/>
              <pc:sldMasterMk cId="2665639823" sldId="2147483677"/>
              <pc:sldLayoutMk cId="1420796091" sldId="2147483694"/>
              <ac:grpSpMk id="12" creationId="{AEB6DD95-2C33-4DB9-B222-22749D7BD403}"/>
            </ac:grpSpMkLst>
          </pc:grpChg>
          <pc:picChg chg="topLvl">
            <ac:chgData name="Georgina Greenwood" userId="677b4a1e-8257-4c49-893c-103ba656e18c" providerId="ADAL" clId="{2394C584-DACB-47BB-9FAF-72398DA8C820}" dt="2022-12-19T16:34:30.228" v="115" actId="478"/>
            <ac:picMkLst>
              <pc:docMk/>
              <pc:sldMasterMk cId="2665639823" sldId="2147483677"/>
              <pc:sldLayoutMk cId="1420796091" sldId="2147483694"/>
              <ac:picMk id="13" creationId="{4213618D-E9F3-468C-8AF5-959BB22E9BED}"/>
            </ac:picMkLst>
          </pc:picChg>
          <pc:picChg chg="del topLvl">
            <ac:chgData name="Georgina Greenwood" userId="677b4a1e-8257-4c49-893c-103ba656e18c" providerId="ADAL" clId="{2394C584-DACB-47BB-9FAF-72398DA8C820}" dt="2022-12-19T16:34:30.228" v="115" actId="478"/>
            <ac:picMkLst>
              <pc:docMk/>
              <pc:sldMasterMk cId="2665639823" sldId="2147483677"/>
              <pc:sldLayoutMk cId="1420796091" sldId="2147483694"/>
              <ac:picMk id="14" creationId="{D7241C7A-B577-4344-8196-DBD3C097DBBC}"/>
            </ac:picMkLst>
          </pc:picChg>
        </pc:sldLayoutChg>
        <pc:sldLayoutChg chg="delSp mod">
          <pc:chgData name="Georgina Greenwood" userId="677b4a1e-8257-4c49-893c-103ba656e18c" providerId="ADAL" clId="{2394C584-DACB-47BB-9FAF-72398DA8C820}" dt="2022-12-19T16:34:27.028" v="114" actId="478"/>
          <pc:sldLayoutMkLst>
            <pc:docMk/>
            <pc:sldMasterMk cId="2665639823" sldId="2147483677"/>
            <pc:sldLayoutMk cId="3286854415" sldId="2147483696"/>
          </pc:sldLayoutMkLst>
          <pc:spChg chg="topLvl">
            <ac:chgData name="Georgina Greenwood" userId="677b4a1e-8257-4c49-893c-103ba656e18c" providerId="ADAL" clId="{2394C584-DACB-47BB-9FAF-72398DA8C820}" dt="2022-12-19T16:34:27.028" v="114" actId="478"/>
            <ac:spMkLst>
              <pc:docMk/>
              <pc:sldMasterMk cId="2665639823" sldId="2147483677"/>
              <pc:sldLayoutMk cId="3286854415" sldId="2147483696"/>
              <ac:spMk id="8" creationId="{70EAF046-CE9E-4DD5-8864-98B2AE3CCAB1}"/>
            </ac:spMkLst>
          </pc:spChg>
          <pc:grpChg chg="del">
            <ac:chgData name="Georgina Greenwood" userId="677b4a1e-8257-4c49-893c-103ba656e18c" providerId="ADAL" clId="{2394C584-DACB-47BB-9FAF-72398DA8C820}" dt="2022-12-19T16:34:27.028" v="114" actId="478"/>
            <ac:grpSpMkLst>
              <pc:docMk/>
              <pc:sldMasterMk cId="2665639823" sldId="2147483677"/>
              <pc:sldLayoutMk cId="3286854415" sldId="2147483696"/>
              <ac:grpSpMk id="12" creationId="{EEC1D17C-D391-4FC9-8DD1-75160F7728ED}"/>
            </ac:grpSpMkLst>
          </pc:grpChg>
          <pc:picChg chg="del topLvl">
            <ac:chgData name="Georgina Greenwood" userId="677b4a1e-8257-4c49-893c-103ba656e18c" providerId="ADAL" clId="{2394C584-DACB-47BB-9FAF-72398DA8C820}" dt="2022-12-19T16:34:27.028" v="114" actId="478"/>
            <ac:picMkLst>
              <pc:docMk/>
              <pc:sldMasterMk cId="2665639823" sldId="2147483677"/>
              <pc:sldLayoutMk cId="3286854415" sldId="2147483696"/>
              <ac:picMk id="9" creationId="{4DC57B1B-A083-4593-A5A2-3B9EDDE66089}"/>
            </ac:picMkLst>
          </pc:picChg>
        </pc:sldLayoutChg>
      </pc:sldMasterChg>
    </pc:docChg>
  </pc:docChgLst>
  <pc:docChgLst>
    <pc:chgData name="Frances Singer" userId="ff552c37-8562-4bec-9860-6d8d0ea7f927" providerId="ADAL" clId="{49EC5C3A-4806-4A2A-8E6C-3D2FB48D27D4}"/>
    <pc:docChg chg="delSld">
      <pc:chgData name="Frances Singer" userId="ff552c37-8562-4bec-9860-6d8d0ea7f927" providerId="ADAL" clId="{49EC5C3A-4806-4A2A-8E6C-3D2FB48D27D4}" dt="2022-10-26T08:59:07.456" v="0" actId="47"/>
      <pc:docMkLst>
        <pc:docMk/>
      </pc:docMkLst>
      <pc:sldChg chg="del">
        <pc:chgData name="Frances Singer" userId="ff552c37-8562-4bec-9860-6d8d0ea7f927" providerId="ADAL" clId="{49EC5C3A-4806-4A2A-8E6C-3D2FB48D27D4}" dt="2022-10-26T08:59:07.456" v="0" actId="47"/>
        <pc:sldMkLst>
          <pc:docMk/>
          <pc:sldMk cId="3711605439" sldId="2146847424"/>
        </pc:sldMkLst>
      </pc:sldChg>
      <pc:sldChg chg="del">
        <pc:chgData name="Frances Singer" userId="ff552c37-8562-4bec-9860-6d8d0ea7f927" providerId="ADAL" clId="{49EC5C3A-4806-4A2A-8E6C-3D2FB48D27D4}" dt="2022-10-26T08:59:07.456" v="0" actId="47"/>
        <pc:sldMkLst>
          <pc:docMk/>
          <pc:sldMk cId="4169111431" sldId="2147469028"/>
        </pc:sldMkLst>
      </pc:sldChg>
      <pc:sldChg chg="del">
        <pc:chgData name="Frances Singer" userId="ff552c37-8562-4bec-9860-6d8d0ea7f927" providerId="ADAL" clId="{49EC5C3A-4806-4A2A-8E6C-3D2FB48D27D4}" dt="2022-10-26T08:59:07.456" v="0" actId="47"/>
        <pc:sldMkLst>
          <pc:docMk/>
          <pc:sldMk cId="165078152" sldId="2147469029"/>
        </pc:sldMkLst>
      </pc:sldChg>
    </pc:docChg>
  </pc:docChgLst>
  <pc:docChgLst>
    <pc:chgData name="Frances Singer" userId="ff552c37-8562-4bec-9860-6d8d0ea7f927" providerId="ADAL" clId="{461A7D45-E53A-46B7-BC57-46638508AD90}"/>
    <pc:docChg chg="custSel addSld delSld modSld modMainMaster">
      <pc:chgData name="Frances Singer" userId="ff552c37-8562-4bec-9860-6d8d0ea7f927" providerId="ADAL" clId="{461A7D45-E53A-46B7-BC57-46638508AD90}" dt="2022-06-30T13:37:31.969" v="55"/>
      <pc:docMkLst>
        <pc:docMk/>
      </pc:docMkLst>
      <pc:sldChg chg="del">
        <pc:chgData name="Frances Singer" userId="ff552c37-8562-4bec-9860-6d8d0ea7f927" providerId="ADAL" clId="{461A7D45-E53A-46B7-BC57-46638508AD90}" dt="2022-06-30T13:29:16.927" v="21" actId="2696"/>
        <pc:sldMkLst>
          <pc:docMk/>
          <pc:sldMk cId="4124143498" sldId="1109"/>
        </pc:sldMkLst>
      </pc:sldChg>
      <pc:sldChg chg="del">
        <pc:chgData name="Frances Singer" userId="ff552c37-8562-4bec-9860-6d8d0ea7f927" providerId="ADAL" clId="{461A7D45-E53A-46B7-BC57-46638508AD90}" dt="2022-06-30T13:29:16.949" v="23" actId="2696"/>
        <pc:sldMkLst>
          <pc:docMk/>
          <pc:sldMk cId="1826785047" sldId="1199"/>
        </pc:sldMkLst>
      </pc:sldChg>
      <pc:sldChg chg="del">
        <pc:chgData name="Frances Singer" userId="ff552c37-8562-4bec-9860-6d8d0ea7f927" providerId="ADAL" clId="{461A7D45-E53A-46B7-BC57-46638508AD90}" dt="2022-06-30T13:29:16.822" v="17" actId="2696"/>
        <pc:sldMkLst>
          <pc:docMk/>
          <pc:sldMk cId="1705408653" sldId="1216"/>
        </pc:sldMkLst>
      </pc:sldChg>
      <pc:sldChg chg="del">
        <pc:chgData name="Frances Singer" userId="ff552c37-8562-4bec-9860-6d8d0ea7f927" providerId="ADAL" clId="{461A7D45-E53A-46B7-BC57-46638508AD90}" dt="2022-06-30T13:29:16.893" v="18" actId="2696"/>
        <pc:sldMkLst>
          <pc:docMk/>
          <pc:sldMk cId="371551702" sldId="1217"/>
        </pc:sldMkLst>
      </pc:sldChg>
      <pc:sldChg chg="del">
        <pc:chgData name="Frances Singer" userId="ff552c37-8562-4bec-9860-6d8d0ea7f927" providerId="ADAL" clId="{461A7D45-E53A-46B7-BC57-46638508AD90}" dt="2022-06-30T13:29:16.915" v="20" actId="2696"/>
        <pc:sldMkLst>
          <pc:docMk/>
          <pc:sldMk cId="2378242006" sldId="1219"/>
        </pc:sldMkLst>
      </pc:sldChg>
      <pc:sldChg chg="del">
        <pc:chgData name="Frances Singer" userId="ff552c37-8562-4bec-9860-6d8d0ea7f927" providerId="ADAL" clId="{461A7D45-E53A-46B7-BC57-46638508AD90}" dt="2022-06-30T13:29:16.816" v="16" actId="2696"/>
        <pc:sldMkLst>
          <pc:docMk/>
          <pc:sldMk cId="1692754140" sldId="1220"/>
        </pc:sldMkLst>
      </pc:sldChg>
      <pc:sldChg chg="del">
        <pc:chgData name="Frances Singer" userId="ff552c37-8562-4bec-9860-6d8d0ea7f927" providerId="ADAL" clId="{461A7D45-E53A-46B7-BC57-46638508AD90}" dt="2022-06-30T13:29:16.749" v="6" actId="2696"/>
        <pc:sldMkLst>
          <pc:docMk/>
          <pc:sldMk cId="21841956" sldId="2146846870"/>
        </pc:sldMkLst>
      </pc:sldChg>
      <pc:sldChg chg="del">
        <pc:chgData name="Frances Singer" userId="ff552c37-8562-4bec-9860-6d8d0ea7f927" providerId="ADAL" clId="{461A7D45-E53A-46B7-BC57-46638508AD90}" dt="2022-06-30T13:29:17.803" v="51" actId="2696"/>
        <pc:sldMkLst>
          <pc:docMk/>
          <pc:sldMk cId="1608907984" sldId="2146847407"/>
        </pc:sldMkLst>
      </pc:sldChg>
      <pc:sldChg chg="del">
        <pc:chgData name="Frances Singer" userId="ff552c37-8562-4bec-9860-6d8d0ea7f927" providerId="ADAL" clId="{461A7D45-E53A-46B7-BC57-46638508AD90}" dt="2022-06-30T13:29:17.789" v="49" actId="2696"/>
        <pc:sldMkLst>
          <pc:docMk/>
          <pc:sldMk cId="2787663974" sldId="2146847408"/>
        </pc:sldMkLst>
      </pc:sldChg>
      <pc:sldChg chg="del">
        <pc:chgData name="Frances Singer" userId="ff552c37-8562-4bec-9860-6d8d0ea7f927" providerId="ADAL" clId="{461A7D45-E53A-46B7-BC57-46638508AD90}" dt="2022-06-30T13:29:17.796" v="50" actId="2696"/>
        <pc:sldMkLst>
          <pc:docMk/>
          <pc:sldMk cId="2486473077" sldId="2146847410"/>
        </pc:sldMkLst>
      </pc:sldChg>
      <pc:sldChg chg="del">
        <pc:chgData name="Frances Singer" userId="ff552c37-8562-4bec-9860-6d8d0ea7f927" providerId="ADAL" clId="{461A7D45-E53A-46B7-BC57-46638508AD90}" dt="2022-06-30T13:29:17.780" v="48" actId="2696"/>
        <pc:sldMkLst>
          <pc:docMk/>
          <pc:sldMk cId="2447243106" sldId="2146847417"/>
        </pc:sldMkLst>
      </pc:sldChg>
      <pc:sldChg chg="del">
        <pc:chgData name="Frances Singer" userId="ff552c37-8562-4bec-9860-6d8d0ea7f927" providerId="ADAL" clId="{461A7D45-E53A-46B7-BC57-46638508AD90}" dt="2022-06-30T13:29:17.773" v="47" actId="2696"/>
        <pc:sldMkLst>
          <pc:docMk/>
          <pc:sldMk cId="3552488751" sldId="2146847418"/>
        </pc:sldMkLst>
      </pc:sldChg>
      <pc:sldChg chg="del">
        <pc:chgData name="Frances Singer" userId="ff552c37-8562-4bec-9860-6d8d0ea7f927" providerId="ADAL" clId="{461A7D45-E53A-46B7-BC57-46638508AD90}" dt="2022-06-30T13:29:17.758" v="46" actId="2696"/>
        <pc:sldMkLst>
          <pc:docMk/>
          <pc:sldMk cId="1555616287" sldId="2146847419"/>
        </pc:sldMkLst>
      </pc:sldChg>
      <pc:sldChg chg="del">
        <pc:chgData name="Frances Singer" userId="ff552c37-8562-4bec-9860-6d8d0ea7f927" providerId="ADAL" clId="{461A7D45-E53A-46B7-BC57-46638508AD90}" dt="2022-06-30T13:29:16.963" v="26" actId="2696"/>
        <pc:sldMkLst>
          <pc:docMk/>
          <pc:sldMk cId="1061245" sldId="2146847420"/>
        </pc:sldMkLst>
      </pc:sldChg>
      <pc:sldChg chg="del">
        <pc:chgData name="Frances Singer" userId="ff552c37-8562-4bec-9860-6d8d0ea7f927" providerId="ADAL" clId="{461A7D45-E53A-46B7-BC57-46638508AD90}" dt="2022-06-30T13:29:16.671" v="1" actId="2696"/>
        <pc:sldMkLst>
          <pc:docMk/>
          <pc:sldMk cId="3550178311" sldId="2146847421"/>
        </pc:sldMkLst>
      </pc:sldChg>
      <pc:sldChg chg="del">
        <pc:chgData name="Frances Singer" userId="ff552c37-8562-4bec-9860-6d8d0ea7f927" providerId="ADAL" clId="{461A7D45-E53A-46B7-BC57-46638508AD90}" dt="2022-06-30T13:29:16.663" v="0" actId="2696"/>
        <pc:sldMkLst>
          <pc:docMk/>
          <pc:sldMk cId="2306486941" sldId="2146847422"/>
        </pc:sldMkLst>
      </pc:sldChg>
      <pc:sldChg chg="add">
        <pc:chgData name="Frances Singer" userId="ff552c37-8562-4bec-9860-6d8d0ea7f927" providerId="ADAL" clId="{461A7D45-E53A-46B7-BC57-46638508AD90}" dt="2022-06-30T13:35:31.764" v="52"/>
        <pc:sldMkLst>
          <pc:docMk/>
          <pc:sldMk cId="3711605439" sldId="2146847424"/>
        </pc:sldMkLst>
      </pc:sldChg>
      <pc:sldChg chg="del">
        <pc:chgData name="Frances Singer" userId="ff552c37-8562-4bec-9860-6d8d0ea7f927" providerId="ADAL" clId="{461A7D45-E53A-46B7-BC57-46638508AD90}" dt="2022-06-30T13:29:17.112" v="34" actId="2696"/>
        <pc:sldMkLst>
          <pc:docMk/>
          <pc:sldMk cId="1499414483" sldId="2147468980"/>
        </pc:sldMkLst>
      </pc:sldChg>
      <pc:sldChg chg="del">
        <pc:chgData name="Frances Singer" userId="ff552c37-8562-4bec-9860-6d8d0ea7f927" providerId="ADAL" clId="{461A7D45-E53A-46B7-BC57-46638508AD90}" dt="2022-06-30T13:29:17.739" v="41" actId="2696"/>
        <pc:sldMkLst>
          <pc:docMk/>
          <pc:sldMk cId="3315047609" sldId="2147468982"/>
        </pc:sldMkLst>
      </pc:sldChg>
      <pc:sldChg chg="del">
        <pc:chgData name="Frances Singer" userId="ff552c37-8562-4bec-9860-6d8d0ea7f927" providerId="ADAL" clId="{461A7D45-E53A-46B7-BC57-46638508AD90}" dt="2022-06-30T13:29:16.744" v="5" actId="2696"/>
        <pc:sldMkLst>
          <pc:docMk/>
          <pc:sldMk cId="1425226923" sldId="2147468984"/>
        </pc:sldMkLst>
      </pc:sldChg>
      <pc:sldChg chg="del">
        <pc:chgData name="Frances Singer" userId="ff552c37-8562-4bec-9860-6d8d0ea7f927" providerId="ADAL" clId="{461A7D45-E53A-46B7-BC57-46638508AD90}" dt="2022-06-30T13:29:16.811" v="15" actId="2696"/>
        <pc:sldMkLst>
          <pc:docMk/>
          <pc:sldMk cId="3629120286" sldId="2147469002"/>
        </pc:sldMkLst>
      </pc:sldChg>
      <pc:sldChg chg="del">
        <pc:chgData name="Frances Singer" userId="ff552c37-8562-4bec-9860-6d8d0ea7f927" providerId="ADAL" clId="{461A7D45-E53A-46B7-BC57-46638508AD90}" dt="2022-06-30T13:29:17.026" v="32" actId="2696"/>
        <pc:sldMkLst>
          <pc:docMk/>
          <pc:sldMk cId="1429285348" sldId="2147469003"/>
        </pc:sldMkLst>
      </pc:sldChg>
      <pc:sldChg chg="del">
        <pc:chgData name="Frances Singer" userId="ff552c37-8562-4bec-9860-6d8d0ea7f927" providerId="ADAL" clId="{461A7D45-E53A-46B7-BC57-46638508AD90}" dt="2022-06-30T13:29:17" v="30" actId="2696"/>
        <pc:sldMkLst>
          <pc:docMk/>
          <pc:sldMk cId="2589754439" sldId="2147469004"/>
        </pc:sldMkLst>
      </pc:sldChg>
      <pc:sldChg chg="del">
        <pc:chgData name="Frances Singer" userId="ff552c37-8562-4bec-9860-6d8d0ea7f927" providerId="ADAL" clId="{461A7D45-E53A-46B7-BC57-46638508AD90}" dt="2022-06-30T13:29:17.010" v="31" actId="2696"/>
        <pc:sldMkLst>
          <pc:docMk/>
          <pc:sldMk cId="2001426165" sldId="2147469005"/>
        </pc:sldMkLst>
      </pc:sldChg>
      <pc:sldChg chg="del">
        <pc:chgData name="Frances Singer" userId="ff552c37-8562-4bec-9860-6d8d0ea7f927" providerId="ADAL" clId="{461A7D45-E53A-46B7-BC57-46638508AD90}" dt="2022-06-30T13:29:16.705" v="4" actId="2696"/>
        <pc:sldMkLst>
          <pc:docMk/>
          <pc:sldMk cId="4087359555" sldId="2147469006"/>
        </pc:sldMkLst>
      </pc:sldChg>
      <pc:sldChg chg="del">
        <pc:chgData name="Frances Singer" userId="ff552c37-8562-4bec-9860-6d8d0ea7f927" providerId="ADAL" clId="{461A7D45-E53A-46B7-BC57-46638508AD90}" dt="2022-06-30T13:29:16.807" v="14" actId="2696"/>
        <pc:sldMkLst>
          <pc:docMk/>
          <pc:sldMk cId="1450802601" sldId="2147469009"/>
        </pc:sldMkLst>
      </pc:sldChg>
      <pc:sldChg chg="del">
        <pc:chgData name="Frances Singer" userId="ff552c37-8562-4bec-9860-6d8d0ea7f927" providerId="ADAL" clId="{461A7D45-E53A-46B7-BC57-46638508AD90}" dt="2022-06-30T13:29:16.790" v="11" actId="2696"/>
        <pc:sldMkLst>
          <pc:docMk/>
          <pc:sldMk cId="430956513" sldId="2147469017"/>
        </pc:sldMkLst>
      </pc:sldChg>
      <pc:sldChg chg="del">
        <pc:chgData name="Frances Singer" userId="ff552c37-8562-4bec-9860-6d8d0ea7f927" providerId="ADAL" clId="{461A7D45-E53A-46B7-BC57-46638508AD90}" dt="2022-06-30T13:29:16.784" v="10" actId="2696"/>
        <pc:sldMkLst>
          <pc:docMk/>
          <pc:sldMk cId="931927877" sldId="2147469019"/>
        </pc:sldMkLst>
      </pc:sldChg>
      <pc:sldChg chg="del">
        <pc:chgData name="Frances Singer" userId="ff552c37-8562-4bec-9860-6d8d0ea7f927" providerId="ADAL" clId="{461A7D45-E53A-46B7-BC57-46638508AD90}" dt="2022-06-30T13:29:16.801" v="13" actId="2696"/>
        <pc:sldMkLst>
          <pc:docMk/>
          <pc:sldMk cId="880756999" sldId="2147469022"/>
        </pc:sldMkLst>
      </pc:sldChg>
      <pc:sldChg chg="del">
        <pc:chgData name="Frances Singer" userId="ff552c37-8562-4bec-9860-6d8d0ea7f927" providerId="ADAL" clId="{461A7D45-E53A-46B7-BC57-46638508AD90}" dt="2022-06-30T13:29:16.678" v="2" actId="2696"/>
        <pc:sldMkLst>
          <pc:docMk/>
          <pc:sldMk cId="1625832955" sldId="2147469023"/>
        </pc:sldMkLst>
      </pc:sldChg>
      <pc:sldChg chg="del">
        <pc:chgData name="Frances Singer" userId="ff552c37-8562-4bec-9860-6d8d0ea7f927" providerId="ADAL" clId="{461A7D45-E53A-46B7-BC57-46638508AD90}" dt="2022-06-30T13:29:16.692" v="3" actId="2696"/>
        <pc:sldMkLst>
          <pc:docMk/>
          <pc:sldMk cId="3148218757" sldId="2147469024"/>
        </pc:sldMkLst>
      </pc:sldChg>
      <pc:sldChg chg="del">
        <pc:chgData name="Frances Singer" userId="ff552c37-8562-4bec-9860-6d8d0ea7f927" providerId="ADAL" clId="{461A7D45-E53A-46B7-BC57-46638508AD90}" dt="2022-06-30T13:29:16.779" v="9" actId="2696"/>
        <pc:sldMkLst>
          <pc:docMk/>
          <pc:sldMk cId="563225740" sldId="2147469025"/>
        </pc:sldMkLst>
      </pc:sldChg>
      <pc:sldChg chg="add">
        <pc:chgData name="Frances Singer" userId="ff552c37-8562-4bec-9860-6d8d0ea7f927" providerId="ADAL" clId="{461A7D45-E53A-46B7-BC57-46638508AD90}" dt="2022-06-30T13:35:31.764" v="52"/>
        <pc:sldMkLst>
          <pc:docMk/>
          <pc:sldMk cId="4169111431" sldId="2147469028"/>
        </pc:sldMkLst>
      </pc:sldChg>
      <pc:sldChg chg="del">
        <pc:chgData name="Frances Singer" userId="ff552c37-8562-4bec-9860-6d8d0ea7f927" providerId="ADAL" clId="{461A7D45-E53A-46B7-BC57-46638508AD90}" dt="2022-06-30T13:29:16.796" v="12" actId="2696"/>
        <pc:sldMkLst>
          <pc:docMk/>
          <pc:sldMk cId="24515946" sldId="2147469029"/>
        </pc:sldMkLst>
      </pc:sldChg>
      <pc:sldChg chg="add">
        <pc:chgData name="Frances Singer" userId="ff552c37-8562-4bec-9860-6d8d0ea7f927" providerId="ADAL" clId="{461A7D45-E53A-46B7-BC57-46638508AD90}" dt="2022-06-30T13:35:31.764" v="52"/>
        <pc:sldMkLst>
          <pc:docMk/>
          <pc:sldMk cId="165078152" sldId="2147469029"/>
        </pc:sldMkLst>
      </pc:sldChg>
      <pc:sldChg chg="del">
        <pc:chgData name="Frances Singer" userId="ff552c37-8562-4bec-9860-6d8d0ea7f927" providerId="ADAL" clId="{461A7D45-E53A-46B7-BC57-46638508AD90}" dt="2022-06-30T13:29:16.771" v="8" actId="2696"/>
        <pc:sldMkLst>
          <pc:docMk/>
          <pc:sldMk cId="2682167931" sldId="2147469030"/>
        </pc:sldMkLst>
      </pc:sldChg>
      <pc:sldChg chg="del">
        <pc:chgData name="Frances Singer" userId="ff552c37-8562-4bec-9860-6d8d0ea7f927" providerId="ADAL" clId="{461A7D45-E53A-46B7-BC57-46638508AD90}" dt="2022-06-30T13:29:16.760" v="7" actId="2696"/>
        <pc:sldMkLst>
          <pc:docMk/>
          <pc:sldMk cId="846941169" sldId="2147469035"/>
        </pc:sldMkLst>
      </pc:sldChg>
      <pc:sldChg chg="del">
        <pc:chgData name="Frances Singer" userId="ff552c37-8562-4bec-9860-6d8d0ea7f927" providerId="ADAL" clId="{461A7D45-E53A-46B7-BC57-46638508AD90}" dt="2022-06-30T13:29:16.959" v="25" actId="2696"/>
        <pc:sldMkLst>
          <pc:docMk/>
          <pc:sldMk cId="2263494786" sldId="2147469036"/>
        </pc:sldMkLst>
      </pc:sldChg>
      <pc:sldChg chg="del">
        <pc:chgData name="Frances Singer" userId="ff552c37-8562-4bec-9860-6d8d0ea7f927" providerId="ADAL" clId="{461A7D45-E53A-46B7-BC57-46638508AD90}" dt="2022-06-30T13:29:16.954" v="24" actId="2696"/>
        <pc:sldMkLst>
          <pc:docMk/>
          <pc:sldMk cId="3789122737" sldId="2147469037"/>
        </pc:sldMkLst>
      </pc:sldChg>
      <pc:sldChg chg="del">
        <pc:chgData name="Frances Singer" userId="ff552c37-8562-4bec-9860-6d8d0ea7f927" providerId="ADAL" clId="{461A7D45-E53A-46B7-BC57-46638508AD90}" dt="2022-06-30T13:29:16.943" v="22" actId="2696"/>
        <pc:sldMkLst>
          <pc:docMk/>
          <pc:sldMk cId="2671126812" sldId="2147469038"/>
        </pc:sldMkLst>
      </pc:sldChg>
      <pc:sldChg chg="del">
        <pc:chgData name="Frances Singer" userId="ff552c37-8562-4bec-9860-6d8d0ea7f927" providerId="ADAL" clId="{461A7D45-E53A-46B7-BC57-46638508AD90}" dt="2022-06-30T13:29:16.910" v="19" actId="2696"/>
        <pc:sldMkLst>
          <pc:docMk/>
          <pc:sldMk cId="118409333" sldId="2147469039"/>
        </pc:sldMkLst>
      </pc:sldChg>
      <pc:sldChg chg="del">
        <pc:chgData name="Frances Singer" userId="ff552c37-8562-4bec-9860-6d8d0ea7f927" providerId="ADAL" clId="{461A7D45-E53A-46B7-BC57-46638508AD90}" dt="2022-06-30T13:29:17.191" v="38" actId="2696"/>
        <pc:sldMkLst>
          <pc:docMk/>
          <pc:sldMk cId="0" sldId="2147469045"/>
        </pc:sldMkLst>
      </pc:sldChg>
      <pc:sldChg chg="del">
        <pc:chgData name="Frances Singer" userId="ff552c37-8562-4bec-9860-6d8d0ea7f927" providerId="ADAL" clId="{461A7D45-E53A-46B7-BC57-46638508AD90}" dt="2022-06-30T13:29:16.967" v="27" actId="2696"/>
        <pc:sldMkLst>
          <pc:docMk/>
          <pc:sldMk cId="2082971078" sldId="2147469057"/>
        </pc:sldMkLst>
      </pc:sldChg>
      <pc:sldChg chg="del">
        <pc:chgData name="Frances Singer" userId="ff552c37-8562-4bec-9860-6d8d0ea7f927" providerId="ADAL" clId="{461A7D45-E53A-46B7-BC57-46638508AD90}" dt="2022-06-30T13:29:17.741" v="42" actId="2696"/>
        <pc:sldMkLst>
          <pc:docMk/>
          <pc:sldMk cId="0" sldId="2147469060"/>
        </pc:sldMkLst>
      </pc:sldChg>
      <pc:sldChg chg="del">
        <pc:chgData name="Frances Singer" userId="ff552c37-8562-4bec-9860-6d8d0ea7f927" providerId="ADAL" clId="{461A7D45-E53A-46B7-BC57-46638508AD90}" dt="2022-06-30T13:29:17.744" v="44" actId="2696"/>
        <pc:sldMkLst>
          <pc:docMk/>
          <pc:sldMk cId="2594698350" sldId="2147469070"/>
        </pc:sldMkLst>
      </pc:sldChg>
      <pc:sldChg chg="del">
        <pc:chgData name="Frances Singer" userId="ff552c37-8562-4bec-9860-6d8d0ea7f927" providerId="ADAL" clId="{461A7D45-E53A-46B7-BC57-46638508AD90}" dt="2022-06-30T13:29:17.195" v="40" actId="2696"/>
        <pc:sldMkLst>
          <pc:docMk/>
          <pc:sldMk cId="2221760367" sldId="2147469071"/>
        </pc:sldMkLst>
      </pc:sldChg>
      <pc:sldChg chg="del">
        <pc:chgData name="Frances Singer" userId="ff552c37-8562-4bec-9860-6d8d0ea7f927" providerId="ADAL" clId="{461A7D45-E53A-46B7-BC57-46638508AD90}" dt="2022-06-30T13:29:17.193" v="39" actId="2696"/>
        <pc:sldMkLst>
          <pc:docMk/>
          <pc:sldMk cId="647339370" sldId="2147469072"/>
        </pc:sldMkLst>
      </pc:sldChg>
      <pc:sldChg chg="del">
        <pc:chgData name="Frances Singer" userId="ff552c37-8562-4bec-9860-6d8d0ea7f927" providerId="ADAL" clId="{461A7D45-E53A-46B7-BC57-46638508AD90}" dt="2022-06-30T13:29:17.188" v="37" actId="2696"/>
        <pc:sldMkLst>
          <pc:docMk/>
          <pc:sldMk cId="3018137905" sldId="2147469073"/>
        </pc:sldMkLst>
      </pc:sldChg>
      <pc:sldChg chg="del">
        <pc:chgData name="Frances Singer" userId="ff552c37-8562-4bec-9860-6d8d0ea7f927" providerId="ADAL" clId="{461A7D45-E53A-46B7-BC57-46638508AD90}" dt="2022-06-30T13:29:17.745" v="45" actId="2696"/>
        <pc:sldMkLst>
          <pc:docMk/>
          <pc:sldMk cId="1725242710" sldId="2147469074"/>
        </pc:sldMkLst>
      </pc:sldChg>
      <pc:sldChg chg="del">
        <pc:chgData name="Frances Singer" userId="ff552c37-8562-4bec-9860-6d8d0ea7f927" providerId="ADAL" clId="{461A7D45-E53A-46B7-BC57-46638508AD90}" dt="2022-06-30T13:29:17.185" v="36" actId="2696"/>
        <pc:sldMkLst>
          <pc:docMk/>
          <pc:sldMk cId="0" sldId="2147469076"/>
        </pc:sldMkLst>
      </pc:sldChg>
      <pc:sldChg chg="del">
        <pc:chgData name="Frances Singer" userId="ff552c37-8562-4bec-9860-6d8d0ea7f927" providerId="ADAL" clId="{461A7D45-E53A-46B7-BC57-46638508AD90}" dt="2022-06-30T13:29:16.988" v="29" actId="2696"/>
        <pc:sldMkLst>
          <pc:docMk/>
          <pc:sldMk cId="0" sldId="2147469078"/>
        </pc:sldMkLst>
      </pc:sldChg>
      <pc:sldChg chg="del">
        <pc:chgData name="Frances Singer" userId="ff552c37-8562-4bec-9860-6d8d0ea7f927" providerId="ADAL" clId="{461A7D45-E53A-46B7-BC57-46638508AD90}" dt="2022-06-30T13:29:17.038" v="33" actId="2696"/>
        <pc:sldMkLst>
          <pc:docMk/>
          <pc:sldMk cId="4051153503" sldId="2147469080"/>
        </pc:sldMkLst>
      </pc:sldChg>
      <pc:sldChg chg="del">
        <pc:chgData name="Frances Singer" userId="ff552c37-8562-4bec-9860-6d8d0ea7f927" providerId="ADAL" clId="{461A7D45-E53A-46B7-BC57-46638508AD90}" dt="2022-06-30T13:29:16.979" v="28" actId="2696"/>
        <pc:sldMkLst>
          <pc:docMk/>
          <pc:sldMk cId="130605127" sldId="2147469081"/>
        </pc:sldMkLst>
      </pc:sldChg>
      <pc:sldChg chg="del">
        <pc:chgData name="Frances Singer" userId="ff552c37-8562-4bec-9860-6d8d0ea7f927" providerId="ADAL" clId="{461A7D45-E53A-46B7-BC57-46638508AD90}" dt="2022-06-30T13:29:17.182" v="35" actId="2696"/>
        <pc:sldMkLst>
          <pc:docMk/>
          <pc:sldMk cId="293528984" sldId="2147469084"/>
        </pc:sldMkLst>
      </pc:sldChg>
      <pc:sldMasterChg chg="modSp mod delSldLayout modSldLayout">
        <pc:chgData name="Frances Singer" userId="ff552c37-8562-4bec-9860-6d8d0ea7f927" providerId="ADAL" clId="{461A7D45-E53A-46B7-BC57-46638508AD90}" dt="2022-06-30T13:37:31.969" v="55"/>
        <pc:sldMasterMkLst>
          <pc:docMk/>
          <pc:sldMasterMk cId="2665639823" sldId="2147483677"/>
        </pc:sldMasterMkLst>
        <pc:spChg chg="mod">
          <ac:chgData name="Frances Singer" userId="ff552c37-8562-4bec-9860-6d8d0ea7f927" providerId="ADAL" clId="{461A7D45-E53A-46B7-BC57-46638508AD90}" dt="2022-06-30T13:37:02.265" v="53"/>
          <ac:spMkLst>
            <pc:docMk/>
            <pc:sldMasterMk cId="2665639823" sldId="2147483677"/>
            <ac:spMk id="12" creationId="{75AAAFAA-0A48-41AA-AED7-4C3871B0A3DD}"/>
          </ac:spMkLst>
        </pc:spChg>
        <pc:sldLayoutChg chg="modSp mod">
          <pc:chgData name="Frances Singer" userId="ff552c37-8562-4bec-9860-6d8d0ea7f927" providerId="ADAL" clId="{461A7D45-E53A-46B7-BC57-46638508AD90}" dt="2022-06-30T13:37:27.938" v="54"/>
          <pc:sldLayoutMkLst>
            <pc:docMk/>
            <pc:sldMasterMk cId="2665639823" sldId="2147483677"/>
            <pc:sldLayoutMk cId="2144039332" sldId="2147483691"/>
          </pc:sldLayoutMkLst>
          <pc:spChg chg="mod">
            <ac:chgData name="Frances Singer" userId="ff552c37-8562-4bec-9860-6d8d0ea7f927" providerId="ADAL" clId="{461A7D45-E53A-46B7-BC57-46638508AD90}" dt="2022-06-30T13:37:27.938" v="54"/>
            <ac:spMkLst>
              <pc:docMk/>
              <pc:sldMasterMk cId="2665639823" sldId="2147483677"/>
              <pc:sldLayoutMk cId="2144039332" sldId="2147483691"/>
              <ac:spMk id="12" creationId="{292F5BC5-50FA-4096-B0C2-124F62CF9DED}"/>
            </ac:spMkLst>
          </pc:spChg>
        </pc:sldLayoutChg>
        <pc:sldLayoutChg chg="modSp mod">
          <pc:chgData name="Frances Singer" userId="ff552c37-8562-4bec-9860-6d8d0ea7f927" providerId="ADAL" clId="{461A7D45-E53A-46B7-BC57-46638508AD90}" dt="2022-06-30T13:37:31.969" v="55"/>
          <pc:sldLayoutMkLst>
            <pc:docMk/>
            <pc:sldMasterMk cId="2665639823" sldId="2147483677"/>
            <pc:sldLayoutMk cId="355958552" sldId="2147483693"/>
          </pc:sldLayoutMkLst>
          <pc:spChg chg="mod">
            <ac:chgData name="Frances Singer" userId="ff552c37-8562-4bec-9860-6d8d0ea7f927" providerId="ADAL" clId="{461A7D45-E53A-46B7-BC57-46638508AD90}" dt="2022-06-30T13:37:31.969" v="55"/>
            <ac:spMkLst>
              <pc:docMk/>
              <pc:sldMasterMk cId="2665639823" sldId="2147483677"/>
              <pc:sldLayoutMk cId="355958552" sldId="2147483693"/>
              <ac:spMk id="13" creationId="{4EC1ED81-A746-44B0-9BF9-6CFE2F15D213}"/>
            </ac:spMkLst>
          </pc:spChg>
        </pc:sldLayoutChg>
        <pc:sldLayoutChg chg="del">
          <pc:chgData name="Frances Singer" userId="ff552c37-8562-4bec-9860-6d8d0ea7f927" providerId="ADAL" clId="{461A7D45-E53A-46B7-BC57-46638508AD90}" dt="2022-06-30T13:29:17.742" v="43" actId="2696"/>
          <pc:sldLayoutMkLst>
            <pc:docMk/>
            <pc:sldMasterMk cId="2665639823" sldId="2147483677"/>
            <pc:sldLayoutMk cId="3973830688" sldId="214748369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heliosmedicalcomms.sharepoint.com/sites/epithelialbiologyers2020symposium/Shared%20Documents/Content/4.%20Korn/3.%20Data%20Check/Figure%20slide%2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591447841144598E-2"/>
          <c:y val="2.9983906991079501E-2"/>
          <c:w val="0.90136258232741895"/>
          <c:h val="0.4767376822375509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D4-4C1B-913B-DD700CED46C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D4-4C1B-913B-DD700CED46C9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D4-4C1B-913B-DD700CED46C9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4D4-4C1B-913B-DD700CED46C9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4D4-4C1B-913B-DD700CED46C9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4D4-4C1B-913B-DD700CED46C9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4D4-4C1B-913B-DD700CED46C9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4D4-4C1B-913B-DD700CED46C9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4D4-4C1B-913B-DD700CED46C9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4D4-4C1B-913B-DD700CED46C9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24D4-4C1B-913B-DD700CED46C9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24D4-4C1B-913B-DD700CED46C9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24D4-4C1B-913B-DD700CED46C9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24D4-4C1B-913B-DD700CED46C9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24D4-4C1B-913B-DD700CED46C9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24D4-4C1B-913B-DD700CED46C9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24D4-4C1B-913B-DD700CED46C9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24D4-4C1B-913B-DD700CED46C9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24D4-4C1B-913B-DD700CED46C9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24D4-4C1B-913B-DD700CED46C9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24D4-4C1B-913B-DD700CED46C9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24D4-4C1B-913B-DD700CED46C9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24D4-4C1B-913B-DD700CED46C9}"/>
              </c:ext>
            </c:extLst>
          </c:dPt>
          <c:cat>
            <c:strRef>
              <c:f>Sheet1!$C$3:$C$17</c:f>
              <c:strCache>
                <c:ptCount val="15"/>
                <c:pt idx="0">
                  <c:v>Dust or dusting</c:v>
                </c:pt>
                <c:pt idx="1">
                  <c:v>Cold, flu, infections, sinusitis</c:v>
                </c:pt>
                <c:pt idx="2">
                  <c:v>Coughing</c:v>
                </c:pt>
                <c:pt idx="3">
                  <c:v>Smoking (eg cigarettes or cigars)</c:v>
                </c:pt>
                <c:pt idx="4">
                  <c:v>Smoke</c:v>
                </c:pt>
                <c:pt idx="5">
                  <c:v>Smog, air pollution</c:v>
                </c:pt>
                <c:pt idx="6">
                  <c:v>Exercise</c:v>
                </c:pt>
                <c:pt idx="7">
                  <c:v>Strong odours</c:v>
                </c:pt>
                <c:pt idx="8">
                  <c:v>Weather changes</c:v>
                </c:pt>
                <c:pt idx="9">
                  <c:v>Mould and mould spores</c:v>
                </c:pt>
                <c:pt idx="10">
                  <c:v>Animals</c:v>
                </c:pt>
                <c:pt idx="11">
                  <c:v>Damp places</c:v>
                </c:pt>
                <c:pt idx="12">
                  <c:v>Humidity</c:v>
                </c:pt>
                <c:pt idx="13">
                  <c:v>Perfumes, hairspray or air fresheners</c:v>
                </c:pt>
                <c:pt idx="14">
                  <c:v>Grass, mowing the lawn, weeds</c:v>
                </c:pt>
              </c:strCache>
            </c:strRef>
          </c:cat>
          <c:val>
            <c:numRef>
              <c:f>Sheet1!$D$3:$D$17</c:f>
              <c:numCache>
                <c:formatCode>General</c:formatCode>
                <c:ptCount val="15"/>
                <c:pt idx="0">
                  <c:v>72</c:v>
                </c:pt>
                <c:pt idx="1">
                  <c:v>69</c:v>
                </c:pt>
                <c:pt idx="2">
                  <c:v>68</c:v>
                </c:pt>
                <c:pt idx="3">
                  <c:v>60</c:v>
                </c:pt>
                <c:pt idx="4">
                  <c:v>59</c:v>
                </c:pt>
                <c:pt idx="5">
                  <c:v>58</c:v>
                </c:pt>
                <c:pt idx="6">
                  <c:v>54</c:v>
                </c:pt>
                <c:pt idx="7">
                  <c:v>54</c:v>
                </c:pt>
                <c:pt idx="8">
                  <c:v>51</c:v>
                </c:pt>
                <c:pt idx="9">
                  <c:v>51</c:v>
                </c:pt>
                <c:pt idx="10">
                  <c:v>50</c:v>
                </c:pt>
                <c:pt idx="11">
                  <c:v>48</c:v>
                </c:pt>
                <c:pt idx="12">
                  <c:v>48</c:v>
                </c:pt>
                <c:pt idx="13">
                  <c:v>48</c:v>
                </c:pt>
                <c:pt idx="1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24D4-4C1B-913B-DD700CED46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27"/>
        <c:axId val="2076921064"/>
        <c:axId val="2076926696"/>
      </c:barChart>
      <c:scatterChart>
        <c:scatterStyle val="lineMarker"/>
        <c:varyColors val="0"/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strRef>
              <c:f>Sheet1!$C$3:$C$17</c:f>
              <c:strCache>
                <c:ptCount val="15"/>
                <c:pt idx="0">
                  <c:v>Dust or dusting</c:v>
                </c:pt>
                <c:pt idx="1">
                  <c:v>Cold, flu, infections, sinusitis</c:v>
                </c:pt>
                <c:pt idx="2">
                  <c:v>Coughing</c:v>
                </c:pt>
                <c:pt idx="3">
                  <c:v>Smoking (eg cigarettes or cigars)</c:v>
                </c:pt>
                <c:pt idx="4">
                  <c:v>Smoke</c:v>
                </c:pt>
                <c:pt idx="5">
                  <c:v>Smog, air pollution</c:v>
                </c:pt>
                <c:pt idx="6">
                  <c:v>Exercise</c:v>
                </c:pt>
                <c:pt idx="7">
                  <c:v>Strong odours</c:v>
                </c:pt>
                <c:pt idx="8">
                  <c:v>Weather changes</c:v>
                </c:pt>
                <c:pt idx="9">
                  <c:v>Mould and mould spores</c:v>
                </c:pt>
                <c:pt idx="10">
                  <c:v>Animals</c:v>
                </c:pt>
                <c:pt idx="11">
                  <c:v>Damp places</c:v>
                </c:pt>
                <c:pt idx="12">
                  <c:v>Humidity</c:v>
                </c:pt>
                <c:pt idx="13">
                  <c:v>Perfumes, hairspray or air fresheners</c:v>
                </c:pt>
                <c:pt idx="14">
                  <c:v>Grass, mowing the lawn, weeds</c:v>
                </c:pt>
              </c:strCache>
            </c:strRef>
          </c:xVal>
          <c:yVal>
            <c:numRef>
              <c:f>Sheet1!$E$3:$E$17</c:f>
              <c:numCache>
                <c:formatCode>General</c:formatCode>
                <c:ptCount val="15"/>
                <c:pt idx="0">
                  <c:v>18.600000000000001</c:v>
                </c:pt>
                <c:pt idx="1">
                  <c:v>6.7</c:v>
                </c:pt>
                <c:pt idx="2">
                  <c:v>11.3</c:v>
                </c:pt>
                <c:pt idx="3">
                  <c:v>14.2</c:v>
                </c:pt>
                <c:pt idx="4">
                  <c:v>9</c:v>
                </c:pt>
                <c:pt idx="5">
                  <c:v>9.5</c:v>
                </c:pt>
                <c:pt idx="6">
                  <c:v>11.1</c:v>
                </c:pt>
                <c:pt idx="7">
                  <c:v>7.6</c:v>
                </c:pt>
                <c:pt idx="8">
                  <c:v>8</c:v>
                </c:pt>
                <c:pt idx="9">
                  <c:v>7.4</c:v>
                </c:pt>
                <c:pt idx="10">
                  <c:v>9.6</c:v>
                </c:pt>
                <c:pt idx="11">
                  <c:v>8.1</c:v>
                </c:pt>
                <c:pt idx="12">
                  <c:v>7.9</c:v>
                </c:pt>
                <c:pt idx="13">
                  <c:v>10</c:v>
                </c:pt>
                <c:pt idx="14">
                  <c:v>6.9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24D4-4C1B-913B-DD700CED46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6933720"/>
        <c:axId val="2076930152"/>
      </c:scatterChart>
      <c:catAx>
        <c:axId val="2076921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6926696"/>
        <c:crosses val="autoZero"/>
        <c:auto val="1"/>
        <c:lblAlgn val="ctr"/>
        <c:lblOffset val="100"/>
        <c:noMultiLvlLbl val="0"/>
      </c:catAx>
      <c:valAx>
        <c:axId val="2076926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6921064"/>
        <c:crosses val="autoZero"/>
        <c:crossBetween val="between"/>
      </c:valAx>
      <c:valAx>
        <c:axId val="20769301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6933720"/>
        <c:crosses val="max"/>
        <c:crossBetween val="midCat"/>
      </c:valAx>
      <c:valAx>
        <c:axId val="2076933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769301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4687D185-AFDC-174B-B3A6-C08F4A7C4325}" type="datetimeFigureOut">
              <a:rPr lang="en-GB" smtClean="0"/>
              <a:pPr/>
              <a:t>19/12/2022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B046004E-350C-3048-904D-E601776AB30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b="0" noProof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61DFF-47C2-4C4E-BD51-06F88D4D766B}" type="slidenum">
              <a:rPr lang="en-GB" smtClean="0"/>
              <a:t>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E1FFBE-D418-4647-B94C-EFEF202C305E}"/>
              </a:ext>
            </a:extLst>
          </p:cNvPr>
          <p:cNvSpPr/>
          <p:nvPr/>
        </p:nvSpPr>
        <p:spPr>
          <a:xfrm>
            <a:off x="0" y="91439"/>
            <a:ext cx="2250219" cy="2002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Price: Table 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9A4881-AB17-4D59-9C6B-455AB655281F}"/>
              </a:ext>
            </a:extLst>
          </p:cNvPr>
          <p:cNvCxnSpPr>
            <a:cxnSpLocks/>
            <a:stCxn id="7" idx="0"/>
            <a:endCxn id="5" idx="2"/>
          </p:cNvCxnSpPr>
          <p:nvPr/>
        </p:nvCxnSpPr>
        <p:spPr>
          <a:xfrm flipH="1" flipV="1">
            <a:off x="1125110" y="291736"/>
            <a:ext cx="2071977" cy="9015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5904E3B-0C6A-4F09-892F-FF923AA22537}"/>
              </a:ext>
            </a:extLst>
          </p:cNvPr>
          <p:cNvSpPr/>
          <p:nvPr/>
        </p:nvSpPr>
        <p:spPr>
          <a:xfrm>
            <a:off x="836212" y="1193262"/>
            <a:ext cx="4721750" cy="428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0EAF01-5A43-4529-A8C3-E081B4CC803A}"/>
              </a:ext>
            </a:extLst>
          </p:cNvPr>
          <p:cNvSpPr/>
          <p:nvPr/>
        </p:nvSpPr>
        <p:spPr>
          <a:xfrm>
            <a:off x="836213" y="1654816"/>
            <a:ext cx="3152313" cy="2377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AF6FCA-3551-41C1-B7F0-F654398A2933}"/>
              </a:ext>
            </a:extLst>
          </p:cNvPr>
          <p:cNvCxnSpPr>
            <a:endCxn id="5" idx="2"/>
          </p:cNvCxnSpPr>
          <p:nvPr/>
        </p:nvCxnSpPr>
        <p:spPr>
          <a:xfrm flipV="1">
            <a:off x="870857" y="291736"/>
            <a:ext cx="254253" cy="2573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E2BE548-CB16-4AC1-BCD2-B15FD1CB286E}"/>
              </a:ext>
            </a:extLst>
          </p:cNvPr>
          <p:cNvSpPr/>
          <p:nvPr/>
        </p:nvSpPr>
        <p:spPr>
          <a:xfrm>
            <a:off x="4497978" y="287381"/>
            <a:ext cx="2250219" cy="6096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Price: Pp129, col 2, para 8, lines 1-6 [bullet 1] pp129, col 2, para 2, lines 1-4 [bullet 2];</a:t>
            </a:r>
          </a:p>
          <a:p>
            <a:pPr algn="ctr"/>
            <a:r>
              <a:rPr lang="en-GB" sz="800"/>
              <a:t>Pp 129, col 2, para 6, lines 3-6 [bullet 3];</a:t>
            </a:r>
          </a:p>
          <a:p>
            <a:pPr algn="ctr"/>
            <a:r>
              <a:rPr lang="en-GB" sz="800"/>
              <a:t>Pp 131, col2, para 1, lines 1-4 [bullet 4]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94AB5A-C165-4D91-B69C-18833562C53E}"/>
              </a:ext>
            </a:extLst>
          </p:cNvPr>
          <p:cNvCxnSpPr>
            <a:cxnSpLocks/>
            <a:stCxn id="12" idx="0"/>
            <a:endCxn id="10" idx="2"/>
          </p:cNvCxnSpPr>
          <p:nvPr/>
        </p:nvCxnSpPr>
        <p:spPr>
          <a:xfrm flipV="1">
            <a:off x="5024846" y="896982"/>
            <a:ext cx="598242" cy="1058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59D57CB-4B33-4212-9C72-1C6A4C03DD62}"/>
              </a:ext>
            </a:extLst>
          </p:cNvPr>
          <p:cNvSpPr/>
          <p:nvPr/>
        </p:nvSpPr>
        <p:spPr>
          <a:xfrm>
            <a:off x="4093029" y="1955262"/>
            <a:ext cx="1863634" cy="1641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126B75-6918-4E08-A652-93C4E6FD8824}"/>
              </a:ext>
            </a:extLst>
          </p:cNvPr>
          <p:cNvSpPr/>
          <p:nvPr/>
        </p:nvSpPr>
        <p:spPr>
          <a:xfrm>
            <a:off x="60961" y="4312919"/>
            <a:ext cx="2250219" cy="1872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Price:  abstract, results, line 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96F1C9-4D8C-4EF2-8B80-F6E73C1802D6}"/>
              </a:ext>
            </a:extLst>
          </p:cNvPr>
          <p:cNvCxnSpPr>
            <a:cxnSpLocks/>
            <a:stCxn id="15" idx="1"/>
            <a:endCxn id="13" idx="2"/>
          </p:cNvCxnSpPr>
          <p:nvPr/>
        </p:nvCxnSpPr>
        <p:spPr>
          <a:xfrm flipV="1">
            <a:off x="761999" y="4500154"/>
            <a:ext cx="424072" cy="4463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B399537-A580-483D-9CDD-85D80386F33D}"/>
              </a:ext>
            </a:extLst>
          </p:cNvPr>
          <p:cNvSpPr/>
          <p:nvPr/>
        </p:nvSpPr>
        <p:spPr>
          <a:xfrm>
            <a:off x="761999" y="4781006"/>
            <a:ext cx="5586549" cy="330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FCFFE6-9D74-493B-B2F3-44BA6BD5BC7B}"/>
              </a:ext>
            </a:extLst>
          </p:cNvPr>
          <p:cNvSpPr/>
          <p:nvPr/>
        </p:nvSpPr>
        <p:spPr>
          <a:xfrm>
            <a:off x="3466010" y="4302033"/>
            <a:ext cx="3082835" cy="1915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Price: pp127-8, col 2, para 3, lines 1-3; pp128, col 1, para 2, lines 1-4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3F033C-D94D-4CB0-9808-88A2ECCA8BD1}"/>
              </a:ext>
            </a:extLst>
          </p:cNvPr>
          <p:cNvCxnSpPr>
            <a:cxnSpLocks/>
            <a:stCxn id="18" idx="0"/>
            <a:endCxn id="16" idx="2"/>
          </p:cNvCxnSpPr>
          <p:nvPr/>
        </p:nvCxnSpPr>
        <p:spPr>
          <a:xfrm flipV="1">
            <a:off x="3470366" y="4493622"/>
            <a:ext cx="1537062" cy="6313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6F302F4-678A-4014-8A63-17F212B968C5}"/>
              </a:ext>
            </a:extLst>
          </p:cNvPr>
          <p:cNvSpPr/>
          <p:nvPr/>
        </p:nvSpPr>
        <p:spPr>
          <a:xfrm>
            <a:off x="836022" y="5124995"/>
            <a:ext cx="5268688" cy="5268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3DDB68-03D3-4139-90B7-4DFF4CC1FD88}"/>
              </a:ext>
            </a:extLst>
          </p:cNvPr>
          <p:cNvSpPr/>
          <p:nvPr/>
        </p:nvSpPr>
        <p:spPr>
          <a:xfrm>
            <a:off x="4824546" y="5760719"/>
            <a:ext cx="2033454" cy="2133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Price: pp129, col 2, para 2, lines 4-8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D48C04-B5DD-4D71-A96D-636B998BB32C}"/>
              </a:ext>
            </a:extLst>
          </p:cNvPr>
          <p:cNvCxnSpPr>
            <a:cxnSpLocks/>
            <a:stCxn id="21" idx="3"/>
            <a:endCxn id="19" idx="2"/>
          </p:cNvCxnSpPr>
          <p:nvPr/>
        </p:nvCxnSpPr>
        <p:spPr>
          <a:xfrm flipV="1">
            <a:off x="4293326" y="5974080"/>
            <a:ext cx="1547947" cy="304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0E33B21-AB30-4EE5-B73C-0912CCA175BC}"/>
              </a:ext>
            </a:extLst>
          </p:cNvPr>
          <p:cNvSpPr/>
          <p:nvPr/>
        </p:nvSpPr>
        <p:spPr>
          <a:xfrm>
            <a:off x="709747" y="5765074"/>
            <a:ext cx="3583579" cy="1027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AF564B-31E8-4A87-9999-736FA90C422A}"/>
              </a:ext>
            </a:extLst>
          </p:cNvPr>
          <p:cNvSpPr/>
          <p:nvPr/>
        </p:nvSpPr>
        <p:spPr>
          <a:xfrm>
            <a:off x="4824546" y="6779622"/>
            <a:ext cx="2033454" cy="2133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Price: table 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81030B-C9D3-45A1-B5E6-79BCBBDF1EEE}"/>
              </a:ext>
            </a:extLst>
          </p:cNvPr>
          <p:cNvCxnSpPr>
            <a:cxnSpLocks/>
            <a:stCxn id="24" idx="3"/>
            <a:endCxn id="22" idx="2"/>
          </p:cNvCxnSpPr>
          <p:nvPr/>
        </p:nvCxnSpPr>
        <p:spPr>
          <a:xfrm flipV="1">
            <a:off x="4267201" y="6992983"/>
            <a:ext cx="1574072" cy="2307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F487739-D461-49CF-BE4A-8C4A79D9F15B}"/>
              </a:ext>
            </a:extLst>
          </p:cNvPr>
          <p:cNvSpPr/>
          <p:nvPr/>
        </p:nvSpPr>
        <p:spPr>
          <a:xfrm>
            <a:off x="683622" y="6810102"/>
            <a:ext cx="3583579" cy="827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21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6004E-350C-3048-904D-E601776AB30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5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lang="en-GB" sz="1100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61DFF-47C2-4C4E-BD51-06F88D4D76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D4BCC7-5C0A-4411-9CD0-53F3A81CC2CA}"/>
              </a:ext>
            </a:extLst>
          </p:cNvPr>
          <p:cNvSpPr/>
          <p:nvPr/>
        </p:nvSpPr>
        <p:spPr>
          <a:xfrm>
            <a:off x="1025811" y="2865382"/>
            <a:ext cx="2250219" cy="437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AD1F5E-081C-49CD-919F-F54E94C3EECB}"/>
              </a:ext>
            </a:extLst>
          </p:cNvPr>
          <p:cNvSpPr/>
          <p:nvPr/>
        </p:nvSpPr>
        <p:spPr>
          <a:xfrm>
            <a:off x="0" y="72927"/>
            <a:ext cx="2250219" cy="54846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err="1"/>
              <a:t>Busse</a:t>
            </a:r>
            <a:r>
              <a:rPr lang="en-GB" sz="800"/>
              <a:t>: pp 159, col 1, para 2, lines 2-11, 14-17</a:t>
            </a:r>
          </a:p>
          <a:p>
            <a:pPr algn="ctr"/>
            <a:r>
              <a:rPr lang="en-GB" sz="800"/>
              <a:t>Barnes: pp84, para 1, lines 11-18; figure 1 </a:t>
            </a:r>
          </a:p>
          <a:p>
            <a:pPr algn="ctr"/>
            <a:r>
              <a:rPr lang="en-GB" sz="800"/>
              <a:t>Gauvreau: pp 777, col1, para 2, lines 1-5; pp777, col 2, para 2, lines 1-5.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0AED3E-7CF2-4DA3-82DD-D5EAAC141736}"/>
              </a:ext>
            </a:extLst>
          </p:cNvPr>
          <p:cNvCxnSpPr>
            <a:cxnSpLocks/>
            <a:stCxn id="7" idx="1"/>
            <a:endCxn id="8" idx="1"/>
          </p:cNvCxnSpPr>
          <p:nvPr/>
        </p:nvCxnSpPr>
        <p:spPr>
          <a:xfrm flipH="1" flipV="1">
            <a:off x="0" y="347161"/>
            <a:ext cx="1025811" cy="27368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E36C024-1350-4560-BDF7-4AA97A071FE5}"/>
              </a:ext>
            </a:extLst>
          </p:cNvPr>
          <p:cNvSpPr/>
          <p:nvPr/>
        </p:nvSpPr>
        <p:spPr>
          <a:xfrm>
            <a:off x="836212" y="1201971"/>
            <a:ext cx="4721750" cy="428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26B690-A4D1-46EA-8657-2EB629048A00}"/>
              </a:ext>
            </a:extLst>
          </p:cNvPr>
          <p:cNvSpPr/>
          <p:nvPr/>
        </p:nvSpPr>
        <p:spPr>
          <a:xfrm>
            <a:off x="2354910" y="0"/>
            <a:ext cx="2250219" cy="5486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Busse: abstract, lines 1-2</a:t>
            </a:r>
          </a:p>
          <a:p>
            <a:pPr algn="ctr"/>
            <a:r>
              <a:rPr lang="en-GB" sz="800"/>
              <a:t>GINA: pp20, para 1 (definition of asthma), line 1; pp20, para 4, lines 4-5;</a:t>
            </a:r>
          </a:p>
          <a:p>
            <a:pPr algn="ctr"/>
            <a:r>
              <a:rPr lang="en-GB" sz="800"/>
              <a:t>West: pp1, para 1, lines  2-5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983D9D-F184-472E-933D-B626A822BB25}"/>
              </a:ext>
            </a:extLst>
          </p:cNvPr>
          <p:cNvCxnSpPr>
            <a:cxnSpLocks/>
            <a:stCxn id="10" idx="0"/>
            <a:endCxn id="11" idx="2"/>
          </p:cNvCxnSpPr>
          <p:nvPr/>
        </p:nvCxnSpPr>
        <p:spPr>
          <a:xfrm flipV="1">
            <a:off x="3197087" y="548641"/>
            <a:ext cx="282933" cy="6533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7DD9572-F38A-4AB2-A471-F7A28B6FA388}"/>
              </a:ext>
            </a:extLst>
          </p:cNvPr>
          <p:cNvSpPr/>
          <p:nvPr/>
        </p:nvSpPr>
        <p:spPr>
          <a:xfrm>
            <a:off x="3674748" y="2663016"/>
            <a:ext cx="2250219" cy="2385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43149-411F-4C69-9C23-D77AFA602712}"/>
              </a:ext>
            </a:extLst>
          </p:cNvPr>
          <p:cNvSpPr/>
          <p:nvPr/>
        </p:nvSpPr>
        <p:spPr>
          <a:xfrm>
            <a:off x="4691452" y="53788"/>
            <a:ext cx="1810948" cy="3645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Comberiati: pp548, para 2, lines 1-9</a:t>
            </a:r>
          </a:p>
          <a:p>
            <a:pPr algn="ctr"/>
            <a:r>
              <a:rPr lang="en-GB" sz="800"/>
              <a:t>Berair: pp5, col 2, para 2 (all), para 3 (lines 1-3).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CCB6D4-0C93-4708-9505-A9F2AFFFB101}"/>
              </a:ext>
            </a:extLst>
          </p:cNvPr>
          <p:cNvCxnSpPr>
            <a:cxnSpLocks/>
            <a:stCxn id="13" idx="0"/>
            <a:endCxn id="14" idx="1"/>
          </p:cNvCxnSpPr>
          <p:nvPr/>
        </p:nvCxnSpPr>
        <p:spPr>
          <a:xfrm flipH="1" flipV="1">
            <a:off x="4691452" y="236071"/>
            <a:ext cx="108406" cy="24269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EB43D5F-F05E-486C-8C76-5BDF2B27783A}"/>
              </a:ext>
            </a:extLst>
          </p:cNvPr>
          <p:cNvSpPr/>
          <p:nvPr/>
        </p:nvSpPr>
        <p:spPr>
          <a:xfrm>
            <a:off x="3628628" y="2853148"/>
            <a:ext cx="2250219" cy="2385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DE951-5CC1-467B-B564-98414B5F94D7}"/>
              </a:ext>
            </a:extLst>
          </p:cNvPr>
          <p:cNvSpPr/>
          <p:nvPr/>
        </p:nvSpPr>
        <p:spPr>
          <a:xfrm>
            <a:off x="5047052" y="563842"/>
            <a:ext cx="1810948" cy="3645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Chapman: pp706, col 1, para 1, lines 10-13; pp707, col 1, para 2, lines 1-3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B6B657-55A6-4691-A9FF-E7C48AF92AFF}"/>
              </a:ext>
            </a:extLst>
          </p:cNvPr>
          <p:cNvCxnSpPr>
            <a:cxnSpLocks/>
            <a:stCxn id="16" idx="3"/>
            <a:endCxn id="17" idx="3"/>
          </p:cNvCxnSpPr>
          <p:nvPr/>
        </p:nvCxnSpPr>
        <p:spPr>
          <a:xfrm flipV="1">
            <a:off x="5878847" y="746125"/>
            <a:ext cx="979153" cy="22262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B939454-FD53-4B32-AAD3-99DA9516EEDE}"/>
              </a:ext>
            </a:extLst>
          </p:cNvPr>
          <p:cNvSpPr/>
          <p:nvPr/>
        </p:nvSpPr>
        <p:spPr>
          <a:xfrm>
            <a:off x="1193938" y="3489885"/>
            <a:ext cx="4393875" cy="1314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F484E9-8FEA-4E67-AC0D-73EBDA867763}"/>
              </a:ext>
            </a:extLst>
          </p:cNvPr>
          <p:cNvSpPr/>
          <p:nvPr/>
        </p:nvSpPr>
        <p:spPr>
          <a:xfrm>
            <a:off x="564963" y="741082"/>
            <a:ext cx="2250219" cy="2868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Menzies-Gow: abstract, lines 1-6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047BB6-4E3A-441C-825B-030C10D5CC2A}"/>
              </a:ext>
            </a:extLst>
          </p:cNvPr>
          <p:cNvCxnSpPr>
            <a:cxnSpLocks/>
            <a:stCxn id="19" idx="1"/>
            <a:endCxn id="20" idx="1"/>
          </p:cNvCxnSpPr>
          <p:nvPr/>
        </p:nvCxnSpPr>
        <p:spPr>
          <a:xfrm flipH="1" flipV="1">
            <a:off x="564963" y="884518"/>
            <a:ext cx="628975" cy="26711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0CF62CE-E099-462D-B860-16DF20B30681}"/>
              </a:ext>
            </a:extLst>
          </p:cNvPr>
          <p:cNvSpPr/>
          <p:nvPr/>
        </p:nvSpPr>
        <p:spPr>
          <a:xfrm>
            <a:off x="1117600" y="3609974"/>
            <a:ext cx="4595906" cy="214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184B18-1990-49A0-AF22-7ADE3BB4AD23}"/>
              </a:ext>
            </a:extLst>
          </p:cNvPr>
          <p:cNvSpPr/>
          <p:nvPr/>
        </p:nvSpPr>
        <p:spPr>
          <a:xfrm>
            <a:off x="0" y="2716619"/>
            <a:ext cx="861237" cy="181285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Menzies-Gow: pp1090, col 2, para 1, lines 12-26; pp1097, col 2, para 4, lines 1-7</a:t>
            </a:r>
            <a:endParaRPr lang="en-GB" sz="800">
              <a:highlight>
                <a:srgbClr val="C0C0C0"/>
              </a:highlight>
            </a:endParaRPr>
          </a:p>
          <a:p>
            <a:pPr algn="ctr"/>
            <a:r>
              <a:rPr lang="en-GB" sz="800"/>
              <a:t>Pavord: pp8, para 4 (all)</a:t>
            </a:r>
          </a:p>
          <a:p>
            <a:pPr algn="ctr"/>
            <a:r>
              <a:rPr lang="en-GB" sz="800"/>
              <a:t>Menzies-Gow 2020: pp758, col 1, para 1, lines 4-13; pp762, col 2, para 2, lines 1-3, 10-13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6EE8BB-0CEC-43A0-8636-377459C3AE62}"/>
              </a:ext>
            </a:extLst>
          </p:cNvPr>
          <p:cNvSpPr/>
          <p:nvPr/>
        </p:nvSpPr>
        <p:spPr>
          <a:xfrm>
            <a:off x="757646" y="4789714"/>
            <a:ext cx="5277393" cy="2090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F50703-CBF6-47D0-95D7-E702D0BF2CDB}"/>
              </a:ext>
            </a:extLst>
          </p:cNvPr>
          <p:cNvSpPr/>
          <p:nvPr/>
        </p:nvSpPr>
        <p:spPr>
          <a:xfrm>
            <a:off x="4607781" y="6003918"/>
            <a:ext cx="2250219" cy="2868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Gauvreau:  pp777, col 1, para 2, lines 1-5</a:t>
            </a:r>
            <a:endParaRPr lang="en-GB" sz="800">
              <a:highlight>
                <a:srgbClr val="FFFF00"/>
              </a:highlight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5EB409-FE3E-4BBC-A322-20C882E8CAA6}"/>
              </a:ext>
            </a:extLst>
          </p:cNvPr>
          <p:cNvCxnSpPr>
            <a:cxnSpLocks/>
            <a:stCxn id="24" idx="3"/>
            <a:endCxn id="25" idx="3"/>
          </p:cNvCxnSpPr>
          <p:nvPr/>
        </p:nvCxnSpPr>
        <p:spPr>
          <a:xfrm>
            <a:off x="6035039" y="4894217"/>
            <a:ext cx="822961" cy="1253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F027DCD9-1B05-4E5B-BA69-5886B55CC3A8}"/>
              </a:ext>
            </a:extLst>
          </p:cNvPr>
          <p:cNvSpPr/>
          <p:nvPr/>
        </p:nvSpPr>
        <p:spPr>
          <a:xfrm>
            <a:off x="839533" y="5138382"/>
            <a:ext cx="5277393" cy="3207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578A88-2548-4995-8DB1-82FFA6F75D7E}"/>
              </a:ext>
            </a:extLst>
          </p:cNvPr>
          <p:cNvSpPr/>
          <p:nvPr/>
        </p:nvSpPr>
        <p:spPr>
          <a:xfrm>
            <a:off x="472406" y="6424923"/>
            <a:ext cx="2250219" cy="2868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Comberiati: pp545, para 1, lines 1-2</a:t>
            </a:r>
          </a:p>
          <a:p>
            <a:pPr algn="ctr"/>
            <a:r>
              <a:rPr lang="en-GB" sz="800"/>
              <a:t>Chapman: pp706, col 1, para 1, lines 1-4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99656E-1FF1-4A78-8E13-C5463DCAA598}"/>
              </a:ext>
            </a:extLst>
          </p:cNvPr>
          <p:cNvCxnSpPr>
            <a:cxnSpLocks/>
            <a:stCxn id="27" idx="1"/>
            <a:endCxn id="28" idx="1"/>
          </p:cNvCxnSpPr>
          <p:nvPr/>
        </p:nvCxnSpPr>
        <p:spPr>
          <a:xfrm flipH="1">
            <a:off x="472406" y="5298743"/>
            <a:ext cx="367127" cy="12696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FA4B540-23F4-4C27-8BA0-1394E2A16230}"/>
              </a:ext>
            </a:extLst>
          </p:cNvPr>
          <p:cNvSpPr/>
          <p:nvPr/>
        </p:nvSpPr>
        <p:spPr>
          <a:xfrm>
            <a:off x="3628628" y="3084502"/>
            <a:ext cx="2250219" cy="3858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DAB0F7-AB05-4525-87C1-B8165F11E9F3}"/>
              </a:ext>
            </a:extLst>
          </p:cNvPr>
          <p:cNvCxnSpPr>
            <a:stCxn id="22" idx="1"/>
            <a:endCxn id="23" idx="3"/>
          </p:cNvCxnSpPr>
          <p:nvPr/>
        </p:nvCxnSpPr>
        <p:spPr>
          <a:xfrm flipH="1" flipV="1">
            <a:off x="861237" y="3623045"/>
            <a:ext cx="256363" cy="943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C97FF49-6DAA-4A28-BB43-0F90F7F07E14}"/>
              </a:ext>
            </a:extLst>
          </p:cNvPr>
          <p:cNvSpPr/>
          <p:nvPr/>
        </p:nvSpPr>
        <p:spPr>
          <a:xfrm>
            <a:off x="5996763" y="2865475"/>
            <a:ext cx="861237" cy="4093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Chapman: pp707, col 1, para 2, lines 5-9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B6C963-E816-4215-9717-FCE260092CC1}"/>
              </a:ext>
            </a:extLst>
          </p:cNvPr>
          <p:cNvCxnSpPr>
            <a:stCxn id="33" idx="3"/>
            <a:endCxn id="40" idx="1"/>
          </p:cNvCxnSpPr>
          <p:nvPr/>
        </p:nvCxnSpPr>
        <p:spPr>
          <a:xfrm flipV="1">
            <a:off x="5878847" y="3070152"/>
            <a:ext cx="117916" cy="2072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183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F9C8A500-4B81-7B48-A31E-8B8957A3E2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1480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F7CA3F-1067-F24A-AC49-D34BAF0EEC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3186000"/>
            <a:ext cx="6480000" cy="18000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D62869-30B7-9B4F-8192-18507D9EB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9200" y="5407200"/>
            <a:ext cx="3756218" cy="142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6CCC59-4C24-6A48-9D5A-52104DDB4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3072" t="50777" r="33463"/>
          <a:stretch/>
        </p:blipFill>
        <p:spPr>
          <a:xfrm>
            <a:off x="0" y="0"/>
            <a:ext cx="12192000" cy="3992400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426A2-D813-4668-B846-DD006E76DE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7" name="Picture 2" descr="Image result for ASTRAZENECA LOGO">
            <a:extLst>
              <a:ext uri="{FF2B5EF4-FFF2-40B4-BE49-F238E27FC236}">
                <a16:creationId xmlns:a16="http://schemas.microsoft.com/office/drawing/2014/main" id="{110FC14C-5148-435B-A022-6BE596B8DF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48" y="4733322"/>
            <a:ext cx="2691820" cy="72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2F5BC5-50FA-4096-B0C2-124F62CF9DED}"/>
              </a:ext>
            </a:extLst>
          </p:cNvPr>
          <p:cNvSpPr txBox="1"/>
          <p:nvPr userDrawn="1"/>
        </p:nvSpPr>
        <p:spPr>
          <a:xfrm>
            <a:off x="466724" y="6661374"/>
            <a:ext cx="101868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tx1"/>
                </a:solidFill>
              </a:rPr>
              <a:t>Veeva ID: GB-41505; date of preparation: January 2023. © 2023 AstraZeneca. All Rights Reserved. </a:t>
            </a:r>
            <a:r>
              <a:rPr lang="en-GB" sz="9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This information is intended for healthcare professionals only. EpiCentral is sponsored by AstraZeneca.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39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0CAC459-CD5F-4270-8F31-936D7597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-1" t="38029" r="58511"/>
          <a:stretch/>
        </p:blipFill>
        <p:spPr>
          <a:xfrm rot="20820000" flipH="1">
            <a:off x="-850331" y="-1600212"/>
            <a:ext cx="12010007" cy="6380624"/>
          </a:xfrm>
          <a:custGeom>
            <a:avLst/>
            <a:gdLst>
              <a:gd name="connsiteX0" fmla="*/ 0 w 12010007"/>
              <a:gd name="connsiteY0" fmla="*/ 2944750 h 6380624"/>
              <a:gd name="connsiteX1" fmla="*/ 0 w 12010007"/>
              <a:gd name="connsiteY1" fmla="*/ 6380624 h 6380624"/>
              <a:gd name="connsiteX2" fmla="*/ 12010007 w 12010007"/>
              <a:gd name="connsiteY2" fmla="*/ 6380624 h 6380624"/>
              <a:gd name="connsiteX3" fmla="*/ 12010007 w 12010007"/>
              <a:gd name="connsiteY3" fmla="*/ 5755018 h 6380624"/>
              <a:gd name="connsiteX4" fmla="*/ 11893580 w 12010007"/>
              <a:gd name="connsiteY4" fmla="*/ 5781898 h 6380624"/>
              <a:gd name="connsiteX5" fmla="*/ 10669867 w 12010007"/>
              <a:gd name="connsiteY5" fmla="*/ 481418 h 6380624"/>
              <a:gd name="connsiteX6" fmla="*/ 0 w 12010007"/>
              <a:gd name="connsiteY6" fmla="*/ 0 h 6380624"/>
              <a:gd name="connsiteX7" fmla="*/ 0 w 12010007"/>
              <a:gd name="connsiteY7" fmla="*/ 193017 h 6380624"/>
              <a:gd name="connsiteX8" fmla="*/ 836047 w 12010007"/>
              <a:gd name="connsiteY8" fmla="*/ 0 h 638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0007" h="6380624">
                <a:moveTo>
                  <a:pt x="0" y="2944750"/>
                </a:moveTo>
                <a:lnTo>
                  <a:pt x="0" y="6380624"/>
                </a:lnTo>
                <a:lnTo>
                  <a:pt x="12010007" y="6380624"/>
                </a:lnTo>
                <a:lnTo>
                  <a:pt x="12010007" y="5755018"/>
                </a:lnTo>
                <a:lnTo>
                  <a:pt x="11893580" y="5781898"/>
                </a:lnTo>
                <a:lnTo>
                  <a:pt x="10669867" y="481418"/>
                </a:lnTo>
                <a:close/>
                <a:moveTo>
                  <a:pt x="0" y="0"/>
                </a:moveTo>
                <a:lnTo>
                  <a:pt x="0" y="193017"/>
                </a:lnTo>
                <a:lnTo>
                  <a:pt x="836047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EEA461E-D8BF-5C4F-A437-9C7C874F9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23200" y="100800"/>
            <a:ext cx="2739898" cy="10398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0B13B9-CAF2-4EC9-A8F3-F68487F92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4021200"/>
            <a:ext cx="6480000" cy="11988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A914C4-D3BA-45F7-9461-428FDE0928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3496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9F15BE-4C55-4B27-97B4-2BDB6EB08C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96747371-0991-4269-86CC-93BBCE171B55}"/>
              </a:ext>
            </a:extLst>
          </p:cNvPr>
          <p:cNvSpPr txBox="1">
            <a:spLocks/>
          </p:cNvSpPr>
          <p:nvPr userDrawn="1"/>
        </p:nvSpPr>
        <p:spPr>
          <a:xfrm>
            <a:off x="11730017" y="6314387"/>
            <a:ext cx="294812" cy="355098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C1ED81-A746-44B0-9BF9-6CFE2F15D213}"/>
              </a:ext>
            </a:extLst>
          </p:cNvPr>
          <p:cNvSpPr txBox="1"/>
          <p:nvPr userDrawn="1"/>
        </p:nvSpPr>
        <p:spPr>
          <a:xfrm>
            <a:off x="466724" y="6661374"/>
            <a:ext cx="101868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tx1"/>
                </a:solidFill>
              </a:rPr>
              <a:t>Veeva ID: GB-41505; date of preparation: January 2023. © 2023 AstraZeneca. All Rights Reserved. </a:t>
            </a:r>
            <a:r>
              <a:rPr lang="en-GB" sz="9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This information is intended for healthcare professionals only. EpiCentral is sponsored by AstraZeneca.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85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E0E6-DC75-4B44-AE36-90944DF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EFFC-91EA-4EA6-9D8A-02E7CDB2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DCCFF21-3FE0-4813-A466-2801008A81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910762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26B19037-BC38-4B22-A77B-B40B4C2B86A0}"/>
              </a:ext>
            </a:extLst>
          </p:cNvPr>
          <p:cNvSpPr txBox="1">
            <a:spLocks/>
          </p:cNvSpPr>
          <p:nvPr userDrawn="1"/>
        </p:nvSpPr>
        <p:spPr>
          <a:xfrm>
            <a:off x="11730017" y="6314387"/>
            <a:ext cx="294812" cy="355098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556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E7CD-F305-43E9-86B0-12355525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48EA7-F68C-47EF-BEC4-187C77088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282" y="1404000"/>
            <a:ext cx="5400000" cy="4608000"/>
          </a:xfrm>
        </p:spPr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AFFAC-B44A-4106-AB5E-D7FEA6836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482" y="1404000"/>
            <a:ext cx="5400000" cy="4608000"/>
          </a:xfrm>
        </p:spPr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821667B-2C20-40EF-AD51-BBAD9F5375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910762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754FA68F-AD63-4193-9F48-13191F3B3C9F}"/>
              </a:ext>
            </a:extLst>
          </p:cNvPr>
          <p:cNvSpPr txBox="1">
            <a:spLocks/>
          </p:cNvSpPr>
          <p:nvPr userDrawn="1"/>
        </p:nvSpPr>
        <p:spPr>
          <a:xfrm>
            <a:off x="11730017" y="6314387"/>
            <a:ext cx="294812" cy="355098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9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6EB70D3-F721-4C26-9236-6BE057DFA1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910762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3438E2B-DDB2-4A72-AE48-5EC97869A24D}"/>
              </a:ext>
            </a:extLst>
          </p:cNvPr>
          <p:cNvSpPr txBox="1">
            <a:spLocks/>
          </p:cNvSpPr>
          <p:nvPr userDrawn="1"/>
        </p:nvSpPr>
        <p:spPr>
          <a:xfrm>
            <a:off x="11730017" y="6314387"/>
            <a:ext cx="294812" cy="355098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5339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70EAF046-CE9E-4DD5-8864-98B2AE3CCAB1}"/>
              </a:ext>
            </a:extLst>
          </p:cNvPr>
          <p:cNvSpPr txBox="1">
            <a:spLocks/>
          </p:cNvSpPr>
          <p:nvPr userDrawn="1"/>
        </p:nvSpPr>
        <p:spPr>
          <a:xfrm>
            <a:off x="11730017" y="6314387"/>
            <a:ext cx="294812" cy="355098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515CC8-7CA3-4BBD-A125-15BDFFC991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910762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6854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E0E6-DC75-4B44-AE36-90944DF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EFFC-91EA-4EA6-9D8A-02E7CDB2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DCCFF21-3FE0-4813-A466-2801008A81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611012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2" descr="Image result for ASTRAZENECA LOGO">
            <a:extLst>
              <a:ext uri="{FF2B5EF4-FFF2-40B4-BE49-F238E27FC236}">
                <a16:creationId xmlns:a16="http://schemas.microsoft.com/office/drawing/2014/main" id="{4213618D-E9F3-468C-8AF5-959BB22E9B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297" y="6367087"/>
            <a:ext cx="1199532" cy="3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9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06F4-133B-44D2-AA79-8FBAC23B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7CD8B80-CCEF-48AD-BB30-4F73BFBAD6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611012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2" descr="Image result for ASTRAZENECA LOGO">
            <a:extLst>
              <a:ext uri="{FF2B5EF4-FFF2-40B4-BE49-F238E27FC236}">
                <a16:creationId xmlns:a16="http://schemas.microsoft.com/office/drawing/2014/main" id="{D81FD0F0-FD0A-42B9-B0AB-CB51F852E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297" y="6367087"/>
            <a:ext cx="1199532" cy="3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1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sv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rectangle&#10;&#10;Description automatically generated">
            <a:extLst>
              <a:ext uri="{FF2B5EF4-FFF2-40B4-BE49-F238E27FC236}">
                <a16:creationId xmlns:a16="http://schemas.microsoft.com/office/drawing/2014/main" id="{A3A3EF61-82F0-4FC3-AA94-9B4DC9F8950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1999" cy="114112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A2AE35B-3713-4E04-BD23-89F85FEA045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3200" y="100800"/>
            <a:ext cx="2741277" cy="104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0CB6ED-94F4-43D5-A7E6-1775F1190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10000"/>
          </a:blip>
          <a:srcRect l="59157" t="44809"/>
          <a:stretch/>
        </p:blipFill>
        <p:spPr>
          <a:xfrm>
            <a:off x="-1" y="0"/>
            <a:ext cx="7097485" cy="3411301"/>
          </a:xfrm>
          <a:prstGeom prst="rect">
            <a:avLst/>
          </a:prstGeom>
          <a:effectLst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FCBA9-E3AE-429C-BF56-B86D80AA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282" y="1404000"/>
            <a:ext cx="11095200" cy="46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88000" lvl="0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595B33-58AD-4532-AEF7-AB747A04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11095200" cy="72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AAFAA-0A48-41AA-AED7-4C3871B0A3DD}"/>
              </a:ext>
            </a:extLst>
          </p:cNvPr>
          <p:cNvSpPr txBox="1"/>
          <p:nvPr userDrawn="1"/>
        </p:nvSpPr>
        <p:spPr>
          <a:xfrm>
            <a:off x="466724" y="6661374"/>
            <a:ext cx="101868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tx1"/>
                </a:solidFill>
              </a:rPr>
              <a:t>Veeva ID: GB-41505; date of preparation: January 2023. © 2023 AstraZeneca. All Rights Reserved. </a:t>
            </a:r>
            <a:r>
              <a:rPr lang="en-GB" sz="9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This information is intended for healthcare professionals only. EpiCentral is sponsored by AstraZeneca.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3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79" r:id="rId3"/>
    <p:sldLayoutId id="2147483681" r:id="rId4"/>
    <p:sldLayoutId id="2147483684" r:id="rId5"/>
    <p:sldLayoutId id="2147483696" r:id="rId6"/>
    <p:sldLayoutId id="2147483694" r:id="rId7"/>
    <p:sldLayoutId id="214748368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6"/>
        </a:buBlip>
        <a:defRPr lang="en-US" sz="2000" b="0" i="0" kern="1200" dirty="0" smtClean="0">
          <a:solidFill>
            <a:schemeClr val="tx1"/>
          </a:solidFill>
          <a:latin typeface="Calibri" panose="020F0502020204030204" pitchFamily="34" charset="0"/>
          <a:ea typeface="Roboto" panose="02000000000000000000" pitchFamily="2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/3.0" TargetMode="External"/><Relationship Id="rId3" Type="http://schemas.openxmlformats.org/officeDocument/2006/relationships/image" Target="../media/image7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E64A0543-F226-9C48-B3BC-816EDC5E9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148000"/>
            <a:ext cx="6480175" cy="612000"/>
          </a:xfrm>
        </p:spPr>
        <p:txBody>
          <a:bodyPr/>
          <a:lstStyle/>
          <a:p>
            <a:r>
              <a:rPr lang="en-GB"/>
              <a:t>Marco </a:t>
            </a:r>
            <a:r>
              <a:rPr lang="en-GB" err="1"/>
              <a:t>Caminati</a:t>
            </a:r>
            <a:r>
              <a:rPr lang="en-GB"/>
              <a:t> </a:t>
            </a:r>
          </a:p>
          <a:p>
            <a:r>
              <a:rPr lang="en-GB" sz="1500">
                <a:solidFill>
                  <a:schemeClr val="tx1"/>
                </a:solidFill>
              </a:rPr>
              <a:t>Department of Medicine</a:t>
            </a:r>
          </a:p>
          <a:p>
            <a:r>
              <a:rPr lang="en-GB" sz="1500">
                <a:solidFill>
                  <a:schemeClr val="tx1"/>
                </a:solidFill>
              </a:rPr>
              <a:t>Allergy, Asthma and Clinical Immunology Section</a:t>
            </a:r>
          </a:p>
          <a:p>
            <a:r>
              <a:rPr lang="en-GB" sz="1500">
                <a:solidFill>
                  <a:schemeClr val="tx1"/>
                </a:solidFill>
              </a:rPr>
              <a:t>University of Verona, Italy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FA6BFC-0BEE-6742-B0BE-0DAAF034A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932003"/>
            <a:ext cx="6480000" cy="1800000"/>
          </a:xfrm>
        </p:spPr>
        <p:txBody>
          <a:bodyPr rIns="0"/>
          <a:lstStyle/>
          <a:p>
            <a:r>
              <a:rPr lang="en-GB"/>
              <a:t>Impact of environmental triggers and seasonality on the epithelium</a:t>
            </a:r>
          </a:p>
        </p:txBody>
      </p:sp>
      <p:sp>
        <p:nvSpPr>
          <p:cNvPr id="11" name="Date Placeholder 9">
            <a:extLst>
              <a:ext uri="{FF2B5EF4-FFF2-40B4-BE49-F238E27FC236}">
                <a16:creationId xmlns:a16="http://schemas.microsoft.com/office/drawing/2014/main" id="{AA8CF5B6-82C2-9449-949A-779FD2BC4571}"/>
              </a:ext>
            </a:extLst>
          </p:cNvPr>
          <p:cNvSpPr txBox="1">
            <a:spLocks/>
          </p:cNvSpPr>
          <p:nvPr/>
        </p:nvSpPr>
        <p:spPr>
          <a:xfrm>
            <a:off x="1794738" y="2569999"/>
            <a:ext cx="2743200" cy="222181"/>
          </a:xfrm>
          <a:prstGeom prst="rect">
            <a:avLst/>
          </a:prstGeom>
          <a:noFill/>
        </p:spPr>
        <p:txBody>
          <a:bodyPr lIns="0" rIns="0" anchor="ctr"/>
          <a:lstStyle>
            <a:defPPr>
              <a:defRPr lang="en-US"/>
            </a:defPPr>
            <a:lvl1pPr marL="0" algn="r" defTabSz="914400" rtl="0" eaLnBrk="1" latinLnBrk="0" hangingPunct="1">
              <a:defRPr lang="en-GB" sz="900" b="1" i="0" kern="1200" spc="2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04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ABEE-1AA4-4273-8FFE-158301441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Environmental exposures trigger airway inflammation at </a:t>
            </a:r>
            <a:br>
              <a:rPr lang="en-GB"/>
            </a:br>
            <a:r>
              <a:rPr lang="en-GB"/>
              <a:t>the epithelium</a:t>
            </a:r>
            <a:r>
              <a:rPr lang="en-GB" baseline="30000"/>
              <a:t>1–4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9FCC0-55B7-4004-ACF8-324C0C47DDC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1. Wark PA, Gibson PG. Thorax 2006;61:909–915; 2. </a:t>
            </a:r>
            <a:r>
              <a:rPr lang="en-GB" err="1"/>
              <a:t>Iikura</a:t>
            </a:r>
            <a:r>
              <a:rPr lang="en-GB"/>
              <a:t> M, et al. </a:t>
            </a:r>
            <a:r>
              <a:rPr lang="en-GB" err="1"/>
              <a:t>PLoS</a:t>
            </a:r>
            <a:r>
              <a:rPr lang="en-GB"/>
              <a:t> One 2015;10:e0123584; 3. </a:t>
            </a:r>
            <a:r>
              <a:rPr lang="en-GB" err="1"/>
              <a:t>Baxi</a:t>
            </a:r>
            <a:r>
              <a:rPr lang="en-GB"/>
              <a:t> SN, </a:t>
            </a:r>
            <a:r>
              <a:rPr lang="en-GB" err="1"/>
              <a:t>Phipatanakul</a:t>
            </a:r>
            <a:r>
              <a:rPr lang="en-GB"/>
              <a:t> W. </a:t>
            </a:r>
            <a:r>
              <a:rPr lang="en-GB" err="1"/>
              <a:t>Adolesc</a:t>
            </a:r>
            <a:r>
              <a:rPr lang="en-GB"/>
              <a:t> Med State Art Rev 2010;21:57–71; 4. Lambrecht BN, et al. Immunity 2019;50:975–991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12FAC2-8690-4D89-9982-3AF8C4C53B89}"/>
              </a:ext>
            </a:extLst>
          </p:cNvPr>
          <p:cNvSpPr/>
          <p:nvPr/>
        </p:nvSpPr>
        <p:spPr>
          <a:xfrm>
            <a:off x="8258887" y="3972193"/>
            <a:ext cx="1125126" cy="1125126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rtlCol="0" anchor="t" anchorCtr="0"/>
          <a:lstStyle/>
          <a:p>
            <a:pPr lvl="0" algn="ctr">
              <a:buClr>
                <a:srgbClr val="7F134C"/>
              </a:buClr>
              <a:defRPr/>
            </a:pPr>
            <a:endParaRPr lang="en-GB" sz="1000" b="1">
              <a:solidFill>
                <a:srgbClr val="000000"/>
              </a:solidFill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FF26D865-1ADC-4C3E-AB6C-979480E72301}"/>
              </a:ext>
            </a:extLst>
          </p:cNvPr>
          <p:cNvSpPr/>
          <p:nvPr/>
        </p:nvSpPr>
        <p:spPr>
          <a:xfrm>
            <a:off x="798989" y="1566126"/>
            <a:ext cx="10582183" cy="791255"/>
          </a:xfrm>
          <a:prstGeom prst="triangle">
            <a:avLst/>
          </a:prstGeom>
          <a:gradFill flip="none" rotWithShape="1">
            <a:gsLst>
              <a:gs pos="0">
                <a:srgbClr val="C3C3C3">
                  <a:alpha val="75000"/>
                </a:srgbClr>
              </a:gs>
              <a:gs pos="60000">
                <a:schemeClr val="bg1">
                  <a:lumMod val="95000"/>
                  <a:alpha val="78000"/>
                </a:schemeClr>
              </a:gs>
              <a:gs pos="32000">
                <a:schemeClr val="bg1">
                  <a:lumMod val="85000"/>
                  <a:alpha val="86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EED32C-B31D-4279-980F-825C1FC16690}"/>
              </a:ext>
            </a:extLst>
          </p:cNvPr>
          <p:cNvGrpSpPr/>
          <p:nvPr/>
        </p:nvGrpSpPr>
        <p:grpSpPr>
          <a:xfrm>
            <a:off x="346228" y="2352802"/>
            <a:ext cx="11487705" cy="3089472"/>
            <a:chOff x="346228" y="2252065"/>
            <a:chExt cx="11487705" cy="30894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C9181D-093F-4C73-A6C3-46078040D511}"/>
                </a:ext>
              </a:extLst>
            </p:cNvPr>
            <p:cNvSpPr/>
            <p:nvPr/>
          </p:nvSpPr>
          <p:spPr>
            <a:xfrm>
              <a:off x="346228" y="2252065"/>
              <a:ext cx="11487705" cy="308947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74000">
                  <a:srgbClr val="D9D9D9"/>
                </a:gs>
                <a:gs pos="83000">
                  <a:srgbClr val="D9D9D9"/>
                </a:gs>
                <a:gs pos="100000">
                  <a:srgbClr val="C1C1C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C678A629-1D32-4210-A423-6FF1AF6537A3}"/>
                </a:ext>
              </a:extLst>
            </p:cNvPr>
            <p:cNvSpPr/>
            <p:nvPr/>
          </p:nvSpPr>
          <p:spPr>
            <a:xfrm>
              <a:off x="2108094" y="3427957"/>
              <a:ext cx="439229" cy="1080000"/>
            </a:xfrm>
            <a:prstGeom prst="down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B2F25F2A-2227-4459-82FD-06AE7522A18F}"/>
                </a:ext>
              </a:extLst>
            </p:cNvPr>
            <p:cNvSpPr/>
            <p:nvPr/>
          </p:nvSpPr>
          <p:spPr>
            <a:xfrm>
              <a:off x="5876386" y="3427957"/>
              <a:ext cx="439229" cy="1080000"/>
            </a:xfrm>
            <a:prstGeom prst="down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DFEC49FF-7E5F-47E9-84F8-76924CBAF9F0}"/>
                </a:ext>
              </a:extLst>
            </p:cNvPr>
            <p:cNvSpPr/>
            <p:nvPr/>
          </p:nvSpPr>
          <p:spPr>
            <a:xfrm>
              <a:off x="9635079" y="3427957"/>
              <a:ext cx="439229" cy="1080000"/>
            </a:xfrm>
            <a:prstGeom prst="down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Content Placeholder 3">
              <a:extLst>
                <a:ext uri="{FF2B5EF4-FFF2-40B4-BE49-F238E27FC236}">
                  <a16:creationId xmlns:a16="http://schemas.microsoft.com/office/drawing/2014/main" id="{D7163A19-543A-4826-92D2-967EF9913BDB}"/>
                </a:ext>
              </a:extLst>
            </p:cNvPr>
            <p:cNvSpPr txBox="1">
              <a:spLocks/>
            </p:cNvSpPr>
            <p:nvPr/>
          </p:nvSpPr>
          <p:spPr>
            <a:xfrm>
              <a:off x="529336" y="2838506"/>
              <a:ext cx="3600000" cy="67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08000" tIns="60960" rIns="108000" bIns="60960" rtlCol="0" anchor="ctr">
              <a:noAutofit/>
            </a:bodyPr>
            <a:lstStyle>
              <a:lvl1pPr marL="243000" indent="-243000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86000" indent="-243000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729000" indent="-243000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914378" indent="-228594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142972" indent="-228594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8915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7F134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Respiratory viruses and</a:t>
              </a:r>
              <a:r>
                <a:rPr kumimoji="0" lang="en-GB" sz="1600" b="0" i="0" u="none" strike="noStrike" kern="1200" cap="none" spc="0" normalizeH="0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GB" sz="1600" b="1" i="0" u="none" strike="noStrike" kern="1200" cap="none" spc="0" normalizeH="0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bacteria</a:t>
              </a:r>
              <a:r>
                <a:rPr kumimoji="0" lang="en-GB" sz="1600" b="1" i="0" u="none" strike="noStrike" kern="1200" cap="none" spc="0" normalizeH="0" baseline="3000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1,2</a:t>
              </a:r>
              <a:endParaRPr kumimoji="0" lang="en-GB" sz="1600" b="0" i="0" u="none" strike="noStrike" kern="1200" cap="none" spc="0" normalizeH="0" baseline="3000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Content Placeholder 3">
              <a:extLst>
                <a:ext uri="{FF2B5EF4-FFF2-40B4-BE49-F238E27FC236}">
                  <a16:creationId xmlns:a16="http://schemas.microsoft.com/office/drawing/2014/main" id="{FCF6781B-A8C1-4D5E-B285-8D6FBF34E7A3}"/>
                </a:ext>
              </a:extLst>
            </p:cNvPr>
            <p:cNvSpPr txBox="1">
              <a:spLocks/>
            </p:cNvSpPr>
            <p:nvPr/>
          </p:nvSpPr>
          <p:spPr>
            <a:xfrm>
              <a:off x="4288029" y="2838076"/>
              <a:ext cx="3600000" cy="6847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21920" tIns="60960" rIns="121920" bIns="60960" rtlCol="0" anchor="ctr">
              <a:noAutofit/>
            </a:bodyPr>
            <a:lstStyle>
              <a:lvl1pPr marL="243000" indent="-243000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86000" indent="-243000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729000" indent="-243000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914378" indent="-228594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142972" indent="-228594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8915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7F134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Dust mites, cockroaches, animal dander, moulds, pollen</a:t>
              </a:r>
              <a:r>
                <a:rPr kumimoji="0" lang="en-GB" sz="1600" b="1" i="0" u="none" strike="noStrike" kern="1200" cap="none" spc="0" normalizeH="0" baseline="3000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65CCC8AF-19EA-422F-AC9F-35CDF0884A26}"/>
                </a:ext>
              </a:extLst>
            </p:cNvPr>
            <p:cNvSpPr txBox="1">
              <a:spLocks/>
            </p:cNvSpPr>
            <p:nvPr/>
          </p:nvSpPr>
          <p:spPr>
            <a:xfrm>
              <a:off x="8046722" y="2838075"/>
              <a:ext cx="3600000" cy="6847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21920" tIns="60960" rIns="121920" bIns="60960" rtlCol="0" anchor="ctr">
              <a:noAutofit/>
            </a:bodyPr>
            <a:lstStyle>
              <a:lvl1pPr marL="243000" indent="-243000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86000" indent="-243000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729000" indent="-243000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914378" indent="-228594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142972" indent="-228594" algn="l" defTabSz="914378" rtl="0" eaLnBrk="1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8915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8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200"/>
                </a:spcAft>
                <a:buClr>
                  <a:srgbClr val="7F134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Smoke, dust, chemical pollution, particulate matter</a:t>
              </a:r>
              <a:r>
                <a:rPr kumimoji="0" lang="en-GB" sz="1600" b="1" i="0" u="none" strike="noStrike" kern="1200" cap="none" spc="0" normalizeH="0" baseline="3000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719DF2-29D6-4DAE-BB15-6C424226D970}"/>
                </a:ext>
              </a:extLst>
            </p:cNvPr>
            <p:cNvSpPr/>
            <p:nvPr/>
          </p:nvSpPr>
          <p:spPr>
            <a:xfrm>
              <a:off x="4288029" y="2562180"/>
              <a:ext cx="3600000" cy="3600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Aeroallergens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17EA44-D7D3-40C4-9C2D-997FEBA99D20}"/>
                </a:ext>
              </a:extLst>
            </p:cNvPr>
            <p:cNvSpPr/>
            <p:nvPr/>
          </p:nvSpPr>
          <p:spPr>
            <a:xfrm>
              <a:off x="529336" y="2562180"/>
              <a:ext cx="3600000" cy="3600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Pathogens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68F336-DEF4-4131-9130-366215A096B0}"/>
                </a:ext>
              </a:extLst>
            </p:cNvPr>
            <p:cNvSpPr/>
            <p:nvPr/>
          </p:nvSpPr>
          <p:spPr>
            <a:xfrm>
              <a:off x="8046722" y="2562180"/>
              <a:ext cx="3600000" cy="3600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Air pollutants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D9671B-73C5-40EF-9D30-AA160A10878B}"/>
              </a:ext>
            </a:extLst>
          </p:cNvPr>
          <p:cNvGrpSpPr/>
          <p:nvPr/>
        </p:nvGrpSpPr>
        <p:grpSpPr>
          <a:xfrm>
            <a:off x="4205700" y="1157855"/>
            <a:ext cx="3780600" cy="993318"/>
            <a:chOff x="4205700" y="1157855"/>
            <a:chExt cx="3780600" cy="9933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4FEFA14-054C-402E-BD49-3D11827C305B}"/>
                </a:ext>
              </a:extLst>
            </p:cNvPr>
            <p:cNvGrpSpPr/>
            <p:nvPr/>
          </p:nvGrpSpPr>
          <p:grpSpPr>
            <a:xfrm>
              <a:off x="4205700" y="1157855"/>
              <a:ext cx="3780600" cy="993318"/>
              <a:chOff x="4736554" y="1199555"/>
              <a:chExt cx="2772816" cy="72853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3CFF89A-FA86-4F46-90CF-F82EA76B01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8451" b="88732" l="0" r="100000">
                            <a14:foregroundMark x1="19469" y1="39437" x2="19469" y2="39437"/>
                            <a14:foregroundMark x1="43363" y1="77465" x2="43363" y2="77465"/>
                            <a14:foregroundMark x1="67257" y1="46479" x2="67257" y2="46479"/>
                            <a14:foregroundMark x1="89381" y1="39437" x2="89381" y2="39437"/>
                            <a14:backgroundMark x1="100000" y1="50704" x2="100000" y2="5070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06289" y="1270979"/>
                <a:ext cx="992652" cy="624586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1E4EA87-AB44-4709-BDC8-6F18CA250F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451" b="88732" l="17532" r="100000">
                            <a14:foregroundMark x1="18831" y1="52113" x2="18831" y2="52113"/>
                            <a14:foregroundMark x1="37662" y1="64789" x2="37662" y2="64789"/>
                            <a14:foregroundMark x1="44805" y1="22535" x2="44805" y2="22535"/>
                            <a14:foregroundMark x1="79221" y1="35211" x2="79221" y2="35211"/>
                            <a14:foregroundMark x1="87662" y1="69014" x2="87662" y2="690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36554" y="1294931"/>
                <a:ext cx="1359446" cy="624586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Cigarette2">
                <a:extLst>
                  <a:ext uri="{FF2B5EF4-FFF2-40B4-BE49-F238E27FC236}">
                    <a16:creationId xmlns:a16="http://schemas.microsoft.com/office/drawing/2014/main" id="{1B9481D6-C2C5-4F18-BFDA-8702B8069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6804099" y="1199555"/>
                <a:ext cx="705271" cy="72853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8967998-4206-4319-9A4F-BDA5C2322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B9B9B9">
                  <a:tint val="45000"/>
                  <a:satMod val="400000"/>
                </a:srgbClr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ass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784289">
              <a:off x="5566287" y="1325968"/>
              <a:ext cx="315404" cy="477225"/>
            </a:xfrm>
            <a:prstGeom prst="rect">
              <a:avLst/>
            </a:prstGeom>
            <a:ln>
              <a:noFill/>
            </a:ln>
            <a:effectLst>
              <a:glow rad="635">
                <a:schemeClr val="tx1">
                  <a:alpha val="26000"/>
                </a:schemeClr>
              </a:glow>
              <a:outerShdw blurRad="63500" sx="96000" sy="96000" algn="ctr" rotWithShape="0">
                <a:schemeClr val="tx1">
                  <a:alpha val="34000"/>
                </a:scheme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B13384-643A-47DD-A2E1-35EC6484C937}"/>
              </a:ext>
            </a:extLst>
          </p:cNvPr>
          <p:cNvGrpSpPr/>
          <p:nvPr/>
        </p:nvGrpSpPr>
        <p:grpSpPr>
          <a:xfrm>
            <a:off x="280677" y="4691071"/>
            <a:ext cx="11630647" cy="872526"/>
            <a:chOff x="38088" y="4977797"/>
            <a:chExt cx="11630647" cy="87252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679BEDE-A636-4E7C-9368-107F8F23F128}"/>
                </a:ext>
              </a:extLst>
            </p:cNvPr>
            <p:cNvGrpSpPr/>
            <p:nvPr/>
          </p:nvGrpSpPr>
          <p:grpSpPr>
            <a:xfrm>
              <a:off x="38088" y="4977797"/>
              <a:ext cx="7061955" cy="872526"/>
              <a:chOff x="38088" y="4977797"/>
              <a:chExt cx="7061955" cy="872526"/>
            </a:xfrm>
          </p:grpSpPr>
          <p:grpSp>
            <p:nvGrpSpPr>
              <p:cNvPr id="234" name="Epithelial Cell">
                <a:extLst>
                  <a:ext uri="{FF2B5EF4-FFF2-40B4-BE49-F238E27FC236}">
                    <a16:creationId xmlns:a16="http://schemas.microsoft.com/office/drawing/2014/main" id="{1FA6D245-21FC-4925-AAA3-05CCAE098274}"/>
                  </a:ext>
                </a:extLst>
              </p:cNvPr>
              <p:cNvGrpSpPr/>
              <p:nvPr/>
            </p:nvGrpSpPr>
            <p:grpSpPr>
              <a:xfrm>
                <a:off x="1736769" y="5001535"/>
                <a:ext cx="292605" cy="544481"/>
                <a:chOff x="2685383" y="1805888"/>
                <a:chExt cx="506734" cy="942935"/>
              </a:xfrm>
            </p:grpSpPr>
            <p:sp>
              <p:nvSpPr>
                <p:cNvPr id="539" name="Freeform: Shape 538">
                  <a:extLst>
                    <a:ext uri="{FF2B5EF4-FFF2-40B4-BE49-F238E27FC236}">
                      <a16:creationId xmlns:a16="http://schemas.microsoft.com/office/drawing/2014/main" id="{D4364924-9C4E-4B7E-8F8E-65563A412AD9}"/>
                    </a:ext>
                  </a:extLst>
                </p:cNvPr>
                <p:cNvSpPr/>
                <p:nvPr/>
              </p:nvSpPr>
              <p:spPr>
                <a:xfrm>
                  <a:off x="2747649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Freeform: Shape 539">
                  <a:extLst>
                    <a:ext uri="{FF2B5EF4-FFF2-40B4-BE49-F238E27FC236}">
                      <a16:creationId xmlns:a16="http://schemas.microsoft.com/office/drawing/2014/main" id="{13DF1AE3-8BD6-4C2C-9DAA-6154AE535FA3}"/>
                    </a:ext>
                  </a:extLst>
                </p:cNvPr>
                <p:cNvSpPr/>
                <p:nvPr/>
              </p:nvSpPr>
              <p:spPr>
                <a:xfrm>
                  <a:off x="2801804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Freeform: Shape 540">
                  <a:extLst>
                    <a:ext uri="{FF2B5EF4-FFF2-40B4-BE49-F238E27FC236}">
                      <a16:creationId xmlns:a16="http://schemas.microsoft.com/office/drawing/2014/main" id="{3C0B1547-189C-482E-B491-B16FC1923281}"/>
                    </a:ext>
                  </a:extLst>
                </p:cNvPr>
                <p:cNvSpPr/>
                <p:nvPr/>
              </p:nvSpPr>
              <p:spPr>
                <a:xfrm>
                  <a:off x="2849573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Freeform: Shape 541">
                  <a:extLst>
                    <a:ext uri="{FF2B5EF4-FFF2-40B4-BE49-F238E27FC236}">
                      <a16:creationId xmlns:a16="http://schemas.microsoft.com/office/drawing/2014/main" id="{0644ED22-F053-4C98-A3C8-1BF3F279074E}"/>
                    </a:ext>
                  </a:extLst>
                </p:cNvPr>
                <p:cNvSpPr/>
                <p:nvPr/>
              </p:nvSpPr>
              <p:spPr>
                <a:xfrm>
                  <a:off x="2899701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Freeform: Shape 542">
                  <a:extLst>
                    <a:ext uri="{FF2B5EF4-FFF2-40B4-BE49-F238E27FC236}">
                      <a16:creationId xmlns:a16="http://schemas.microsoft.com/office/drawing/2014/main" id="{AAB35470-F3AC-4A07-9633-D1C008EF39CA}"/>
                    </a:ext>
                  </a:extLst>
                </p:cNvPr>
                <p:cNvSpPr/>
                <p:nvPr/>
              </p:nvSpPr>
              <p:spPr>
                <a:xfrm>
                  <a:off x="2947609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Freeform: Shape 543">
                  <a:extLst>
                    <a:ext uri="{FF2B5EF4-FFF2-40B4-BE49-F238E27FC236}">
                      <a16:creationId xmlns:a16="http://schemas.microsoft.com/office/drawing/2014/main" id="{C526A6F0-B7E7-42AE-8B89-0D82AA0000AA}"/>
                    </a:ext>
                  </a:extLst>
                </p:cNvPr>
                <p:cNvSpPr/>
                <p:nvPr/>
              </p:nvSpPr>
              <p:spPr>
                <a:xfrm>
                  <a:off x="2993433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Freeform: Shape 544">
                  <a:extLst>
                    <a:ext uri="{FF2B5EF4-FFF2-40B4-BE49-F238E27FC236}">
                      <a16:creationId xmlns:a16="http://schemas.microsoft.com/office/drawing/2014/main" id="{9CB0FA1F-5849-436A-A4E1-8BBA73E3710A}"/>
                    </a:ext>
                  </a:extLst>
                </p:cNvPr>
                <p:cNvSpPr/>
                <p:nvPr/>
              </p:nvSpPr>
              <p:spPr>
                <a:xfrm>
                  <a:off x="3045506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Freeform: Shape 545">
                  <a:extLst>
                    <a:ext uri="{FF2B5EF4-FFF2-40B4-BE49-F238E27FC236}">
                      <a16:creationId xmlns:a16="http://schemas.microsoft.com/office/drawing/2014/main" id="{82A6197F-9BF3-48B5-ADD3-D8558D8A5623}"/>
                    </a:ext>
                  </a:extLst>
                </p:cNvPr>
                <p:cNvSpPr/>
                <p:nvPr/>
              </p:nvSpPr>
              <p:spPr>
                <a:xfrm>
                  <a:off x="3091330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47" name="Group 546">
                  <a:extLst>
                    <a:ext uri="{FF2B5EF4-FFF2-40B4-BE49-F238E27FC236}">
                      <a16:creationId xmlns:a16="http://schemas.microsoft.com/office/drawing/2014/main" id="{24567C26-223A-4652-B039-A07DCE4D1B10}"/>
                    </a:ext>
                  </a:extLst>
                </p:cNvPr>
                <p:cNvGrpSpPr/>
                <p:nvPr/>
              </p:nvGrpSpPr>
              <p:grpSpPr>
                <a:xfrm>
                  <a:off x="2685383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548" name="Rectangle: Rounded Corners 547">
                    <a:extLst>
                      <a:ext uri="{FF2B5EF4-FFF2-40B4-BE49-F238E27FC236}">
                        <a16:creationId xmlns:a16="http://schemas.microsoft.com/office/drawing/2014/main" id="{E9D5D451-23BA-41CE-90C3-6CB90B692A22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Oval 548">
                    <a:extLst>
                      <a:ext uri="{FF2B5EF4-FFF2-40B4-BE49-F238E27FC236}">
                        <a16:creationId xmlns:a16="http://schemas.microsoft.com/office/drawing/2014/main" id="{31504AF1-4D59-44A3-BA76-5DF696EB441F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35" name="Epithelial Cell">
                <a:extLst>
                  <a:ext uri="{FF2B5EF4-FFF2-40B4-BE49-F238E27FC236}">
                    <a16:creationId xmlns:a16="http://schemas.microsoft.com/office/drawing/2014/main" id="{C19447CA-0639-48AD-A729-F623ECF6C13F}"/>
                  </a:ext>
                </a:extLst>
              </p:cNvPr>
              <p:cNvGrpSpPr/>
              <p:nvPr/>
            </p:nvGrpSpPr>
            <p:grpSpPr>
              <a:xfrm>
                <a:off x="2348141" y="5001535"/>
                <a:ext cx="292605" cy="544481"/>
                <a:chOff x="3744162" y="1805888"/>
                <a:chExt cx="506734" cy="942935"/>
              </a:xfrm>
            </p:grpSpPr>
            <p:sp>
              <p:nvSpPr>
                <p:cNvPr id="527" name="Freeform: Shape 526">
                  <a:extLst>
                    <a:ext uri="{FF2B5EF4-FFF2-40B4-BE49-F238E27FC236}">
                      <a16:creationId xmlns:a16="http://schemas.microsoft.com/office/drawing/2014/main" id="{2DA6F0A7-31A3-4666-AFEA-0884464600CA}"/>
                    </a:ext>
                  </a:extLst>
                </p:cNvPr>
                <p:cNvSpPr/>
                <p:nvPr/>
              </p:nvSpPr>
              <p:spPr>
                <a:xfrm>
                  <a:off x="3785898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Freeform: Shape 527">
                  <a:extLst>
                    <a:ext uri="{FF2B5EF4-FFF2-40B4-BE49-F238E27FC236}">
                      <a16:creationId xmlns:a16="http://schemas.microsoft.com/office/drawing/2014/main" id="{D4CCF232-ED37-4606-98BF-2A1D05C60A66}"/>
                    </a:ext>
                  </a:extLst>
                </p:cNvPr>
                <p:cNvSpPr/>
                <p:nvPr/>
              </p:nvSpPr>
              <p:spPr>
                <a:xfrm>
                  <a:off x="3840053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Freeform: Shape 528">
                  <a:extLst>
                    <a:ext uri="{FF2B5EF4-FFF2-40B4-BE49-F238E27FC236}">
                      <a16:creationId xmlns:a16="http://schemas.microsoft.com/office/drawing/2014/main" id="{A2FFC4B5-3506-41AB-8841-D63023BDCA3F}"/>
                    </a:ext>
                  </a:extLst>
                </p:cNvPr>
                <p:cNvSpPr/>
                <p:nvPr/>
              </p:nvSpPr>
              <p:spPr>
                <a:xfrm>
                  <a:off x="3887822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369574A7-5933-42AE-9CFE-B5AC75BBEEBE}"/>
                    </a:ext>
                  </a:extLst>
                </p:cNvPr>
                <p:cNvSpPr/>
                <p:nvPr/>
              </p:nvSpPr>
              <p:spPr>
                <a:xfrm>
                  <a:off x="3937950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Freeform: Shape 530">
                  <a:extLst>
                    <a:ext uri="{FF2B5EF4-FFF2-40B4-BE49-F238E27FC236}">
                      <a16:creationId xmlns:a16="http://schemas.microsoft.com/office/drawing/2014/main" id="{B87F9C58-00FF-482F-BEDF-EB9A8F8A3878}"/>
                    </a:ext>
                  </a:extLst>
                </p:cNvPr>
                <p:cNvSpPr/>
                <p:nvPr/>
              </p:nvSpPr>
              <p:spPr>
                <a:xfrm>
                  <a:off x="3985858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Freeform: Shape 531">
                  <a:extLst>
                    <a:ext uri="{FF2B5EF4-FFF2-40B4-BE49-F238E27FC236}">
                      <a16:creationId xmlns:a16="http://schemas.microsoft.com/office/drawing/2014/main" id="{9BDC4A21-093D-4310-891F-A23C91994236}"/>
                    </a:ext>
                  </a:extLst>
                </p:cNvPr>
                <p:cNvSpPr/>
                <p:nvPr/>
              </p:nvSpPr>
              <p:spPr>
                <a:xfrm>
                  <a:off x="4031682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Freeform: Shape 532">
                  <a:extLst>
                    <a:ext uri="{FF2B5EF4-FFF2-40B4-BE49-F238E27FC236}">
                      <a16:creationId xmlns:a16="http://schemas.microsoft.com/office/drawing/2014/main" id="{D5C63783-C47B-4658-A8B1-EF88153CCE68}"/>
                    </a:ext>
                  </a:extLst>
                </p:cNvPr>
                <p:cNvSpPr/>
                <p:nvPr/>
              </p:nvSpPr>
              <p:spPr>
                <a:xfrm>
                  <a:off x="4083755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Freeform: Shape 533">
                  <a:extLst>
                    <a:ext uri="{FF2B5EF4-FFF2-40B4-BE49-F238E27FC236}">
                      <a16:creationId xmlns:a16="http://schemas.microsoft.com/office/drawing/2014/main" id="{80C430FF-3A17-4178-93EA-D3C00184C175}"/>
                    </a:ext>
                  </a:extLst>
                </p:cNvPr>
                <p:cNvSpPr/>
                <p:nvPr/>
              </p:nvSpPr>
              <p:spPr>
                <a:xfrm>
                  <a:off x="4129579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Freeform: Shape 534">
                  <a:extLst>
                    <a:ext uri="{FF2B5EF4-FFF2-40B4-BE49-F238E27FC236}">
                      <a16:creationId xmlns:a16="http://schemas.microsoft.com/office/drawing/2014/main" id="{4887B242-9668-44AB-A925-0DF422256FE3}"/>
                    </a:ext>
                  </a:extLst>
                </p:cNvPr>
                <p:cNvSpPr/>
                <p:nvPr/>
              </p:nvSpPr>
              <p:spPr>
                <a:xfrm>
                  <a:off x="4170881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6" name="Group 535">
                  <a:extLst>
                    <a:ext uri="{FF2B5EF4-FFF2-40B4-BE49-F238E27FC236}">
                      <a16:creationId xmlns:a16="http://schemas.microsoft.com/office/drawing/2014/main" id="{A4360299-58B2-4290-AF7F-CD1B31534E66}"/>
                    </a:ext>
                  </a:extLst>
                </p:cNvPr>
                <p:cNvGrpSpPr/>
                <p:nvPr/>
              </p:nvGrpSpPr>
              <p:grpSpPr>
                <a:xfrm>
                  <a:off x="3744162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537" name="Rectangle: Rounded Corners 536">
                    <a:extLst>
                      <a:ext uri="{FF2B5EF4-FFF2-40B4-BE49-F238E27FC236}">
                        <a16:creationId xmlns:a16="http://schemas.microsoft.com/office/drawing/2014/main" id="{E9225100-F1B5-4755-8FDB-AB3514FC5606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Oval 537">
                    <a:extLst>
                      <a:ext uri="{FF2B5EF4-FFF2-40B4-BE49-F238E27FC236}">
                        <a16:creationId xmlns:a16="http://schemas.microsoft.com/office/drawing/2014/main" id="{BDDA1F3E-D153-44EC-8269-C4E69E473273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36" name="Epithelial Cell">
                <a:extLst>
                  <a:ext uri="{FF2B5EF4-FFF2-40B4-BE49-F238E27FC236}">
                    <a16:creationId xmlns:a16="http://schemas.microsoft.com/office/drawing/2014/main" id="{BDB05BE8-135D-4214-8D59-5094B3308C81}"/>
                  </a:ext>
                </a:extLst>
              </p:cNvPr>
              <p:cNvGrpSpPr/>
              <p:nvPr/>
            </p:nvGrpSpPr>
            <p:grpSpPr>
              <a:xfrm>
                <a:off x="3469112" y="5001535"/>
                <a:ext cx="292605" cy="544481"/>
                <a:chOff x="4692938" y="1805888"/>
                <a:chExt cx="506734" cy="942935"/>
              </a:xfrm>
            </p:grpSpPr>
            <p:sp>
              <p:nvSpPr>
                <p:cNvPr id="515" name="Freeform: Shape 514">
                  <a:extLst>
                    <a:ext uri="{FF2B5EF4-FFF2-40B4-BE49-F238E27FC236}">
                      <a16:creationId xmlns:a16="http://schemas.microsoft.com/office/drawing/2014/main" id="{5221FFE8-72A9-4F12-9FD2-1EB8A0D50389}"/>
                    </a:ext>
                  </a:extLst>
                </p:cNvPr>
                <p:cNvSpPr/>
                <p:nvPr/>
              </p:nvSpPr>
              <p:spPr>
                <a:xfrm>
                  <a:off x="4741344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Freeform: Shape 515">
                  <a:extLst>
                    <a:ext uri="{FF2B5EF4-FFF2-40B4-BE49-F238E27FC236}">
                      <a16:creationId xmlns:a16="http://schemas.microsoft.com/office/drawing/2014/main" id="{464E88BA-9759-440F-A07F-683B024F7D6B}"/>
                    </a:ext>
                  </a:extLst>
                </p:cNvPr>
                <p:cNvSpPr/>
                <p:nvPr/>
              </p:nvSpPr>
              <p:spPr>
                <a:xfrm>
                  <a:off x="4795499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Freeform: Shape 516">
                  <a:extLst>
                    <a:ext uri="{FF2B5EF4-FFF2-40B4-BE49-F238E27FC236}">
                      <a16:creationId xmlns:a16="http://schemas.microsoft.com/office/drawing/2014/main" id="{9FB65E21-759D-472E-BACD-B2CAE4279E22}"/>
                    </a:ext>
                  </a:extLst>
                </p:cNvPr>
                <p:cNvSpPr/>
                <p:nvPr/>
              </p:nvSpPr>
              <p:spPr>
                <a:xfrm>
                  <a:off x="4843268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Freeform: Shape 517">
                  <a:extLst>
                    <a:ext uri="{FF2B5EF4-FFF2-40B4-BE49-F238E27FC236}">
                      <a16:creationId xmlns:a16="http://schemas.microsoft.com/office/drawing/2014/main" id="{04C90635-0FD3-461A-81EC-23B22693D529}"/>
                    </a:ext>
                  </a:extLst>
                </p:cNvPr>
                <p:cNvSpPr/>
                <p:nvPr/>
              </p:nvSpPr>
              <p:spPr>
                <a:xfrm>
                  <a:off x="4893396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Freeform: Shape 518">
                  <a:extLst>
                    <a:ext uri="{FF2B5EF4-FFF2-40B4-BE49-F238E27FC236}">
                      <a16:creationId xmlns:a16="http://schemas.microsoft.com/office/drawing/2014/main" id="{415D24A5-E5D7-4866-9329-F783FC1DE3E3}"/>
                    </a:ext>
                  </a:extLst>
                </p:cNvPr>
                <p:cNvSpPr/>
                <p:nvPr/>
              </p:nvSpPr>
              <p:spPr>
                <a:xfrm>
                  <a:off x="4941304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: Shape 519">
                  <a:extLst>
                    <a:ext uri="{FF2B5EF4-FFF2-40B4-BE49-F238E27FC236}">
                      <a16:creationId xmlns:a16="http://schemas.microsoft.com/office/drawing/2014/main" id="{34266989-25BE-47A8-B531-E7D435554C1F}"/>
                    </a:ext>
                  </a:extLst>
                </p:cNvPr>
                <p:cNvSpPr/>
                <p:nvPr/>
              </p:nvSpPr>
              <p:spPr>
                <a:xfrm>
                  <a:off x="4987128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: Shape 520">
                  <a:extLst>
                    <a:ext uri="{FF2B5EF4-FFF2-40B4-BE49-F238E27FC236}">
                      <a16:creationId xmlns:a16="http://schemas.microsoft.com/office/drawing/2014/main" id="{5DE82140-A8DD-4345-BC6D-5CE392BC566C}"/>
                    </a:ext>
                  </a:extLst>
                </p:cNvPr>
                <p:cNvSpPr/>
                <p:nvPr/>
              </p:nvSpPr>
              <p:spPr>
                <a:xfrm>
                  <a:off x="5039201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Freeform: Shape 521">
                  <a:extLst>
                    <a:ext uri="{FF2B5EF4-FFF2-40B4-BE49-F238E27FC236}">
                      <a16:creationId xmlns:a16="http://schemas.microsoft.com/office/drawing/2014/main" id="{BF5B7D36-76B8-4230-BE9F-EE69B16F0E7E}"/>
                    </a:ext>
                  </a:extLst>
                </p:cNvPr>
                <p:cNvSpPr/>
                <p:nvPr/>
              </p:nvSpPr>
              <p:spPr>
                <a:xfrm>
                  <a:off x="5085025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Freeform: Shape 522">
                  <a:extLst>
                    <a:ext uri="{FF2B5EF4-FFF2-40B4-BE49-F238E27FC236}">
                      <a16:creationId xmlns:a16="http://schemas.microsoft.com/office/drawing/2014/main" id="{B285884A-3429-4F43-BC83-0145CA9DD780}"/>
                    </a:ext>
                  </a:extLst>
                </p:cNvPr>
                <p:cNvSpPr/>
                <p:nvPr/>
              </p:nvSpPr>
              <p:spPr>
                <a:xfrm>
                  <a:off x="5126327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24" name="Group 523">
                  <a:extLst>
                    <a:ext uri="{FF2B5EF4-FFF2-40B4-BE49-F238E27FC236}">
                      <a16:creationId xmlns:a16="http://schemas.microsoft.com/office/drawing/2014/main" id="{66FD88F5-7BAC-453A-9FC8-EF7ED9075814}"/>
                    </a:ext>
                  </a:extLst>
                </p:cNvPr>
                <p:cNvGrpSpPr/>
                <p:nvPr/>
              </p:nvGrpSpPr>
              <p:grpSpPr>
                <a:xfrm>
                  <a:off x="4692938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525" name="Rectangle: Rounded Corners 524">
                    <a:extLst>
                      <a:ext uri="{FF2B5EF4-FFF2-40B4-BE49-F238E27FC236}">
                        <a16:creationId xmlns:a16="http://schemas.microsoft.com/office/drawing/2014/main" id="{20938548-07C1-4ACA-AC9F-855A171770BB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Oval 525">
                    <a:extLst>
                      <a:ext uri="{FF2B5EF4-FFF2-40B4-BE49-F238E27FC236}">
                        <a16:creationId xmlns:a16="http://schemas.microsoft.com/office/drawing/2014/main" id="{C9130056-56B6-47B0-92C4-5215BD93A028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37" name="Epithelial Cell">
                <a:extLst>
                  <a:ext uri="{FF2B5EF4-FFF2-40B4-BE49-F238E27FC236}">
                    <a16:creationId xmlns:a16="http://schemas.microsoft.com/office/drawing/2014/main" id="{CBFE5644-4CE9-4577-8084-58FCB8C42610}"/>
                  </a:ext>
                </a:extLst>
              </p:cNvPr>
              <p:cNvGrpSpPr/>
              <p:nvPr/>
            </p:nvGrpSpPr>
            <p:grpSpPr>
              <a:xfrm>
                <a:off x="3762888" y="5001535"/>
                <a:ext cx="292605" cy="544481"/>
                <a:chOff x="5201701" y="1805888"/>
                <a:chExt cx="506734" cy="942935"/>
              </a:xfrm>
            </p:grpSpPr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id="{C7FD1466-C550-4521-921D-359767555F96}"/>
                    </a:ext>
                  </a:extLst>
                </p:cNvPr>
                <p:cNvSpPr/>
                <p:nvPr/>
              </p:nvSpPr>
              <p:spPr>
                <a:xfrm>
                  <a:off x="5247299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id="{E3282982-891C-421A-926E-AB85F6370828}"/>
                    </a:ext>
                  </a:extLst>
                </p:cNvPr>
                <p:cNvSpPr/>
                <p:nvPr/>
              </p:nvSpPr>
              <p:spPr>
                <a:xfrm>
                  <a:off x="5301454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Freeform: Shape 504">
                  <a:extLst>
                    <a:ext uri="{FF2B5EF4-FFF2-40B4-BE49-F238E27FC236}">
                      <a16:creationId xmlns:a16="http://schemas.microsoft.com/office/drawing/2014/main" id="{2C2F4DB0-352A-4BD6-B96A-35A2C584F0D2}"/>
                    </a:ext>
                  </a:extLst>
                </p:cNvPr>
                <p:cNvSpPr/>
                <p:nvPr/>
              </p:nvSpPr>
              <p:spPr>
                <a:xfrm>
                  <a:off x="5349223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Freeform: Shape 505">
                  <a:extLst>
                    <a:ext uri="{FF2B5EF4-FFF2-40B4-BE49-F238E27FC236}">
                      <a16:creationId xmlns:a16="http://schemas.microsoft.com/office/drawing/2014/main" id="{1C6BC0F4-467E-48E9-8F0E-5E33F87BB0A5}"/>
                    </a:ext>
                  </a:extLst>
                </p:cNvPr>
                <p:cNvSpPr/>
                <p:nvPr/>
              </p:nvSpPr>
              <p:spPr>
                <a:xfrm>
                  <a:off x="5399351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id="{343AA0D4-52E9-41EE-8F11-99BF4206AA5E}"/>
                    </a:ext>
                  </a:extLst>
                </p:cNvPr>
                <p:cNvSpPr/>
                <p:nvPr/>
              </p:nvSpPr>
              <p:spPr>
                <a:xfrm>
                  <a:off x="5447259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id="{B2DAE8C2-6716-4B4D-9B43-1FC4E6107BA6}"/>
                    </a:ext>
                  </a:extLst>
                </p:cNvPr>
                <p:cNvSpPr/>
                <p:nvPr/>
              </p:nvSpPr>
              <p:spPr>
                <a:xfrm>
                  <a:off x="5493083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id="{04563D23-B862-4B40-A960-C440136EB795}"/>
                    </a:ext>
                  </a:extLst>
                </p:cNvPr>
                <p:cNvSpPr/>
                <p:nvPr/>
              </p:nvSpPr>
              <p:spPr>
                <a:xfrm>
                  <a:off x="5545156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Freeform: Shape 509">
                  <a:extLst>
                    <a:ext uri="{FF2B5EF4-FFF2-40B4-BE49-F238E27FC236}">
                      <a16:creationId xmlns:a16="http://schemas.microsoft.com/office/drawing/2014/main" id="{F86594D0-C8F4-4A66-B1F8-D37FD95A4498}"/>
                    </a:ext>
                  </a:extLst>
                </p:cNvPr>
                <p:cNvSpPr/>
                <p:nvPr/>
              </p:nvSpPr>
              <p:spPr>
                <a:xfrm>
                  <a:off x="5590980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Freeform: Shape 510">
                  <a:extLst>
                    <a:ext uri="{FF2B5EF4-FFF2-40B4-BE49-F238E27FC236}">
                      <a16:creationId xmlns:a16="http://schemas.microsoft.com/office/drawing/2014/main" id="{66BE3D07-D827-4C14-8DA8-139DED848472}"/>
                    </a:ext>
                  </a:extLst>
                </p:cNvPr>
                <p:cNvSpPr/>
                <p:nvPr/>
              </p:nvSpPr>
              <p:spPr>
                <a:xfrm>
                  <a:off x="5632282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2" name="Group 511">
                  <a:extLst>
                    <a:ext uri="{FF2B5EF4-FFF2-40B4-BE49-F238E27FC236}">
                      <a16:creationId xmlns:a16="http://schemas.microsoft.com/office/drawing/2014/main" id="{1E9A5489-8B8A-4F15-A100-C2A1B9429BFC}"/>
                    </a:ext>
                  </a:extLst>
                </p:cNvPr>
                <p:cNvGrpSpPr/>
                <p:nvPr/>
              </p:nvGrpSpPr>
              <p:grpSpPr>
                <a:xfrm>
                  <a:off x="5201701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513" name="Rectangle: Rounded Corners 512">
                    <a:extLst>
                      <a:ext uri="{FF2B5EF4-FFF2-40B4-BE49-F238E27FC236}">
                        <a16:creationId xmlns:a16="http://schemas.microsoft.com/office/drawing/2014/main" id="{DD33A234-A38E-4F2D-BEFE-455D9E3A9F1B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Oval 513">
                    <a:extLst>
                      <a:ext uri="{FF2B5EF4-FFF2-40B4-BE49-F238E27FC236}">
                        <a16:creationId xmlns:a16="http://schemas.microsoft.com/office/drawing/2014/main" id="{E09AD34A-E709-463A-B50C-F5F78C855112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38" name="Epithelial Cell">
                <a:extLst>
                  <a:ext uri="{FF2B5EF4-FFF2-40B4-BE49-F238E27FC236}">
                    <a16:creationId xmlns:a16="http://schemas.microsoft.com/office/drawing/2014/main" id="{44782D77-0F8B-4F64-BEAA-6BD2E45166A4}"/>
                  </a:ext>
                </a:extLst>
              </p:cNvPr>
              <p:cNvGrpSpPr/>
              <p:nvPr/>
            </p:nvGrpSpPr>
            <p:grpSpPr>
              <a:xfrm>
                <a:off x="4303973" y="5001535"/>
                <a:ext cx="292605" cy="544481"/>
                <a:chOff x="6138756" y="1805888"/>
                <a:chExt cx="506734" cy="942935"/>
              </a:xfrm>
            </p:grpSpPr>
            <p:sp>
              <p:nvSpPr>
                <p:cNvPr id="491" name="Freeform: Shape 490">
                  <a:extLst>
                    <a:ext uri="{FF2B5EF4-FFF2-40B4-BE49-F238E27FC236}">
                      <a16:creationId xmlns:a16="http://schemas.microsoft.com/office/drawing/2014/main" id="{4B7E3D08-D866-4B79-85A1-49DB79FA773E}"/>
                    </a:ext>
                  </a:extLst>
                </p:cNvPr>
                <p:cNvSpPr/>
                <p:nvPr/>
              </p:nvSpPr>
              <p:spPr>
                <a:xfrm>
                  <a:off x="6183007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: Shape 491">
                  <a:extLst>
                    <a:ext uri="{FF2B5EF4-FFF2-40B4-BE49-F238E27FC236}">
                      <a16:creationId xmlns:a16="http://schemas.microsoft.com/office/drawing/2014/main" id="{D34F2511-EC5C-43C7-90A8-D59C822067F4}"/>
                    </a:ext>
                  </a:extLst>
                </p:cNvPr>
                <p:cNvSpPr/>
                <p:nvPr/>
              </p:nvSpPr>
              <p:spPr>
                <a:xfrm>
                  <a:off x="6237162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: Shape 492">
                  <a:extLst>
                    <a:ext uri="{FF2B5EF4-FFF2-40B4-BE49-F238E27FC236}">
                      <a16:creationId xmlns:a16="http://schemas.microsoft.com/office/drawing/2014/main" id="{E6819573-32C3-4CFD-BD27-4451351DB0DF}"/>
                    </a:ext>
                  </a:extLst>
                </p:cNvPr>
                <p:cNvSpPr/>
                <p:nvPr/>
              </p:nvSpPr>
              <p:spPr>
                <a:xfrm>
                  <a:off x="6284931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Freeform: Shape 493">
                  <a:extLst>
                    <a:ext uri="{FF2B5EF4-FFF2-40B4-BE49-F238E27FC236}">
                      <a16:creationId xmlns:a16="http://schemas.microsoft.com/office/drawing/2014/main" id="{B8864AE4-0694-4253-9D77-9DA1A6E170A0}"/>
                    </a:ext>
                  </a:extLst>
                </p:cNvPr>
                <p:cNvSpPr/>
                <p:nvPr/>
              </p:nvSpPr>
              <p:spPr>
                <a:xfrm>
                  <a:off x="6335059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id="{E7CE23DC-CAE2-4874-9436-20F488A4A80C}"/>
                    </a:ext>
                  </a:extLst>
                </p:cNvPr>
                <p:cNvSpPr/>
                <p:nvPr/>
              </p:nvSpPr>
              <p:spPr>
                <a:xfrm>
                  <a:off x="6382967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id="{08CD98A8-00AF-48F9-9DA9-85E51AF67464}"/>
                    </a:ext>
                  </a:extLst>
                </p:cNvPr>
                <p:cNvSpPr/>
                <p:nvPr/>
              </p:nvSpPr>
              <p:spPr>
                <a:xfrm>
                  <a:off x="6428791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id="{78B8DEAF-F161-4C75-AB24-B6A25F6B38E6}"/>
                    </a:ext>
                  </a:extLst>
                </p:cNvPr>
                <p:cNvSpPr/>
                <p:nvPr/>
              </p:nvSpPr>
              <p:spPr>
                <a:xfrm>
                  <a:off x="6480864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id="{B0B17A50-775F-48FE-A635-0261512FF593}"/>
                    </a:ext>
                  </a:extLst>
                </p:cNvPr>
                <p:cNvSpPr/>
                <p:nvPr/>
              </p:nvSpPr>
              <p:spPr>
                <a:xfrm>
                  <a:off x="6526688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61ACC84B-AF3F-4393-852A-10A74AD1F55C}"/>
                    </a:ext>
                  </a:extLst>
                </p:cNvPr>
                <p:cNvSpPr/>
                <p:nvPr/>
              </p:nvSpPr>
              <p:spPr>
                <a:xfrm>
                  <a:off x="6567990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00" name="Group 499">
                  <a:extLst>
                    <a:ext uri="{FF2B5EF4-FFF2-40B4-BE49-F238E27FC236}">
                      <a16:creationId xmlns:a16="http://schemas.microsoft.com/office/drawing/2014/main" id="{D2BE8581-A746-4176-B213-4CAE3352E507}"/>
                    </a:ext>
                  </a:extLst>
                </p:cNvPr>
                <p:cNvGrpSpPr/>
                <p:nvPr/>
              </p:nvGrpSpPr>
              <p:grpSpPr>
                <a:xfrm>
                  <a:off x="6138756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501" name="Rectangle: Rounded Corners 500">
                    <a:extLst>
                      <a:ext uri="{FF2B5EF4-FFF2-40B4-BE49-F238E27FC236}">
                        <a16:creationId xmlns:a16="http://schemas.microsoft.com/office/drawing/2014/main" id="{7F23229D-5326-4A18-B38C-9E27A4F635DB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2" name="Oval 501">
                    <a:extLst>
                      <a:ext uri="{FF2B5EF4-FFF2-40B4-BE49-F238E27FC236}">
                        <a16:creationId xmlns:a16="http://schemas.microsoft.com/office/drawing/2014/main" id="{F5D6A484-59A2-4D0D-B571-4E86FF90CE68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39" name="Epithelial Cell">
                <a:extLst>
                  <a:ext uri="{FF2B5EF4-FFF2-40B4-BE49-F238E27FC236}">
                    <a16:creationId xmlns:a16="http://schemas.microsoft.com/office/drawing/2014/main" id="{3EC61283-1420-4C05-82E3-7EE177CB0888}"/>
                  </a:ext>
                </a:extLst>
              </p:cNvPr>
              <p:cNvGrpSpPr/>
              <p:nvPr/>
            </p:nvGrpSpPr>
            <p:grpSpPr>
              <a:xfrm>
                <a:off x="5111299" y="5001535"/>
                <a:ext cx="292605" cy="544481"/>
                <a:chOff x="7536889" y="1805888"/>
                <a:chExt cx="506734" cy="942935"/>
              </a:xfrm>
            </p:grpSpPr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id="{3D849C5E-8BAD-463F-B683-C88108D9EC06}"/>
                    </a:ext>
                  </a:extLst>
                </p:cNvPr>
                <p:cNvSpPr/>
                <p:nvPr/>
              </p:nvSpPr>
              <p:spPr>
                <a:xfrm>
                  <a:off x="7583783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Freeform: Shape 479">
                  <a:extLst>
                    <a:ext uri="{FF2B5EF4-FFF2-40B4-BE49-F238E27FC236}">
                      <a16:creationId xmlns:a16="http://schemas.microsoft.com/office/drawing/2014/main" id="{773E82C2-5CBA-404F-A75A-C877BBE2A170}"/>
                    </a:ext>
                  </a:extLst>
                </p:cNvPr>
                <p:cNvSpPr/>
                <p:nvPr/>
              </p:nvSpPr>
              <p:spPr>
                <a:xfrm>
                  <a:off x="7637938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Freeform: Shape 480">
                  <a:extLst>
                    <a:ext uri="{FF2B5EF4-FFF2-40B4-BE49-F238E27FC236}">
                      <a16:creationId xmlns:a16="http://schemas.microsoft.com/office/drawing/2014/main" id="{DFA39F28-8CED-41D7-89E2-F58533C75720}"/>
                    </a:ext>
                  </a:extLst>
                </p:cNvPr>
                <p:cNvSpPr/>
                <p:nvPr/>
              </p:nvSpPr>
              <p:spPr>
                <a:xfrm>
                  <a:off x="7685707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Freeform: Shape 481">
                  <a:extLst>
                    <a:ext uri="{FF2B5EF4-FFF2-40B4-BE49-F238E27FC236}">
                      <a16:creationId xmlns:a16="http://schemas.microsoft.com/office/drawing/2014/main" id="{DCF9AF46-667E-43CB-AFE3-45F028CC42EE}"/>
                    </a:ext>
                  </a:extLst>
                </p:cNvPr>
                <p:cNvSpPr/>
                <p:nvPr/>
              </p:nvSpPr>
              <p:spPr>
                <a:xfrm>
                  <a:off x="7735835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: Shape 482">
                  <a:extLst>
                    <a:ext uri="{FF2B5EF4-FFF2-40B4-BE49-F238E27FC236}">
                      <a16:creationId xmlns:a16="http://schemas.microsoft.com/office/drawing/2014/main" id="{A15F1C67-86CB-470E-8DDE-36DC9CDD7653}"/>
                    </a:ext>
                  </a:extLst>
                </p:cNvPr>
                <p:cNvSpPr/>
                <p:nvPr/>
              </p:nvSpPr>
              <p:spPr>
                <a:xfrm>
                  <a:off x="7783743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Freeform: Shape 483">
                  <a:extLst>
                    <a:ext uri="{FF2B5EF4-FFF2-40B4-BE49-F238E27FC236}">
                      <a16:creationId xmlns:a16="http://schemas.microsoft.com/office/drawing/2014/main" id="{492A0E31-1CDA-4BD3-BEA7-99ACA51D4C0D}"/>
                    </a:ext>
                  </a:extLst>
                </p:cNvPr>
                <p:cNvSpPr/>
                <p:nvPr/>
              </p:nvSpPr>
              <p:spPr>
                <a:xfrm>
                  <a:off x="7829567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Freeform: Shape 484">
                  <a:extLst>
                    <a:ext uri="{FF2B5EF4-FFF2-40B4-BE49-F238E27FC236}">
                      <a16:creationId xmlns:a16="http://schemas.microsoft.com/office/drawing/2014/main" id="{1B3B661A-BE30-4066-8E04-35960AD50D2B}"/>
                    </a:ext>
                  </a:extLst>
                </p:cNvPr>
                <p:cNvSpPr/>
                <p:nvPr/>
              </p:nvSpPr>
              <p:spPr>
                <a:xfrm>
                  <a:off x="7881640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Freeform: Shape 485">
                  <a:extLst>
                    <a:ext uri="{FF2B5EF4-FFF2-40B4-BE49-F238E27FC236}">
                      <a16:creationId xmlns:a16="http://schemas.microsoft.com/office/drawing/2014/main" id="{56C544B8-2510-4E9C-A854-832249FBE1A3}"/>
                    </a:ext>
                  </a:extLst>
                </p:cNvPr>
                <p:cNvSpPr/>
                <p:nvPr/>
              </p:nvSpPr>
              <p:spPr>
                <a:xfrm>
                  <a:off x="7927464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Freeform: Shape 486">
                  <a:extLst>
                    <a:ext uri="{FF2B5EF4-FFF2-40B4-BE49-F238E27FC236}">
                      <a16:creationId xmlns:a16="http://schemas.microsoft.com/office/drawing/2014/main" id="{D0A8D97F-4617-4A51-9450-97D05A8ABD22}"/>
                    </a:ext>
                  </a:extLst>
                </p:cNvPr>
                <p:cNvSpPr/>
                <p:nvPr/>
              </p:nvSpPr>
              <p:spPr>
                <a:xfrm>
                  <a:off x="7968766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FBB94E24-5E27-4B02-BF79-1A82066F7E67}"/>
                    </a:ext>
                  </a:extLst>
                </p:cNvPr>
                <p:cNvGrpSpPr/>
                <p:nvPr/>
              </p:nvGrpSpPr>
              <p:grpSpPr>
                <a:xfrm>
                  <a:off x="7536889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489" name="Rectangle: Rounded Corners 488">
                    <a:extLst>
                      <a:ext uri="{FF2B5EF4-FFF2-40B4-BE49-F238E27FC236}">
                        <a16:creationId xmlns:a16="http://schemas.microsoft.com/office/drawing/2014/main" id="{908859BE-849F-4E54-B32E-752B4D76ADF4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Oval 489">
                    <a:extLst>
                      <a:ext uri="{FF2B5EF4-FFF2-40B4-BE49-F238E27FC236}">
                        <a16:creationId xmlns:a16="http://schemas.microsoft.com/office/drawing/2014/main" id="{202770AA-C3F4-4BE1-8501-9591B8785638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0" name="Epithelial Cell">
                <a:extLst>
                  <a:ext uri="{FF2B5EF4-FFF2-40B4-BE49-F238E27FC236}">
                    <a16:creationId xmlns:a16="http://schemas.microsoft.com/office/drawing/2014/main" id="{5CB671EC-568B-4588-A8E2-54A88EE5E3E2}"/>
                  </a:ext>
                </a:extLst>
              </p:cNvPr>
              <p:cNvGrpSpPr/>
              <p:nvPr/>
            </p:nvGrpSpPr>
            <p:grpSpPr>
              <a:xfrm>
                <a:off x="5402018" y="5015644"/>
                <a:ext cx="292605" cy="544481"/>
                <a:chOff x="8040358" y="1805888"/>
                <a:chExt cx="506734" cy="942935"/>
              </a:xfrm>
            </p:grpSpPr>
            <p:sp>
              <p:nvSpPr>
                <p:cNvPr id="467" name="Freeform: Shape 466">
                  <a:extLst>
                    <a:ext uri="{FF2B5EF4-FFF2-40B4-BE49-F238E27FC236}">
                      <a16:creationId xmlns:a16="http://schemas.microsoft.com/office/drawing/2014/main" id="{17B67B92-6265-46E4-9672-F0AA20FD7C63}"/>
                    </a:ext>
                  </a:extLst>
                </p:cNvPr>
                <p:cNvSpPr/>
                <p:nvPr/>
              </p:nvSpPr>
              <p:spPr>
                <a:xfrm>
                  <a:off x="8061781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Freeform: Shape 467">
                  <a:extLst>
                    <a:ext uri="{FF2B5EF4-FFF2-40B4-BE49-F238E27FC236}">
                      <a16:creationId xmlns:a16="http://schemas.microsoft.com/office/drawing/2014/main" id="{FBFA4A4E-EBF6-407E-AC91-0F84D33E4546}"/>
                    </a:ext>
                  </a:extLst>
                </p:cNvPr>
                <p:cNvSpPr/>
                <p:nvPr/>
              </p:nvSpPr>
              <p:spPr>
                <a:xfrm>
                  <a:off x="8115936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: Shape 468">
                  <a:extLst>
                    <a:ext uri="{FF2B5EF4-FFF2-40B4-BE49-F238E27FC236}">
                      <a16:creationId xmlns:a16="http://schemas.microsoft.com/office/drawing/2014/main" id="{3D1A1E66-71FF-442B-9E12-1F03246759FB}"/>
                    </a:ext>
                  </a:extLst>
                </p:cNvPr>
                <p:cNvSpPr/>
                <p:nvPr/>
              </p:nvSpPr>
              <p:spPr>
                <a:xfrm>
                  <a:off x="8163705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id="{D0FBAD1E-C2F8-48D0-B175-D14A47E2C685}"/>
                    </a:ext>
                  </a:extLst>
                </p:cNvPr>
                <p:cNvSpPr/>
                <p:nvPr/>
              </p:nvSpPr>
              <p:spPr>
                <a:xfrm>
                  <a:off x="8213833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id="{89B9E207-AAD5-460B-9435-1AB0434FB268}"/>
                    </a:ext>
                  </a:extLst>
                </p:cNvPr>
                <p:cNvSpPr/>
                <p:nvPr/>
              </p:nvSpPr>
              <p:spPr>
                <a:xfrm>
                  <a:off x="8261741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id="{73A957F6-D386-4213-A363-57632BC0B32C}"/>
                    </a:ext>
                  </a:extLst>
                </p:cNvPr>
                <p:cNvSpPr/>
                <p:nvPr/>
              </p:nvSpPr>
              <p:spPr>
                <a:xfrm>
                  <a:off x="8307565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id="{F039B712-F3E3-4256-BF80-1012FD1488CA}"/>
                    </a:ext>
                  </a:extLst>
                </p:cNvPr>
                <p:cNvSpPr/>
                <p:nvPr/>
              </p:nvSpPr>
              <p:spPr>
                <a:xfrm>
                  <a:off x="8359638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B7A6C886-98AE-4218-8858-2108AED8515D}"/>
                    </a:ext>
                  </a:extLst>
                </p:cNvPr>
                <p:cNvSpPr/>
                <p:nvPr/>
              </p:nvSpPr>
              <p:spPr>
                <a:xfrm>
                  <a:off x="8405462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6E70DD30-C3ED-48C9-8158-930345F2BA16}"/>
                    </a:ext>
                  </a:extLst>
                </p:cNvPr>
                <p:cNvSpPr/>
                <p:nvPr/>
              </p:nvSpPr>
              <p:spPr>
                <a:xfrm>
                  <a:off x="8446764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6" name="Group 475">
                  <a:extLst>
                    <a:ext uri="{FF2B5EF4-FFF2-40B4-BE49-F238E27FC236}">
                      <a16:creationId xmlns:a16="http://schemas.microsoft.com/office/drawing/2014/main" id="{BCEC86BD-D000-4DE5-9AF0-0C9CBAA56A1C}"/>
                    </a:ext>
                  </a:extLst>
                </p:cNvPr>
                <p:cNvGrpSpPr/>
                <p:nvPr/>
              </p:nvGrpSpPr>
              <p:grpSpPr>
                <a:xfrm>
                  <a:off x="8040358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477" name="Rectangle: Rounded Corners 476">
                    <a:extLst>
                      <a:ext uri="{FF2B5EF4-FFF2-40B4-BE49-F238E27FC236}">
                        <a16:creationId xmlns:a16="http://schemas.microsoft.com/office/drawing/2014/main" id="{8AE9CE71-C69E-4D4C-8968-94997D651B8C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8" name="Oval 477">
                    <a:extLst>
                      <a:ext uri="{FF2B5EF4-FFF2-40B4-BE49-F238E27FC236}">
                        <a16:creationId xmlns:a16="http://schemas.microsoft.com/office/drawing/2014/main" id="{44F6F8D2-74E7-4940-B795-6D8C912A47A1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1" name="Epithelial Cell">
                <a:extLst>
                  <a:ext uri="{FF2B5EF4-FFF2-40B4-BE49-F238E27FC236}">
                    <a16:creationId xmlns:a16="http://schemas.microsoft.com/office/drawing/2014/main" id="{7FA8C099-ED49-4E1C-A580-2B17E5023521}"/>
                  </a:ext>
                </a:extLst>
              </p:cNvPr>
              <p:cNvGrpSpPr/>
              <p:nvPr/>
            </p:nvGrpSpPr>
            <p:grpSpPr>
              <a:xfrm>
                <a:off x="5679003" y="5001535"/>
                <a:ext cx="292605" cy="544481"/>
                <a:chOff x="8520041" y="1805888"/>
                <a:chExt cx="506734" cy="942935"/>
              </a:xfrm>
            </p:grpSpPr>
            <p:sp>
              <p:nvSpPr>
                <p:cNvPr id="455" name="Freeform: Shape 454">
                  <a:extLst>
                    <a:ext uri="{FF2B5EF4-FFF2-40B4-BE49-F238E27FC236}">
                      <a16:creationId xmlns:a16="http://schemas.microsoft.com/office/drawing/2014/main" id="{C0BC4568-AF12-443B-84D3-4F312B76AF7D}"/>
                    </a:ext>
                  </a:extLst>
                </p:cNvPr>
                <p:cNvSpPr/>
                <p:nvPr/>
              </p:nvSpPr>
              <p:spPr>
                <a:xfrm>
                  <a:off x="8561339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: Shape 455">
                  <a:extLst>
                    <a:ext uri="{FF2B5EF4-FFF2-40B4-BE49-F238E27FC236}">
                      <a16:creationId xmlns:a16="http://schemas.microsoft.com/office/drawing/2014/main" id="{68A50FD2-DF8A-441F-910B-FFD88EDAE712}"/>
                    </a:ext>
                  </a:extLst>
                </p:cNvPr>
                <p:cNvSpPr/>
                <p:nvPr/>
              </p:nvSpPr>
              <p:spPr>
                <a:xfrm>
                  <a:off x="8615494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: Shape 456">
                  <a:extLst>
                    <a:ext uri="{FF2B5EF4-FFF2-40B4-BE49-F238E27FC236}">
                      <a16:creationId xmlns:a16="http://schemas.microsoft.com/office/drawing/2014/main" id="{AE1765CF-FFA6-4771-8782-6B616AA9C0DE}"/>
                    </a:ext>
                  </a:extLst>
                </p:cNvPr>
                <p:cNvSpPr/>
                <p:nvPr/>
              </p:nvSpPr>
              <p:spPr>
                <a:xfrm>
                  <a:off x="8663263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: Shape 457">
                  <a:extLst>
                    <a:ext uri="{FF2B5EF4-FFF2-40B4-BE49-F238E27FC236}">
                      <a16:creationId xmlns:a16="http://schemas.microsoft.com/office/drawing/2014/main" id="{90F9F2F0-D3FB-4D98-A0A6-92907B92D212}"/>
                    </a:ext>
                  </a:extLst>
                </p:cNvPr>
                <p:cNvSpPr/>
                <p:nvPr/>
              </p:nvSpPr>
              <p:spPr>
                <a:xfrm>
                  <a:off x="8713391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: Shape 458">
                  <a:extLst>
                    <a:ext uri="{FF2B5EF4-FFF2-40B4-BE49-F238E27FC236}">
                      <a16:creationId xmlns:a16="http://schemas.microsoft.com/office/drawing/2014/main" id="{1A895F37-0D49-470A-A1DA-13336AE16CD0}"/>
                    </a:ext>
                  </a:extLst>
                </p:cNvPr>
                <p:cNvSpPr/>
                <p:nvPr/>
              </p:nvSpPr>
              <p:spPr>
                <a:xfrm>
                  <a:off x="8761299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eform: Shape 459">
                  <a:extLst>
                    <a:ext uri="{FF2B5EF4-FFF2-40B4-BE49-F238E27FC236}">
                      <a16:creationId xmlns:a16="http://schemas.microsoft.com/office/drawing/2014/main" id="{44C48D7A-FCB0-4B71-9C44-DDE879687D56}"/>
                    </a:ext>
                  </a:extLst>
                </p:cNvPr>
                <p:cNvSpPr/>
                <p:nvPr/>
              </p:nvSpPr>
              <p:spPr>
                <a:xfrm>
                  <a:off x="8807123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eform: Shape 460">
                  <a:extLst>
                    <a:ext uri="{FF2B5EF4-FFF2-40B4-BE49-F238E27FC236}">
                      <a16:creationId xmlns:a16="http://schemas.microsoft.com/office/drawing/2014/main" id="{0E2349A4-A9E4-451A-87BD-077DBBC830CB}"/>
                    </a:ext>
                  </a:extLst>
                </p:cNvPr>
                <p:cNvSpPr/>
                <p:nvPr/>
              </p:nvSpPr>
              <p:spPr>
                <a:xfrm>
                  <a:off x="8859196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id="{F9919C69-5D5C-48B3-AE2A-E827A67AAD7B}"/>
                    </a:ext>
                  </a:extLst>
                </p:cNvPr>
                <p:cNvSpPr/>
                <p:nvPr/>
              </p:nvSpPr>
              <p:spPr>
                <a:xfrm>
                  <a:off x="8905020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84268FE6-CFBA-41B7-897C-546C69C3999C}"/>
                    </a:ext>
                  </a:extLst>
                </p:cNvPr>
                <p:cNvSpPr/>
                <p:nvPr/>
              </p:nvSpPr>
              <p:spPr>
                <a:xfrm>
                  <a:off x="8946322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4" name="Group 463">
                  <a:extLst>
                    <a:ext uri="{FF2B5EF4-FFF2-40B4-BE49-F238E27FC236}">
                      <a16:creationId xmlns:a16="http://schemas.microsoft.com/office/drawing/2014/main" id="{2F274054-14A8-49BA-9437-51F29B0E979A}"/>
                    </a:ext>
                  </a:extLst>
                </p:cNvPr>
                <p:cNvGrpSpPr/>
                <p:nvPr/>
              </p:nvGrpSpPr>
              <p:grpSpPr>
                <a:xfrm>
                  <a:off x="8520041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465" name="Rectangle: Rounded Corners 464">
                    <a:extLst>
                      <a:ext uri="{FF2B5EF4-FFF2-40B4-BE49-F238E27FC236}">
                        <a16:creationId xmlns:a16="http://schemas.microsoft.com/office/drawing/2014/main" id="{767D8C0A-BFBF-4FEA-8BE0-65BAACA5CDAB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6" name="Oval 465">
                    <a:extLst>
                      <a:ext uri="{FF2B5EF4-FFF2-40B4-BE49-F238E27FC236}">
                        <a16:creationId xmlns:a16="http://schemas.microsoft.com/office/drawing/2014/main" id="{C4472413-E21C-4EF5-9DD2-83E16831559C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2" name="Epithelial Cell">
                <a:extLst>
                  <a:ext uri="{FF2B5EF4-FFF2-40B4-BE49-F238E27FC236}">
                    <a16:creationId xmlns:a16="http://schemas.microsoft.com/office/drawing/2014/main" id="{8ADD19BE-D664-49D5-B605-2497437EFAD0}"/>
                  </a:ext>
                </a:extLst>
              </p:cNvPr>
              <p:cNvGrpSpPr/>
              <p:nvPr/>
            </p:nvGrpSpPr>
            <p:grpSpPr>
              <a:xfrm>
                <a:off x="5972778" y="5001535"/>
                <a:ext cx="308773" cy="544481"/>
                <a:chOff x="9028803" y="1805888"/>
                <a:chExt cx="534735" cy="942935"/>
              </a:xfrm>
            </p:grpSpPr>
            <p:sp>
              <p:nvSpPr>
                <p:cNvPr id="443" name="Freeform: Shape 442">
                  <a:extLst>
                    <a:ext uri="{FF2B5EF4-FFF2-40B4-BE49-F238E27FC236}">
                      <a16:creationId xmlns:a16="http://schemas.microsoft.com/office/drawing/2014/main" id="{B5C34B03-3C4D-4D36-A7DC-AF843787A12F}"/>
                    </a:ext>
                  </a:extLst>
                </p:cNvPr>
                <p:cNvSpPr/>
                <p:nvPr/>
              </p:nvSpPr>
              <p:spPr>
                <a:xfrm>
                  <a:off x="9136541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: Shape 443">
                  <a:extLst>
                    <a:ext uri="{FF2B5EF4-FFF2-40B4-BE49-F238E27FC236}">
                      <a16:creationId xmlns:a16="http://schemas.microsoft.com/office/drawing/2014/main" id="{E29B03EE-F4E5-43D3-BB4B-3360B282B968}"/>
                    </a:ext>
                  </a:extLst>
                </p:cNvPr>
                <p:cNvSpPr/>
                <p:nvPr/>
              </p:nvSpPr>
              <p:spPr>
                <a:xfrm>
                  <a:off x="9190696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id="{409F4762-C1BD-4402-99D3-CF60E31093E5}"/>
                    </a:ext>
                  </a:extLst>
                </p:cNvPr>
                <p:cNvSpPr/>
                <p:nvPr/>
              </p:nvSpPr>
              <p:spPr>
                <a:xfrm>
                  <a:off x="9238465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: Shape 445">
                  <a:extLst>
                    <a:ext uri="{FF2B5EF4-FFF2-40B4-BE49-F238E27FC236}">
                      <a16:creationId xmlns:a16="http://schemas.microsoft.com/office/drawing/2014/main" id="{AB84D3C6-E0AE-4B9F-AF40-AA46634C1F84}"/>
                    </a:ext>
                  </a:extLst>
                </p:cNvPr>
                <p:cNvSpPr/>
                <p:nvPr/>
              </p:nvSpPr>
              <p:spPr>
                <a:xfrm>
                  <a:off x="9288593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: Shape 446">
                  <a:extLst>
                    <a:ext uri="{FF2B5EF4-FFF2-40B4-BE49-F238E27FC236}">
                      <a16:creationId xmlns:a16="http://schemas.microsoft.com/office/drawing/2014/main" id="{44BCCA4D-78FF-4822-AF42-058E33C3E774}"/>
                    </a:ext>
                  </a:extLst>
                </p:cNvPr>
                <p:cNvSpPr/>
                <p:nvPr/>
              </p:nvSpPr>
              <p:spPr>
                <a:xfrm>
                  <a:off x="9336501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: Shape 447">
                  <a:extLst>
                    <a:ext uri="{FF2B5EF4-FFF2-40B4-BE49-F238E27FC236}">
                      <a16:creationId xmlns:a16="http://schemas.microsoft.com/office/drawing/2014/main" id="{9A4EF44F-27EB-4C98-8750-20B862F5804D}"/>
                    </a:ext>
                  </a:extLst>
                </p:cNvPr>
                <p:cNvSpPr/>
                <p:nvPr/>
              </p:nvSpPr>
              <p:spPr>
                <a:xfrm>
                  <a:off x="9382325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ACEA4ABF-EDC5-49F0-8D71-B0FAF1A36981}"/>
                    </a:ext>
                  </a:extLst>
                </p:cNvPr>
                <p:cNvSpPr/>
                <p:nvPr/>
              </p:nvSpPr>
              <p:spPr>
                <a:xfrm>
                  <a:off x="9434398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5058665B-FDAF-4BB7-BDA2-68B7E9ED9385}"/>
                    </a:ext>
                  </a:extLst>
                </p:cNvPr>
                <p:cNvSpPr/>
                <p:nvPr/>
              </p:nvSpPr>
              <p:spPr>
                <a:xfrm>
                  <a:off x="9480222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Freeform: Shape 450">
                  <a:extLst>
                    <a:ext uri="{FF2B5EF4-FFF2-40B4-BE49-F238E27FC236}">
                      <a16:creationId xmlns:a16="http://schemas.microsoft.com/office/drawing/2014/main" id="{D4118FBB-A834-479F-9B9B-25C459A6CEDC}"/>
                    </a:ext>
                  </a:extLst>
                </p:cNvPr>
                <p:cNvSpPr/>
                <p:nvPr/>
              </p:nvSpPr>
              <p:spPr>
                <a:xfrm>
                  <a:off x="9521524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52" name="Group 451">
                  <a:extLst>
                    <a:ext uri="{FF2B5EF4-FFF2-40B4-BE49-F238E27FC236}">
                      <a16:creationId xmlns:a16="http://schemas.microsoft.com/office/drawing/2014/main" id="{EE0C9E6D-6121-4E80-84A6-26EC4B8B6EFD}"/>
                    </a:ext>
                  </a:extLst>
                </p:cNvPr>
                <p:cNvGrpSpPr/>
                <p:nvPr/>
              </p:nvGrpSpPr>
              <p:grpSpPr>
                <a:xfrm>
                  <a:off x="9028803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453" name="Rectangle: Rounded Corners 452">
                    <a:extLst>
                      <a:ext uri="{FF2B5EF4-FFF2-40B4-BE49-F238E27FC236}">
                        <a16:creationId xmlns:a16="http://schemas.microsoft.com/office/drawing/2014/main" id="{2C00DCF1-ECFB-49EC-88C6-CD3D47737DE3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4" name="Oval 453">
                    <a:extLst>
                      <a:ext uri="{FF2B5EF4-FFF2-40B4-BE49-F238E27FC236}">
                        <a16:creationId xmlns:a16="http://schemas.microsoft.com/office/drawing/2014/main" id="{1210EB25-3ACE-4D88-99C4-101DBEFD277F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3" name="Epithelial Cell">
                <a:extLst>
                  <a:ext uri="{FF2B5EF4-FFF2-40B4-BE49-F238E27FC236}">
                    <a16:creationId xmlns:a16="http://schemas.microsoft.com/office/drawing/2014/main" id="{B63A858D-6F66-41F7-A128-E574AC78594E}"/>
                  </a:ext>
                </a:extLst>
              </p:cNvPr>
              <p:cNvGrpSpPr/>
              <p:nvPr/>
            </p:nvGrpSpPr>
            <p:grpSpPr>
              <a:xfrm>
                <a:off x="6523781" y="5001535"/>
                <a:ext cx="292605" cy="544481"/>
                <a:chOff x="9983035" y="1805888"/>
                <a:chExt cx="506734" cy="942935"/>
              </a:xfrm>
            </p:grpSpPr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A2DE1EDA-D9D7-420A-A817-21620EF45B3A}"/>
                    </a:ext>
                  </a:extLst>
                </p:cNvPr>
                <p:cNvSpPr/>
                <p:nvPr/>
              </p:nvSpPr>
              <p:spPr>
                <a:xfrm>
                  <a:off x="10001929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6D6C010A-5FB4-4E34-BA01-3D4752DB9AF1}"/>
                    </a:ext>
                  </a:extLst>
                </p:cNvPr>
                <p:cNvSpPr/>
                <p:nvPr/>
              </p:nvSpPr>
              <p:spPr>
                <a:xfrm>
                  <a:off x="10056084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75B55AD9-3D16-4D80-83D2-6936F52895C9}"/>
                    </a:ext>
                  </a:extLst>
                </p:cNvPr>
                <p:cNvSpPr/>
                <p:nvPr/>
              </p:nvSpPr>
              <p:spPr>
                <a:xfrm>
                  <a:off x="10103853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9ACAF3A7-69BB-4637-927C-022096CBA208}"/>
                    </a:ext>
                  </a:extLst>
                </p:cNvPr>
                <p:cNvSpPr/>
                <p:nvPr/>
              </p:nvSpPr>
              <p:spPr>
                <a:xfrm>
                  <a:off x="10153981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2D78E038-BB9C-43B3-BE22-520F0EFCA9FA}"/>
                    </a:ext>
                  </a:extLst>
                </p:cNvPr>
                <p:cNvSpPr/>
                <p:nvPr/>
              </p:nvSpPr>
              <p:spPr>
                <a:xfrm>
                  <a:off x="10201889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B4EF1366-5FE3-4CA8-B810-9180D3F08E3C}"/>
                    </a:ext>
                  </a:extLst>
                </p:cNvPr>
                <p:cNvSpPr/>
                <p:nvPr/>
              </p:nvSpPr>
              <p:spPr>
                <a:xfrm>
                  <a:off x="10247713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8A429C6B-D173-417F-967B-A1D539C72ABF}"/>
                    </a:ext>
                  </a:extLst>
                </p:cNvPr>
                <p:cNvSpPr/>
                <p:nvPr/>
              </p:nvSpPr>
              <p:spPr>
                <a:xfrm>
                  <a:off x="10299786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: Shape 437">
                  <a:extLst>
                    <a:ext uri="{FF2B5EF4-FFF2-40B4-BE49-F238E27FC236}">
                      <a16:creationId xmlns:a16="http://schemas.microsoft.com/office/drawing/2014/main" id="{98DFCD69-E088-4702-8DF6-34CAA34EE4C7}"/>
                    </a:ext>
                  </a:extLst>
                </p:cNvPr>
                <p:cNvSpPr/>
                <p:nvPr/>
              </p:nvSpPr>
              <p:spPr>
                <a:xfrm>
                  <a:off x="10345610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: Shape 438">
                  <a:extLst>
                    <a:ext uri="{FF2B5EF4-FFF2-40B4-BE49-F238E27FC236}">
                      <a16:creationId xmlns:a16="http://schemas.microsoft.com/office/drawing/2014/main" id="{06DC8DEC-B313-4800-9C31-E17DDA452B6E}"/>
                    </a:ext>
                  </a:extLst>
                </p:cNvPr>
                <p:cNvSpPr/>
                <p:nvPr/>
              </p:nvSpPr>
              <p:spPr>
                <a:xfrm>
                  <a:off x="10386912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0" name="Group 439">
                  <a:extLst>
                    <a:ext uri="{FF2B5EF4-FFF2-40B4-BE49-F238E27FC236}">
                      <a16:creationId xmlns:a16="http://schemas.microsoft.com/office/drawing/2014/main" id="{9B7AD919-D73D-4AC6-9AB1-63BCA32AC9CB}"/>
                    </a:ext>
                  </a:extLst>
                </p:cNvPr>
                <p:cNvGrpSpPr/>
                <p:nvPr/>
              </p:nvGrpSpPr>
              <p:grpSpPr>
                <a:xfrm>
                  <a:off x="9983035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441" name="Rectangle: Rounded Corners 440">
                    <a:extLst>
                      <a:ext uri="{FF2B5EF4-FFF2-40B4-BE49-F238E27FC236}">
                        <a16:creationId xmlns:a16="http://schemas.microsoft.com/office/drawing/2014/main" id="{896C519E-EB20-4FB2-AE84-43132D1B204A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2" name="Oval 441">
                    <a:extLst>
                      <a:ext uri="{FF2B5EF4-FFF2-40B4-BE49-F238E27FC236}">
                        <a16:creationId xmlns:a16="http://schemas.microsoft.com/office/drawing/2014/main" id="{D0653FBC-C78A-4DBB-86D5-03EC6830BD89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4" name="Epithelial Cell">
                <a:extLst>
                  <a:ext uri="{FF2B5EF4-FFF2-40B4-BE49-F238E27FC236}">
                    <a16:creationId xmlns:a16="http://schemas.microsoft.com/office/drawing/2014/main" id="{04302CA3-B4AC-49B4-8518-528CF2232582}"/>
                  </a:ext>
                </a:extLst>
              </p:cNvPr>
              <p:cNvGrpSpPr/>
              <p:nvPr/>
            </p:nvGrpSpPr>
            <p:grpSpPr>
              <a:xfrm>
                <a:off x="6807438" y="5001535"/>
                <a:ext cx="292605" cy="544481"/>
                <a:chOff x="10474274" y="1805888"/>
                <a:chExt cx="506734" cy="942935"/>
              </a:xfrm>
            </p:grpSpPr>
            <p:sp>
              <p:nvSpPr>
                <p:cNvPr id="419" name="Freeform: Shape 418">
                  <a:extLst>
                    <a:ext uri="{FF2B5EF4-FFF2-40B4-BE49-F238E27FC236}">
                      <a16:creationId xmlns:a16="http://schemas.microsoft.com/office/drawing/2014/main" id="{1F1CA5B8-7F6F-4D2F-A2F5-17166231BCD6}"/>
                    </a:ext>
                  </a:extLst>
                </p:cNvPr>
                <p:cNvSpPr/>
                <p:nvPr/>
              </p:nvSpPr>
              <p:spPr>
                <a:xfrm>
                  <a:off x="10521848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: Shape 419">
                  <a:extLst>
                    <a:ext uri="{FF2B5EF4-FFF2-40B4-BE49-F238E27FC236}">
                      <a16:creationId xmlns:a16="http://schemas.microsoft.com/office/drawing/2014/main" id="{2C7AA606-931E-49F5-807F-1E1CF4302117}"/>
                    </a:ext>
                  </a:extLst>
                </p:cNvPr>
                <p:cNvSpPr/>
                <p:nvPr/>
              </p:nvSpPr>
              <p:spPr>
                <a:xfrm>
                  <a:off x="10576003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id="{CCE77ABC-7269-436F-B1E7-E6CC7D27B6E9}"/>
                    </a:ext>
                  </a:extLst>
                </p:cNvPr>
                <p:cNvSpPr/>
                <p:nvPr/>
              </p:nvSpPr>
              <p:spPr>
                <a:xfrm>
                  <a:off x="10623772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0E81FA9F-0C35-4C33-AF27-9A031EA7AA15}"/>
                    </a:ext>
                  </a:extLst>
                </p:cNvPr>
                <p:cNvSpPr/>
                <p:nvPr/>
              </p:nvSpPr>
              <p:spPr>
                <a:xfrm>
                  <a:off x="10673900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16FE828A-0CCE-4AFC-B7CA-9BF98FE51DA6}"/>
                    </a:ext>
                  </a:extLst>
                </p:cNvPr>
                <p:cNvSpPr/>
                <p:nvPr/>
              </p:nvSpPr>
              <p:spPr>
                <a:xfrm>
                  <a:off x="10721808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45FED734-3BCA-470D-ACE0-F8BDC43340A8}"/>
                    </a:ext>
                  </a:extLst>
                </p:cNvPr>
                <p:cNvSpPr/>
                <p:nvPr/>
              </p:nvSpPr>
              <p:spPr>
                <a:xfrm>
                  <a:off x="10767632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2D8848B9-48C1-4984-889C-9D467886DB27}"/>
                    </a:ext>
                  </a:extLst>
                </p:cNvPr>
                <p:cNvSpPr/>
                <p:nvPr/>
              </p:nvSpPr>
              <p:spPr>
                <a:xfrm>
                  <a:off x="10819705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ACE198D9-FF0C-4C72-9CE1-170881C6E334}"/>
                    </a:ext>
                  </a:extLst>
                </p:cNvPr>
                <p:cNvSpPr/>
                <p:nvPr/>
              </p:nvSpPr>
              <p:spPr>
                <a:xfrm>
                  <a:off x="10865529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: Shape 426">
                  <a:extLst>
                    <a:ext uri="{FF2B5EF4-FFF2-40B4-BE49-F238E27FC236}">
                      <a16:creationId xmlns:a16="http://schemas.microsoft.com/office/drawing/2014/main" id="{72E73F67-99B6-461E-91F6-9DAE5871F266}"/>
                    </a:ext>
                  </a:extLst>
                </p:cNvPr>
                <p:cNvSpPr/>
                <p:nvPr/>
              </p:nvSpPr>
              <p:spPr>
                <a:xfrm>
                  <a:off x="10906831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8" name="Group 427">
                  <a:extLst>
                    <a:ext uri="{FF2B5EF4-FFF2-40B4-BE49-F238E27FC236}">
                      <a16:creationId xmlns:a16="http://schemas.microsoft.com/office/drawing/2014/main" id="{45CA92AB-2509-43BE-A1D5-0B643C555129}"/>
                    </a:ext>
                  </a:extLst>
                </p:cNvPr>
                <p:cNvGrpSpPr/>
                <p:nvPr/>
              </p:nvGrpSpPr>
              <p:grpSpPr>
                <a:xfrm>
                  <a:off x="10474274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429" name="Rectangle: Rounded Corners 428">
                    <a:extLst>
                      <a:ext uri="{FF2B5EF4-FFF2-40B4-BE49-F238E27FC236}">
                        <a16:creationId xmlns:a16="http://schemas.microsoft.com/office/drawing/2014/main" id="{5E790A62-5AB4-4E1A-9203-EA32C0BAC8CE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0" name="Oval 429">
                    <a:extLst>
                      <a:ext uri="{FF2B5EF4-FFF2-40B4-BE49-F238E27FC236}">
                        <a16:creationId xmlns:a16="http://schemas.microsoft.com/office/drawing/2014/main" id="{15562ADC-98C9-4833-9C5E-5E2B008A076B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5" name="Epithelial Cell">
                <a:extLst>
                  <a:ext uri="{FF2B5EF4-FFF2-40B4-BE49-F238E27FC236}">
                    <a16:creationId xmlns:a16="http://schemas.microsoft.com/office/drawing/2014/main" id="{AF638328-1E4E-4901-80F0-0D7F96D385AD}"/>
                  </a:ext>
                </a:extLst>
              </p:cNvPr>
              <p:cNvGrpSpPr/>
              <p:nvPr/>
            </p:nvGrpSpPr>
            <p:grpSpPr>
              <a:xfrm>
                <a:off x="1189341" y="5001535"/>
                <a:ext cx="292605" cy="544481"/>
                <a:chOff x="1702231" y="1805888"/>
                <a:chExt cx="506734" cy="942935"/>
              </a:xfrm>
            </p:grpSpPr>
            <p:grpSp>
              <p:nvGrpSpPr>
                <p:cNvPr id="407" name="Group 406">
                  <a:extLst>
                    <a:ext uri="{FF2B5EF4-FFF2-40B4-BE49-F238E27FC236}">
                      <a16:creationId xmlns:a16="http://schemas.microsoft.com/office/drawing/2014/main" id="{E372E2C1-E290-4CC3-B122-ECDB594C9BCB}"/>
                    </a:ext>
                  </a:extLst>
                </p:cNvPr>
                <p:cNvGrpSpPr/>
                <p:nvPr/>
              </p:nvGrpSpPr>
              <p:grpSpPr>
                <a:xfrm>
                  <a:off x="1764230" y="1805888"/>
                  <a:ext cx="426997" cy="308271"/>
                  <a:chOff x="1764230" y="1805888"/>
                  <a:chExt cx="426997" cy="308271"/>
                </a:xfrm>
              </p:grpSpPr>
              <p:sp>
                <p:nvSpPr>
                  <p:cNvPr id="410" name="Freeform: Shape 409">
                    <a:extLst>
                      <a:ext uri="{FF2B5EF4-FFF2-40B4-BE49-F238E27FC236}">
                        <a16:creationId xmlns:a16="http://schemas.microsoft.com/office/drawing/2014/main" id="{F4630D87-9A1D-4C90-A860-D124CE8E06E7}"/>
                      </a:ext>
                    </a:extLst>
                  </p:cNvPr>
                  <p:cNvSpPr/>
                  <p:nvPr/>
                </p:nvSpPr>
                <p:spPr>
                  <a:xfrm>
                    <a:off x="1764230" y="1839215"/>
                    <a:ext cx="45824" cy="266613"/>
                  </a:xfrm>
                  <a:custGeom>
                    <a:avLst/>
                    <a:gdLst>
                      <a:gd name="connsiteX0" fmla="*/ 0 w 45824"/>
                      <a:gd name="connsiteY0" fmla="*/ 0 h 266613"/>
                      <a:gd name="connsiteX1" fmla="*/ 0 w 45824"/>
                      <a:gd name="connsiteY1" fmla="*/ 0 h 266613"/>
                      <a:gd name="connsiteX2" fmla="*/ 4165 w 45824"/>
                      <a:gd name="connsiteY2" fmla="*/ 18746 h 266613"/>
                      <a:gd name="connsiteX3" fmla="*/ 10414 w 45824"/>
                      <a:gd name="connsiteY3" fmla="*/ 47907 h 266613"/>
                      <a:gd name="connsiteX4" fmla="*/ 16663 w 45824"/>
                      <a:gd name="connsiteY4" fmla="*/ 52072 h 266613"/>
                      <a:gd name="connsiteX5" fmla="*/ 20829 w 45824"/>
                      <a:gd name="connsiteY5" fmla="*/ 58321 h 266613"/>
                      <a:gd name="connsiteX6" fmla="*/ 27078 w 45824"/>
                      <a:gd name="connsiteY6" fmla="*/ 60404 h 266613"/>
                      <a:gd name="connsiteX7" fmla="*/ 33326 w 45824"/>
                      <a:gd name="connsiteY7" fmla="*/ 64570 h 266613"/>
                      <a:gd name="connsiteX8" fmla="*/ 41658 w 45824"/>
                      <a:gd name="connsiteY8" fmla="*/ 77067 h 266613"/>
                      <a:gd name="connsiteX9" fmla="*/ 45824 w 45824"/>
                      <a:gd name="connsiteY9" fmla="*/ 83316 h 266613"/>
                      <a:gd name="connsiteX10" fmla="*/ 43741 w 45824"/>
                      <a:gd name="connsiteY10" fmla="*/ 145804 h 266613"/>
                      <a:gd name="connsiteX11" fmla="*/ 41658 w 45824"/>
                      <a:gd name="connsiteY11" fmla="*/ 152052 h 266613"/>
                      <a:gd name="connsiteX12" fmla="*/ 37492 w 45824"/>
                      <a:gd name="connsiteY12" fmla="*/ 168716 h 266613"/>
                      <a:gd name="connsiteX13" fmla="*/ 31243 w 45824"/>
                      <a:gd name="connsiteY13" fmla="*/ 174964 h 266613"/>
                      <a:gd name="connsiteX14" fmla="*/ 20829 w 45824"/>
                      <a:gd name="connsiteY14" fmla="*/ 193711 h 266613"/>
                      <a:gd name="connsiteX15" fmla="*/ 16663 w 45824"/>
                      <a:gd name="connsiteY15" fmla="*/ 199959 h 266613"/>
                      <a:gd name="connsiteX16" fmla="*/ 12497 w 45824"/>
                      <a:gd name="connsiteY16" fmla="*/ 214540 h 266613"/>
                      <a:gd name="connsiteX17" fmla="*/ 10414 w 45824"/>
                      <a:gd name="connsiteY17" fmla="*/ 222872 h 266613"/>
                      <a:gd name="connsiteX18" fmla="*/ 10414 w 45824"/>
                      <a:gd name="connsiteY18" fmla="*/ 266613 h 266613"/>
                      <a:gd name="connsiteX19" fmla="*/ 12497 w 45824"/>
                      <a:gd name="connsiteY19" fmla="*/ 266613 h 26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824" h="266613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388" y="6249"/>
                          <a:pt x="3053" y="12442"/>
                          <a:pt x="4165" y="18746"/>
                        </a:cubicBezTo>
                        <a:cubicBezTo>
                          <a:pt x="4487" y="20573"/>
                          <a:pt x="6286" y="45156"/>
                          <a:pt x="10414" y="47907"/>
                        </a:cubicBezTo>
                        <a:lnTo>
                          <a:pt x="16663" y="52072"/>
                        </a:lnTo>
                        <a:cubicBezTo>
                          <a:pt x="18052" y="54155"/>
                          <a:pt x="18874" y="56757"/>
                          <a:pt x="20829" y="58321"/>
                        </a:cubicBezTo>
                        <a:cubicBezTo>
                          <a:pt x="22544" y="59693"/>
                          <a:pt x="25114" y="59422"/>
                          <a:pt x="27078" y="60404"/>
                        </a:cubicBezTo>
                        <a:cubicBezTo>
                          <a:pt x="29317" y="61524"/>
                          <a:pt x="31243" y="63181"/>
                          <a:pt x="33326" y="64570"/>
                        </a:cubicBezTo>
                        <a:lnTo>
                          <a:pt x="41658" y="77067"/>
                        </a:lnTo>
                        <a:lnTo>
                          <a:pt x="45824" y="83316"/>
                        </a:lnTo>
                        <a:cubicBezTo>
                          <a:pt x="45130" y="104145"/>
                          <a:pt x="45002" y="125001"/>
                          <a:pt x="43741" y="145804"/>
                        </a:cubicBezTo>
                        <a:cubicBezTo>
                          <a:pt x="43608" y="147995"/>
                          <a:pt x="42190" y="149922"/>
                          <a:pt x="41658" y="152052"/>
                        </a:cubicBezTo>
                        <a:cubicBezTo>
                          <a:pt x="41237" y="153734"/>
                          <a:pt x="39397" y="165859"/>
                          <a:pt x="37492" y="168716"/>
                        </a:cubicBezTo>
                        <a:cubicBezTo>
                          <a:pt x="35858" y="171167"/>
                          <a:pt x="33326" y="172881"/>
                          <a:pt x="31243" y="174964"/>
                        </a:cubicBezTo>
                        <a:cubicBezTo>
                          <a:pt x="27577" y="185962"/>
                          <a:pt x="30377" y="179389"/>
                          <a:pt x="20829" y="193711"/>
                        </a:cubicBezTo>
                        <a:lnTo>
                          <a:pt x="16663" y="199959"/>
                        </a:lnTo>
                        <a:cubicBezTo>
                          <a:pt x="10151" y="226006"/>
                          <a:pt x="18474" y="193622"/>
                          <a:pt x="12497" y="214540"/>
                        </a:cubicBezTo>
                        <a:cubicBezTo>
                          <a:pt x="11711" y="217293"/>
                          <a:pt x="10528" y="220011"/>
                          <a:pt x="10414" y="222872"/>
                        </a:cubicBezTo>
                        <a:cubicBezTo>
                          <a:pt x="9831" y="237441"/>
                          <a:pt x="10414" y="252033"/>
                          <a:pt x="10414" y="266613"/>
                        </a:cubicBezTo>
                        <a:lnTo>
                          <a:pt x="12497" y="266613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" name="Freeform: Shape 410">
                    <a:extLst>
                      <a:ext uri="{FF2B5EF4-FFF2-40B4-BE49-F238E27FC236}">
                        <a16:creationId xmlns:a16="http://schemas.microsoft.com/office/drawing/2014/main" id="{62E55C90-E018-435A-9CE6-51EDFFE6A8B4}"/>
                      </a:ext>
                    </a:extLst>
                  </p:cNvPr>
                  <p:cNvSpPr/>
                  <p:nvPr/>
                </p:nvSpPr>
                <p:spPr>
                  <a:xfrm>
                    <a:off x="1818385" y="1822551"/>
                    <a:ext cx="45825" cy="245784"/>
                  </a:xfrm>
                  <a:custGeom>
                    <a:avLst/>
                    <a:gdLst>
                      <a:gd name="connsiteX0" fmla="*/ 0 w 45825"/>
                      <a:gd name="connsiteY0" fmla="*/ 0 h 245784"/>
                      <a:gd name="connsiteX1" fmla="*/ 0 w 45825"/>
                      <a:gd name="connsiteY1" fmla="*/ 0 h 245784"/>
                      <a:gd name="connsiteX2" fmla="*/ 2083 w 45825"/>
                      <a:gd name="connsiteY2" fmla="*/ 41659 h 245784"/>
                      <a:gd name="connsiteX3" fmla="*/ 4166 w 45825"/>
                      <a:gd name="connsiteY3" fmla="*/ 47907 h 245784"/>
                      <a:gd name="connsiteX4" fmla="*/ 8332 w 45825"/>
                      <a:gd name="connsiteY4" fmla="*/ 54156 h 245784"/>
                      <a:gd name="connsiteX5" fmla="*/ 14581 w 45825"/>
                      <a:gd name="connsiteY5" fmla="*/ 58322 h 245784"/>
                      <a:gd name="connsiteX6" fmla="*/ 24995 w 45825"/>
                      <a:gd name="connsiteY6" fmla="*/ 68736 h 245784"/>
                      <a:gd name="connsiteX7" fmla="*/ 31244 w 45825"/>
                      <a:gd name="connsiteY7" fmla="*/ 81234 h 245784"/>
                      <a:gd name="connsiteX8" fmla="*/ 39576 w 45825"/>
                      <a:gd name="connsiteY8" fmla="*/ 93731 h 245784"/>
                      <a:gd name="connsiteX9" fmla="*/ 43742 w 45825"/>
                      <a:gd name="connsiteY9" fmla="*/ 99980 h 245784"/>
                      <a:gd name="connsiteX10" fmla="*/ 45825 w 45825"/>
                      <a:gd name="connsiteY10" fmla="*/ 106229 h 245784"/>
                      <a:gd name="connsiteX11" fmla="*/ 43742 w 45825"/>
                      <a:gd name="connsiteY11" fmla="*/ 139556 h 245784"/>
                      <a:gd name="connsiteX12" fmla="*/ 41659 w 45825"/>
                      <a:gd name="connsiteY12" fmla="*/ 145804 h 245784"/>
                      <a:gd name="connsiteX13" fmla="*/ 39576 w 45825"/>
                      <a:gd name="connsiteY13" fmla="*/ 156219 h 245784"/>
                      <a:gd name="connsiteX14" fmla="*/ 35410 w 45825"/>
                      <a:gd name="connsiteY14" fmla="*/ 162468 h 245784"/>
                      <a:gd name="connsiteX15" fmla="*/ 29161 w 45825"/>
                      <a:gd name="connsiteY15" fmla="*/ 183297 h 245784"/>
                      <a:gd name="connsiteX16" fmla="*/ 24995 w 45825"/>
                      <a:gd name="connsiteY16" fmla="*/ 189546 h 245784"/>
                      <a:gd name="connsiteX17" fmla="*/ 16664 w 45825"/>
                      <a:gd name="connsiteY17" fmla="*/ 208292 h 245784"/>
                      <a:gd name="connsiteX18" fmla="*/ 14581 w 45825"/>
                      <a:gd name="connsiteY18" fmla="*/ 220789 h 245784"/>
                      <a:gd name="connsiteX19" fmla="*/ 10415 w 45825"/>
                      <a:gd name="connsiteY19" fmla="*/ 227038 h 245784"/>
                      <a:gd name="connsiteX20" fmla="*/ 12498 w 45825"/>
                      <a:gd name="connsiteY20" fmla="*/ 245784 h 245784"/>
                      <a:gd name="connsiteX21" fmla="*/ 12498 w 45825"/>
                      <a:gd name="connsiteY21" fmla="*/ 245784 h 245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825" h="245784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94" y="13886"/>
                          <a:pt x="878" y="27808"/>
                          <a:pt x="2083" y="41659"/>
                        </a:cubicBezTo>
                        <a:cubicBezTo>
                          <a:pt x="2273" y="43846"/>
                          <a:pt x="3184" y="45943"/>
                          <a:pt x="4166" y="47907"/>
                        </a:cubicBezTo>
                        <a:cubicBezTo>
                          <a:pt x="5286" y="50146"/>
                          <a:pt x="6562" y="52386"/>
                          <a:pt x="8332" y="54156"/>
                        </a:cubicBezTo>
                        <a:cubicBezTo>
                          <a:pt x="10102" y="55926"/>
                          <a:pt x="12498" y="56933"/>
                          <a:pt x="14581" y="58322"/>
                        </a:cubicBezTo>
                        <a:cubicBezTo>
                          <a:pt x="25691" y="74988"/>
                          <a:pt x="11109" y="54850"/>
                          <a:pt x="24995" y="68736"/>
                        </a:cubicBezTo>
                        <a:cubicBezTo>
                          <a:pt x="31931" y="75672"/>
                          <a:pt x="27008" y="73610"/>
                          <a:pt x="31244" y="81234"/>
                        </a:cubicBezTo>
                        <a:cubicBezTo>
                          <a:pt x="33676" y="85611"/>
                          <a:pt x="36799" y="89565"/>
                          <a:pt x="39576" y="93731"/>
                        </a:cubicBezTo>
                        <a:cubicBezTo>
                          <a:pt x="40965" y="95814"/>
                          <a:pt x="42950" y="97605"/>
                          <a:pt x="43742" y="99980"/>
                        </a:cubicBezTo>
                        <a:lnTo>
                          <a:pt x="45825" y="106229"/>
                        </a:lnTo>
                        <a:cubicBezTo>
                          <a:pt x="45131" y="117338"/>
                          <a:pt x="44907" y="128486"/>
                          <a:pt x="43742" y="139556"/>
                        </a:cubicBezTo>
                        <a:cubicBezTo>
                          <a:pt x="43512" y="141739"/>
                          <a:pt x="42191" y="143674"/>
                          <a:pt x="41659" y="145804"/>
                        </a:cubicBezTo>
                        <a:cubicBezTo>
                          <a:pt x="40800" y="149239"/>
                          <a:pt x="40819" y="152904"/>
                          <a:pt x="39576" y="156219"/>
                        </a:cubicBezTo>
                        <a:cubicBezTo>
                          <a:pt x="38697" y="158563"/>
                          <a:pt x="36799" y="160385"/>
                          <a:pt x="35410" y="162468"/>
                        </a:cubicBezTo>
                        <a:cubicBezTo>
                          <a:pt x="34246" y="167125"/>
                          <a:pt x="31189" y="180255"/>
                          <a:pt x="29161" y="183297"/>
                        </a:cubicBezTo>
                        <a:cubicBezTo>
                          <a:pt x="27772" y="185380"/>
                          <a:pt x="26012" y="187258"/>
                          <a:pt x="24995" y="189546"/>
                        </a:cubicBezTo>
                        <a:cubicBezTo>
                          <a:pt x="15081" y="211855"/>
                          <a:pt x="26092" y="194150"/>
                          <a:pt x="16664" y="208292"/>
                        </a:cubicBezTo>
                        <a:cubicBezTo>
                          <a:pt x="15970" y="212458"/>
                          <a:pt x="15917" y="216783"/>
                          <a:pt x="14581" y="220789"/>
                        </a:cubicBezTo>
                        <a:cubicBezTo>
                          <a:pt x="13789" y="223164"/>
                          <a:pt x="10623" y="224543"/>
                          <a:pt x="10415" y="227038"/>
                        </a:cubicBezTo>
                        <a:cubicBezTo>
                          <a:pt x="9893" y="233303"/>
                          <a:pt x="12498" y="245784"/>
                          <a:pt x="12498" y="245784"/>
                        </a:cubicBezTo>
                        <a:lnTo>
                          <a:pt x="12498" y="245784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" name="Freeform: Shape 411">
                    <a:extLst>
                      <a:ext uri="{FF2B5EF4-FFF2-40B4-BE49-F238E27FC236}">
                        <a16:creationId xmlns:a16="http://schemas.microsoft.com/office/drawing/2014/main" id="{AF8A0A9E-9417-4A6E-B406-BBE9F093D36A}"/>
                      </a:ext>
                    </a:extLst>
                  </p:cNvPr>
                  <p:cNvSpPr/>
                  <p:nvPr/>
                </p:nvSpPr>
                <p:spPr>
                  <a:xfrm>
                    <a:off x="1866154" y="1816303"/>
                    <a:ext cx="39714" cy="239535"/>
                  </a:xfrm>
                  <a:custGeom>
                    <a:avLst/>
                    <a:gdLst>
                      <a:gd name="connsiteX0" fmla="*/ 4304 w 39714"/>
                      <a:gd name="connsiteY0" fmla="*/ 0 h 239535"/>
                      <a:gd name="connsiteX1" fmla="*/ 4304 w 39714"/>
                      <a:gd name="connsiteY1" fmla="*/ 0 h 239535"/>
                      <a:gd name="connsiteX2" fmla="*/ 138 w 39714"/>
                      <a:gd name="connsiteY2" fmla="*/ 18746 h 239535"/>
                      <a:gd name="connsiteX3" fmla="*/ 6387 w 39714"/>
                      <a:gd name="connsiteY3" fmla="*/ 52072 h 239535"/>
                      <a:gd name="connsiteX4" fmla="*/ 8470 w 39714"/>
                      <a:gd name="connsiteY4" fmla="*/ 58321 h 239535"/>
                      <a:gd name="connsiteX5" fmla="*/ 14719 w 39714"/>
                      <a:gd name="connsiteY5" fmla="*/ 62487 h 239535"/>
                      <a:gd name="connsiteX6" fmla="*/ 18885 w 39714"/>
                      <a:gd name="connsiteY6" fmla="*/ 68736 h 239535"/>
                      <a:gd name="connsiteX7" fmla="*/ 35548 w 39714"/>
                      <a:gd name="connsiteY7" fmla="*/ 87482 h 239535"/>
                      <a:gd name="connsiteX8" fmla="*/ 39714 w 39714"/>
                      <a:gd name="connsiteY8" fmla="*/ 99979 h 239535"/>
                      <a:gd name="connsiteX9" fmla="*/ 37631 w 39714"/>
                      <a:gd name="connsiteY9" fmla="*/ 147887 h 239535"/>
                      <a:gd name="connsiteX10" fmla="*/ 31382 w 39714"/>
                      <a:gd name="connsiteY10" fmla="*/ 179130 h 239535"/>
                      <a:gd name="connsiteX11" fmla="*/ 27216 w 39714"/>
                      <a:gd name="connsiteY11" fmla="*/ 185379 h 239535"/>
                      <a:gd name="connsiteX12" fmla="*/ 25133 w 39714"/>
                      <a:gd name="connsiteY12" fmla="*/ 193711 h 239535"/>
                      <a:gd name="connsiteX13" fmla="*/ 23051 w 39714"/>
                      <a:gd name="connsiteY13" fmla="*/ 199959 h 239535"/>
                      <a:gd name="connsiteX14" fmla="*/ 23051 w 39714"/>
                      <a:gd name="connsiteY14" fmla="*/ 239535 h 239535"/>
                      <a:gd name="connsiteX15" fmla="*/ 23051 w 39714"/>
                      <a:gd name="connsiteY15" fmla="*/ 239535 h 23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9714" h="239535">
                        <a:moveTo>
                          <a:pt x="4304" y="0"/>
                        </a:moveTo>
                        <a:lnTo>
                          <a:pt x="4304" y="0"/>
                        </a:lnTo>
                        <a:cubicBezTo>
                          <a:pt x="2915" y="6249"/>
                          <a:pt x="474" y="12354"/>
                          <a:pt x="138" y="18746"/>
                        </a:cubicBezTo>
                        <a:cubicBezTo>
                          <a:pt x="-664" y="33980"/>
                          <a:pt x="2105" y="39226"/>
                          <a:pt x="6387" y="52072"/>
                        </a:cubicBezTo>
                        <a:cubicBezTo>
                          <a:pt x="7081" y="54155"/>
                          <a:pt x="6643" y="57103"/>
                          <a:pt x="8470" y="58321"/>
                        </a:cubicBezTo>
                        <a:lnTo>
                          <a:pt x="14719" y="62487"/>
                        </a:lnTo>
                        <a:cubicBezTo>
                          <a:pt x="16108" y="64570"/>
                          <a:pt x="17222" y="66865"/>
                          <a:pt x="18885" y="68736"/>
                        </a:cubicBezTo>
                        <a:cubicBezTo>
                          <a:pt x="23076" y="73451"/>
                          <a:pt x="32396" y="80391"/>
                          <a:pt x="35548" y="87482"/>
                        </a:cubicBezTo>
                        <a:cubicBezTo>
                          <a:pt x="37331" y="91495"/>
                          <a:pt x="39714" y="99979"/>
                          <a:pt x="39714" y="99979"/>
                        </a:cubicBezTo>
                        <a:cubicBezTo>
                          <a:pt x="39020" y="115948"/>
                          <a:pt x="38628" y="131934"/>
                          <a:pt x="37631" y="147887"/>
                        </a:cubicBezTo>
                        <a:cubicBezTo>
                          <a:pt x="37214" y="154555"/>
                          <a:pt x="36034" y="172152"/>
                          <a:pt x="31382" y="179130"/>
                        </a:cubicBezTo>
                        <a:lnTo>
                          <a:pt x="27216" y="185379"/>
                        </a:lnTo>
                        <a:cubicBezTo>
                          <a:pt x="26522" y="188156"/>
                          <a:pt x="25919" y="190958"/>
                          <a:pt x="25133" y="193711"/>
                        </a:cubicBezTo>
                        <a:cubicBezTo>
                          <a:pt x="24530" y="195822"/>
                          <a:pt x="23151" y="197766"/>
                          <a:pt x="23051" y="199959"/>
                        </a:cubicBezTo>
                        <a:cubicBezTo>
                          <a:pt x="22452" y="213137"/>
                          <a:pt x="23051" y="226343"/>
                          <a:pt x="23051" y="239535"/>
                        </a:cubicBezTo>
                        <a:lnTo>
                          <a:pt x="23051" y="239535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3" name="Freeform: Shape 412">
                    <a:extLst>
                      <a:ext uri="{FF2B5EF4-FFF2-40B4-BE49-F238E27FC236}">
                        <a16:creationId xmlns:a16="http://schemas.microsoft.com/office/drawing/2014/main" id="{C9E175C6-8125-4605-A5E0-593B74E624AB}"/>
                      </a:ext>
                    </a:extLst>
                  </p:cNvPr>
                  <p:cNvSpPr/>
                  <p:nvPr/>
                </p:nvSpPr>
                <p:spPr>
                  <a:xfrm>
                    <a:off x="1916282" y="1807971"/>
                    <a:ext cx="39637" cy="256198"/>
                  </a:xfrm>
                  <a:custGeom>
                    <a:avLst/>
                    <a:gdLst>
                      <a:gd name="connsiteX0" fmla="*/ 0 w 39637"/>
                      <a:gd name="connsiteY0" fmla="*/ 0 h 256198"/>
                      <a:gd name="connsiteX1" fmla="*/ 0 w 39637"/>
                      <a:gd name="connsiteY1" fmla="*/ 0 h 256198"/>
                      <a:gd name="connsiteX2" fmla="*/ 4166 w 39637"/>
                      <a:gd name="connsiteY2" fmla="*/ 18746 h 256198"/>
                      <a:gd name="connsiteX3" fmla="*/ 10415 w 39637"/>
                      <a:gd name="connsiteY3" fmla="*/ 31244 h 256198"/>
                      <a:gd name="connsiteX4" fmla="*/ 16664 w 39637"/>
                      <a:gd name="connsiteY4" fmla="*/ 35409 h 256198"/>
                      <a:gd name="connsiteX5" fmla="*/ 18747 w 39637"/>
                      <a:gd name="connsiteY5" fmla="*/ 41658 h 256198"/>
                      <a:gd name="connsiteX6" fmla="*/ 27078 w 39637"/>
                      <a:gd name="connsiteY6" fmla="*/ 54156 h 256198"/>
                      <a:gd name="connsiteX7" fmla="*/ 31244 w 39637"/>
                      <a:gd name="connsiteY7" fmla="*/ 66653 h 256198"/>
                      <a:gd name="connsiteX8" fmla="*/ 35410 w 39637"/>
                      <a:gd name="connsiteY8" fmla="*/ 79151 h 256198"/>
                      <a:gd name="connsiteX9" fmla="*/ 37493 w 39637"/>
                      <a:gd name="connsiteY9" fmla="*/ 85399 h 256198"/>
                      <a:gd name="connsiteX10" fmla="*/ 37493 w 39637"/>
                      <a:gd name="connsiteY10" fmla="*/ 141638 h 256198"/>
                      <a:gd name="connsiteX11" fmla="*/ 33327 w 39637"/>
                      <a:gd name="connsiteY11" fmla="*/ 172882 h 256198"/>
                      <a:gd name="connsiteX12" fmla="*/ 29161 w 39637"/>
                      <a:gd name="connsiteY12" fmla="*/ 179131 h 256198"/>
                      <a:gd name="connsiteX13" fmla="*/ 27078 w 39637"/>
                      <a:gd name="connsiteY13" fmla="*/ 185379 h 256198"/>
                      <a:gd name="connsiteX14" fmla="*/ 18747 w 39637"/>
                      <a:gd name="connsiteY14" fmla="*/ 197877 h 256198"/>
                      <a:gd name="connsiteX15" fmla="*/ 14581 w 39637"/>
                      <a:gd name="connsiteY15" fmla="*/ 210374 h 256198"/>
                      <a:gd name="connsiteX16" fmla="*/ 12498 w 39637"/>
                      <a:gd name="connsiteY16" fmla="*/ 216623 h 256198"/>
                      <a:gd name="connsiteX17" fmla="*/ 14581 w 39637"/>
                      <a:gd name="connsiteY17" fmla="*/ 245784 h 256198"/>
                      <a:gd name="connsiteX18" fmla="*/ 16664 w 39637"/>
                      <a:gd name="connsiteY18" fmla="*/ 254116 h 256198"/>
                      <a:gd name="connsiteX19" fmla="*/ 12498 w 39637"/>
                      <a:gd name="connsiteY19" fmla="*/ 256198 h 256198"/>
                      <a:gd name="connsiteX20" fmla="*/ 12498 w 39637"/>
                      <a:gd name="connsiteY20" fmla="*/ 256198 h 256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9637" h="256198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389" y="6249"/>
                          <a:pt x="2613" y="12536"/>
                          <a:pt x="4166" y="18746"/>
                        </a:cubicBezTo>
                        <a:cubicBezTo>
                          <a:pt x="5295" y="23263"/>
                          <a:pt x="7021" y="27850"/>
                          <a:pt x="10415" y="31244"/>
                        </a:cubicBezTo>
                        <a:cubicBezTo>
                          <a:pt x="12185" y="33014"/>
                          <a:pt x="14581" y="34021"/>
                          <a:pt x="16664" y="35409"/>
                        </a:cubicBezTo>
                        <a:cubicBezTo>
                          <a:pt x="17358" y="37492"/>
                          <a:pt x="17681" y="39739"/>
                          <a:pt x="18747" y="41658"/>
                        </a:cubicBezTo>
                        <a:cubicBezTo>
                          <a:pt x="21178" y="46035"/>
                          <a:pt x="25495" y="49406"/>
                          <a:pt x="27078" y="54156"/>
                        </a:cubicBezTo>
                        <a:lnTo>
                          <a:pt x="31244" y="66653"/>
                        </a:lnTo>
                        <a:lnTo>
                          <a:pt x="35410" y="79151"/>
                        </a:lnTo>
                        <a:lnTo>
                          <a:pt x="37493" y="85399"/>
                        </a:lnTo>
                        <a:cubicBezTo>
                          <a:pt x="40443" y="117843"/>
                          <a:pt x="40259" y="102911"/>
                          <a:pt x="37493" y="141638"/>
                        </a:cubicBezTo>
                        <a:cubicBezTo>
                          <a:pt x="37105" y="147068"/>
                          <a:pt x="37561" y="164414"/>
                          <a:pt x="33327" y="172882"/>
                        </a:cubicBezTo>
                        <a:cubicBezTo>
                          <a:pt x="32207" y="175121"/>
                          <a:pt x="30281" y="176892"/>
                          <a:pt x="29161" y="179131"/>
                        </a:cubicBezTo>
                        <a:cubicBezTo>
                          <a:pt x="28179" y="181095"/>
                          <a:pt x="28144" y="183460"/>
                          <a:pt x="27078" y="185379"/>
                        </a:cubicBezTo>
                        <a:cubicBezTo>
                          <a:pt x="24647" y="189756"/>
                          <a:pt x="20330" y="193127"/>
                          <a:pt x="18747" y="197877"/>
                        </a:cubicBezTo>
                        <a:lnTo>
                          <a:pt x="14581" y="210374"/>
                        </a:lnTo>
                        <a:lnTo>
                          <a:pt x="12498" y="216623"/>
                        </a:lnTo>
                        <a:cubicBezTo>
                          <a:pt x="13192" y="226343"/>
                          <a:pt x="13505" y="236099"/>
                          <a:pt x="14581" y="245784"/>
                        </a:cubicBezTo>
                        <a:cubicBezTo>
                          <a:pt x="14897" y="248629"/>
                          <a:pt x="17225" y="251309"/>
                          <a:pt x="16664" y="254116"/>
                        </a:cubicBezTo>
                        <a:cubicBezTo>
                          <a:pt x="16360" y="255638"/>
                          <a:pt x="13887" y="255504"/>
                          <a:pt x="12498" y="256198"/>
                        </a:cubicBezTo>
                        <a:lnTo>
                          <a:pt x="12498" y="256198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4" name="Freeform: Shape 413">
                    <a:extLst>
                      <a:ext uri="{FF2B5EF4-FFF2-40B4-BE49-F238E27FC236}">
                        <a16:creationId xmlns:a16="http://schemas.microsoft.com/office/drawing/2014/main" id="{34AD6508-5B05-4094-9FCD-F0155F4150BB}"/>
                      </a:ext>
                    </a:extLst>
                  </p:cNvPr>
                  <p:cNvSpPr/>
                  <p:nvPr/>
                </p:nvSpPr>
                <p:spPr>
                  <a:xfrm>
                    <a:off x="1964190" y="1805888"/>
                    <a:ext cx="48958" cy="247867"/>
                  </a:xfrm>
                  <a:custGeom>
                    <a:avLst/>
                    <a:gdLst>
                      <a:gd name="connsiteX0" fmla="*/ 0 w 48958"/>
                      <a:gd name="connsiteY0" fmla="*/ 0 h 247867"/>
                      <a:gd name="connsiteX1" fmla="*/ 0 w 48958"/>
                      <a:gd name="connsiteY1" fmla="*/ 0 h 247867"/>
                      <a:gd name="connsiteX2" fmla="*/ 4165 w 48958"/>
                      <a:gd name="connsiteY2" fmla="*/ 35409 h 247867"/>
                      <a:gd name="connsiteX3" fmla="*/ 8331 w 48958"/>
                      <a:gd name="connsiteY3" fmla="*/ 41658 h 247867"/>
                      <a:gd name="connsiteX4" fmla="*/ 20829 w 48958"/>
                      <a:gd name="connsiteY4" fmla="*/ 52073 h 247867"/>
                      <a:gd name="connsiteX5" fmla="*/ 33326 w 48958"/>
                      <a:gd name="connsiteY5" fmla="*/ 62487 h 247867"/>
                      <a:gd name="connsiteX6" fmla="*/ 41658 w 48958"/>
                      <a:gd name="connsiteY6" fmla="*/ 74985 h 247867"/>
                      <a:gd name="connsiteX7" fmla="*/ 45824 w 48958"/>
                      <a:gd name="connsiteY7" fmla="*/ 91648 h 247867"/>
                      <a:gd name="connsiteX8" fmla="*/ 47907 w 48958"/>
                      <a:gd name="connsiteY8" fmla="*/ 97897 h 247867"/>
                      <a:gd name="connsiteX9" fmla="*/ 37492 w 48958"/>
                      <a:gd name="connsiteY9" fmla="*/ 162467 h 247867"/>
                      <a:gd name="connsiteX10" fmla="*/ 16663 w 48958"/>
                      <a:gd name="connsiteY10" fmla="*/ 187462 h 247867"/>
                      <a:gd name="connsiteX11" fmla="*/ 12497 w 48958"/>
                      <a:gd name="connsiteY11" fmla="*/ 193711 h 247867"/>
                      <a:gd name="connsiteX12" fmla="*/ 8331 w 48958"/>
                      <a:gd name="connsiteY12" fmla="*/ 199960 h 247867"/>
                      <a:gd name="connsiteX13" fmla="*/ 6248 w 48958"/>
                      <a:gd name="connsiteY13" fmla="*/ 212457 h 247867"/>
                      <a:gd name="connsiteX14" fmla="*/ 4165 w 48958"/>
                      <a:gd name="connsiteY14" fmla="*/ 218706 h 247867"/>
                      <a:gd name="connsiteX15" fmla="*/ 2082 w 48958"/>
                      <a:gd name="connsiteY15" fmla="*/ 247867 h 247867"/>
                      <a:gd name="connsiteX16" fmla="*/ 2082 w 48958"/>
                      <a:gd name="connsiteY16" fmla="*/ 245784 h 247867"/>
                      <a:gd name="connsiteX0" fmla="*/ 0 w 48958"/>
                      <a:gd name="connsiteY0" fmla="*/ 0 h 247867"/>
                      <a:gd name="connsiteX1" fmla="*/ 0 w 48958"/>
                      <a:gd name="connsiteY1" fmla="*/ 0 h 247867"/>
                      <a:gd name="connsiteX2" fmla="*/ 4165 w 48958"/>
                      <a:gd name="connsiteY2" fmla="*/ 35409 h 247867"/>
                      <a:gd name="connsiteX3" fmla="*/ 8331 w 48958"/>
                      <a:gd name="connsiteY3" fmla="*/ 41658 h 247867"/>
                      <a:gd name="connsiteX4" fmla="*/ 20829 w 48958"/>
                      <a:gd name="connsiteY4" fmla="*/ 52073 h 247867"/>
                      <a:gd name="connsiteX5" fmla="*/ 33326 w 48958"/>
                      <a:gd name="connsiteY5" fmla="*/ 62487 h 247867"/>
                      <a:gd name="connsiteX6" fmla="*/ 41658 w 48958"/>
                      <a:gd name="connsiteY6" fmla="*/ 74985 h 247867"/>
                      <a:gd name="connsiteX7" fmla="*/ 45824 w 48958"/>
                      <a:gd name="connsiteY7" fmla="*/ 91648 h 247867"/>
                      <a:gd name="connsiteX8" fmla="*/ 47907 w 48958"/>
                      <a:gd name="connsiteY8" fmla="*/ 97897 h 247867"/>
                      <a:gd name="connsiteX9" fmla="*/ 37492 w 48958"/>
                      <a:gd name="connsiteY9" fmla="*/ 162467 h 247867"/>
                      <a:gd name="connsiteX10" fmla="*/ 16663 w 48958"/>
                      <a:gd name="connsiteY10" fmla="*/ 187462 h 247867"/>
                      <a:gd name="connsiteX11" fmla="*/ 12497 w 48958"/>
                      <a:gd name="connsiteY11" fmla="*/ 193711 h 247867"/>
                      <a:gd name="connsiteX12" fmla="*/ 8331 w 48958"/>
                      <a:gd name="connsiteY12" fmla="*/ 199960 h 247867"/>
                      <a:gd name="connsiteX13" fmla="*/ 6248 w 48958"/>
                      <a:gd name="connsiteY13" fmla="*/ 212457 h 247867"/>
                      <a:gd name="connsiteX14" fmla="*/ 4165 w 48958"/>
                      <a:gd name="connsiteY14" fmla="*/ 218706 h 247867"/>
                      <a:gd name="connsiteX15" fmla="*/ 2082 w 48958"/>
                      <a:gd name="connsiteY15" fmla="*/ 247867 h 247867"/>
                      <a:gd name="connsiteX16" fmla="*/ 4165 w 48958"/>
                      <a:gd name="connsiteY16" fmla="*/ 245784 h 247867"/>
                      <a:gd name="connsiteX0" fmla="*/ 0 w 48958"/>
                      <a:gd name="connsiteY0" fmla="*/ 0 h 247867"/>
                      <a:gd name="connsiteX1" fmla="*/ 0 w 48958"/>
                      <a:gd name="connsiteY1" fmla="*/ 0 h 247867"/>
                      <a:gd name="connsiteX2" fmla="*/ 4165 w 48958"/>
                      <a:gd name="connsiteY2" fmla="*/ 35409 h 247867"/>
                      <a:gd name="connsiteX3" fmla="*/ 8331 w 48958"/>
                      <a:gd name="connsiteY3" fmla="*/ 41658 h 247867"/>
                      <a:gd name="connsiteX4" fmla="*/ 20829 w 48958"/>
                      <a:gd name="connsiteY4" fmla="*/ 52073 h 247867"/>
                      <a:gd name="connsiteX5" fmla="*/ 33326 w 48958"/>
                      <a:gd name="connsiteY5" fmla="*/ 62487 h 247867"/>
                      <a:gd name="connsiteX6" fmla="*/ 41658 w 48958"/>
                      <a:gd name="connsiteY6" fmla="*/ 74985 h 247867"/>
                      <a:gd name="connsiteX7" fmla="*/ 45824 w 48958"/>
                      <a:gd name="connsiteY7" fmla="*/ 91648 h 247867"/>
                      <a:gd name="connsiteX8" fmla="*/ 47907 w 48958"/>
                      <a:gd name="connsiteY8" fmla="*/ 97897 h 247867"/>
                      <a:gd name="connsiteX9" fmla="*/ 37492 w 48958"/>
                      <a:gd name="connsiteY9" fmla="*/ 162467 h 247867"/>
                      <a:gd name="connsiteX10" fmla="*/ 16663 w 48958"/>
                      <a:gd name="connsiteY10" fmla="*/ 187462 h 247867"/>
                      <a:gd name="connsiteX11" fmla="*/ 12497 w 48958"/>
                      <a:gd name="connsiteY11" fmla="*/ 193711 h 247867"/>
                      <a:gd name="connsiteX12" fmla="*/ 8331 w 48958"/>
                      <a:gd name="connsiteY12" fmla="*/ 199960 h 247867"/>
                      <a:gd name="connsiteX13" fmla="*/ 6248 w 48958"/>
                      <a:gd name="connsiteY13" fmla="*/ 212457 h 247867"/>
                      <a:gd name="connsiteX14" fmla="*/ 4165 w 48958"/>
                      <a:gd name="connsiteY14" fmla="*/ 218706 h 247867"/>
                      <a:gd name="connsiteX15" fmla="*/ 2082 w 48958"/>
                      <a:gd name="connsiteY15" fmla="*/ 247867 h 247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8958" h="247867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89" y="805"/>
                          <a:pt x="3626" y="33434"/>
                          <a:pt x="4165" y="35409"/>
                        </a:cubicBezTo>
                        <a:cubicBezTo>
                          <a:pt x="4824" y="37824"/>
                          <a:pt x="6728" y="39735"/>
                          <a:pt x="8331" y="41658"/>
                        </a:cubicBezTo>
                        <a:cubicBezTo>
                          <a:pt x="16631" y="51618"/>
                          <a:pt x="11890" y="44623"/>
                          <a:pt x="20829" y="52073"/>
                        </a:cubicBezTo>
                        <a:cubicBezTo>
                          <a:pt x="36858" y="65432"/>
                          <a:pt x="17817" y="52150"/>
                          <a:pt x="33326" y="62487"/>
                        </a:cubicBezTo>
                        <a:cubicBezTo>
                          <a:pt x="36103" y="66653"/>
                          <a:pt x="40075" y="70235"/>
                          <a:pt x="41658" y="74985"/>
                        </a:cubicBezTo>
                        <a:cubicBezTo>
                          <a:pt x="46420" y="89270"/>
                          <a:pt x="40797" y="71540"/>
                          <a:pt x="45824" y="91648"/>
                        </a:cubicBezTo>
                        <a:cubicBezTo>
                          <a:pt x="46357" y="93778"/>
                          <a:pt x="47213" y="95814"/>
                          <a:pt x="47907" y="97897"/>
                        </a:cubicBezTo>
                        <a:cubicBezTo>
                          <a:pt x="46922" y="122514"/>
                          <a:pt x="55086" y="144871"/>
                          <a:pt x="37492" y="162467"/>
                        </a:cubicBezTo>
                        <a:cubicBezTo>
                          <a:pt x="21456" y="178504"/>
                          <a:pt x="28262" y="170064"/>
                          <a:pt x="16663" y="187462"/>
                        </a:cubicBezTo>
                        <a:lnTo>
                          <a:pt x="12497" y="193711"/>
                        </a:lnTo>
                        <a:lnTo>
                          <a:pt x="8331" y="199960"/>
                        </a:lnTo>
                        <a:cubicBezTo>
                          <a:pt x="7637" y="204126"/>
                          <a:pt x="7164" y="208334"/>
                          <a:pt x="6248" y="212457"/>
                        </a:cubicBezTo>
                        <a:cubicBezTo>
                          <a:pt x="5772" y="214600"/>
                          <a:pt x="4526" y="216540"/>
                          <a:pt x="4165" y="218706"/>
                        </a:cubicBezTo>
                        <a:cubicBezTo>
                          <a:pt x="1699" y="233504"/>
                          <a:pt x="2082" y="243354"/>
                          <a:pt x="2082" y="247867"/>
                        </a:cubicBez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A7231CE6-46A1-412E-833E-A187B449568A}"/>
                      </a:ext>
                    </a:extLst>
                  </p:cNvPr>
                  <p:cNvSpPr/>
                  <p:nvPr/>
                </p:nvSpPr>
                <p:spPr>
                  <a:xfrm>
                    <a:off x="2010014" y="1810054"/>
                    <a:ext cx="39575" cy="247867"/>
                  </a:xfrm>
                  <a:custGeom>
                    <a:avLst/>
                    <a:gdLst>
                      <a:gd name="connsiteX0" fmla="*/ 0 w 39575"/>
                      <a:gd name="connsiteY0" fmla="*/ 0 h 247867"/>
                      <a:gd name="connsiteX1" fmla="*/ 0 w 39575"/>
                      <a:gd name="connsiteY1" fmla="*/ 0 h 247867"/>
                      <a:gd name="connsiteX2" fmla="*/ 4165 w 39575"/>
                      <a:gd name="connsiteY2" fmla="*/ 29161 h 247867"/>
                      <a:gd name="connsiteX3" fmla="*/ 8331 w 39575"/>
                      <a:gd name="connsiteY3" fmla="*/ 35409 h 247867"/>
                      <a:gd name="connsiteX4" fmla="*/ 18746 w 39575"/>
                      <a:gd name="connsiteY4" fmla="*/ 52073 h 247867"/>
                      <a:gd name="connsiteX5" fmla="*/ 22912 w 39575"/>
                      <a:gd name="connsiteY5" fmla="*/ 64570 h 247867"/>
                      <a:gd name="connsiteX6" fmla="*/ 24995 w 39575"/>
                      <a:gd name="connsiteY6" fmla="*/ 74985 h 247867"/>
                      <a:gd name="connsiteX7" fmla="*/ 33326 w 39575"/>
                      <a:gd name="connsiteY7" fmla="*/ 87482 h 247867"/>
                      <a:gd name="connsiteX8" fmla="*/ 37492 w 39575"/>
                      <a:gd name="connsiteY8" fmla="*/ 93731 h 247867"/>
                      <a:gd name="connsiteX9" fmla="*/ 39575 w 39575"/>
                      <a:gd name="connsiteY9" fmla="*/ 99980 h 247867"/>
                      <a:gd name="connsiteX10" fmla="*/ 37492 w 39575"/>
                      <a:gd name="connsiteY10" fmla="*/ 120809 h 247867"/>
                      <a:gd name="connsiteX11" fmla="*/ 35409 w 39575"/>
                      <a:gd name="connsiteY11" fmla="*/ 127058 h 247867"/>
                      <a:gd name="connsiteX12" fmla="*/ 33326 w 39575"/>
                      <a:gd name="connsiteY12" fmla="*/ 160384 h 247867"/>
                      <a:gd name="connsiteX13" fmla="*/ 31243 w 39575"/>
                      <a:gd name="connsiteY13" fmla="*/ 166633 h 247867"/>
                      <a:gd name="connsiteX14" fmla="*/ 24995 w 39575"/>
                      <a:gd name="connsiteY14" fmla="*/ 168716 h 247867"/>
                      <a:gd name="connsiteX15" fmla="*/ 20829 w 39575"/>
                      <a:gd name="connsiteY15" fmla="*/ 174965 h 247867"/>
                      <a:gd name="connsiteX16" fmla="*/ 16663 w 39575"/>
                      <a:gd name="connsiteY16" fmla="*/ 193711 h 247867"/>
                      <a:gd name="connsiteX17" fmla="*/ 14580 w 39575"/>
                      <a:gd name="connsiteY17" fmla="*/ 199960 h 247867"/>
                      <a:gd name="connsiteX18" fmla="*/ 10414 w 39575"/>
                      <a:gd name="connsiteY18" fmla="*/ 214540 h 247867"/>
                      <a:gd name="connsiteX19" fmla="*/ 8331 w 39575"/>
                      <a:gd name="connsiteY19" fmla="*/ 247867 h 247867"/>
                      <a:gd name="connsiteX20" fmla="*/ 8331 w 39575"/>
                      <a:gd name="connsiteY20" fmla="*/ 247867 h 247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9575" h="247867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531" y="5837"/>
                          <a:pt x="160" y="21151"/>
                          <a:pt x="4165" y="29161"/>
                        </a:cubicBezTo>
                        <a:cubicBezTo>
                          <a:pt x="5284" y="31400"/>
                          <a:pt x="6942" y="33326"/>
                          <a:pt x="8331" y="35409"/>
                        </a:cubicBezTo>
                        <a:cubicBezTo>
                          <a:pt x="13289" y="50282"/>
                          <a:pt x="8843" y="45471"/>
                          <a:pt x="18746" y="52073"/>
                        </a:cubicBezTo>
                        <a:cubicBezTo>
                          <a:pt x="20135" y="56239"/>
                          <a:pt x="22051" y="60264"/>
                          <a:pt x="22912" y="64570"/>
                        </a:cubicBezTo>
                        <a:cubicBezTo>
                          <a:pt x="23606" y="68042"/>
                          <a:pt x="23530" y="71762"/>
                          <a:pt x="24995" y="74985"/>
                        </a:cubicBezTo>
                        <a:cubicBezTo>
                          <a:pt x="27067" y="79543"/>
                          <a:pt x="30549" y="83316"/>
                          <a:pt x="33326" y="87482"/>
                        </a:cubicBezTo>
                        <a:cubicBezTo>
                          <a:pt x="34715" y="89565"/>
                          <a:pt x="36700" y="91356"/>
                          <a:pt x="37492" y="93731"/>
                        </a:cubicBezTo>
                        <a:lnTo>
                          <a:pt x="39575" y="99980"/>
                        </a:lnTo>
                        <a:cubicBezTo>
                          <a:pt x="38881" y="106923"/>
                          <a:pt x="38553" y="113913"/>
                          <a:pt x="37492" y="120809"/>
                        </a:cubicBezTo>
                        <a:cubicBezTo>
                          <a:pt x="37158" y="122979"/>
                          <a:pt x="35639" y="124874"/>
                          <a:pt x="35409" y="127058"/>
                        </a:cubicBezTo>
                        <a:cubicBezTo>
                          <a:pt x="34244" y="138127"/>
                          <a:pt x="34491" y="149315"/>
                          <a:pt x="33326" y="160384"/>
                        </a:cubicBezTo>
                        <a:cubicBezTo>
                          <a:pt x="33096" y="162568"/>
                          <a:pt x="32795" y="165080"/>
                          <a:pt x="31243" y="166633"/>
                        </a:cubicBezTo>
                        <a:cubicBezTo>
                          <a:pt x="29691" y="168185"/>
                          <a:pt x="27078" y="168022"/>
                          <a:pt x="24995" y="168716"/>
                        </a:cubicBezTo>
                        <a:cubicBezTo>
                          <a:pt x="23606" y="170799"/>
                          <a:pt x="21949" y="172726"/>
                          <a:pt x="20829" y="174965"/>
                        </a:cubicBezTo>
                        <a:cubicBezTo>
                          <a:pt x="18015" y="180592"/>
                          <a:pt x="17943" y="187949"/>
                          <a:pt x="16663" y="193711"/>
                        </a:cubicBezTo>
                        <a:cubicBezTo>
                          <a:pt x="16187" y="195854"/>
                          <a:pt x="15183" y="197849"/>
                          <a:pt x="14580" y="199960"/>
                        </a:cubicBezTo>
                        <a:cubicBezTo>
                          <a:pt x="9349" y="218268"/>
                          <a:pt x="15408" y="199557"/>
                          <a:pt x="10414" y="214540"/>
                        </a:cubicBezTo>
                        <a:cubicBezTo>
                          <a:pt x="8285" y="246477"/>
                          <a:pt x="8331" y="235346"/>
                          <a:pt x="8331" y="247867"/>
                        </a:cubicBezTo>
                        <a:lnTo>
                          <a:pt x="8331" y="247867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809D9A9A-1852-4227-98CF-BAE97ABA0980}"/>
                      </a:ext>
                    </a:extLst>
                  </p:cNvPr>
                  <p:cNvSpPr/>
                  <p:nvPr/>
                </p:nvSpPr>
                <p:spPr>
                  <a:xfrm>
                    <a:off x="2062087" y="1820468"/>
                    <a:ext cx="37492" cy="249950"/>
                  </a:xfrm>
                  <a:custGeom>
                    <a:avLst/>
                    <a:gdLst>
                      <a:gd name="connsiteX0" fmla="*/ 0 w 37492"/>
                      <a:gd name="connsiteY0" fmla="*/ 0 h 249950"/>
                      <a:gd name="connsiteX1" fmla="*/ 0 w 37492"/>
                      <a:gd name="connsiteY1" fmla="*/ 0 h 249950"/>
                      <a:gd name="connsiteX2" fmla="*/ 2082 w 37492"/>
                      <a:gd name="connsiteY2" fmla="*/ 18747 h 249950"/>
                      <a:gd name="connsiteX3" fmla="*/ 6248 w 37492"/>
                      <a:gd name="connsiteY3" fmla="*/ 24995 h 249950"/>
                      <a:gd name="connsiteX4" fmla="*/ 8331 w 37492"/>
                      <a:gd name="connsiteY4" fmla="*/ 31244 h 249950"/>
                      <a:gd name="connsiteX5" fmla="*/ 12497 w 37492"/>
                      <a:gd name="connsiteY5" fmla="*/ 37493 h 249950"/>
                      <a:gd name="connsiteX6" fmla="*/ 16663 w 37492"/>
                      <a:gd name="connsiteY6" fmla="*/ 49990 h 249950"/>
                      <a:gd name="connsiteX7" fmla="*/ 18746 w 37492"/>
                      <a:gd name="connsiteY7" fmla="*/ 64571 h 249950"/>
                      <a:gd name="connsiteX8" fmla="*/ 24995 w 37492"/>
                      <a:gd name="connsiteY8" fmla="*/ 83317 h 249950"/>
                      <a:gd name="connsiteX9" fmla="*/ 29160 w 37492"/>
                      <a:gd name="connsiteY9" fmla="*/ 95814 h 249950"/>
                      <a:gd name="connsiteX10" fmla="*/ 33326 w 37492"/>
                      <a:gd name="connsiteY10" fmla="*/ 102063 h 249950"/>
                      <a:gd name="connsiteX11" fmla="*/ 35409 w 37492"/>
                      <a:gd name="connsiteY11" fmla="*/ 110395 h 249950"/>
                      <a:gd name="connsiteX12" fmla="*/ 37492 w 37492"/>
                      <a:gd name="connsiteY12" fmla="*/ 116644 h 249950"/>
                      <a:gd name="connsiteX13" fmla="*/ 35409 w 37492"/>
                      <a:gd name="connsiteY13" fmla="*/ 158302 h 249950"/>
                      <a:gd name="connsiteX14" fmla="*/ 29160 w 37492"/>
                      <a:gd name="connsiteY14" fmla="*/ 172882 h 249950"/>
                      <a:gd name="connsiteX15" fmla="*/ 22912 w 37492"/>
                      <a:gd name="connsiteY15" fmla="*/ 177048 h 249950"/>
                      <a:gd name="connsiteX16" fmla="*/ 18746 w 37492"/>
                      <a:gd name="connsiteY16" fmla="*/ 183297 h 249950"/>
                      <a:gd name="connsiteX17" fmla="*/ 14580 w 37492"/>
                      <a:gd name="connsiteY17" fmla="*/ 195794 h 249950"/>
                      <a:gd name="connsiteX18" fmla="*/ 8331 w 37492"/>
                      <a:gd name="connsiteY18" fmla="*/ 199960 h 249950"/>
                      <a:gd name="connsiteX19" fmla="*/ 6248 w 37492"/>
                      <a:gd name="connsiteY19" fmla="*/ 208292 h 249950"/>
                      <a:gd name="connsiteX20" fmla="*/ 4165 w 37492"/>
                      <a:gd name="connsiteY20" fmla="*/ 214541 h 249950"/>
                      <a:gd name="connsiteX21" fmla="*/ 6248 w 37492"/>
                      <a:gd name="connsiteY21" fmla="*/ 249950 h 249950"/>
                      <a:gd name="connsiteX22" fmla="*/ 6248 w 37492"/>
                      <a:gd name="connsiteY22" fmla="*/ 249950 h 249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92" h="24995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94" y="6249"/>
                          <a:pt x="557" y="12647"/>
                          <a:pt x="2082" y="18747"/>
                        </a:cubicBezTo>
                        <a:cubicBezTo>
                          <a:pt x="2689" y="21175"/>
                          <a:pt x="5128" y="22756"/>
                          <a:pt x="6248" y="24995"/>
                        </a:cubicBezTo>
                        <a:cubicBezTo>
                          <a:pt x="7230" y="26959"/>
                          <a:pt x="7349" y="29280"/>
                          <a:pt x="8331" y="31244"/>
                        </a:cubicBezTo>
                        <a:cubicBezTo>
                          <a:pt x="9451" y="33483"/>
                          <a:pt x="11480" y="35205"/>
                          <a:pt x="12497" y="37493"/>
                        </a:cubicBezTo>
                        <a:cubicBezTo>
                          <a:pt x="14280" y="41506"/>
                          <a:pt x="16663" y="49990"/>
                          <a:pt x="16663" y="49990"/>
                        </a:cubicBezTo>
                        <a:cubicBezTo>
                          <a:pt x="17357" y="54850"/>
                          <a:pt x="17642" y="59787"/>
                          <a:pt x="18746" y="64571"/>
                        </a:cubicBezTo>
                        <a:cubicBezTo>
                          <a:pt x="18746" y="64572"/>
                          <a:pt x="23954" y="80192"/>
                          <a:pt x="24995" y="83317"/>
                        </a:cubicBezTo>
                        <a:cubicBezTo>
                          <a:pt x="24997" y="83322"/>
                          <a:pt x="29156" y="95809"/>
                          <a:pt x="29160" y="95814"/>
                        </a:cubicBezTo>
                        <a:lnTo>
                          <a:pt x="33326" y="102063"/>
                        </a:lnTo>
                        <a:cubicBezTo>
                          <a:pt x="34020" y="104840"/>
                          <a:pt x="34623" y="107642"/>
                          <a:pt x="35409" y="110395"/>
                        </a:cubicBezTo>
                        <a:cubicBezTo>
                          <a:pt x="36012" y="112506"/>
                          <a:pt x="37492" y="114448"/>
                          <a:pt x="37492" y="116644"/>
                        </a:cubicBezTo>
                        <a:cubicBezTo>
                          <a:pt x="37492" y="130547"/>
                          <a:pt x="36564" y="144447"/>
                          <a:pt x="35409" y="158302"/>
                        </a:cubicBezTo>
                        <a:cubicBezTo>
                          <a:pt x="34974" y="163518"/>
                          <a:pt x="32942" y="169100"/>
                          <a:pt x="29160" y="172882"/>
                        </a:cubicBezTo>
                        <a:cubicBezTo>
                          <a:pt x="27390" y="174652"/>
                          <a:pt x="24995" y="175659"/>
                          <a:pt x="22912" y="177048"/>
                        </a:cubicBezTo>
                        <a:cubicBezTo>
                          <a:pt x="21523" y="179131"/>
                          <a:pt x="19763" y="181009"/>
                          <a:pt x="18746" y="183297"/>
                        </a:cubicBezTo>
                        <a:cubicBezTo>
                          <a:pt x="16963" y="187310"/>
                          <a:pt x="18234" y="193358"/>
                          <a:pt x="14580" y="195794"/>
                        </a:cubicBezTo>
                        <a:lnTo>
                          <a:pt x="8331" y="199960"/>
                        </a:lnTo>
                        <a:cubicBezTo>
                          <a:pt x="7637" y="202737"/>
                          <a:pt x="7034" y="205539"/>
                          <a:pt x="6248" y="208292"/>
                        </a:cubicBezTo>
                        <a:cubicBezTo>
                          <a:pt x="5645" y="210403"/>
                          <a:pt x="4165" y="212345"/>
                          <a:pt x="4165" y="214541"/>
                        </a:cubicBezTo>
                        <a:cubicBezTo>
                          <a:pt x="4165" y="226364"/>
                          <a:pt x="6248" y="249950"/>
                          <a:pt x="6248" y="249950"/>
                        </a:cubicBezTo>
                        <a:lnTo>
                          <a:pt x="6248" y="249950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id="{C86DC8A0-D716-4ED6-87CA-BD0BEDD9D5F3}"/>
                      </a:ext>
                    </a:extLst>
                  </p:cNvPr>
                  <p:cNvSpPr/>
                  <p:nvPr/>
                </p:nvSpPr>
                <p:spPr>
                  <a:xfrm>
                    <a:off x="2107911" y="1826717"/>
                    <a:ext cx="29161" cy="249950"/>
                  </a:xfrm>
                  <a:custGeom>
                    <a:avLst/>
                    <a:gdLst>
                      <a:gd name="connsiteX0" fmla="*/ 0 w 29161"/>
                      <a:gd name="connsiteY0" fmla="*/ 0 h 249950"/>
                      <a:gd name="connsiteX1" fmla="*/ 0 w 29161"/>
                      <a:gd name="connsiteY1" fmla="*/ 0 h 249950"/>
                      <a:gd name="connsiteX2" fmla="*/ 4166 w 29161"/>
                      <a:gd name="connsiteY2" fmla="*/ 24995 h 249950"/>
                      <a:gd name="connsiteX3" fmla="*/ 8331 w 29161"/>
                      <a:gd name="connsiteY3" fmla="*/ 31244 h 249950"/>
                      <a:gd name="connsiteX4" fmla="*/ 12497 w 29161"/>
                      <a:gd name="connsiteY4" fmla="*/ 43741 h 249950"/>
                      <a:gd name="connsiteX5" fmla="*/ 14580 w 29161"/>
                      <a:gd name="connsiteY5" fmla="*/ 49990 h 249950"/>
                      <a:gd name="connsiteX6" fmla="*/ 24995 w 29161"/>
                      <a:gd name="connsiteY6" fmla="*/ 77068 h 249950"/>
                      <a:gd name="connsiteX7" fmla="*/ 29161 w 29161"/>
                      <a:gd name="connsiteY7" fmla="*/ 83317 h 249950"/>
                      <a:gd name="connsiteX8" fmla="*/ 27078 w 29161"/>
                      <a:gd name="connsiteY8" fmla="*/ 160385 h 249950"/>
                      <a:gd name="connsiteX9" fmla="*/ 24995 w 29161"/>
                      <a:gd name="connsiteY9" fmla="*/ 166633 h 249950"/>
                      <a:gd name="connsiteX10" fmla="*/ 16663 w 29161"/>
                      <a:gd name="connsiteY10" fmla="*/ 179131 h 249950"/>
                      <a:gd name="connsiteX11" fmla="*/ 12497 w 29161"/>
                      <a:gd name="connsiteY11" fmla="*/ 185380 h 249950"/>
                      <a:gd name="connsiteX12" fmla="*/ 10414 w 29161"/>
                      <a:gd name="connsiteY12" fmla="*/ 191628 h 249950"/>
                      <a:gd name="connsiteX13" fmla="*/ 2083 w 29161"/>
                      <a:gd name="connsiteY13" fmla="*/ 204126 h 249950"/>
                      <a:gd name="connsiteX14" fmla="*/ 4166 w 29161"/>
                      <a:gd name="connsiteY14" fmla="*/ 249950 h 249950"/>
                      <a:gd name="connsiteX15" fmla="*/ 4166 w 29161"/>
                      <a:gd name="connsiteY15" fmla="*/ 249950 h 249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9161" h="24995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60" y="5944"/>
                          <a:pt x="676" y="18015"/>
                          <a:pt x="4166" y="24995"/>
                        </a:cubicBezTo>
                        <a:cubicBezTo>
                          <a:pt x="5285" y="27234"/>
                          <a:pt x="7314" y="28956"/>
                          <a:pt x="8331" y="31244"/>
                        </a:cubicBezTo>
                        <a:cubicBezTo>
                          <a:pt x="10114" y="35257"/>
                          <a:pt x="11108" y="39575"/>
                          <a:pt x="12497" y="43741"/>
                        </a:cubicBezTo>
                        <a:lnTo>
                          <a:pt x="14580" y="49990"/>
                        </a:lnTo>
                        <a:cubicBezTo>
                          <a:pt x="17371" y="69527"/>
                          <a:pt x="13940" y="60485"/>
                          <a:pt x="24995" y="77068"/>
                        </a:cubicBezTo>
                        <a:lnTo>
                          <a:pt x="29161" y="83317"/>
                        </a:lnTo>
                        <a:cubicBezTo>
                          <a:pt x="28467" y="109006"/>
                          <a:pt x="28361" y="134718"/>
                          <a:pt x="27078" y="160385"/>
                        </a:cubicBezTo>
                        <a:cubicBezTo>
                          <a:pt x="26968" y="162578"/>
                          <a:pt x="26061" y="164714"/>
                          <a:pt x="24995" y="166633"/>
                        </a:cubicBezTo>
                        <a:cubicBezTo>
                          <a:pt x="22563" y="171010"/>
                          <a:pt x="19440" y="174965"/>
                          <a:pt x="16663" y="179131"/>
                        </a:cubicBezTo>
                        <a:cubicBezTo>
                          <a:pt x="15274" y="181214"/>
                          <a:pt x="13289" y="183005"/>
                          <a:pt x="12497" y="185380"/>
                        </a:cubicBezTo>
                        <a:cubicBezTo>
                          <a:pt x="11803" y="187463"/>
                          <a:pt x="11480" y="189709"/>
                          <a:pt x="10414" y="191628"/>
                        </a:cubicBezTo>
                        <a:cubicBezTo>
                          <a:pt x="7983" y="196005"/>
                          <a:pt x="2083" y="204126"/>
                          <a:pt x="2083" y="204126"/>
                        </a:cubicBezTo>
                        <a:cubicBezTo>
                          <a:pt x="4275" y="245781"/>
                          <a:pt x="4166" y="230491"/>
                          <a:pt x="4166" y="249950"/>
                        </a:cubicBezTo>
                        <a:lnTo>
                          <a:pt x="4166" y="249950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id="{81ABD787-DE2F-406C-AC54-4CC832B8CB2B}"/>
                      </a:ext>
                    </a:extLst>
                  </p:cNvPr>
                  <p:cNvSpPr/>
                  <p:nvPr/>
                </p:nvSpPr>
                <p:spPr>
                  <a:xfrm>
                    <a:off x="2149213" y="1862127"/>
                    <a:ext cx="42014" cy="252032"/>
                  </a:xfrm>
                  <a:custGeom>
                    <a:avLst/>
                    <a:gdLst>
                      <a:gd name="connsiteX0" fmla="*/ 12854 w 42014"/>
                      <a:gd name="connsiteY0" fmla="*/ 0 h 252032"/>
                      <a:gd name="connsiteX1" fmla="*/ 12854 w 42014"/>
                      <a:gd name="connsiteY1" fmla="*/ 0 h 252032"/>
                      <a:gd name="connsiteX2" fmla="*/ 14936 w 42014"/>
                      <a:gd name="connsiteY2" fmla="*/ 18746 h 252032"/>
                      <a:gd name="connsiteX3" fmla="*/ 23268 w 42014"/>
                      <a:gd name="connsiteY3" fmla="*/ 45824 h 252032"/>
                      <a:gd name="connsiteX4" fmla="*/ 29517 w 42014"/>
                      <a:gd name="connsiteY4" fmla="*/ 49990 h 252032"/>
                      <a:gd name="connsiteX5" fmla="*/ 33683 w 42014"/>
                      <a:gd name="connsiteY5" fmla="*/ 62487 h 252032"/>
                      <a:gd name="connsiteX6" fmla="*/ 35766 w 42014"/>
                      <a:gd name="connsiteY6" fmla="*/ 68736 h 252032"/>
                      <a:gd name="connsiteX7" fmla="*/ 37849 w 42014"/>
                      <a:gd name="connsiteY7" fmla="*/ 85399 h 252032"/>
                      <a:gd name="connsiteX8" fmla="*/ 39931 w 42014"/>
                      <a:gd name="connsiteY8" fmla="*/ 91648 h 252032"/>
                      <a:gd name="connsiteX9" fmla="*/ 42014 w 42014"/>
                      <a:gd name="connsiteY9" fmla="*/ 108311 h 252032"/>
                      <a:gd name="connsiteX10" fmla="*/ 39931 w 42014"/>
                      <a:gd name="connsiteY10" fmla="*/ 152052 h 252032"/>
                      <a:gd name="connsiteX11" fmla="*/ 29517 w 42014"/>
                      <a:gd name="connsiteY11" fmla="*/ 170799 h 252032"/>
                      <a:gd name="connsiteX12" fmla="*/ 25351 w 42014"/>
                      <a:gd name="connsiteY12" fmla="*/ 177047 h 252032"/>
                      <a:gd name="connsiteX13" fmla="*/ 19102 w 42014"/>
                      <a:gd name="connsiteY13" fmla="*/ 183296 h 252032"/>
                      <a:gd name="connsiteX14" fmla="*/ 6605 w 42014"/>
                      <a:gd name="connsiteY14" fmla="*/ 204125 h 252032"/>
                      <a:gd name="connsiteX15" fmla="*/ 2439 w 42014"/>
                      <a:gd name="connsiteY15" fmla="*/ 216623 h 252032"/>
                      <a:gd name="connsiteX16" fmla="*/ 356 w 42014"/>
                      <a:gd name="connsiteY16" fmla="*/ 222872 h 252032"/>
                      <a:gd name="connsiteX17" fmla="*/ 4522 w 42014"/>
                      <a:gd name="connsiteY17" fmla="*/ 252032 h 252032"/>
                      <a:gd name="connsiteX18" fmla="*/ 4522 w 42014"/>
                      <a:gd name="connsiteY18" fmla="*/ 252032 h 25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2014" h="252032">
                        <a:moveTo>
                          <a:pt x="12854" y="0"/>
                        </a:moveTo>
                        <a:lnTo>
                          <a:pt x="12854" y="0"/>
                        </a:lnTo>
                        <a:cubicBezTo>
                          <a:pt x="13548" y="6249"/>
                          <a:pt x="14156" y="12507"/>
                          <a:pt x="14936" y="18746"/>
                        </a:cubicBezTo>
                        <a:cubicBezTo>
                          <a:pt x="16034" y="27530"/>
                          <a:pt x="16361" y="38917"/>
                          <a:pt x="23268" y="45824"/>
                        </a:cubicBezTo>
                        <a:cubicBezTo>
                          <a:pt x="25038" y="47594"/>
                          <a:pt x="27434" y="48601"/>
                          <a:pt x="29517" y="49990"/>
                        </a:cubicBezTo>
                        <a:lnTo>
                          <a:pt x="33683" y="62487"/>
                        </a:lnTo>
                        <a:lnTo>
                          <a:pt x="35766" y="68736"/>
                        </a:lnTo>
                        <a:cubicBezTo>
                          <a:pt x="36460" y="74290"/>
                          <a:pt x="36848" y="79892"/>
                          <a:pt x="37849" y="85399"/>
                        </a:cubicBezTo>
                        <a:cubicBezTo>
                          <a:pt x="38242" y="87559"/>
                          <a:pt x="39538" y="89488"/>
                          <a:pt x="39931" y="91648"/>
                        </a:cubicBezTo>
                        <a:cubicBezTo>
                          <a:pt x="40932" y="97155"/>
                          <a:pt x="41320" y="102757"/>
                          <a:pt x="42014" y="108311"/>
                        </a:cubicBezTo>
                        <a:cubicBezTo>
                          <a:pt x="41320" y="122891"/>
                          <a:pt x="41143" y="137506"/>
                          <a:pt x="39931" y="152052"/>
                        </a:cubicBezTo>
                        <a:cubicBezTo>
                          <a:pt x="39407" y="158340"/>
                          <a:pt x="31905" y="167218"/>
                          <a:pt x="29517" y="170799"/>
                        </a:cubicBezTo>
                        <a:cubicBezTo>
                          <a:pt x="28128" y="172882"/>
                          <a:pt x="27121" y="175277"/>
                          <a:pt x="25351" y="177047"/>
                        </a:cubicBezTo>
                        <a:cubicBezTo>
                          <a:pt x="23268" y="179130"/>
                          <a:pt x="20910" y="180971"/>
                          <a:pt x="19102" y="183296"/>
                        </a:cubicBezTo>
                        <a:cubicBezTo>
                          <a:pt x="15079" y="188469"/>
                          <a:pt x="9271" y="197461"/>
                          <a:pt x="6605" y="204125"/>
                        </a:cubicBezTo>
                        <a:cubicBezTo>
                          <a:pt x="4974" y="208202"/>
                          <a:pt x="3828" y="212457"/>
                          <a:pt x="2439" y="216623"/>
                        </a:cubicBezTo>
                        <a:lnTo>
                          <a:pt x="356" y="222872"/>
                        </a:lnTo>
                        <a:cubicBezTo>
                          <a:pt x="2514" y="250929"/>
                          <a:pt x="-3964" y="243550"/>
                          <a:pt x="4522" y="252032"/>
                        </a:cubicBezTo>
                        <a:lnTo>
                          <a:pt x="4522" y="252032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8" name="Rectangle: Rounded Corners 407">
                  <a:extLst>
                    <a:ext uri="{FF2B5EF4-FFF2-40B4-BE49-F238E27FC236}">
                      <a16:creationId xmlns:a16="http://schemas.microsoft.com/office/drawing/2014/main" id="{517B2833-AD99-420E-9DB0-DFB2D7D4AF10}"/>
                    </a:ext>
                  </a:extLst>
                </p:cNvPr>
                <p:cNvSpPr/>
                <p:nvPr/>
              </p:nvSpPr>
              <p:spPr>
                <a:xfrm>
                  <a:off x="1702231" y="2033317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1CF794FF-2773-4186-A479-0EFD4F945AA7}"/>
                    </a:ext>
                  </a:extLst>
                </p:cNvPr>
                <p:cNvSpPr/>
                <p:nvPr/>
              </p:nvSpPr>
              <p:spPr>
                <a:xfrm>
                  <a:off x="1823561" y="2397944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oblet Cell">
                <a:extLst>
                  <a:ext uri="{FF2B5EF4-FFF2-40B4-BE49-F238E27FC236}">
                    <a16:creationId xmlns:a16="http://schemas.microsoft.com/office/drawing/2014/main" id="{8F2CE4AD-C522-4271-9284-1B876A2113C6}"/>
                  </a:ext>
                </a:extLst>
              </p:cNvPr>
              <p:cNvGrpSpPr/>
              <p:nvPr/>
            </p:nvGrpSpPr>
            <p:grpSpPr>
              <a:xfrm>
                <a:off x="1479476" y="5121814"/>
                <a:ext cx="248594" cy="424201"/>
                <a:chOff x="769325" y="2021060"/>
                <a:chExt cx="430517" cy="734635"/>
              </a:xfrm>
            </p:grpSpPr>
            <p:sp>
              <p:nvSpPr>
                <p:cNvPr id="405" name="Rectangle: Rounded Corners 49">
                  <a:extLst>
                    <a:ext uri="{FF2B5EF4-FFF2-40B4-BE49-F238E27FC236}">
                      <a16:creationId xmlns:a16="http://schemas.microsoft.com/office/drawing/2014/main" id="{1A1D582C-CC39-4944-87C1-0108E5621A9D}"/>
                    </a:ext>
                  </a:extLst>
                </p:cNvPr>
                <p:cNvSpPr/>
                <p:nvPr/>
              </p:nvSpPr>
              <p:spPr>
                <a:xfrm>
                  <a:off x="769325" y="2021060"/>
                  <a:ext cx="430517" cy="734635"/>
                </a:xfrm>
                <a:custGeom>
                  <a:avLst/>
                  <a:gdLst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0 w 506734"/>
                    <a:gd name="connsiteY7" fmla="*/ 534795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456427 w 506734"/>
                    <a:gd name="connsiteY4" fmla="*/ 540714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3670 h 718465"/>
                    <a:gd name="connsiteX1" fmla="*/ 254692 w 456427"/>
                    <a:gd name="connsiteY1" fmla="*/ 0 h 718465"/>
                    <a:gd name="connsiteX2" fmla="*/ 326023 w 456427"/>
                    <a:gd name="connsiteY2" fmla="*/ 2959 h 718465"/>
                    <a:gd name="connsiteX3" fmla="*/ 314385 w 456427"/>
                    <a:gd name="connsiteY3" fmla="*/ 236937 h 718465"/>
                    <a:gd name="connsiteX4" fmla="*/ 456427 w 456427"/>
                    <a:gd name="connsiteY4" fmla="*/ 543673 h 718465"/>
                    <a:gd name="connsiteX5" fmla="*/ 326023 w 456427"/>
                    <a:gd name="connsiteY5" fmla="*/ 718465 h 718465"/>
                    <a:gd name="connsiteX6" fmla="*/ 180711 w 456427"/>
                    <a:gd name="connsiteY6" fmla="*/ 718465 h 718465"/>
                    <a:gd name="connsiteX7" fmla="*/ 38470 w 456427"/>
                    <a:gd name="connsiteY7" fmla="*/ 531836 h 718465"/>
                    <a:gd name="connsiteX8" fmla="*/ 0 w 456427"/>
                    <a:gd name="connsiteY8" fmla="*/ 183670 h 718465"/>
                    <a:gd name="connsiteX0" fmla="*/ 0 w 456427"/>
                    <a:gd name="connsiteY0" fmla="*/ 188003 h 722798"/>
                    <a:gd name="connsiteX1" fmla="*/ 254692 w 456427"/>
                    <a:gd name="connsiteY1" fmla="*/ 4333 h 722798"/>
                    <a:gd name="connsiteX2" fmla="*/ 326023 w 456427"/>
                    <a:gd name="connsiteY2" fmla="*/ 7292 h 722798"/>
                    <a:gd name="connsiteX3" fmla="*/ 314385 w 456427"/>
                    <a:gd name="connsiteY3" fmla="*/ 241270 h 722798"/>
                    <a:gd name="connsiteX4" fmla="*/ 456427 w 456427"/>
                    <a:gd name="connsiteY4" fmla="*/ 548006 h 722798"/>
                    <a:gd name="connsiteX5" fmla="*/ 326023 w 456427"/>
                    <a:gd name="connsiteY5" fmla="*/ 722798 h 722798"/>
                    <a:gd name="connsiteX6" fmla="*/ 180711 w 456427"/>
                    <a:gd name="connsiteY6" fmla="*/ 722798 h 722798"/>
                    <a:gd name="connsiteX7" fmla="*/ 38470 w 456427"/>
                    <a:gd name="connsiteY7" fmla="*/ 536169 h 722798"/>
                    <a:gd name="connsiteX8" fmla="*/ 0 w 456427"/>
                    <a:gd name="connsiteY8" fmla="*/ 188003 h 722798"/>
                    <a:gd name="connsiteX0" fmla="*/ 0 w 456427"/>
                    <a:gd name="connsiteY0" fmla="*/ 193117 h 727912"/>
                    <a:gd name="connsiteX1" fmla="*/ 254692 w 456427"/>
                    <a:gd name="connsiteY1" fmla="*/ 9447 h 727912"/>
                    <a:gd name="connsiteX2" fmla="*/ 320105 w 456427"/>
                    <a:gd name="connsiteY2" fmla="*/ 569 h 727912"/>
                    <a:gd name="connsiteX3" fmla="*/ 314385 w 456427"/>
                    <a:gd name="connsiteY3" fmla="*/ 246384 h 727912"/>
                    <a:gd name="connsiteX4" fmla="*/ 456427 w 456427"/>
                    <a:gd name="connsiteY4" fmla="*/ 553120 h 727912"/>
                    <a:gd name="connsiteX5" fmla="*/ 326023 w 456427"/>
                    <a:gd name="connsiteY5" fmla="*/ 727912 h 727912"/>
                    <a:gd name="connsiteX6" fmla="*/ 180711 w 456427"/>
                    <a:gd name="connsiteY6" fmla="*/ 727912 h 727912"/>
                    <a:gd name="connsiteX7" fmla="*/ 38470 w 456427"/>
                    <a:gd name="connsiteY7" fmla="*/ 541283 h 727912"/>
                    <a:gd name="connsiteX8" fmla="*/ 0 w 456427"/>
                    <a:gd name="connsiteY8" fmla="*/ 193117 h 727912"/>
                    <a:gd name="connsiteX0" fmla="*/ 0 w 456427"/>
                    <a:gd name="connsiteY0" fmla="*/ 195619 h 730414"/>
                    <a:gd name="connsiteX1" fmla="*/ 257652 w 456427"/>
                    <a:gd name="connsiteY1" fmla="*/ 6031 h 730414"/>
                    <a:gd name="connsiteX2" fmla="*/ 320105 w 456427"/>
                    <a:gd name="connsiteY2" fmla="*/ 3071 h 730414"/>
                    <a:gd name="connsiteX3" fmla="*/ 314385 w 456427"/>
                    <a:gd name="connsiteY3" fmla="*/ 248886 h 730414"/>
                    <a:gd name="connsiteX4" fmla="*/ 456427 w 456427"/>
                    <a:gd name="connsiteY4" fmla="*/ 555622 h 730414"/>
                    <a:gd name="connsiteX5" fmla="*/ 326023 w 456427"/>
                    <a:gd name="connsiteY5" fmla="*/ 730414 h 730414"/>
                    <a:gd name="connsiteX6" fmla="*/ 180711 w 456427"/>
                    <a:gd name="connsiteY6" fmla="*/ 730414 h 730414"/>
                    <a:gd name="connsiteX7" fmla="*/ 38470 w 456427"/>
                    <a:gd name="connsiteY7" fmla="*/ 543785 h 730414"/>
                    <a:gd name="connsiteX8" fmla="*/ 0 w 456427"/>
                    <a:gd name="connsiteY8" fmla="*/ 195619 h 730414"/>
                    <a:gd name="connsiteX0" fmla="*/ 165716 w 417957"/>
                    <a:gd name="connsiteY0" fmla="*/ 210415 h 730414"/>
                    <a:gd name="connsiteX1" fmla="*/ 219182 w 417957"/>
                    <a:gd name="connsiteY1" fmla="*/ 6031 h 730414"/>
                    <a:gd name="connsiteX2" fmla="*/ 281635 w 417957"/>
                    <a:gd name="connsiteY2" fmla="*/ 3071 h 730414"/>
                    <a:gd name="connsiteX3" fmla="*/ 275915 w 417957"/>
                    <a:gd name="connsiteY3" fmla="*/ 248886 h 730414"/>
                    <a:gd name="connsiteX4" fmla="*/ 417957 w 417957"/>
                    <a:gd name="connsiteY4" fmla="*/ 555622 h 730414"/>
                    <a:gd name="connsiteX5" fmla="*/ 287553 w 417957"/>
                    <a:gd name="connsiteY5" fmla="*/ 730414 h 730414"/>
                    <a:gd name="connsiteX6" fmla="*/ 142241 w 417957"/>
                    <a:gd name="connsiteY6" fmla="*/ 730414 h 730414"/>
                    <a:gd name="connsiteX7" fmla="*/ 0 w 417957"/>
                    <a:gd name="connsiteY7" fmla="*/ 543785 h 730414"/>
                    <a:gd name="connsiteX8" fmla="*/ 165716 w 417957"/>
                    <a:gd name="connsiteY8" fmla="*/ 210415 h 730414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75915 w 417957"/>
                    <a:gd name="connsiteY3" fmla="*/ 253107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30892"/>
                    <a:gd name="connsiteY0" fmla="*/ 214636 h 734635"/>
                    <a:gd name="connsiteX1" fmla="*/ 219183 w 430892"/>
                    <a:gd name="connsiteY1" fmla="*/ 4333 h 734635"/>
                    <a:gd name="connsiteX2" fmla="*/ 293472 w 430892"/>
                    <a:gd name="connsiteY2" fmla="*/ 7292 h 734635"/>
                    <a:gd name="connsiteX3" fmla="*/ 305508 w 430892"/>
                    <a:gd name="connsiteY3" fmla="*/ 247188 h 734635"/>
                    <a:gd name="connsiteX4" fmla="*/ 429794 w 430892"/>
                    <a:gd name="connsiteY4" fmla="*/ 559843 h 734635"/>
                    <a:gd name="connsiteX5" fmla="*/ 299390 w 430892"/>
                    <a:gd name="connsiteY5" fmla="*/ 734635 h 734635"/>
                    <a:gd name="connsiteX6" fmla="*/ 154078 w 430892"/>
                    <a:gd name="connsiteY6" fmla="*/ 734635 h 734635"/>
                    <a:gd name="connsiteX7" fmla="*/ 0 w 430892"/>
                    <a:gd name="connsiteY7" fmla="*/ 524333 h 734635"/>
                    <a:gd name="connsiteX8" fmla="*/ 177553 w 430892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158"/>
                    <a:gd name="connsiteY0" fmla="*/ 214636 h 734635"/>
                    <a:gd name="connsiteX1" fmla="*/ 219183 w 431158"/>
                    <a:gd name="connsiteY1" fmla="*/ 4333 h 734635"/>
                    <a:gd name="connsiteX2" fmla="*/ 293472 w 431158"/>
                    <a:gd name="connsiteY2" fmla="*/ 7292 h 734635"/>
                    <a:gd name="connsiteX3" fmla="*/ 311427 w 431158"/>
                    <a:gd name="connsiteY3" fmla="*/ 232392 h 734635"/>
                    <a:gd name="connsiteX4" fmla="*/ 429794 w 431158"/>
                    <a:gd name="connsiteY4" fmla="*/ 559843 h 734635"/>
                    <a:gd name="connsiteX5" fmla="*/ 299390 w 431158"/>
                    <a:gd name="connsiteY5" fmla="*/ 734635 h 734635"/>
                    <a:gd name="connsiteX6" fmla="*/ 154078 w 431158"/>
                    <a:gd name="connsiteY6" fmla="*/ 734635 h 734635"/>
                    <a:gd name="connsiteX7" fmla="*/ 0 w 431158"/>
                    <a:gd name="connsiteY7" fmla="*/ 524333 h 734635"/>
                    <a:gd name="connsiteX8" fmla="*/ 177553 w 431158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0517" h="734635">
                      <a:moveTo>
                        <a:pt x="162757" y="208717"/>
                      </a:moveTo>
                      <a:cubicBezTo>
                        <a:pt x="177553" y="100035"/>
                        <a:pt x="119379" y="4333"/>
                        <a:pt x="219183" y="4333"/>
                      </a:cubicBezTo>
                      <a:cubicBezTo>
                        <a:pt x="240000" y="-6518"/>
                        <a:pt x="269695" y="6306"/>
                        <a:pt x="293472" y="7292"/>
                      </a:cubicBezTo>
                      <a:cubicBezTo>
                        <a:pt x="340010" y="54639"/>
                        <a:pt x="314386" y="114833"/>
                        <a:pt x="311427" y="232392"/>
                      </a:cubicBezTo>
                      <a:cubicBezTo>
                        <a:pt x="406122" y="333651"/>
                        <a:pt x="435713" y="428992"/>
                        <a:pt x="429794" y="559843"/>
                      </a:cubicBezTo>
                      <a:cubicBezTo>
                        <a:pt x="429794" y="659647"/>
                        <a:pt x="399194" y="734635"/>
                        <a:pt x="299390" y="734635"/>
                      </a:cubicBezTo>
                      <a:lnTo>
                        <a:pt x="154078" y="734635"/>
                      </a:lnTo>
                      <a:cubicBezTo>
                        <a:pt x="54274" y="734635"/>
                        <a:pt x="0" y="624137"/>
                        <a:pt x="0" y="524333"/>
                      </a:cubicBezTo>
                      <a:cubicBezTo>
                        <a:pt x="0" y="406305"/>
                        <a:pt x="50306" y="297153"/>
                        <a:pt x="162757" y="2087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C84F39F2-11EF-4DAA-863D-3EEB4D985E0E}"/>
                    </a:ext>
                  </a:extLst>
                </p:cNvPr>
                <p:cNvSpPr/>
                <p:nvPr/>
              </p:nvSpPr>
              <p:spPr>
                <a:xfrm>
                  <a:off x="864024" y="2404818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FF5353"/>
                    </a:gs>
                    <a:gs pos="53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oblet Cell">
                <a:extLst>
                  <a:ext uri="{FF2B5EF4-FFF2-40B4-BE49-F238E27FC236}">
                    <a16:creationId xmlns:a16="http://schemas.microsoft.com/office/drawing/2014/main" id="{FBD47C3D-EABA-40DD-8298-B82540F8027F}"/>
                  </a:ext>
                </a:extLst>
              </p:cNvPr>
              <p:cNvGrpSpPr/>
              <p:nvPr/>
            </p:nvGrpSpPr>
            <p:grpSpPr>
              <a:xfrm>
                <a:off x="2636677" y="5121814"/>
                <a:ext cx="248594" cy="424201"/>
                <a:chOff x="769325" y="2021060"/>
                <a:chExt cx="430517" cy="734635"/>
              </a:xfrm>
            </p:grpSpPr>
            <p:sp>
              <p:nvSpPr>
                <p:cNvPr id="403" name="Rectangle: Rounded Corners 49">
                  <a:extLst>
                    <a:ext uri="{FF2B5EF4-FFF2-40B4-BE49-F238E27FC236}">
                      <a16:creationId xmlns:a16="http://schemas.microsoft.com/office/drawing/2014/main" id="{217419EF-505E-498A-92E2-8187FA094EF4}"/>
                    </a:ext>
                  </a:extLst>
                </p:cNvPr>
                <p:cNvSpPr/>
                <p:nvPr/>
              </p:nvSpPr>
              <p:spPr>
                <a:xfrm>
                  <a:off x="769325" y="2021060"/>
                  <a:ext cx="430517" cy="734635"/>
                </a:xfrm>
                <a:custGeom>
                  <a:avLst/>
                  <a:gdLst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0 w 506734"/>
                    <a:gd name="connsiteY7" fmla="*/ 534795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456427 w 506734"/>
                    <a:gd name="connsiteY4" fmla="*/ 540714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3670 h 718465"/>
                    <a:gd name="connsiteX1" fmla="*/ 254692 w 456427"/>
                    <a:gd name="connsiteY1" fmla="*/ 0 h 718465"/>
                    <a:gd name="connsiteX2" fmla="*/ 326023 w 456427"/>
                    <a:gd name="connsiteY2" fmla="*/ 2959 h 718465"/>
                    <a:gd name="connsiteX3" fmla="*/ 314385 w 456427"/>
                    <a:gd name="connsiteY3" fmla="*/ 236937 h 718465"/>
                    <a:gd name="connsiteX4" fmla="*/ 456427 w 456427"/>
                    <a:gd name="connsiteY4" fmla="*/ 543673 h 718465"/>
                    <a:gd name="connsiteX5" fmla="*/ 326023 w 456427"/>
                    <a:gd name="connsiteY5" fmla="*/ 718465 h 718465"/>
                    <a:gd name="connsiteX6" fmla="*/ 180711 w 456427"/>
                    <a:gd name="connsiteY6" fmla="*/ 718465 h 718465"/>
                    <a:gd name="connsiteX7" fmla="*/ 38470 w 456427"/>
                    <a:gd name="connsiteY7" fmla="*/ 531836 h 718465"/>
                    <a:gd name="connsiteX8" fmla="*/ 0 w 456427"/>
                    <a:gd name="connsiteY8" fmla="*/ 183670 h 718465"/>
                    <a:gd name="connsiteX0" fmla="*/ 0 w 456427"/>
                    <a:gd name="connsiteY0" fmla="*/ 188003 h 722798"/>
                    <a:gd name="connsiteX1" fmla="*/ 254692 w 456427"/>
                    <a:gd name="connsiteY1" fmla="*/ 4333 h 722798"/>
                    <a:gd name="connsiteX2" fmla="*/ 326023 w 456427"/>
                    <a:gd name="connsiteY2" fmla="*/ 7292 h 722798"/>
                    <a:gd name="connsiteX3" fmla="*/ 314385 w 456427"/>
                    <a:gd name="connsiteY3" fmla="*/ 241270 h 722798"/>
                    <a:gd name="connsiteX4" fmla="*/ 456427 w 456427"/>
                    <a:gd name="connsiteY4" fmla="*/ 548006 h 722798"/>
                    <a:gd name="connsiteX5" fmla="*/ 326023 w 456427"/>
                    <a:gd name="connsiteY5" fmla="*/ 722798 h 722798"/>
                    <a:gd name="connsiteX6" fmla="*/ 180711 w 456427"/>
                    <a:gd name="connsiteY6" fmla="*/ 722798 h 722798"/>
                    <a:gd name="connsiteX7" fmla="*/ 38470 w 456427"/>
                    <a:gd name="connsiteY7" fmla="*/ 536169 h 722798"/>
                    <a:gd name="connsiteX8" fmla="*/ 0 w 456427"/>
                    <a:gd name="connsiteY8" fmla="*/ 188003 h 722798"/>
                    <a:gd name="connsiteX0" fmla="*/ 0 w 456427"/>
                    <a:gd name="connsiteY0" fmla="*/ 193117 h 727912"/>
                    <a:gd name="connsiteX1" fmla="*/ 254692 w 456427"/>
                    <a:gd name="connsiteY1" fmla="*/ 9447 h 727912"/>
                    <a:gd name="connsiteX2" fmla="*/ 320105 w 456427"/>
                    <a:gd name="connsiteY2" fmla="*/ 569 h 727912"/>
                    <a:gd name="connsiteX3" fmla="*/ 314385 w 456427"/>
                    <a:gd name="connsiteY3" fmla="*/ 246384 h 727912"/>
                    <a:gd name="connsiteX4" fmla="*/ 456427 w 456427"/>
                    <a:gd name="connsiteY4" fmla="*/ 553120 h 727912"/>
                    <a:gd name="connsiteX5" fmla="*/ 326023 w 456427"/>
                    <a:gd name="connsiteY5" fmla="*/ 727912 h 727912"/>
                    <a:gd name="connsiteX6" fmla="*/ 180711 w 456427"/>
                    <a:gd name="connsiteY6" fmla="*/ 727912 h 727912"/>
                    <a:gd name="connsiteX7" fmla="*/ 38470 w 456427"/>
                    <a:gd name="connsiteY7" fmla="*/ 541283 h 727912"/>
                    <a:gd name="connsiteX8" fmla="*/ 0 w 456427"/>
                    <a:gd name="connsiteY8" fmla="*/ 193117 h 727912"/>
                    <a:gd name="connsiteX0" fmla="*/ 0 w 456427"/>
                    <a:gd name="connsiteY0" fmla="*/ 195619 h 730414"/>
                    <a:gd name="connsiteX1" fmla="*/ 257652 w 456427"/>
                    <a:gd name="connsiteY1" fmla="*/ 6031 h 730414"/>
                    <a:gd name="connsiteX2" fmla="*/ 320105 w 456427"/>
                    <a:gd name="connsiteY2" fmla="*/ 3071 h 730414"/>
                    <a:gd name="connsiteX3" fmla="*/ 314385 w 456427"/>
                    <a:gd name="connsiteY3" fmla="*/ 248886 h 730414"/>
                    <a:gd name="connsiteX4" fmla="*/ 456427 w 456427"/>
                    <a:gd name="connsiteY4" fmla="*/ 555622 h 730414"/>
                    <a:gd name="connsiteX5" fmla="*/ 326023 w 456427"/>
                    <a:gd name="connsiteY5" fmla="*/ 730414 h 730414"/>
                    <a:gd name="connsiteX6" fmla="*/ 180711 w 456427"/>
                    <a:gd name="connsiteY6" fmla="*/ 730414 h 730414"/>
                    <a:gd name="connsiteX7" fmla="*/ 38470 w 456427"/>
                    <a:gd name="connsiteY7" fmla="*/ 543785 h 730414"/>
                    <a:gd name="connsiteX8" fmla="*/ 0 w 456427"/>
                    <a:gd name="connsiteY8" fmla="*/ 195619 h 730414"/>
                    <a:gd name="connsiteX0" fmla="*/ 165716 w 417957"/>
                    <a:gd name="connsiteY0" fmla="*/ 210415 h 730414"/>
                    <a:gd name="connsiteX1" fmla="*/ 219182 w 417957"/>
                    <a:gd name="connsiteY1" fmla="*/ 6031 h 730414"/>
                    <a:gd name="connsiteX2" fmla="*/ 281635 w 417957"/>
                    <a:gd name="connsiteY2" fmla="*/ 3071 h 730414"/>
                    <a:gd name="connsiteX3" fmla="*/ 275915 w 417957"/>
                    <a:gd name="connsiteY3" fmla="*/ 248886 h 730414"/>
                    <a:gd name="connsiteX4" fmla="*/ 417957 w 417957"/>
                    <a:gd name="connsiteY4" fmla="*/ 555622 h 730414"/>
                    <a:gd name="connsiteX5" fmla="*/ 287553 w 417957"/>
                    <a:gd name="connsiteY5" fmla="*/ 730414 h 730414"/>
                    <a:gd name="connsiteX6" fmla="*/ 142241 w 417957"/>
                    <a:gd name="connsiteY6" fmla="*/ 730414 h 730414"/>
                    <a:gd name="connsiteX7" fmla="*/ 0 w 417957"/>
                    <a:gd name="connsiteY7" fmla="*/ 543785 h 730414"/>
                    <a:gd name="connsiteX8" fmla="*/ 165716 w 417957"/>
                    <a:gd name="connsiteY8" fmla="*/ 210415 h 730414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75915 w 417957"/>
                    <a:gd name="connsiteY3" fmla="*/ 253107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30892"/>
                    <a:gd name="connsiteY0" fmla="*/ 214636 h 734635"/>
                    <a:gd name="connsiteX1" fmla="*/ 219183 w 430892"/>
                    <a:gd name="connsiteY1" fmla="*/ 4333 h 734635"/>
                    <a:gd name="connsiteX2" fmla="*/ 293472 w 430892"/>
                    <a:gd name="connsiteY2" fmla="*/ 7292 h 734635"/>
                    <a:gd name="connsiteX3" fmla="*/ 305508 w 430892"/>
                    <a:gd name="connsiteY3" fmla="*/ 247188 h 734635"/>
                    <a:gd name="connsiteX4" fmla="*/ 429794 w 430892"/>
                    <a:gd name="connsiteY4" fmla="*/ 559843 h 734635"/>
                    <a:gd name="connsiteX5" fmla="*/ 299390 w 430892"/>
                    <a:gd name="connsiteY5" fmla="*/ 734635 h 734635"/>
                    <a:gd name="connsiteX6" fmla="*/ 154078 w 430892"/>
                    <a:gd name="connsiteY6" fmla="*/ 734635 h 734635"/>
                    <a:gd name="connsiteX7" fmla="*/ 0 w 430892"/>
                    <a:gd name="connsiteY7" fmla="*/ 524333 h 734635"/>
                    <a:gd name="connsiteX8" fmla="*/ 177553 w 430892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158"/>
                    <a:gd name="connsiteY0" fmla="*/ 214636 h 734635"/>
                    <a:gd name="connsiteX1" fmla="*/ 219183 w 431158"/>
                    <a:gd name="connsiteY1" fmla="*/ 4333 h 734635"/>
                    <a:gd name="connsiteX2" fmla="*/ 293472 w 431158"/>
                    <a:gd name="connsiteY2" fmla="*/ 7292 h 734635"/>
                    <a:gd name="connsiteX3" fmla="*/ 311427 w 431158"/>
                    <a:gd name="connsiteY3" fmla="*/ 232392 h 734635"/>
                    <a:gd name="connsiteX4" fmla="*/ 429794 w 431158"/>
                    <a:gd name="connsiteY4" fmla="*/ 559843 h 734635"/>
                    <a:gd name="connsiteX5" fmla="*/ 299390 w 431158"/>
                    <a:gd name="connsiteY5" fmla="*/ 734635 h 734635"/>
                    <a:gd name="connsiteX6" fmla="*/ 154078 w 431158"/>
                    <a:gd name="connsiteY6" fmla="*/ 734635 h 734635"/>
                    <a:gd name="connsiteX7" fmla="*/ 0 w 431158"/>
                    <a:gd name="connsiteY7" fmla="*/ 524333 h 734635"/>
                    <a:gd name="connsiteX8" fmla="*/ 177553 w 431158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0517" h="734635">
                      <a:moveTo>
                        <a:pt x="162757" y="208717"/>
                      </a:moveTo>
                      <a:cubicBezTo>
                        <a:pt x="177553" y="100035"/>
                        <a:pt x="119379" y="4333"/>
                        <a:pt x="219183" y="4333"/>
                      </a:cubicBezTo>
                      <a:cubicBezTo>
                        <a:pt x="240000" y="-6518"/>
                        <a:pt x="269695" y="6306"/>
                        <a:pt x="293472" y="7292"/>
                      </a:cubicBezTo>
                      <a:cubicBezTo>
                        <a:pt x="340010" y="54639"/>
                        <a:pt x="314386" y="114833"/>
                        <a:pt x="311427" y="232392"/>
                      </a:cubicBezTo>
                      <a:cubicBezTo>
                        <a:pt x="406122" y="333651"/>
                        <a:pt x="435713" y="428992"/>
                        <a:pt x="429794" y="559843"/>
                      </a:cubicBezTo>
                      <a:cubicBezTo>
                        <a:pt x="429794" y="659647"/>
                        <a:pt x="399194" y="734635"/>
                        <a:pt x="299390" y="734635"/>
                      </a:cubicBezTo>
                      <a:lnTo>
                        <a:pt x="154078" y="734635"/>
                      </a:lnTo>
                      <a:cubicBezTo>
                        <a:pt x="54274" y="734635"/>
                        <a:pt x="0" y="624137"/>
                        <a:pt x="0" y="524333"/>
                      </a:cubicBezTo>
                      <a:cubicBezTo>
                        <a:pt x="0" y="406305"/>
                        <a:pt x="50306" y="297153"/>
                        <a:pt x="162757" y="2087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081AAC6E-CC65-4BEB-A63A-535A189D54B0}"/>
                    </a:ext>
                  </a:extLst>
                </p:cNvPr>
                <p:cNvSpPr/>
                <p:nvPr/>
              </p:nvSpPr>
              <p:spPr>
                <a:xfrm>
                  <a:off x="864024" y="2404818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FF5353"/>
                    </a:gs>
                    <a:gs pos="53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oblet Cell">
                <a:extLst>
                  <a:ext uri="{FF2B5EF4-FFF2-40B4-BE49-F238E27FC236}">
                    <a16:creationId xmlns:a16="http://schemas.microsoft.com/office/drawing/2014/main" id="{1104D14F-DD76-489A-B863-8DC4BCD28FA0}"/>
                  </a:ext>
                </a:extLst>
              </p:cNvPr>
              <p:cNvGrpSpPr/>
              <p:nvPr/>
            </p:nvGrpSpPr>
            <p:grpSpPr>
              <a:xfrm>
                <a:off x="4057264" y="5121814"/>
                <a:ext cx="248594" cy="424201"/>
                <a:chOff x="769325" y="2021060"/>
                <a:chExt cx="430517" cy="734635"/>
              </a:xfrm>
            </p:grpSpPr>
            <p:sp>
              <p:nvSpPr>
                <p:cNvPr id="401" name="Rectangle: Rounded Corners 49">
                  <a:extLst>
                    <a:ext uri="{FF2B5EF4-FFF2-40B4-BE49-F238E27FC236}">
                      <a16:creationId xmlns:a16="http://schemas.microsoft.com/office/drawing/2014/main" id="{E74BAB76-1386-467B-990A-44D379E872A7}"/>
                    </a:ext>
                  </a:extLst>
                </p:cNvPr>
                <p:cNvSpPr/>
                <p:nvPr/>
              </p:nvSpPr>
              <p:spPr>
                <a:xfrm>
                  <a:off x="769325" y="2021060"/>
                  <a:ext cx="430517" cy="734635"/>
                </a:xfrm>
                <a:custGeom>
                  <a:avLst/>
                  <a:gdLst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0 w 506734"/>
                    <a:gd name="connsiteY7" fmla="*/ 534795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456427 w 506734"/>
                    <a:gd name="connsiteY4" fmla="*/ 540714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3670 h 718465"/>
                    <a:gd name="connsiteX1" fmla="*/ 254692 w 456427"/>
                    <a:gd name="connsiteY1" fmla="*/ 0 h 718465"/>
                    <a:gd name="connsiteX2" fmla="*/ 326023 w 456427"/>
                    <a:gd name="connsiteY2" fmla="*/ 2959 h 718465"/>
                    <a:gd name="connsiteX3" fmla="*/ 314385 w 456427"/>
                    <a:gd name="connsiteY3" fmla="*/ 236937 h 718465"/>
                    <a:gd name="connsiteX4" fmla="*/ 456427 w 456427"/>
                    <a:gd name="connsiteY4" fmla="*/ 543673 h 718465"/>
                    <a:gd name="connsiteX5" fmla="*/ 326023 w 456427"/>
                    <a:gd name="connsiteY5" fmla="*/ 718465 h 718465"/>
                    <a:gd name="connsiteX6" fmla="*/ 180711 w 456427"/>
                    <a:gd name="connsiteY6" fmla="*/ 718465 h 718465"/>
                    <a:gd name="connsiteX7" fmla="*/ 38470 w 456427"/>
                    <a:gd name="connsiteY7" fmla="*/ 531836 h 718465"/>
                    <a:gd name="connsiteX8" fmla="*/ 0 w 456427"/>
                    <a:gd name="connsiteY8" fmla="*/ 183670 h 718465"/>
                    <a:gd name="connsiteX0" fmla="*/ 0 w 456427"/>
                    <a:gd name="connsiteY0" fmla="*/ 188003 h 722798"/>
                    <a:gd name="connsiteX1" fmla="*/ 254692 w 456427"/>
                    <a:gd name="connsiteY1" fmla="*/ 4333 h 722798"/>
                    <a:gd name="connsiteX2" fmla="*/ 326023 w 456427"/>
                    <a:gd name="connsiteY2" fmla="*/ 7292 h 722798"/>
                    <a:gd name="connsiteX3" fmla="*/ 314385 w 456427"/>
                    <a:gd name="connsiteY3" fmla="*/ 241270 h 722798"/>
                    <a:gd name="connsiteX4" fmla="*/ 456427 w 456427"/>
                    <a:gd name="connsiteY4" fmla="*/ 548006 h 722798"/>
                    <a:gd name="connsiteX5" fmla="*/ 326023 w 456427"/>
                    <a:gd name="connsiteY5" fmla="*/ 722798 h 722798"/>
                    <a:gd name="connsiteX6" fmla="*/ 180711 w 456427"/>
                    <a:gd name="connsiteY6" fmla="*/ 722798 h 722798"/>
                    <a:gd name="connsiteX7" fmla="*/ 38470 w 456427"/>
                    <a:gd name="connsiteY7" fmla="*/ 536169 h 722798"/>
                    <a:gd name="connsiteX8" fmla="*/ 0 w 456427"/>
                    <a:gd name="connsiteY8" fmla="*/ 188003 h 722798"/>
                    <a:gd name="connsiteX0" fmla="*/ 0 w 456427"/>
                    <a:gd name="connsiteY0" fmla="*/ 193117 h 727912"/>
                    <a:gd name="connsiteX1" fmla="*/ 254692 w 456427"/>
                    <a:gd name="connsiteY1" fmla="*/ 9447 h 727912"/>
                    <a:gd name="connsiteX2" fmla="*/ 320105 w 456427"/>
                    <a:gd name="connsiteY2" fmla="*/ 569 h 727912"/>
                    <a:gd name="connsiteX3" fmla="*/ 314385 w 456427"/>
                    <a:gd name="connsiteY3" fmla="*/ 246384 h 727912"/>
                    <a:gd name="connsiteX4" fmla="*/ 456427 w 456427"/>
                    <a:gd name="connsiteY4" fmla="*/ 553120 h 727912"/>
                    <a:gd name="connsiteX5" fmla="*/ 326023 w 456427"/>
                    <a:gd name="connsiteY5" fmla="*/ 727912 h 727912"/>
                    <a:gd name="connsiteX6" fmla="*/ 180711 w 456427"/>
                    <a:gd name="connsiteY6" fmla="*/ 727912 h 727912"/>
                    <a:gd name="connsiteX7" fmla="*/ 38470 w 456427"/>
                    <a:gd name="connsiteY7" fmla="*/ 541283 h 727912"/>
                    <a:gd name="connsiteX8" fmla="*/ 0 w 456427"/>
                    <a:gd name="connsiteY8" fmla="*/ 193117 h 727912"/>
                    <a:gd name="connsiteX0" fmla="*/ 0 w 456427"/>
                    <a:gd name="connsiteY0" fmla="*/ 195619 h 730414"/>
                    <a:gd name="connsiteX1" fmla="*/ 257652 w 456427"/>
                    <a:gd name="connsiteY1" fmla="*/ 6031 h 730414"/>
                    <a:gd name="connsiteX2" fmla="*/ 320105 w 456427"/>
                    <a:gd name="connsiteY2" fmla="*/ 3071 h 730414"/>
                    <a:gd name="connsiteX3" fmla="*/ 314385 w 456427"/>
                    <a:gd name="connsiteY3" fmla="*/ 248886 h 730414"/>
                    <a:gd name="connsiteX4" fmla="*/ 456427 w 456427"/>
                    <a:gd name="connsiteY4" fmla="*/ 555622 h 730414"/>
                    <a:gd name="connsiteX5" fmla="*/ 326023 w 456427"/>
                    <a:gd name="connsiteY5" fmla="*/ 730414 h 730414"/>
                    <a:gd name="connsiteX6" fmla="*/ 180711 w 456427"/>
                    <a:gd name="connsiteY6" fmla="*/ 730414 h 730414"/>
                    <a:gd name="connsiteX7" fmla="*/ 38470 w 456427"/>
                    <a:gd name="connsiteY7" fmla="*/ 543785 h 730414"/>
                    <a:gd name="connsiteX8" fmla="*/ 0 w 456427"/>
                    <a:gd name="connsiteY8" fmla="*/ 195619 h 730414"/>
                    <a:gd name="connsiteX0" fmla="*/ 165716 w 417957"/>
                    <a:gd name="connsiteY0" fmla="*/ 210415 h 730414"/>
                    <a:gd name="connsiteX1" fmla="*/ 219182 w 417957"/>
                    <a:gd name="connsiteY1" fmla="*/ 6031 h 730414"/>
                    <a:gd name="connsiteX2" fmla="*/ 281635 w 417957"/>
                    <a:gd name="connsiteY2" fmla="*/ 3071 h 730414"/>
                    <a:gd name="connsiteX3" fmla="*/ 275915 w 417957"/>
                    <a:gd name="connsiteY3" fmla="*/ 248886 h 730414"/>
                    <a:gd name="connsiteX4" fmla="*/ 417957 w 417957"/>
                    <a:gd name="connsiteY4" fmla="*/ 555622 h 730414"/>
                    <a:gd name="connsiteX5" fmla="*/ 287553 w 417957"/>
                    <a:gd name="connsiteY5" fmla="*/ 730414 h 730414"/>
                    <a:gd name="connsiteX6" fmla="*/ 142241 w 417957"/>
                    <a:gd name="connsiteY6" fmla="*/ 730414 h 730414"/>
                    <a:gd name="connsiteX7" fmla="*/ 0 w 417957"/>
                    <a:gd name="connsiteY7" fmla="*/ 543785 h 730414"/>
                    <a:gd name="connsiteX8" fmla="*/ 165716 w 417957"/>
                    <a:gd name="connsiteY8" fmla="*/ 210415 h 730414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75915 w 417957"/>
                    <a:gd name="connsiteY3" fmla="*/ 253107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30892"/>
                    <a:gd name="connsiteY0" fmla="*/ 214636 h 734635"/>
                    <a:gd name="connsiteX1" fmla="*/ 219183 w 430892"/>
                    <a:gd name="connsiteY1" fmla="*/ 4333 h 734635"/>
                    <a:gd name="connsiteX2" fmla="*/ 293472 w 430892"/>
                    <a:gd name="connsiteY2" fmla="*/ 7292 h 734635"/>
                    <a:gd name="connsiteX3" fmla="*/ 305508 w 430892"/>
                    <a:gd name="connsiteY3" fmla="*/ 247188 h 734635"/>
                    <a:gd name="connsiteX4" fmla="*/ 429794 w 430892"/>
                    <a:gd name="connsiteY4" fmla="*/ 559843 h 734635"/>
                    <a:gd name="connsiteX5" fmla="*/ 299390 w 430892"/>
                    <a:gd name="connsiteY5" fmla="*/ 734635 h 734635"/>
                    <a:gd name="connsiteX6" fmla="*/ 154078 w 430892"/>
                    <a:gd name="connsiteY6" fmla="*/ 734635 h 734635"/>
                    <a:gd name="connsiteX7" fmla="*/ 0 w 430892"/>
                    <a:gd name="connsiteY7" fmla="*/ 524333 h 734635"/>
                    <a:gd name="connsiteX8" fmla="*/ 177553 w 430892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158"/>
                    <a:gd name="connsiteY0" fmla="*/ 214636 h 734635"/>
                    <a:gd name="connsiteX1" fmla="*/ 219183 w 431158"/>
                    <a:gd name="connsiteY1" fmla="*/ 4333 h 734635"/>
                    <a:gd name="connsiteX2" fmla="*/ 293472 w 431158"/>
                    <a:gd name="connsiteY2" fmla="*/ 7292 h 734635"/>
                    <a:gd name="connsiteX3" fmla="*/ 311427 w 431158"/>
                    <a:gd name="connsiteY3" fmla="*/ 232392 h 734635"/>
                    <a:gd name="connsiteX4" fmla="*/ 429794 w 431158"/>
                    <a:gd name="connsiteY4" fmla="*/ 559843 h 734635"/>
                    <a:gd name="connsiteX5" fmla="*/ 299390 w 431158"/>
                    <a:gd name="connsiteY5" fmla="*/ 734635 h 734635"/>
                    <a:gd name="connsiteX6" fmla="*/ 154078 w 431158"/>
                    <a:gd name="connsiteY6" fmla="*/ 734635 h 734635"/>
                    <a:gd name="connsiteX7" fmla="*/ 0 w 431158"/>
                    <a:gd name="connsiteY7" fmla="*/ 524333 h 734635"/>
                    <a:gd name="connsiteX8" fmla="*/ 177553 w 431158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0517" h="734635">
                      <a:moveTo>
                        <a:pt x="162757" y="208717"/>
                      </a:moveTo>
                      <a:cubicBezTo>
                        <a:pt x="177553" y="100035"/>
                        <a:pt x="119379" y="4333"/>
                        <a:pt x="219183" y="4333"/>
                      </a:cubicBezTo>
                      <a:cubicBezTo>
                        <a:pt x="240000" y="-6518"/>
                        <a:pt x="269695" y="6306"/>
                        <a:pt x="293472" y="7292"/>
                      </a:cubicBezTo>
                      <a:cubicBezTo>
                        <a:pt x="340010" y="54639"/>
                        <a:pt x="314386" y="114833"/>
                        <a:pt x="311427" y="232392"/>
                      </a:cubicBezTo>
                      <a:cubicBezTo>
                        <a:pt x="406122" y="333651"/>
                        <a:pt x="435713" y="428992"/>
                        <a:pt x="429794" y="559843"/>
                      </a:cubicBezTo>
                      <a:cubicBezTo>
                        <a:pt x="429794" y="659647"/>
                        <a:pt x="399194" y="734635"/>
                        <a:pt x="299390" y="734635"/>
                      </a:cubicBezTo>
                      <a:lnTo>
                        <a:pt x="154078" y="734635"/>
                      </a:lnTo>
                      <a:cubicBezTo>
                        <a:pt x="54274" y="734635"/>
                        <a:pt x="0" y="624137"/>
                        <a:pt x="0" y="524333"/>
                      </a:cubicBezTo>
                      <a:cubicBezTo>
                        <a:pt x="0" y="406305"/>
                        <a:pt x="50306" y="297153"/>
                        <a:pt x="162757" y="2087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6A4E5A36-2138-4284-9DC8-FEEB65C7E2C1}"/>
                    </a:ext>
                  </a:extLst>
                </p:cNvPr>
                <p:cNvSpPr/>
                <p:nvPr/>
              </p:nvSpPr>
              <p:spPr>
                <a:xfrm>
                  <a:off x="864024" y="2404818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FF5353"/>
                    </a:gs>
                    <a:gs pos="53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oblet Cell">
                <a:extLst>
                  <a:ext uri="{FF2B5EF4-FFF2-40B4-BE49-F238E27FC236}">
                    <a16:creationId xmlns:a16="http://schemas.microsoft.com/office/drawing/2014/main" id="{633E4A6E-0052-4F9C-ADF0-4CC3A6B3A6EA}"/>
                  </a:ext>
                </a:extLst>
              </p:cNvPr>
              <p:cNvGrpSpPr/>
              <p:nvPr/>
            </p:nvGrpSpPr>
            <p:grpSpPr>
              <a:xfrm>
                <a:off x="4605344" y="5121814"/>
                <a:ext cx="248594" cy="424201"/>
                <a:chOff x="769325" y="2021060"/>
                <a:chExt cx="430517" cy="734635"/>
              </a:xfrm>
            </p:grpSpPr>
            <p:sp>
              <p:nvSpPr>
                <p:cNvPr id="399" name="Rectangle: Rounded Corners 49">
                  <a:extLst>
                    <a:ext uri="{FF2B5EF4-FFF2-40B4-BE49-F238E27FC236}">
                      <a16:creationId xmlns:a16="http://schemas.microsoft.com/office/drawing/2014/main" id="{D62F7764-6D02-45C9-ABAD-8C9BDE3D5256}"/>
                    </a:ext>
                  </a:extLst>
                </p:cNvPr>
                <p:cNvSpPr/>
                <p:nvPr/>
              </p:nvSpPr>
              <p:spPr>
                <a:xfrm>
                  <a:off x="769325" y="2021060"/>
                  <a:ext cx="430517" cy="734635"/>
                </a:xfrm>
                <a:custGeom>
                  <a:avLst/>
                  <a:gdLst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0 w 506734"/>
                    <a:gd name="connsiteY7" fmla="*/ 534795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456427 w 506734"/>
                    <a:gd name="connsiteY4" fmla="*/ 540714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3670 h 718465"/>
                    <a:gd name="connsiteX1" fmla="*/ 254692 w 456427"/>
                    <a:gd name="connsiteY1" fmla="*/ 0 h 718465"/>
                    <a:gd name="connsiteX2" fmla="*/ 326023 w 456427"/>
                    <a:gd name="connsiteY2" fmla="*/ 2959 h 718465"/>
                    <a:gd name="connsiteX3" fmla="*/ 314385 w 456427"/>
                    <a:gd name="connsiteY3" fmla="*/ 236937 h 718465"/>
                    <a:gd name="connsiteX4" fmla="*/ 456427 w 456427"/>
                    <a:gd name="connsiteY4" fmla="*/ 543673 h 718465"/>
                    <a:gd name="connsiteX5" fmla="*/ 326023 w 456427"/>
                    <a:gd name="connsiteY5" fmla="*/ 718465 h 718465"/>
                    <a:gd name="connsiteX6" fmla="*/ 180711 w 456427"/>
                    <a:gd name="connsiteY6" fmla="*/ 718465 h 718465"/>
                    <a:gd name="connsiteX7" fmla="*/ 38470 w 456427"/>
                    <a:gd name="connsiteY7" fmla="*/ 531836 h 718465"/>
                    <a:gd name="connsiteX8" fmla="*/ 0 w 456427"/>
                    <a:gd name="connsiteY8" fmla="*/ 183670 h 718465"/>
                    <a:gd name="connsiteX0" fmla="*/ 0 w 456427"/>
                    <a:gd name="connsiteY0" fmla="*/ 188003 h 722798"/>
                    <a:gd name="connsiteX1" fmla="*/ 254692 w 456427"/>
                    <a:gd name="connsiteY1" fmla="*/ 4333 h 722798"/>
                    <a:gd name="connsiteX2" fmla="*/ 326023 w 456427"/>
                    <a:gd name="connsiteY2" fmla="*/ 7292 h 722798"/>
                    <a:gd name="connsiteX3" fmla="*/ 314385 w 456427"/>
                    <a:gd name="connsiteY3" fmla="*/ 241270 h 722798"/>
                    <a:gd name="connsiteX4" fmla="*/ 456427 w 456427"/>
                    <a:gd name="connsiteY4" fmla="*/ 548006 h 722798"/>
                    <a:gd name="connsiteX5" fmla="*/ 326023 w 456427"/>
                    <a:gd name="connsiteY5" fmla="*/ 722798 h 722798"/>
                    <a:gd name="connsiteX6" fmla="*/ 180711 w 456427"/>
                    <a:gd name="connsiteY6" fmla="*/ 722798 h 722798"/>
                    <a:gd name="connsiteX7" fmla="*/ 38470 w 456427"/>
                    <a:gd name="connsiteY7" fmla="*/ 536169 h 722798"/>
                    <a:gd name="connsiteX8" fmla="*/ 0 w 456427"/>
                    <a:gd name="connsiteY8" fmla="*/ 188003 h 722798"/>
                    <a:gd name="connsiteX0" fmla="*/ 0 w 456427"/>
                    <a:gd name="connsiteY0" fmla="*/ 193117 h 727912"/>
                    <a:gd name="connsiteX1" fmla="*/ 254692 w 456427"/>
                    <a:gd name="connsiteY1" fmla="*/ 9447 h 727912"/>
                    <a:gd name="connsiteX2" fmla="*/ 320105 w 456427"/>
                    <a:gd name="connsiteY2" fmla="*/ 569 h 727912"/>
                    <a:gd name="connsiteX3" fmla="*/ 314385 w 456427"/>
                    <a:gd name="connsiteY3" fmla="*/ 246384 h 727912"/>
                    <a:gd name="connsiteX4" fmla="*/ 456427 w 456427"/>
                    <a:gd name="connsiteY4" fmla="*/ 553120 h 727912"/>
                    <a:gd name="connsiteX5" fmla="*/ 326023 w 456427"/>
                    <a:gd name="connsiteY5" fmla="*/ 727912 h 727912"/>
                    <a:gd name="connsiteX6" fmla="*/ 180711 w 456427"/>
                    <a:gd name="connsiteY6" fmla="*/ 727912 h 727912"/>
                    <a:gd name="connsiteX7" fmla="*/ 38470 w 456427"/>
                    <a:gd name="connsiteY7" fmla="*/ 541283 h 727912"/>
                    <a:gd name="connsiteX8" fmla="*/ 0 w 456427"/>
                    <a:gd name="connsiteY8" fmla="*/ 193117 h 727912"/>
                    <a:gd name="connsiteX0" fmla="*/ 0 w 456427"/>
                    <a:gd name="connsiteY0" fmla="*/ 195619 h 730414"/>
                    <a:gd name="connsiteX1" fmla="*/ 257652 w 456427"/>
                    <a:gd name="connsiteY1" fmla="*/ 6031 h 730414"/>
                    <a:gd name="connsiteX2" fmla="*/ 320105 w 456427"/>
                    <a:gd name="connsiteY2" fmla="*/ 3071 h 730414"/>
                    <a:gd name="connsiteX3" fmla="*/ 314385 w 456427"/>
                    <a:gd name="connsiteY3" fmla="*/ 248886 h 730414"/>
                    <a:gd name="connsiteX4" fmla="*/ 456427 w 456427"/>
                    <a:gd name="connsiteY4" fmla="*/ 555622 h 730414"/>
                    <a:gd name="connsiteX5" fmla="*/ 326023 w 456427"/>
                    <a:gd name="connsiteY5" fmla="*/ 730414 h 730414"/>
                    <a:gd name="connsiteX6" fmla="*/ 180711 w 456427"/>
                    <a:gd name="connsiteY6" fmla="*/ 730414 h 730414"/>
                    <a:gd name="connsiteX7" fmla="*/ 38470 w 456427"/>
                    <a:gd name="connsiteY7" fmla="*/ 543785 h 730414"/>
                    <a:gd name="connsiteX8" fmla="*/ 0 w 456427"/>
                    <a:gd name="connsiteY8" fmla="*/ 195619 h 730414"/>
                    <a:gd name="connsiteX0" fmla="*/ 165716 w 417957"/>
                    <a:gd name="connsiteY0" fmla="*/ 210415 h 730414"/>
                    <a:gd name="connsiteX1" fmla="*/ 219182 w 417957"/>
                    <a:gd name="connsiteY1" fmla="*/ 6031 h 730414"/>
                    <a:gd name="connsiteX2" fmla="*/ 281635 w 417957"/>
                    <a:gd name="connsiteY2" fmla="*/ 3071 h 730414"/>
                    <a:gd name="connsiteX3" fmla="*/ 275915 w 417957"/>
                    <a:gd name="connsiteY3" fmla="*/ 248886 h 730414"/>
                    <a:gd name="connsiteX4" fmla="*/ 417957 w 417957"/>
                    <a:gd name="connsiteY4" fmla="*/ 555622 h 730414"/>
                    <a:gd name="connsiteX5" fmla="*/ 287553 w 417957"/>
                    <a:gd name="connsiteY5" fmla="*/ 730414 h 730414"/>
                    <a:gd name="connsiteX6" fmla="*/ 142241 w 417957"/>
                    <a:gd name="connsiteY6" fmla="*/ 730414 h 730414"/>
                    <a:gd name="connsiteX7" fmla="*/ 0 w 417957"/>
                    <a:gd name="connsiteY7" fmla="*/ 543785 h 730414"/>
                    <a:gd name="connsiteX8" fmla="*/ 165716 w 417957"/>
                    <a:gd name="connsiteY8" fmla="*/ 210415 h 730414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75915 w 417957"/>
                    <a:gd name="connsiteY3" fmla="*/ 253107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30892"/>
                    <a:gd name="connsiteY0" fmla="*/ 214636 h 734635"/>
                    <a:gd name="connsiteX1" fmla="*/ 219183 w 430892"/>
                    <a:gd name="connsiteY1" fmla="*/ 4333 h 734635"/>
                    <a:gd name="connsiteX2" fmla="*/ 293472 w 430892"/>
                    <a:gd name="connsiteY2" fmla="*/ 7292 h 734635"/>
                    <a:gd name="connsiteX3" fmla="*/ 305508 w 430892"/>
                    <a:gd name="connsiteY3" fmla="*/ 247188 h 734635"/>
                    <a:gd name="connsiteX4" fmla="*/ 429794 w 430892"/>
                    <a:gd name="connsiteY4" fmla="*/ 559843 h 734635"/>
                    <a:gd name="connsiteX5" fmla="*/ 299390 w 430892"/>
                    <a:gd name="connsiteY5" fmla="*/ 734635 h 734635"/>
                    <a:gd name="connsiteX6" fmla="*/ 154078 w 430892"/>
                    <a:gd name="connsiteY6" fmla="*/ 734635 h 734635"/>
                    <a:gd name="connsiteX7" fmla="*/ 0 w 430892"/>
                    <a:gd name="connsiteY7" fmla="*/ 524333 h 734635"/>
                    <a:gd name="connsiteX8" fmla="*/ 177553 w 430892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158"/>
                    <a:gd name="connsiteY0" fmla="*/ 214636 h 734635"/>
                    <a:gd name="connsiteX1" fmla="*/ 219183 w 431158"/>
                    <a:gd name="connsiteY1" fmla="*/ 4333 h 734635"/>
                    <a:gd name="connsiteX2" fmla="*/ 293472 w 431158"/>
                    <a:gd name="connsiteY2" fmla="*/ 7292 h 734635"/>
                    <a:gd name="connsiteX3" fmla="*/ 311427 w 431158"/>
                    <a:gd name="connsiteY3" fmla="*/ 232392 h 734635"/>
                    <a:gd name="connsiteX4" fmla="*/ 429794 w 431158"/>
                    <a:gd name="connsiteY4" fmla="*/ 559843 h 734635"/>
                    <a:gd name="connsiteX5" fmla="*/ 299390 w 431158"/>
                    <a:gd name="connsiteY5" fmla="*/ 734635 h 734635"/>
                    <a:gd name="connsiteX6" fmla="*/ 154078 w 431158"/>
                    <a:gd name="connsiteY6" fmla="*/ 734635 h 734635"/>
                    <a:gd name="connsiteX7" fmla="*/ 0 w 431158"/>
                    <a:gd name="connsiteY7" fmla="*/ 524333 h 734635"/>
                    <a:gd name="connsiteX8" fmla="*/ 177553 w 431158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0517" h="734635">
                      <a:moveTo>
                        <a:pt x="162757" y="208717"/>
                      </a:moveTo>
                      <a:cubicBezTo>
                        <a:pt x="177553" y="100035"/>
                        <a:pt x="119379" y="4333"/>
                        <a:pt x="219183" y="4333"/>
                      </a:cubicBezTo>
                      <a:cubicBezTo>
                        <a:pt x="240000" y="-6518"/>
                        <a:pt x="269695" y="6306"/>
                        <a:pt x="293472" y="7292"/>
                      </a:cubicBezTo>
                      <a:cubicBezTo>
                        <a:pt x="340010" y="54639"/>
                        <a:pt x="314386" y="114833"/>
                        <a:pt x="311427" y="232392"/>
                      </a:cubicBezTo>
                      <a:cubicBezTo>
                        <a:pt x="406122" y="333651"/>
                        <a:pt x="435713" y="428992"/>
                        <a:pt x="429794" y="559843"/>
                      </a:cubicBezTo>
                      <a:cubicBezTo>
                        <a:pt x="429794" y="659647"/>
                        <a:pt x="399194" y="734635"/>
                        <a:pt x="299390" y="734635"/>
                      </a:cubicBezTo>
                      <a:lnTo>
                        <a:pt x="154078" y="734635"/>
                      </a:lnTo>
                      <a:cubicBezTo>
                        <a:pt x="54274" y="734635"/>
                        <a:pt x="0" y="624137"/>
                        <a:pt x="0" y="524333"/>
                      </a:cubicBezTo>
                      <a:cubicBezTo>
                        <a:pt x="0" y="406305"/>
                        <a:pt x="50306" y="297153"/>
                        <a:pt x="162757" y="2087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987E4290-6605-4262-A4F4-7F8555E75D26}"/>
                    </a:ext>
                  </a:extLst>
                </p:cNvPr>
                <p:cNvSpPr/>
                <p:nvPr/>
              </p:nvSpPr>
              <p:spPr>
                <a:xfrm>
                  <a:off x="864024" y="2404818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FF5353"/>
                    </a:gs>
                    <a:gs pos="53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oblet Cell">
                <a:extLst>
                  <a:ext uri="{FF2B5EF4-FFF2-40B4-BE49-F238E27FC236}">
                    <a16:creationId xmlns:a16="http://schemas.microsoft.com/office/drawing/2014/main" id="{B5F71DD4-A7F6-4FD0-8027-9774136FB594}"/>
                  </a:ext>
                </a:extLst>
              </p:cNvPr>
              <p:cNvGrpSpPr/>
              <p:nvPr/>
            </p:nvGrpSpPr>
            <p:grpSpPr>
              <a:xfrm>
                <a:off x="4860134" y="5121814"/>
                <a:ext cx="248594" cy="424201"/>
                <a:chOff x="769325" y="2021060"/>
                <a:chExt cx="430517" cy="734635"/>
              </a:xfrm>
            </p:grpSpPr>
            <p:sp>
              <p:nvSpPr>
                <p:cNvPr id="397" name="Rectangle: Rounded Corners 49">
                  <a:extLst>
                    <a:ext uri="{FF2B5EF4-FFF2-40B4-BE49-F238E27FC236}">
                      <a16:creationId xmlns:a16="http://schemas.microsoft.com/office/drawing/2014/main" id="{992BD9F4-6584-4B95-B2D4-EF8FDD02419E}"/>
                    </a:ext>
                  </a:extLst>
                </p:cNvPr>
                <p:cNvSpPr/>
                <p:nvPr/>
              </p:nvSpPr>
              <p:spPr>
                <a:xfrm>
                  <a:off x="769325" y="2021060"/>
                  <a:ext cx="430517" cy="734635"/>
                </a:xfrm>
                <a:custGeom>
                  <a:avLst/>
                  <a:gdLst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0 w 506734"/>
                    <a:gd name="connsiteY7" fmla="*/ 534795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456427 w 506734"/>
                    <a:gd name="connsiteY4" fmla="*/ 540714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3670 h 718465"/>
                    <a:gd name="connsiteX1" fmla="*/ 254692 w 456427"/>
                    <a:gd name="connsiteY1" fmla="*/ 0 h 718465"/>
                    <a:gd name="connsiteX2" fmla="*/ 326023 w 456427"/>
                    <a:gd name="connsiteY2" fmla="*/ 2959 h 718465"/>
                    <a:gd name="connsiteX3" fmla="*/ 314385 w 456427"/>
                    <a:gd name="connsiteY3" fmla="*/ 236937 h 718465"/>
                    <a:gd name="connsiteX4" fmla="*/ 456427 w 456427"/>
                    <a:gd name="connsiteY4" fmla="*/ 543673 h 718465"/>
                    <a:gd name="connsiteX5" fmla="*/ 326023 w 456427"/>
                    <a:gd name="connsiteY5" fmla="*/ 718465 h 718465"/>
                    <a:gd name="connsiteX6" fmla="*/ 180711 w 456427"/>
                    <a:gd name="connsiteY6" fmla="*/ 718465 h 718465"/>
                    <a:gd name="connsiteX7" fmla="*/ 38470 w 456427"/>
                    <a:gd name="connsiteY7" fmla="*/ 531836 h 718465"/>
                    <a:gd name="connsiteX8" fmla="*/ 0 w 456427"/>
                    <a:gd name="connsiteY8" fmla="*/ 183670 h 718465"/>
                    <a:gd name="connsiteX0" fmla="*/ 0 w 456427"/>
                    <a:gd name="connsiteY0" fmla="*/ 188003 h 722798"/>
                    <a:gd name="connsiteX1" fmla="*/ 254692 w 456427"/>
                    <a:gd name="connsiteY1" fmla="*/ 4333 h 722798"/>
                    <a:gd name="connsiteX2" fmla="*/ 326023 w 456427"/>
                    <a:gd name="connsiteY2" fmla="*/ 7292 h 722798"/>
                    <a:gd name="connsiteX3" fmla="*/ 314385 w 456427"/>
                    <a:gd name="connsiteY3" fmla="*/ 241270 h 722798"/>
                    <a:gd name="connsiteX4" fmla="*/ 456427 w 456427"/>
                    <a:gd name="connsiteY4" fmla="*/ 548006 h 722798"/>
                    <a:gd name="connsiteX5" fmla="*/ 326023 w 456427"/>
                    <a:gd name="connsiteY5" fmla="*/ 722798 h 722798"/>
                    <a:gd name="connsiteX6" fmla="*/ 180711 w 456427"/>
                    <a:gd name="connsiteY6" fmla="*/ 722798 h 722798"/>
                    <a:gd name="connsiteX7" fmla="*/ 38470 w 456427"/>
                    <a:gd name="connsiteY7" fmla="*/ 536169 h 722798"/>
                    <a:gd name="connsiteX8" fmla="*/ 0 w 456427"/>
                    <a:gd name="connsiteY8" fmla="*/ 188003 h 722798"/>
                    <a:gd name="connsiteX0" fmla="*/ 0 w 456427"/>
                    <a:gd name="connsiteY0" fmla="*/ 193117 h 727912"/>
                    <a:gd name="connsiteX1" fmla="*/ 254692 w 456427"/>
                    <a:gd name="connsiteY1" fmla="*/ 9447 h 727912"/>
                    <a:gd name="connsiteX2" fmla="*/ 320105 w 456427"/>
                    <a:gd name="connsiteY2" fmla="*/ 569 h 727912"/>
                    <a:gd name="connsiteX3" fmla="*/ 314385 w 456427"/>
                    <a:gd name="connsiteY3" fmla="*/ 246384 h 727912"/>
                    <a:gd name="connsiteX4" fmla="*/ 456427 w 456427"/>
                    <a:gd name="connsiteY4" fmla="*/ 553120 h 727912"/>
                    <a:gd name="connsiteX5" fmla="*/ 326023 w 456427"/>
                    <a:gd name="connsiteY5" fmla="*/ 727912 h 727912"/>
                    <a:gd name="connsiteX6" fmla="*/ 180711 w 456427"/>
                    <a:gd name="connsiteY6" fmla="*/ 727912 h 727912"/>
                    <a:gd name="connsiteX7" fmla="*/ 38470 w 456427"/>
                    <a:gd name="connsiteY7" fmla="*/ 541283 h 727912"/>
                    <a:gd name="connsiteX8" fmla="*/ 0 w 456427"/>
                    <a:gd name="connsiteY8" fmla="*/ 193117 h 727912"/>
                    <a:gd name="connsiteX0" fmla="*/ 0 w 456427"/>
                    <a:gd name="connsiteY0" fmla="*/ 195619 h 730414"/>
                    <a:gd name="connsiteX1" fmla="*/ 257652 w 456427"/>
                    <a:gd name="connsiteY1" fmla="*/ 6031 h 730414"/>
                    <a:gd name="connsiteX2" fmla="*/ 320105 w 456427"/>
                    <a:gd name="connsiteY2" fmla="*/ 3071 h 730414"/>
                    <a:gd name="connsiteX3" fmla="*/ 314385 w 456427"/>
                    <a:gd name="connsiteY3" fmla="*/ 248886 h 730414"/>
                    <a:gd name="connsiteX4" fmla="*/ 456427 w 456427"/>
                    <a:gd name="connsiteY4" fmla="*/ 555622 h 730414"/>
                    <a:gd name="connsiteX5" fmla="*/ 326023 w 456427"/>
                    <a:gd name="connsiteY5" fmla="*/ 730414 h 730414"/>
                    <a:gd name="connsiteX6" fmla="*/ 180711 w 456427"/>
                    <a:gd name="connsiteY6" fmla="*/ 730414 h 730414"/>
                    <a:gd name="connsiteX7" fmla="*/ 38470 w 456427"/>
                    <a:gd name="connsiteY7" fmla="*/ 543785 h 730414"/>
                    <a:gd name="connsiteX8" fmla="*/ 0 w 456427"/>
                    <a:gd name="connsiteY8" fmla="*/ 195619 h 730414"/>
                    <a:gd name="connsiteX0" fmla="*/ 165716 w 417957"/>
                    <a:gd name="connsiteY0" fmla="*/ 210415 h 730414"/>
                    <a:gd name="connsiteX1" fmla="*/ 219182 w 417957"/>
                    <a:gd name="connsiteY1" fmla="*/ 6031 h 730414"/>
                    <a:gd name="connsiteX2" fmla="*/ 281635 w 417957"/>
                    <a:gd name="connsiteY2" fmla="*/ 3071 h 730414"/>
                    <a:gd name="connsiteX3" fmla="*/ 275915 w 417957"/>
                    <a:gd name="connsiteY3" fmla="*/ 248886 h 730414"/>
                    <a:gd name="connsiteX4" fmla="*/ 417957 w 417957"/>
                    <a:gd name="connsiteY4" fmla="*/ 555622 h 730414"/>
                    <a:gd name="connsiteX5" fmla="*/ 287553 w 417957"/>
                    <a:gd name="connsiteY5" fmla="*/ 730414 h 730414"/>
                    <a:gd name="connsiteX6" fmla="*/ 142241 w 417957"/>
                    <a:gd name="connsiteY6" fmla="*/ 730414 h 730414"/>
                    <a:gd name="connsiteX7" fmla="*/ 0 w 417957"/>
                    <a:gd name="connsiteY7" fmla="*/ 543785 h 730414"/>
                    <a:gd name="connsiteX8" fmla="*/ 165716 w 417957"/>
                    <a:gd name="connsiteY8" fmla="*/ 210415 h 730414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75915 w 417957"/>
                    <a:gd name="connsiteY3" fmla="*/ 253107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30892"/>
                    <a:gd name="connsiteY0" fmla="*/ 214636 h 734635"/>
                    <a:gd name="connsiteX1" fmla="*/ 219183 w 430892"/>
                    <a:gd name="connsiteY1" fmla="*/ 4333 h 734635"/>
                    <a:gd name="connsiteX2" fmla="*/ 293472 w 430892"/>
                    <a:gd name="connsiteY2" fmla="*/ 7292 h 734635"/>
                    <a:gd name="connsiteX3" fmla="*/ 305508 w 430892"/>
                    <a:gd name="connsiteY3" fmla="*/ 247188 h 734635"/>
                    <a:gd name="connsiteX4" fmla="*/ 429794 w 430892"/>
                    <a:gd name="connsiteY4" fmla="*/ 559843 h 734635"/>
                    <a:gd name="connsiteX5" fmla="*/ 299390 w 430892"/>
                    <a:gd name="connsiteY5" fmla="*/ 734635 h 734635"/>
                    <a:gd name="connsiteX6" fmla="*/ 154078 w 430892"/>
                    <a:gd name="connsiteY6" fmla="*/ 734635 h 734635"/>
                    <a:gd name="connsiteX7" fmla="*/ 0 w 430892"/>
                    <a:gd name="connsiteY7" fmla="*/ 524333 h 734635"/>
                    <a:gd name="connsiteX8" fmla="*/ 177553 w 430892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158"/>
                    <a:gd name="connsiteY0" fmla="*/ 214636 h 734635"/>
                    <a:gd name="connsiteX1" fmla="*/ 219183 w 431158"/>
                    <a:gd name="connsiteY1" fmla="*/ 4333 h 734635"/>
                    <a:gd name="connsiteX2" fmla="*/ 293472 w 431158"/>
                    <a:gd name="connsiteY2" fmla="*/ 7292 h 734635"/>
                    <a:gd name="connsiteX3" fmla="*/ 311427 w 431158"/>
                    <a:gd name="connsiteY3" fmla="*/ 232392 h 734635"/>
                    <a:gd name="connsiteX4" fmla="*/ 429794 w 431158"/>
                    <a:gd name="connsiteY4" fmla="*/ 559843 h 734635"/>
                    <a:gd name="connsiteX5" fmla="*/ 299390 w 431158"/>
                    <a:gd name="connsiteY5" fmla="*/ 734635 h 734635"/>
                    <a:gd name="connsiteX6" fmla="*/ 154078 w 431158"/>
                    <a:gd name="connsiteY6" fmla="*/ 734635 h 734635"/>
                    <a:gd name="connsiteX7" fmla="*/ 0 w 431158"/>
                    <a:gd name="connsiteY7" fmla="*/ 524333 h 734635"/>
                    <a:gd name="connsiteX8" fmla="*/ 177553 w 431158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0517" h="734635">
                      <a:moveTo>
                        <a:pt x="162757" y="208717"/>
                      </a:moveTo>
                      <a:cubicBezTo>
                        <a:pt x="177553" y="100035"/>
                        <a:pt x="119379" y="4333"/>
                        <a:pt x="219183" y="4333"/>
                      </a:cubicBezTo>
                      <a:cubicBezTo>
                        <a:pt x="240000" y="-6518"/>
                        <a:pt x="269695" y="6306"/>
                        <a:pt x="293472" y="7292"/>
                      </a:cubicBezTo>
                      <a:cubicBezTo>
                        <a:pt x="340010" y="54639"/>
                        <a:pt x="314386" y="114833"/>
                        <a:pt x="311427" y="232392"/>
                      </a:cubicBezTo>
                      <a:cubicBezTo>
                        <a:pt x="406122" y="333651"/>
                        <a:pt x="435713" y="428992"/>
                        <a:pt x="429794" y="559843"/>
                      </a:cubicBezTo>
                      <a:cubicBezTo>
                        <a:pt x="429794" y="659647"/>
                        <a:pt x="399194" y="734635"/>
                        <a:pt x="299390" y="734635"/>
                      </a:cubicBezTo>
                      <a:lnTo>
                        <a:pt x="154078" y="734635"/>
                      </a:lnTo>
                      <a:cubicBezTo>
                        <a:pt x="54274" y="734635"/>
                        <a:pt x="0" y="624137"/>
                        <a:pt x="0" y="524333"/>
                      </a:cubicBezTo>
                      <a:cubicBezTo>
                        <a:pt x="0" y="406305"/>
                        <a:pt x="50306" y="297153"/>
                        <a:pt x="162757" y="2087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96D2234C-7209-490F-A060-3F9214B04CCF}"/>
                    </a:ext>
                  </a:extLst>
                </p:cNvPr>
                <p:cNvSpPr/>
                <p:nvPr/>
              </p:nvSpPr>
              <p:spPr>
                <a:xfrm>
                  <a:off x="864024" y="2404818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FF5353"/>
                    </a:gs>
                    <a:gs pos="53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oblet Cell">
                <a:extLst>
                  <a:ext uri="{FF2B5EF4-FFF2-40B4-BE49-F238E27FC236}">
                    <a16:creationId xmlns:a16="http://schemas.microsoft.com/office/drawing/2014/main" id="{4B19126D-A60A-4E77-B1CD-546750ABA89C}"/>
                  </a:ext>
                </a:extLst>
              </p:cNvPr>
              <p:cNvGrpSpPr/>
              <p:nvPr/>
            </p:nvGrpSpPr>
            <p:grpSpPr>
              <a:xfrm>
                <a:off x="6266553" y="5121814"/>
                <a:ext cx="248594" cy="424201"/>
                <a:chOff x="769325" y="2021060"/>
                <a:chExt cx="430517" cy="734635"/>
              </a:xfrm>
            </p:grpSpPr>
            <p:sp>
              <p:nvSpPr>
                <p:cNvPr id="395" name="Rectangle: Rounded Corners 49">
                  <a:extLst>
                    <a:ext uri="{FF2B5EF4-FFF2-40B4-BE49-F238E27FC236}">
                      <a16:creationId xmlns:a16="http://schemas.microsoft.com/office/drawing/2014/main" id="{BE070148-6054-41B8-8B08-C24EAAA75E76}"/>
                    </a:ext>
                  </a:extLst>
                </p:cNvPr>
                <p:cNvSpPr/>
                <p:nvPr/>
              </p:nvSpPr>
              <p:spPr>
                <a:xfrm>
                  <a:off x="769325" y="2021060"/>
                  <a:ext cx="430517" cy="734635"/>
                </a:xfrm>
                <a:custGeom>
                  <a:avLst/>
                  <a:gdLst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0 w 506734"/>
                    <a:gd name="connsiteY7" fmla="*/ 534795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506734 w 506734"/>
                    <a:gd name="connsiteY4" fmla="*/ 534795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506734"/>
                    <a:gd name="connsiteY0" fmla="*/ 180711 h 715506"/>
                    <a:gd name="connsiteX1" fmla="*/ 180711 w 506734"/>
                    <a:gd name="connsiteY1" fmla="*/ 0 h 715506"/>
                    <a:gd name="connsiteX2" fmla="*/ 326023 w 506734"/>
                    <a:gd name="connsiteY2" fmla="*/ 0 h 715506"/>
                    <a:gd name="connsiteX3" fmla="*/ 506734 w 506734"/>
                    <a:gd name="connsiteY3" fmla="*/ 180711 h 715506"/>
                    <a:gd name="connsiteX4" fmla="*/ 456427 w 506734"/>
                    <a:gd name="connsiteY4" fmla="*/ 540714 h 715506"/>
                    <a:gd name="connsiteX5" fmla="*/ 326023 w 506734"/>
                    <a:gd name="connsiteY5" fmla="*/ 715506 h 715506"/>
                    <a:gd name="connsiteX6" fmla="*/ 180711 w 506734"/>
                    <a:gd name="connsiteY6" fmla="*/ 715506 h 715506"/>
                    <a:gd name="connsiteX7" fmla="*/ 38470 w 506734"/>
                    <a:gd name="connsiteY7" fmla="*/ 528877 h 715506"/>
                    <a:gd name="connsiteX8" fmla="*/ 0 w 506734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43977 w 456427"/>
                    <a:gd name="connsiteY3" fmla="*/ 242855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0711 h 715506"/>
                    <a:gd name="connsiteX1" fmla="*/ 180711 w 456427"/>
                    <a:gd name="connsiteY1" fmla="*/ 0 h 715506"/>
                    <a:gd name="connsiteX2" fmla="*/ 326023 w 456427"/>
                    <a:gd name="connsiteY2" fmla="*/ 0 h 715506"/>
                    <a:gd name="connsiteX3" fmla="*/ 314385 w 456427"/>
                    <a:gd name="connsiteY3" fmla="*/ 233978 h 715506"/>
                    <a:gd name="connsiteX4" fmla="*/ 456427 w 456427"/>
                    <a:gd name="connsiteY4" fmla="*/ 540714 h 715506"/>
                    <a:gd name="connsiteX5" fmla="*/ 326023 w 456427"/>
                    <a:gd name="connsiteY5" fmla="*/ 715506 h 715506"/>
                    <a:gd name="connsiteX6" fmla="*/ 180711 w 456427"/>
                    <a:gd name="connsiteY6" fmla="*/ 715506 h 715506"/>
                    <a:gd name="connsiteX7" fmla="*/ 38470 w 456427"/>
                    <a:gd name="connsiteY7" fmla="*/ 528877 h 715506"/>
                    <a:gd name="connsiteX8" fmla="*/ 0 w 456427"/>
                    <a:gd name="connsiteY8" fmla="*/ 180711 h 715506"/>
                    <a:gd name="connsiteX0" fmla="*/ 0 w 456427"/>
                    <a:gd name="connsiteY0" fmla="*/ 183670 h 718465"/>
                    <a:gd name="connsiteX1" fmla="*/ 254692 w 456427"/>
                    <a:gd name="connsiteY1" fmla="*/ 0 h 718465"/>
                    <a:gd name="connsiteX2" fmla="*/ 326023 w 456427"/>
                    <a:gd name="connsiteY2" fmla="*/ 2959 h 718465"/>
                    <a:gd name="connsiteX3" fmla="*/ 314385 w 456427"/>
                    <a:gd name="connsiteY3" fmla="*/ 236937 h 718465"/>
                    <a:gd name="connsiteX4" fmla="*/ 456427 w 456427"/>
                    <a:gd name="connsiteY4" fmla="*/ 543673 h 718465"/>
                    <a:gd name="connsiteX5" fmla="*/ 326023 w 456427"/>
                    <a:gd name="connsiteY5" fmla="*/ 718465 h 718465"/>
                    <a:gd name="connsiteX6" fmla="*/ 180711 w 456427"/>
                    <a:gd name="connsiteY6" fmla="*/ 718465 h 718465"/>
                    <a:gd name="connsiteX7" fmla="*/ 38470 w 456427"/>
                    <a:gd name="connsiteY7" fmla="*/ 531836 h 718465"/>
                    <a:gd name="connsiteX8" fmla="*/ 0 w 456427"/>
                    <a:gd name="connsiteY8" fmla="*/ 183670 h 718465"/>
                    <a:gd name="connsiteX0" fmla="*/ 0 w 456427"/>
                    <a:gd name="connsiteY0" fmla="*/ 188003 h 722798"/>
                    <a:gd name="connsiteX1" fmla="*/ 254692 w 456427"/>
                    <a:gd name="connsiteY1" fmla="*/ 4333 h 722798"/>
                    <a:gd name="connsiteX2" fmla="*/ 326023 w 456427"/>
                    <a:gd name="connsiteY2" fmla="*/ 7292 h 722798"/>
                    <a:gd name="connsiteX3" fmla="*/ 314385 w 456427"/>
                    <a:gd name="connsiteY3" fmla="*/ 241270 h 722798"/>
                    <a:gd name="connsiteX4" fmla="*/ 456427 w 456427"/>
                    <a:gd name="connsiteY4" fmla="*/ 548006 h 722798"/>
                    <a:gd name="connsiteX5" fmla="*/ 326023 w 456427"/>
                    <a:gd name="connsiteY5" fmla="*/ 722798 h 722798"/>
                    <a:gd name="connsiteX6" fmla="*/ 180711 w 456427"/>
                    <a:gd name="connsiteY6" fmla="*/ 722798 h 722798"/>
                    <a:gd name="connsiteX7" fmla="*/ 38470 w 456427"/>
                    <a:gd name="connsiteY7" fmla="*/ 536169 h 722798"/>
                    <a:gd name="connsiteX8" fmla="*/ 0 w 456427"/>
                    <a:gd name="connsiteY8" fmla="*/ 188003 h 722798"/>
                    <a:gd name="connsiteX0" fmla="*/ 0 w 456427"/>
                    <a:gd name="connsiteY0" fmla="*/ 193117 h 727912"/>
                    <a:gd name="connsiteX1" fmla="*/ 254692 w 456427"/>
                    <a:gd name="connsiteY1" fmla="*/ 9447 h 727912"/>
                    <a:gd name="connsiteX2" fmla="*/ 320105 w 456427"/>
                    <a:gd name="connsiteY2" fmla="*/ 569 h 727912"/>
                    <a:gd name="connsiteX3" fmla="*/ 314385 w 456427"/>
                    <a:gd name="connsiteY3" fmla="*/ 246384 h 727912"/>
                    <a:gd name="connsiteX4" fmla="*/ 456427 w 456427"/>
                    <a:gd name="connsiteY4" fmla="*/ 553120 h 727912"/>
                    <a:gd name="connsiteX5" fmla="*/ 326023 w 456427"/>
                    <a:gd name="connsiteY5" fmla="*/ 727912 h 727912"/>
                    <a:gd name="connsiteX6" fmla="*/ 180711 w 456427"/>
                    <a:gd name="connsiteY6" fmla="*/ 727912 h 727912"/>
                    <a:gd name="connsiteX7" fmla="*/ 38470 w 456427"/>
                    <a:gd name="connsiteY7" fmla="*/ 541283 h 727912"/>
                    <a:gd name="connsiteX8" fmla="*/ 0 w 456427"/>
                    <a:gd name="connsiteY8" fmla="*/ 193117 h 727912"/>
                    <a:gd name="connsiteX0" fmla="*/ 0 w 456427"/>
                    <a:gd name="connsiteY0" fmla="*/ 195619 h 730414"/>
                    <a:gd name="connsiteX1" fmla="*/ 257652 w 456427"/>
                    <a:gd name="connsiteY1" fmla="*/ 6031 h 730414"/>
                    <a:gd name="connsiteX2" fmla="*/ 320105 w 456427"/>
                    <a:gd name="connsiteY2" fmla="*/ 3071 h 730414"/>
                    <a:gd name="connsiteX3" fmla="*/ 314385 w 456427"/>
                    <a:gd name="connsiteY3" fmla="*/ 248886 h 730414"/>
                    <a:gd name="connsiteX4" fmla="*/ 456427 w 456427"/>
                    <a:gd name="connsiteY4" fmla="*/ 555622 h 730414"/>
                    <a:gd name="connsiteX5" fmla="*/ 326023 w 456427"/>
                    <a:gd name="connsiteY5" fmla="*/ 730414 h 730414"/>
                    <a:gd name="connsiteX6" fmla="*/ 180711 w 456427"/>
                    <a:gd name="connsiteY6" fmla="*/ 730414 h 730414"/>
                    <a:gd name="connsiteX7" fmla="*/ 38470 w 456427"/>
                    <a:gd name="connsiteY7" fmla="*/ 543785 h 730414"/>
                    <a:gd name="connsiteX8" fmla="*/ 0 w 456427"/>
                    <a:gd name="connsiteY8" fmla="*/ 195619 h 730414"/>
                    <a:gd name="connsiteX0" fmla="*/ 165716 w 417957"/>
                    <a:gd name="connsiteY0" fmla="*/ 210415 h 730414"/>
                    <a:gd name="connsiteX1" fmla="*/ 219182 w 417957"/>
                    <a:gd name="connsiteY1" fmla="*/ 6031 h 730414"/>
                    <a:gd name="connsiteX2" fmla="*/ 281635 w 417957"/>
                    <a:gd name="connsiteY2" fmla="*/ 3071 h 730414"/>
                    <a:gd name="connsiteX3" fmla="*/ 275915 w 417957"/>
                    <a:gd name="connsiteY3" fmla="*/ 248886 h 730414"/>
                    <a:gd name="connsiteX4" fmla="*/ 417957 w 417957"/>
                    <a:gd name="connsiteY4" fmla="*/ 555622 h 730414"/>
                    <a:gd name="connsiteX5" fmla="*/ 287553 w 417957"/>
                    <a:gd name="connsiteY5" fmla="*/ 730414 h 730414"/>
                    <a:gd name="connsiteX6" fmla="*/ 142241 w 417957"/>
                    <a:gd name="connsiteY6" fmla="*/ 730414 h 730414"/>
                    <a:gd name="connsiteX7" fmla="*/ 0 w 417957"/>
                    <a:gd name="connsiteY7" fmla="*/ 543785 h 730414"/>
                    <a:gd name="connsiteX8" fmla="*/ 165716 w 417957"/>
                    <a:gd name="connsiteY8" fmla="*/ 210415 h 730414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75915 w 417957"/>
                    <a:gd name="connsiteY3" fmla="*/ 253107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65716 w 417957"/>
                    <a:gd name="connsiteY0" fmla="*/ 214636 h 734635"/>
                    <a:gd name="connsiteX1" fmla="*/ 207346 w 417957"/>
                    <a:gd name="connsiteY1" fmla="*/ 4333 h 734635"/>
                    <a:gd name="connsiteX2" fmla="*/ 281635 w 417957"/>
                    <a:gd name="connsiteY2" fmla="*/ 7292 h 734635"/>
                    <a:gd name="connsiteX3" fmla="*/ 293671 w 417957"/>
                    <a:gd name="connsiteY3" fmla="*/ 247188 h 734635"/>
                    <a:gd name="connsiteX4" fmla="*/ 417957 w 417957"/>
                    <a:gd name="connsiteY4" fmla="*/ 559843 h 734635"/>
                    <a:gd name="connsiteX5" fmla="*/ 287553 w 417957"/>
                    <a:gd name="connsiteY5" fmla="*/ 734635 h 734635"/>
                    <a:gd name="connsiteX6" fmla="*/ 142241 w 417957"/>
                    <a:gd name="connsiteY6" fmla="*/ 734635 h 734635"/>
                    <a:gd name="connsiteX7" fmla="*/ 0 w 417957"/>
                    <a:gd name="connsiteY7" fmla="*/ 548006 h 734635"/>
                    <a:gd name="connsiteX8" fmla="*/ 165716 w 417957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29794"/>
                    <a:gd name="connsiteY0" fmla="*/ 214636 h 734635"/>
                    <a:gd name="connsiteX1" fmla="*/ 219183 w 429794"/>
                    <a:gd name="connsiteY1" fmla="*/ 4333 h 734635"/>
                    <a:gd name="connsiteX2" fmla="*/ 293472 w 429794"/>
                    <a:gd name="connsiteY2" fmla="*/ 7292 h 734635"/>
                    <a:gd name="connsiteX3" fmla="*/ 305508 w 429794"/>
                    <a:gd name="connsiteY3" fmla="*/ 247188 h 734635"/>
                    <a:gd name="connsiteX4" fmla="*/ 429794 w 429794"/>
                    <a:gd name="connsiteY4" fmla="*/ 559843 h 734635"/>
                    <a:gd name="connsiteX5" fmla="*/ 299390 w 429794"/>
                    <a:gd name="connsiteY5" fmla="*/ 734635 h 734635"/>
                    <a:gd name="connsiteX6" fmla="*/ 154078 w 429794"/>
                    <a:gd name="connsiteY6" fmla="*/ 734635 h 734635"/>
                    <a:gd name="connsiteX7" fmla="*/ 0 w 429794"/>
                    <a:gd name="connsiteY7" fmla="*/ 524333 h 734635"/>
                    <a:gd name="connsiteX8" fmla="*/ 177553 w 429794"/>
                    <a:gd name="connsiteY8" fmla="*/ 214636 h 734635"/>
                    <a:gd name="connsiteX0" fmla="*/ 177553 w 430892"/>
                    <a:gd name="connsiteY0" fmla="*/ 214636 h 734635"/>
                    <a:gd name="connsiteX1" fmla="*/ 219183 w 430892"/>
                    <a:gd name="connsiteY1" fmla="*/ 4333 h 734635"/>
                    <a:gd name="connsiteX2" fmla="*/ 293472 w 430892"/>
                    <a:gd name="connsiteY2" fmla="*/ 7292 h 734635"/>
                    <a:gd name="connsiteX3" fmla="*/ 305508 w 430892"/>
                    <a:gd name="connsiteY3" fmla="*/ 247188 h 734635"/>
                    <a:gd name="connsiteX4" fmla="*/ 429794 w 430892"/>
                    <a:gd name="connsiteY4" fmla="*/ 559843 h 734635"/>
                    <a:gd name="connsiteX5" fmla="*/ 299390 w 430892"/>
                    <a:gd name="connsiteY5" fmla="*/ 734635 h 734635"/>
                    <a:gd name="connsiteX6" fmla="*/ 154078 w 430892"/>
                    <a:gd name="connsiteY6" fmla="*/ 734635 h 734635"/>
                    <a:gd name="connsiteX7" fmla="*/ 0 w 430892"/>
                    <a:gd name="connsiteY7" fmla="*/ 524333 h 734635"/>
                    <a:gd name="connsiteX8" fmla="*/ 177553 w 430892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329"/>
                    <a:gd name="connsiteY0" fmla="*/ 214636 h 734635"/>
                    <a:gd name="connsiteX1" fmla="*/ 219183 w 431329"/>
                    <a:gd name="connsiteY1" fmla="*/ 4333 h 734635"/>
                    <a:gd name="connsiteX2" fmla="*/ 293472 w 431329"/>
                    <a:gd name="connsiteY2" fmla="*/ 7292 h 734635"/>
                    <a:gd name="connsiteX3" fmla="*/ 314386 w 431329"/>
                    <a:gd name="connsiteY3" fmla="*/ 247188 h 734635"/>
                    <a:gd name="connsiteX4" fmla="*/ 429794 w 431329"/>
                    <a:gd name="connsiteY4" fmla="*/ 559843 h 734635"/>
                    <a:gd name="connsiteX5" fmla="*/ 299390 w 431329"/>
                    <a:gd name="connsiteY5" fmla="*/ 734635 h 734635"/>
                    <a:gd name="connsiteX6" fmla="*/ 154078 w 431329"/>
                    <a:gd name="connsiteY6" fmla="*/ 734635 h 734635"/>
                    <a:gd name="connsiteX7" fmla="*/ 0 w 431329"/>
                    <a:gd name="connsiteY7" fmla="*/ 524333 h 734635"/>
                    <a:gd name="connsiteX8" fmla="*/ 177553 w 431329"/>
                    <a:gd name="connsiteY8" fmla="*/ 214636 h 734635"/>
                    <a:gd name="connsiteX0" fmla="*/ 177553 w 431158"/>
                    <a:gd name="connsiteY0" fmla="*/ 214636 h 734635"/>
                    <a:gd name="connsiteX1" fmla="*/ 219183 w 431158"/>
                    <a:gd name="connsiteY1" fmla="*/ 4333 h 734635"/>
                    <a:gd name="connsiteX2" fmla="*/ 293472 w 431158"/>
                    <a:gd name="connsiteY2" fmla="*/ 7292 h 734635"/>
                    <a:gd name="connsiteX3" fmla="*/ 311427 w 431158"/>
                    <a:gd name="connsiteY3" fmla="*/ 232392 h 734635"/>
                    <a:gd name="connsiteX4" fmla="*/ 429794 w 431158"/>
                    <a:gd name="connsiteY4" fmla="*/ 559843 h 734635"/>
                    <a:gd name="connsiteX5" fmla="*/ 299390 w 431158"/>
                    <a:gd name="connsiteY5" fmla="*/ 734635 h 734635"/>
                    <a:gd name="connsiteX6" fmla="*/ 154078 w 431158"/>
                    <a:gd name="connsiteY6" fmla="*/ 734635 h 734635"/>
                    <a:gd name="connsiteX7" fmla="*/ 0 w 431158"/>
                    <a:gd name="connsiteY7" fmla="*/ 524333 h 734635"/>
                    <a:gd name="connsiteX8" fmla="*/ 177553 w 431158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77553 w 430517"/>
                    <a:gd name="connsiteY0" fmla="*/ 214636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77553 w 430517"/>
                    <a:gd name="connsiteY8" fmla="*/ 214636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  <a:gd name="connsiteX0" fmla="*/ 162757 w 430517"/>
                    <a:gd name="connsiteY0" fmla="*/ 208717 h 734635"/>
                    <a:gd name="connsiteX1" fmla="*/ 219183 w 430517"/>
                    <a:gd name="connsiteY1" fmla="*/ 4333 h 734635"/>
                    <a:gd name="connsiteX2" fmla="*/ 293472 w 430517"/>
                    <a:gd name="connsiteY2" fmla="*/ 7292 h 734635"/>
                    <a:gd name="connsiteX3" fmla="*/ 311427 w 430517"/>
                    <a:gd name="connsiteY3" fmla="*/ 232392 h 734635"/>
                    <a:gd name="connsiteX4" fmla="*/ 429794 w 430517"/>
                    <a:gd name="connsiteY4" fmla="*/ 559843 h 734635"/>
                    <a:gd name="connsiteX5" fmla="*/ 299390 w 430517"/>
                    <a:gd name="connsiteY5" fmla="*/ 734635 h 734635"/>
                    <a:gd name="connsiteX6" fmla="*/ 154078 w 430517"/>
                    <a:gd name="connsiteY6" fmla="*/ 734635 h 734635"/>
                    <a:gd name="connsiteX7" fmla="*/ 0 w 430517"/>
                    <a:gd name="connsiteY7" fmla="*/ 524333 h 734635"/>
                    <a:gd name="connsiteX8" fmla="*/ 162757 w 430517"/>
                    <a:gd name="connsiteY8" fmla="*/ 208717 h 73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0517" h="734635">
                      <a:moveTo>
                        <a:pt x="162757" y="208717"/>
                      </a:moveTo>
                      <a:cubicBezTo>
                        <a:pt x="177553" y="100035"/>
                        <a:pt x="119379" y="4333"/>
                        <a:pt x="219183" y="4333"/>
                      </a:cubicBezTo>
                      <a:cubicBezTo>
                        <a:pt x="240000" y="-6518"/>
                        <a:pt x="269695" y="6306"/>
                        <a:pt x="293472" y="7292"/>
                      </a:cubicBezTo>
                      <a:cubicBezTo>
                        <a:pt x="340010" y="54639"/>
                        <a:pt x="314386" y="114833"/>
                        <a:pt x="311427" y="232392"/>
                      </a:cubicBezTo>
                      <a:cubicBezTo>
                        <a:pt x="406122" y="333651"/>
                        <a:pt x="435713" y="428992"/>
                        <a:pt x="429794" y="559843"/>
                      </a:cubicBezTo>
                      <a:cubicBezTo>
                        <a:pt x="429794" y="659647"/>
                        <a:pt x="399194" y="734635"/>
                        <a:pt x="299390" y="734635"/>
                      </a:cubicBezTo>
                      <a:lnTo>
                        <a:pt x="154078" y="734635"/>
                      </a:lnTo>
                      <a:cubicBezTo>
                        <a:pt x="54274" y="734635"/>
                        <a:pt x="0" y="624137"/>
                        <a:pt x="0" y="524333"/>
                      </a:cubicBezTo>
                      <a:cubicBezTo>
                        <a:pt x="0" y="406305"/>
                        <a:pt x="50306" y="297153"/>
                        <a:pt x="162757" y="2087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E0FB41CB-A863-4980-B8E4-25D7175F98C4}"/>
                    </a:ext>
                  </a:extLst>
                </p:cNvPr>
                <p:cNvSpPr/>
                <p:nvPr/>
              </p:nvSpPr>
              <p:spPr>
                <a:xfrm>
                  <a:off x="864024" y="2404818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FF5353"/>
                    </a:gs>
                    <a:gs pos="53000">
                      <a:srgbClr val="FF99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Mulberry Cells">
                <a:extLst>
                  <a:ext uri="{FF2B5EF4-FFF2-40B4-BE49-F238E27FC236}">
                    <a16:creationId xmlns:a16="http://schemas.microsoft.com/office/drawing/2014/main" id="{9001C9C8-FCDA-4547-909C-424B03E892C0}"/>
                  </a:ext>
                </a:extLst>
              </p:cNvPr>
              <p:cNvGrpSpPr/>
              <p:nvPr/>
            </p:nvGrpSpPr>
            <p:grpSpPr>
              <a:xfrm>
                <a:off x="1457491" y="5079645"/>
                <a:ext cx="270511" cy="193850"/>
                <a:chOff x="2201728" y="1941159"/>
                <a:chExt cx="468472" cy="335711"/>
              </a:xfrm>
            </p:grpSpPr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433E4361-2CBF-4008-ADE7-C2038F41C107}"/>
                    </a:ext>
                  </a:extLst>
                </p:cNvPr>
                <p:cNvSpPr/>
                <p:nvPr/>
              </p:nvSpPr>
              <p:spPr>
                <a:xfrm>
                  <a:off x="2442461" y="2107642"/>
                  <a:ext cx="227739" cy="15640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AAEF0407-3BD2-4D78-B260-47D89CCE46DB}"/>
                    </a:ext>
                  </a:extLst>
                </p:cNvPr>
                <p:cNvSpPr/>
                <p:nvPr/>
              </p:nvSpPr>
              <p:spPr>
                <a:xfrm rot="2619738">
                  <a:off x="2256792" y="1941159"/>
                  <a:ext cx="231922" cy="173205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2DB2DE24-D407-425B-9040-CD3DB36A84C6}"/>
                    </a:ext>
                  </a:extLst>
                </p:cNvPr>
                <p:cNvSpPr/>
                <p:nvPr/>
              </p:nvSpPr>
              <p:spPr>
                <a:xfrm>
                  <a:off x="2201728" y="2120468"/>
                  <a:ext cx="227739" cy="15640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4284AE93-BB36-400B-802A-2DBCA66D8A21}"/>
                    </a:ext>
                  </a:extLst>
                </p:cNvPr>
                <p:cNvSpPr/>
                <p:nvPr/>
              </p:nvSpPr>
              <p:spPr>
                <a:xfrm>
                  <a:off x="2505626" y="1943936"/>
                  <a:ext cx="153895" cy="126073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Mulberry Cells">
                <a:extLst>
                  <a:ext uri="{FF2B5EF4-FFF2-40B4-BE49-F238E27FC236}">
                    <a16:creationId xmlns:a16="http://schemas.microsoft.com/office/drawing/2014/main" id="{4F8906BA-CB5F-4CFB-B091-78E00C6E3CEB}"/>
                  </a:ext>
                </a:extLst>
              </p:cNvPr>
              <p:cNvGrpSpPr/>
              <p:nvPr/>
            </p:nvGrpSpPr>
            <p:grpSpPr>
              <a:xfrm>
                <a:off x="2591494" y="5047719"/>
                <a:ext cx="296461" cy="248818"/>
                <a:chOff x="4165601" y="1885870"/>
                <a:chExt cx="513413" cy="430905"/>
              </a:xfrm>
            </p:grpSpPr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BE0D625A-BAC8-4E90-8EA0-CFB839EB6191}"/>
                    </a:ext>
                  </a:extLst>
                </p:cNvPr>
                <p:cNvSpPr/>
                <p:nvPr/>
              </p:nvSpPr>
              <p:spPr>
                <a:xfrm>
                  <a:off x="4304373" y="2170472"/>
                  <a:ext cx="137232" cy="95971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F96D0678-B322-4883-BAE2-EF483A2F8E54}"/>
                    </a:ext>
                  </a:extLst>
                </p:cNvPr>
                <p:cNvSpPr/>
                <p:nvPr/>
              </p:nvSpPr>
              <p:spPr>
                <a:xfrm rot="20411541">
                  <a:off x="4489193" y="2160373"/>
                  <a:ext cx="180354" cy="15640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4247E56A-A6A9-4648-A669-B0EA8103021C}"/>
                    </a:ext>
                  </a:extLst>
                </p:cNvPr>
                <p:cNvSpPr/>
                <p:nvPr/>
              </p:nvSpPr>
              <p:spPr>
                <a:xfrm rot="18704086">
                  <a:off x="4378048" y="1898885"/>
                  <a:ext cx="165885" cy="139856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4C6FE84A-9ED5-42F4-8D47-D57F5A3BA474}"/>
                    </a:ext>
                  </a:extLst>
                </p:cNvPr>
                <p:cNvSpPr/>
                <p:nvPr/>
              </p:nvSpPr>
              <p:spPr>
                <a:xfrm rot="18704086">
                  <a:off x="4531952" y="2007758"/>
                  <a:ext cx="154064" cy="140061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D6573638-985A-43EB-BB17-3ED3C74D7CFC}"/>
                    </a:ext>
                  </a:extLst>
                </p:cNvPr>
                <p:cNvSpPr/>
                <p:nvPr/>
              </p:nvSpPr>
              <p:spPr>
                <a:xfrm rot="378857">
                  <a:off x="4165601" y="2046019"/>
                  <a:ext cx="180354" cy="12094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B142903B-F453-4805-B521-F927765DCA04}"/>
                    </a:ext>
                  </a:extLst>
                </p:cNvPr>
                <p:cNvSpPr/>
                <p:nvPr/>
              </p:nvSpPr>
              <p:spPr>
                <a:xfrm rot="555277">
                  <a:off x="4351821" y="2059533"/>
                  <a:ext cx="165551" cy="12677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Mulberry Cells">
                <a:extLst>
                  <a:ext uri="{FF2B5EF4-FFF2-40B4-BE49-F238E27FC236}">
                    <a16:creationId xmlns:a16="http://schemas.microsoft.com/office/drawing/2014/main" id="{24107A89-6FE1-4E91-A89D-BD969FDE3CB0}"/>
                  </a:ext>
                </a:extLst>
              </p:cNvPr>
              <p:cNvGrpSpPr/>
              <p:nvPr/>
            </p:nvGrpSpPr>
            <p:grpSpPr>
              <a:xfrm>
                <a:off x="4008001" y="5047246"/>
                <a:ext cx="291249" cy="220405"/>
                <a:chOff x="5626189" y="1885051"/>
                <a:chExt cx="504388" cy="381698"/>
              </a:xfrm>
            </p:grpSpPr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E7C1FC3A-CE0F-44B0-8525-12CE9341FE67}"/>
                    </a:ext>
                  </a:extLst>
                </p:cNvPr>
                <p:cNvSpPr/>
                <p:nvPr/>
              </p:nvSpPr>
              <p:spPr>
                <a:xfrm>
                  <a:off x="5871614" y="1885051"/>
                  <a:ext cx="227739" cy="15640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D98A5E3E-EFAF-4161-A9C8-0EB1A411B60D}"/>
                    </a:ext>
                  </a:extLst>
                </p:cNvPr>
                <p:cNvSpPr/>
                <p:nvPr/>
              </p:nvSpPr>
              <p:spPr>
                <a:xfrm rot="18704086">
                  <a:off x="5962574" y="2058182"/>
                  <a:ext cx="172648" cy="163358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423722A5-BF41-4B08-A4EA-81553E4B5320}"/>
                    </a:ext>
                  </a:extLst>
                </p:cNvPr>
                <p:cNvSpPr/>
                <p:nvPr/>
              </p:nvSpPr>
              <p:spPr>
                <a:xfrm>
                  <a:off x="5802998" y="2102067"/>
                  <a:ext cx="137232" cy="108075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6983B61E-9C58-40EE-8D49-9A0A3CC51EBA}"/>
                    </a:ext>
                  </a:extLst>
                </p:cNvPr>
                <p:cNvSpPr/>
                <p:nvPr/>
              </p:nvSpPr>
              <p:spPr>
                <a:xfrm rot="18704086">
                  <a:off x="5704875" y="1957834"/>
                  <a:ext cx="165885" cy="139856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79E121F8-9F10-407D-9052-2F241274BAD9}"/>
                    </a:ext>
                  </a:extLst>
                </p:cNvPr>
                <p:cNvSpPr/>
                <p:nvPr/>
              </p:nvSpPr>
              <p:spPr>
                <a:xfrm rot="458189">
                  <a:off x="5626189" y="2126893"/>
                  <a:ext cx="165885" cy="139856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Mulberry Cells">
                <a:extLst>
                  <a:ext uri="{FF2B5EF4-FFF2-40B4-BE49-F238E27FC236}">
                    <a16:creationId xmlns:a16="http://schemas.microsoft.com/office/drawing/2014/main" id="{3CE6DAC6-5267-4A80-A256-CC6124ECF8D5}"/>
                  </a:ext>
                </a:extLst>
              </p:cNvPr>
              <p:cNvGrpSpPr/>
              <p:nvPr/>
            </p:nvGrpSpPr>
            <p:grpSpPr>
              <a:xfrm>
                <a:off x="4545445" y="5046202"/>
                <a:ext cx="572419" cy="250417"/>
                <a:chOff x="6556937" y="1883243"/>
                <a:chExt cx="991318" cy="433673"/>
              </a:xfrm>
            </p:grpSpPr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F892E39C-68B2-467A-A157-A19ECCCBCEFA}"/>
                    </a:ext>
                  </a:extLst>
                </p:cNvPr>
                <p:cNvSpPr/>
                <p:nvPr/>
              </p:nvSpPr>
              <p:spPr>
                <a:xfrm rot="18704086">
                  <a:off x="6923288" y="2005131"/>
                  <a:ext cx="154064" cy="140061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01F6DDDB-E4EF-4554-BC55-DFC20D73075C}"/>
                    </a:ext>
                  </a:extLst>
                </p:cNvPr>
                <p:cNvSpPr/>
                <p:nvPr/>
              </p:nvSpPr>
              <p:spPr>
                <a:xfrm>
                  <a:off x="7270057" y="1885051"/>
                  <a:ext cx="227739" cy="15640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04AF5294-7D42-4431-8941-31DE1AB56673}"/>
                    </a:ext>
                  </a:extLst>
                </p:cNvPr>
                <p:cNvSpPr/>
                <p:nvPr/>
              </p:nvSpPr>
              <p:spPr>
                <a:xfrm rot="18704086">
                  <a:off x="7380252" y="2052762"/>
                  <a:ext cx="172648" cy="163358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16F6AE4D-E5DB-4F09-BACB-86FB30F27D2E}"/>
                    </a:ext>
                  </a:extLst>
                </p:cNvPr>
                <p:cNvSpPr/>
                <p:nvPr/>
              </p:nvSpPr>
              <p:spPr>
                <a:xfrm>
                  <a:off x="7204802" y="2102067"/>
                  <a:ext cx="137232" cy="108075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349C47C3-2398-4143-8E04-78C2AAE875D8}"/>
                    </a:ext>
                  </a:extLst>
                </p:cNvPr>
                <p:cNvSpPr/>
                <p:nvPr/>
              </p:nvSpPr>
              <p:spPr>
                <a:xfrm rot="18704086">
                  <a:off x="7100763" y="1952834"/>
                  <a:ext cx="165885" cy="139856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03594099-E664-4BD0-9060-142CF88964D7}"/>
                    </a:ext>
                  </a:extLst>
                </p:cNvPr>
                <p:cNvSpPr/>
                <p:nvPr/>
              </p:nvSpPr>
              <p:spPr>
                <a:xfrm rot="19152988">
                  <a:off x="6884888" y="2177060"/>
                  <a:ext cx="165885" cy="139856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46F55891-EFCC-4274-AEC2-BE4A9085CF93}"/>
                    </a:ext>
                  </a:extLst>
                </p:cNvPr>
                <p:cNvSpPr/>
                <p:nvPr/>
              </p:nvSpPr>
              <p:spPr>
                <a:xfrm rot="458189">
                  <a:off x="7036776" y="2133321"/>
                  <a:ext cx="165885" cy="139856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8C33139B-BCC7-42CF-AC1A-F8F83D1A21BD}"/>
                    </a:ext>
                  </a:extLst>
                </p:cNvPr>
                <p:cNvSpPr/>
                <p:nvPr/>
              </p:nvSpPr>
              <p:spPr>
                <a:xfrm>
                  <a:off x="6695709" y="2167845"/>
                  <a:ext cx="137232" cy="95971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06F92657-F5C9-4B39-A03C-BABE065B9DCC}"/>
                    </a:ext>
                  </a:extLst>
                </p:cNvPr>
                <p:cNvSpPr/>
                <p:nvPr/>
              </p:nvSpPr>
              <p:spPr>
                <a:xfrm rot="18704086">
                  <a:off x="6769384" y="1896258"/>
                  <a:ext cx="165885" cy="139856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D9C1B4DD-AB58-44AF-8CAD-C0FCFFD6E702}"/>
                    </a:ext>
                  </a:extLst>
                </p:cNvPr>
                <p:cNvSpPr/>
                <p:nvPr/>
              </p:nvSpPr>
              <p:spPr>
                <a:xfrm rot="378857">
                  <a:off x="6556937" y="2043392"/>
                  <a:ext cx="180354" cy="12094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3E3BEA69-DD97-4C67-9053-9E486C4FEBF1}"/>
                    </a:ext>
                  </a:extLst>
                </p:cNvPr>
                <p:cNvSpPr/>
                <p:nvPr/>
              </p:nvSpPr>
              <p:spPr>
                <a:xfrm rot="555277">
                  <a:off x="6743157" y="2056906"/>
                  <a:ext cx="165551" cy="12677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Mulberry Cells">
                <a:extLst>
                  <a:ext uri="{FF2B5EF4-FFF2-40B4-BE49-F238E27FC236}">
                    <a16:creationId xmlns:a16="http://schemas.microsoft.com/office/drawing/2014/main" id="{112571E3-4D06-479A-AF53-E556E05AF0DA}"/>
                  </a:ext>
                </a:extLst>
              </p:cNvPr>
              <p:cNvGrpSpPr/>
              <p:nvPr/>
            </p:nvGrpSpPr>
            <p:grpSpPr>
              <a:xfrm>
                <a:off x="6241993" y="5019083"/>
                <a:ext cx="312454" cy="298640"/>
                <a:chOff x="9495032" y="1836277"/>
                <a:chExt cx="541109" cy="517186"/>
              </a:xfrm>
            </p:grpSpPr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F3772340-6AFF-4596-9229-2C40AAC8F790}"/>
                    </a:ext>
                  </a:extLst>
                </p:cNvPr>
                <p:cNvSpPr/>
                <p:nvPr/>
              </p:nvSpPr>
              <p:spPr>
                <a:xfrm>
                  <a:off x="9503581" y="2257492"/>
                  <a:ext cx="137232" cy="95971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1F1A1F88-71CC-4AD2-A346-3CB74FE6C35A}"/>
                    </a:ext>
                  </a:extLst>
                </p:cNvPr>
                <p:cNvSpPr/>
                <p:nvPr/>
              </p:nvSpPr>
              <p:spPr>
                <a:xfrm rot="18704086">
                  <a:off x="9516249" y="2007470"/>
                  <a:ext cx="165885" cy="139856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FAABCCB5-D8F5-4EB1-B829-E762CFECE139}"/>
                    </a:ext>
                  </a:extLst>
                </p:cNvPr>
                <p:cNvSpPr/>
                <p:nvPr/>
              </p:nvSpPr>
              <p:spPr>
                <a:xfrm rot="378857">
                  <a:off x="9609831" y="2156516"/>
                  <a:ext cx="180354" cy="12094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4FAD2379-F879-43BF-9816-49BC0617E5F3}"/>
                    </a:ext>
                  </a:extLst>
                </p:cNvPr>
                <p:cNvSpPr/>
                <p:nvPr/>
              </p:nvSpPr>
              <p:spPr>
                <a:xfrm rot="929585">
                  <a:off x="9728886" y="2042641"/>
                  <a:ext cx="165551" cy="12677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127057FE-B693-4263-A441-1A15C855AD05}"/>
                    </a:ext>
                  </a:extLst>
                </p:cNvPr>
                <p:cNvSpPr/>
                <p:nvPr/>
              </p:nvSpPr>
              <p:spPr>
                <a:xfrm rot="1186556">
                  <a:off x="9808402" y="1904826"/>
                  <a:ext cx="227739" cy="156402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D0F6CD9A-F2CE-4A95-88DA-BB63203064F0}"/>
                    </a:ext>
                  </a:extLst>
                </p:cNvPr>
                <p:cNvSpPr/>
                <p:nvPr/>
              </p:nvSpPr>
              <p:spPr>
                <a:xfrm>
                  <a:off x="9654598" y="1885051"/>
                  <a:ext cx="137232" cy="108075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EF29B089-8A5C-4EA6-8FE3-F602A92C32D7}"/>
                    </a:ext>
                  </a:extLst>
                </p:cNvPr>
                <p:cNvSpPr/>
                <p:nvPr/>
              </p:nvSpPr>
              <p:spPr>
                <a:xfrm>
                  <a:off x="9495032" y="1836277"/>
                  <a:ext cx="137232" cy="108075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65ECB862-706A-4D47-88AC-4009603D1552}"/>
                    </a:ext>
                  </a:extLst>
                </p:cNvPr>
                <p:cNvSpPr/>
                <p:nvPr/>
              </p:nvSpPr>
              <p:spPr>
                <a:xfrm rot="378857">
                  <a:off x="9834805" y="2183834"/>
                  <a:ext cx="149211" cy="134470"/>
                </a:xfrm>
                <a:prstGeom prst="ellipse">
                  <a:avLst/>
                </a:prstGeom>
                <a:gradFill flip="none" rotWithShape="1">
                  <a:gsLst>
                    <a:gs pos="14000">
                      <a:srgbClr val="FFBDBD"/>
                    </a:gs>
                    <a:gs pos="55000">
                      <a:srgbClr val="8E0000"/>
                    </a:gs>
                    <a:gs pos="100000">
                      <a:srgbClr val="76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Epithelial Cell">
                <a:extLst>
                  <a:ext uri="{FF2B5EF4-FFF2-40B4-BE49-F238E27FC236}">
                    <a16:creationId xmlns:a16="http://schemas.microsoft.com/office/drawing/2014/main" id="{81F9F41C-EC7C-480B-BFD0-DDE1534FB650}"/>
                  </a:ext>
                </a:extLst>
              </p:cNvPr>
              <p:cNvGrpSpPr/>
              <p:nvPr/>
            </p:nvGrpSpPr>
            <p:grpSpPr>
              <a:xfrm>
                <a:off x="2062305" y="4993116"/>
                <a:ext cx="292605" cy="552900"/>
                <a:chOff x="3262900" y="1525410"/>
                <a:chExt cx="506734" cy="957516"/>
              </a:xfrm>
            </p:grpSpPr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75FE199A-9E53-4C55-BCEC-AE4527EEDFD4}"/>
                    </a:ext>
                  </a:extLst>
                </p:cNvPr>
                <p:cNvGrpSpPr/>
                <p:nvPr/>
              </p:nvGrpSpPr>
              <p:grpSpPr>
                <a:xfrm>
                  <a:off x="3286480" y="1539991"/>
                  <a:ext cx="426997" cy="308271"/>
                  <a:chOff x="1764230" y="1805888"/>
                  <a:chExt cx="426997" cy="308271"/>
                </a:xfrm>
              </p:grpSpPr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FE8DEFCF-AB78-4823-9F53-4F7DA53564B8}"/>
                      </a:ext>
                    </a:extLst>
                  </p:cNvPr>
                  <p:cNvSpPr/>
                  <p:nvPr/>
                </p:nvSpPr>
                <p:spPr>
                  <a:xfrm>
                    <a:off x="1764230" y="1839215"/>
                    <a:ext cx="45824" cy="266613"/>
                  </a:xfrm>
                  <a:custGeom>
                    <a:avLst/>
                    <a:gdLst>
                      <a:gd name="connsiteX0" fmla="*/ 0 w 45824"/>
                      <a:gd name="connsiteY0" fmla="*/ 0 h 266613"/>
                      <a:gd name="connsiteX1" fmla="*/ 0 w 45824"/>
                      <a:gd name="connsiteY1" fmla="*/ 0 h 266613"/>
                      <a:gd name="connsiteX2" fmla="*/ 4165 w 45824"/>
                      <a:gd name="connsiteY2" fmla="*/ 18746 h 266613"/>
                      <a:gd name="connsiteX3" fmla="*/ 10414 w 45824"/>
                      <a:gd name="connsiteY3" fmla="*/ 47907 h 266613"/>
                      <a:gd name="connsiteX4" fmla="*/ 16663 w 45824"/>
                      <a:gd name="connsiteY4" fmla="*/ 52072 h 266613"/>
                      <a:gd name="connsiteX5" fmla="*/ 20829 w 45824"/>
                      <a:gd name="connsiteY5" fmla="*/ 58321 h 266613"/>
                      <a:gd name="connsiteX6" fmla="*/ 27078 w 45824"/>
                      <a:gd name="connsiteY6" fmla="*/ 60404 h 266613"/>
                      <a:gd name="connsiteX7" fmla="*/ 33326 w 45824"/>
                      <a:gd name="connsiteY7" fmla="*/ 64570 h 266613"/>
                      <a:gd name="connsiteX8" fmla="*/ 41658 w 45824"/>
                      <a:gd name="connsiteY8" fmla="*/ 77067 h 266613"/>
                      <a:gd name="connsiteX9" fmla="*/ 45824 w 45824"/>
                      <a:gd name="connsiteY9" fmla="*/ 83316 h 266613"/>
                      <a:gd name="connsiteX10" fmla="*/ 43741 w 45824"/>
                      <a:gd name="connsiteY10" fmla="*/ 145804 h 266613"/>
                      <a:gd name="connsiteX11" fmla="*/ 41658 w 45824"/>
                      <a:gd name="connsiteY11" fmla="*/ 152052 h 266613"/>
                      <a:gd name="connsiteX12" fmla="*/ 37492 w 45824"/>
                      <a:gd name="connsiteY12" fmla="*/ 168716 h 266613"/>
                      <a:gd name="connsiteX13" fmla="*/ 31243 w 45824"/>
                      <a:gd name="connsiteY13" fmla="*/ 174964 h 266613"/>
                      <a:gd name="connsiteX14" fmla="*/ 20829 w 45824"/>
                      <a:gd name="connsiteY14" fmla="*/ 193711 h 266613"/>
                      <a:gd name="connsiteX15" fmla="*/ 16663 w 45824"/>
                      <a:gd name="connsiteY15" fmla="*/ 199959 h 266613"/>
                      <a:gd name="connsiteX16" fmla="*/ 12497 w 45824"/>
                      <a:gd name="connsiteY16" fmla="*/ 214540 h 266613"/>
                      <a:gd name="connsiteX17" fmla="*/ 10414 w 45824"/>
                      <a:gd name="connsiteY17" fmla="*/ 222872 h 266613"/>
                      <a:gd name="connsiteX18" fmla="*/ 10414 w 45824"/>
                      <a:gd name="connsiteY18" fmla="*/ 266613 h 266613"/>
                      <a:gd name="connsiteX19" fmla="*/ 12497 w 45824"/>
                      <a:gd name="connsiteY19" fmla="*/ 266613 h 26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824" h="266613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388" y="6249"/>
                          <a:pt x="3053" y="12442"/>
                          <a:pt x="4165" y="18746"/>
                        </a:cubicBezTo>
                        <a:cubicBezTo>
                          <a:pt x="4487" y="20573"/>
                          <a:pt x="6286" y="45156"/>
                          <a:pt x="10414" y="47907"/>
                        </a:cubicBezTo>
                        <a:lnTo>
                          <a:pt x="16663" y="52072"/>
                        </a:lnTo>
                        <a:cubicBezTo>
                          <a:pt x="18052" y="54155"/>
                          <a:pt x="18874" y="56757"/>
                          <a:pt x="20829" y="58321"/>
                        </a:cubicBezTo>
                        <a:cubicBezTo>
                          <a:pt x="22544" y="59693"/>
                          <a:pt x="25114" y="59422"/>
                          <a:pt x="27078" y="60404"/>
                        </a:cubicBezTo>
                        <a:cubicBezTo>
                          <a:pt x="29317" y="61524"/>
                          <a:pt x="31243" y="63181"/>
                          <a:pt x="33326" y="64570"/>
                        </a:cubicBezTo>
                        <a:lnTo>
                          <a:pt x="41658" y="77067"/>
                        </a:lnTo>
                        <a:lnTo>
                          <a:pt x="45824" y="83316"/>
                        </a:lnTo>
                        <a:cubicBezTo>
                          <a:pt x="45130" y="104145"/>
                          <a:pt x="45002" y="125001"/>
                          <a:pt x="43741" y="145804"/>
                        </a:cubicBezTo>
                        <a:cubicBezTo>
                          <a:pt x="43608" y="147995"/>
                          <a:pt x="42190" y="149922"/>
                          <a:pt x="41658" y="152052"/>
                        </a:cubicBezTo>
                        <a:cubicBezTo>
                          <a:pt x="41237" y="153734"/>
                          <a:pt x="39397" y="165859"/>
                          <a:pt x="37492" y="168716"/>
                        </a:cubicBezTo>
                        <a:cubicBezTo>
                          <a:pt x="35858" y="171167"/>
                          <a:pt x="33326" y="172881"/>
                          <a:pt x="31243" y="174964"/>
                        </a:cubicBezTo>
                        <a:cubicBezTo>
                          <a:pt x="27577" y="185962"/>
                          <a:pt x="30377" y="179389"/>
                          <a:pt x="20829" y="193711"/>
                        </a:cubicBezTo>
                        <a:lnTo>
                          <a:pt x="16663" y="199959"/>
                        </a:lnTo>
                        <a:cubicBezTo>
                          <a:pt x="10151" y="226006"/>
                          <a:pt x="18474" y="193622"/>
                          <a:pt x="12497" y="214540"/>
                        </a:cubicBezTo>
                        <a:cubicBezTo>
                          <a:pt x="11711" y="217293"/>
                          <a:pt x="10528" y="220011"/>
                          <a:pt x="10414" y="222872"/>
                        </a:cubicBezTo>
                        <a:cubicBezTo>
                          <a:pt x="9831" y="237441"/>
                          <a:pt x="10414" y="252033"/>
                          <a:pt x="10414" y="266613"/>
                        </a:cubicBezTo>
                        <a:lnTo>
                          <a:pt x="12497" y="266613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F7BA3579-23E4-4ECC-9463-4B02B678F7E8}"/>
                      </a:ext>
                    </a:extLst>
                  </p:cNvPr>
                  <p:cNvSpPr/>
                  <p:nvPr/>
                </p:nvSpPr>
                <p:spPr>
                  <a:xfrm>
                    <a:off x="1818385" y="1822551"/>
                    <a:ext cx="45825" cy="245784"/>
                  </a:xfrm>
                  <a:custGeom>
                    <a:avLst/>
                    <a:gdLst>
                      <a:gd name="connsiteX0" fmla="*/ 0 w 45825"/>
                      <a:gd name="connsiteY0" fmla="*/ 0 h 245784"/>
                      <a:gd name="connsiteX1" fmla="*/ 0 w 45825"/>
                      <a:gd name="connsiteY1" fmla="*/ 0 h 245784"/>
                      <a:gd name="connsiteX2" fmla="*/ 2083 w 45825"/>
                      <a:gd name="connsiteY2" fmla="*/ 41659 h 245784"/>
                      <a:gd name="connsiteX3" fmla="*/ 4166 w 45825"/>
                      <a:gd name="connsiteY3" fmla="*/ 47907 h 245784"/>
                      <a:gd name="connsiteX4" fmla="*/ 8332 w 45825"/>
                      <a:gd name="connsiteY4" fmla="*/ 54156 h 245784"/>
                      <a:gd name="connsiteX5" fmla="*/ 14581 w 45825"/>
                      <a:gd name="connsiteY5" fmla="*/ 58322 h 245784"/>
                      <a:gd name="connsiteX6" fmla="*/ 24995 w 45825"/>
                      <a:gd name="connsiteY6" fmla="*/ 68736 h 245784"/>
                      <a:gd name="connsiteX7" fmla="*/ 31244 w 45825"/>
                      <a:gd name="connsiteY7" fmla="*/ 81234 h 245784"/>
                      <a:gd name="connsiteX8" fmla="*/ 39576 w 45825"/>
                      <a:gd name="connsiteY8" fmla="*/ 93731 h 245784"/>
                      <a:gd name="connsiteX9" fmla="*/ 43742 w 45825"/>
                      <a:gd name="connsiteY9" fmla="*/ 99980 h 245784"/>
                      <a:gd name="connsiteX10" fmla="*/ 45825 w 45825"/>
                      <a:gd name="connsiteY10" fmla="*/ 106229 h 245784"/>
                      <a:gd name="connsiteX11" fmla="*/ 43742 w 45825"/>
                      <a:gd name="connsiteY11" fmla="*/ 139556 h 245784"/>
                      <a:gd name="connsiteX12" fmla="*/ 41659 w 45825"/>
                      <a:gd name="connsiteY12" fmla="*/ 145804 h 245784"/>
                      <a:gd name="connsiteX13" fmla="*/ 39576 w 45825"/>
                      <a:gd name="connsiteY13" fmla="*/ 156219 h 245784"/>
                      <a:gd name="connsiteX14" fmla="*/ 35410 w 45825"/>
                      <a:gd name="connsiteY14" fmla="*/ 162468 h 245784"/>
                      <a:gd name="connsiteX15" fmla="*/ 29161 w 45825"/>
                      <a:gd name="connsiteY15" fmla="*/ 183297 h 245784"/>
                      <a:gd name="connsiteX16" fmla="*/ 24995 w 45825"/>
                      <a:gd name="connsiteY16" fmla="*/ 189546 h 245784"/>
                      <a:gd name="connsiteX17" fmla="*/ 16664 w 45825"/>
                      <a:gd name="connsiteY17" fmla="*/ 208292 h 245784"/>
                      <a:gd name="connsiteX18" fmla="*/ 14581 w 45825"/>
                      <a:gd name="connsiteY18" fmla="*/ 220789 h 245784"/>
                      <a:gd name="connsiteX19" fmla="*/ 10415 w 45825"/>
                      <a:gd name="connsiteY19" fmla="*/ 227038 h 245784"/>
                      <a:gd name="connsiteX20" fmla="*/ 12498 w 45825"/>
                      <a:gd name="connsiteY20" fmla="*/ 245784 h 245784"/>
                      <a:gd name="connsiteX21" fmla="*/ 12498 w 45825"/>
                      <a:gd name="connsiteY21" fmla="*/ 245784 h 245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825" h="245784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94" y="13886"/>
                          <a:pt x="878" y="27808"/>
                          <a:pt x="2083" y="41659"/>
                        </a:cubicBezTo>
                        <a:cubicBezTo>
                          <a:pt x="2273" y="43846"/>
                          <a:pt x="3184" y="45943"/>
                          <a:pt x="4166" y="47907"/>
                        </a:cubicBezTo>
                        <a:cubicBezTo>
                          <a:pt x="5286" y="50146"/>
                          <a:pt x="6562" y="52386"/>
                          <a:pt x="8332" y="54156"/>
                        </a:cubicBezTo>
                        <a:cubicBezTo>
                          <a:pt x="10102" y="55926"/>
                          <a:pt x="12498" y="56933"/>
                          <a:pt x="14581" y="58322"/>
                        </a:cubicBezTo>
                        <a:cubicBezTo>
                          <a:pt x="25691" y="74988"/>
                          <a:pt x="11109" y="54850"/>
                          <a:pt x="24995" y="68736"/>
                        </a:cubicBezTo>
                        <a:cubicBezTo>
                          <a:pt x="31931" y="75672"/>
                          <a:pt x="27008" y="73610"/>
                          <a:pt x="31244" y="81234"/>
                        </a:cubicBezTo>
                        <a:cubicBezTo>
                          <a:pt x="33676" y="85611"/>
                          <a:pt x="36799" y="89565"/>
                          <a:pt x="39576" y="93731"/>
                        </a:cubicBezTo>
                        <a:cubicBezTo>
                          <a:pt x="40965" y="95814"/>
                          <a:pt x="42950" y="97605"/>
                          <a:pt x="43742" y="99980"/>
                        </a:cubicBezTo>
                        <a:lnTo>
                          <a:pt x="45825" y="106229"/>
                        </a:lnTo>
                        <a:cubicBezTo>
                          <a:pt x="45131" y="117338"/>
                          <a:pt x="44907" y="128486"/>
                          <a:pt x="43742" y="139556"/>
                        </a:cubicBezTo>
                        <a:cubicBezTo>
                          <a:pt x="43512" y="141739"/>
                          <a:pt x="42191" y="143674"/>
                          <a:pt x="41659" y="145804"/>
                        </a:cubicBezTo>
                        <a:cubicBezTo>
                          <a:pt x="40800" y="149239"/>
                          <a:pt x="40819" y="152904"/>
                          <a:pt x="39576" y="156219"/>
                        </a:cubicBezTo>
                        <a:cubicBezTo>
                          <a:pt x="38697" y="158563"/>
                          <a:pt x="36799" y="160385"/>
                          <a:pt x="35410" y="162468"/>
                        </a:cubicBezTo>
                        <a:cubicBezTo>
                          <a:pt x="34246" y="167125"/>
                          <a:pt x="31189" y="180255"/>
                          <a:pt x="29161" y="183297"/>
                        </a:cubicBezTo>
                        <a:cubicBezTo>
                          <a:pt x="27772" y="185380"/>
                          <a:pt x="26012" y="187258"/>
                          <a:pt x="24995" y="189546"/>
                        </a:cubicBezTo>
                        <a:cubicBezTo>
                          <a:pt x="15081" y="211855"/>
                          <a:pt x="26092" y="194150"/>
                          <a:pt x="16664" y="208292"/>
                        </a:cubicBezTo>
                        <a:cubicBezTo>
                          <a:pt x="15970" y="212458"/>
                          <a:pt x="15917" y="216783"/>
                          <a:pt x="14581" y="220789"/>
                        </a:cubicBezTo>
                        <a:cubicBezTo>
                          <a:pt x="13789" y="223164"/>
                          <a:pt x="10623" y="224543"/>
                          <a:pt x="10415" y="227038"/>
                        </a:cubicBezTo>
                        <a:cubicBezTo>
                          <a:pt x="9893" y="233303"/>
                          <a:pt x="12498" y="245784"/>
                          <a:pt x="12498" y="245784"/>
                        </a:cubicBezTo>
                        <a:lnTo>
                          <a:pt x="12498" y="245784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41330A0D-0C0B-45C4-97F8-DF9BB15868B5}"/>
                      </a:ext>
                    </a:extLst>
                  </p:cNvPr>
                  <p:cNvSpPr/>
                  <p:nvPr/>
                </p:nvSpPr>
                <p:spPr>
                  <a:xfrm>
                    <a:off x="1866154" y="1816303"/>
                    <a:ext cx="39714" cy="239535"/>
                  </a:xfrm>
                  <a:custGeom>
                    <a:avLst/>
                    <a:gdLst>
                      <a:gd name="connsiteX0" fmla="*/ 4304 w 39714"/>
                      <a:gd name="connsiteY0" fmla="*/ 0 h 239535"/>
                      <a:gd name="connsiteX1" fmla="*/ 4304 w 39714"/>
                      <a:gd name="connsiteY1" fmla="*/ 0 h 239535"/>
                      <a:gd name="connsiteX2" fmla="*/ 138 w 39714"/>
                      <a:gd name="connsiteY2" fmla="*/ 18746 h 239535"/>
                      <a:gd name="connsiteX3" fmla="*/ 6387 w 39714"/>
                      <a:gd name="connsiteY3" fmla="*/ 52072 h 239535"/>
                      <a:gd name="connsiteX4" fmla="*/ 8470 w 39714"/>
                      <a:gd name="connsiteY4" fmla="*/ 58321 h 239535"/>
                      <a:gd name="connsiteX5" fmla="*/ 14719 w 39714"/>
                      <a:gd name="connsiteY5" fmla="*/ 62487 h 239535"/>
                      <a:gd name="connsiteX6" fmla="*/ 18885 w 39714"/>
                      <a:gd name="connsiteY6" fmla="*/ 68736 h 239535"/>
                      <a:gd name="connsiteX7" fmla="*/ 35548 w 39714"/>
                      <a:gd name="connsiteY7" fmla="*/ 87482 h 239535"/>
                      <a:gd name="connsiteX8" fmla="*/ 39714 w 39714"/>
                      <a:gd name="connsiteY8" fmla="*/ 99979 h 239535"/>
                      <a:gd name="connsiteX9" fmla="*/ 37631 w 39714"/>
                      <a:gd name="connsiteY9" fmla="*/ 147887 h 239535"/>
                      <a:gd name="connsiteX10" fmla="*/ 31382 w 39714"/>
                      <a:gd name="connsiteY10" fmla="*/ 179130 h 239535"/>
                      <a:gd name="connsiteX11" fmla="*/ 27216 w 39714"/>
                      <a:gd name="connsiteY11" fmla="*/ 185379 h 239535"/>
                      <a:gd name="connsiteX12" fmla="*/ 25133 w 39714"/>
                      <a:gd name="connsiteY12" fmla="*/ 193711 h 239535"/>
                      <a:gd name="connsiteX13" fmla="*/ 23051 w 39714"/>
                      <a:gd name="connsiteY13" fmla="*/ 199959 h 239535"/>
                      <a:gd name="connsiteX14" fmla="*/ 23051 w 39714"/>
                      <a:gd name="connsiteY14" fmla="*/ 239535 h 239535"/>
                      <a:gd name="connsiteX15" fmla="*/ 23051 w 39714"/>
                      <a:gd name="connsiteY15" fmla="*/ 239535 h 23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9714" h="239535">
                        <a:moveTo>
                          <a:pt x="4304" y="0"/>
                        </a:moveTo>
                        <a:lnTo>
                          <a:pt x="4304" y="0"/>
                        </a:lnTo>
                        <a:cubicBezTo>
                          <a:pt x="2915" y="6249"/>
                          <a:pt x="474" y="12354"/>
                          <a:pt x="138" y="18746"/>
                        </a:cubicBezTo>
                        <a:cubicBezTo>
                          <a:pt x="-664" y="33980"/>
                          <a:pt x="2105" y="39226"/>
                          <a:pt x="6387" y="52072"/>
                        </a:cubicBezTo>
                        <a:cubicBezTo>
                          <a:pt x="7081" y="54155"/>
                          <a:pt x="6643" y="57103"/>
                          <a:pt x="8470" y="58321"/>
                        </a:cubicBezTo>
                        <a:lnTo>
                          <a:pt x="14719" y="62487"/>
                        </a:lnTo>
                        <a:cubicBezTo>
                          <a:pt x="16108" y="64570"/>
                          <a:pt x="17222" y="66865"/>
                          <a:pt x="18885" y="68736"/>
                        </a:cubicBezTo>
                        <a:cubicBezTo>
                          <a:pt x="23076" y="73451"/>
                          <a:pt x="32396" y="80391"/>
                          <a:pt x="35548" y="87482"/>
                        </a:cubicBezTo>
                        <a:cubicBezTo>
                          <a:pt x="37331" y="91495"/>
                          <a:pt x="39714" y="99979"/>
                          <a:pt x="39714" y="99979"/>
                        </a:cubicBezTo>
                        <a:cubicBezTo>
                          <a:pt x="39020" y="115948"/>
                          <a:pt x="38628" y="131934"/>
                          <a:pt x="37631" y="147887"/>
                        </a:cubicBezTo>
                        <a:cubicBezTo>
                          <a:pt x="37214" y="154555"/>
                          <a:pt x="36034" y="172152"/>
                          <a:pt x="31382" y="179130"/>
                        </a:cubicBezTo>
                        <a:lnTo>
                          <a:pt x="27216" y="185379"/>
                        </a:lnTo>
                        <a:cubicBezTo>
                          <a:pt x="26522" y="188156"/>
                          <a:pt x="25919" y="190958"/>
                          <a:pt x="25133" y="193711"/>
                        </a:cubicBezTo>
                        <a:cubicBezTo>
                          <a:pt x="24530" y="195822"/>
                          <a:pt x="23151" y="197766"/>
                          <a:pt x="23051" y="199959"/>
                        </a:cubicBezTo>
                        <a:cubicBezTo>
                          <a:pt x="22452" y="213137"/>
                          <a:pt x="23051" y="226343"/>
                          <a:pt x="23051" y="239535"/>
                        </a:cubicBezTo>
                        <a:lnTo>
                          <a:pt x="23051" y="239535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CA3CF92A-D8D3-4D62-B966-88DF12769ADD}"/>
                      </a:ext>
                    </a:extLst>
                  </p:cNvPr>
                  <p:cNvSpPr/>
                  <p:nvPr/>
                </p:nvSpPr>
                <p:spPr>
                  <a:xfrm>
                    <a:off x="1916282" y="1807971"/>
                    <a:ext cx="39637" cy="256198"/>
                  </a:xfrm>
                  <a:custGeom>
                    <a:avLst/>
                    <a:gdLst>
                      <a:gd name="connsiteX0" fmla="*/ 0 w 39637"/>
                      <a:gd name="connsiteY0" fmla="*/ 0 h 256198"/>
                      <a:gd name="connsiteX1" fmla="*/ 0 w 39637"/>
                      <a:gd name="connsiteY1" fmla="*/ 0 h 256198"/>
                      <a:gd name="connsiteX2" fmla="*/ 4166 w 39637"/>
                      <a:gd name="connsiteY2" fmla="*/ 18746 h 256198"/>
                      <a:gd name="connsiteX3" fmla="*/ 10415 w 39637"/>
                      <a:gd name="connsiteY3" fmla="*/ 31244 h 256198"/>
                      <a:gd name="connsiteX4" fmla="*/ 16664 w 39637"/>
                      <a:gd name="connsiteY4" fmla="*/ 35409 h 256198"/>
                      <a:gd name="connsiteX5" fmla="*/ 18747 w 39637"/>
                      <a:gd name="connsiteY5" fmla="*/ 41658 h 256198"/>
                      <a:gd name="connsiteX6" fmla="*/ 27078 w 39637"/>
                      <a:gd name="connsiteY6" fmla="*/ 54156 h 256198"/>
                      <a:gd name="connsiteX7" fmla="*/ 31244 w 39637"/>
                      <a:gd name="connsiteY7" fmla="*/ 66653 h 256198"/>
                      <a:gd name="connsiteX8" fmla="*/ 35410 w 39637"/>
                      <a:gd name="connsiteY8" fmla="*/ 79151 h 256198"/>
                      <a:gd name="connsiteX9" fmla="*/ 37493 w 39637"/>
                      <a:gd name="connsiteY9" fmla="*/ 85399 h 256198"/>
                      <a:gd name="connsiteX10" fmla="*/ 37493 w 39637"/>
                      <a:gd name="connsiteY10" fmla="*/ 141638 h 256198"/>
                      <a:gd name="connsiteX11" fmla="*/ 33327 w 39637"/>
                      <a:gd name="connsiteY11" fmla="*/ 172882 h 256198"/>
                      <a:gd name="connsiteX12" fmla="*/ 29161 w 39637"/>
                      <a:gd name="connsiteY12" fmla="*/ 179131 h 256198"/>
                      <a:gd name="connsiteX13" fmla="*/ 27078 w 39637"/>
                      <a:gd name="connsiteY13" fmla="*/ 185379 h 256198"/>
                      <a:gd name="connsiteX14" fmla="*/ 18747 w 39637"/>
                      <a:gd name="connsiteY14" fmla="*/ 197877 h 256198"/>
                      <a:gd name="connsiteX15" fmla="*/ 14581 w 39637"/>
                      <a:gd name="connsiteY15" fmla="*/ 210374 h 256198"/>
                      <a:gd name="connsiteX16" fmla="*/ 12498 w 39637"/>
                      <a:gd name="connsiteY16" fmla="*/ 216623 h 256198"/>
                      <a:gd name="connsiteX17" fmla="*/ 14581 w 39637"/>
                      <a:gd name="connsiteY17" fmla="*/ 245784 h 256198"/>
                      <a:gd name="connsiteX18" fmla="*/ 16664 w 39637"/>
                      <a:gd name="connsiteY18" fmla="*/ 254116 h 256198"/>
                      <a:gd name="connsiteX19" fmla="*/ 12498 w 39637"/>
                      <a:gd name="connsiteY19" fmla="*/ 256198 h 256198"/>
                      <a:gd name="connsiteX20" fmla="*/ 12498 w 39637"/>
                      <a:gd name="connsiteY20" fmla="*/ 256198 h 256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9637" h="256198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389" y="6249"/>
                          <a:pt x="2613" y="12536"/>
                          <a:pt x="4166" y="18746"/>
                        </a:cubicBezTo>
                        <a:cubicBezTo>
                          <a:pt x="5295" y="23263"/>
                          <a:pt x="7021" y="27850"/>
                          <a:pt x="10415" y="31244"/>
                        </a:cubicBezTo>
                        <a:cubicBezTo>
                          <a:pt x="12185" y="33014"/>
                          <a:pt x="14581" y="34021"/>
                          <a:pt x="16664" y="35409"/>
                        </a:cubicBezTo>
                        <a:cubicBezTo>
                          <a:pt x="17358" y="37492"/>
                          <a:pt x="17681" y="39739"/>
                          <a:pt x="18747" y="41658"/>
                        </a:cubicBezTo>
                        <a:cubicBezTo>
                          <a:pt x="21178" y="46035"/>
                          <a:pt x="25495" y="49406"/>
                          <a:pt x="27078" y="54156"/>
                        </a:cubicBezTo>
                        <a:lnTo>
                          <a:pt x="31244" y="66653"/>
                        </a:lnTo>
                        <a:lnTo>
                          <a:pt x="35410" y="79151"/>
                        </a:lnTo>
                        <a:lnTo>
                          <a:pt x="37493" y="85399"/>
                        </a:lnTo>
                        <a:cubicBezTo>
                          <a:pt x="40443" y="117843"/>
                          <a:pt x="40259" y="102911"/>
                          <a:pt x="37493" y="141638"/>
                        </a:cubicBezTo>
                        <a:cubicBezTo>
                          <a:pt x="37105" y="147068"/>
                          <a:pt x="37561" y="164414"/>
                          <a:pt x="33327" y="172882"/>
                        </a:cubicBezTo>
                        <a:cubicBezTo>
                          <a:pt x="32207" y="175121"/>
                          <a:pt x="30281" y="176892"/>
                          <a:pt x="29161" y="179131"/>
                        </a:cubicBezTo>
                        <a:cubicBezTo>
                          <a:pt x="28179" y="181095"/>
                          <a:pt x="28144" y="183460"/>
                          <a:pt x="27078" y="185379"/>
                        </a:cubicBezTo>
                        <a:cubicBezTo>
                          <a:pt x="24647" y="189756"/>
                          <a:pt x="20330" y="193127"/>
                          <a:pt x="18747" y="197877"/>
                        </a:cubicBezTo>
                        <a:lnTo>
                          <a:pt x="14581" y="210374"/>
                        </a:lnTo>
                        <a:lnTo>
                          <a:pt x="12498" y="216623"/>
                        </a:lnTo>
                        <a:cubicBezTo>
                          <a:pt x="13192" y="226343"/>
                          <a:pt x="13505" y="236099"/>
                          <a:pt x="14581" y="245784"/>
                        </a:cubicBezTo>
                        <a:cubicBezTo>
                          <a:pt x="14897" y="248629"/>
                          <a:pt x="17225" y="251309"/>
                          <a:pt x="16664" y="254116"/>
                        </a:cubicBezTo>
                        <a:cubicBezTo>
                          <a:pt x="16360" y="255638"/>
                          <a:pt x="13887" y="255504"/>
                          <a:pt x="12498" y="256198"/>
                        </a:cubicBezTo>
                        <a:lnTo>
                          <a:pt x="12498" y="256198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4050A464-C012-485B-9F8C-0E68426E7A63}"/>
                      </a:ext>
                    </a:extLst>
                  </p:cNvPr>
                  <p:cNvSpPr/>
                  <p:nvPr/>
                </p:nvSpPr>
                <p:spPr>
                  <a:xfrm>
                    <a:off x="1964190" y="1805888"/>
                    <a:ext cx="48958" cy="247867"/>
                  </a:xfrm>
                  <a:custGeom>
                    <a:avLst/>
                    <a:gdLst>
                      <a:gd name="connsiteX0" fmla="*/ 0 w 48958"/>
                      <a:gd name="connsiteY0" fmla="*/ 0 h 247867"/>
                      <a:gd name="connsiteX1" fmla="*/ 0 w 48958"/>
                      <a:gd name="connsiteY1" fmla="*/ 0 h 247867"/>
                      <a:gd name="connsiteX2" fmla="*/ 4165 w 48958"/>
                      <a:gd name="connsiteY2" fmla="*/ 35409 h 247867"/>
                      <a:gd name="connsiteX3" fmla="*/ 8331 w 48958"/>
                      <a:gd name="connsiteY3" fmla="*/ 41658 h 247867"/>
                      <a:gd name="connsiteX4" fmla="*/ 20829 w 48958"/>
                      <a:gd name="connsiteY4" fmla="*/ 52073 h 247867"/>
                      <a:gd name="connsiteX5" fmla="*/ 33326 w 48958"/>
                      <a:gd name="connsiteY5" fmla="*/ 62487 h 247867"/>
                      <a:gd name="connsiteX6" fmla="*/ 41658 w 48958"/>
                      <a:gd name="connsiteY6" fmla="*/ 74985 h 247867"/>
                      <a:gd name="connsiteX7" fmla="*/ 45824 w 48958"/>
                      <a:gd name="connsiteY7" fmla="*/ 91648 h 247867"/>
                      <a:gd name="connsiteX8" fmla="*/ 47907 w 48958"/>
                      <a:gd name="connsiteY8" fmla="*/ 97897 h 247867"/>
                      <a:gd name="connsiteX9" fmla="*/ 37492 w 48958"/>
                      <a:gd name="connsiteY9" fmla="*/ 162467 h 247867"/>
                      <a:gd name="connsiteX10" fmla="*/ 16663 w 48958"/>
                      <a:gd name="connsiteY10" fmla="*/ 187462 h 247867"/>
                      <a:gd name="connsiteX11" fmla="*/ 12497 w 48958"/>
                      <a:gd name="connsiteY11" fmla="*/ 193711 h 247867"/>
                      <a:gd name="connsiteX12" fmla="*/ 8331 w 48958"/>
                      <a:gd name="connsiteY12" fmla="*/ 199960 h 247867"/>
                      <a:gd name="connsiteX13" fmla="*/ 6248 w 48958"/>
                      <a:gd name="connsiteY13" fmla="*/ 212457 h 247867"/>
                      <a:gd name="connsiteX14" fmla="*/ 4165 w 48958"/>
                      <a:gd name="connsiteY14" fmla="*/ 218706 h 247867"/>
                      <a:gd name="connsiteX15" fmla="*/ 2082 w 48958"/>
                      <a:gd name="connsiteY15" fmla="*/ 247867 h 247867"/>
                      <a:gd name="connsiteX16" fmla="*/ 2082 w 48958"/>
                      <a:gd name="connsiteY16" fmla="*/ 245784 h 247867"/>
                      <a:gd name="connsiteX0" fmla="*/ 0 w 48958"/>
                      <a:gd name="connsiteY0" fmla="*/ 0 h 247867"/>
                      <a:gd name="connsiteX1" fmla="*/ 0 w 48958"/>
                      <a:gd name="connsiteY1" fmla="*/ 0 h 247867"/>
                      <a:gd name="connsiteX2" fmla="*/ 4165 w 48958"/>
                      <a:gd name="connsiteY2" fmla="*/ 35409 h 247867"/>
                      <a:gd name="connsiteX3" fmla="*/ 8331 w 48958"/>
                      <a:gd name="connsiteY3" fmla="*/ 41658 h 247867"/>
                      <a:gd name="connsiteX4" fmla="*/ 20829 w 48958"/>
                      <a:gd name="connsiteY4" fmla="*/ 52073 h 247867"/>
                      <a:gd name="connsiteX5" fmla="*/ 33326 w 48958"/>
                      <a:gd name="connsiteY5" fmla="*/ 62487 h 247867"/>
                      <a:gd name="connsiteX6" fmla="*/ 41658 w 48958"/>
                      <a:gd name="connsiteY6" fmla="*/ 74985 h 247867"/>
                      <a:gd name="connsiteX7" fmla="*/ 45824 w 48958"/>
                      <a:gd name="connsiteY7" fmla="*/ 91648 h 247867"/>
                      <a:gd name="connsiteX8" fmla="*/ 47907 w 48958"/>
                      <a:gd name="connsiteY8" fmla="*/ 97897 h 247867"/>
                      <a:gd name="connsiteX9" fmla="*/ 37492 w 48958"/>
                      <a:gd name="connsiteY9" fmla="*/ 162467 h 247867"/>
                      <a:gd name="connsiteX10" fmla="*/ 16663 w 48958"/>
                      <a:gd name="connsiteY10" fmla="*/ 187462 h 247867"/>
                      <a:gd name="connsiteX11" fmla="*/ 12497 w 48958"/>
                      <a:gd name="connsiteY11" fmla="*/ 193711 h 247867"/>
                      <a:gd name="connsiteX12" fmla="*/ 8331 w 48958"/>
                      <a:gd name="connsiteY12" fmla="*/ 199960 h 247867"/>
                      <a:gd name="connsiteX13" fmla="*/ 6248 w 48958"/>
                      <a:gd name="connsiteY13" fmla="*/ 212457 h 247867"/>
                      <a:gd name="connsiteX14" fmla="*/ 4165 w 48958"/>
                      <a:gd name="connsiteY14" fmla="*/ 218706 h 247867"/>
                      <a:gd name="connsiteX15" fmla="*/ 2082 w 48958"/>
                      <a:gd name="connsiteY15" fmla="*/ 247867 h 247867"/>
                      <a:gd name="connsiteX16" fmla="*/ 4165 w 48958"/>
                      <a:gd name="connsiteY16" fmla="*/ 245784 h 247867"/>
                      <a:gd name="connsiteX0" fmla="*/ 0 w 48958"/>
                      <a:gd name="connsiteY0" fmla="*/ 0 h 247867"/>
                      <a:gd name="connsiteX1" fmla="*/ 0 w 48958"/>
                      <a:gd name="connsiteY1" fmla="*/ 0 h 247867"/>
                      <a:gd name="connsiteX2" fmla="*/ 4165 w 48958"/>
                      <a:gd name="connsiteY2" fmla="*/ 35409 h 247867"/>
                      <a:gd name="connsiteX3" fmla="*/ 8331 w 48958"/>
                      <a:gd name="connsiteY3" fmla="*/ 41658 h 247867"/>
                      <a:gd name="connsiteX4" fmla="*/ 20829 w 48958"/>
                      <a:gd name="connsiteY4" fmla="*/ 52073 h 247867"/>
                      <a:gd name="connsiteX5" fmla="*/ 33326 w 48958"/>
                      <a:gd name="connsiteY5" fmla="*/ 62487 h 247867"/>
                      <a:gd name="connsiteX6" fmla="*/ 41658 w 48958"/>
                      <a:gd name="connsiteY6" fmla="*/ 74985 h 247867"/>
                      <a:gd name="connsiteX7" fmla="*/ 45824 w 48958"/>
                      <a:gd name="connsiteY7" fmla="*/ 91648 h 247867"/>
                      <a:gd name="connsiteX8" fmla="*/ 47907 w 48958"/>
                      <a:gd name="connsiteY8" fmla="*/ 97897 h 247867"/>
                      <a:gd name="connsiteX9" fmla="*/ 37492 w 48958"/>
                      <a:gd name="connsiteY9" fmla="*/ 162467 h 247867"/>
                      <a:gd name="connsiteX10" fmla="*/ 16663 w 48958"/>
                      <a:gd name="connsiteY10" fmla="*/ 187462 h 247867"/>
                      <a:gd name="connsiteX11" fmla="*/ 12497 w 48958"/>
                      <a:gd name="connsiteY11" fmla="*/ 193711 h 247867"/>
                      <a:gd name="connsiteX12" fmla="*/ 8331 w 48958"/>
                      <a:gd name="connsiteY12" fmla="*/ 199960 h 247867"/>
                      <a:gd name="connsiteX13" fmla="*/ 6248 w 48958"/>
                      <a:gd name="connsiteY13" fmla="*/ 212457 h 247867"/>
                      <a:gd name="connsiteX14" fmla="*/ 4165 w 48958"/>
                      <a:gd name="connsiteY14" fmla="*/ 218706 h 247867"/>
                      <a:gd name="connsiteX15" fmla="*/ 2082 w 48958"/>
                      <a:gd name="connsiteY15" fmla="*/ 247867 h 247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8958" h="247867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89" y="805"/>
                          <a:pt x="3626" y="33434"/>
                          <a:pt x="4165" y="35409"/>
                        </a:cubicBezTo>
                        <a:cubicBezTo>
                          <a:pt x="4824" y="37824"/>
                          <a:pt x="6728" y="39735"/>
                          <a:pt x="8331" y="41658"/>
                        </a:cubicBezTo>
                        <a:cubicBezTo>
                          <a:pt x="16631" y="51618"/>
                          <a:pt x="11890" y="44623"/>
                          <a:pt x="20829" y="52073"/>
                        </a:cubicBezTo>
                        <a:cubicBezTo>
                          <a:pt x="36858" y="65432"/>
                          <a:pt x="17817" y="52150"/>
                          <a:pt x="33326" y="62487"/>
                        </a:cubicBezTo>
                        <a:cubicBezTo>
                          <a:pt x="36103" y="66653"/>
                          <a:pt x="40075" y="70235"/>
                          <a:pt x="41658" y="74985"/>
                        </a:cubicBezTo>
                        <a:cubicBezTo>
                          <a:pt x="46420" y="89270"/>
                          <a:pt x="40797" y="71540"/>
                          <a:pt x="45824" y="91648"/>
                        </a:cubicBezTo>
                        <a:cubicBezTo>
                          <a:pt x="46357" y="93778"/>
                          <a:pt x="47213" y="95814"/>
                          <a:pt x="47907" y="97897"/>
                        </a:cubicBezTo>
                        <a:cubicBezTo>
                          <a:pt x="46922" y="122514"/>
                          <a:pt x="55086" y="144871"/>
                          <a:pt x="37492" y="162467"/>
                        </a:cubicBezTo>
                        <a:cubicBezTo>
                          <a:pt x="21456" y="178504"/>
                          <a:pt x="28262" y="170064"/>
                          <a:pt x="16663" y="187462"/>
                        </a:cubicBezTo>
                        <a:lnTo>
                          <a:pt x="12497" y="193711"/>
                        </a:lnTo>
                        <a:lnTo>
                          <a:pt x="8331" y="199960"/>
                        </a:lnTo>
                        <a:cubicBezTo>
                          <a:pt x="7637" y="204126"/>
                          <a:pt x="7164" y="208334"/>
                          <a:pt x="6248" y="212457"/>
                        </a:cubicBezTo>
                        <a:cubicBezTo>
                          <a:pt x="5772" y="214600"/>
                          <a:pt x="4526" y="216540"/>
                          <a:pt x="4165" y="218706"/>
                        </a:cubicBezTo>
                        <a:cubicBezTo>
                          <a:pt x="1699" y="233504"/>
                          <a:pt x="2082" y="243354"/>
                          <a:pt x="2082" y="247867"/>
                        </a:cubicBez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7187CCA3-4D39-479E-832A-F1C409246F48}"/>
                      </a:ext>
                    </a:extLst>
                  </p:cNvPr>
                  <p:cNvSpPr/>
                  <p:nvPr/>
                </p:nvSpPr>
                <p:spPr>
                  <a:xfrm>
                    <a:off x="2010014" y="1810054"/>
                    <a:ext cx="39575" cy="247867"/>
                  </a:xfrm>
                  <a:custGeom>
                    <a:avLst/>
                    <a:gdLst>
                      <a:gd name="connsiteX0" fmla="*/ 0 w 39575"/>
                      <a:gd name="connsiteY0" fmla="*/ 0 h 247867"/>
                      <a:gd name="connsiteX1" fmla="*/ 0 w 39575"/>
                      <a:gd name="connsiteY1" fmla="*/ 0 h 247867"/>
                      <a:gd name="connsiteX2" fmla="*/ 4165 w 39575"/>
                      <a:gd name="connsiteY2" fmla="*/ 29161 h 247867"/>
                      <a:gd name="connsiteX3" fmla="*/ 8331 w 39575"/>
                      <a:gd name="connsiteY3" fmla="*/ 35409 h 247867"/>
                      <a:gd name="connsiteX4" fmla="*/ 18746 w 39575"/>
                      <a:gd name="connsiteY4" fmla="*/ 52073 h 247867"/>
                      <a:gd name="connsiteX5" fmla="*/ 22912 w 39575"/>
                      <a:gd name="connsiteY5" fmla="*/ 64570 h 247867"/>
                      <a:gd name="connsiteX6" fmla="*/ 24995 w 39575"/>
                      <a:gd name="connsiteY6" fmla="*/ 74985 h 247867"/>
                      <a:gd name="connsiteX7" fmla="*/ 33326 w 39575"/>
                      <a:gd name="connsiteY7" fmla="*/ 87482 h 247867"/>
                      <a:gd name="connsiteX8" fmla="*/ 37492 w 39575"/>
                      <a:gd name="connsiteY8" fmla="*/ 93731 h 247867"/>
                      <a:gd name="connsiteX9" fmla="*/ 39575 w 39575"/>
                      <a:gd name="connsiteY9" fmla="*/ 99980 h 247867"/>
                      <a:gd name="connsiteX10" fmla="*/ 37492 w 39575"/>
                      <a:gd name="connsiteY10" fmla="*/ 120809 h 247867"/>
                      <a:gd name="connsiteX11" fmla="*/ 35409 w 39575"/>
                      <a:gd name="connsiteY11" fmla="*/ 127058 h 247867"/>
                      <a:gd name="connsiteX12" fmla="*/ 33326 w 39575"/>
                      <a:gd name="connsiteY12" fmla="*/ 160384 h 247867"/>
                      <a:gd name="connsiteX13" fmla="*/ 31243 w 39575"/>
                      <a:gd name="connsiteY13" fmla="*/ 166633 h 247867"/>
                      <a:gd name="connsiteX14" fmla="*/ 24995 w 39575"/>
                      <a:gd name="connsiteY14" fmla="*/ 168716 h 247867"/>
                      <a:gd name="connsiteX15" fmla="*/ 20829 w 39575"/>
                      <a:gd name="connsiteY15" fmla="*/ 174965 h 247867"/>
                      <a:gd name="connsiteX16" fmla="*/ 16663 w 39575"/>
                      <a:gd name="connsiteY16" fmla="*/ 193711 h 247867"/>
                      <a:gd name="connsiteX17" fmla="*/ 14580 w 39575"/>
                      <a:gd name="connsiteY17" fmla="*/ 199960 h 247867"/>
                      <a:gd name="connsiteX18" fmla="*/ 10414 w 39575"/>
                      <a:gd name="connsiteY18" fmla="*/ 214540 h 247867"/>
                      <a:gd name="connsiteX19" fmla="*/ 8331 w 39575"/>
                      <a:gd name="connsiteY19" fmla="*/ 247867 h 247867"/>
                      <a:gd name="connsiteX20" fmla="*/ 8331 w 39575"/>
                      <a:gd name="connsiteY20" fmla="*/ 247867 h 247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9575" h="247867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531" y="5837"/>
                          <a:pt x="160" y="21151"/>
                          <a:pt x="4165" y="29161"/>
                        </a:cubicBezTo>
                        <a:cubicBezTo>
                          <a:pt x="5284" y="31400"/>
                          <a:pt x="6942" y="33326"/>
                          <a:pt x="8331" y="35409"/>
                        </a:cubicBezTo>
                        <a:cubicBezTo>
                          <a:pt x="13289" y="50282"/>
                          <a:pt x="8843" y="45471"/>
                          <a:pt x="18746" y="52073"/>
                        </a:cubicBezTo>
                        <a:cubicBezTo>
                          <a:pt x="20135" y="56239"/>
                          <a:pt x="22051" y="60264"/>
                          <a:pt x="22912" y="64570"/>
                        </a:cubicBezTo>
                        <a:cubicBezTo>
                          <a:pt x="23606" y="68042"/>
                          <a:pt x="23530" y="71762"/>
                          <a:pt x="24995" y="74985"/>
                        </a:cubicBezTo>
                        <a:cubicBezTo>
                          <a:pt x="27067" y="79543"/>
                          <a:pt x="30549" y="83316"/>
                          <a:pt x="33326" y="87482"/>
                        </a:cubicBezTo>
                        <a:cubicBezTo>
                          <a:pt x="34715" y="89565"/>
                          <a:pt x="36700" y="91356"/>
                          <a:pt x="37492" y="93731"/>
                        </a:cubicBezTo>
                        <a:lnTo>
                          <a:pt x="39575" y="99980"/>
                        </a:lnTo>
                        <a:cubicBezTo>
                          <a:pt x="38881" y="106923"/>
                          <a:pt x="38553" y="113913"/>
                          <a:pt x="37492" y="120809"/>
                        </a:cubicBezTo>
                        <a:cubicBezTo>
                          <a:pt x="37158" y="122979"/>
                          <a:pt x="35639" y="124874"/>
                          <a:pt x="35409" y="127058"/>
                        </a:cubicBezTo>
                        <a:cubicBezTo>
                          <a:pt x="34244" y="138127"/>
                          <a:pt x="34491" y="149315"/>
                          <a:pt x="33326" y="160384"/>
                        </a:cubicBezTo>
                        <a:cubicBezTo>
                          <a:pt x="33096" y="162568"/>
                          <a:pt x="32795" y="165080"/>
                          <a:pt x="31243" y="166633"/>
                        </a:cubicBezTo>
                        <a:cubicBezTo>
                          <a:pt x="29691" y="168185"/>
                          <a:pt x="27078" y="168022"/>
                          <a:pt x="24995" y="168716"/>
                        </a:cubicBezTo>
                        <a:cubicBezTo>
                          <a:pt x="23606" y="170799"/>
                          <a:pt x="21949" y="172726"/>
                          <a:pt x="20829" y="174965"/>
                        </a:cubicBezTo>
                        <a:cubicBezTo>
                          <a:pt x="18015" y="180592"/>
                          <a:pt x="17943" y="187949"/>
                          <a:pt x="16663" y="193711"/>
                        </a:cubicBezTo>
                        <a:cubicBezTo>
                          <a:pt x="16187" y="195854"/>
                          <a:pt x="15183" y="197849"/>
                          <a:pt x="14580" y="199960"/>
                        </a:cubicBezTo>
                        <a:cubicBezTo>
                          <a:pt x="9349" y="218268"/>
                          <a:pt x="15408" y="199557"/>
                          <a:pt x="10414" y="214540"/>
                        </a:cubicBezTo>
                        <a:cubicBezTo>
                          <a:pt x="8285" y="246477"/>
                          <a:pt x="8331" y="235346"/>
                          <a:pt x="8331" y="247867"/>
                        </a:cubicBezTo>
                        <a:lnTo>
                          <a:pt x="8331" y="247867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06A1F7B4-A1E7-453B-957A-1EC606503C04}"/>
                      </a:ext>
                    </a:extLst>
                  </p:cNvPr>
                  <p:cNvSpPr/>
                  <p:nvPr/>
                </p:nvSpPr>
                <p:spPr>
                  <a:xfrm>
                    <a:off x="2062087" y="1820468"/>
                    <a:ext cx="37492" cy="249950"/>
                  </a:xfrm>
                  <a:custGeom>
                    <a:avLst/>
                    <a:gdLst>
                      <a:gd name="connsiteX0" fmla="*/ 0 w 37492"/>
                      <a:gd name="connsiteY0" fmla="*/ 0 h 249950"/>
                      <a:gd name="connsiteX1" fmla="*/ 0 w 37492"/>
                      <a:gd name="connsiteY1" fmla="*/ 0 h 249950"/>
                      <a:gd name="connsiteX2" fmla="*/ 2082 w 37492"/>
                      <a:gd name="connsiteY2" fmla="*/ 18747 h 249950"/>
                      <a:gd name="connsiteX3" fmla="*/ 6248 w 37492"/>
                      <a:gd name="connsiteY3" fmla="*/ 24995 h 249950"/>
                      <a:gd name="connsiteX4" fmla="*/ 8331 w 37492"/>
                      <a:gd name="connsiteY4" fmla="*/ 31244 h 249950"/>
                      <a:gd name="connsiteX5" fmla="*/ 12497 w 37492"/>
                      <a:gd name="connsiteY5" fmla="*/ 37493 h 249950"/>
                      <a:gd name="connsiteX6" fmla="*/ 16663 w 37492"/>
                      <a:gd name="connsiteY6" fmla="*/ 49990 h 249950"/>
                      <a:gd name="connsiteX7" fmla="*/ 18746 w 37492"/>
                      <a:gd name="connsiteY7" fmla="*/ 64571 h 249950"/>
                      <a:gd name="connsiteX8" fmla="*/ 24995 w 37492"/>
                      <a:gd name="connsiteY8" fmla="*/ 83317 h 249950"/>
                      <a:gd name="connsiteX9" fmla="*/ 29160 w 37492"/>
                      <a:gd name="connsiteY9" fmla="*/ 95814 h 249950"/>
                      <a:gd name="connsiteX10" fmla="*/ 33326 w 37492"/>
                      <a:gd name="connsiteY10" fmla="*/ 102063 h 249950"/>
                      <a:gd name="connsiteX11" fmla="*/ 35409 w 37492"/>
                      <a:gd name="connsiteY11" fmla="*/ 110395 h 249950"/>
                      <a:gd name="connsiteX12" fmla="*/ 37492 w 37492"/>
                      <a:gd name="connsiteY12" fmla="*/ 116644 h 249950"/>
                      <a:gd name="connsiteX13" fmla="*/ 35409 w 37492"/>
                      <a:gd name="connsiteY13" fmla="*/ 158302 h 249950"/>
                      <a:gd name="connsiteX14" fmla="*/ 29160 w 37492"/>
                      <a:gd name="connsiteY14" fmla="*/ 172882 h 249950"/>
                      <a:gd name="connsiteX15" fmla="*/ 22912 w 37492"/>
                      <a:gd name="connsiteY15" fmla="*/ 177048 h 249950"/>
                      <a:gd name="connsiteX16" fmla="*/ 18746 w 37492"/>
                      <a:gd name="connsiteY16" fmla="*/ 183297 h 249950"/>
                      <a:gd name="connsiteX17" fmla="*/ 14580 w 37492"/>
                      <a:gd name="connsiteY17" fmla="*/ 195794 h 249950"/>
                      <a:gd name="connsiteX18" fmla="*/ 8331 w 37492"/>
                      <a:gd name="connsiteY18" fmla="*/ 199960 h 249950"/>
                      <a:gd name="connsiteX19" fmla="*/ 6248 w 37492"/>
                      <a:gd name="connsiteY19" fmla="*/ 208292 h 249950"/>
                      <a:gd name="connsiteX20" fmla="*/ 4165 w 37492"/>
                      <a:gd name="connsiteY20" fmla="*/ 214541 h 249950"/>
                      <a:gd name="connsiteX21" fmla="*/ 6248 w 37492"/>
                      <a:gd name="connsiteY21" fmla="*/ 249950 h 249950"/>
                      <a:gd name="connsiteX22" fmla="*/ 6248 w 37492"/>
                      <a:gd name="connsiteY22" fmla="*/ 249950 h 249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92" h="24995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94" y="6249"/>
                          <a:pt x="557" y="12647"/>
                          <a:pt x="2082" y="18747"/>
                        </a:cubicBezTo>
                        <a:cubicBezTo>
                          <a:pt x="2689" y="21175"/>
                          <a:pt x="5128" y="22756"/>
                          <a:pt x="6248" y="24995"/>
                        </a:cubicBezTo>
                        <a:cubicBezTo>
                          <a:pt x="7230" y="26959"/>
                          <a:pt x="7349" y="29280"/>
                          <a:pt x="8331" y="31244"/>
                        </a:cubicBezTo>
                        <a:cubicBezTo>
                          <a:pt x="9451" y="33483"/>
                          <a:pt x="11480" y="35205"/>
                          <a:pt x="12497" y="37493"/>
                        </a:cubicBezTo>
                        <a:cubicBezTo>
                          <a:pt x="14280" y="41506"/>
                          <a:pt x="16663" y="49990"/>
                          <a:pt x="16663" y="49990"/>
                        </a:cubicBezTo>
                        <a:cubicBezTo>
                          <a:pt x="17357" y="54850"/>
                          <a:pt x="17642" y="59787"/>
                          <a:pt x="18746" y="64571"/>
                        </a:cubicBezTo>
                        <a:cubicBezTo>
                          <a:pt x="18746" y="64572"/>
                          <a:pt x="23954" y="80192"/>
                          <a:pt x="24995" y="83317"/>
                        </a:cubicBezTo>
                        <a:cubicBezTo>
                          <a:pt x="24997" y="83322"/>
                          <a:pt x="29156" y="95809"/>
                          <a:pt x="29160" y="95814"/>
                        </a:cubicBezTo>
                        <a:lnTo>
                          <a:pt x="33326" y="102063"/>
                        </a:lnTo>
                        <a:cubicBezTo>
                          <a:pt x="34020" y="104840"/>
                          <a:pt x="34623" y="107642"/>
                          <a:pt x="35409" y="110395"/>
                        </a:cubicBezTo>
                        <a:cubicBezTo>
                          <a:pt x="36012" y="112506"/>
                          <a:pt x="37492" y="114448"/>
                          <a:pt x="37492" y="116644"/>
                        </a:cubicBezTo>
                        <a:cubicBezTo>
                          <a:pt x="37492" y="130547"/>
                          <a:pt x="36564" y="144447"/>
                          <a:pt x="35409" y="158302"/>
                        </a:cubicBezTo>
                        <a:cubicBezTo>
                          <a:pt x="34974" y="163518"/>
                          <a:pt x="32942" y="169100"/>
                          <a:pt x="29160" y="172882"/>
                        </a:cubicBezTo>
                        <a:cubicBezTo>
                          <a:pt x="27390" y="174652"/>
                          <a:pt x="24995" y="175659"/>
                          <a:pt x="22912" y="177048"/>
                        </a:cubicBezTo>
                        <a:cubicBezTo>
                          <a:pt x="21523" y="179131"/>
                          <a:pt x="19763" y="181009"/>
                          <a:pt x="18746" y="183297"/>
                        </a:cubicBezTo>
                        <a:cubicBezTo>
                          <a:pt x="16963" y="187310"/>
                          <a:pt x="18234" y="193358"/>
                          <a:pt x="14580" y="195794"/>
                        </a:cubicBezTo>
                        <a:lnTo>
                          <a:pt x="8331" y="199960"/>
                        </a:lnTo>
                        <a:cubicBezTo>
                          <a:pt x="7637" y="202737"/>
                          <a:pt x="7034" y="205539"/>
                          <a:pt x="6248" y="208292"/>
                        </a:cubicBezTo>
                        <a:cubicBezTo>
                          <a:pt x="5645" y="210403"/>
                          <a:pt x="4165" y="212345"/>
                          <a:pt x="4165" y="214541"/>
                        </a:cubicBezTo>
                        <a:cubicBezTo>
                          <a:pt x="4165" y="226364"/>
                          <a:pt x="6248" y="249950"/>
                          <a:pt x="6248" y="249950"/>
                        </a:cubicBezTo>
                        <a:lnTo>
                          <a:pt x="6248" y="249950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874AB2FD-ADA6-475D-826E-3C105824840C}"/>
                      </a:ext>
                    </a:extLst>
                  </p:cNvPr>
                  <p:cNvSpPr/>
                  <p:nvPr/>
                </p:nvSpPr>
                <p:spPr>
                  <a:xfrm>
                    <a:off x="2107911" y="1826717"/>
                    <a:ext cx="29161" cy="249950"/>
                  </a:xfrm>
                  <a:custGeom>
                    <a:avLst/>
                    <a:gdLst>
                      <a:gd name="connsiteX0" fmla="*/ 0 w 29161"/>
                      <a:gd name="connsiteY0" fmla="*/ 0 h 249950"/>
                      <a:gd name="connsiteX1" fmla="*/ 0 w 29161"/>
                      <a:gd name="connsiteY1" fmla="*/ 0 h 249950"/>
                      <a:gd name="connsiteX2" fmla="*/ 4166 w 29161"/>
                      <a:gd name="connsiteY2" fmla="*/ 24995 h 249950"/>
                      <a:gd name="connsiteX3" fmla="*/ 8331 w 29161"/>
                      <a:gd name="connsiteY3" fmla="*/ 31244 h 249950"/>
                      <a:gd name="connsiteX4" fmla="*/ 12497 w 29161"/>
                      <a:gd name="connsiteY4" fmla="*/ 43741 h 249950"/>
                      <a:gd name="connsiteX5" fmla="*/ 14580 w 29161"/>
                      <a:gd name="connsiteY5" fmla="*/ 49990 h 249950"/>
                      <a:gd name="connsiteX6" fmla="*/ 24995 w 29161"/>
                      <a:gd name="connsiteY6" fmla="*/ 77068 h 249950"/>
                      <a:gd name="connsiteX7" fmla="*/ 29161 w 29161"/>
                      <a:gd name="connsiteY7" fmla="*/ 83317 h 249950"/>
                      <a:gd name="connsiteX8" fmla="*/ 27078 w 29161"/>
                      <a:gd name="connsiteY8" fmla="*/ 160385 h 249950"/>
                      <a:gd name="connsiteX9" fmla="*/ 24995 w 29161"/>
                      <a:gd name="connsiteY9" fmla="*/ 166633 h 249950"/>
                      <a:gd name="connsiteX10" fmla="*/ 16663 w 29161"/>
                      <a:gd name="connsiteY10" fmla="*/ 179131 h 249950"/>
                      <a:gd name="connsiteX11" fmla="*/ 12497 w 29161"/>
                      <a:gd name="connsiteY11" fmla="*/ 185380 h 249950"/>
                      <a:gd name="connsiteX12" fmla="*/ 10414 w 29161"/>
                      <a:gd name="connsiteY12" fmla="*/ 191628 h 249950"/>
                      <a:gd name="connsiteX13" fmla="*/ 2083 w 29161"/>
                      <a:gd name="connsiteY13" fmla="*/ 204126 h 249950"/>
                      <a:gd name="connsiteX14" fmla="*/ 4166 w 29161"/>
                      <a:gd name="connsiteY14" fmla="*/ 249950 h 249950"/>
                      <a:gd name="connsiteX15" fmla="*/ 4166 w 29161"/>
                      <a:gd name="connsiteY15" fmla="*/ 249950 h 249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9161" h="24995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60" y="5944"/>
                          <a:pt x="676" y="18015"/>
                          <a:pt x="4166" y="24995"/>
                        </a:cubicBezTo>
                        <a:cubicBezTo>
                          <a:pt x="5285" y="27234"/>
                          <a:pt x="7314" y="28956"/>
                          <a:pt x="8331" y="31244"/>
                        </a:cubicBezTo>
                        <a:cubicBezTo>
                          <a:pt x="10114" y="35257"/>
                          <a:pt x="11108" y="39575"/>
                          <a:pt x="12497" y="43741"/>
                        </a:cubicBezTo>
                        <a:lnTo>
                          <a:pt x="14580" y="49990"/>
                        </a:lnTo>
                        <a:cubicBezTo>
                          <a:pt x="17371" y="69527"/>
                          <a:pt x="13940" y="60485"/>
                          <a:pt x="24995" y="77068"/>
                        </a:cubicBezTo>
                        <a:lnTo>
                          <a:pt x="29161" y="83317"/>
                        </a:lnTo>
                        <a:cubicBezTo>
                          <a:pt x="28467" y="109006"/>
                          <a:pt x="28361" y="134718"/>
                          <a:pt x="27078" y="160385"/>
                        </a:cubicBezTo>
                        <a:cubicBezTo>
                          <a:pt x="26968" y="162578"/>
                          <a:pt x="26061" y="164714"/>
                          <a:pt x="24995" y="166633"/>
                        </a:cubicBezTo>
                        <a:cubicBezTo>
                          <a:pt x="22563" y="171010"/>
                          <a:pt x="19440" y="174965"/>
                          <a:pt x="16663" y="179131"/>
                        </a:cubicBezTo>
                        <a:cubicBezTo>
                          <a:pt x="15274" y="181214"/>
                          <a:pt x="13289" y="183005"/>
                          <a:pt x="12497" y="185380"/>
                        </a:cubicBezTo>
                        <a:cubicBezTo>
                          <a:pt x="11803" y="187463"/>
                          <a:pt x="11480" y="189709"/>
                          <a:pt x="10414" y="191628"/>
                        </a:cubicBezTo>
                        <a:cubicBezTo>
                          <a:pt x="7983" y="196005"/>
                          <a:pt x="2083" y="204126"/>
                          <a:pt x="2083" y="204126"/>
                        </a:cubicBezTo>
                        <a:cubicBezTo>
                          <a:pt x="4275" y="245781"/>
                          <a:pt x="4166" y="230491"/>
                          <a:pt x="4166" y="249950"/>
                        </a:cubicBezTo>
                        <a:lnTo>
                          <a:pt x="4166" y="249950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422CC207-B94E-4E88-9F07-85CDD07B1A03}"/>
                      </a:ext>
                    </a:extLst>
                  </p:cNvPr>
                  <p:cNvSpPr/>
                  <p:nvPr/>
                </p:nvSpPr>
                <p:spPr>
                  <a:xfrm>
                    <a:off x="2149213" y="1862127"/>
                    <a:ext cx="42014" cy="252032"/>
                  </a:xfrm>
                  <a:custGeom>
                    <a:avLst/>
                    <a:gdLst>
                      <a:gd name="connsiteX0" fmla="*/ 12854 w 42014"/>
                      <a:gd name="connsiteY0" fmla="*/ 0 h 252032"/>
                      <a:gd name="connsiteX1" fmla="*/ 12854 w 42014"/>
                      <a:gd name="connsiteY1" fmla="*/ 0 h 252032"/>
                      <a:gd name="connsiteX2" fmla="*/ 14936 w 42014"/>
                      <a:gd name="connsiteY2" fmla="*/ 18746 h 252032"/>
                      <a:gd name="connsiteX3" fmla="*/ 23268 w 42014"/>
                      <a:gd name="connsiteY3" fmla="*/ 45824 h 252032"/>
                      <a:gd name="connsiteX4" fmla="*/ 29517 w 42014"/>
                      <a:gd name="connsiteY4" fmla="*/ 49990 h 252032"/>
                      <a:gd name="connsiteX5" fmla="*/ 33683 w 42014"/>
                      <a:gd name="connsiteY5" fmla="*/ 62487 h 252032"/>
                      <a:gd name="connsiteX6" fmla="*/ 35766 w 42014"/>
                      <a:gd name="connsiteY6" fmla="*/ 68736 h 252032"/>
                      <a:gd name="connsiteX7" fmla="*/ 37849 w 42014"/>
                      <a:gd name="connsiteY7" fmla="*/ 85399 h 252032"/>
                      <a:gd name="connsiteX8" fmla="*/ 39931 w 42014"/>
                      <a:gd name="connsiteY8" fmla="*/ 91648 h 252032"/>
                      <a:gd name="connsiteX9" fmla="*/ 42014 w 42014"/>
                      <a:gd name="connsiteY9" fmla="*/ 108311 h 252032"/>
                      <a:gd name="connsiteX10" fmla="*/ 39931 w 42014"/>
                      <a:gd name="connsiteY10" fmla="*/ 152052 h 252032"/>
                      <a:gd name="connsiteX11" fmla="*/ 29517 w 42014"/>
                      <a:gd name="connsiteY11" fmla="*/ 170799 h 252032"/>
                      <a:gd name="connsiteX12" fmla="*/ 25351 w 42014"/>
                      <a:gd name="connsiteY12" fmla="*/ 177047 h 252032"/>
                      <a:gd name="connsiteX13" fmla="*/ 19102 w 42014"/>
                      <a:gd name="connsiteY13" fmla="*/ 183296 h 252032"/>
                      <a:gd name="connsiteX14" fmla="*/ 6605 w 42014"/>
                      <a:gd name="connsiteY14" fmla="*/ 204125 h 252032"/>
                      <a:gd name="connsiteX15" fmla="*/ 2439 w 42014"/>
                      <a:gd name="connsiteY15" fmla="*/ 216623 h 252032"/>
                      <a:gd name="connsiteX16" fmla="*/ 356 w 42014"/>
                      <a:gd name="connsiteY16" fmla="*/ 222872 h 252032"/>
                      <a:gd name="connsiteX17" fmla="*/ 4522 w 42014"/>
                      <a:gd name="connsiteY17" fmla="*/ 252032 h 252032"/>
                      <a:gd name="connsiteX18" fmla="*/ 4522 w 42014"/>
                      <a:gd name="connsiteY18" fmla="*/ 252032 h 25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2014" h="252032">
                        <a:moveTo>
                          <a:pt x="12854" y="0"/>
                        </a:moveTo>
                        <a:lnTo>
                          <a:pt x="12854" y="0"/>
                        </a:lnTo>
                        <a:cubicBezTo>
                          <a:pt x="13548" y="6249"/>
                          <a:pt x="14156" y="12507"/>
                          <a:pt x="14936" y="18746"/>
                        </a:cubicBezTo>
                        <a:cubicBezTo>
                          <a:pt x="16034" y="27530"/>
                          <a:pt x="16361" y="38917"/>
                          <a:pt x="23268" y="45824"/>
                        </a:cubicBezTo>
                        <a:cubicBezTo>
                          <a:pt x="25038" y="47594"/>
                          <a:pt x="27434" y="48601"/>
                          <a:pt x="29517" y="49990"/>
                        </a:cubicBezTo>
                        <a:lnTo>
                          <a:pt x="33683" y="62487"/>
                        </a:lnTo>
                        <a:lnTo>
                          <a:pt x="35766" y="68736"/>
                        </a:lnTo>
                        <a:cubicBezTo>
                          <a:pt x="36460" y="74290"/>
                          <a:pt x="36848" y="79892"/>
                          <a:pt x="37849" y="85399"/>
                        </a:cubicBezTo>
                        <a:cubicBezTo>
                          <a:pt x="38242" y="87559"/>
                          <a:pt x="39538" y="89488"/>
                          <a:pt x="39931" y="91648"/>
                        </a:cubicBezTo>
                        <a:cubicBezTo>
                          <a:pt x="40932" y="97155"/>
                          <a:pt x="41320" y="102757"/>
                          <a:pt x="42014" y="108311"/>
                        </a:cubicBezTo>
                        <a:cubicBezTo>
                          <a:pt x="41320" y="122891"/>
                          <a:pt x="41143" y="137506"/>
                          <a:pt x="39931" y="152052"/>
                        </a:cubicBezTo>
                        <a:cubicBezTo>
                          <a:pt x="39407" y="158340"/>
                          <a:pt x="31905" y="167218"/>
                          <a:pt x="29517" y="170799"/>
                        </a:cubicBezTo>
                        <a:cubicBezTo>
                          <a:pt x="28128" y="172882"/>
                          <a:pt x="27121" y="175277"/>
                          <a:pt x="25351" y="177047"/>
                        </a:cubicBezTo>
                        <a:cubicBezTo>
                          <a:pt x="23268" y="179130"/>
                          <a:pt x="20910" y="180971"/>
                          <a:pt x="19102" y="183296"/>
                        </a:cubicBezTo>
                        <a:cubicBezTo>
                          <a:pt x="15079" y="188469"/>
                          <a:pt x="9271" y="197461"/>
                          <a:pt x="6605" y="204125"/>
                        </a:cubicBezTo>
                        <a:cubicBezTo>
                          <a:pt x="4974" y="208202"/>
                          <a:pt x="3828" y="212457"/>
                          <a:pt x="2439" y="216623"/>
                        </a:cubicBezTo>
                        <a:lnTo>
                          <a:pt x="356" y="222872"/>
                        </a:lnTo>
                        <a:cubicBezTo>
                          <a:pt x="2514" y="250929"/>
                          <a:pt x="-3964" y="243550"/>
                          <a:pt x="4522" y="252032"/>
                        </a:cubicBezTo>
                        <a:lnTo>
                          <a:pt x="4522" y="252032"/>
                        </a:lnTo>
                      </a:path>
                    </a:pathLst>
                  </a:custGeom>
                  <a:noFill/>
                  <a:ln w="22225" cap="rnd">
                    <a:solidFill>
                      <a:srgbClr val="FFA7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249806EF-0EAD-4460-B66F-00B979ED3990}"/>
                    </a:ext>
                  </a:extLst>
                </p:cNvPr>
                <p:cNvSpPr/>
                <p:nvPr/>
              </p:nvSpPr>
              <p:spPr>
                <a:xfrm>
                  <a:off x="3439967" y="1527493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1D3F1C5E-F0E4-4E98-BA1B-3BA168B22295}"/>
                    </a:ext>
                  </a:extLst>
                </p:cNvPr>
                <p:cNvSpPr/>
                <p:nvPr/>
              </p:nvSpPr>
              <p:spPr>
                <a:xfrm>
                  <a:off x="3487875" y="1525410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9027C342-1332-4496-96D1-F31C4EFF9256}"/>
                    </a:ext>
                  </a:extLst>
                </p:cNvPr>
                <p:cNvSpPr/>
                <p:nvPr/>
              </p:nvSpPr>
              <p:spPr>
                <a:xfrm>
                  <a:off x="3533699" y="1529576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8E98DA53-0619-4990-85CD-932F405C12AF}"/>
                    </a:ext>
                  </a:extLst>
                </p:cNvPr>
                <p:cNvSpPr/>
                <p:nvPr/>
              </p:nvSpPr>
              <p:spPr>
                <a:xfrm>
                  <a:off x="3585772" y="1539990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9575DAB6-CBC3-45D9-B3B0-36419E12B0EC}"/>
                    </a:ext>
                  </a:extLst>
                </p:cNvPr>
                <p:cNvSpPr/>
                <p:nvPr/>
              </p:nvSpPr>
              <p:spPr>
                <a:xfrm>
                  <a:off x="3631596" y="1546239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1C3BDB38-CB4B-40A6-99A8-EB38C677C3B9}"/>
                    </a:ext>
                  </a:extLst>
                </p:cNvPr>
                <p:cNvSpPr/>
                <p:nvPr/>
              </p:nvSpPr>
              <p:spPr>
                <a:xfrm>
                  <a:off x="3672898" y="1581649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6" name="Group 345">
                  <a:extLst>
                    <a:ext uri="{FF2B5EF4-FFF2-40B4-BE49-F238E27FC236}">
                      <a16:creationId xmlns:a16="http://schemas.microsoft.com/office/drawing/2014/main" id="{1F3EF7F3-55BF-4A41-97AB-370538842AE5}"/>
                    </a:ext>
                  </a:extLst>
                </p:cNvPr>
                <p:cNvGrpSpPr/>
                <p:nvPr/>
              </p:nvGrpSpPr>
              <p:grpSpPr>
                <a:xfrm>
                  <a:off x="3262900" y="1767420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350" name="Rectangle: Rounded Corners 349">
                    <a:extLst>
                      <a:ext uri="{FF2B5EF4-FFF2-40B4-BE49-F238E27FC236}">
                        <a16:creationId xmlns:a16="http://schemas.microsoft.com/office/drawing/2014/main" id="{5594F3AA-6B34-4853-A239-58498F109318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Oval 350">
                    <a:extLst>
                      <a:ext uri="{FF2B5EF4-FFF2-40B4-BE49-F238E27FC236}">
                        <a16:creationId xmlns:a16="http://schemas.microsoft.com/office/drawing/2014/main" id="{732450B8-E6F2-4216-83BC-CA72EB21C253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00F64D4D-F34F-45A9-9549-49E80795FC87}"/>
                    </a:ext>
                  </a:extLst>
                </p:cNvPr>
                <p:cNvSpPr/>
                <p:nvPr/>
              </p:nvSpPr>
              <p:spPr>
                <a:xfrm>
                  <a:off x="3287915" y="1558737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F1E00A9B-CEC7-4DE2-AAA0-F5AE89CB3284}"/>
                    </a:ext>
                  </a:extLst>
                </p:cNvPr>
                <p:cNvSpPr/>
                <p:nvPr/>
              </p:nvSpPr>
              <p:spPr>
                <a:xfrm>
                  <a:off x="3342070" y="1542073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DF23901E-6F6E-4E85-9555-58EF6D6DAB8A}"/>
                    </a:ext>
                  </a:extLst>
                </p:cNvPr>
                <p:cNvSpPr/>
                <p:nvPr/>
              </p:nvSpPr>
              <p:spPr>
                <a:xfrm>
                  <a:off x="3389839" y="1535825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Dendritic Cell">
                <a:extLst>
                  <a:ext uri="{FF2B5EF4-FFF2-40B4-BE49-F238E27FC236}">
                    <a16:creationId xmlns:a16="http://schemas.microsoft.com/office/drawing/2014/main" id="{7BB37039-DE2B-4369-BB1B-CC2B83409496}"/>
                  </a:ext>
                </a:extLst>
              </p:cNvPr>
              <p:cNvGrpSpPr/>
              <p:nvPr/>
            </p:nvGrpSpPr>
            <p:grpSpPr>
              <a:xfrm>
                <a:off x="1767238" y="4977797"/>
                <a:ext cx="593022" cy="872526"/>
                <a:chOff x="2755356" y="1735922"/>
                <a:chExt cx="1027000" cy="1511046"/>
              </a:xfrm>
            </p:grpSpPr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936961B4-2A26-4CCD-A610-7F37F22C144A}"/>
                    </a:ext>
                  </a:extLst>
                </p:cNvPr>
                <p:cNvSpPr/>
                <p:nvPr/>
              </p:nvSpPr>
              <p:spPr>
                <a:xfrm>
                  <a:off x="2755356" y="1735922"/>
                  <a:ext cx="1027000" cy="1511046"/>
                </a:xfrm>
                <a:custGeom>
                  <a:avLst/>
                  <a:gdLst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56774 w 1034979"/>
                    <a:gd name="connsiteY22" fmla="*/ 909792 h 1509906"/>
                    <a:gd name="connsiteX23" fmla="*/ 145344 w 1034979"/>
                    <a:gd name="connsiteY23" fmla="*/ 905982 h 1509906"/>
                    <a:gd name="connsiteX24" fmla="*/ 139629 w 1034979"/>
                    <a:gd name="connsiteY24" fmla="*/ 902172 h 1509906"/>
                    <a:gd name="connsiteX25" fmla="*/ 133914 w 1034979"/>
                    <a:gd name="connsiteY25" fmla="*/ 900267 h 1509906"/>
                    <a:gd name="connsiteX26" fmla="*/ 116769 w 1034979"/>
                    <a:gd name="connsiteY26" fmla="*/ 896457 h 1509906"/>
                    <a:gd name="connsiteX27" fmla="*/ 111054 w 1034979"/>
                    <a:gd name="connsiteY27" fmla="*/ 890742 h 1509906"/>
                    <a:gd name="connsiteX28" fmla="*/ 101529 w 1034979"/>
                    <a:gd name="connsiteY28" fmla="*/ 873597 h 1509906"/>
                    <a:gd name="connsiteX29" fmla="*/ 84384 w 1034979"/>
                    <a:gd name="connsiteY29" fmla="*/ 865977 h 1509906"/>
                    <a:gd name="connsiteX30" fmla="*/ 78669 w 1034979"/>
                    <a:gd name="connsiteY30" fmla="*/ 864072 h 1509906"/>
                    <a:gd name="connsiteX31" fmla="*/ 59619 w 1034979"/>
                    <a:gd name="connsiteY31" fmla="*/ 867882 h 1509906"/>
                    <a:gd name="connsiteX32" fmla="*/ 53904 w 1034979"/>
                    <a:gd name="connsiteY32" fmla="*/ 871692 h 1509906"/>
                    <a:gd name="connsiteX33" fmla="*/ 50094 w 1034979"/>
                    <a:gd name="connsiteY33" fmla="*/ 877407 h 1509906"/>
                    <a:gd name="connsiteX34" fmla="*/ 46284 w 1034979"/>
                    <a:gd name="connsiteY34" fmla="*/ 888837 h 1509906"/>
                    <a:gd name="connsiteX35" fmla="*/ 50094 w 1034979"/>
                    <a:gd name="connsiteY35" fmla="*/ 926937 h 1509906"/>
                    <a:gd name="connsiteX36" fmla="*/ 53904 w 1034979"/>
                    <a:gd name="connsiteY36" fmla="*/ 932652 h 1509906"/>
                    <a:gd name="connsiteX37" fmla="*/ 59619 w 1034979"/>
                    <a:gd name="connsiteY37" fmla="*/ 936462 h 1509906"/>
                    <a:gd name="connsiteX38" fmla="*/ 63429 w 1034979"/>
                    <a:gd name="connsiteY38" fmla="*/ 942177 h 1509906"/>
                    <a:gd name="connsiteX39" fmla="*/ 80574 w 1034979"/>
                    <a:gd name="connsiteY39" fmla="*/ 951702 h 1509906"/>
                    <a:gd name="connsiteX40" fmla="*/ 103434 w 1034979"/>
                    <a:gd name="connsiteY40" fmla="*/ 953607 h 1509906"/>
                    <a:gd name="connsiteX41" fmla="*/ 124389 w 1034979"/>
                    <a:gd name="connsiteY41" fmla="*/ 959322 h 1509906"/>
                    <a:gd name="connsiteX42" fmla="*/ 130104 w 1034979"/>
                    <a:gd name="connsiteY42" fmla="*/ 961227 h 1509906"/>
                    <a:gd name="connsiteX43" fmla="*/ 135819 w 1034979"/>
                    <a:gd name="connsiteY43" fmla="*/ 966942 h 1509906"/>
                    <a:gd name="connsiteX44" fmla="*/ 143439 w 1034979"/>
                    <a:gd name="connsiteY44" fmla="*/ 968847 h 1509906"/>
                    <a:gd name="connsiteX45" fmla="*/ 166299 w 1034979"/>
                    <a:gd name="connsiteY45" fmla="*/ 972657 h 1509906"/>
                    <a:gd name="connsiteX46" fmla="*/ 191064 w 1034979"/>
                    <a:gd name="connsiteY46" fmla="*/ 978372 h 1509906"/>
                    <a:gd name="connsiteX47" fmla="*/ 208209 w 1034979"/>
                    <a:gd name="connsiteY47" fmla="*/ 984087 h 1509906"/>
                    <a:gd name="connsiteX48" fmla="*/ 213924 w 1034979"/>
                    <a:gd name="connsiteY48" fmla="*/ 985992 h 1509906"/>
                    <a:gd name="connsiteX49" fmla="*/ 229164 w 1034979"/>
                    <a:gd name="connsiteY49" fmla="*/ 989802 h 1509906"/>
                    <a:gd name="connsiteX50" fmla="*/ 248214 w 1034979"/>
                    <a:gd name="connsiteY50" fmla="*/ 995517 h 1509906"/>
                    <a:gd name="connsiteX51" fmla="*/ 253929 w 1034979"/>
                    <a:gd name="connsiteY51" fmla="*/ 999327 h 1509906"/>
                    <a:gd name="connsiteX52" fmla="*/ 267264 w 1034979"/>
                    <a:gd name="connsiteY52" fmla="*/ 1014567 h 1509906"/>
                    <a:gd name="connsiteX53" fmla="*/ 272979 w 1034979"/>
                    <a:gd name="connsiteY53" fmla="*/ 1033617 h 1509906"/>
                    <a:gd name="connsiteX54" fmla="*/ 274884 w 1034979"/>
                    <a:gd name="connsiteY54" fmla="*/ 1039332 h 1509906"/>
                    <a:gd name="connsiteX55" fmla="*/ 276789 w 1034979"/>
                    <a:gd name="connsiteY55" fmla="*/ 1045047 h 1509906"/>
                    <a:gd name="connsiteX56" fmla="*/ 278694 w 1034979"/>
                    <a:gd name="connsiteY56" fmla="*/ 1069812 h 1509906"/>
                    <a:gd name="connsiteX57" fmla="*/ 280599 w 1034979"/>
                    <a:gd name="connsiteY57" fmla="*/ 1075527 h 1509906"/>
                    <a:gd name="connsiteX58" fmla="*/ 278694 w 1034979"/>
                    <a:gd name="connsiteY58" fmla="*/ 1094577 h 1509906"/>
                    <a:gd name="connsiteX59" fmla="*/ 276789 w 1034979"/>
                    <a:gd name="connsiteY59" fmla="*/ 1104102 h 1509906"/>
                    <a:gd name="connsiteX60" fmla="*/ 263454 w 1034979"/>
                    <a:gd name="connsiteY60" fmla="*/ 1117437 h 1509906"/>
                    <a:gd name="connsiteX61" fmla="*/ 252024 w 1034979"/>
                    <a:gd name="connsiteY61" fmla="*/ 1125057 h 1509906"/>
                    <a:gd name="connsiteX62" fmla="*/ 240594 w 1034979"/>
                    <a:gd name="connsiteY62" fmla="*/ 1128867 h 1509906"/>
                    <a:gd name="connsiteX63" fmla="*/ 126294 w 1034979"/>
                    <a:gd name="connsiteY63" fmla="*/ 1128867 h 1509906"/>
                    <a:gd name="connsiteX64" fmla="*/ 120579 w 1034979"/>
                    <a:gd name="connsiteY64" fmla="*/ 1130772 h 1509906"/>
                    <a:gd name="connsiteX65" fmla="*/ 105339 w 1034979"/>
                    <a:gd name="connsiteY65" fmla="*/ 1132677 h 1509906"/>
                    <a:gd name="connsiteX66" fmla="*/ 88194 w 1034979"/>
                    <a:gd name="connsiteY66" fmla="*/ 1138392 h 1509906"/>
                    <a:gd name="connsiteX67" fmla="*/ 82479 w 1034979"/>
                    <a:gd name="connsiteY67" fmla="*/ 1140297 h 1509906"/>
                    <a:gd name="connsiteX68" fmla="*/ 76764 w 1034979"/>
                    <a:gd name="connsiteY68" fmla="*/ 1144107 h 1509906"/>
                    <a:gd name="connsiteX69" fmla="*/ 65334 w 1034979"/>
                    <a:gd name="connsiteY69" fmla="*/ 1146012 h 1509906"/>
                    <a:gd name="connsiteX70" fmla="*/ 27234 w 1034979"/>
                    <a:gd name="connsiteY70" fmla="*/ 1147917 h 1509906"/>
                    <a:gd name="connsiteX71" fmla="*/ 15804 w 1034979"/>
                    <a:gd name="connsiteY71" fmla="*/ 1153632 h 1509906"/>
                    <a:gd name="connsiteX72" fmla="*/ 6279 w 1034979"/>
                    <a:gd name="connsiteY72" fmla="*/ 1163157 h 1509906"/>
                    <a:gd name="connsiteX73" fmla="*/ 4374 w 1034979"/>
                    <a:gd name="connsiteY73" fmla="*/ 1168872 h 1509906"/>
                    <a:gd name="connsiteX74" fmla="*/ 564 w 1034979"/>
                    <a:gd name="connsiteY74" fmla="*/ 1174587 h 1509906"/>
                    <a:gd name="connsiteX75" fmla="*/ 6279 w 1034979"/>
                    <a:gd name="connsiteY75" fmla="*/ 1206972 h 1509906"/>
                    <a:gd name="connsiteX76" fmla="*/ 11994 w 1034979"/>
                    <a:gd name="connsiteY76" fmla="*/ 1210782 h 1509906"/>
                    <a:gd name="connsiteX77" fmla="*/ 17709 w 1034979"/>
                    <a:gd name="connsiteY77" fmla="*/ 1212687 h 1509906"/>
                    <a:gd name="connsiteX78" fmla="*/ 145344 w 1034979"/>
                    <a:gd name="connsiteY78" fmla="*/ 1210782 h 1509906"/>
                    <a:gd name="connsiteX79" fmla="*/ 152964 w 1034979"/>
                    <a:gd name="connsiteY79" fmla="*/ 1208877 h 1509906"/>
                    <a:gd name="connsiteX80" fmla="*/ 303459 w 1034979"/>
                    <a:gd name="connsiteY80" fmla="*/ 1203162 h 1509906"/>
                    <a:gd name="connsiteX81" fmla="*/ 318699 w 1034979"/>
                    <a:gd name="connsiteY81" fmla="*/ 1210782 h 1509906"/>
                    <a:gd name="connsiteX82" fmla="*/ 330129 w 1034979"/>
                    <a:gd name="connsiteY82" fmla="*/ 1216497 h 1509906"/>
                    <a:gd name="connsiteX83" fmla="*/ 333939 w 1034979"/>
                    <a:gd name="connsiteY83" fmla="*/ 1222212 h 1509906"/>
                    <a:gd name="connsiteX84" fmla="*/ 339654 w 1034979"/>
                    <a:gd name="connsiteY84" fmla="*/ 1224117 h 1509906"/>
                    <a:gd name="connsiteX85" fmla="*/ 351084 w 1034979"/>
                    <a:gd name="connsiteY85" fmla="*/ 1231737 h 1509906"/>
                    <a:gd name="connsiteX86" fmla="*/ 356799 w 1034979"/>
                    <a:gd name="connsiteY86" fmla="*/ 1235547 h 1509906"/>
                    <a:gd name="connsiteX87" fmla="*/ 360609 w 1034979"/>
                    <a:gd name="connsiteY87" fmla="*/ 1241262 h 1509906"/>
                    <a:gd name="connsiteX88" fmla="*/ 366324 w 1034979"/>
                    <a:gd name="connsiteY88" fmla="*/ 1252692 h 1509906"/>
                    <a:gd name="connsiteX89" fmla="*/ 362514 w 1034979"/>
                    <a:gd name="connsiteY89" fmla="*/ 1279362 h 1509906"/>
                    <a:gd name="connsiteX90" fmla="*/ 358704 w 1034979"/>
                    <a:gd name="connsiteY90" fmla="*/ 1285077 h 1509906"/>
                    <a:gd name="connsiteX91" fmla="*/ 356799 w 1034979"/>
                    <a:gd name="connsiteY91" fmla="*/ 1290792 h 1509906"/>
                    <a:gd name="connsiteX92" fmla="*/ 352989 w 1034979"/>
                    <a:gd name="connsiteY92" fmla="*/ 1296507 h 1509906"/>
                    <a:gd name="connsiteX93" fmla="*/ 351084 w 1034979"/>
                    <a:gd name="connsiteY93" fmla="*/ 1302222 h 1509906"/>
                    <a:gd name="connsiteX94" fmla="*/ 347274 w 1034979"/>
                    <a:gd name="connsiteY94" fmla="*/ 1307937 h 1509906"/>
                    <a:gd name="connsiteX95" fmla="*/ 330129 w 1034979"/>
                    <a:gd name="connsiteY95" fmla="*/ 1374612 h 1509906"/>
                    <a:gd name="connsiteX96" fmla="*/ 328224 w 1034979"/>
                    <a:gd name="connsiteY96" fmla="*/ 1426047 h 1509906"/>
                    <a:gd name="connsiteX97" fmla="*/ 330129 w 1034979"/>
                    <a:gd name="connsiteY97" fmla="*/ 1450812 h 1509906"/>
                    <a:gd name="connsiteX98" fmla="*/ 332034 w 1034979"/>
                    <a:gd name="connsiteY98" fmla="*/ 1456527 h 1509906"/>
                    <a:gd name="connsiteX99" fmla="*/ 335844 w 1034979"/>
                    <a:gd name="connsiteY99" fmla="*/ 1460337 h 1509906"/>
                    <a:gd name="connsiteX100" fmla="*/ 364419 w 1034979"/>
                    <a:gd name="connsiteY100" fmla="*/ 1506057 h 1509906"/>
                    <a:gd name="connsiteX101" fmla="*/ 387279 w 1034979"/>
                    <a:gd name="connsiteY101" fmla="*/ 1507962 h 1509906"/>
                    <a:gd name="connsiteX102" fmla="*/ 392994 w 1034979"/>
                    <a:gd name="connsiteY102" fmla="*/ 1502247 h 1509906"/>
                    <a:gd name="connsiteX103" fmla="*/ 394899 w 1034979"/>
                    <a:gd name="connsiteY103" fmla="*/ 1490817 h 1509906"/>
                    <a:gd name="connsiteX104" fmla="*/ 396804 w 1034979"/>
                    <a:gd name="connsiteY104" fmla="*/ 1485102 h 1509906"/>
                    <a:gd name="connsiteX105" fmla="*/ 398709 w 1034979"/>
                    <a:gd name="connsiteY105" fmla="*/ 1467957 h 1509906"/>
                    <a:gd name="connsiteX106" fmla="*/ 400614 w 1034979"/>
                    <a:gd name="connsiteY106" fmla="*/ 1454622 h 1509906"/>
                    <a:gd name="connsiteX107" fmla="*/ 404424 w 1034979"/>
                    <a:gd name="connsiteY107" fmla="*/ 1397472 h 1509906"/>
                    <a:gd name="connsiteX108" fmla="*/ 410139 w 1034979"/>
                    <a:gd name="connsiteY108" fmla="*/ 1386042 h 1509906"/>
                    <a:gd name="connsiteX109" fmla="*/ 413949 w 1034979"/>
                    <a:gd name="connsiteY109" fmla="*/ 1372707 h 1509906"/>
                    <a:gd name="connsiteX110" fmla="*/ 415854 w 1034979"/>
                    <a:gd name="connsiteY110" fmla="*/ 1366992 h 1509906"/>
                    <a:gd name="connsiteX111" fmla="*/ 417759 w 1034979"/>
                    <a:gd name="connsiteY111" fmla="*/ 1353657 h 1509906"/>
                    <a:gd name="connsiteX112" fmla="*/ 421569 w 1034979"/>
                    <a:gd name="connsiteY112" fmla="*/ 1342227 h 1509906"/>
                    <a:gd name="connsiteX113" fmla="*/ 427284 w 1034979"/>
                    <a:gd name="connsiteY113" fmla="*/ 1328892 h 1509906"/>
                    <a:gd name="connsiteX114" fmla="*/ 436809 w 1034979"/>
                    <a:gd name="connsiteY114" fmla="*/ 1317462 h 1509906"/>
                    <a:gd name="connsiteX115" fmla="*/ 450144 w 1034979"/>
                    <a:gd name="connsiteY115" fmla="*/ 1302222 h 1509906"/>
                    <a:gd name="connsiteX116" fmla="*/ 457764 w 1034979"/>
                    <a:gd name="connsiteY116" fmla="*/ 1290792 h 1509906"/>
                    <a:gd name="connsiteX117" fmla="*/ 461574 w 1034979"/>
                    <a:gd name="connsiteY117" fmla="*/ 1279362 h 1509906"/>
                    <a:gd name="connsiteX118" fmla="*/ 465384 w 1034979"/>
                    <a:gd name="connsiteY118" fmla="*/ 1264122 h 1509906"/>
                    <a:gd name="connsiteX119" fmla="*/ 467289 w 1034979"/>
                    <a:gd name="connsiteY119" fmla="*/ 1258407 h 1509906"/>
                    <a:gd name="connsiteX120" fmla="*/ 507294 w 1034979"/>
                    <a:gd name="connsiteY120" fmla="*/ 1252692 h 1509906"/>
                    <a:gd name="connsiteX121" fmla="*/ 535869 w 1034979"/>
                    <a:gd name="connsiteY121" fmla="*/ 1243167 h 1509906"/>
                    <a:gd name="connsiteX122" fmla="*/ 541584 w 1034979"/>
                    <a:gd name="connsiteY122" fmla="*/ 1241262 h 1509906"/>
                    <a:gd name="connsiteX123" fmla="*/ 547299 w 1034979"/>
                    <a:gd name="connsiteY123" fmla="*/ 1239357 h 1509906"/>
                    <a:gd name="connsiteX124" fmla="*/ 554919 w 1034979"/>
                    <a:gd name="connsiteY124" fmla="*/ 1237452 h 1509906"/>
                    <a:gd name="connsiteX125" fmla="*/ 573969 w 1034979"/>
                    <a:gd name="connsiteY125" fmla="*/ 1229832 h 1509906"/>
                    <a:gd name="connsiteX126" fmla="*/ 585399 w 1034979"/>
                    <a:gd name="connsiteY126" fmla="*/ 1226022 h 1509906"/>
                    <a:gd name="connsiteX127" fmla="*/ 720654 w 1034979"/>
                    <a:gd name="connsiteY127" fmla="*/ 1309842 h 1509906"/>
                    <a:gd name="connsiteX128" fmla="*/ 733989 w 1034979"/>
                    <a:gd name="connsiteY128" fmla="*/ 1319367 h 1509906"/>
                    <a:gd name="connsiteX129" fmla="*/ 743514 w 1034979"/>
                    <a:gd name="connsiteY129" fmla="*/ 1321272 h 1509906"/>
                    <a:gd name="connsiteX130" fmla="*/ 749229 w 1034979"/>
                    <a:gd name="connsiteY130" fmla="*/ 1323177 h 1509906"/>
                    <a:gd name="connsiteX131" fmla="*/ 762564 w 1034979"/>
                    <a:gd name="connsiteY131" fmla="*/ 1328892 h 1509906"/>
                    <a:gd name="connsiteX132" fmla="*/ 777804 w 1034979"/>
                    <a:gd name="connsiteY132" fmla="*/ 1326987 h 1509906"/>
                    <a:gd name="connsiteX133" fmla="*/ 789234 w 1034979"/>
                    <a:gd name="connsiteY133" fmla="*/ 1321272 h 1509906"/>
                    <a:gd name="connsiteX134" fmla="*/ 794949 w 1034979"/>
                    <a:gd name="connsiteY134" fmla="*/ 1319367 h 1509906"/>
                    <a:gd name="connsiteX135" fmla="*/ 802569 w 1034979"/>
                    <a:gd name="connsiteY135" fmla="*/ 1302222 h 1509906"/>
                    <a:gd name="connsiteX136" fmla="*/ 800664 w 1034979"/>
                    <a:gd name="connsiteY136" fmla="*/ 1277457 h 1509906"/>
                    <a:gd name="connsiteX137" fmla="*/ 798759 w 1034979"/>
                    <a:gd name="connsiteY137" fmla="*/ 1271742 h 1509906"/>
                    <a:gd name="connsiteX138" fmla="*/ 796854 w 1034979"/>
                    <a:gd name="connsiteY138" fmla="*/ 1264122 h 1509906"/>
                    <a:gd name="connsiteX139" fmla="*/ 783519 w 1034979"/>
                    <a:gd name="connsiteY139" fmla="*/ 1246977 h 1509906"/>
                    <a:gd name="connsiteX140" fmla="*/ 773994 w 1034979"/>
                    <a:gd name="connsiteY140" fmla="*/ 1241262 h 1509906"/>
                    <a:gd name="connsiteX141" fmla="*/ 648264 w 1034979"/>
                    <a:gd name="connsiteY141" fmla="*/ 1149822 h 1509906"/>
                    <a:gd name="connsiteX142" fmla="*/ 644454 w 1034979"/>
                    <a:gd name="connsiteY142" fmla="*/ 1132677 h 1509906"/>
                    <a:gd name="connsiteX143" fmla="*/ 646359 w 1034979"/>
                    <a:gd name="connsiteY143" fmla="*/ 1125057 h 1509906"/>
                    <a:gd name="connsiteX144" fmla="*/ 650169 w 1034979"/>
                    <a:gd name="connsiteY144" fmla="*/ 1107912 h 1509906"/>
                    <a:gd name="connsiteX145" fmla="*/ 653979 w 1034979"/>
                    <a:gd name="connsiteY145" fmla="*/ 1102197 h 1509906"/>
                    <a:gd name="connsiteX146" fmla="*/ 655884 w 1034979"/>
                    <a:gd name="connsiteY146" fmla="*/ 1096482 h 1509906"/>
                    <a:gd name="connsiteX147" fmla="*/ 661599 w 1034979"/>
                    <a:gd name="connsiteY147" fmla="*/ 1094577 h 1509906"/>
                    <a:gd name="connsiteX148" fmla="*/ 671124 w 1034979"/>
                    <a:gd name="connsiteY148" fmla="*/ 1083147 h 1509906"/>
                    <a:gd name="connsiteX149" fmla="*/ 724464 w 1034979"/>
                    <a:gd name="connsiteY149" fmla="*/ 1075527 h 1509906"/>
                    <a:gd name="connsiteX150" fmla="*/ 842574 w 1034979"/>
                    <a:gd name="connsiteY150" fmla="*/ 1077432 h 1509906"/>
                    <a:gd name="connsiteX151" fmla="*/ 871149 w 1034979"/>
                    <a:gd name="connsiteY151" fmla="*/ 1079337 h 1509906"/>
                    <a:gd name="connsiteX152" fmla="*/ 899724 w 1034979"/>
                    <a:gd name="connsiteY152" fmla="*/ 1085052 h 1509906"/>
                    <a:gd name="connsiteX153" fmla="*/ 922584 w 1034979"/>
                    <a:gd name="connsiteY153" fmla="*/ 1088862 h 1509906"/>
                    <a:gd name="connsiteX154" fmla="*/ 951159 w 1034979"/>
                    <a:gd name="connsiteY154" fmla="*/ 1094577 h 1509906"/>
                    <a:gd name="connsiteX155" fmla="*/ 956874 w 1034979"/>
                    <a:gd name="connsiteY155" fmla="*/ 1094577 h 1509906"/>
                    <a:gd name="connsiteX156" fmla="*/ 1002594 w 1034979"/>
                    <a:gd name="connsiteY156" fmla="*/ 1092672 h 1509906"/>
                    <a:gd name="connsiteX157" fmla="*/ 1031169 w 1034979"/>
                    <a:gd name="connsiteY157" fmla="*/ 1085052 h 1509906"/>
                    <a:gd name="connsiteX158" fmla="*/ 1034979 w 1034979"/>
                    <a:gd name="connsiteY158" fmla="*/ 1079337 h 1509906"/>
                    <a:gd name="connsiteX159" fmla="*/ 1033074 w 1034979"/>
                    <a:gd name="connsiteY159" fmla="*/ 1060287 h 1509906"/>
                    <a:gd name="connsiteX160" fmla="*/ 1027359 w 1034979"/>
                    <a:gd name="connsiteY160" fmla="*/ 1056477 h 1509906"/>
                    <a:gd name="connsiteX161" fmla="*/ 1012119 w 1034979"/>
                    <a:gd name="connsiteY161" fmla="*/ 1054572 h 1509906"/>
                    <a:gd name="connsiteX162" fmla="*/ 1006404 w 1034979"/>
                    <a:gd name="connsiteY162" fmla="*/ 1052667 h 1509906"/>
                    <a:gd name="connsiteX163" fmla="*/ 998784 w 1034979"/>
                    <a:gd name="connsiteY163" fmla="*/ 1050762 h 1509906"/>
                    <a:gd name="connsiteX164" fmla="*/ 987354 w 1034979"/>
                    <a:gd name="connsiteY164" fmla="*/ 1043142 h 1509906"/>
                    <a:gd name="connsiteX165" fmla="*/ 975924 w 1034979"/>
                    <a:gd name="connsiteY165" fmla="*/ 1039332 h 1509906"/>
                    <a:gd name="connsiteX166" fmla="*/ 970209 w 1034979"/>
                    <a:gd name="connsiteY166" fmla="*/ 1037427 h 1509906"/>
                    <a:gd name="connsiteX167" fmla="*/ 962589 w 1034979"/>
                    <a:gd name="connsiteY167" fmla="*/ 1035522 h 1509906"/>
                    <a:gd name="connsiteX168" fmla="*/ 956874 w 1034979"/>
                    <a:gd name="connsiteY168" fmla="*/ 1033617 h 1509906"/>
                    <a:gd name="connsiteX169" fmla="*/ 935919 w 1034979"/>
                    <a:gd name="connsiteY169" fmla="*/ 1027902 h 1509906"/>
                    <a:gd name="connsiteX170" fmla="*/ 930204 w 1034979"/>
                    <a:gd name="connsiteY170" fmla="*/ 1025997 h 1509906"/>
                    <a:gd name="connsiteX171" fmla="*/ 825429 w 1034979"/>
                    <a:gd name="connsiteY171" fmla="*/ 1027902 h 1509906"/>
                    <a:gd name="connsiteX172" fmla="*/ 819714 w 1034979"/>
                    <a:gd name="connsiteY172" fmla="*/ 1029807 h 1509906"/>
                    <a:gd name="connsiteX173" fmla="*/ 730179 w 1034979"/>
                    <a:gd name="connsiteY173" fmla="*/ 1031712 h 1509906"/>
                    <a:gd name="connsiteX174" fmla="*/ 716844 w 1034979"/>
                    <a:gd name="connsiteY174" fmla="*/ 1035522 h 1509906"/>
                    <a:gd name="connsiteX175" fmla="*/ 695889 w 1034979"/>
                    <a:gd name="connsiteY175" fmla="*/ 1037427 h 1509906"/>
                    <a:gd name="connsiteX176" fmla="*/ 669219 w 1034979"/>
                    <a:gd name="connsiteY176" fmla="*/ 1039332 h 1509906"/>
                    <a:gd name="connsiteX177" fmla="*/ 669219 w 1034979"/>
                    <a:gd name="connsiteY177" fmla="*/ 1039332 h 1509906"/>
                    <a:gd name="connsiteX178" fmla="*/ 646359 w 1034979"/>
                    <a:gd name="connsiteY178" fmla="*/ 1043142 h 1509906"/>
                    <a:gd name="connsiteX179" fmla="*/ 642549 w 1034979"/>
                    <a:gd name="connsiteY179" fmla="*/ 1031712 h 1509906"/>
                    <a:gd name="connsiteX180" fmla="*/ 640644 w 1034979"/>
                    <a:gd name="connsiteY180" fmla="*/ 1025997 h 1509906"/>
                    <a:gd name="connsiteX181" fmla="*/ 642549 w 1034979"/>
                    <a:gd name="connsiteY181" fmla="*/ 1008852 h 1509906"/>
                    <a:gd name="connsiteX182" fmla="*/ 644454 w 1034979"/>
                    <a:gd name="connsiteY182" fmla="*/ 1003137 h 1509906"/>
                    <a:gd name="connsiteX183" fmla="*/ 661599 w 1034979"/>
                    <a:gd name="connsiteY183" fmla="*/ 993612 h 1509906"/>
                    <a:gd name="connsiteX184" fmla="*/ 673029 w 1034979"/>
                    <a:gd name="connsiteY184" fmla="*/ 985992 h 1509906"/>
                    <a:gd name="connsiteX185" fmla="*/ 674934 w 1034979"/>
                    <a:gd name="connsiteY185" fmla="*/ 980277 h 1509906"/>
                    <a:gd name="connsiteX186" fmla="*/ 680649 w 1034979"/>
                    <a:gd name="connsiteY186" fmla="*/ 978372 h 1509906"/>
                    <a:gd name="connsiteX187" fmla="*/ 686364 w 1034979"/>
                    <a:gd name="connsiteY187" fmla="*/ 974562 h 1509906"/>
                    <a:gd name="connsiteX188" fmla="*/ 695889 w 1034979"/>
                    <a:gd name="connsiteY188" fmla="*/ 965037 h 1509906"/>
                    <a:gd name="connsiteX189" fmla="*/ 705414 w 1034979"/>
                    <a:gd name="connsiteY189" fmla="*/ 953607 h 1509906"/>
                    <a:gd name="connsiteX190" fmla="*/ 716844 w 1034979"/>
                    <a:gd name="connsiteY190" fmla="*/ 945987 h 1509906"/>
                    <a:gd name="connsiteX191" fmla="*/ 732084 w 1034979"/>
                    <a:gd name="connsiteY191" fmla="*/ 932652 h 1509906"/>
                    <a:gd name="connsiteX192" fmla="*/ 741609 w 1034979"/>
                    <a:gd name="connsiteY192" fmla="*/ 921222 h 1509906"/>
                    <a:gd name="connsiteX193" fmla="*/ 753039 w 1034979"/>
                    <a:gd name="connsiteY193" fmla="*/ 911697 h 1509906"/>
                    <a:gd name="connsiteX194" fmla="*/ 758754 w 1034979"/>
                    <a:gd name="connsiteY194" fmla="*/ 900267 h 1509906"/>
                    <a:gd name="connsiteX195" fmla="*/ 760659 w 1034979"/>
                    <a:gd name="connsiteY195" fmla="*/ 894552 h 1509906"/>
                    <a:gd name="connsiteX196" fmla="*/ 766374 w 1034979"/>
                    <a:gd name="connsiteY196" fmla="*/ 883122 h 1509906"/>
                    <a:gd name="connsiteX197" fmla="*/ 764469 w 1034979"/>
                    <a:gd name="connsiteY197" fmla="*/ 867882 h 1509906"/>
                    <a:gd name="connsiteX198" fmla="*/ 758754 w 1034979"/>
                    <a:gd name="connsiteY198" fmla="*/ 865977 h 1509906"/>
                    <a:gd name="connsiteX199" fmla="*/ 737799 w 1034979"/>
                    <a:gd name="connsiteY199" fmla="*/ 867882 h 1509906"/>
                    <a:gd name="connsiteX200" fmla="*/ 732084 w 1034979"/>
                    <a:gd name="connsiteY200" fmla="*/ 871692 h 1509906"/>
                    <a:gd name="connsiteX201" fmla="*/ 720654 w 1034979"/>
                    <a:gd name="connsiteY201" fmla="*/ 875502 h 1509906"/>
                    <a:gd name="connsiteX202" fmla="*/ 716844 w 1034979"/>
                    <a:gd name="connsiteY202" fmla="*/ 881217 h 1509906"/>
                    <a:gd name="connsiteX203" fmla="*/ 711129 w 1034979"/>
                    <a:gd name="connsiteY203" fmla="*/ 883122 h 1509906"/>
                    <a:gd name="connsiteX204" fmla="*/ 705414 w 1034979"/>
                    <a:gd name="connsiteY204" fmla="*/ 886932 h 1509906"/>
                    <a:gd name="connsiteX205" fmla="*/ 699699 w 1034979"/>
                    <a:gd name="connsiteY205" fmla="*/ 892647 h 1509906"/>
                    <a:gd name="connsiteX206" fmla="*/ 692079 w 1034979"/>
                    <a:gd name="connsiteY206" fmla="*/ 896457 h 1509906"/>
                    <a:gd name="connsiteX207" fmla="*/ 650169 w 1034979"/>
                    <a:gd name="connsiteY207" fmla="*/ 925032 h 1509906"/>
                    <a:gd name="connsiteX208" fmla="*/ 636834 w 1034979"/>
                    <a:gd name="connsiteY208" fmla="*/ 936462 h 1509906"/>
                    <a:gd name="connsiteX209" fmla="*/ 627309 w 1034979"/>
                    <a:gd name="connsiteY209" fmla="*/ 953607 h 1509906"/>
                    <a:gd name="connsiteX210" fmla="*/ 602544 w 1034979"/>
                    <a:gd name="connsiteY210" fmla="*/ 959322 h 1509906"/>
                    <a:gd name="connsiteX211" fmla="*/ 589209 w 1034979"/>
                    <a:gd name="connsiteY211" fmla="*/ 963132 h 1509906"/>
                    <a:gd name="connsiteX212" fmla="*/ 573969 w 1034979"/>
                    <a:gd name="connsiteY212" fmla="*/ 961227 h 1509906"/>
                    <a:gd name="connsiteX213" fmla="*/ 562539 w 1034979"/>
                    <a:gd name="connsiteY213" fmla="*/ 957417 h 1509906"/>
                    <a:gd name="connsiteX214" fmla="*/ 551109 w 1034979"/>
                    <a:gd name="connsiteY214" fmla="*/ 953607 h 1509906"/>
                    <a:gd name="connsiteX215" fmla="*/ 539679 w 1034979"/>
                    <a:gd name="connsiteY215" fmla="*/ 949797 h 1509906"/>
                    <a:gd name="connsiteX216" fmla="*/ 533964 w 1034979"/>
                    <a:gd name="connsiteY216" fmla="*/ 947892 h 1509906"/>
                    <a:gd name="connsiteX217" fmla="*/ 528249 w 1034979"/>
                    <a:gd name="connsiteY217" fmla="*/ 944082 h 1509906"/>
                    <a:gd name="connsiteX218" fmla="*/ 516819 w 1034979"/>
                    <a:gd name="connsiteY218" fmla="*/ 938367 h 1509906"/>
                    <a:gd name="connsiteX219" fmla="*/ 509199 w 1034979"/>
                    <a:gd name="connsiteY219" fmla="*/ 926937 h 1509906"/>
                    <a:gd name="connsiteX220" fmla="*/ 505389 w 1034979"/>
                    <a:gd name="connsiteY220" fmla="*/ 905982 h 1509906"/>
                    <a:gd name="connsiteX221" fmla="*/ 507294 w 1034979"/>
                    <a:gd name="connsiteY221" fmla="*/ 841212 h 1509906"/>
                    <a:gd name="connsiteX222" fmla="*/ 513009 w 1034979"/>
                    <a:gd name="connsiteY222" fmla="*/ 827877 h 1509906"/>
                    <a:gd name="connsiteX223" fmla="*/ 503484 w 1034979"/>
                    <a:gd name="connsiteY223" fmla="*/ 351627 h 1509906"/>
                    <a:gd name="connsiteX224" fmla="*/ 499674 w 1034979"/>
                    <a:gd name="connsiteY224" fmla="*/ 60162 h 1509906"/>
                    <a:gd name="connsiteX225" fmla="*/ 490149 w 1034979"/>
                    <a:gd name="connsiteY225" fmla="*/ 33492 h 1509906"/>
                    <a:gd name="connsiteX226" fmla="*/ 488244 w 1034979"/>
                    <a:gd name="connsiteY226" fmla="*/ 27777 h 1509906"/>
                    <a:gd name="connsiteX227" fmla="*/ 484434 w 1034979"/>
                    <a:gd name="connsiteY227" fmla="*/ 22062 h 1509906"/>
                    <a:gd name="connsiteX228" fmla="*/ 478719 w 1034979"/>
                    <a:gd name="connsiteY228" fmla="*/ 10632 h 1509906"/>
                    <a:gd name="connsiteX229" fmla="*/ 473004 w 1034979"/>
                    <a:gd name="connsiteY229" fmla="*/ 6822 h 1509906"/>
                    <a:gd name="connsiteX230" fmla="*/ 469194 w 1034979"/>
                    <a:gd name="connsiteY230" fmla="*/ 1107 h 1509906"/>
                    <a:gd name="connsiteX231" fmla="*/ 429189 w 1034979"/>
                    <a:gd name="connsiteY231" fmla="*/ 4917 h 1509906"/>
                    <a:gd name="connsiteX232" fmla="*/ 421569 w 1034979"/>
                    <a:gd name="connsiteY232" fmla="*/ 16347 h 1509906"/>
                    <a:gd name="connsiteX233" fmla="*/ 417759 w 1034979"/>
                    <a:gd name="connsiteY233" fmla="*/ 22062 h 1509906"/>
                    <a:gd name="connsiteX234" fmla="*/ 419664 w 1034979"/>
                    <a:gd name="connsiteY234" fmla="*/ 54447 h 1509906"/>
                    <a:gd name="connsiteX235" fmla="*/ 423474 w 1034979"/>
                    <a:gd name="connsiteY235" fmla="*/ 65877 h 1509906"/>
                    <a:gd name="connsiteX236" fmla="*/ 425379 w 1034979"/>
                    <a:gd name="connsiteY236" fmla="*/ 71592 h 1509906"/>
                    <a:gd name="connsiteX237" fmla="*/ 425379 w 1034979"/>
                    <a:gd name="connsiteY237" fmla="*/ 77307 h 1509906"/>
                    <a:gd name="connsiteX238" fmla="*/ 429189 w 1034979"/>
                    <a:gd name="connsiteY238" fmla="*/ 231612 h 1509906"/>
                    <a:gd name="connsiteX239" fmla="*/ 440619 w 1034979"/>
                    <a:gd name="connsiteY239" fmla="*/ 414492 h 1509906"/>
                    <a:gd name="connsiteX240" fmla="*/ 425379 w 1034979"/>
                    <a:gd name="connsiteY240" fmla="*/ 711672 h 1509906"/>
                    <a:gd name="connsiteX241" fmla="*/ 417759 w 1034979"/>
                    <a:gd name="connsiteY241" fmla="*/ 839307 h 1509906"/>
                    <a:gd name="connsiteX242" fmla="*/ 413949 w 1034979"/>
                    <a:gd name="connsiteY242" fmla="*/ 856452 h 1509906"/>
                    <a:gd name="connsiteX243" fmla="*/ 417759 w 1034979"/>
                    <a:gd name="connsiteY243" fmla="*/ 877407 h 1509906"/>
                    <a:gd name="connsiteX244" fmla="*/ 421569 w 1034979"/>
                    <a:gd name="connsiteY244" fmla="*/ 883122 h 1509906"/>
                    <a:gd name="connsiteX245" fmla="*/ 425379 w 1034979"/>
                    <a:gd name="connsiteY245" fmla="*/ 894552 h 1509906"/>
                    <a:gd name="connsiteX246" fmla="*/ 423474 w 1034979"/>
                    <a:gd name="connsiteY246" fmla="*/ 921222 h 1509906"/>
                    <a:gd name="connsiteX247" fmla="*/ 417759 w 1034979"/>
                    <a:gd name="connsiteY247" fmla="*/ 923127 h 1509906"/>
                    <a:gd name="connsiteX248" fmla="*/ 412044 w 1034979"/>
                    <a:gd name="connsiteY248" fmla="*/ 926937 h 1509906"/>
                    <a:gd name="connsiteX249" fmla="*/ 421569 w 1034979"/>
                    <a:gd name="connsiteY249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56774 w 1034979"/>
                    <a:gd name="connsiteY22" fmla="*/ 909792 h 1509906"/>
                    <a:gd name="connsiteX23" fmla="*/ 145344 w 1034979"/>
                    <a:gd name="connsiteY23" fmla="*/ 905982 h 1509906"/>
                    <a:gd name="connsiteX24" fmla="*/ 139629 w 1034979"/>
                    <a:gd name="connsiteY24" fmla="*/ 902172 h 1509906"/>
                    <a:gd name="connsiteX25" fmla="*/ 133914 w 1034979"/>
                    <a:gd name="connsiteY25" fmla="*/ 900267 h 1509906"/>
                    <a:gd name="connsiteX26" fmla="*/ 116769 w 1034979"/>
                    <a:gd name="connsiteY26" fmla="*/ 896457 h 1509906"/>
                    <a:gd name="connsiteX27" fmla="*/ 111054 w 1034979"/>
                    <a:gd name="connsiteY27" fmla="*/ 890742 h 1509906"/>
                    <a:gd name="connsiteX28" fmla="*/ 101529 w 1034979"/>
                    <a:gd name="connsiteY28" fmla="*/ 873597 h 1509906"/>
                    <a:gd name="connsiteX29" fmla="*/ 84384 w 1034979"/>
                    <a:gd name="connsiteY29" fmla="*/ 865977 h 1509906"/>
                    <a:gd name="connsiteX30" fmla="*/ 78669 w 1034979"/>
                    <a:gd name="connsiteY30" fmla="*/ 864072 h 1509906"/>
                    <a:gd name="connsiteX31" fmla="*/ 59619 w 1034979"/>
                    <a:gd name="connsiteY31" fmla="*/ 867882 h 1509906"/>
                    <a:gd name="connsiteX32" fmla="*/ 53904 w 1034979"/>
                    <a:gd name="connsiteY32" fmla="*/ 871692 h 1509906"/>
                    <a:gd name="connsiteX33" fmla="*/ 50094 w 1034979"/>
                    <a:gd name="connsiteY33" fmla="*/ 877407 h 1509906"/>
                    <a:gd name="connsiteX34" fmla="*/ 46284 w 1034979"/>
                    <a:gd name="connsiteY34" fmla="*/ 888837 h 1509906"/>
                    <a:gd name="connsiteX35" fmla="*/ 50094 w 1034979"/>
                    <a:gd name="connsiteY35" fmla="*/ 926937 h 1509906"/>
                    <a:gd name="connsiteX36" fmla="*/ 53904 w 1034979"/>
                    <a:gd name="connsiteY36" fmla="*/ 932652 h 1509906"/>
                    <a:gd name="connsiteX37" fmla="*/ 59619 w 1034979"/>
                    <a:gd name="connsiteY37" fmla="*/ 936462 h 1509906"/>
                    <a:gd name="connsiteX38" fmla="*/ 63429 w 1034979"/>
                    <a:gd name="connsiteY38" fmla="*/ 942177 h 1509906"/>
                    <a:gd name="connsiteX39" fmla="*/ 80574 w 1034979"/>
                    <a:gd name="connsiteY39" fmla="*/ 951702 h 1509906"/>
                    <a:gd name="connsiteX40" fmla="*/ 103434 w 1034979"/>
                    <a:gd name="connsiteY40" fmla="*/ 953607 h 1509906"/>
                    <a:gd name="connsiteX41" fmla="*/ 124389 w 1034979"/>
                    <a:gd name="connsiteY41" fmla="*/ 959322 h 1509906"/>
                    <a:gd name="connsiteX42" fmla="*/ 130104 w 1034979"/>
                    <a:gd name="connsiteY42" fmla="*/ 961227 h 1509906"/>
                    <a:gd name="connsiteX43" fmla="*/ 135819 w 1034979"/>
                    <a:gd name="connsiteY43" fmla="*/ 966942 h 1509906"/>
                    <a:gd name="connsiteX44" fmla="*/ 143439 w 1034979"/>
                    <a:gd name="connsiteY44" fmla="*/ 968847 h 1509906"/>
                    <a:gd name="connsiteX45" fmla="*/ 166299 w 1034979"/>
                    <a:gd name="connsiteY45" fmla="*/ 972657 h 1509906"/>
                    <a:gd name="connsiteX46" fmla="*/ 191064 w 1034979"/>
                    <a:gd name="connsiteY46" fmla="*/ 978372 h 1509906"/>
                    <a:gd name="connsiteX47" fmla="*/ 208209 w 1034979"/>
                    <a:gd name="connsiteY47" fmla="*/ 984087 h 1509906"/>
                    <a:gd name="connsiteX48" fmla="*/ 213924 w 1034979"/>
                    <a:gd name="connsiteY48" fmla="*/ 985992 h 1509906"/>
                    <a:gd name="connsiteX49" fmla="*/ 229164 w 1034979"/>
                    <a:gd name="connsiteY49" fmla="*/ 989802 h 1509906"/>
                    <a:gd name="connsiteX50" fmla="*/ 248214 w 1034979"/>
                    <a:gd name="connsiteY50" fmla="*/ 995517 h 1509906"/>
                    <a:gd name="connsiteX51" fmla="*/ 253929 w 1034979"/>
                    <a:gd name="connsiteY51" fmla="*/ 999327 h 1509906"/>
                    <a:gd name="connsiteX52" fmla="*/ 267264 w 1034979"/>
                    <a:gd name="connsiteY52" fmla="*/ 1014567 h 1509906"/>
                    <a:gd name="connsiteX53" fmla="*/ 272979 w 1034979"/>
                    <a:gd name="connsiteY53" fmla="*/ 1033617 h 1509906"/>
                    <a:gd name="connsiteX54" fmla="*/ 274884 w 1034979"/>
                    <a:gd name="connsiteY54" fmla="*/ 1039332 h 1509906"/>
                    <a:gd name="connsiteX55" fmla="*/ 276789 w 1034979"/>
                    <a:gd name="connsiteY55" fmla="*/ 1045047 h 1509906"/>
                    <a:gd name="connsiteX56" fmla="*/ 278694 w 1034979"/>
                    <a:gd name="connsiteY56" fmla="*/ 1069812 h 1509906"/>
                    <a:gd name="connsiteX57" fmla="*/ 280599 w 1034979"/>
                    <a:gd name="connsiteY57" fmla="*/ 1075527 h 1509906"/>
                    <a:gd name="connsiteX58" fmla="*/ 278694 w 1034979"/>
                    <a:gd name="connsiteY58" fmla="*/ 1094577 h 1509906"/>
                    <a:gd name="connsiteX59" fmla="*/ 276789 w 1034979"/>
                    <a:gd name="connsiteY59" fmla="*/ 1104102 h 1509906"/>
                    <a:gd name="connsiteX60" fmla="*/ 263454 w 1034979"/>
                    <a:gd name="connsiteY60" fmla="*/ 1117437 h 1509906"/>
                    <a:gd name="connsiteX61" fmla="*/ 252024 w 1034979"/>
                    <a:gd name="connsiteY61" fmla="*/ 1125057 h 1509906"/>
                    <a:gd name="connsiteX62" fmla="*/ 240594 w 1034979"/>
                    <a:gd name="connsiteY62" fmla="*/ 1128867 h 1509906"/>
                    <a:gd name="connsiteX63" fmla="*/ 126294 w 1034979"/>
                    <a:gd name="connsiteY63" fmla="*/ 1128867 h 1509906"/>
                    <a:gd name="connsiteX64" fmla="*/ 120579 w 1034979"/>
                    <a:gd name="connsiteY64" fmla="*/ 1130772 h 1509906"/>
                    <a:gd name="connsiteX65" fmla="*/ 105339 w 1034979"/>
                    <a:gd name="connsiteY65" fmla="*/ 1132677 h 1509906"/>
                    <a:gd name="connsiteX66" fmla="*/ 88194 w 1034979"/>
                    <a:gd name="connsiteY66" fmla="*/ 1138392 h 1509906"/>
                    <a:gd name="connsiteX67" fmla="*/ 82479 w 1034979"/>
                    <a:gd name="connsiteY67" fmla="*/ 1140297 h 1509906"/>
                    <a:gd name="connsiteX68" fmla="*/ 76764 w 1034979"/>
                    <a:gd name="connsiteY68" fmla="*/ 1144107 h 1509906"/>
                    <a:gd name="connsiteX69" fmla="*/ 65334 w 1034979"/>
                    <a:gd name="connsiteY69" fmla="*/ 1146012 h 1509906"/>
                    <a:gd name="connsiteX70" fmla="*/ 27234 w 1034979"/>
                    <a:gd name="connsiteY70" fmla="*/ 1147917 h 1509906"/>
                    <a:gd name="connsiteX71" fmla="*/ 15804 w 1034979"/>
                    <a:gd name="connsiteY71" fmla="*/ 1153632 h 1509906"/>
                    <a:gd name="connsiteX72" fmla="*/ 6279 w 1034979"/>
                    <a:gd name="connsiteY72" fmla="*/ 1163157 h 1509906"/>
                    <a:gd name="connsiteX73" fmla="*/ 4374 w 1034979"/>
                    <a:gd name="connsiteY73" fmla="*/ 1168872 h 1509906"/>
                    <a:gd name="connsiteX74" fmla="*/ 564 w 1034979"/>
                    <a:gd name="connsiteY74" fmla="*/ 1174587 h 1509906"/>
                    <a:gd name="connsiteX75" fmla="*/ 6279 w 1034979"/>
                    <a:gd name="connsiteY75" fmla="*/ 1206972 h 1509906"/>
                    <a:gd name="connsiteX76" fmla="*/ 11994 w 1034979"/>
                    <a:gd name="connsiteY76" fmla="*/ 1210782 h 1509906"/>
                    <a:gd name="connsiteX77" fmla="*/ 17709 w 1034979"/>
                    <a:gd name="connsiteY77" fmla="*/ 1212687 h 1509906"/>
                    <a:gd name="connsiteX78" fmla="*/ 145344 w 1034979"/>
                    <a:gd name="connsiteY78" fmla="*/ 1210782 h 1509906"/>
                    <a:gd name="connsiteX79" fmla="*/ 152964 w 1034979"/>
                    <a:gd name="connsiteY79" fmla="*/ 1208877 h 1509906"/>
                    <a:gd name="connsiteX80" fmla="*/ 303459 w 1034979"/>
                    <a:gd name="connsiteY80" fmla="*/ 1203162 h 1509906"/>
                    <a:gd name="connsiteX81" fmla="*/ 318699 w 1034979"/>
                    <a:gd name="connsiteY81" fmla="*/ 1210782 h 1509906"/>
                    <a:gd name="connsiteX82" fmla="*/ 330129 w 1034979"/>
                    <a:gd name="connsiteY82" fmla="*/ 1216497 h 1509906"/>
                    <a:gd name="connsiteX83" fmla="*/ 333939 w 1034979"/>
                    <a:gd name="connsiteY83" fmla="*/ 1222212 h 1509906"/>
                    <a:gd name="connsiteX84" fmla="*/ 339654 w 1034979"/>
                    <a:gd name="connsiteY84" fmla="*/ 1224117 h 1509906"/>
                    <a:gd name="connsiteX85" fmla="*/ 351084 w 1034979"/>
                    <a:gd name="connsiteY85" fmla="*/ 1231737 h 1509906"/>
                    <a:gd name="connsiteX86" fmla="*/ 356799 w 1034979"/>
                    <a:gd name="connsiteY86" fmla="*/ 1235547 h 1509906"/>
                    <a:gd name="connsiteX87" fmla="*/ 360609 w 1034979"/>
                    <a:gd name="connsiteY87" fmla="*/ 1241262 h 1509906"/>
                    <a:gd name="connsiteX88" fmla="*/ 366324 w 1034979"/>
                    <a:gd name="connsiteY88" fmla="*/ 1252692 h 1509906"/>
                    <a:gd name="connsiteX89" fmla="*/ 362514 w 1034979"/>
                    <a:gd name="connsiteY89" fmla="*/ 1279362 h 1509906"/>
                    <a:gd name="connsiteX90" fmla="*/ 358704 w 1034979"/>
                    <a:gd name="connsiteY90" fmla="*/ 1285077 h 1509906"/>
                    <a:gd name="connsiteX91" fmla="*/ 356799 w 1034979"/>
                    <a:gd name="connsiteY91" fmla="*/ 1290792 h 1509906"/>
                    <a:gd name="connsiteX92" fmla="*/ 352989 w 1034979"/>
                    <a:gd name="connsiteY92" fmla="*/ 1296507 h 1509906"/>
                    <a:gd name="connsiteX93" fmla="*/ 351084 w 1034979"/>
                    <a:gd name="connsiteY93" fmla="*/ 1302222 h 1509906"/>
                    <a:gd name="connsiteX94" fmla="*/ 347274 w 1034979"/>
                    <a:gd name="connsiteY94" fmla="*/ 1307937 h 1509906"/>
                    <a:gd name="connsiteX95" fmla="*/ 330129 w 1034979"/>
                    <a:gd name="connsiteY95" fmla="*/ 1374612 h 1509906"/>
                    <a:gd name="connsiteX96" fmla="*/ 328224 w 1034979"/>
                    <a:gd name="connsiteY96" fmla="*/ 1426047 h 1509906"/>
                    <a:gd name="connsiteX97" fmla="*/ 330129 w 1034979"/>
                    <a:gd name="connsiteY97" fmla="*/ 1450812 h 1509906"/>
                    <a:gd name="connsiteX98" fmla="*/ 332034 w 1034979"/>
                    <a:gd name="connsiteY98" fmla="*/ 1456527 h 1509906"/>
                    <a:gd name="connsiteX99" fmla="*/ 335844 w 1034979"/>
                    <a:gd name="connsiteY99" fmla="*/ 1460337 h 1509906"/>
                    <a:gd name="connsiteX100" fmla="*/ 364419 w 1034979"/>
                    <a:gd name="connsiteY100" fmla="*/ 1506057 h 1509906"/>
                    <a:gd name="connsiteX101" fmla="*/ 387279 w 1034979"/>
                    <a:gd name="connsiteY101" fmla="*/ 1507962 h 1509906"/>
                    <a:gd name="connsiteX102" fmla="*/ 392994 w 1034979"/>
                    <a:gd name="connsiteY102" fmla="*/ 1502247 h 1509906"/>
                    <a:gd name="connsiteX103" fmla="*/ 394899 w 1034979"/>
                    <a:gd name="connsiteY103" fmla="*/ 1490817 h 1509906"/>
                    <a:gd name="connsiteX104" fmla="*/ 396804 w 1034979"/>
                    <a:gd name="connsiteY104" fmla="*/ 1485102 h 1509906"/>
                    <a:gd name="connsiteX105" fmla="*/ 398709 w 1034979"/>
                    <a:gd name="connsiteY105" fmla="*/ 1467957 h 1509906"/>
                    <a:gd name="connsiteX106" fmla="*/ 400614 w 1034979"/>
                    <a:gd name="connsiteY106" fmla="*/ 1454622 h 1509906"/>
                    <a:gd name="connsiteX107" fmla="*/ 404424 w 1034979"/>
                    <a:gd name="connsiteY107" fmla="*/ 1397472 h 1509906"/>
                    <a:gd name="connsiteX108" fmla="*/ 410139 w 1034979"/>
                    <a:gd name="connsiteY108" fmla="*/ 1386042 h 1509906"/>
                    <a:gd name="connsiteX109" fmla="*/ 413949 w 1034979"/>
                    <a:gd name="connsiteY109" fmla="*/ 1372707 h 1509906"/>
                    <a:gd name="connsiteX110" fmla="*/ 415854 w 1034979"/>
                    <a:gd name="connsiteY110" fmla="*/ 1366992 h 1509906"/>
                    <a:gd name="connsiteX111" fmla="*/ 417759 w 1034979"/>
                    <a:gd name="connsiteY111" fmla="*/ 1353657 h 1509906"/>
                    <a:gd name="connsiteX112" fmla="*/ 421569 w 1034979"/>
                    <a:gd name="connsiteY112" fmla="*/ 1342227 h 1509906"/>
                    <a:gd name="connsiteX113" fmla="*/ 427284 w 1034979"/>
                    <a:gd name="connsiteY113" fmla="*/ 1328892 h 1509906"/>
                    <a:gd name="connsiteX114" fmla="*/ 436809 w 1034979"/>
                    <a:gd name="connsiteY114" fmla="*/ 1317462 h 1509906"/>
                    <a:gd name="connsiteX115" fmla="*/ 450144 w 1034979"/>
                    <a:gd name="connsiteY115" fmla="*/ 1302222 h 1509906"/>
                    <a:gd name="connsiteX116" fmla="*/ 457764 w 1034979"/>
                    <a:gd name="connsiteY116" fmla="*/ 1290792 h 1509906"/>
                    <a:gd name="connsiteX117" fmla="*/ 461574 w 1034979"/>
                    <a:gd name="connsiteY117" fmla="*/ 1279362 h 1509906"/>
                    <a:gd name="connsiteX118" fmla="*/ 465384 w 1034979"/>
                    <a:gd name="connsiteY118" fmla="*/ 1264122 h 1509906"/>
                    <a:gd name="connsiteX119" fmla="*/ 467289 w 1034979"/>
                    <a:gd name="connsiteY119" fmla="*/ 1258407 h 1509906"/>
                    <a:gd name="connsiteX120" fmla="*/ 507294 w 1034979"/>
                    <a:gd name="connsiteY120" fmla="*/ 1252692 h 1509906"/>
                    <a:gd name="connsiteX121" fmla="*/ 535869 w 1034979"/>
                    <a:gd name="connsiteY121" fmla="*/ 1243167 h 1509906"/>
                    <a:gd name="connsiteX122" fmla="*/ 541584 w 1034979"/>
                    <a:gd name="connsiteY122" fmla="*/ 1241262 h 1509906"/>
                    <a:gd name="connsiteX123" fmla="*/ 547299 w 1034979"/>
                    <a:gd name="connsiteY123" fmla="*/ 1239357 h 1509906"/>
                    <a:gd name="connsiteX124" fmla="*/ 554919 w 1034979"/>
                    <a:gd name="connsiteY124" fmla="*/ 1237452 h 1509906"/>
                    <a:gd name="connsiteX125" fmla="*/ 573969 w 1034979"/>
                    <a:gd name="connsiteY125" fmla="*/ 1229832 h 1509906"/>
                    <a:gd name="connsiteX126" fmla="*/ 585399 w 1034979"/>
                    <a:gd name="connsiteY126" fmla="*/ 1226022 h 1509906"/>
                    <a:gd name="connsiteX127" fmla="*/ 720654 w 1034979"/>
                    <a:gd name="connsiteY127" fmla="*/ 1309842 h 1509906"/>
                    <a:gd name="connsiteX128" fmla="*/ 733989 w 1034979"/>
                    <a:gd name="connsiteY128" fmla="*/ 1319367 h 1509906"/>
                    <a:gd name="connsiteX129" fmla="*/ 743514 w 1034979"/>
                    <a:gd name="connsiteY129" fmla="*/ 1321272 h 1509906"/>
                    <a:gd name="connsiteX130" fmla="*/ 749229 w 1034979"/>
                    <a:gd name="connsiteY130" fmla="*/ 1323177 h 1509906"/>
                    <a:gd name="connsiteX131" fmla="*/ 762564 w 1034979"/>
                    <a:gd name="connsiteY131" fmla="*/ 1328892 h 1509906"/>
                    <a:gd name="connsiteX132" fmla="*/ 777804 w 1034979"/>
                    <a:gd name="connsiteY132" fmla="*/ 1326987 h 1509906"/>
                    <a:gd name="connsiteX133" fmla="*/ 789234 w 1034979"/>
                    <a:gd name="connsiteY133" fmla="*/ 1321272 h 1509906"/>
                    <a:gd name="connsiteX134" fmla="*/ 794949 w 1034979"/>
                    <a:gd name="connsiteY134" fmla="*/ 1319367 h 1509906"/>
                    <a:gd name="connsiteX135" fmla="*/ 802569 w 1034979"/>
                    <a:gd name="connsiteY135" fmla="*/ 1302222 h 1509906"/>
                    <a:gd name="connsiteX136" fmla="*/ 800664 w 1034979"/>
                    <a:gd name="connsiteY136" fmla="*/ 1277457 h 1509906"/>
                    <a:gd name="connsiteX137" fmla="*/ 798759 w 1034979"/>
                    <a:gd name="connsiteY137" fmla="*/ 1271742 h 1509906"/>
                    <a:gd name="connsiteX138" fmla="*/ 796854 w 1034979"/>
                    <a:gd name="connsiteY138" fmla="*/ 1264122 h 1509906"/>
                    <a:gd name="connsiteX139" fmla="*/ 783519 w 1034979"/>
                    <a:gd name="connsiteY139" fmla="*/ 1246977 h 1509906"/>
                    <a:gd name="connsiteX140" fmla="*/ 773994 w 1034979"/>
                    <a:gd name="connsiteY140" fmla="*/ 1241262 h 1509906"/>
                    <a:gd name="connsiteX141" fmla="*/ 648264 w 1034979"/>
                    <a:gd name="connsiteY141" fmla="*/ 1149822 h 1509906"/>
                    <a:gd name="connsiteX142" fmla="*/ 644454 w 1034979"/>
                    <a:gd name="connsiteY142" fmla="*/ 1132677 h 1509906"/>
                    <a:gd name="connsiteX143" fmla="*/ 646359 w 1034979"/>
                    <a:gd name="connsiteY143" fmla="*/ 1125057 h 1509906"/>
                    <a:gd name="connsiteX144" fmla="*/ 650169 w 1034979"/>
                    <a:gd name="connsiteY144" fmla="*/ 1107912 h 1509906"/>
                    <a:gd name="connsiteX145" fmla="*/ 653979 w 1034979"/>
                    <a:gd name="connsiteY145" fmla="*/ 1102197 h 1509906"/>
                    <a:gd name="connsiteX146" fmla="*/ 655884 w 1034979"/>
                    <a:gd name="connsiteY146" fmla="*/ 1096482 h 1509906"/>
                    <a:gd name="connsiteX147" fmla="*/ 661599 w 1034979"/>
                    <a:gd name="connsiteY147" fmla="*/ 1094577 h 1509906"/>
                    <a:gd name="connsiteX148" fmla="*/ 671124 w 1034979"/>
                    <a:gd name="connsiteY148" fmla="*/ 1083147 h 1509906"/>
                    <a:gd name="connsiteX149" fmla="*/ 724464 w 1034979"/>
                    <a:gd name="connsiteY149" fmla="*/ 1075527 h 1509906"/>
                    <a:gd name="connsiteX150" fmla="*/ 842574 w 1034979"/>
                    <a:gd name="connsiteY150" fmla="*/ 1077432 h 1509906"/>
                    <a:gd name="connsiteX151" fmla="*/ 871149 w 1034979"/>
                    <a:gd name="connsiteY151" fmla="*/ 1079337 h 1509906"/>
                    <a:gd name="connsiteX152" fmla="*/ 899724 w 1034979"/>
                    <a:gd name="connsiteY152" fmla="*/ 1085052 h 1509906"/>
                    <a:gd name="connsiteX153" fmla="*/ 922584 w 1034979"/>
                    <a:gd name="connsiteY153" fmla="*/ 1088862 h 1509906"/>
                    <a:gd name="connsiteX154" fmla="*/ 951159 w 1034979"/>
                    <a:gd name="connsiteY154" fmla="*/ 1094577 h 1509906"/>
                    <a:gd name="connsiteX155" fmla="*/ 956874 w 1034979"/>
                    <a:gd name="connsiteY155" fmla="*/ 1094577 h 1509906"/>
                    <a:gd name="connsiteX156" fmla="*/ 1002594 w 1034979"/>
                    <a:gd name="connsiteY156" fmla="*/ 1092672 h 1509906"/>
                    <a:gd name="connsiteX157" fmla="*/ 1031169 w 1034979"/>
                    <a:gd name="connsiteY157" fmla="*/ 1085052 h 1509906"/>
                    <a:gd name="connsiteX158" fmla="*/ 1034979 w 1034979"/>
                    <a:gd name="connsiteY158" fmla="*/ 1079337 h 1509906"/>
                    <a:gd name="connsiteX159" fmla="*/ 1033074 w 1034979"/>
                    <a:gd name="connsiteY159" fmla="*/ 1060287 h 1509906"/>
                    <a:gd name="connsiteX160" fmla="*/ 1027359 w 1034979"/>
                    <a:gd name="connsiteY160" fmla="*/ 1056477 h 1509906"/>
                    <a:gd name="connsiteX161" fmla="*/ 1012119 w 1034979"/>
                    <a:gd name="connsiteY161" fmla="*/ 1054572 h 1509906"/>
                    <a:gd name="connsiteX162" fmla="*/ 1006404 w 1034979"/>
                    <a:gd name="connsiteY162" fmla="*/ 1052667 h 1509906"/>
                    <a:gd name="connsiteX163" fmla="*/ 998784 w 1034979"/>
                    <a:gd name="connsiteY163" fmla="*/ 1050762 h 1509906"/>
                    <a:gd name="connsiteX164" fmla="*/ 987354 w 1034979"/>
                    <a:gd name="connsiteY164" fmla="*/ 1043142 h 1509906"/>
                    <a:gd name="connsiteX165" fmla="*/ 975924 w 1034979"/>
                    <a:gd name="connsiteY165" fmla="*/ 1039332 h 1509906"/>
                    <a:gd name="connsiteX166" fmla="*/ 970209 w 1034979"/>
                    <a:gd name="connsiteY166" fmla="*/ 1037427 h 1509906"/>
                    <a:gd name="connsiteX167" fmla="*/ 962589 w 1034979"/>
                    <a:gd name="connsiteY167" fmla="*/ 1035522 h 1509906"/>
                    <a:gd name="connsiteX168" fmla="*/ 956874 w 1034979"/>
                    <a:gd name="connsiteY168" fmla="*/ 1033617 h 1509906"/>
                    <a:gd name="connsiteX169" fmla="*/ 935919 w 1034979"/>
                    <a:gd name="connsiteY169" fmla="*/ 1027902 h 1509906"/>
                    <a:gd name="connsiteX170" fmla="*/ 930204 w 1034979"/>
                    <a:gd name="connsiteY170" fmla="*/ 1025997 h 1509906"/>
                    <a:gd name="connsiteX171" fmla="*/ 825429 w 1034979"/>
                    <a:gd name="connsiteY171" fmla="*/ 1027902 h 1509906"/>
                    <a:gd name="connsiteX172" fmla="*/ 819714 w 1034979"/>
                    <a:gd name="connsiteY172" fmla="*/ 1029807 h 1509906"/>
                    <a:gd name="connsiteX173" fmla="*/ 730179 w 1034979"/>
                    <a:gd name="connsiteY173" fmla="*/ 1031712 h 1509906"/>
                    <a:gd name="connsiteX174" fmla="*/ 716844 w 1034979"/>
                    <a:gd name="connsiteY174" fmla="*/ 1035522 h 1509906"/>
                    <a:gd name="connsiteX175" fmla="*/ 695889 w 1034979"/>
                    <a:gd name="connsiteY175" fmla="*/ 1037427 h 1509906"/>
                    <a:gd name="connsiteX176" fmla="*/ 669219 w 1034979"/>
                    <a:gd name="connsiteY176" fmla="*/ 1039332 h 1509906"/>
                    <a:gd name="connsiteX177" fmla="*/ 669219 w 1034979"/>
                    <a:gd name="connsiteY177" fmla="*/ 1039332 h 1509906"/>
                    <a:gd name="connsiteX178" fmla="*/ 646359 w 1034979"/>
                    <a:gd name="connsiteY178" fmla="*/ 1043142 h 1509906"/>
                    <a:gd name="connsiteX179" fmla="*/ 642549 w 1034979"/>
                    <a:gd name="connsiteY179" fmla="*/ 1031712 h 1509906"/>
                    <a:gd name="connsiteX180" fmla="*/ 640644 w 1034979"/>
                    <a:gd name="connsiteY180" fmla="*/ 1025997 h 1509906"/>
                    <a:gd name="connsiteX181" fmla="*/ 642549 w 1034979"/>
                    <a:gd name="connsiteY181" fmla="*/ 1008852 h 1509906"/>
                    <a:gd name="connsiteX182" fmla="*/ 644454 w 1034979"/>
                    <a:gd name="connsiteY182" fmla="*/ 1003137 h 1509906"/>
                    <a:gd name="connsiteX183" fmla="*/ 661599 w 1034979"/>
                    <a:gd name="connsiteY183" fmla="*/ 993612 h 1509906"/>
                    <a:gd name="connsiteX184" fmla="*/ 673029 w 1034979"/>
                    <a:gd name="connsiteY184" fmla="*/ 985992 h 1509906"/>
                    <a:gd name="connsiteX185" fmla="*/ 674934 w 1034979"/>
                    <a:gd name="connsiteY185" fmla="*/ 980277 h 1509906"/>
                    <a:gd name="connsiteX186" fmla="*/ 680649 w 1034979"/>
                    <a:gd name="connsiteY186" fmla="*/ 978372 h 1509906"/>
                    <a:gd name="connsiteX187" fmla="*/ 686364 w 1034979"/>
                    <a:gd name="connsiteY187" fmla="*/ 974562 h 1509906"/>
                    <a:gd name="connsiteX188" fmla="*/ 695889 w 1034979"/>
                    <a:gd name="connsiteY188" fmla="*/ 965037 h 1509906"/>
                    <a:gd name="connsiteX189" fmla="*/ 705414 w 1034979"/>
                    <a:gd name="connsiteY189" fmla="*/ 953607 h 1509906"/>
                    <a:gd name="connsiteX190" fmla="*/ 716844 w 1034979"/>
                    <a:gd name="connsiteY190" fmla="*/ 945987 h 1509906"/>
                    <a:gd name="connsiteX191" fmla="*/ 732084 w 1034979"/>
                    <a:gd name="connsiteY191" fmla="*/ 932652 h 1509906"/>
                    <a:gd name="connsiteX192" fmla="*/ 741609 w 1034979"/>
                    <a:gd name="connsiteY192" fmla="*/ 921222 h 1509906"/>
                    <a:gd name="connsiteX193" fmla="*/ 753039 w 1034979"/>
                    <a:gd name="connsiteY193" fmla="*/ 911697 h 1509906"/>
                    <a:gd name="connsiteX194" fmla="*/ 758754 w 1034979"/>
                    <a:gd name="connsiteY194" fmla="*/ 900267 h 1509906"/>
                    <a:gd name="connsiteX195" fmla="*/ 760659 w 1034979"/>
                    <a:gd name="connsiteY195" fmla="*/ 894552 h 1509906"/>
                    <a:gd name="connsiteX196" fmla="*/ 766374 w 1034979"/>
                    <a:gd name="connsiteY196" fmla="*/ 883122 h 1509906"/>
                    <a:gd name="connsiteX197" fmla="*/ 764469 w 1034979"/>
                    <a:gd name="connsiteY197" fmla="*/ 867882 h 1509906"/>
                    <a:gd name="connsiteX198" fmla="*/ 758754 w 1034979"/>
                    <a:gd name="connsiteY198" fmla="*/ 865977 h 1509906"/>
                    <a:gd name="connsiteX199" fmla="*/ 737799 w 1034979"/>
                    <a:gd name="connsiteY199" fmla="*/ 867882 h 1509906"/>
                    <a:gd name="connsiteX200" fmla="*/ 732084 w 1034979"/>
                    <a:gd name="connsiteY200" fmla="*/ 871692 h 1509906"/>
                    <a:gd name="connsiteX201" fmla="*/ 720654 w 1034979"/>
                    <a:gd name="connsiteY201" fmla="*/ 875502 h 1509906"/>
                    <a:gd name="connsiteX202" fmla="*/ 716844 w 1034979"/>
                    <a:gd name="connsiteY202" fmla="*/ 881217 h 1509906"/>
                    <a:gd name="connsiteX203" fmla="*/ 711129 w 1034979"/>
                    <a:gd name="connsiteY203" fmla="*/ 883122 h 1509906"/>
                    <a:gd name="connsiteX204" fmla="*/ 705414 w 1034979"/>
                    <a:gd name="connsiteY204" fmla="*/ 886932 h 1509906"/>
                    <a:gd name="connsiteX205" fmla="*/ 699699 w 1034979"/>
                    <a:gd name="connsiteY205" fmla="*/ 892647 h 1509906"/>
                    <a:gd name="connsiteX206" fmla="*/ 692079 w 1034979"/>
                    <a:gd name="connsiteY206" fmla="*/ 896457 h 1509906"/>
                    <a:gd name="connsiteX207" fmla="*/ 650169 w 1034979"/>
                    <a:gd name="connsiteY207" fmla="*/ 925032 h 1509906"/>
                    <a:gd name="connsiteX208" fmla="*/ 636834 w 1034979"/>
                    <a:gd name="connsiteY208" fmla="*/ 936462 h 1509906"/>
                    <a:gd name="connsiteX209" fmla="*/ 627309 w 1034979"/>
                    <a:gd name="connsiteY209" fmla="*/ 953607 h 1509906"/>
                    <a:gd name="connsiteX210" fmla="*/ 602544 w 1034979"/>
                    <a:gd name="connsiteY210" fmla="*/ 959322 h 1509906"/>
                    <a:gd name="connsiteX211" fmla="*/ 589209 w 1034979"/>
                    <a:gd name="connsiteY211" fmla="*/ 963132 h 1509906"/>
                    <a:gd name="connsiteX212" fmla="*/ 573969 w 1034979"/>
                    <a:gd name="connsiteY212" fmla="*/ 961227 h 1509906"/>
                    <a:gd name="connsiteX213" fmla="*/ 562539 w 1034979"/>
                    <a:gd name="connsiteY213" fmla="*/ 957417 h 1509906"/>
                    <a:gd name="connsiteX214" fmla="*/ 551109 w 1034979"/>
                    <a:gd name="connsiteY214" fmla="*/ 953607 h 1509906"/>
                    <a:gd name="connsiteX215" fmla="*/ 539679 w 1034979"/>
                    <a:gd name="connsiteY215" fmla="*/ 949797 h 1509906"/>
                    <a:gd name="connsiteX216" fmla="*/ 533964 w 1034979"/>
                    <a:gd name="connsiteY216" fmla="*/ 947892 h 1509906"/>
                    <a:gd name="connsiteX217" fmla="*/ 528249 w 1034979"/>
                    <a:gd name="connsiteY217" fmla="*/ 944082 h 1509906"/>
                    <a:gd name="connsiteX218" fmla="*/ 516819 w 1034979"/>
                    <a:gd name="connsiteY218" fmla="*/ 938367 h 1509906"/>
                    <a:gd name="connsiteX219" fmla="*/ 509199 w 1034979"/>
                    <a:gd name="connsiteY219" fmla="*/ 926937 h 1509906"/>
                    <a:gd name="connsiteX220" fmla="*/ 505389 w 1034979"/>
                    <a:gd name="connsiteY220" fmla="*/ 905982 h 1509906"/>
                    <a:gd name="connsiteX221" fmla="*/ 507294 w 1034979"/>
                    <a:gd name="connsiteY221" fmla="*/ 841212 h 1509906"/>
                    <a:gd name="connsiteX222" fmla="*/ 513009 w 1034979"/>
                    <a:gd name="connsiteY222" fmla="*/ 827877 h 1509906"/>
                    <a:gd name="connsiteX223" fmla="*/ 503484 w 1034979"/>
                    <a:gd name="connsiteY223" fmla="*/ 351627 h 1509906"/>
                    <a:gd name="connsiteX224" fmla="*/ 499674 w 1034979"/>
                    <a:gd name="connsiteY224" fmla="*/ 60162 h 1509906"/>
                    <a:gd name="connsiteX225" fmla="*/ 490149 w 1034979"/>
                    <a:gd name="connsiteY225" fmla="*/ 33492 h 1509906"/>
                    <a:gd name="connsiteX226" fmla="*/ 488244 w 1034979"/>
                    <a:gd name="connsiteY226" fmla="*/ 27777 h 1509906"/>
                    <a:gd name="connsiteX227" fmla="*/ 484434 w 1034979"/>
                    <a:gd name="connsiteY227" fmla="*/ 22062 h 1509906"/>
                    <a:gd name="connsiteX228" fmla="*/ 478719 w 1034979"/>
                    <a:gd name="connsiteY228" fmla="*/ 10632 h 1509906"/>
                    <a:gd name="connsiteX229" fmla="*/ 473004 w 1034979"/>
                    <a:gd name="connsiteY229" fmla="*/ 6822 h 1509906"/>
                    <a:gd name="connsiteX230" fmla="*/ 469194 w 1034979"/>
                    <a:gd name="connsiteY230" fmla="*/ 1107 h 1509906"/>
                    <a:gd name="connsiteX231" fmla="*/ 429189 w 1034979"/>
                    <a:gd name="connsiteY231" fmla="*/ 4917 h 1509906"/>
                    <a:gd name="connsiteX232" fmla="*/ 421569 w 1034979"/>
                    <a:gd name="connsiteY232" fmla="*/ 16347 h 1509906"/>
                    <a:gd name="connsiteX233" fmla="*/ 417759 w 1034979"/>
                    <a:gd name="connsiteY233" fmla="*/ 22062 h 1509906"/>
                    <a:gd name="connsiteX234" fmla="*/ 419664 w 1034979"/>
                    <a:gd name="connsiteY234" fmla="*/ 54447 h 1509906"/>
                    <a:gd name="connsiteX235" fmla="*/ 423474 w 1034979"/>
                    <a:gd name="connsiteY235" fmla="*/ 65877 h 1509906"/>
                    <a:gd name="connsiteX236" fmla="*/ 425379 w 1034979"/>
                    <a:gd name="connsiteY236" fmla="*/ 71592 h 1509906"/>
                    <a:gd name="connsiteX237" fmla="*/ 425379 w 1034979"/>
                    <a:gd name="connsiteY237" fmla="*/ 77307 h 1509906"/>
                    <a:gd name="connsiteX238" fmla="*/ 429189 w 1034979"/>
                    <a:gd name="connsiteY238" fmla="*/ 231612 h 1509906"/>
                    <a:gd name="connsiteX239" fmla="*/ 440619 w 1034979"/>
                    <a:gd name="connsiteY239" fmla="*/ 414492 h 1509906"/>
                    <a:gd name="connsiteX240" fmla="*/ 425379 w 1034979"/>
                    <a:gd name="connsiteY240" fmla="*/ 711672 h 1509906"/>
                    <a:gd name="connsiteX241" fmla="*/ 417759 w 1034979"/>
                    <a:gd name="connsiteY241" fmla="*/ 839307 h 1509906"/>
                    <a:gd name="connsiteX242" fmla="*/ 413949 w 1034979"/>
                    <a:gd name="connsiteY242" fmla="*/ 856452 h 1509906"/>
                    <a:gd name="connsiteX243" fmla="*/ 417759 w 1034979"/>
                    <a:gd name="connsiteY243" fmla="*/ 877407 h 1509906"/>
                    <a:gd name="connsiteX244" fmla="*/ 421569 w 1034979"/>
                    <a:gd name="connsiteY244" fmla="*/ 883122 h 1509906"/>
                    <a:gd name="connsiteX245" fmla="*/ 425379 w 1034979"/>
                    <a:gd name="connsiteY245" fmla="*/ 894552 h 1509906"/>
                    <a:gd name="connsiteX246" fmla="*/ 423474 w 1034979"/>
                    <a:gd name="connsiteY246" fmla="*/ 921222 h 1509906"/>
                    <a:gd name="connsiteX247" fmla="*/ 417759 w 1034979"/>
                    <a:gd name="connsiteY247" fmla="*/ 923127 h 1509906"/>
                    <a:gd name="connsiteX248" fmla="*/ 412044 w 1034979"/>
                    <a:gd name="connsiteY248" fmla="*/ 926937 h 1509906"/>
                    <a:gd name="connsiteX249" fmla="*/ 421569 w 1034979"/>
                    <a:gd name="connsiteY249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56774 w 1034979"/>
                    <a:gd name="connsiteY22" fmla="*/ 909792 h 1509906"/>
                    <a:gd name="connsiteX23" fmla="*/ 145344 w 1034979"/>
                    <a:gd name="connsiteY23" fmla="*/ 905982 h 1509906"/>
                    <a:gd name="connsiteX24" fmla="*/ 139629 w 1034979"/>
                    <a:gd name="connsiteY24" fmla="*/ 902172 h 1509906"/>
                    <a:gd name="connsiteX25" fmla="*/ 133914 w 1034979"/>
                    <a:gd name="connsiteY25" fmla="*/ 900267 h 1509906"/>
                    <a:gd name="connsiteX26" fmla="*/ 116769 w 1034979"/>
                    <a:gd name="connsiteY26" fmla="*/ 896457 h 1509906"/>
                    <a:gd name="connsiteX27" fmla="*/ 111054 w 1034979"/>
                    <a:gd name="connsiteY27" fmla="*/ 890742 h 1509906"/>
                    <a:gd name="connsiteX28" fmla="*/ 101529 w 1034979"/>
                    <a:gd name="connsiteY28" fmla="*/ 873597 h 1509906"/>
                    <a:gd name="connsiteX29" fmla="*/ 84384 w 1034979"/>
                    <a:gd name="connsiteY29" fmla="*/ 865977 h 1509906"/>
                    <a:gd name="connsiteX30" fmla="*/ 78669 w 1034979"/>
                    <a:gd name="connsiteY30" fmla="*/ 864072 h 1509906"/>
                    <a:gd name="connsiteX31" fmla="*/ 59619 w 1034979"/>
                    <a:gd name="connsiteY31" fmla="*/ 867882 h 1509906"/>
                    <a:gd name="connsiteX32" fmla="*/ 53904 w 1034979"/>
                    <a:gd name="connsiteY32" fmla="*/ 871692 h 1509906"/>
                    <a:gd name="connsiteX33" fmla="*/ 50094 w 1034979"/>
                    <a:gd name="connsiteY33" fmla="*/ 877407 h 1509906"/>
                    <a:gd name="connsiteX34" fmla="*/ 46284 w 1034979"/>
                    <a:gd name="connsiteY34" fmla="*/ 888837 h 1509906"/>
                    <a:gd name="connsiteX35" fmla="*/ 50094 w 1034979"/>
                    <a:gd name="connsiteY35" fmla="*/ 926937 h 1509906"/>
                    <a:gd name="connsiteX36" fmla="*/ 53904 w 1034979"/>
                    <a:gd name="connsiteY36" fmla="*/ 932652 h 1509906"/>
                    <a:gd name="connsiteX37" fmla="*/ 59619 w 1034979"/>
                    <a:gd name="connsiteY37" fmla="*/ 936462 h 1509906"/>
                    <a:gd name="connsiteX38" fmla="*/ 63429 w 1034979"/>
                    <a:gd name="connsiteY38" fmla="*/ 942177 h 1509906"/>
                    <a:gd name="connsiteX39" fmla="*/ 80574 w 1034979"/>
                    <a:gd name="connsiteY39" fmla="*/ 951702 h 1509906"/>
                    <a:gd name="connsiteX40" fmla="*/ 103434 w 1034979"/>
                    <a:gd name="connsiteY40" fmla="*/ 953607 h 1509906"/>
                    <a:gd name="connsiteX41" fmla="*/ 124389 w 1034979"/>
                    <a:gd name="connsiteY41" fmla="*/ 959322 h 1509906"/>
                    <a:gd name="connsiteX42" fmla="*/ 130104 w 1034979"/>
                    <a:gd name="connsiteY42" fmla="*/ 961227 h 1509906"/>
                    <a:gd name="connsiteX43" fmla="*/ 135819 w 1034979"/>
                    <a:gd name="connsiteY43" fmla="*/ 966942 h 1509906"/>
                    <a:gd name="connsiteX44" fmla="*/ 143439 w 1034979"/>
                    <a:gd name="connsiteY44" fmla="*/ 968847 h 1509906"/>
                    <a:gd name="connsiteX45" fmla="*/ 166299 w 1034979"/>
                    <a:gd name="connsiteY45" fmla="*/ 972657 h 1509906"/>
                    <a:gd name="connsiteX46" fmla="*/ 191064 w 1034979"/>
                    <a:gd name="connsiteY46" fmla="*/ 978372 h 1509906"/>
                    <a:gd name="connsiteX47" fmla="*/ 208209 w 1034979"/>
                    <a:gd name="connsiteY47" fmla="*/ 984087 h 1509906"/>
                    <a:gd name="connsiteX48" fmla="*/ 213924 w 1034979"/>
                    <a:gd name="connsiteY48" fmla="*/ 985992 h 1509906"/>
                    <a:gd name="connsiteX49" fmla="*/ 229164 w 1034979"/>
                    <a:gd name="connsiteY49" fmla="*/ 989802 h 1509906"/>
                    <a:gd name="connsiteX50" fmla="*/ 248214 w 1034979"/>
                    <a:gd name="connsiteY50" fmla="*/ 995517 h 1509906"/>
                    <a:gd name="connsiteX51" fmla="*/ 253929 w 1034979"/>
                    <a:gd name="connsiteY51" fmla="*/ 999327 h 1509906"/>
                    <a:gd name="connsiteX52" fmla="*/ 267264 w 1034979"/>
                    <a:gd name="connsiteY52" fmla="*/ 1014567 h 1509906"/>
                    <a:gd name="connsiteX53" fmla="*/ 272979 w 1034979"/>
                    <a:gd name="connsiteY53" fmla="*/ 1033617 h 1509906"/>
                    <a:gd name="connsiteX54" fmla="*/ 274884 w 1034979"/>
                    <a:gd name="connsiteY54" fmla="*/ 1039332 h 1509906"/>
                    <a:gd name="connsiteX55" fmla="*/ 276789 w 1034979"/>
                    <a:gd name="connsiteY55" fmla="*/ 1045047 h 1509906"/>
                    <a:gd name="connsiteX56" fmla="*/ 278694 w 1034979"/>
                    <a:gd name="connsiteY56" fmla="*/ 1069812 h 1509906"/>
                    <a:gd name="connsiteX57" fmla="*/ 280599 w 1034979"/>
                    <a:gd name="connsiteY57" fmla="*/ 1075527 h 1509906"/>
                    <a:gd name="connsiteX58" fmla="*/ 278694 w 1034979"/>
                    <a:gd name="connsiteY58" fmla="*/ 1094577 h 1509906"/>
                    <a:gd name="connsiteX59" fmla="*/ 276789 w 1034979"/>
                    <a:gd name="connsiteY59" fmla="*/ 1104102 h 1509906"/>
                    <a:gd name="connsiteX60" fmla="*/ 263454 w 1034979"/>
                    <a:gd name="connsiteY60" fmla="*/ 1117437 h 1509906"/>
                    <a:gd name="connsiteX61" fmla="*/ 252024 w 1034979"/>
                    <a:gd name="connsiteY61" fmla="*/ 1125057 h 1509906"/>
                    <a:gd name="connsiteX62" fmla="*/ 240594 w 1034979"/>
                    <a:gd name="connsiteY62" fmla="*/ 1128867 h 1509906"/>
                    <a:gd name="connsiteX63" fmla="*/ 126294 w 1034979"/>
                    <a:gd name="connsiteY63" fmla="*/ 1128867 h 1509906"/>
                    <a:gd name="connsiteX64" fmla="*/ 120579 w 1034979"/>
                    <a:gd name="connsiteY64" fmla="*/ 1130772 h 1509906"/>
                    <a:gd name="connsiteX65" fmla="*/ 105339 w 1034979"/>
                    <a:gd name="connsiteY65" fmla="*/ 1132677 h 1509906"/>
                    <a:gd name="connsiteX66" fmla="*/ 88194 w 1034979"/>
                    <a:gd name="connsiteY66" fmla="*/ 1138392 h 1509906"/>
                    <a:gd name="connsiteX67" fmla="*/ 82479 w 1034979"/>
                    <a:gd name="connsiteY67" fmla="*/ 1140297 h 1509906"/>
                    <a:gd name="connsiteX68" fmla="*/ 76764 w 1034979"/>
                    <a:gd name="connsiteY68" fmla="*/ 1144107 h 1509906"/>
                    <a:gd name="connsiteX69" fmla="*/ 65334 w 1034979"/>
                    <a:gd name="connsiteY69" fmla="*/ 1146012 h 1509906"/>
                    <a:gd name="connsiteX70" fmla="*/ 27234 w 1034979"/>
                    <a:gd name="connsiteY70" fmla="*/ 1147917 h 1509906"/>
                    <a:gd name="connsiteX71" fmla="*/ 15804 w 1034979"/>
                    <a:gd name="connsiteY71" fmla="*/ 1153632 h 1509906"/>
                    <a:gd name="connsiteX72" fmla="*/ 6279 w 1034979"/>
                    <a:gd name="connsiteY72" fmla="*/ 1163157 h 1509906"/>
                    <a:gd name="connsiteX73" fmla="*/ 4374 w 1034979"/>
                    <a:gd name="connsiteY73" fmla="*/ 1168872 h 1509906"/>
                    <a:gd name="connsiteX74" fmla="*/ 564 w 1034979"/>
                    <a:gd name="connsiteY74" fmla="*/ 1174587 h 1509906"/>
                    <a:gd name="connsiteX75" fmla="*/ 6279 w 1034979"/>
                    <a:gd name="connsiteY75" fmla="*/ 1206972 h 1509906"/>
                    <a:gd name="connsiteX76" fmla="*/ 11994 w 1034979"/>
                    <a:gd name="connsiteY76" fmla="*/ 1210782 h 1509906"/>
                    <a:gd name="connsiteX77" fmla="*/ 17709 w 1034979"/>
                    <a:gd name="connsiteY77" fmla="*/ 1212687 h 1509906"/>
                    <a:gd name="connsiteX78" fmla="*/ 145344 w 1034979"/>
                    <a:gd name="connsiteY78" fmla="*/ 1210782 h 1509906"/>
                    <a:gd name="connsiteX79" fmla="*/ 152964 w 1034979"/>
                    <a:gd name="connsiteY79" fmla="*/ 1208877 h 1509906"/>
                    <a:gd name="connsiteX80" fmla="*/ 303459 w 1034979"/>
                    <a:gd name="connsiteY80" fmla="*/ 1203162 h 1509906"/>
                    <a:gd name="connsiteX81" fmla="*/ 318699 w 1034979"/>
                    <a:gd name="connsiteY81" fmla="*/ 1210782 h 1509906"/>
                    <a:gd name="connsiteX82" fmla="*/ 330129 w 1034979"/>
                    <a:gd name="connsiteY82" fmla="*/ 1216497 h 1509906"/>
                    <a:gd name="connsiteX83" fmla="*/ 333939 w 1034979"/>
                    <a:gd name="connsiteY83" fmla="*/ 1222212 h 1509906"/>
                    <a:gd name="connsiteX84" fmla="*/ 339654 w 1034979"/>
                    <a:gd name="connsiteY84" fmla="*/ 1224117 h 1509906"/>
                    <a:gd name="connsiteX85" fmla="*/ 351084 w 1034979"/>
                    <a:gd name="connsiteY85" fmla="*/ 1231737 h 1509906"/>
                    <a:gd name="connsiteX86" fmla="*/ 356799 w 1034979"/>
                    <a:gd name="connsiteY86" fmla="*/ 1235547 h 1509906"/>
                    <a:gd name="connsiteX87" fmla="*/ 360609 w 1034979"/>
                    <a:gd name="connsiteY87" fmla="*/ 1241262 h 1509906"/>
                    <a:gd name="connsiteX88" fmla="*/ 366324 w 1034979"/>
                    <a:gd name="connsiteY88" fmla="*/ 1252692 h 1509906"/>
                    <a:gd name="connsiteX89" fmla="*/ 362514 w 1034979"/>
                    <a:gd name="connsiteY89" fmla="*/ 1279362 h 1509906"/>
                    <a:gd name="connsiteX90" fmla="*/ 358704 w 1034979"/>
                    <a:gd name="connsiteY90" fmla="*/ 1285077 h 1509906"/>
                    <a:gd name="connsiteX91" fmla="*/ 356799 w 1034979"/>
                    <a:gd name="connsiteY91" fmla="*/ 1290792 h 1509906"/>
                    <a:gd name="connsiteX92" fmla="*/ 352989 w 1034979"/>
                    <a:gd name="connsiteY92" fmla="*/ 1296507 h 1509906"/>
                    <a:gd name="connsiteX93" fmla="*/ 351084 w 1034979"/>
                    <a:gd name="connsiteY93" fmla="*/ 1302222 h 1509906"/>
                    <a:gd name="connsiteX94" fmla="*/ 347274 w 1034979"/>
                    <a:gd name="connsiteY94" fmla="*/ 1307937 h 1509906"/>
                    <a:gd name="connsiteX95" fmla="*/ 330129 w 1034979"/>
                    <a:gd name="connsiteY95" fmla="*/ 1374612 h 1509906"/>
                    <a:gd name="connsiteX96" fmla="*/ 328224 w 1034979"/>
                    <a:gd name="connsiteY96" fmla="*/ 1426047 h 1509906"/>
                    <a:gd name="connsiteX97" fmla="*/ 330129 w 1034979"/>
                    <a:gd name="connsiteY97" fmla="*/ 1450812 h 1509906"/>
                    <a:gd name="connsiteX98" fmla="*/ 332034 w 1034979"/>
                    <a:gd name="connsiteY98" fmla="*/ 1456527 h 1509906"/>
                    <a:gd name="connsiteX99" fmla="*/ 335844 w 1034979"/>
                    <a:gd name="connsiteY99" fmla="*/ 1460337 h 1509906"/>
                    <a:gd name="connsiteX100" fmla="*/ 364419 w 1034979"/>
                    <a:gd name="connsiteY100" fmla="*/ 1506057 h 1509906"/>
                    <a:gd name="connsiteX101" fmla="*/ 387279 w 1034979"/>
                    <a:gd name="connsiteY101" fmla="*/ 1507962 h 1509906"/>
                    <a:gd name="connsiteX102" fmla="*/ 392994 w 1034979"/>
                    <a:gd name="connsiteY102" fmla="*/ 1502247 h 1509906"/>
                    <a:gd name="connsiteX103" fmla="*/ 394899 w 1034979"/>
                    <a:gd name="connsiteY103" fmla="*/ 1490817 h 1509906"/>
                    <a:gd name="connsiteX104" fmla="*/ 396804 w 1034979"/>
                    <a:gd name="connsiteY104" fmla="*/ 1485102 h 1509906"/>
                    <a:gd name="connsiteX105" fmla="*/ 398709 w 1034979"/>
                    <a:gd name="connsiteY105" fmla="*/ 1467957 h 1509906"/>
                    <a:gd name="connsiteX106" fmla="*/ 400614 w 1034979"/>
                    <a:gd name="connsiteY106" fmla="*/ 1454622 h 1509906"/>
                    <a:gd name="connsiteX107" fmla="*/ 404424 w 1034979"/>
                    <a:gd name="connsiteY107" fmla="*/ 1397472 h 1509906"/>
                    <a:gd name="connsiteX108" fmla="*/ 410139 w 1034979"/>
                    <a:gd name="connsiteY108" fmla="*/ 1386042 h 1509906"/>
                    <a:gd name="connsiteX109" fmla="*/ 413949 w 1034979"/>
                    <a:gd name="connsiteY109" fmla="*/ 1372707 h 1509906"/>
                    <a:gd name="connsiteX110" fmla="*/ 415854 w 1034979"/>
                    <a:gd name="connsiteY110" fmla="*/ 1366992 h 1509906"/>
                    <a:gd name="connsiteX111" fmla="*/ 417759 w 1034979"/>
                    <a:gd name="connsiteY111" fmla="*/ 1353657 h 1509906"/>
                    <a:gd name="connsiteX112" fmla="*/ 421569 w 1034979"/>
                    <a:gd name="connsiteY112" fmla="*/ 1342227 h 1509906"/>
                    <a:gd name="connsiteX113" fmla="*/ 427284 w 1034979"/>
                    <a:gd name="connsiteY113" fmla="*/ 1328892 h 1509906"/>
                    <a:gd name="connsiteX114" fmla="*/ 436809 w 1034979"/>
                    <a:gd name="connsiteY114" fmla="*/ 1317462 h 1509906"/>
                    <a:gd name="connsiteX115" fmla="*/ 450144 w 1034979"/>
                    <a:gd name="connsiteY115" fmla="*/ 1302222 h 1509906"/>
                    <a:gd name="connsiteX116" fmla="*/ 457764 w 1034979"/>
                    <a:gd name="connsiteY116" fmla="*/ 1290792 h 1509906"/>
                    <a:gd name="connsiteX117" fmla="*/ 461574 w 1034979"/>
                    <a:gd name="connsiteY117" fmla="*/ 1279362 h 1509906"/>
                    <a:gd name="connsiteX118" fmla="*/ 465384 w 1034979"/>
                    <a:gd name="connsiteY118" fmla="*/ 1264122 h 1509906"/>
                    <a:gd name="connsiteX119" fmla="*/ 467289 w 1034979"/>
                    <a:gd name="connsiteY119" fmla="*/ 1258407 h 1509906"/>
                    <a:gd name="connsiteX120" fmla="*/ 507294 w 1034979"/>
                    <a:gd name="connsiteY120" fmla="*/ 1252692 h 1509906"/>
                    <a:gd name="connsiteX121" fmla="*/ 535869 w 1034979"/>
                    <a:gd name="connsiteY121" fmla="*/ 1243167 h 1509906"/>
                    <a:gd name="connsiteX122" fmla="*/ 541584 w 1034979"/>
                    <a:gd name="connsiteY122" fmla="*/ 1241262 h 1509906"/>
                    <a:gd name="connsiteX123" fmla="*/ 547299 w 1034979"/>
                    <a:gd name="connsiteY123" fmla="*/ 1239357 h 1509906"/>
                    <a:gd name="connsiteX124" fmla="*/ 554919 w 1034979"/>
                    <a:gd name="connsiteY124" fmla="*/ 1237452 h 1509906"/>
                    <a:gd name="connsiteX125" fmla="*/ 573969 w 1034979"/>
                    <a:gd name="connsiteY125" fmla="*/ 1229832 h 1509906"/>
                    <a:gd name="connsiteX126" fmla="*/ 585399 w 1034979"/>
                    <a:gd name="connsiteY126" fmla="*/ 1226022 h 1509906"/>
                    <a:gd name="connsiteX127" fmla="*/ 720654 w 1034979"/>
                    <a:gd name="connsiteY127" fmla="*/ 1309842 h 1509906"/>
                    <a:gd name="connsiteX128" fmla="*/ 733989 w 1034979"/>
                    <a:gd name="connsiteY128" fmla="*/ 1319367 h 1509906"/>
                    <a:gd name="connsiteX129" fmla="*/ 743514 w 1034979"/>
                    <a:gd name="connsiteY129" fmla="*/ 1321272 h 1509906"/>
                    <a:gd name="connsiteX130" fmla="*/ 749229 w 1034979"/>
                    <a:gd name="connsiteY130" fmla="*/ 1323177 h 1509906"/>
                    <a:gd name="connsiteX131" fmla="*/ 762564 w 1034979"/>
                    <a:gd name="connsiteY131" fmla="*/ 1328892 h 1509906"/>
                    <a:gd name="connsiteX132" fmla="*/ 777804 w 1034979"/>
                    <a:gd name="connsiteY132" fmla="*/ 1326987 h 1509906"/>
                    <a:gd name="connsiteX133" fmla="*/ 789234 w 1034979"/>
                    <a:gd name="connsiteY133" fmla="*/ 1321272 h 1509906"/>
                    <a:gd name="connsiteX134" fmla="*/ 794949 w 1034979"/>
                    <a:gd name="connsiteY134" fmla="*/ 1319367 h 1509906"/>
                    <a:gd name="connsiteX135" fmla="*/ 802569 w 1034979"/>
                    <a:gd name="connsiteY135" fmla="*/ 1302222 h 1509906"/>
                    <a:gd name="connsiteX136" fmla="*/ 800664 w 1034979"/>
                    <a:gd name="connsiteY136" fmla="*/ 1277457 h 1509906"/>
                    <a:gd name="connsiteX137" fmla="*/ 798759 w 1034979"/>
                    <a:gd name="connsiteY137" fmla="*/ 1271742 h 1509906"/>
                    <a:gd name="connsiteX138" fmla="*/ 796854 w 1034979"/>
                    <a:gd name="connsiteY138" fmla="*/ 1264122 h 1509906"/>
                    <a:gd name="connsiteX139" fmla="*/ 783519 w 1034979"/>
                    <a:gd name="connsiteY139" fmla="*/ 1246977 h 1509906"/>
                    <a:gd name="connsiteX140" fmla="*/ 773994 w 1034979"/>
                    <a:gd name="connsiteY140" fmla="*/ 1241262 h 1509906"/>
                    <a:gd name="connsiteX141" fmla="*/ 648264 w 1034979"/>
                    <a:gd name="connsiteY141" fmla="*/ 1149822 h 1509906"/>
                    <a:gd name="connsiteX142" fmla="*/ 644454 w 1034979"/>
                    <a:gd name="connsiteY142" fmla="*/ 1132677 h 1509906"/>
                    <a:gd name="connsiteX143" fmla="*/ 646359 w 1034979"/>
                    <a:gd name="connsiteY143" fmla="*/ 1125057 h 1509906"/>
                    <a:gd name="connsiteX144" fmla="*/ 650169 w 1034979"/>
                    <a:gd name="connsiteY144" fmla="*/ 1107912 h 1509906"/>
                    <a:gd name="connsiteX145" fmla="*/ 653979 w 1034979"/>
                    <a:gd name="connsiteY145" fmla="*/ 1102197 h 1509906"/>
                    <a:gd name="connsiteX146" fmla="*/ 655884 w 1034979"/>
                    <a:gd name="connsiteY146" fmla="*/ 1096482 h 1509906"/>
                    <a:gd name="connsiteX147" fmla="*/ 661599 w 1034979"/>
                    <a:gd name="connsiteY147" fmla="*/ 1094577 h 1509906"/>
                    <a:gd name="connsiteX148" fmla="*/ 671124 w 1034979"/>
                    <a:gd name="connsiteY148" fmla="*/ 1083147 h 1509906"/>
                    <a:gd name="connsiteX149" fmla="*/ 724464 w 1034979"/>
                    <a:gd name="connsiteY149" fmla="*/ 1075527 h 1509906"/>
                    <a:gd name="connsiteX150" fmla="*/ 842574 w 1034979"/>
                    <a:gd name="connsiteY150" fmla="*/ 1077432 h 1509906"/>
                    <a:gd name="connsiteX151" fmla="*/ 871149 w 1034979"/>
                    <a:gd name="connsiteY151" fmla="*/ 1079337 h 1509906"/>
                    <a:gd name="connsiteX152" fmla="*/ 899724 w 1034979"/>
                    <a:gd name="connsiteY152" fmla="*/ 1085052 h 1509906"/>
                    <a:gd name="connsiteX153" fmla="*/ 922584 w 1034979"/>
                    <a:gd name="connsiteY153" fmla="*/ 1088862 h 1509906"/>
                    <a:gd name="connsiteX154" fmla="*/ 951159 w 1034979"/>
                    <a:gd name="connsiteY154" fmla="*/ 1094577 h 1509906"/>
                    <a:gd name="connsiteX155" fmla="*/ 956874 w 1034979"/>
                    <a:gd name="connsiteY155" fmla="*/ 1094577 h 1509906"/>
                    <a:gd name="connsiteX156" fmla="*/ 1002594 w 1034979"/>
                    <a:gd name="connsiteY156" fmla="*/ 1092672 h 1509906"/>
                    <a:gd name="connsiteX157" fmla="*/ 1031169 w 1034979"/>
                    <a:gd name="connsiteY157" fmla="*/ 1085052 h 1509906"/>
                    <a:gd name="connsiteX158" fmla="*/ 1034979 w 1034979"/>
                    <a:gd name="connsiteY158" fmla="*/ 1079337 h 1509906"/>
                    <a:gd name="connsiteX159" fmla="*/ 1033074 w 1034979"/>
                    <a:gd name="connsiteY159" fmla="*/ 1060287 h 1509906"/>
                    <a:gd name="connsiteX160" fmla="*/ 1027359 w 1034979"/>
                    <a:gd name="connsiteY160" fmla="*/ 1056477 h 1509906"/>
                    <a:gd name="connsiteX161" fmla="*/ 1012119 w 1034979"/>
                    <a:gd name="connsiteY161" fmla="*/ 1054572 h 1509906"/>
                    <a:gd name="connsiteX162" fmla="*/ 1006404 w 1034979"/>
                    <a:gd name="connsiteY162" fmla="*/ 1052667 h 1509906"/>
                    <a:gd name="connsiteX163" fmla="*/ 998784 w 1034979"/>
                    <a:gd name="connsiteY163" fmla="*/ 1050762 h 1509906"/>
                    <a:gd name="connsiteX164" fmla="*/ 987354 w 1034979"/>
                    <a:gd name="connsiteY164" fmla="*/ 1043142 h 1509906"/>
                    <a:gd name="connsiteX165" fmla="*/ 975924 w 1034979"/>
                    <a:gd name="connsiteY165" fmla="*/ 1039332 h 1509906"/>
                    <a:gd name="connsiteX166" fmla="*/ 970209 w 1034979"/>
                    <a:gd name="connsiteY166" fmla="*/ 1037427 h 1509906"/>
                    <a:gd name="connsiteX167" fmla="*/ 962589 w 1034979"/>
                    <a:gd name="connsiteY167" fmla="*/ 1035522 h 1509906"/>
                    <a:gd name="connsiteX168" fmla="*/ 956874 w 1034979"/>
                    <a:gd name="connsiteY168" fmla="*/ 1033617 h 1509906"/>
                    <a:gd name="connsiteX169" fmla="*/ 935919 w 1034979"/>
                    <a:gd name="connsiteY169" fmla="*/ 1027902 h 1509906"/>
                    <a:gd name="connsiteX170" fmla="*/ 930204 w 1034979"/>
                    <a:gd name="connsiteY170" fmla="*/ 1025997 h 1509906"/>
                    <a:gd name="connsiteX171" fmla="*/ 825429 w 1034979"/>
                    <a:gd name="connsiteY171" fmla="*/ 1027902 h 1509906"/>
                    <a:gd name="connsiteX172" fmla="*/ 819714 w 1034979"/>
                    <a:gd name="connsiteY172" fmla="*/ 1029807 h 1509906"/>
                    <a:gd name="connsiteX173" fmla="*/ 730179 w 1034979"/>
                    <a:gd name="connsiteY173" fmla="*/ 1031712 h 1509906"/>
                    <a:gd name="connsiteX174" fmla="*/ 716844 w 1034979"/>
                    <a:gd name="connsiteY174" fmla="*/ 1035522 h 1509906"/>
                    <a:gd name="connsiteX175" fmla="*/ 695889 w 1034979"/>
                    <a:gd name="connsiteY175" fmla="*/ 1037427 h 1509906"/>
                    <a:gd name="connsiteX176" fmla="*/ 669219 w 1034979"/>
                    <a:gd name="connsiteY176" fmla="*/ 1039332 h 1509906"/>
                    <a:gd name="connsiteX177" fmla="*/ 669219 w 1034979"/>
                    <a:gd name="connsiteY177" fmla="*/ 1039332 h 1509906"/>
                    <a:gd name="connsiteX178" fmla="*/ 646359 w 1034979"/>
                    <a:gd name="connsiteY178" fmla="*/ 1043142 h 1509906"/>
                    <a:gd name="connsiteX179" fmla="*/ 642549 w 1034979"/>
                    <a:gd name="connsiteY179" fmla="*/ 1031712 h 1509906"/>
                    <a:gd name="connsiteX180" fmla="*/ 640644 w 1034979"/>
                    <a:gd name="connsiteY180" fmla="*/ 1025997 h 1509906"/>
                    <a:gd name="connsiteX181" fmla="*/ 642549 w 1034979"/>
                    <a:gd name="connsiteY181" fmla="*/ 1008852 h 1509906"/>
                    <a:gd name="connsiteX182" fmla="*/ 644454 w 1034979"/>
                    <a:gd name="connsiteY182" fmla="*/ 1003137 h 1509906"/>
                    <a:gd name="connsiteX183" fmla="*/ 661599 w 1034979"/>
                    <a:gd name="connsiteY183" fmla="*/ 993612 h 1509906"/>
                    <a:gd name="connsiteX184" fmla="*/ 673029 w 1034979"/>
                    <a:gd name="connsiteY184" fmla="*/ 985992 h 1509906"/>
                    <a:gd name="connsiteX185" fmla="*/ 674934 w 1034979"/>
                    <a:gd name="connsiteY185" fmla="*/ 980277 h 1509906"/>
                    <a:gd name="connsiteX186" fmla="*/ 680649 w 1034979"/>
                    <a:gd name="connsiteY186" fmla="*/ 978372 h 1509906"/>
                    <a:gd name="connsiteX187" fmla="*/ 686364 w 1034979"/>
                    <a:gd name="connsiteY187" fmla="*/ 974562 h 1509906"/>
                    <a:gd name="connsiteX188" fmla="*/ 695889 w 1034979"/>
                    <a:gd name="connsiteY188" fmla="*/ 965037 h 1509906"/>
                    <a:gd name="connsiteX189" fmla="*/ 705414 w 1034979"/>
                    <a:gd name="connsiteY189" fmla="*/ 953607 h 1509906"/>
                    <a:gd name="connsiteX190" fmla="*/ 716844 w 1034979"/>
                    <a:gd name="connsiteY190" fmla="*/ 945987 h 1509906"/>
                    <a:gd name="connsiteX191" fmla="*/ 732084 w 1034979"/>
                    <a:gd name="connsiteY191" fmla="*/ 932652 h 1509906"/>
                    <a:gd name="connsiteX192" fmla="*/ 741609 w 1034979"/>
                    <a:gd name="connsiteY192" fmla="*/ 921222 h 1509906"/>
                    <a:gd name="connsiteX193" fmla="*/ 753039 w 1034979"/>
                    <a:gd name="connsiteY193" fmla="*/ 911697 h 1509906"/>
                    <a:gd name="connsiteX194" fmla="*/ 758754 w 1034979"/>
                    <a:gd name="connsiteY194" fmla="*/ 900267 h 1509906"/>
                    <a:gd name="connsiteX195" fmla="*/ 760659 w 1034979"/>
                    <a:gd name="connsiteY195" fmla="*/ 894552 h 1509906"/>
                    <a:gd name="connsiteX196" fmla="*/ 766374 w 1034979"/>
                    <a:gd name="connsiteY196" fmla="*/ 883122 h 1509906"/>
                    <a:gd name="connsiteX197" fmla="*/ 764469 w 1034979"/>
                    <a:gd name="connsiteY197" fmla="*/ 867882 h 1509906"/>
                    <a:gd name="connsiteX198" fmla="*/ 758754 w 1034979"/>
                    <a:gd name="connsiteY198" fmla="*/ 865977 h 1509906"/>
                    <a:gd name="connsiteX199" fmla="*/ 737799 w 1034979"/>
                    <a:gd name="connsiteY199" fmla="*/ 867882 h 1509906"/>
                    <a:gd name="connsiteX200" fmla="*/ 732084 w 1034979"/>
                    <a:gd name="connsiteY200" fmla="*/ 871692 h 1509906"/>
                    <a:gd name="connsiteX201" fmla="*/ 720654 w 1034979"/>
                    <a:gd name="connsiteY201" fmla="*/ 875502 h 1509906"/>
                    <a:gd name="connsiteX202" fmla="*/ 716844 w 1034979"/>
                    <a:gd name="connsiteY202" fmla="*/ 881217 h 1509906"/>
                    <a:gd name="connsiteX203" fmla="*/ 711129 w 1034979"/>
                    <a:gd name="connsiteY203" fmla="*/ 883122 h 1509906"/>
                    <a:gd name="connsiteX204" fmla="*/ 705414 w 1034979"/>
                    <a:gd name="connsiteY204" fmla="*/ 886932 h 1509906"/>
                    <a:gd name="connsiteX205" fmla="*/ 699699 w 1034979"/>
                    <a:gd name="connsiteY205" fmla="*/ 892647 h 1509906"/>
                    <a:gd name="connsiteX206" fmla="*/ 692079 w 1034979"/>
                    <a:gd name="connsiteY206" fmla="*/ 896457 h 1509906"/>
                    <a:gd name="connsiteX207" fmla="*/ 650169 w 1034979"/>
                    <a:gd name="connsiteY207" fmla="*/ 925032 h 1509906"/>
                    <a:gd name="connsiteX208" fmla="*/ 636834 w 1034979"/>
                    <a:gd name="connsiteY208" fmla="*/ 936462 h 1509906"/>
                    <a:gd name="connsiteX209" fmla="*/ 627309 w 1034979"/>
                    <a:gd name="connsiteY209" fmla="*/ 953607 h 1509906"/>
                    <a:gd name="connsiteX210" fmla="*/ 602544 w 1034979"/>
                    <a:gd name="connsiteY210" fmla="*/ 959322 h 1509906"/>
                    <a:gd name="connsiteX211" fmla="*/ 589209 w 1034979"/>
                    <a:gd name="connsiteY211" fmla="*/ 963132 h 1509906"/>
                    <a:gd name="connsiteX212" fmla="*/ 573969 w 1034979"/>
                    <a:gd name="connsiteY212" fmla="*/ 961227 h 1509906"/>
                    <a:gd name="connsiteX213" fmla="*/ 562539 w 1034979"/>
                    <a:gd name="connsiteY213" fmla="*/ 957417 h 1509906"/>
                    <a:gd name="connsiteX214" fmla="*/ 551109 w 1034979"/>
                    <a:gd name="connsiteY214" fmla="*/ 953607 h 1509906"/>
                    <a:gd name="connsiteX215" fmla="*/ 539679 w 1034979"/>
                    <a:gd name="connsiteY215" fmla="*/ 949797 h 1509906"/>
                    <a:gd name="connsiteX216" fmla="*/ 533964 w 1034979"/>
                    <a:gd name="connsiteY216" fmla="*/ 947892 h 1509906"/>
                    <a:gd name="connsiteX217" fmla="*/ 528249 w 1034979"/>
                    <a:gd name="connsiteY217" fmla="*/ 944082 h 1509906"/>
                    <a:gd name="connsiteX218" fmla="*/ 516819 w 1034979"/>
                    <a:gd name="connsiteY218" fmla="*/ 938367 h 1509906"/>
                    <a:gd name="connsiteX219" fmla="*/ 509199 w 1034979"/>
                    <a:gd name="connsiteY219" fmla="*/ 926937 h 1509906"/>
                    <a:gd name="connsiteX220" fmla="*/ 505389 w 1034979"/>
                    <a:gd name="connsiteY220" fmla="*/ 905982 h 1509906"/>
                    <a:gd name="connsiteX221" fmla="*/ 507294 w 1034979"/>
                    <a:gd name="connsiteY221" fmla="*/ 841212 h 1509906"/>
                    <a:gd name="connsiteX222" fmla="*/ 513009 w 1034979"/>
                    <a:gd name="connsiteY222" fmla="*/ 827877 h 1509906"/>
                    <a:gd name="connsiteX223" fmla="*/ 503484 w 1034979"/>
                    <a:gd name="connsiteY223" fmla="*/ 351627 h 1509906"/>
                    <a:gd name="connsiteX224" fmla="*/ 499674 w 1034979"/>
                    <a:gd name="connsiteY224" fmla="*/ 60162 h 1509906"/>
                    <a:gd name="connsiteX225" fmla="*/ 490149 w 1034979"/>
                    <a:gd name="connsiteY225" fmla="*/ 33492 h 1509906"/>
                    <a:gd name="connsiteX226" fmla="*/ 488244 w 1034979"/>
                    <a:gd name="connsiteY226" fmla="*/ 27777 h 1509906"/>
                    <a:gd name="connsiteX227" fmla="*/ 484434 w 1034979"/>
                    <a:gd name="connsiteY227" fmla="*/ 22062 h 1509906"/>
                    <a:gd name="connsiteX228" fmla="*/ 478719 w 1034979"/>
                    <a:gd name="connsiteY228" fmla="*/ 10632 h 1509906"/>
                    <a:gd name="connsiteX229" fmla="*/ 473004 w 1034979"/>
                    <a:gd name="connsiteY229" fmla="*/ 6822 h 1509906"/>
                    <a:gd name="connsiteX230" fmla="*/ 469194 w 1034979"/>
                    <a:gd name="connsiteY230" fmla="*/ 1107 h 1509906"/>
                    <a:gd name="connsiteX231" fmla="*/ 429189 w 1034979"/>
                    <a:gd name="connsiteY231" fmla="*/ 4917 h 1509906"/>
                    <a:gd name="connsiteX232" fmla="*/ 421569 w 1034979"/>
                    <a:gd name="connsiteY232" fmla="*/ 16347 h 1509906"/>
                    <a:gd name="connsiteX233" fmla="*/ 417759 w 1034979"/>
                    <a:gd name="connsiteY233" fmla="*/ 22062 h 1509906"/>
                    <a:gd name="connsiteX234" fmla="*/ 419664 w 1034979"/>
                    <a:gd name="connsiteY234" fmla="*/ 54447 h 1509906"/>
                    <a:gd name="connsiteX235" fmla="*/ 423474 w 1034979"/>
                    <a:gd name="connsiteY235" fmla="*/ 65877 h 1509906"/>
                    <a:gd name="connsiteX236" fmla="*/ 425379 w 1034979"/>
                    <a:gd name="connsiteY236" fmla="*/ 71592 h 1509906"/>
                    <a:gd name="connsiteX237" fmla="*/ 425379 w 1034979"/>
                    <a:gd name="connsiteY237" fmla="*/ 77307 h 1509906"/>
                    <a:gd name="connsiteX238" fmla="*/ 429189 w 1034979"/>
                    <a:gd name="connsiteY238" fmla="*/ 231612 h 1509906"/>
                    <a:gd name="connsiteX239" fmla="*/ 440619 w 1034979"/>
                    <a:gd name="connsiteY239" fmla="*/ 414492 h 1509906"/>
                    <a:gd name="connsiteX240" fmla="*/ 425379 w 1034979"/>
                    <a:gd name="connsiteY240" fmla="*/ 711672 h 1509906"/>
                    <a:gd name="connsiteX241" fmla="*/ 417759 w 1034979"/>
                    <a:gd name="connsiteY241" fmla="*/ 839307 h 1509906"/>
                    <a:gd name="connsiteX242" fmla="*/ 413949 w 1034979"/>
                    <a:gd name="connsiteY242" fmla="*/ 856452 h 1509906"/>
                    <a:gd name="connsiteX243" fmla="*/ 417759 w 1034979"/>
                    <a:gd name="connsiteY243" fmla="*/ 877407 h 1509906"/>
                    <a:gd name="connsiteX244" fmla="*/ 421569 w 1034979"/>
                    <a:gd name="connsiteY244" fmla="*/ 883122 h 1509906"/>
                    <a:gd name="connsiteX245" fmla="*/ 425379 w 1034979"/>
                    <a:gd name="connsiteY245" fmla="*/ 894552 h 1509906"/>
                    <a:gd name="connsiteX246" fmla="*/ 423474 w 1034979"/>
                    <a:gd name="connsiteY246" fmla="*/ 921222 h 1509906"/>
                    <a:gd name="connsiteX247" fmla="*/ 417759 w 1034979"/>
                    <a:gd name="connsiteY247" fmla="*/ 923127 h 1509906"/>
                    <a:gd name="connsiteX248" fmla="*/ 412044 w 1034979"/>
                    <a:gd name="connsiteY248" fmla="*/ 926937 h 1509906"/>
                    <a:gd name="connsiteX249" fmla="*/ 421569 w 1034979"/>
                    <a:gd name="connsiteY249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56774 w 1034979"/>
                    <a:gd name="connsiteY22" fmla="*/ 909792 h 1509906"/>
                    <a:gd name="connsiteX23" fmla="*/ 145344 w 1034979"/>
                    <a:gd name="connsiteY23" fmla="*/ 905982 h 1509906"/>
                    <a:gd name="connsiteX24" fmla="*/ 139629 w 1034979"/>
                    <a:gd name="connsiteY24" fmla="*/ 902172 h 1509906"/>
                    <a:gd name="connsiteX25" fmla="*/ 116769 w 1034979"/>
                    <a:gd name="connsiteY25" fmla="*/ 896457 h 1509906"/>
                    <a:gd name="connsiteX26" fmla="*/ 111054 w 1034979"/>
                    <a:gd name="connsiteY26" fmla="*/ 890742 h 1509906"/>
                    <a:gd name="connsiteX27" fmla="*/ 101529 w 1034979"/>
                    <a:gd name="connsiteY27" fmla="*/ 873597 h 1509906"/>
                    <a:gd name="connsiteX28" fmla="*/ 84384 w 1034979"/>
                    <a:gd name="connsiteY28" fmla="*/ 865977 h 1509906"/>
                    <a:gd name="connsiteX29" fmla="*/ 78669 w 1034979"/>
                    <a:gd name="connsiteY29" fmla="*/ 864072 h 1509906"/>
                    <a:gd name="connsiteX30" fmla="*/ 59619 w 1034979"/>
                    <a:gd name="connsiteY30" fmla="*/ 867882 h 1509906"/>
                    <a:gd name="connsiteX31" fmla="*/ 53904 w 1034979"/>
                    <a:gd name="connsiteY31" fmla="*/ 871692 h 1509906"/>
                    <a:gd name="connsiteX32" fmla="*/ 50094 w 1034979"/>
                    <a:gd name="connsiteY32" fmla="*/ 877407 h 1509906"/>
                    <a:gd name="connsiteX33" fmla="*/ 46284 w 1034979"/>
                    <a:gd name="connsiteY33" fmla="*/ 888837 h 1509906"/>
                    <a:gd name="connsiteX34" fmla="*/ 50094 w 1034979"/>
                    <a:gd name="connsiteY34" fmla="*/ 926937 h 1509906"/>
                    <a:gd name="connsiteX35" fmla="*/ 53904 w 1034979"/>
                    <a:gd name="connsiteY35" fmla="*/ 932652 h 1509906"/>
                    <a:gd name="connsiteX36" fmla="*/ 59619 w 1034979"/>
                    <a:gd name="connsiteY36" fmla="*/ 936462 h 1509906"/>
                    <a:gd name="connsiteX37" fmla="*/ 63429 w 1034979"/>
                    <a:gd name="connsiteY37" fmla="*/ 942177 h 1509906"/>
                    <a:gd name="connsiteX38" fmla="*/ 80574 w 1034979"/>
                    <a:gd name="connsiteY38" fmla="*/ 951702 h 1509906"/>
                    <a:gd name="connsiteX39" fmla="*/ 103434 w 1034979"/>
                    <a:gd name="connsiteY39" fmla="*/ 953607 h 1509906"/>
                    <a:gd name="connsiteX40" fmla="*/ 124389 w 1034979"/>
                    <a:gd name="connsiteY40" fmla="*/ 959322 h 1509906"/>
                    <a:gd name="connsiteX41" fmla="*/ 130104 w 1034979"/>
                    <a:gd name="connsiteY41" fmla="*/ 961227 h 1509906"/>
                    <a:gd name="connsiteX42" fmla="*/ 135819 w 1034979"/>
                    <a:gd name="connsiteY42" fmla="*/ 966942 h 1509906"/>
                    <a:gd name="connsiteX43" fmla="*/ 143439 w 1034979"/>
                    <a:gd name="connsiteY43" fmla="*/ 968847 h 1509906"/>
                    <a:gd name="connsiteX44" fmla="*/ 166299 w 1034979"/>
                    <a:gd name="connsiteY44" fmla="*/ 972657 h 1509906"/>
                    <a:gd name="connsiteX45" fmla="*/ 191064 w 1034979"/>
                    <a:gd name="connsiteY45" fmla="*/ 978372 h 1509906"/>
                    <a:gd name="connsiteX46" fmla="*/ 208209 w 1034979"/>
                    <a:gd name="connsiteY46" fmla="*/ 984087 h 1509906"/>
                    <a:gd name="connsiteX47" fmla="*/ 213924 w 1034979"/>
                    <a:gd name="connsiteY47" fmla="*/ 985992 h 1509906"/>
                    <a:gd name="connsiteX48" fmla="*/ 229164 w 1034979"/>
                    <a:gd name="connsiteY48" fmla="*/ 989802 h 1509906"/>
                    <a:gd name="connsiteX49" fmla="*/ 248214 w 1034979"/>
                    <a:gd name="connsiteY49" fmla="*/ 995517 h 1509906"/>
                    <a:gd name="connsiteX50" fmla="*/ 253929 w 1034979"/>
                    <a:gd name="connsiteY50" fmla="*/ 999327 h 1509906"/>
                    <a:gd name="connsiteX51" fmla="*/ 267264 w 1034979"/>
                    <a:gd name="connsiteY51" fmla="*/ 1014567 h 1509906"/>
                    <a:gd name="connsiteX52" fmla="*/ 272979 w 1034979"/>
                    <a:gd name="connsiteY52" fmla="*/ 1033617 h 1509906"/>
                    <a:gd name="connsiteX53" fmla="*/ 274884 w 1034979"/>
                    <a:gd name="connsiteY53" fmla="*/ 1039332 h 1509906"/>
                    <a:gd name="connsiteX54" fmla="*/ 276789 w 1034979"/>
                    <a:gd name="connsiteY54" fmla="*/ 1045047 h 1509906"/>
                    <a:gd name="connsiteX55" fmla="*/ 278694 w 1034979"/>
                    <a:gd name="connsiteY55" fmla="*/ 1069812 h 1509906"/>
                    <a:gd name="connsiteX56" fmla="*/ 280599 w 1034979"/>
                    <a:gd name="connsiteY56" fmla="*/ 1075527 h 1509906"/>
                    <a:gd name="connsiteX57" fmla="*/ 278694 w 1034979"/>
                    <a:gd name="connsiteY57" fmla="*/ 1094577 h 1509906"/>
                    <a:gd name="connsiteX58" fmla="*/ 276789 w 1034979"/>
                    <a:gd name="connsiteY58" fmla="*/ 1104102 h 1509906"/>
                    <a:gd name="connsiteX59" fmla="*/ 263454 w 1034979"/>
                    <a:gd name="connsiteY59" fmla="*/ 1117437 h 1509906"/>
                    <a:gd name="connsiteX60" fmla="*/ 252024 w 1034979"/>
                    <a:gd name="connsiteY60" fmla="*/ 1125057 h 1509906"/>
                    <a:gd name="connsiteX61" fmla="*/ 240594 w 1034979"/>
                    <a:gd name="connsiteY61" fmla="*/ 1128867 h 1509906"/>
                    <a:gd name="connsiteX62" fmla="*/ 126294 w 1034979"/>
                    <a:gd name="connsiteY62" fmla="*/ 1128867 h 1509906"/>
                    <a:gd name="connsiteX63" fmla="*/ 120579 w 1034979"/>
                    <a:gd name="connsiteY63" fmla="*/ 1130772 h 1509906"/>
                    <a:gd name="connsiteX64" fmla="*/ 105339 w 1034979"/>
                    <a:gd name="connsiteY64" fmla="*/ 1132677 h 1509906"/>
                    <a:gd name="connsiteX65" fmla="*/ 88194 w 1034979"/>
                    <a:gd name="connsiteY65" fmla="*/ 1138392 h 1509906"/>
                    <a:gd name="connsiteX66" fmla="*/ 82479 w 1034979"/>
                    <a:gd name="connsiteY66" fmla="*/ 1140297 h 1509906"/>
                    <a:gd name="connsiteX67" fmla="*/ 76764 w 1034979"/>
                    <a:gd name="connsiteY67" fmla="*/ 1144107 h 1509906"/>
                    <a:gd name="connsiteX68" fmla="*/ 65334 w 1034979"/>
                    <a:gd name="connsiteY68" fmla="*/ 1146012 h 1509906"/>
                    <a:gd name="connsiteX69" fmla="*/ 27234 w 1034979"/>
                    <a:gd name="connsiteY69" fmla="*/ 1147917 h 1509906"/>
                    <a:gd name="connsiteX70" fmla="*/ 15804 w 1034979"/>
                    <a:gd name="connsiteY70" fmla="*/ 1153632 h 1509906"/>
                    <a:gd name="connsiteX71" fmla="*/ 6279 w 1034979"/>
                    <a:gd name="connsiteY71" fmla="*/ 1163157 h 1509906"/>
                    <a:gd name="connsiteX72" fmla="*/ 4374 w 1034979"/>
                    <a:gd name="connsiteY72" fmla="*/ 1168872 h 1509906"/>
                    <a:gd name="connsiteX73" fmla="*/ 564 w 1034979"/>
                    <a:gd name="connsiteY73" fmla="*/ 1174587 h 1509906"/>
                    <a:gd name="connsiteX74" fmla="*/ 6279 w 1034979"/>
                    <a:gd name="connsiteY74" fmla="*/ 1206972 h 1509906"/>
                    <a:gd name="connsiteX75" fmla="*/ 11994 w 1034979"/>
                    <a:gd name="connsiteY75" fmla="*/ 1210782 h 1509906"/>
                    <a:gd name="connsiteX76" fmla="*/ 17709 w 1034979"/>
                    <a:gd name="connsiteY76" fmla="*/ 1212687 h 1509906"/>
                    <a:gd name="connsiteX77" fmla="*/ 145344 w 1034979"/>
                    <a:gd name="connsiteY77" fmla="*/ 1210782 h 1509906"/>
                    <a:gd name="connsiteX78" fmla="*/ 152964 w 1034979"/>
                    <a:gd name="connsiteY78" fmla="*/ 1208877 h 1509906"/>
                    <a:gd name="connsiteX79" fmla="*/ 303459 w 1034979"/>
                    <a:gd name="connsiteY79" fmla="*/ 1203162 h 1509906"/>
                    <a:gd name="connsiteX80" fmla="*/ 318699 w 1034979"/>
                    <a:gd name="connsiteY80" fmla="*/ 1210782 h 1509906"/>
                    <a:gd name="connsiteX81" fmla="*/ 330129 w 1034979"/>
                    <a:gd name="connsiteY81" fmla="*/ 1216497 h 1509906"/>
                    <a:gd name="connsiteX82" fmla="*/ 333939 w 1034979"/>
                    <a:gd name="connsiteY82" fmla="*/ 1222212 h 1509906"/>
                    <a:gd name="connsiteX83" fmla="*/ 339654 w 1034979"/>
                    <a:gd name="connsiteY83" fmla="*/ 1224117 h 1509906"/>
                    <a:gd name="connsiteX84" fmla="*/ 351084 w 1034979"/>
                    <a:gd name="connsiteY84" fmla="*/ 1231737 h 1509906"/>
                    <a:gd name="connsiteX85" fmla="*/ 356799 w 1034979"/>
                    <a:gd name="connsiteY85" fmla="*/ 1235547 h 1509906"/>
                    <a:gd name="connsiteX86" fmla="*/ 360609 w 1034979"/>
                    <a:gd name="connsiteY86" fmla="*/ 1241262 h 1509906"/>
                    <a:gd name="connsiteX87" fmla="*/ 366324 w 1034979"/>
                    <a:gd name="connsiteY87" fmla="*/ 1252692 h 1509906"/>
                    <a:gd name="connsiteX88" fmla="*/ 362514 w 1034979"/>
                    <a:gd name="connsiteY88" fmla="*/ 1279362 h 1509906"/>
                    <a:gd name="connsiteX89" fmla="*/ 358704 w 1034979"/>
                    <a:gd name="connsiteY89" fmla="*/ 1285077 h 1509906"/>
                    <a:gd name="connsiteX90" fmla="*/ 356799 w 1034979"/>
                    <a:gd name="connsiteY90" fmla="*/ 1290792 h 1509906"/>
                    <a:gd name="connsiteX91" fmla="*/ 352989 w 1034979"/>
                    <a:gd name="connsiteY91" fmla="*/ 1296507 h 1509906"/>
                    <a:gd name="connsiteX92" fmla="*/ 351084 w 1034979"/>
                    <a:gd name="connsiteY92" fmla="*/ 1302222 h 1509906"/>
                    <a:gd name="connsiteX93" fmla="*/ 347274 w 1034979"/>
                    <a:gd name="connsiteY93" fmla="*/ 1307937 h 1509906"/>
                    <a:gd name="connsiteX94" fmla="*/ 330129 w 1034979"/>
                    <a:gd name="connsiteY94" fmla="*/ 1374612 h 1509906"/>
                    <a:gd name="connsiteX95" fmla="*/ 328224 w 1034979"/>
                    <a:gd name="connsiteY95" fmla="*/ 1426047 h 1509906"/>
                    <a:gd name="connsiteX96" fmla="*/ 330129 w 1034979"/>
                    <a:gd name="connsiteY96" fmla="*/ 1450812 h 1509906"/>
                    <a:gd name="connsiteX97" fmla="*/ 332034 w 1034979"/>
                    <a:gd name="connsiteY97" fmla="*/ 1456527 h 1509906"/>
                    <a:gd name="connsiteX98" fmla="*/ 335844 w 1034979"/>
                    <a:gd name="connsiteY98" fmla="*/ 1460337 h 1509906"/>
                    <a:gd name="connsiteX99" fmla="*/ 364419 w 1034979"/>
                    <a:gd name="connsiteY99" fmla="*/ 1506057 h 1509906"/>
                    <a:gd name="connsiteX100" fmla="*/ 387279 w 1034979"/>
                    <a:gd name="connsiteY100" fmla="*/ 1507962 h 1509906"/>
                    <a:gd name="connsiteX101" fmla="*/ 392994 w 1034979"/>
                    <a:gd name="connsiteY101" fmla="*/ 1502247 h 1509906"/>
                    <a:gd name="connsiteX102" fmla="*/ 394899 w 1034979"/>
                    <a:gd name="connsiteY102" fmla="*/ 1490817 h 1509906"/>
                    <a:gd name="connsiteX103" fmla="*/ 396804 w 1034979"/>
                    <a:gd name="connsiteY103" fmla="*/ 1485102 h 1509906"/>
                    <a:gd name="connsiteX104" fmla="*/ 398709 w 1034979"/>
                    <a:gd name="connsiteY104" fmla="*/ 1467957 h 1509906"/>
                    <a:gd name="connsiteX105" fmla="*/ 400614 w 1034979"/>
                    <a:gd name="connsiteY105" fmla="*/ 1454622 h 1509906"/>
                    <a:gd name="connsiteX106" fmla="*/ 404424 w 1034979"/>
                    <a:gd name="connsiteY106" fmla="*/ 1397472 h 1509906"/>
                    <a:gd name="connsiteX107" fmla="*/ 410139 w 1034979"/>
                    <a:gd name="connsiteY107" fmla="*/ 1386042 h 1509906"/>
                    <a:gd name="connsiteX108" fmla="*/ 413949 w 1034979"/>
                    <a:gd name="connsiteY108" fmla="*/ 1372707 h 1509906"/>
                    <a:gd name="connsiteX109" fmla="*/ 415854 w 1034979"/>
                    <a:gd name="connsiteY109" fmla="*/ 1366992 h 1509906"/>
                    <a:gd name="connsiteX110" fmla="*/ 417759 w 1034979"/>
                    <a:gd name="connsiteY110" fmla="*/ 1353657 h 1509906"/>
                    <a:gd name="connsiteX111" fmla="*/ 421569 w 1034979"/>
                    <a:gd name="connsiteY111" fmla="*/ 1342227 h 1509906"/>
                    <a:gd name="connsiteX112" fmla="*/ 427284 w 1034979"/>
                    <a:gd name="connsiteY112" fmla="*/ 1328892 h 1509906"/>
                    <a:gd name="connsiteX113" fmla="*/ 436809 w 1034979"/>
                    <a:gd name="connsiteY113" fmla="*/ 1317462 h 1509906"/>
                    <a:gd name="connsiteX114" fmla="*/ 450144 w 1034979"/>
                    <a:gd name="connsiteY114" fmla="*/ 1302222 h 1509906"/>
                    <a:gd name="connsiteX115" fmla="*/ 457764 w 1034979"/>
                    <a:gd name="connsiteY115" fmla="*/ 1290792 h 1509906"/>
                    <a:gd name="connsiteX116" fmla="*/ 461574 w 1034979"/>
                    <a:gd name="connsiteY116" fmla="*/ 1279362 h 1509906"/>
                    <a:gd name="connsiteX117" fmla="*/ 465384 w 1034979"/>
                    <a:gd name="connsiteY117" fmla="*/ 1264122 h 1509906"/>
                    <a:gd name="connsiteX118" fmla="*/ 467289 w 1034979"/>
                    <a:gd name="connsiteY118" fmla="*/ 1258407 h 1509906"/>
                    <a:gd name="connsiteX119" fmla="*/ 507294 w 1034979"/>
                    <a:gd name="connsiteY119" fmla="*/ 1252692 h 1509906"/>
                    <a:gd name="connsiteX120" fmla="*/ 535869 w 1034979"/>
                    <a:gd name="connsiteY120" fmla="*/ 1243167 h 1509906"/>
                    <a:gd name="connsiteX121" fmla="*/ 541584 w 1034979"/>
                    <a:gd name="connsiteY121" fmla="*/ 1241262 h 1509906"/>
                    <a:gd name="connsiteX122" fmla="*/ 547299 w 1034979"/>
                    <a:gd name="connsiteY122" fmla="*/ 1239357 h 1509906"/>
                    <a:gd name="connsiteX123" fmla="*/ 554919 w 1034979"/>
                    <a:gd name="connsiteY123" fmla="*/ 1237452 h 1509906"/>
                    <a:gd name="connsiteX124" fmla="*/ 573969 w 1034979"/>
                    <a:gd name="connsiteY124" fmla="*/ 1229832 h 1509906"/>
                    <a:gd name="connsiteX125" fmla="*/ 585399 w 1034979"/>
                    <a:gd name="connsiteY125" fmla="*/ 1226022 h 1509906"/>
                    <a:gd name="connsiteX126" fmla="*/ 720654 w 1034979"/>
                    <a:gd name="connsiteY126" fmla="*/ 1309842 h 1509906"/>
                    <a:gd name="connsiteX127" fmla="*/ 733989 w 1034979"/>
                    <a:gd name="connsiteY127" fmla="*/ 1319367 h 1509906"/>
                    <a:gd name="connsiteX128" fmla="*/ 743514 w 1034979"/>
                    <a:gd name="connsiteY128" fmla="*/ 1321272 h 1509906"/>
                    <a:gd name="connsiteX129" fmla="*/ 749229 w 1034979"/>
                    <a:gd name="connsiteY129" fmla="*/ 1323177 h 1509906"/>
                    <a:gd name="connsiteX130" fmla="*/ 762564 w 1034979"/>
                    <a:gd name="connsiteY130" fmla="*/ 1328892 h 1509906"/>
                    <a:gd name="connsiteX131" fmla="*/ 777804 w 1034979"/>
                    <a:gd name="connsiteY131" fmla="*/ 1326987 h 1509906"/>
                    <a:gd name="connsiteX132" fmla="*/ 789234 w 1034979"/>
                    <a:gd name="connsiteY132" fmla="*/ 1321272 h 1509906"/>
                    <a:gd name="connsiteX133" fmla="*/ 794949 w 1034979"/>
                    <a:gd name="connsiteY133" fmla="*/ 1319367 h 1509906"/>
                    <a:gd name="connsiteX134" fmla="*/ 802569 w 1034979"/>
                    <a:gd name="connsiteY134" fmla="*/ 1302222 h 1509906"/>
                    <a:gd name="connsiteX135" fmla="*/ 800664 w 1034979"/>
                    <a:gd name="connsiteY135" fmla="*/ 1277457 h 1509906"/>
                    <a:gd name="connsiteX136" fmla="*/ 798759 w 1034979"/>
                    <a:gd name="connsiteY136" fmla="*/ 1271742 h 1509906"/>
                    <a:gd name="connsiteX137" fmla="*/ 796854 w 1034979"/>
                    <a:gd name="connsiteY137" fmla="*/ 1264122 h 1509906"/>
                    <a:gd name="connsiteX138" fmla="*/ 783519 w 1034979"/>
                    <a:gd name="connsiteY138" fmla="*/ 1246977 h 1509906"/>
                    <a:gd name="connsiteX139" fmla="*/ 773994 w 1034979"/>
                    <a:gd name="connsiteY139" fmla="*/ 1241262 h 1509906"/>
                    <a:gd name="connsiteX140" fmla="*/ 648264 w 1034979"/>
                    <a:gd name="connsiteY140" fmla="*/ 1149822 h 1509906"/>
                    <a:gd name="connsiteX141" fmla="*/ 644454 w 1034979"/>
                    <a:gd name="connsiteY141" fmla="*/ 1132677 h 1509906"/>
                    <a:gd name="connsiteX142" fmla="*/ 646359 w 1034979"/>
                    <a:gd name="connsiteY142" fmla="*/ 1125057 h 1509906"/>
                    <a:gd name="connsiteX143" fmla="*/ 650169 w 1034979"/>
                    <a:gd name="connsiteY143" fmla="*/ 1107912 h 1509906"/>
                    <a:gd name="connsiteX144" fmla="*/ 653979 w 1034979"/>
                    <a:gd name="connsiteY144" fmla="*/ 1102197 h 1509906"/>
                    <a:gd name="connsiteX145" fmla="*/ 655884 w 1034979"/>
                    <a:gd name="connsiteY145" fmla="*/ 1096482 h 1509906"/>
                    <a:gd name="connsiteX146" fmla="*/ 661599 w 1034979"/>
                    <a:gd name="connsiteY146" fmla="*/ 1094577 h 1509906"/>
                    <a:gd name="connsiteX147" fmla="*/ 671124 w 1034979"/>
                    <a:gd name="connsiteY147" fmla="*/ 1083147 h 1509906"/>
                    <a:gd name="connsiteX148" fmla="*/ 724464 w 1034979"/>
                    <a:gd name="connsiteY148" fmla="*/ 1075527 h 1509906"/>
                    <a:gd name="connsiteX149" fmla="*/ 842574 w 1034979"/>
                    <a:gd name="connsiteY149" fmla="*/ 1077432 h 1509906"/>
                    <a:gd name="connsiteX150" fmla="*/ 871149 w 1034979"/>
                    <a:gd name="connsiteY150" fmla="*/ 1079337 h 1509906"/>
                    <a:gd name="connsiteX151" fmla="*/ 899724 w 1034979"/>
                    <a:gd name="connsiteY151" fmla="*/ 1085052 h 1509906"/>
                    <a:gd name="connsiteX152" fmla="*/ 922584 w 1034979"/>
                    <a:gd name="connsiteY152" fmla="*/ 1088862 h 1509906"/>
                    <a:gd name="connsiteX153" fmla="*/ 951159 w 1034979"/>
                    <a:gd name="connsiteY153" fmla="*/ 1094577 h 1509906"/>
                    <a:gd name="connsiteX154" fmla="*/ 956874 w 1034979"/>
                    <a:gd name="connsiteY154" fmla="*/ 1094577 h 1509906"/>
                    <a:gd name="connsiteX155" fmla="*/ 1002594 w 1034979"/>
                    <a:gd name="connsiteY155" fmla="*/ 1092672 h 1509906"/>
                    <a:gd name="connsiteX156" fmla="*/ 1031169 w 1034979"/>
                    <a:gd name="connsiteY156" fmla="*/ 1085052 h 1509906"/>
                    <a:gd name="connsiteX157" fmla="*/ 1034979 w 1034979"/>
                    <a:gd name="connsiteY157" fmla="*/ 1079337 h 1509906"/>
                    <a:gd name="connsiteX158" fmla="*/ 1033074 w 1034979"/>
                    <a:gd name="connsiteY158" fmla="*/ 1060287 h 1509906"/>
                    <a:gd name="connsiteX159" fmla="*/ 1027359 w 1034979"/>
                    <a:gd name="connsiteY159" fmla="*/ 1056477 h 1509906"/>
                    <a:gd name="connsiteX160" fmla="*/ 1012119 w 1034979"/>
                    <a:gd name="connsiteY160" fmla="*/ 1054572 h 1509906"/>
                    <a:gd name="connsiteX161" fmla="*/ 1006404 w 1034979"/>
                    <a:gd name="connsiteY161" fmla="*/ 1052667 h 1509906"/>
                    <a:gd name="connsiteX162" fmla="*/ 998784 w 1034979"/>
                    <a:gd name="connsiteY162" fmla="*/ 1050762 h 1509906"/>
                    <a:gd name="connsiteX163" fmla="*/ 987354 w 1034979"/>
                    <a:gd name="connsiteY163" fmla="*/ 1043142 h 1509906"/>
                    <a:gd name="connsiteX164" fmla="*/ 975924 w 1034979"/>
                    <a:gd name="connsiteY164" fmla="*/ 1039332 h 1509906"/>
                    <a:gd name="connsiteX165" fmla="*/ 970209 w 1034979"/>
                    <a:gd name="connsiteY165" fmla="*/ 1037427 h 1509906"/>
                    <a:gd name="connsiteX166" fmla="*/ 962589 w 1034979"/>
                    <a:gd name="connsiteY166" fmla="*/ 1035522 h 1509906"/>
                    <a:gd name="connsiteX167" fmla="*/ 956874 w 1034979"/>
                    <a:gd name="connsiteY167" fmla="*/ 1033617 h 1509906"/>
                    <a:gd name="connsiteX168" fmla="*/ 935919 w 1034979"/>
                    <a:gd name="connsiteY168" fmla="*/ 1027902 h 1509906"/>
                    <a:gd name="connsiteX169" fmla="*/ 930204 w 1034979"/>
                    <a:gd name="connsiteY169" fmla="*/ 1025997 h 1509906"/>
                    <a:gd name="connsiteX170" fmla="*/ 825429 w 1034979"/>
                    <a:gd name="connsiteY170" fmla="*/ 1027902 h 1509906"/>
                    <a:gd name="connsiteX171" fmla="*/ 819714 w 1034979"/>
                    <a:gd name="connsiteY171" fmla="*/ 1029807 h 1509906"/>
                    <a:gd name="connsiteX172" fmla="*/ 730179 w 1034979"/>
                    <a:gd name="connsiteY172" fmla="*/ 1031712 h 1509906"/>
                    <a:gd name="connsiteX173" fmla="*/ 716844 w 1034979"/>
                    <a:gd name="connsiteY173" fmla="*/ 1035522 h 1509906"/>
                    <a:gd name="connsiteX174" fmla="*/ 695889 w 1034979"/>
                    <a:gd name="connsiteY174" fmla="*/ 1037427 h 1509906"/>
                    <a:gd name="connsiteX175" fmla="*/ 669219 w 1034979"/>
                    <a:gd name="connsiteY175" fmla="*/ 1039332 h 1509906"/>
                    <a:gd name="connsiteX176" fmla="*/ 669219 w 1034979"/>
                    <a:gd name="connsiteY176" fmla="*/ 1039332 h 1509906"/>
                    <a:gd name="connsiteX177" fmla="*/ 646359 w 1034979"/>
                    <a:gd name="connsiteY177" fmla="*/ 1043142 h 1509906"/>
                    <a:gd name="connsiteX178" fmla="*/ 642549 w 1034979"/>
                    <a:gd name="connsiteY178" fmla="*/ 1031712 h 1509906"/>
                    <a:gd name="connsiteX179" fmla="*/ 640644 w 1034979"/>
                    <a:gd name="connsiteY179" fmla="*/ 1025997 h 1509906"/>
                    <a:gd name="connsiteX180" fmla="*/ 642549 w 1034979"/>
                    <a:gd name="connsiteY180" fmla="*/ 1008852 h 1509906"/>
                    <a:gd name="connsiteX181" fmla="*/ 644454 w 1034979"/>
                    <a:gd name="connsiteY181" fmla="*/ 1003137 h 1509906"/>
                    <a:gd name="connsiteX182" fmla="*/ 661599 w 1034979"/>
                    <a:gd name="connsiteY182" fmla="*/ 993612 h 1509906"/>
                    <a:gd name="connsiteX183" fmla="*/ 673029 w 1034979"/>
                    <a:gd name="connsiteY183" fmla="*/ 985992 h 1509906"/>
                    <a:gd name="connsiteX184" fmla="*/ 674934 w 1034979"/>
                    <a:gd name="connsiteY184" fmla="*/ 980277 h 1509906"/>
                    <a:gd name="connsiteX185" fmla="*/ 680649 w 1034979"/>
                    <a:gd name="connsiteY185" fmla="*/ 978372 h 1509906"/>
                    <a:gd name="connsiteX186" fmla="*/ 686364 w 1034979"/>
                    <a:gd name="connsiteY186" fmla="*/ 974562 h 1509906"/>
                    <a:gd name="connsiteX187" fmla="*/ 695889 w 1034979"/>
                    <a:gd name="connsiteY187" fmla="*/ 965037 h 1509906"/>
                    <a:gd name="connsiteX188" fmla="*/ 705414 w 1034979"/>
                    <a:gd name="connsiteY188" fmla="*/ 953607 h 1509906"/>
                    <a:gd name="connsiteX189" fmla="*/ 716844 w 1034979"/>
                    <a:gd name="connsiteY189" fmla="*/ 945987 h 1509906"/>
                    <a:gd name="connsiteX190" fmla="*/ 732084 w 1034979"/>
                    <a:gd name="connsiteY190" fmla="*/ 932652 h 1509906"/>
                    <a:gd name="connsiteX191" fmla="*/ 741609 w 1034979"/>
                    <a:gd name="connsiteY191" fmla="*/ 921222 h 1509906"/>
                    <a:gd name="connsiteX192" fmla="*/ 753039 w 1034979"/>
                    <a:gd name="connsiteY192" fmla="*/ 911697 h 1509906"/>
                    <a:gd name="connsiteX193" fmla="*/ 758754 w 1034979"/>
                    <a:gd name="connsiteY193" fmla="*/ 900267 h 1509906"/>
                    <a:gd name="connsiteX194" fmla="*/ 760659 w 1034979"/>
                    <a:gd name="connsiteY194" fmla="*/ 894552 h 1509906"/>
                    <a:gd name="connsiteX195" fmla="*/ 766374 w 1034979"/>
                    <a:gd name="connsiteY195" fmla="*/ 883122 h 1509906"/>
                    <a:gd name="connsiteX196" fmla="*/ 764469 w 1034979"/>
                    <a:gd name="connsiteY196" fmla="*/ 867882 h 1509906"/>
                    <a:gd name="connsiteX197" fmla="*/ 758754 w 1034979"/>
                    <a:gd name="connsiteY197" fmla="*/ 865977 h 1509906"/>
                    <a:gd name="connsiteX198" fmla="*/ 737799 w 1034979"/>
                    <a:gd name="connsiteY198" fmla="*/ 867882 h 1509906"/>
                    <a:gd name="connsiteX199" fmla="*/ 732084 w 1034979"/>
                    <a:gd name="connsiteY199" fmla="*/ 871692 h 1509906"/>
                    <a:gd name="connsiteX200" fmla="*/ 720654 w 1034979"/>
                    <a:gd name="connsiteY200" fmla="*/ 875502 h 1509906"/>
                    <a:gd name="connsiteX201" fmla="*/ 716844 w 1034979"/>
                    <a:gd name="connsiteY201" fmla="*/ 881217 h 1509906"/>
                    <a:gd name="connsiteX202" fmla="*/ 711129 w 1034979"/>
                    <a:gd name="connsiteY202" fmla="*/ 883122 h 1509906"/>
                    <a:gd name="connsiteX203" fmla="*/ 705414 w 1034979"/>
                    <a:gd name="connsiteY203" fmla="*/ 886932 h 1509906"/>
                    <a:gd name="connsiteX204" fmla="*/ 699699 w 1034979"/>
                    <a:gd name="connsiteY204" fmla="*/ 892647 h 1509906"/>
                    <a:gd name="connsiteX205" fmla="*/ 692079 w 1034979"/>
                    <a:gd name="connsiteY205" fmla="*/ 896457 h 1509906"/>
                    <a:gd name="connsiteX206" fmla="*/ 650169 w 1034979"/>
                    <a:gd name="connsiteY206" fmla="*/ 925032 h 1509906"/>
                    <a:gd name="connsiteX207" fmla="*/ 636834 w 1034979"/>
                    <a:gd name="connsiteY207" fmla="*/ 936462 h 1509906"/>
                    <a:gd name="connsiteX208" fmla="*/ 627309 w 1034979"/>
                    <a:gd name="connsiteY208" fmla="*/ 953607 h 1509906"/>
                    <a:gd name="connsiteX209" fmla="*/ 602544 w 1034979"/>
                    <a:gd name="connsiteY209" fmla="*/ 959322 h 1509906"/>
                    <a:gd name="connsiteX210" fmla="*/ 589209 w 1034979"/>
                    <a:gd name="connsiteY210" fmla="*/ 963132 h 1509906"/>
                    <a:gd name="connsiteX211" fmla="*/ 573969 w 1034979"/>
                    <a:gd name="connsiteY211" fmla="*/ 961227 h 1509906"/>
                    <a:gd name="connsiteX212" fmla="*/ 562539 w 1034979"/>
                    <a:gd name="connsiteY212" fmla="*/ 957417 h 1509906"/>
                    <a:gd name="connsiteX213" fmla="*/ 551109 w 1034979"/>
                    <a:gd name="connsiteY213" fmla="*/ 953607 h 1509906"/>
                    <a:gd name="connsiteX214" fmla="*/ 539679 w 1034979"/>
                    <a:gd name="connsiteY214" fmla="*/ 949797 h 1509906"/>
                    <a:gd name="connsiteX215" fmla="*/ 533964 w 1034979"/>
                    <a:gd name="connsiteY215" fmla="*/ 947892 h 1509906"/>
                    <a:gd name="connsiteX216" fmla="*/ 528249 w 1034979"/>
                    <a:gd name="connsiteY216" fmla="*/ 944082 h 1509906"/>
                    <a:gd name="connsiteX217" fmla="*/ 516819 w 1034979"/>
                    <a:gd name="connsiteY217" fmla="*/ 938367 h 1509906"/>
                    <a:gd name="connsiteX218" fmla="*/ 509199 w 1034979"/>
                    <a:gd name="connsiteY218" fmla="*/ 926937 h 1509906"/>
                    <a:gd name="connsiteX219" fmla="*/ 505389 w 1034979"/>
                    <a:gd name="connsiteY219" fmla="*/ 905982 h 1509906"/>
                    <a:gd name="connsiteX220" fmla="*/ 507294 w 1034979"/>
                    <a:gd name="connsiteY220" fmla="*/ 841212 h 1509906"/>
                    <a:gd name="connsiteX221" fmla="*/ 513009 w 1034979"/>
                    <a:gd name="connsiteY221" fmla="*/ 827877 h 1509906"/>
                    <a:gd name="connsiteX222" fmla="*/ 503484 w 1034979"/>
                    <a:gd name="connsiteY222" fmla="*/ 351627 h 1509906"/>
                    <a:gd name="connsiteX223" fmla="*/ 499674 w 1034979"/>
                    <a:gd name="connsiteY223" fmla="*/ 60162 h 1509906"/>
                    <a:gd name="connsiteX224" fmla="*/ 490149 w 1034979"/>
                    <a:gd name="connsiteY224" fmla="*/ 33492 h 1509906"/>
                    <a:gd name="connsiteX225" fmla="*/ 488244 w 1034979"/>
                    <a:gd name="connsiteY225" fmla="*/ 27777 h 1509906"/>
                    <a:gd name="connsiteX226" fmla="*/ 484434 w 1034979"/>
                    <a:gd name="connsiteY226" fmla="*/ 22062 h 1509906"/>
                    <a:gd name="connsiteX227" fmla="*/ 478719 w 1034979"/>
                    <a:gd name="connsiteY227" fmla="*/ 10632 h 1509906"/>
                    <a:gd name="connsiteX228" fmla="*/ 473004 w 1034979"/>
                    <a:gd name="connsiteY228" fmla="*/ 6822 h 1509906"/>
                    <a:gd name="connsiteX229" fmla="*/ 469194 w 1034979"/>
                    <a:gd name="connsiteY229" fmla="*/ 1107 h 1509906"/>
                    <a:gd name="connsiteX230" fmla="*/ 429189 w 1034979"/>
                    <a:gd name="connsiteY230" fmla="*/ 4917 h 1509906"/>
                    <a:gd name="connsiteX231" fmla="*/ 421569 w 1034979"/>
                    <a:gd name="connsiteY231" fmla="*/ 16347 h 1509906"/>
                    <a:gd name="connsiteX232" fmla="*/ 417759 w 1034979"/>
                    <a:gd name="connsiteY232" fmla="*/ 22062 h 1509906"/>
                    <a:gd name="connsiteX233" fmla="*/ 419664 w 1034979"/>
                    <a:gd name="connsiteY233" fmla="*/ 54447 h 1509906"/>
                    <a:gd name="connsiteX234" fmla="*/ 423474 w 1034979"/>
                    <a:gd name="connsiteY234" fmla="*/ 65877 h 1509906"/>
                    <a:gd name="connsiteX235" fmla="*/ 425379 w 1034979"/>
                    <a:gd name="connsiteY235" fmla="*/ 71592 h 1509906"/>
                    <a:gd name="connsiteX236" fmla="*/ 425379 w 1034979"/>
                    <a:gd name="connsiteY236" fmla="*/ 77307 h 1509906"/>
                    <a:gd name="connsiteX237" fmla="*/ 429189 w 1034979"/>
                    <a:gd name="connsiteY237" fmla="*/ 231612 h 1509906"/>
                    <a:gd name="connsiteX238" fmla="*/ 440619 w 1034979"/>
                    <a:gd name="connsiteY238" fmla="*/ 414492 h 1509906"/>
                    <a:gd name="connsiteX239" fmla="*/ 425379 w 1034979"/>
                    <a:gd name="connsiteY239" fmla="*/ 711672 h 1509906"/>
                    <a:gd name="connsiteX240" fmla="*/ 417759 w 1034979"/>
                    <a:gd name="connsiteY240" fmla="*/ 839307 h 1509906"/>
                    <a:gd name="connsiteX241" fmla="*/ 413949 w 1034979"/>
                    <a:gd name="connsiteY241" fmla="*/ 856452 h 1509906"/>
                    <a:gd name="connsiteX242" fmla="*/ 417759 w 1034979"/>
                    <a:gd name="connsiteY242" fmla="*/ 877407 h 1509906"/>
                    <a:gd name="connsiteX243" fmla="*/ 421569 w 1034979"/>
                    <a:gd name="connsiteY243" fmla="*/ 883122 h 1509906"/>
                    <a:gd name="connsiteX244" fmla="*/ 425379 w 1034979"/>
                    <a:gd name="connsiteY244" fmla="*/ 894552 h 1509906"/>
                    <a:gd name="connsiteX245" fmla="*/ 423474 w 1034979"/>
                    <a:gd name="connsiteY245" fmla="*/ 921222 h 1509906"/>
                    <a:gd name="connsiteX246" fmla="*/ 417759 w 1034979"/>
                    <a:gd name="connsiteY246" fmla="*/ 923127 h 1509906"/>
                    <a:gd name="connsiteX247" fmla="*/ 412044 w 1034979"/>
                    <a:gd name="connsiteY247" fmla="*/ 926937 h 1509906"/>
                    <a:gd name="connsiteX248" fmla="*/ 421569 w 1034979"/>
                    <a:gd name="connsiteY24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56774 w 1034979"/>
                    <a:gd name="connsiteY22" fmla="*/ 909792 h 1509906"/>
                    <a:gd name="connsiteX23" fmla="*/ 145344 w 1034979"/>
                    <a:gd name="connsiteY23" fmla="*/ 905982 h 1509906"/>
                    <a:gd name="connsiteX24" fmla="*/ 139629 w 1034979"/>
                    <a:gd name="connsiteY24" fmla="*/ 902172 h 1509906"/>
                    <a:gd name="connsiteX25" fmla="*/ 116769 w 1034979"/>
                    <a:gd name="connsiteY25" fmla="*/ 896457 h 1509906"/>
                    <a:gd name="connsiteX26" fmla="*/ 111054 w 1034979"/>
                    <a:gd name="connsiteY26" fmla="*/ 890742 h 1509906"/>
                    <a:gd name="connsiteX27" fmla="*/ 101529 w 1034979"/>
                    <a:gd name="connsiteY27" fmla="*/ 873597 h 1509906"/>
                    <a:gd name="connsiteX28" fmla="*/ 84384 w 1034979"/>
                    <a:gd name="connsiteY28" fmla="*/ 865977 h 1509906"/>
                    <a:gd name="connsiteX29" fmla="*/ 78669 w 1034979"/>
                    <a:gd name="connsiteY29" fmla="*/ 864072 h 1509906"/>
                    <a:gd name="connsiteX30" fmla="*/ 59619 w 1034979"/>
                    <a:gd name="connsiteY30" fmla="*/ 867882 h 1509906"/>
                    <a:gd name="connsiteX31" fmla="*/ 53904 w 1034979"/>
                    <a:gd name="connsiteY31" fmla="*/ 871692 h 1509906"/>
                    <a:gd name="connsiteX32" fmla="*/ 50094 w 1034979"/>
                    <a:gd name="connsiteY32" fmla="*/ 877407 h 1509906"/>
                    <a:gd name="connsiteX33" fmla="*/ 46284 w 1034979"/>
                    <a:gd name="connsiteY33" fmla="*/ 888837 h 1509906"/>
                    <a:gd name="connsiteX34" fmla="*/ 50094 w 1034979"/>
                    <a:gd name="connsiteY34" fmla="*/ 926937 h 1509906"/>
                    <a:gd name="connsiteX35" fmla="*/ 53904 w 1034979"/>
                    <a:gd name="connsiteY35" fmla="*/ 932652 h 1509906"/>
                    <a:gd name="connsiteX36" fmla="*/ 59619 w 1034979"/>
                    <a:gd name="connsiteY36" fmla="*/ 936462 h 1509906"/>
                    <a:gd name="connsiteX37" fmla="*/ 63429 w 1034979"/>
                    <a:gd name="connsiteY37" fmla="*/ 942177 h 1509906"/>
                    <a:gd name="connsiteX38" fmla="*/ 80574 w 1034979"/>
                    <a:gd name="connsiteY38" fmla="*/ 951702 h 1509906"/>
                    <a:gd name="connsiteX39" fmla="*/ 103434 w 1034979"/>
                    <a:gd name="connsiteY39" fmla="*/ 953607 h 1509906"/>
                    <a:gd name="connsiteX40" fmla="*/ 124389 w 1034979"/>
                    <a:gd name="connsiteY40" fmla="*/ 959322 h 1509906"/>
                    <a:gd name="connsiteX41" fmla="*/ 130104 w 1034979"/>
                    <a:gd name="connsiteY41" fmla="*/ 961227 h 1509906"/>
                    <a:gd name="connsiteX42" fmla="*/ 135819 w 1034979"/>
                    <a:gd name="connsiteY42" fmla="*/ 966942 h 1509906"/>
                    <a:gd name="connsiteX43" fmla="*/ 143439 w 1034979"/>
                    <a:gd name="connsiteY43" fmla="*/ 968847 h 1509906"/>
                    <a:gd name="connsiteX44" fmla="*/ 166299 w 1034979"/>
                    <a:gd name="connsiteY44" fmla="*/ 972657 h 1509906"/>
                    <a:gd name="connsiteX45" fmla="*/ 191064 w 1034979"/>
                    <a:gd name="connsiteY45" fmla="*/ 978372 h 1509906"/>
                    <a:gd name="connsiteX46" fmla="*/ 208209 w 1034979"/>
                    <a:gd name="connsiteY46" fmla="*/ 984087 h 1509906"/>
                    <a:gd name="connsiteX47" fmla="*/ 213924 w 1034979"/>
                    <a:gd name="connsiteY47" fmla="*/ 985992 h 1509906"/>
                    <a:gd name="connsiteX48" fmla="*/ 229164 w 1034979"/>
                    <a:gd name="connsiteY48" fmla="*/ 989802 h 1509906"/>
                    <a:gd name="connsiteX49" fmla="*/ 248214 w 1034979"/>
                    <a:gd name="connsiteY49" fmla="*/ 995517 h 1509906"/>
                    <a:gd name="connsiteX50" fmla="*/ 253929 w 1034979"/>
                    <a:gd name="connsiteY50" fmla="*/ 999327 h 1509906"/>
                    <a:gd name="connsiteX51" fmla="*/ 267264 w 1034979"/>
                    <a:gd name="connsiteY51" fmla="*/ 1014567 h 1509906"/>
                    <a:gd name="connsiteX52" fmla="*/ 272979 w 1034979"/>
                    <a:gd name="connsiteY52" fmla="*/ 1033617 h 1509906"/>
                    <a:gd name="connsiteX53" fmla="*/ 274884 w 1034979"/>
                    <a:gd name="connsiteY53" fmla="*/ 1039332 h 1509906"/>
                    <a:gd name="connsiteX54" fmla="*/ 276789 w 1034979"/>
                    <a:gd name="connsiteY54" fmla="*/ 1045047 h 1509906"/>
                    <a:gd name="connsiteX55" fmla="*/ 278694 w 1034979"/>
                    <a:gd name="connsiteY55" fmla="*/ 1069812 h 1509906"/>
                    <a:gd name="connsiteX56" fmla="*/ 280599 w 1034979"/>
                    <a:gd name="connsiteY56" fmla="*/ 1075527 h 1509906"/>
                    <a:gd name="connsiteX57" fmla="*/ 278694 w 1034979"/>
                    <a:gd name="connsiteY57" fmla="*/ 1094577 h 1509906"/>
                    <a:gd name="connsiteX58" fmla="*/ 276789 w 1034979"/>
                    <a:gd name="connsiteY58" fmla="*/ 1104102 h 1509906"/>
                    <a:gd name="connsiteX59" fmla="*/ 263454 w 1034979"/>
                    <a:gd name="connsiteY59" fmla="*/ 1117437 h 1509906"/>
                    <a:gd name="connsiteX60" fmla="*/ 252024 w 1034979"/>
                    <a:gd name="connsiteY60" fmla="*/ 1125057 h 1509906"/>
                    <a:gd name="connsiteX61" fmla="*/ 240594 w 1034979"/>
                    <a:gd name="connsiteY61" fmla="*/ 1128867 h 1509906"/>
                    <a:gd name="connsiteX62" fmla="*/ 126294 w 1034979"/>
                    <a:gd name="connsiteY62" fmla="*/ 1128867 h 1509906"/>
                    <a:gd name="connsiteX63" fmla="*/ 120579 w 1034979"/>
                    <a:gd name="connsiteY63" fmla="*/ 1130772 h 1509906"/>
                    <a:gd name="connsiteX64" fmla="*/ 105339 w 1034979"/>
                    <a:gd name="connsiteY64" fmla="*/ 1132677 h 1509906"/>
                    <a:gd name="connsiteX65" fmla="*/ 88194 w 1034979"/>
                    <a:gd name="connsiteY65" fmla="*/ 1138392 h 1509906"/>
                    <a:gd name="connsiteX66" fmla="*/ 82479 w 1034979"/>
                    <a:gd name="connsiteY66" fmla="*/ 1140297 h 1509906"/>
                    <a:gd name="connsiteX67" fmla="*/ 76764 w 1034979"/>
                    <a:gd name="connsiteY67" fmla="*/ 1144107 h 1509906"/>
                    <a:gd name="connsiteX68" fmla="*/ 65334 w 1034979"/>
                    <a:gd name="connsiteY68" fmla="*/ 1146012 h 1509906"/>
                    <a:gd name="connsiteX69" fmla="*/ 27234 w 1034979"/>
                    <a:gd name="connsiteY69" fmla="*/ 1147917 h 1509906"/>
                    <a:gd name="connsiteX70" fmla="*/ 15804 w 1034979"/>
                    <a:gd name="connsiteY70" fmla="*/ 1153632 h 1509906"/>
                    <a:gd name="connsiteX71" fmla="*/ 6279 w 1034979"/>
                    <a:gd name="connsiteY71" fmla="*/ 1163157 h 1509906"/>
                    <a:gd name="connsiteX72" fmla="*/ 4374 w 1034979"/>
                    <a:gd name="connsiteY72" fmla="*/ 1168872 h 1509906"/>
                    <a:gd name="connsiteX73" fmla="*/ 564 w 1034979"/>
                    <a:gd name="connsiteY73" fmla="*/ 1174587 h 1509906"/>
                    <a:gd name="connsiteX74" fmla="*/ 6279 w 1034979"/>
                    <a:gd name="connsiteY74" fmla="*/ 1206972 h 1509906"/>
                    <a:gd name="connsiteX75" fmla="*/ 11994 w 1034979"/>
                    <a:gd name="connsiteY75" fmla="*/ 1210782 h 1509906"/>
                    <a:gd name="connsiteX76" fmla="*/ 17709 w 1034979"/>
                    <a:gd name="connsiteY76" fmla="*/ 1212687 h 1509906"/>
                    <a:gd name="connsiteX77" fmla="*/ 145344 w 1034979"/>
                    <a:gd name="connsiteY77" fmla="*/ 1210782 h 1509906"/>
                    <a:gd name="connsiteX78" fmla="*/ 152964 w 1034979"/>
                    <a:gd name="connsiteY78" fmla="*/ 1208877 h 1509906"/>
                    <a:gd name="connsiteX79" fmla="*/ 303459 w 1034979"/>
                    <a:gd name="connsiteY79" fmla="*/ 1203162 h 1509906"/>
                    <a:gd name="connsiteX80" fmla="*/ 318699 w 1034979"/>
                    <a:gd name="connsiteY80" fmla="*/ 1210782 h 1509906"/>
                    <a:gd name="connsiteX81" fmla="*/ 330129 w 1034979"/>
                    <a:gd name="connsiteY81" fmla="*/ 1216497 h 1509906"/>
                    <a:gd name="connsiteX82" fmla="*/ 333939 w 1034979"/>
                    <a:gd name="connsiteY82" fmla="*/ 1222212 h 1509906"/>
                    <a:gd name="connsiteX83" fmla="*/ 339654 w 1034979"/>
                    <a:gd name="connsiteY83" fmla="*/ 1224117 h 1509906"/>
                    <a:gd name="connsiteX84" fmla="*/ 351084 w 1034979"/>
                    <a:gd name="connsiteY84" fmla="*/ 1231737 h 1509906"/>
                    <a:gd name="connsiteX85" fmla="*/ 356799 w 1034979"/>
                    <a:gd name="connsiteY85" fmla="*/ 1235547 h 1509906"/>
                    <a:gd name="connsiteX86" fmla="*/ 360609 w 1034979"/>
                    <a:gd name="connsiteY86" fmla="*/ 1241262 h 1509906"/>
                    <a:gd name="connsiteX87" fmla="*/ 366324 w 1034979"/>
                    <a:gd name="connsiteY87" fmla="*/ 1252692 h 1509906"/>
                    <a:gd name="connsiteX88" fmla="*/ 362514 w 1034979"/>
                    <a:gd name="connsiteY88" fmla="*/ 1279362 h 1509906"/>
                    <a:gd name="connsiteX89" fmla="*/ 358704 w 1034979"/>
                    <a:gd name="connsiteY89" fmla="*/ 1285077 h 1509906"/>
                    <a:gd name="connsiteX90" fmla="*/ 356799 w 1034979"/>
                    <a:gd name="connsiteY90" fmla="*/ 1290792 h 1509906"/>
                    <a:gd name="connsiteX91" fmla="*/ 352989 w 1034979"/>
                    <a:gd name="connsiteY91" fmla="*/ 1296507 h 1509906"/>
                    <a:gd name="connsiteX92" fmla="*/ 351084 w 1034979"/>
                    <a:gd name="connsiteY92" fmla="*/ 1302222 h 1509906"/>
                    <a:gd name="connsiteX93" fmla="*/ 347274 w 1034979"/>
                    <a:gd name="connsiteY93" fmla="*/ 1307937 h 1509906"/>
                    <a:gd name="connsiteX94" fmla="*/ 330129 w 1034979"/>
                    <a:gd name="connsiteY94" fmla="*/ 1374612 h 1509906"/>
                    <a:gd name="connsiteX95" fmla="*/ 328224 w 1034979"/>
                    <a:gd name="connsiteY95" fmla="*/ 1426047 h 1509906"/>
                    <a:gd name="connsiteX96" fmla="*/ 330129 w 1034979"/>
                    <a:gd name="connsiteY96" fmla="*/ 1450812 h 1509906"/>
                    <a:gd name="connsiteX97" fmla="*/ 332034 w 1034979"/>
                    <a:gd name="connsiteY97" fmla="*/ 1456527 h 1509906"/>
                    <a:gd name="connsiteX98" fmla="*/ 335844 w 1034979"/>
                    <a:gd name="connsiteY98" fmla="*/ 1460337 h 1509906"/>
                    <a:gd name="connsiteX99" fmla="*/ 364419 w 1034979"/>
                    <a:gd name="connsiteY99" fmla="*/ 1506057 h 1509906"/>
                    <a:gd name="connsiteX100" fmla="*/ 387279 w 1034979"/>
                    <a:gd name="connsiteY100" fmla="*/ 1507962 h 1509906"/>
                    <a:gd name="connsiteX101" fmla="*/ 392994 w 1034979"/>
                    <a:gd name="connsiteY101" fmla="*/ 1502247 h 1509906"/>
                    <a:gd name="connsiteX102" fmla="*/ 394899 w 1034979"/>
                    <a:gd name="connsiteY102" fmla="*/ 1490817 h 1509906"/>
                    <a:gd name="connsiteX103" fmla="*/ 396804 w 1034979"/>
                    <a:gd name="connsiteY103" fmla="*/ 1485102 h 1509906"/>
                    <a:gd name="connsiteX104" fmla="*/ 398709 w 1034979"/>
                    <a:gd name="connsiteY104" fmla="*/ 1467957 h 1509906"/>
                    <a:gd name="connsiteX105" fmla="*/ 400614 w 1034979"/>
                    <a:gd name="connsiteY105" fmla="*/ 1454622 h 1509906"/>
                    <a:gd name="connsiteX106" fmla="*/ 404424 w 1034979"/>
                    <a:gd name="connsiteY106" fmla="*/ 1397472 h 1509906"/>
                    <a:gd name="connsiteX107" fmla="*/ 410139 w 1034979"/>
                    <a:gd name="connsiteY107" fmla="*/ 1386042 h 1509906"/>
                    <a:gd name="connsiteX108" fmla="*/ 413949 w 1034979"/>
                    <a:gd name="connsiteY108" fmla="*/ 1372707 h 1509906"/>
                    <a:gd name="connsiteX109" fmla="*/ 415854 w 1034979"/>
                    <a:gd name="connsiteY109" fmla="*/ 1366992 h 1509906"/>
                    <a:gd name="connsiteX110" fmla="*/ 417759 w 1034979"/>
                    <a:gd name="connsiteY110" fmla="*/ 1353657 h 1509906"/>
                    <a:gd name="connsiteX111" fmla="*/ 421569 w 1034979"/>
                    <a:gd name="connsiteY111" fmla="*/ 1342227 h 1509906"/>
                    <a:gd name="connsiteX112" fmla="*/ 427284 w 1034979"/>
                    <a:gd name="connsiteY112" fmla="*/ 1328892 h 1509906"/>
                    <a:gd name="connsiteX113" fmla="*/ 436809 w 1034979"/>
                    <a:gd name="connsiteY113" fmla="*/ 1317462 h 1509906"/>
                    <a:gd name="connsiteX114" fmla="*/ 450144 w 1034979"/>
                    <a:gd name="connsiteY114" fmla="*/ 1302222 h 1509906"/>
                    <a:gd name="connsiteX115" fmla="*/ 457764 w 1034979"/>
                    <a:gd name="connsiteY115" fmla="*/ 1290792 h 1509906"/>
                    <a:gd name="connsiteX116" fmla="*/ 461574 w 1034979"/>
                    <a:gd name="connsiteY116" fmla="*/ 1279362 h 1509906"/>
                    <a:gd name="connsiteX117" fmla="*/ 465384 w 1034979"/>
                    <a:gd name="connsiteY117" fmla="*/ 1264122 h 1509906"/>
                    <a:gd name="connsiteX118" fmla="*/ 467289 w 1034979"/>
                    <a:gd name="connsiteY118" fmla="*/ 1258407 h 1509906"/>
                    <a:gd name="connsiteX119" fmla="*/ 507294 w 1034979"/>
                    <a:gd name="connsiteY119" fmla="*/ 1252692 h 1509906"/>
                    <a:gd name="connsiteX120" fmla="*/ 535869 w 1034979"/>
                    <a:gd name="connsiteY120" fmla="*/ 1243167 h 1509906"/>
                    <a:gd name="connsiteX121" fmla="*/ 541584 w 1034979"/>
                    <a:gd name="connsiteY121" fmla="*/ 1241262 h 1509906"/>
                    <a:gd name="connsiteX122" fmla="*/ 547299 w 1034979"/>
                    <a:gd name="connsiteY122" fmla="*/ 1239357 h 1509906"/>
                    <a:gd name="connsiteX123" fmla="*/ 554919 w 1034979"/>
                    <a:gd name="connsiteY123" fmla="*/ 1237452 h 1509906"/>
                    <a:gd name="connsiteX124" fmla="*/ 573969 w 1034979"/>
                    <a:gd name="connsiteY124" fmla="*/ 1229832 h 1509906"/>
                    <a:gd name="connsiteX125" fmla="*/ 585399 w 1034979"/>
                    <a:gd name="connsiteY125" fmla="*/ 1226022 h 1509906"/>
                    <a:gd name="connsiteX126" fmla="*/ 720654 w 1034979"/>
                    <a:gd name="connsiteY126" fmla="*/ 1309842 h 1509906"/>
                    <a:gd name="connsiteX127" fmla="*/ 733989 w 1034979"/>
                    <a:gd name="connsiteY127" fmla="*/ 1319367 h 1509906"/>
                    <a:gd name="connsiteX128" fmla="*/ 743514 w 1034979"/>
                    <a:gd name="connsiteY128" fmla="*/ 1321272 h 1509906"/>
                    <a:gd name="connsiteX129" fmla="*/ 749229 w 1034979"/>
                    <a:gd name="connsiteY129" fmla="*/ 1323177 h 1509906"/>
                    <a:gd name="connsiteX130" fmla="*/ 762564 w 1034979"/>
                    <a:gd name="connsiteY130" fmla="*/ 1328892 h 1509906"/>
                    <a:gd name="connsiteX131" fmla="*/ 777804 w 1034979"/>
                    <a:gd name="connsiteY131" fmla="*/ 1326987 h 1509906"/>
                    <a:gd name="connsiteX132" fmla="*/ 789234 w 1034979"/>
                    <a:gd name="connsiteY132" fmla="*/ 1321272 h 1509906"/>
                    <a:gd name="connsiteX133" fmla="*/ 794949 w 1034979"/>
                    <a:gd name="connsiteY133" fmla="*/ 1319367 h 1509906"/>
                    <a:gd name="connsiteX134" fmla="*/ 802569 w 1034979"/>
                    <a:gd name="connsiteY134" fmla="*/ 1302222 h 1509906"/>
                    <a:gd name="connsiteX135" fmla="*/ 800664 w 1034979"/>
                    <a:gd name="connsiteY135" fmla="*/ 1277457 h 1509906"/>
                    <a:gd name="connsiteX136" fmla="*/ 798759 w 1034979"/>
                    <a:gd name="connsiteY136" fmla="*/ 1271742 h 1509906"/>
                    <a:gd name="connsiteX137" fmla="*/ 796854 w 1034979"/>
                    <a:gd name="connsiteY137" fmla="*/ 1264122 h 1509906"/>
                    <a:gd name="connsiteX138" fmla="*/ 783519 w 1034979"/>
                    <a:gd name="connsiteY138" fmla="*/ 1246977 h 1509906"/>
                    <a:gd name="connsiteX139" fmla="*/ 773994 w 1034979"/>
                    <a:gd name="connsiteY139" fmla="*/ 1241262 h 1509906"/>
                    <a:gd name="connsiteX140" fmla="*/ 648264 w 1034979"/>
                    <a:gd name="connsiteY140" fmla="*/ 1149822 h 1509906"/>
                    <a:gd name="connsiteX141" fmla="*/ 644454 w 1034979"/>
                    <a:gd name="connsiteY141" fmla="*/ 1132677 h 1509906"/>
                    <a:gd name="connsiteX142" fmla="*/ 646359 w 1034979"/>
                    <a:gd name="connsiteY142" fmla="*/ 1125057 h 1509906"/>
                    <a:gd name="connsiteX143" fmla="*/ 650169 w 1034979"/>
                    <a:gd name="connsiteY143" fmla="*/ 1107912 h 1509906"/>
                    <a:gd name="connsiteX144" fmla="*/ 653979 w 1034979"/>
                    <a:gd name="connsiteY144" fmla="*/ 1102197 h 1509906"/>
                    <a:gd name="connsiteX145" fmla="*/ 655884 w 1034979"/>
                    <a:gd name="connsiteY145" fmla="*/ 1096482 h 1509906"/>
                    <a:gd name="connsiteX146" fmla="*/ 661599 w 1034979"/>
                    <a:gd name="connsiteY146" fmla="*/ 1094577 h 1509906"/>
                    <a:gd name="connsiteX147" fmla="*/ 671124 w 1034979"/>
                    <a:gd name="connsiteY147" fmla="*/ 1083147 h 1509906"/>
                    <a:gd name="connsiteX148" fmla="*/ 724464 w 1034979"/>
                    <a:gd name="connsiteY148" fmla="*/ 1075527 h 1509906"/>
                    <a:gd name="connsiteX149" fmla="*/ 842574 w 1034979"/>
                    <a:gd name="connsiteY149" fmla="*/ 1077432 h 1509906"/>
                    <a:gd name="connsiteX150" fmla="*/ 871149 w 1034979"/>
                    <a:gd name="connsiteY150" fmla="*/ 1079337 h 1509906"/>
                    <a:gd name="connsiteX151" fmla="*/ 899724 w 1034979"/>
                    <a:gd name="connsiteY151" fmla="*/ 1085052 h 1509906"/>
                    <a:gd name="connsiteX152" fmla="*/ 922584 w 1034979"/>
                    <a:gd name="connsiteY152" fmla="*/ 1088862 h 1509906"/>
                    <a:gd name="connsiteX153" fmla="*/ 951159 w 1034979"/>
                    <a:gd name="connsiteY153" fmla="*/ 1094577 h 1509906"/>
                    <a:gd name="connsiteX154" fmla="*/ 956874 w 1034979"/>
                    <a:gd name="connsiteY154" fmla="*/ 1094577 h 1509906"/>
                    <a:gd name="connsiteX155" fmla="*/ 1002594 w 1034979"/>
                    <a:gd name="connsiteY155" fmla="*/ 1092672 h 1509906"/>
                    <a:gd name="connsiteX156" fmla="*/ 1031169 w 1034979"/>
                    <a:gd name="connsiteY156" fmla="*/ 1085052 h 1509906"/>
                    <a:gd name="connsiteX157" fmla="*/ 1034979 w 1034979"/>
                    <a:gd name="connsiteY157" fmla="*/ 1079337 h 1509906"/>
                    <a:gd name="connsiteX158" fmla="*/ 1033074 w 1034979"/>
                    <a:gd name="connsiteY158" fmla="*/ 1060287 h 1509906"/>
                    <a:gd name="connsiteX159" fmla="*/ 1027359 w 1034979"/>
                    <a:gd name="connsiteY159" fmla="*/ 1056477 h 1509906"/>
                    <a:gd name="connsiteX160" fmla="*/ 1012119 w 1034979"/>
                    <a:gd name="connsiteY160" fmla="*/ 1054572 h 1509906"/>
                    <a:gd name="connsiteX161" fmla="*/ 1006404 w 1034979"/>
                    <a:gd name="connsiteY161" fmla="*/ 1052667 h 1509906"/>
                    <a:gd name="connsiteX162" fmla="*/ 998784 w 1034979"/>
                    <a:gd name="connsiteY162" fmla="*/ 1050762 h 1509906"/>
                    <a:gd name="connsiteX163" fmla="*/ 987354 w 1034979"/>
                    <a:gd name="connsiteY163" fmla="*/ 1043142 h 1509906"/>
                    <a:gd name="connsiteX164" fmla="*/ 975924 w 1034979"/>
                    <a:gd name="connsiteY164" fmla="*/ 1039332 h 1509906"/>
                    <a:gd name="connsiteX165" fmla="*/ 970209 w 1034979"/>
                    <a:gd name="connsiteY165" fmla="*/ 1037427 h 1509906"/>
                    <a:gd name="connsiteX166" fmla="*/ 962589 w 1034979"/>
                    <a:gd name="connsiteY166" fmla="*/ 1035522 h 1509906"/>
                    <a:gd name="connsiteX167" fmla="*/ 956874 w 1034979"/>
                    <a:gd name="connsiteY167" fmla="*/ 1033617 h 1509906"/>
                    <a:gd name="connsiteX168" fmla="*/ 935919 w 1034979"/>
                    <a:gd name="connsiteY168" fmla="*/ 1027902 h 1509906"/>
                    <a:gd name="connsiteX169" fmla="*/ 930204 w 1034979"/>
                    <a:gd name="connsiteY169" fmla="*/ 1025997 h 1509906"/>
                    <a:gd name="connsiteX170" fmla="*/ 825429 w 1034979"/>
                    <a:gd name="connsiteY170" fmla="*/ 1027902 h 1509906"/>
                    <a:gd name="connsiteX171" fmla="*/ 819714 w 1034979"/>
                    <a:gd name="connsiteY171" fmla="*/ 1029807 h 1509906"/>
                    <a:gd name="connsiteX172" fmla="*/ 730179 w 1034979"/>
                    <a:gd name="connsiteY172" fmla="*/ 1031712 h 1509906"/>
                    <a:gd name="connsiteX173" fmla="*/ 716844 w 1034979"/>
                    <a:gd name="connsiteY173" fmla="*/ 1035522 h 1509906"/>
                    <a:gd name="connsiteX174" fmla="*/ 695889 w 1034979"/>
                    <a:gd name="connsiteY174" fmla="*/ 1037427 h 1509906"/>
                    <a:gd name="connsiteX175" fmla="*/ 669219 w 1034979"/>
                    <a:gd name="connsiteY175" fmla="*/ 1039332 h 1509906"/>
                    <a:gd name="connsiteX176" fmla="*/ 669219 w 1034979"/>
                    <a:gd name="connsiteY176" fmla="*/ 1039332 h 1509906"/>
                    <a:gd name="connsiteX177" fmla="*/ 646359 w 1034979"/>
                    <a:gd name="connsiteY177" fmla="*/ 1043142 h 1509906"/>
                    <a:gd name="connsiteX178" fmla="*/ 642549 w 1034979"/>
                    <a:gd name="connsiteY178" fmla="*/ 1031712 h 1509906"/>
                    <a:gd name="connsiteX179" fmla="*/ 640644 w 1034979"/>
                    <a:gd name="connsiteY179" fmla="*/ 1025997 h 1509906"/>
                    <a:gd name="connsiteX180" fmla="*/ 642549 w 1034979"/>
                    <a:gd name="connsiteY180" fmla="*/ 1008852 h 1509906"/>
                    <a:gd name="connsiteX181" fmla="*/ 644454 w 1034979"/>
                    <a:gd name="connsiteY181" fmla="*/ 1003137 h 1509906"/>
                    <a:gd name="connsiteX182" fmla="*/ 661599 w 1034979"/>
                    <a:gd name="connsiteY182" fmla="*/ 993612 h 1509906"/>
                    <a:gd name="connsiteX183" fmla="*/ 673029 w 1034979"/>
                    <a:gd name="connsiteY183" fmla="*/ 985992 h 1509906"/>
                    <a:gd name="connsiteX184" fmla="*/ 674934 w 1034979"/>
                    <a:gd name="connsiteY184" fmla="*/ 980277 h 1509906"/>
                    <a:gd name="connsiteX185" fmla="*/ 680649 w 1034979"/>
                    <a:gd name="connsiteY185" fmla="*/ 978372 h 1509906"/>
                    <a:gd name="connsiteX186" fmla="*/ 686364 w 1034979"/>
                    <a:gd name="connsiteY186" fmla="*/ 974562 h 1509906"/>
                    <a:gd name="connsiteX187" fmla="*/ 695889 w 1034979"/>
                    <a:gd name="connsiteY187" fmla="*/ 965037 h 1509906"/>
                    <a:gd name="connsiteX188" fmla="*/ 705414 w 1034979"/>
                    <a:gd name="connsiteY188" fmla="*/ 953607 h 1509906"/>
                    <a:gd name="connsiteX189" fmla="*/ 716844 w 1034979"/>
                    <a:gd name="connsiteY189" fmla="*/ 945987 h 1509906"/>
                    <a:gd name="connsiteX190" fmla="*/ 732084 w 1034979"/>
                    <a:gd name="connsiteY190" fmla="*/ 932652 h 1509906"/>
                    <a:gd name="connsiteX191" fmla="*/ 741609 w 1034979"/>
                    <a:gd name="connsiteY191" fmla="*/ 921222 h 1509906"/>
                    <a:gd name="connsiteX192" fmla="*/ 753039 w 1034979"/>
                    <a:gd name="connsiteY192" fmla="*/ 911697 h 1509906"/>
                    <a:gd name="connsiteX193" fmla="*/ 758754 w 1034979"/>
                    <a:gd name="connsiteY193" fmla="*/ 900267 h 1509906"/>
                    <a:gd name="connsiteX194" fmla="*/ 760659 w 1034979"/>
                    <a:gd name="connsiteY194" fmla="*/ 894552 h 1509906"/>
                    <a:gd name="connsiteX195" fmla="*/ 766374 w 1034979"/>
                    <a:gd name="connsiteY195" fmla="*/ 883122 h 1509906"/>
                    <a:gd name="connsiteX196" fmla="*/ 764469 w 1034979"/>
                    <a:gd name="connsiteY196" fmla="*/ 867882 h 1509906"/>
                    <a:gd name="connsiteX197" fmla="*/ 758754 w 1034979"/>
                    <a:gd name="connsiteY197" fmla="*/ 865977 h 1509906"/>
                    <a:gd name="connsiteX198" fmla="*/ 737799 w 1034979"/>
                    <a:gd name="connsiteY198" fmla="*/ 867882 h 1509906"/>
                    <a:gd name="connsiteX199" fmla="*/ 732084 w 1034979"/>
                    <a:gd name="connsiteY199" fmla="*/ 871692 h 1509906"/>
                    <a:gd name="connsiteX200" fmla="*/ 720654 w 1034979"/>
                    <a:gd name="connsiteY200" fmla="*/ 875502 h 1509906"/>
                    <a:gd name="connsiteX201" fmla="*/ 716844 w 1034979"/>
                    <a:gd name="connsiteY201" fmla="*/ 881217 h 1509906"/>
                    <a:gd name="connsiteX202" fmla="*/ 711129 w 1034979"/>
                    <a:gd name="connsiteY202" fmla="*/ 883122 h 1509906"/>
                    <a:gd name="connsiteX203" fmla="*/ 705414 w 1034979"/>
                    <a:gd name="connsiteY203" fmla="*/ 886932 h 1509906"/>
                    <a:gd name="connsiteX204" fmla="*/ 699699 w 1034979"/>
                    <a:gd name="connsiteY204" fmla="*/ 892647 h 1509906"/>
                    <a:gd name="connsiteX205" fmla="*/ 692079 w 1034979"/>
                    <a:gd name="connsiteY205" fmla="*/ 896457 h 1509906"/>
                    <a:gd name="connsiteX206" fmla="*/ 650169 w 1034979"/>
                    <a:gd name="connsiteY206" fmla="*/ 925032 h 1509906"/>
                    <a:gd name="connsiteX207" fmla="*/ 636834 w 1034979"/>
                    <a:gd name="connsiteY207" fmla="*/ 936462 h 1509906"/>
                    <a:gd name="connsiteX208" fmla="*/ 627309 w 1034979"/>
                    <a:gd name="connsiteY208" fmla="*/ 953607 h 1509906"/>
                    <a:gd name="connsiteX209" fmla="*/ 602544 w 1034979"/>
                    <a:gd name="connsiteY209" fmla="*/ 959322 h 1509906"/>
                    <a:gd name="connsiteX210" fmla="*/ 589209 w 1034979"/>
                    <a:gd name="connsiteY210" fmla="*/ 963132 h 1509906"/>
                    <a:gd name="connsiteX211" fmla="*/ 573969 w 1034979"/>
                    <a:gd name="connsiteY211" fmla="*/ 961227 h 1509906"/>
                    <a:gd name="connsiteX212" fmla="*/ 562539 w 1034979"/>
                    <a:gd name="connsiteY212" fmla="*/ 957417 h 1509906"/>
                    <a:gd name="connsiteX213" fmla="*/ 551109 w 1034979"/>
                    <a:gd name="connsiteY213" fmla="*/ 953607 h 1509906"/>
                    <a:gd name="connsiteX214" fmla="*/ 539679 w 1034979"/>
                    <a:gd name="connsiteY214" fmla="*/ 949797 h 1509906"/>
                    <a:gd name="connsiteX215" fmla="*/ 533964 w 1034979"/>
                    <a:gd name="connsiteY215" fmla="*/ 947892 h 1509906"/>
                    <a:gd name="connsiteX216" fmla="*/ 528249 w 1034979"/>
                    <a:gd name="connsiteY216" fmla="*/ 944082 h 1509906"/>
                    <a:gd name="connsiteX217" fmla="*/ 516819 w 1034979"/>
                    <a:gd name="connsiteY217" fmla="*/ 938367 h 1509906"/>
                    <a:gd name="connsiteX218" fmla="*/ 509199 w 1034979"/>
                    <a:gd name="connsiteY218" fmla="*/ 926937 h 1509906"/>
                    <a:gd name="connsiteX219" fmla="*/ 505389 w 1034979"/>
                    <a:gd name="connsiteY219" fmla="*/ 905982 h 1509906"/>
                    <a:gd name="connsiteX220" fmla="*/ 507294 w 1034979"/>
                    <a:gd name="connsiteY220" fmla="*/ 841212 h 1509906"/>
                    <a:gd name="connsiteX221" fmla="*/ 513009 w 1034979"/>
                    <a:gd name="connsiteY221" fmla="*/ 827877 h 1509906"/>
                    <a:gd name="connsiteX222" fmla="*/ 503484 w 1034979"/>
                    <a:gd name="connsiteY222" fmla="*/ 351627 h 1509906"/>
                    <a:gd name="connsiteX223" fmla="*/ 499674 w 1034979"/>
                    <a:gd name="connsiteY223" fmla="*/ 60162 h 1509906"/>
                    <a:gd name="connsiteX224" fmla="*/ 490149 w 1034979"/>
                    <a:gd name="connsiteY224" fmla="*/ 33492 h 1509906"/>
                    <a:gd name="connsiteX225" fmla="*/ 488244 w 1034979"/>
                    <a:gd name="connsiteY225" fmla="*/ 27777 h 1509906"/>
                    <a:gd name="connsiteX226" fmla="*/ 484434 w 1034979"/>
                    <a:gd name="connsiteY226" fmla="*/ 22062 h 1509906"/>
                    <a:gd name="connsiteX227" fmla="*/ 478719 w 1034979"/>
                    <a:gd name="connsiteY227" fmla="*/ 10632 h 1509906"/>
                    <a:gd name="connsiteX228" fmla="*/ 473004 w 1034979"/>
                    <a:gd name="connsiteY228" fmla="*/ 6822 h 1509906"/>
                    <a:gd name="connsiteX229" fmla="*/ 469194 w 1034979"/>
                    <a:gd name="connsiteY229" fmla="*/ 1107 h 1509906"/>
                    <a:gd name="connsiteX230" fmla="*/ 429189 w 1034979"/>
                    <a:gd name="connsiteY230" fmla="*/ 4917 h 1509906"/>
                    <a:gd name="connsiteX231" fmla="*/ 421569 w 1034979"/>
                    <a:gd name="connsiteY231" fmla="*/ 16347 h 1509906"/>
                    <a:gd name="connsiteX232" fmla="*/ 417759 w 1034979"/>
                    <a:gd name="connsiteY232" fmla="*/ 22062 h 1509906"/>
                    <a:gd name="connsiteX233" fmla="*/ 419664 w 1034979"/>
                    <a:gd name="connsiteY233" fmla="*/ 54447 h 1509906"/>
                    <a:gd name="connsiteX234" fmla="*/ 423474 w 1034979"/>
                    <a:gd name="connsiteY234" fmla="*/ 65877 h 1509906"/>
                    <a:gd name="connsiteX235" fmla="*/ 425379 w 1034979"/>
                    <a:gd name="connsiteY235" fmla="*/ 71592 h 1509906"/>
                    <a:gd name="connsiteX236" fmla="*/ 425379 w 1034979"/>
                    <a:gd name="connsiteY236" fmla="*/ 77307 h 1509906"/>
                    <a:gd name="connsiteX237" fmla="*/ 429189 w 1034979"/>
                    <a:gd name="connsiteY237" fmla="*/ 231612 h 1509906"/>
                    <a:gd name="connsiteX238" fmla="*/ 440619 w 1034979"/>
                    <a:gd name="connsiteY238" fmla="*/ 414492 h 1509906"/>
                    <a:gd name="connsiteX239" fmla="*/ 425379 w 1034979"/>
                    <a:gd name="connsiteY239" fmla="*/ 711672 h 1509906"/>
                    <a:gd name="connsiteX240" fmla="*/ 417759 w 1034979"/>
                    <a:gd name="connsiteY240" fmla="*/ 839307 h 1509906"/>
                    <a:gd name="connsiteX241" fmla="*/ 413949 w 1034979"/>
                    <a:gd name="connsiteY241" fmla="*/ 856452 h 1509906"/>
                    <a:gd name="connsiteX242" fmla="*/ 417759 w 1034979"/>
                    <a:gd name="connsiteY242" fmla="*/ 877407 h 1509906"/>
                    <a:gd name="connsiteX243" fmla="*/ 421569 w 1034979"/>
                    <a:gd name="connsiteY243" fmla="*/ 883122 h 1509906"/>
                    <a:gd name="connsiteX244" fmla="*/ 425379 w 1034979"/>
                    <a:gd name="connsiteY244" fmla="*/ 894552 h 1509906"/>
                    <a:gd name="connsiteX245" fmla="*/ 423474 w 1034979"/>
                    <a:gd name="connsiteY245" fmla="*/ 921222 h 1509906"/>
                    <a:gd name="connsiteX246" fmla="*/ 417759 w 1034979"/>
                    <a:gd name="connsiteY246" fmla="*/ 923127 h 1509906"/>
                    <a:gd name="connsiteX247" fmla="*/ 412044 w 1034979"/>
                    <a:gd name="connsiteY247" fmla="*/ 926937 h 1509906"/>
                    <a:gd name="connsiteX248" fmla="*/ 421569 w 1034979"/>
                    <a:gd name="connsiteY24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56774 w 1034979"/>
                    <a:gd name="connsiteY22" fmla="*/ 909792 h 1509906"/>
                    <a:gd name="connsiteX23" fmla="*/ 145344 w 1034979"/>
                    <a:gd name="connsiteY23" fmla="*/ 905982 h 1509906"/>
                    <a:gd name="connsiteX24" fmla="*/ 116769 w 1034979"/>
                    <a:gd name="connsiteY24" fmla="*/ 896457 h 1509906"/>
                    <a:gd name="connsiteX25" fmla="*/ 111054 w 1034979"/>
                    <a:gd name="connsiteY25" fmla="*/ 890742 h 1509906"/>
                    <a:gd name="connsiteX26" fmla="*/ 101529 w 1034979"/>
                    <a:gd name="connsiteY26" fmla="*/ 873597 h 1509906"/>
                    <a:gd name="connsiteX27" fmla="*/ 84384 w 1034979"/>
                    <a:gd name="connsiteY27" fmla="*/ 865977 h 1509906"/>
                    <a:gd name="connsiteX28" fmla="*/ 78669 w 1034979"/>
                    <a:gd name="connsiteY28" fmla="*/ 864072 h 1509906"/>
                    <a:gd name="connsiteX29" fmla="*/ 59619 w 1034979"/>
                    <a:gd name="connsiteY29" fmla="*/ 867882 h 1509906"/>
                    <a:gd name="connsiteX30" fmla="*/ 53904 w 1034979"/>
                    <a:gd name="connsiteY30" fmla="*/ 871692 h 1509906"/>
                    <a:gd name="connsiteX31" fmla="*/ 50094 w 1034979"/>
                    <a:gd name="connsiteY31" fmla="*/ 877407 h 1509906"/>
                    <a:gd name="connsiteX32" fmla="*/ 46284 w 1034979"/>
                    <a:gd name="connsiteY32" fmla="*/ 888837 h 1509906"/>
                    <a:gd name="connsiteX33" fmla="*/ 50094 w 1034979"/>
                    <a:gd name="connsiteY33" fmla="*/ 926937 h 1509906"/>
                    <a:gd name="connsiteX34" fmla="*/ 53904 w 1034979"/>
                    <a:gd name="connsiteY34" fmla="*/ 932652 h 1509906"/>
                    <a:gd name="connsiteX35" fmla="*/ 59619 w 1034979"/>
                    <a:gd name="connsiteY35" fmla="*/ 936462 h 1509906"/>
                    <a:gd name="connsiteX36" fmla="*/ 63429 w 1034979"/>
                    <a:gd name="connsiteY36" fmla="*/ 942177 h 1509906"/>
                    <a:gd name="connsiteX37" fmla="*/ 80574 w 1034979"/>
                    <a:gd name="connsiteY37" fmla="*/ 951702 h 1509906"/>
                    <a:gd name="connsiteX38" fmla="*/ 103434 w 1034979"/>
                    <a:gd name="connsiteY38" fmla="*/ 953607 h 1509906"/>
                    <a:gd name="connsiteX39" fmla="*/ 124389 w 1034979"/>
                    <a:gd name="connsiteY39" fmla="*/ 959322 h 1509906"/>
                    <a:gd name="connsiteX40" fmla="*/ 130104 w 1034979"/>
                    <a:gd name="connsiteY40" fmla="*/ 961227 h 1509906"/>
                    <a:gd name="connsiteX41" fmla="*/ 135819 w 1034979"/>
                    <a:gd name="connsiteY41" fmla="*/ 966942 h 1509906"/>
                    <a:gd name="connsiteX42" fmla="*/ 143439 w 1034979"/>
                    <a:gd name="connsiteY42" fmla="*/ 968847 h 1509906"/>
                    <a:gd name="connsiteX43" fmla="*/ 166299 w 1034979"/>
                    <a:gd name="connsiteY43" fmla="*/ 972657 h 1509906"/>
                    <a:gd name="connsiteX44" fmla="*/ 191064 w 1034979"/>
                    <a:gd name="connsiteY44" fmla="*/ 978372 h 1509906"/>
                    <a:gd name="connsiteX45" fmla="*/ 208209 w 1034979"/>
                    <a:gd name="connsiteY45" fmla="*/ 984087 h 1509906"/>
                    <a:gd name="connsiteX46" fmla="*/ 213924 w 1034979"/>
                    <a:gd name="connsiteY46" fmla="*/ 985992 h 1509906"/>
                    <a:gd name="connsiteX47" fmla="*/ 229164 w 1034979"/>
                    <a:gd name="connsiteY47" fmla="*/ 989802 h 1509906"/>
                    <a:gd name="connsiteX48" fmla="*/ 248214 w 1034979"/>
                    <a:gd name="connsiteY48" fmla="*/ 995517 h 1509906"/>
                    <a:gd name="connsiteX49" fmla="*/ 253929 w 1034979"/>
                    <a:gd name="connsiteY49" fmla="*/ 999327 h 1509906"/>
                    <a:gd name="connsiteX50" fmla="*/ 267264 w 1034979"/>
                    <a:gd name="connsiteY50" fmla="*/ 1014567 h 1509906"/>
                    <a:gd name="connsiteX51" fmla="*/ 272979 w 1034979"/>
                    <a:gd name="connsiteY51" fmla="*/ 1033617 h 1509906"/>
                    <a:gd name="connsiteX52" fmla="*/ 274884 w 1034979"/>
                    <a:gd name="connsiteY52" fmla="*/ 1039332 h 1509906"/>
                    <a:gd name="connsiteX53" fmla="*/ 276789 w 1034979"/>
                    <a:gd name="connsiteY53" fmla="*/ 1045047 h 1509906"/>
                    <a:gd name="connsiteX54" fmla="*/ 278694 w 1034979"/>
                    <a:gd name="connsiteY54" fmla="*/ 1069812 h 1509906"/>
                    <a:gd name="connsiteX55" fmla="*/ 280599 w 1034979"/>
                    <a:gd name="connsiteY55" fmla="*/ 1075527 h 1509906"/>
                    <a:gd name="connsiteX56" fmla="*/ 278694 w 1034979"/>
                    <a:gd name="connsiteY56" fmla="*/ 1094577 h 1509906"/>
                    <a:gd name="connsiteX57" fmla="*/ 276789 w 1034979"/>
                    <a:gd name="connsiteY57" fmla="*/ 1104102 h 1509906"/>
                    <a:gd name="connsiteX58" fmla="*/ 263454 w 1034979"/>
                    <a:gd name="connsiteY58" fmla="*/ 1117437 h 1509906"/>
                    <a:gd name="connsiteX59" fmla="*/ 252024 w 1034979"/>
                    <a:gd name="connsiteY59" fmla="*/ 1125057 h 1509906"/>
                    <a:gd name="connsiteX60" fmla="*/ 240594 w 1034979"/>
                    <a:gd name="connsiteY60" fmla="*/ 1128867 h 1509906"/>
                    <a:gd name="connsiteX61" fmla="*/ 126294 w 1034979"/>
                    <a:gd name="connsiteY61" fmla="*/ 1128867 h 1509906"/>
                    <a:gd name="connsiteX62" fmla="*/ 120579 w 1034979"/>
                    <a:gd name="connsiteY62" fmla="*/ 1130772 h 1509906"/>
                    <a:gd name="connsiteX63" fmla="*/ 105339 w 1034979"/>
                    <a:gd name="connsiteY63" fmla="*/ 1132677 h 1509906"/>
                    <a:gd name="connsiteX64" fmla="*/ 88194 w 1034979"/>
                    <a:gd name="connsiteY64" fmla="*/ 1138392 h 1509906"/>
                    <a:gd name="connsiteX65" fmla="*/ 82479 w 1034979"/>
                    <a:gd name="connsiteY65" fmla="*/ 1140297 h 1509906"/>
                    <a:gd name="connsiteX66" fmla="*/ 76764 w 1034979"/>
                    <a:gd name="connsiteY66" fmla="*/ 1144107 h 1509906"/>
                    <a:gd name="connsiteX67" fmla="*/ 65334 w 1034979"/>
                    <a:gd name="connsiteY67" fmla="*/ 1146012 h 1509906"/>
                    <a:gd name="connsiteX68" fmla="*/ 27234 w 1034979"/>
                    <a:gd name="connsiteY68" fmla="*/ 1147917 h 1509906"/>
                    <a:gd name="connsiteX69" fmla="*/ 15804 w 1034979"/>
                    <a:gd name="connsiteY69" fmla="*/ 1153632 h 1509906"/>
                    <a:gd name="connsiteX70" fmla="*/ 6279 w 1034979"/>
                    <a:gd name="connsiteY70" fmla="*/ 1163157 h 1509906"/>
                    <a:gd name="connsiteX71" fmla="*/ 4374 w 1034979"/>
                    <a:gd name="connsiteY71" fmla="*/ 1168872 h 1509906"/>
                    <a:gd name="connsiteX72" fmla="*/ 564 w 1034979"/>
                    <a:gd name="connsiteY72" fmla="*/ 1174587 h 1509906"/>
                    <a:gd name="connsiteX73" fmla="*/ 6279 w 1034979"/>
                    <a:gd name="connsiteY73" fmla="*/ 1206972 h 1509906"/>
                    <a:gd name="connsiteX74" fmla="*/ 11994 w 1034979"/>
                    <a:gd name="connsiteY74" fmla="*/ 1210782 h 1509906"/>
                    <a:gd name="connsiteX75" fmla="*/ 17709 w 1034979"/>
                    <a:gd name="connsiteY75" fmla="*/ 1212687 h 1509906"/>
                    <a:gd name="connsiteX76" fmla="*/ 145344 w 1034979"/>
                    <a:gd name="connsiteY76" fmla="*/ 1210782 h 1509906"/>
                    <a:gd name="connsiteX77" fmla="*/ 152964 w 1034979"/>
                    <a:gd name="connsiteY77" fmla="*/ 1208877 h 1509906"/>
                    <a:gd name="connsiteX78" fmla="*/ 303459 w 1034979"/>
                    <a:gd name="connsiteY78" fmla="*/ 1203162 h 1509906"/>
                    <a:gd name="connsiteX79" fmla="*/ 318699 w 1034979"/>
                    <a:gd name="connsiteY79" fmla="*/ 1210782 h 1509906"/>
                    <a:gd name="connsiteX80" fmla="*/ 330129 w 1034979"/>
                    <a:gd name="connsiteY80" fmla="*/ 1216497 h 1509906"/>
                    <a:gd name="connsiteX81" fmla="*/ 333939 w 1034979"/>
                    <a:gd name="connsiteY81" fmla="*/ 1222212 h 1509906"/>
                    <a:gd name="connsiteX82" fmla="*/ 339654 w 1034979"/>
                    <a:gd name="connsiteY82" fmla="*/ 1224117 h 1509906"/>
                    <a:gd name="connsiteX83" fmla="*/ 351084 w 1034979"/>
                    <a:gd name="connsiteY83" fmla="*/ 1231737 h 1509906"/>
                    <a:gd name="connsiteX84" fmla="*/ 356799 w 1034979"/>
                    <a:gd name="connsiteY84" fmla="*/ 1235547 h 1509906"/>
                    <a:gd name="connsiteX85" fmla="*/ 360609 w 1034979"/>
                    <a:gd name="connsiteY85" fmla="*/ 1241262 h 1509906"/>
                    <a:gd name="connsiteX86" fmla="*/ 366324 w 1034979"/>
                    <a:gd name="connsiteY86" fmla="*/ 1252692 h 1509906"/>
                    <a:gd name="connsiteX87" fmla="*/ 362514 w 1034979"/>
                    <a:gd name="connsiteY87" fmla="*/ 1279362 h 1509906"/>
                    <a:gd name="connsiteX88" fmla="*/ 358704 w 1034979"/>
                    <a:gd name="connsiteY88" fmla="*/ 1285077 h 1509906"/>
                    <a:gd name="connsiteX89" fmla="*/ 356799 w 1034979"/>
                    <a:gd name="connsiteY89" fmla="*/ 1290792 h 1509906"/>
                    <a:gd name="connsiteX90" fmla="*/ 352989 w 1034979"/>
                    <a:gd name="connsiteY90" fmla="*/ 1296507 h 1509906"/>
                    <a:gd name="connsiteX91" fmla="*/ 351084 w 1034979"/>
                    <a:gd name="connsiteY91" fmla="*/ 1302222 h 1509906"/>
                    <a:gd name="connsiteX92" fmla="*/ 347274 w 1034979"/>
                    <a:gd name="connsiteY92" fmla="*/ 1307937 h 1509906"/>
                    <a:gd name="connsiteX93" fmla="*/ 330129 w 1034979"/>
                    <a:gd name="connsiteY93" fmla="*/ 1374612 h 1509906"/>
                    <a:gd name="connsiteX94" fmla="*/ 328224 w 1034979"/>
                    <a:gd name="connsiteY94" fmla="*/ 1426047 h 1509906"/>
                    <a:gd name="connsiteX95" fmla="*/ 330129 w 1034979"/>
                    <a:gd name="connsiteY95" fmla="*/ 1450812 h 1509906"/>
                    <a:gd name="connsiteX96" fmla="*/ 332034 w 1034979"/>
                    <a:gd name="connsiteY96" fmla="*/ 1456527 h 1509906"/>
                    <a:gd name="connsiteX97" fmla="*/ 335844 w 1034979"/>
                    <a:gd name="connsiteY97" fmla="*/ 1460337 h 1509906"/>
                    <a:gd name="connsiteX98" fmla="*/ 364419 w 1034979"/>
                    <a:gd name="connsiteY98" fmla="*/ 1506057 h 1509906"/>
                    <a:gd name="connsiteX99" fmla="*/ 387279 w 1034979"/>
                    <a:gd name="connsiteY99" fmla="*/ 1507962 h 1509906"/>
                    <a:gd name="connsiteX100" fmla="*/ 392994 w 1034979"/>
                    <a:gd name="connsiteY100" fmla="*/ 1502247 h 1509906"/>
                    <a:gd name="connsiteX101" fmla="*/ 394899 w 1034979"/>
                    <a:gd name="connsiteY101" fmla="*/ 1490817 h 1509906"/>
                    <a:gd name="connsiteX102" fmla="*/ 396804 w 1034979"/>
                    <a:gd name="connsiteY102" fmla="*/ 1485102 h 1509906"/>
                    <a:gd name="connsiteX103" fmla="*/ 398709 w 1034979"/>
                    <a:gd name="connsiteY103" fmla="*/ 1467957 h 1509906"/>
                    <a:gd name="connsiteX104" fmla="*/ 400614 w 1034979"/>
                    <a:gd name="connsiteY104" fmla="*/ 1454622 h 1509906"/>
                    <a:gd name="connsiteX105" fmla="*/ 404424 w 1034979"/>
                    <a:gd name="connsiteY105" fmla="*/ 1397472 h 1509906"/>
                    <a:gd name="connsiteX106" fmla="*/ 410139 w 1034979"/>
                    <a:gd name="connsiteY106" fmla="*/ 1386042 h 1509906"/>
                    <a:gd name="connsiteX107" fmla="*/ 413949 w 1034979"/>
                    <a:gd name="connsiteY107" fmla="*/ 1372707 h 1509906"/>
                    <a:gd name="connsiteX108" fmla="*/ 415854 w 1034979"/>
                    <a:gd name="connsiteY108" fmla="*/ 1366992 h 1509906"/>
                    <a:gd name="connsiteX109" fmla="*/ 417759 w 1034979"/>
                    <a:gd name="connsiteY109" fmla="*/ 1353657 h 1509906"/>
                    <a:gd name="connsiteX110" fmla="*/ 421569 w 1034979"/>
                    <a:gd name="connsiteY110" fmla="*/ 1342227 h 1509906"/>
                    <a:gd name="connsiteX111" fmla="*/ 427284 w 1034979"/>
                    <a:gd name="connsiteY111" fmla="*/ 1328892 h 1509906"/>
                    <a:gd name="connsiteX112" fmla="*/ 436809 w 1034979"/>
                    <a:gd name="connsiteY112" fmla="*/ 1317462 h 1509906"/>
                    <a:gd name="connsiteX113" fmla="*/ 450144 w 1034979"/>
                    <a:gd name="connsiteY113" fmla="*/ 1302222 h 1509906"/>
                    <a:gd name="connsiteX114" fmla="*/ 457764 w 1034979"/>
                    <a:gd name="connsiteY114" fmla="*/ 1290792 h 1509906"/>
                    <a:gd name="connsiteX115" fmla="*/ 461574 w 1034979"/>
                    <a:gd name="connsiteY115" fmla="*/ 1279362 h 1509906"/>
                    <a:gd name="connsiteX116" fmla="*/ 465384 w 1034979"/>
                    <a:gd name="connsiteY116" fmla="*/ 1264122 h 1509906"/>
                    <a:gd name="connsiteX117" fmla="*/ 467289 w 1034979"/>
                    <a:gd name="connsiteY117" fmla="*/ 1258407 h 1509906"/>
                    <a:gd name="connsiteX118" fmla="*/ 507294 w 1034979"/>
                    <a:gd name="connsiteY118" fmla="*/ 1252692 h 1509906"/>
                    <a:gd name="connsiteX119" fmla="*/ 535869 w 1034979"/>
                    <a:gd name="connsiteY119" fmla="*/ 1243167 h 1509906"/>
                    <a:gd name="connsiteX120" fmla="*/ 541584 w 1034979"/>
                    <a:gd name="connsiteY120" fmla="*/ 1241262 h 1509906"/>
                    <a:gd name="connsiteX121" fmla="*/ 547299 w 1034979"/>
                    <a:gd name="connsiteY121" fmla="*/ 1239357 h 1509906"/>
                    <a:gd name="connsiteX122" fmla="*/ 554919 w 1034979"/>
                    <a:gd name="connsiteY122" fmla="*/ 1237452 h 1509906"/>
                    <a:gd name="connsiteX123" fmla="*/ 573969 w 1034979"/>
                    <a:gd name="connsiteY123" fmla="*/ 1229832 h 1509906"/>
                    <a:gd name="connsiteX124" fmla="*/ 585399 w 1034979"/>
                    <a:gd name="connsiteY124" fmla="*/ 1226022 h 1509906"/>
                    <a:gd name="connsiteX125" fmla="*/ 720654 w 1034979"/>
                    <a:gd name="connsiteY125" fmla="*/ 1309842 h 1509906"/>
                    <a:gd name="connsiteX126" fmla="*/ 733989 w 1034979"/>
                    <a:gd name="connsiteY126" fmla="*/ 1319367 h 1509906"/>
                    <a:gd name="connsiteX127" fmla="*/ 743514 w 1034979"/>
                    <a:gd name="connsiteY127" fmla="*/ 1321272 h 1509906"/>
                    <a:gd name="connsiteX128" fmla="*/ 749229 w 1034979"/>
                    <a:gd name="connsiteY128" fmla="*/ 1323177 h 1509906"/>
                    <a:gd name="connsiteX129" fmla="*/ 762564 w 1034979"/>
                    <a:gd name="connsiteY129" fmla="*/ 1328892 h 1509906"/>
                    <a:gd name="connsiteX130" fmla="*/ 777804 w 1034979"/>
                    <a:gd name="connsiteY130" fmla="*/ 1326987 h 1509906"/>
                    <a:gd name="connsiteX131" fmla="*/ 789234 w 1034979"/>
                    <a:gd name="connsiteY131" fmla="*/ 1321272 h 1509906"/>
                    <a:gd name="connsiteX132" fmla="*/ 794949 w 1034979"/>
                    <a:gd name="connsiteY132" fmla="*/ 1319367 h 1509906"/>
                    <a:gd name="connsiteX133" fmla="*/ 802569 w 1034979"/>
                    <a:gd name="connsiteY133" fmla="*/ 1302222 h 1509906"/>
                    <a:gd name="connsiteX134" fmla="*/ 800664 w 1034979"/>
                    <a:gd name="connsiteY134" fmla="*/ 1277457 h 1509906"/>
                    <a:gd name="connsiteX135" fmla="*/ 798759 w 1034979"/>
                    <a:gd name="connsiteY135" fmla="*/ 1271742 h 1509906"/>
                    <a:gd name="connsiteX136" fmla="*/ 796854 w 1034979"/>
                    <a:gd name="connsiteY136" fmla="*/ 1264122 h 1509906"/>
                    <a:gd name="connsiteX137" fmla="*/ 783519 w 1034979"/>
                    <a:gd name="connsiteY137" fmla="*/ 1246977 h 1509906"/>
                    <a:gd name="connsiteX138" fmla="*/ 773994 w 1034979"/>
                    <a:gd name="connsiteY138" fmla="*/ 1241262 h 1509906"/>
                    <a:gd name="connsiteX139" fmla="*/ 648264 w 1034979"/>
                    <a:gd name="connsiteY139" fmla="*/ 1149822 h 1509906"/>
                    <a:gd name="connsiteX140" fmla="*/ 644454 w 1034979"/>
                    <a:gd name="connsiteY140" fmla="*/ 1132677 h 1509906"/>
                    <a:gd name="connsiteX141" fmla="*/ 646359 w 1034979"/>
                    <a:gd name="connsiteY141" fmla="*/ 1125057 h 1509906"/>
                    <a:gd name="connsiteX142" fmla="*/ 650169 w 1034979"/>
                    <a:gd name="connsiteY142" fmla="*/ 1107912 h 1509906"/>
                    <a:gd name="connsiteX143" fmla="*/ 653979 w 1034979"/>
                    <a:gd name="connsiteY143" fmla="*/ 1102197 h 1509906"/>
                    <a:gd name="connsiteX144" fmla="*/ 655884 w 1034979"/>
                    <a:gd name="connsiteY144" fmla="*/ 1096482 h 1509906"/>
                    <a:gd name="connsiteX145" fmla="*/ 661599 w 1034979"/>
                    <a:gd name="connsiteY145" fmla="*/ 1094577 h 1509906"/>
                    <a:gd name="connsiteX146" fmla="*/ 671124 w 1034979"/>
                    <a:gd name="connsiteY146" fmla="*/ 1083147 h 1509906"/>
                    <a:gd name="connsiteX147" fmla="*/ 724464 w 1034979"/>
                    <a:gd name="connsiteY147" fmla="*/ 1075527 h 1509906"/>
                    <a:gd name="connsiteX148" fmla="*/ 842574 w 1034979"/>
                    <a:gd name="connsiteY148" fmla="*/ 1077432 h 1509906"/>
                    <a:gd name="connsiteX149" fmla="*/ 871149 w 1034979"/>
                    <a:gd name="connsiteY149" fmla="*/ 1079337 h 1509906"/>
                    <a:gd name="connsiteX150" fmla="*/ 899724 w 1034979"/>
                    <a:gd name="connsiteY150" fmla="*/ 1085052 h 1509906"/>
                    <a:gd name="connsiteX151" fmla="*/ 922584 w 1034979"/>
                    <a:gd name="connsiteY151" fmla="*/ 1088862 h 1509906"/>
                    <a:gd name="connsiteX152" fmla="*/ 951159 w 1034979"/>
                    <a:gd name="connsiteY152" fmla="*/ 1094577 h 1509906"/>
                    <a:gd name="connsiteX153" fmla="*/ 956874 w 1034979"/>
                    <a:gd name="connsiteY153" fmla="*/ 1094577 h 1509906"/>
                    <a:gd name="connsiteX154" fmla="*/ 1002594 w 1034979"/>
                    <a:gd name="connsiteY154" fmla="*/ 1092672 h 1509906"/>
                    <a:gd name="connsiteX155" fmla="*/ 1031169 w 1034979"/>
                    <a:gd name="connsiteY155" fmla="*/ 1085052 h 1509906"/>
                    <a:gd name="connsiteX156" fmla="*/ 1034979 w 1034979"/>
                    <a:gd name="connsiteY156" fmla="*/ 1079337 h 1509906"/>
                    <a:gd name="connsiteX157" fmla="*/ 1033074 w 1034979"/>
                    <a:gd name="connsiteY157" fmla="*/ 1060287 h 1509906"/>
                    <a:gd name="connsiteX158" fmla="*/ 1027359 w 1034979"/>
                    <a:gd name="connsiteY158" fmla="*/ 1056477 h 1509906"/>
                    <a:gd name="connsiteX159" fmla="*/ 1012119 w 1034979"/>
                    <a:gd name="connsiteY159" fmla="*/ 1054572 h 1509906"/>
                    <a:gd name="connsiteX160" fmla="*/ 1006404 w 1034979"/>
                    <a:gd name="connsiteY160" fmla="*/ 1052667 h 1509906"/>
                    <a:gd name="connsiteX161" fmla="*/ 998784 w 1034979"/>
                    <a:gd name="connsiteY161" fmla="*/ 1050762 h 1509906"/>
                    <a:gd name="connsiteX162" fmla="*/ 987354 w 1034979"/>
                    <a:gd name="connsiteY162" fmla="*/ 1043142 h 1509906"/>
                    <a:gd name="connsiteX163" fmla="*/ 975924 w 1034979"/>
                    <a:gd name="connsiteY163" fmla="*/ 1039332 h 1509906"/>
                    <a:gd name="connsiteX164" fmla="*/ 970209 w 1034979"/>
                    <a:gd name="connsiteY164" fmla="*/ 1037427 h 1509906"/>
                    <a:gd name="connsiteX165" fmla="*/ 962589 w 1034979"/>
                    <a:gd name="connsiteY165" fmla="*/ 1035522 h 1509906"/>
                    <a:gd name="connsiteX166" fmla="*/ 956874 w 1034979"/>
                    <a:gd name="connsiteY166" fmla="*/ 1033617 h 1509906"/>
                    <a:gd name="connsiteX167" fmla="*/ 935919 w 1034979"/>
                    <a:gd name="connsiteY167" fmla="*/ 1027902 h 1509906"/>
                    <a:gd name="connsiteX168" fmla="*/ 930204 w 1034979"/>
                    <a:gd name="connsiteY168" fmla="*/ 1025997 h 1509906"/>
                    <a:gd name="connsiteX169" fmla="*/ 825429 w 1034979"/>
                    <a:gd name="connsiteY169" fmla="*/ 1027902 h 1509906"/>
                    <a:gd name="connsiteX170" fmla="*/ 819714 w 1034979"/>
                    <a:gd name="connsiteY170" fmla="*/ 1029807 h 1509906"/>
                    <a:gd name="connsiteX171" fmla="*/ 730179 w 1034979"/>
                    <a:gd name="connsiteY171" fmla="*/ 1031712 h 1509906"/>
                    <a:gd name="connsiteX172" fmla="*/ 716844 w 1034979"/>
                    <a:gd name="connsiteY172" fmla="*/ 1035522 h 1509906"/>
                    <a:gd name="connsiteX173" fmla="*/ 695889 w 1034979"/>
                    <a:gd name="connsiteY173" fmla="*/ 1037427 h 1509906"/>
                    <a:gd name="connsiteX174" fmla="*/ 669219 w 1034979"/>
                    <a:gd name="connsiteY174" fmla="*/ 1039332 h 1509906"/>
                    <a:gd name="connsiteX175" fmla="*/ 669219 w 1034979"/>
                    <a:gd name="connsiteY175" fmla="*/ 1039332 h 1509906"/>
                    <a:gd name="connsiteX176" fmla="*/ 646359 w 1034979"/>
                    <a:gd name="connsiteY176" fmla="*/ 1043142 h 1509906"/>
                    <a:gd name="connsiteX177" fmla="*/ 642549 w 1034979"/>
                    <a:gd name="connsiteY177" fmla="*/ 1031712 h 1509906"/>
                    <a:gd name="connsiteX178" fmla="*/ 640644 w 1034979"/>
                    <a:gd name="connsiteY178" fmla="*/ 1025997 h 1509906"/>
                    <a:gd name="connsiteX179" fmla="*/ 642549 w 1034979"/>
                    <a:gd name="connsiteY179" fmla="*/ 1008852 h 1509906"/>
                    <a:gd name="connsiteX180" fmla="*/ 644454 w 1034979"/>
                    <a:gd name="connsiteY180" fmla="*/ 1003137 h 1509906"/>
                    <a:gd name="connsiteX181" fmla="*/ 661599 w 1034979"/>
                    <a:gd name="connsiteY181" fmla="*/ 993612 h 1509906"/>
                    <a:gd name="connsiteX182" fmla="*/ 673029 w 1034979"/>
                    <a:gd name="connsiteY182" fmla="*/ 985992 h 1509906"/>
                    <a:gd name="connsiteX183" fmla="*/ 674934 w 1034979"/>
                    <a:gd name="connsiteY183" fmla="*/ 980277 h 1509906"/>
                    <a:gd name="connsiteX184" fmla="*/ 680649 w 1034979"/>
                    <a:gd name="connsiteY184" fmla="*/ 978372 h 1509906"/>
                    <a:gd name="connsiteX185" fmla="*/ 686364 w 1034979"/>
                    <a:gd name="connsiteY185" fmla="*/ 974562 h 1509906"/>
                    <a:gd name="connsiteX186" fmla="*/ 695889 w 1034979"/>
                    <a:gd name="connsiteY186" fmla="*/ 965037 h 1509906"/>
                    <a:gd name="connsiteX187" fmla="*/ 705414 w 1034979"/>
                    <a:gd name="connsiteY187" fmla="*/ 953607 h 1509906"/>
                    <a:gd name="connsiteX188" fmla="*/ 716844 w 1034979"/>
                    <a:gd name="connsiteY188" fmla="*/ 945987 h 1509906"/>
                    <a:gd name="connsiteX189" fmla="*/ 732084 w 1034979"/>
                    <a:gd name="connsiteY189" fmla="*/ 932652 h 1509906"/>
                    <a:gd name="connsiteX190" fmla="*/ 741609 w 1034979"/>
                    <a:gd name="connsiteY190" fmla="*/ 921222 h 1509906"/>
                    <a:gd name="connsiteX191" fmla="*/ 753039 w 1034979"/>
                    <a:gd name="connsiteY191" fmla="*/ 911697 h 1509906"/>
                    <a:gd name="connsiteX192" fmla="*/ 758754 w 1034979"/>
                    <a:gd name="connsiteY192" fmla="*/ 900267 h 1509906"/>
                    <a:gd name="connsiteX193" fmla="*/ 760659 w 1034979"/>
                    <a:gd name="connsiteY193" fmla="*/ 894552 h 1509906"/>
                    <a:gd name="connsiteX194" fmla="*/ 766374 w 1034979"/>
                    <a:gd name="connsiteY194" fmla="*/ 883122 h 1509906"/>
                    <a:gd name="connsiteX195" fmla="*/ 764469 w 1034979"/>
                    <a:gd name="connsiteY195" fmla="*/ 867882 h 1509906"/>
                    <a:gd name="connsiteX196" fmla="*/ 758754 w 1034979"/>
                    <a:gd name="connsiteY196" fmla="*/ 865977 h 1509906"/>
                    <a:gd name="connsiteX197" fmla="*/ 737799 w 1034979"/>
                    <a:gd name="connsiteY197" fmla="*/ 867882 h 1509906"/>
                    <a:gd name="connsiteX198" fmla="*/ 732084 w 1034979"/>
                    <a:gd name="connsiteY198" fmla="*/ 871692 h 1509906"/>
                    <a:gd name="connsiteX199" fmla="*/ 720654 w 1034979"/>
                    <a:gd name="connsiteY199" fmla="*/ 875502 h 1509906"/>
                    <a:gd name="connsiteX200" fmla="*/ 716844 w 1034979"/>
                    <a:gd name="connsiteY200" fmla="*/ 881217 h 1509906"/>
                    <a:gd name="connsiteX201" fmla="*/ 711129 w 1034979"/>
                    <a:gd name="connsiteY201" fmla="*/ 883122 h 1509906"/>
                    <a:gd name="connsiteX202" fmla="*/ 705414 w 1034979"/>
                    <a:gd name="connsiteY202" fmla="*/ 886932 h 1509906"/>
                    <a:gd name="connsiteX203" fmla="*/ 699699 w 1034979"/>
                    <a:gd name="connsiteY203" fmla="*/ 892647 h 1509906"/>
                    <a:gd name="connsiteX204" fmla="*/ 692079 w 1034979"/>
                    <a:gd name="connsiteY204" fmla="*/ 896457 h 1509906"/>
                    <a:gd name="connsiteX205" fmla="*/ 650169 w 1034979"/>
                    <a:gd name="connsiteY205" fmla="*/ 925032 h 1509906"/>
                    <a:gd name="connsiteX206" fmla="*/ 636834 w 1034979"/>
                    <a:gd name="connsiteY206" fmla="*/ 936462 h 1509906"/>
                    <a:gd name="connsiteX207" fmla="*/ 627309 w 1034979"/>
                    <a:gd name="connsiteY207" fmla="*/ 953607 h 1509906"/>
                    <a:gd name="connsiteX208" fmla="*/ 602544 w 1034979"/>
                    <a:gd name="connsiteY208" fmla="*/ 959322 h 1509906"/>
                    <a:gd name="connsiteX209" fmla="*/ 589209 w 1034979"/>
                    <a:gd name="connsiteY209" fmla="*/ 963132 h 1509906"/>
                    <a:gd name="connsiteX210" fmla="*/ 573969 w 1034979"/>
                    <a:gd name="connsiteY210" fmla="*/ 961227 h 1509906"/>
                    <a:gd name="connsiteX211" fmla="*/ 562539 w 1034979"/>
                    <a:gd name="connsiteY211" fmla="*/ 957417 h 1509906"/>
                    <a:gd name="connsiteX212" fmla="*/ 551109 w 1034979"/>
                    <a:gd name="connsiteY212" fmla="*/ 953607 h 1509906"/>
                    <a:gd name="connsiteX213" fmla="*/ 539679 w 1034979"/>
                    <a:gd name="connsiteY213" fmla="*/ 949797 h 1509906"/>
                    <a:gd name="connsiteX214" fmla="*/ 533964 w 1034979"/>
                    <a:gd name="connsiteY214" fmla="*/ 947892 h 1509906"/>
                    <a:gd name="connsiteX215" fmla="*/ 528249 w 1034979"/>
                    <a:gd name="connsiteY215" fmla="*/ 944082 h 1509906"/>
                    <a:gd name="connsiteX216" fmla="*/ 516819 w 1034979"/>
                    <a:gd name="connsiteY216" fmla="*/ 938367 h 1509906"/>
                    <a:gd name="connsiteX217" fmla="*/ 509199 w 1034979"/>
                    <a:gd name="connsiteY217" fmla="*/ 926937 h 1509906"/>
                    <a:gd name="connsiteX218" fmla="*/ 505389 w 1034979"/>
                    <a:gd name="connsiteY218" fmla="*/ 905982 h 1509906"/>
                    <a:gd name="connsiteX219" fmla="*/ 507294 w 1034979"/>
                    <a:gd name="connsiteY219" fmla="*/ 841212 h 1509906"/>
                    <a:gd name="connsiteX220" fmla="*/ 513009 w 1034979"/>
                    <a:gd name="connsiteY220" fmla="*/ 827877 h 1509906"/>
                    <a:gd name="connsiteX221" fmla="*/ 503484 w 1034979"/>
                    <a:gd name="connsiteY221" fmla="*/ 351627 h 1509906"/>
                    <a:gd name="connsiteX222" fmla="*/ 499674 w 1034979"/>
                    <a:gd name="connsiteY222" fmla="*/ 60162 h 1509906"/>
                    <a:gd name="connsiteX223" fmla="*/ 490149 w 1034979"/>
                    <a:gd name="connsiteY223" fmla="*/ 33492 h 1509906"/>
                    <a:gd name="connsiteX224" fmla="*/ 488244 w 1034979"/>
                    <a:gd name="connsiteY224" fmla="*/ 27777 h 1509906"/>
                    <a:gd name="connsiteX225" fmla="*/ 484434 w 1034979"/>
                    <a:gd name="connsiteY225" fmla="*/ 22062 h 1509906"/>
                    <a:gd name="connsiteX226" fmla="*/ 478719 w 1034979"/>
                    <a:gd name="connsiteY226" fmla="*/ 10632 h 1509906"/>
                    <a:gd name="connsiteX227" fmla="*/ 473004 w 1034979"/>
                    <a:gd name="connsiteY227" fmla="*/ 6822 h 1509906"/>
                    <a:gd name="connsiteX228" fmla="*/ 469194 w 1034979"/>
                    <a:gd name="connsiteY228" fmla="*/ 1107 h 1509906"/>
                    <a:gd name="connsiteX229" fmla="*/ 429189 w 1034979"/>
                    <a:gd name="connsiteY229" fmla="*/ 4917 h 1509906"/>
                    <a:gd name="connsiteX230" fmla="*/ 421569 w 1034979"/>
                    <a:gd name="connsiteY230" fmla="*/ 16347 h 1509906"/>
                    <a:gd name="connsiteX231" fmla="*/ 417759 w 1034979"/>
                    <a:gd name="connsiteY231" fmla="*/ 22062 h 1509906"/>
                    <a:gd name="connsiteX232" fmla="*/ 419664 w 1034979"/>
                    <a:gd name="connsiteY232" fmla="*/ 54447 h 1509906"/>
                    <a:gd name="connsiteX233" fmla="*/ 423474 w 1034979"/>
                    <a:gd name="connsiteY233" fmla="*/ 65877 h 1509906"/>
                    <a:gd name="connsiteX234" fmla="*/ 425379 w 1034979"/>
                    <a:gd name="connsiteY234" fmla="*/ 71592 h 1509906"/>
                    <a:gd name="connsiteX235" fmla="*/ 425379 w 1034979"/>
                    <a:gd name="connsiteY235" fmla="*/ 77307 h 1509906"/>
                    <a:gd name="connsiteX236" fmla="*/ 429189 w 1034979"/>
                    <a:gd name="connsiteY236" fmla="*/ 231612 h 1509906"/>
                    <a:gd name="connsiteX237" fmla="*/ 440619 w 1034979"/>
                    <a:gd name="connsiteY237" fmla="*/ 414492 h 1509906"/>
                    <a:gd name="connsiteX238" fmla="*/ 425379 w 1034979"/>
                    <a:gd name="connsiteY238" fmla="*/ 711672 h 1509906"/>
                    <a:gd name="connsiteX239" fmla="*/ 417759 w 1034979"/>
                    <a:gd name="connsiteY239" fmla="*/ 839307 h 1509906"/>
                    <a:gd name="connsiteX240" fmla="*/ 413949 w 1034979"/>
                    <a:gd name="connsiteY240" fmla="*/ 856452 h 1509906"/>
                    <a:gd name="connsiteX241" fmla="*/ 417759 w 1034979"/>
                    <a:gd name="connsiteY241" fmla="*/ 877407 h 1509906"/>
                    <a:gd name="connsiteX242" fmla="*/ 421569 w 1034979"/>
                    <a:gd name="connsiteY242" fmla="*/ 883122 h 1509906"/>
                    <a:gd name="connsiteX243" fmla="*/ 425379 w 1034979"/>
                    <a:gd name="connsiteY243" fmla="*/ 894552 h 1509906"/>
                    <a:gd name="connsiteX244" fmla="*/ 423474 w 1034979"/>
                    <a:gd name="connsiteY244" fmla="*/ 921222 h 1509906"/>
                    <a:gd name="connsiteX245" fmla="*/ 417759 w 1034979"/>
                    <a:gd name="connsiteY245" fmla="*/ 923127 h 1509906"/>
                    <a:gd name="connsiteX246" fmla="*/ 412044 w 1034979"/>
                    <a:gd name="connsiteY246" fmla="*/ 926937 h 1509906"/>
                    <a:gd name="connsiteX247" fmla="*/ 421569 w 1034979"/>
                    <a:gd name="connsiteY247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56774 w 1034979"/>
                    <a:gd name="connsiteY22" fmla="*/ 909792 h 1509906"/>
                    <a:gd name="connsiteX23" fmla="*/ 145344 w 1034979"/>
                    <a:gd name="connsiteY23" fmla="*/ 905982 h 1509906"/>
                    <a:gd name="connsiteX24" fmla="*/ 116769 w 1034979"/>
                    <a:gd name="connsiteY24" fmla="*/ 896457 h 1509906"/>
                    <a:gd name="connsiteX25" fmla="*/ 111054 w 1034979"/>
                    <a:gd name="connsiteY25" fmla="*/ 890742 h 1509906"/>
                    <a:gd name="connsiteX26" fmla="*/ 84384 w 1034979"/>
                    <a:gd name="connsiteY26" fmla="*/ 865977 h 1509906"/>
                    <a:gd name="connsiteX27" fmla="*/ 78669 w 1034979"/>
                    <a:gd name="connsiteY27" fmla="*/ 864072 h 1509906"/>
                    <a:gd name="connsiteX28" fmla="*/ 59619 w 1034979"/>
                    <a:gd name="connsiteY28" fmla="*/ 867882 h 1509906"/>
                    <a:gd name="connsiteX29" fmla="*/ 53904 w 1034979"/>
                    <a:gd name="connsiteY29" fmla="*/ 871692 h 1509906"/>
                    <a:gd name="connsiteX30" fmla="*/ 50094 w 1034979"/>
                    <a:gd name="connsiteY30" fmla="*/ 877407 h 1509906"/>
                    <a:gd name="connsiteX31" fmla="*/ 46284 w 1034979"/>
                    <a:gd name="connsiteY31" fmla="*/ 888837 h 1509906"/>
                    <a:gd name="connsiteX32" fmla="*/ 50094 w 1034979"/>
                    <a:gd name="connsiteY32" fmla="*/ 926937 h 1509906"/>
                    <a:gd name="connsiteX33" fmla="*/ 53904 w 1034979"/>
                    <a:gd name="connsiteY33" fmla="*/ 932652 h 1509906"/>
                    <a:gd name="connsiteX34" fmla="*/ 59619 w 1034979"/>
                    <a:gd name="connsiteY34" fmla="*/ 936462 h 1509906"/>
                    <a:gd name="connsiteX35" fmla="*/ 63429 w 1034979"/>
                    <a:gd name="connsiteY35" fmla="*/ 942177 h 1509906"/>
                    <a:gd name="connsiteX36" fmla="*/ 80574 w 1034979"/>
                    <a:gd name="connsiteY36" fmla="*/ 951702 h 1509906"/>
                    <a:gd name="connsiteX37" fmla="*/ 103434 w 1034979"/>
                    <a:gd name="connsiteY37" fmla="*/ 953607 h 1509906"/>
                    <a:gd name="connsiteX38" fmla="*/ 124389 w 1034979"/>
                    <a:gd name="connsiteY38" fmla="*/ 959322 h 1509906"/>
                    <a:gd name="connsiteX39" fmla="*/ 130104 w 1034979"/>
                    <a:gd name="connsiteY39" fmla="*/ 961227 h 1509906"/>
                    <a:gd name="connsiteX40" fmla="*/ 135819 w 1034979"/>
                    <a:gd name="connsiteY40" fmla="*/ 966942 h 1509906"/>
                    <a:gd name="connsiteX41" fmla="*/ 143439 w 1034979"/>
                    <a:gd name="connsiteY41" fmla="*/ 968847 h 1509906"/>
                    <a:gd name="connsiteX42" fmla="*/ 166299 w 1034979"/>
                    <a:gd name="connsiteY42" fmla="*/ 972657 h 1509906"/>
                    <a:gd name="connsiteX43" fmla="*/ 191064 w 1034979"/>
                    <a:gd name="connsiteY43" fmla="*/ 978372 h 1509906"/>
                    <a:gd name="connsiteX44" fmla="*/ 208209 w 1034979"/>
                    <a:gd name="connsiteY44" fmla="*/ 984087 h 1509906"/>
                    <a:gd name="connsiteX45" fmla="*/ 213924 w 1034979"/>
                    <a:gd name="connsiteY45" fmla="*/ 985992 h 1509906"/>
                    <a:gd name="connsiteX46" fmla="*/ 229164 w 1034979"/>
                    <a:gd name="connsiteY46" fmla="*/ 989802 h 1509906"/>
                    <a:gd name="connsiteX47" fmla="*/ 248214 w 1034979"/>
                    <a:gd name="connsiteY47" fmla="*/ 995517 h 1509906"/>
                    <a:gd name="connsiteX48" fmla="*/ 253929 w 1034979"/>
                    <a:gd name="connsiteY48" fmla="*/ 999327 h 1509906"/>
                    <a:gd name="connsiteX49" fmla="*/ 267264 w 1034979"/>
                    <a:gd name="connsiteY49" fmla="*/ 1014567 h 1509906"/>
                    <a:gd name="connsiteX50" fmla="*/ 272979 w 1034979"/>
                    <a:gd name="connsiteY50" fmla="*/ 1033617 h 1509906"/>
                    <a:gd name="connsiteX51" fmla="*/ 274884 w 1034979"/>
                    <a:gd name="connsiteY51" fmla="*/ 1039332 h 1509906"/>
                    <a:gd name="connsiteX52" fmla="*/ 276789 w 1034979"/>
                    <a:gd name="connsiteY52" fmla="*/ 1045047 h 1509906"/>
                    <a:gd name="connsiteX53" fmla="*/ 278694 w 1034979"/>
                    <a:gd name="connsiteY53" fmla="*/ 1069812 h 1509906"/>
                    <a:gd name="connsiteX54" fmla="*/ 280599 w 1034979"/>
                    <a:gd name="connsiteY54" fmla="*/ 1075527 h 1509906"/>
                    <a:gd name="connsiteX55" fmla="*/ 278694 w 1034979"/>
                    <a:gd name="connsiteY55" fmla="*/ 1094577 h 1509906"/>
                    <a:gd name="connsiteX56" fmla="*/ 276789 w 1034979"/>
                    <a:gd name="connsiteY56" fmla="*/ 1104102 h 1509906"/>
                    <a:gd name="connsiteX57" fmla="*/ 263454 w 1034979"/>
                    <a:gd name="connsiteY57" fmla="*/ 1117437 h 1509906"/>
                    <a:gd name="connsiteX58" fmla="*/ 252024 w 1034979"/>
                    <a:gd name="connsiteY58" fmla="*/ 1125057 h 1509906"/>
                    <a:gd name="connsiteX59" fmla="*/ 240594 w 1034979"/>
                    <a:gd name="connsiteY59" fmla="*/ 1128867 h 1509906"/>
                    <a:gd name="connsiteX60" fmla="*/ 126294 w 1034979"/>
                    <a:gd name="connsiteY60" fmla="*/ 1128867 h 1509906"/>
                    <a:gd name="connsiteX61" fmla="*/ 120579 w 1034979"/>
                    <a:gd name="connsiteY61" fmla="*/ 1130772 h 1509906"/>
                    <a:gd name="connsiteX62" fmla="*/ 105339 w 1034979"/>
                    <a:gd name="connsiteY62" fmla="*/ 1132677 h 1509906"/>
                    <a:gd name="connsiteX63" fmla="*/ 88194 w 1034979"/>
                    <a:gd name="connsiteY63" fmla="*/ 1138392 h 1509906"/>
                    <a:gd name="connsiteX64" fmla="*/ 82479 w 1034979"/>
                    <a:gd name="connsiteY64" fmla="*/ 1140297 h 1509906"/>
                    <a:gd name="connsiteX65" fmla="*/ 76764 w 1034979"/>
                    <a:gd name="connsiteY65" fmla="*/ 1144107 h 1509906"/>
                    <a:gd name="connsiteX66" fmla="*/ 65334 w 1034979"/>
                    <a:gd name="connsiteY66" fmla="*/ 1146012 h 1509906"/>
                    <a:gd name="connsiteX67" fmla="*/ 27234 w 1034979"/>
                    <a:gd name="connsiteY67" fmla="*/ 1147917 h 1509906"/>
                    <a:gd name="connsiteX68" fmla="*/ 15804 w 1034979"/>
                    <a:gd name="connsiteY68" fmla="*/ 1153632 h 1509906"/>
                    <a:gd name="connsiteX69" fmla="*/ 6279 w 1034979"/>
                    <a:gd name="connsiteY69" fmla="*/ 1163157 h 1509906"/>
                    <a:gd name="connsiteX70" fmla="*/ 4374 w 1034979"/>
                    <a:gd name="connsiteY70" fmla="*/ 1168872 h 1509906"/>
                    <a:gd name="connsiteX71" fmla="*/ 564 w 1034979"/>
                    <a:gd name="connsiteY71" fmla="*/ 1174587 h 1509906"/>
                    <a:gd name="connsiteX72" fmla="*/ 6279 w 1034979"/>
                    <a:gd name="connsiteY72" fmla="*/ 1206972 h 1509906"/>
                    <a:gd name="connsiteX73" fmla="*/ 11994 w 1034979"/>
                    <a:gd name="connsiteY73" fmla="*/ 1210782 h 1509906"/>
                    <a:gd name="connsiteX74" fmla="*/ 17709 w 1034979"/>
                    <a:gd name="connsiteY74" fmla="*/ 1212687 h 1509906"/>
                    <a:gd name="connsiteX75" fmla="*/ 145344 w 1034979"/>
                    <a:gd name="connsiteY75" fmla="*/ 1210782 h 1509906"/>
                    <a:gd name="connsiteX76" fmla="*/ 152964 w 1034979"/>
                    <a:gd name="connsiteY76" fmla="*/ 1208877 h 1509906"/>
                    <a:gd name="connsiteX77" fmla="*/ 303459 w 1034979"/>
                    <a:gd name="connsiteY77" fmla="*/ 1203162 h 1509906"/>
                    <a:gd name="connsiteX78" fmla="*/ 318699 w 1034979"/>
                    <a:gd name="connsiteY78" fmla="*/ 1210782 h 1509906"/>
                    <a:gd name="connsiteX79" fmla="*/ 330129 w 1034979"/>
                    <a:gd name="connsiteY79" fmla="*/ 1216497 h 1509906"/>
                    <a:gd name="connsiteX80" fmla="*/ 333939 w 1034979"/>
                    <a:gd name="connsiteY80" fmla="*/ 1222212 h 1509906"/>
                    <a:gd name="connsiteX81" fmla="*/ 339654 w 1034979"/>
                    <a:gd name="connsiteY81" fmla="*/ 1224117 h 1509906"/>
                    <a:gd name="connsiteX82" fmla="*/ 351084 w 1034979"/>
                    <a:gd name="connsiteY82" fmla="*/ 1231737 h 1509906"/>
                    <a:gd name="connsiteX83" fmla="*/ 356799 w 1034979"/>
                    <a:gd name="connsiteY83" fmla="*/ 1235547 h 1509906"/>
                    <a:gd name="connsiteX84" fmla="*/ 360609 w 1034979"/>
                    <a:gd name="connsiteY84" fmla="*/ 1241262 h 1509906"/>
                    <a:gd name="connsiteX85" fmla="*/ 366324 w 1034979"/>
                    <a:gd name="connsiteY85" fmla="*/ 1252692 h 1509906"/>
                    <a:gd name="connsiteX86" fmla="*/ 362514 w 1034979"/>
                    <a:gd name="connsiteY86" fmla="*/ 1279362 h 1509906"/>
                    <a:gd name="connsiteX87" fmla="*/ 358704 w 1034979"/>
                    <a:gd name="connsiteY87" fmla="*/ 1285077 h 1509906"/>
                    <a:gd name="connsiteX88" fmla="*/ 356799 w 1034979"/>
                    <a:gd name="connsiteY88" fmla="*/ 1290792 h 1509906"/>
                    <a:gd name="connsiteX89" fmla="*/ 352989 w 1034979"/>
                    <a:gd name="connsiteY89" fmla="*/ 1296507 h 1509906"/>
                    <a:gd name="connsiteX90" fmla="*/ 351084 w 1034979"/>
                    <a:gd name="connsiteY90" fmla="*/ 1302222 h 1509906"/>
                    <a:gd name="connsiteX91" fmla="*/ 347274 w 1034979"/>
                    <a:gd name="connsiteY91" fmla="*/ 1307937 h 1509906"/>
                    <a:gd name="connsiteX92" fmla="*/ 330129 w 1034979"/>
                    <a:gd name="connsiteY92" fmla="*/ 1374612 h 1509906"/>
                    <a:gd name="connsiteX93" fmla="*/ 328224 w 1034979"/>
                    <a:gd name="connsiteY93" fmla="*/ 1426047 h 1509906"/>
                    <a:gd name="connsiteX94" fmla="*/ 330129 w 1034979"/>
                    <a:gd name="connsiteY94" fmla="*/ 1450812 h 1509906"/>
                    <a:gd name="connsiteX95" fmla="*/ 332034 w 1034979"/>
                    <a:gd name="connsiteY95" fmla="*/ 1456527 h 1509906"/>
                    <a:gd name="connsiteX96" fmla="*/ 335844 w 1034979"/>
                    <a:gd name="connsiteY96" fmla="*/ 1460337 h 1509906"/>
                    <a:gd name="connsiteX97" fmla="*/ 364419 w 1034979"/>
                    <a:gd name="connsiteY97" fmla="*/ 1506057 h 1509906"/>
                    <a:gd name="connsiteX98" fmla="*/ 387279 w 1034979"/>
                    <a:gd name="connsiteY98" fmla="*/ 1507962 h 1509906"/>
                    <a:gd name="connsiteX99" fmla="*/ 392994 w 1034979"/>
                    <a:gd name="connsiteY99" fmla="*/ 1502247 h 1509906"/>
                    <a:gd name="connsiteX100" fmla="*/ 394899 w 1034979"/>
                    <a:gd name="connsiteY100" fmla="*/ 1490817 h 1509906"/>
                    <a:gd name="connsiteX101" fmla="*/ 396804 w 1034979"/>
                    <a:gd name="connsiteY101" fmla="*/ 1485102 h 1509906"/>
                    <a:gd name="connsiteX102" fmla="*/ 398709 w 1034979"/>
                    <a:gd name="connsiteY102" fmla="*/ 1467957 h 1509906"/>
                    <a:gd name="connsiteX103" fmla="*/ 400614 w 1034979"/>
                    <a:gd name="connsiteY103" fmla="*/ 1454622 h 1509906"/>
                    <a:gd name="connsiteX104" fmla="*/ 404424 w 1034979"/>
                    <a:gd name="connsiteY104" fmla="*/ 1397472 h 1509906"/>
                    <a:gd name="connsiteX105" fmla="*/ 410139 w 1034979"/>
                    <a:gd name="connsiteY105" fmla="*/ 1386042 h 1509906"/>
                    <a:gd name="connsiteX106" fmla="*/ 413949 w 1034979"/>
                    <a:gd name="connsiteY106" fmla="*/ 1372707 h 1509906"/>
                    <a:gd name="connsiteX107" fmla="*/ 415854 w 1034979"/>
                    <a:gd name="connsiteY107" fmla="*/ 1366992 h 1509906"/>
                    <a:gd name="connsiteX108" fmla="*/ 417759 w 1034979"/>
                    <a:gd name="connsiteY108" fmla="*/ 1353657 h 1509906"/>
                    <a:gd name="connsiteX109" fmla="*/ 421569 w 1034979"/>
                    <a:gd name="connsiteY109" fmla="*/ 1342227 h 1509906"/>
                    <a:gd name="connsiteX110" fmla="*/ 427284 w 1034979"/>
                    <a:gd name="connsiteY110" fmla="*/ 1328892 h 1509906"/>
                    <a:gd name="connsiteX111" fmla="*/ 436809 w 1034979"/>
                    <a:gd name="connsiteY111" fmla="*/ 1317462 h 1509906"/>
                    <a:gd name="connsiteX112" fmla="*/ 450144 w 1034979"/>
                    <a:gd name="connsiteY112" fmla="*/ 1302222 h 1509906"/>
                    <a:gd name="connsiteX113" fmla="*/ 457764 w 1034979"/>
                    <a:gd name="connsiteY113" fmla="*/ 1290792 h 1509906"/>
                    <a:gd name="connsiteX114" fmla="*/ 461574 w 1034979"/>
                    <a:gd name="connsiteY114" fmla="*/ 1279362 h 1509906"/>
                    <a:gd name="connsiteX115" fmla="*/ 465384 w 1034979"/>
                    <a:gd name="connsiteY115" fmla="*/ 1264122 h 1509906"/>
                    <a:gd name="connsiteX116" fmla="*/ 467289 w 1034979"/>
                    <a:gd name="connsiteY116" fmla="*/ 1258407 h 1509906"/>
                    <a:gd name="connsiteX117" fmla="*/ 507294 w 1034979"/>
                    <a:gd name="connsiteY117" fmla="*/ 1252692 h 1509906"/>
                    <a:gd name="connsiteX118" fmla="*/ 535869 w 1034979"/>
                    <a:gd name="connsiteY118" fmla="*/ 1243167 h 1509906"/>
                    <a:gd name="connsiteX119" fmla="*/ 541584 w 1034979"/>
                    <a:gd name="connsiteY119" fmla="*/ 1241262 h 1509906"/>
                    <a:gd name="connsiteX120" fmla="*/ 547299 w 1034979"/>
                    <a:gd name="connsiteY120" fmla="*/ 1239357 h 1509906"/>
                    <a:gd name="connsiteX121" fmla="*/ 554919 w 1034979"/>
                    <a:gd name="connsiteY121" fmla="*/ 1237452 h 1509906"/>
                    <a:gd name="connsiteX122" fmla="*/ 573969 w 1034979"/>
                    <a:gd name="connsiteY122" fmla="*/ 1229832 h 1509906"/>
                    <a:gd name="connsiteX123" fmla="*/ 585399 w 1034979"/>
                    <a:gd name="connsiteY123" fmla="*/ 1226022 h 1509906"/>
                    <a:gd name="connsiteX124" fmla="*/ 720654 w 1034979"/>
                    <a:gd name="connsiteY124" fmla="*/ 1309842 h 1509906"/>
                    <a:gd name="connsiteX125" fmla="*/ 733989 w 1034979"/>
                    <a:gd name="connsiteY125" fmla="*/ 1319367 h 1509906"/>
                    <a:gd name="connsiteX126" fmla="*/ 743514 w 1034979"/>
                    <a:gd name="connsiteY126" fmla="*/ 1321272 h 1509906"/>
                    <a:gd name="connsiteX127" fmla="*/ 749229 w 1034979"/>
                    <a:gd name="connsiteY127" fmla="*/ 1323177 h 1509906"/>
                    <a:gd name="connsiteX128" fmla="*/ 762564 w 1034979"/>
                    <a:gd name="connsiteY128" fmla="*/ 1328892 h 1509906"/>
                    <a:gd name="connsiteX129" fmla="*/ 777804 w 1034979"/>
                    <a:gd name="connsiteY129" fmla="*/ 1326987 h 1509906"/>
                    <a:gd name="connsiteX130" fmla="*/ 789234 w 1034979"/>
                    <a:gd name="connsiteY130" fmla="*/ 1321272 h 1509906"/>
                    <a:gd name="connsiteX131" fmla="*/ 794949 w 1034979"/>
                    <a:gd name="connsiteY131" fmla="*/ 1319367 h 1509906"/>
                    <a:gd name="connsiteX132" fmla="*/ 802569 w 1034979"/>
                    <a:gd name="connsiteY132" fmla="*/ 1302222 h 1509906"/>
                    <a:gd name="connsiteX133" fmla="*/ 800664 w 1034979"/>
                    <a:gd name="connsiteY133" fmla="*/ 1277457 h 1509906"/>
                    <a:gd name="connsiteX134" fmla="*/ 798759 w 1034979"/>
                    <a:gd name="connsiteY134" fmla="*/ 1271742 h 1509906"/>
                    <a:gd name="connsiteX135" fmla="*/ 796854 w 1034979"/>
                    <a:gd name="connsiteY135" fmla="*/ 1264122 h 1509906"/>
                    <a:gd name="connsiteX136" fmla="*/ 783519 w 1034979"/>
                    <a:gd name="connsiteY136" fmla="*/ 1246977 h 1509906"/>
                    <a:gd name="connsiteX137" fmla="*/ 773994 w 1034979"/>
                    <a:gd name="connsiteY137" fmla="*/ 1241262 h 1509906"/>
                    <a:gd name="connsiteX138" fmla="*/ 648264 w 1034979"/>
                    <a:gd name="connsiteY138" fmla="*/ 1149822 h 1509906"/>
                    <a:gd name="connsiteX139" fmla="*/ 644454 w 1034979"/>
                    <a:gd name="connsiteY139" fmla="*/ 1132677 h 1509906"/>
                    <a:gd name="connsiteX140" fmla="*/ 646359 w 1034979"/>
                    <a:gd name="connsiteY140" fmla="*/ 1125057 h 1509906"/>
                    <a:gd name="connsiteX141" fmla="*/ 650169 w 1034979"/>
                    <a:gd name="connsiteY141" fmla="*/ 1107912 h 1509906"/>
                    <a:gd name="connsiteX142" fmla="*/ 653979 w 1034979"/>
                    <a:gd name="connsiteY142" fmla="*/ 1102197 h 1509906"/>
                    <a:gd name="connsiteX143" fmla="*/ 655884 w 1034979"/>
                    <a:gd name="connsiteY143" fmla="*/ 1096482 h 1509906"/>
                    <a:gd name="connsiteX144" fmla="*/ 661599 w 1034979"/>
                    <a:gd name="connsiteY144" fmla="*/ 1094577 h 1509906"/>
                    <a:gd name="connsiteX145" fmla="*/ 671124 w 1034979"/>
                    <a:gd name="connsiteY145" fmla="*/ 1083147 h 1509906"/>
                    <a:gd name="connsiteX146" fmla="*/ 724464 w 1034979"/>
                    <a:gd name="connsiteY146" fmla="*/ 1075527 h 1509906"/>
                    <a:gd name="connsiteX147" fmla="*/ 842574 w 1034979"/>
                    <a:gd name="connsiteY147" fmla="*/ 1077432 h 1509906"/>
                    <a:gd name="connsiteX148" fmla="*/ 871149 w 1034979"/>
                    <a:gd name="connsiteY148" fmla="*/ 1079337 h 1509906"/>
                    <a:gd name="connsiteX149" fmla="*/ 899724 w 1034979"/>
                    <a:gd name="connsiteY149" fmla="*/ 1085052 h 1509906"/>
                    <a:gd name="connsiteX150" fmla="*/ 922584 w 1034979"/>
                    <a:gd name="connsiteY150" fmla="*/ 1088862 h 1509906"/>
                    <a:gd name="connsiteX151" fmla="*/ 951159 w 1034979"/>
                    <a:gd name="connsiteY151" fmla="*/ 1094577 h 1509906"/>
                    <a:gd name="connsiteX152" fmla="*/ 956874 w 1034979"/>
                    <a:gd name="connsiteY152" fmla="*/ 1094577 h 1509906"/>
                    <a:gd name="connsiteX153" fmla="*/ 1002594 w 1034979"/>
                    <a:gd name="connsiteY153" fmla="*/ 1092672 h 1509906"/>
                    <a:gd name="connsiteX154" fmla="*/ 1031169 w 1034979"/>
                    <a:gd name="connsiteY154" fmla="*/ 1085052 h 1509906"/>
                    <a:gd name="connsiteX155" fmla="*/ 1034979 w 1034979"/>
                    <a:gd name="connsiteY155" fmla="*/ 1079337 h 1509906"/>
                    <a:gd name="connsiteX156" fmla="*/ 1033074 w 1034979"/>
                    <a:gd name="connsiteY156" fmla="*/ 1060287 h 1509906"/>
                    <a:gd name="connsiteX157" fmla="*/ 1027359 w 1034979"/>
                    <a:gd name="connsiteY157" fmla="*/ 1056477 h 1509906"/>
                    <a:gd name="connsiteX158" fmla="*/ 1012119 w 1034979"/>
                    <a:gd name="connsiteY158" fmla="*/ 1054572 h 1509906"/>
                    <a:gd name="connsiteX159" fmla="*/ 1006404 w 1034979"/>
                    <a:gd name="connsiteY159" fmla="*/ 1052667 h 1509906"/>
                    <a:gd name="connsiteX160" fmla="*/ 998784 w 1034979"/>
                    <a:gd name="connsiteY160" fmla="*/ 1050762 h 1509906"/>
                    <a:gd name="connsiteX161" fmla="*/ 987354 w 1034979"/>
                    <a:gd name="connsiteY161" fmla="*/ 1043142 h 1509906"/>
                    <a:gd name="connsiteX162" fmla="*/ 975924 w 1034979"/>
                    <a:gd name="connsiteY162" fmla="*/ 1039332 h 1509906"/>
                    <a:gd name="connsiteX163" fmla="*/ 970209 w 1034979"/>
                    <a:gd name="connsiteY163" fmla="*/ 1037427 h 1509906"/>
                    <a:gd name="connsiteX164" fmla="*/ 962589 w 1034979"/>
                    <a:gd name="connsiteY164" fmla="*/ 1035522 h 1509906"/>
                    <a:gd name="connsiteX165" fmla="*/ 956874 w 1034979"/>
                    <a:gd name="connsiteY165" fmla="*/ 1033617 h 1509906"/>
                    <a:gd name="connsiteX166" fmla="*/ 935919 w 1034979"/>
                    <a:gd name="connsiteY166" fmla="*/ 1027902 h 1509906"/>
                    <a:gd name="connsiteX167" fmla="*/ 930204 w 1034979"/>
                    <a:gd name="connsiteY167" fmla="*/ 1025997 h 1509906"/>
                    <a:gd name="connsiteX168" fmla="*/ 825429 w 1034979"/>
                    <a:gd name="connsiteY168" fmla="*/ 1027902 h 1509906"/>
                    <a:gd name="connsiteX169" fmla="*/ 819714 w 1034979"/>
                    <a:gd name="connsiteY169" fmla="*/ 1029807 h 1509906"/>
                    <a:gd name="connsiteX170" fmla="*/ 730179 w 1034979"/>
                    <a:gd name="connsiteY170" fmla="*/ 1031712 h 1509906"/>
                    <a:gd name="connsiteX171" fmla="*/ 716844 w 1034979"/>
                    <a:gd name="connsiteY171" fmla="*/ 1035522 h 1509906"/>
                    <a:gd name="connsiteX172" fmla="*/ 695889 w 1034979"/>
                    <a:gd name="connsiteY172" fmla="*/ 1037427 h 1509906"/>
                    <a:gd name="connsiteX173" fmla="*/ 669219 w 1034979"/>
                    <a:gd name="connsiteY173" fmla="*/ 1039332 h 1509906"/>
                    <a:gd name="connsiteX174" fmla="*/ 669219 w 1034979"/>
                    <a:gd name="connsiteY174" fmla="*/ 1039332 h 1509906"/>
                    <a:gd name="connsiteX175" fmla="*/ 646359 w 1034979"/>
                    <a:gd name="connsiteY175" fmla="*/ 1043142 h 1509906"/>
                    <a:gd name="connsiteX176" fmla="*/ 642549 w 1034979"/>
                    <a:gd name="connsiteY176" fmla="*/ 1031712 h 1509906"/>
                    <a:gd name="connsiteX177" fmla="*/ 640644 w 1034979"/>
                    <a:gd name="connsiteY177" fmla="*/ 1025997 h 1509906"/>
                    <a:gd name="connsiteX178" fmla="*/ 642549 w 1034979"/>
                    <a:gd name="connsiteY178" fmla="*/ 1008852 h 1509906"/>
                    <a:gd name="connsiteX179" fmla="*/ 644454 w 1034979"/>
                    <a:gd name="connsiteY179" fmla="*/ 1003137 h 1509906"/>
                    <a:gd name="connsiteX180" fmla="*/ 661599 w 1034979"/>
                    <a:gd name="connsiteY180" fmla="*/ 993612 h 1509906"/>
                    <a:gd name="connsiteX181" fmla="*/ 673029 w 1034979"/>
                    <a:gd name="connsiteY181" fmla="*/ 985992 h 1509906"/>
                    <a:gd name="connsiteX182" fmla="*/ 674934 w 1034979"/>
                    <a:gd name="connsiteY182" fmla="*/ 980277 h 1509906"/>
                    <a:gd name="connsiteX183" fmla="*/ 680649 w 1034979"/>
                    <a:gd name="connsiteY183" fmla="*/ 978372 h 1509906"/>
                    <a:gd name="connsiteX184" fmla="*/ 686364 w 1034979"/>
                    <a:gd name="connsiteY184" fmla="*/ 974562 h 1509906"/>
                    <a:gd name="connsiteX185" fmla="*/ 695889 w 1034979"/>
                    <a:gd name="connsiteY185" fmla="*/ 965037 h 1509906"/>
                    <a:gd name="connsiteX186" fmla="*/ 705414 w 1034979"/>
                    <a:gd name="connsiteY186" fmla="*/ 953607 h 1509906"/>
                    <a:gd name="connsiteX187" fmla="*/ 716844 w 1034979"/>
                    <a:gd name="connsiteY187" fmla="*/ 945987 h 1509906"/>
                    <a:gd name="connsiteX188" fmla="*/ 732084 w 1034979"/>
                    <a:gd name="connsiteY188" fmla="*/ 932652 h 1509906"/>
                    <a:gd name="connsiteX189" fmla="*/ 741609 w 1034979"/>
                    <a:gd name="connsiteY189" fmla="*/ 921222 h 1509906"/>
                    <a:gd name="connsiteX190" fmla="*/ 753039 w 1034979"/>
                    <a:gd name="connsiteY190" fmla="*/ 911697 h 1509906"/>
                    <a:gd name="connsiteX191" fmla="*/ 758754 w 1034979"/>
                    <a:gd name="connsiteY191" fmla="*/ 900267 h 1509906"/>
                    <a:gd name="connsiteX192" fmla="*/ 760659 w 1034979"/>
                    <a:gd name="connsiteY192" fmla="*/ 894552 h 1509906"/>
                    <a:gd name="connsiteX193" fmla="*/ 766374 w 1034979"/>
                    <a:gd name="connsiteY193" fmla="*/ 883122 h 1509906"/>
                    <a:gd name="connsiteX194" fmla="*/ 764469 w 1034979"/>
                    <a:gd name="connsiteY194" fmla="*/ 867882 h 1509906"/>
                    <a:gd name="connsiteX195" fmla="*/ 758754 w 1034979"/>
                    <a:gd name="connsiteY195" fmla="*/ 865977 h 1509906"/>
                    <a:gd name="connsiteX196" fmla="*/ 737799 w 1034979"/>
                    <a:gd name="connsiteY196" fmla="*/ 867882 h 1509906"/>
                    <a:gd name="connsiteX197" fmla="*/ 732084 w 1034979"/>
                    <a:gd name="connsiteY197" fmla="*/ 871692 h 1509906"/>
                    <a:gd name="connsiteX198" fmla="*/ 720654 w 1034979"/>
                    <a:gd name="connsiteY198" fmla="*/ 875502 h 1509906"/>
                    <a:gd name="connsiteX199" fmla="*/ 716844 w 1034979"/>
                    <a:gd name="connsiteY199" fmla="*/ 881217 h 1509906"/>
                    <a:gd name="connsiteX200" fmla="*/ 711129 w 1034979"/>
                    <a:gd name="connsiteY200" fmla="*/ 883122 h 1509906"/>
                    <a:gd name="connsiteX201" fmla="*/ 705414 w 1034979"/>
                    <a:gd name="connsiteY201" fmla="*/ 886932 h 1509906"/>
                    <a:gd name="connsiteX202" fmla="*/ 699699 w 1034979"/>
                    <a:gd name="connsiteY202" fmla="*/ 892647 h 1509906"/>
                    <a:gd name="connsiteX203" fmla="*/ 692079 w 1034979"/>
                    <a:gd name="connsiteY203" fmla="*/ 896457 h 1509906"/>
                    <a:gd name="connsiteX204" fmla="*/ 650169 w 1034979"/>
                    <a:gd name="connsiteY204" fmla="*/ 925032 h 1509906"/>
                    <a:gd name="connsiteX205" fmla="*/ 636834 w 1034979"/>
                    <a:gd name="connsiteY205" fmla="*/ 936462 h 1509906"/>
                    <a:gd name="connsiteX206" fmla="*/ 627309 w 1034979"/>
                    <a:gd name="connsiteY206" fmla="*/ 953607 h 1509906"/>
                    <a:gd name="connsiteX207" fmla="*/ 602544 w 1034979"/>
                    <a:gd name="connsiteY207" fmla="*/ 959322 h 1509906"/>
                    <a:gd name="connsiteX208" fmla="*/ 589209 w 1034979"/>
                    <a:gd name="connsiteY208" fmla="*/ 963132 h 1509906"/>
                    <a:gd name="connsiteX209" fmla="*/ 573969 w 1034979"/>
                    <a:gd name="connsiteY209" fmla="*/ 961227 h 1509906"/>
                    <a:gd name="connsiteX210" fmla="*/ 562539 w 1034979"/>
                    <a:gd name="connsiteY210" fmla="*/ 957417 h 1509906"/>
                    <a:gd name="connsiteX211" fmla="*/ 551109 w 1034979"/>
                    <a:gd name="connsiteY211" fmla="*/ 953607 h 1509906"/>
                    <a:gd name="connsiteX212" fmla="*/ 539679 w 1034979"/>
                    <a:gd name="connsiteY212" fmla="*/ 949797 h 1509906"/>
                    <a:gd name="connsiteX213" fmla="*/ 533964 w 1034979"/>
                    <a:gd name="connsiteY213" fmla="*/ 947892 h 1509906"/>
                    <a:gd name="connsiteX214" fmla="*/ 528249 w 1034979"/>
                    <a:gd name="connsiteY214" fmla="*/ 944082 h 1509906"/>
                    <a:gd name="connsiteX215" fmla="*/ 516819 w 1034979"/>
                    <a:gd name="connsiteY215" fmla="*/ 938367 h 1509906"/>
                    <a:gd name="connsiteX216" fmla="*/ 509199 w 1034979"/>
                    <a:gd name="connsiteY216" fmla="*/ 926937 h 1509906"/>
                    <a:gd name="connsiteX217" fmla="*/ 505389 w 1034979"/>
                    <a:gd name="connsiteY217" fmla="*/ 905982 h 1509906"/>
                    <a:gd name="connsiteX218" fmla="*/ 507294 w 1034979"/>
                    <a:gd name="connsiteY218" fmla="*/ 841212 h 1509906"/>
                    <a:gd name="connsiteX219" fmla="*/ 513009 w 1034979"/>
                    <a:gd name="connsiteY219" fmla="*/ 827877 h 1509906"/>
                    <a:gd name="connsiteX220" fmla="*/ 503484 w 1034979"/>
                    <a:gd name="connsiteY220" fmla="*/ 351627 h 1509906"/>
                    <a:gd name="connsiteX221" fmla="*/ 499674 w 1034979"/>
                    <a:gd name="connsiteY221" fmla="*/ 60162 h 1509906"/>
                    <a:gd name="connsiteX222" fmla="*/ 490149 w 1034979"/>
                    <a:gd name="connsiteY222" fmla="*/ 33492 h 1509906"/>
                    <a:gd name="connsiteX223" fmla="*/ 488244 w 1034979"/>
                    <a:gd name="connsiteY223" fmla="*/ 27777 h 1509906"/>
                    <a:gd name="connsiteX224" fmla="*/ 484434 w 1034979"/>
                    <a:gd name="connsiteY224" fmla="*/ 22062 h 1509906"/>
                    <a:gd name="connsiteX225" fmla="*/ 478719 w 1034979"/>
                    <a:gd name="connsiteY225" fmla="*/ 10632 h 1509906"/>
                    <a:gd name="connsiteX226" fmla="*/ 473004 w 1034979"/>
                    <a:gd name="connsiteY226" fmla="*/ 6822 h 1509906"/>
                    <a:gd name="connsiteX227" fmla="*/ 469194 w 1034979"/>
                    <a:gd name="connsiteY227" fmla="*/ 1107 h 1509906"/>
                    <a:gd name="connsiteX228" fmla="*/ 429189 w 1034979"/>
                    <a:gd name="connsiteY228" fmla="*/ 4917 h 1509906"/>
                    <a:gd name="connsiteX229" fmla="*/ 421569 w 1034979"/>
                    <a:gd name="connsiteY229" fmla="*/ 16347 h 1509906"/>
                    <a:gd name="connsiteX230" fmla="*/ 417759 w 1034979"/>
                    <a:gd name="connsiteY230" fmla="*/ 22062 h 1509906"/>
                    <a:gd name="connsiteX231" fmla="*/ 419664 w 1034979"/>
                    <a:gd name="connsiteY231" fmla="*/ 54447 h 1509906"/>
                    <a:gd name="connsiteX232" fmla="*/ 423474 w 1034979"/>
                    <a:gd name="connsiteY232" fmla="*/ 65877 h 1509906"/>
                    <a:gd name="connsiteX233" fmla="*/ 425379 w 1034979"/>
                    <a:gd name="connsiteY233" fmla="*/ 71592 h 1509906"/>
                    <a:gd name="connsiteX234" fmla="*/ 425379 w 1034979"/>
                    <a:gd name="connsiteY234" fmla="*/ 77307 h 1509906"/>
                    <a:gd name="connsiteX235" fmla="*/ 429189 w 1034979"/>
                    <a:gd name="connsiteY235" fmla="*/ 231612 h 1509906"/>
                    <a:gd name="connsiteX236" fmla="*/ 440619 w 1034979"/>
                    <a:gd name="connsiteY236" fmla="*/ 414492 h 1509906"/>
                    <a:gd name="connsiteX237" fmla="*/ 425379 w 1034979"/>
                    <a:gd name="connsiteY237" fmla="*/ 711672 h 1509906"/>
                    <a:gd name="connsiteX238" fmla="*/ 417759 w 1034979"/>
                    <a:gd name="connsiteY238" fmla="*/ 839307 h 1509906"/>
                    <a:gd name="connsiteX239" fmla="*/ 413949 w 1034979"/>
                    <a:gd name="connsiteY239" fmla="*/ 856452 h 1509906"/>
                    <a:gd name="connsiteX240" fmla="*/ 417759 w 1034979"/>
                    <a:gd name="connsiteY240" fmla="*/ 877407 h 1509906"/>
                    <a:gd name="connsiteX241" fmla="*/ 421569 w 1034979"/>
                    <a:gd name="connsiteY241" fmla="*/ 883122 h 1509906"/>
                    <a:gd name="connsiteX242" fmla="*/ 425379 w 1034979"/>
                    <a:gd name="connsiteY242" fmla="*/ 894552 h 1509906"/>
                    <a:gd name="connsiteX243" fmla="*/ 423474 w 1034979"/>
                    <a:gd name="connsiteY243" fmla="*/ 921222 h 1509906"/>
                    <a:gd name="connsiteX244" fmla="*/ 417759 w 1034979"/>
                    <a:gd name="connsiteY244" fmla="*/ 923127 h 1509906"/>
                    <a:gd name="connsiteX245" fmla="*/ 412044 w 1034979"/>
                    <a:gd name="connsiteY245" fmla="*/ 926937 h 1509906"/>
                    <a:gd name="connsiteX246" fmla="*/ 421569 w 1034979"/>
                    <a:gd name="connsiteY246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56774 w 1034979"/>
                    <a:gd name="connsiteY22" fmla="*/ 909792 h 1509906"/>
                    <a:gd name="connsiteX23" fmla="*/ 145344 w 1034979"/>
                    <a:gd name="connsiteY23" fmla="*/ 905982 h 1509906"/>
                    <a:gd name="connsiteX24" fmla="*/ 116769 w 1034979"/>
                    <a:gd name="connsiteY24" fmla="*/ 896457 h 1509906"/>
                    <a:gd name="connsiteX25" fmla="*/ 111054 w 1034979"/>
                    <a:gd name="connsiteY25" fmla="*/ 890742 h 1509906"/>
                    <a:gd name="connsiteX26" fmla="*/ 84384 w 1034979"/>
                    <a:gd name="connsiteY26" fmla="*/ 865977 h 1509906"/>
                    <a:gd name="connsiteX27" fmla="*/ 78669 w 1034979"/>
                    <a:gd name="connsiteY27" fmla="*/ 864072 h 1509906"/>
                    <a:gd name="connsiteX28" fmla="*/ 59619 w 1034979"/>
                    <a:gd name="connsiteY28" fmla="*/ 867882 h 1509906"/>
                    <a:gd name="connsiteX29" fmla="*/ 53904 w 1034979"/>
                    <a:gd name="connsiteY29" fmla="*/ 871692 h 1509906"/>
                    <a:gd name="connsiteX30" fmla="*/ 50094 w 1034979"/>
                    <a:gd name="connsiteY30" fmla="*/ 877407 h 1509906"/>
                    <a:gd name="connsiteX31" fmla="*/ 46284 w 1034979"/>
                    <a:gd name="connsiteY31" fmla="*/ 888837 h 1509906"/>
                    <a:gd name="connsiteX32" fmla="*/ 50094 w 1034979"/>
                    <a:gd name="connsiteY32" fmla="*/ 926937 h 1509906"/>
                    <a:gd name="connsiteX33" fmla="*/ 53904 w 1034979"/>
                    <a:gd name="connsiteY33" fmla="*/ 932652 h 1509906"/>
                    <a:gd name="connsiteX34" fmla="*/ 59619 w 1034979"/>
                    <a:gd name="connsiteY34" fmla="*/ 936462 h 1509906"/>
                    <a:gd name="connsiteX35" fmla="*/ 63429 w 1034979"/>
                    <a:gd name="connsiteY35" fmla="*/ 942177 h 1509906"/>
                    <a:gd name="connsiteX36" fmla="*/ 80574 w 1034979"/>
                    <a:gd name="connsiteY36" fmla="*/ 951702 h 1509906"/>
                    <a:gd name="connsiteX37" fmla="*/ 103434 w 1034979"/>
                    <a:gd name="connsiteY37" fmla="*/ 953607 h 1509906"/>
                    <a:gd name="connsiteX38" fmla="*/ 124389 w 1034979"/>
                    <a:gd name="connsiteY38" fmla="*/ 959322 h 1509906"/>
                    <a:gd name="connsiteX39" fmla="*/ 130104 w 1034979"/>
                    <a:gd name="connsiteY39" fmla="*/ 961227 h 1509906"/>
                    <a:gd name="connsiteX40" fmla="*/ 135819 w 1034979"/>
                    <a:gd name="connsiteY40" fmla="*/ 966942 h 1509906"/>
                    <a:gd name="connsiteX41" fmla="*/ 143439 w 1034979"/>
                    <a:gd name="connsiteY41" fmla="*/ 968847 h 1509906"/>
                    <a:gd name="connsiteX42" fmla="*/ 166299 w 1034979"/>
                    <a:gd name="connsiteY42" fmla="*/ 972657 h 1509906"/>
                    <a:gd name="connsiteX43" fmla="*/ 191064 w 1034979"/>
                    <a:gd name="connsiteY43" fmla="*/ 978372 h 1509906"/>
                    <a:gd name="connsiteX44" fmla="*/ 208209 w 1034979"/>
                    <a:gd name="connsiteY44" fmla="*/ 984087 h 1509906"/>
                    <a:gd name="connsiteX45" fmla="*/ 213924 w 1034979"/>
                    <a:gd name="connsiteY45" fmla="*/ 985992 h 1509906"/>
                    <a:gd name="connsiteX46" fmla="*/ 229164 w 1034979"/>
                    <a:gd name="connsiteY46" fmla="*/ 989802 h 1509906"/>
                    <a:gd name="connsiteX47" fmla="*/ 248214 w 1034979"/>
                    <a:gd name="connsiteY47" fmla="*/ 995517 h 1509906"/>
                    <a:gd name="connsiteX48" fmla="*/ 253929 w 1034979"/>
                    <a:gd name="connsiteY48" fmla="*/ 999327 h 1509906"/>
                    <a:gd name="connsiteX49" fmla="*/ 267264 w 1034979"/>
                    <a:gd name="connsiteY49" fmla="*/ 1014567 h 1509906"/>
                    <a:gd name="connsiteX50" fmla="*/ 272979 w 1034979"/>
                    <a:gd name="connsiteY50" fmla="*/ 1033617 h 1509906"/>
                    <a:gd name="connsiteX51" fmla="*/ 274884 w 1034979"/>
                    <a:gd name="connsiteY51" fmla="*/ 1039332 h 1509906"/>
                    <a:gd name="connsiteX52" fmla="*/ 276789 w 1034979"/>
                    <a:gd name="connsiteY52" fmla="*/ 1045047 h 1509906"/>
                    <a:gd name="connsiteX53" fmla="*/ 278694 w 1034979"/>
                    <a:gd name="connsiteY53" fmla="*/ 1069812 h 1509906"/>
                    <a:gd name="connsiteX54" fmla="*/ 280599 w 1034979"/>
                    <a:gd name="connsiteY54" fmla="*/ 1075527 h 1509906"/>
                    <a:gd name="connsiteX55" fmla="*/ 278694 w 1034979"/>
                    <a:gd name="connsiteY55" fmla="*/ 1094577 h 1509906"/>
                    <a:gd name="connsiteX56" fmla="*/ 276789 w 1034979"/>
                    <a:gd name="connsiteY56" fmla="*/ 1104102 h 1509906"/>
                    <a:gd name="connsiteX57" fmla="*/ 263454 w 1034979"/>
                    <a:gd name="connsiteY57" fmla="*/ 1117437 h 1509906"/>
                    <a:gd name="connsiteX58" fmla="*/ 252024 w 1034979"/>
                    <a:gd name="connsiteY58" fmla="*/ 1125057 h 1509906"/>
                    <a:gd name="connsiteX59" fmla="*/ 240594 w 1034979"/>
                    <a:gd name="connsiteY59" fmla="*/ 1128867 h 1509906"/>
                    <a:gd name="connsiteX60" fmla="*/ 126294 w 1034979"/>
                    <a:gd name="connsiteY60" fmla="*/ 1128867 h 1509906"/>
                    <a:gd name="connsiteX61" fmla="*/ 120579 w 1034979"/>
                    <a:gd name="connsiteY61" fmla="*/ 1130772 h 1509906"/>
                    <a:gd name="connsiteX62" fmla="*/ 105339 w 1034979"/>
                    <a:gd name="connsiteY62" fmla="*/ 1132677 h 1509906"/>
                    <a:gd name="connsiteX63" fmla="*/ 88194 w 1034979"/>
                    <a:gd name="connsiteY63" fmla="*/ 1138392 h 1509906"/>
                    <a:gd name="connsiteX64" fmla="*/ 82479 w 1034979"/>
                    <a:gd name="connsiteY64" fmla="*/ 1140297 h 1509906"/>
                    <a:gd name="connsiteX65" fmla="*/ 76764 w 1034979"/>
                    <a:gd name="connsiteY65" fmla="*/ 1144107 h 1509906"/>
                    <a:gd name="connsiteX66" fmla="*/ 65334 w 1034979"/>
                    <a:gd name="connsiteY66" fmla="*/ 1146012 h 1509906"/>
                    <a:gd name="connsiteX67" fmla="*/ 27234 w 1034979"/>
                    <a:gd name="connsiteY67" fmla="*/ 1147917 h 1509906"/>
                    <a:gd name="connsiteX68" fmla="*/ 15804 w 1034979"/>
                    <a:gd name="connsiteY68" fmla="*/ 1153632 h 1509906"/>
                    <a:gd name="connsiteX69" fmla="*/ 6279 w 1034979"/>
                    <a:gd name="connsiteY69" fmla="*/ 1163157 h 1509906"/>
                    <a:gd name="connsiteX70" fmla="*/ 4374 w 1034979"/>
                    <a:gd name="connsiteY70" fmla="*/ 1168872 h 1509906"/>
                    <a:gd name="connsiteX71" fmla="*/ 564 w 1034979"/>
                    <a:gd name="connsiteY71" fmla="*/ 1174587 h 1509906"/>
                    <a:gd name="connsiteX72" fmla="*/ 6279 w 1034979"/>
                    <a:gd name="connsiteY72" fmla="*/ 1206972 h 1509906"/>
                    <a:gd name="connsiteX73" fmla="*/ 11994 w 1034979"/>
                    <a:gd name="connsiteY73" fmla="*/ 1210782 h 1509906"/>
                    <a:gd name="connsiteX74" fmla="*/ 17709 w 1034979"/>
                    <a:gd name="connsiteY74" fmla="*/ 1212687 h 1509906"/>
                    <a:gd name="connsiteX75" fmla="*/ 145344 w 1034979"/>
                    <a:gd name="connsiteY75" fmla="*/ 1210782 h 1509906"/>
                    <a:gd name="connsiteX76" fmla="*/ 152964 w 1034979"/>
                    <a:gd name="connsiteY76" fmla="*/ 1208877 h 1509906"/>
                    <a:gd name="connsiteX77" fmla="*/ 303459 w 1034979"/>
                    <a:gd name="connsiteY77" fmla="*/ 1203162 h 1509906"/>
                    <a:gd name="connsiteX78" fmla="*/ 318699 w 1034979"/>
                    <a:gd name="connsiteY78" fmla="*/ 1210782 h 1509906"/>
                    <a:gd name="connsiteX79" fmla="*/ 330129 w 1034979"/>
                    <a:gd name="connsiteY79" fmla="*/ 1216497 h 1509906"/>
                    <a:gd name="connsiteX80" fmla="*/ 333939 w 1034979"/>
                    <a:gd name="connsiteY80" fmla="*/ 1222212 h 1509906"/>
                    <a:gd name="connsiteX81" fmla="*/ 339654 w 1034979"/>
                    <a:gd name="connsiteY81" fmla="*/ 1224117 h 1509906"/>
                    <a:gd name="connsiteX82" fmla="*/ 351084 w 1034979"/>
                    <a:gd name="connsiteY82" fmla="*/ 1231737 h 1509906"/>
                    <a:gd name="connsiteX83" fmla="*/ 356799 w 1034979"/>
                    <a:gd name="connsiteY83" fmla="*/ 1235547 h 1509906"/>
                    <a:gd name="connsiteX84" fmla="*/ 360609 w 1034979"/>
                    <a:gd name="connsiteY84" fmla="*/ 1241262 h 1509906"/>
                    <a:gd name="connsiteX85" fmla="*/ 366324 w 1034979"/>
                    <a:gd name="connsiteY85" fmla="*/ 1252692 h 1509906"/>
                    <a:gd name="connsiteX86" fmla="*/ 362514 w 1034979"/>
                    <a:gd name="connsiteY86" fmla="*/ 1279362 h 1509906"/>
                    <a:gd name="connsiteX87" fmla="*/ 358704 w 1034979"/>
                    <a:gd name="connsiteY87" fmla="*/ 1285077 h 1509906"/>
                    <a:gd name="connsiteX88" fmla="*/ 356799 w 1034979"/>
                    <a:gd name="connsiteY88" fmla="*/ 1290792 h 1509906"/>
                    <a:gd name="connsiteX89" fmla="*/ 352989 w 1034979"/>
                    <a:gd name="connsiteY89" fmla="*/ 1296507 h 1509906"/>
                    <a:gd name="connsiteX90" fmla="*/ 351084 w 1034979"/>
                    <a:gd name="connsiteY90" fmla="*/ 1302222 h 1509906"/>
                    <a:gd name="connsiteX91" fmla="*/ 347274 w 1034979"/>
                    <a:gd name="connsiteY91" fmla="*/ 1307937 h 1509906"/>
                    <a:gd name="connsiteX92" fmla="*/ 330129 w 1034979"/>
                    <a:gd name="connsiteY92" fmla="*/ 1374612 h 1509906"/>
                    <a:gd name="connsiteX93" fmla="*/ 328224 w 1034979"/>
                    <a:gd name="connsiteY93" fmla="*/ 1426047 h 1509906"/>
                    <a:gd name="connsiteX94" fmla="*/ 330129 w 1034979"/>
                    <a:gd name="connsiteY94" fmla="*/ 1450812 h 1509906"/>
                    <a:gd name="connsiteX95" fmla="*/ 332034 w 1034979"/>
                    <a:gd name="connsiteY95" fmla="*/ 1456527 h 1509906"/>
                    <a:gd name="connsiteX96" fmla="*/ 335844 w 1034979"/>
                    <a:gd name="connsiteY96" fmla="*/ 1460337 h 1509906"/>
                    <a:gd name="connsiteX97" fmla="*/ 364419 w 1034979"/>
                    <a:gd name="connsiteY97" fmla="*/ 1506057 h 1509906"/>
                    <a:gd name="connsiteX98" fmla="*/ 387279 w 1034979"/>
                    <a:gd name="connsiteY98" fmla="*/ 1507962 h 1509906"/>
                    <a:gd name="connsiteX99" fmla="*/ 392994 w 1034979"/>
                    <a:gd name="connsiteY99" fmla="*/ 1502247 h 1509906"/>
                    <a:gd name="connsiteX100" fmla="*/ 394899 w 1034979"/>
                    <a:gd name="connsiteY100" fmla="*/ 1490817 h 1509906"/>
                    <a:gd name="connsiteX101" fmla="*/ 396804 w 1034979"/>
                    <a:gd name="connsiteY101" fmla="*/ 1485102 h 1509906"/>
                    <a:gd name="connsiteX102" fmla="*/ 398709 w 1034979"/>
                    <a:gd name="connsiteY102" fmla="*/ 1467957 h 1509906"/>
                    <a:gd name="connsiteX103" fmla="*/ 400614 w 1034979"/>
                    <a:gd name="connsiteY103" fmla="*/ 1454622 h 1509906"/>
                    <a:gd name="connsiteX104" fmla="*/ 404424 w 1034979"/>
                    <a:gd name="connsiteY104" fmla="*/ 1397472 h 1509906"/>
                    <a:gd name="connsiteX105" fmla="*/ 410139 w 1034979"/>
                    <a:gd name="connsiteY105" fmla="*/ 1386042 h 1509906"/>
                    <a:gd name="connsiteX106" fmla="*/ 413949 w 1034979"/>
                    <a:gd name="connsiteY106" fmla="*/ 1372707 h 1509906"/>
                    <a:gd name="connsiteX107" fmla="*/ 415854 w 1034979"/>
                    <a:gd name="connsiteY107" fmla="*/ 1366992 h 1509906"/>
                    <a:gd name="connsiteX108" fmla="*/ 417759 w 1034979"/>
                    <a:gd name="connsiteY108" fmla="*/ 1353657 h 1509906"/>
                    <a:gd name="connsiteX109" fmla="*/ 421569 w 1034979"/>
                    <a:gd name="connsiteY109" fmla="*/ 1342227 h 1509906"/>
                    <a:gd name="connsiteX110" fmla="*/ 427284 w 1034979"/>
                    <a:gd name="connsiteY110" fmla="*/ 1328892 h 1509906"/>
                    <a:gd name="connsiteX111" fmla="*/ 436809 w 1034979"/>
                    <a:gd name="connsiteY111" fmla="*/ 1317462 h 1509906"/>
                    <a:gd name="connsiteX112" fmla="*/ 450144 w 1034979"/>
                    <a:gd name="connsiteY112" fmla="*/ 1302222 h 1509906"/>
                    <a:gd name="connsiteX113" fmla="*/ 457764 w 1034979"/>
                    <a:gd name="connsiteY113" fmla="*/ 1290792 h 1509906"/>
                    <a:gd name="connsiteX114" fmla="*/ 461574 w 1034979"/>
                    <a:gd name="connsiteY114" fmla="*/ 1279362 h 1509906"/>
                    <a:gd name="connsiteX115" fmla="*/ 465384 w 1034979"/>
                    <a:gd name="connsiteY115" fmla="*/ 1264122 h 1509906"/>
                    <a:gd name="connsiteX116" fmla="*/ 467289 w 1034979"/>
                    <a:gd name="connsiteY116" fmla="*/ 1258407 h 1509906"/>
                    <a:gd name="connsiteX117" fmla="*/ 507294 w 1034979"/>
                    <a:gd name="connsiteY117" fmla="*/ 1252692 h 1509906"/>
                    <a:gd name="connsiteX118" fmla="*/ 535869 w 1034979"/>
                    <a:gd name="connsiteY118" fmla="*/ 1243167 h 1509906"/>
                    <a:gd name="connsiteX119" fmla="*/ 541584 w 1034979"/>
                    <a:gd name="connsiteY119" fmla="*/ 1241262 h 1509906"/>
                    <a:gd name="connsiteX120" fmla="*/ 547299 w 1034979"/>
                    <a:gd name="connsiteY120" fmla="*/ 1239357 h 1509906"/>
                    <a:gd name="connsiteX121" fmla="*/ 554919 w 1034979"/>
                    <a:gd name="connsiteY121" fmla="*/ 1237452 h 1509906"/>
                    <a:gd name="connsiteX122" fmla="*/ 573969 w 1034979"/>
                    <a:gd name="connsiteY122" fmla="*/ 1229832 h 1509906"/>
                    <a:gd name="connsiteX123" fmla="*/ 585399 w 1034979"/>
                    <a:gd name="connsiteY123" fmla="*/ 1226022 h 1509906"/>
                    <a:gd name="connsiteX124" fmla="*/ 720654 w 1034979"/>
                    <a:gd name="connsiteY124" fmla="*/ 1309842 h 1509906"/>
                    <a:gd name="connsiteX125" fmla="*/ 733989 w 1034979"/>
                    <a:gd name="connsiteY125" fmla="*/ 1319367 h 1509906"/>
                    <a:gd name="connsiteX126" fmla="*/ 743514 w 1034979"/>
                    <a:gd name="connsiteY126" fmla="*/ 1321272 h 1509906"/>
                    <a:gd name="connsiteX127" fmla="*/ 749229 w 1034979"/>
                    <a:gd name="connsiteY127" fmla="*/ 1323177 h 1509906"/>
                    <a:gd name="connsiteX128" fmla="*/ 762564 w 1034979"/>
                    <a:gd name="connsiteY128" fmla="*/ 1328892 h 1509906"/>
                    <a:gd name="connsiteX129" fmla="*/ 777804 w 1034979"/>
                    <a:gd name="connsiteY129" fmla="*/ 1326987 h 1509906"/>
                    <a:gd name="connsiteX130" fmla="*/ 789234 w 1034979"/>
                    <a:gd name="connsiteY130" fmla="*/ 1321272 h 1509906"/>
                    <a:gd name="connsiteX131" fmla="*/ 794949 w 1034979"/>
                    <a:gd name="connsiteY131" fmla="*/ 1319367 h 1509906"/>
                    <a:gd name="connsiteX132" fmla="*/ 802569 w 1034979"/>
                    <a:gd name="connsiteY132" fmla="*/ 1302222 h 1509906"/>
                    <a:gd name="connsiteX133" fmla="*/ 800664 w 1034979"/>
                    <a:gd name="connsiteY133" fmla="*/ 1277457 h 1509906"/>
                    <a:gd name="connsiteX134" fmla="*/ 798759 w 1034979"/>
                    <a:gd name="connsiteY134" fmla="*/ 1271742 h 1509906"/>
                    <a:gd name="connsiteX135" fmla="*/ 796854 w 1034979"/>
                    <a:gd name="connsiteY135" fmla="*/ 1264122 h 1509906"/>
                    <a:gd name="connsiteX136" fmla="*/ 783519 w 1034979"/>
                    <a:gd name="connsiteY136" fmla="*/ 1246977 h 1509906"/>
                    <a:gd name="connsiteX137" fmla="*/ 773994 w 1034979"/>
                    <a:gd name="connsiteY137" fmla="*/ 1241262 h 1509906"/>
                    <a:gd name="connsiteX138" fmla="*/ 648264 w 1034979"/>
                    <a:gd name="connsiteY138" fmla="*/ 1149822 h 1509906"/>
                    <a:gd name="connsiteX139" fmla="*/ 644454 w 1034979"/>
                    <a:gd name="connsiteY139" fmla="*/ 1132677 h 1509906"/>
                    <a:gd name="connsiteX140" fmla="*/ 646359 w 1034979"/>
                    <a:gd name="connsiteY140" fmla="*/ 1125057 h 1509906"/>
                    <a:gd name="connsiteX141" fmla="*/ 650169 w 1034979"/>
                    <a:gd name="connsiteY141" fmla="*/ 1107912 h 1509906"/>
                    <a:gd name="connsiteX142" fmla="*/ 653979 w 1034979"/>
                    <a:gd name="connsiteY142" fmla="*/ 1102197 h 1509906"/>
                    <a:gd name="connsiteX143" fmla="*/ 655884 w 1034979"/>
                    <a:gd name="connsiteY143" fmla="*/ 1096482 h 1509906"/>
                    <a:gd name="connsiteX144" fmla="*/ 661599 w 1034979"/>
                    <a:gd name="connsiteY144" fmla="*/ 1094577 h 1509906"/>
                    <a:gd name="connsiteX145" fmla="*/ 671124 w 1034979"/>
                    <a:gd name="connsiteY145" fmla="*/ 1083147 h 1509906"/>
                    <a:gd name="connsiteX146" fmla="*/ 724464 w 1034979"/>
                    <a:gd name="connsiteY146" fmla="*/ 1075527 h 1509906"/>
                    <a:gd name="connsiteX147" fmla="*/ 842574 w 1034979"/>
                    <a:gd name="connsiteY147" fmla="*/ 1077432 h 1509906"/>
                    <a:gd name="connsiteX148" fmla="*/ 871149 w 1034979"/>
                    <a:gd name="connsiteY148" fmla="*/ 1079337 h 1509906"/>
                    <a:gd name="connsiteX149" fmla="*/ 899724 w 1034979"/>
                    <a:gd name="connsiteY149" fmla="*/ 1085052 h 1509906"/>
                    <a:gd name="connsiteX150" fmla="*/ 922584 w 1034979"/>
                    <a:gd name="connsiteY150" fmla="*/ 1088862 h 1509906"/>
                    <a:gd name="connsiteX151" fmla="*/ 951159 w 1034979"/>
                    <a:gd name="connsiteY151" fmla="*/ 1094577 h 1509906"/>
                    <a:gd name="connsiteX152" fmla="*/ 956874 w 1034979"/>
                    <a:gd name="connsiteY152" fmla="*/ 1094577 h 1509906"/>
                    <a:gd name="connsiteX153" fmla="*/ 1002594 w 1034979"/>
                    <a:gd name="connsiteY153" fmla="*/ 1092672 h 1509906"/>
                    <a:gd name="connsiteX154" fmla="*/ 1031169 w 1034979"/>
                    <a:gd name="connsiteY154" fmla="*/ 1085052 h 1509906"/>
                    <a:gd name="connsiteX155" fmla="*/ 1034979 w 1034979"/>
                    <a:gd name="connsiteY155" fmla="*/ 1079337 h 1509906"/>
                    <a:gd name="connsiteX156" fmla="*/ 1033074 w 1034979"/>
                    <a:gd name="connsiteY156" fmla="*/ 1060287 h 1509906"/>
                    <a:gd name="connsiteX157" fmla="*/ 1027359 w 1034979"/>
                    <a:gd name="connsiteY157" fmla="*/ 1056477 h 1509906"/>
                    <a:gd name="connsiteX158" fmla="*/ 1012119 w 1034979"/>
                    <a:gd name="connsiteY158" fmla="*/ 1054572 h 1509906"/>
                    <a:gd name="connsiteX159" fmla="*/ 1006404 w 1034979"/>
                    <a:gd name="connsiteY159" fmla="*/ 1052667 h 1509906"/>
                    <a:gd name="connsiteX160" fmla="*/ 998784 w 1034979"/>
                    <a:gd name="connsiteY160" fmla="*/ 1050762 h 1509906"/>
                    <a:gd name="connsiteX161" fmla="*/ 987354 w 1034979"/>
                    <a:gd name="connsiteY161" fmla="*/ 1043142 h 1509906"/>
                    <a:gd name="connsiteX162" fmla="*/ 975924 w 1034979"/>
                    <a:gd name="connsiteY162" fmla="*/ 1039332 h 1509906"/>
                    <a:gd name="connsiteX163" fmla="*/ 970209 w 1034979"/>
                    <a:gd name="connsiteY163" fmla="*/ 1037427 h 1509906"/>
                    <a:gd name="connsiteX164" fmla="*/ 962589 w 1034979"/>
                    <a:gd name="connsiteY164" fmla="*/ 1035522 h 1509906"/>
                    <a:gd name="connsiteX165" fmla="*/ 956874 w 1034979"/>
                    <a:gd name="connsiteY165" fmla="*/ 1033617 h 1509906"/>
                    <a:gd name="connsiteX166" fmla="*/ 935919 w 1034979"/>
                    <a:gd name="connsiteY166" fmla="*/ 1027902 h 1509906"/>
                    <a:gd name="connsiteX167" fmla="*/ 930204 w 1034979"/>
                    <a:gd name="connsiteY167" fmla="*/ 1025997 h 1509906"/>
                    <a:gd name="connsiteX168" fmla="*/ 825429 w 1034979"/>
                    <a:gd name="connsiteY168" fmla="*/ 1027902 h 1509906"/>
                    <a:gd name="connsiteX169" fmla="*/ 819714 w 1034979"/>
                    <a:gd name="connsiteY169" fmla="*/ 1029807 h 1509906"/>
                    <a:gd name="connsiteX170" fmla="*/ 730179 w 1034979"/>
                    <a:gd name="connsiteY170" fmla="*/ 1031712 h 1509906"/>
                    <a:gd name="connsiteX171" fmla="*/ 716844 w 1034979"/>
                    <a:gd name="connsiteY171" fmla="*/ 1035522 h 1509906"/>
                    <a:gd name="connsiteX172" fmla="*/ 695889 w 1034979"/>
                    <a:gd name="connsiteY172" fmla="*/ 1037427 h 1509906"/>
                    <a:gd name="connsiteX173" fmla="*/ 669219 w 1034979"/>
                    <a:gd name="connsiteY173" fmla="*/ 1039332 h 1509906"/>
                    <a:gd name="connsiteX174" fmla="*/ 669219 w 1034979"/>
                    <a:gd name="connsiteY174" fmla="*/ 1039332 h 1509906"/>
                    <a:gd name="connsiteX175" fmla="*/ 646359 w 1034979"/>
                    <a:gd name="connsiteY175" fmla="*/ 1043142 h 1509906"/>
                    <a:gd name="connsiteX176" fmla="*/ 642549 w 1034979"/>
                    <a:gd name="connsiteY176" fmla="*/ 1031712 h 1509906"/>
                    <a:gd name="connsiteX177" fmla="*/ 640644 w 1034979"/>
                    <a:gd name="connsiteY177" fmla="*/ 1025997 h 1509906"/>
                    <a:gd name="connsiteX178" fmla="*/ 642549 w 1034979"/>
                    <a:gd name="connsiteY178" fmla="*/ 1008852 h 1509906"/>
                    <a:gd name="connsiteX179" fmla="*/ 644454 w 1034979"/>
                    <a:gd name="connsiteY179" fmla="*/ 1003137 h 1509906"/>
                    <a:gd name="connsiteX180" fmla="*/ 661599 w 1034979"/>
                    <a:gd name="connsiteY180" fmla="*/ 993612 h 1509906"/>
                    <a:gd name="connsiteX181" fmla="*/ 673029 w 1034979"/>
                    <a:gd name="connsiteY181" fmla="*/ 985992 h 1509906"/>
                    <a:gd name="connsiteX182" fmla="*/ 674934 w 1034979"/>
                    <a:gd name="connsiteY182" fmla="*/ 980277 h 1509906"/>
                    <a:gd name="connsiteX183" fmla="*/ 680649 w 1034979"/>
                    <a:gd name="connsiteY183" fmla="*/ 978372 h 1509906"/>
                    <a:gd name="connsiteX184" fmla="*/ 686364 w 1034979"/>
                    <a:gd name="connsiteY184" fmla="*/ 974562 h 1509906"/>
                    <a:gd name="connsiteX185" fmla="*/ 695889 w 1034979"/>
                    <a:gd name="connsiteY185" fmla="*/ 965037 h 1509906"/>
                    <a:gd name="connsiteX186" fmla="*/ 705414 w 1034979"/>
                    <a:gd name="connsiteY186" fmla="*/ 953607 h 1509906"/>
                    <a:gd name="connsiteX187" fmla="*/ 716844 w 1034979"/>
                    <a:gd name="connsiteY187" fmla="*/ 945987 h 1509906"/>
                    <a:gd name="connsiteX188" fmla="*/ 732084 w 1034979"/>
                    <a:gd name="connsiteY188" fmla="*/ 932652 h 1509906"/>
                    <a:gd name="connsiteX189" fmla="*/ 741609 w 1034979"/>
                    <a:gd name="connsiteY189" fmla="*/ 921222 h 1509906"/>
                    <a:gd name="connsiteX190" fmla="*/ 753039 w 1034979"/>
                    <a:gd name="connsiteY190" fmla="*/ 911697 h 1509906"/>
                    <a:gd name="connsiteX191" fmla="*/ 758754 w 1034979"/>
                    <a:gd name="connsiteY191" fmla="*/ 900267 h 1509906"/>
                    <a:gd name="connsiteX192" fmla="*/ 760659 w 1034979"/>
                    <a:gd name="connsiteY192" fmla="*/ 894552 h 1509906"/>
                    <a:gd name="connsiteX193" fmla="*/ 766374 w 1034979"/>
                    <a:gd name="connsiteY193" fmla="*/ 883122 h 1509906"/>
                    <a:gd name="connsiteX194" fmla="*/ 764469 w 1034979"/>
                    <a:gd name="connsiteY194" fmla="*/ 867882 h 1509906"/>
                    <a:gd name="connsiteX195" fmla="*/ 758754 w 1034979"/>
                    <a:gd name="connsiteY195" fmla="*/ 865977 h 1509906"/>
                    <a:gd name="connsiteX196" fmla="*/ 737799 w 1034979"/>
                    <a:gd name="connsiteY196" fmla="*/ 867882 h 1509906"/>
                    <a:gd name="connsiteX197" fmla="*/ 732084 w 1034979"/>
                    <a:gd name="connsiteY197" fmla="*/ 871692 h 1509906"/>
                    <a:gd name="connsiteX198" fmla="*/ 720654 w 1034979"/>
                    <a:gd name="connsiteY198" fmla="*/ 875502 h 1509906"/>
                    <a:gd name="connsiteX199" fmla="*/ 716844 w 1034979"/>
                    <a:gd name="connsiteY199" fmla="*/ 881217 h 1509906"/>
                    <a:gd name="connsiteX200" fmla="*/ 711129 w 1034979"/>
                    <a:gd name="connsiteY200" fmla="*/ 883122 h 1509906"/>
                    <a:gd name="connsiteX201" fmla="*/ 705414 w 1034979"/>
                    <a:gd name="connsiteY201" fmla="*/ 886932 h 1509906"/>
                    <a:gd name="connsiteX202" fmla="*/ 699699 w 1034979"/>
                    <a:gd name="connsiteY202" fmla="*/ 892647 h 1509906"/>
                    <a:gd name="connsiteX203" fmla="*/ 692079 w 1034979"/>
                    <a:gd name="connsiteY203" fmla="*/ 896457 h 1509906"/>
                    <a:gd name="connsiteX204" fmla="*/ 650169 w 1034979"/>
                    <a:gd name="connsiteY204" fmla="*/ 925032 h 1509906"/>
                    <a:gd name="connsiteX205" fmla="*/ 636834 w 1034979"/>
                    <a:gd name="connsiteY205" fmla="*/ 936462 h 1509906"/>
                    <a:gd name="connsiteX206" fmla="*/ 627309 w 1034979"/>
                    <a:gd name="connsiteY206" fmla="*/ 953607 h 1509906"/>
                    <a:gd name="connsiteX207" fmla="*/ 602544 w 1034979"/>
                    <a:gd name="connsiteY207" fmla="*/ 959322 h 1509906"/>
                    <a:gd name="connsiteX208" fmla="*/ 589209 w 1034979"/>
                    <a:gd name="connsiteY208" fmla="*/ 963132 h 1509906"/>
                    <a:gd name="connsiteX209" fmla="*/ 573969 w 1034979"/>
                    <a:gd name="connsiteY209" fmla="*/ 961227 h 1509906"/>
                    <a:gd name="connsiteX210" fmla="*/ 562539 w 1034979"/>
                    <a:gd name="connsiteY210" fmla="*/ 957417 h 1509906"/>
                    <a:gd name="connsiteX211" fmla="*/ 551109 w 1034979"/>
                    <a:gd name="connsiteY211" fmla="*/ 953607 h 1509906"/>
                    <a:gd name="connsiteX212" fmla="*/ 539679 w 1034979"/>
                    <a:gd name="connsiteY212" fmla="*/ 949797 h 1509906"/>
                    <a:gd name="connsiteX213" fmla="*/ 533964 w 1034979"/>
                    <a:gd name="connsiteY213" fmla="*/ 947892 h 1509906"/>
                    <a:gd name="connsiteX214" fmla="*/ 528249 w 1034979"/>
                    <a:gd name="connsiteY214" fmla="*/ 944082 h 1509906"/>
                    <a:gd name="connsiteX215" fmla="*/ 516819 w 1034979"/>
                    <a:gd name="connsiteY215" fmla="*/ 938367 h 1509906"/>
                    <a:gd name="connsiteX216" fmla="*/ 509199 w 1034979"/>
                    <a:gd name="connsiteY216" fmla="*/ 926937 h 1509906"/>
                    <a:gd name="connsiteX217" fmla="*/ 505389 w 1034979"/>
                    <a:gd name="connsiteY217" fmla="*/ 905982 h 1509906"/>
                    <a:gd name="connsiteX218" fmla="*/ 507294 w 1034979"/>
                    <a:gd name="connsiteY218" fmla="*/ 841212 h 1509906"/>
                    <a:gd name="connsiteX219" fmla="*/ 513009 w 1034979"/>
                    <a:gd name="connsiteY219" fmla="*/ 827877 h 1509906"/>
                    <a:gd name="connsiteX220" fmla="*/ 503484 w 1034979"/>
                    <a:gd name="connsiteY220" fmla="*/ 351627 h 1509906"/>
                    <a:gd name="connsiteX221" fmla="*/ 499674 w 1034979"/>
                    <a:gd name="connsiteY221" fmla="*/ 60162 h 1509906"/>
                    <a:gd name="connsiteX222" fmla="*/ 490149 w 1034979"/>
                    <a:gd name="connsiteY222" fmla="*/ 33492 h 1509906"/>
                    <a:gd name="connsiteX223" fmla="*/ 488244 w 1034979"/>
                    <a:gd name="connsiteY223" fmla="*/ 27777 h 1509906"/>
                    <a:gd name="connsiteX224" fmla="*/ 484434 w 1034979"/>
                    <a:gd name="connsiteY224" fmla="*/ 22062 h 1509906"/>
                    <a:gd name="connsiteX225" fmla="*/ 478719 w 1034979"/>
                    <a:gd name="connsiteY225" fmla="*/ 10632 h 1509906"/>
                    <a:gd name="connsiteX226" fmla="*/ 473004 w 1034979"/>
                    <a:gd name="connsiteY226" fmla="*/ 6822 h 1509906"/>
                    <a:gd name="connsiteX227" fmla="*/ 469194 w 1034979"/>
                    <a:gd name="connsiteY227" fmla="*/ 1107 h 1509906"/>
                    <a:gd name="connsiteX228" fmla="*/ 429189 w 1034979"/>
                    <a:gd name="connsiteY228" fmla="*/ 4917 h 1509906"/>
                    <a:gd name="connsiteX229" fmla="*/ 421569 w 1034979"/>
                    <a:gd name="connsiteY229" fmla="*/ 16347 h 1509906"/>
                    <a:gd name="connsiteX230" fmla="*/ 417759 w 1034979"/>
                    <a:gd name="connsiteY230" fmla="*/ 22062 h 1509906"/>
                    <a:gd name="connsiteX231" fmla="*/ 419664 w 1034979"/>
                    <a:gd name="connsiteY231" fmla="*/ 54447 h 1509906"/>
                    <a:gd name="connsiteX232" fmla="*/ 423474 w 1034979"/>
                    <a:gd name="connsiteY232" fmla="*/ 65877 h 1509906"/>
                    <a:gd name="connsiteX233" fmla="*/ 425379 w 1034979"/>
                    <a:gd name="connsiteY233" fmla="*/ 71592 h 1509906"/>
                    <a:gd name="connsiteX234" fmla="*/ 425379 w 1034979"/>
                    <a:gd name="connsiteY234" fmla="*/ 77307 h 1509906"/>
                    <a:gd name="connsiteX235" fmla="*/ 429189 w 1034979"/>
                    <a:gd name="connsiteY235" fmla="*/ 231612 h 1509906"/>
                    <a:gd name="connsiteX236" fmla="*/ 440619 w 1034979"/>
                    <a:gd name="connsiteY236" fmla="*/ 414492 h 1509906"/>
                    <a:gd name="connsiteX237" fmla="*/ 425379 w 1034979"/>
                    <a:gd name="connsiteY237" fmla="*/ 711672 h 1509906"/>
                    <a:gd name="connsiteX238" fmla="*/ 417759 w 1034979"/>
                    <a:gd name="connsiteY238" fmla="*/ 839307 h 1509906"/>
                    <a:gd name="connsiteX239" fmla="*/ 413949 w 1034979"/>
                    <a:gd name="connsiteY239" fmla="*/ 856452 h 1509906"/>
                    <a:gd name="connsiteX240" fmla="*/ 417759 w 1034979"/>
                    <a:gd name="connsiteY240" fmla="*/ 877407 h 1509906"/>
                    <a:gd name="connsiteX241" fmla="*/ 421569 w 1034979"/>
                    <a:gd name="connsiteY241" fmla="*/ 883122 h 1509906"/>
                    <a:gd name="connsiteX242" fmla="*/ 425379 w 1034979"/>
                    <a:gd name="connsiteY242" fmla="*/ 894552 h 1509906"/>
                    <a:gd name="connsiteX243" fmla="*/ 423474 w 1034979"/>
                    <a:gd name="connsiteY243" fmla="*/ 921222 h 1509906"/>
                    <a:gd name="connsiteX244" fmla="*/ 417759 w 1034979"/>
                    <a:gd name="connsiteY244" fmla="*/ 923127 h 1509906"/>
                    <a:gd name="connsiteX245" fmla="*/ 412044 w 1034979"/>
                    <a:gd name="connsiteY245" fmla="*/ 926937 h 1509906"/>
                    <a:gd name="connsiteX246" fmla="*/ 421569 w 1034979"/>
                    <a:gd name="connsiteY246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56774 w 1034979"/>
                    <a:gd name="connsiteY22" fmla="*/ 909792 h 1509906"/>
                    <a:gd name="connsiteX23" fmla="*/ 116769 w 1034979"/>
                    <a:gd name="connsiteY23" fmla="*/ 896457 h 1509906"/>
                    <a:gd name="connsiteX24" fmla="*/ 111054 w 1034979"/>
                    <a:gd name="connsiteY24" fmla="*/ 890742 h 1509906"/>
                    <a:gd name="connsiteX25" fmla="*/ 84384 w 1034979"/>
                    <a:gd name="connsiteY25" fmla="*/ 865977 h 1509906"/>
                    <a:gd name="connsiteX26" fmla="*/ 78669 w 1034979"/>
                    <a:gd name="connsiteY26" fmla="*/ 864072 h 1509906"/>
                    <a:gd name="connsiteX27" fmla="*/ 59619 w 1034979"/>
                    <a:gd name="connsiteY27" fmla="*/ 867882 h 1509906"/>
                    <a:gd name="connsiteX28" fmla="*/ 53904 w 1034979"/>
                    <a:gd name="connsiteY28" fmla="*/ 871692 h 1509906"/>
                    <a:gd name="connsiteX29" fmla="*/ 50094 w 1034979"/>
                    <a:gd name="connsiteY29" fmla="*/ 877407 h 1509906"/>
                    <a:gd name="connsiteX30" fmla="*/ 46284 w 1034979"/>
                    <a:gd name="connsiteY30" fmla="*/ 888837 h 1509906"/>
                    <a:gd name="connsiteX31" fmla="*/ 50094 w 1034979"/>
                    <a:gd name="connsiteY31" fmla="*/ 926937 h 1509906"/>
                    <a:gd name="connsiteX32" fmla="*/ 53904 w 1034979"/>
                    <a:gd name="connsiteY32" fmla="*/ 932652 h 1509906"/>
                    <a:gd name="connsiteX33" fmla="*/ 59619 w 1034979"/>
                    <a:gd name="connsiteY33" fmla="*/ 936462 h 1509906"/>
                    <a:gd name="connsiteX34" fmla="*/ 63429 w 1034979"/>
                    <a:gd name="connsiteY34" fmla="*/ 942177 h 1509906"/>
                    <a:gd name="connsiteX35" fmla="*/ 80574 w 1034979"/>
                    <a:gd name="connsiteY35" fmla="*/ 951702 h 1509906"/>
                    <a:gd name="connsiteX36" fmla="*/ 103434 w 1034979"/>
                    <a:gd name="connsiteY36" fmla="*/ 953607 h 1509906"/>
                    <a:gd name="connsiteX37" fmla="*/ 124389 w 1034979"/>
                    <a:gd name="connsiteY37" fmla="*/ 959322 h 1509906"/>
                    <a:gd name="connsiteX38" fmla="*/ 130104 w 1034979"/>
                    <a:gd name="connsiteY38" fmla="*/ 961227 h 1509906"/>
                    <a:gd name="connsiteX39" fmla="*/ 135819 w 1034979"/>
                    <a:gd name="connsiteY39" fmla="*/ 966942 h 1509906"/>
                    <a:gd name="connsiteX40" fmla="*/ 143439 w 1034979"/>
                    <a:gd name="connsiteY40" fmla="*/ 968847 h 1509906"/>
                    <a:gd name="connsiteX41" fmla="*/ 166299 w 1034979"/>
                    <a:gd name="connsiteY41" fmla="*/ 972657 h 1509906"/>
                    <a:gd name="connsiteX42" fmla="*/ 191064 w 1034979"/>
                    <a:gd name="connsiteY42" fmla="*/ 978372 h 1509906"/>
                    <a:gd name="connsiteX43" fmla="*/ 208209 w 1034979"/>
                    <a:gd name="connsiteY43" fmla="*/ 984087 h 1509906"/>
                    <a:gd name="connsiteX44" fmla="*/ 213924 w 1034979"/>
                    <a:gd name="connsiteY44" fmla="*/ 985992 h 1509906"/>
                    <a:gd name="connsiteX45" fmla="*/ 229164 w 1034979"/>
                    <a:gd name="connsiteY45" fmla="*/ 989802 h 1509906"/>
                    <a:gd name="connsiteX46" fmla="*/ 248214 w 1034979"/>
                    <a:gd name="connsiteY46" fmla="*/ 995517 h 1509906"/>
                    <a:gd name="connsiteX47" fmla="*/ 253929 w 1034979"/>
                    <a:gd name="connsiteY47" fmla="*/ 999327 h 1509906"/>
                    <a:gd name="connsiteX48" fmla="*/ 267264 w 1034979"/>
                    <a:gd name="connsiteY48" fmla="*/ 1014567 h 1509906"/>
                    <a:gd name="connsiteX49" fmla="*/ 272979 w 1034979"/>
                    <a:gd name="connsiteY49" fmla="*/ 1033617 h 1509906"/>
                    <a:gd name="connsiteX50" fmla="*/ 274884 w 1034979"/>
                    <a:gd name="connsiteY50" fmla="*/ 1039332 h 1509906"/>
                    <a:gd name="connsiteX51" fmla="*/ 276789 w 1034979"/>
                    <a:gd name="connsiteY51" fmla="*/ 1045047 h 1509906"/>
                    <a:gd name="connsiteX52" fmla="*/ 278694 w 1034979"/>
                    <a:gd name="connsiteY52" fmla="*/ 1069812 h 1509906"/>
                    <a:gd name="connsiteX53" fmla="*/ 280599 w 1034979"/>
                    <a:gd name="connsiteY53" fmla="*/ 1075527 h 1509906"/>
                    <a:gd name="connsiteX54" fmla="*/ 278694 w 1034979"/>
                    <a:gd name="connsiteY54" fmla="*/ 1094577 h 1509906"/>
                    <a:gd name="connsiteX55" fmla="*/ 276789 w 1034979"/>
                    <a:gd name="connsiteY55" fmla="*/ 1104102 h 1509906"/>
                    <a:gd name="connsiteX56" fmla="*/ 263454 w 1034979"/>
                    <a:gd name="connsiteY56" fmla="*/ 1117437 h 1509906"/>
                    <a:gd name="connsiteX57" fmla="*/ 252024 w 1034979"/>
                    <a:gd name="connsiteY57" fmla="*/ 1125057 h 1509906"/>
                    <a:gd name="connsiteX58" fmla="*/ 240594 w 1034979"/>
                    <a:gd name="connsiteY58" fmla="*/ 1128867 h 1509906"/>
                    <a:gd name="connsiteX59" fmla="*/ 126294 w 1034979"/>
                    <a:gd name="connsiteY59" fmla="*/ 1128867 h 1509906"/>
                    <a:gd name="connsiteX60" fmla="*/ 120579 w 1034979"/>
                    <a:gd name="connsiteY60" fmla="*/ 1130772 h 1509906"/>
                    <a:gd name="connsiteX61" fmla="*/ 105339 w 1034979"/>
                    <a:gd name="connsiteY61" fmla="*/ 1132677 h 1509906"/>
                    <a:gd name="connsiteX62" fmla="*/ 88194 w 1034979"/>
                    <a:gd name="connsiteY62" fmla="*/ 1138392 h 1509906"/>
                    <a:gd name="connsiteX63" fmla="*/ 82479 w 1034979"/>
                    <a:gd name="connsiteY63" fmla="*/ 1140297 h 1509906"/>
                    <a:gd name="connsiteX64" fmla="*/ 76764 w 1034979"/>
                    <a:gd name="connsiteY64" fmla="*/ 1144107 h 1509906"/>
                    <a:gd name="connsiteX65" fmla="*/ 65334 w 1034979"/>
                    <a:gd name="connsiteY65" fmla="*/ 1146012 h 1509906"/>
                    <a:gd name="connsiteX66" fmla="*/ 27234 w 1034979"/>
                    <a:gd name="connsiteY66" fmla="*/ 1147917 h 1509906"/>
                    <a:gd name="connsiteX67" fmla="*/ 15804 w 1034979"/>
                    <a:gd name="connsiteY67" fmla="*/ 1153632 h 1509906"/>
                    <a:gd name="connsiteX68" fmla="*/ 6279 w 1034979"/>
                    <a:gd name="connsiteY68" fmla="*/ 1163157 h 1509906"/>
                    <a:gd name="connsiteX69" fmla="*/ 4374 w 1034979"/>
                    <a:gd name="connsiteY69" fmla="*/ 1168872 h 1509906"/>
                    <a:gd name="connsiteX70" fmla="*/ 564 w 1034979"/>
                    <a:gd name="connsiteY70" fmla="*/ 1174587 h 1509906"/>
                    <a:gd name="connsiteX71" fmla="*/ 6279 w 1034979"/>
                    <a:gd name="connsiteY71" fmla="*/ 1206972 h 1509906"/>
                    <a:gd name="connsiteX72" fmla="*/ 11994 w 1034979"/>
                    <a:gd name="connsiteY72" fmla="*/ 1210782 h 1509906"/>
                    <a:gd name="connsiteX73" fmla="*/ 17709 w 1034979"/>
                    <a:gd name="connsiteY73" fmla="*/ 1212687 h 1509906"/>
                    <a:gd name="connsiteX74" fmla="*/ 145344 w 1034979"/>
                    <a:gd name="connsiteY74" fmla="*/ 1210782 h 1509906"/>
                    <a:gd name="connsiteX75" fmla="*/ 152964 w 1034979"/>
                    <a:gd name="connsiteY75" fmla="*/ 1208877 h 1509906"/>
                    <a:gd name="connsiteX76" fmla="*/ 303459 w 1034979"/>
                    <a:gd name="connsiteY76" fmla="*/ 1203162 h 1509906"/>
                    <a:gd name="connsiteX77" fmla="*/ 318699 w 1034979"/>
                    <a:gd name="connsiteY77" fmla="*/ 1210782 h 1509906"/>
                    <a:gd name="connsiteX78" fmla="*/ 330129 w 1034979"/>
                    <a:gd name="connsiteY78" fmla="*/ 1216497 h 1509906"/>
                    <a:gd name="connsiteX79" fmla="*/ 333939 w 1034979"/>
                    <a:gd name="connsiteY79" fmla="*/ 1222212 h 1509906"/>
                    <a:gd name="connsiteX80" fmla="*/ 339654 w 1034979"/>
                    <a:gd name="connsiteY80" fmla="*/ 1224117 h 1509906"/>
                    <a:gd name="connsiteX81" fmla="*/ 351084 w 1034979"/>
                    <a:gd name="connsiteY81" fmla="*/ 1231737 h 1509906"/>
                    <a:gd name="connsiteX82" fmla="*/ 356799 w 1034979"/>
                    <a:gd name="connsiteY82" fmla="*/ 1235547 h 1509906"/>
                    <a:gd name="connsiteX83" fmla="*/ 360609 w 1034979"/>
                    <a:gd name="connsiteY83" fmla="*/ 1241262 h 1509906"/>
                    <a:gd name="connsiteX84" fmla="*/ 366324 w 1034979"/>
                    <a:gd name="connsiteY84" fmla="*/ 1252692 h 1509906"/>
                    <a:gd name="connsiteX85" fmla="*/ 362514 w 1034979"/>
                    <a:gd name="connsiteY85" fmla="*/ 1279362 h 1509906"/>
                    <a:gd name="connsiteX86" fmla="*/ 358704 w 1034979"/>
                    <a:gd name="connsiteY86" fmla="*/ 1285077 h 1509906"/>
                    <a:gd name="connsiteX87" fmla="*/ 356799 w 1034979"/>
                    <a:gd name="connsiteY87" fmla="*/ 1290792 h 1509906"/>
                    <a:gd name="connsiteX88" fmla="*/ 352989 w 1034979"/>
                    <a:gd name="connsiteY88" fmla="*/ 1296507 h 1509906"/>
                    <a:gd name="connsiteX89" fmla="*/ 351084 w 1034979"/>
                    <a:gd name="connsiteY89" fmla="*/ 1302222 h 1509906"/>
                    <a:gd name="connsiteX90" fmla="*/ 347274 w 1034979"/>
                    <a:gd name="connsiteY90" fmla="*/ 1307937 h 1509906"/>
                    <a:gd name="connsiteX91" fmla="*/ 330129 w 1034979"/>
                    <a:gd name="connsiteY91" fmla="*/ 1374612 h 1509906"/>
                    <a:gd name="connsiteX92" fmla="*/ 328224 w 1034979"/>
                    <a:gd name="connsiteY92" fmla="*/ 1426047 h 1509906"/>
                    <a:gd name="connsiteX93" fmla="*/ 330129 w 1034979"/>
                    <a:gd name="connsiteY93" fmla="*/ 1450812 h 1509906"/>
                    <a:gd name="connsiteX94" fmla="*/ 332034 w 1034979"/>
                    <a:gd name="connsiteY94" fmla="*/ 1456527 h 1509906"/>
                    <a:gd name="connsiteX95" fmla="*/ 335844 w 1034979"/>
                    <a:gd name="connsiteY95" fmla="*/ 1460337 h 1509906"/>
                    <a:gd name="connsiteX96" fmla="*/ 364419 w 1034979"/>
                    <a:gd name="connsiteY96" fmla="*/ 1506057 h 1509906"/>
                    <a:gd name="connsiteX97" fmla="*/ 387279 w 1034979"/>
                    <a:gd name="connsiteY97" fmla="*/ 1507962 h 1509906"/>
                    <a:gd name="connsiteX98" fmla="*/ 392994 w 1034979"/>
                    <a:gd name="connsiteY98" fmla="*/ 1502247 h 1509906"/>
                    <a:gd name="connsiteX99" fmla="*/ 394899 w 1034979"/>
                    <a:gd name="connsiteY99" fmla="*/ 1490817 h 1509906"/>
                    <a:gd name="connsiteX100" fmla="*/ 396804 w 1034979"/>
                    <a:gd name="connsiteY100" fmla="*/ 1485102 h 1509906"/>
                    <a:gd name="connsiteX101" fmla="*/ 398709 w 1034979"/>
                    <a:gd name="connsiteY101" fmla="*/ 1467957 h 1509906"/>
                    <a:gd name="connsiteX102" fmla="*/ 400614 w 1034979"/>
                    <a:gd name="connsiteY102" fmla="*/ 1454622 h 1509906"/>
                    <a:gd name="connsiteX103" fmla="*/ 404424 w 1034979"/>
                    <a:gd name="connsiteY103" fmla="*/ 1397472 h 1509906"/>
                    <a:gd name="connsiteX104" fmla="*/ 410139 w 1034979"/>
                    <a:gd name="connsiteY104" fmla="*/ 1386042 h 1509906"/>
                    <a:gd name="connsiteX105" fmla="*/ 413949 w 1034979"/>
                    <a:gd name="connsiteY105" fmla="*/ 1372707 h 1509906"/>
                    <a:gd name="connsiteX106" fmla="*/ 415854 w 1034979"/>
                    <a:gd name="connsiteY106" fmla="*/ 1366992 h 1509906"/>
                    <a:gd name="connsiteX107" fmla="*/ 417759 w 1034979"/>
                    <a:gd name="connsiteY107" fmla="*/ 1353657 h 1509906"/>
                    <a:gd name="connsiteX108" fmla="*/ 421569 w 1034979"/>
                    <a:gd name="connsiteY108" fmla="*/ 1342227 h 1509906"/>
                    <a:gd name="connsiteX109" fmla="*/ 427284 w 1034979"/>
                    <a:gd name="connsiteY109" fmla="*/ 1328892 h 1509906"/>
                    <a:gd name="connsiteX110" fmla="*/ 436809 w 1034979"/>
                    <a:gd name="connsiteY110" fmla="*/ 1317462 h 1509906"/>
                    <a:gd name="connsiteX111" fmla="*/ 450144 w 1034979"/>
                    <a:gd name="connsiteY111" fmla="*/ 1302222 h 1509906"/>
                    <a:gd name="connsiteX112" fmla="*/ 457764 w 1034979"/>
                    <a:gd name="connsiteY112" fmla="*/ 1290792 h 1509906"/>
                    <a:gd name="connsiteX113" fmla="*/ 461574 w 1034979"/>
                    <a:gd name="connsiteY113" fmla="*/ 1279362 h 1509906"/>
                    <a:gd name="connsiteX114" fmla="*/ 465384 w 1034979"/>
                    <a:gd name="connsiteY114" fmla="*/ 1264122 h 1509906"/>
                    <a:gd name="connsiteX115" fmla="*/ 467289 w 1034979"/>
                    <a:gd name="connsiteY115" fmla="*/ 1258407 h 1509906"/>
                    <a:gd name="connsiteX116" fmla="*/ 507294 w 1034979"/>
                    <a:gd name="connsiteY116" fmla="*/ 1252692 h 1509906"/>
                    <a:gd name="connsiteX117" fmla="*/ 535869 w 1034979"/>
                    <a:gd name="connsiteY117" fmla="*/ 1243167 h 1509906"/>
                    <a:gd name="connsiteX118" fmla="*/ 541584 w 1034979"/>
                    <a:gd name="connsiteY118" fmla="*/ 1241262 h 1509906"/>
                    <a:gd name="connsiteX119" fmla="*/ 547299 w 1034979"/>
                    <a:gd name="connsiteY119" fmla="*/ 1239357 h 1509906"/>
                    <a:gd name="connsiteX120" fmla="*/ 554919 w 1034979"/>
                    <a:gd name="connsiteY120" fmla="*/ 1237452 h 1509906"/>
                    <a:gd name="connsiteX121" fmla="*/ 573969 w 1034979"/>
                    <a:gd name="connsiteY121" fmla="*/ 1229832 h 1509906"/>
                    <a:gd name="connsiteX122" fmla="*/ 585399 w 1034979"/>
                    <a:gd name="connsiteY122" fmla="*/ 1226022 h 1509906"/>
                    <a:gd name="connsiteX123" fmla="*/ 720654 w 1034979"/>
                    <a:gd name="connsiteY123" fmla="*/ 1309842 h 1509906"/>
                    <a:gd name="connsiteX124" fmla="*/ 733989 w 1034979"/>
                    <a:gd name="connsiteY124" fmla="*/ 1319367 h 1509906"/>
                    <a:gd name="connsiteX125" fmla="*/ 743514 w 1034979"/>
                    <a:gd name="connsiteY125" fmla="*/ 1321272 h 1509906"/>
                    <a:gd name="connsiteX126" fmla="*/ 749229 w 1034979"/>
                    <a:gd name="connsiteY126" fmla="*/ 1323177 h 1509906"/>
                    <a:gd name="connsiteX127" fmla="*/ 762564 w 1034979"/>
                    <a:gd name="connsiteY127" fmla="*/ 1328892 h 1509906"/>
                    <a:gd name="connsiteX128" fmla="*/ 777804 w 1034979"/>
                    <a:gd name="connsiteY128" fmla="*/ 1326987 h 1509906"/>
                    <a:gd name="connsiteX129" fmla="*/ 789234 w 1034979"/>
                    <a:gd name="connsiteY129" fmla="*/ 1321272 h 1509906"/>
                    <a:gd name="connsiteX130" fmla="*/ 794949 w 1034979"/>
                    <a:gd name="connsiteY130" fmla="*/ 1319367 h 1509906"/>
                    <a:gd name="connsiteX131" fmla="*/ 802569 w 1034979"/>
                    <a:gd name="connsiteY131" fmla="*/ 1302222 h 1509906"/>
                    <a:gd name="connsiteX132" fmla="*/ 800664 w 1034979"/>
                    <a:gd name="connsiteY132" fmla="*/ 1277457 h 1509906"/>
                    <a:gd name="connsiteX133" fmla="*/ 798759 w 1034979"/>
                    <a:gd name="connsiteY133" fmla="*/ 1271742 h 1509906"/>
                    <a:gd name="connsiteX134" fmla="*/ 796854 w 1034979"/>
                    <a:gd name="connsiteY134" fmla="*/ 1264122 h 1509906"/>
                    <a:gd name="connsiteX135" fmla="*/ 783519 w 1034979"/>
                    <a:gd name="connsiteY135" fmla="*/ 1246977 h 1509906"/>
                    <a:gd name="connsiteX136" fmla="*/ 773994 w 1034979"/>
                    <a:gd name="connsiteY136" fmla="*/ 1241262 h 1509906"/>
                    <a:gd name="connsiteX137" fmla="*/ 648264 w 1034979"/>
                    <a:gd name="connsiteY137" fmla="*/ 1149822 h 1509906"/>
                    <a:gd name="connsiteX138" fmla="*/ 644454 w 1034979"/>
                    <a:gd name="connsiteY138" fmla="*/ 1132677 h 1509906"/>
                    <a:gd name="connsiteX139" fmla="*/ 646359 w 1034979"/>
                    <a:gd name="connsiteY139" fmla="*/ 1125057 h 1509906"/>
                    <a:gd name="connsiteX140" fmla="*/ 650169 w 1034979"/>
                    <a:gd name="connsiteY140" fmla="*/ 1107912 h 1509906"/>
                    <a:gd name="connsiteX141" fmla="*/ 653979 w 1034979"/>
                    <a:gd name="connsiteY141" fmla="*/ 1102197 h 1509906"/>
                    <a:gd name="connsiteX142" fmla="*/ 655884 w 1034979"/>
                    <a:gd name="connsiteY142" fmla="*/ 1096482 h 1509906"/>
                    <a:gd name="connsiteX143" fmla="*/ 661599 w 1034979"/>
                    <a:gd name="connsiteY143" fmla="*/ 1094577 h 1509906"/>
                    <a:gd name="connsiteX144" fmla="*/ 671124 w 1034979"/>
                    <a:gd name="connsiteY144" fmla="*/ 1083147 h 1509906"/>
                    <a:gd name="connsiteX145" fmla="*/ 724464 w 1034979"/>
                    <a:gd name="connsiteY145" fmla="*/ 1075527 h 1509906"/>
                    <a:gd name="connsiteX146" fmla="*/ 842574 w 1034979"/>
                    <a:gd name="connsiteY146" fmla="*/ 1077432 h 1509906"/>
                    <a:gd name="connsiteX147" fmla="*/ 871149 w 1034979"/>
                    <a:gd name="connsiteY147" fmla="*/ 1079337 h 1509906"/>
                    <a:gd name="connsiteX148" fmla="*/ 899724 w 1034979"/>
                    <a:gd name="connsiteY148" fmla="*/ 1085052 h 1509906"/>
                    <a:gd name="connsiteX149" fmla="*/ 922584 w 1034979"/>
                    <a:gd name="connsiteY149" fmla="*/ 1088862 h 1509906"/>
                    <a:gd name="connsiteX150" fmla="*/ 951159 w 1034979"/>
                    <a:gd name="connsiteY150" fmla="*/ 1094577 h 1509906"/>
                    <a:gd name="connsiteX151" fmla="*/ 956874 w 1034979"/>
                    <a:gd name="connsiteY151" fmla="*/ 1094577 h 1509906"/>
                    <a:gd name="connsiteX152" fmla="*/ 1002594 w 1034979"/>
                    <a:gd name="connsiteY152" fmla="*/ 1092672 h 1509906"/>
                    <a:gd name="connsiteX153" fmla="*/ 1031169 w 1034979"/>
                    <a:gd name="connsiteY153" fmla="*/ 1085052 h 1509906"/>
                    <a:gd name="connsiteX154" fmla="*/ 1034979 w 1034979"/>
                    <a:gd name="connsiteY154" fmla="*/ 1079337 h 1509906"/>
                    <a:gd name="connsiteX155" fmla="*/ 1033074 w 1034979"/>
                    <a:gd name="connsiteY155" fmla="*/ 1060287 h 1509906"/>
                    <a:gd name="connsiteX156" fmla="*/ 1027359 w 1034979"/>
                    <a:gd name="connsiteY156" fmla="*/ 1056477 h 1509906"/>
                    <a:gd name="connsiteX157" fmla="*/ 1012119 w 1034979"/>
                    <a:gd name="connsiteY157" fmla="*/ 1054572 h 1509906"/>
                    <a:gd name="connsiteX158" fmla="*/ 1006404 w 1034979"/>
                    <a:gd name="connsiteY158" fmla="*/ 1052667 h 1509906"/>
                    <a:gd name="connsiteX159" fmla="*/ 998784 w 1034979"/>
                    <a:gd name="connsiteY159" fmla="*/ 1050762 h 1509906"/>
                    <a:gd name="connsiteX160" fmla="*/ 987354 w 1034979"/>
                    <a:gd name="connsiteY160" fmla="*/ 1043142 h 1509906"/>
                    <a:gd name="connsiteX161" fmla="*/ 975924 w 1034979"/>
                    <a:gd name="connsiteY161" fmla="*/ 1039332 h 1509906"/>
                    <a:gd name="connsiteX162" fmla="*/ 970209 w 1034979"/>
                    <a:gd name="connsiteY162" fmla="*/ 1037427 h 1509906"/>
                    <a:gd name="connsiteX163" fmla="*/ 962589 w 1034979"/>
                    <a:gd name="connsiteY163" fmla="*/ 1035522 h 1509906"/>
                    <a:gd name="connsiteX164" fmla="*/ 956874 w 1034979"/>
                    <a:gd name="connsiteY164" fmla="*/ 1033617 h 1509906"/>
                    <a:gd name="connsiteX165" fmla="*/ 935919 w 1034979"/>
                    <a:gd name="connsiteY165" fmla="*/ 1027902 h 1509906"/>
                    <a:gd name="connsiteX166" fmla="*/ 930204 w 1034979"/>
                    <a:gd name="connsiteY166" fmla="*/ 1025997 h 1509906"/>
                    <a:gd name="connsiteX167" fmla="*/ 825429 w 1034979"/>
                    <a:gd name="connsiteY167" fmla="*/ 1027902 h 1509906"/>
                    <a:gd name="connsiteX168" fmla="*/ 819714 w 1034979"/>
                    <a:gd name="connsiteY168" fmla="*/ 1029807 h 1509906"/>
                    <a:gd name="connsiteX169" fmla="*/ 730179 w 1034979"/>
                    <a:gd name="connsiteY169" fmla="*/ 1031712 h 1509906"/>
                    <a:gd name="connsiteX170" fmla="*/ 716844 w 1034979"/>
                    <a:gd name="connsiteY170" fmla="*/ 1035522 h 1509906"/>
                    <a:gd name="connsiteX171" fmla="*/ 695889 w 1034979"/>
                    <a:gd name="connsiteY171" fmla="*/ 1037427 h 1509906"/>
                    <a:gd name="connsiteX172" fmla="*/ 669219 w 1034979"/>
                    <a:gd name="connsiteY172" fmla="*/ 1039332 h 1509906"/>
                    <a:gd name="connsiteX173" fmla="*/ 669219 w 1034979"/>
                    <a:gd name="connsiteY173" fmla="*/ 1039332 h 1509906"/>
                    <a:gd name="connsiteX174" fmla="*/ 646359 w 1034979"/>
                    <a:gd name="connsiteY174" fmla="*/ 1043142 h 1509906"/>
                    <a:gd name="connsiteX175" fmla="*/ 642549 w 1034979"/>
                    <a:gd name="connsiteY175" fmla="*/ 1031712 h 1509906"/>
                    <a:gd name="connsiteX176" fmla="*/ 640644 w 1034979"/>
                    <a:gd name="connsiteY176" fmla="*/ 1025997 h 1509906"/>
                    <a:gd name="connsiteX177" fmla="*/ 642549 w 1034979"/>
                    <a:gd name="connsiteY177" fmla="*/ 1008852 h 1509906"/>
                    <a:gd name="connsiteX178" fmla="*/ 644454 w 1034979"/>
                    <a:gd name="connsiteY178" fmla="*/ 1003137 h 1509906"/>
                    <a:gd name="connsiteX179" fmla="*/ 661599 w 1034979"/>
                    <a:gd name="connsiteY179" fmla="*/ 993612 h 1509906"/>
                    <a:gd name="connsiteX180" fmla="*/ 673029 w 1034979"/>
                    <a:gd name="connsiteY180" fmla="*/ 985992 h 1509906"/>
                    <a:gd name="connsiteX181" fmla="*/ 674934 w 1034979"/>
                    <a:gd name="connsiteY181" fmla="*/ 980277 h 1509906"/>
                    <a:gd name="connsiteX182" fmla="*/ 680649 w 1034979"/>
                    <a:gd name="connsiteY182" fmla="*/ 978372 h 1509906"/>
                    <a:gd name="connsiteX183" fmla="*/ 686364 w 1034979"/>
                    <a:gd name="connsiteY183" fmla="*/ 974562 h 1509906"/>
                    <a:gd name="connsiteX184" fmla="*/ 695889 w 1034979"/>
                    <a:gd name="connsiteY184" fmla="*/ 965037 h 1509906"/>
                    <a:gd name="connsiteX185" fmla="*/ 705414 w 1034979"/>
                    <a:gd name="connsiteY185" fmla="*/ 953607 h 1509906"/>
                    <a:gd name="connsiteX186" fmla="*/ 716844 w 1034979"/>
                    <a:gd name="connsiteY186" fmla="*/ 945987 h 1509906"/>
                    <a:gd name="connsiteX187" fmla="*/ 732084 w 1034979"/>
                    <a:gd name="connsiteY187" fmla="*/ 932652 h 1509906"/>
                    <a:gd name="connsiteX188" fmla="*/ 741609 w 1034979"/>
                    <a:gd name="connsiteY188" fmla="*/ 921222 h 1509906"/>
                    <a:gd name="connsiteX189" fmla="*/ 753039 w 1034979"/>
                    <a:gd name="connsiteY189" fmla="*/ 911697 h 1509906"/>
                    <a:gd name="connsiteX190" fmla="*/ 758754 w 1034979"/>
                    <a:gd name="connsiteY190" fmla="*/ 900267 h 1509906"/>
                    <a:gd name="connsiteX191" fmla="*/ 760659 w 1034979"/>
                    <a:gd name="connsiteY191" fmla="*/ 894552 h 1509906"/>
                    <a:gd name="connsiteX192" fmla="*/ 766374 w 1034979"/>
                    <a:gd name="connsiteY192" fmla="*/ 883122 h 1509906"/>
                    <a:gd name="connsiteX193" fmla="*/ 764469 w 1034979"/>
                    <a:gd name="connsiteY193" fmla="*/ 867882 h 1509906"/>
                    <a:gd name="connsiteX194" fmla="*/ 758754 w 1034979"/>
                    <a:gd name="connsiteY194" fmla="*/ 865977 h 1509906"/>
                    <a:gd name="connsiteX195" fmla="*/ 737799 w 1034979"/>
                    <a:gd name="connsiteY195" fmla="*/ 867882 h 1509906"/>
                    <a:gd name="connsiteX196" fmla="*/ 732084 w 1034979"/>
                    <a:gd name="connsiteY196" fmla="*/ 871692 h 1509906"/>
                    <a:gd name="connsiteX197" fmla="*/ 720654 w 1034979"/>
                    <a:gd name="connsiteY197" fmla="*/ 875502 h 1509906"/>
                    <a:gd name="connsiteX198" fmla="*/ 716844 w 1034979"/>
                    <a:gd name="connsiteY198" fmla="*/ 881217 h 1509906"/>
                    <a:gd name="connsiteX199" fmla="*/ 711129 w 1034979"/>
                    <a:gd name="connsiteY199" fmla="*/ 883122 h 1509906"/>
                    <a:gd name="connsiteX200" fmla="*/ 705414 w 1034979"/>
                    <a:gd name="connsiteY200" fmla="*/ 886932 h 1509906"/>
                    <a:gd name="connsiteX201" fmla="*/ 699699 w 1034979"/>
                    <a:gd name="connsiteY201" fmla="*/ 892647 h 1509906"/>
                    <a:gd name="connsiteX202" fmla="*/ 692079 w 1034979"/>
                    <a:gd name="connsiteY202" fmla="*/ 896457 h 1509906"/>
                    <a:gd name="connsiteX203" fmla="*/ 650169 w 1034979"/>
                    <a:gd name="connsiteY203" fmla="*/ 925032 h 1509906"/>
                    <a:gd name="connsiteX204" fmla="*/ 636834 w 1034979"/>
                    <a:gd name="connsiteY204" fmla="*/ 936462 h 1509906"/>
                    <a:gd name="connsiteX205" fmla="*/ 627309 w 1034979"/>
                    <a:gd name="connsiteY205" fmla="*/ 953607 h 1509906"/>
                    <a:gd name="connsiteX206" fmla="*/ 602544 w 1034979"/>
                    <a:gd name="connsiteY206" fmla="*/ 959322 h 1509906"/>
                    <a:gd name="connsiteX207" fmla="*/ 589209 w 1034979"/>
                    <a:gd name="connsiteY207" fmla="*/ 963132 h 1509906"/>
                    <a:gd name="connsiteX208" fmla="*/ 573969 w 1034979"/>
                    <a:gd name="connsiteY208" fmla="*/ 961227 h 1509906"/>
                    <a:gd name="connsiteX209" fmla="*/ 562539 w 1034979"/>
                    <a:gd name="connsiteY209" fmla="*/ 957417 h 1509906"/>
                    <a:gd name="connsiteX210" fmla="*/ 551109 w 1034979"/>
                    <a:gd name="connsiteY210" fmla="*/ 953607 h 1509906"/>
                    <a:gd name="connsiteX211" fmla="*/ 539679 w 1034979"/>
                    <a:gd name="connsiteY211" fmla="*/ 949797 h 1509906"/>
                    <a:gd name="connsiteX212" fmla="*/ 533964 w 1034979"/>
                    <a:gd name="connsiteY212" fmla="*/ 947892 h 1509906"/>
                    <a:gd name="connsiteX213" fmla="*/ 528249 w 1034979"/>
                    <a:gd name="connsiteY213" fmla="*/ 944082 h 1509906"/>
                    <a:gd name="connsiteX214" fmla="*/ 516819 w 1034979"/>
                    <a:gd name="connsiteY214" fmla="*/ 938367 h 1509906"/>
                    <a:gd name="connsiteX215" fmla="*/ 509199 w 1034979"/>
                    <a:gd name="connsiteY215" fmla="*/ 926937 h 1509906"/>
                    <a:gd name="connsiteX216" fmla="*/ 505389 w 1034979"/>
                    <a:gd name="connsiteY216" fmla="*/ 905982 h 1509906"/>
                    <a:gd name="connsiteX217" fmla="*/ 507294 w 1034979"/>
                    <a:gd name="connsiteY217" fmla="*/ 841212 h 1509906"/>
                    <a:gd name="connsiteX218" fmla="*/ 513009 w 1034979"/>
                    <a:gd name="connsiteY218" fmla="*/ 827877 h 1509906"/>
                    <a:gd name="connsiteX219" fmla="*/ 503484 w 1034979"/>
                    <a:gd name="connsiteY219" fmla="*/ 351627 h 1509906"/>
                    <a:gd name="connsiteX220" fmla="*/ 499674 w 1034979"/>
                    <a:gd name="connsiteY220" fmla="*/ 60162 h 1509906"/>
                    <a:gd name="connsiteX221" fmla="*/ 490149 w 1034979"/>
                    <a:gd name="connsiteY221" fmla="*/ 33492 h 1509906"/>
                    <a:gd name="connsiteX222" fmla="*/ 488244 w 1034979"/>
                    <a:gd name="connsiteY222" fmla="*/ 27777 h 1509906"/>
                    <a:gd name="connsiteX223" fmla="*/ 484434 w 1034979"/>
                    <a:gd name="connsiteY223" fmla="*/ 22062 h 1509906"/>
                    <a:gd name="connsiteX224" fmla="*/ 478719 w 1034979"/>
                    <a:gd name="connsiteY224" fmla="*/ 10632 h 1509906"/>
                    <a:gd name="connsiteX225" fmla="*/ 473004 w 1034979"/>
                    <a:gd name="connsiteY225" fmla="*/ 6822 h 1509906"/>
                    <a:gd name="connsiteX226" fmla="*/ 469194 w 1034979"/>
                    <a:gd name="connsiteY226" fmla="*/ 1107 h 1509906"/>
                    <a:gd name="connsiteX227" fmla="*/ 429189 w 1034979"/>
                    <a:gd name="connsiteY227" fmla="*/ 4917 h 1509906"/>
                    <a:gd name="connsiteX228" fmla="*/ 421569 w 1034979"/>
                    <a:gd name="connsiteY228" fmla="*/ 16347 h 1509906"/>
                    <a:gd name="connsiteX229" fmla="*/ 417759 w 1034979"/>
                    <a:gd name="connsiteY229" fmla="*/ 22062 h 1509906"/>
                    <a:gd name="connsiteX230" fmla="*/ 419664 w 1034979"/>
                    <a:gd name="connsiteY230" fmla="*/ 54447 h 1509906"/>
                    <a:gd name="connsiteX231" fmla="*/ 423474 w 1034979"/>
                    <a:gd name="connsiteY231" fmla="*/ 65877 h 1509906"/>
                    <a:gd name="connsiteX232" fmla="*/ 425379 w 1034979"/>
                    <a:gd name="connsiteY232" fmla="*/ 71592 h 1509906"/>
                    <a:gd name="connsiteX233" fmla="*/ 425379 w 1034979"/>
                    <a:gd name="connsiteY233" fmla="*/ 77307 h 1509906"/>
                    <a:gd name="connsiteX234" fmla="*/ 429189 w 1034979"/>
                    <a:gd name="connsiteY234" fmla="*/ 231612 h 1509906"/>
                    <a:gd name="connsiteX235" fmla="*/ 440619 w 1034979"/>
                    <a:gd name="connsiteY235" fmla="*/ 414492 h 1509906"/>
                    <a:gd name="connsiteX236" fmla="*/ 425379 w 1034979"/>
                    <a:gd name="connsiteY236" fmla="*/ 711672 h 1509906"/>
                    <a:gd name="connsiteX237" fmla="*/ 417759 w 1034979"/>
                    <a:gd name="connsiteY237" fmla="*/ 839307 h 1509906"/>
                    <a:gd name="connsiteX238" fmla="*/ 413949 w 1034979"/>
                    <a:gd name="connsiteY238" fmla="*/ 856452 h 1509906"/>
                    <a:gd name="connsiteX239" fmla="*/ 417759 w 1034979"/>
                    <a:gd name="connsiteY239" fmla="*/ 877407 h 1509906"/>
                    <a:gd name="connsiteX240" fmla="*/ 421569 w 1034979"/>
                    <a:gd name="connsiteY240" fmla="*/ 883122 h 1509906"/>
                    <a:gd name="connsiteX241" fmla="*/ 425379 w 1034979"/>
                    <a:gd name="connsiteY241" fmla="*/ 894552 h 1509906"/>
                    <a:gd name="connsiteX242" fmla="*/ 423474 w 1034979"/>
                    <a:gd name="connsiteY242" fmla="*/ 921222 h 1509906"/>
                    <a:gd name="connsiteX243" fmla="*/ 417759 w 1034979"/>
                    <a:gd name="connsiteY243" fmla="*/ 923127 h 1509906"/>
                    <a:gd name="connsiteX244" fmla="*/ 412044 w 1034979"/>
                    <a:gd name="connsiteY244" fmla="*/ 926937 h 1509906"/>
                    <a:gd name="connsiteX245" fmla="*/ 421569 w 1034979"/>
                    <a:gd name="connsiteY245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16769 w 1034979"/>
                    <a:gd name="connsiteY22" fmla="*/ 896457 h 1509906"/>
                    <a:gd name="connsiteX23" fmla="*/ 111054 w 1034979"/>
                    <a:gd name="connsiteY23" fmla="*/ 890742 h 1509906"/>
                    <a:gd name="connsiteX24" fmla="*/ 84384 w 1034979"/>
                    <a:gd name="connsiteY24" fmla="*/ 865977 h 1509906"/>
                    <a:gd name="connsiteX25" fmla="*/ 78669 w 1034979"/>
                    <a:gd name="connsiteY25" fmla="*/ 864072 h 1509906"/>
                    <a:gd name="connsiteX26" fmla="*/ 59619 w 1034979"/>
                    <a:gd name="connsiteY26" fmla="*/ 867882 h 1509906"/>
                    <a:gd name="connsiteX27" fmla="*/ 53904 w 1034979"/>
                    <a:gd name="connsiteY27" fmla="*/ 871692 h 1509906"/>
                    <a:gd name="connsiteX28" fmla="*/ 50094 w 1034979"/>
                    <a:gd name="connsiteY28" fmla="*/ 877407 h 1509906"/>
                    <a:gd name="connsiteX29" fmla="*/ 46284 w 1034979"/>
                    <a:gd name="connsiteY29" fmla="*/ 888837 h 1509906"/>
                    <a:gd name="connsiteX30" fmla="*/ 50094 w 1034979"/>
                    <a:gd name="connsiteY30" fmla="*/ 926937 h 1509906"/>
                    <a:gd name="connsiteX31" fmla="*/ 53904 w 1034979"/>
                    <a:gd name="connsiteY31" fmla="*/ 932652 h 1509906"/>
                    <a:gd name="connsiteX32" fmla="*/ 59619 w 1034979"/>
                    <a:gd name="connsiteY32" fmla="*/ 936462 h 1509906"/>
                    <a:gd name="connsiteX33" fmla="*/ 63429 w 1034979"/>
                    <a:gd name="connsiteY33" fmla="*/ 942177 h 1509906"/>
                    <a:gd name="connsiteX34" fmla="*/ 80574 w 1034979"/>
                    <a:gd name="connsiteY34" fmla="*/ 951702 h 1509906"/>
                    <a:gd name="connsiteX35" fmla="*/ 103434 w 1034979"/>
                    <a:gd name="connsiteY35" fmla="*/ 953607 h 1509906"/>
                    <a:gd name="connsiteX36" fmla="*/ 124389 w 1034979"/>
                    <a:gd name="connsiteY36" fmla="*/ 959322 h 1509906"/>
                    <a:gd name="connsiteX37" fmla="*/ 130104 w 1034979"/>
                    <a:gd name="connsiteY37" fmla="*/ 961227 h 1509906"/>
                    <a:gd name="connsiteX38" fmla="*/ 135819 w 1034979"/>
                    <a:gd name="connsiteY38" fmla="*/ 966942 h 1509906"/>
                    <a:gd name="connsiteX39" fmla="*/ 143439 w 1034979"/>
                    <a:gd name="connsiteY39" fmla="*/ 968847 h 1509906"/>
                    <a:gd name="connsiteX40" fmla="*/ 166299 w 1034979"/>
                    <a:gd name="connsiteY40" fmla="*/ 972657 h 1509906"/>
                    <a:gd name="connsiteX41" fmla="*/ 191064 w 1034979"/>
                    <a:gd name="connsiteY41" fmla="*/ 978372 h 1509906"/>
                    <a:gd name="connsiteX42" fmla="*/ 208209 w 1034979"/>
                    <a:gd name="connsiteY42" fmla="*/ 984087 h 1509906"/>
                    <a:gd name="connsiteX43" fmla="*/ 213924 w 1034979"/>
                    <a:gd name="connsiteY43" fmla="*/ 985992 h 1509906"/>
                    <a:gd name="connsiteX44" fmla="*/ 229164 w 1034979"/>
                    <a:gd name="connsiteY44" fmla="*/ 989802 h 1509906"/>
                    <a:gd name="connsiteX45" fmla="*/ 248214 w 1034979"/>
                    <a:gd name="connsiteY45" fmla="*/ 995517 h 1509906"/>
                    <a:gd name="connsiteX46" fmla="*/ 253929 w 1034979"/>
                    <a:gd name="connsiteY46" fmla="*/ 999327 h 1509906"/>
                    <a:gd name="connsiteX47" fmla="*/ 267264 w 1034979"/>
                    <a:gd name="connsiteY47" fmla="*/ 1014567 h 1509906"/>
                    <a:gd name="connsiteX48" fmla="*/ 272979 w 1034979"/>
                    <a:gd name="connsiteY48" fmla="*/ 1033617 h 1509906"/>
                    <a:gd name="connsiteX49" fmla="*/ 274884 w 1034979"/>
                    <a:gd name="connsiteY49" fmla="*/ 1039332 h 1509906"/>
                    <a:gd name="connsiteX50" fmla="*/ 276789 w 1034979"/>
                    <a:gd name="connsiteY50" fmla="*/ 1045047 h 1509906"/>
                    <a:gd name="connsiteX51" fmla="*/ 278694 w 1034979"/>
                    <a:gd name="connsiteY51" fmla="*/ 1069812 h 1509906"/>
                    <a:gd name="connsiteX52" fmla="*/ 280599 w 1034979"/>
                    <a:gd name="connsiteY52" fmla="*/ 1075527 h 1509906"/>
                    <a:gd name="connsiteX53" fmla="*/ 278694 w 1034979"/>
                    <a:gd name="connsiteY53" fmla="*/ 1094577 h 1509906"/>
                    <a:gd name="connsiteX54" fmla="*/ 276789 w 1034979"/>
                    <a:gd name="connsiteY54" fmla="*/ 1104102 h 1509906"/>
                    <a:gd name="connsiteX55" fmla="*/ 263454 w 1034979"/>
                    <a:gd name="connsiteY55" fmla="*/ 1117437 h 1509906"/>
                    <a:gd name="connsiteX56" fmla="*/ 252024 w 1034979"/>
                    <a:gd name="connsiteY56" fmla="*/ 1125057 h 1509906"/>
                    <a:gd name="connsiteX57" fmla="*/ 240594 w 1034979"/>
                    <a:gd name="connsiteY57" fmla="*/ 1128867 h 1509906"/>
                    <a:gd name="connsiteX58" fmla="*/ 126294 w 1034979"/>
                    <a:gd name="connsiteY58" fmla="*/ 1128867 h 1509906"/>
                    <a:gd name="connsiteX59" fmla="*/ 120579 w 1034979"/>
                    <a:gd name="connsiteY59" fmla="*/ 1130772 h 1509906"/>
                    <a:gd name="connsiteX60" fmla="*/ 105339 w 1034979"/>
                    <a:gd name="connsiteY60" fmla="*/ 1132677 h 1509906"/>
                    <a:gd name="connsiteX61" fmla="*/ 88194 w 1034979"/>
                    <a:gd name="connsiteY61" fmla="*/ 1138392 h 1509906"/>
                    <a:gd name="connsiteX62" fmla="*/ 82479 w 1034979"/>
                    <a:gd name="connsiteY62" fmla="*/ 1140297 h 1509906"/>
                    <a:gd name="connsiteX63" fmla="*/ 76764 w 1034979"/>
                    <a:gd name="connsiteY63" fmla="*/ 1144107 h 1509906"/>
                    <a:gd name="connsiteX64" fmla="*/ 65334 w 1034979"/>
                    <a:gd name="connsiteY64" fmla="*/ 1146012 h 1509906"/>
                    <a:gd name="connsiteX65" fmla="*/ 27234 w 1034979"/>
                    <a:gd name="connsiteY65" fmla="*/ 1147917 h 1509906"/>
                    <a:gd name="connsiteX66" fmla="*/ 15804 w 1034979"/>
                    <a:gd name="connsiteY66" fmla="*/ 1153632 h 1509906"/>
                    <a:gd name="connsiteX67" fmla="*/ 6279 w 1034979"/>
                    <a:gd name="connsiteY67" fmla="*/ 1163157 h 1509906"/>
                    <a:gd name="connsiteX68" fmla="*/ 4374 w 1034979"/>
                    <a:gd name="connsiteY68" fmla="*/ 1168872 h 1509906"/>
                    <a:gd name="connsiteX69" fmla="*/ 564 w 1034979"/>
                    <a:gd name="connsiteY69" fmla="*/ 1174587 h 1509906"/>
                    <a:gd name="connsiteX70" fmla="*/ 6279 w 1034979"/>
                    <a:gd name="connsiteY70" fmla="*/ 1206972 h 1509906"/>
                    <a:gd name="connsiteX71" fmla="*/ 11994 w 1034979"/>
                    <a:gd name="connsiteY71" fmla="*/ 1210782 h 1509906"/>
                    <a:gd name="connsiteX72" fmla="*/ 17709 w 1034979"/>
                    <a:gd name="connsiteY72" fmla="*/ 1212687 h 1509906"/>
                    <a:gd name="connsiteX73" fmla="*/ 145344 w 1034979"/>
                    <a:gd name="connsiteY73" fmla="*/ 1210782 h 1509906"/>
                    <a:gd name="connsiteX74" fmla="*/ 152964 w 1034979"/>
                    <a:gd name="connsiteY74" fmla="*/ 1208877 h 1509906"/>
                    <a:gd name="connsiteX75" fmla="*/ 303459 w 1034979"/>
                    <a:gd name="connsiteY75" fmla="*/ 1203162 h 1509906"/>
                    <a:gd name="connsiteX76" fmla="*/ 318699 w 1034979"/>
                    <a:gd name="connsiteY76" fmla="*/ 1210782 h 1509906"/>
                    <a:gd name="connsiteX77" fmla="*/ 330129 w 1034979"/>
                    <a:gd name="connsiteY77" fmla="*/ 1216497 h 1509906"/>
                    <a:gd name="connsiteX78" fmla="*/ 333939 w 1034979"/>
                    <a:gd name="connsiteY78" fmla="*/ 1222212 h 1509906"/>
                    <a:gd name="connsiteX79" fmla="*/ 339654 w 1034979"/>
                    <a:gd name="connsiteY79" fmla="*/ 1224117 h 1509906"/>
                    <a:gd name="connsiteX80" fmla="*/ 351084 w 1034979"/>
                    <a:gd name="connsiteY80" fmla="*/ 1231737 h 1509906"/>
                    <a:gd name="connsiteX81" fmla="*/ 356799 w 1034979"/>
                    <a:gd name="connsiteY81" fmla="*/ 1235547 h 1509906"/>
                    <a:gd name="connsiteX82" fmla="*/ 360609 w 1034979"/>
                    <a:gd name="connsiteY82" fmla="*/ 1241262 h 1509906"/>
                    <a:gd name="connsiteX83" fmla="*/ 366324 w 1034979"/>
                    <a:gd name="connsiteY83" fmla="*/ 1252692 h 1509906"/>
                    <a:gd name="connsiteX84" fmla="*/ 362514 w 1034979"/>
                    <a:gd name="connsiteY84" fmla="*/ 1279362 h 1509906"/>
                    <a:gd name="connsiteX85" fmla="*/ 358704 w 1034979"/>
                    <a:gd name="connsiteY85" fmla="*/ 1285077 h 1509906"/>
                    <a:gd name="connsiteX86" fmla="*/ 356799 w 1034979"/>
                    <a:gd name="connsiteY86" fmla="*/ 1290792 h 1509906"/>
                    <a:gd name="connsiteX87" fmla="*/ 352989 w 1034979"/>
                    <a:gd name="connsiteY87" fmla="*/ 1296507 h 1509906"/>
                    <a:gd name="connsiteX88" fmla="*/ 351084 w 1034979"/>
                    <a:gd name="connsiteY88" fmla="*/ 1302222 h 1509906"/>
                    <a:gd name="connsiteX89" fmla="*/ 347274 w 1034979"/>
                    <a:gd name="connsiteY89" fmla="*/ 1307937 h 1509906"/>
                    <a:gd name="connsiteX90" fmla="*/ 330129 w 1034979"/>
                    <a:gd name="connsiteY90" fmla="*/ 1374612 h 1509906"/>
                    <a:gd name="connsiteX91" fmla="*/ 328224 w 1034979"/>
                    <a:gd name="connsiteY91" fmla="*/ 1426047 h 1509906"/>
                    <a:gd name="connsiteX92" fmla="*/ 330129 w 1034979"/>
                    <a:gd name="connsiteY92" fmla="*/ 1450812 h 1509906"/>
                    <a:gd name="connsiteX93" fmla="*/ 332034 w 1034979"/>
                    <a:gd name="connsiteY93" fmla="*/ 1456527 h 1509906"/>
                    <a:gd name="connsiteX94" fmla="*/ 335844 w 1034979"/>
                    <a:gd name="connsiteY94" fmla="*/ 1460337 h 1509906"/>
                    <a:gd name="connsiteX95" fmla="*/ 364419 w 1034979"/>
                    <a:gd name="connsiteY95" fmla="*/ 1506057 h 1509906"/>
                    <a:gd name="connsiteX96" fmla="*/ 387279 w 1034979"/>
                    <a:gd name="connsiteY96" fmla="*/ 1507962 h 1509906"/>
                    <a:gd name="connsiteX97" fmla="*/ 392994 w 1034979"/>
                    <a:gd name="connsiteY97" fmla="*/ 1502247 h 1509906"/>
                    <a:gd name="connsiteX98" fmla="*/ 394899 w 1034979"/>
                    <a:gd name="connsiteY98" fmla="*/ 1490817 h 1509906"/>
                    <a:gd name="connsiteX99" fmla="*/ 396804 w 1034979"/>
                    <a:gd name="connsiteY99" fmla="*/ 1485102 h 1509906"/>
                    <a:gd name="connsiteX100" fmla="*/ 398709 w 1034979"/>
                    <a:gd name="connsiteY100" fmla="*/ 1467957 h 1509906"/>
                    <a:gd name="connsiteX101" fmla="*/ 400614 w 1034979"/>
                    <a:gd name="connsiteY101" fmla="*/ 1454622 h 1509906"/>
                    <a:gd name="connsiteX102" fmla="*/ 404424 w 1034979"/>
                    <a:gd name="connsiteY102" fmla="*/ 1397472 h 1509906"/>
                    <a:gd name="connsiteX103" fmla="*/ 410139 w 1034979"/>
                    <a:gd name="connsiteY103" fmla="*/ 1386042 h 1509906"/>
                    <a:gd name="connsiteX104" fmla="*/ 413949 w 1034979"/>
                    <a:gd name="connsiteY104" fmla="*/ 1372707 h 1509906"/>
                    <a:gd name="connsiteX105" fmla="*/ 415854 w 1034979"/>
                    <a:gd name="connsiteY105" fmla="*/ 1366992 h 1509906"/>
                    <a:gd name="connsiteX106" fmla="*/ 417759 w 1034979"/>
                    <a:gd name="connsiteY106" fmla="*/ 1353657 h 1509906"/>
                    <a:gd name="connsiteX107" fmla="*/ 421569 w 1034979"/>
                    <a:gd name="connsiteY107" fmla="*/ 1342227 h 1509906"/>
                    <a:gd name="connsiteX108" fmla="*/ 427284 w 1034979"/>
                    <a:gd name="connsiteY108" fmla="*/ 1328892 h 1509906"/>
                    <a:gd name="connsiteX109" fmla="*/ 436809 w 1034979"/>
                    <a:gd name="connsiteY109" fmla="*/ 1317462 h 1509906"/>
                    <a:gd name="connsiteX110" fmla="*/ 450144 w 1034979"/>
                    <a:gd name="connsiteY110" fmla="*/ 1302222 h 1509906"/>
                    <a:gd name="connsiteX111" fmla="*/ 457764 w 1034979"/>
                    <a:gd name="connsiteY111" fmla="*/ 1290792 h 1509906"/>
                    <a:gd name="connsiteX112" fmla="*/ 461574 w 1034979"/>
                    <a:gd name="connsiteY112" fmla="*/ 1279362 h 1509906"/>
                    <a:gd name="connsiteX113" fmla="*/ 465384 w 1034979"/>
                    <a:gd name="connsiteY113" fmla="*/ 1264122 h 1509906"/>
                    <a:gd name="connsiteX114" fmla="*/ 467289 w 1034979"/>
                    <a:gd name="connsiteY114" fmla="*/ 1258407 h 1509906"/>
                    <a:gd name="connsiteX115" fmla="*/ 507294 w 1034979"/>
                    <a:gd name="connsiteY115" fmla="*/ 1252692 h 1509906"/>
                    <a:gd name="connsiteX116" fmla="*/ 535869 w 1034979"/>
                    <a:gd name="connsiteY116" fmla="*/ 1243167 h 1509906"/>
                    <a:gd name="connsiteX117" fmla="*/ 541584 w 1034979"/>
                    <a:gd name="connsiteY117" fmla="*/ 1241262 h 1509906"/>
                    <a:gd name="connsiteX118" fmla="*/ 547299 w 1034979"/>
                    <a:gd name="connsiteY118" fmla="*/ 1239357 h 1509906"/>
                    <a:gd name="connsiteX119" fmla="*/ 554919 w 1034979"/>
                    <a:gd name="connsiteY119" fmla="*/ 1237452 h 1509906"/>
                    <a:gd name="connsiteX120" fmla="*/ 573969 w 1034979"/>
                    <a:gd name="connsiteY120" fmla="*/ 1229832 h 1509906"/>
                    <a:gd name="connsiteX121" fmla="*/ 585399 w 1034979"/>
                    <a:gd name="connsiteY121" fmla="*/ 1226022 h 1509906"/>
                    <a:gd name="connsiteX122" fmla="*/ 720654 w 1034979"/>
                    <a:gd name="connsiteY122" fmla="*/ 1309842 h 1509906"/>
                    <a:gd name="connsiteX123" fmla="*/ 733989 w 1034979"/>
                    <a:gd name="connsiteY123" fmla="*/ 1319367 h 1509906"/>
                    <a:gd name="connsiteX124" fmla="*/ 743514 w 1034979"/>
                    <a:gd name="connsiteY124" fmla="*/ 1321272 h 1509906"/>
                    <a:gd name="connsiteX125" fmla="*/ 749229 w 1034979"/>
                    <a:gd name="connsiteY125" fmla="*/ 1323177 h 1509906"/>
                    <a:gd name="connsiteX126" fmla="*/ 762564 w 1034979"/>
                    <a:gd name="connsiteY126" fmla="*/ 1328892 h 1509906"/>
                    <a:gd name="connsiteX127" fmla="*/ 777804 w 1034979"/>
                    <a:gd name="connsiteY127" fmla="*/ 1326987 h 1509906"/>
                    <a:gd name="connsiteX128" fmla="*/ 789234 w 1034979"/>
                    <a:gd name="connsiteY128" fmla="*/ 1321272 h 1509906"/>
                    <a:gd name="connsiteX129" fmla="*/ 794949 w 1034979"/>
                    <a:gd name="connsiteY129" fmla="*/ 1319367 h 1509906"/>
                    <a:gd name="connsiteX130" fmla="*/ 802569 w 1034979"/>
                    <a:gd name="connsiteY130" fmla="*/ 1302222 h 1509906"/>
                    <a:gd name="connsiteX131" fmla="*/ 800664 w 1034979"/>
                    <a:gd name="connsiteY131" fmla="*/ 1277457 h 1509906"/>
                    <a:gd name="connsiteX132" fmla="*/ 798759 w 1034979"/>
                    <a:gd name="connsiteY132" fmla="*/ 1271742 h 1509906"/>
                    <a:gd name="connsiteX133" fmla="*/ 796854 w 1034979"/>
                    <a:gd name="connsiteY133" fmla="*/ 1264122 h 1509906"/>
                    <a:gd name="connsiteX134" fmla="*/ 783519 w 1034979"/>
                    <a:gd name="connsiteY134" fmla="*/ 1246977 h 1509906"/>
                    <a:gd name="connsiteX135" fmla="*/ 773994 w 1034979"/>
                    <a:gd name="connsiteY135" fmla="*/ 1241262 h 1509906"/>
                    <a:gd name="connsiteX136" fmla="*/ 648264 w 1034979"/>
                    <a:gd name="connsiteY136" fmla="*/ 1149822 h 1509906"/>
                    <a:gd name="connsiteX137" fmla="*/ 644454 w 1034979"/>
                    <a:gd name="connsiteY137" fmla="*/ 1132677 h 1509906"/>
                    <a:gd name="connsiteX138" fmla="*/ 646359 w 1034979"/>
                    <a:gd name="connsiteY138" fmla="*/ 1125057 h 1509906"/>
                    <a:gd name="connsiteX139" fmla="*/ 650169 w 1034979"/>
                    <a:gd name="connsiteY139" fmla="*/ 1107912 h 1509906"/>
                    <a:gd name="connsiteX140" fmla="*/ 653979 w 1034979"/>
                    <a:gd name="connsiteY140" fmla="*/ 1102197 h 1509906"/>
                    <a:gd name="connsiteX141" fmla="*/ 655884 w 1034979"/>
                    <a:gd name="connsiteY141" fmla="*/ 1096482 h 1509906"/>
                    <a:gd name="connsiteX142" fmla="*/ 661599 w 1034979"/>
                    <a:gd name="connsiteY142" fmla="*/ 1094577 h 1509906"/>
                    <a:gd name="connsiteX143" fmla="*/ 671124 w 1034979"/>
                    <a:gd name="connsiteY143" fmla="*/ 1083147 h 1509906"/>
                    <a:gd name="connsiteX144" fmla="*/ 724464 w 1034979"/>
                    <a:gd name="connsiteY144" fmla="*/ 1075527 h 1509906"/>
                    <a:gd name="connsiteX145" fmla="*/ 842574 w 1034979"/>
                    <a:gd name="connsiteY145" fmla="*/ 1077432 h 1509906"/>
                    <a:gd name="connsiteX146" fmla="*/ 871149 w 1034979"/>
                    <a:gd name="connsiteY146" fmla="*/ 1079337 h 1509906"/>
                    <a:gd name="connsiteX147" fmla="*/ 899724 w 1034979"/>
                    <a:gd name="connsiteY147" fmla="*/ 1085052 h 1509906"/>
                    <a:gd name="connsiteX148" fmla="*/ 922584 w 1034979"/>
                    <a:gd name="connsiteY148" fmla="*/ 1088862 h 1509906"/>
                    <a:gd name="connsiteX149" fmla="*/ 951159 w 1034979"/>
                    <a:gd name="connsiteY149" fmla="*/ 1094577 h 1509906"/>
                    <a:gd name="connsiteX150" fmla="*/ 956874 w 1034979"/>
                    <a:gd name="connsiteY150" fmla="*/ 1094577 h 1509906"/>
                    <a:gd name="connsiteX151" fmla="*/ 1002594 w 1034979"/>
                    <a:gd name="connsiteY151" fmla="*/ 1092672 h 1509906"/>
                    <a:gd name="connsiteX152" fmla="*/ 1031169 w 1034979"/>
                    <a:gd name="connsiteY152" fmla="*/ 1085052 h 1509906"/>
                    <a:gd name="connsiteX153" fmla="*/ 1034979 w 1034979"/>
                    <a:gd name="connsiteY153" fmla="*/ 1079337 h 1509906"/>
                    <a:gd name="connsiteX154" fmla="*/ 1033074 w 1034979"/>
                    <a:gd name="connsiteY154" fmla="*/ 1060287 h 1509906"/>
                    <a:gd name="connsiteX155" fmla="*/ 1027359 w 1034979"/>
                    <a:gd name="connsiteY155" fmla="*/ 1056477 h 1509906"/>
                    <a:gd name="connsiteX156" fmla="*/ 1012119 w 1034979"/>
                    <a:gd name="connsiteY156" fmla="*/ 1054572 h 1509906"/>
                    <a:gd name="connsiteX157" fmla="*/ 1006404 w 1034979"/>
                    <a:gd name="connsiteY157" fmla="*/ 1052667 h 1509906"/>
                    <a:gd name="connsiteX158" fmla="*/ 998784 w 1034979"/>
                    <a:gd name="connsiteY158" fmla="*/ 1050762 h 1509906"/>
                    <a:gd name="connsiteX159" fmla="*/ 987354 w 1034979"/>
                    <a:gd name="connsiteY159" fmla="*/ 1043142 h 1509906"/>
                    <a:gd name="connsiteX160" fmla="*/ 975924 w 1034979"/>
                    <a:gd name="connsiteY160" fmla="*/ 1039332 h 1509906"/>
                    <a:gd name="connsiteX161" fmla="*/ 970209 w 1034979"/>
                    <a:gd name="connsiteY161" fmla="*/ 1037427 h 1509906"/>
                    <a:gd name="connsiteX162" fmla="*/ 962589 w 1034979"/>
                    <a:gd name="connsiteY162" fmla="*/ 1035522 h 1509906"/>
                    <a:gd name="connsiteX163" fmla="*/ 956874 w 1034979"/>
                    <a:gd name="connsiteY163" fmla="*/ 1033617 h 1509906"/>
                    <a:gd name="connsiteX164" fmla="*/ 935919 w 1034979"/>
                    <a:gd name="connsiteY164" fmla="*/ 1027902 h 1509906"/>
                    <a:gd name="connsiteX165" fmla="*/ 930204 w 1034979"/>
                    <a:gd name="connsiteY165" fmla="*/ 1025997 h 1509906"/>
                    <a:gd name="connsiteX166" fmla="*/ 825429 w 1034979"/>
                    <a:gd name="connsiteY166" fmla="*/ 1027902 h 1509906"/>
                    <a:gd name="connsiteX167" fmla="*/ 819714 w 1034979"/>
                    <a:gd name="connsiteY167" fmla="*/ 1029807 h 1509906"/>
                    <a:gd name="connsiteX168" fmla="*/ 730179 w 1034979"/>
                    <a:gd name="connsiteY168" fmla="*/ 1031712 h 1509906"/>
                    <a:gd name="connsiteX169" fmla="*/ 716844 w 1034979"/>
                    <a:gd name="connsiteY169" fmla="*/ 1035522 h 1509906"/>
                    <a:gd name="connsiteX170" fmla="*/ 695889 w 1034979"/>
                    <a:gd name="connsiteY170" fmla="*/ 1037427 h 1509906"/>
                    <a:gd name="connsiteX171" fmla="*/ 669219 w 1034979"/>
                    <a:gd name="connsiteY171" fmla="*/ 1039332 h 1509906"/>
                    <a:gd name="connsiteX172" fmla="*/ 669219 w 1034979"/>
                    <a:gd name="connsiteY172" fmla="*/ 1039332 h 1509906"/>
                    <a:gd name="connsiteX173" fmla="*/ 646359 w 1034979"/>
                    <a:gd name="connsiteY173" fmla="*/ 1043142 h 1509906"/>
                    <a:gd name="connsiteX174" fmla="*/ 642549 w 1034979"/>
                    <a:gd name="connsiteY174" fmla="*/ 1031712 h 1509906"/>
                    <a:gd name="connsiteX175" fmla="*/ 640644 w 1034979"/>
                    <a:gd name="connsiteY175" fmla="*/ 1025997 h 1509906"/>
                    <a:gd name="connsiteX176" fmla="*/ 642549 w 1034979"/>
                    <a:gd name="connsiteY176" fmla="*/ 1008852 h 1509906"/>
                    <a:gd name="connsiteX177" fmla="*/ 644454 w 1034979"/>
                    <a:gd name="connsiteY177" fmla="*/ 1003137 h 1509906"/>
                    <a:gd name="connsiteX178" fmla="*/ 661599 w 1034979"/>
                    <a:gd name="connsiteY178" fmla="*/ 993612 h 1509906"/>
                    <a:gd name="connsiteX179" fmla="*/ 673029 w 1034979"/>
                    <a:gd name="connsiteY179" fmla="*/ 985992 h 1509906"/>
                    <a:gd name="connsiteX180" fmla="*/ 674934 w 1034979"/>
                    <a:gd name="connsiteY180" fmla="*/ 980277 h 1509906"/>
                    <a:gd name="connsiteX181" fmla="*/ 680649 w 1034979"/>
                    <a:gd name="connsiteY181" fmla="*/ 978372 h 1509906"/>
                    <a:gd name="connsiteX182" fmla="*/ 686364 w 1034979"/>
                    <a:gd name="connsiteY182" fmla="*/ 974562 h 1509906"/>
                    <a:gd name="connsiteX183" fmla="*/ 695889 w 1034979"/>
                    <a:gd name="connsiteY183" fmla="*/ 965037 h 1509906"/>
                    <a:gd name="connsiteX184" fmla="*/ 705414 w 1034979"/>
                    <a:gd name="connsiteY184" fmla="*/ 953607 h 1509906"/>
                    <a:gd name="connsiteX185" fmla="*/ 716844 w 1034979"/>
                    <a:gd name="connsiteY185" fmla="*/ 945987 h 1509906"/>
                    <a:gd name="connsiteX186" fmla="*/ 732084 w 1034979"/>
                    <a:gd name="connsiteY186" fmla="*/ 932652 h 1509906"/>
                    <a:gd name="connsiteX187" fmla="*/ 741609 w 1034979"/>
                    <a:gd name="connsiteY187" fmla="*/ 921222 h 1509906"/>
                    <a:gd name="connsiteX188" fmla="*/ 753039 w 1034979"/>
                    <a:gd name="connsiteY188" fmla="*/ 911697 h 1509906"/>
                    <a:gd name="connsiteX189" fmla="*/ 758754 w 1034979"/>
                    <a:gd name="connsiteY189" fmla="*/ 900267 h 1509906"/>
                    <a:gd name="connsiteX190" fmla="*/ 760659 w 1034979"/>
                    <a:gd name="connsiteY190" fmla="*/ 894552 h 1509906"/>
                    <a:gd name="connsiteX191" fmla="*/ 766374 w 1034979"/>
                    <a:gd name="connsiteY191" fmla="*/ 883122 h 1509906"/>
                    <a:gd name="connsiteX192" fmla="*/ 764469 w 1034979"/>
                    <a:gd name="connsiteY192" fmla="*/ 867882 h 1509906"/>
                    <a:gd name="connsiteX193" fmla="*/ 758754 w 1034979"/>
                    <a:gd name="connsiteY193" fmla="*/ 865977 h 1509906"/>
                    <a:gd name="connsiteX194" fmla="*/ 737799 w 1034979"/>
                    <a:gd name="connsiteY194" fmla="*/ 867882 h 1509906"/>
                    <a:gd name="connsiteX195" fmla="*/ 732084 w 1034979"/>
                    <a:gd name="connsiteY195" fmla="*/ 871692 h 1509906"/>
                    <a:gd name="connsiteX196" fmla="*/ 720654 w 1034979"/>
                    <a:gd name="connsiteY196" fmla="*/ 875502 h 1509906"/>
                    <a:gd name="connsiteX197" fmla="*/ 716844 w 1034979"/>
                    <a:gd name="connsiteY197" fmla="*/ 881217 h 1509906"/>
                    <a:gd name="connsiteX198" fmla="*/ 711129 w 1034979"/>
                    <a:gd name="connsiteY198" fmla="*/ 883122 h 1509906"/>
                    <a:gd name="connsiteX199" fmla="*/ 705414 w 1034979"/>
                    <a:gd name="connsiteY199" fmla="*/ 886932 h 1509906"/>
                    <a:gd name="connsiteX200" fmla="*/ 699699 w 1034979"/>
                    <a:gd name="connsiteY200" fmla="*/ 892647 h 1509906"/>
                    <a:gd name="connsiteX201" fmla="*/ 692079 w 1034979"/>
                    <a:gd name="connsiteY201" fmla="*/ 896457 h 1509906"/>
                    <a:gd name="connsiteX202" fmla="*/ 650169 w 1034979"/>
                    <a:gd name="connsiteY202" fmla="*/ 925032 h 1509906"/>
                    <a:gd name="connsiteX203" fmla="*/ 636834 w 1034979"/>
                    <a:gd name="connsiteY203" fmla="*/ 936462 h 1509906"/>
                    <a:gd name="connsiteX204" fmla="*/ 627309 w 1034979"/>
                    <a:gd name="connsiteY204" fmla="*/ 953607 h 1509906"/>
                    <a:gd name="connsiteX205" fmla="*/ 602544 w 1034979"/>
                    <a:gd name="connsiteY205" fmla="*/ 959322 h 1509906"/>
                    <a:gd name="connsiteX206" fmla="*/ 589209 w 1034979"/>
                    <a:gd name="connsiteY206" fmla="*/ 963132 h 1509906"/>
                    <a:gd name="connsiteX207" fmla="*/ 573969 w 1034979"/>
                    <a:gd name="connsiteY207" fmla="*/ 961227 h 1509906"/>
                    <a:gd name="connsiteX208" fmla="*/ 562539 w 1034979"/>
                    <a:gd name="connsiteY208" fmla="*/ 957417 h 1509906"/>
                    <a:gd name="connsiteX209" fmla="*/ 551109 w 1034979"/>
                    <a:gd name="connsiteY209" fmla="*/ 953607 h 1509906"/>
                    <a:gd name="connsiteX210" fmla="*/ 539679 w 1034979"/>
                    <a:gd name="connsiteY210" fmla="*/ 949797 h 1509906"/>
                    <a:gd name="connsiteX211" fmla="*/ 533964 w 1034979"/>
                    <a:gd name="connsiteY211" fmla="*/ 947892 h 1509906"/>
                    <a:gd name="connsiteX212" fmla="*/ 528249 w 1034979"/>
                    <a:gd name="connsiteY212" fmla="*/ 944082 h 1509906"/>
                    <a:gd name="connsiteX213" fmla="*/ 516819 w 1034979"/>
                    <a:gd name="connsiteY213" fmla="*/ 938367 h 1509906"/>
                    <a:gd name="connsiteX214" fmla="*/ 509199 w 1034979"/>
                    <a:gd name="connsiteY214" fmla="*/ 926937 h 1509906"/>
                    <a:gd name="connsiteX215" fmla="*/ 505389 w 1034979"/>
                    <a:gd name="connsiteY215" fmla="*/ 905982 h 1509906"/>
                    <a:gd name="connsiteX216" fmla="*/ 507294 w 1034979"/>
                    <a:gd name="connsiteY216" fmla="*/ 841212 h 1509906"/>
                    <a:gd name="connsiteX217" fmla="*/ 513009 w 1034979"/>
                    <a:gd name="connsiteY217" fmla="*/ 827877 h 1509906"/>
                    <a:gd name="connsiteX218" fmla="*/ 503484 w 1034979"/>
                    <a:gd name="connsiteY218" fmla="*/ 351627 h 1509906"/>
                    <a:gd name="connsiteX219" fmla="*/ 499674 w 1034979"/>
                    <a:gd name="connsiteY219" fmla="*/ 60162 h 1509906"/>
                    <a:gd name="connsiteX220" fmla="*/ 490149 w 1034979"/>
                    <a:gd name="connsiteY220" fmla="*/ 33492 h 1509906"/>
                    <a:gd name="connsiteX221" fmla="*/ 488244 w 1034979"/>
                    <a:gd name="connsiteY221" fmla="*/ 27777 h 1509906"/>
                    <a:gd name="connsiteX222" fmla="*/ 484434 w 1034979"/>
                    <a:gd name="connsiteY222" fmla="*/ 22062 h 1509906"/>
                    <a:gd name="connsiteX223" fmla="*/ 478719 w 1034979"/>
                    <a:gd name="connsiteY223" fmla="*/ 10632 h 1509906"/>
                    <a:gd name="connsiteX224" fmla="*/ 473004 w 1034979"/>
                    <a:gd name="connsiteY224" fmla="*/ 6822 h 1509906"/>
                    <a:gd name="connsiteX225" fmla="*/ 469194 w 1034979"/>
                    <a:gd name="connsiteY225" fmla="*/ 1107 h 1509906"/>
                    <a:gd name="connsiteX226" fmla="*/ 429189 w 1034979"/>
                    <a:gd name="connsiteY226" fmla="*/ 4917 h 1509906"/>
                    <a:gd name="connsiteX227" fmla="*/ 421569 w 1034979"/>
                    <a:gd name="connsiteY227" fmla="*/ 16347 h 1509906"/>
                    <a:gd name="connsiteX228" fmla="*/ 417759 w 1034979"/>
                    <a:gd name="connsiteY228" fmla="*/ 22062 h 1509906"/>
                    <a:gd name="connsiteX229" fmla="*/ 419664 w 1034979"/>
                    <a:gd name="connsiteY229" fmla="*/ 54447 h 1509906"/>
                    <a:gd name="connsiteX230" fmla="*/ 423474 w 1034979"/>
                    <a:gd name="connsiteY230" fmla="*/ 65877 h 1509906"/>
                    <a:gd name="connsiteX231" fmla="*/ 425379 w 1034979"/>
                    <a:gd name="connsiteY231" fmla="*/ 71592 h 1509906"/>
                    <a:gd name="connsiteX232" fmla="*/ 425379 w 1034979"/>
                    <a:gd name="connsiteY232" fmla="*/ 77307 h 1509906"/>
                    <a:gd name="connsiteX233" fmla="*/ 429189 w 1034979"/>
                    <a:gd name="connsiteY233" fmla="*/ 231612 h 1509906"/>
                    <a:gd name="connsiteX234" fmla="*/ 440619 w 1034979"/>
                    <a:gd name="connsiteY234" fmla="*/ 414492 h 1509906"/>
                    <a:gd name="connsiteX235" fmla="*/ 425379 w 1034979"/>
                    <a:gd name="connsiteY235" fmla="*/ 711672 h 1509906"/>
                    <a:gd name="connsiteX236" fmla="*/ 417759 w 1034979"/>
                    <a:gd name="connsiteY236" fmla="*/ 839307 h 1509906"/>
                    <a:gd name="connsiteX237" fmla="*/ 413949 w 1034979"/>
                    <a:gd name="connsiteY237" fmla="*/ 856452 h 1509906"/>
                    <a:gd name="connsiteX238" fmla="*/ 417759 w 1034979"/>
                    <a:gd name="connsiteY238" fmla="*/ 877407 h 1509906"/>
                    <a:gd name="connsiteX239" fmla="*/ 421569 w 1034979"/>
                    <a:gd name="connsiteY239" fmla="*/ 883122 h 1509906"/>
                    <a:gd name="connsiteX240" fmla="*/ 425379 w 1034979"/>
                    <a:gd name="connsiteY240" fmla="*/ 894552 h 1509906"/>
                    <a:gd name="connsiteX241" fmla="*/ 423474 w 1034979"/>
                    <a:gd name="connsiteY241" fmla="*/ 921222 h 1509906"/>
                    <a:gd name="connsiteX242" fmla="*/ 417759 w 1034979"/>
                    <a:gd name="connsiteY242" fmla="*/ 923127 h 1509906"/>
                    <a:gd name="connsiteX243" fmla="*/ 412044 w 1034979"/>
                    <a:gd name="connsiteY243" fmla="*/ 926937 h 1509906"/>
                    <a:gd name="connsiteX244" fmla="*/ 421569 w 1034979"/>
                    <a:gd name="connsiteY244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16769 w 1034979"/>
                    <a:gd name="connsiteY22" fmla="*/ 896457 h 1509906"/>
                    <a:gd name="connsiteX23" fmla="*/ 111054 w 1034979"/>
                    <a:gd name="connsiteY23" fmla="*/ 890742 h 1509906"/>
                    <a:gd name="connsiteX24" fmla="*/ 84384 w 1034979"/>
                    <a:gd name="connsiteY24" fmla="*/ 865977 h 1509906"/>
                    <a:gd name="connsiteX25" fmla="*/ 78669 w 1034979"/>
                    <a:gd name="connsiteY25" fmla="*/ 864072 h 1509906"/>
                    <a:gd name="connsiteX26" fmla="*/ 59619 w 1034979"/>
                    <a:gd name="connsiteY26" fmla="*/ 867882 h 1509906"/>
                    <a:gd name="connsiteX27" fmla="*/ 53904 w 1034979"/>
                    <a:gd name="connsiteY27" fmla="*/ 871692 h 1509906"/>
                    <a:gd name="connsiteX28" fmla="*/ 50094 w 1034979"/>
                    <a:gd name="connsiteY28" fmla="*/ 877407 h 1509906"/>
                    <a:gd name="connsiteX29" fmla="*/ 46284 w 1034979"/>
                    <a:gd name="connsiteY29" fmla="*/ 888837 h 1509906"/>
                    <a:gd name="connsiteX30" fmla="*/ 50094 w 1034979"/>
                    <a:gd name="connsiteY30" fmla="*/ 926937 h 1509906"/>
                    <a:gd name="connsiteX31" fmla="*/ 53904 w 1034979"/>
                    <a:gd name="connsiteY31" fmla="*/ 932652 h 1509906"/>
                    <a:gd name="connsiteX32" fmla="*/ 59619 w 1034979"/>
                    <a:gd name="connsiteY32" fmla="*/ 936462 h 1509906"/>
                    <a:gd name="connsiteX33" fmla="*/ 63429 w 1034979"/>
                    <a:gd name="connsiteY33" fmla="*/ 942177 h 1509906"/>
                    <a:gd name="connsiteX34" fmla="*/ 80574 w 1034979"/>
                    <a:gd name="connsiteY34" fmla="*/ 951702 h 1509906"/>
                    <a:gd name="connsiteX35" fmla="*/ 103434 w 1034979"/>
                    <a:gd name="connsiteY35" fmla="*/ 953607 h 1509906"/>
                    <a:gd name="connsiteX36" fmla="*/ 124389 w 1034979"/>
                    <a:gd name="connsiteY36" fmla="*/ 959322 h 1509906"/>
                    <a:gd name="connsiteX37" fmla="*/ 130104 w 1034979"/>
                    <a:gd name="connsiteY37" fmla="*/ 961227 h 1509906"/>
                    <a:gd name="connsiteX38" fmla="*/ 135819 w 1034979"/>
                    <a:gd name="connsiteY38" fmla="*/ 966942 h 1509906"/>
                    <a:gd name="connsiteX39" fmla="*/ 143439 w 1034979"/>
                    <a:gd name="connsiteY39" fmla="*/ 968847 h 1509906"/>
                    <a:gd name="connsiteX40" fmla="*/ 166299 w 1034979"/>
                    <a:gd name="connsiteY40" fmla="*/ 972657 h 1509906"/>
                    <a:gd name="connsiteX41" fmla="*/ 191064 w 1034979"/>
                    <a:gd name="connsiteY41" fmla="*/ 978372 h 1509906"/>
                    <a:gd name="connsiteX42" fmla="*/ 208209 w 1034979"/>
                    <a:gd name="connsiteY42" fmla="*/ 984087 h 1509906"/>
                    <a:gd name="connsiteX43" fmla="*/ 213924 w 1034979"/>
                    <a:gd name="connsiteY43" fmla="*/ 985992 h 1509906"/>
                    <a:gd name="connsiteX44" fmla="*/ 229164 w 1034979"/>
                    <a:gd name="connsiteY44" fmla="*/ 989802 h 1509906"/>
                    <a:gd name="connsiteX45" fmla="*/ 248214 w 1034979"/>
                    <a:gd name="connsiteY45" fmla="*/ 995517 h 1509906"/>
                    <a:gd name="connsiteX46" fmla="*/ 253929 w 1034979"/>
                    <a:gd name="connsiteY46" fmla="*/ 999327 h 1509906"/>
                    <a:gd name="connsiteX47" fmla="*/ 267264 w 1034979"/>
                    <a:gd name="connsiteY47" fmla="*/ 1014567 h 1509906"/>
                    <a:gd name="connsiteX48" fmla="*/ 272979 w 1034979"/>
                    <a:gd name="connsiteY48" fmla="*/ 1033617 h 1509906"/>
                    <a:gd name="connsiteX49" fmla="*/ 274884 w 1034979"/>
                    <a:gd name="connsiteY49" fmla="*/ 1039332 h 1509906"/>
                    <a:gd name="connsiteX50" fmla="*/ 276789 w 1034979"/>
                    <a:gd name="connsiteY50" fmla="*/ 1045047 h 1509906"/>
                    <a:gd name="connsiteX51" fmla="*/ 278694 w 1034979"/>
                    <a:gd name="connsiteY51" fmla="*/ 1069812 h 1509906"/>
                    <a:gd name="connsiteX52" fmla="*/ 280599 w 1034979"/>
                    <a:gd name="connsiteY52" fmla="*/ 1075527 h 1509906"/>
                    <a:gd name="connsiteX53" fmla="*/ 278694 w 1034979"/>
                    <a:gd name="connsiteY53" fmla="*/ 1094577 h 1509906"/>
                    <a:gd name="connsiteX54" fmla="*/ 276789 w 1034979"/>
                    <a:gd name="connsiteY54" fmla="*/ 1104102 h 1509906"/>
                    <a:gd name="connsiteX55" fmla="*/ 263454 w 1034979"/>
                    <a:gd name="connsiteY55" fmla="*/ 1117437 h 1509906"/>
                    <a:gd name="connsiteX56" fmla="*/ 252024 w 1034979"/>
                    <a:gd name="connsiteY56" fmla="*/ 1125057 h 1509906"/>
                    <a:gd name="connsiteX57" fmla="*/ 240594 w 1034979"/>
                    <a:gd name="connsiteY57" fmla="*/ 1128867 h 1509906"/>
                    <a:gd name="connsiteX58" fmla="*/ 126294 w 1034979"/>
                    <a:gd name="connsiteY58" fmla="*/ 1128867 h 1509906"/>
                    <a:gd name="connsiteX59" fmla="*/ 120579 w 1034979"/>
                    <a:gd name="connsiteY59" fmla="*/ 1130772 h 1509906"/>
                    <a:gd name="connsiteX60" fmla="*/ 105339 w 1034979"/>
                    <a:gd name="connsiteY60" fmla="*/ 1132677 h 1509906"/>
                    <a:gd name="connsiteX61" fmla="*/ 88194 w 1034979"/>
                    <a:gd name="connsiteY61" fmla="*/ 1138392 h 1509906"/>
                    <a:gd name="connsiteX62" fmla="*/ 82479 w 1034979"/>
                    <a:gd name="connsiteY62" fmla="*/ 1140297 h 1509906"/>
                    <a:gd name="connsiteX63" fmla="*/ 76764 w 1034979"/>
                    <a:gd name="connsiteY63" fmla="*/ 1144107 h 1509906"/>
                    <a:gd name="connsiteX64" fmla="*/ 65334 w 1034979"/>
                    <a:gd name="connsiteY64" fmla="*/ 1146012 h 1509906"/>
                    <a:gd name="connsiteX65" fmla="*/ 27234 w 1034979"/>
                    <a:gd name="connsiteY65" fmla="*/ 1147917 h 1509906"/>
                    <a:gd name="connsiteX66" fmla="*/ 15804 w 1034979"/>
                    <a:gd name="connsiteY66" fmla="*/ 1153632 h 1509906"/>
                    <a:gd name="connsiteX67" fmla="*/ 6279 w 1034979"/>
                    <a:gd name="connsiteY67" fmla="*/ 1163157 h 1509906"/>
                    <a:gd name="connsiteX68" fmla="*/ 4374 w 1034979"/>
                    <a:gd name="connsiteY68" fmla="*/ 1168872 h 1509906"/>
                    <a:gd name="connsiteX69" fmla="*/ 564 w 1034979"/>
                    <a:gd name="connsiteY69" fmla="*/ 1174587 h 1509906"/>
                    <a:gd name="connsiteX70" fmla="*/ 6279 w 1034979"/>
                    <a:gd name="connsiteY70" fmla="*/ 1206972 h 1509906"/>
                    <a:gd name="connsiteX71" fmla="*/ 11994 w 1034979"/>
                    <a:gd name="connsiteY71" fmla="*/ 1210782 h 1509906"/>
                    <a:gd name="connsiteX72" fmla="*/ 17709 w 1034979"/>
                    <a:gd name="connsiteY72" fmla="*/ 1212687 h 1509906"/>
                    <a:gd name="connsiteX73" fmla="*/ 145344 w 1034979"/>
                    <a:gd name="connsiteY73" fmla="*/ 1210782 h 1509906"/>
                    <a:gd name="connsiteX74" fmla="*/ 152964 w 1034979"/>
                    <a:gd name="connsiteY74" fmla="*/ 1208877 h 1509906"/>
                    <a:gd name="connsiteX75" fmla="*/ 303459 w 1034979"/>
                    <a:gd name="connsiteY75" fmla="*/ 1203162 h 1509906"/>
                    <a:gd name="connsiteX76" fmla="*/ 318699 w 1034979"/>
                    <a:gd name="connsiteY76" fmla="*/ 1210782 h 1509906"/>
                    <a:gd name="connsiteX77" fmla="*/ 330129 w 1034979"/>
                    <a:gd name="connsiteY77" fmla="*/ 1216497 h 1509906"/>
                    <a:gd name="connsiteX78" fmla="*/ 333939 w 1034979"/>
                    <a:gd name="connsiteY78" fmla="*/ 1222212 h 1509906"/>
                    <a:gd name="connsiteX79" fmla="*/ 339654 w 1034979"/>
                    <a:gd name="connsiteY79" fmla="*/ 1224117 h 1509906"/>
                    <a:gd name="connsiteX80" fmla="*/ 351084 w 1034979"/>
                    <a:gd name="connsiteY80" fmla="*/ 1231737 h 1509906"/>
                    <a:gd name="connsiteX81" fmla="*/ 356799 w 1034979"/>
                    <a:gd name="connsiteY81" fmla="*/ 1235547 h 1509906"/>
                    <a:gd name="connsiteX82" fmla="*/ 360609 w 1034979"/>
                    <a:gd name="connsiteY82" fmla="*/ 1241262 h 1509906"/>
                    <a:gd name="connsiteX83" fmla="*/ 366324 w 1034979"/>
                    <a:gd name="connsiteY83" fmla="*/ 1252692 h 1509906"/>
                    <a:gd name="connsiteX84" fmla="*/ 362514 w 1034979"/>
                    <a:gd name="connsiteY84" fmla="*/ 1279362 h 1509906"/>
                    <a:gd name="connsiteX85" fmla="*/ 358704 w 1034979"/>
                    <a:gd name="connsiteY85" fmla="*/ 1285077 h 1509906"/>
                    <a:gd name="connsiteX86" fmla="*/ 356799 w 1034979"/>
                    <a:gd name="connsiteY86" fmla="*/ 1290792 h 1509906"/>
                    <a:gd name="connsiteX87" fmla="*/ 352989 w 1034979"/>
                    <a:gd name="connsiteY87" fmla="*/ 1296507 h 1509906"/>
                    <a:gd name="connsiteX88" fmla="*/ 351084 w 1034979"/>
                    <a:gd name="connsiteY88" fmla="*/ 1302222 h 1509906"/>
                    <a:gd name="connsiteX89" fmla="*/ 347274 w 1034979"/>
                    <a:gd name="connsiteY89" fmla="*/ 1307937 h 1509906"/>
                    <a:gd name="connsiteX90" fmla="*/ 330129 w 1034979"/>
                    <a:gd name="connsiteY90" fmla="*/ 1374612 h 1509906"/>
                    <a:gd name="connsiteX91" fmla="*/ 328224 w 1034979"/>
                    <a:gd name="connsiteY91" fmla="*/ 1426047 h 1509906"/>
                    <a:gd name="connsiteX92" fmla="*/ 330129 w 1034979"/>
                    <a:gd name="connsiteY92" fmla="*/ 1450812 h 1509906"/>
                    <a:gd name="connsiteX93" fmla="*/ 332034 w 1034979"/>
                    <a:gd name="connsiteY93" fmla="*/ 1456527 h 1509906"/>
                    <a:gd name="connsiteX94" fmla="*/ 335844 w 1034979"/>
                    <a:gd name="connsiteY94" fmla="*/ 1460337 h 1509906"/>
                    <a:gd name="connsiteX95" fmla="*/ 364419 w 1034979"/>
                    <a:gd name="connsiteY95" fmla="*/ 1506057 h 1509906"/>
                    <a:gd name="connsiteX96" fmla="*/ 387279 w 1034979"/>
                    <a:gd name="connsiteY96" fmla="*/ 1507962 h 1509906"/>
                    <a:gd name="connsiteX97" fmla="*/ 392994 w 1034979"/>
                    <a:gd name="connsiteY97" fmla="*/ 1502247 h 1509906"/>
                    <a:gd name="connsiteX98" fmla="*/ 394899 w 1034979"/>
                    <a:gd name="connsiteY98" fmla="*/ 1490817 h 1509906"/>
                    <a:gd name="connsiteX99" fmla="*/ 396804 w 1034979"/>
                    <a:gd name="connsiteY99" fmla="*/ 1485102 h 1509906"/>
                    <a:gd name="connsiteX100" fmla="*/ 398709 w 1034979"/>
                    <a:gd name="connsiteY100" fmla="*/ 1467957 h 1509906"/>
                    <a:gd name="connsiteX101" fmla="*/ 400614 w 1034979"/>
                    <a:gd name="connsiteY101" fmla="*/ 1454622 h 1509906"/>
                    <a:gd name="connsiteX102" fmla="*/ 404424 w 1034979"/>
                    <a:gd name="connsiteY102" fmla="*/ 1397472 h 1509906"/>
                    <a:gd name="connsiteX103" fmla="*/ 410139 w 1034979"/>
                    <a:gd name="connsiteY103" fmla="*/ 1386042 h 1509906"/>
                    <a:gd name="connsiteX104" fmla="*/ 413949 w 1034979"/>
                    <a:gd name="connsiteY104" fmla="*/ 1372707 h 1509906"/>
                    <a:gd name="connsiteX105" fmla="*/ 415854 w 1034979"/>
                    <a:gd name="connsiteY105" fmla="*/ 1366992 h 1509906"/>
                    <a:gd name="connsiteX106" fmla="*/ 417759 w 1034979"/>
                    <a:gd name="connsiteY106" fmla="*/ 1353657 h 1509906"/>
                    <a:gd name="connsiteX107" fmla="*/ 421569 w 1034979"/>
                    <a:gd name="connsiteY107" fmla="*/ 1342227 h 1509906"/>
                    <a:gd name="connsiteX108" fmla="*/ 427284 w 1034979"/>
                    <a:gd name="connsiteY108" fmla="*/ 1328892 h 1509906"/>
                    <a:gd name="connsiteX109" fmla="*/ 436809 w 1034979"/>
                    <a:gd name="connsiteY109" fmla="*/ 1317462 h 1509906"/>
                    <a:gd name="connsiteX110" fmla="*/ 450144 w 1034979"/>
                    <a:gd name="connsiteY110" fmla="*/ 1302222 h 1509906"/>
                    <a:gd name="connsiteX111" fmla="*/ 457764 w 1034979"/>
                    <a:gd name="connsiteY111" fmla="*/ 1290792 h 1509906"/>
                    <a:gd name="connsiteX112" fmla="*/ 461574 w 1034979"/>
                    <a:gd name="connsiteY112" fmla="*/ 1279362 h 1509906"/>
                    <a:gd name="connsiteX113" fmla="*/ 465384 w 1034979"/>
                    <a:gd name="connsiteY113" fmla="*/ 1264122 h 1509906"/>
                    <a:gd name="connsiteX114" fmla="*/ 467289 w 1034979"/>
                    <a:gd name="connsiteY114" fmla="*/ 1258407 h 1509906"/>
                    <a:gd name="connsiteX115" fmla="*/ 507294 w 1034979"/>
                    <a:gd name="connsiteY115" fmla="*/ 1252692 h 1509906"/>
                    <a:gd name="connsiteX116" fmla="*/ 535869 w 1034979"/>
                    <a:gd name="connsiteY116" fmla="*/ 1243167 h 1509906"/>
                    <a:gd name="connsiteX117" fmla="*/ 541584 w 1034979"/>
                    <a:gd name="connsiteY117" fmla="*/ 1241262 h 1509906"/>
                    <a:gd name="connsiteX118" fmla="*/ 547299 w 1034979"/>
                    <a:gd name="connsiteY118" fmla="*/ 1239357 h 1509906"/>
                    <a:gd name="connsiteX119" fmla="*/ 554919 w 1034979"/>
                    <a:gd name="connsiteY119" fmla="*/ 1237452 h 1509906"/>
                    <a:gd name="connsiteX120" fmla="*/ 573969 w 1034979"/>
                    <a:gd name="connsiteY120" fmla="*/ 1229832 h 1509906"/>
                    <a:gd name="connsiteX121" fmla="*/ 585399 w 1034979"/>
                    <a:gd name="connsiteY121" fmla="*/ 1226022 h 1509906"/>
                    <a:gd name="connsiteX122" fmla="*/ 720654 w 1034979"/>
                    <a:gd name="connsiteY122" fmla="*/ 1309842 h 1509906"/>
                    <a:gd name="connsiteX123" fmla="*/ 733989 w 1034979"/>
                    <a:gd name="connsiteY123" fmla="*/ 1319367 h 1509906"/>
                    <a:gd name="connsiteX124" fmla="*/ 743514 w 1034979"/>
                    <a:gd name="connsiteY124" fmla="*/ 1321272 h 1509906"/>
                    <a:gd name="connsiteX125" fmla="*/ 749229 w 1034979"/>
                    <a:gd name="connsiteY125" fmla="*/ 1323177 h 1509906"/>
                    <a:gd name="connsiteX126" fmla="*/ 762564 w 1034979"/>
                    <a:gd name="connsiteY126" fmla="*/ 1328892 h 1509906"/>
                    <a:gd name="connsiteX127" fmla="*/ 777804 w 1034979"/>
                    <a:gd name="connsiteY127" fmla="*/ 1326987 h 1509906"/>
                    <a:gd name="connsiteX128" fmla="*/ 789234 w 1034979"/>
                    <a:gd name="connsiteY128" fmla="*/ 1321272 h 1509906"/>
                    <a:gd name="connsiteX129" fmla="*/ 794949 w 1034979"/>
                    <a:gd name="connsiteY129" fmla="*/ 1319367 h 1509906"/>
                    <a:gd name="connsiteX130" fmla="*/ 802569 w 1034979"/>
                    <a:gd name="connsiteY130" fmla="*/ 1302222 h 1509906"/>
                    <a:gd name="connsiteX131" fmla="*/ 800664 w 1034979"/>
                    <a:gd name="connsiteY131" fmla="*/ 1277457 h 1509906"/>
                    <a:gd name="connsiteX132" fmla="*/ 798759 w 1034979"/>
                    <a:gd name="connsiteY132" fmla="*/ 1271742 h 1509906"/>
                    <a:gd name="connsiteX133" fmla="*/ 796854 w 1034979"/>
                    <a:gd name="connsiteY133" fmla="*/ 1264122 h 1509906"/>
                    <a:gd name="connsiteX134" fmla="*/ 783519 w 1034979"/>
                    <a:gd name="connsiteY134" fmla="*/ 1246977 h 1509906"/>
                    <a:gd name="connsiteX135" fmla="*/ 773994 w 1034979"/>
                    <a:gd name="connsiteY135" fmla="*/ 1241262 h 1509906"/>
                    <a:gd name="connsiteX136" fmla="*/ 648264 w 1034979"/>
                    <a:gd name="connsiteY136" fmla="*/ 1149822 h 1509906"/>
                    <a:gd name="connsiteX137" fmla="*/ 644454 w 1034979"/>
                    <a:gd name="connsiteY137" fmla="*/ 1132677 h 1509906"/>
                    <a:gd name="connsiteX138" fmla="*/ 646359 w 1034979"/>
                    <a:gd name="connsiteY138" fmla="*/ 1125057 h 1509906"/>
                    <a:gd name="connsiteX139" fmla="*/ 650169 w 1034979"/>
                    <a:gd name="connsiteY139" fmla="*/ 1107912 h 1509906"/>
                    <a:gd name="connsiteX140" fmla="*/ 653979 w 1034979"/>
                    <a:gd name="connsiteY140" fmla="*/ 1102197 h 1509906"/>
                    <a:gd name="connsiteX141" fmla="*/ 655884 w 1034979"/>
                    <a:gd name="connsiteY141" fmla="*/ 1096482 h 1509906"/>
                    <a:gd name="connsiteX142" fmla="*/ 661599 w 1034979"/>
                    <a:gd name="connsiteY142" fmla="*/ 1094577 h 1509906"/>
                    <a:gd name="connsiteX143" fmla="*/ 671124 w 1034979"/>
                    <a:gd name="connsiteY143" fmla="*/ 1083147 h 1509906"/>
                    <a:gd name="connsiteX144" fmla="*/ 724464 w 1034979"/>
                    <a:gd name="connsiteY144" fmla="*/ 1075527 h 1509906"/>
                    <a:gd name="connsiteX145" fmla="*/ 842574 w 1034979"/>
                    <a:gd name="connsiteY145" fmla="*/ 1077432 h 1509906"/>
                    <a:gd name="connsiteX146" fmla="*/ 871149 w 1034979"/>
                    <a:gd name="connsiteY146" fmla="*/ 1079337 h 1509906"/>
                    <a:gd name="connsiteX147" fmla="*/ 899724 w 1034979"/>
                    <a:gd name="connsiteY147" fmla="*/ 1085052 h 1509906"/>
                    <a:gd name="connsiteX148" fmla="*/ 922584 w 1034979"/>
                    <a:gd name="connsiteY148" fmla="*/ 1088862 h 1509906"/>
                    <a:gd name="connsiteX149" fmla="*/ 951159 w 1034979"/>
                    <a:gd name="connsiteY149" fmla="*/ 1094577 h 1509906"/>
                    <a:gd name="connsiteX150" fmla="*/ 956874 w 1034979"/>
                    <a:gd name="connsiteY150" fmla="*/ 1094577 h 1509906"/>
                    <a:gd name="connsiteX151" fmla="*/ 1002594 w 1034979"/>
                    <a:gd name="connsiteY151" fmla="*/ 1092672 h 1509906"/>
                    <a:gd name="connsiteX152" fmla="*/ 1031169 w 1034979"/>
                    <a:gd name="connsiteY152" fmla="*/ 1085052 h 1509906"/>
                    <a:gd name="connsiteX153" fmla="*/ 1034979 w 1034979"/>
                    <a:gd name="connsiteY153" fmla="*/ 1079337 h 1509906"/>
                    <a:gd name="connsiteX154" fmla="*/ 1033074 w 1034979"/>
                    <a:gd name="connsiteY154" fmla="*/ 1060287 h 1509906"/>
                    <a:gd name="connsiteX155" fmla="*/ 1027359 w 1034979"/>
                    <a:gd name="connsiteY155" fmla="*/ 1056477 h 1509906"/>
                    <a:gd name="connsiteX156" fmla="*/ 1012119 w 1034979"/>
                    <a:gd name="connsiteY156" fmla="*/ 1054572 h 1509906"/>
                    <a:gd name="connsiteX157" fmla="*/ 1006404 w 1034979"/>
                    <a:gd name="connsiteY157" fmla="*/ 1052667 h 1509906"/>
                    <a:gd name="connsiteX158" fmla="*/ 998784 w 1034979"/>
                    <a:gd name="connsiteY158" fmla="*/ 1050762 h 1509906"/>
                    <a:gd name="connsiteX159" fmla="*/ 987354 w 1034979"/>
                    <a:gd name="connsiteY159" fmla="*/ 1043142 h 1509906"/>
                    <a:gd name="connsiteX160" fmla="*/ 975924 w 1034979"/>
                    <a:gd name="connsiteY160" fmla="*/ 1039332 h 1509906"/>
                    <a:gd name="connsiteX161" fmla="*/ 970209 w 1034979"/>
                    <a:gd name="connsiteY161" fmla="*/ 1037427 h 1509906"/>
                    <a:gd name="connsiteX162" fmla="*/ 962589 w 1034979"/>
                    <a:gd name="connsiteY162" fmla="*/ 1035522 h 1509906"/>
                    <a:gd name="connsiteX163" fmla="*/ 956874 w 1034979"/>
                    <a:gd name="connsiteY163" fmla="*/ 1033617 h 1509906"/>
                    <a:gd name="connsiteX164" fmla="*/ 935919 w 1034979"/>
                    <a:gd name="connsiteY164" fmla="*/ 1027902 h 1509906"/>
                    <a:gd name="connsiteX165" fmla="*/ 930204 w 1034979"/>
                    <a:gd name="connsiteY165" fmla="*/ 1025997 h 1509906"/>
                    <a:gd name="connsiteX166" fmla="*/ 825429 w 1034979"/>
                    <a:gd name="connsiteY166" fmla="*/ 1027902 h 1509906"/>
                    <a:gd name="connsiteX167" fmla="*/ 819714 w 1034979"/>
                    <a:gd name="connsiteY167" fmla="*/ 1029807 h 1509906"/>
                    <a:gd name="connsiteX168" fmla="*/ 730179 w 1034979"/>
                    <a:gd name="connsiteY168" fmla="*/ 1031712 h 1509906"/>
                    <a:gd name="connsiteX169" fmla="*/ 716844 w 1034979"/>
                    <a:gd name="connsiteY169" fmla="*/ 1035522 h 1509906"/>
                    <a:gd name="connsiteX170" fmla="*/ 695889 w 1034979"/>
                    <a:gd name="connsiteY170" fmla="*/ 1037427 h 1509906"/>
                    <a:gd name="connsiteX171" fmla="*/ 669219 w 1034979"/>
                    <a:gd name="connsiteY171" fmla="*/ 1039332 h 1509906"/>
                    <a:gd name="connsiteX172" fmla="*/ 669219 w 1034979"/>
                    <a:gd name="connsiteY172" fmla="*/ 1039332 h 1509906"/>
                    <a:gd name="connsiteX173" fmla="*/ 646359 w 1034979"/>
                    <a:gd name="connsiteY173" fmla="*/ 1043142 h 1509906"/>
                    <a:gd name="connsiteX174" fmla="*/ 642549 w 1034979"/>
                    <a:gd name="connsiteY174" fmla="*/ 1031712 h 1509906"/>
                    <a:gd name="connsiteX175" fmla="*/ 640644 w 1034979"/>
                    <a:gd name="connsiteY175" fmla="*/ 1025997 h 1509906"/>
                    <a:gd name="connsiteX176" fmla="*/ 642549 w 1034979"/>
                    <a:gd name="connsiteY176" fmla="*/ 1008852 h 1509906"/>
                    <a:gd name="connsiteX177" fmla="*/ 644454 w 1034979"/>
                    <a:gd name="connsiteY177" fmla="*/ 1003137 h 1509906"/>
                    <a:gd name="connsiteX178" fmla="*/ 661599 w 1034979"/>
                    <a:gd name="connsiteY178" fmla="*/ 993612 h 1509906"/>
                    <a:gd name="connsiteX179" fmla="*/ 673029 w 1034979"/>
                    <a:gd name="connsiteY179" fmla="*/ 985992 h 1509906"/>
                    <a:gd name="connsiteX180" fmla="*/ 674934 w 1034979"/>
                    <a:gd name="connsiteY180" fmla="*/ 980277 h 1509906"/>
                    <a:gd name="connsiteX181" fmla="*/ 680649 w 1034979"/>
                    <a:gd name="connsiteY181" fmla="*/ 978372 h 1509906"/>
                    <a:gd name="connsiteX182" fmla="*/ 686364 w 1034979"/>
                    <a:gd name="connsiteY182" fmla="*/ 974562 h 1509906"/>
                    <a:gd name="connsiteX183" fmla="*/ 695889 w 1034979"/>
                    <a:gd name="connsiteY183" fmla="*/ 965037 h 1509906"/>
                    <a:gd name="connsiteX184" fmla="*/ 705414 w 1034979"/>
                    <a:gd name="connsiteY184" fmla="*/ 953607 h 1509906"/>
                    <a:gd name="connsiteX185" fmla="*/ 716844 w 1034979"/>
                    <a:gd name="connsiteY185" fmla="*/ 945987 h 1509906"/>
                    <a:gd name="connsiteX186" fmla="*/ 732084 w 1034979"/>
                    <a:gd name="connsiteY186" fmla="*/ 932652 h 1509906"/>
                    <a:gd name="connsiteX187" fmla="*/ 741609 w 1034979"/>
                    <a:gd name="connsiteY187" fmla="*/ 921222 h 1509906"/>
                    <a:gd name="connsiteX188" fmla="*/ 753039 w 1034979"/>
                    <a:gd name="connsiteY188" fmla="*/ 911697 h 1509906"/>
                    <a:gd name="connsiteX189" fmla="*/ 758754 w 1034979"/>
                    <a:gd name="connsiteY189" fmla="*/ 900267 h 1509906"/>
                    <a:gd name="connsiteX190" fmla="*/ 760659 w 1034979"/>
                    <a:gd name="connsiteY190" fmla="*/ 894552 h 1509906"/>
                    <a:gd name="connsiteX191" fmla="*/ 766374 w 1034979"/>
                    <a:gd name="connsiteY191" fmla="*/ 883122 h 1509906"/>
                    <a:gd name="connsiteX192" fmla="*/ 764469 w 1034979"/>
                    <a:gd name="connsiteY192" fmla="*/ 867882 h 1509906"/>
                    <a:gd name="connsiteX193" fmla="*/ 758754 w 1034979"/>
                    <a:gd name="connsiteY193" fmla="*/ 865977 h 1509906"/>
                    <a:gd name="connsiteX194" fmla="*/ 737799 w 1034979"/>
                    <a:gd name="connsiteY194" fmla="*/ 867882 h 1509906"/>
                    <a:gd name="connsiteX195" fmla="*/ 732084 w 1034979"/>
                    <a:gd name="connsiteY195" fmla="*/ 871692 h 1509906"/>
                    <a:gd name="connsiteX196" fmla="*/ 720654 w 1034979"/>
                    <a:gd name="connsiteY196" fmla="*/ 875502 h 1509906"/>
                    <a:gd name="connsiteX197" fmla="*/ 716844 w 1034979"/>
                    <a:gd name="connsiteY197" fmla="*/ 881217 h 1509906"/>
                    <a:gd name="connsiteX198" fmla="*/ 711129 w 1034979"/>
                    <a:gd name="connsiteY198" fmla="*/ 883122 h 1509906"/>
                    <a:gd name="connsiteX199" fmla="*/ 705414 w 1034979"/>
                    <a:gd name="connsiteY199" fmla="*/ 886932 h 1509906"/>
                    <a:gd name="connsiteX200" fmla="*/ 699699 w 1034979"/>
                    <a:gd name="connsiteY200" fmla="*/ 892647 h 1509906"/>
                    <a:gd name="connsiteX201" fmla="*/ 692079 w 1034979"/>
                    <a:gd name="connsiteY201" fmla="*/ 896457 h 1509906"/>
                    <a:gd name="connsiteX202" fmla="*/ 650169 w 1034979"/>
                    <a:gd name="connsiteY202" fmla="*/ 925032 h 1509906"/>
                    <a:gd name="connsiteX203" fmla="*/ 636834 w 1034979"/>
                    <a:gd name="connsiteY203" fmla="*/ 936462 h 1509906"/>
                    <a:gd name="connsiteX204" fmla="*/ 627309 w 1034979"/>
                    <a:gd name="connsiteY204" fmla="*/ 953607 h 1509906"/>
                    <a:gd name="connsiteX205" fmla="*/ 602544 w 1034979"/>
                    <a:gd name="connsiteY205" fmla="*/ 959322 h 1509906"/>
                    <a:gd name="connsiteX206" fmla="*/ 589209 w 1034979"/>
                    <a:gd name="connsiteY206" fmla="*/ 963132 h 1509906"/>
                    <a:gd name="connsiteX207" fmla="*/ 573969 w 1034979"/>
                    <a:gd name="connsiteY207" fmla="*/ 961227 h 1509906"/>
                    <a:gd name="connsiteX208" fmla="*/ 562539 w 1034979"/>
                    <a:gd name="connsiteY208" fmla="*/ 957417 h 1509906"/>
                    <a:gd name="connsiteX209" fmla="*/ 551109 w 1034979"/>
                    <a:gd name="connsiteY209" fmla="*/ 953607 h 1509906"/>
                    <a:gd name="connsiteX210" fmla="*/ 539679 w 1034979"/>
                    <a:gd name="connsiteY210" fmla="*/ 949797 h 1509906"/>
                    <a:gd name="connsiteX211" fmla="*/ 533964 w 1034979"/>
                    <a:gd name="connsiteY211" fmla="*/ 947892 h 1509906"/>
                    <a:gd name="connsiteX212" fmla="*/ 528249 w 1034979"/>
                    <a:gd name="connsiteY212" fmla="*/ 944082 h 1509906"/>
                    <a:gd name="connsiteX213" fmla="*/ 516819 w 1034979"/>
                    <a:gd name="connsiteY213" fmla="*/ 938367 h 1509906"/>
                    <a:gd name="connsiteX214" fmla="*/ 509199 w 1034979"/>
                    <a:gd name="connsiteY214" fmla="*/ 926937 h 1509906"/>
                    <a:gd name="connsiteX215" fmla="*/ 505389 w 1034979"/>
                    <a:gd name="connsiteY215" fmla="*/ 905982 h 1509906"/>
                    <a:gd name="connsiteX216" fmla="*/ 507294 w 1034979"/>
                    <a:gd name="connsiteY216" fmla="*/ 841212 h 1509906"/>
                    <a:gd name="connsiteX217" fmla="*/ 513009 w 1034979"/>
                    <a:gd name="connsiteY217" fmla="*/ 798220 h 1509906"/>
                    <a:gd name="connsiteX218" fmla="*/ 503484 w 1034979"/>
                    <a:gd name="connsiteY218" fmla="*/ 351627 h 1509906"/>
                    <a:gd name="connsiteX219" fmla="*/ 499674 w 1034979"/>
                    <a:gd name="connsiteY219" fmla="*/ 60162 h 1509906"/>
                    <a:gd name="connsiteX220" fmla="*/ 490149 w 1034979"/>
                    <a:gd name="connsiteY220" fmla="*/ 33492 h 1509906"/>
                    <a:gd name="connsiteX221" fmla="*/ 488244 w 1034979"/>
                    <a:gd name="connsiteY221" fmla="*/ 27777 h 1509906"/>
                    <a:gd name="connsiteX222" fmla="*/ 484434 w 1034979"/>
                    <a:gd name="connsiteY222" fmla="*/ 22062 h 1509906"/>
                    <a:gd name="connsiteX223" fmla="*/ 478719 w 1034979"/>
                    <a:gd name="connsiteY223" fmla="*/ 10632 h 1509906"/>
                    <a:gd name="connsiteX224" fmla="*/ 473004 w 1034979"/>
                    <a:gd name="connsiteY224" fmla="*/ 6822 h 1509906"/>
                    <a:gd name="connsiteX225" fmla="*/ 469194 w 1034979"/>
                    <a:gd name="connsiteY225" fmla="*/ 1107 h 1509906"/>
                    <a:gd name="connsiteX226" fmla="*/ 429189 w 1034979"/>
                    <a:gd name="connsiteY226" fmla="*/ 4917 h 1509906"/>
                    <a:gd name="connsiteX227" fmla="*/ 421569 w 1034979"/>
                    <a:gd name="connsiteY227" fmla="*/ 16347 h 1509906"/>
                    <a:gd name="connsiteX228" fmla="*/ 417759 w 1034979"/>
                    <a:gd name="connsiteY228" fmla="*/ 22062 h 1509906"/>
                    <a:gd name="connsiteX229" fmla="*/ 419664 w 1034979"/>
                    <a:gd name="connsiteY229" fmla="*/ 54447 h 1509906"/>
                    <a:gd name="connsiteX230" fmla="*/ 423474 w 1034979"/>
                    <a:gd name="connsiteY230" fmla="*/ 65877 h 1509906"/>
                    <a:gd name="connsiteX231" fmla="*/ 425379 w 1034979"/>
                    <a:gd name="connsiteY231" fmla="*/ 71592 h 1509906"/>
                    <a:gd name="connsiteX232" fmla="*/ 425379 w 1034979"/>
                    <a:gd name="connsiteY232" fmla="*/ 77307 h 1509906"/>
                    <a:gd name="connsiteX233" fmla="*/ 429189 w 1034979"/>
                    <a:gd name="connsiteY233" fmla="*/ 231612 h 1509906"/>
                    <a:gd name="connsiteX234" fmla="*/ 440619 w 1034979"/>
                    <a:gd name="connsiteY234" fmla="*/ 414492 h 1509906"/>
                    <a:gd name="connsiteX235" fmla="*/ 425379 w 1034979"/>
                    <a:gd name="connsiteY235" fmla="*/ 711672 h 1509906"/>
                    <a:gd name="connsiteX236" fmla="*/ 417759 w 1034979"/>
                    <a:gd name="connsiteY236" fmla="*/ 839307 h 1509906"/>
                    <a:gd name="connsiteX237" fmla="*/ 413949 w 1034979"/>
                    <a:gd name="connsiteY237" fmla="*/ 856452 h 1509906"/>
                    <a:gd name="connsiteX238" fmla="*/ 417759 w 1034979"/>
                    <a:gd name="connsiteY238" fmla="*/ 877407 h 1509906"/>
                    <a:gd name="connsiteX239" fmla="*/ 421569 w 1034979"/>
                    <a:gd name="connsiteY239" fmla="*/ 883122 h 1509906"/>
                    <a:gd name="connsiteX240" fmla="*/ 425379 w 1034979"/>
                    <a:gd name="connsiteY240" fmla="*/ 894552 h 1509906"/>
                    <a:gd name="connsiteX241" fmla="*/ 423474 w 1034979"/>
                    <a:gd name="connsiteY241" fmla="*/ 921222 h 1509906"/>
                    <a:gd name="connsiteX242" fmla="*/ 417759 w 1034979"/>
                    <a:gd name="connsiteY242" fmla="*/ 923127 h 1509906"/>
                    <a:gd name="connsiteX243" fmla="*/ 412044 w 1034979"/>
                    <a:gd name="connsiteY243" fmla="*/ 926937 h 1509906"/>
                    <a:gd name="connsiteX244" fmla="*/ 421569 w 1034979"/>
                    <a:gd name="connsiteY244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16769 w 1034979"/>
                    <a:gd name="connsiteY22" fmla="*/ 896457 h 1509906"/>
                    <a:gd name="connsiteX23" fmla="*/ 111054 w 1034979"/>
                    <a:gd name="connsiteY23" fmla="*/ 890742 h 1509906"/>
                    <a:gd name="connsiteX24" fmla="*/ 84384 w 1034979"/>
                    <a:gd name="connsiteY24" fmla="*/ 865977 h 1509906"/>
                    <a:gd name="connsiteX25" fmla="*/ 78669 w 1034979"/>
                    <a:gd name="connsiteY25" fmla="*/ 864072 h 1509906"/>
                    <a:gd name="connsiteX26" fmla="*/ 59619 w 1034979"/>
                    <a:gd name="connsiteY26" fmla="*/ 867882 h 1509906"/>
                    <a:gd name="connsiteX27" fmla="*/ 53904 w 1034979"/>
                    <a:gd name="connsiteY27" fmla="*/ 871692 h 1509906"/>
                    <a:gd name="connsiteX28" fmla="*/ 50094 w 1034979"/>
                    <a:gd name="connsiteY28" fmla="*/ 877407 h 1509906"/>
                    <a:gd name="connsiteX29" fmla="*/ 46284 w 1034979"/>
                    <a:gd name="connsiteY29" fmla="*/ 888837 h 1509906"/>
                    <a:gd name="connsiteX30" fmla="*/ 50094 w 1034979"/>
                    <a:gd name="connsiteY30" fmla="*/ 926937 h 1509906"/>
                    <a:gd name="connsiteX31" fmla="*/ 53904 w 1034979"/>
                    <a:gd name="connsiteY31" fmla="*/ 932652 h 1509906"/>
                    <a:gd name="connsiteX32" fmla="*/ 59619 w 1034979"/>
                    <a:gd name="connsiteY32" fmla="*/ 936462 h 1509906"/>
                    <a:gd name="connsiteX33" fmla="*/ 63429 w 1034979"/>
                    <a:gd name="connsiteY33" fmla="*/ 942177 h 1509906"/>
                    <a:gd name="connsiteX34" fmla="*/ 80574 w 1034979"/>
                    <a:gd name="connsiteY34" fmla="*/ 951702 h 1509906"/>
                    <a:gd name="connsiteX35" fmla="*/ 103434 w 1034979"/>
                    <a:gd name="connsiteY35" fmla="*/ 953607 h 1509906"/>
                    <a:gd name="connsiteX36" fmla="*/ 124389 w 1034979"/>
                    <a:gd name="connsiteY36" fmla="*/ 959322 h 1509906"/>
                    <a:gd name="connsiteX37" fmla="*/ 130104 w 1034979"/>
                    <a:gd name="connsiteY37" fmla="*/ 961227 h 1509906"/>
                    <a:gd name="connsiteX38" fmla="*/ 135819 w 1034979"/>
                    <a:gd name="connsiteY38" fmla="*/ 966942 h 1509906"/>
                    <a:gd name="connsiteX39" fmla="*/ 143439 w 1034979"/>
                    <a:gd name="connsiteY39" fmla="*/ 968847 h 1509906"/>
                    <a:gd name="connsiteX40" fmla="*/ 166299 w 1034979"/>
                    <a:gd name="connsiteY40" fmla="*/ 972657 h 1509906"/>
                    <a:gd name="connsiteX41" fmla="*/ 191064 w 1034979"/>
                    <a:gd name="connsiteY41" fmla="*/ 978372 h 1509906"/>
                    <a:gd name="connsiteX42" fmla="*/ 208209 w 1034979"/>
                    <a:gd name="connsiteY42" fmla="*/ 984087 h 1509906"/>
                    <a:gd name="connsiteX43" fmla="*/ 213924 w 1034979"/>
                    <a:gd name="connsiteY43" fmla="*/ 985992 h 1509906"/>
                    <a:gd name="connsiteX44" fmla="*/ 229164 w 1034979"/>
                    <a:gd name="connsiteY44" fmla="*/ 989802 h 1509906"/>
                    <a:gd name="connsiteX45" fmla="*/ 248214 w 1034979"/>
                    <a:gd name="connsiteY45" fmla="*/ 995517 h 1509906"/>
                    <a:gd name="connsiteX46" fmla="*/ 253929 w 1034979"/>
                    <a:gd name="connsiteY46" fmla="*/ 999327 h 1509906"/>
                    <a:gd name="connsiteX47" fmla="*/ 267264 w 1034979"/>
                    <a:gd name="connsiteY47" fmla="*/ 1014567 h 1509906"/>
                    <a:gd name="connsiteX48" fmla="*/ 272979 w 1034979"/>
                    <a:gd name="connsiteY48" fmla="*/ 1033617 h 1509906"/>
                    <a:gd name="connsiteX49" fmla="*/ 274884 w 1034979"/>
                    <a:gd name="connsiteY49" fmla="*/ 1039332 h 1509906"/>
                    <a:gd name="connsiteX50" fmla="*/ 276789 w 1034979"/>
                    <a:gd name="connsiteY50" fmla="*/ 1045047 h 1509906"/>
                    <a:gd name="connsiteX51" fmla="*/ 278694 w 1034979"/>
                    <a:gd name="connsiteY51" fmla="*/ 1069812 h 1509906"/>
                    <a:gd name="connsiteX52" fmla="*/ 280599 w 1034979"/>
                    <a:gd name="connsiteY52" fmla="*/ 1075527 h 1509906"/>
                    <a:gd name="connsiteX53" fmla="*/ 278694 w 1034979"/>
                    <a:gd name="connsiteY53" fmla="*/ 1094577 h 1509906"/>
                    <a:gd name="connsiteX54" fmla="*/ 276789 w 1034979"/>
                    <a:gd name="connsiteY54" fmla="*/ 1104102 h 1509906"/>
                    <a:gd name="connsiteX55" fmla="*/ 263454 w 1034979"/>
                    <a:gd name="connsiteY55" fmla="*/ 1117437 h 1509906"/>
                    <a:gd name="connsiteX56" fmla="*/ 252024 w 1034979"/>
                    <a:gd name="connsiteY56" fmla="*/ 1125057 h 1509906"/>
                    <a:gd name="connsiteX57" fmla="*/ 240594 w 1034979"/>
                    <a:gd name="connsiteY57" fmla="*/ 1128867 h 1509906"/>
                    <a:gd name="connsiteX58" fmla="*/ 126294 w 1034979"/>
                    <a:gd name="connsiteY58" fmla="*/ 1128867 h 1509906"/>
                    <a:gd name="connsiteX59" fmla="*/ 120579 w 1034979"/>
                    <a:gd name="connsiteY59" fmla="*/ 1130772 h 1509906"/>
                    <a:gd name="connsiteX60" fmla="*/ 105339 w 1034979"/>
                    <a:gd name="connsiteY60" fmla="*/ 1132677 h 1509906"/>
                    <a:gd name="connsiteX61" fmla="*/ 88194 w 1034979"/>
                    <a:gd name="connsiteY61" fmla="*/ 1138392 h 1509906"/>
                    <a:gd name="connsiteX62" fmla="*/ 82479 w 1034979"/>
                    <a:gd name="connsiteY62" fmla="*/ 1140297 h 1509906"/>
                    <a:gd name="connsiteX63" fmla="*/ 76764 w 1034979"/>
                    <a:gd name="connsiteY63" fmla="*/ 1144107 h 1509906"/>
                    <a:gd name="connsiteX64" fmla="*/ 65334 w 1034979"/>
                    <a:gd name="connsiteY64" fmla="*/ 1146012 h 1509906"/>
                    <a:gd name="connsiteX65" fmla="*/ 27234 w 1034979"/>
                    <a:gd name="connsiteY65" fmla="*/ 1147917 h 1509906"/>
                    <a:gd name="connsiteX66" fmla="*/ 15804 w 1034979"/>
                    <a:gd name="connsiteY66" fmla="*/ 1153632 h 1509906"/>
                    <a:gd name="connsiteX67" fmla="*/ 6279 w 1034979"/>
                    <a:gd name="connsiteY67" fmla="*/ 1163157 h 1509906"/>
                    <a:gd name="connsiteX68" fmla="*/ 4374 w 1034979"/>
                    <a:gd name="connsiteY68" fmla="*/ 1168872 h 1509906"/>
                    <a:gd name="connsiteX69" fmla="*/ 564 w 1034979"/>
                    <a:gd name="connsiteY69" fmla="*/ 1174587 h 1509906"/>
                    <a:gd name="connsiteX70" fmla="*/ 6279 w 1034979"/>
                    <a:gd name="connsiteY70" fmla="*/ 1206972 h 1509906"/>
                    <a:gd name="connsiteX71" fmla="*/ 11994 w 1034979"/>
                    <a:gd name="connsiteY71" fmla="*/ 1210782 h 1509906"/>
                    <a:gd name="connsiteX72" fmla="*/ 17709 w 1034979"/>
                    <a:gd name="connsiteY72" fmla="*/ 1212687 h 1509906"/>
                    <a:gd name="connsiteX73" fmla="*/ 145344 w 1034979"/>
                    <a:gd name="connsiteY73" fmla="*/ 1210782 h 1509906"/>
                    <a:gd name="connsiteX74" fmla="*/ 152964 w 1034979"/>
                    <a:gd name="connsiteY74" fmla="*/ 1208877 h 1509906"/>
                    <a:gd name="connsiteX75" fmla="*/ 303459 w 1034979"/>
                    <a:gd name="connsiteY75" fmla="*/ 1203162 h 1509906"/>
                    <a:gd name="connsiteX76" fmla="*/ 318699 w 1034979"/>
                    <a:gd name="connsiteY76" fmla="*/ 1210782 h 1509906"/>
                    <a:gd name="connsiteX77" fmla="*/ 330129 w 1034979"/>
                    <a:gd name="connsiteY77" fmla="*/ 1216497 h 1509906"/>
                    <a:gd name="connsiteX78" fmla="*/ 333939 w 1034979"/>
                    <a:gd name="connsiteY78" fmla="*/ 1222212 h 1509906"/>
                    <a:gd name="connsiteX79" fmla="*/ 339654 w 1034979"/>
                    <a:gd name="connsiteY79" fmla="*/ 1224117 h 1509906"/>
                    <a:gd name="connsiteX80" fmla="*/ 351084 w 1034979"/>
                    <a:gd name="connsiteY80" fmla="*/ 1231737 h 1509906"/>
                    <a:gd name="connsiteX81" fmla="*/ 356799 w 1034979"/>
                    <a:gd name="connsiteY81" fmla="*/ 1235547 h 1509906"/>
                    <a:gd name="connsiteX82" fmla="*/ 360609 w 1034979"/>
                    <a:gd name="connsiteY82" fmla="*/ 1241262 h 1509906"/>
                    <a:gd name="connsiteX83" fmla="*/ 366324 w 1034979"/>
                    <a:gd name="connsiteY83" fmla="*/ 1252692 h 1509906"/>
                    <a:gd name="connsiteX84" fmla="*/ 362514 w 1034979"/>
                    <a:gd name="connsiteY84" fmla="*/ 1279362 h 1509906"/>
                    <a:gd name="connsiteX85" fmla="*/ 358704 w 1034979"/>
                    <a:gd name="connsiteY85" fmla="*/ 1285077 h 1509906"/>
                    <a:gd name="connsiteX86" fmla="*/ 356799 w 1034979"/>
                    <a:gd name="connsiteY86" fmla="*/ 1290792 h 1509906"/>
                    <a:gd name="connsiteX87" fmla="*/ 352989 w 1034979"/>
                    <a:gd name="connsiteY87" fmla="*/ 1296507 h 1509906"/>
                    <a:gd name="connsiteX88" fmla="*/ 351084 w 1034979"/>
                    <a:gd name="connsiteY88" fmla="*/ 1302222 h 1509906"/>
                    <a:gd name="connsiteX89" fmla="*/ 347274 w 1034979"/>
                    <a:gd name="connsiteY89" fmla="*/ 1307937 h 1509906"/>
                    <a:gd name="connsiteX90" fmla="*/ 330129 w 1034979"/>
                    <a:gd name="connsiteY90" fmla="*/ 1374612 h 1509906"/>
                    <a:gd name="connsiteX91" fmla="*/ 328224 w 1034979"/>
                    <a:gd name="connsiteY91" fmla="*/ 1426047 h 1509906"/>
                    <a:gd name="connsiteX92" fmla="*/ 330129 w 1034979"/>
                    <a:gd name="connsiteY92" fmla="*/ 1450812 h 1509906"/>
                    <a:gd name="connsiteX93" fmla="*/ 332034 w 1034979"/>
                    <a:gd name="connsiteY93" fmla="*/ 1456527 h 1509906"/>
                    <a:gd name="connsiteX94" fmla="*/ 335844 w 1034979"/>
                    <a:gd name="connsiteY94" fmla="*/ 1460337 h 1509906"/>
                    <a:gd name="connsiteX95" fmla="*/ 364419 w 1034979"/>
                    <a:gd name="connsiteY95" fmla="*/ 1506057 h 1509906"/>
                    <a:gd name="connsiteX96" fmla="*/ 387279 w 1034979"/>
                    <a:gd name="connsiteY96" fmla="*/ 1507962 h 1509906"/>
                    <a:gd name="connsiteX97" fmla="*/ 392994 w 1034979"/>
                    <a:gd name="connsiteY97" fmla="*/ 1502247 h 1509906"/>
                    <a:gd name="connsiteX98" fmla="*/ 394899 w 1034979"/>
                    <a:gd name="connsiteY98" fmla="*/ 1490817 h 1509906"/>
                    <a:gd name="connsiteX99" fmla="*/ 396804 w 1034979"/>
                    <a:gd name="connsiteY99" fmla="*/ 1485102 h 1509906"/>
                    <a:gd name="connsiteX100" fmla="*/ 398709 w 1034979"/>
                    <a:gd name="connsiteY100" fmla="*/ 1467957 h 1509906"/>
                    <a:gd name="connsiteX101" fmla="*/ 400614 w 1034979"/>
                    <a:gd name="connsiteY101" fmla="*/ 1454622 h 1509906"/>
                    <a:gd name="connsiteX102" fmla="*/ 404424 w 1034979"/>
                    <a:gd name="connsiteY102" fmla="*/ 1397472 h 1509906"/>
                    <a:gd name="connsiteX103" fmla="*/ 410139 w 1034979"/>
                    <a:gd name="connsiteY103" fmla="*/ 1386042 h 1509906"/>
                    <a:gd name="connsiteX104" fmla="*/ 413949 w 1034979"/>
                    <a:gd name="connsiteY104" fmla="*/ 1372707 h 1509906"/>
                    <a:gd name="connsiteX105" fmla="*/ 415854 w 1034979"/>
                    <a:gd name="connsiteY105" fmla="*/ 1366992 h 1509906"/>
                    <a:gd name="connsiteX106" fmla="*/ 417759 w 1034979"/>
                    <a:gd name="connsiteY106" fmla="*/ 1353657 h 1509906"/>
                    <a:gd name="connsiteX107" fmla="*/ 421569 w 1034979"/>
                    <a:gd name="connsiteY107" fmla="*/ 1342227 h 1509906"/>
                    <a:gd name="connsiteX108" fmla="*/ 427284 w 1034979"/>
                    <a:gd name="connsiteY108" fmla="*/ 1328892 h 1509906"/>
                    <a:gd name="connsiteX109" fmla="*/ 436809 w 1034979"/>
                    <a:gd name="connsiteY109" fmla="*/ 1317462 h 1509906"/>
                    <a:gd name="connsiteX110" fmla="*/ 450144 w 1034979"/>
                    <a:gd name="connsiteY110" fmla="*/ 1302222 h 1509906"/>
                    <a:gd name="connsiteX111" fmla="*/ 457764 w 1034979"/>
                    <a:gd name="connsiteY111" fmla="*/ 1290792 h 1509906"/>
                    <a:gd name="connsiteX112" fmla="*/ 461574 w 1034979"/>
                    <a:gd name="connsiteY112" fmla="*/ 1279362 h 1509906"/>
                    <a:gd name="connsiteX113" fmla="*/ 465384 w 1034979"/>
                    <a:gd name="connsiteY113" fmla="*/ 1264122 h 1509906"/>
                    <a:gd name="connsiteX114" fmla="*/ 467289 w 1034979"/>
                    <a:gd name="connsiteY114" fmla="*/ 1258407 h 1509906"/>
                    <a:gd name="connsiteX115" fmla="*/ 507294 w 1034979"/>
                    <a:gd name="connsiteY115" fmla="*/ 1252692 h 1509906"/>
                    <a:gd name="connsiteX116" fmla="*/ 535869 w 1034979"/>
                    <a:gd name="connsiteY116" fmla="*/ 1243167 h 1509906"/>
                    <a:gd name="connsiteX117" fmla="*/ 541584 w 1034979"/>
                    <a:gd name="connsiteY117" fmla="*/ 1241262 h 1509906"/>
                    <a:gd name="connsiteX118" fmla="*/ 547299 w 1034979"/>
                    <a:gd name="connsiteY118" fmla="*/ 1239357 h 1509906"/>
                    <a:gd name="connsiteX119" fmla="*/ 554919 w 1034979"/>
                    <a:gd name="connsiteY119" fmla="*/ 1237452 h 1509906"/>
                    <a:gd name="connsiteX120" fmla="*/ 573969 w 1034979"/>
                    <a:gd name="connsiteY120" fmla="*/ 1229832 h 1509906"/>
                    <a:gd name="connsiteX121" fmla="*/ 585399 w 1034979"/>
                    <a:gd name="connsiteY121" fmla="*/ 1226022 h 1509906"/>
                    <a:gd name="connsiteX122" fmla="*/ 720654 w 1034979"/>
                    <a:gd name="connsiteY122" fmla="*/ 1309842 h 1509906"/>
                    <a:gd name="connsiteX123" fmla="*/ 733989 w 1034979"/>
                    <a:gd name="connsiteY123" fmla="*/ 1319367 h 1509906"/>
                    <a:gd name="connsiteX124" fmla="*/ 743514 w 1034979"/>
                    <a:gd name="connsiteY124" fmla="*/ 1321272 h 1509906"/>
                    <a:gd name="connsiteX125" fmla="*/ 749229 w 1034979"/>
                    <a:gd name="connsiteY125" fmla="*/ 1323177 h 1509906"/>
                    <a:gd name="connsiteX126" fmla="*/ 762564 w 1034979"/>
                    <a:gd name="connsiteY126" fmla="*/ 1328892 h 1509906"/>
                    <a:gd name="connsiteX127" fmla="*/ 777804 w 1034979"/>
                    <a:gd name="connsiteY127" fmla="*/ 1326987 h 1509906"/>
                    <a:gd name="connsiteX128" fmla="*/ 789234 w 1034979"/>
                    <a:gd name="connsiteY128" fmla="*/ 1321272 h 1509906"/>
                    <a:gd name="connsiteX129" fmla="*/ 794949 w 1034979"/>
                    <a:gd name="connsiteY129" fmla="*/ 1319367 h 1509906"/>
                    <a:gd name="connsiteX130" fmla="*/ 802569 w 1034979"/>
                    <a:gd name="connsiteY130" fmla="*/ 1302222 h 1509906"/>
                    <a:gd name="connsiteX131" fmla="*/ 800664 w 1034979"/>
                    <a:gd name="connsiteY131" fmla="*/ 1277457 h 1509906"/>
                    <a:gd name="connsiteX132" fmla="*/ 798759 w 1034979"/>
                    <a:gd name="connsiteY132" fmla="*/ 1271742 h 1509906"/>
                    <a:gd name="connsiteX133" fmla="*/ 796854 w 1034979"/>
                    <a:gd name="connsiteY133" fmla="*/ 1264122 h 1509906"/>
                    <a:gd name="connsiteX134" fmla="*/ 783519 w 1034979"/>
                    <a:gd name="connsiteY134" fmla="*/ 1246977 h 1509906"/>
                    <a:gd name="connsiteX135" fmla="*/ 773994 w 1034979"/>
                    <a:gd name="connsiteY135" fmla="*/ 1241262 h 1509906"/>
                    <a:gd name="connsiteX136" fmla="*/ 648264 w 1034979"/>
                    <a:gd name="connsiteY136" fmla="*/ 1149822 h 1509906"/>
                    <a:gd name="connsiteX137" fmla="*/ 644454 w 1034979"/>
                    <a:gd name="connsiteY137" fmla="*/ 1132677 h 1509906"/>
                    <a:gd name="connsiteX138" fmla="*/ 646359 w 1034979"/>
                    <a:gd name="connsiteY138" fmla="*/ 1125057 h 1509906"/>
                    <a:gd name="connsiteX139" fmla="*/ 650169 w 1034979"/>
                    <a:gd name="connsiteY139" fmla="*/ 1107912 h 1509906"/>
                    <a:gd name="connsiteX140" fmla="*/ 653979 w 1034979"/>
                    <a:gd name="connsiteY140" fmla="*/ 1102197 h 1509906"/>
                    <a:gd name="connsiteX141" fmla="*/ 655884 w 1034979"/>
                    <a:gd name="connsiteY141" fmla="*/ 1096482 h 1509906"/>
                    <a:gd name="connsiteX142" fmla="*/ 661599 w 1034979"/>
                    <a:gd name="connsiteY142" fmla="*/ 1094577 h 1509906"/>
                    <a:gd name="connsiteX143" fmla="*/ 671124 w 1034979"/>
                    <a:gd name="connsiteY143" fmla="*/ 1083147 h 1509906"/>
                    <a:gd name="connsiteX144" fmla="*/ 724464 w 1034979"/>
                    <a:gd name="connsiteY144" fmla="*/ 1075527 h 1509906"/>
                    <a:gd name="connsiteX145" fmla="*/ 842574 w 1034979"/>
                    <a:gd name="connsiteY145" fmla="*/ 1077432 h 1509906"/>
                    <a:gd name="connsiteX146" fmla="*/ 871149 w 1034979"/>
                    <a:gd name="connsiteY146" fmla="*/ 1079337 h 1509906"/>
                    <a:gd name="connsiteX147" fmla="*/ 899724 w 1034979"/>
                    <a:gd name="connsiteY147" fmla="*/ 1085052 h 1509906"/>
                    <a:gd name="connsiteX148" fmla="*/ 922584 w 1034979"/>
                    <a:gd name="connsiteY148" fmla="*/ 1088862 h 1509906"/>
                    <a:gd name="connsiteX149" fmla="*/ 951159 w 1034979"/>
                    <a:gd name="connsiteY149" fmla="*/ 1094577 h 1509906"/>
                    <a:gd name="connsiteX150" fmla="*/ 956874 w 1034979"/>
                    <a:gd name="connsiteY150" fmla="*/ 1094577 h 1509906"/>
                    <a:gd name="connsiteX151" fmla="*/ 1002594 w 1034979"/>
                    <a:gd name="connsiteY151" fmla="*/ 1092672 h 1509906"/>
                    <a:gd name="connsiteX152" fmla="*/ 1031169 w 1034979"/>
                    <a:gd name="connsiteY152" fmla="*/ 1085052 h 1509906"/>
                    <a:gd name="connsiteX153" fmla="*/ 1034979 w 1034979"/>
                    <a:gd name="connsiteY153" fmla="*/ 1079337 h 1509906"/>
                    <a:gd name="connsiteX154" fmla="*/ 1033074 w 1034979"/>
                    <a:gd name="connsiteY154" fmla="*/ 1060287 h 1509906"/>
                    <a:gd name="connsiteX155" fmla="*/ 1027359 w 1034979"/>
                    <a:gd name="connsiteY155" fmla="*/ 1056477 h 1509906"/>
                    <a:gd name="connsiteX156" fmla="*/ 1012119 w 1034979"/>
                    <a:gd name="connsiteY156" fmla="*/ 1054572 h 1509906"/>
                    <a:gd name="connsiteX157" fmla="*/ 1006404 w 1034979"/>
                    <a:gd name="connsiteY157" fmla="*/ 1052667 h 1509906"/>
                    <a:gd name="connsiteX158" fmla="*/ 998784 w 1034979"/>
                    <a:gd name="connsiteY158" fmla="*/ 1050762 h 1509906"/>
                    <a:gd name="connsiteX159" fmla="*/ 987354 w 1034979"/>
                    <a:gd name="connsiteY159" fmla="*/ 1043142 h 1509906"/>
                    <a:gd name="connsiteX160" fmla="*/ 975924 w 1034979"/>
                    <a:gd name="connsiteY160" fmla="*/ 1039332 h 1509906"/>
                    <a:gd name="connsiteX161" fmla="*/ 970209 w 1034979"/>
                    <a:gd name="connsiteY161" fmla="*/ 1037427 h 1509906"/>
                    <a:gd name="connsiteX162" fmla="*/ 962589 w 1034979"/>
                    <a:gd name="connsiteY162" fmla="*/ 1035522 h 1509906"/>
                    <a:gd name="connsiteX163" fmla="*/ 956874 w 1034979"/>
                    <a:gd name="connsiteY163" fmla="*/ 1033617 h 1509906"/>
                    <a:gd name="connsiteX164" fmla="*/ 935919 w 1034979"/>
                    <a:gd name="connsiteY164" fmla="*/ 1027902 h 1509906"/>
                    <a:gd name="connsiteX165" fmla="*/ 930204 w 1034979"/>
                    <a:gd name="connsiteY165" fmla="*/ 1025997 h 1509906"/>
                    <a:gd name="connsiteX166" fmla="*/ 825429 w 1034979"/>
                    <a:gd name="connsiteY166" fmla="*/ 1027902 h 1509906"/>
                    <a:gd name="connsiteX167" fmla="*/ 819714 w 1034979"/>
                    <a:gd name="connsiteY167" fmla="*/ 1029807 h 1509906"/>
                    <a:gd name="connsiteX168" fmla="*/ 730179 w 1034979"/>
                    <a:gd name="connsiteY168" fmla="*/ 1031712 h 1509906"/>
                    <a:gd name="connsiteX169" fmla="*/ 716844 w 1034979"/>
                    <a:gd name="connsiteY169" fmla="*/ 1035522 h 1509906"/>
                    <a:gd name="connsiteX170" fmla="*/ 695889 w 1034979"/>
                    <a:gd name="connsiteY170" fmla="*/ 1037427 h 1509906"/>
                    <a:gd name="connsiteX171" fmla="*/ 669219 w 1034979"/>
                    <a:gd name="connsiteY171" fmla="*/ 1039332 h 1509906"/>
                    <a:gd name="connsiteX172" fmla="*/ 669219 w 1034979"/>
                    <a:gd name="connsiteY172" fmla="*/ 1039332 h 1509906"/>
                    <a:gd name="connsiteX173" fmla="*/ 646359 w 1034979"/>
                    <a:gd name="connsiteY173" fmla="*/ 1043142 h 1509906"/>
                    <a:gd name="connsiteX174" fmla="*/ 642549 w 1034979"/>
                    <a:gd name="connsiteY174" fmla="*/ 1031712 h 1509906"/>
                    <a:gd name="connsiteX175" fmla="*/ 640644 w 1034979"/>
                    <a:gd name="connsiteY175" fmla="*/ 1025997 h 1509906"/>
                    <a:gd name="connsiteX176" fmla="*/ 642549 w 1034979"/>
                    <a:gd name="connsiteY176" fmla="*/ 1008852 h 1509906"/>
                    <a:gd name="connsiteX177" fmla="*/ 644454 w 1034979"/>
                    <a:gd name="connsiteY177" fmla="*/ 1003137 h 1509906"/>
                    <a:gd name="connsiteX178" fmla="*/ 661599 w 1034979"/>
                    <a:gd name="connsiteY178" fmla="*/ 993612 h 1509906"/>
                    <a:gd name="connsiteX179" fmla="*/ 673029 w 1034979"/>
                    <a:gd name="connsiteY179" fmla="*/ 985992 h 1509906"/>
                    <a:gd name="connsiteX180" fmla="*/ 674934 w 1034979"/>
                    <a:gd name="connsiteY180" fmla="*/ 980277 h 1509906"/>
                    <a:gd name="connsiteX181" fmla="*/ 680649 w 1034979"/>
                    <a:gd name="connsiteY181" fmla="*/ 978372 h 1509906"/>
                    <a:gd name="connsiteX182" fmla="*/ 686364 w 1034979"/>
                    <a:gd name="connsiteY182" fmla="*/ 974562 h 1509906"/>
                    <a:gd name="connsiteX183" fmla="*/ 695889 w 1034979"/>
                    <a:gd name="connsiteY183" fmla="*/ 965037 h 1509906"/>
                    <a:gd name="connsiteX184" fmla="*/ 705414 w 1034979"/>
                    <a:gd name="connsiteY184" fmla="*/ 953607 h 1509906"/>
                    <a:gd name="connsiteX185" fmla="*/ 716844 w 1034979"/>
                    <a:gd name="connsiteY185" fmla="*/ 945987 h 1509906"/>
                    <a:gd name="connsiteX186" fmla="*/ 732084 w 1034979"/>
                    <a:gd name="connsiteY186" fmla="*/ 932652 h 1509906"/>
                    <a:gd name="connsiteX187" fmla="*/ 741609 w 1034979"/>
                    <a:gd name="connsiteY187" fmla="*/ 921222 h 1509906"/>
                    <a:gd name="connsiteX188" fmla="*/ 753039 w 1034979"/>
                    <a:gd name="connsiteY188" fmla="*/ 911697 h 1509906"/>
                    <a:gd name="connsiteX189" fmla="*/ 758754 w 1034979"/>
                    <a:gd name="connsiteY189" fmla="*/ 900267 h 1509906"/>
                    <a:gd name="connsiteX190" fmla="*/ 760659 w 1034979"/>
                    <a:gd name="connsiteY190" fmla="*/ 894552 h 1509906"/>
                    <a:gd name="connsiteX191" fmla="*/ 766374 w 1034979"/>
                    <a:gd name="connsiteY191" fmla="*/ 883122 h 1509906"/>
                    <a:gd name="connsiteX192" fmla="*/ 764469 w 1034979"/>
                    <a:gd name="connsiteY192" fmla="*/ 867882 h 1509906"/>
                    <a:gd name="connsiteX193" fmla="*/ 758754 w 1034979"/>
                    <a:gd name="connsiteY193" fmla="*/ 865977 h 1509906"/>
                    <a:gd name="connsiteX194" fmla="*/ 737799 w 1034979"/>
                    <a:gd name="connsiteY194" fmla="*/ 867882 h 1509906"/>
                    <a:gd name="connsiteX195" fmla="*/ 732084 w 1034979"/>
                    <a:gd name="connsiteY195" fmla="*/ 871692 h 1509906"/>
                    <a:gd name="connsiteX196" fmla="*/ 720654 w 1034979"/>
                    <a:gd name="connsiteY196" fmla="*/ 875502 h 1509906"/>
                    <a:gd name="connsiteX197" fmla="*/ 716844 w 1034979"/>
                    <a:gd name="connsiteY197" fmla="*/ 881217 h 1509906"/>
                    <a:gd name="connsiteX198" fmla="*/ 711129 w 1034979"/>
                    <a:gd name="connsiteY198" fmla="*/ 883122 h 1509906"/>
                    <a:gd name="connsiteX199" fmla="*/ 705414 w 1034979"/>
                    <a:gd name="connsiteY199" fmla="*/ 886932 h 1509906"/>
                    <a:gd name="connsiteX200" fmla="*/ 699699 w 1034979"/>
                    <a:gd name="connsiteY200" fmla="*/ 892647 h 1509906"/>
                    <a:gd name="connsiteX201" fmla="*/ 692079 w 1034979"/>
                    <a:gd name="connsiteY201" fmla="*/ 896457 h 1509906"/>
                    <a:gd name="connsiteX202" fmla="*/ 650169 w 1034979"/>
                    <a:gd name="connsiteY202" fmla="*/ 925032 h 1509906"/>
                    <a:gd name="connsiteX203" fmla="*/ 636834 w 1034979"/>
                    <a:gd name="connsiteY203" fmla="*/ 936462 h 1509906"/>
                    <a:gd name="connsiteX204" fmla="*/ 627309 w 1034979"/>
                    <a:gd name="connsiteY204" fmla="*/ 953607 h 1509906"/>
                    <a:gd name="connsiteX205" fmla="*/ 602544 w 1034979"/>
                    <a:gd name="connsiteY205" fmla="*/ 959322 h 1509906"/>
                    <a:gd name="connsiteX206" fmla="*/ 589209 w 1034979"/>
                    <a:gd name="connsiteY206" fmla="*/ 963132 h 1509906"/>
                    <a:gd name="connsiteX207" fmla="*/ 573969 w 1034979"/>
                    <a:gd name="connsiteY207" fmla="*/ 961227 h 1509906"/>
                    <a:gd name="connsiteX208" fmla="*/ 562539 w 1034979"/>
                    <a:gd name="connsiteY208" fmla="*/ 957417 h 1509906"/>
                    <a:gd name="connsiteX209" fmla="*/ 551109 w 1034979"/>
                    <a:gd name="connsiteY209" fmla="*/ 953607 h 1509906"/>
                    <a:gd name="connsiteX210" fmla="*/ 539679 w 1034979"/>
                    <a:gd name="connsiteY210" fmla="*/ 949797 h 1509906"/>
                    <a:gd name="connsiteX211" fmla="*/ 533964 w 1034979"/>
                    <a:gd name="connsiteY211" fmla="*/ 947892 h 1509906"/>
                    <a:gd name="connsiteX212" fmla="*/ 528249 w 1034979"/>
                    <a:gd name="connsiteY212" fmla="*/ 944082 h 1509906"/>
                    <a:gd name="connsiteX213" fmla="*/ 516819 w 1034979"/>
                    <a:gd name="connsiteY213" fmla="*/ 938367 h 1509906"/>
                    <a:gd name="connsiteX214" fmla="*/ 509199 w 1034979"/>
                    <a:gd name="connsiteY214" fmla="*/ 926937 h 1509906"/>
                    <a:gd name="connsiteX215" fmla="*/ 505389 w 1034979"/>
                    <a:gd name="connsiteY215" fmla="*/ 905982 h 1509906"/>
                    <a:gd name="connsiteX216" fmla="*/ 507294 w 1034979"/>
                    <a:gd name="connsiteY216" fmla="*/ 841212 h 1509906"/>
                    <a:gd name="connsiteX217" fmla="*/ 513009 w 1034979"/>
                    <a:gd name="connsiteY217" fmla="*/ 798220 h 1509906"/>
                    <a:gd name="connsiteX218" fmla="*/ 503484 w 1034979"/>
                    <a:gd name="connsiteY218" fmla="*/ 351627 h 1509906"/>
                    <a:gd name="connsiteX219" fmla="*/ 499674 w 1034979"/>
                    <a:gd name="connsiteY219" fmla="*/ 60162 h 1509906"/>
                    <a:gd name="connsiteX220" fmla="*/ 490149 w 1034979"/>
                    <a:gd name="connsiteY220" fmla="*/ 33492 h 1509906"/>
                    <a:gd name="connsiteX221" fmla="*/ 488244 w 1034979"/>
                    <a:gd name="connsiteY221" fmla="*/ 27777 h 1509906"/>
                    <a:gd name="connsiteX222" fmla="*/ 484434 w 1034979"/>
                    <a:gd name="connsiteY222" fmla="*/ 22062 h 1509906"/>
                    <a:gd name="connsiteX223" fmla="*/ 478719 w 1034979"/>
                    <a:gd name="connsiteY223" fmla="*/ 10632 h 1509906"/>
                    <a:gd name="connsiteX224" fmla="*/ 473004 w 1034979"/>
                    <a:gd name="connsiteY224" fmla="*/ 6822 h 1509906"/>
                    <a:gd name="connsiteX225" fmla="*/ 469194 w 1034979"/>
                    <a:gd name="connsiteY225" fmla="*/ 1107 h 1509906"/>
                    <a:gd name="connsiteX226" fmla="*/ 429189 w 1034979"/>
                    <a:gd name="connsiteY226" fmla="*/ 4917 h 1509906"/>
                    <a:gd name="connsiteX227" fmla="*/ 421569 w 1034979"/>
                    <a:gd name="connsiteY227" fmla="*/ 16347 h 1509906"/>
                    <a:gd name="connsiteX228" fmla="*/ 417759 w 1034979"/>
                    <a:gd name="connsiteY228" fmla="*/ 22062 h 1509906"/>
                    <a:gd name="connsiteX229" fmla="*/ 419664 w 1034979"/>
                    <a:gd name="connsiteY229" fmla="*/ 54447 h 1509906"/>
                    <a:gd name="connsiteX230" fmla="*/ 423474 w 1034979"/>
                    <a:gd name="connsiteY230" fmla="*/ 65877 h 1509906"/>
                    <a:gd name="connsiteX231" fmla="*/ 425379 w 1034979"/>
                    <a:gd name="connsiteY231" fmla="*/ 71592 h 1509906"/>
                    <a:gd name="connsiteX232" fmla="*/ 425379 w 1034979"/>
                    <a:gd name="connsiteY232" fmla="*/ 77307 h 1509906"/>
                    <a:gd name="connsiteX233" fmla="*/ 429189 w 1034979"/>
                    <a:gd name="connsiteY233" fmla="*/ 231612 h 1509906"/>
                    <a:gd name="connsiteX234" fmla="*/ 440619 w 1034979"/>
                    <a:gd name="connsiteY234" fmla="*/ 414492 h 1509906"/>
                    <a:gd name="connsiteX235" fmla="*/ 425379 w 1034979"/>
                    <a:gd name="connsiteY235" fmla="*/ 711672 h 1509906"/>
                    <a:gd name="connsiteX236" fmla="*/ 417759 w 1034979"/>
                    <a:gd name="connsiteY236" fmla="*/ 839307 h 1509906"/>
                    <a:gd name="connsiteX237" fmla="*/ 413949 w 1034979"/>
                    <a:gd name="connsiteY237" fmla="*/ 856452 h 1509906"/>
                    <a:gd name="connsiteX238" fmla="*/ 417759 w 1034979"/>
                    <a:gd name="connsiteY238" fmla="*/ 877407 h 1509906"/>
                    <a:gd name="connsiteX239" fmla="*/ 421569 w 1034979"/>
                    <a:gd name="connsiteY239" fmla="*/ 878179 h 1509906"/>
                    <a:gd name="connsiteX240" fmla="*/ 425379 w 1034979"/>
                    <a:gd name="connsiteY240" fmla="*/ 894552 h 1509906"/>
                    <a:gd name="connsiteX241" fmla="*/ 423474 w 1034979"/>
                    <a:gd name="connsiteY241" fmla="*/ 921222 h 1509906"/>
                    <a:gd name="connsiteX242" fmla="*/ 417759 w 1034979"/>
                    <a:gd name="connsiteY242" fmla="*/ 923127 h 1509906"/>
                    <a:gd name="connsiteX243" fmla="*/ 412044 w 1034979"/>
                    <a:gd name="connsiteY243" fmla="*/ 926937 h 1509906"/>
                    <a:gd name="connsiteX244" fmla="*/ 421569 w 1034979"/>
                    <a:gd name="connsiteY244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16769 w 1034979"/>
                    <a:gd name="connsiteY22" fmla="*/ 896457 h 1509906"/>
                    <a:gd name="connsiteX23" fmla="*/ 111054 w 1034979"/>
                    <a:gd name="connsiteY23" fmla="*/ 890742 h 1509906"/>
                    <a:gd name="connsiteX24" fmla="*/ 84384 w 1034979"/>
                    <a:gd name="connsiteY24" fmla="*/ 865977 h 1509906"/>
                    <a:gd name="connsiteX25" fmla="*/ 78669 w 1034979"/>
                    <a:gd name="connsiteY25" fmla="*/ 864072 h 1509906"/>
                    <a:gd name="connsiteX26" fmla="*/ 59619 w 1034979"/>
                    <a:gd name="connsiteY26" fmla="*/ 867882 h 1509906"/>
                    <a:gd name="connsiteX27" fmla="*/ 53904 w 1034979"/>
                    <a:gd name="connsiteY27" fmla="*/ 871692 h 1509906"/>
                    <a:gd name="connsiteX28" fmla="*/ 50094 w 1034979"/>
                    <a:gd name="connsiteY28" fmla="*/ 877407 h 1509906"/>
                    <a:gd name="connsiteX29" fmla="*/ 46284 w 1034979"/>
                    <a:gd name="connsiteY29" fmla="*/ 888837 h 1509906"/>
                    <a:gd name="connsiteX30" fmla="*/ 50094 w 1034979"/>
                    <a:gd name="connsiteY30" fmla="*/ 926937 h 1509906"/>
                    <a:gd name="connsiteX31" fmla="*/ 53904 w 1034979"/>
                    <a:gd name="connsiteY31" fmla="*/ 932652 h 1509906"/>
                    <a:gd name="connsiteX32" fmla="*/ 59619 w 1034979"/>
                    <a:gd name="connsiteY32" fmla="*/ 936462 h 1509906"/>
                    <a:gd name="connsiteX33" fmla="*/ 63429 w 1034979"/>
                    <a:gd name="connsiteY33" fmla="*/ 942177 h 1509906"/>
                    <a:gd name="connsiteX34" fmla="*/ 80574 w 1034979"/>
                    <a:gd name="connsiteY34" fmla="*/ 951702 h 1509906"/>
                    <a:gd name="connsiteX35" fmla="*/ 103434 w 1034979"/>
                    <a:gd name="connsiteY35" fmla="*/ 953607 h 1509906"/>
                    <a:gd name="connsiteX36" fmla="*/ 124389 w 1034979"/>
                    <a:gd name="connsiteY36" fmla="*/ 959322 h 1509906"/>
                    <a:gd name="connsiteX37" fmla="*/ 130104 w 1034979"/>
                    <a:gd name="connsiteY37" fmla="*/ 961227 h 1509906"/>
                    <a:gd name="connsiteX38" fmla="*/ 135819 w 1034979"/>
                    <a:gd name="connsiteY38" fmla="*/ 966942 h 1509906"/>
                    <a:gd name="connsiteX39" fmla="*/ 143439 w 1034979"/>
                    <a:gd name="connsiteY39" fmla="*/ 968847 h 1509906"/>
                    <a:gd name="connsiteX40" fmla="*/ 166299 w 1034979"/>
                    <a:gd name="connsiteY40" fmla="*/ 972657 h 1509906"/>
                    <a:gd name="connsiteX41" fmla="*/ 191064 w 1034979"/>
                    <a:gd name="connsiteY41" fmla="*/ 978372 h 1509906"/>
                    <a:gd name="connsiteX42" fmla="*/ 208209 w 1034979"/>
                    <a:gd name="connsiteY42" fmla="*/ 984087 h 1509906"/>
                    <a:gd name="connsiteX43" fmla="*/ 213924 w 1034979"/>
                    <a:gd name="connsiteY43" fmla="*/ 985992 h 1509906"/>
                    <a:gd name="connsiteX44" fmla="*/ 229164 w 1034979"/>
                    <a:gd name="connsiteY44" fmla="*/ 989802 h 1509906"/>
                    <a:gd name="connsiteX45" fmla="*/ 248214 w 1034979"/>
                    <a:gd name="connsiteY45" fmla="*/ 995517 h 1509906"/>
                    <a:gd name="connsiteX46" fmla="*/ 253929 w 1034979"/>
                    <a:gd name="connsiteY46" fmla="*/ 999327 h 1509906"/>
                    <a:gd name="connsiteX47" fmla="*/ 267264 w 1034979"/>
                    <a:gd name="connsiteY47" fmla="*/ 1014567 h 1509906"/>
                    <a:gd name="connsiteX48" fmla="*/ 272979 w 1034979"/>
                    <a:gd name="connsiteY48" fmla="*/ 1033617 h 1509906"/>
                    <a:gd name="connsiteX49" fmla="*/ 274884 w 1034979"/>
                    <a:gd name="connsiteY49" fmla="*/ 1039332 h 1509906"/>
                    <a:gd name="connsiteX50" fmla="*/ 276789 w 1034979"/>
                    <a:gd name="connsiteY50" fmla="*/ 1045047 h 1509906"/>
                    <a:gd name="connsiteX51" fmla="*/ 278694 w 1034979"/>
                    <a:gd name="connsiteY51" fmla="*/ 1069812 h 1509906"/>
                    <a:gd name="connsiteX52" fmla="*/ 280599 w 1034979"/>
                    <a:gd name="connsiteY52" fmla="*/ 1075527 h 1509906"/>
                    <a:gd name="connsiteX53" fmla="*/ 278694 w 1034979"/>
                    <a:gd name="connsiteY53" fmla="*/ 1094577 h 1509906"/>
                    <a:gd name="connsiteX54" fmla="*/ 276789 w 1034979"/>
                    <a:gd name="connsiteY54" fmla="*/ 1104102 h 1509906"/>
                    <a:gd name="connsiteX55" fmla="*/ 263454 w 1034979"/>
                    <a:gd name="connsiteY55" fmla="*/ 1117437 h 1509906"/>
                    <a:gd name="connsiteX56" fmla="*/ 252024 w 1034979"/>
                    <a:gd name="connsiteY56" fmla="*/ 1125057 h 1509906"/>
                    <a:gd name="connsiteX57" fmla="*/ 240594 w 1034979"/>
                    <a:gd name="connsiteY57" fmla="*/ 1128867 h 1509906"/>
                    <a:gd name="connsiteX58" fmla="*/ 126294 w 1034979"/>
                    <a:gd name="connsiteY58" fmla="*/ 1128867 h 1509906"/>
                    <a:gd name="connsiteX59" fmla="*/ 120579 w 1034979"/>
                    <a:gd name="connsiteY59" fmla="*/ 1130772 h 1509906"/>
                    <a:gd name="connsiteX60" fmla="*/ 105339 w 1034979"/>
                    <a:gd name="connsiteY60" fmla="*/ 1132677 h 1509906"/>
                    <a:gd name="connsiteX61" fmla="*/ 88194 w 1034979"/>
                    <a:gd name="connsiteY61" fmla="*/ 1138392 h 1509906"/>
                    <a:gd name="connsiteX62" fmla="*/ 82479 w 1034979"/>
                    <a:gd name="connsiteY62" fmla="*/ 1140297 h 1509906"/>
                    <a:gd name="connsiteX63" fmla="*/ 76764 w 1034979"/>
                    <a:gd name="connsiteY63" fmla="*/ 1144107 h 1509906"/>
                    <a:gd name="connsiteX64" fmla="*/ 65334 w 1034979"/>
                    <a:gd name="connsiteY64" fmla="*/ 1146012 h 1509906"/>
                    <a:gd name="connsiteX65" fmla="*/ 27234 w 1034979"/>
                    <a:gd name="connsiteY65" fmla="*/ 1147917 h 1509906"/>
                    <a:gd name="connsiteX66" fmla="*/ 15804 w 1034979"/>
                    <a:gd name="connsiteY66" fmla="*/ 1153632 h 1509906"/>
                    <a:gd name="connsiteX67" fmla="*/ 6279 w 1034979"/>
                    <a:gd name="connsiteY67" fmla="*/ 1163157 h 1509906"/>
                    <a:gd name="connsiteX68" fmla="*/ 4374 w 1034979"/>
                    <a:gd name="connsiteY68" fmla="*/ 1168872 h 1509906"/>
                    <a:gd name="connsiteX69" fmla="*/ 564 w 1034979"/>
                    <a:gd name="connsiteY69" fmla="*/ 1174587 h 1509906"/>
                    <a:gd name="connsiteX70" fmla="*/ 6279 w 1034979"/>
                    <a:gd name="connsiteY70" fmla="*/ 1206972 h 1509906"/>
                    <a:gd name="connsiteX71" fmla="*/ 11994 w 1034979"/>
                    <a:gd name="connsiteY71" fmla="*/ 1210782 h 1509906"/>
                    <a:gd name="connsiteX72" fmla="*/ 17709 w 1034979"/>
                    <a:gd name="connsiteY72" fmla="*/ 1212687 h 1509906"/>
                    <a:gd name="connsiteX73" fmla="*/ 145344 w 1034979"/>
                    <a:gd name="connsiteY73" fmla="*/ 1210782 h 1509906"/>
                    <a:gd name="connsiteX74" fmla="*/ 152964 w 1034979"/>
                    <a:gd name="connsiteY74" fmla="*/ 1208877 h 1509906"/>
                    <a:gd name="connsiteX75" fmla="*/ 303459 w 1034979"/>
                    <a:gd name="connsiteY75" fmla="*/ 1203162 h 1509906"/>
                    <a:gd name="connsiteX76" fmla="*/ 318699 w 1034979"/>
                    <a:gd name="connsiteY76" fmla="*/ 1210782 h 1509906"/>
                    <a:gd name="connsiteX77" fmla="*/ 330129 w 1034979"/>
                    <a:gd name="connsiteY77" fmla="*/ 1216497 h 1509906"/>
                    <a:gd name="connsiteX78" fmla="*/ 333939 w 1034979"/>
                    <a:gd name="connsiteY78" fmla="*/ 1222212 h 1509906"/>
                    <a:gd name="connsiteX79" fmla="*/ 339654 w 1034979"/>
                    <a:gd name="connsiteY79" fmla="*/ 1224117 h 1509906"/>
                    <a:gd name="connsiteX80" fmla="*/ 351084 w 1034979"/>
                    <a:gd name="connsiteY80" fmla="*/ 1231737 h 1509906"/>
                    <a:gd name="connsiteX81" fmla="*/ 356799 w 1034979"/>
                    <a:gd name="connsiteY81" fmla="*/ 1235547 h 1509906"/>
                    <a:gd name="connsiteX82" fmla="*/ 360609 w 1034979"/>
                    <a:gd name="connsiteY82" fmla="*/ 1241262 h 1509906"/>
                    <a:gd name="connsiteX83" fmla="*/ 366324 w 1034979"/>
                    <a:gd name="connsiteY83" fmla="*/ 1252692 h 1509906"/>
                    <a:gd name="connsiteX84" fmla="*/ 362514 w 1034979"/>
                    <a:gd name="connsiteY84" fmla="*/ 1279362 h 1509906"/>
                    <a:gd name="connsiteX85" fmla="*/ 358704 w 1034979"/>
                    <a:gd name="connsiteY85" fmla="*/ 1285077 h 1509906"/>
                    <a:gd name="connsiteX86" fmla="*/ 356799 w 1034979"/>
                    <a:gd name="connsiteY86" fmla="*/ 1290792 h 1509906"/>
                    <a:gd name="connsiteX87" fmla="*/ 352989 w 1034979"/>
                    <a:gd name="connsiteY87" fmla="*/ 1296507 h 1509906"/>
                    <a:gd name="connsiteX88" fmla="*/ 351084 w 1034979"/>
                    <a:gd name="connsiteY88" fmla="*/ 1302222 h 1509906"/>
                    <a:gd name="connsiteX89" fmla="*/ 347274 w 1034979"/>
                    <a:gd name="connsiteY89" fmla="*/ 1307937 h 1509906"/>
                    <a:gd name="connsiteX90" fmla="*/ 330129 w 1034979"/>
                    <a:gd name="connsiteY90" fmla="*/ 1374612 h 1509906"/>
                    <a:gd name="connsiteX91" fmla="*/ 328224 w 1034979"/>
                    <a:gd name="connsiteY91" fmla="*/ 1426047 h 1509906"/>
                    <a:gd name="connsiteX92" fmla="*/ 330129 w 1034979"/>
                    <a:gd name="connsiteY92" fmla="*/ 1450812 h 1509906"/>
                    <a:gd name="connsiteX93" fmla="*/ 332034 w 1034979"/>
                    <a:gd name="connsiteY93" fmla="*/ 1456527 h 1509906"/>
                    <a:gd name="connsiteX94" fmla="*/ 335844 w 1034979"/>
                    <a:gd name="connsiteY94" fmla="*/ 1460337 h 1509906"/>
                    <a:gd name="connsiteX95" fmla="*/ 364419 w 1034979"/>
                    <a:gd name="connsiteY95" fmla="*/ 1506057 h 1509906"/>
                    <a:gd name="connsiteX96" fmla="*/ 387279 w 1034979"/>
                    <a:gd name="connsiteY96" fmla="*/ 1507962 h 1509906"/>
                    <a:gd name="connsiteX97" fmla="*/ 392994 w 1034979"/>
                    <a:gd name="connsiteY97" fmla="*/ 1502247 h 1509906"/>
                    <a:gd name="connsiteX98" fmla="*/ 394899 w 1034979"/>
                    <a:gd name="connsiteY98" fmla="*/ 1490817 h 1509906"/>
                    <a:gd name="connsiteX99" fmla="*/ 396804 w 1034979"/>
                    <a:gd name="connsiteY99" fmla="*/ 1485102 h 1509906"/>
                    <a:gd name="connsiteX100" fmla="*/ 398709 w 1034979"/>
                    <a:gd name="connsiteY100" fmla="*/ 1467957 h 1509906"/>
                    <a:gd name="connsiteX101" fmla="*/ 400614 w 1034979"/>
                    <a:gd name="connsiteY101" fmla="*/ 1454622 h 1509906"/>
                    <a:gd name="connsiteX102" fmla="*/ 404424 w 1034979"/>
                    <a:gd name="connsiteY102" fmla="*/ 1397472 h 1509906"/>
                    <a:gd name="connsiteX103" fmla="*/ 410139 w 1034979"/>
                    <a:gd name="connsiteY103" fmla="*/ 1386042 h 1509906"/>
                    <a:gd name="connsiteX104" fmla="*/ 413949 w 1034979"/>
                    <a:gd name="connsiteY104" fmla="*/ 1372707 h 1509906"/>
                    <a:gd name="connsiteX105" fmla="*/ 415854 w 1034979"/>
                    <a:gd name="connsiteY105" fmla="*/ 1366992 h 1509906"/>
                    <a:gd name="connsiteX106" fmla="*/ 417759 w 1034979"/>
                    <a:gd name="connsiteY106" fmla="*/ 1353657 h 1509906"/>
                    <a:gd name="connsiteX107" fmla="*/ 421569 w 1034979"/>
                    <a:gd name="connsiteY107" fmla="*/ 1342227 h 1509906"/>
                    <a:gd name="connsiteX108" fmla="*/ 427284 w 1034979"/>
                    <a:gd name="connsiteY108" fmla="*/ 1328892 h 1509906"/>
                    <a:gd name="connsiteX109" fmla="*/ 436809 w 1034979"/>
                    <a:gd name="connsiteY109" fmla="*/ 1317462 h 1509906"/>
                    <a:gd name="connsiteX110" fmla="*/ 450144 w 1034979"/>
                    <a:gd name="connsiteY110" fmla="*/ 1302222 h 1509906"/>
                    <a:gd name="connsiteX111" fmla="*/ 457764 w 1034979"/>
                    <a:gd name="connsiteY111" fmla="*/ 1290792 h 1509906"/>
                    <a:gd name="connsiteX112" fmla="*/ 461574 w 1034979"/>
                    <a:gd name="connsiteY112" fmla="*/ 1279362 h 1509906"/>
                    <a:gd name="connsiteX113" fmla="*/ 465384 w 1034979"/>
                    <a:gd name="connsiteY113" fmla="*/ 1264122 h 1509906"/>
                    <a:gd name="connsiteX114" fmla="*/ 467289 w 1034979"/>
                    <a:gd name="connsiteY114" fmla="*/ 1258407 h 1509906"/>
                    <a:gd name="connsiteX115" fmla="*/ 507294 w 1034979"/>
                    <a:gd name="connsiteY115" fmla="*/ 1252692 h 1509906"/>
                    <a:gd name="connsiteX116" fmla="*/ 535869 w 1034979"/>
                    <a:gd name="connsiteY116" fmla="*/ 1243167 h 1509906"/>
                    <a:gd name="connsiteX117" fmla="*/ 541584 w 1034979"/>
                    <a:gd name="connsiteY117" fmla="*/ 1241262 h 1509906"/>
                    <a:gd name="connsiteX118" fmla="*/ 547299 w 1034979"/>
                    <a:gd name="connsiteY118" fmla="*/ 1239357 h 1509906"/>
                    <a:gd name="connsiteX119" fmla="*/ 554919 w 1034979"/>
                    <a:gd name="connsiteY119" fmla="*/ 1237452 h 1509906"/>
                    <a:gd name="connsiteX120" fmla="*/ 573969 w 1034979"/>
                    <a:gd name="connsiteY120" fmla="*/ 1229832 h 1509906"/>
                    <a:gd name="connsiteX121" fmla="*/ 585399 w 1034979"/>
                    <a:gd name="connsiteY121" fmla="*/ 1226022 h 1509906"/>
                    <a:gd name="connsiteX122" fmla="*/ 720654 w 1034979"/>
                    <a:gd name="connsiteY122" fmla="*/ 1309842 h 1509906"/>
                    <a:gd name="connsiteX123" fmla="*/ 733989 w 1034979"/>
                    <a:gd name="connsiteY123" fmla="*/ 1319367 h 1509906"/>
                    <a:gd name="connsiteX124" fmla="*/ 743514 w 1034979"/>
                    <a:gd name="connsiteY124" fmla="*/ 1321272 h 1509906"/>
                    <a:gd name="connsiteX125" fmla="*/ 749229 w 1034979"/>
                    <a:gd name="connsiteY125" fmla="*/ 1323177 h 1509906"/>
                    <a:gd name="connsiteX126" fmla="*/ 762564 w 1034979"/>
                    <a:gd name="connsiteY126" fmla="*/ 1328892 h 1509906"/>
                    <a:gd name="connsiteX127" fmla="*/ 777804 w 1034979"/>
                    <a:gd name="connsiteY127" fmla="*/ 1326987 h 1509906"/>
                    <a:gd name="connsiteX128" fmla="*/ 789234 w 1034979"/>
                    <a:gd name="connsiteY128" fmla="*/ 1321272 h 1509906"/>
                    <a:gd name="connsiteX129" fmla="*/ 794949 w 1034979"/>
                    <a:gd name="connsiteY129" fmla="*/ 1319367 h 1509906"/>
                    <a:gd name="connsiteX130" fmla="*/ 802569 w 1034979"/>
                    <a:gd name="connsiteY130" fmla="*/ 1302222 h 1509906"/>
                    <a:gd name="connsiteX131" fmla="*/ 800664 w 1034979"/>
                    <a:gd name="connsiteY131" fmla="*/ 1277457 h 1509906"/>
                    <a:gd name="connsiteX132" fmla="*/ 798759 w 1034979"/>
                    <a:gd name="connsiteY132" fmla="*/ 1271742 h 1509906"/>
                    <a:gd name="connsiteX133" fmla="*/ 796854 w 1034979"/>
                    <a:gd name="connsiteY133" fmla="*/ 1264122 h 1509906"/>
                    <a:gd name="connsiteX134" fmla="*/ 783519 w 1034979"/>
                    <a:gd name="connsiteY134" fmla="*/ 1246977 h 1509906"/>
                    <a:gd name="connsiteX135" fmla="*/ 773994 w 1034979"/>
                    <a:gd name="connsiteY135" fmla="*/ 1241262 h 1509906"/>
                    <a:gd name="connsiteX136" fmla="*/ 648264 w 1034979"/>
                    <a:gd name="connsiteY136" fmla="*/ 1149822 h 1509906"/>
                    <a:gd name="connsiteX137" fmla="*/ 644454 w 1034979"/>
                    <a:gd name="connsiteY137" fmla="*/ 1132677 h 1509906"/>
                    <a:gd name="connsiteX138" fmla="*/ 646359 w 1034979"/>
                    <a:gd name="connsiteY138" fmla="*/ 1125057 h 1509906"/>
                    <a:gd name="connsiteX139" fmla="*/ 650169 w 1034979"/>
                    <a:gd name="connsiteY139" fmla="*/ 1107912 h 1509906"/>
                    <a:gd name="connsiteX140" fmla="*/ 653979 w 1034979"/>
                    <a:gd name="connsiteY140" fmla="*/ 1102197 h 1509906"/>
                    <a:gd name="connsiteX141" fmla="*/ 655884 w 1034979"/>
                    <a:gd name="connsiteY141" fmla="*/ 1096482 h 1509906"/>
                    <a:gd name="connsiteX142" fmla="*/ 661599 w 1034979"/>
                    <a:gd name="connsiteY142" fmla="*/ 1094577 h 1509906"/>
                    <a:gd name="connsiteX143" fmla="*/ 671124 w 1034979"/>
                    <a:gd name="connsiteY143" fmla="*/ 1083147 h 1509906"/>
                    <a:gd name="connsiteX144" fmla="*/ 724464 w 1034979"/>
                    <a:gd name="connsiteY144" fmla="*/ 1075527 h 1509906"/>
                    <a:gd name="connsiteX145" fmla="*/ 842574 w 1034979"/>
                    <a:gd name="connsiteY145" fmla="*/ 1077432 h 1509906"/>
                    <a:gd name="connsiteX146" fmla="*/ 871149 w 1034979"/>
                    <a:gd name="connsiteY146" fmla="*/ 1079337 h 1509906"/>
                    <a:gd name="connsiteX147" fmla="*/ 899724 w 1034979"/>
                    <a:gd name="connsiteY147" fmla="*/ 1085052 h 1509906"/>
                    <a:gd name="connsiteX148" fmla="*/ 922584 w 1034979"/>
                    <a:gd name="connsiteY148" fmla="*/ 1088862 h 1509906"/>
                    <a:gd name="connsiteX149" fmla="*/ 951159 w 1034979"/>
                    <a:gd name="connsiteY149" fmla="*/ 1094577 h 1509906"/>
                    <a:gd name="connsiteX150" fmla="*/ 956874 w 1034979"/>
                    <a:gd name="connsiteY150" fmla="*/ 1094577 h 1509906"/>
                    <a:gd name="connsiteX151" fmla="*/ 1002594 w 1034979"/>
                    <a:gd name="connsiteY151" fmla="*/ 1092672 h 1509906"/>
                    <a:gd name="connsiteX152" fmla="*/ 1031169 w 1034979"/>
                    <a:gd name="connsiteY152" fmla="*/ 1085052 h 1509906"/>
                    <a:gd name="connsiteX153" fmla="*/ 1034979 w 1034979"/>
                    <a:gd name="connsiteY153" fmla="*/ 1079337 h 1509906"/>
                    <a:gd name="connsiteX154" fmla="*/ 1033074 w 1034979"/>
                    <a:gd name="connsiteY154" fmla="*/ 1060287 h 1509906"/>
                    <a:gd name="connsiteX155" fmla="*/ 1027359 w 1034979"/>
                    <a:gd name="connsiteY155" fmla="*/ 1056477 h 1509906"/>
                    <a:gd name="connsiteX156" fmla="*/ 1012119 w 1034979"/>
                    <a:gd name="connsiteY156" fmla="*/ 1054572 h 1509906"/>
                    <a:gd name="connsiteX157" fmla="*/ 1006404 w 1034979"/>
                    <a:gd name="connsiteY157" fmla="*/ 1052667 h 1509906"/>
                    <a:gd name="connsiteX158" fmla="*/ 998784 w 1034979"/>
                    <a:gd name="connsiteY158" fmla="*/ 1050762 h 1509906"/>
                    <a:gd name="connsiteX159" fmla="*/ 987354 w 1034979"/>
                    <a:gd name="connsiteY159" fmla="*/ 1043142 h 1509906"/>
                    <a:gd name="connsiteX160" fmla="*/ 975924 w 1034979"/>
                    <a:gd name="connsiteY160" fmla="*/ 1039332 h 1509906"/>
                    <a:gd name="connsiteX161" fmla="*/ 970209 w 1034979"/>
                    <a:gd name="connsiteY161" fmla="*/ 1037427 h 1509906"/>
                    <a:gd name="connsiteX162" fmla="*/ 962589 w 1034979"/>
                    <a:gd name="connsiteY162" fmla="*/ 1035522 h 1509906"/>
                    <a:gd name="connsiteX163" fmla="*/ 956874 w 1034979"/>
                    <a:gd name="connsiteY163" fmla="*/ 1033617 h 1509906"/>
                    <a:gd name="connsiteX164" fmla="*/ 935919 w 1034979"/>
                    <a:gd name="connsiteY164" fmla="*/ 1027902 h 1509906"/>
                    <a:gd name="connsiteX165" fmla="*/ 930204 w 1034979"/>
                    <a:gd name="connsiteY165" fmla="*/ 1025997 h 1509906"/>
                    <a:gd name="connsiteX166" fmla="*/ 825429 w 1034979"/>
                    <a:gd name="connsiteY166" fmla="*/ 1027902 h 1509906"/>
                    <a:gd name="connsiteX167" fmla="*/ 819714 w 1034979"/>
                    <a:gd name="connsiteY167" fmla="*/ 1029807 h 1509906"/>
                    <a:gd name="connsiteX168" fmla="*/ 730179 w 1034979"/>
                    <a:gd name="connsiteY168" fmla="*/ 1031712 h 1509906"/>
                    <a:gd name="connsiteX169" fmla="*/ 716844 w 1034979"/>
                    <a:gd name="connsiteY169" fmla="*/ 1035522 h 1509906"/>
                    <a:gd name="connsiteX170" fmla="*/ 695889 w 1034979"/>
                    <a:gd name="connsiteY170" fmla="*/ 1037427 h 1509906"/>
                    <a:gd name="connsiteX171" fmla="*/ 669219 w 1034979"/>
                    <a:gd name="connsiteY171" fmla="*/ 1039332 h 1509906"/>
                    <a:gd name="connsiteX172" fmla="*/ 669219 w 1034979"/>
                    <a:gd name="connsiteY172" fmla="*/ 1039332 h 1509906"/>
                    <a:gd name="connsiteX173" fmla="*/ 646359 w 1034979"/>
                    <a:gd name="connsiteY173" fmla="*/ 1043142 h 1509906"/>
                    <a:gd name="connsiteX174" fmla="*/ 642549 w 1034979"/>
                    <a:gd name="connsiteY174" fmla="*/ 1031712 h 1509906"/>
                    <a:gd name="connsiteX175" fmla="*/ 640644 w 1034979"/>
                    <a:gd name="connsiteY175" fmla="*/ 1025997 h 1509906"/>
                    <a:gd name="connsiteX176" fmla="*/ 642549 w 1034979"/>
                    <a:gd name="connsiteY176" fmla="*/ 1008852 h 1509906"/>
                    <a:gd name="connsiteX177" fmla="*/ 644454 w 1034979"/>
                    <a:gd name="connsiteY177" fmla="*/ 1003137 h 1509906"/>
                    <a:gd name="connsiteX178" fmla="*/ 661599 w 1034979"/>
                    <a:gd name="connsiteY178" fmla="*/ 993612 h 1509906"/>
                    <a:gd name="connsiteX179" fmla="*/ 673029 w 1034979"/>
                    <a:gd name="connsiteY179" fmla="*/ 985992 h 1509906"/>
                    <a:gd name="connsiteX180" fmla="*/ 674934 w 1034979"/>
                    <a:gd name="connsiteY180" fmla="*/ 980277 h 1509906"/>
                    <a:gd name="connsiteX181" fmla="*/ 680649 w 1034979"/>
                    <a:gd name="connsiteY181" fmla="*/ 978372 h 1509906"/>
                    <a:gd name="connsiteX182" fmla="*/ 686364 w 1034979"/>
                    <a:gd name="connsiteY182" fmla="*/ 974562 h 1509906"/>
                    <a:gd name="connsiteX183" fmla="*/ 695889 w 1034979"/>
                    <a:gd name="connsiteY183" fmla="*/ 965037 h 1509906"/>
                    <a:gd name="connsiteX184" fmla="*/ 705414 w 1034979"/>
                    <a:gd name="connsiteY184" fmla="*/ 953607 h 1509906"/>
                    <a:gd name="connsiteX185" fmla="*/ 716844 w 1034979"/>
                    <a:gd name="connsiteY185" fmla="*/ 945987 h 1509906"/>
                    <a:gd name="connsiteX186" fmla="*/ 732084 w 1034979"/>
                    <a:gd name="connsiteY186" fmla="*/ 932652 h 1509906"/>
                    <a:gd name="connsiteX187" fmla="*/ 741609 w 1034979"/>
                    <a:gd name="connsiteY187" fmla="*/ 921222 h 1509906"/>
                    <a:gd name="connsiteX188" fmla="*/ 753039 w 1034979"/>
                    <a:gd name="connsiteY188" fmla="*/ 911697 h 1509906"/>
                    <a:gd name="connsiteX189" fmla="*/ 758754 w 1034979"/>
                    <a:gd name="connsiteY189" fmla="*/ 900267 h 1509906"/>
                    <a:gd name="connsiteX190" fmla="*/ 760659 w 1034979"/>
                    <a:gd name="connsiteY190" fmla="*/ 894552 h 1509906"/>
                    <a:gd name="connsiteX191" fmla="*/ 766374 w 1034979"/>
                    <a:gd name="connsiteY191" fmla="*/ 883122 h 1509906"/>
                    <a:gd name="connsiteX192" fmla="*/ 764469 w 1034979"/>
                    <a:gd name="connsiteY192" fmla="*/ 867882 h 1509906"/>
                    <a:gd name="connsiteX193" fmla="*/ 758754 w 1034979"/>
                    <a:gd name="connsiteY193" fmla="*/ 865977 h 1509906"/>
                    <a:gd name="connsiteX194" fmla="*/ 737799 w 1034979"/>
                    <a:gd name="connsiteY194" fmla="*/ 867882 h 1509906"/>
                    <a:gd name="connsiteX195" fmla="*/ 732084 w 1034979"/>
                    <a:gd name="connsiteY195" fmla="*/ 871692 h 1509906"/>
                    <a:gd name="connsiteX196" fmla="*/ 720654 w 1034979"/>
                    <a:gd name="connsiteY196" fmla="*/ 875502 h 1509906"/>
                    <a:gd name="connsiteX197" fmla="*/ 716844 w 1034979"/>
                    <a:gd name="connsiteY197" fmla="*/ 881217 h 1509906"/>
                    <a:gd name="connsiteX198" fmla="*/ 711129 w 1034979"/>
                    <a:gd name="connsiteY198" fmla="*/ 883122 h 1509906"/>
                    <a:gd name="connsiteX199" fmla="*/ 705414 w 1034979"/>
                    <a:gd name="connsiteY199" fmla="*/ 886932 h 1509906"/>
                    <a:gd name="connsiteX200" fmla="*/ 699699 w 1034979"/>
                    <a:gd name="connsiteY200" fmla="*/ 892647 h 1509906"/>
                    <a:gd name="connsiteX201" fmla="*/ 692079 w 1034979"/>
                    <a:gd name="connsiteY201" fmla="*/ 896457 h 1509906"/>
                    <a:gd name="connsiteX202" fmla="*/ 650169 w 1034979"/>
                    <a:gd name="connsiteY202" fmla="*/ 925032 h 1509906"/>
                    <a:gd name="connsiteX203" fmla="*/ 636834 w 1034979"/>
                    <a:gd name="connsiteY203" fmla="*/ 936462 h 1509906"/>
                    <a:gd name="connsiteX204" fmla="*/ 627309 w 1034979"/>
                    <a:gd name="connsiteY204" fmla="*/ 953607 h 1509906"/>
                    <a:gd name="connsiteX205" fmla="*/ 602544 w 1034979"/>
                    <a:gd name="connsiteY205" fmla="*/ 959322 h 1509906"/>
                    <a:gd name="connsiteX206" fmla="*/ 589209 w 1034979"/>
                    <a:gd name="connsiteY206" fmla="*/ 963132 h 1509906"/>
                    <a:gd name="connsiteX207" fmla="*/ 573969 w 1034979"/>
                    <a:gd name="connsiteY207" fmla="*/ 961227 h 1509906"/>
                    <a:gd name="connsiteX208" fmla="*/ 562539 w 1034979"/>
                    <a:gd name="connsiteY208" fmla="*/ 957417 h 1509906"/>
                    <a:gd name="connsiteX209" fmla="*/ 551109 w 1034979"/>
                    <a:gd name="connsiteY209" fmla="*/ 953607 h 1509906"/>
                    <a:gd name="connsiteX210" fmla="*/ 539679 w 1034979"/>
                    <a:gd name="connsiteY210" fmla="*/ 949797 h 1509906"/>
                    <a:gd name="connsiteX211" fmla="*/ 533964 w 1034979"/>
                    <a:gd name="connsiteY211" fmla="*/ 947892 h 1509906"/>
                    <a:gd name="connsiteX212" fmla="*/ 528249 w 1034979"/>
                    <a:gd name="connsiteY212" fmla="*/ 944082 h 1509906"/>
                    <a:gd name="connsiteX213" fmla="*/ 516819 w 1034979"/>
                    <a:gd name="connsiteY213" fmla="*/ 938367 h 1509906"/>
                    <a:gd name="connsiteX214" fmla="*/ 509199 w 1034979"/>
                    <a:gd name="connsiteY214" fmla="*/ 926937 h 1509906"/>
                    <a:gd name="connsiteX215" fmla="*/ 505389 w 1034979"/>
                    <a:gd name="connsiteY215" fmla="*/ 905982 h 1509906"/>
                    <a:gd name="connsiteX216" fmla="*/ 507294 w 1034979"/>
                    <a:gd name="connsiteY216" fmla="*/ 841212 h 1509906"/>
                    <a:gd name="connsiteX217" fmla="*/ 513009 w 1034979"/>
                    <a:gd name="connsiteY217" fmla="*/ 798220 h 1509906"/>
                    <a:gd name="connsiteX218" fmla="*/ 503484 w 1034979"/>
                    <a:gd name="connsiteY218" fmla="*/ 351627 h 1509906"/>
                    <a:gd name="connsiteX219" fmla="*/ 499674 w 1034979"/>
                    <a:gd name="connsiteY219" fmla="*/ 60162 h 1509906"/>
                    <a:gd name="connsiteX220" fmla="*/ 490149 w 1034979"/>
                    <a:gd name="connsiteY220" fmla="*/ 33492 h 1509906"/>
                    <a:gd name="connsiteX221" fmla="*/ 488244 w 1034979"/>
                    <a:gd name="connsiteY221" fmla="*/ 27777 h 1509906"/>
                    <a:gd name="connsiteX222" fmla="*/ 484434 w 1034979"/>
                    <a:gd name="connsiteY222" fmla="*/ 22062 h 1509906"/>
                    <a:gd name="connsiteX223" fmla="*/ 478719 w 1034979"/>
                    <a:gd name="connsiteY223" fmla="*/ 10632 h 1509906"/>
                    <a:gd name="connsiteX224" fmla="*/ 473004 w 1034979"/>
                    <a:gd name="connsiteY224" fmla="*/ 6822 h 1509906"/>
                    <a:gd name="connsiteX225" fmla="*/ 469194 w 1034979"/>
                    <a:gd name="connsiteY225" fmla="*/ 1107 h 1509906"/>
                    <a:gd name="connsiteX226" fmla="*/ 429189 w 1034979"/>
                    <a:gd name="connsiteY226" fmla="*/ 4917 h 1509906"/>
                    <a:gd name="connsiteX227" fmla="*/ 421569 w 1034979"/>
                    <a:gd name="connsiteY227" fmla="*/ 16347 h 1509906"/>
                    <a:gd name="connsiteX228" fmla="*/ 417759 w 1034979"/>
                    <a:gd name="connsiteY228" fmla="*/ 22062 h 1509906"/>
                    <a:gd name="connsiteX229" fmla="*/ 419664 w 1034979"/>
                    <a:gd name="connsiteY229" fmla="*/ 54447 h 1509906"/>
                    <a:gd name="connsiteX230" fmla="*/ 423474 w 1034979"/>
                    <a:gd name="connsiteY230" fmla="*/ 65877 h 1509906"/>
                    <a:gd name="connsiteX231" fmla="*/ 425379 w 1034979"/>
                    <a:gd name="connsiteY231" fmla="*/ 71592 h 1509906"/>
                    <a:gd name="connsiteX232" fmla="*/ 425379 w 1034979"/>
                    <a:gd name="connsiteY232" fmla="*/ 77307 h 1509906"/>
                    <a:gd name="connsiteX233" fmla="*/ 429189 w 1034979"/>
                    <a:gd name="connsiteY233" fmla="*/ 231612 h 1509906"/>
                    <a:gd name="connsiteX234" fmla="*/ 440619 w 1034979"/>
                    <a:gd name="connsiteY234" fmla="*/ 414492 h 1509906"/>
                    <a:gd name="connsiteX235" fmla="*/ 425379 w 1034979"/>
                    <a:gd name="connsiteY235" fmla="*/ 711672 h 1509906"/>
                    <a:gd name="connsiteX236" fmla="*/ 417759 w 1034979"/>
                    <a:gd name="connsiteY236" fmla="*/ 839307 h 1509906"/>
                    <a:gd name="connsiteX237" fmla="*/ 421363 w 1034979"/>
                    <a:gd name="connsiteY237" fmla="*/ 844096 h 1509906"/>
                    <a:gd name="connsiteX238" fmla="*/ 417759 w 1034979"/>
                    <a:gd name="connsiteY238" fmla="*/ 877407 h 1509906"/>
                    <a:gd name="connsiteX239" fmla="*/ 421569 w 1034979"/>
                    <a:gd name="connsiteY239" fmla="*/ 878179 h 1509906"/>
                    <a:gd name="connsiteX240" fmla="*/ 425379 w 1034979"/>
                    <a:gd name="connsiteY240" fmla="*/ 894552 h 1509906"/>
                    <a:gd name="connsiteX241" fmla="*/ 423474 w 1034979"/>
                    <a:gd name="connsiteY241" fmla="*/ 921222 h 1509906"/>
                    <a:gd name="connsiteX242" fmla="*/ 417759 w 1034979"/>
                    <a:gd name="connsiteY242" fmla="*/ 923127 h 1509906"/>
                    <a:gd name="connsiteX243" fmla="*/ 412044 w 1034979"/>
                    <a:gd name="connsiteY243" fmla="*/ 926937 h 1509906"/>
                    <a:gd name="connsiteX244" fmla="*/ 421569 w 1034979"/>
                    <a:gd name="connsiteY244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16769 w 1034979"/>
                    <a:gd name="connsiteY22" fmla="*/ 896457 h 1509906"/>
                    <a:gd name="connsiteX23" fmla="*/ 111054 w 1034979"/>
                    <a:gd name="connsiteY23" fmla="*/ 890742 h 1509906"/>
                    <a:gd name="connsiteX24" fmla="*/ 84384 w 1034979"/>
                    <a:gd name="connsiteY24" fmla="*/ 865977 h 1509906"/>
                    <a:gd name="connsiteX25" fmla="*/ 78669 w 1034979"/>
                    <a:gd name="connsiteY25" fmla="*/ 864072 h 1509906"/>
                    <a:gd name="connsiteX26" fmla="*/ 59619 w 1034979"/>
                    <a:gd name="connsiteY26" fmla="*/ 867882 h 1509906"/>
                    <a:gd name="connsiteX27" fmla="*/ 53904 w 1034979"/>
                    <a:gd name="connsiteY27" fmla="*/ 871692 h 1509906"/>
                    <a:gd name="connsiteX28" fmla="*/ 50094 w 1034979"/>
                    <a:gd name="connsiteY28" fmla="*/ 877407 h 1509906"/>
                    <a:gd name="connsiteX29" fmla="*/ 46284 w 1034979"/>
                    <a:gd name="connsiteY29" fmla="*/ 888837 h 1509906"/>
                    <a:gd name="connsiteX30" fmla="*/ 50094 w 1034979"/>
                    <a:gd name="connsiteY30" fmla="*/ 926937 h 1509906"/>
                    <a:gd name="connsiteX31" fmla="*/ 53904 w 1034979"/>
                    <a:gd name="connsiteY31" fmla="*/ 932652 h 1509906"/>
                    <a:gd name="connsiteX32" fmla="*/ 59619 w 1034979"/>
                    <a:gd name="connsiteY32" fmla="*/ 936462 h 1509906"/>
                    <a:gd name="connsiteX33" fmla="*/ 63429 w 1034979"/>
                    <a:gd name="connsiteY33" fmla="*/ 942177 h 1509906"/>
                    <a:gd name="connsiteX34" fmla="*/ 80574 w 1034979"/>
                    <a:gd name="connsiteY34" fmla="*/ 951702 h 1509906"/>
                    <a:gd name="connsiteX35" fmla="*/ 103434 w 1034979"/>
                    <a:gd name="connsiteY35" fmla="*/ 953607 h 1509906"/>
                    <a:gd name="connsiteX36" fmla="*/ 124389 w 1034979"/>
                    <a:gd name="connsiteY36" fmla="*/ 959322 h 1509906"/>
                    <a:gd name="connsiteX37" fmla="*/ 130104 w 1034979"/>
                    <a:gd name="connsiteY37" fmla="*/ 961227 h 1509906"/>
                    <a:gd name="connsiteX38" fmla="*/ 135819 w 1034979"/>
                    <a:gd name="connsiteY38" fmla="*/ 966942 h 1509906"/>
                    <a:gd name="connsiteX39" fmla="*/ 143439 w 1034979"/>
                    <a:gd name="connsiteY39" fmla="*/ 968847 h 1509906"/>
                    <a:gd name="connsiteX40" fmla="*/ 166299 w 1034979"/>
                    <a:gd name="connsiteY40" fmla="*/ 972657 h 1509906"/>
                    <a:gd name="connsiteX41" fmla="*/ 191064 w 1034979"/>
                    <a:gd name="connsiteY41" fmla="*/ 978372 h 1509906"/>
                    <a:gd name="connsiteX42" fmla="*/ 208209 w 1034979"/>
                    <a:gd name="connsiteY42" fmla="*/ 984087 h 1509906"/>
                    <a:gd name="connsiteX43" fmla="*/ 213924 w 1034979"/>
                    <a:gd name="connsiteY43" fmla="*/ 985992 h 1509906"/>
                    <a:gd name="connsiteX44" fmla="*/ 229164 w 1034979"/>
                    <a:gd name="connsiteY44" fmla="*/ 989802 h 1509906"/>
                    <a:gd name="connsiteX45" fmla="*/ 248214 w 1034979"/>
                    <a:gd name="connsiteY45" fmla="*/ 995517 h 1509906"/>
                    <a:gd name="connsiteX46" fmla="*/ 253929 w 1034979"/>
                    <a:gd name="connsiteY46" fmla="*/ 999327 h 1509906"/>
                    <a:gd name="connsiteX47" fmla="*/ 267264 w 1034979"/>
                    <a:gd name="connsiteY47" fmla="*/ 1014567 h 1509906"/>
                    <a:gd name="connsiteX48" fmla="*/ 272979 w 1034979"/>
                    <a:gd name="connsiteY48" fmla="*/ 1033617 h 1509906"/>
                    <a:gd name="connsiteX49" fmla="*/ 274884 w 1034979"/>
                    <a:gd name="connsiteY49" fmla="*/ 1039332 h 1509906"/>
                    <a:gd name="connsiteX50" fmla="*/ 276789 w 1034979"/>
                    <a:gd name="connsiteY50" fmla="*/ 1045047 h 1509906"/>
                    <a:gd name="connsiteX51" fmla="*/ 278694 w 1034979"/>
                    <a:gd name="connsiteY51" fmla="*/ 1069812 h 1509906"/>
                    <a:gd name="connsiteX52" fmla="*/ 280599 w 1034979"/>
                    <a:gd name="connsiteY52" fmla="*/ 1075527 h 1509906"/>
                    <a:gd name="connsiteX53" fmla="*/ 278694 w 1034979"/>
                    <a:gd name="connsiteY53" fmla="*/ 1094577 h 1509906"/>
                    <a:gd name="connsiteX54" fmla="*/ 276789 w 1034979"/>
                    <a:gd name="connsiteY54" fmla="*/ 1104102 h 1509906"/>
                    <a:gd name="connsiteX55" fmla="*/ 263454 w 1034979"/>
                    <a:gd name="connsiteY55" fmla="*/ 1117437 h 1509906"/>
                    <a:gd name="connsiteX56" fmla="*/ 252024 w 1034979"/>
                    <a:gd name="connsiteY56" fmla="*/ 1125057 h 1509906"/>
                    <a:gd name="connsiteX57" fmla="*/ 240594 w 1034979"/>
                    <a:gd name="connsiteY57" fmla="*/ 1128867 h 1509906"/>
                    <a:gd name="connsiteX58" fmla="*/ 126294 w 1034979"/>
                    <a:gd name="connsiteY58" fmla="*/ 1128867 h 1509906"/>
                    <a:gd name="connsiteX59" fmla="*/ 120579 w 1034979"/>
                    <a:gd name="connsiteY59" fmla="*/ 1130772 h 1509906"/>
                    <a:gd name="connsiteX60" fmla="*/ 105339 w 1034979"/>
                    <a:gd name="connsiteY60" fmla="*/ 1132677 h 1509906"/>
                    <a:gd name="connsiteX61" fmla="*/ 88194 w 1034979"/>
                    <a:gd name="connsiteY61" fmla="*/ 1138392 h 1509906"/>
                    <a:gd name="connsiteX62" fmla="*/ 82479 w 1034979"/>
                    <a:gd name="connsiteY62" fmla="*/ 1140297 h 1509906"/>
                    <a:gd name="connsiteX63" fmla="*/ 76764 w 1034979"/>
                    <a:gd name="connsiteY63" fmla="*/ 1144107 h 1509906"/>
                    <a:gd name="connsiteX64" fmla="*/ 65334 w 1034979"/>
                    <a:gd name="connsiteY64" fmla="*/ 1146012 h 1509906"/>
                    <a:gd name="connsiteX65" fmla="*/ 27234 w 1034979"/>
                    <a:gd name="connsiteY65" fmla="*/ 1147917 h 1509906"/>
                    <a:gd name="connsiteX66" fmla="*/ 15804 w 1034979"/>
                    <a:gd name="connsiteY66" fmla="*/ 1153632 h 1509906"/>
                    <a:gd name="connsiteX67" fmla="*/ 6279 w 1034979"/>
                    <a:gd name="connsiteY67" fmla="*/ 1163157 h 1509906"/>
                    <a:gd name="connsiteX68" fmla="*/ 4374 w 1034979"/>
                    <a:gd name="connsiteY68" fmla="*/ 1168872 h 1509906"/>
                    <a:gd name="connsiteX69" fmla="*/ 564 w 1034979"/>
                    <a:gd name="connsiteY69" fmla="*/ 1174587 h 1509906"/>
                    <a:gd name="connsiteX70" fmla="*/ 6279 w 1034979"/>
                    <a:gd name="connsiteY70" fmla="*/ 1206972 h 1509906"/>
                    <a:gd name="connsiteX71" fmla="*/ 11994 w 1034979"/>
                    <a:gd name="connsiteY71" fmla="*/ 1210782 h 1509906"/>
                    <a:gd name="connsiteX72" fmla="*/ 17709 w 1034979"/>
                    <a:gd name="connsiteY72" fmla="*/ 1212687 h 1509906"/>
                    <a:gd name="connsiteX73" fmla="*/ 145344 w 1034979"/>
                    <a:gd name="connsiteY73" fmla="*/ 1210782 h 1509906"/>
                    <a:gd name="connsiteX74" fmla="*/ 152964 w 1034979"/>
                    <a:gd name="connsiteY74" fmla="*/ 1208877 h 1509906"/>
                    <a:gd name="connsiteX75" fmla="*/ 303459 w 1034979"/>
                    <a:gd name="connsiteY75" fmla="*/ 1203162 h 1509906"/>
                    <a:gd name="connsiteX76" fmla="*/ 318699 w 1034979"/>
                    <a:gd name="connsiteY76" fmla="*/ 1210782 h 1509906"/>
                    <a:gd name="connsiteX77" fmla="*/ 330129 w 1034979"/>
                    <a:gd name="connsiteY77" fmla="*/ 1216497 h 1509906"/>
                    <a:gd name="connsiteX78" fmla="*/ 333939 w 1034979"/>
                    <a:gd name="connsiteY78" fmla="*/ 1222212 h 1509906"/>
                    <a:gd name="connsiteX79" fmla="*/ 339654 w 1034979"/>
                    <a:gd name="connsiteY79" fmla="*/ 1224117 h 1509906"/>
                    <a:gd name="connsiteX80" fmla="*/ 351084 w 1034979"/>
                    <a:gd name="connsiteY80" fmla="*/ 1231737 h 1509906"/>
                    <a:gd name="connsiteX81" fmla="*/ 356799 w 1034979"/>
                    <a:gd name="connsiteY81" fmla="*/ 1235547 h 1509906"/>
                    <a:gd name="connsiteX82" fmla="*/ 360609 w 1034979"/>
                    <a:gd name="connsiteY82" fmla="*/ 1241262 h 1509906"/>
                    <a:gd name="connsiteX83" fmla="*/ 366324 w 1034979"/>
                    <a:gd name="connsiteY83" fmla="*/ 1252692 h 1509906"/>
                    <a:gd name="connsiteX84" fmla="*/ 362514 w 1034979"/>
                    <a:gd name="connsiteY84" fmla="*/ 1279362 h 1509906"/>
                    <a:gd name="connsiteX85" fmla="*/ 358704 w 1034979"/>
                    <a:gd name="connsiteY85" fmla="*/ 1285077 h 1509906"/>
                    <a:gd name="connsiteX86" fmla="*/ 356799 w 1034979"/>
                    <a:gd name="connsiteY86" fmla="*/ 1290792 h 1509906"/>
                    <a:gd name="connsiteX87" fmla="*/ 352989 w 1034979"/>
                    <a:gd name="connsiteY87" fmla="*/ 1296507 h 1509906"/>
                    <a:gd name="connsiteX88" fmla="*/ 351084 w 1034979"/>
                    <a:gd name="connsiteY88" fmla="*/ 1302222 h 1509906"/>
                    <a:gd name="connsiteX89" fmla="*/ 347274 w 1034979"/>
                    <a:gd name="connsiteY89" fmla="*/ 1307937 h 1509906"/>
                    <a:gd name="connsiteX90" fmla="*/ 330129 w 1034979"/>
                    <a:gd name="connsiteY90" fmla="*/ 1374612 h 1509906"/>
                    <a:gd name="connsiteX91" fmla="*/ 328224 w 1034979"/>
                    <a:gd name="connsiteY91" fmla="*/ 1426047 h 1509906"/>
                    <a:gd name="connsiteX92" fmla="*/ 330129 w 1034979"/>
                    <a:gd name="connsiteY92" fmla="*/ 1450812 h 1509906"/>
                    <a:gd name="connsiteX93" fmla="*/ 332034 w 1034979"/>
                    <a:gd name="connsiteY93" fmla="*/ 1456527 h 1509906"/>
                    <a:gd name="connsiteX94" fmla="*/ 335844 w 1034979"/>
                    <a:gd name="connsiteY94" fmla="*/ 1460337 h 1509906"/>
                    <a:gd name="connsiteX95" fmla="*/ 364419 w 1034979"/>
                    <a:gd name="connsiteY95" fmla="*/ 1506057 h 1509906"/>
                    <a:gd name="connsiteX96" fmla="*/ 387279 w 1034979"/>
                    <a:gd name="connsiteY96" fmla="*/ 1507962 h 1509906"/>
                    <a:gd name="connsiteX97" fmla="*/ 392994 w 1034979"/>
                    <a:gd name="connsiteY97" fmla="*/ 1502247 h 1509906"/>
                    <a:gd name="connsiteX98" fmla="*/ 394899 w 1034979"/>
                    <a:gd name="connsiteY98" fmla="*/ 1490817 h 1509906"/>
                    <a:gd name="connsiteX99" fmla="*/ 396804 w 1034979"/>
                    <a:gd name="connsiteY99" fmla="*/ 1485102 h 1509906"/>
                    <a:gd name="connsiteX100" fmla="*/ 398709 w 1034979"/>
                    <a:gd name="connsiteY100" fmla="*/ 1467957 h 1509906"/>
                    <a:gd name="connsiteX101" fmla="*/ 400614 w 1034979"/>
                    <a:gd name="connsiteY101" fmla="*/ 1454622 h 1509906"/>
                    <a:gd name="connsiteX102" fmla="*/ 404424 w 1034979"/>
                    <a:gd name="connsiteY102" fmla="*/ 1397472 h 1509906"/>
                    <a:gd name="connsiteX103" fmla="*/ 410139 w 1034979"/>
                    <a:gd name="connsiteY103" fmla="*/ 1386042 h 1509906"/>
                    <a:gd name="connsiteX104" fmla="*/ 413949 w 1034979"/>
                    <a:gd name="connsiteY104" fmla="*/ 1372707 h 1509906"/>
                    <a:gd name="connsiteX105" fmla="*/ 415854 w 1034979"/>
                    <a:gd name="connsiteY105" fmla="*/ 1366992 h 1509906"/>
                    <a:gd name="connsiteX106" fmla="*/ 417759 w 1034979"/>
                    <a:gd name="connsiteY106" fmla="*/ 1353657 h 1509906"/>
                    <a:gd name="connsiteX107" fmla="*/ 421569 w 1034979"/>
                    <a:gd name="connsiteY107" fmla="*/ 1342227 h 1509906"/>
                    <a:gd name="connsiteX108" fmla="*/ 427284 w 1034979"/>
                    <a:gd name="connsiteY108" fmla="*/ 1328892 h 1509906"/>
                    <a:gd name="connsiteX109" fmla="*/ 436809 w 1034979"/>
                    <a:gd name="connsiteY109" fmla="*/ 1317462 h 1509906"/>
                    <a:gd name="connsiteX110" fmla="*/ 450144 w 1034979"/>
                    <a:gd name="connsiteY110" fmla="*/ 1302222 h 1509906"/>
                    <a:gd name="connsiteX111" fmla="*/ 457764 w 1034979"/>
                    <a:gd name="connsiteY111" fmla="*/ 1290792 h 1509906"/>
                    <a:gd name="connsiteX112" fmla="*/ 461574 w 1034979"/>
                    <a:gd name="connsiteY112" fmla="*/ 1279362 h 1509906"/>
                    <a:gd name="connsiteX113" fmla="*/ 465384 w 1034979"/>
                    <a:gd name="connsiteY113" fmla="*/ 1264122 h 1509906"/>
                    <a:gd name="connsiteX114" fmla="*/ 467289 w 1034979"/>
                    <a:gd name="connsiteY114" fmla="*/ 1258407 h 1509906"/>
                    <a:gd name="connsiteX115" fmla="*/ 507294 w 1034979"/>
                    <a:gd name="connsiteY115" fmla="*/ 1252692 h 1509906"/>
                    <a:gd name="connsiteX116" fmla="*/ 535869 w 1034979"/>
                    <a:gd name="connsiteY116" fmla="*/ 1243167 h 1509906"/>
                    <a:gd name="connsiteX117" fmla="*/ 541584 w 1034979"/>
                    <a:gd name="connsiteY117" fmla="*/ 1241262 h 1509906"/>
                    <a:gd name="connsiteX118" fmla="*/ 547299 w 1034979"/>
                    <a:gd name="connsiteY118" fmla="*/ 1239357 h 1509906"/>
                    <a:gd name="connsiteX119" fmla="*/ 554919 w 1034979"/>
                    <a:gd name="connsiteY119" fmla="*/ 1237452 h 1509906"/>
                    <a:gd name="connsiteX120" fmla="*/ 573969 w 1034979"/>
                    <a:gd name="connsiteY120" fmla="*/ 1229832 h 1509906"/>
                    <a:gd name="connsiteX121" fmla="*/ 585399 w 1034979"/>
                    <a:gd name="connsiteY121" fmla="*/ 1226022 h 1509906"/>
                    <a:gd name="connsiteX122" fmla="*/ 720654 w 1034979"/>
                    <a:gd name="connsiteY122" fmla="*/ 1309842 h 1509906"/>
                    <a:gd name="connsiteX123" fmla="*/ 733989 w 1034979"/>
                    <a:gd name="connsiteY123" fmla="*/ 1319367 h 1509906"/>
                    <a:gd name="connsiteX124" fmla="*/ 743514 w 1034979"/>
                    <a:gd name="connsiteY124" fmla="*/ 1321272 h 1509906"/>
                    <a:gd name="connsiteX125" fmla="*/ 749229 w 1034979"/>
                    <a:gd name="connsiteY125" fmla="*/ 1323177 h 1509906"/>
                    <a:gd name="connsiteX126" fmla="*/ 762564 w 1034979"/>
                    <a:gd name="connsiteY126" fmla="*/ 1328892 h 1509906"/>
                    <a:gd name="connsiteX127" fmla="*/ 777804 w 1034979"/>
                    <a:gd name="connsiteY127" fmla="*/ 1326987 h 1509906"/>
                    <a:gd name="connsiteX128" fmla="*/ 789234 w 1034979"/>
                    <a:gd name="connsiteY128" fmla="*/ 1321272 h 1509906"/>
                    <a:gd name="connsiteX129" fmla="*/ 794949 w 1034979"/>
                    <a:gd name="connsiteY129" fmla="*/ 1319367 h 1509906"/>
                    <a:gd name="connsiteX130" fmla="*/ 802569 w 1034979"/>
                    <a:gd name="connsiteY130" fmla="*/ 1302222 h 1509906"/>
                    <a:gd name="connsiteX131" fmla="*/ 800664 w 1034979"/>
                    <a:gd name="connsiteY131" fmla="*/ 1277457 h 1509906"/>
                    <a:gd name="connsiteX132" fmla="*/ 798759 w 1034979"/>
                    <a:gd name="connsiteY132" fmla="*/ 1271742 h 1509906"/>
                    <a:gd name="connsiteX133" fmla="*/ 796854 w 1034979"/>
                    <a:gd name="connsiteY133" fmla="*/ 1264122 h 1509906"/>
                    <a:gd name="connsiteX134" fmla="*/ 783519 w 1034979"/>
                    <a:gd name="connsiteY134" fmla="*/ 1246977 h 1509906"/>
                    <a:gd name="connsiteX135" fmla="*/ 773994 w 1034979"/>
                    <a:gd name="connsiteY135" fmla="*/ 1241262 h 1509906"/>
                    <a:gd name="connsiteX136" fmla="*/ 648264 w 1034979"/>
                    <a:gd name="connsiteY136" fmla="*/ 1149822 h 1509906"/>
                    <a:gd name="connsiteX137" fmla="*/ 644454 w 1034979"/>
                    <a:gd name="connsiteY137" fmla="*/ 1132677 h 1509906"/>
                    <a:gd name="connsiteX138" fmla="*/ 646359 w 1034979"/>
                    <a:gd name="connsiteY138" fmla="*/ 1125057 h 1509906"/>
                    <a:gd name="connsiteX139" fmla="*/ 650169 w 1034979"/>
                    <a:gd name="connsiteY139" fmla="*/ 1107912 h 1509906"/>
                    <a:gd name="connsiteX140" fmla="*/ 653979 w 1034979"/>
                    <a:gd name="connsiteY140" fmla="*/ 1102197 h 1509906"/>
                    <a:gd name="connsiteX141" fmla="*/ 655884 w 1034979"/>
                    <a:gd name="connsiteY141" fmla="*/ 1096482 h 1509906"/>
                    <a:gd name="connsiteX142" fmla="*/ 661599 w 1034979"/>
                    <a:gd name="connsiteY142" fmla="*/ 1094577 h 1509906"/>
                    <a:gd name="connsiteX143" fmla="*/ 671124 w 1034979"/>
                    <a:gd name="connsiteY143" fmla="*/ 1083147 h 1509906"/>
                    <a:gd name="connsiteX144" fmla="*/ 724464 w 1034979"/>
                    <a:gd name="connsiteY144" fmla="*/ 1075527 h 1509906"/>
                    <a:gd name="connsiteX145" fmla="*/ 842574 w 1034979"/>
                    <a:gd name="connsiteY145" fmla="*/ 1077432 h 1509906"/>
                    <a:gd name="connsiteX146" fmla="*/ 871149 w 1034979"/>
                    <a:gd name="connsiteY146" fmla="*/ 1079337 h 1509906"/>
                    <a:gd name="connsiteX147" fmla="*/ 899724 w 1034979"/>
                    <a:gd name="connsiteY147" fmla="*/ 1085052 h 1509906"/>
                    <a:gd name="connsiteX148" fmla="*/ 922584 w 1034979"/>
                    <a:gd name="connsiteY148" fmla="*/ 1088862 h 1509906"/>
                    <a:gd name="connsiteX149" fmla="*/ 951159 w 1034979"/>
                    <a:gd name="connsiteY149" fmla="*/ 1094577 h 1509906"/>
                    <a:gd name="connsiteX150" fmla="*/ 956874 w 1034979"/>
                    <a:gd name="connsiteY150" fmla="*/ 1094577 h 1509906"/>
                    <a:gd name="connsiteX151" fmla="*/ 1002594 w 1034979"/>
                    <a:gd name="connsiteY151" fmla="*/ 1092672 h 1509906"/>
                    <a:gd name="connsiteX152" fmla="*/ 1031169 w 1034979"/>
                    <a:gd name="connsiteY152" fmla="*/ 1085052 h 1509906"/>
                    <a:gd name="connsiteX153" fmla="*/ 1034979 w 1034979"/>
                    <a:gd name="connsiteY153" fmla="*/ 1079337 h 1509906"/>
                    <a:gd name="connsiteX154" fmla="*/ 1033074 w 1034979"/>
                    <a:gd name="connsiteY154" fmla="*/ 1060287 h 1509906"/>
                    <a:gd name="connsiteX155" fmla="*/ 1027359 w 1034979"/>
                    <a:gd name="connsiteY155" fmla="*/ 1056477 h 1509906"/>
                    <a:gd name="connsiteX156" fmla="*/ 1012119 w 1034979"/>
                    <a:gd name="connsiteY156" fmla="*/ 1054572 h 1509906"/>
                    <a:gd name="connsiteX157" fmla="*/ 1006404 w 1034979"/>
                    <a:gd name="connsiteY157" fmla="*/ 1052667 h 1509906"/>
                    <a:gd name="connsiteX158" fmla="*/ 998784 w 1034979"/>
                    <a:gd name="connsiteY158" fmla="*/ 1050762 h 1509906"/>
                    <a:gd name="connsiteX159" fmla="*/ 987354 w 1034979"/>
                    <a:gd name="connsiteY159" fmla="*/ 1043142 h 1509906"/>
                    <a:gd name="connsiteX160" fmla="*/ 975924 w 1034979"/>
                    <a:gd name="connsiteY160" fmla="*/ 1039332 h 1509906"/>
                    <a:gd name="connsiteX161" fmla="*/ 970209 w 1034979"/>
                    <a:gd name="connsiteY161" fmla="*/ 1037427 h 1509906"/>
                    <a:gd name="connsiteX162" fmla="*/ 962589 w 1034979"/>
                    <a:gd name="connsiteY162" fmla="*/ 1035522 h 1509906"/>
                    <a:gd name="connsiteX163" fmla="*/ 956874 w 1034979"/>
                    <a:gd name="connsiteY163" fmla="*/ 1033617 h 1509906"/>
                    <a:gd name="connsiteX164" fmla="*/ 935919 w 1034979"/>
                    <a:gd name="connsiteY164" fmla="*/ 1027902 h 1509906"/>
                    <a:gd name="connsiteX165" fmla="*/ 930204 w 1034979"/>
                    <a:gd name="connsiteY165" fmla="*/ 1025997 h 1509906"/>
                    <a:gd name="connsiteX166" fmla="*/ 825429 w 1034979"/>
                    <a:gd name="connsiteY166" fmla="*/ 1027902 h 1509906"/>
                    <a:gd name="connsiteX167" fmla="*/ 819714 w 1034979"/>
                    <a:gd name="connsiteY167" fmla="*/ 1029807 h 1509906"/>
                    <a:gd name="connsiteX168" fmla="*/ 730179 w 1034979"/>
                    <a:gd name="connsiteY168" fmla="*/ 1031712 h 1509906"/>
                    <a:gd name="connsiteX169" fmla="*/ 716844 w 1034979"/>
                    <a:gd name="connsiteY169" fmla="*/ 1035522 h 1509906"/>
                    <a:gd name="connsiteX170" fmla="*/ 695889 w 1034979"/>
                    <a:gd name="connsiteY170" fmla="*/ 1037427 h 1509906"/>
                    <a:gd name="connsiteX171" fmla="*/ 669219 w 1034979"/>
                    <a:gd name="connsiteY171" fmla="*/ 1039332 h 1509906"/>
                    <a:gd name="connsiteX172" fmla="*/ 669219 w 1034979"/>
                    <a:gd name="connsiteY172" fmla="*/ 1039332 h 1509906"/>
                    <a:gd name="connsiteX173" fmla="*/ 646359 w 1034979"/>
                    <a:gd name="connsiteY173" fmla="*/ 1043142 h 1509906"/>
                    <a:gd name="connsiteX174" fmla="*/ 642549 w 1034979"/>
                    <a:gd name="connsiteY174" fmla="*/ 1031712 h 1509906"/>
                    <a:gd name="connsiteX175" fmla="*/ 640644 w 1034979"/>
                    <a:gd name="connsiteY175" fmla="*/ 1025997 h 1509906"/>
                    <a:gd name="connsiteX176" fmla="*/ 642549 w 1034979"/>
                    <a:gd name="connsiteY176" fmla="*/ 1008852 h 1509906"/>
                    <a:gd name="connsiteX177" fmla="*/ 644454 w 1034979"/>
                    <a:gd name="connsiteY177" fmla="*/ 1003137 h 1509906"/>
                    <a:gd name="connsiteX178" fmla="*/ 661599 w 1034979"/>
                    <a:gd name="connsiteY178" fmla="*/ 993612 h 1509906"/>
                    <a:gd name="connsiteX179" fmla="*/ 673029 w 1034979"/>
                    <a:gd name="connsiteY179" fmla="*/ 985992 h 1509906"/>
                    <a:gd name="connsiteX180" fmla="*/ 674934 w 1034979"/>
                    <a:gd name="connsiteY180" fmla="*/ 980277 h 1509906"/>
                    <a:gd name="connsiteX181" fmla="*/ 680649 w 1034979"/>
                    <a:gd name="connsiteY181" fmla="*/ 978372 h 1509906"/>
                    <a:gd name="connsiteX182" fmla="*/ 686364 w 1034979"/>
                    <a:gd name="connsiteY182" fmla="*/ 974562 h 1509906"/>
                    <a:gd name="connsiteX183" fmla="*/ 695889 w 1034979"/>
                    <a:gd name="connsiteY183" fmla="*/ 965037 h 1509906"/>
                    <a:gd name="connsiteX184" fmla="*/ 705414 w 1034979"/>
                    <a:gd name="connsiteY184" fmla="*/ 953607 h 1509906"/>
                    <a:gd name="connsiteX185" fmla="*/ 716844 w 1034979"/>
                    <a:gd name="connsiteY185" fmla="*/ 945987 h 1509906"/>
                    <a:gd name="connsiteX186" fmla="*/ 732084 w 1034979"/>
                    <a:gd name="connsiteY186" fmla="*/ 932652 h 1509906"/>
                    <a:gd name="connsiteX187" fmla="*/ 741609 w 1034979"/>
                    <a:gd name="connsiteY187" fmla="*/ 921222 h 1509906"/>
                    <a:gd name="connsiteX188" fmla="*/ 753039 w 1034979"/>
                    <a:gd name="connsiteY188" fmla="*/ 911697 h 1509906"/>
                    <a:gd name="connsiteX189" fmla="*/ 758754 w 1034979"/>
                    <a:gd name="connsiteY189" fmla="*/ 900267 h 1509906"/>
                    <a:gd name="connsiteX190" fmla="*/ 760659 w 1034979"/>
                    <a:gd name="connsiteY190" fmla="*/ 894552 h 1509906"/>
                    <a:gd name="connsiteX191" fmla="*/ 766374 w 1034979"/>
                    <a:gd name="connsiteY191" fmla="*/ 883122 h 1509906"/>
                    <a:gd name="connsiteX192" fmla="*/ 764469 w 1034979"/>
                    <a:gd name="connsiteY192" fmla="*/ 867882 h 1509906"/>
                    <a:gd name="connsiteX193" fmla="*/ 758754 w 1034979"/>
                    <a:gd name="connsiteY193" fmla="*/ 865977 h 1509906"/>
                    <a:gd name="connsiteX194" fmla="*/ 737799 w 1034979"/>
                    <a:gd name="connsiteY194" fmla="*/ 867882 h 1509906"/>
                    <a:gd name="connsiteX195" fmla="*/ 732084 w 1034979"/>
                    <a:gd name="connsiteY195" fmla="*/ 871692 h 1509906"/>
                    <a:gd name="connsiteX196" fmla="*/ 720654 w 1034979"/>
                    <a:gd name="connsiteY196" fmla="*/ 875502 h 1509906"/>
                    <a:gd name="connsiteX197" fmla="*/ 716844 w 1034979"/>
                    <a:gd name="connsiteY197" fmla="*/ 881217 h 1509906"/>
                    <a:gd name="connsiteX198" fmla="*/ 711129 w 1034979"/>
                    <a:gd name="connsiteY198" fmla="*/ 883122 h 1509906"/>
                    <a:gd name="connsiteX199" fmla="*/ 705414 w 1034979"/>
                    <a:gd name="connsiteY199" fmla="*/ 886932 h 1509906"/>
                    <a:gd name="connsiteX200" fmla="*/ 699699 w 1034979"/>
                    <a:gd name="connsiteY200" fmla="*/ 892647 h 1509906"/>
                    <a:gd name="connsiteX201" fmla="*/ 692079 w 1034979"/>
                    <a:gd name="connsiteY201" fmla="*/ 896457 h 1509906"/>
                    <a:gd name="connsiteX202" fmla="*/ 650169 w 1034979"/>
                    <a:gd name="connsiteY202" fmla="*/ 925032 h 1509906"/>
                    <a:gd name="connsiteX203" fmla="*/ 636834 w 1034979"/>
                    <a:gd name="connsiteY203" fmla="*/ 936462 h 1509906"/>
                    <a:gd name="connsiteX204" fmla="*/ 627309 w 1034979"/>
                    <a:gd name="connsiteY204" fmla="*/ 953607 h 1509906"/>
                    <a:gd name="connsiteX205" fmla="*/ 602544 w 1034979"/>
                    <a:gd name="connsiteY205" fmla="*/ 959322 h 1509906"/>
                    <a:gd name="connsiteX206" fmla="*/ 589209 w 1034979"/>
                    <a:gd name="connsiteY206" fmla="*/ 963132 h 1509906"/>
                    <a:gd name="connsiteX207" fmla="*/ 573969 w 1034979"/>
                    <a:gd name="connsiteY207" fmla="*/ 961227 h 1509906"/>
                    <a:gd name="connsiteX208" fmla="*/ 562539 w 1034979"/>
                    <a:gd name="connsiteY208" fmla="*/ 957417 h 1509906"/>
                    <a:gd name="connsiteX209" fmla="*/ 551109 w 1034979"/>
                    <a:gd name="connsiteY209" fmla="*/ 953607 h 1509906"/>
                    <a:gd name="connsiteX210" fmla="*/ 539679 w 1034979"/>
                    <a:gd name="connsiteY210" fmla="*/ 949797 h 1509906"/>
                    <a:gd name="connsiteX211" fmla="*/ 533964 w 1034979"/>
                    <a:gd name="connsiteY211" fmla="*/ 947892 h 1509906"/>
                    <a:gd name="connsiteX212" fmla="*/ 528249 w 1034979"/>
                    <a:gd name="connsiteY212" fmla="*/ 944082 h 1509906"/>
                    <a:gd name="connsiteX213" fmla="*/ 516819 w 1034979"/>
                    <a:gd name="connsiteY213" fmla="*/ 938367 h 1509906"/>
                    <a:gd name="connsiteX214" fmla="*/ 509199 w 1034979"/>
                    <a:gd name="connsiteY214" fmla="*/ 926937 h 1509906"/>
                    <a:gd name="connsiteX215" fmla="*/ 505389 w 1034979"/>
                    <a:gd name="connsiteY215" fmla="*/ 905982 h 1509906"/>
                    <a:gd name="connsiteX216" fmla="*/ 507294 w 1034979"/>
                    <a:gd name="connsiteY216" fmla="*/ 841212 h 1509906"/>
                    <a:gd name="connsiteX217" fmla="*/ 513009 w 1034979"/>
                    <a:gd name="connsiteY217" fmla="*/ 798220 h 1509906"/>
                    <a:gd name="connsiteX218" fmla="*/ 503484 w 1034979"/>
                    <a:gd name="connsiteY218" fmla="*/ 351627 h 1509906"/>
                    <a:gd name="connsiteX219" fmla="*/ 499674 w 1034979"/>
                    <a:gd name="connsiteY219" fmla="*/ 60162 h 1509906"/>
                    <a:gd name="connsiteX220" fmla="*/ 490149 w 1034979"/>
                    <a:gd name="connsiteY220" fmla="*/ 33492 h 1509906"/>
                    <a:gd name="connsiteX221" fmla="*/ 488244 w 1034979"/>
                    <a:gd name="connsiteY221" fmla="*/ 27777 h 1509906"/>
                    <a:gd name="connsiteX222" fmla="*/ 484434 w 1034979"/>
                    <a:gd name="connsiteY222" fmla="*/ 22062 h 1509906"/>
                    <a:gd name="connsiteX223" fmla="*/ 478719 w 1034979"/>
                    <a:gd name="connsiteY223" fmla="*/ 10632 h 1509906"/>
                    <a:gd name="connsiteX224" fmla="*/ 473004 w 1034979"/>
                    <a:gd name="connsiteY224" fmla="*/ 6822 h 1509906"/>
                    <a:gd name="connsiteX225" fmla="*/ 469194 w 1034979"/>
                    <a:gd name="connsiteY225" fmla="*/ 1107 h 1509906"/>
                    <a:gd name="connsiteX226" fmla="*/ 429189 w 1034979"/>
                    <a:gd name="connsiteY226" fmla="*/ 4917 h 1509906"/>
                    <a:gd name="connsiteX227" fmla="*/ 421569 w 1034979"/>
                    <a:gd name="connsiteY227" fmla="*/ 16347 h 1509906"/>
                    <a:gd name="connsiteX228" fmla="*/ 417759 w 1034979"/>
                    <a:gd name="connsiteY228" fmla="*/ 22062 h 1509906"/>
                    <a:gd name="connsiteX229" fmla="*/ 419664 w 1034979"/>
                    <a:gd name="connsiteY229" fmla="*/ 54447 h 1509906"/>
                    <a:gd name="connsiteX230" fmla="*/ 423474 w 1034979"/>
                    <a:gd name="connsiteY230" fmla="*/ 65877 h 1509906"/>
                    <a:gd name="connsiteX231" fmla="*/ 425379 w 1034979"/>
                    <a:gd name="connsiteY231" fmla="*/ 71592 h 1509906"/>
                    <a:gd name="connsiteX232" fmla="*/ 425379 w 1034979"/>
                    <a:gd name="connsiteY232" fmla="*/ 77307 h 1509906"/>
                    <a:gd name="connsiteX233" fmla="*/ 429189 w 1034979"/>
                    <a:gd name="connsiteY233" fmla="*/ 231612 h 1509906"/>
                    <a:gd name="connsiteX234" fmla="*/ 440619 w 1034979"/>
                    <a:gd name="connsiteY234" fmla="*/ 414492 h 1509906"/>
                    <a:gd name="connsiteX235" fmla="*/ 425379 w 1034979"/>
                    <a:gd name="connsiteY235" fmla="*/ 711672 h 1509906"/>
                    <a:gd name="connsiteX236" fmla="*/ 425173 w 1034979"/>
                    <a:gd name="connsiteY236" fmla="*/ 765165 h 1509906"/>
                    <a:gd name="connsiteX237" fmla="*/ 421363 w 1034979"/>
                    <a:gd name="connsiteY237" fmla="*/ 844096 h 1509906"/>
                    <a:gd name="connsiteX238" fmla="*/ 417759 w 1034979"/>
                    <a:gd name="connsiteY238" fmla="*/ 877407 h 1509906"/>
                    <a:gd name="connsiteX239" fmla="*/ 421569 w 1034979"/>
                    <a:gd name="connsiteY239" fmla="*/ 878179 h 1509906"/>
                    <a:gd name="connsiteX240" fmla="*/ 425379 w 1034979"/>
                    <a:gd name="connsiteY240" fmla="*/ 894552 h 1509906"/>
                    <a:gd name="connsiteX241" fmla="*/ 423474 w 1034979"/>
                    <a:gd name="connsiteY241" fmla="*/ 921222 h 1509906"/>
                    <a:gd name="connsiteX242" fmla="*/ 417759 w 1034979"/>
                    <a:gd name="connsiteY242" fmla="*/ 923127 h 1509906"/>
                    <a:gd name="connsiteX243" fmla="*/ 412044 w 1034979"/>
                    <a:gd name="connsiteY243" fmla="*/ 926937 h 1509906"/>
                    <a:gd name="connsiteX244" fmla="*/ 421569 w 1034979"/>
                    <a:gd name="connsiteY244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16769 w 1034979"/>
                    <a:gd name="connsiteY22" fmla="*/ 896457 h 1509906"/>
                    <a:gd name="connsiteX23" fmla="*/ 111054 w 1034979"/>
                    <a:gd name="connsiteY23" fmla="*/ 890742 h 1509906"/>
                    <a:gd name="connsiteX24" fmla="*/ 84384 w 1034979"/>
                    <a:gd name="connsiteY24" fmla="*/ 865977 h 1509906"/>
                    <a:gd name="connsiteX25" fmla="*/ 78669 w 1034979"/>
                    <a:gd name="connsiteY25" fmla="*/ 864072 h 1509906"/>
                    <a:gd name="connsiteX26" fmla="*/ 59619 w 1034979"/>
                    <a:gd name="connsiteY26" fmla="*/ 867882 h 1509906"/>
                    <a:gd name="connsiteX27" fmla="*/ 53904 w 1034979"/>
                    <a:gd name="connsiteY27" fmla="*/ 871692 h 1509906"/>
                    <a:gd name="connsiteX28" fmla="*/ 50094 w 1034979"/>
                    <a:gd name="connsiteY28" fmla="*/ 877407 h 1509906"/>
                    <a:gd name="connsiteX29" fmla="*/ 46284 w 1034979"/>
                    <a:gd name="connsiteY29" fmla="*/ 888837 h 1509906"/>
                    <a:gd name="connsiteX30" fmla="*/ 50094 w 1034979"/>
                    <a:gd name="connsiteY30" fmla="*/ 926937 h 1509906"/>
                    <a:gd name="connsiteX31" fmla="*/ 53904 w 1034979"/>
                    <a:gd name="connsiteY31" fmla="*/ 932652 h 1509906"/>
                    <a:gd name="connsiteX32" fmla="*/ 59619 w 1034979"/>
                    <a:gd name="connsiteY32" fmla="*/ 936462 h 1509906"/>
                    <a:gd name="connsiteX33" fmla="*/ 63429 w 1034979"/>
                    <a:gd name="connsiteY33" fmla="*/ 942177 h 1509906"/>
                    <a:gd name="connsiteX34" fmla="*/ 80574 w 1034979"/>
                    <a:gd name="connsiteY34" fmla="*/ 951702 h 1509906"/>
                    <a:gd name="connsiteX35" fmla="*/ 103434 w 1034979"/>
                    <a:gd name="connsiteY35" fmla="*/ 953607 h 1509906"/>
                    <a:gd name="connsiteX36" fmla="*/ 124389 w 1034979"/>
                    <a:gd name="connsiteY36" fmla="*/ 959322 h 1509906"/>
                    <a:gd name="connsiteX37" fmla="*/ 130104 w 1034979"/>
                    <a:gd name="connsiteY37" fmla="*/ 961227 h 1509906"/>
                    <a:gd name="connsiteX38" fmla="*/ 135819 w 1034979"/>
                    <a:gd name="connsiteY38" fmla="*/ 966942 h 1509906"/>
                    <a:gd name="connsiteX39" fmla="*/ 143439 w 1034979"/>
                    <a:gd name="connsiteY39" fmla="*/ 968847 h 1509906"/>
                    <a:gd name="connsiteX40" fmla="*/ 166299 w 1034979"/>
                    <a:gd name="connsiteY40" fmla="*/ 972657 h 1509906"/>
                    <a:gd name="connsiteX41" fmla="*/ 191064 w 1034979"/>
                    <a:gd name="connsiteY41" fmla="*/ 978372 h 1509906"/>
                    <a:gd name="connsiteX42" fmla="*/ 208209 w 1034979"/>
                    <a:gd name="connsiteY42" fmla="*/ 984087 h 1509906"/>
                    <a:gd name="connsiteX43" fmla="*/ 213924 w 1034979"/>
                    <a:gd name="connsiteY43" fmla="*/ 985992 h 1509906"/>
                    <a:gd name="connsiteX44" fmla="*/ 229164 w 1034979"/>
                    <a:gd name="connsiteY44" fmla="*/ 989802 h 1509906"/>
                    <a:gd name="connsiteX45" fmla="*/ 248214 w 1034979"/>
                    <a:gd name="connsiteY45" fmla="*/ 995517 h 1509906"/>
                    <a:gd name="connsiteX46" fmla="*/ 253929 w 1034979"/>
                    <a:gd name="connsiteY46" fmla="*/ 999327 h 1509906"/>
                    <a:gd name="connsiteX47" fmla="*/ 267264 w 1034979"/>
                    <a:gd name="connsiteY47" fmla="*/ 1014567 h 1509906"/>
                    <a:gd name="connsiteX48" fmla="*/ 272979 w 1034979"/>
                    <a:gd name="connsiteY48" fmla="*/ 1033617 h 1509906"/>
                    <a:gd name="connsiteX49" fmla="*/ 274884 w 1034979"/>
                    <a:gd name="connsiteY49" fmla="*/ 1039332 h 1509906"/>
                    <a:gd name="connsiteX50" fmla="*/ 276789 w 1034979"/>
                    <a:gd name="connsiteY50" fmla="*/ 1045047 h 1509906"/>
                    <a:gd name="connsiteX51" fmla="*/ 278694 w 1034979"/>
                    <a:gd name="connsiteY51" fmla="*/ 1069812 h 1509906"/>
                    <a:gd name="connsiteX52" fmla="*/ 280599 w 1034979"/>
                    <a:gd name="connsiteY52" fmla="*/ 1075527 h 1509906"/>
                    <a:gd name="connsiteX53" fmla="*/ 278694 w 1034979"/>
                    <a:gd name="connsiteY53" fmla="*/ 1094577 h 1509906"/>
                    <a:gd name="connsiteX54" fmla="*/ 276789 w 1034979"/>
                    <a:gd name="connsiteY54" fmla="*/ 1104102 h 1509906"/>
                    <a:gd name="connsiteX55" fmla="*/ 263454 w 1034979"/>
                    <a:gd name="connsiteY55" fmla="*/ 1117437 h 1509906"/>
                    <a:gd name="connsiteX56" fmla="*/ 252024 w 1034979"/>
                    <a:gd name="connsiteY56" fmla="*/ 1125057 h 1509906"/>
                    <a:gd name="connsiteX57" fmla="*/ 240594 w 1034979"/>
                    <a:gd name="connsiteY57" fmla="*/ 1128867 h 1509906"/>
                    <a:gd name="connsiteX58" fmla="*/ 126294 w 1034979"/>
                    <a:gd name="connsiteY58" fmla="*/ 1128867 h 1509906"/>
                    <a:gd name="connsiteX59" fmla="*/ 120579 w 1034979"/>
                    <a:gd name="connsiteY59" fmla="*/ 1130772 h 1509906"/>
                    <a:gd name="connsiteX60" fmla="*/ 105339 w 1034979"/>
                    <a:gd name="connsiteY60" fmla="*/ 1132677 h 1509906"/>
                    <a:gd name="connsiteX61" fmla="*/ 88194 w 1034979"/>
                    <a:gd name="connsiteY61" fmla="*/ 1138392 h 1509906"/>
                    <a:gd name="connsiteX62" fmla="*/ 82479 w 1034979"/>
                    <a:gd name="connsiteY62" fmla="*/ 1140297 h 1509906"/>
                    <a:gd name="connsiteX63" fmla="*/ 76764 w 1034979"/>
                    <a:gd name="connsiteY63" fmla="*/ 1144107 h 1509906"/>
                    <a:gd name="connsiteX64" fmla="*/ 65334 w 1034979"/>
                    <a:gd name="connsiteY64" fmla="*/ 1146012 h 1509906"/>
                    <a:gd name="connsiteX65" fmla="*/ 27234 w 1034979"/>
                    <a:gd name="connsiteY65" fmla="*/ 1147917 h 1509906"/>
                    <a:gd name="connsiteX66" fmla="*/ 15804 w 1034979"/>
                    <a:gd name="connsiteY66" fmla="*/ 1153632 h 1509906"/>
                    <a:gd name="connsiteX67" fmla="*/ 6279 w 1034979"/>
                    <a:gd name="connsiteY67" fmla="*/ 1163157 h 1509906"/>
                    <a:gd name="connsiteX68" fmla="*/ 4374 w 1034979"/>
                    <a:gd name="connsiteY68" fmla="*/ 1168872 h 1509906"/>
                    <a:gd name="connsiteX69" fmla="*/ 564 w 1034979"/>
                    <a:gd name="connsiteY69" fmla="*/ 1174587 h 1509906"/>
                    <a:gd name="connsiteX70" fmla="*/ 6279 w 1034979"/>
                    <a:gd name="connsiteY70" fmla="*/ 1206972 h 1509906"/>
                    <a:gd name="connsiteX71" fmla="*/ 11994 w 1034979"/>
                    <a:gd name="connsiteY71" fmla="*/ 1210782 h 1509906"/>
                    <a:gd name="connsiteX72" fmla="*/ 17709 w 1034979"/>
                    <a:gd name="connsiteY72" fmla="*/ 1212687 h 1509906"/>
                    <a:gd name="connsiteX73" fmla="*/ 145344 w 1034979"/>
                    <a:gd name="connsiteY73" fmla="*/ 1210782 h 1509906"/>
                    <a:gd name="connsiteX74" fmla="*/ 152964 w 1034979"/>
                    <a:gd name="connsiteY74" fmla="*/ 1208877 h 1509906"/>
                    <a:gd name="connsiteX75" fmla="*/ 303459 w 1034979"/>
                    <a:gd name="connsiteY75" fmla="*/ 1203162 h 1509906"/>
                    <a:gd name="connsiteX76" fmla="*/ 318699 w 1034979"/>
                    <a:gd name="connsiteY76" fmla="*/ 1210782 h 1509906"/>
                    <a:gd name="connsiteX77" fmla="*/ 330129 w 1034979"/>
                    <a:gd name="connsiteY77" fmla="*/ 1216497 h 1509906"/>
                    <a:gd name="connsiteX78" fmla="*/ 333939 w 1034979"/>
                    <a:gd name="connsiteY78" fmla="*/ 1222212 h 1509906"/>
                    <a:gd name="connsiteX79" fmla="*/ 339654 w 1034979"/>
                    <a:gd name="connsiteY79" fmla="*/ 1224117 h 1509906"/>
                    <a:gd name="connsiteX80" fmla="*/ 351084 w 1034979"/>
                    <a:gd name="connsiteY80" fmla="*/ 1231737 h 1509906"/>
                    <a:gd name="connsiteX81" fmla="*/ 356799 w 1034979"/>
                    <a:gd name="connsiteY81" fmla="*/ 1235547 h 1509906"/>
                    <a:gd name="connsiteX82" fmla="*/ 360609 w 1034979"/>
                    <a:gd name="connsiteY82" fmla="*/ 1241262 h 1509906"/>
                    <a:gd name="connsiteX83" fmla="*/ 366324 w 1034979"/>
                    <a:gd name="connsiteY83" fmla="*/ 1252692 h 1509906"/>
                    <a:gd name="connsiteX84" fmla="*/ 362514 w 1034979"/>
                    <a:gd name="connsiteY84" fmla="*/ 1279362 h 1509906"/>
                    <a:gd name="connsiteX85" fmla="*/ 358704 w 1034979"/>
                    <a:gd name="connsiteY85" fmla="*/ 1285077 h 1509906"/>
                    <a:gd name="connsiteX86" fmla="*/ 356799 w 1034979"/>
                    <a:gd name="connsiteY86" fmla="*/ 1290792 h 1509906"/>
                    <a:gd name="connsiteX87" fmla="*/ 352989 w 1034979"/>
                    <a:gd name="connsiteY87" fmla="*/ 1296507 h 1509906"/>
                    <a:gd name="connsiteX88" fmla="*/ 351084 w 1034979"/>
                    <a:gd name="connsiteY88" fmla="*/ 1302222 h 1509906"/>
                    <a:gd name="connsiteX89" fmla="*/ 347274 w 1034979"/>
                    <a:gd name="connsiteY89" fmla="*/ 1307937 h 1509906"/>
                    <a:gd name="connsiteX90" fmla="*/ 330129 w 1034979"/>
                    <a:gd name="connsiteY90" fmla="*/ 1374612 h 1509906"/>
                    <a:gd name="connsiteX91" fmla="*/ 328224 w 1034979"/>
                    <a:gd name="connsiteY91" fmla="*/ 1426047 h 1509906"/>
                    <a:gd name="connsiteX92" fmla="*/ 330129 w 1034979"/>
                    <a:gd name="connsiteY92" fmla="*/ 1450812 h 1509906"/>
                    <a:gd name="connsiteX93" fmla="*/ 332034 w 1034979"/>
                    <a:gd name="connsiteY93" fmla="*/ 1456527 h 1509906"/>
                    <a:gd name="connsiteX94" fmla="*/ 335844 w 1034979"/>
                    <a:gd name="connsiteY94" fmla="*/ 1460337 h 1509906"/>
                    <a:gd name="connsiteX95" fmla="*/ 364419 w 1034979"/>
                    <a:gd name="connsiteY95" fmla="*/ 1506057 h 1509906"/>
                    <a:gd name="connsiteX96" fmla="*/ 387279 w 1034979"/>
                    <a:gd name="connsiteY96" fmla="*/ 1507962 h 1509906"/>
                    <a:gd name="connsiteX97" fmla="*/ 392994 w 1034979"/>
                    <a:gd name="connsiteY97" fmla="*/ 1502247 h 1509906"/>
                    <a:gd name="connsiteX98" fmla="*/ 394899 w 1034979"/>
                    <a:gd name="connsiteY98" fmla="*/ 1490817 h 1509906"/>
                    <a:gd name="connsiteX99" fmla="*/ 396804 w 1034979"/>
                    <a:gd name="connsiteY99" fmla="*/ 1485102 h 1509906"/>
                    <a:gd name="connsiteX100" fmla="*/ 398709 w 1034979"/>
                    <a:gd name="connsiteY100" fmla="*/ 1467957 h 1509906"/>
                    <a:gd name="connsiteX101" fmla="*/ 400614 w 1034979"/>
                    <a:gd name="connsiteY101" fmla="*/ 1454622 h 1509906"/>
                    <a:gd name="connsiteX102" fmla="*/ 404424 w 1034979"/>
                    <a:gd name="connsiteY102" fmla="*/ 1397472 h 1509906"/>
                    <a:gd name="connsiteX103" fmla="*/ 410139 w 1034979"/>
                    <a:gd name="connsiteY103" fmla="*/ 1386042 h 1509906"/>
                    <a:gd name="connsiteX104" fmla="*/ 413949 w 1034979"/>
                    <a:gd name="connsiteY104" fmla="*/ 1372707 h 1509906"/>
                    <a:gd name="connsiteX105" fmla="*/ 415854 w 1034979"/>
                    <a:gd name="connsiteY105" fmla="*/ 1366992 h 1509906"/>
                    <a:gd name="connsiteX106" fmla="*/ 417759 w 1034979"/>
                    <a:gd name="connsiteY106" fmla="*/ 1353657 h 1509906"/>
                    <a:gd name="connsiteX107" fmla="*/ 421569 w 1034979"/>
                    <a:gd name="connsiteY107" fmla="*/ 1342227 h 1509906"/>
                    <a:gd name="connsiteX108" fmla="*/ 427284 w 1034979"/>
                    <a:gd name="connsiteY108" fmla="*/ 1328892 h 1509906"/>
                    <a:gd name="connsiteX109" fmla="*/ 436809 w 1034979"/>
                    <a:gd name="connsiteY109" fmla="*/ 1317462 h 1509906"/>
                    <a:gd name="connsiteX110" fmla="*/ 450144 w 1034979"/>
                    <a:gd name="connsiteY110" fmla="*/ 1302222 h 1509906"/>
                    <a:gd name="connsiteX111" fmla="*/ 457764 w 1034979"/>
                    <a:gd name="connsiteY111" fmla="*/ 1290792 h 1509906"/>
                    <a:gd name="connsiteX112" fmla="*/ 461574 w 1034979"/>
                    <a:gd name="connsiteY112" fmla="*/ 1279362 h 1509906"/>
                    <a:gd name="connsiteX113" fmla="*/ 465384 w 1034979"/>
                    <a:gd name="connsiteY113" fmla="*/ 1264122 h 1509906"/>
                    <a:gd name="connsiteX114" fmla="*/ 467289 w 1034979"/>
                    <a:gd name="connsiteY114" fmla="*/ 1258407 h 1509906"/>
                    <a:gd name="connsiteX115" fmla="*/ 507294 w 1034979"/>
                    <a:gd name="connsiteY115" fmla="*/ 1252692 h 1509906"/>
                    <a:gd name="connsiteX116" fmla="*/ 535869 w 1034979"/>
                    <a:gd name="connsiteY116" fmla="*/ 1243167 h 1509906"/>
                    <a:gd name="connsiteX117" fmla="*/ 541584 w 1034979"/>
                    <a:gd name="connsiteY117" fmla="*/ 1241262 h 1509906"/>
                    <a:gd name="connsiteX118" fmla="*/ 547299 w 1034979"/>
                    <a:gd name="connsiteY118" fmla="*/ 1239357 h 1509906"/>
                    <a:gd name="connsiteX119" fmla="*/ 554919 w 1034979"/>
                    <a:gd name="connsiteY119" fmla="*/ 1237452 h 1509906"/>
                    <a:gd name="connsiteX120" fmla="*/ 573969 w 1034979"/>
                    <a:gd name="connsiteY120" fmla="*/ 1229832 h 1509906"/>
                    <a:gd name="connsiteX121" fmla="*/ 585399 w 1034979"/>
                    <a:gd name="connsiteY121" fmla="*/ 1226022 h 1509906"/>
                    <a:gd name="connsiteX122" fmla="*/ 720654 w 1034979"/>
                    <a:gd name="connsiteY122" fmla="*/ 1309842 h 1509906"/>
                    <a:gd name="connsiteX123" fmla="*/ 733989 w 1034979"/>
                    <a:gd name="connsiteY123" fmla="*/ 1319367 h 1509906"/>
                    <a:gd name="connsiteX124" fmla="*/ 743514 w 1034979"/>
                    <a:gd name="connsiteY124" fmla="*/ 1321272 h 1509906"/>
                    <a:gd name="connsiteX125" fmla="*/ 749229 w 1034979"/>
                    <a:gd name="connsiteY125" fmla="*/ 1323177 h 1509906"/>
                    <a:gd name="connsiteX126" fmla="*/ 762564 w 1034979"/>
                    <a:gd name="connsiteY126" fmla="*/ 1328892 h 1509906"/>
                    <a:gd name="connsiteX127" fmla="*/ 777804 w 1034979"/>
                    <a:gd name="connsiteY127" fmla="*/ 1326987 h 1509906"/>
                    <a:gd name="connsiteX128" fmla="*/ 789234 w 1034979"/>
                    <a:gd name="connsiteY128" fmla="*/ 1321272 h 1509906"/>
                    <a:gd name="connsiteX129" fmla="*/ 794949 w 1034979"/>
                    <a:gd name="connsiteY129" fmla="*/ 1319367 h 1509906"/>
                    <a:gd name="connsiteX130" fmla="*/ 802569 w 1034979"/>
                    <a:gd name="connsiteY130" fmla="*/ 1302222 h 1509906"/>
                    <a:gd name="connsiteX131" fmla="*/ 800664 w 1034979"/>
                    <a:gd name="connsiteY131" fmla="*/ 1277457 h 1509906"/>
                    <a:gd name="connsiteX132" fmla="*/ 798759 w 1034979"/>
                    <a:gd name="connsiteY132" fmla="*/ 1271742 h 1509906"/>
                    <a:gd name="connsiteX133" fmla="*/ 796854 w 1034979"/>
                    <a:gd name="connsiteY133" fmla="*/ 1264122 h 1509906"/>
                    <a:gd name="connsiteX134" fmla="*/ 783519 w 1034979"/>
                    <a:gd name="connsiteY134" fmla="*/ 1246977 h 1509906"/>
                    <a:gd name="connsiteX135" fmla="*/ 773994 w 1034979"/>
                    <a:gd name="connsiteY135" fmla="*/ 1241262 h 1509906"/>
                    <a:gd name="connsiteX136" fmla="*/ 648264 w 1034979"/>
                    <a:gd name="connsiteY136" fmla="*/ 1149822 h 1509906"/>
                    <a:gd name="connsiteX137" fmla="*/ 644454 w 1034979"/>
                    <a:gd name="connsiteY137" fmla="*/ 1132677 h 1509906"/>
                    <a:gd name="connsiteX138" fmla="*/ 646359 w 1034979"/>
                    <a:gd name="connsiteY138" fmla="*/ 1125057 h 1509906"/>
                    <a:gd name="connsiteX139" fmla="*/ 650169 w 1034979"/>
                    <a:gd name="connsiteY139" fmla="*/ 1107912 h 1509906"/>
                    <a:gd name="connsiteX140" fmla="*/ 653979 w 1034979"/>
                    <a:gd name="connsiteY140" fmla="*/ 1102197 h 1509906"/>
                    <a:gd name="connsiteX141" fmla="*/ 655884 w 1034979"/>
                    <a:gd name="connsiteY141" fmla="*/ 1096482 h 1509906"/>
                    <a:gd name="connsiteX142" fmla="*/ 661599 w 1034979"/>
                    <a:gd name="connsiteY142" fmla="*/ 1094577 h 1509906"/>
                    <a:gd name="connsiteX143" fmla="*/ 671124 w 1034979"/>
                    <a:gd name="connsiteY143" fmla="*/ 1083147 h 1509906"/>
                    <a:gd name="connsiteX144" fmla="*/ 724464 w 1034979"/>
                    <a:gd name="connsiteY144" fmla="*/ 1075527 h 1509906"/>
                    <a:gd name="connsiteX145" fmla="*/ 842574 w 1034979"/>
                    <a:gd name="connsiteY145" fmla="*/ 1077432 h 1509906"/>
                    <a:gd name="connsiteX146" fmla="*/ 871149 w 1034979"/>
                    <a:gd name="connsiteY146" fmla="*/ 1079337 h 1509906"/>
                    <a:gd name="connsiteX147" fmla="*/ 899724 w 1034979"/>
                    <a:gd name="connsiteY147" fmla="*/ 1085052 h 1509906"/>
                    <a:gd name="connsiteX148" fmla="*/ 922584 w 1034979"/>
                    <a:gd name="connsiteY148" fmla="*/ 1088862 h 1509906"/>
                    <a:gd name="connsiteX149" fmla="*/ 951159 w 1034979"/>
                    <a:gd name="connsiteY149" fmla="*/ 1094577 h 1509906"/>
                    <a:gd name="connsiteX150" fmla="*/ 956874 w 1034979"/>
                    <a:gd name="connsiteY150" fmla="*/ 1094577 h 1509906"/>
                    <a:gd name="connsiteX151" fmla="*/ 1002594 w 1034979"/>
                    <a:gd name="connsiteY151" fmla="*/ 1092672 h 1509906"/>
                    <a:gd name="connsiteX152" fmla="*/ 1031169 w 1034979"/>
                    <a:gd name="connsiteY152" fmla="*/ 1085052 h 1509906"/>
                    <a:gd name="connsiteX153" fmla="*/ 1034979 w 1034979"/>
                    <a:gd name="connsiteY153" fmla="*/ 1079337 h 1509906"/>
                    <a:gd name="connsiteX154" fmla="*/ 1033074 w 1034979"/>
                    <a:gd name="connsiteY154" fmla="*/ 1060287 h 1509906"/>
                    <a:gd name="connsiteX155" fmla="*/ 1027359 w 1034979"/>
                    <a:gd name="connsiteY155" fmla="*/ 1056477 h 1509906"/>
                    <a:gd name="connsiteX156" fmla="*/ 1012119 w 1034979"/>
                    <a:gd name="connsiteY156" fmla="*/ 1054572 h 1509906"/>
                    <a:gd name="connsiteX157" fmla="*/ 1006404 w 1034979"/>
                    <a:gd name="connsiteY157" fmla="*/ 1052667 h 1509906"/>
                    <a:gd name="connsiteX158" fmla="*/ 998784 w 1034979"/>
                    <a:gd name="connsiteY158" fmla="*/ 1050762 h 1509906"/>
                    <a:gd name="connsiteX159" fmla="*/ 987354 w 1034979"/>
                    <a:gd name="connsiteY159" fmla="*/ 1043142 h 1509906"/>
                    <a:gd name="connsiteX160" fmla="*/ 975924 w 1034979"/>
                    <a:gd name="connsiteY160" fmla="*/ 1039332 h 1509906"/>
                    <a:gd name="connsiteX161" fmla="*/ 970209 w 1034979"/>
                    <a:gd name="connsiteY161" fmla="*/ 1037427 h 1509906"/>
                    <a:gd name="connsiteX162" fmla="*/ 962589 w 1034979"/>
                    <a:gd name="connsiteY162" fmla="*/ 1035522 h 1509906"/>
                    <a:gd name="connsiteX163" fmla="*/ 956874 w 1034979"/>
                    <a:gd name="connsiteY163" fmla="*/ 1033617 h 1509906"/>
                    <a:gd name="connsiteX164" fmla="*/ 935919 w 1034979"/>
                    <a:gd name="connsiteY164" fmla="*/ 1027902 h 1509906"/>
                    <a:gd name="connsiteX165" fmla="*/ 930204 w 1034979"/>
                    <a:gd name="connsiteY165" fmla="*/ 1025997 h 1509906"/>
                    <a:gd name="connsiteX166" fmla="*/ 825429 w 1034979"/>
                    <a:gd name="connsiteY166" fmla="*/ 1027902 h 1509906"/>
                    <a:gd name="connsiteX167" fmla="*/ 819714 w 1034979"/>
                    <a:gd name="connsiteY167" fmla="*/ 1029807 h 1509906"/>
                    <a:gd name="connsiteX168" fmla="*/ 730179 w 1034979"/>
                    <a:gd name="connsiteY168" fmla="*/ 1031712 h 1509906"/>
                    <a:gd name="connsiteX169" fmla="*/ 716844 w 1034979"/>
                    <a:gd name="connsiteY169" fmla="*/ 1035522 h 1509906"/>
                    <a:gd name="connsiteX170" fmla="*/ 695889 w 1034979"/>
                    <a:gd name="connsiteY170" fmla="*/ 1037427 h 1509906"/>
                    <a:gd name="connsiteX171" fmla="*/ 669219 w 1034979"/>
                    <a:gd name="connsiteY171" fmla="*/ 1039332 h 1509906"/>
                    <a:gd name="connsiteX172" fmla="*/ 669219 w 1034979"/>
                    <a:gd name="connsiteY172" fmla="*/ 1039332 h 1509906"/>
                    <a:gd name="connsiteX173" fmla="*/ 646359 w 1034979"/>
                    <a:gd name="connsiteY173" fmla="*/ 1043142 h 1509906"/>
                    <a:gd name="connsiteX174" fmla="*/ 642549 w 1034979"/>
                    <a:gd name="connsiteY174" fmla="*/ 1031712 h 1509906"/>
                    <a:gd name="connsiteX175" fmla="*/ 640644 w 1034979"/>
                    <a:gd name="connsiteY175" fmla="*/ 1025997 h 1509906"/>
                    <a:gd name="connsiteX176" fmla="*/ 642549 w 1034979"/>
                    <a:gd name="connsiteY176" fmla="*/ 1008852 h 1509906"/>
                    <a:gd name="connsiteX177" fmla="*/ 644454 w 1034979"/>
                    <a:gd name="connsiteY177" fmla="*/ 1003137 h 1509906"/>
                    <a:gd name="connsiteX178" fmla="*/ 661599 w 1034979"/>
                    <a:gd name="connsiteY178" fmla="*/ 993612 h 1509906"/>
                    <a:gd name="connsiteX179" fmla="*/ 673029 w 1034979"/>
                    <a:gd name="connsiteY179" fmla="*/ 985992 h 1509906"/>
                    <a:gd name="connsiteX180" fmla="*/ 674934 w 1034979"/>
                    <a:gd name="connsiteY180" fmla="*/ 980277 h 1509906"/>
                    <a:gd name="connsiteX181" fmla="*/ 680649 w 1034979"/>
                    <a:gd name="connsiteY181" fmla="*/ 978372 h 1509906"/>
                    <a:gd name="connsiteX182" fmla="*/ 686364 w 1034979"/>
                    <a:gd name="connsiteY182" fmla="*/ 974562 h 1509906"/>
                    <a:gd name="connsiteX183" fmla="*/ 695889 w 1034979"/>
                    <a:gd name="connsiteY183" fmla="*/ 965037 h 1509906"/>
                    <a:gd name="connsiteX184" fmla="*/ 705414 w 1034979"/>
                    <a:gd name="connsiteY184" fmla="*/ 953607 h 1509906"/>
                    <a:gd name="connsiteX185" fmla="*/ 716844 w 1034979"/>
                    <a:gd name="connsiteY185" fmla="*/ 945987 h 1509906"/>
                    <a:gd name="connsiteX186" fmla="*/ 732084 w 1034979"/>
                    <a:gd name="connsiteY186" fmla="*/ 932652 h 1509906"/>
                    <a:gd name="connsiteX187" fmla="*/ 741609 w 1034979"/>
                    <a:gd name="connsiteY187" fmla="*/ 921222 h 1509906"/>
                    <a:gd name="connsiteX188" fmla="*/ 753039 w 1034979"/>
                    <a:gd name="connsiteY188" fmla="*/ 911697 h 1509906"/>
                    <a:gd name="connsiteX189" fmla="*/ 758754 w 1034979"/>
                    <a:gd name="connsiteY189" fmla="*/ 900267 h 1509906"/>
                    <a:gd name="connsiteX190" fmla="*/ 760659 w 1034979"/>
                    <a:gd name="connsiteY190" fmla="*/ 894552 h 1509906"/>
                    <a:gd name="connsiteX191" fmla="*/ 766374 w 1034979"/>
                    <a:gd name="connsiteY191" fmla="*/ 883122 h 1509906"/>
                    <a:gd name="connsiteX192" fmla="*/ 764469 w 1034979"/>
                    <a:gd name="connsiteY192" fmla="*/ 867882 h 1509906"/>
                    <a:gd name="connsiteX193" fmla="*/ 758754 w 1034979"/>
                    <a:gd name="connsiteY193" fmla="*/ 865977 h 1509906"/>
                    <a:gd name="connsiteX194" fmla="*/ 737799 w 1034979"/>
                    <a:gd name="connsiteY194" fmla="*/ 867882 h 1509906"/>
                    <a:gd name="connsiteX195" fmla="*/ 732084 w 1034979"/>
                    <a:gd name="connsiteY195" fmla="*/ 871692 h 1509906"/>
                    <a:gd name="connsiteX196" fmla="*/ 720654 w 1034979"/>
                    <a:gd name="connsiteY196" fmla="*/ 875502 h 1509906"/>
                    <a:gd name="connsiteX197" fmla="*/ 716844 w 1034979"/>
                    <a:gd name="connsiteY197" fmla="*/ 881217 h 1509906"/>
                    <a:gd name="connsiteX198" fmla="*/ 711129 w 1034979"/>
                    <a:gd name="connsiteY198" fmla="*/ 883122 h 1509906"/>
                    <a:gd name="connsiteX199" fmla="*/ 705414 w 1034979"/>
                    <a:gd name="connsiteY199" fmla="*/ 886932 h 1509906"/>
                    <a:gd name="connsiteX200" fmla="*/ 699699 w 1034979"/>
                    <a:gd name="connsiteY200" fmla="*/ 892647 h 1509906"/>
                    <a:gd name="connsiteX201" fmla="*/ 692079 w 1034979"/>
                    <a:gd name="connsiteY201" fmla="*/ 896457 h 1509906"/>
                    <a:gd name="connsiteX202" fmla="*/ 650169 w 1034979"/>
                    <a:gd name="connsiteY202" fmla="*/ 925032 h 1509906"/>
                    <a:gd name="connsiteX203" fmla="*/ 636834 w 1034979"/>
                    <a:gd name="connsiteY203" fmla="*/ 936462 h 1509906"/>
                    <a:gd name="connsiteX204" fmla="*/ 627309 w 1034979"/>
                    <a:gd name="connsiteY204" fmla="*/ 953607 h 1509906"/>
                    <a:gd name="connsiteX205" fmla="*/ 602544 w 1034979"/>
                    <a:gd name="connsiteY205" fmla="*/ 959322 h 1509906"/>
                    <a:gd name="connsiteX206" fmla="*/ 589209 w 1034979"/>
                    <a:gd name="connsiteY206" fmla="*/ 963132 h 1509906"/>
                    <a:gd name="connsiteX207" fmla="*/ 573969 w 1034979"/>
                    <a:gd name="connsiteY207" fmla="*/ 961227 h 1509906"/>
                    <a:gd name="connsiteX208" fmla="*/ 562539 w 1034979"/>
                    <a:gd name="connsiteY208" fmla="*/ 957417 h 1509906"/>
                    <a:gd name="connsiteX209" fmla="*/ 551109 w 1034979"/>
                    <a:gd name="connsiteY209" fmla="*/ 953607 h 1509906"/>
                    <a:gd name="connsiteX210" fmla="*/ 539679 w 1034979"/>
                    <a:gd name="connsiteY210" fmla="*/ 949797 h 1509906"/>
                    <a:gd name="connsiteX211" fmla="*/ 533964 w 1034979"/>
                    <a:gd name="connsiteY211" fmla="*/ 947892 h 1509906"/>
                    <a:gd name="connsiteX212" fmla="*/ 528249 w 1034979"/>
                    <a:gd name="connsiteY212" fmla="*/ 944082 h 1509906"/>
                    <a:gd name="connsiteX213" fmla="*/ 516819 w 1034979"/>
                    <a:gd name="connsiteY213" fmla="*/ 938367 h 1509906"/>
                    <a:gd name="connsiteX214" fmla="*/ 509199 w 1034979"/>
                    <a:gd name="connsiteY214" fmla="*/ 926937 h 1509906"/>
                    <a:gd name="connsiteX215" fmla="*/ 505389 w 1034979"/>
                    <a:gd name="connsiteY215" fmla="*/ 905982 h 1509906"/>
                    <a:gd name="connsiteX216" fmla="*/ 507294 w 1034979"/>
                    <a:gd name="connsiteY216" fmla="*/ 841212 h 1509906"/>
                    <a:gd name="connsiteX217" fmla="*/ 513009 w 1034979"/>
                    <a:gd name="connsiteY217" fmla="*/ 798220 h 1509906"/>
                    <a:gd name="connsiteX218" fmla="*/ 503484 w 1034979"/>
                    <a:gd name="connsiteY218" fmla="*/ 351627 h 1509906"/>
                    <a:gd name="connsiteX219" fmla="*/ 499674 w 1034979"/>
                    <a:gd name="connsiteY219" fmla="*/ 60162 h 1509906"/>
                    <a:gd name="connsiteX220" fmla="*/ 490149 w 1034979"/>
                    <a:gd name="connsiteY220" fmla="*/ 33492 h 1509906"/>
                    <a:gd name="connsiteX221" fmla="*/ 488244 w 1034979"/>
                    <a:gd name="connsiteY221" fmla="*/ 27777 h 1509906"/>
                    <a:gd name="connsiteX222" fmla="*/ 484434 w 1034979"/>
                    <a:gd name="connsiteY222" fmla="*/ 22062 h 1509906"/>
                    <a:gd name="connsiteX223" fmla="*/ 478719 w 1034979"/>
                    <a:gd name="connsiteY223" fmla="*/ 10632 h 1509906"/>
                    <a:gd name="connsiteX224" fmla="*/ 473004 w 1034979"/>
                    <a:gd name="connsiteY224" fmla="*/ 6822 h 1509906"/>
                    <a:gd name="connsiteX225" fmla="*/ 469194 w 1034979"/>
                    <a:gd name="connsiteY225" fmla="*/ 1107 h 1509906"/>
                    <a:gd name="connsiteX226" fmla="*/ 429189 w 1034979"/>
                    <a:gd name="connsiteY226" fmla="*/ 4917 h 1509906"/>
                    <a:gd name="connsiteX227" fmla="*/ 421569 w 1034979"/>
                    <a:gd name="connsiteY227" fmla="*/ 16347 h 1509906"/>
                    <a:gd name="connsiteX228" fmla="*/ 417759 w 1034979"/>
                    <a:gd name="connsiteY228" fmla="*/ 22062 h 1509906"/>
                    <a:gd name="connsiteX229" fmla="*/ 419664 w 1034979"/>
                    <a:gd name="connsiteY229" fmla="*/ 54447 h 1509906"/>
                    <a:gd name="connsiteX230" fmla="*/ 423474 w 1034979"/>
                    <a:gd name="connsiteY230" fmla="*/ 65877 h 1509906"/>
                    <a:gd name="connsiteX231" fmla="*/ 425379 w 1034979"/>
                    <a:gd name="connsiteY231" fmla="*/ 71592 h 1509906"/>
                    <a:gd name="connsiteX232" fmla="*/ 425379 w 1034979"/>
                    <a:gd name="connsiteY232" fmla="*/ 77307 h 1509906"/>
                    <a:gd name="connsiteX233" fmla="*/ 429189 w 1034979"/>
                    <a:gd name="connsiteY233" fmla="*/ 231612 h 1509906"/>
                    <a:gd name="connsiteX234" fmla="*/ 440619 w 1034979"/>
                    <a:gd name="connsiteY234" fmla="*/ 414492 h 1509906"/>
                    <a:gd name="connsiteX235" fmla="*/ 425379 w 1034979"/>
                    <a:gd name="connsiteY235" fmla="*/ 711672 h 1509906"/>
                    <a:gd name="connsiteX236" fmla="*/ 425173 w 1034979"/>
                    <a:gd name="connsiteY236" fmla="*/ 765165 h 1509906"/>
                    <a:gd name="connsiteX237" fmla="*/ 421363 w 1034979"/>
                    <a:gd name="connsiteY237" fmla="*/ 844096 h 1509906"/>
                    <a:gd name="connsiteX238" fmla="*/ 417759 w 1034979"/>
                    <a:gd name="connsiteY238" fmla="*/ 877407 h 1509906"/>
                    <a:gd name="connsiteX239" fmla="*/ 425379 w 1034979"/>
                    <a:gd name="connsiteY239" fmla="*/ 894552 h 1509906"/>
                    <a:gd name="connsiteX240" fmla="*/ 423474 w 1034979"/>
                    <a:gd name="connsiteY240" fmla="*/ 921222 h 1509906"/>
                    <a:gd name="connsiteX241" fmla="*/ 417759 w 1034979"/>
                    <a:gd name="connsiteY241" fmla="*/ 923127 h 1509906"/>
                    <a:gd name="connsiteX242" fmla="*/ 412044 w 1034979"/>
                    <a:gd name="connsiteY242" fmla="*/ 926937 h 1509906"/>
                    <a:gd name="connsiteX243" fmla="*/ 421569 w 1034979"/>
                    <a:gd name="connsiteY243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16769 w 1034979"/>
                    <a:gd name="connsiteY22" fmla="*/ 896457 h 1509906"/>
                    <a:gd name="connsiteX23" fmla="*/ 111054 w 1034979"/>
                    <a:gd name="connsiteY23" fmla="*/ 890742 h 1509906"/>
                    <a:gd name="connsiteX24" fmla="*/ 84384 w 1034979"/>
                    <a:gd name="connsiteY24" fmla="*/ 865977 h 1509906"/>
                    <a:gd name="connsiteX25" fmla="*/ 78669 w 1034979"/>
                    <a:gd name="connsiteY25" fmla="*/ 864072 h 1509906"/>
                    <a:gd name="connsiteX26" fmla="*/ 59619 w 1034979"/>
                    <a:gd name="connsiteY26" fmla="*/ 867882 h 1509906"/>
                    <a:gd name="connsiteX27" fmla="*/ 53904 w 1034979"/>
                    <a:gd name="connsiteY27" fmla="*/ 871692 h 1509906"/>
                    <a:gd name="connsiteX28" fmla="*/ 50094 w 1034979"/>
                    <a:gd name="connsiteY28" fmla="*/ 877407 h 1509906"/>
                    <a:gd name="connsiteX29" fmla="*/ 46284 w 1034979"/>
                    <a:gd name="connsiteY29" fmla="*/ 888837 h 1509906"/>
                    <a:gd name="connsiteX30" fmla="*/ 50094 w 1034979"/>
                    <a:gd name="connsiteY30" fmla="*/ 926937 h 1509906"/>
                    <a:gd name="connsiteX31" fmla="*/ 53904 w 1034979"/>
                    <a:gd name="connsiteY31" fmla="*/ 932652 h 1509906"/>
                    <a:gd name="connsiteX32" fmla="*/ 59619 w 1034979"/>
                    <a:gd name="connsiteY32" fmla="*/ 936462 h 1509906"/>
                    <a:gd name="connsiteX33" fmla="*/ 63429 w 1034979"/>
                    <a:gd name="connsiteY33" fmla="*/ 942177 h 1509906"/>
                    <a:gd name="connsiteX34" fmla="*/ 80574 w 1034979"/>
                    <a:gd name="connsiteY34" fmla="*/ 951702 h 1509906"/>
                    <a:gd name="connsiteX35" fmla="*/ 103434 w 1034979"/>
                    <a:gd name="connsiteY35" fmla="*/ 953607 h 1509906"/>
                    <a:gd name="connsiteX36" fmla="*/ 124389 w 1034979"/>
                    <a:gd name="connsiteY36" fmla="*/ 959322 h 1509906"/>
                    <a:gd name="connsiteX37" fmla="*/ 130104 w 1034979"/>
                    <a:gd name="connsiteY37" fmla="*/ 961227 h 1509906"/>
                    <a:gd name="connsiteX38" fmla="*/ 135819 w 1034979"/>
                    <a:gd name="connsiteY38" fmla="*/ 966942 h 1509906"/>
                    <a:gd name="connsiteX39" fmla="*/ 143439 w 1034979"/>
                    <a:gd name="connsiteY39" fmla="*/ 968847 h 1509906"/>
                    <a:gd name="connsiteX40" fmla="*/ 166299 w 1034979"/>
                    <a:gd name="connsiteY40" fmla="*/ 972657 h 1509906"/>
                    <a:gd name="connsiteX41" fmla="*/ 191064 w 1034979"/>
                    <a:gd name="connsiteY41" fmla="*/ 978372 h 1509906"/>
                    <a:gd name="connsiteX42" fmla="*/ 208209 w 1034979"/>
                    <a:gd name="connsiteY42" fmla="*/ 984087 h 1509906"/>
                    <a:gd name="connsiteX43" fmla="*/ 213924 w 1034979"/>
                    <a:gd name="connsiteY43" fmla="*/ 985992 h 1509906"/>
                    <a:gd name="connsiteX44" fmla="*/ 229164 w 1034979"/>
                    <a:gd name="connsiteY44" fmla="*/ 989802 h 1509906"/>
                    <a:gd name="connsiteX45" fmla="*/ 248214 w 1034979"/>
                    <a:gd name="connsiteY45" fmla="*/ 995517 h 1509906"/>
                    <a:gd name="connsiteX46" fmla="*/ 253929 w 1034979"/>
                    <a:gd name="connsiteY46" fmla="*/ 999327 h 1509906"/>
                    <a:gd name="connsiteX47" fmla="*/ 267264 w 1034979"/>
                    <a:gd name="connsiteY47" fmla="*/ 1014567 h 1509906"/>
                    <a:gd name="connsiteX48" fmla="*/ 272979 w 1034979"/>
                    <a:gd name="connsiteY48" fmla="*/ 1033617 h 1509906"/>
                    <a:gd name="connsiteX49" fmla="*/ 274884 w 1034979"/>
                    <a:gd name="connsiteY49" fmla="*/ 1039332 h 1509906"/>
                    <a:gd name="connsiteX50" fmla="*/ 276789 w 1034979"/>
                    <a:gd name="connsiteY50" fmla="*/ 1045047 h 1509906"/>
                    <a:gd name="connsiteX51" fmla="*/ 278694 w 1034979"/>
                    <a:gd name="connsiteY51" fmla="*/ 1069812 h 1509906"/>
                    <a:gd name="connsiteX52" fmla="*/ 280599 w 1034979"/>
                    <a:gd name="connsiteY52" fmla="*/ 1075527 h 1509906"/>
                    <a:gd name="connsiteX53" fmla="*/ 278694 w 1034979"/>
                    <a:gd name="connsiteY53" fmla="*/ 1094577 h 1509906"/>
                    <a:gd name="connsiteX54" fmla="*/ 276789 w 1034979"/>
                    <a:gd name="connsiteY54" fmla="*/ 1104102 h 1509906"/>
                    <a:gd name="connsiteX55" fmla="*/ 263454 w 1034979"/>
                    <a:gd name="connsiteY55" fmla="*/ 1117437 h 1509906"/>
                    <a:gd name="connsiteX56" fmla="*/ 252024 w 1034979"/>
                    <a:gd name="connsiteY56" fmla="*/ 1125057 h 1509906"/>
                    <a:gd name="connsiteX57" fmla="*/ 240594 w 1034979"/>
                    <a:gd name="connsiteY57" fmla="*/ 1128867 h 1509906"/>
                    <a:gd name="connsiteX58" fmla="*/ 126294 w 1034979"/>
                    <a:gd name="connsiteY58" fmla="*/ 1128867 h 1509906"/>
                    <a:gd name="connsiteX59" fmla="*/ 120579 w 1034979"/>
                    <a:gd name="connsiteY59" fmla="*/ 1130772 h 1509906"/>
                    <a:gd name="connsiteX60" fmla="*/ 105339 w 1034979"/>
                    <a:gd name="connsiteY60" fmla="*/ 1132677 h 1509906"/>
                    <a:gd name="connsiteX61" fmla="*/ 88194 w 1034979"/>
                    <a:gd name="connsiteY61" fmla="*/ 1138392 h 1509906"/>
                    <a:gd name="connsiteX62" fmla="*/ 82479 w 1034979"/>
                    <a:gd name="connsiteY62" fmla="*/ 1140297 h 1509906"/>
                    <a:gd name="connsiteX63" fmla="*/ 76764 w 1034979"/>
                    <a:gd name="connsiteY63" fmla="*/ 1144107 h 1509906"/>
                    <a:gd name="connsiteX64" fmla="*/ 65334 w 1034979"/>
                    <a:gd name="connsiteY64" fmla="*/ 1146012 h 1509906"/>
                    <a:gd name="connsiteX65" fmla="*/ 27234 w 1034979"/>
                    <a:gd name="connsiteY65" fmla="*/ 1147917 h 1509906"/>
                    <a:gd name="connsiteX66" fmla="*/ 15804 w 1034979"/>
                    <a:gd name="connsiteY66" fmla="*/ 1153632 h 1509906"/>
                    <a:gd name="connsiteX67" fmla="*/ 6279 w 1034979"/>
                    <a:gd name="connsiteY67" fmla="*/ 1163157 h 1509906"/>
                    <a:gd name="connsiteX68" fmla="*/ 4374 w 1034979"/>
                    <a:gd name="connsiteY68" fmla="*/ 1168872 h 1509906"/>
                    <a:gd name="connsiteX69" fmla="*/ 564 w 1034979"/>
                    <a:gd name="connsiteY69" fmla="*/ 1174587 h 1509906"/>
                    <a:gd name="connsiteX70" fmla="*/ 6279 w 1034979"/>
                    <a:gd name="connsiteY70" fmla="*/ 1206972 h 1509906"/>
                    <a:gd name="connsiteX71" fmla="*/ 11994 w 1034979"/>
                    <a:gd name="connsiteY71" fmla="*/ 1210782 h 1509906"/>
                    <a:gd name="connsiteX72" fmla="*/ 17709 w 1034979"/>
                    <a:gd name="connsiteY72" fmla="*/ 1212687 h 1509906"/>
                    <a:gd name="connsiteX73" fmla="*/ 145344 w 1034979"/>
                    <a:gd name="connsiteY73" fmla="*/ 1210782 h 1509906"/>
                    <a:gd name="connsiteX74" fmla="*/ 152964 w 1034979"/>
                    <a:gd name="connsiteY74" fmla="*/ 1208877 h 1509906"/>
                    <a:gd name="connsiteX75" fmla="*/ 303459 w 1034979"/>
                    <a:gd name="connsiteY75" fmla="*/ 1203162 h 1509906"/>
                    <a:gd name="connsiteX76" fmla="*/ 318699 w 1034979"/>
                    <a:gd name="connsiteY76" fmla="*/ 1210782 h 1509906"/>
                    <a:gd name="connsiteX77" fmla="*/ 330129 w 1034979"/>
                    <a:gd name="connsiteY77" fmla="*/ 1216497 h 1509906"/>
                    <a:gd name="connsiteX78" fmla="*/ 333939 w 1034979"/>
                    <a:gd name="connsiteY78" fmla="*/ 1222212 h 1509906"/>
                    <a:gd name="connsiteX79" fmla="*/ 339654 w 1034979"/>
                    <a:gd name="connsiteY79" fmla="*/ 1224117 h 1509906"/>
                    <a:gd name="connsiteX80" fmla="*/ 351084 w 1034979"/>
                    <a:gd name="connsiteY80" fmla="*/ 1231737 h 1509906"/>
                    <a:gd name="connsiteX81" fmla="*/ 356799 w 1034979"/>
                    <a:gd name="connsiteY81" fmla="*/ 1235547 h 1509906"/>
                    <a:gd name="connsiteX82" fmla="*/ 360609 w 1034979"/>
                    <a:gd name="connsiteY82" fmla="*/ 1241262 h 1509906"/>
                    <a:gd name="connsiteX83" fmla="*/ 366324 w 1034979"/>
                    <a:gd name="connsiteY83" fmla="*/ 1252692 h 1509906"/>
                    <a:gd name="connsiteX84" fmla="*/ 362514 w 1034979"/>
                    <a:gd name="connsiteY84" fmla="*/ 1279362 h 1509906"/>
                    <a:gd name="connsiteX85" fmla="*/ 358704 w 1034979"/>
                    <a:gd name="connsiteY85" fmla="*/ 1285077 h 1509906"/>
                    <a:gd name="connsiteX86" fmla="*/ 356799 w 1034979"/>
                    <a:gd name="connsiteY86" fmla="*/ 1290792 h 1509906"/>
                    <a:gd name="connsiteX87" fmla="*/ 352989 w 1034979"/>
                    <a:gd name="connsiteY87" fmla="*/ 1296507 h 1509906"/>
                    <a:gd name="connsiteX88" fmla="*/ 351084 w 1034979"/>
                    <a:gd name="connsiteY88" fmla="*/ 1302222 h 1509906"/>
                    <a:gd name="connsiteX89" fmla="*/ 347274 w 1034979"/>
                    <a:gd name="connsiteY89" fmla="*/ 1307937 h 1509906"/>
                    <a:gd name="connsiteX90" fmla="*/ 330129 w 1034979"/>
                    <a:gd name="connsiteY90" fmla="*/ 1374612 h 1509906"/>
                    <a:gd name="connsiteX91" fmla="*/ 328224 w 1034979"/>
                    <a:gd name="connsiteY91" fmla="*/ 1426047 h 1509906"/>
                    <a:gd name="connsiteX92" fmla="*/ 330129 w 1034979"/>
                    <a:gd name="connsiteY92" fmla="*/ 1450812 h 1509906"/>
                    <a:gd name="connsiteX93" fmla="*/ 332034 w 1034979"/>
                    <a:gd name="connsiteY93" fmla="*/ 1456527 h 1509906"/>
                    <a:gd name="connsiteX94" fmla="*/ 335844 w 1034979"/>
                    <a:gd name="connsiteY94" fmla="*/ 1460337 h 1509906"/>
                    <a:gd name="connsiteX95" fmla="*/ 364419 w 1034979"/>
                    <a:gd name="connsiteY95" fmla="*/ 1506057 h 1509906"/>
                    <a:gd name="connsiteX96" fmla="*/ 387279 w 1034979"/>
                    <a:gd name="connsiteY96" fmla="*/ 1507962 h 1509906"/>
                    <a:gd name="connsiteX97" fmla="*/ 392994 w 1034979"/>
                    <a:gd name="connsiteY97" fmla="*/ 1502247 h 1509906"/>
                    <a:gd name="connsiteX98" fmla="*/ 394899 w 1034979"/>
                    <a:gd name="connsiteY98" fmla="*/ 1490817 h 1509906"/>
                    <a:gd name="connsiteX99" fmla="*/ 396804 w 1034979"/>
                    <a:gd name="connsiteY99" fmla="*/ 1485102 h 1509906"/>
                    <a:gd name="connsiteX100" fmla="*/ 398709 w 1034979"/>
                    <a:gd name="connsiteY100" fmla="*/ 1467957 h 1509906"/>
                    <a:gd name="connsiteX101" fmla="*/ 400614 w 1034979"/>
                    <a:gd name="connsiteY101" fmla="*/ 1454622 h 1509906"/>
                    <a:gd name="connsiteX102" fmla="*/ 404424 w 1034979"/>
                    <a:gd name="connsiteY102" fmla="*/ 1397472 h 1509906"/>
                    <a:gd name="connsiteX103" fmla="*/ 410139 w 1034979"/>
                    <a:gd name="connsiteY103" fmla="*/ 1386042 h 1509906"/>
                    <a:gd name="connsiteX104" fmla="*/ 413949 w 1034979"/>
                    <a:gd name="connsiteY104" fmla="*/ 1372707 h 1509906"/>
                    <a:gd name="connsiteX105" fmla="*/ 415854 w 1034979"/>
                    <a:gd name="connsiteY105" fmla="*/ 1366992 h 1509906"/>
                    <a:gd name="connsiteX106" fmla="*/ 417759 w 1034979"/>
                    <a:gd name="connsiteY106" fmla="*/ 1353657 h 1509906"/>
                    <a:gd name="connsiteX107" fmla="*/ 421569 w 1034979"/>
                    <a:gd name="connsiteY107" fmla="*/ 1342227 h 1509906"/>
                    <a:gd name="connsiteX108" fmla="*/ 427284 w 1034979"/>
                    <a:gd name="connsiteY108" fmla="*/ 1328892 h 1509906"/>
                    <a:gd name="connsiteX109" fmla="*/ 436809 w 1034979"/>
                    <a:gd name="connsiteY109" fmla="*/ 1317462 h 1509906"/>
                    <a:gd name="connsiteX110" fmla="*/ 450144 w 1034979"/>
                    <a:gd name="connsiteY110" fmla="*/ 1302222 h 1509906"/>
                    <a:gd name="connsiteX111" fmla="*/ 457764 w 1034979"/>
                    <a:gd name="connsiteY111" fmla="*/ 1290792 h 1509906"/>
                    <a:gd name="connsiteX112" fmla="*/ 461574 w 1034979"/>
                    <a:gd name="connsiteY112" fmla="*/ 1279362 h 1509906"/>
                    <a:gd name="connsiteX113" fmla="*/ 465384 w 1034979"/>
                    <a:gd name="connsiteY113" fmla="*/ 1264122 h 1509906"/>
                    <a:gd name="connsiteX114" fmla="*/ 467289 w 1034979"/>
                    <a:gd name="connsiteY114" fmla="*/ 1258407 h 1509906"/>
                    <a:gd name="connsiteX115" fmla="*/ 507294 w 1034979"/>
                    <a:gd name="connsiteY115" fmla="*/ 1252692 h 1509906"/>
                    <a:gd name="connsiteX116" fmla="*/ 535869 w 1034979"/>
                    <a:gd name="connsiteY116" fmla="*/ 1243167 h 1509906"/>
                    <a:gd name="connsiteX117" fmla="*/ 541584 w 1034979"/>
                    <a:gd name="connsiteY117" fmla="*/ 1241262 h 1509906"/>
                    <a:gd name="connsiteX118" fmla="*/ 547299 w 1034979"/>
                    <a:gd name="connsiteY118" fmla="*/ 1239357 h 1509906"/>
                    <a:gd name="connsiteX119" fmla="*/ 554919 w 1034979"/>
                    <a:gd name="connsiteY119" fmla="*/ 1237452 h 1509906"/>
                    <a:gd name="connsiteX120" fmla="*/ 573969 w 1034979"/>
                    <a:gd name="connsiteY120" fmla="*/ 1229832 h 1509906"/>
                    <a:gd name="connsiteX121" fmla="*/ 585399 w 1034979"/>
                    <a:gd name="connsiteY121" fmla="*/ 1226022 h 1509906"/>
                    <a:gd name="connsiteX122" fmla="*/ 720654 w 1034979"/>
                    <a:gd name="connsiteY122" fmla="*/ 1309842 h 1509906"/>
                    <a:gd name="connsiteX123" fmla="*/ 733989 w 1034979"/>
                    <a:gd name="connsiteY123" fmla="*/ 1319367 h 1509906"/>
                    <a:gd name="connsiteX124" fmla="*/ 743514 w 1034979"/>
                    <a:gd name="connsiteY124" fmla="*/ 1321272 h 1509906"/>
                    <a:gd name="connsiteX125" fmla="*/ 749229 w 1034979"/>
                    <a:gd name="connsiteY125" fmla="*/ 1323177 h 1509906"/>
                    <a:gd name="connsiteX126" fmla="*/ 762564 w 1034979"/>
                    <a:gd name="connsiteY126" fmla="*/ 1328892 h 1509906"/>
                    <a:gd name="connsiteX127" fmla="*/ 777804 w 1034979"/>
                    <a:gd name="connsiteY127" fmla="*/ 1326987 h 1509906"/>
                    <a:gd name="connsiteX128" fmla="*/ 789234 w 1034979"/>
                    <a:gd name="connsiteY128" fmla="*/ 1321272 h 1509906"/>
                    <a:gd name="connsiteX129" fmla="*/ 794949 w 1034979"/>
                    <a:gd name="connsiteY129" fmla="*/ 1319367 h 1509906"/>
                    <a:gd name="connsiteX130" fmla="*/ 802569 w 1034979"/>
                    <a:gd name="connsiteY130" fmla="*/ 1302222 h 1509906"/>
                    <a:gd name="connsiteX131" fmla="*/ 800664 w 1034979"/>
                    <a:gd name="connsiteY131" fmla="*/ 1277457 h 1509906"/>
                    <a:gd name="connsiteX132" fmla="*/ 798759 w 1034979"/>
                    <a:gd name="connsiteY132" fmla="*/ 1271742 h 1509906"/>
                    <a:gd name="connsiteX133" fmla="*/ 796854 w 1034979"/>
                    <a:gd name="connsiteY133" fmla="*/ 1264122 h 1509906"/>
                    <a:gd name="connsiteX134" fmla="*/ 783519 w 1034979"/>
                    <a:gd name="connsiteY134" fmla="*/ 1246977 h 1509906"/>
                    <a:gd name="connsiteX135" fmla="*/ 773994 w 1034979"/>
                    <a:gd name="connsiteY135" fmla="*/ 1241262 h 1509906"/>
                    <a:gd name="connsiteX136" fmla="*/ 648264 w 1034979"/>
                    <a:gd name="connsiteY136" fmla="*/ 1149822 h 1509906"/>
                    <a:gd name="connsiteX137" fmla="*/ 644454 w 1034979"/>
                    <a:gd name="connsiteY137" fmla="*/ 1132677 h 1509906"/>
                    <a:gd name="connsiteX138" fmla="*/ 646359 w 1034979"/>
                    <a:gd name="connsiteY138" fmla="*/ 1125057 h 1509906"/>
                    <a:gd name="connsiteX139" fmla="*/ 650169 w 1034979"/>
                    <a:gd name="connsiteY139" fmla="*/ 1107912 h 1509906"/>
                    <a:gd name="connsiteX140" fmla="*/ 653979 w 1034979"/>
                    <a:gd name="connsiteY140" fmla="*/ 1102197 h 1509906"/>
                    <a:gd name="connsiteX141" fmla="*/ 655884 w 1034979"/>
                    <a:gd name="connsiteY141" fmla="*/ 1096482 h 1509906"/>
                    <a:gd name="connsiteX142" fmla="*/ 661599 w 1034979"/>
                    <a:gd name="connsiteY142" fmla="*/ 1094577 h 1509906"/>
                    <a:gd name="connsiteX143" fmla="*/ 671124 w 1034979"/>
                    <a:gd name="connsiteY143" fmla="*/ 1083147 h 1509906"/>
                    <a:gd name="connsiteX144" fmla="*/ 724464 w 1034979"/>
                    <a:gd name="connsiteY144" fmla="*/ 1075527 h 1509906"/>
                    <a:gd name="connsiteX145" fmla="*/ 842574 w 1034979"/>
                    <a:gd name="connsiteY145" fmla="*/ 1077432 h 1509906"/>
                    <a:gd name="connsiteX146" fmla="*/ 871149 w 1034979"/>
                    <a:gd name="connsiteY146" fmla="*/ 1079337 h 1509906"/>
                    <a:gd name="connsiteX147" fmla="*/ 899724 w 1034979"/>
                    <a:gd name="connsiteY147" fmla="*/ 1085052 h 1509906"/>
                    <a:gd name="connsiteX148" fmla="*/ 922584 w 1034979"/>
                    <a:gd name="connsiteY148" fmla="*/ 1088862 h 1509906"/>
                    <a:gd name="connsiteX149" fmla="*/ 951159 w 1034979"/>
                    <a:gd name="connsiteY149" fmla="*/ 1094577 h 1509906"/>
                    <a:gd name="connsiteX150" fmla="*/ 956874 w 1034979"/>
                    <a:gd name="connsiteY150" fmla="*/ 1094577 h 1509906"/>
                    <a:gd name="connsiteX151" fmla="*/ 1002594 w 1034979"/>
                    <a:gd name="connsiteY151" fmla="*/ 1092672 h 1509906"/>
                    <a:gd name="connsiteX152" fmla="*/ 1031169 w 1034979"/>
                    <a:gd name="connsiteY152" fmla="*/ 1085052 h 1509906"/>
                    <a:gd name="connsiteX153" fmla="*/ 1034979 w 1034979"/>
                    <a:gd name="connsiteY153" fmla="*/ 1079337 h 1509906"/>
                    <a:gd name="connsiteX154" fmla="*/ 1033074 w 1034979"/>
                    <a:gd name="connsiteY154" fmla="*/ 1060287 h 1509906"/>
                    <a:gd name="connsiteX155" fmla="*/ 1027359 w 1034979"/>
                    <a:gd name="connsiteY155" fmla="*/ 1056477 h 1509906"/>
                    <a:gd name="connsiteX156" fmla="*/ 1012119 w 1034979"/>
                    <a:gd name="connsiteY156" fmla="*/ 1054572 h 1509906"/>
                    <a:gd name="connsiteX157" fmla="*/ 1006404 w 1034979"/>
                    <a:gd name="connsiteY157" fmla="*/ 1052667 h 1509906"/>
                    <a:gd name="connsiteX158" fmla="*/ 998784 w 1034979"/>
                    <a:gd name="connsiteY158" fmla="*/ 1050762 h 1509906"/>
                    <a:gd name="connsiteX159" fmla="*/ 987354 w 1034979"/>
                    <a:gd name="connsiteY159" fmla="*/ 1043142 h 1509906"/>
                    <a:gd name="connsiteX160" fmla="*/ 975924 w 1034979"/>
                    <a:gd name="connsiteY160" fmla="*/ 1039332 h 1509906"/>
                    <a:gd name="connsiteX161" fmla="*/ 970209 w 1034979"/>
                    <a:gd name="connsiteY161" fmla="*/ 1037427 h 1509906"/>
                    <a:gd name="connsiteX162" fmla="*/ 962589 w 1034979"/>
                    <a:gd name="connsiteY162" fmla="*/ 1035522 h 1509906"/>
                    <a:gd name="connsiteX163" fmla="*/ 956874 w 1034979"/>
                    <a:gd name="connsiteY163" fmla="*/ 1033617 h 1509906"/>
                    <a:gd name="connsiteX164" fmla="*/ 935919 w 1034979"/>
                    <a:gd name="connsiteY164" fmla="*/ 1027902 h 1509906"/>
                    <a:gd name="connsiteX165" fmla="*/ 930204 w 1034979"/>
                    <a:gd name="connsiteY165" fmla="*/ 1025997 h 1509906"/>
                    <a:gd name="connsiteX166" fmla="*/ 825429 w 1034979"/>
                    <a:gd name="connsiteY166" fmla="*/ 1027902 h 1509906"/>
                    <a:gd name="connsiteX167" fmla="*/ 819714 w 1034979"/>
                    <a:gd name="connsiteY167" fmla="*/ 1029807 h 1509906"/>
                    <a:gd name="connsiteX168" fmla="*/ 730179 w 1034979"/>
                    <a:gd name="connsiteY168" fmla="*/ 1031712 h 1509906"/>
                    <a:gd name="connsiteX169" fmla="*/ 716844 w 1034979"/>
                    <a:gd name="connsiteY169" fmla="*/ 1035522 h 1509906"/>
                    <a:gd name="connsiteX170" fmla="*/ 695889 w 1034979"/>
                    <a:gd name="connsiteY170" fmla="*/ 1037427 h 1509906"/>
                    <a:gd name="connsiteX171" fmla="*/ 669219 w 1034979"/>
                    <a:gd name="connsiteY171" fmla="*/ 1039332 h 1509906"/>
                    <a:gd name="connsiteX172" fmla="*/ 669219 w 1034979"/>
                    <a:gd name="connsiteY172" fmla="*/ 1039332 h 1509906"/>
                    <a:gd name="connsiteX173" fmla="*/ 646359 w 1034979"/>
                    <a:gd name="connsiteY173" fmla="*/ 1043142 h 1509906"/>
                    <a:gd name="connsiteX174" fmla="*/ 642549 w 1034979"/>
                    <a:gd name="connsiteY174" fmla="*/ 1031712 h 1509906"/>
                    <a:gd name="connsiteX175" fmla="*/ 640644 w 1034979"/>
                    <a:gd name="connsiteY175" fmla="*/ 1025997 h 1509906"/>
                    <a:gd name="connsiteX176" fmla="*/ 642549 w 1034979"/>
                    <a:gd name="connsiteY176" fmla="*/ 1008852 h 1509906"/>
                    <a:gd name="connsiteX177" fmla="*/ 644454 w 1034979"/>
                    <a:gd name="connsiteY177" fmla="*/ 1003137 h 1509906"/>
                    <a:gd name="connsiteX178" fmla="*/ 661599 w 1034979"/>
                    <a:gd name="connsiteY178" fmla="*/ 993612 h 1509906"/>
                    <a:gd name="connsiteX179" fmla="*/ 673029 w 1034979"/>
                    <a:gd name="connsiteY179" fmla="*/ 985992 h 1509906"/>
                    <a:gd name="connsiteX180" fmla="*/ 674934 w 1034979"/>
                    <a:gd name="connsiteY180" fmla="*/ 980277 h 1509906"/>
                    <a:gd name="connsiteX181" fmla="*/ 680649 w 1034979"/>
                    <a:gd name="connsiteY181" fmla="*/ 978372 h 1509906"/>
                    <a:gd name="connsiteX182" fmla="*/ 686364 w 1034979"/>
                    <a:gd name="connsiteY182" fmla="*/ 974562 h 1509906"/>
                    <a:gd name="connsiteX183" fmla="*/ 695889 w 1034979"/>
                    <a:gd name="connsiteY183" fmla="*/ 965037 h 1509906"/>
                    <a:gd name="connsiteX184" fmla="*/ 705414 w 1034979"/>
                    <a:gd name="connsiteY184" fmla="*/ 953607 h 1509906"/>
                    <a:gd name="connsiteX185" fmla="*/ 716844 w 1034979"/>
                    <a:gd name="connsiteY185" fmla="*/ 945987 h 1509906"/>
                    <a:gd name="connsiteX186" fmla="*/ 732084 w 1034979"/>
                    <a:gd name="connsiteY186" fmla="*/ 932652 h 1509906"/>
                    <a:gd name="connsiteX187" fmla="*/ 741609 w 1034979"/>
                    <a:gd name="connsiteY187" fmla="*/ 921222 h 1509906"/>
                    <a:gd name="connsiteX188" fmla="*/ 753039 w 1034979"/>
                    <a:gd name="connsiteY188" fmla="*/ 911697 h 1509906"/>
                    <a:gd name="connsiteX189" fmla="*/ 758754 w 1034979"/>
                    <a:gd name="connsiteY189" fmla="*/ 900267 h 1509906"/>
                    <a:gd name="connsiteX190" fmla="*/ 760659 w 1034979"/>
                    <a:gd name="connsiteY190" fmla="*/ 894552 h 1509906"/>
                    <a:gd name="connsiteX191" fmla="*/ 766374 w 1034979"/>
                    <a:gd name="connsiteY191" fmla="*/ 883122 h 1509906"/>
                    <a:gd name="connsiteX192" fmla="*/ 764469 w 1034979"/>
                    <a:gd name="connsiteY192" fmla="*/ 867882 h 1509906"/>
                    <a:gd name="connsiteX193" fmla="*/ 758754 w 1034979"/>
                    <a:gd name="connsiteY193" fmla="*/ 865977 h 1509906"/>
                    <a:gd name="connsiteX194" fmla="*/ 737799 w 1034979"/>
                    <a:gd name="connsiteY194" fmla="*/ 867882 h 1509906"/>
                    <a:gd name="connsiteX195" fmla="*/ 732084 w 1034979"/>
                    <a:gd name="connsiteY195" fmla="*/ 871692 h 1509906"/>
                    <a:gd name="connsiteX196" fmla="*/ 720654 w 1034979"/>
                    <a:gd name="connsiteY196" fmla="*/ 875502 h 1509906"/>
                    <a:gd name="connsiteX197" fmla="*/ 716844 w 1034979"/>
                    <a:gd name="connsiteY197" fmla="*/ 881217 h 1509906"/>
                    <a:gd name="connsiteX198" fmla="*/ 711129 w 1034979"/>
                    <a:gd name="connsiteY198" fmla="*/ 883122 h 1509906"/>
                    <a:gd name="connsiteX199" fmla="*/ 705414 w 1034979"/>
                    <a:gd name="connsiteY199" fmla="*/ 886932 h 1509906"/>
                    <a:gd name="connsiteX200" fmla="*/ 699699 w 1034979"/>
                    <a:gd name="connsiteY200" fmla="*/ 892647 h 1509906"/>
                    <a:gd name="connsiteX201" fmla="*/ 692079 w 1034979"/>
                    <a:gd name="connsiteY201" fmla="*/ 896457 h 1509906"/>
                    <a:gd name="connsiteX202" fmla="*/ 650169 w 1034979"/>
                    <a:gd name="connsiteY202" fmla="*/ 925032 h 1509906"/>
                    <a:gd name="connsiteX203" fmla="*/ 636834 w 1034979"/>
                    <a:gd name="connsiteY203" fmla="*/ 936462 h 1509906"/>
                    <a:gd name="connsiteX204" fmla="*/ 627309 w 1034979"/>
                    <a:gd name="connsiteY204" fmla="*/ 953607 h 1509906"/>
                    <a:gd name="connsiteX205" fmla="*/ 602544 w 1034979"/>
                    <a:gd name="connsiteY205" fmla="*/ 959322 h 1509906"/>
                    <a:gd name="connsiteX206" fmla="*/ 589209 w 1034979"/>
                    <a:gd name="connsiteY206" fmla="*/ 963132 h 1509906"/>
                    <a:gd name="connsiteX207" fmla="*/ 573969 w 1034979"/>
                    <a:gd name="connsiteY207" fmla="*/ 961227 h 1509906"/>
                    <a:gd name="connsiteX208" fmla="*/ 562539 w 1034979"/>
                    <a:gd name="connsiteY208" fmla="*/ 957417 h 1509906"/>
                    <a:gd name="connsiteX209" fmla="*/ 551109 w 1034979"/>
                    <a:gd name="connsiteY209" fmla="*/ 953607 h 1509906"/>
                    <a:gd name="connsiteX210" fmla="*/ 539679 w 1034979"/>
                    <a:gd name="connsiteY210" fmla="*/ 949797 h 1509906"/>
                    <a:gd name="connsiteX211" fmla="*/ 533964 w 1034979"/>
                    <a:gd name="connsiteY211" fmla="*/ 947892 h 1509906"/>
                    <a:gd name="connsiteX212" fmla="*/ 528249 w 1034979"/>
                    <a:gd name="connsiteY212" fmla="*/ 944082 h 1509906"/>
                    <a:gd name="connsiteX213" fmla="*/ 516819 w 1034979"/>
                    <a:gd name="connsiteY213" fmla="*/ 938367 h 1509906"/>
                    <a:gd name="connsiteX214" fmla="*/ 509199 w 1034979"/>
                    <a:gd name="connsiteY214" fmla="*/ 926937 h 1509906"/>
                    <a:gd name="connsiteX215" fmla="*/ 505389 w 1034979"/>
                    <a:gd name="connsiteY215" fmla="*/ 905982 h 1509906"/>
                    <a:gd name="connsiteX216" fmla="*/ 507294 w 1034979"/>
                    <a:gd name="connsiteY216" fmla="*/ 841212 h 1509906"/>
                    <a:gd name="connsiteX217" fmla="*/ 513009 w 1034979"/>
                    <a:gd name="connsiteY217" fmla="*/ 798220 h 1509906"/>
                    <a:gd name="connsiteX218" fmla="*/ 503484 w 1034979"/>
                    <a:gd name="connsiteY218" fmla="*/ 351627 h 1509906"/>
                    <a:gd name="connsiteX219" fmla="*/ 499674 w 1034979"/>
                    <a:gd name="connsiteY219" fmla="*/ 60162 h 1509906"/>
                    <a:gd name="connsiteX220" fmla="*/ 490149 w 1034979"/>
                    <a:gd name="connsiteY220" fmla="*/ 33492 h 1509906"/>
                    <a:gd name="connsiteX221" fmla="*/ 488244 w 1034979"/>
                    <a:gd name="connsiteY221" fmla="*/ 27777 h 1509906"/>
                    <a:gd name="connsiteX222" fmla="*/ 484434 w 1034979"/>
                    <a:gd name="connsiteY222" fmla="*/ 22062 h 1509906"/>
                    <a:gd name="connsiteX223" fmla="*/ 478719 w 1034979"/>
                    <a:gd name="connsiteY223" fmla="*/ 10632 h 1509906"/>
                    <a:gd name="connsiteX224" fmla="*/ 473004 w 1034979"/>
                    <a:gd name="connsiteY224" fmla="*/ 6822 h 1509906"/>
                    <a:gd name="connsiteX225" fmla="*/ 469194 w 1034979"/>
                    <a:gd name="connsiteY225" fmla="*/ 1107 h 1509906"/>
                    <a:gd name="connsiteX226" fmla="*/ 429189 w 1034979"/>
                    <a:gd name="connsiteY226" fmla="*/ 4917 h 1509906"/>
                    <a:gd name="connsiteX227" fmla="*/ 421569 w 1034979"/>
                    <a:gd name="connsiteY227" fmla="*/ 16347 h 1509906"/>
                    <a:gd name="connsiteX228" fmla="*/ 417759 w 1034979"/>
                    <a:gd name="connsiteY228" fmla="*/ 22062 h 1509906"/>
                    <a:gd name="connsiteX229" fmla="*/ 419664 w 1034979"/>
                    <a:gd name="connsiteY229" fmla="*/ 54447 h 1509906"/>
                    <a:gd name="connsiteX230" fmla="*/ 423474 w 1034979"/>
                    <a:gd name="connsiteY230" fmla="*/ 65877 h 1509906"/>
                    <a:gd name="connsiteX231" fmla="*/ 425379 w 1034979"/>
                    <a:gd name="connsiteY231" fmla="*/ 71592 h 1509906"/>
                    <a:gd name="connsiteX232" fmla="*/ 425379 w 1034979"/>
                    <a:gd name="connsiteY232" fmla="*/ 77307 h 1509906"/>
                    <a:gd name="connsiteX233" fmla="*/ 429189 w 1034979"/>
                    <a:gd name="connsiteY233" fmla="*/ 231612 h 1509906"/>
                    <a:gd name="connsiteX234" fmla="*/ 440619 w 1034979"/>
                    <a:gd name="connsiteY234" fmla="*/ 414492 h 1509906"/>
                    <a:gd name="connsiteX235" fmla="*/ 425379 w 1034979"/>
                    <a:gd name="connsiteY235" fmla="*/ 711672 h 1509906"/>
                    <a:gd name="connsiteX236" fmla="*/ 425173 w 1034979"/>
                    <a:gd name="connsiteY236" fmla="*/ 765165 h 1509906"/>
                    <a:gd name="connsiteX237" fmla="*/ 421363 w 1034979"/>
                    <a:gd name="connsiteY237" fmla="*/ 844096 h 1509906"/>
                    <a:gd name="connsiteX238" fmla="*/ 425379 w 1034979"/>
                    <a:gd name="connsiteY238" fmla="*/ 894552 h 1509906"/>
                    <a:gd name="connsiteX239" fmla="*/ 423474 w 1034979"/>
                    <a:gd name="connsiteY239" fmla="*/ 921222 h 1509906"/>
                    <a:gd name="connsiteX240" fmla="*/ 417759 w 1034979"/>
                    <a:gd name="connsiteY240" fmla="*/ 923127 h 1509906"/>
                    <a:gd name="connsiteX241" fmla="*/ 412044 w 1034979"/>
                    <a:gd name="connsiteY241" fmla="*/ 926937 h 1509906"/>
                    <a:gd name="connsiteX242" fmla="*/ 421569 w 1034979"/>
                    <a:gd name="connsiteY242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51084 w 1034979"/>
                    <a:gd name="connsiteY5" fmla="*/ 940272 h 1509906"/>
                    <a:gd name="connsiteX6" fmla="*/ 339654 w 1034979"/>
                    <a:gd name="connsiteY6" fmla="*/ 949797 h 1509906"/>
                    <a:gd name="connsiteX7" fmla="*/ 328224 w 1034979"/>
                    <a:gd name="connsiteY7" fmla="*/ 953607 h 1509906"/>
                    <a:gd name="connsiteX8" fmla="*/ 312984 w 1034979"/>
                    <a:gd name="connsiteY8" fmla="*/ 959322 h 1509906"/>
                    <a:gd name="connsiteX9" fmla="*/ 265359 w 1034979"/>
                    <a:gd name="connsiteY9" fmla="*/ 955512 h 1509906"/>
                    <a:gd name="connsiteX10" fmla="*/ 253929 w 1034979"/>
                    <a:gd name="connsiteY10" fmla="*/ 951702 h 1509906"/>
                    <a:gd name="connsiteX11" fmla="*/ 242499 w 1034979"/>
                    <a:gd name="connsiteY11" fmla="*/ 947892 h 1509906"/>
                    <a:gd name="connsiteX12" fmla="*/ 236784 w 1034979"/>
                    <a:gd name="connsiteY12" fmla="*/ 945987 h 1509906"/>
                    <a:gd name="connsiteX13" fmla="*/ 231069 w 1034979"/>
                    <a:gd name="connsiteY13" fmla="*/ 944082 h 1509906"/>
                    <a:gd name="connsiteX14" fmla="*/ 219639 w 1034979"/>
                    <a:gd name="connsiteY14" fmla="*/ 942177 h 1509906"/>
                    <a:gd name="connsiteX15" fmla="*/ 213924 w 1034979"/>
                    <a:gd name="connsiteY15" fmla="*/ 940272 h 1509906"/>
                    <a:gd name="connsiteX16" fmla="*/ 206304 w 1034979"/>
                    <a:gd name="connsiteY16" fmla="*/ 938367 h 1509906"/>
                    <a:gd name="connsiteX17" fmla="*/ 194874 w 1034979"/>
                    <a:gd name="connsiteY17" fmla="*/ 934557 h 1509906"/>
                    <a:gd name="connsiteX18" fmla="*/ 189159 w 1034979"/>
                    <a:gd name="connsiteY18" fmla="*/ 932652 h 1509906"/>
                    <a:gd name="connsiteX19" fmla="*/ 181539 w 1034979"/>
                    <a:gd name="connsiteY19" fmla="*/ 930747 h 1509906"/>
                    <a:gd name="connsiteX20" fmla="*/ 170109 w 1034979"/>
                    <a:gd name="connsiteY20" fmla="*/ 925032 h 1509906"/>
                    <a:gd name="connsiteX21" fmla="*/ 164394 w 1034979"/>
                    <a:gd name="connsiteY21" fmla="*/ 921222 h 1509906"/>
                    <a:gd name="connsiteX22" fmla="*/ 116769 w 1034979"/>
                    <a:gd name="connsiteY22" fmla="*/ 896457 h 1509906"/>
                    <a:gd name="connsiteX23" fmla="*/ 111054 w 1034979"/>
                    <a:gd name="connsiteY23" fmla="*/ 890742 h 1509906"/>
                    <a:gd name="connsiteX24" fmla="*/ 84384 w 1034979"/>
                    <a:gd name="connsiteY24" fmla="*/ 865977 h 1509906"/>
                    <a:gd name="connsiteX25" fmla="*/ 78669 w 1034979"/>
                    <a:gd name="connsiteY25" fmla="*/ 864072 h 1509906"/>
                    <a:gd name="connsiteX26" fmla="*/ 59619 w 1034979"/>
                    <a:gd name="connsiteY26" fmla="*/ 867882 h 1509906"/>
                    <a:gd name="connsiteX27" fmla="*/ 53904 w 1034979"/>
                    <a:gd name="connsiteY27" fmla="*/ 871692 h 1509906"/>
                    <a:gd name="connsiteX28" fmla="*/ 50094 w 1034979"/>
                    <a:gd name="connsiteY28" fmla="*/ 877407 h 1509906"/>
                    <a:gd name="connsiteX29" fmla="*/ 46284 w 1034979"/>
                    <a:gd name="connsiteY29" fmla="*/ 888837 h 1509906"/>
                    <a:gd name="connsiteX30" fmla="*/ 50094 w 1034979"/>
                    <a:gd name="connsiteY30" fmla="*/ 926937 h 1509906"/>
                    <a:gd name="connsiteX31" fmla="*/ 53904 w 1034979"/>
                    <a:gd name="connsiteY31" fmla="*/ 932652 h 1509906"/>
                    <a:gd name="connsiteX32" fmla="*/ 59619 w 1034979"/>
                    <a:gd name="connsiteY32" fmla="*/ 936462 h 1509906"/>
                    <a:gd name="connsiteX33" fmla="*/ 63429 w 1034979"/>
                    <a:gd name="connsiteY33" fmla="*/ 942177 h 1509906"/>
                    <a:gd name="connsiteX34" fmla="*/ 80574 w 1034979"/>
                    <a:gd name="connsiteY34" fmla="*/ 951702 h 1509906"/>
                    <a:gd name="connsiteX35" fmla="*/ 103434 w 1034979"/>
                    <a:gd name="connsiteY35" fmla="*/ 953607 h 1509906"/>
                    <a:gd name="connsiteX36" fmla="*/ 124389 w 1034979"/>
                    <a:gd name="connsiteY36" fmla="*/ 959322 h 1509906"/>
                    <a:gd name="connsiteX37" fmla="*/ 130104 w 1034979"/>
                    <a:gd name="connsiteY37" fmla="*/ 961227 h 1509906"/>
                    <a:gd name="connsiteX38" fmla="*/ 135819 w 1034979"/>
                    <a:gd name="connsiteY38" fmla="*/ 966942 h 1509906"/>
                    <a:gd name="connsiteX39" fmla="*/ 143439 w 1034979"/>
                    <a:gd name="connsiteY39" fmla="*/ 968847 h 1509906"/>
                    <a:gd name="connsiteX40" fmla="*/ 166299 w 1034979"/>
                    <a:gd name="connsiteY40" fmla="*/ 972657 h 1509906"/>
                    <a:gd name="connsiteX41" fmla="*/ 191064 w 1034979"/>
                    <a:gd name="connsiteY41" fmla="*/ 978372 h 1509906"/>
                    <a:gd name="connsiteX42" fmla="*/ 208209 w 1034979"/>
                    <a:gd name="connsiteY42" fmla="*/ 984087 h 1509906"/>
                    <a:gd name="connsiteX43" fmla="*/ 213924 w 1034979"/>
                    <a:gd name="connsiteY43" fmla="*/ 985992 h 1509906"/>
                    <a:gd name="connsiteX44" fmla="*/ 229164 w 1034979"/>
                    <a:gd name="connsiteY44" fmla="*/ 989802 h 1509906"/>
                    <a:gd name="connsiteX45" fmla="*/ 248214 w 1034979"/>
                    <a:gd name="connsiteY45" fmla="*/ 995517 h 1509906"/>
                    <a:gd name="connsiteX46" fmla="*/ 253929 w 1034979"/>
                    <a:gd name="connsiteY46" fmla="*/ 999327 h 1509906"/>
                    <a:gd name="connsiteX47" fmla="*/ 267264 w 1034979"/>
                    <a:gd name="connsiteY47" fmla="*/ 1014567 h 1509906"/>
                    <a:gd name="connsiteX48" fmla="*/ 272979 w 1034979"/>
                    <a:gd name="connsiteY48" fmla="*/ 1033617 h 1509906"/>
                    <a:gd name="connsiteX49" fmla="*/ 274884 w 1034979"/>
                    <a:gd name="connsiteY49" fmla="*/ 1039332 h 1509906"/>
                    <a:gd name="connsiteX50" fmla="*/ 276789 w 1034979"/>
                    <a:gd name="connsiteY50" fmla="*/ 1045047 h 1509906"/>
                    <a:gd name="connsiteX51" fmla="*/ 278694 w 1034979"/>
                    <a:gd name="connsiteY51" fmla="*/ 1069812 h 1509906"/>
                    <a:gd name="connsiteX52" fmla="*/ 280599 w 1034979"/>
                    <a:gd name="connsiteY52" fmla="*/ 1075527 h 1509906"/>
                    <a:gd name="connsiteX53" fmla="*/ 278694 w 1034979"/>
                    <a:gd name="connsiteY53" fmla="*/ 1094577 h 1509906"/>
                    <a:gd name="connsiteX54" fmla="*/ 276789 w 1034979"/>
                    <a:gd name="connsiteY54" fmla="*/ 1104102 h 1509906"/>
                    <a:gd name="connsiteX55" fmla="*/ 263454 w 1034979"/>
                    <a:gd name="connsiteY55" fmla="*/ 1117437 h 1509906"/>
                    <a:gd name="connsiteX56" fmla="*/ 252024 w 1034979"/>
                    <a:gd name="connsiteY56" fmla="*/ 1125057 h 1509906"/>
                    <a:gd name="connsiteX57" fmla="*/ 240594 w 1034979"/>
                    <a:gd name="connsiteY57" fmla="*/ 1128867 h 1509906"/>
                    <a:gd name="connsiteX58" fmla="*/ 126294 w 1034979"/>
                    <a:gd name="connsiteY58" fmla="*/ 1128867 h 1509906"/>
                    <a:gd name="connsiteX59" fmla="*/ 120579 w 1034979"/>
                    <a:gd name="connsiteY59" fmla="*/ 1130772 h 1509906"/>
                    <a:gd name="connsiteX60" fmla="*/ 105339 w 1034979"/>
                    <a:gd name="connsiteY60" fmla="*/ 1132677 h 1509906"/>
                    <a:gd name="connsiteX61" fmla="*/ 88194 w 1034979"/>
                    <a:gd name="connsiteY61" fmla="*/ 1138392 h 1509906"/>
                    <a:gd name="connsiteX62" fmla="*/ 82479 w 1034979"/>
                    <a:gd name="connsiteY62" fmla="*/ 1140297 h 1509906"/>
                    <a:gd name="connsiteX63" fmla="*/ 76764 w 1034979"/>
                    <a:gd name="connsiteY63" fmla="*/ 1144107 h 1509906"/>
                    <a:gd name="connsiteX64" fmla="*/ 65334 w 1034979"/>
                    <a:gd name="connsiteY64" fmla="*/ 1146012 h 1509906"/>
                    <a:gd name="connsiteX65" fmla="*/ 27234 w 1034979"/>
                    <a:gd name="connsiteY65" fmla="*/ 1147917 h 1509906"/>
                    <a:gd name="connsiteX66" fmla="*/ 15804 w 1034979"/>
                    <a:gd name="connsiteY66" fmla="*/ 1153632 h 1509906"/>
                    <a:gd name="connsiteX67" fmla="*/ 6279 w 1034979"/>
                    <a:gd name="connsiteY67" fmla="*/ 1163157 h 1509906"/>
                    <a:gd name="connsiteX68" fmla="*/ 4374 w 1034979"/>
                    <a:gd name="connsiteY68" fmla="*/ 1168872 h 1509906"/>
                    <a:gd name="connsiteX69" fmla="*/ 564 w 1034979"/>
                    <a:gd name="connsiteY69" fmla="*/ 1174587 h 1509906"/>
                    <a:gd name="connsiteX70" fmla="*/ 6279 w 1034979"/>
                    <a:gd name="connsiteY70" fmla="*/ 1206972 h 1509906"/>
                    <a:gd name="connsiteX71" fmla="*/ 11994 w 1034979"/>
                    <a:gd name="connsiteY71" fmla="*/ 1210782 h 1509906"/>
                    <a:gd name="connsiteX72" fmla="*/ 17709 w 1034979"/>
                    <a:gd name="connsiteY72" fmla="*/ 1212687 h 1509906"/>
                    <a:gd name="connsiteX73" fmla="*/ 145344 w 1034979"/>
                    <a:gd name="connsiteY73" fmla="*/ 1210782 h 1509906"/>
                    <a:gd name="connsiteX74" fmla="*/ 152964 w 1034979"/>
                    <a:gd name="connsiteY74" fmla="*/ 1208877 h 1509906"/>
                    <a:gd name="connsiteX75" fmla="*/ 303459 w 1034979"/>
                    <a:gd name="connsiteY75" fmla="*/ 1203162 h 1509906"/>
                    <a:gd name="connsiteX76" fmla="*/ 318699 w 1034979"/>
                    <a:gd name="connsiteY76" fmla="*/ 1210782 h 1509906"/>
                    <a:gd name="connsiteX77" fmla="*/ 330129 w 1034979"/>
                    <a:gd name="connsiteY77" fmla="*/ 1216497 h 1509906"/>
                    <a:gd name="connsiteX78" fmla="*/ 333939 w 1034979"/>
                    <a:gd name="connsiteY78" fmla="*/ 1222212 h 1509906"/>
                    <a:gd name="connsiteX79" fmla="*/ 339654 w 1034979"/>
                    <a:gd name="connsiteY79" fmla="*/ 1224117 h 1509906"/>
                    <a:gd name="connsiteX80" fmla="*/ 351084 w 1034979"/>
                    <a:gd name="connsiteY80" fmla="*/ 1231737 h 1509906"/>
                    <a:gd name="connsiteX81" fmla="*/ 356799 w 1034979"/>
                    <a:gd name="connsiteY81" fmla="*/ 1235547 h 1509906"/>
                    <a:gd name="connsiteX82" fmla="*/ 360609 w 1034979"/>
                    <a:gd name="connsiteY82" fmla="*/ 1241262 h 1509906"/>
                    <a:gd name="connsiteX83" fmla="*/ 366324 w 1034979"/>
                    <a:gd name="connsiteY83" fmla="*/ 1252692 h 1509906"/>
                    <a:gd name="connsiteX84" fmla="*/ 362514 w 1034979"/>
                    <a:gd name="connsiteY84" fmla="*/ 1279362 h 1509906"/>
                    <a:gd name="connsiteX85" fmla="*/ 358704 w 1034979"/>
                    <a:gd name="connsiteY85" fmla="*/ 1285077 h 1509906"/>
                    <a:gd name="connsiteX86" fmla="*/ 356799 w 1034979"/>
                    <a:gd name="connsiteY86" fmla="*/ 1290792 h 1509906"/>
                    <a:gd name="connsiteX87" fmla="*/ 352989 w 1034979"/>
                    <a:gd name="connsiteY87" fmla="*/ 1296507 h 1509906"/>
                    <a:gd name="connsiteX88" fmla="*/ 351084 w 1034979"/>
                    <a:gd name="connsiteY88" fmla="*/ 1302222 h 1509906"/>
                    <a:gd name="connsiteX89" fmla="*/ 347274 w 1034979"/>
                    <a:gd name="connsiteY89" fmla="*/ 1307937 h 1509906"/>
                    <a:gd name="connsiteX90" fmla="*/ 330129 w 1034979"/>
                    <a:gd name="connsiteY90" fmla="*/ 1374612 h 1509906"/>
                    <a:gd name="connsiteX91" fmla="*/ 328224 w 1034979"/>
                    <a:gd name="connsiteY91" fmla="*/ 1426047 h 1509906"/>
                    <a:gd name="connsiteX92" fmla="*/ 330129 w 1034979"/>
                    <a:gd name="connsiteY92" fmla="*/ 1450812 h 1509906"/>
                    <a:gd name="connsiteX93" fmla="*/ 332034 w 1034979"/>
                    <a:gd name="connsiteY93" fmla="*/ 1456527 h 1509906"/>
                    <a:gd name="connsiteX94" fmla="*/ 335844 w 1034979"/>
                    <a:gd name="connsiteY94" fmla="*/ 1460337 h 1509906"/>
                    <a:gd name="connsiteX95" fmla="*/ 364419 w 1034979"/>
                    <a:gd name="connsiteY95" fmla="*/ 1506057 h 1509906"/>
                    <a:gd name="connsiteX96" fmla="*/ 387279 w 1034979"/>
                    <a:gd name="connsiteY96" fmla="*/ 1507962 h 1509906"/>
                    <a:gd name="connsiteX97" fmla="*/ 392994 w 1034979"/>
                    <a:gd name="connsiteY97" fmla="*/ 1502247 h 1509906"/>
                    <a:gd name="connsiteX98" fmla="*/ 394899 w 1034979"/>
                    <a:gd name="connsiteY98" fmla="*/ 1490817 h 1509906"/>
                    <a:gd name="connsiteX99" fmla="*/ 396804 w 1034979"/>
                    <a:gd name="connsiteY99" fmla="*/ 1485102 h 1509906"/>
                    <a:gd name="connsiteX100" fmla="*/ 398709 w 1034979"/>
                    <a:gd name="connsiteY100" fmla="*/ 1467957 h 1509906"/>
                    <a:gd name="connsiteX101" fmla="*/ 400614 w 1034979"/>
                    <a:gd name="connsiteY101" fmla="*/ 1454622 h 1509906"/>
                    <a:gd name="connsiteX102" fmla="*/ 404424 w 1034979"/>
                    <a:gd name="connsiteY102" fmla="*/ 1397472 h 1509906"/>
                    <a:gd name="connsiteX103" fmla="*/ 410139 w 1034979"/>
                    <a:gd name="connsiteY103" fmla="*/ 1386042 h 1509906"/>
                    <a:gd name="connsiteX104" fmla="*/ 413949 w 1034979"/>
                    <a:gd name="connsiteY104" fmla="*/ 1372707 h 1509906"/>
                    <a:gd name="connsiteX105" fmla="*/ 415854 w 1034979"/>
                    <a:gd name="connsiteY105" fmla="*/ 1366992 h 1509906"/>
                    <a:gd name="connsiteX106" fmla="*/ 417759 w 1034979"/>
                    <a:gd name="connsiteY106" fmla="*/ 1353657 h 1509906"/>
                    <a:gd name="connsiteX107" fmla="*/ 421569 w 1034979"/>
                    <a:gd name="connsiteY107" fmla="*/ 1342227 h 1509906"/>
                    <a:gd name="connsiteX108" fmla="*/ 427284 w 1034979"/>
                    <a:gd name="connsiteY108" fmla="*/ 1328892 h 1509906"/>
                    <a:gd name="connsiteX109" fmla="*/ 436809 w 1034979"/>
                    <a:gd name="connsiteY109" fmla="*/ 1317462 h 1509906"/>
                    <a:gd name="connsiteX110" fmla="*/ 450144 w 1034979"/>
                    <a:gd name="connsiteY110" fmla="*/ 1302222 h 1509906"/>
                    <a:gd name="connsiteX111" fmla="*/ 457764 w 1034979"/>
                    <a:gd name="connsiteY111" fmla="*/ 1290792 h 1509906"/>
                    <a:gd name="connsiteX112" fmla="*/ 461574 w 1034979"/>
                    <a:gd name="connsiteY112" fmla="*/ 1279362 h 1509906"/>
                    <a:gd name="connsiteX113" fmla="*/ 465384 w 1034979"/>
                    <a:gd name="connsiteY113" fmla="*/ 1264122 h 1509906"/>
                    <a:gd name="connsiteX114" fmla="*/ 467289 w 1034979"/>
                    <a:gd name="connsiteY114" fmla="*/ 1258407 h 1509906"/>
                    <a:gd name="connsiteX115" fmla="*/ 507294 w 1034979"/>
                    <a:gd name="connsiteY115" fmla="*/ 1252692 h 1509906"/>
                    <a:gd name="connsiteX116" fmla="*/ 535869 w 1034979"/>
                    <a:gd name="connsiteY116" fmla="*/ 1243167 h 1509906"/>
                    <a:gd name="connsiteX117" fmla="*/ 541584 w 1034979"/>
                    <a:gd name="connsiteY117" fmla="*/ 1241262 h 1509906"/>
                    <a:gd name="connsiteX118" fmla="*/ 547299 w 1034979"/>
                    <a:gd name="connsiteY118" fmla="*/ 1239357 h 1509906"/>
                    <a:gd name="connsiteX119" fmla="*/ 554919 w 1034979"/>
                    <a:gd name="connsiteY119" fmla="*/ 1237452 h 1509906"/>
                    <a:gd name="connsiteX120" fmla="*/ 573969 w 1034979"/>
                    <a:gd name="connsiteY120" fmla="*/ 1229832 h 1509906"/>
                    <a:gd name="connsiteX121" fmla="*/ 585399 w 1034979"/>
                    <a:gd name="connsiteY121" fmla="*/ 1226022 h 1509906"/>
                    <a:gd name="connsiteX122" fmla="*/ 720654 w 1034979"/>
                    <a:gd name="connsiteY122" fmla="*/ 1309842 h 1509906"/>
                    <a:gd name="connsiteX123" fmla="*/ 733989 w 1034979"/>
                    <a:gd name="connsiteY123" fmla="*/ 1319367 h 1509906"/>
                    <a:gd name="connsiteX124" fmla="*/ 743514 w 1034979"/>
                    <a:gd name="connsiteY124" fmla="*/ 1321272 h 1509906"/>
                    <a:gd name="connsiteX125" fmla="*/ 749229 w 1034979"/>
                    <a:gd name="connsiteY125" fmla="*/ 1323177 h 1509906"/>
                    <a:gd name="connsiteX126" fmla="*/ 762564 w 1034979"/>
                    <a:gd name="connsiteY126" fmla="*/ 1328892 h 1509906"/>
                    <a:gd name="connsiteX127" fmla="*/ 777804 w 1034979"/>
                    <a:gd name="connsiteY127" fmla="*/ 1326987 h 1509906"/>
                    <a:gd name="connsiteX128" fmla="*/ 789234 w 1034979"/>
                    <a:gd name="connsiteY128" fmla="*/ 1321272 h 1509906"/>
                    <a:gd name="connsiteX129" fmla="*/ 794949 w 1034979"/>
                    <a:gd name="connsiteY129" fmla="*/ 1319367 h 1509906"/>
                    <a:gd name="connsiteX130" fmla="*/ 802569 w 1034979"/>
                    <a:gd name="connsiteY130" fmla="*/ 1302222 h 1509906"/>
                    <a:gd name="connsiteX131" fmla="*/ 800664 w 1034979"/>
                    <a:gd name="connsiteY131" fmla="*/ 1277457 h 1509906"/>
                    <a:gd name="connsiteX132" fmla="*/ 798759 w 1034979"/>
                    <a:gd name="connsiteY132" fmla="*/ 1271742 h 1509906"/>
                    <a:gd name="connsiteX133" fmla="*/ 796854 w 1034979"/>
                    <a:gd name="connsiteY133" fmla="*/ 1264122 h 1509906"/>
                    <a:gd name="connsiteX134" fmla="*/ 783519 w 1034979"/>
                    <a:gd name="connsiteY134" fmla="*/ 1246977 h 1509906"/>
                    <a:gd name="connsiteX135" fmla="*/ 773994 w 1034979"/>
                    <a:gd name="connsiteY135" fmla="*/ 1241262 h 1509906"/>
                    <a:gd name="connsiteX136" fmla="*/ 648264 w 1034979"/>
                    <a:gd name="connsiteY136" fmla="*/ 1149822 h 1509906"/>
                    <a:gd name="connsiteX137" fmla="*/ 644454 w 1034979"/>
                    <a:gd name="connsiteY137" fmla="*/ 1132677 h 1509906"/>
                    <a:gd name="connsiteX138" fmla="*/ 646359 w 1034979"/>
                    <a:gd name="connsiteY138" fmla="*/ 1125057 h 1509906"/>
                    <a:gd name="connsiteX139" fmla="*/ 650169 w 1034979"/>
                    <a:gd name="connsiteY139" fmla="*/ 1107912 h 1509906"/>
                    <a:gd name="connsiteX140" fmla="*/ 653979 w 1034979"/>
                    <a:gd name="connsiteY140" fmla="*/ 1102197 h 1509906"/>
                    <a:gd name="connsiteX141" fmla="*/ 655884 w 1034979"/>
                    <a:gd name="connsiteY141" fmla="*/ 1096482 h 1509906"/>
                    <a:gd name="connsiteX142" fmla="*/ 661599 w 1034979"/>
                    <a:gd name="connsiteY142" fmla="*/ 1094577 h 1509906"/>
                    <a:gd name="connsiteX143" fmla="*/ 671124 w 1034979"/>
                    <a:gd name="connsiteY143" fmla="*/ 1083147 h 1509906"/>
                    <a:gd name="connsiteX144" fmla="*/ 724464 w 1034979"/>
                    <a:gd name="connsiteY144" fmla="*/ 1075527 h 1509906"/>
                    <a:gd name="connsiteX145" fmla="*/ 842574 w 1034979"/>
                    <a:gd name="connsiteY145" fmla="*/ 1077432 h 1509906"/>
                    <a:gd name="connsiteX146" fmla="*/ 871149 w 1034979"/>
                    <a:gd name="connsiteY146" fmla="*/ 1079337 h 1509906"/>
                    <a:gd name="connsiteX147" fmla="*/ 899724 w 1034979"/>
                    <a:gd name="connsiteY147" fmla="*/ 1085052 h 1509906"/>
                    <a:gd name="connsiteX148" fmla="*/ 922584 w 1034979"/>
                    <a:gd name="connsiteY148" fmla="*/ 1088862 h 1509906"/>
                    <a:gd name="connsiteX149" fmla="*/ 951159 w 1034979"/>
                    <a:gd name="connsiteY149" fmla="*/ 1094577 h 1509906"/>
                    <a:gd name="connsiteX150" fmla="*/ 956874 w 1034979"/>
                    <a:gd name="connsiteY150" fmla="*/ 1094577 h 1509906"/>
                    <a:gd name="connsiteX151" fmla="*/ 1002594 w 1034979"/>
                    <a:gd name="connsiteY151" fmla="*/ 1092672 h 1509906"/>
                    <a:gd name="connsiteX152" fmla="*/ 1031169 w 1034979"/>
                    <a:gd name="connsiteY152" fmla="*/ 1085052 h 1509906"/>
                    <a:gd name="connsiteX153" fmla="*/ 1034979 w 1034979"/>
                    <a:gd name="connsiteY153" fmla="*/ 1079337 h 1509906"/>
                    <a:gd name="connsiteX154" fmla="*/ 1033074 w 1034979"/>
                    <a:gd name="connsiteY154" fmla="*/ 1060287 h 1509906"/>
                    <a:gd name="connsiteX155" fmla="*/ 1027359 w 1034979"/>
                    <a:gd name="connsiteY155" fmla="*/ 1056477 h 1509906"/>
                    <a:gd name="connsiteX156" fmla="*/ 1012119 w 1034979"/>
                    <a:gd name="connsiteY156" fmla="*/ 1054572 h 1509906"/>
                    <a:gd name="connsiteX157" fmla="*/ 1006404 w 1034979"/>
                    <a:gd name="connsiteY157" fmla="*/ 1052667 h 1509906"/>
                    <a:gd name="connsiteX158" fmla="*/ 998784 w 1034979"/>
                    <a:gd name="connsiteY158" fmla="*/ 1050762 h 1509906"/>
                    <a:gd name="connsiteX159" fmla="*/ 987354 w 1034979"/>
                    <a:gd name="connsiteY159" fmla="*/ 1043142 h 1509906"/>
                    <a:gd name="connsiteX160" fmla="*/ 975924 w 1034979"/>
                    <a:gd name="connsiteY160" fmla="*/ 1039332 h 1509906"/>
                    <a:gd name="connsiteX161" fmla="*/ 970209 w 1034979"/>
                    <a:gd name="connsiteY161" fmla="*/ 1037427 h 1509906"/>
                    <a:gd name="connsiteX162" fmla="*/ 962589 w 1034979"/>
                    <a:gd name="connsiteY162" fmla="*/ 1035522 h 1509906"/>
                    <a:gd name="connsiteX163" fmla="*/ 956874 w 1034979"/>
                    <a:gd name="connsiteY163" fmla="*/ 1033617 h 1509906"/>
                    <a:gd name="connsiteX164" fmla="*/ 935919 w 1034979"/>
                    <a:gd name="connsiteY164" fmla="*/ 1027902 h 1509906"/>
                    <a:gd name="connsiteX165" fmla="*/ 930204 w 1034979"/>
                    <a:gd name="connsiteY165" fmla="*/ 1025997 h 1509906"/>
                    <a:gd name="connsiteX166" fmla="*/ 825429 w 1034979"/>
                    <a:gd name="connsiteY166" fmla="*/ 1027902 h 1509906"/>
                    <a:gd name="connsiteX167" fmla="*/ 819714 w 1034979"/>
                    <a:gd name="connsiteY167" fmla="*/ 1029807 h 1509906"/>
                    <a:gd name="connsiteX168" fmla="*/ 730179 w 1034979"/>
                    <a:gd name="connsiteY168" fmla="*/ 1031712 h 1509906"/>
                    <a:gd name="connsiteX169" fmla="*/ 716844 w 1034979"/>
                    <a:gd name="connsiteY169" fmla="*/ 1035522 h 1509906"/>
                    <a:gd name="connsiteX170" fmla="*/ 695889 w 1034979"/>
                    <a:gd name="connsiteY170" fmla="*/ 1037427 h 1509906"/>
                    <a:gd name="connsiteX171" fmla="*/ 669219 w 1034979"/>
                    <a:gd name="connsiteY171" fmla="*/ 1039332 h 1509906"/>
                    <a:gd name="connsiteX172" fmla="*/ 669219 w 1034979"/>
                    <a:gd name="connsiteY172" fmla="*/ 1039332 h 1509906"/>
                    <a:gd name="connsiteX173" fmla="*/ 646359 w 1034979"/>
                    <a:gd name="connsiteY173" fmla="*/ 1043142 h 1509906"/>
                    <a:gd name="connsiteX174" fmla="*/ 642549 w 1034979"/>
                    <a:gd name="connsiteY174" fmla="*/ 1031712 h 1509906"/>
                    <a:gd name="connsiteX175" fmla="*/ 640644 w 1034979"/>
                    <a:gd name="connsiteY175" fmla="*/ 1025997 h 1509906"/>
                    <a:gd name="connsiteX176" fmla="*/ 642549 w 1034979"/>
                    <a:gd name="connsiteY176" fmla="*/ 1008852 h 1509906"/>
                    <a:gd name="connsiteX177" fmla="*/ 644454 w 1034979"/>
                    <a:gd name="connsiteY177" fmla="*/ 1003137 h 1509906"/>
                    <a:gd name="connsiteX178" fmla="*/ 661599 w 1034979"/>
                    <a:gd name="connsiteY178" fmla="*/ 993612 h 1509906"/>
                    <a:gd name="connsiteX179" fmla="*/ 673029 w 1034979"/>
                    <a:gd name="connsiteY179" fmla="*/ 985992 h 1509906"/>
                    <a:gd name="connsiteX180" fmla="*/ 674934 w 1034979"/>
                    <a:gd name="connsiteY180" fmla="*/ 980277 h 1509906"/>
                    <a:gd name="connsiteX181" fmla="*/ 680649 w 1034979"/>
                    <a:gd name="connsiteY181" fmla="*/ 978372 h 1509906"/>
                    <a:gd name="connsiteX182" fmla="*/ 686364 w 1034979"/>
                    <a:gd name="connsiteY182" fmla="*/ 974562 h 1509906"/>
                    <a:gd name="connsiteX183" fmla="*/ 695889 w 1034979"/>
                    <a:gd name="connsiteY183" fmla="*/ 965037 h 1509906"/>
                    <a:gd name="connsiteX184" fmla="*/ 705414 w 1034979"/>
                    <a:gd name="connsiteY184" fmla="*/ 953607 h 1509906"/>
                    <a:gd name="connsiteX185" fmla="*/ 716844 w 1034979"/>
                    <a:gd name="connsiteY185" fmla="*/ 945987 h 1509906"/>
                    <a:gd name="connsiteX186" fmla="*/ 732084 w 1034979"/>
                    <a:gd name="connsiteY186" fmla="*/ 932652 h 1509906"/>
                    <a:gd name="connsiteX187" fmla="*/ 741609 w 1034979"/>
                    <a:gd name="connsiteY187" fmla="*/ 921222 h 1509906"/>
                    <a:gd name="connsiteX188" fmla="*/ 753039 w 1034979"/>
                    <a:gd name="connsiteY188" fmla="*/ 911697 h 1509906"/>
                    <a:gd name="connsiteX189" fmla="*/ 758754 w 1034979"/>
                    <a:gd name="connsiteY189" fmla="*/ 900267 h 1509906"/>
                    <a:gd name="connsiteX190" fmla="*/ 760659 w 1034979"/>
                    <a:gd name="connsiteY190" fmla="*/ 894552 h 1509906"/>
                    <a:gd name="connsiteX191" fmla="*/ 766374 w 1034979"/>
                    <a:gd name="connsiteY191" fmla="*/ 883122 h 1509906"/>
                    <a:gd name="connsiteX192" fmla="*/ 764469 w 1034979"/>
                    <a:gd name="connsiteY192" fmla="*/ 867882 h 1509906"/>
                    <a:gd name="connsiteX193" fmla="*/ 758754 w 1034979"/>
                    <a:gd name="connsiteY193" fmla="*/ 865977 h 1509906"/>
                    <a:gd name="connsiteX194" fmla="*/ 737799 w 1034979"/>
                    <a:gd name="connsiteY194" fmla="*/ 867882 h 1509906"/>
                    <a:gd name="connsiteX195" fmla="*/ 732084 w 1034979"/>
                    <a:gd name="connsiteY195" fmla="*/ 871692 h 1509906"/>
                    <a:gd name="connsiteX196" fmla="*/ 720654 w 1034979"/>
                    <a:gd name="connsiteY196" fmla="*/ 875502 h 1509906"/>
                    <a:gd name="connsiteX197" fmla="*/ 716844 w 1034979"/>
                    <a:gd name="connsiteY197" fmla="*/ 881217 h 1509906"/>
                    <a:gd name="connsiteX198" fmla="*/ 711129 w 1034979"/>
                    <a:gd name="connsiteY198" fmla="*/ 883122 h 1509906"/>
                    <a:gd name="connsiteX199" fmla="*/ 705414 w 1034979"/>
                    <a:gd name="connsiteY199" fmla="*/ 886932 h 1509906"/>
                    <a:gd name="connsiteX200" fmla="*/ 699699 w 1034979"/>
                    <a:gd name="connsiteY200" fmla="*/ 892647 h 1509906"/>
                    <a:gd name="connsiteX201" fmla="*/ 692079 w 1034979"/>
                    <a:gd name="connsiteY201" fmla="*/ 896457 h 1509906"/>
                    <a:gd name="connsiteX202" fmla="*/ 650169 w 1034979"/>
                    <a:gd name="connsiteY202" fmla="*/ 925032 h 1509906"/>
                    <a:gd name="connsiteX203" fmla="*/ 636834 w 1034979"/>
                    <a:gd name="connsiteY203" fmla="*/ 936462 h 1509906"/>
                    <a:gd name="connsiteX204" fmla="*/ 627309 w 1034979"/>
                    <a:gd name="connsiteY204" fmla="*/ 953607 h 1509906"/>
                    <a:gd name="connsiteX205" fmla="*/ 602544 w 1034979"/>
                    <a:gd name="connsiteY205" fmla="*/ 959322 h 1509906"/>
                    <a:gd name="connsiteX206" fmla="*/ 589209 w 1034979"/>
                    <a:gd name="connsiteY206" fmla="*/ 963132 h 1509906"/>
                    <a:gd name="connsiteX207" fmla="*/ 573969 w 1034979"/>
                    <a:gd name="connsiteY207" fmla="*/ 961227 h 1509906"/>
                    <a:gd name="connsiteX208" fmla="*/ 562539 w 1034979"/>
                    <a:gd name="connsiteY208" fmla="*/ 957417 h 1509906"/>
                    <a:gd name="connsiteX209" fmla="*/ 551109 w 1034979"/>
                    <a:gd name="connsiteY209" fmla="*/ 953607 h 1509906"/>
                    <a:gd name="connsiteX210" fmla="*/ 539679 w 1034979"/>
                    <a:gd name="connsiteY210" fmla="*/ 949797 h 1509906"/>
                    <a:gd name="connsiteX211" fmla="*/ 533964 w 1034979"/>
                    <a:gd name="connsiteY211" fmla="*/ 947892 h 1509906"/>
                    <a:gd name="connsiteX212" fmla="*/ 528249 w 1034979"/>
                    <a:gd name="connsiteY212" fmla="*/ 944082 h 1509906"/>
                    <a:gd name="connsiteX213" fmla="*/ 516819 w 1034979"/>
                    <a:gd name="connsiteY213" fmla="*/ 938367 h 1509906"/>
                    <a:gd name="connsiteX214" fmla="*/ 509199 w 1034979"/>
                    <a:gd name="connsiteY214" fmla="*/ 926937 h 1509906"/>
                    <a:gd name="connsiteX215" fmla="*/ 505389 w 1034979"/>
                    <a:gd name="connsiteY215" fmla="*/ 905982 h 1509906"/>
                    <a:gd name="connsiteX216" fmla="*/ 507294 w 1034979"/>
                    <a:gd name="connsiteY216" fmla="*/ 841212 h 1509906"/>
                    <a:gd name="connsiteX217" fmla="*/ 503484 w 1034979"/>
                    <a:gd name="connsiteY217" fmla="*/ 351627 h 1509906"/>
                    <a:gd name="connsiteX218" fmla="*/ 499674 w 1034979"/>
                    <a:gd name="connsiteY218" fmla="*/ 60162 h 1509906"/>
                    <a:gd name="connsiteX219" fmla="*/ 490149 w 1034979"/>
                    <a:gd name="connsiteY219" fmla="*/ 33492 h 1509906"/>
                    <a:gd name="connsiteX220" fmla="*/ 488244 w 1034979"/>
                    <a:gd name="connsiteY220" fmla="*/ 27777 h 1509906"/>
                    <a:gd name="connsiteX221" fmla="*/ 484434 w 1034979"/>
                    <a:gd name="connsiteY221" fmla="*/ 22062 h 1509906"/>
                    <a:gd name="connsiteX222" fmla="*/ 478719 w 1034979"/>
                    <a:gd name="connsiteY222" fmla="*/ 10632 h 1509906"/>
                    <a:gd name="connsiteX223" fmla="*/ 473004 w 1034979"/>
                    <a:gd name="connsiteY223" fmla="*/ 6822 h 1509906"/>
                    <a:gd name="connsiteX224" fmla="*/ 469194 w 1034979"/>
                    <a:gd name="connsiteY224" fmla="*/ 1107 h 1509906"/>
                    <a:gd name="connsiteX225" fmla="*/ 429189 w 1034979"/>
                    <a:gd name="connsiteY225" fmla="*/ 4917 h 1509906"/>
                    <a:gd name="connsiteX226" fmla="*/ 421569 w 1034979"/>
                    <a:gd name="connsiteY226" fmla="*/ 16347 h 1509906"/>
                    <a:gd name="connsiteX227" fmla="*/ 417759 w 1034979"/>
                    <a:gd name="connsiteY227" fmla="*/ 22062 h 1509906"/>
                    <a:gd name="connsiteX228" fmla="*/ 419664 w 1034979"/>
                    <a:gd name="connsiteY228" fmla="*/ 54447 h 1509906"/>
                    <a:gd name="connsiteX229" fmla="*/ 423474 w 1034979"/>
                    <a:gd name="connsiteY229" fmla="*/ 65877 h 1509906"/>
                    <a:gd name="connsiteX230" fmla="*/ 425379 w 1034979"/>
                    <a:gd name="connsiteY230" fmla="*/ 71592 h 1509906"/>
                    <a:gd name="connsiteX231" fmla="*/ 425379 w 1034979"/>
                    <a:gd name="connsiteY231" fmla="*/ 77307 h 1509906"/>
                    <a:gd name="connsiteX232" fmla="*/ 429189 w 1034979"/>
                    <a:gd name="connsiteY232" fmla="*/ 231612 h 1509906"/>
                    <a:gd name="connsiteX233" fmla="*/ 440619 w 1034979"/>
                    <a:gd name="connsiteY233" fmla="*/ 414492 h 1509906"/>
                    <a:gd name="connsiteX234" fmla="*/ 425379 w 1034979"/>
                    <a:gd name="connsiteY234" fmla="*/ 711672 h 1509906"/>
                    <a:gd name="connsiteX235" fmla="*/ 425173 w 1034979"/>
                    <a:gd name="connsiteY235" fmla="*/ 765165 h 1509906"/>
                    <a:gd name="connsiteX236" fmla="*/ 421363 w 1034979"/>
                    <a:gd name="connsiteY236" fmla="*/ 844096 h 1509906"/>
                    <a:gd name="connsiteX237" fmla="*/ 425379 w 1034979"/>
                    <a:gd name="connsiteY237" fmla="*/ 894552 h 1509906"/>
                    <a:gd name="connsiteX238" fmla="*/ 423474 w 1034979"/>
                    <a:gd name="connsiteY238" fmla="*/ 921222 h 1509906"/>
                    <a:gd name="connsiteX239" fmla="*/ 417759 w 1034979"/>
                    <a:gd name="connsiteY239" fmla="*/ 923127 h 1509906"/>
                    <a:gd name="connsiteX240" fmla="*/ 412044 w 1034979"/>
                    <a:gd name="connsiteY240" fmla="*/ 926937 h 1509906"/>
                    <a:gd name="connsiteX241" fmla="*/ 421569 w 1034979"/>
                    <a:gd name="connsiteY241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56799 w 1034979"/>
                    <a:gd name="connsiteY4" fmla="*/ 936462 h 1509906"/>
                    <a:gd name="connsiteX5" fmla="*/ 339654 w 1034979"/>
                    <a:gd name="connsiteY5" fmla="*/ 949797 h 1509906"/>
                    <a:gd name="connsiteX6" fmla="*/ 328224 w 1034979"/>
                    <a:gd name="connsiteY6" fmla="*/ 953607 h 1509906"/>
                    <a:gd name="connsiteX7" fmla="*/ 312984 w 1034979"/>
                    <a:gd name="connsiteY7" fmla="*/ 959322 h 1509906"/>
                    <a:gd name="connsiteX8" fmla="*/ 265359 w 1034979"/>
                    <a:gd name="connsiteY8" fmla="*/ 955512 h 1509906"/>
                    <a:gd name="connsiteX9" fmla="*/ 253929 w 1034979"/>
                    <a:gd name="connsiteY9" fmla="*/ 951702 h 1509906"/>
                    <a:gd name="connsiteX10" fmla="*/ 242499 w 1034979"/>
                    <a:gd name="connsiteY10" fmla="*/ 947892 h 1509906"/>
                    <a:gd name="connsiteX11" fmla="*/ 236784 w 1034979"/>
                    <a:gd name="connsiteY11" fmla="*/ 945987 h 1509906"/>
                    <a:gd name="connsiteX12" fmla="*/ 231069 w 1034979"/>
                    <a:gd name="connsiteY12" fmla="*/ 944082 h 1509906"/>
                    <a:gd name="connsiteX13" fmla="*/ 219639 w 1034979"/>
                    <a:gd name="connsiteY13" fmla="*/ 942177 h 1509906"/>
                    <a:gd name="connsiteX14" fmla="*/ 213924 w 1034979"/>
                    <a:gd name="connsiteY14" fmla="*/ 940272 h 1509906"/>
                    <a:gd name="connsiteX15" fmla="*/ 206304 w 1034979"/>
                    <a:gd name="connsiteY15" fmla="*/ 938367 h 1509906"/>
                    <a:gd name="connsiteX16" fmla="*/ 194874 w 1034979"/>
                    <a:gd name="connsiteY16" fmla="*/ 934557 h 1509906"/>
                    <a:gd name="connsiteX17" fmla="*/ 189159 w 1034979"/>
                    <a:gd name="connsiteY17" fmla="*/ 932652 h 1509906"/>
                    <a:gd name="connsiteX18" fmla="*/ 181539 w 1034979"/>
                    <a:gd name="connsiteY18" fmla="*/ 930747 h 1509906"/>
                    <a:gd name="connsiteX19" fmla="*/ 170109 w 1034979"/>
                    <a:gd name="connsiteY19" fmla="*/ 925032 h 1509906"/>
                    <a:gd name="connsiteX20" fmla="*/ 164394 w 1034979"/>
                    <a:gd name="connsiteY20" fmla="*/ 921222 h 1509906"/>
                    <a:gd name="connsiteX21" fmla="*/ 116769 w 1034979"/>
                    <a:gd name="connsiteY21" fmla="*/ 896457 h 1509906"/>
                    <a:gd name="connsiteX22" fmla="*/ 111054 w 1034979"/>
                    <a:gd name="connsiteY22" fmla="*/ 890742 h 1509906"/>
                    <a:gd name="connsiteX23" fmla="*/ 84384 w 1034979"/>
                    <a:gd name="connsiteY23" fmla="*/ 865977 h 1509906"/>
                    <a:gd name="connsiteX24" fmla="*/ 78669 w 1034979"/>
                    <a:gd name="connsiteY24" fmla="*/ 864072 h 1509906"/>
                    <a:gd name="connsiteX25" fmla="*/ 59619 w 1034979"/>
                    <a:gd name="connsiteY25" fmla="*/ 867882 h 1509906"/>
                    <a:gd name="connsiteX26" fmla="*/ 53904 w 1034979"/>
                    <a:gd name="connsiteY26" fmla="*/ 871692 h 1509906"/>
                    <a:gd name="connsiteX27" fmla="*/ 50094 w 1034979"/>
                    <a:gd name="connsiteY27" fmla="*/ 877407 h 1509906"/>
                    <a:gd name="connsiteX28" fmla="*/ 46284 w 1034979"/>
                    <a:gd name="connsiteY28" fmla="*/ 888837 h 1509906"/>
                    <a:gd name="connsiteX29" fmla="*/ 50094 w 1034979"/>
                    <a:gd name="connsiteY29" fmla="*/ 926937 h 1509906"/>
                    <a:gd name="connsiteX30" fmla="*/ 53904 w 1034979"/>
                    <a:gd name="connsiteY30" fmla="*/ 932652 h 1509906"/>
                    <a:gd name="connsiteX31" fmla="*/ 59619 w 1034979"/>
                    <a:gd name="connsiteY31" fmla="*/ 936462 h 1509906"/>
                    <a:gd name="connsiteX32" fmla="*/ 63429 w 1034979"/>
                    <a:gd name="connsiteY32" fmla="*/ 942177 h 1509906"/>
                    <a:gd name="connsiteX33" fmla="*/ 80574 w 1034979"/>
                    <a:gd name="connsiteY33" fmla="*/ 951702 h 1509906"/>
                    <a:gd name="connsiteX34" fmla="*/ 103434 w 1034979"/>
                    <a:gd name="connsiteY34" fmla="*/ 953607 h 1509906"/>
                    <a:gd name="connsiteX35" fmla="*/ 124389 w 1034979"/>
                    <a:gd name="connsiteY35" fmla="*/ 959322 h 1509906"/>
                    <a:gd name="connsiteX36" fmla="*/ 130104 w 1034979"/>
                    <a:gd name="connsiteY36" fmla="*/ 961227 h 1509906"/>
                    <a:gd name="connsiteX37" fmla="*/ 135819 w 1034979"/>
                    <a:gd name="connsiteY37" fmla="*/ 966942 h 1509906"/>
                    <a:gd name="connsiteX38" fmla="*/ 143439 w 1034979"/>
                    <a:gd name="connsiteY38" fmla="*/ 968847 h 1509906"/>
                    <a:gd name="connsiteX39" fmla="*/ 166299 w 1034979"/>
                    <a:gd name="connsiteY39" fmla="*/ 972657 h 1509906"/>
                    <a:gd name="connsiteX40" fmla="*/ 191064 w 1034979"/>
                    <a:gd name="connsiteY40" fmla="*/ 978372 h 1509906"/>
                    <a:gd name="connsiteX41" fmla="*/ 208209 w 1034979"/>
                    <a:gd name="connsiteY41" fmla="*/ 984087 h 1509906"/>
                    <a:gd name="connsiteX42" fmla="*/ 213924 w 1034979"/>
                    <a:gd name="connsiteY42" fmla="*/ 985992 h 1509906"/>
                    <a:gd name="connsiteX43" fmla="*/ 229164 w 1034979"/>
                    <a:gd name="connsiteY43" fmla="*/ 989802 h 1509906"/>
                    <a:gd name="connsiteX44" fmla="*/ 248214 w 1034979"/>
                    <a:gd name="connsiteY44" fmla="*/ 995517 h 1509906"/>
                    <a:gd name="connsiteX45" fmla="*/ 253929 w 1034979"/>
                    <a:gd name="connsiteY45" fmla="*/ 999327 h 1509906"/>
                    <a:gd name="connsiteX46" fmla="*/ 267264 w 1034979"/>
                    <a:gd name="connsiteY46" fmla="*/ 1014567 h 1509906"/>
                    <a:gd name="connsiteX47" fmla="*/ 272979 w 1034979"/>
                    <a:gd name="connsiteY47" fmla="*/ 1033617 h 1509906"/>
                    <a:gd name="connsiteX48" fmla="*/ 274884 w 1034979"/>
                    <a:gd name="connsiteY48" fmla="*/ 1039332 h 1509906"/>
                    <a:gd name="connsiteX49" fmla="*/ 276789 w 1034979"/>
                    <a:gd name="connsiteY49" fmla="*/ 1045047 h 1509906"/>
                    <a:gd name="connsiteX50" fmla="*/ 278694 w 1034979"/>
                    <a:gd name="connsiteY50" fmla="*/ 1069812 h 1509906"/>
                    <a:gd name="connsiteX51" fmla="*/ 280599 w 1034979"/>
                    <a:gd name="connsiteY51" fmla="*/ 1075527 h 1509906"/>
                    <a:gd name="connsiteX52" fmla="*/ 278694 w 1034979"/>
                    <a:gd name="connsiteY52" fmla="*/ 1094577 h 1509906"/>
                    <a:gd name="connsiteX53" fmla="*/ 276789 w 1034979"/>
                    <a:gd name="connsiteY53" fmla="*/ 1104102 h 1509906"/>
                    <a:gd name="connsiteX54" fmla="*/ 263454 w 1034979"/>
                    <a:gd name="connsiteY54" fmla="*/ 1117437 h 1509906"/>
                    <a:gd name="connsiteX55" fmla="*/ 252024 w 1034979"/>
                    <a:gd name="connsiteY55" fmla="*/ 1125057 h 1509906"/>
                    <a:gd name="connsiteX56" fmla="*/ 240594 w 1034979"/>
                    <a:gd name="connsiteY56" fmla="*/ 1128867 h 1509906"/>
                    <a:gd name="connsiteX57" fmla="*/ 126294 w 1034979"/>
                    <a:gd name="connsiteY57" fmla="*/ 1128867 h 1509906"/>
                    <a:gd name="connsiteX58" fmla="*/ 120579 w 1034979"/>
                    <a:gd name="connsiteY58" fmla="*/ 1130772 h 1509906"/>
                    <a:gd name="connsiteX59" fmla="*/ 105339 w 1034979"/>
                    <a:gd name="connsiteY59" fmla="*/ 1132677 h 1509906"/>
                    <a:gd name="connsiteX60" fmla="*/ 88194 w 1034979"/>
                    <a:gd name="connsiteY60" fmla="*/ 1138392 h 1509906"/>
                    <a:gd name="connsiteX61" fmla="*/ 82479 w 1034979"/>
                    <a:gd name="connsiteY61" fmla="*/ 1140297 h 1509906"/>
                    <a:gd name="connsiteX62" fmla="*/ 76764 w 1034979"/>
                    <a:gd name="connsiteY62" fmla="*/ 1144107 h 1509906"/>
                    <a:gd name="connsiteX63" fmla="*/ 65334 w 1034979"/>
                    <a:gd name="connsiteY63" fmla="*/ 1146012 h 1509906"/>
                    <a:gd name="connsiteX64" fmla="*/ 27234 w 1034979"/>
                    <a:gd name="connsiteY64" fmla="*/ 1147917 h 1509906"/>
                    <a:gd name="connsiteX65" fmla="*/ 15804 w 1034979"/>
                    <a:gd name="connsiteY65" fmla="*/ 1153632 h 1509906"/>
                    <a:gd name="connsiteX66" fmla="*/ 6279 w 1034979"/>
                    <a:gd name="connsiteY66" fmla="*/ 1163157 h 1509906"/>
                    <a:gd name="connsiteX67" fmla="*/ 4374 w 1034979"/>
                    <a:gd name="connsiteY67" fmla="*/ 1168872 h 1509906"/>
                    <a:gd name="connsiteX68" fmla="*/ 564 w 1034979"/>
                    <a:gd name="connsiteY68" fmla="*/ 1174587 h 1509906"/>
                    <a:gd name="connsiteX69" fmla="*/ 6279 w 1034979"/>
                    <a:gd name="connsiteY69" fmla="*/ 1206972 h 1509906"/>
                    <a:gd name="connsiteX70" fmla="*/ 11994 w 1034979"/>
                    <a:gd name="connsiteY70" fmla="*/ 1210782 h 1509906"/>
                    <a:gd name="connsiteX71" fmla="*/ 17709 w 1034979"/>
                    <a:gd name="connsiteY71" fmla="*/ 1212687 h 1509906"/>
                    <a:gd name="connsiteX72" fmla="*/ 145344 w 1034979"/>
                    <a:gd name="connsiteY72" fmla="*/ 1210782 h 1509906"/>
                    <a:gd name="connsiteX73" fmla="*/ 152964 w 1034979"/>
                    <a:gd name="connsiteY73" fmla="*/ 1208877 h 1509906"/>
                    <a:gd name="connsiteX74" fmla="*/ 303459 w 1034979"/>
                    <a:gd name="connsiteY74" fmla="*/ 1203162 h 1509906"/>
                    <a:gd name="connsiteX75" fmla="*/ 318699 w 1034979"/>
                    <a:gd name="connsiteY75" fmla="*/ 1210782 h 1509906"/>
                    <a:gd name="connsiteX76" fmla="*/ 330129 w 1034979"/>
                    <a:gd name="connsiteY76" fmla="*/ 1216497 h 1509906"/>
                    <a:gd name="connsiteX77" fmla="*/ 333939 w 1034979"/>
                    <a:gd name="connsiteY77" fmla="*/ 1222212 h 1509906"/>
                    <a:gd name="connsiteX78" fmla="*/ 339654 w 1034979"/>
                    <a:gd name="connsiteY78" fmla="*/ 1224117 h 1509906"/>
                    <a:gd name="connsiteX79" fmla="*/ 351084 w 1034979"/>
                    <a:gd name="connsiteY79" fmla="*/ 1231737 h 1509906"/>
                    <a:gd name="connsiteX80" fmla="*/ 356799 w 1034979"/>
                    <a:gd name="connsiteY80" fmla="*/ 1235547 h 1509906"/>
                    <a:gd name="connsiteX81" fmla="*/ 360609 w 1034979"/>
                    <a:gd name="connsiteY81" fmla="*/ 1241262 h 1509906"/>
                    <a:gd name="connsiteX82" fmla="*/ 366324 w 1034979"/>
                    <a:gd name="connsiteY82" fmla="*/ 1252692 h 1509906"/>
                    <a:gd name="connsiteX83" fmla="*/ 362514 w 1034979"/>
                    <a:gd name="connsiteY83" fmla="*/ 1279362 h 1509906"/>
                    <a:gd name="connsiteX84" fmla="*/ 358704 w 1034979"/>
                    <a:gd name="connsiteY84" fmla="*/ 1285077 h 1509906"/>
                    <a:gd name="connsiteX85" fmla="*/ 356799 w 1034979"/>
                    <a:gd name="connsiteY85" fmla="*/ 1290792 h 1509906"/>
                    <a:gd name="connsiteX86" fmla="*/ 352989 w 1034979"/>
                    <a:gd name="connsiteY86" fmla="*/ 1296507 h 1509906"/>
                    <a:gd name="connsiteX87" fmla="*/ 351084 w 1034979"/>
                    <a:gd name="connsiteY87" fmla="*/ 1302222 h 1509906"/>
                    <a:gd name="connsiteX88" fmla="*/ 347274 w 1034979"/>
                    <a:gd name="connsiteY88" fmla="*/ 1307937 h 1509906"/>
                    <a:gd name="connsiteX89" fmla="*/ 330129 w 1034979"/>
                    <a:gd name="connsiteY89" fmla="*/ 1374612 h 1509906"/>
                    <a:gd name="connsiteX90" fmla="*/ 328224 w 1034979"/>
                    <a:gd name="connsiteY90" fmla="*/ 1426047 h 1509906"/>
                    <a:gd name="connsiteX91" fmla="*/ 330129 w 1034979"/>
                    <a:gd name="connsiteY91" fmla="*/ 1450812 h 1509906"/>
                    <a:gd name="connsiteX92" fmla="*/ 332034 w 1034979"/>
                    <a:gd name="connsiteY92" fmla="*/ 1456527 h 1509906"/>
                    <a:gd name="connsiteX93" fmla="*/ 335844 w 1034979"/>
                    <a:gd name="connsiteY93" fmla="*/ 1460337 h 1509906"/>
                    <a:gd name="connsiteX94" fmla="*/ 364419 w 1034979"/>
                    <a:gd name="connsiteY94" fmla="*/ 1506057 h 1509906"/>
                    <a:gd name="connsiteX95" fmla="*/ 387279 w 1034979"/>
                    <a:gd name="connsiteY95" fmla="*/ 1507962 h 1509906"/>
                    <a:gd name="connsiteX96" fmla="*/ 392994 w 1034979"/>
                    <a:gd name="connsiteY96" fmla="*/ 1502247 h 1509906"/>
                    <a:gd name="connsiteX97" fmla="*/ 394899 w 1034979"/>
                    <a:gd name="connsiteY97" fmla="*/ 1490817 h 1509906"/>
                    <a:gd name="connsiteX98" fmla="*/ 396804 w 1034979"/>
                    <a:gd name="connsiteY98" fmla="*/ 1485102 h 1509906"/>
                    <a:gd name="connsiteX99" fmla="*/ 398709 w 1034979"/>
                    <a:gd name="connsiteY99" fmla="*/ 1467957 h 1509906"/>
                    <a:gd name="connsiteX100" fmla="*/ 400614 w 1034979"/>
                    <a:gd name="connsiteY100" fmla="*/ 1454622 h 1509906"/>
                    <a:gd name="connsiteX101" fmla="*/ 404424 w 1034979"/>
                    <a:gd name="connsiteY101" fmla="*/ 1397472 h 1509906"/>
                    <a:gd name="connsiteX102" fmla="*/ 410139 w 1034979"/>
                    <a:gd name="connsiteY102" fmla="*/ 1386042 h 1509906"/>
                    <a:gd name="connsiteX103" fmla="*/ 413949 w 1034979"/>
                    <a:gd name="connsiteY103" fmla="*/ 1372707 h 1509906"/>
                    <a:gd name="connsiteX104" fmla="*/ 415854 w 1034979"/>
                    <a:gd name="connsiteY104" fmla="*/ 1366992 h 1509906"/>
                    <a:gd name="connsiteX105" fmla="*/ 417759 w 1034979"/>
                    <a:gd name="connsiteY105" fmla="*/ 1353657 h 1509906"/>
                    <a:gd name="connsiteX106" fmla="*/ 421569 w 1034979"/>
                    <a:gd name="connsiteY106" fmla="*/ 1342227 h 1509906"/>
                    <a:gd name="connsiteX107" fmla="*/ 427284 w 1034979"/>
                    <a:gd name="connsiteY107" fmla="*/ 1328892 h 1509906"/>
                    <a:gd name="connsiteX108" fmla="*/ 436809 w 1034979"/>
                    <a:gd name="connsiteY108" fmla="*/ 1317462 h 1509906"/>
                    <a:gd name="connsiteX109" fmla="*/ 450144 w 1034979"/>
                    <a:gd name="connsiteY109" fmla="*/ 1302222 h 1509906"/>
                    <a:gd name="connsiteX110" fmla="*/ 457764 w 1034979"/>
                    <a:gd name="connsiteY110" fmla="*/ 1290792 h 1509906"/>
                    <a:gd name="connsiteX111" fmla="*/ 461574 w 1034979"/>
                    <a:gd name="connsiteY111" fmla="*/ 1279362 h 1509906"/>
                    <a:gd name="connsiteX112" fmla="*/ 465384 w 1034979"/>
                    <a:gd name="connsiteY112" fmla="*/ 1264122 h 1509906"/>
                    <a:gd name="connsiteX113" fmla="*/ 467289 w 1034979"/>
                    <a:gd name="connsiteY113" fmla="*/ 1258407 h 1509906"/>
                    <a:gd name="connsiteX114" fmla="*/ 507294 w 1034979"/>
                    <a:gd name="connsiteY114" fmla="*/ 1252692 h 1509906"/>
                    <a:gd name="connsiteX115" fmla="*/ 535869 w 1034979"/>
                    <a:gd name="connsiteY115" fmla="*/ 1243167 h 1509906"/>
                    <a:gd name="connsiteX116" fmla="*/ 541584 w 1034979"/>
                    <a:gd name="connsiteY116" fmla="*/ 1241262 h 1509906"/>
                    <a:gd name="connsiteX117" fmla="*/ 547299 w 1034979"/>
                    <a:gd name="connsiteY117" fmla="*/ 1239357 h 1509906"/>
                    <a:gd name="connsiteX118" fmla="*/ 554919 w 1034979"/>
                    <a:gd name="connsiteY118" fmla="*/ 1237452 h 1509906"/>
                    <a:gd name="connsiteX119" fmla="*/ 573969 w 1034979"/>
                    <a:gd name="connsiteY119" fmla="*/ 1229832 h 1509906"/>
                    <a:gd name="connsiteX120" fmla="*/ 585399 w 1034979"/>
                    <a:gd name="connsiteY120" fmla="*/ 1226022 h 1509906"/>
                    <a:gd name="connsiteX121" fmla="*/ 720654 w 1034979"/>
                    <a:gd name="connsiteY121" fmla="*/ 1309842 h 1509906"/>
                    <a:gd name="connsiteX122" fmla="*/ 733989 w 1034979"/>
                    <a:gd name="connsiteY122" fmla="*/ 1319367 h 1509906"/>
                    <a:gd name="connsiteX123" fmla="*/ 743514 w 1034979"/>
                    <a:gd name="connsiteY123" fmla="*/ 1321272 h 1509906"/>
                    <a:gd name="connsiteX124" fmla="*/ 749229 w 1034979"/>
                    <a:gd name="connsiteY124" fmla="*/ 1323177 h 1509906"/>
                    <a:gd name="connsiteX125" fmla="*/ 762564 w 1034979"/>
                    <a:gd name="connsiteY125" fmla="*/ 1328892 h 1509906"/>
                    <a:gd name="connsiteX126" fmla="*/ 777804 w 1034979"/>
                    <a:gd name="connsiteY126" fmla="*/ 1326987 h 1509906"/>
                    <a:gd name="connsiteX127" fmla="*/ 789234 w 1034979"/>
                    <a:gd name="connsiteY127" fmla="*/ 1321272 h 1509906"/>
                    <a:gd name="connsiteX128" fmla="*/ 794949 w 1034979"/>
                    <a:gd name="connsiteY128" fmla="*/ 1319367 h 1509906"/>
                    <a:gd name="connsiteX129" fmla="*/ 802569 w 1034979"/>
                    <a:gd name="connsiteY129" fmla="*/ 1302222 h 1509906"/>
                    <a:gd name="connsiteX130" fmla="*/ 800664 w 1034979"/>
                    <a:gd name="connsiteY130" fmla="*/ 1277457 h 1509906"/>
                    <a:gd name="connsiteX131" fmla="*/ 798759 w 1034979"/>
                    <a:gd name="connsiteY131" fmla="*/ 1271742 h 1509906"/>
                    <a:gd name="connsiteX132" fmla="*/ 796854 w 1034979"/>
                    <a:gd name="connsiteY132" fmla="*/ 1264122 h 1509906"/>
                    <a:gd name="connsiteX133" fmla="*/ 783519 w 1034979"/>
                    <a:gd name="connsiteY133" fmla="*/ 1246977 h 1509906"/>
                    <a:gd name="connsiteX134" fmla="*/ 773994 w 1034979"/>
                    <a:gd name="connsiteY134" fmla="*/ 1241262 h 1509906"/>
                    <a:gd name="connsiteX135" fmla="*/ 648264 w 1034979"/>
                    <a:gd name="connsiteY135" fmla="*/ 1149822 h 1509906"/>
                    <a:gd name="connsiteX136" fmla="*/ 644454 w 1034979"/>
                    <a:gd name="connsiteY136" fmla="*/ 1132677 h 1509906"/>
                    <a:gd name="connsiteX137" fmla="*/ 646359 w 1034979"/>
                    <a:gd name="connsiteY137" fmla="*/ 1125057 h 1509906"/>
                    <a:gd name="connsiteX138" fmla="*/ 650169 w 1034979"/>
                    <a:gd name="connsiteY138" fmla="*/ 1107912 h 1509906"/>
                    <a:gd name="connsiteX139" fmla="*/ 653979 w 1034979"/>
                    <a:gd name="connsiteY139" fmla="*/ 1102197 h 1509906"/>
                    <a:gd name="connsiteX140" fmla="*/ 655884 w 1034979"/>
                    <a:gd name="connsiteY140" fmla="*/ 1096482 h 1509906"/>
                    <a:gd name="connsiteX141" fmla="*/ 661599 w 1034979"/>
                    <a:gd name="connsiteY141" fmla="*/ 1094577 h 1509906"/>
                    <a:gd name="connsiteX142" fmla="*/ 671124 w 1034979"/>
                    <a:gd name="connsiteY142" fmla="*/ 1083147 h 1509906"/>
                    <a:gd name="connsiteX143" fmla="*/ 724464 w 1034979"/>
                    <a:gd name="connsiteY143" fmla="*/ 1075527 h 1509906"/>
                    <a:gd name="connsiteX144" fmla="*/ 842574 w 1034979"/>
                    <a:gd name="connsiteY144" fmla="*/ 1077432 h 1509906"/>
                    <a:gd name="connsiteX145" fmla="*/ 871149 w 1034979"/>
                    <a:gd name="connsiteY145" fmla="*/ 1079337 h 1509906"/>
                    <a:gd name="connsiteX146" fmla="*/ 899724 w 1034979"/>
                    <a:gd name="connsiteY146" fmla="*/ 1085052 h 1509906"/>
                    <a:gd name="connsiteX147" fmla="*/ 922584 w 1034979"/>
                    <a:gd name="connsiteY147" fmla="*/ 1088862 h 1509906"/>
                    <a:gd name="connsiteX148" fmla="*/ 951159 w 1034979"/>
                    <a:gd name="connsiteY148" fmla="*/ 1094577 h 1509906"/>
                    <a:gd name="connsiteX149" fmla="*/ 956874 w 1034979"/>
                    <a:gd name="connsiteY149" fmla="*/ 1094577 h 1509906"/>
                    <a:gd name="connsiteX150" fmla="*/ 1002594 w 1034979"/>
                    <a:gd name="connsiteY150" fmla="*/ 1092672 h 1509906"/>
                    <a:gd name="connsiteX151" fmla="*/ 1031169 w 1034979"/>
                    <a:gd name="connsiteY151" fmla="*/ 1085052 h 1509906"/>
                    <a:gd name="connsiteX152" fmla="*/ 1034979 w 1034979"/>
                    <a:gd name="connsiteY152" fmla="*/ 1079337 h 1509906"/>
                    <a:gd name="connsiteX153" fmla="*/ 1033074 w 1034979"/>
                    <a:gd name="connsiteY153" fmla="*/ 1060287 h 1509906"/>
                    <a:gd name="connsiteX154" fmla="*/ 1027359 w 1034979"/>
                    <a:gd name="connsiteY154" fmla="*/ 1056477 h 1509906"/>
                    <a:gd name="connsiteX155" fmla="*/ 1012119 w 1034979"/>
                    <a:gd name="connsiteY155" fmla="*/ 1054572 h 1509906"/>
                    <a:gd name="connsiteX156" fmla="*/ 1006404 w 1034979"/>
                    <a:gd name="connsiteY156" fmla="*/ 1052667 h 1509906"/>
                    <a:gd name="connsiteX157" fmla="*/ 998784 w 1034979"/>
                    <a:gd name="connsiteY157" fmla="*/ 1050762 h 1509906"/>
                    <a:gd name="connsiteX158" fmla="*/ 987354 w 1034979"/>
                    <a:gd name="connsiteY158" fmla="*/ 1043142 h 1509906"/>
                    <a:gd name="connsiteX159" fmla="*/ 975924 w 1034979"/>
                    <a:gd name="connsiteY159" fmla="*/ 1039332 h 1509906"/>
                    <a:gd name="connsiteX160" fmla="*/ 970209 w 1034979"/>
                    <a:gd name="connsiteY160" fmla="*/ 1037427 h 1509906"/>
                    <a:gd name="connsiteX161" fmla="*/ 962589 w 1034979"/>
                    <a:gd name="connsiteY161" fmla="*/ 1035522 h 1509906"/>
                    <a:gd name="connsiteX162" fmla="*/ 956874 w 1034979"/>
                    <a:gd name="connsiteY162" fmla="*/ 1033617 h 1509906"/>
                    <a:gd name="connsiteX163" fmla="*/ 935919 w 1034979"/>
                    <a:gd name="connsiteY163" fmla="*/ 1027902 h 1509906"/>
                    <a:gd name="connsiteX164" fmla="*/ 930204 w 1034979"/>
                    <a:gd name="connsiteY164" fmla="*/ 1025997 h 1509906"/>
                    <a:gd name="connsiteX165" fmla="*/ 825429 w 1034979"/>
                    <a:gd name="connsiteY165" fmla="*/ 1027902 h 1509906"/>
                    <a:gd name="connsiteX166" fmla="*/ 819714 w 1034979"/>
                    <a:gd name="connsiteY166" fmla="*/ 1029807 h 1509906"/>
                    <a:gd name="connsiteX167" fmla="*/ 730179 w 1034979"/>
                    <a:gd name="connsiteY167" fmla="*/ 1031712 h 1509906"/>
                    <a:gd name="connsiteX168" fmla="*/ 716844 w 1034979"/>
                    <a:gd name="connsiteY168" fmla="*/ 1035522 h 1509906"/>
                    <a:gd name="connsiteX169" fmla="*/ 695889 w 1034979"/>
                    <a:gd name="connsiteY169" fmla="*/ 1037427 h 1509906"/>
                    <a:gd name="connsiteX170" fmla="*/ 669219 w 1034979"/>
                    <a:gd name="connsiteY170" fmla="*/ 1039332 h 1509906"/>
                    <a:gd name="connsiteX171" fmla="*/ 669219 w 1034979"/>
                    <a:gd name="connsiteY171" fmla="*/ 1039332 h 1509906"/>
                    <a:gd name="connsiteX172" fmla="*/ 646359 w 1034979"/>
                    <a:gd name="connsiteY172" fmla="*/ 1043142 h 1509906"/>
                    <a:gd name="connsiteX173" fmla="*/ 642549 w 1034979"/>
                    <a:gd name="connsiteY173" fmla="*/ 1031712 h 1509906"/>
                    <a:gd name="connsiteX174" fmla="*/ 640644 w 1034979"/>
                    <a:gd name="connsiteY174" fmla="*/ 1025997 h 1509906"/>
                    <a:gd name="connsiteX175" fmla="*/ 642549 w 1034979"/>
                    <a:gd name="connsiteY175" fmla="*/ 1008852 h 1509906"/>
                    <a:gd name="connsiteX176" fmla="*/ 644454 w 1034979"/>
                    <a:gd name="connsiteY176" fmla="*/ 1003137 h 1509906"/>
                    <a:gd name="connsiteX177" fmla="*/ 661599 w 1034979"/>
                    <a:gd name="connsiteY177" fmla="*/ 993612 h 1509906"/>
                    <a:gd name="connsiteX178" fmla="*/ 673029 w 1034979"/>
                    <a:gd name="connsiteY178" fmla="*/ 985992 h 1509906"/>
                    <a:gd name="connsiteX179" fmla="*/ 674934 w 1034979"/>
                    <a:gd name="connsiteY179" fmla="*/ 980277 h 1509906"/>
                    <a:gd name="connsiteX180" fmla="*/ 680649 w 1034979"/>
                    <a:gd name="connsiteY180" fmla="*/ 978372 h 1509906"/>
                    <a:gd name="connsiteX181" fmla="*/ 686364 w 1034979"/>
                    <a:gd name="connsiteY181" fmla="*/ 974562 h 1509906"/>
                    <a:gd name="connsiteX182" fmla="*/ 695889 w 1034979"/>
                    <a:gd name="connsiteY182" fmla="*/ 965037 h 1509906"/>
                    <a:gd name="connsiteX183" fmla="*/ 705414 w 1034979"/>
                    <a:gd name="connsiteY183" fmla="*/ 953607 h 1509906"/>
                    <a:gd name="connsiteX184" fmla="*/ 716844 w 1034979"/>
                    <a:gd name="connsiteY184" fmla="*/ 945987 h 1509906"/>
                    <a:gd name="connsiteX185" fmla="*/ 732084 w 1034979"/>
                    <a:gd name="connsiteY185" fmla="*/ 932652 h 1509906"/>
                    <a:gd name="connsiteX186" fmla="*/ 741609 w 1034979"/>
                    <a:gd name="connsiteY186" fmla="*/ 921222 h 1509906"/>
                    <a:gd name="connsiteX187" fmla="*/ 753039 w 1034979"/>
                    <a:gd name="connsiteY187" fmla="*/ 911697 h 1509906"/>
                    <a:gd name="connsiteX188" fmla="*/ 758754 w 1034979"/>
                    <a:gd name="connsiteY188" fmla="*/ 900267 h 1509906"/>
                    <a:gd name="connsiteX189" fmla="*/ 760659 w 1034979"/>
                    <a:gd name="connsiteY189" fmla="*/ 894552 h 1509906"/>
                    <a:gd name="connsiteX190" fmla="*/ 766374 w 1034979"/>
                    <a:gd name="connsiteY190" fmla="*/ 883122 h 1509906"/>
                    <a:gd name="connsiteX191" fmla="*/ 764469 w 1034979"/>
                    <a:gd name="connsiteY191" fmla="*/ 867882 h 1509906"/>
                    <a:gd name="connsiteX192" fmla="*/ 758754 w 1034979"/>
                    <a:gd name="connsiteY192" fmla="*/ 865977 h 1509906"/>
                    <a:gd name="connsiteX193" fmla="*/ 737799 w 1034979"/>
                    <a:gd name="connsiteY193" fmla="*/ 867882 h 1509906"/>
                    <a:gd name="connsiteX194" fmla="*/ 732084 w 1034979"/>
                    <a:gd name="connsiteY194" fmla="*/ 871692 h 1509906"/>
                    <a:gd name="connsiteX195" fmla="*/ 720654 w 1034979"/>
                    <a:gd name="connsiteY195" fmla="*/ 875502 h 1509906"/>
                    <a:gd name="connsiteX196" fmla="*/ 716844 w 1034979"/>
                    <a:gd name="connsiteY196" fmla="*/ 881217 h 1509906"/>
                    <a:gd name="connsiteX197" fmla="*/ 711129 w 1034979"/>
                    <a:gd name="connsiteY197" fmla="*/ 883122 h 1509906"/>
                    <a:gd name="connsiteX198" fmla="*/ 705414 w 1034979"/>
                    <a:gd name="connsiteY198" fmla="*/ 886932 h 1509906"/>
                    <a:gd name="connsiteX199" fmla="*/ 699699 w 1034979"/>
                    <a:gd name="connsiteY199" fmla="*/ 892647 h 1509906"/>
                    <a:gd name="connsiteX200" fmla="*/ 692079 w 1034979"/>
                    <a:gd name="connsiteY200" fmla="*/ 896457 h 1509906"/>
                    <a:gd name="connsiteX201" fmla="*/ 650169 w 1034979"/>
                    <a:gd name="connsiteY201" fmla="*/ 925032 h 1509906"/>
                    <a:gd name="connsiteX202" fmla="*/ 636834 w 1034979"/>
                    <a:gd name="connsiteY202" fmla="*/ 936462 h 1509906"/>
                    <a:gd name="connsiteX203" fmla="*/ 627309 w 1034979"/>
                    <a:gd name="connsiteY203" fmla="*/ 953607 h 1509906"/>
                    <a:gd name="connsiteX204" fmla="*/ 602544 w 1034979"/>
                    <a:gd name="connsiteY204" fmla="*/ 959322 h 1509906"/>
                    <a:gd name="connsiteX205" fmla="*/ 589209 w 1034979"/>
                    <a:gd name="connsiteY205" fmla="*/ 963132 h 1509906"/>
                    <a:gd name="connsiteX206" fmla="*/ 573969 w 1034979"/>
                    <a:gd name="connsiteY206" fmla="*/ 961227 h 1509906"/>
                    <a:gd name="connsiteX207" fmla="*/ 562539 w 1034979"/>
                    <a:gd name="connsiteY207" fmla="*/ 957417 h 1509906"/>
                    <a:gd name="connsiteX208" fmla="*/ 551109 w 1034979"/>
                    <a:gd name="connsiteY208" fmla="*/ 953607 h 1509906"/>
                    <a:gd name="connsiteX209" fmla="*/ 539679 w 1034979"/>
                    <a:gd name="connsiteY209" fmla="*/ 949797 h 1509906"/>
                    <a:gd name="connsiteX210" fmla="*/ 533964 w 1034979"/>
                    <a:gd name="connsiteY210" fmla="*/ 947892 h 1509906"/>
                    <a:gd name="connsiteX211" fmla="*/ 528249 w 1034979"/>
                    <a:gd name="connsiteY211" fmla="*/ 944082 h 1509906"/>
                    <a:gd name="connsiteX212" fmla="*/ 516819 w 1034979"/>
                    <a:gd name="connsiteY212" fmla="*/ 938367 h 1509906"/>
                    <a:gd name="connsiteX213" fmla="*/ 509199 w 1034979"/>
                    <a:gd name="connsiteY213" fmla="*/ 926937 h 1509906"/>
                    <a:gd name="connsiteX214" fmla="*/ 505389 w 1034979"/>
                    <a:gd name="connsiteY214" fmla="*/ 905982 h 1509906"/>
                    <a:gd name="connsiteX215" fmla="*/ 507294 w 1034979"/>
                    <a:gd name="connsiteY215" fmla="*/ 841212 h 1509906"/>
                    <a:gd name="connsiteX216" fmla="*/ 503484 w 1034979"/>
                    <a:gd name="connsiteY216" fmla="*/ 351627 h 1509906"/>
                    <a:gd name="connsiteX217" fmla="*/ 499674 w 1034979"/>
                    <a:gd name="connsiteY217" fmla="*/ 60162 h 1509906"/>
                    <a:gd name="connsiteX218" fmla="*/ 490149 w 1034979"/>
                    <a:gd name="connsiteY218" fmla="*/ 33492 h 1509906"/>
                    <a:gd name="connsiteX219" fmla="*/ 488244 w 1034979"/>
                    <a:gd name="connsiteY219" fmla="*/ 27777 h 1509906"/>
                    <a:gd name="connsiteX220" fmla="*/ 484434 w 1034979"/>
                    <a:gd name="connsiteY220" fmla="*/ 22062 h 1509906"/>
                    <a:gd name="connsiteX221" fmla="*/ 478719 w 1034979"/>
                    <a:gd name="connsiteY221" fmla="*/ 10632 h 1509906"/>
                    <a:gd name="connsiteX222" fmla="*/ 473004 w 1034979"/>
                    <a:gd name="connsiteY222" fmla="*/ 6822 h 1509906"/>
                    <a:gd name="connsiteX223" fmla="*/ 469194 w 1034979"/>
                    <a:gd name="connsiteY223" fmla="*/ 1107 h 1509906"/>
                    <a:gd name="connsiteX224" fmla="*/ 429189 w 1034979"/>
                    <a:gd name="connsiteY224" fmla="*/ 4917 h 1509906"/>
                    <a:gd name="connsiteX225" fmla="*/ 421569 w 1034979"/>
                    <a:gd name="connsiteY225" fmla="*/ 16347 h 1509906"/>
                    <a:gd name="connsiteX226" fmla="*/ 417759 w 1034979"/>
                    <a:gd name="connsiteY226" fmla="*/ 22062 h 1509906"/>
                    <a:gd name="connsiteX227" fmla="*/ 419664 w 1034979"/>
                    <a:gd name="connsiteY227" fmla="*/ 54447 h 1509906"/>
                    <a:gd name="connsiteX228" fmla="*/ 423474 w 1034979"/>
                    <a:gd name="connsiteY228" fmla="*/ 65877 h 1509906"/>
                    <a:gd name="connsiteX229" fmla="*/ 425379 w 1034979"/>
                    <a:gd name="connsiteY229" fmla="*/ 71592 h 1509906"/>
                    <a:gd name="connsiteX230" fmla="*/ 425379 w 1034979"/>
                    <a:gd name="connsiteY230" fmla="*/ 77307 h 1509906"/>
                    <a:gd name="connsiteX231" fmla="*/ 429189 w 1034979"/>
                    <a:gd name="connsiteY231" fmla="*/ 231612 h 1509906"/>
                    <a:gd name="connsiteX232" fmla="*/ 440619 w 1034979"/>
                    <a:gd name="connsiteY232" fmla="*/ 414492 h 1509906"/>
                    <a:gd name="connsiteX233" fmla="*/ 425379 w 1034979"/>
                    <a:gd name="connsiteY233" fmla="*/ 711672 h 1509906"/>
                    <a:gd name="connsiteX234" fmla="*/ 425173 w 1034979"/>
                    <a:gd name="connsiteY234" fmla="*/ 765165 h 1509906"/>
                    <a:gd name="connsiteX235" fmla="*/ 421363 w 1034979"/>
                    <a:gd name="connsiteY235" fmla="*/ 844096 h 1509906"/>
                    <a:gd name="connsiteX236" fmla="*/ 425379 w 1034979"/>
                    <a:gd name="connsiteY236" fmla="*/ 894552 h 1509906"/>
                    <a:gd name="connsiteX237" fmla="*/ 423474 w 1034979"/>
                    <a:gd name="connsiteY237" fmla="*/ 921222 h 1509906"/>
                    <a:gd name="connsiteX238" fmla="*/ 417759 w 1034979"/>
                    <a:gd name="connsiteY238" fmla="*/ 923127 h 1509906"/>
                    <a:gd name="connsiteX239" fmla="*/ 412044 w 1034979"/>
                    <a:gd name="connsiteY239" fmla="*/ 926937 h 1509906"/>
                    <a:gd name="connsiteX240" fmla="*/ 421569 w 1034979"/>
                    <a:gd name="connsiteY240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126294 w 1034979"/>
                    <a:gd name="connsiteY56" fmla="*/ 1128867 h 1509906"/>
                    <a:gd name="connsiteX57" fmla="*/ 120579 w 1034979"/>
                    <a:gd name="connsiteY57" fmla="*/ 1130772 h 1509906"/>
                    <a:gd name="connsiteX58" fmla="*/ 105339 w 1034979"/>
                    <a:gd name="connsiteY58" fmla="*/ 1132677 h 1509906"/>
                    <a:gd name="connsiteX59" fmla="*/ 88194 w 1034979"/>
                    <a:gd name="connsiteY59" fmla="*/ 1138392 h 1509906"/>
                    <a:gd name="connsiteX60" fmla="*/ 82479 w 1034979"/>
                    <a:gd name="connsiteY60" fmla="*/ 1140297 h 1509906"/>
                    <a:gd name="connsiteX61" fmla="*/ 76764 w 1034979"/>
                    <a:gd name="connsiteY61" fmla="*/ 1144107 h 1509906"/>
                    <a:gd name="connsiteX62" fmla="*/ 65334 w 1034979"/>
                    <a:gd name="connsiteY62" fmla="*/ 1146012 h 1509906"/>
                    <a:gd name="connsiteX63" fmla="*/ 27234 w 1034979"/>
                    <a:gd name="connsiteY63" fmla="*/ 1147917 h 1509906"/>
                    <a:gd name="connsiteX64" fmla="*/ 15804 w 1034979"/>
                    <a:gd name="connsiteY64" fmla="*/ 1153632 h 1509906"/>
                    <a:gd name="connsiteX65" fmla="*/ 6279 w 1034979"/>
                    <a:gd name="connsiteY65" fmla="*/ 1163157 h 1509906"/>
                    <a:gd name="connsiteX66" fmla="*/ 4374 w 1034979"/>
                    <a:gd name="connsiteY66" fmla="*/ 1168872 h 1509906"/>
                    <a:gd name="connsiteX67" fmla="*/ 564 w 1034979"/>
                    <a:gd name="connsiteY67" fmla="*/ 1174587 h 1509906"/>
                    <a:gd name="connsiteX68" fmla="*/ 6279 w 1034979"/>
                    <a:gd name="connsiteY68" fmla="*/ 1206972 h 1509906"/>
                    <a:gd name="connsiteX69" fmla="*/ 11994 w 1034979"/>
                    <a:gd name="connsiteY69" fmla="*/ 1210782 h 1509906"/>
                    <a:gd name="connsiteX70" fmla="*/ 17709 w 1034979"/>
                    <a:gd name="connsiteY70" fmla="*/ 1212687 h 1509906"/>
                    <a:gd name="connsiteX71" fmla="*/ 145344 w 1034979"/>
                    <a:gd name="connsiteY71" fmla="*/ 1210782 h 1509906"/>
                    <a:gd name="connsiteX72" fmla="*/ 152964 w 1034979"/>
                    <a:gd name="connsiteY72" fmla="*/ 1208877 h 1509906"/>
                    <a:gd name="connsiteX73" fmla="*/ 303459 w 1034979"/>
                    <a:gd name="connsiteY73" fmla="*/ 1203162 h 1509906"/>
                    <a:gd name="connsiteX74" fmla="*/ 318699 w 1034979"/>
                    <a:gd name="connsiteY74" fmla="*/ 1210782 h 1509906"/>
                    <a:gd name="connsiteX75" fmla="*/ 330129 w 1034979"/>
                    <a:gd name="connsiteY75" fmla="*/ 1216497 h 1509906"/>
                    <a:gd name="connsiteX76" fmla="*/ 333939 w 1034979"/>
                    <a:gd name="connsiteY76" fmla="*/ 1222212 h 1509906"/>
                    <a:gd name="connsiteX77" fmla="*/ 339654 w 1034979"/>
                    <a:gd name="connsiteY77" fmla="*/ 1224117 h 1509906"/>
                    <a:gd name="connsiteX78" fmla="*/ 351084 w 1034979"/>
                    <a:gd name="connsiteY78" fmla="*/ 1231737 h 1509906"/>
                    <a:gd name="connsiteX79" fmla="*/ 356799 w 1034979"/>
                    <a:gd name="connsiteY79" fmla="*/ 1235547 h 1509906"/>
                    <a:gd name="connsiteX80" fmla="*/ 360609 w 1034979"/>
                    <a:gd name="connsiteY80" fmla="*/ 1241262 h 1509906"/>
                    <a:gd name="connsiteX81" fmla="*/ 366324 w 1034979"/>
                    <a:gd name="connsiteY81" fmla="*/ 1252692 h 1509906"/>
                    <a:gd name="connsiteX82" fmla="*/ 362514 w 1034979"/>
                    <a:gd name="connsiteY82" fmla="*/ 1279362 h 1509906"/>
                    <a:gd name="connsiteX83" fmla="*/ 358704 w 1034979"/>
                    <a:gd name="connsiteY83" fmla="*/ 1285077 h 1509906"/>
                    <a:gd name="connsiteX84" fmla="*/ 356799 w 1034979"/>
                    <a:gd name="connsiteY84" fmla="*/ 1290792 h 1509906"/>
                    <a:gd name="connsiteX85" fmla="*/ 352989 w 1034979"/>
                    <a:gd name="connsiteY85" fmla="*/ 1296507 h 1509906"/>
                    <a:gd name="connsiteX86" fmla="*/ 351084 w 1034979"/>
                    <a:gd name="connsiteY86" fmla="*/ 1302222 h 1509906"/>
                    <a:gd name="connsiteX87" fmla="*/ 347274 w 1034979"/>
                    <a:gd name="connsiteY87" fmla="*/ 1307937 h 1509906"/>
                    <a:gd name="connsiteX88" fmla="*/ 330129 w 1034979"/>
                    <a:gd name="connsiteY88" fmla="*/ 1374612 h 1509906"/>
                    <a:gd name="connsiteX89" fmla="*/ 328224 w 1034979"/>
                    <a:gd name="connsiteY89" fmla="*/ 1426047 h 1509906"/>
                    <a:gd name="connsiteX90" fmla="*/ 330129 w 1034979"/>
                    <a:gd name="connsiteY90" fmla="*/ 1450812 h 1509906"/>
                    <a:gd name="connsiteX91" fmla="*/ 332034 w 1034979"/>
                    <a:gd name="connsiteY91" fmla="*/ 1456527 h 1509906"/>
                    <a:gd name="connsiteX92" fmla="*/ 335844 w 1034979"/>
                    <a:gd name="connsiteY92" fmla="*/ 1460337 h 1509906"/>
                    <a:gd name="connsiteX93" fmla="*/ 364419 w 1034979"/>
                    <a:gd name="connsiteY93" fmla="*/ 1506057 h 1509906"/>
                    <a:gd name="connsiteX94" fmla="*/ 387279 w 1034979"/>
                    <a:gd name="connsiteY94" fmla="*/ 1507962 h 1509906"/>
                    <a:gd name="connsiteX95" fmla="*/ 392994 w 1034979"/>
                    <a:gd name="connsiteY95" fmla="*/ 1502247 h 1509906"/>
                    <a:gd name="connsiteX96" fmla="*/ 394899 w 1034979"/>
                    <a:gd name="connsiteY96" fmla="*/ 1490817 h 1509906"/>
                    <a:gd name="connsiteX97" fmla="*/ 396804 w 1034979"/>
                    <a:gd name="connsiteY97" fmla="*/ 1485102 h 1509906"/>
                    <a:gd name="connsiteX98" fmla="*/ 398709 w 1034979"/>
                    <a:gd name="connsiteY98" fmla="*/ 1467957 h 1509906"/>
                    <a:gd name="connsiteX99" fmla="*/ 400614 w 1034979"/>
                    <a:gd name="connsiteY99" fmla="*/ 1454622 h 1509906"/>
                    <a:gd name="connsiteX100" fmla="*/ 404424 w 1034979"/>
                    <a:gd name="connsiteY100" fmla="*/ 1397472 h 1509906"/>
                    <a:gd name="connsiteX101" fmla="*/ 410139 w 1034979"/>
                    <a:gd name="connsiteY101" fmla="*/ 1386042 h 1509906"/>
                    <a:gd name="connsiteX102" fmla="*/ 413949 w 1034979"/>
                    <a:gd name="connsiteY102" fmla="*/ 1372707 h 1509906"/>
                    <a:gd name="connsiteX103" fmla="*/ 415854 w 1034979"/>
                    <a:gd name="connsiteY103" fmla="*/ 1366992 h 1509906"/>
                    <a:gd name="connsiteX104" fmla="*/ 417759 w 1034979"/>
                    <a:gd name="connsiteY104" fmla="*/ 1353657 h 1509906"/>
                    <a:gd name="connsiteX105" fmla="*/ 421569 w 1034979"/>
                    <a:gd name="connsiteY105" fmla="*/ 1342227 h 1509906"/>
                    <a:gd name="connsiteX106" fmla="*/ 427284 w 1034979"/>
                    <a:gd name="connsiteY106" fmla="*/ 1328892 h 1509906"/>
                    <a:gd name="connsiteX107" fmla="*/ 436809 w 1034979"/>
                    <a:gd name="connsiteY107" fmla="*/ 1317462 h 1509906"/>
                    <a:gd name="connsiteX108" fmla="*/ 450144 w 1034979"/>
                    <a:gd name="connsiteY108" fmla="*/ 1302222 h 1509906"/>
                    <a:gd name="connsiteX109" fmla="*/ 457764 w 1034979"/>
                    <a:gd name="connsiteY109" fmla="*/ 1290792 h 1509906"/>
                    <a:gd name="connsiteX110" fmla="*/ 461574 w 1034979"/>
                    <a:gd name="connsiteY110" fmla="*/ 1279362 h 1509906"/>
                    <a:gd name="connsiteX111" fmla="*/ 465384 w 1034979"/>
                    <a:gd name="connsiteY111" fmla="*/ 1264122 h 1509906"/>
                    <a:gd name="connsiteX112" fmla="*/ 467289 w 1034979"/>
                    <a:gd name="connsiteY112" fmla="*/ 1258407 h 1509906"/>
                    <a:gd name="connsiteX113" fmla="*/ 507294 w 1034979"/>
                    <a:gd name="connsiteY113" fmla="*/ 1252692 h 1509906"/>
                    <a:gd name="connsiteX114" fmla="*/ 535869 w 1034979"/>
                    <a:gd name="connsiteY114" fmla="*/ 1243167 h 1509906"/>
                    <a:gd name="connsiteX115" fmla="*/ 541584 w 1034979"/>
                    <a:gd name="connsiteY115" fmla="*/ 1241262 h 1509906"/>
                    <a:gd name="connsiteX116" fmla="*/ 547299 w 1034979"/>
                    <a:gd name="connsiteY116" fmla="*/ 1239357 h 1509906"/>
                    <a:gd name="connsiteX117" fmla="*/ 554919 w 1034979"/>
                    <a:gd name="connsiteY117" fmla="*/ 1237452 h 1509906"/>
                    <a:gd name="connsiteX118" fmla="*/ 573969 w 1034979"/>
                    <a:gd name="connsiteY118" fmla="*/ 1229832 h 1509906"/>
                    <a:gd name="connsiteX119" fmla="*/ 585399 w 1034979"/>
                    <a:gd name="connsiteY119" fmla="*/ 1226022 h 1509906"/>
                    <a:gd name="connsiteX120" fmla="*/ 720654 w 1034979"/>
                    <a:gd name="connsiteY120" fmla="*/ 1309842 h 1509906"/>
                    <a:gd name="connsiteX121" fmla="*/ 733989 w 1034979"/>
                    <a:gd name="connsiteY121" fmla="*/ 1319367 h 1509906"/>
                    <a:gd name="connsiteX122" fmla="*/ 743514 w 1034979"/>
                    <a:gd name="connsiteY122" fmla="*/ 1321272 h 1509906"/>
                    <a:gd name="connsiteX123" fmla="*/ 749229 w 1034979"/>
                    <a:gd name="connsiteY123" fmla="*/ 1323177 h 1509906"/>
                    <a:gd name="connsiteX124" fmla="*/ 762564 w 1034979"/>
                    <a:gd name="connsiteY124" fmla="*/ 1328892 h 1509906"/>
                    <a:gd name="connsiteX125" fmla="*/ 777804 w 1034979"/>
                    <a:gd name="connsiteY125" fmla="*/ 1326987 h 1509906"/>
                    <a:gd name="connsiteX126" fmla="*/ 789234 w 1034979"/>
                    <a:gd name="connsiteY126" fmla="*/ 1321272 h 1509906"/>
                    <a:gd name="connsiteX127" fmla="*/ 794949 w 1034979"/>
                    <a:gd name="connsiteY127" fmla="*/ 1319367 h 1509906"/>
                    <a:gd name="connsiteX128" fmla="*/ 802569 w 1034979"/>
                    <a:gd name="connsiteY128" fmla="*/ 1302222 h 1509906"/>
                    <a:gd name="connsiteX129" fmla="*/ 800664 w 1034979"/>
                    <a:gd name="connsiteY129" fmla="*/ 1277457 h 1509906"/>
                    <a:gd name="connsiteX130" fmla="*/ 798759 w 1034979"/>
                    <a:gd name="connsiteY130" fmla="*/ 1271742 h 1509906"/>
                    <a:gd name="connsiteX131" fmla="*/ 796854 w 1034979"/>
                    <a:gd name="connsiteY131" fmla="*/ 1264122 h 1509906"/>
                    <a:gd name="connsiteX132" fmla="*/ 783519 w 1034979"/>
                    <a:gd name="connsiteY132" fmla="*/ 1246977 h 1509906"/>
                    <a:gd name="connsiteX133" fmla="*/ 773994 w 1034979"/>
                    <a:gd name="connsiteY133" fmla="*/ 1241262 h 1509906"/>
                    <a:gd name="connsiteX134" fmla="*/ 648264 w 1034979"/>
                    <a:gd name="connsiteY134" fmla="*/ 1149822 h 1509906"/>
                    <a:gd name="connsiteX135" fmla="*/ 644454 w 1034979"/>
                    <a:gd name="connsiteY135" fmla="*/ 1132677 h 1509906"/>
                    <a:gd name="connsiteX136" fmla="*/ 646359 w 1034979"/>
                    <a:gd name="connsiteY136" fmla="*/ 1125057 h 1509906"/>
                    <a:gd name="connsiteX137" fmla="*/ 650169 w 1034979"/>
                    <a:gd name="connsiteY137" fmla="*/ 1107912 h 1509906"/>
                    <a:gd name="connsiteX138" fmla="*/ 653979 w 1034979"/>
                    <a:gd name="connsiteY138" fmla="*/ 1102197 h 1509906"/>
                    <a:gd name="connsiteX139" fmla="*/ 655884 w 1034979"/>
                    <a:gd name="connsiteY139" fmla="*/ 1096482 h 1509906"/>
                    <a:gd name="connsiteX140" fmla="*/ 661599 w 1034979"/>
                    <a:gd name="connsiteY140" fmla="*/ 1094577 h 1509906"/>
                    <a:gd name="connsiteX141" fmla="*/ 671124 w 1034979"/>
                    <a:gd name="connsiteY141" fmla="*/ 1083147 h 1509906"/>
                    <a:gd name="connsiteX142" fmla="*/ 724464 w 1034979"/>
                    <a:gd name="connsiteY142" fmla="*/ 1075527 h 1509906"/>
                    <a:gd name="connsiteX143" fmla="*/ 842574 w 1034979"/>
                    <a:gd name="connsiteY143" fmla="*/ 1077432 h 1509906"/>
                    <a:gd name="connsiteX144" fmla="*/ 871149 w 1034979"/>
                    <a:gd name="connsiteY144" fmla="*/ 1079337 h 1509906"/>
                    <a:gd name="connsiteX145" fmla="*/ 899724 w 1034979"/>
                    <a:gd name="connsiteY145" fmla="*/ 1085052 h 1509906"/>
                    <a:gd name="connsiteX146" fmla="*/ 922584 w 1034979"/>
                    <a:gd name="connsiteY146" fmla="*/ 1088862 h 1509906"/>
                    <a:gd name="connsiteX147" fmla="*/ 951159 w 1034979"/>
                    <a:gd name="connsiteY147" fmla="*/ 1094577 h 1509906"/>
                    <a:gd name="connsiteX148" fmla="*/ 956874 w 1034979"/>
                    <a:gd name="connsiteY148" fmla="*/ 1094577 h 1509906"/>
                    <a:gd name="connsiteX149" fmla="*/ 1002594 w 1034979"/>
                    <a:gd name="connsiteY149" fmla="*/ 1092672 h 1509906"/>
                    <a:gd name="connsiteX150" fmla="*/ 1031169 w 1034979"/>
                    <a:gd name="connsiteY150" fmla="*/ 1085052 h 1509906"/>
                    <a:gd name="connsiteX151" fmla="*/ 1034979 w 1034979"/>
                    <a:gd name="connsiteY151" fmla="*/ 1079337 h 1509906"/>
                    <a:gd name="connsiteX152" fmla="*/ 1033074 w 1034979"/>
                    <a:gd name="connsiteY152" fmla="*/ 1060287 h 1509906"/>
                    <a:gd name="connsiteX153" fmla="*/ 1027359 w 1034979"/>
                    <a:gd name="connsiteY153" fmla="*/ 1056477 h 1509906"/>
                    <a:gd name="connsiteX154" fmla="*/ 1012119 w 1034979"/>
                    <a:gd name="connsiteY154" fmla="*/ 1054572 h 1509906"/>
                    <a:gd name="connsiteX155" fmla="*/ 1006404 w 1034979"/>
                    <a:gd name="connsiteY155" fmla="*/ 1052667 h 1509906"/>
                    <a:gd name="connsiteX156" fmla="*/ 998784 w 1034979"/>
                    <a:gd name="connsiteY156" fmla="*/ 1050762 h 1509906"/>
                    <a:gd name="connsiteX157" fmla="*/ 987354 w 1034979"/>
                    <a:gd name="connsiteY157" fmla="*/ 1043142 h 1509906"/>
                    <a:gd name="connsiteX158" fmla="*/ 975924 w 1034979"/>
                    <a:gd name="connsiteY158" fmla="*/ 1039332 h 1509906"/>
                    <a:gd name="connsiteX159" fmla="*/ 970209 w 1034979"/>
                    <a:gd name="connsiteY159" fmla="*/ 1037427 h 1509906"/>
                    <a:gd name="connsiteX160" fmla="*/ 962589 w 1034979"/>
                    <a:gd name="connsiteY160" fmla="*/ 1035522 h 1509906"/>
                    <a:gd name="connsiteX161" fmla="*/ 956874 w 1034979"/>
                    <a:gd name="connsiteY161" fmla="*/ 1033617 h 1509906"/>
                    <a:gd name="connsiteX162" fmla="*/ 935919 w 1034979"/>
                    <a:gd name="connsiteY162" fmla="*/ 1027902 h 1509906"/>
                    <a:gd name="connsiteX163" fmla="*/ 930204 w 1034979"/>
                    <a:gd name="connsiteY163" fmla="*/ 1025997 h 1509906"/>
                    <a:gd name="connsiteX164" fmla="*/ 825429 w 1034979"/>
                    <a:gd name="connsiteY164" fmla="*/ 1027902 h 1509906"/>
                    <a:gd name="connsiteX165" fmla="*/ 819714 w 1034979"/>
                    <a:gd name="connsiteY165" fmla="*/ 1029807 h 1509906"/>
                    <a:gd name="connsiteX166" fmla="*/ 730179 w 1034979"/>
                    <a:gd name="connsiteY166" fmla="*/ 1031712 h 1509906"/>
                    <a:gd name="connsiteX167" fmla="*/ 716844 w 1034979"/>
                    <a:gd name="connsiteY167" fmla="*/ 1035522 h 1509906"/>
                    <a:gd name="connsiteX168" fmla="*/ 695889 w 1034979"/>
                    <a:gd name="connsiteY168" fmla="*/ 1037427 h 1509906"/>
                    <a:gd name="connsiteX169" fmla="*/ 669219 w 1034979"/>
                    <a:gd name="connsiteY169" fmla="*/ 1039332 h 1509906"/>
                    <a:gd name="connsiteX170" fmla="*/ 669219 w 1034979"/>
                    <a:gd name="connsiteY170" fmla="*/ 1039332 h 1509906"/>
                    <a:gd name="connsiteX171" fmla="*/ 646359 w 1034979"/>
                    <a:gd name="connsiteY171" fmla="*/ 1043142 h 1509906"/>
                    <a:gd name="connsiteX172" fmla="*/ 642549 w 1034979"/>
                    <a:gd name="connsiteY172" fmla="*/ 1031712 h 1509906"/>
                    <a:gd name="connsiteX173" fmla="*/ 640644 w 1034979"/>
                    <a:gd name="connsiteY173" fmla="*/ 1025997 h 1509906"/>
                    <a:gd name="connsiteX174" fmla="*/ 642549 w 1034979"/>
                    <a:gd name="connsiteY174" fmla="*/ 1008852 h 1509906"/>
                    <a:gd name="connsiteX175" fmla="*/ 644454 w 1034979"/>
                    <a:gd name="connsiteY175" fmla="*/ 1003137 h 1509906"/>
                    <a:gd name="connsiteX176" fmla="*/ 661599 w 1034979"/>
                    <a:gd name="connsiteY176" fmla="*/ 993612 h 1509906"/>
                    <a:gd name="connsiteX177" fmla="*/ 673029 w 1034979"/>
                    <a:gd name="connsiteY177" fmla="*/ 985992 h 1509906"/>
                    <a:gd name="connsiteX178" fmla="*/ 674934 w 1034979"/>
                    <a:gd name="connsiteY178" fmla="*/ 980277 h 1509906"/>
                    <a:gd name="connsiteX179" fmla="*/ 680649 w 1034979"/>
                    <a:gd name="connsiteY179" fmla="*/ 978372 h 1509906"/>
                    <a:gd name="connsiteX180" fmla="*/ 686364 w 1034979"/>
                    <a:gd name="connsiteY180" fmla="*/ 974562 h 1509906"/>
                    <a:gd name="connsiteX181" fmla="*/ 695889 w 1034979"/>
                    <a:gd name="connsiteY181" fmla="*/ 965037 h 1509906"/>
                    <a:gd name="connsiteX182" fmla="*/ 705414 w 1034979"/>
                    <a:gd name="connsiteY182" fmla="*/ 953607 h 1509906"/>
                    <a:gd name="connsiteX183" fmla="*/ 716844 w 1034979"/>
                    <a:gd name="connsiteY183" fmla="*/ 945987 h 1509906"/>
                    <a:gd name="connsiteX184" fmla="*/ 732084 w 1034979"/>
                    <a:gd name="connsiteY184" fmla="*/ 932652 h 1509906"/>
                    <a:gd name="connsiteX185" fmla="*/ 741609 w 1034979"/>
                    <a:gd name="connsiteY185" fmla="*/ 921222 h 1509906"/>
                    <a:gd name="connsiteX186" fmla="*/ 753039 w 1034979"/>
                    <a:gd name="connsiteY186" fmla="*/ 911697 h 1509906"/>
                    <a:gd name="connsiteX187" fmla="*/ 758754 w 1034979"/>
                    <a:gd name="connsiteY187" fmla="*/ 900267 h 1509906"/>
                    <a:gd name="connsiteX188" fmla="*/ 760659 w 1034979"/>
                    <a:gd name="connsiteY188" fmla="*/ 894552 h 1509906"/>
                    <a:gd name="connsiteX189" fmla="*/ 766374 w 1034979"/>
                    <a:gd name="connsiteY189" fmla="*/ 883122 h 1509906"/>
                    <a:gd name="connsiteX190" fmla="*/ 764469 w 1034979"/>
                    <a:gd name="connsiteY190" fmla="*/ 867882 h 1509906"/>
                    <a:gd name="connsiteX191" fmla="*/ 758754 w 1034979"/>
                    <a:gd name="connsiteY191" fmla="*/ 865977 h 1509906"/>
                    <a:gd name="connsiteX192" fmla="*/ 737799 w 1034979"/>
                    <a:gd name="connsiteY192" fmla="*/ 867882 h 1509906"/>
                    <a:gd name="connsiteX193" fmla="*/ 732084 w 1034979"/>
                    <a:gd name="connsiteY193" fmla="*/ 871692 h 1509906"/>
                    <a:gd name="connsiteX194" fmla="*/ 720654 w 1034979"/>
                    <a:gd name="connsiteY194" fmla="*/ 875502 h 1509906"/>
                    <a:gd name="connsiteX195" fmla="*/ 716844 w 1034979"/>
                    <a:gd name="connsiteY195" fmla="*/ 881217 h 1509906"/>
                    <a:gd name="connsiteX196" fmla="*/ 711129 w 1034979"/>
                    <a:gd name="connsiteY196" fmla="*/ 883122 h 1509906"/>
                    <a:gd name="connsiteX197" fmla="*/ 705414 w 1034979"/>
                    <a:gd name="connsiteY197" fmla="*/ 886932 h 1509906"/>
                    <a:gd name="connsiteX198" fmla="*/ 699699 w 1034979"/>
                    <a:gd name="connsiteY198" fmla="*/ 892647 h 1509906"/>
                    <a:gd name="connsiteX199" fmla="*/ 692079 w 1034979"/>
                    <a:gd name="connsiteY199" fmla="*/ 896457 h 1509906"/>
                    <a:gd name="connsiteX200" fmla="*/ 650169 w 1034979"/>
                    <a:gd name="connsiteY200" fmla="*/ 925032 h 1509906"/>
                    <a:gd name="connsiteX201" fmla="*/ 636834 w 1034979"/>
                    <a:gd name="connsiteY201" fmla="*/ 936462 h 1509906"/>
                    <a:gd name="connsiteX202" fmla="*/ 627309 w 1034979"/>
                    <a:gd name="connsiteY202" fmla="*/ 953607 h 1509906"/>
                    <a:gd name="connsiteX203" fmla="*/ 602544 w 1034979"/>
                    <a:gd name="connsiteY203" fmla="*/ 959322 h 1509906"/>
                    <a:gd name="connsiteX204" fmla="*/ 589209 w 1034979"/>
                    <a:gd name="connsiteY204" fmla="*/ 963132 h 1509906"/>
                    <a:gd name="connsiteX205" fmla="*/ 573969 w 1034979"/>
                    <a:gd name="connsiteY205" fmla="*/ 961227 h 1509906"/>
                    <a:gd name="connsiteX206" fmla="*/ 562539 w 1034979"/>
                    <a:gd name="connsiteY206" fmla="*/ 957417 h 1509906"/>
                    <a:gd name="connsiteX207" fmla="*/ 551109 w 1034979"/>
                    <a:gd name="connsiteY207" fmla="*/ 953607 h 1509906"/>
                    <a:gd name="connsiteX208" fmla="*/ 539679 w 1034979"/>
                    <a:gd name="connsiteY208" fmla="*/ 949797 h 1509906"/>
                    <a:gd name="connsiteX209" fmla="*/ 533964 w 1034979"/>
                    <a:gd name="connsiteY209" fmla="*/ 947892 h 1509906"/>
                    <a:gd name="connsiteX210" fmla="*/ 528249 w 1034979"/>
                    <a:gd name="connsiteY210" fmla="*/ 944082 h 1509906"/>
                    <a:gd name="connsiteX211" fmla="*/ 516819 w 1034979"/>
                    <a:gd name="connsiteY211" fmla="*/ 938367 h 1509906"/>
                    <a:gd name="connsiteX212" fmla="*/ 509199 w 1034979"/>
                    <a:gd name="connsiteY212" fmla="*/ 926937 h 1509906"/>
                    <a:gd name="connsiteX213" fmla="*/ 505389 w 1034979"/>
                    <a:gd name="connsiteY213" fmla="*/ 905982 h 1509906"/>
                    <a:gd name="connsiteX214" fmla="*/ 507294 w 1034979"/>
                    <a:gd name="connsiteY214" fmla="*/ 841212 h 1509906"/>
                    <a:gd name="connsiteX215" fmla="*/ 503484 w 1034979"/>
                    <a:gd name="connsiteY215" fmla="*/ 351627 h 1509906"/>
                    <a:gd name="connsiteX216" fmla="*/ 499674 w 1034979"/>
                    <a:gd name="connsiteY216" fmla="*/ 60162 h 1509906"/>
                    <a:gd name="connsiteX217" fmla="*/ 490149 w 1034979"/>
                    <a:gd name="connsiteY217" fmla="*/ 33492 h 1509906"/>
                    <a:gd name="connsiteX218" fmla="*/ 488244 w 1034979"/>
                    <a:gd name="connsiteY218" fmla="*/ 27777 h 1509906"/>
                    <a:gd name="connsiteX219" fmla="*/ 484434 w 1034979"/>
                    <a:gd name="connsiteY219" fmla="*/ 22062 h 1509906"/>
                    <a:gd name="connsiteX220" fmla="*/ 478719 w 1034979"/>
                    <a:gd name="connsiteY220" fmla="*/ 10632 h 1509906"/>
                    <a:gd name="connsiteX221" fmla="*/ 473004 w 1034979"/>
                    <a:gd name="connsiteY221" fmla="*/ 6822 h 1509906"/>
                    <a:gd name="connsiteX222" fmla="*/ 469194 w 1034979"/>
                    <a:gd name="connsiteY222" fmla="*/ 1107 h 1509906"/>
                    <a:gd name="connsiteX223" fmla="*/ 429189 w 1034979"/>
                    <a:gd name="connsiteY223" fmla="*/ 4917 h 1509906"/>
                    <a:gd name="connsiteX224" fmla="*/ 421569 w 1034979"/>
                    <a:gd name="connsiteY224" fmla="*/ 16347 h 1509906"/>
                    <a:gd name="connsiteX225" fmla="*/ 417759 w 1034979"/>
                    <a:gd name="connsiteY225" fmla="*/ 22062 h 1509906"/>
                    <a:gd name="connsiteX226" fmla="*/ 419664 w 1034979"/>
                    <a:gd name="connsiteY226" fmla="*/ 54447 h 1509906"/>
                    <a:gd name="connsiteX227" fmla="*/ 423474 w 1034979"/>
                    <a:gd name="connsiteY227" fmla="*/ 65877 h 1509906"/>
                    <a:gd name="connsiteX228" fmla="*/ 425379 w 1034979"/>
                    <a:gd name="connsiteY228" fmla="*/ 71592 h 1509906"/>
                    <a:gd name="connsiteX229" fmla="*/ 425379 w 1034979"/>
                    <a:gd name="connsiteY229" fmla="*/ 77307 h 1509906"/>
                    <a:gd name="connsiteX230" fmla="*/ 429189 w 1034979"/>
                    <a:gd name="connsiteY230" fmla="*/ 231612 h 1509906"/>
                    <a:gd name="connsiteX231" fmla="*/ 440619 w 1034979"/>
                    <a:gd name="connsiteY231" fmla="*/ 414492 h 1509906"/>
                    <a:gd name="connsiteX232" fmla="*/ 425379 w 1034979"/>
                    <a:gd name="connsiteY232" fmla="*/ 711672 h 1509906"/>
                    <a:gd name="connsiteX233" fmla="*/ 425173 w 1034979"/>
                    <a:gd name="connsiteY233" fmla="*/ 765165 h 1509906"/>
                    <a:gd name="connsiteX234" fmla="*/ 421363 w 1034979"/>
                    <a:gd name="connsiteY234" fmla="*/ 844096 h 1509906"/>
                    <a:gd name="connsiteX235" fmla="*/ 425379 w 1034979"/>
                    <a:gd name="connsiteY235" fmla="*/ 894552 h 1509906"/>
                    <a:gd name="connsiteX236" fmla="*/ 423474 w 1034979"/>
                    <a:gd name="connsiteY236" fmla="*/ 921222 h 1509906"/>
                    <a:gd name="connsiteX237" fmla="*/ 417759 w 1034979"/>
                    <a:gd name="connsiteY237" fmla="*/ 923127 h 1509906"/>
                    <a:gd name="connsiteX238" fmla="*/ 412044 w 1034979"/>
                    <a:gd name="connsiteY238" fmla="*/ 926937 h 1509906"/>
                    <a:gd name="connsiteX239" fmla="*/ 421569 w 1034979"/>
                    <a:gd name="connsiteY239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126294 w 1034979"/>
                    <a:gd name="connsiteY56" fmla="*/ 1128867 h 1509906"/>
                    <a:gd name="connsiteX57" fmla="*/ 120579 w 1034979"/>
                    <a:gd name="connsiteY57" fmla="*/ 1130772 h 1509906"/>
                    <a:gd name="connsiteX58" fmla="*/ 105339 w 1034979"/>
                    <a:gd name="connsiteY58" fmla="*/ 1132677 h 1509906"/>
                    <a:gd name="connsiteX59" fmla="*/ 88194 w 1034979"/>
                    <a:gd name="connsiteY59" fmla="*/ 1138392 h 1509906"/>
                    <a:gd name="connsiteX60" fmla="*/ 82479 w 1034979"/>
                    <a:gd name="connsiteY60" fmla="*/ 1140297 h 1509906"/>
                    <a:gd name="connsiteX61" fmla="*/ 76764 w 1034979"/>
                    <a:gd name="connsiteY61" fmla="*/ 1144107 h 1509906"/>
                    <a:gd name="connsiteX62" fmla="*/ 65334 w 1034979"/>
                    <a:gd name="connsiteY62" fmla="*/ 1146012 h 1509906"/>
                    <a:gd name="connsiteX63" fmla="*/ 27234 w 1034979"/>
                    <a:gd name="connsiteY63" fmla="*/ 1147917 h 1509906"/>
                    <a:gd name="connsiteX64" fmla="*/ 15804 w 1034979"/>
                    <a:gd name="connsiteY64" fmla="*/ 1153632 h 1509906"/>
                    <a:gd name="connsiteX65" fmla="*/ 6279 w 1034979"/>
                    <a:gd name="connsiteY65" fmla="*/ 1163157 h 1509906"/>
                    <a:gd name="connsiteX66" fmla="*/ 4374 w 1034979"/>
                    <a:gd name="connsiteY66" fmla="*/ 1168872 h 1509906"/>
                    <a:gd name="connsiteX67" fmla="*/ 564 w 1034979"/>
                    <a:gd name="connsiteY67" fmla="*/ 1174587 h 1509906"/>
                    <a:gd name="connsiteX68" fmla="*/ 6279 w 1034979"/>
                    <a:gd name="connsiteY68" fmla="*/ 1206972 h 1509906"/>
                    <a:gd name="connsiteX69" fmla="*/ 11994 w 1034979"/>
                    <a:gd name="connsiteY69" fmla="*/ 1210782 h 1509906"/>
                    <a:gd name="connsiteX70" fmla="*/ 17709 w 1034979"/>
                    <a:gd name="connsiteY70" fmla="*/ 1212687 h 1509906"/>
                    <a:gd name="connsiteX71" fmla="*/ 145344 w 1034979"/>
                    <a:gd name="connsiteY71" fmla="*/ 1210782 h 1509906"/>
                    <a:gd name="connsiteX72" fmla="*/ 152964 w 1034979"/>
                    <a:gd name="connsiteY72" fmla="*/ 1208877 h 1509906"/>
                    <a:gd name="connsiteX73" fmla="*/ 303459 w 1034979"/>
                    <a:gd name="connsiteY73" fmla="*/ 1203162 h 1509906"/>
                    <a:gd name="connsiteX74" fmla="*/ 318699 w 1034979"/>
                    <a:gd name="connsiteY74" fmla="*/ 1210782 h 1509906"/>
                    <a:gd name="connsiteX75" fmla="*/ 330129 w 1034979"/>
                    <a:gd name="connsiteY75" fmla="*/ 1216497 h 1509906"/>
                    <a:gd name="connsiteX76" fmla="*/ 333939 w 1034979"/>
                    <a:gd name="connsiteY76" fmla="*/ 1222212 h 1509906"/>
                    <a:gd name="connsiteX77" fmla="*/ 339654 w 1034979"/>
                    <a:gd name="connsiteY77" fmla="*/ 1224117 h 1509906"/>
                    <a:gd name="connsiteX78" fmla="*/ 351084 w 1034979"/>
                    <a:gd name="connsiteY78" fmla="*/ 1231737 h 1509906"/>
                    <a:gd name="connsiteX79" fmla="*/ 356799 w 1034979"/>
                    <a:gd name="connsiteY79" fmla="*/ 1235547 h 1509906"/>
                    <a:gd name="connsiteX80" fmla="*/ 360609 w 1034979"/>
                    <a:gd name="connsiteY80" fmla="*/ 1241262 h 1509906"/>
                    <a:gd name="connsiteX81" fmla="*/ 366324 w 1034979"/>
                    <a:gd name="connsiteY81" fmla="*/ 1252692 h 1509906"/>
                    <a:gd name="connsiteX82" fmla="*/ 362514 w 1034979"/>
                    <a:gd name="connsiteY82" fmla="*/ 1279362 h 1509906"/>
                    <a:gd name="connsiteX83" fmla="*/ 358704 w 1034979"/>
                    <a:gd name="connsiteY83" fmla="*/ 1285077 h 1509906"/>
                    <a:gd name="connsiteX84" fmla="*/ 356799 w 1034979"/>
                    <a:gd name="connsiteY84" fmla="*/ 1290792 h 1509906"/>
                    <a:gd name="connsiteX85" fmla="*/ 352989 w 1034979"/>
                    <a:gd name="connsiteY85" fmla="*/ 1296507 h 1509906"/>
                    <a:gd name="connsiteX86" fmla="*/ 351084 w 1034979"/>
                    <a:gd name="connsiteY86" fmla="*/ 1302222 h 1509906"/>
                    <a:gd name="connsiteX87" fmla="*/ 347274 w 1034979"/>
                    <a:gd name="connsiteY87" fmla="*/ 1307937 h 1509906"/>
                    <a:gd name="connsiteX88" fmla="*/ 330129 w 1034979"/>
                    <a:gd name="connsiteY88" fmla="*/ 1374612 h 1509906"/>
                    <a:gd name="connsiteX89" fmla="*/ 328224 w 1034979"/>
                    <a:gd name="connsiteY89" fmla="*/ 1426047 h 1509906"/>
                    <a:gd name="connsiteX90" fmla="*/ 330129 w 1034979"/>
                    <a:gd name="connsiteY90" fmla="*/ 1450812 h 1509906"/>
                    <a:gd name="connsiteX91" fmla="*/ 332034 w 1034979"/>
                    <a:gd name="connsiteY91" fmla="*/ 1456527 h 1509906"/>
                    <a:gd name="connsiteX92" fmla="*/ 335844 w 1034979"/>
                    <a:gd name="connsiteY92" fmla="*/ 1460337 h 1509906"/>
                    <a:gd name="connsiteX93" fmla="*/ 364419 w 1034979"/>
                    <a:gd name="connsiteY93" fmla="*/ 1506057 h 1509906"/>
                    <a:gd name="connsiteX94" fmla="*/ 387279 w 1034979"/>
                    <a:gd name="connsiteY94" fmla="*/ 1507962 h 1509906"/>
                    <a:gd name="connsiteX95" fmla="*/ 392994 w 1034979"/>
                    <a:gd name="connsiteY95" fmla="*/ 1502247 h 1509906"/>
                    <a:gd name="connsiteX96" fmla="*/ 394899 w 1034979"/>
                    <a:gd name="connsiteY96" fmla="*/ 1490817 h 1509906"/>
                    <a:gd name="connsiteX97" fmla="*/ 396804 w 1034979"/>
                    <a:gd name="connsiteY97" fmla="*/ 1485102 h 1509906"/>
                    <a:gd name="connsiteX98" fmla="*/ 398709 w 1034979"/>
                    <a:gd name="connsiteY98" fmla="*/ 1467957 h 1509906"/>
                    <a:gd name="connsiteX99" fmla="*/ 400614 w 1034979"/>
                    <a:gd name="connsiteY99" fmla="*/ 1454622 h 1509906"/>
                    <a:gd name="connsiteX100" fmla="*/ 404424 w 1034979"/>
                    <a:gd name="connsiteY100" fmla="*/ 1397472 h 1509906"/>
                    <a:gd name="connsiteX101" fmla="*/ 410139 w 1034979"/>
                    <a:gd name="connsiteY101" fmla="*/ 1386042 h 1509906"/>
                    <a:gd name="connsiteX102" fmla="*/ 413949 w 1034979"/>
                    <a:gd name="connsiteY102" fmla="*/ 1372707 h 1509906"/>
                    <a:gd name="connsiteX103" fmla="*/ 415854 w 1034979"/>
                    <a:gd name="connsiteY103" fmla="*/ 1366992 h 1509906"/>
                    <a:gd name="connsiteX104" fmla="*/ 417759 w 1034979"/>
                    <a:gd name="connsiteY104" fmla="*/ 1353657 h 1509906"/>
                    <a:gd name="connsiteX105" fmla="*/ 421569 w 1034979"/>
                    <a:gd name="connsiteY105" fmla="*/ 1342227 h 1509906"/>
                    <a:gd name="connsiteX106" fmla="*/ 427284 w 1034979"/>
                    <a:gd name="connsiteY106" fmla="*/ 1328892 h 1509906"/>
                    <a:gd name="connsiteX107" fmla="*/ 436809 w 1034979"/>
                    <a:gd name="connsiteY107" fmla="*/ 1317462 h 1509906"/>
                    <a:gd name="connsiteX108" fmla="*/ 450144 w 1034979"/>
                    <a:gd name="connsiteY108" fmla="*/ 1302222 h 1509906"/>
                    <a:gd name="connsiteX109" fmla="*/ 457764 w 1034979"/>
                    <a:gd name="connsiteY109" fmla="*/ 1290792 h 1509906"/>
                    <a:gd name="connsiteX110" fmla="*/ 461574 w 1034979"/>
                    <a:gd name="connsiteY110" fmla="*/ 1279362 h 1509906"/>
                    <a:gd name="connsiteX111" fmla="*/ 465384 w 1034979"/>
                    <a:gd name="connsiteY111" fmla="*/ 1264122 h 1509906"/>
                    <a:gd name="connsiteX112" fmla="*/ 467289 w 1034979"/>
                    <a:gd name="connsiteY112" fmla="*/ 1258407 h 1509906"/>
                    <a:gd name="connsiteX113" fmla="*/ 535869 w 1034979"/>
                    <a:gd name="connsiteY113" fmla="*/ 1243167 h 1509906"/>
                    <a:gd name="connsiteX114" fmla="*/ 541584 w 1034979"/>
                    <a:gd name="connsiteY114" fmla="*/ 1241262 h 1509906"/>
                    <a:gd name="connsiteX115" fmla="*/ 547299 w 1034979"/>
                    <a:gd name="connsiteY115" fmla="*/ 1239357 h 1509906"/>
                    <a:gd name="connsiteX116" fmla="*/ 554919 w 1034979"/>
                    <a:gd name="connsiteY116" fmla="*/ 1237452 h 1509906"/>
                    <a:gd name="connsiteX117" fmla="*/ 573969 w 1034979"/>
                    <a:gd name="connsiteY117" fmla="*/ 1229832 h 1509906"/>
                    <a:gd name="connsiteX118" fmla="*/ 585399 w 1034979"/>
                    <a:gd name="connsiteY118" fmla="*/ 1226022 h 1509906"/>
                    <a:gd name="connsiteX119" fmla="*/ 720654 w 1034979"/>
                    <a:gd name="connsiteY119" fmla="*/ 1309842 h 1509906"/>
                    <a:gd name="connsiteX120" fmla="*/ 733989 w 1034979"/>
                    <a:gd name="connsiteY120" fmla="*/ 1319367 h 1509906"/>
                    <a:gd name="connsiteX121" fmla="*/ 743514 w 1034979"/>
                    <a:gd name="connsiteY121" fmla="*/ 1321272 h 1509906"/>
                    <a:gd name="connsiteX122" fmla="*/ 749229 w 1034979"/>
                    <a:gd name="connsiteY122" fmla="*/ 1323177 h 1509906"/>
                    <a:gd name="connsiteX123" fmla="*/ 762564 w 1034979"/>
                    <a:gd name="connsiteY123" fmla="*/ 1328892 h 1509906"/>
                    <a:gd name="connsiteX124" fmla="*/ 777804 w 1034979"/>
                    <a:gd name="connsiteY124" fmla="*/ 1326987 h 1509906"/>
                    <a:gd name="connsiteX125" fmla="*/ 789234 w 1034979"/>
                    <a:gd name="connsiteY125" fmla="*/ 1321272 h 1509906"/>
                    <a:gd name="connsiteX126" fmla="*/ 794949 w 1034979"/>
                    <a:gd name="connsiteY126" fmla="*/ 1319367 h 1509906"/>
                    <a:gd name="connsiteX127" fmla="*/ 802569 w 1034979"/>
                    <a:gd name="connsiteY127" fmla="*/ 1302222 h 1509906"/>
                    <a:gd name="connsiteX128" fmla="*/ 800664 w 1034979"/>
                    <a:gd name="connsiteY128" fmla="*/ 1277457 h 1509906"/>
                    <a:gd name="connsiteX129" fmla="*/ 798759 w 1034979"/>
                    <a:gd name="connsiteY129" fmla="*/ 1271742 h 1509906"/>
                    <a:gd name="connsiteX130" fmla="*/ 796854 w 1034979"/>
                    <a:gd name="connsiteY130" fmla="*/ 1264122 h 1509906"/>
                    <a:gd name="connsiteX131" fmla="*/ 783519 w 1034979"/>
                    <a:gd name="connsiteY131" fmla="*/ 1246977 h 1509906"/>
                    <a:gd name="connsiteX132" fmla="*/ 773994 w 1034979"/>
                    <a:gd name="connsiteY132" fmla="*/ 1241262 h 1509906"/>
                    <a:gd name="connsiteX133" fmla="*/ 648264 w 1034979"/>
                    <a:gd name="connsiteY133" fmla="*/ 1149822 h 1509906"/>
                    <a:gd name="connsiteX134" fmla="*/ 644454 w 1034979"/>
                    <a:gd name="connsiteY134" fmla="*/ 1132677 h 1509906"/>
                    <a:gd name="connsiteX135" fmla="*/ 646359 w 1034979"/>
                    <a:gd name="connsiteY135" fmla="*/ 1125057 h 1509906"/>
                    <a:gd name="connsiteX136" fmla="*/ 650169 w 1034979"/>
                    <a:gd name="connsiteY136" fmla="*/ 1107912 h 1509906"/>
                    <a:gd name="connsiteX137" fmla="*/ 653979 w 1034979"/>
                    <a:gd name="connsiteY137" fmla="*/ 1102197 h 1509906"/>
                    <a:gd name="connsiteX138" fmla="*/ 655884 w 1034979"/>
                    <a:gd name="connsiteY138" fmla="*/ 1096482 h 1509906"/>
                    <a:gd name="connsiteX139" fmla="*/ 661599 w 1034979"/>
                    <a:gd name="connsiteY139" fmla="*/ 1094577 h 1509906"/>
                    <a:gd name="connsiteX140" fmla="*/ 671124 w 1034979"/>
                    <a:gd name="connsiteY140" fmla="*/ 1083147 h 1509906"/>
                    <a:gd name="connsiteX141" fmla="*/ 724464 w 1034979"/>
                    <a:gd name="connsiteY141" fmla="*/ 1075527 h 1509906"/>
                    <a:gd name="connsiteX142" fmla="*/ 842574 w 1034979"/>
                    <a:gd name="connsiteY142" fmla="*/ 1077432 h 1509906"/>
                    <a:gd name="connsiteX143" fmla="*/ 871149 w 1034979"/>
                    <a:gd name="connsiteY143" fmla="*/ 1079337 h 1509906"/>
                    <a:gd name="connsiteX144" fmla="*/ 899724 w 1034979"/>
                    <a:gd name="connsiteY144" fmla="*/ 1085052 h 1509906"/>
                    <a:gd name="connsiteX145" fmla="*/ 922584 w 1034979"/>
                    <a:gd name="connsiteY145" fmla="*/ 1088862 h 1509906"/>
                    <a:gd name="connsiteX146" fmla="*/ 951159 w 1034979"/>
                    <a:gd name="connsiteY146" fmla="*/ 1094577 h 1509906"/>
                    <a:gd name="connsiteX147" fmla="*/ 956874 w 1034979"/>
                    <a:gd name="connsiteY147" fmla="*/ 1094577 h 1509906"/>
                    <a:gd name="connsiteX148" fmla="*/ 1002594 w 1034979"/>
                    <a:gd name="connsiteY148" fmla="*/ 1092672 h 1509906"/>
                    <a:gd name="connsiteX149" fmla="*/ 1031169 w 1034979"/>
                    <a:gd name="connsiteY149" fmla="*/ 1085052 h 1509906"/>
                    <a:gd name="connsiteX150" fmla="*/ 1034979 w 1034979"/>
                    <a:gd name="connsiteY150" fmla="*/ 1079337 h 1509906"/>
                    <a:gd name="connsiteX151" fmla="*/ 1033074 w 1034979"/>
                    <a:gd name="connsiteY151" fmla="*/ 1060287 h 1509906"/>
                    <a:gd name="connsiteX152" fmla="*/ 1027359 w 1034979"/>
                    <a:gd name="connsiteY152" fmla="*/ 1056477 h 1509906"/>
                    <a:gd name="connsiteX153" fmla="*/ 1012119 w 1034979"/>
                    <a:gd name="connsiteY153" fmla="*/ 1054572 h 1509906"/>
                    <a:gd name="connsiteX154" fmla="*/ 1006404 w 1034979"/>
                    <a:gd name="connsiteY154" fmla="*/ 1052667 h 1509906"/>
                    <a:gd name="connsiteX155" fmla="*/ 998784 w 1034979"/>
                    <a:gd name="connsiteY155" fmla="*/ 1050762 h 1509906"/>
                    <a:gd name="connsiteX156" fmla="*/ 987354 w 1034979"/>
                    <a:gd name="connsiteY156" fmla="*/ 1043142 h 1509906"/>
                    <a:gd name="connsiteX157" fmla="*/ 975924 w 1034979"/>
                    <a:gd name="connsiteY157" fmla="*/ 1039332 h 1509906"/>
                    <a:gd name="connsiteX158" fmla="*/ 970209 w 1034979"/>
                    <a:gd name="connsiteY158" fmla="*/ 1037427 h 1509906"/>
                    <a:gd name="connsiteX159" fmla="*/ 962589 w 1034979"/>
                    <a:gd name="connsiteY159" fmla="*/ 1035522 h 1509906"/>
                    <a:gd name="connsiteX160" fmla="*/ 956874 w 1034979"/>
                    <a:gd name="connsiteY160" fmla="*/ 1033617 h 1509906"/>
                    <a:gd name="connsiteX161" fmla="*/ 935919 w 1034979"/>
                    <a:gd name="connsiteY161" fmla="*/ 1027902 h 1509906"/>
                    <a:gd name="connsiteX162" fmla="*/ 930204 w 1034979"/>
                    <a:gd name="connsiteY162" fmla="*/ 1025997 h 1509906"/>
                    <a:gd name="connsiteX163" fmla="*/ 825429 w 1034979"/>
                    <a:gd name="connsiteY163" fmla="*/ 1027902 h 1509906"/>
                    <a:gd name="connsiteX164" fmla="*/ 819714 w 1034979"/>
                    <a:gd name="connsiteY164" fmla="*/ 1029807 h 1509906"/>
                    <a:gd name="connsiteX165" fmla="*/ 730179 w 1034979"/>
                    <a:gd name="connsiteY165" fmla="*/ 1031712 h 1509906"/>
                    <a:gd name="connsiteX166" fmla="*/ 716844 w 1034979"/>
                    <a:gd name="connsiteY166" fmla="*/ 1035522 h 1509906"/>
                    <a:gd name="connsiteX167" fmla="*/ 695889 w 1034979"/>
                    <a:gd name="connsiteY167" fmla="*/ 1037427 h 1509906"/>
                    <a:gd name="connsiteX168" fmla="*/ 669219 w 1034979"/>
                    <a:gd name="connsiteY168" fmla="*/ 1039332 h 1509906"/>
                    <a:gd name="connsiteX169" fmla="*/ 669219 w 1034979"/>
                    <a:gd name="connsiteY169" fmla="*/ 1039332 h 1509906"/>
                    <a:gd name="connsiteX170" fmla="*/ 646359 w 1034979"/>
                    <a:gd name="connsiteY170" fmla="*/ 1043142 h 1509906"/>
                    <a:gd name="connsiteX171" fmla="*/ 642549 w 1034979"/>
                    <a:gd name="connsiteY171" fmla="*/ 1031712 h 1509906"/>
                    <a:gd name="connsiteX172" fmla="*/ 640644 w 1034979"/>
                    <a:gd name="connsiteY172" fmla="*/ 1025997 h 1509906"/>
                    <a:gd name="connsiteX173" fmla="*/ 642549 w 1034979"/>
                    <a:gd name="connsiteY173" fmla="*/ 1008852 h 1509906"/>
                    <a:gd name="connsiteX174" fmla="*/ 644454 w 1034979"/>
                    <a:gd name="connsiteY174" fmla="*/ 1003137 h 1509906"/>
                    <a:gd name="connsiteX175" fmla="*/ 661599 w 1034979"/>
                    <a:gd name="connsiteY175" fmla="*/ 993612 h 1509906"/>
                    <a:gd name="connsiteX176" fmla="*/ 673029 w 1034979"/>
                    <a:gd name="connsiteY176" fmla="*/ 985992 h 1509906"/>
                    <a:gd name="connsiteX177" fmla="*/ 674934 w 1034979"/>
                    <a:gd name="connsiteY177" fmla="*/ 980277 h 1509906"/>
                    <a:gd name="connsiteX178" fmla="*/ 680649 w 1034979"/>
                    <a:gd name="connsiteY178" fmla="*/ 978372 h 1509906"/>
                    <a:gd name="connsiteX179" fmla="*/ 686364 w 1034979"/>
                    <a:gd name="connsiteY179" fmla="*/ 974562 h 1509906"/>
                    <a:gd name="connsiteX180" fmla="*/ 695889 w 1034979"/>
                    <a:gd name="connsiteY180" fmla="*/ 965037 h 1509906"/>
                    <a:gd name="connsiteX181" fmla="*/ 705414 w 1034979"/>
                    <a:gd name="connsiteY181" fmla="*/ 953607 h 1509906"/>
                    <a:gd name="connsiteX182" fmla="*/ 716844 w 1034979"/>
                    <a:gd name="connsiteY182" fmla="*/ 945987 h 1509906"/>
                    <a:gd name="connsiteX183" fmla="*/ 732084 w 1034979"/>
                    <a:gd name="connsiteY183" fmla="*/ 932652 h 1509906"/>
                    <a:gd name="connsiteX184" fmla="*/ 741609 w 1034979"/>
                    <a:gd name="connsiteY184" fmla="*/ 921222 h 1509906"/>
                    <a:gd name="connsiteX185" fmla="*/ 753039 w 1034979"/>
                    <a:gd name="connsiteY185" fmla="*/ 911697 h 1509906"/>
                    <a:gd name="connsiteX186" fmla="*/ 758754 w 1034979"/>
                    <a:gd name="connsiteY186" fmla="*/ 900267 h 1509906"/>
                    <a:gd name="connsiteX187" fmla="*/ 760659 w 1034979"/>
                    <a:gd name="connsiteY187" fmla="*/ 894552 h 1509906"/>
                    <a:gd name="connsiteX188" fmla="*/ 766374 w 1034979"/>
                    <a:gd name="connsiteY188" fmla="*/ 883122 h 1509906"/>
                    <a:gd name="connsiteX189" fmla="*/ 764469 w 1034979"/>
                    <a:gd name="connsiteY189" fmla="*/ 867882 h 1509906"/>
                    <a:gd name="connsiteX190" fmla="*/ 758754 w 1034979"/>
                    <a:gd name="connsiteY190" fmla="*/ 865977 h 1509906"/>
                    <a:gd name="connsiteX191" fmla="*/ 737799 w 1034979"/>
                    <a:gd name="connsiteY191" fmla="*/ 867882 h 1509906"/>
                    <a:gd name="connsiteX192" fmla="*/ 732084 w 1034979"/>
                    <a:gd name="connsiteY192" fmla="*/ 871692 h 1509906"/>
                    <a:gd name="connsiteX193" fmla="*/ 720654 w 1034979"/>
                    <a:gd name="connsiteY193" fmla="*/ 875502 h 1509906"/>
                    <a:gd name="connsiteX194" fmla="*/ 716844 w 1034979"/>
                    <a:gd name="connsiteY194" fmla="*/ 881217 h 1509906"/>
                    <a:gd name="connsiteX195" fmla="*/ 711129 w 1034979"/>
                    <a:gd name="connsiteY195" fmla="*/ 883122 h 1509906"/>
                    <a:gd name="connsiteX196" fmla="*/ 705414 w 1034979"/>
                    <a:gd name="connsiteY196" fmla="*/ 886932 h 1509906"/>
                    <a:gd name="connsiteX197" fmla="*/ 699699 w 1034979"/>
                    <a:gd name="connsiteY197" fmla="*/ 892647 h 1509906"/>
                    <a:gd name="connsiteX198" fmla="*/ 692079 w 1034979"/>
                    <a:gd name="connsiteY198" fmla="*/ 896457 h 1509906"/>
                    <a:gd name="connsiteX199" fmla="*/ 650169 w 1034979"/>
                    <a:gd name="connsiteY199" fmla="*/ 925032 h 1509906"/>
                    <a:gd name="connsiteX200" fmla="*/ 636834 w 1034979"/>
                    <a:gd name="connsiteY200" fmla="*/ 936462 h 1509906"/>
                    <a:gd name="connsiteX201" fmla="*/ 627309 w 1034979"/>
                    <a:gd name="connsiteY201" fmla="*/ 953607 h 1509906"/>
                    <a:gd name="connsiteX202" fmla="*/ 602544 w 1034979"/>
                    <a:gd name="connsiteY202" fmla="*/ 959322 h 1509906"/>
                    <a:gd name="connsiteX203" fmla="*/ 589209 w 1034979"/>
                    <a:gd name="connsiteY203" fmla="*/ 963132 h 1509906"/>
                    <a:gd name="connsiteX204" fmla="*/ 573969 w 1034979"/>
                    <a:gd name="connsiteY204" fmla="*/ 961227 h 1509906"/>
                    <a:gd name="connsiteX205" fmla="*/ 562539 w 1034979"/>
                    <a:gd name="connsiteY205" fmla="*/ 957417 h 1509906"/>
                    <a:gd name="connsiteX206" fmla="*/ 551109 w 1034979"/>
                    <a:gd name="connsiteY206" fmla="*/ 953607 h 1509906"/>
                    <a:gd name="connsiteX207" fmla="*/ 539679 w 1034979"/>
                    <a:gd name="connsiteY207" fmla="*/ 949797 h 1509906"/>
                    <a:gd name="connsiteX208" fmla="*/ 533964 w 1034979"/>
                    <a:gd name="connsiteY208" fmla="*/ 947892 h 1509906"/>
                    <a:gd name="connsiteX209" fmla="*/ 528249 w 1034979"/>
                    <a:gd name="connsiteY209" fmla="*/ 944082 h 1509906"/>
                    <a:gd name="connsiteX210" fmla="*/ 516819 w 1034979"/>
                    <a:gd name="connsiteY210" fmla="*/ 938367 h 1509906"/>
                    <a:gd name="connsiteX211" fmla="*/ 509199 w 1034979"/>
                    <a:gd name="connsiteY211" fmla="*/ 926937 h 1509906"/>
                    <a:gd name="connsiteX212" fmla="*/ 505389 w 1034979"/>
                    <a:gd name="connsiteY212" fmla="*/ 905982 h 1509906"/>
                    <a:gd name="connsiteX213" fmla="*/ 507294 w 1034979"/>
                    <a:gd name="connsiteY213" fmla="*/ 841212 h 1509906"/>
                    <a:gd name="connsiteX214" fmla="*/ 503484 w 1034979"/>
                    <a:gd name="connsiteY214" fmla="*/ 351627 h 1509906"/>
                    <a:gd name="connsiteX215" fmla="*/ 499674 w 1034979"/>
                    <a:gd name="connsiteY215" fmla="*/ 60162 h 1509906"/>
                    <a:gd name="connsiteX216" fmla="*/ 490149 w 1034979"/>
                    <a:gd name="connsiteY216" fmla="*/ 33492 h 1509906"/>
                    <a:gd name="connsiteX217" fmla="*/ 488244 w 1034979"/>
                    <a:gd name="connsiteY217" fmla="*/ 27777 h 1509906"/>
                    <a:gd name="connsiteX218" fmla="*/ 484434 w 1034979"/>
                    <a:gd name="connsiteY218" fmla="*/ 22062 h 1509906"/>
                    <a:gd name="connsiteX219" fmla="*/ 478719 w 1034979"/>
                    <a:gd name="connsiteY219" fmla="*/ 10632 h 1509906"/>
                    <a:gd name="connsiteX220" fmla="*/ 473004 w 1034979"/>
                    <a:gd name="connsiteY220" fmla="*/ 6822 h 1509906"/>
                    <a:gd name="connsiteX221" fmla="*/ 469194 w 1034979"/>
                    <a:gd name="connsiteY221" fmla="*/ 1107 h 1509906"/>
                    <a:gd name="connsiteX222" fmla="*/ 429189 w 1034979"/>
                    <a:gd name="connsiteY222" fmla="*/ 4917 h 1509906"/>
                    <a:gd name="connsiteX223" fmla="*/ 421569 w 1034979"/>
                    <a:gd name="connsiteY223" fmla="*/ 16347 h 1509906"/>
                    <a:gd name="connsiteX224" fmla="*/ 417759 w 1034979"/>
                    <a:gd name="connsiteY224" fmla="*/ 22062 h 1509906"/>
                    <a:gd name="connsiteX225" fmla="*/ 419664 w 1034979"/>
                    <a:gd name="connsiteY225" fmla="*/ 54447 h 1509906"/>
                    <a:gd name="connsiteX226" fmla="*/ 423474 w 1034979"/>
                    <a:gd name="connsiteY226" fmla="*/ 65877 h 1509906"/>
                    <a:gd name="connsiteX227" fmla="*/ 425379 w 1034979"/>
                    <a:gd name="connsiteY227" fmla="*/ 71592 h 1509906"/>
                    <a:gd name="connsiteX228" fmla="*/ 425379 w 1034979"/>
                    <a:gd name="connsiteY228" fmla="*/ 77307 h 1509906"/>
                    <a:gd name="connsiteX229" fmla="*/ 429189 w 1034979"/>
                    <a:gd name="connsiteY229" fmla="*/ 231612 h 1509906"/>
                    <a:gd name="connsiteX230" fmla="*/ 440619 w 1034979"/>
                    <a:gd name="connsiteY230" fmla="*/ 414492 h 1509906"/>
                    <a:gd name="connsiteX231" fmla="*/ 425379 w 1034979"/>
                    <a:gd name="connsiteY231" fmla="*/ 711672 h 1509906"/>
                    <a:gd name="connsiteX232" fmla="*/ 425173 w 1034979"/>
                    <a:gd name="connsiteY232" fmla="*/ 765165 h 1509906"/>
                    <a:gd name="connsiteX233" fmla="*/ 421363 w 1034979"/>
                    <a:gd name="connsiteY233" fmla="*/ 844096 h 1509906"/>
                    <a:gd name="connsiteX234" fmla="*/ 425379 w 1034979"/>
                    <a:gd name="connsiteY234" fmla="*/ 894552 h 1509906"/>
                    <a:gd name="connsiteX235" fmla="*/ 423474 w 1034979"/>
                    <a:gd name="connsiteY235" fmla="*/ 921222 h 1509906"/>
                    <a:gd name="connsiteX236" fmla="*/ 417759 w 1034979"/>
                    <a:gd name="connsiteY236" fmla="*/ 923127 h 1509906"/>
                    <a:gd name="connsiteX237" fmla="*/ 412044 w 1034979"/>
                    <a:gd name="connsiteY237" fmla="*/ 926937 h 1509906"/>
                    <a:gd name="connsiteX238" fmla="*/ 421569 w 1034979"/>
                    <a:gd name="connsiteY23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126294 w 1034979"/>
                    <a:gd name="connsiteY56" fmla="*/ 1128867 h 1509906"/>
                    <a:gd name="connsiteX57" fmla="*/ 120579 w 1034979"/>
                    <a:gd name="connsiteY57" fmla="*/ 1130772 h 1509906"/>
                    <a:gd name="connsiteX58" fmla="*/ 88194 w 1034979"/>
                    <a:gd name="connsiteY58" fmla="*/ 1138392 h 1509906"/>
                    <a:gd name="connsiteX59" fmla="*/ 82479 w 1034979"/>
                    <a:gd name="connsiteY59" fmla="*/ 1140297 h 1509906"/>
                    <a:gd name="connsiteX60" fmla="*/ 76764 w 1034979"/>
                    <a:gd name="connsiteY60" fmla="*/ 1144107 h 1509906"/>
                    <a:gd name="connsiteX61" fmla="*/ 65334 w 1034979"/>
                    <a:gd name="connsiteY61" fmla="*/ 1146012 h 1509906"/>
                    <a:gd name="connsiteX62" fmla="*/ 27234 w 1034979"/>
                    <a:gd name="connsiteY62" fmla="*/ 1147917 h 1509906"/>
                    <a:gd name="connsiteX63" fmla="*/ 15804 w 1034979"/>
                    <a:gd name="connsiteY63" fmla="*/ 1153632 h 1509906"/>
                    <a:gd name="connsiteX64" fmla="*/ 6279 w 1034979"/>
                    <a:gd name="connsiteY64" fmla="*/ 1163157 h 1509906"/>
                    <a:gd name="connsiteX65" fmla="*/ 4374 w 1034979"/>
                    <a:gd name="connsiteY65" fmla="*/ 1168872 h 1509906"/>
                    <a:gd name="connsiteX66" fmla="*/ 564 w 1034979"/>
                    <a:gd name="connsiteY66" fmla="*/ 1174587 h 1509906"/>
                    <a:gd name="connsiteX67" fmla="*/ 6279 w 1034979"/>
                    <a:gd name="connsiteY67" fmla="*/ 1206972 h 1509906"/>
                    <a:gd name="connsiteX68" fmla="*/ 11994 w 1034979"/>
                    <a:gd name="connsiteY68" fmla="*/ 1210782 h 1509906"/>
                    <a:gd name="connsiteX69" fmla="*/ 17709 w 1034979"/>
                    <a:gd name="connsiteY69" fmla="*/ 1212687 h 1509906"/>
                    <a:gd name="connsiteX70" fmla="*/ 145344 w 1034979"/>
                    <a:gd name="connsiteY70" fmla="*/ 1210782 h 1509906"/>
                    <a:gd name="connsiteX71" fmla="*/ 152964 w 1034979"/>
                    <a:gd name="connsiteY71" fmla="*/ 1208877 h 1509906"/>
                    <a:gd name="connsiteX72" fmla="*/ 303459 w 1034979"/>
                    <a:gd name="connsiteY72" fmla="*/ 1203162 h 1509906"/>
                    <a:gd name="connsiteX73" fmla="*/ 318699 w 1034979"/>
                    <a:gd name="connsiteY73" fmla="*/ 1210782 h 1509906"/>
                    <a:gd name="connsiteX74" fmla="*/ 330129 w 1034979"/>
                    <a:gd name="connsiteY74" fmla="*/ 1216497 h 1509906"/>
                    <a:gd name="connsiteX75" fmla="*/ 333939 w 1034979"/>
                    <a:gd name="connsiteY75" fmla="*/ 1222212 h 1509906"/>
                    <a:gd name="connsiteX76" fmla="*/ 339654 w 1034979"/>
                    <a:gd name="connsiteY76" fmla="*/ 1224117 h 1509906"/>
                    <a:gd name="connsiteX77" fmla="*/ 351084 w 1034979"/>
                    <a:gd name="connsiteY77" fmla="*/ 1231737 h 1509906"/>
                    <a:gd name="connsiteX78" fmla="*/ 356799 w 1034979"/>
                    <a:gd name="connsiteY78" fmla="*/ 1235547 h 1509906"/>
                    <a:gd name="connsiteX79" fmla="*/ 360609 w 1034979"/>
                    <a:gd name="connsiteY79" fmla="*/ 1241262 h 1509906"/>
                    <a:gd name="connsiteX80" fmla="*/ 366324 w 1034979"/>
                    <a:gd name="connsiteY80" fmla="*/ 1252692 h 1509906"/>
                    <a:gd name="connsiteX81" fmla="*/ 362514 w 1034979"/>
                    <a:gd name="connsiteY81" fmla="*/ 1279362 h 1509906"/>
                    <a:gd name="connsiteX82" fmla="*/ 358704 w 1034979"/>
                    <a:gd name="connsiteY82" fmla="*/ 1285077 h 1509906"/>
                    <a:gd name="connsiteX83" fmla="*/ 356799 w 1034979"/>
                    <a:gd name="connsiteY83" fmla="*/ 1290792 h 1509906"/>
                    <a:gd name="connsiteX84" fmla="*/ 352989 w 1034979"/>
                    <a:gd name="connsiteY84" fmla="*/ 1296507 h 1509906"/>
                    <a:gd name="connsiteX85" fmla="*/ 351084 w 1034979"/>
                    <a:gd name="connsiteY85" fmla="*/ 1302222 h 1509906"/>
                    <a:gd name="connsiteX86" fmla="*/ 347274 w 1034979"/>
                    <a:gd name="connsiteY86" fmla="*/ 1307937 h 1509906"/>
                    <a:gd name="connsiteX87" fmla="*/ 330129 w 1034979"/>
                    <a:gd name="connsiteY87" fmla="*/ 1374612 h 1509906"/>
                    <a:gd name="connsiteX88" fmla="*/ 328224 w 1034979"/>
                    <a:gd name="connsiteY88" fmla="*/ 1426047 h 1509906"/>
                    <a:gd name="connsiteX89" fmla="*/ 330129 w 1034979"/>
                    <a:gd name="connsiteY89" fmla="*/ 1450812 h 1509906"/>
                    <a:gd name="connsiteX90" fmla="*/ 332034 w 1034979"/>
                    <a:gd name="connsiteY90" fmla="*/ 1456527 h 1509906"/>
                    <a:gd name="connsiteX91" fmla="*/ 335844 w 1034979"/>
                    <a:gd name="connsiteY91" fmla="*/ 1460337 h 1509906"/>
                    <a:gd name="connsiteX92" fmla="*/ 364419 w 1034979"/>
                    <a:gd name="connsiteY92" fmla="*/ 1506057 h 1509906"/>
                    <a:gd name="connsiteX93" fmla="*/ 387279 w 1034979"/>
                    <a:gd name="connsiteY93" fmla="*/ 1507962 h 1509906"/>
                    <a:gd name="connsiteX94" fmla="*/ 392994 w 1034979"/>
                    <a:gd name="connsiteY94" fmla="*/ 1502247 h 1509906"/>
                    <a:gd name="connsiteX95" fmla="*/ 394899 w 1034979"/>
                    <a:gd name="connsiteY95" fmla="*/ 1490817 h 1509906"/>
                    <a:gd name="connsiteX96" fmla="*/ 396804 w 1034979"/>
                    <a:gd name="connsiteY96" fmla="*/ 1485102 h 1509906"/>
                    <a:gd name="connsiteX97" fmla="*/ 398709 w 1034979"/>
                    <a:gd name="connsiteY97" fmla="*/ 1467957 h 1509906"/>
                    <a:gd name="connsiteX98" fmla="*/ 400614 w 1034979"/>
                    <a:gd name="connsiteY98" fmla="*/ 1454622 h 1509906"/>
                    <a:gd name="connsiteX99" fmla="*/ 404424 w 1034979"/>
                    <a:gd name="connsiteY99" fmla="*/ 1397472 h 1509906"/>
                    <a:gd name="connsiteX100" fmla="*/ 410139 w 1034979"/>
                    <a:gd name="connsiteY100" fmla="*/ 1386042 h 1509906"/>
                    <a:gd name="connsiteX101" fmla="*/ 413949 w 1034979"/>
                    <a:gd name="connsiteY101" fmla="*/ 1372707 h 1509906"/>
                    <a:gd name="connsiteX102" fmla="*/ 415854 w 1034979"/>
                    <a:gd name="connsiteY102" fmla="*/ 1366992 h 1509906"/>
                    <a:gd name="connsiteX103" fmla="*/ 417759 w 1034979"/>
                    <a:gd name="connsiteY103" fmla="*/ 1353657 h 1509906"/>
                    <a:gd name="connsiteX104" fmla="*/ 421569 w 1034979"/>
                    <a:gd name="connsiteY104" fmla="*/ 1342227 h 1509906"/>
                    <a:gd name="connsiteX105" fmla="*/ 427284 w 1034979"/>
                    <a:gd name="connsiteY105" fmla="*/ 1328892 h 1509906"/>
                    <a:gd name="connsiteX106" fmla="*/ 436809 w 1034979"/>
                    <a:gd name="connsiteY106" fmla="*/ 1317462 h 1509906"/>
                    <a:gd name="connsiteX107" fmla="*/ 450144 w 1034979"/>
                    <a:gd name="connsiteY107" fmla="*/ 1302222 h 1509906"/>
                    <a:gd name="connsiteX108" fmla="*/ 457764 w 1034979"/>
                    <a:gd name="connsiteY108" fmla="*/ 1290792 h 1509906"/>
                    <a:gd name="connsiteX109" fmla="*/ 461574 w 1034979"/>
                    <a:gd name="connsiteY109" fmla="*/ 1279362 h 1509906"/>
                    <a:gd name="connsiteX110" fmla="*/ 465384 w 1034979"/>
                    <a:gd name="connsiteY110" fmla="*/ 1264122 h 1509906"/>
                    <a:gd name="connsiteX111" fmla="*/ 467289 w 1034979"/>
                    <a:gd name="connsiteY111" fmla="*/ 1258407 h 1509906"/>
                    <a:gd name="connsiteX112" fmla="*/ 535869 w 1034979"/>
                    <a:gd name="connsiteY112" fmla="*/ 1243167 h 1509906"/>
                    <a:gd name="connsiteX113" fmla="*/ 541584 w 1034979"/>
                    <a:gd name="connsiteY113" fmla="*/ 1241262 h 1509906"/>
                    <a:gd name="connsiteX114" fmla="*/ 547299 w 1034979"/>
                    <a:gd name="connsiteY114" fmla="*/ 1239357 h 1509906"/>
                    <a:gd name="connsiteX115" fmla="*/ 554919 w 1034979"/>
                    <a:gd name="connsiteY115" fmla="*/ 1237452 h 1509906"/>
                    <a:gd name="connsiteX116" fmla="*/ 573969 w 1034979"/>
                    <a:gd name="connsiteY116" fmla="*/ 1229832 h 1509906"/>
                    <a:gd name="connsiteX117" fmla="*/ 585399 w 1034979"/>
                    <a:gd name="connsiteY117" fmla="*/ 1226022 h 1509906"/>
                    <a:gd name="connsiteX118" fmla="*/ 720654 w 1034979"/>
                    <a:gd name="connsiteY118" fmla="*/ 1309842 h 1509906"/>
                    <a:gd name="connsiteX119" fmla="*/ 733989 w 1034979"/>
                    <a:gd name="connsiteY119" fmla="*/ 1319367 h 1509906"/>
                    <a:gd name="connsiteX120" fmla="*/ 743514 w 1034979"/>
                    <a:gd name="connsiteY120" fmla="*/ 1321272 h 1509906"/>
                    <a:gd name="connsiteX121" fmla="*/ 749229 w 1034979"/>
                    <a:gd name="connsiteY121" fmla="*/ 1323177 h 1509906"/>
                    <a:gd name="connsiteX122" fmla="*/ 762564 w 1034979"/>
                    <a:gd name="connsiteY122" fmla="*/ 1328892 h 1509906"/>
                    <a:gd name="connsiteX123" fmla="*/ 777804 w 1034979"/>
                    <a:gd name="connsiteY123" fmla="*/ 1326987 h 1509906"/>
                    <a:gd name="connsiteX124" fmla="*/ 789234 w 1034979"/>
                    <a:gd name="connsiteY124" fmla="*/ 1321272 h 1509906"/>
                    <a:gd name="connsiteX125" fmla="*/ 794949 w 1034979"/>
                    <a:gd name="connsiteY125" fmla="*/ 1319367 h 1509906"/>
                    <a:gd name="connsiteX126" fmla="*/ 802569 w 1034979"/>
                    <a:gd name="connsiteY126" fmla="*/ 1302222 h 1509906"/>
                    <a:gd name="connsiteX127" fmla="*/ 800664 w 1034979"/>
                    <a:gd name="connsiteY127" fmla="*/ 1277457 h 1509906"/>
                    <a:gd name="connsiteX128" fmla="*/ 798759 w 1034979"/>
                    <a:gd name="connsiteY128" fmla="*/ 1271742 h 1509906"/>
                    <a:gd name="connsiteX129" fmla="*/ 796854 w 1034979"/>
                    <a:gd name="connsiteY129" fmla="*/ 1264122 h 1509906"/>
                    <a:gd name="connsiteX130" fmla="*/ 783519 w 1034979"/>
                    <a:gd name="connsiteY130" fmla="*/ 1246977 h 1509906"/>
                    <a:gd name="connsiteX131" fmla="*/ 773994 w 1034979"/>
                    <a:gd name="connsiteY131" fmla="*/ 1241262 h 1509906"/>
                    <a:gd name="connsiteX132" fmla="*/ 648264 w 1034979"/>
                    <a:gd name="connsiteY132" fmla="*/ 1149822 h 1509906"/>
                    <a:gd name="connsiteX133" fmla="*/ 644454 w 1034979"/>
                    <a:gd name="connsiteY133" fmla="*/ 1132677 h 1509906"/>
                    <a:gd name="connsiteX134" fmla="*/ 646359 w 1034979"/>
                    <a:gd name="connsiteY134" fmla="*/ 1125057 h 1509906"/>
                    <a:gd name="connsiteX135" fmla="*/ 650169 w 1034979"/>
                    <a:gd name="connsiteY135" fmla="*/ 1107912 h 1509906"/>
                    <a:gd name="connsiteX136" fmla="*/ 653979 w 1034979"/>
                    <a:gd name="connsiteY136" fmla="*/ 1102197 h 1509906"/>
                    <a:gd name="connsiteX137" fmla="*/ 655884 w 1034979"/>
                    <a:gd name="connsiteY137" fmla="*/ 1096482 h 1509906"/>
                    <a:gd name="connsiteX138" fmla="*/ 661599 w 1034979"/>
                    <a:gd name="connsiteY138" fmla="*/ 1094577 h 1509906"/>
                    <a:gd name="connsiteX139" fmla="*/ 671124 w 1034979"/>
                    <a:gd name="connsiteY139" fmla="*/ 1083147 h 1509906"/>
                    <a:gd name="connsiteX140" fmla="*/ 724464 w 1034979"/>
                    <a:gd name="connsiteY140" fmla="*/ 1075527 h 1509906"/>
                    <a:gd name="connsiteX141" fmla="*/ 842574 w 1034979"/>
                    <a:gd name="connsiteY141" fmla="*/ 1077432 h 1509906"/>
                    <a:gd name="connsiteX142" fmla="*/ 871149 w 1034979"/>
                    <a:gd name="connsiteY142" fmla="*/ 1079337 h 1509906"/>
                    <a:gd name="connsiteX143" fmla="*/ 899724 w 1034979"/>
                    <a:gd name="connsiteY143" fmla="*/ 1085052 h 1509906"/>
                    <a:gd name="connsiteX144" fmla="*/ 922584 w 1034979"/>
                    <a:gd name="connsiteY144" fmla="*/ 1088862 h 1509906"/>
                    <a:gd name="connsiteX145" fmla="*/ 951159 w 1034979"/>
                    <a:gd name="connsiteY145" fmla="*/ 1094577 h 1509906"/>
                    <a:gd name="connsiteX146" fmla="*/ 956874 w 1034979"/>
                    <a:gd name="connsiteY146" fmla="*/ 1094577 h 1509906"/>
                    <a:gd name="connsiteX147" fmla="*/ 1002594 w 1034979"/>
                    <a:gd name="connsiteY147" fmla="*/ 1092672 h 1509906"/>
                    <a:gd name="connsiteX148" fmla="*/ 1031169 w 1034979"/>
                    <a:gd name="connsiteY148" fmla="*/ 1085052 h 1509906"/>
                    <a:gd name="connsiteX149" fmla="*/ 1034979 w 1034979"/>
                    <a:gd name="connsiteY149" fmla="*/ 1079337 h 1509906"/>
                    <a:gd name="connsiteX150" fmla="*/ 1033074 w 1034979"/>
                    <a:gd name="connsiteY150" fmla="*/ 1060287 h 1509906"/>
                    <a:gd name="connsiteX151" fmla="*/ 1027359 w 1034979"/>
                    <a:gd name="connsiteY151" fmla="*/ 1056477 h 1509906"/>
                    <a:gd name="connsiteX152" fmla="*/ 1012119 w 1034979"/>
                    <a:gd name="connsiteY152" fmla="*/ 1054572 h 1509906"/>
                    <a:gd name="connsiteX153" fmla="*/ 1006404 w 1034979"/>
                    <a:gd name="connsiteY153" fmla="*/ 1052667 h 1509906"/>
                    <a:gd name="connsiteX154" fmla="*/ 998784 w 1034979"/>
                    <a:gd name="connsiteY154" fmla="*/ 1050762 h 1509906"/>
                    <a:gd name="connsiteX155" fmla="*/ 987354 w 1034979"/>
                    <a:gd name="connsiteY155" fmla="*/ 1043142 h 1509906"/>
                    <a:gd name="connsiteX156" fmla="*/ 975924 w 1034979"/>
                    <a:gd name="connsiteY156" fmla="*/ 1039332 h 1509906"/>
                    <a:gd name="connsiteX157" fmla="*/ 970209 w 1034979"/>
                    <a:gd name="connsiteY157" fmla="*/ 1037427 h 1509906"/>
                    <a:gd name="connsiteX158" fmla="*/ 962589 w 1034979"/>
                    <a:gd name="connsiteY158" fmla="*/ 1035522 h 1509906"/>
                    <a:gd name="connsiteX159" fmla="*/ 956874 w 1034979"/>
                    <a:gd name="connsiteY159" fmla="*/ 1033617 h 1509906"/>
                    <a:gd name="connsiteX160" fmla="*/ 935919 w 1034979"/>
                    <a:gd name="connsiteY160" fmla="*/ 1027902 h 1509906"/>
                    <a:gd name="connsiteX161" fmla="*/ 930204 w 1034979"/>
                    <a:gd name="connsiteY161" fmla="*/ 1025997 h 1509906"/>
                    <a:gd name="connsiteX162" fmla="*/ 825429 w 1034979"/>
                    <a:gd name="connsiteY162" fmla="*/ 1027902 h 1509906"/>
                    <a:gd name="connsiteX163" fmla="*/ 819714 w 1034979"/>
                    <a:gd name="connsiteY163" fmla="*/ 1029807 h 1509906"/>
                    <a:gd name="connsiteX164" fmla="*/ 730179 w 1034979"/>
                    <a:gd name="connsiteY164" fmla="*/ 1031712 h 1509906"/>
                    <a:gd name="connsiteX165" fmla="*/ 716844 w 1034979"/>
                    <a:gd name="connsiteY165" fmla="*/ 1035522 h 1509906"/>
                    <a:gd name="connsiteX166" fmla="*/ 695889 w 1034979"/>
                    <a:gd name="connsiteY166" fmla="*/ 1037427 h 1509906"/>
                    <a:gd name="connsiteX167" fmla="*/ 669219 w 1034979"/>
                    <a:gd name="connsiteY167" fmla="*/ 1039332 h 1509906"/>
                    <a:gd name="connsiteX168" fmla="*/ 669219 w 1034979"/>
                    <a:gd name="connsiteY168" fmla="*/ 1039332 h 1509906"/>
                    <a:gd name="connsiteX169" fmla="*/ 646359 w 1034979"/>
                    <a:gd name="connsiteY169" fmla="*/ 1043142 h 1509906"/>
                    <a:gd name="connsiteX170" fmla="*/ 642549 w 1034979"/>
                    <a:gd name="connsiteY170" fmla="*/ 1031712 h 1509906"/>
                    <a:gd name="connsiteX171" fmla="*/ 640644 w 1034979"/>
                    <a:gd name="connsiteY171" fmla="*/ 1025997 h 1509906"/>
                    <a:gd name="connsiteX172" fmla="*/ 642549 w 1034979"/>
                    <a:gd name="connsiteY172" fmla="*/ 1008852 h 1509906"/>
                    <a:gd name="connsiteX173" fmla="*/ 644454 w 1034979"/>
                    <a:gd name="connsiteY173" fmla="*/ 1003137 h 1509906"/>
                    <a:gd name="connsiteX174" fmla="*/ 661599 w 1034979"/>
                    <a:gd name="connsiteY174" fmla="*/ 993612 h 1509906"/>
                    <a:gd name="connsiteX175" fmla="*/ 673029 w 1034979"/>
                    <a:gd name="connsiteY175" fmla="*/ 985992 h 1509906"/>
                    <a:gd name="connsiteX176" fmla="*/ 674934 w 1034979"/>
                    <a:gd name="connsiteY176" fmla="*/ 980277 h 1509906"/>
                    <a:gd name="connsiteX177" fmla="*/ 680649 w 1034979"/>
                    <a:gd name="connsiteY177" fmla="*/ 978372 h 1509906"/>
                    <a:gd name="connsiteX178" fmla="*/ 686364 w 1034979"/>
                    <a:gd name="connsiteY178" fmla="*/ 974562 h 1509906"/>
                    <a:gd name="connsiteX179" fmla="*/ 695889 w 1034979"/>
                    <a:gd name="connsiteY179" fmla="*/ 965037 h 1509906"/>
                    <a:gd name="connsiteX180" fmla="*/ 705414 w 1034979"/>
                    <a:gd name="connsiteY180" fmla="*/ 953607 h 1509906"/>
                    <a:gd name="connsiteX181" fmla="*/ 716844 w 1034979"/>
                    <a:gd name="connsiteY181" fmla="*/ 945987 h 1509906"/>
                    <a:gd name="connsiteX182" fmla="*/ 732084 w 1034979"/>
                    <a:gd name="connsiteY182" fmla="*/ 932652 h 1509906"/>
                    <a:gd name="connsiteX183" fmla="*/ 741609 w 1034979"/>
                    <a:gd name="connsiteY183" fmla="*/ 921222 h 1509906"/>
                    <a:gd name="connsiteX184" fmla="*/ 753039 w 1034979"/>
                    <a:gd name="connsiteY184" fmla="*/ 911697 h 1509906"/>
                    <a:gd name="connsiteX185" fmla="*/ 758754 w 1034979"/>
                    <a:gd name="connsiteY185" fmla="*/ 900267 h 1509906"/>
                    <a:gd name="connsiteX186" fmla="*/ 760659 w 1034979"/>
                    <a:gd name="connsiteY186" fmla="*/ 894552 h 1509906"/>
                    <a:gd name="connsiteX187" fmla="*/ 766374 w 1034979"/>
                    <a:gd name="connsiteY187" fmla="*/ 883122 h 1509906"/>
                    <a:gd name="connsiteX188" fmla="*/ 764469 w 1034979"/>
                    <a:gd name="connsiteY188" fmla="*/ 867882 h 1509906"/>
                    <a:gd name="connsiteX189" fmla="*/ 758754 w 1034979"/>
                    <a:gd name="connsiteY189" fmla="*/ 865977 h 1509906"/>
                    <a:gd name="connsiteX190" fmla="*/ 737799 w 1034979"/>
                    <a:gd name="connsiteY190" fmla="*/ 867882 h 1509906"/>
                    <a:gd name="connsiteX191" fmla="*/ 732084 w 1034979"/>
                    <a:gd name="connsiteY191" fmla="*/ 871692 h 1509906"/>
                    <a:gd name="connsiteX192" fmla="*/ 720654 w 1034979"/>
                    <a:gd name="connsiteY192" fmla="*/ 875502 h 1509906"/>
                    <a:gd name="connsiteX193" fmla="*/ 716844 w 1034979"/>
                    <a:gd name="connsiteY193" fmla="*/ 881217 h 1509906"/>
                    <a:gd name="connsiteX194" fmla="*/ 711129 w 1034979"/>
                    <a:gd name="connsiteY194" fmla="*/ 883122 h 1509906"/>
                    <a:gd name="connsiteX195" fmla="*/ 705414 w 1034979"/>
                    <a:gd name="connsiteY195" fmla="*/ 886932 h 1509906"/>
                    <a:gd name="connsiteX196" fmla="*/ 699699 w 1034979"/>
                    <a:gd name="connsiteY196" fmla="*/ 892647 h 1509906"/>
                    <a:gd name="connsiteX197" fmla="*/ 692079 w 1034979"/>
                    <a:gd name="connsiteY197" fmla="*/ 896457 h 1509906"/>
                    <a:gd name="connsiteX198" fmla="*/ 650169 w 1034979"/>
                    <a:gd name="connsiteY198" fmla="*/ 925032 h 1509906"/>
                    <a:gd name="connsiteX199" fmla="*/ 636834 w 1034979"/>
                    <a:gd name="connsiteY199" fmla="*/ 936462 h 1509906"/>
                    <a:gd name="connsiteX200" fmla="*/ 627309 w 1034979"/>
                    <a:gd name="connsiteY200" fmla="*/ 953607 h 1509906"/>
                    <a:gd name="connsiteX201" fmla="*/ 602544 w 1034979"/>
                    <a:gd name="connsiteY201" fmla="*/ 959322 h 1509906"/>
                    <a:gd name="connsiteX202" fmla="*/ 589209 w 1034979"/>
                    <a:gd name="connsiteY202" fmla="*/ 963132 h 1509906"/>
                    <a:gd name="connsiteX203" fmla="*/ 573969 w 1034979"/>
                    <a:gd name="connsiteY203" fmla="*/ 961227 h 1509906"/>
                    <a:gd name="connsiteX204" fmla="*/ 562539 w 1034979"/>
                    <a:gd name="connsiteY204" fmla="*/ 957417 h 1509906"/>
                    <a:gd name="connsiteX205" fmla="*/ 551109 w 1034979"/>
                    <a:gd name="connsiteY205" fmla="*/ 953607 h 1509906"/>
                    <a:gd name="connsiteX206" fmla="*/ 539679 w 1034979"/>
                    <a:gd name="connsiteY206" fmla="*/ 949797 h 1509906"/>
                    <a:gd name="connsiteX207" fmla="*/ 533964 w 1034979"/>
                    <a:gd name="connsiteY207" fmla="*/ 947892 h 1509906"/>
                    <a:gd name="connsiteX208" fmla="*/ 528249 w 1034979"/>
                    <a:gd name="connsiteY208" fmla="*/ 944082 h 1509906"/>
                    <a:gd name="connsiteX209" fmla="*/ 516819 w 1034979"/>
                    <a:gd name="connsiteY209" fmla="*/ 938367 h 1509906"/>
                    <a:gd name="connsiteX210" fmla="*/ 509199 w 1034979"/>
                    <a:gd name="connsiteY210" fmla="*/ 926937 h 1509906"/>
                    <a:gd name="connsiteX211" fmla="*/ 505389 w 1034979"/>
                    <a:gd name="connsiteY211" fmla="*/ 905982 h 1509906"/>
                    <a:gd name="connsiteX212" fmla="*/ 507294 w 1034979"/>
                    <a:gd name="connsiteY212" fmla="*/ 841212 h 1509906"/>
                    <a:gd name="connsiteX213" fmla="*/ 503484 w 1034979"/>
                    <a:gd name="connsiteY213" fmla="*/ 351627 h 1509906"/>
                    <a:gd name="connsiteX214" fmla="*/ 499674 w 1034979"/>
                    <a:gd name="connsiteY214" fmla="*/ 60162 h 1509906"/>
                    <a:gd name="connsiteX215" fmla="*/ 490149 w 1034979"/>
                    <a:gd name="connsiteY215" fmla="*/ 33492 h 1509906"/>
                    <a:gd name="connsiteX216" fmla="*/ 488244 w 1034979"/>
                    <a:gd name="connsiteY216" fmla="*/ 27777 h 1509906"/>
                    <a:gd name="connsiteX217" fmla="*/ 484434 w 1034979"/>
                    <a:gd name="connsiteY217" fmla="*/ 22062 h 1509906"/>
                    <a:gd name="connsiteX218" fmla="*/ 478719 w 1034979"/>
                    <a:gd name="connsiteY218" fmla="*/ 10632 h 1509906"/>
                    <a:gd name="connsiteX219" fmla="*/ 473004 w 1034979"/>
                    <a:gd name="connsiteY219" fmla="*/ 6822 h 1509906"/>
                    <a:gd name="connsiteX220" fmla="*/ 469194 w 1034979"/>
                    <a:gd name="connsiteY220" fmla="*/ 1107 h 1509906"/>
                    <a:gd name="connsiteX221" fmla="*/ 429189 w 1034979"/>
                    <a:gd name="connsiteY221" fmla="*/ 4917 h 1509906"/>
                    <a:gd name="connsiteX222" fmla="*/ 421569 w 1034979"/>
                    <a:gd name="connsiteY222" fmla="*/ 16347 h 1509906"/>
                    <a:gd name="connsiteX223" fmla="*/ 417759 w 1034979"/>
                    <a:gd name="connsiteY223" fmla="*/ 22062 h 1509906"/>
                    <a:gd name="connsiteX224" fmla="*/ 419664 w 1034979"/>
                    <a:gd name="connsiteY224" fmla="*/ 54447 h 1509906"/>
                    <a:gd name="connsiteX225" fmla="*/ 423474 w 1034979"/>
                    <a:gd name="connsiteY225" fmla="*/ 65877 h 1509906"/>
                    <a:gd name="connsiteX226" fmla="*/ 425379 w 1034979"/>
                    <a:gd name="connsiteY226" fmla="*/ 71592 h 1509906"/>
                    <a:gd name="connsiteX227" fmla="*/ 425379 w 1034979"/>
                    <a:gd name="connsiteY227" fmla="*/ 77307 h 1509906"/>
                    <a:gd name="connsiteX228" fmla="*/ 429189 w 1034979"/>
                    <a:gd name="connsiteY228" fmla="*/ 231612 h 1509906"/>
                    <a:gd name="connsiteX229" fmla="*/ 440619 w 1034979"/>
                    <a:gd name="connsiteY229" fmla="*/ 414492 h 1509906"/>
                    <a:gd name="connsiteX230" fmla="*/ 425379 w 1034979"/>
                    <a:gd name="connsiteY230" fmla="*/ 711672 h 1509906"/>
                    <a:gd name="connsiteX231" fmla="*/ 425173 w 1034979"/>
                    <a:gd name="connsiteY231" fmla="*/ 765165 h 1509906"/>
                    <a:gd name="connsiteX232" fmla="*/ 421363 w 1034979"/>
                    <a:gd name="connsiteY232" fmla="*/ 844096 h 1509906"/>
                    <a:gd name="connsiteX233" fmla="*/ 425379 w 1034979"/>
                    <a:gd name="connsiteY233" fmla="*/ 894552 h 1509906"/>
                    <a:gd name="connsiteX234" fmla="*/ 423474 w 1034979"/>
                    <a:gd name="connsiteY234" fmla="*/ 921222 h 1509906"/>
                    <a:gd name="connsiteX235" fmla="*/ 417759 w 1034979"/>
                    <a:gd name="connsiteY235" fmla="*/ 923127 h 1509906"/>
                    <a:gd name="connsiteX236" fmla="*/ 412044 w 1034979"/>
                    <a:gd name="connsiteY236" fmla="*/ 926937 h 1509906"/>
                    <a:gd name="connsiteX237" fmla="*/ 421569 w 1034979"/>
                    <a:gd name="connsiteY237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126294 w 1034979"/>
                    <a:gd name="connsiteY56" fmla="*/ 1128867 h 1509906"/>
                    <a:gd name="connsiteX57" fmla="*/ 88194 w 1034979"/>
                    <a:gd name="connsiteY57" fmla="*/ 1138392 h 1509906"/>
                    <a:gd name="connsiteX58" fmla="*/ 82479 w 1034979"/>
                    <a:gd name="connsiteY58" fmla="*/ 1140297 h 1509906"/>
                    <a:gd name="connsiteX59" fmla="*/ 76764 w 1034979"/>
                    <a:gd name="connsiteY59" fmla="*/ 1144107 h 1509906"/>
                    <a:gd name="connsiteX60" fmla="*/ 65334 w 1034979"/>
                    <a:gd name="connsiteY60" fmla="*/ 1146012 h 1509906"/>
                    <a:gd name="connsiteX61" fmla="*/ 27234 w 1034979"/>
                    <a:gd name="connsiteY61" fmla="*/ 1147917 h 1509906"/>
                    <a:gd name="connsiteX62" fmla="*/ 15804 w 1034979"/>
                    <a:gd name="connsiteY62" fmla="*/ 1153632 h 1509906"/>
                    <a:gd name="connsiteX63" fmla="*/ 6279 w 1034979"/>
                    <a:gd name="connsiteY63" fmla="*/ 1163157 h 1509906"/>
                    <a:gd name="connsiteX64" fmla="*/ 4374 w 1034979"/>
                    <a:gd name="connsiteY64" fmla="*/ 1168872 h 1509906"/>
                    <a:gd name="connsiteX65" fmla="*/ 564 w 1034979"/>
                    <a:gd name="connsiteY65" fmla="*/ 1174587 h 1509906"/>
                    <a:gd name="connsiteX66" fmla="*/ 6279 w 1034979"/>
                    <a:gd name="connsiteY66" fmla="*/ 1206972 h 1509906"/>
                    <a:gd name="connsiteX67" fmla="*/ 11994 w 1034979"/>
                    <a:gd name="connsiteY67" fmla="*/ 1210782 h 1509906"/>
                    <a:gd name="connsiteX68" fmla="*/ 17709 w 1034979"/>
                    <a:gd name="connsiteY68" fmla="*/ 1212687 h 1509906"/>
                    <a:gd name="connsiteX69" fmla="*/ 145344 w 1034979"/>
                    <a:gd name="connsiteY69" fmla="*/ 1210782 h 1509906"/>
                    <a:gd name="connsiteX70" fmla="*/ 152964 w 1034979"/>
                    <a:gd name="connsiteY70" fmla="*/ 1208877 h 1509906"/>
                    <a:gd name="connsiteX71" fmla="*/ 303459 w 1034979"/>
                    <a:gd name="connsiteY71" fmla="*/ 1203162 h 1509906"/>
                    <a:gd name="connsiteX72" fmla="*/ 318699 w 1034979"/>
                    <a:gd name="connsiteY72" fmla="*/ 1210782 h 1509906"/>
                    <a:gd name="connsiteX73" fmla="*/ 330129 w 1034979"/>
                    <a:gd name="connsiteY73" fmla="*/ 1216497 h 1509906"/>
                    <a:gd name="connsiteX74" fmla="*/ 333939 w 1034979"/>
                    <a:gd name="connsiteY74" fmla="*/ 1222212 h 1509906"/>
                    <a:gd name="connsiteX75" fmla="*/ 339654 w 1034979"/>
                    <a:gd name="connsiteY75" fmla="*/ 1224117 h 1509906"/>
                    <a:gd name="connsiteX76" fmla="*/ 351084 w 1034979"/>
                    <a:gd name="connsiteY76" fmla="*/ 1231737 h 1509906"/>
                    <a:gd name="connsiteX77" fmla="*/ 356799 w 1034979"/>
                    <a:gd name="connsiteY77" fmla="*/ 1235547 h 1509906"/>
                    <a:gd name="connsiteX78" fmla="*/ 360609 w 1034979"/>
                    <a:gd name="connsiteY78" fmla="*/ 1241262 h 1509906"/>
                    <a:gd name="connsiteX79" fmla="*/ 366324 w 1034979"/>
                    <a:gd name="connsiteY79" fmla="*/ 1252692 h 1509906"/>
                    <a:gd name="connsiteX80" fmla="*/ 362514 w 1034979"/>
                    <a:gd name="connsiteY80" fmla="*/ 1279362 h 1509906"/>
                    <a:gd name="connsiteX81" fmla="*/ 358704 w 1034979"/>
                    <a:gd name="connsiteY81" fmla="*/ 1285077 h 1509906"/>
                    <a:gd name="connsiteX82" fmla="*/ 356799 w 1034979"/>
                    <a:gd name="connsiteY82" fmla="*/ 1290792 h 1509906"/>
                    <a:gd name="connsiteX83" fmla="*/ 352989 w 1034979"/>
                    <a:gd name="connsiteY83" fmla="*/ 1296507 h 1509906"/>
                    <a:gd name="connsiteX84" fmla="*/ 351084 w 1034979"/>
                    <a:gd name="connsiteY84" fmla="*/ 1302222 h 1509906"/>
                    <a:gd name="connsiteX85" fmla="*/ 347274 w 1034979"/>
                    <a:gd name="connsiteY85" fmla="*/ 1307937 h 1509906"/>
                    <a:gd name="connsiteX86" fmla="*/ 330129 w 1034979"/>
                    <a:gd name="connsiteY86" fmla="*/ 1374612 h 1509906"/>
                    <a:gd name="connsiteX87" fmla="*/ 328224 w 1034979"/>
                    <a:gd name="connsiteY87" fmla="*/ 1426047 h 1509906"/>
                    <a:gd name="connsiteX88" fmla="*/ 330129 w 1034979"/>
                    <a:gd name="connsiteY88" fmla="*/ 1450812 h 1509906"/>
                    <a:gd name="connsiteX89" fmla="*/ 332034 w 1034979"/>
                    <a:gd name="connsiteY89" fmla="*/ 1456527 h 1509906"/>
                    <a:gd name="connsiteX90" fmla="*/ 335844 w 1034979"/>
                    <a:gd name="connsiteY90" fmla="*/ 1460337 h 1509906"/>
                    <a:gd name="connsiteX91" fmla="*/ 364419 w 1034979"/>
                    <a:gd name="connsiteY91" fmla="*/ 1506057 h 1509906"/>
                    <a:gd name="connsiteX92" fmla="*/ 387279 w 1034979"/>
                    <a:gd name="connsiteY92" fmla="*/ 1507962 h 1509906"/>
                    <a:gd name="connsiteX93" fmla="*/ 392994 w 1034979"/>
                    <a:gd name="connsiteY93" fmla="*/ 1502247 h 1509906"/>
                    <a:gd name="connsiteX94" fmla="*/ 394899 w 1034979"/>
                    <a:gd name="connsiteY94" fmla="*/ 1490817 h 1509906"/>
                    <a:gd name="connsiteX95" fmla="*/ 396804 w 1034979"/>
                    <a:gd name="connsiteY95" fmla="*/ 1485102 h 1509906"/>
                    <a:gd name="connsiteX96" fmla="*/ 398709 w 1034979"/>
                    <a:gd name="connsiteY96" fmla="*/ 1467957 h 1509906"/>
                    <a:gd name="connsiteX97" fmla="*/ 400614 w 1034979"/>
                    <a:gd name="connsiteY97" fmla="*/ 1454622 h 1509906"/>
                    <a:gd name="connsiteX98" fmla="*/ 404424 w 1034979"/>
                    <a:gd name="connsiteY98" fmla="*/ 1397472 h 1509906"/>
                    <a:gd name="connsiteX99" fmla="*/ 410139 w 1034979"/>
                    <a:gd name="connsiteY99" fmla="*/ 1386042 h 1509906"/>
                    <a:gd name="connsiteX100" fmla="*/ 413949 w 1034979"/>
                    <a:gd name="connsiteY100" fmla="*/ 1372707 h 1509906"/>
                    <a:gd name="connsiteX101" fmla="*/ 415854 w 1034979"/>
                    <a:gd name="connsiteY101" fmla="*/ 1366992 h 1509906"/>
                    <a:gd name="connsiteX102" fmla="*/ 417759 w 1034979"/>
                    <a:gd name="connsiteY102" fmla="*/ 1353657 h 1509906"/>
                    <a:gd name="connsiteX103" fmla="*/ 421569 w 1034979"/>
                    <a:gd name="connsiteY103" fmla="*/ 1342227 h 1509906"/>
                    <a:gd name="connsiteX104" fmla="*/ 427284 w 1034979"/>
                    <a:gd name="connsiteY104" fmla="*/ 1328892 h 1509906"/>
                    <a:gd name="connsiteX105" fmla="*/ 436809 w 1034979"/>
                    <a:gd name="connsiteY105" fmla="*/ 1317462 h 1509906"/>
                    <a:gd name="connsiteX106" fmla="*/ 450144 w 1034979"/>
                    <a:gd name="connsiteY106" fmla="*/ 1302222 h 1509906"/>
                    <a:gd name="connsiteX107" fmla="*/ 457764 w 1034979"/>
                    <a:gd name="connsiteY107" fmla="*/ 1290792 h 1509906"/>
                    <a:gd name="connsiteX108" fmla="*/ 461574 w 1034979"/>
                    <a:gd name="connsiteY108" fmla="*/ 1279362 h 1509906"/>
                    <a:gd name="connsiteX109" fmla="*/ 465384 w 1034979"/>
                    <a:gd name="connsiteY109" fmla="*/ 1264122 h 1509906"/>
                    <a:gd name="connsiteX110" fmla="*/ 467289 w 1034979"/>
                    <a:gd name="connsiteY110" fmla="*/ 1258407 h 1509906"/>
                    <a:gd name="connsiteX111" fmla="*/ 535869 w 1034979"/>
                    <a:gd name="connsiteY111" fmla="*/ 1243167 h 1509906"/>
                    <a:gd name="connsiteX112" fmla="*/ 541584 w 1034979"/>
                    <a:gd name="connsiteY112" fmla="*/ 1241262 h 1509906"/>
                    <a:gd name="connsiteX113" fmla="*/ 547299 w 1034979"/>
                    <a:gd name="connsiteY113" fmla="*/ 1239357 h 1509906"/>
                    <a:gd name="connsiteX114" fmla="*/ 554919 w 1034979"/>
                    <a:gd name="connsiteY114" fmla="*/ 1237452 h 1509906"/>
                    <a:gd name="connsiteX115" fmla="*/ 573969 w 1034979"/>
                    <a:gd name="connsiteY115" fmla="*/ 1229832 h 1509906"/>
                    <a:gd name="connsiteX116" fmla="*/ 585399 w 1034979"/>
                    <a:gd name="connsiteY116" fmla="*/ 1226022 h 1509906"/>
                    <a:gd name="connsiteX117" fmla="*/ 720654 w 1034979"/>
                    <a:gd name="connsiteY117" fmla="*/ 1309842 h 1509906"/>
                    <a:gd name="connsiteX118" fmla="*/ 733989 w 1034979"/>
                    <a:gd name="connsiteY118" fmla="*/ 1319367 h 1509906"/>
                    <a:gd name="connsiteX119" fmla="*/ 743514 w 1034979"/>
                    <a:gd name="connsiteY119" fmla="*/ 1321272 h 1509906"/>
                    <a:gd name="connsiteX120" fmla="*/ 749229 w 1034979"/>
                    <a:gd name="connsiteY120" fmla="*/ 1323177 h 1509906"/>
                    <a:gd name="connsiteX121" fmla="*/ 762564 w 1034979"/>
                    <a:gd name="connsiteY121" fmla="*/ 1328892 h 1509906"/>
                    <a:gd name="connsiteX122" fmla="*/ 777804 w 1034979"/>
                    <a:gd name="connsiteY122" fmla="*/ 1326987 h 1509906"/>
                    <a:gd name="connsiteX123" fmla="*/ 789234 w 1034979"/>
                    <a:gd name="connsiteY123" fmla="*/ 1321272 h 1509906"/>
                    <a:gd name="connsiteX124" fmla="*/ 794949 w 1034979"/>
                    <a:gd name="connsiteY124" fmla="*/ 1319367 h 1509906"/>
                    <a:gd name="connsiteX125" fmla="*/ 802569 w 1034979"/>
                    <a:gd name="connsiteY125" fmla="*/ 1302222 h 1509906"/>
                    <a:gd name="connsiteX126" fmla="*/ 800664 w 1034979"/>
                    <a:gd name="connsiteY126" fmla="*/ 1277457 h 1509906"/>
                    <a:gd name="connsiteX127" fmla="*/ 798759 w 1034979"/>
                    <a:gd name="connsiteY127" fmla="*/ 1271742 h 1509906"/>
                    <a:gd name="connsiteX128" fmla="*/ 796854 w 1034979"/>
                    <a:gd name="connsiteY128" fmla="*/ 1264122 h 1509906"/>
                    <a:gd name="connsiteX129" fmla="*/ 783519 w 1034979"/>
                    <a:gd name="connsiteY129" fmla="*/ 1246977 h 1509906"/>
                    <a:gd name="connsiteX130" fmla="*/ 773994 w 1034979"/>
                    <a:gd name="connsiteY130" fmla="*/ 1241262 h 1509906"/>
                    <a:gd name="connsiteX131" fmla="*/ 648264 w 1034979"/>
                    <a:gd name="connsiteY131" fmla="*/ 1149822 h 1509906"/>
                    <a:gd name="connsiteX132" fmla="*/ 644454 w 1034979"/>
                    <a:gd name="connsiteY132" fmla="*/ 1132677 h 1509906"/>
                    <a:gd name="connsiteX133" fmla="*/ 646359 w 1034979"/>
                    <a:gd name="connsiteY133" fmla="*/ 1125057 h 1509906"/>
                    <a:gd name="connsiteX134" fmla="*/ 650169 w 1034979"/>
                    <a:gd name="connsiteY134" fmla="*/ 1107912 h 1509906"/>
                    <a:gd name="connsiteX135" fmla="*/ 653979 w 1034979"/>
                    <a:gd name="connsiteY135" fmla="*/ 1102197 h 1509906"/>
                    <a:gd name="connsiteX136" fmla="*/ 655884 w 1034979"/>
                    <a:gd name="connsiteY136" fmla="*/ 1096482 h 1509906"/>
                    <a:gd name="connsiteX137" fmla="*/ 661599 w 1034979"/>
                    <a:gd name="connsiteY137" fmla="*/ 1094577 h 1509906"/>
                    <a:gd name="connsiteX138" fmla="*/ 671124 w 1034979"/>
                    <a:gd name="connsiteY138" fmla="*/ 1083147 h 1509906"/>
                    <a:gd name="connsiteX139" fmla="*/ 724464 w 1034979"/>
                    <a:gd name="connsiteY139" fmla="*/ 1075527 h 1509906"/>
                    <a:gd name="connsiteX140" fmla="*/ 842574 w 1034979"/>
                    <a:gd name="connsiteY140" fmla="*/ 1077432 h 1509906"/>
                    <a:gd name="connsiteX141" fmla="*/ 871149 w 1034979"/>
                    <a:gd name="connsiteY141" fmla="*/ 1079337 h 1509906"/>
                    <a:gd name="connsiteX142" fmla="*/ 899724 w 1034979"/>
                    <a:gd name="connsiteY142" fmla="*/ 1085052 h 1509906"/>
                    <a:gd name="connsiteX143" fmla="*/ 922584 w 1034979"/>
                    <a:gd name="connsiteY143" fmla="*/ 1088862 h 1509906"/>
                    <a:gd name="connsiteX144" fmla="*/ 951159 w 1034979"/>
                    <a:gd name="connsiteY144" fmla="*/ 1094577 h 1509906"/>
                    <a:gd name="connsiteX145" fmla="*/ 956874 w 1034979"/>
                    <a:gd name="connsiteY145" fmla="*/ 1094577 h 1509906"/>
                    <a:gd name="connsiteX146" fmla="*/ 1002594 w 1034979"/>
                    <a:gd name="connsiteY146" fmla="*/ 1092672 h 1509906"/>
                    <a:gd name="connsiteX147" fmla="*/ 1031169 w 1034979"/>
                    <a:gd name="connsiteY147" fmla="*/ 1085052 h 1509906"/>
                    <a:gd name="connsiteX148" fmla="*/ 1034979 w 1034979"/>
                    <a:gd name="connsiteY148" fmla="*/ 1079337 h 1509906"/>
                    <a:gd name="connsiteX149" fmla="*/ 1033074 w 1034979"/>
                    <a:gd name="connsiteY149" fmla="*/ 1060287 h 1509906"/>
                    <a:gd name="connsiteX150" fmla="*/ 1027359 w 1034979"/>
                    <a:gd name="connsiteY150" fmla="*/ 1056477 h 1509906"/>
                    <a:gd name="connsiteX151" fmla="*/ 1012119 w 1034979"/>
                    <a:gd name="connsiteY151" fmla="*/ 1054572 h 1509906"/>
                    <a:gd name="connsiteX152" fmla="*/ 1006404 w 1034979"/>
                    <a:gd name="connsiteY152" fmla="*/ 1052667 h 1509906"/>
                    <a:gd name="connsiteX153" fmla="*/ 998784 w 1034979"/>
                    <a:gd name="connsiteY153" fmla="*/ 1050762 h 1509906"/>
                    <a:gd name="connsiteX154" fmla="*/ 987354 w 1034979"/>
                    <a:gd name="connsiteY154" fmla="*/ 1043142 h 1509906"/>
                    <a:gd name="connsiteX155" fmla="*/ 975924 w 1034979"/>
                    <a:gd name="connsiteY155" fmla="*/ 1039332 h 1509906"/>
                    <a:gd name="connsiteX156" fmla="*/ 970209 w 1034979"/>
                    <a:gd name="connsiteY156" fmla="*/ 1037427 h 1509906"/>
                    <a:gd name="connsiteX157" fmla="*/ 962589 w 1034979"/>
                    <a:gd name="connsiteY157" fmla="*/ 1035522 h 1509906"/>
                    <a:gd name="connsiteX158" fmla="*/ 956874 w 1034979"/>
                    <a:gd name="connsiteY158" fmla="*/ 1033617 h 1509906"/>
                    <a:gd name="connsiteX159" fmla="*/ 935919 w 1034979"/>
                    <a:gd name="connsiteY159" fmla="*/ 1027902 h 1509906"/>
                    <a:gd name="connsiteX160" fmla="*/ 930204 w 1034979"/>
                    <a:gd name="connsiteY160" fmla="*/ 1025997 h 1509906"/>
                    <a:gd name="connsiteX161" fmla="*/ 825429 w 1034979"/>
                    <a:gd name="connsiteY161" fmla="*/ 1027902 h 1509906"/>
                    <a:gd name="connsiteX162" fmla="*/ 819714 w 1034979"/>
                    <a:gd name="connsiteY162" fmla="*/ 1029807 h 1509906"/>
                    <a:gd name="connsiteX163" fmla="*/ 730179 w 1034979"/>
                    <a:gd name="connsiteY163" fmla="*/ 1031712 h 1509906"/>
                    <a:gd name="connsiteX164" fmla="*/ 716844 w 1034979"/>
                    <a:gd name="connsiteY164" fmla="*/ 1035522 h 1509906"/>
                    <a:gd name="connsiteX165" fmla="*/ 695889 w 1034979"/>
                    <a:gd name="connsiteY165" fmla="*/ 1037427 h 1509906"/>
                    <a:gd name="connsiteX166" fmla="*/ 669219 w 1034979"/>
                    <a:gd name="connsiteY166" fmla="*/ 1039332 h 1509906"/>
                    <a:gd name="connsiteX167" fmla="*/ 669219 w 1034979"/>
                    <a:gd name="connsiteY167" fmla="*/ 1039332 h 1509906"/>
                    <a:gd name="connsiteX168" fmla="*/ 646359 w 1034979"/>
                    <a:gd name="connsiteY168" fmla="*/ 1043142 h 1509906"/>
                    <a:gd name="connsiteX169" fmla="*/ 642549 w 1034979"/>
                    <a:gd name="connsiteY169" fmla="*/ 1031712 h 1509906"/>
                    <a:gd name="connsiteX170" fmla="*/ 640644 w 1034979"/>
                    <a:gd name="connsiteY170" fmla="*/ 1025997 h 1509906"/>
                    <a:gd name="connsiteX171" fmla="*/ 642549 w 1034979"/>
                    <a:gd name="connsiteY171" fmla="*/ 1008852 h 1509906"/>
                    <a:gd name="connsiteX172" fmla="*/ 644454 w 1034979"/>
                    <a:gd name="connsiteY172" fmla="*/ 1003137 h 1509906"/>
                    <a:gd name="connsiteX173" fmla="*/ 661599 w 1034979"/>
                    <a:gd name="connsiteY173" fmla="*/ 993612 h 1509906"/>
                    <a:gd name="connsiteX174" fmla="*/ 673029 w 1034979"/>
                    <a:gd name="connsiteY174" fmla="*/ 985992 h 1509906"/>
                    <a:gd name="connsiteX175" fmla="*/ 674934 w 1034979"/>
                    <a:gd name="connsiteY175" fmla="*/ 980277 h 1509906"/>
                    <a:gd name="connsiteX176" fmla="*/ 680649 w 1034979"/>
                    <a:gd name="connsiteY176" fmla="*/ 978372 h 1509906"/>
                    <a:gd name="connsiteX177" fmla="*/ 686364 w 1034979"/>
                    <a:gd name="connsiteY177" fmla="*/ 974562 h 1509906"/>
                    <a:gd name="connsiteX178" fmla="*/ 695889 w 1034979"/>
                    <a:gd name="connsiteY178" fmla="*/ 965037 h 1509906"/>
                    <a:gd name="connsiteX179" fmla="*/ 705414 w 1034979"/>
                    <a:gd name="connsiteY179" fmla="*/ 953607 h 1509906"/>
                    <a:gd name="connsiteX180" fmla="*/ 716844 w 1034979"/>
                    <a:gd name="connsiteY180" fmla="*/ 945987 h 1509906"/>
                    <a:gd name="connsiteX181" fmla="*/ 732084 w 1034979"/>
                    <a:gd name="connsiteY181" fmla="*/ 932652 h 1509906"/>
                    <a:gd name="connsiteX182" fmla="*/ 741609 w 1034979"/>
                    <a:gd name="connsiteY182" fmla="*/ 921222 h 1509906"/>
                    <a:gd name="connsiteX183" fmla="*/ 753039 w 1034979"/>
                    <a:gd name="connsiteY183" fmla="*/ 911697 h 1509906"/>
                    <a:gd name="connsiteX184" fmla="*/ 758754 w 1034979"/>
                    <a:gd name="connsiteY184" fmla="*/ 900267 h 1509906"/>
                    <a:gd name="connsiteX185" fmla="*/ 760659 w 1034979"/>
                    <a:gd name="connsiteY185" fmla="*/ 894552 h 1509906"/>
                    <a:gd name="connsiteX186" fmla="*/ 766374 w 1034979"/>
                    <a:gd name="connsiteY186" fmla="*/ 883122 h 1509906"/>
                    <a:gd name="connsiteX187" fmla="*/ 764469 w 1034979"/>
                    <a:gd name="connsiteY187" fmla="*/ 867882 h 1509906"/>
                    <a:gd name="connsiteX188" fmla="*/ 758754 w 1034979"/>
                    <a:gd name="connsiteY188" fmla="*/ 865977 h 1509906"/>
                    <a:gd name="connsiteX189" fmla="*/ 737799 w 1034979"/>
                    <a:gd name="connsiteY189" fmla="*/ 867882 h 1509906"/>
                    <a:gd name="connsiteX190" fmla="*/ 732084 w 1034979"/>
                    <a:gd name="connsiteY190" fmla="*/ 871692 h 1509906"/>
                    <a:gd name="connsiteX191" fmla="*/ 720654 w 1034979"/>
                    <a:gd name="connsiteY191" fmla="*/ 875502 h 1509906"/>
                    <a:gd name="connsiteX192" fmla="*/ 716844 w 1034979"/>
                    <a:gd name="connsiteY192" fmla="*/ 881217 h 1509906"/>
                    <a:gd name="connsiteX193" fmla="*/ 711129 w 1034979"/>
                    <a:gd name="connsiteY193" fmla="*/ 883122 h 1509906"/>
                    <a:gd name="connsiteX194" fmla="*/ 705414 w 1034979"/>
                    <a:gd name="connsiteY194" fmla="*/ 886932 h 1509906"/>
                    <a:gd name="connsiteX195" fmla="*/ 699699 w 1034979"/>
                    <a:gd name="connsiteY195" fmla="*/ 892647 h 1509906"/>
                    <a:gd name="connsiteX196" fmla="*/ 692079 w 1034979"/>
                    <a:gd name="connsiteY196" fmla="*/ 896457 h 1509906"/>
                    <a:gd name="connsiteX197" fmla="*/ 650169 w 1034979"/>
                    <a:gd name="connsiteY197" fmla="*/ 925032 h 1509906"/>
                    <a:gd name="connsiteX198" fmla="*/ 636834 w 1034979"/>
                    <a:gd name="connsiteY198" fmla="*/ 936462 h 1509906"/>
                    <a:gd name="connsiteX199" fmla="*/ 627309 w 1034979"/>
                    <a:gd name="connsiteY199" fmla="*/ 953607 h 1509906"/>
                    <a:gd name="connsiteX200" fmla="*/ 602544 w 1034979"/>
                    <a:gd name="connsiteY200" fmla="*/ 959322 h 1509906"/>
                    <a:gd name="connsiteX201" fmla="*/ 589209 w 1034979"/>
                    <a:gd name="connsiteY201" fmla="*/ 963132 h 1509906"/>
                    <a:gd name="connsiteX202" fmla="*/ 573969 w 1034979"/>
                    <a:gd name="connsiteY202" fmla="*/ 961227 h 1509906"/>
                    <a:gd name="connsiteX203" fmla="*/ 562539 w 1034979"/>
                    <a:gd name="connsiteY203" fmla="*/ 957417 h 1509906"/>
                    <a:gd name="connsiteX204" fmla="*/ 551109 w 1034979"/>
                    <a:gd name="connsiteY204" fmla="*/ 953607 h 1509906"/>
                    <a:gd name="connsiteX205" fmla="*/ 539679 w 1034979"/>
                    <a:gd name="connsiteY205" fmla="*/ 949797 h 1509906"/>
                    <a:gd name="connsiteX206" fmla="*/ 533964 w 1034979"/>
                    <a:gd name="connsiteY206" fmla="*/ 947892 h 1509906"/>
                    <a:gd name="connsiteX207" fmla="*/ 528249 w 1034979"/>
                    <a:gd name="connsiteY207" fmla="*/ 944082 h 1509906"/>
                    <a:gd name="connsiteX208" fmla="*/ 516819 w 1034979"/>
                    <a:gd name="connsiteY208" fmla="*/ 938367 h 1509906"/>
                    <a:gd name="connsiteX209" fmla="*/ 509199 w 1034979"/>
                    <a:gd name="connsiteY209" fmla="*/ 926937 h 1509906"/>
                    <a:gd name="connsiteX210" fmla="*/ 505389 w 1034979"/>
                    <a:gd name="connsiteY210" fmla="*/ 905982 h 1509906"/>
                    <a:gd name="connsiteX211" fmla="*/ 507294 w 1034979"/>
                    <a:gd name="connsiteY211" fmla="*/ 841212 h 1509906"/>
                    <a:gd name="connsiteX212" fmla="*/ 503484 w 1034979"/>
                    <a:gd name="connsiteY212" fmla="*/ 351627 h 1509906"/>
                    <a:gd name="connsiteX213" fmla="*/ 499674 w 1034979"/>
                    <a:gd name="connsiteY213" fmla="*/ 60162 h 1509906"/>
                    <a:gd name="connsiteX214" fmla="*/ 490149 w 1034979"/>
                    <a:gd name="connsiteY214" fmla="*/ 33492 h 1509906"/>
                    <a:gd name="connsiteX215" fmla="*/ 488244 w 1034979"/>
                    <a:gd name="connsiteY215" fmla="*/ 27777 h 1509906"/>
                    <a:gd name="connsiteX216" fmla="*/ 484434 w 1034979"/>
                    <a:gd name="connsiteY216" fmla="*/ 22062 h 1509906"/>
                    <a:gd name="connsiteX217" fmla="*/ 478719 w 1034979"/>
                    <a:gd name="connsiteY217" fmla="*/ 10632 h 1509906"/>
                    <a:gd name="connsiteX218" fmla="*/ 473004 w 1034979"/>
                    <a:gd name="connsiteY218" fmla="*/ 6822 h 1509906"/>
                    <a:gd name="connsiteX219" fmla="*/ 469194 w 1034979"/>
                    <a:gd name="connsiteY219" fmla="*/ 1107 h 1509906"/>
                    <a:gd name="connsiteX220" fmla="*/ 429189 w 1034979"/>
                    <a:gd name="connsiteY220" fmla="*/ 4917 h 1509906"/>
                    <a:gd name="connsiteX221" fmla="*/ 421569 w 1034979"/>
                    <a:gd name="connsiteY221" fmla="*/ 16347 h 1509906"/>
                    <a:gd name="connsiteX222" fmla="*/ 417759 w 1034979"/>
                    <a:gd name="connsiteY222" fmla="*/ 22062 h 1509906"/>
                    <a:gd name="connsiteX223" fmla="*/ 419664 w 1034979"/>
                    <a:gd name="connsiteY223" fmla="*/ 54447 h 1509906"/>
                    <a:gd name="connsiteX224" fmla="*/ 423474 w 1034979"/>
                    <a:gd name="connsiteY224" fmla="*/ 65877 h 1509906"/>
                    <a:gd name="connsiteX225" fmla="*/ 425379 w 1034979"/>
                    <a:gd name="connsiteY225" fmla="*/ 71592 h 1509906"/>
                    <a:gd name="connsiteX226" fmla="*/ 425379 w 1034979"/>
                    <a:gd name="connsiteY226" fmla="*/ 77307 h 1509906"/>
                    <a:gd name="connsiteX227" fmla="*/ 429189 w 1034979"/>
                    <a:gd name="connsiteY227" fmla="*/ 231612 h 1509906"/>
                    <a:gd name="connsiteX228" fmla="*/ 440619 w 1034979"/>
                    <a:gd name="connsiteY228" fmla="*/ 414492 h 1509906"/>
                    <a:gd name="connsiteX229" fmla="*/ 425379 w 1034979"/>
                    <a:gd name="connsiteY229" fmla="*/ 711672 h 1509906"/>
                    <a:gd name="connsiteX230" fmla="*/ 425173 w 1034979"/>
                    <a:gd name="connsiteY230" fmla="*/ 765165 h 1509906"/>
                    <a:gd name="connsiteX231" fmla="*/ 421363 w 1034979"/>
                    <a:gd name="connsiteY231" fmla="*/ 844096 h 1509906"/>
                    <a:gd name="connsiteX232" fmla="*/ 425379 w 1034979"/>
                    <a:gd name="connsiteY232" fmla="*/ 894552 h 1509906"/>
                    <a:gd name="connsiteX233" fmla="*/ 423474 w 1034979"/>
                    <a:gd name="connsiteY233" fmla="*/ 921222 h 1509906"/>
                    <a:gd name="connsiteX234" fmla="*/ 417759 w 1034979"/>
                    <a:gd name="connsiteY234" fmla="*/ 923127 h 1509906"/>
                    <a:gd name="connsiteX235" fmla="*/ 412044 w 1034979"/>
                    <a:gd name="connsiteY235" fmla="*/ 926937 h 1509906"/>
                    <a:gd name="connsiteX236" fmla="*/ 421569 w 1034979"/>
                    <a:gd name="connsiteY236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88194 w 1034979"/>
                    <a:gd name="connsiteY56" fmla="*/ 1138392 h 1509906"/>
                    <a:gd name="connsiteX57" fmla="*/ 82479 w 1034979"/>
                    <a:gd name="connsiteY57" fmla="*/ 1140297 h 1509906"/>
                    <a:gd name="connsiteX58" fmla="*/ 76764 w 1034979"/>
                    <a:gd name="connsiteY58" fmla="*/ 1144107 h 1509906"/>
                    <a:gd name="connsiteX59" fmla="*/ 65334 w 1034979"/>
                    <a:gd name="connsiteY59" fmla="*/ 1146012 h 1509906"/>
                    <a:gd name="connsiteX60" fmla="*/ 27234 w 1034979"/>
                    <a:gd name="connsiteY60" fmla="*/ 1147917 h 1509906"/>
                    <a:gd name="connsiteX61" fmla="*/ 15804 w 1034979"/>
                    <a:gd name="connsiteY61" fmla="*/ 1153632 h 1509906"/>
                    <a:gd name="connsiteX62" fmla="*/ 6279 w 1034979"/>
                    <a:gd name="connsiteY62" fmla="*/ 1163157 h 1509906"/>
                    <a:gd name="connsiteX63" fmla="*/ 4374 w 1034979"/>
                    <a:gd name="connsiteY63" fmla="*/ 1168872 h 1509906"/>
                    <a:gd name="connsiteX64" fmla="*/ 564 w 1034979"/>
                    <a:gd name="connsiteY64" fmla="*/ 1174587 h 1509906"/>
                    <a:gd name="connsiteX65" fmla="*/ 6279 w 1034979"/>
                    <a:gd name="connsiteY65" fmla="*/ 1206972 h 1509906"/>
                    <a:gd name="connsiteX66" fmla="*/ 11994 w 1034979"/>
                    <a:gd name="connsiteY66" fmla="*/ 1210782 h 1509906"/>
                    <a:gd name="connsiteX67" fmla="*/ 17709 w 1034979"/>
                    <a:gd name="connsiteY67" fmla="*/ 1212687 h 1509906"/>
                    <a:gd name="connsiteX68" fmla="*/ 145344 w 1034979"/>
                    <a:gd name="connsiteY68" fmla="*/ 1210782 h 1509906"/>
                    <a:gd name="connsiteX69" fmla="*/ 152964 w 1034979"/>
                    <a:gd name="connsiteY69" fmla="*/ 1208877 h 1509906"/>
                    <a:gd name="connsiteX70" fmla="*/ 303459 w 1034979"/>
                    <a:gd name="connsiteY70" fmla="*/ 1203162 h 1509906"/>
                    <a:gd name="connsiteX71" fmla="*/ 318699 w 1034979"/>
                    <a:gd name="connsiteY71" fmla="*/ 1210782 h 1509906"/>
                    <a:gd name="connsiteX72" fmla="*/ 330129 w 1034979"/>
                    <a:gd name="connsiteY72" fmla="*/ 1216497 h 1509906"/>
                    <a:gd name="connsiteX73" fmla="*/ 333939 w 1034979"/>
                    <a:gd name="connsiteY73" fmla="*/ 1222212 h 1509906"/>
                    <a:gd name="connsiteX74" fmla="*/ 339654 w 1034979"/>
                    <a:gd name="connsiteY74" fmla="*/ 1224117 h 1509906"/>
                    <a:gd name="connsiteX75" fmla="*/ 351084 w 1034979"/>
                    <a:gd name="connsiteY75" fmla="*/ 1231737 h 1509906"/>
                    <a:gd name="connsiteX76" fmla="*/ 356799 w 1034979"/>
                    <a:gd name="connsiteY76" fmla="*/ 1235547 h 1509906"/>
                    <a:gd name="connsiteX77" fmla="*/ 360609 w 1034979"/>
                    <a:gd name="connsiteY77" fmla="*/ 1241262 h 1509906"/>
                    <a:gd name="connsiteX78" fmla="*/ 366324 w 1034979"/>
                    <a:gd name="connsiteY78" fmla="*/ 1252692 h 1509906"/>
                    <a:gd name="connsiteX79" fmla="*/ 362514 w 1034979"/>
                    <a:gd name="connsiteY79" fmla="*/ 1279362 h 1509906"/>
                    <a:gd name="connsiteX80" fmla="*/ 358704 w 1034979"/>
                    <a:gd name="connsiteY80" fmla="*/ 1285077 h 1509906"/>
                    <a:gd name="connsiteX81" fmla="*/ 356799 w 1034979"/>
                    <a:gd name="connsiteY81" fmla="*/ 1290792 h 1509906"/>
                    <a:gd name="connsiteX82" fmla="*/ 352989 w 1034979"/>
                    <a:gd name="connsiteY82" fmla="*/ 1296507 h 1509906"/>
                    <a:gd name="connsiteX83" fmla="*/ 351084 w 1034979"/>
                    <a:gd name="connsiteY83" fmla="*/ 1302222 h 1509906"/>
                    <a:gd name="connsiteX84" fmla="*/ 347274 w 1034979"/>
                    <a:gd name="connsiteY84" fmla="*/ 1307937 h 1509906"/>
                    <a:gd name="connsiteX85" fmla="*/ 330129 w 1034979"/>
                    <a:gd name="connsiteY85" fmla="*/ 1374612 h 1509906"/>
                    <a:gd name="connsiteX86" fmla="*/ 328224 w 1034979"/>
                    <a:gd name="connsiteY86" fmla="*/ 1426047 h 1509906"/>
                    <a:gd name="connsiteX87" fmla="*/ 330129 w 1034979"/>
                    <a:gd name="connsiteY87" fmla="*/ 1450812 h 1509906"/>
                    <a:gd name="connsiteX88" fmla="*/ 332034 w 1034979"/>
                    <a:gd name="connsiteY88" fmla="*/ 1456527 h 1509906"/>
                    <a:gd name="connsiteX89" fmla="*/ 335844 w 1034979"/>
                    <a:gd name="connsiteY89" fmla="*/ 1460337 h 1509906"/>
                    <a:gd name="connsiteX90" fmla="*/ 364419 w 1034979"/>
                    <a:gd name="connsiteY90" fmla="*/ 1506057 h 1509906"/>
                    <a:gd name="connsiteX91" fmla="*/ 387279 w 1034979"/>
                    <a:gd name="connsiteY91" fmla="*/ 1507962 h 1509906"/>
                    <a:gd name="connsiteX92" fmla="*/ 392994 w 1034979"/>
                    <a:gd name="connsiteY92" fmla="*/ 1502247 h 1509906"/>
                    <a:gd name="connsiteX93" fmla="*/ 394899 w 1034979"/>
                    <a:gd name="connsiteY93" fmla="*/ 1490817 h 1509906"/>
                    <a:gd name="connsiteX94" fmla="*/ 396804 w 1034979"/>
                    <a:gd name="connsiteY94" fmla="*/ 1485102 h 1509906"/>
                    <a:gd name="connsiteX95" fmla="*/ 398709 w 1034979"/>
                    <a:gd name="connsiteY95" fmla="*/ 1467957 h 1509906"/>
                    <a:gd name="connsiteX96" fmla="*/ 400614 w 1034979"/>
                    <a:gd name="connsiteY96" fmla="*/ 1454622 h 1509906"/>
                    <a:gd name="connsiteX97" fmla="*/ 404424 w 1034979"/>
                    <a:gd name="connsiteY97" fmla="*/ 1397472 h 1509906"/>
                    <a:gd name="connsiteX98" fmla="*/ 410139 w 1034979"/>
                    <a:gd name="connsiteY98" fmla="*/ 1386042 h 1509906"/>
                    <a:gd name="connsiteX99" fmla="*/ 413949 w 1034979"/>
                    <a:gd name="connsiteY99" fmla="*/ 1372707 h 1509906"/>
                    <a:gd name="connsiteX100" fmla="*/ 415854 w 1034979"/>
                    <a:gd name="connsiteY100" fmla="*/ 1366992 h 1509906"/>
                    <a:gd name="connsiteX101" fmla="*/ 417759 w 1034979"/>
                    <a:gd name="connsiteY101" fmla="*/ 1353657 h 1509906"/>
                    <a:gd name="connsiteX102" fmla="*/ 421569 w 1034979"/>
                    <a:gd name="connsiteY102" fmla="*/ 1342227 h 1509906"/>
                    <a:gd name="connsiteX103" fmla="*/ 427284 w 1034979"/>
                    <a:gd name="connsiteY103" fmla="*/ 1328892 h 1509906"/>
                    <a:gd name="connsiteX104" fmla="*/ 436809 w 1034979"/>
                    <a:gd name="connsiteY104" fmla="*/ 1317462 h 1509906"/>
                    <a:gd name="connsiteX105" fmla="*/ 450144 w 1034979"/>
                    <a:gd name="connsiteY105" fmla="*/ 1302222 h 1509906"/>
                    <a:gd name="connsiteX106" fmla="*/ 457764 w 1034979"/>
                    <a:gd name="connsiteY106" fmla="*/ 1290792 h 1509906"/>
                    <a:gd name="connsiteX107" fmla="*/ 461574 w 1034979"/>
                    <a:gd name="connsiteY107" fmla="*/ 1279362 h 1509906"/>
                    <a:gd name="connsiteX108" fmla="*/ 465384 w 1034979"/>
                    <a:gd name="connsiteY108" fmla="*/ 1264122 h 1509906"/>
                    <a:gd name="connsiteX109" fmla="*/ 467289 w 1034979"/>
                    <a:gd name="connsiteY109" fmla="*/ 1258407 h 1509906"/>
                    <a:gd name="connsiteX110" fmla="*/ 535869 w 1034979"/>
                    <a:gd name="connsiteY110" fmla="*/ 1243167 h 1509906"/>
                    <a:gd name="connsiteX111" fmla="*/ 541584 w 1034979"/>
                    <a:gd name="connsiteY111" fmla="*/ 1241262 h 1509906"/>
                    <a:gd name="connsiteX112" fmla="*/ 547299 w 1034979"/>
                    <a:gd name="connsiteY112" fmla="*/ 1239357 h 1509906"/>
                    <a:gd name="connsiteX113" fmla="*/ 554919 w 1034979"/>
                    <a:gd name="connsiteY113" fmla="*/ 1237452 h 1509906"/>
                    <a:gd name="connsiteX114" fmla="*/ 573969 w 1034979"/>
                    <a:gd name="connsiteY114" fmla="*/ 1229832 h 1509906"/>
                    <a:gd name="connsiteX115" fmla="*/ 585399 w 1034979"/>
                    <a:gd name="connsiteY115" fmla="*/ 1226022 h 1509906"/>
                    <a:gd name="connsiteX116" fmla="*/ 720654 w 1034979"/>
                    <a:gd name="connsiteY116" fmla="*/ 1309842 h 1509906"/>
                    <a:gd name="connsiteX117" fmla="*/ 733989 w 1034979"/>
                    <a:gd name="connsiteY117" fmla="*/ 1319367 h 1509906"/>
                    <a:gd name="connsiteX118" fmla="*/ 743514 w 1034979"/>
                    <a:gd name="connsiteY118" fmla="*/ 1321272 h 1509906"/>
                    <a:gd name="connsiteX119" fmla="*/ 749229 w 1034979"/>
                    <a:gd name="connsiteY119" fmla="*/ 1323177 h 1509906"/>
                    <a:gd name="connsiteX120" fmla="*/ 762564 w 1034979"/>
                    <a:gd name="connsiteY120" fmla="*/ 1328892 h 1509906"/>
                    <a:gd name="connsiteX121" fmla="*/ 777804 w 1034979"/>
                    <a:gd name="connsiteY121" fmla="*/ 1326987 h 1509906"/>
                    <a:gd name="connsiteX122" fmla="*/ 789234 w 1034979"/>
                    <a:gd name="connsiteY122" fmla="*/ 1321272 h 1509906"/>
                    <a:gd name="connsiteX123" fmla="*/ 794949 w 1034979"/>
                    <a:gd name="connsiteY123" fmla="*/ 1319367 h 1509906"/>
                    <a:gd name="connsiteX124" fmla="*/ 802569 w 1034979"/>
                    <a:gd name="connsiteY124" fmla="*/ 1302222 h 1509906"/>
                    <a:gd name="connsiteX125" fmla="*/ 800664 w 1034979"/>
                    <a:gd name="connsiteY125" fmla="*/ 1277457 h 1509906"/>
                    <a:gd name="connsiteX126" fmla="*/ 798759 w 1034979"/>
                    <a:gd name="connsiteY126" fmla="*/ 1271742 h 1509906"/>
                    <a:gd name="connsiteX127" fmla="*/ 796854 w 1034979"/>
                    <a:gd name="connsiteY127" fmla="*/ 1264122 h 1509906"/>
                    <a:gd name="connsiteX128" fmla="*/ 783519 w 1034979"/>
                    <a:gd name="connsiteY128" fmla="*/ 1246977 h 1509906"/>
                    <a:gd name="connsiteX129" fmla="*/ 773994 w 1034979"/>
                    <a:gd name="connsiteY129" fmla="*/ 1241262 h 1509906"/>
                    <a:gd name="connsiteX130" fmla="*/ 648264 w 1034979"/>
                    <a:gd name="connsiteY130" fmla="*/ 1149822 h 1509906"/>
                    <a:gd name="connsiteX131" fmla="*/ 644454 w 1034979"/>
                    <a:gd name="connsiteY131" fmla="*/ 1132677 h 1509906"/>
                    <a:gd name="connsiteX132" fmla="*/ 646359 w 1034979"/>
                    <a:gd name="connsiteY132" fmla="*/ 1125057 h 1509906"/>
                    <a:gd name="connsiteX133" fmla="*/ 650169 w 1034979"/>
                    <a:gd name="connsiteY133" fmla="*/ 1107912 h 1509906"/>
                    <a:gd name="connsiteX134" fmla="*/ 653979 w 1034979"/>
                    <a:gd name="connsiteY134" fmla="*/ 1102197 h 1509906"/>
                    <a:gd name="connsiteX135" fmla="*/ 655884 w 1034979"/>
                    <a:gd name="connsiteY135" fmla="*/ 1096482 h 1509906"/>
                    <a:gd name="connsiteX136" fmla="*/ 661599 w 1034979"/>
                    <a:gd name="connsiteY136" fmla="*/ 1094577 h 1509906"/>
                    <a:gd name="connsiteX137" fmla="*/ 671124 w 1034979"/>
                    <a:gd name="connsiteY137" fmla="*/ 1083147 h 1509906"/>
                    <a:gd name="connsiteX138" fmla="*/ 724464 w 1034979"/>
                    <a:gd name="connsiteY138" fmla="*/ 1075527 h 1509906"/>
                    <a:gd name="connsiteX139" fmla="*/ 842574 w 1034979"/>
                    <a:gd name="connsiteY139" fmla="*/ 1077432 h 1509906"/>
                    <a:gd name="connsiteX140" fmla="*/ 871149 w 1034979"/>
                    <a:gd name="connsiteY140" fmla="*/ 1079337 h 1509906"/>
                    <a:gd name="connsiteX141" fmla="*/ 899724 w 1034979"/>
                    <a:gd name="connsiteY141" fmla="*/ 1085052 h 1509906"/>
                    <a:gd name="connsiteX142" fmla="*/ 922584 w 1034979"/>
                    <a:gd name="connsiteY142" fmla="*/ 1088862 h 1509906"/>
                    <a:gd name="connsiteX143" fmla="*/ 951159 w 1034979"/>
                    <a:gd name="connsiteY143" fmla="*/ 1094577 h 1509906"/>
                    <a:gd name="connsiteX144" fmla="*/ 956874 w 1034979"/>
                    <a:gd name="connsiteY144" fmla="*/ 1094577 h 1509906"/>
                    <a:gd name="connsiteX145" fmla="*/ 1002594 w 1034979"/>
                    <a:gd name="connsiteY145" fmla="*/ 1092672 h 1509906"/>
                    <a:gd name="connsiteX146" fmla="*/ 1031169 w 1034979"/>
                    <a:gd name="connsiteY146" fmla="*/ 1085052 h 1509906"/>
                    <a:gd name="connsiteX147" fmla="*/ 1034979 w 1034979"/>
                    <a:gd name="connsiteY147" fmla="*/ 1079337 h 1509906"/>
                    <a:gd name="connsiteX148" fmla="*/ 1033074 w 1034979"/>
                    <a:gd name="connsiteY148" fmla="*/ 1060287 h 1509906"/>
                    <a:gd name="connsiteX149" fmla="*/ 1027359 w 1034979"/>
                    <a:gd name="connsiteY149" fmla="*/ 1056477 h 1509906"/>
                    <a:gd name="connsiteX150" fmla="*/ 1012119 w 1034979"/>
                    <a:gd name="connsiteY150" fmla="*/ 1054572 h 1509906"/>
                    <a:gd name="connsiteX151" fmla="*/ 1006404 w 1034979"/>
                    <a:gd name="connsiteY151" fmla="*/ 1052667 h 1509906"/>
                    <a:gd name="connsiteX152" fmla="*/ 998784 w 1034979"/>
                    <a:gd name="connsiteY152" fmla="*/ 1050762 h 1509906"/>
                    <a:gd name="connsiteX153" fmla="*/ 987354 w 1034979"/>
                    <a:gd name="connsiteY153" fmla="*/ 1043142 h 1509906"/>
                    <a:gd name="connsiteX154" fmla="*/ 975924 w 1034979"/>
                    <a:gd name="connsiteY154" fmla="*/ 1039332 h 1509906"/>
                    <a:gd name="connsiteX155" fmla="*/ 970209 w 1034979"/>
                    <a:gd name="connsiteY155" fmla="*/ 1037427 h 1509906"/>
                    <a:gd name="connsiteX156" fmla="*/ 962589 w 1034979"/>
                    <a:gd name="connsiteY156" fmla="*/ 1035522 h 1509906"/>
                    <a:gd name="connsiteX157" fmla="*/ 956874 w 1034979"/>
                    <a:gd name="connsiteY157" fmla="*/ 1033617 h 1509906"/>
                    <a:gd name="connsiteX158" fmla="*/ 935919 w 1034979"/>
                    <a:gd name="connsiteY158" fmla="*/ 1027902 h 1509906"/>
                    <a:gd name="connsiteX159" fmla="*/ 930204 w 1034979"/>
                    <a:gd name="connsiteY159" fmla="*/ 1025997 h 1509906"/>
                    <a:gd name="connsiteX160" fmla="*/ 825429 w 1034979"/>
                    <a:gd name="connsiteY160" fmla="*/ 1027902 h 1509906"/>
                    <a:gd name="connsiteX161" fmla="*/ 819714 w 1034979"/>
                    <a:gd name="connsiteY161" fmla="*/ 1029807 h 1509906"/>
                    <a:gd name="connsiteX162" fmla="*/ 730179 w 1034979"/>
                    <a:gd name="connsiteY162" fmla="*/ 1031712 h 1509906"/>
                    <a:gd name="connsiteX163" fmla="*/ 716844 w 1034979"/>
                    <a:gd name="connsiteY163" fmla="*/ 1035522 h 1509906"/>
                    <a:gd name="connsiteX164" fmla="*/ 695889 w 1034979"/>
                    <a:gd name="connsiteY164" fmla="*/ 1037427 h 1509906"/>
                    <a:gd name="connsiteX165" fmla="*/ 669219 w 1034979"/>
                    <a:gd name="connsiteY165" fmla="*/ 1039332 h 1509906"/>
                    <a:gd name="connsiteX166" fmla="*/ 669219 w 1034979"/>
                    <a:gd name="connsiteY166" fmla="*/ 1039332 h 1509906"/>
                    <a:gd name="connsiteX167" fmla="*/ 646359 w 1034979"/>
                    <a:gd name="connsiteY167" fmla="*/ 1043142 h 1509906"/>
                    <a:gd name="connsiteX168" fmla="*/ 642549 w 1034979"/>
                    <a:gd name="connsiteY168" fmla="*/ 1031712 h 1509906"/>
                    <a:gd name="connsiteX169" fmla="*/ 640644 w 1034979"/>
                    <a:gd name="connsiteY169" fmla="*/ 1025997 h 1509906"/>
                    <a:gd name="connsiteX170" fmla="*/ 642549 w 1034979"/>
                    <a:gd name="connsiteY170" fmla="*/ 1008852 h 1509906"/>
                    <a:gd name="connsiteX171" fmla="*/ 644454 w 1034979"/>
                    <a:gd name="connsiteY171" fmla="*/ 1003137 h 1509906"/>
                    <a:gd name="connsiteX172" fmla="*/ 661599 w 1034979"/>
                    <a:gd name="connsiteY172" fmla="*/ 993612 h 1509906"/>
                    <a:gd name="connsiteX173" fmla="*/ 673029 w 1034979"/>
                    <a:gd name="connsiteY173" fmla="*/ 985992 h 1509906"/>
                    <a:gd name="connsiteX174" fmla="*/ 674934 w 1034979"/>
                    <a:gd name="connsiteY174" fmla="*/ 980277 h 1509906"/>
                    <a:gd name="connsiteX175" fmla="*/ 680649 w 1034979"/>
                    <a:gd name="connsiteY175" fmla="*/ 978372 h 1509906"/>
                    <a:gd name="connsiteX176" fmla="*/ 686364 w 1034979"/>
                    <a:gd name="connsiteY176" fmla="*/ 974562 h 1509906"/>
                    <a:gd name="connsiteX177" fmla="*/ 695889 w 1034979"/>
                    <a:gd name="connsiteY177" fmla="*/ 965037 h 1509906"/>
                    <a:gd name="connsiteX178" fmla="*/ 705414 w 1034979"/>
                    <a:gd name="connsiteY178" fmla="*/ 953607 h 1509906"/>
                    <a:gd name="connsiteX179" fmla="*/ 716844 w 1034979"/>
                    <a:gd name="connsiteY179" fmla="*/ 945987 h 1509906"/>
                    <a:gd name="connsiteX180" fmla="*/ 732084 w 1034979"/>
                    <a:gd name="connsiteY180" fmla="*/ 932652 h 1509906"/>
                    <a:gd name="connsiteX181" fmla="*/ 741609 w 1034979"/>
                    <a:gd name="connsiteY181" fmla="*/ 921222 h 1509906"/>
                    <a:gd name="connsiteX182" fmla="*/ 753039 w 1034979"/>
                    <a:gd name="connsiteY182" fmla="*/ 911697 h 1509906"/>
                    <a:gd name="connsiteX183" fmla="*/ 758754 w 1034979"/>
                    <a:gd name="connsiteY183" fmla="*/ 900267 h 1509906"/>
                    <a:gd name="connsiteX184" fmla="*/ 760659 w 1034979"/>
                    <a:gd name="connsiteY184" fmla="*/ 894552 h 1509906"/>
                    <a:gd name="connsiteX185" fmla="*/ 766374 w 1034979"/>
                    <a:gd name="connsiteY185" fmla="*/ 883122 h 1509906"/>
                    <a:gd name="connsiteX186" fmla="*/ 764469 w 1034979"/>
                    <a:gd name="connsiteY186" fmla="*/ 867882 h 1509906"/>
                    <a:gd name="connsiteX187" fmla="*/ 758754 w 1034979"/>
                    <a:gd name="connsiteY187" fmla="*/ 865977 h 1509906"/>
                    <a:gd name="connsiteX188" fmla="*/ 737799 w 1034979"/>
                    <a:gd name="connsiteY188" fmla="*/ 867882 h 1509906"/>
                    <a:gd name="connsiteX189" fmla="*/ 732084 w 1034979"/>
                    <a:gd name="connsiteY189" fmla="*/ 871692 h 1509906"/>
                    <a:gd name="connsiteX190" fmla="*/ 720654 w 1034979"/>
                    <a:gd name="connsiteY190" fmla="*/ 875502 h 1509906"/>
                    <a:gd name="connsiteX191" fmla="*/ 716844 w 1034979"/>
                    <a:gd name="connsiteY191" fmla="*/ 881217 h 1509906"/>
                    <a:gd name="connsiteX192" fmla="*/ 711129 w 1034979"/>
                    <a:gd name="connsiteY192" fmla="*/ 883122 h 1509906"/>
                    <a:gd name="connsiteX193" fmla="*/ 705414 w 1034979"/>
                    <a:gd name="connsiteY193" fmla="*/ 886932 h 1509906"/>
                    <a:gd name="connsiteX194" fmla="*/ 699699 w 1034979"/>
                    <a:gd name="connsiteY194" fmla="*/ 892647 h 1509906"/>
                    <a:gd name="connsiteX195" fmla="*/ 692079 w 1034979"/>
                    <a:gd name="connsiteY195" fmla="*/ 896457 h 1509906"/>
                    <a:gd name="connsiteX196" fmla="*/ 650169 w 1034979"/>
                    <a:gd name="connsiteY196" fmla="*/ 925032 h 1509906"/>
                    <a:gd name="connsiteX197" fmla="*/ 636834 w 1034979"/>
                    <a:gd name="connsiteY197" fmla="*/ 936462 h 1509906"/>
                    <a:gd name="connsiteX198" fmla="*/ 627309 w 1034979"/>
                    <a:gd name="connsiteY198" fmla="*/ 953607 h 1509906"/>
                    <a:gd name="connsiteX199" fmla="*/ 602544 w 1034979"/>
                    <a:gd name="connsiteY199" fmla="*/ 959322 h 1509906"/>
                    <a:gd name="connsiteX200" fmla="*/ 589209 w 1034979"/>
                    <a:gd name="connsiteY200" fmla="*/ 963132 h 1509906"/>
                    <a:gd name="connsiteX201" fmla="*/ 573969 w 1034979"/>
                    <a:gd name="connsiteY201" fmla="*/ 961227 h 1509906"/>
                    <a:gd name="connsiteX202" fmla="*/ 562539 w 1034979"/>
                    <a:gd name="connsiteY202" fmla="*/ 957417 h 1509906"/>
                    <a:gd name="connsiteX203" fmla="*/ 551109 w 1034979"/>
                    <a:gd name="connsiteY203" fmla="*/ 953607 h 1509906"/>
                    <a:gd name="connsiteX204" fmla="*/ 539679 w 1034979"/>
                    <a:gd name="connsiteY204" fmla="*/ 949797 h 1509906"/>
                    <a:gd name="connsiteX205" fmla="*/ 533964 w 1034979"/>
                    <a:gd name="connsiteY205" fmla="*/ 947892 h 1509906"/>
                    <a:gd name="connsiteX206" fmla="*/ 528249 w 1034979"/>
                    <a:gd name="connsiteY206" fmla="*/ 944082 h 1509906"/>
                    <a:gd name="connsiteX207" fmla="*/ 516819 w 1034979"/>
                    <a:gd name="connsiteY207" fmla="*/ 938367 h 1509906"/>
                    <a:gd name="connsiteX208" fmla="*/ 509199 w 1034979"/>
                    <a:gd name="connsiteY208" fmla="*/ 926937 h 1509906"/>
                    <a:gd name="connsiteX209" fmla="*/ 505389 w 1034979"/>
                    <a:gd name="connsiteY209" fmla="*/ 905982 h 1509906"/>
                    <a:gd name="connsiteX210" fmla="*/ 507294 w 1034979"/>
                    <a:gd name="connsiteY210" fmla="*/ 841212 h 1509906"/>
                    <a:gd name="connsiteX211" fmla="*/ 503484 w 1034979"/>
                    <a:gd name="connsiteY211" fmla="*/ 351627 h 1509906"/>
                    <a:gd name="connsiteX212" fmla="*/ 499674 w 1034979"/>
                    <a:gd name="connsiteY212" fmla="*/ 60162 h 1509906"/>
                    <a:gd name="connsiteX213" fmla="*/ 490149 w 1034979"/>
                    <a:gd name="connsiteY213" fmla="*/ 33492 h 1509906"/>
                    <a:gd name="connsiteX214" fmla="*/ 488244 w 1034979"/>
                    <a:gd name="connsiteY214" fmla="*/ 27777 h 1509906"/>
                    <a:gd name="connsiteX215" fmla="*/ 484434 w 1034979"/>
                    <a:gd name="connsiteY215" fmla="*/ 22062 h 1509906"/>
                    <a:gd name="connsiteX216" fmla="*/ 478719 w 1034979"/>
                    <a:gd name="connsiteY216" fmla="*/ 10632 h 1509906"/>
                    <a:gd name="connsiteX217" fmla="*/ 473004 w 1034979"/>
                    <a:gd name="connsiteY217" fmla="*/ 6822 h 1509906"/>
                    <a:gd name="connsiteX218" fmla="*/ 469194 w 1034979"/>
                    <a:gd name="connsiteY218" fmla="*/ 1107 h 1509906"/>
                    <a:gd name="connsiteX219" fmla="*/ 429189 w 1034979"/>
                    <a:gd name="connsiteY219" fmla="*/ 4917 h 1509906"/>
                    <a:gd name="connsiteX220" fmla="*/ 421569 w 1034979"/>
                    <a:gd name="connsiteY220" fmla="*/ 16347 h 1509906"/>
                    <a:gd name="connsiteX221" fmla="*/ 417759 w 1034979"/>
                    <a:gd name="connsiteY221" fmla="*/ 22062 h 1509906"/>
                    <a:gd name="connsiteX222" fmla="*/ 419664 w 1034979"/>
                    <a:gd name="connsiteY222" fmla="*/ 54447 h 1509906"/>
                    <a:gd name="connsiteX223" fmla="*/ 423474 w 1034979"/>
                    <a:gd name="connsiteY223" fmla="*/ 65877 h 1509906"/>
                    <a:gd name="connsiteX224" fmla="*/ 425379 w 1034979"/>
                    <a:gd name="connsiteY224" fmla="*/ 71592 h 1509906"/>
                    <a:gd name="connsiteX225" fmla="*/ 425379 w 1034979"/>
                    <a:gd name="connsiteY225" fmla="*/ 77307 h 1509906"/>
                    <a:gd name="connsiteX226" fmla="*/ 429189 w 1034979"/>
                    <a:gd name="connsiteY226" fmla="*/ 231612 h 1509906"/>
                    <a:gd name="connsiteX227" fmla="*/ 440619 w 1034979"/>
                    <a:gd name="connsiteY227" fmla="*/ 414492 h 1509906"/>
                    <a:gd name="connsiteX228" fmla="*/ 425379 w 1034979"/>
                    <a:gd name="connsiteY228" fmla="*/ 711672 h 1509906"/>
                    <a:gd name="connsiteX229" fmla="*/ 425173 w 1034979"/>
                    <a:gd name="connsiteY229" fmla="*/ 765165 h 1509906"/>
                    <a:gd name="connsiteX230" fmla="*/ 421363 w 1034979"/>
                    <a:gd name="connsiteY230" fmla="*/ 844096 h 1509906"/>
                    <a:gd name="connsiteX231" fmla="*/ 425379 w 1034979"/>
                    <a:gd name="connsiteY231" fmla="*/ 894552 h 1509906"/>
                    <a:gd name="connsiteX232" fmla="*/ 423474 w 1034979"/>
                    <a:gd name="connsiteY232" fmla="*/ 921222 h 1509906"/>
                    <a:gd name="connsiteX233" fmla="*/ 417759 w 1034979"/>
                    <a:gd name="connsiteY233" fmla="*/ 923127 h 1509906"/>
                    <a:gd name="connsiteX234" fmla="*/ 412044 w 1034979"/>
                    <a:gd name="connsiteY234" fmla="*/ 926937 h 1509906"/>
                    <a:gd name="connsiteX235" fmla="*/ 421569 w 1034979"/>
                    <a:gd name="connsiteY235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88194 w 1034979"/>
                    <a:gd name="connsiteY56" fmla="*/ 1138392 h 1509906"/>
                    <a:gd name="connsiteX57" fmla="*/ 76764 w 1034979"/>
                    <a:gd name="connsiteY57" fmla="*/ 1144107 h 1509906"/>
                    <a:gd name="connsiteX58" fmla="*/ 65334 w 1034979"/>
                    <a:gd name="connsiteY58" fmla="*/ 1146012 h 1509906"/>
                    <a:gd name="connsiteX59" fmla="*/ 27234 w 1034979"/>
                    <a:gd name="connsiteY59" fmla="*/ 1147917 h 1509906"/>
                    <a:gd name="connsiteX60" fmla="*/ 15804 w 1034979"/>
                    <a:gd name="connsiteY60" fmla="*/ 1153632 h 1509906"/>
                    <a:gd name="connsiteX61" fmla="*/ 6279 w 1034979"/>
                    <a:gd name="connsiteY61" fmla="*/ 1163157 h 1509906"/>
                    <a:gd name="connsiteX62" fmla="*/ 4374 w 1034979"/>
                    <a:gd name="connsiteY62" fmla="*/ 1168872 h 1509906"/>
                    <a:gd name="connsiteX63" fmla="*/ 564 w 1034979"/>
                    <a:gd name="connsiteY63" fmla="*/ 1174587 h 1509906"/>
                    <a:gd name="connsiteX64" fmla="*/ 6279 w 1034979"/>
                    <a:gd name="connsiteY64" fmla="*/ 1206972 h 1509906"/>
                    <a:gd name="connsiteX65" fmla="*/ 11994 w 1034979"/>
                    <a:gd name="connsiteY65" fmla="*/ 1210782 h 1509906"/>
                    <a:gd name="connsiteX66" fmla="*/ 17709 w 1034979"/>
                    <a:gd name="connsiteY66" fmla="*/ 1212687 h 1509906"/>
                    <a:gd name="connsiteX67" fmla="*/ 145344 w 1034979"/>
                    <a:gd name="connsiteY67" fmla="*/ 1210782 h 1509906"/>
                    <a:gd name="connsiteX68" fmla="*/ 152964 w 1034979"/>
                    <a:gd name="connsiteY68" fmla="*/ 1208877 h 1509906"/>
                    <a:gd name="connsiteX69" fmla="*/ 303459 w 1034979"/>
                    <a:gd name="connsiteY69" fmla="*/ 1203162 h 1509906"/>
                    <a:gd name="connsiteX70" fmla="*/ 318699 w 1034979"/>
                    <a:gd name="connsiteY70" fmla="*/ 1210782 h 1509906"/>
                    <a:gd name="connsiteX71" fmla="*/ 330129 w 1034979"/>
                    <a:gd name="connsiteY71" fmla="*/ 1216497 h 1509906"/>
                    <a:gd name="connsiteX72" fmla="*/ 333939 w 1034979"/>
                    <a:gd name="connsiteY72" fmla="*/ 1222212 h 1509906"/>
                    <a:gd name="connsiteX73" fmla="*/ 339654 w 1034979"/>
                    <a:gd name="connsiteY73" fmla="*/ 1224117 h 1509906"/>
                    <a:gd name="connsiteX74" fmla="*/ 351084 w 1034979"/>
                    <a:gd name="connsiteY74" fmla="*/ 1231737 h 1509906"/>
                    <a:gd name="connsiteX75" fmla="*/ 356799 w 1034979"/>
                    <a:gd name="connsiteY75" fmla="*/ 1235547 h 1509906"/>
                    <a:gd name="connsiteX76" fmla="*/ 360609 w 1034979"/>
                    <a:gd name="connsiteY76" fmla="*/ 1241262 h 1509906"/>
                    <a:gd name="connsiteX77" fmla="*/ 366324 w 1034979"/>
                    <a:gd name="connsiteY77" fmla="*/ 1252692 h 1509906"/>
                    <a:gd name="connsiteX78" fmla="*/ 362514 w 1034979"/>
                    <a:gd name="connsiteY78" fmla="*/ 1279362 h 1509906"/>
                    <a:gd name="connsiteX79" fmla="*/ 358704 w 1034979"/>
                    <a:gd name="connsiteY79" fmla="*/ 1285077 h 1509906"/>
                    <a:gd name="connsiteX80" fmla="*/ 356799 w 1034979"/>
                    <a:gd name="connsiteY80" fmla="*/ 1290792 h 1509906"/>
                    <a:gd name="connsiteX81" fmla="*/ 352989 w 1034979"/>
                    <a:gd name="connsiteY81" fmla="*/ 1296507 h 1509906"/>
                    <a:gd name="connsiteX82" fmla="*/ 351084 w 1034979"/>
                    <a:gd name="connsiteY82" fmla="*/ 1302222 h 1509906"/>
                    <a:gd name="connsiteX83" fmla="*/ 347274 w 1034979"/>
                    <a:gd name="connsiteY83" fmla="*/ 1307937 h 1509906"/>
                    <a:gd name="connsiteX84" fmla="*/ 330129 w 1034979"/>
                    <a:gd name="connsiteY84" fmla="*/ 1374612 h 1509906"/>
                    <a:gd name="connsiteX85" fmla="*/ 328224 w 1034979"/>
                    <a:gd name="connsiteY85" fmla="*/ 1426047 h 1509906"/>
                    <a:gd name="connsiteX86" fmla="*/ 330129 w 1034979"/>
                    <a:gd name="connsiteY86" fmla="*/ 1450812 h 1509906"/>
                    <a:gd name="connsiteX87" fmla="*/ 332034 w 1034979"/>
                    <a:gd name="connsiteY87" fmla="*/ 1456527 h 1509906"/>
                    <a:gd name="connsiteX88" fmla="*/ 335844 w 1034979"/>
                    <a:gd name="connsiteY88" fmla="*/ 1460337 h 1509906"/>
                    <a:gd name="connsiteX89" fmla="*/ 364419 w 1034979"/>
                    <a:gd name="connsiteY89" fmla="*/ 1506057 h 1509906"/>
                    <a:gd name="connsiteX90" fmla="*/ 387279 w 1034979"/>
                    <a:gd name="connsiteY90" fmla="*/ 1507962 h 1509906"/>
                    <a:gd name="connsiteX91" fmla="*/ 392994 w 1034979"/>
                    <a:gd name="connsiteY91" fmla="*/ 1502247 h 1509906"/>
                    <a:gd name="connsiteX92" fmla="*/ 394899 w 1034979"/>
                    <a:gd name="connsiteY92" fmla="*/ 1490817 h 1509906"/>
                    <a:gd name="connsiteX93" fmla="*/ 396804 w 1034979"/>
                    <a:gd name="connsiteY93" fmla="*/ 1485102 h 1509906"/>
                    <a:gd name="connsiteX94" fmla="*/ 398709 w 1034979"/>
                    <a:gd name="connsiteY94" fmla="*/ 1467957 h 1509906"/>
                    <a:gd name="connsiteX95" fmla="*/ 400614 w 1034979"/>
                    <a:gd name="connsiteY95" fmla="*/ 1454622 h 1509906"/>
                    <a:gd name="connsiteX96" fmla="*/ 404424 w 1034979"/>
                    <a:gd name="connsiteY96" fmla="*/ 1397472 h 1509906"/>
                    <a:gd name="connsiteX97" fmla="*/ 410139 w 1034979"/>
                    <a:gd name="connsiteY97" fmla="*/ 1386042 h 1509906"/>
                    <a:gd name="connsiteX98" fmla="*/ 413949 w 1034979"/>
                    <a:gd name="connsiteY98" fmla="*/ 1372707 h 1509906"/>
                    <a:gd name="connsiteX99" fmla="*/ 415854 w 1034979"/>
                    <a:gd name="connsiteY99" fmla="*/ 1366992 h 1509906"/>
                    <a:gd name="connsiteX100" fmla="*/ 417759 w 1034979"/>
                    <a:gd name="connsiteY100" fmla="*/ 1353657 h 1509906"/>
                    <a:gd name="connsiteX101" fmla="*/ 421569 w 1034979"/>
                    <a:gd name="connsiteY101" fmla="*/ 1342227 h 1509906"/>
                    <a:gd name="connsiteX102" fmla="*/ 427284 w 1034979"/>
                    <a:gd name="connsiteY102" fmla="*/ 1328892 h 1509906"/>
                    <a:gd name="connsiteX103" fmla="*/ 436809 w 1034979"/>
                    <a:gd name="connsiteY103" fmla="*/ 1317462 h 1509906"/>
                    <a:gd name="connsiteX104" fmla="*/ 450144 w 1034979"/>
                    <a:gd name="connsiteY104" fmla="*/ 1302222 h 1509906"/>
                    <a:gd name="connsiteX105" fmla="*/ 457764 w 1034979"/>
                    <a:gd name="connsiteY105" fmla="*/ 1290792 h 1509906"/>
                    <a:gd name="connsiteX106" fmla="*/ 461574 w 1034979"/>
                    <a:gd name="connsiteY106" fmla="*/ 1279362 h 1509906"/>
                    <a:gd name="connsiteX107" fmla="*/ 465384 w 1034979"/>
                    <a:gd name="connsiteY107" fmla="*/ 1264122 h 1509906"/>
                    <a:gd name="connsiteX108" fmla="*/ 467289 w 1034979"/>
                    <a:gd name="connsiteY108" fmla="*/ 1258407 h 1509906"/>
                    <a:gd name="connsiteX109" fmla="*/ 535869 w 1034979"/>
                    <a:gd name="connsiteY109" fmla="*/ 1243167 h 1509906"/>
                    <a:gd name="connsiteX110" fmla="*/ 541584 w 1034979"/>
                    <a:gd name="connsiteY110" fmla="*/ 1241262 h 1509906"/>
                    <a:gd name="connsiteX111" fmla="*/ 547299 w 1034979"/>
                    <a:gd name="connsiteY111" fmla="*/ 1239357 h 1509906"/>
                    <a:gd name="connsiteX112" fmla="*/ 554919 w 1034979"/>
                    <a:gd name="connsiteY112" fmla="*/ 1237452 h 1509906"/>
                    <a:gd name="connsiteX113" fmla="*/ 573969 w 1034979"/>
                    <a:gd name="connsiteY113" fmla="*/ 1229832 h 1509906"/>
                    <a:gd name="connsiteX114" fmla="*/ 585399 w 1034979"/>
                    <a:gd name="connsiteY114" fmla="*/ 1226022 h 1509906"/>
                    <a:gd name="connsiteX115" fmla="*/ 720654 w 1034979"/>
                    <a:gd name="connsiteY115" fmla="*/ 1309842 h 1509906"/>
                    <a:gd name="connsiteX116" fmla="*/ 733989 w 1034979"/>
                    <a:gd name="connsiteY116" fmla="*/ 1319367 h 1509906"/>
                    <a:gd name="connsiteX117" fmla="*/ 743514 w 1034979"/>
                    <a:gd name="connsiteY117" fmla="*/ 1321272 h 1509906"/>
                    <a:gd name="connsiteX118" fmla="*/ 749229 w 1034979"/>
                    <a:gd name="connsiteY118" fmla="*/ 1323177 h 1509906"/>
                    <a:gd name="connsiteX119" fmla="*/ 762564 w 1034979"/>
                    <a:gd name="connsiteY119" fmla="*/ 1328892 h 1509906"/>
                    <a:gd name="connsiteX120" fmla="*/ 777804 w 1034979"/>
                    <a:gd name="connsiteY120" fmla="*/ 1326987 h 1509906"/>
                    <a:gd name="connsiteX121" fmla="*/ 789234 w 1034979"/>
                    <a:gd name="connsiteY121" fmla="*/ 1321272 h 1509906"/>
                    <a:gd name="connsiteX122" fmla="*/ 794949 w 1034979"/>
                    <a:gd name="connsiteY122" fmla="*/ 1319367 h 1509906"/>
                    <a:gd name="connsiteX123" fmla="*/ 802569 w 1034979"/>
                    <a:gd name="connsiteY123" fmla="*/ 1302222 h 1509906"/>
                    <a:gd name="connsiteX124" fmla="*/ 800664 w 1034979"/>
                    <a:gd name="connsiteY124" fmla="*/ 1277457 h 1509906"/>
                    <a:gd name="connsiteX125" fmla="*/ 798759 w 1034979"/>
                    <a:gd name="connsiteY125" fmla="*/ 1271742 h 1509906"/>
                    <a:gd name="connsiteX126" fmla="*/ 796854 w 1034979"/>
                    <a:gd name="connsiteY126" fmla="*/ 1264122 h 1509906"/>
                    <a:gd name="connsiteX127" fmla="*/ 783519 w 1034979"/>
                    <a:gd name="connsiteY127" fmla="*/ 1246977 h 1509906"/>
                    <a:gd name="connsiteX128" fmla="*/ 773994 w 1034979"/>
                    <a:gd name="connsiteY128" fmla="*/ 1241262 h 1509906"/>
                    <a:gd name="connsiteX129" fmla="*/ 648264 w 1034979"/>
                    <a:gd name="connsiteY129" fmla="*/ 1149822 h 1509906"/>
                    <a:gd name="connsiteX130" fmla="*/ 644454 w 1034979"/>
                    <a:gd name="connsiteY130" fmla="*/ 1132677 h 1509906"/>
                    <a:gd name="connsiteX131" fmla="*/ 646359 w 1034979"/>
                    <a:gd name="connsiteY131" fmla="*/ 1125057 h 1509906"/>
                    <a:gd name="connsiteX132" fmla="*/ 650169 w 1034979"/>
                    <a:gd name="connsiteY132" fmla="*/ 1107912 h 1509906"/>
                    <a:gd name="connsiteX133" fmla="*/ 653979 w 1034979"/>
                    <a:gd name="connsiteY133" fmla="*/ 1102197 h 1509906"/>
                    <a:gd name="connsiteX134" fmla="*/ 655884 w 1034979"/>
                    <a:gd name="connsiteY134" fmla="*/ 1096482 h 1509906"/>
                    <a:gd name="connsiteX135" fmla="*/ 661599 w 1034979"/>
                    <a:gd name="connsiteY135" fmla="*/ 1094577 h 1509906"/>
                    <a:gd name="connsiteX136" fmla="*/ 671124 w 1034979"/>
                    <a:gd name="connsiteY136" fmla="*/ 1083147 h 1509906"/>
                    <a:gd name="connsiteX137" fmla="*/ 724464 w 1034979"/>
                    <a:gd name="connsiteY137" fmla="*/ 1075527 h 1509906"/>
                    <a:gd name="connsiteX138" fmla="*/ 842574 w 1034979"/>
                    <a:gd name="connsiteY138" fmla="*/ 1077432 h 1509906"/>
                    <a:gd name="connsiteX139" fmla="*/ 871149 w 1034979"/>
                    <a:gd name="connsiteY139" fmla="*/ 1079337 h 1509906"/>
                    <a:gd name="connsiteX140" fmla="*/ 899724 w 1034979"/>
                    <a:gd name="connsiteY140" fmla="*/ 1085052 h 1509906"/>
                    <a:gd name="connsiteX141" fmla="*/ 922584 w 1034979"/>
                    <a:gd name="connsiteY141" fmla="*/ 1088862 h 1509906"/>
                    <a:gd name="connsiteX142" fmla="*/ 951159 w 1034979"/>
                    <a:gd name="connsiteY142" fmla="*/ 1094577 h 1509906"/>
                    <a:gd name="connsiteX143" fmla="*/ 956874 w 1034979"/>
                    <a:gd name="connsiteY143" fmla="*/ 1094577 h 1509906"/>
                    <a:gd name="connsiteX144" fmla="*/ 1002594 w 1034979"/>
                    <a:gd name="connsiteY144" fmla="*/ 1092672 h 1509906"/>
                    <a:gd name="connsiteX145" fmla="*/ 1031169 w 1034979"/>
                    <a:gd name="connsiteY145" fmla="*/ 1085052 h 1509906"/>
                    <a:gd name="connsiteX146" fmla="*/ 1034979 w 1034979"/>
                    <a:gd name="connsiteY146" fmla="*/ 1079337 h 1509906"/>
                    <a:gd name="connsiteX147" fmla="*/ 1033074 w 1034979"/>
                    <a:gd name="connsiteY147" fmla="*/ 1060287 h 1509906"/>
                    <a:gd name="connsiteX148" fmla="*/ 1027359 w 1034979"/>
                    <a:gd name="connsiteY148" fmla="*/ 1056477 h 1509906"/>
                    <a:gd name="connsiteX149" fmla="*/ 1012119 w 1034979"/>
                    <a:gd name="connsiteY149" fmla="*/ 1054572 h 1509906"/>
                    <a:gd name="connsiteX150" fmla="*/ 1006404 w 1034979"/>
                    <a:gd name="connsiteY150" fmla="*/ 1052667 h 1509906"/>
                    <a:gd name="connsiteX151" fmla="*/ 998784 w 1034979"/>
                    <a:gd name="connsiteY151" fmla="*/ 1050762 h 1509906"/>
                    <a:gd name="connsiteX152" fmla="*/ 987354 w 1034979"/>
                    <a:gd name="connsiteY152" fmla="*/ 1043142 h 1509906"/>
                    <a:gd name="connsiteX153" fmla="*/ 975924 w 1034979"/>
                    <a:gd name="connsiteY153" fmla="*/ 1039332 h 1509906"/>
                    <a:gd name="connsiteX154" fmla="*/ 970209 w 1034979"/>
                    <a:gd name="connsiteY154" fmla="*/ 1037427 h 1509906"/>
                    <a:gd name="connsiteX155" fmla="*/ 962589 w 1034979"/>
                    <a:gd name="connsiteY155" fmla="*/ 1035522 h 1509906"/>
                    <a:gd name="connsiteX156" fmla="*/ 956874 w 1034979"/>
                    <a:gd name="connsiteY156" fmla="*/ 1033617 h 1509906"/>
                    <a:gd name="connsiteX157" fmla="*/ 935919 w 1034979"/>
                    <a:gd name="connsiteY157" fmla="*/ 1027902 h 1509906"/>
                    <a:gd name="connsiteX158" fmla="*/ 930204 w 1034979"/>
                    <a:gd name="connsiteY158" fmla="*/ 1025997 h 1509906"/>
                    <a:gd name="connsiteX159" fmla="*/ 825429 w 1034979"/>
                    <a:gd name="connsiteY159" fmla="*/ 1027902 h 1509906"/>
                    <a:gd name="connsiteX160" fmla="*/ 819714 w 1034979"/>
                    <a:gd name="connsiteY160" fmla="*/ 1029807 h 1509906"/>
                    <a:gd name="connsiteX161" fmla="*/ 730179 w 1034979"/>
                    <a:gd name="connsiteY161" fmla="*/ 1031712 h 1509906"/>
                    <a:gd name="connsiteX162" fmla="*/ 716844 w 1034979"/>
                    <a:gd name="connsiteY162" fmla="*/ 1035522 h 1509906"/>
                    <a:gd name="connsiteX163" fmla="*/ 695889 w 1034979"/>
                    <a:gd name="connsiteY163" fmla="*/ 1037427 h 1509906"/>
                    <a:gd name="connsiteX164" fmla="*/ 669219 w 1034979"/>
                    <a:gd name="connsiteY164" fmla="*/ 1039332 h 1509906"/>
                    <a:gd name="connsiteX165" fmla="*/ 669219 w 1034979"/>
                    <a:gd name="connsiteY165" fmla="*/ 1039332 h 1509906"/>
                    <a:gd name="connsiteX166" fmla="*/ 646359 w 1034979"/>
                    <a:gd name="connsiteY166" fmla="*/ 1043142 h 1509906"/>
                    <a:gd name="connsiteX167" fmla="*/ 642549 w 1034979"/>
                    <a:gd name="connsiteY167" fmla="*/ 1031712 h 1509906"/>
                    <a:gd name="connsiteX168" fmla="*/ 640644 w 1034979"/>
                    <a:gd name="connsiteY168" fmla="*/ 1025997 h 1509906"/>
                    <a:gd name="connsiteX169" fmla="*/ 642549 w 1034979"/>
                    <a:gd name="connsiteY169" fmla="*/ 1008852 h 1509906"/>
                    <a:gd name="connsiteX170" fmla="*/ 644454 w 1034979"/>
                    <a:gd name="connsiteY170" fmla="*/ 1003137 h 1509906"/>
                    <a:gd name="connsiteX171" fmla="*/ 661599 w 1034979"/>
                    <a:gd name="connsiteY171" fmla="*/ 993612 h 1509906"/>
                    <a:gd name="connsiteX172" fmla="*/ 673029 w 1034979"/>
                    <a:gd name="connsiteY172" fmla="*/ 985992 h 1509906"/>
                    <a:gd name="connsiteX173" fmla="*/ 674934 w 1034979"/>
                    <a:gd name="connsiteY173" fmla="*/ 980277 h 1509906"/>
                    <a:gd name="connsiteX174" fmla="*/ 680649 w 1034979"/>
                    <a:gd name="connsiteY174" fmla="*/ 978372 h 1509906"/>
                    <a:gd name="connsiteX175" fmla="*/ 686364 w 1034979"/>
                    <a:gd name="connsiteY175" fmla="*/ 974562 h 1509906"/>
                    <a:gd name="connsiteX176" fmla="*/ 695889 w 1034979"/>
                    <a:gd name="connsiteY176" fmla="*/ 965037 h 1509906"/>
                    <a:gd name="connsiteX177" fmla="*/ 705414 w 1034979"/>
                    <a:gd name="connsiteY177" fmla="*/ 953607 h 1509906"/>
                    <a:gd name="connsiteX178" fmla="*/ 716844 w 1034979"/>
                    <a:gd name="connsiteY178" fmla="*/ 945987 h 1509906"/>
                    <a:gd name="connsiteX179" fmla="*/ 732084 w 1034979"/>
                    <a:gd name="connsiteY179" fmla="*/ 932652 h 1509906"/>
                    <a:gd name="connsiteX180" fmla="*/ 741609 w 1034979"/>
                    <a:gd name="connsiteY180" fmla="*/ 921222 h 1509906"/>
                    <a:gd name="connsiteX181" fmla="*/ 753039 w 1034979"/>
                    <a:gd name="connsiteY181" fmla="*/ 911697 h 1509906"/>
                    <a:gd name="connsiteX182" fmla="*/ 758754 w 1034979"/>
                    <a:gd name="connsiteY182" fmla="*/ 900267 h 1509906"/>
                    <a:gd name="connsiteX183" fmla="*/ 760659 w 1034979"/>
                    <a:gd name="connsiteY183" fmla="*/ 894552 h 1509906"/>
                    <a:gd name="connsiteX184" fmla="*/ 766374 w 1034979"/>
                    <a:gd name="connsiteY184" fmla="*/ 883122 h 1509906"/>
                    <a:gd name="connsiteX185" fmla="*/ 764469 w 1034979"/>
                    <a:gd name="connsiteY185" fmla="*/ 867882 h 1509906"/>
                    <a:gd name="connsiteX186" fmla="*/ 758754 w 1034979"/>
                    <a:gd name="connsiteY186" fmla="*/ 865977 h 1509906"/>
                    <a:gd name="connsiteX187" fmla="*/ 737799 w 1034979"/>
                    <a:gd name="connsiteY187" fmla="*/ 867882 h 1509906"/>
                    <a:gd name="connsiteX188" fmla="*/ 732084 w 1034979"/>
                    <a:gd name="connsiteY188" fmla="*/ 871692 h 1509906"/>
                    <a:gd name="connsiteX189" fmla="*/ 720654 w 1034979"/>
                    <a:gd name="connsiteY189" fmla="*/ 875502 h 1509906"/>
                    <a:gd name="connsiteX190" fmla="*/ 716844 w 1034979"/>
                    <a:gd name="connsiteY190" fmla="*/ 881217 h 1509906"/>
                    <a:gd name="connsiteX191" fmla="*/ 711129 w 1034979"/>
                    <a:gd name="connsiteY191" fmla="*/ 883122 h 1509906"/>
                    <a:gd name="connsiteX192" fmla="*/ 705414 w 1034979"/>
                    <a:gd name="connsiteY192" fmla="*/ 886932 h 1509906"/>
                    <a:gd name="connsiteX193" fmla="*/ 699699 w 1034979"/>
                    <a:gd name="connsiteY193" fmla="*/ 892647 h 1509906"/>
                    <a:gd name="connsiteX194" fmla="*/ 692079 w 1034979"/>
                    <a:gd name="connsiteY194" fmla="*/ 896457 h 1509906"/>
                    <a:gd name="connsiteX195" fmla="*/ 650169 w 1034979"/>
                    <a:gd name="connsiteY195" fmla="*/ 925032 h 1509906"/>
                    <a:gd name="connsiteX196" fmla="*/ 636834 w 1034979"/>
                    <a:gd name="connsiteY196" fmla="*/ 936462 h 1509906"/>
                    <a:gd name="connsiteX197" fmla="*/ 627309 w 1034979"/>
                    <a:gd name="connsiteY197" fmla="*/ 953607 h 1509906"/>
                    <a:gd name="connsiteX198" fmla="*/ 602544 w 1034979"/>
                    <a:gd name="connsiteY198" fmla="*/ 959322 h 1509906"/>
                    <a:gd name="connsiteX199" fmla="*/ 589209 w 1034979"/>
                    <a:gd name="connsiteY199" fmla="*/ 963132 h 1509906"/>
                    <a:gd name="connsiteX200" fmla="*/ 573969 w 1034979"/>
                    <a:gd name="connsiteY200" fmla="*/ 961227 h 1509906"/>
                    <a:gd name="connsiteX201" fmla="*/ 562539 w 1034979"/>
                    <a:gd name="connsiteY201" fmla="*/ 957417 h 1509906"/>
                    <a:gd name="connsiteX202" fmla="*/ 551109 w 1034979"/>
                    <a:gd name="connsiteY202" fmla="*/ 953607 h 1509906"/>
                    <a:gd name="connsiteX203" fmla="*/ 539679 w 1034979"/>
                    <a:gd name="connsiteY203" fmla="*/ 949797 h 1509906"/>
                    <a:gd name="connsiteX204" fmla="*/ 533964 w 1034979"/>
                    <a:gd name="connsiteY204" fmla="*/ 947892 h 1509906"/>
                    <a:gd name="connsiteX205" fmla="*/ 528249 w 1034979"/>
                    <a:gd name="connsiteY205" fmla="*/ 944082 h 1509906"/>
                    <a:gd name="connsiteX206" fmla="*/ 516819 w 1034979"/>
                    <a:gd name="connsiteY206" fmla="*/ 938367 h 1509906"/>
                    <a:gd name="connsiteX207" fmla="*/ 509199 w 1034979"/>
                    <a:gd name="connsiteY207" fmla="*/ 926937 h 1509906"/>
                    <a:gd name="connsiteX208" fmla="*/ 505389 w 1034979"/>
                    <a:gd name="connsiteY208" fmla="*/ 905982 h 1509906"/>
                    <a:gd name="connsiteX209" fmla="*/ 507294 w 1034979"/>
                    <a:gd name="connsiteY209" fmla="*/ 841212 h 1509906"/>
                    <a:gd name="connsiteX210" fmla="*/ 503484 w 1034979"/>
                    <a:gd name="connsiteY210" fmla="*/ 351627 h 1509906"/>
                    <a:gd name="connsiteX211" fmla="*/ 499674 w 1034979"/>
                    <a:gd name="connsiteY211" fmla="*/ 60162 h 1509906"/>
                    <a:gd name="connsiteX212" fmla="*/ 490149 w 1034979"/>
                    <a:gd name="connsiteY212" fmla="*/ 33492 h 1509906"/>
                    <a:gd name="connsiteX213" fmla="*/ 488244 w 1034979"/>
                    <a:gd name="connsiteY213" fmla="*/ 27777 h 1509906"/>
                    <a:gd name="connsiteX214" fmla="*/ 484434 w 1034979"/>
                    <a:gd name="connsiteY214" fmla="*/ 22062 h 1509906"/>
                    <a:gd name="connsiteX215" fmla="*/ 478719 w 1034979"/>
                    <a:gd name="connsiteY215" fmla="*/ 10632 h 1509906"/>
                    <a:gd name="connsiteX216" fmla="*/ 473004 w 1034979"/>
                    <a:gd name="connsiteY216" fmla="*/ 6822 h 1509906"/>
                    <a:gd name="connsiteX217" fmla="*/ 469194 w 1034979"/>
                    <a:gd name="connsiteY217" fmla="*/ 1107 h 1509906"/>
                    <a:gd name="connsiteX218" fmla="*/ 429189 w 1034979"/>
                    <a:gd name="connsiteY218" fmla="*/ 4917 h 1509906"/>
                    <a:gd name="connsiteX219" fmla="*/ 421569 w 1034979"/>
                    <a:gd name="connsiteY219" fmla="*/ 16347 h 1509906"/>
                    <a:gd name="connsiteX220" fmla="*/ 417759 w 1034979"/>
                    <a:gd name="connsiteY220" fmla="*/ 22062 h 1509906"/>
                    <a:gd name="connsiteX221" fmla="*/ 419664 w 1034979"/>
                    <a:gd name="connsiteY221" fmla="*/ 54447 h 1509906"/>
                    <a:gd name="connsiteX222" fmla="*/ 423474 w 1034979"/>
                    <a:gd name="connsiteY222" fmla="*/ 65877 h 1509906"/>
                    <a:gd name="connsiteX223" fmla="*/ 425379 w 1034979"/>
                    <a:gd name="connsiteY223" fmla="*/ 71592 h 1509906"/>
                    <a:gd name="connsiteX224" fmla="*/ 425379 w 1034979"/>
                    <a:gd name="connsiteY224" fmla="*/ 77307 h 1509906"/>
                    <a:gd name="connsiteX225" fmla="*/ 429189 w 1034979"/>
                    <a:gd name="connsiteY225" fmla="*/ 231612 h 1509906"/>
                    <a:gd name="connsiteX226" fmla="*/ 440619 w 1034979"/>
                    <a:gd name="connsiteY226" fmla="*/ 414492 h 1509906"/>
                    <a:gd name="connsiteX227" fmla="*/ 425379 w 1034979"/>
                    <a:gd name="connsiteY227" fmla="*/ 711672 h 1509906"/>
                    <a:gd name="connsiteX228" fmla="*/ 425173 w 1034979"/>
                    <a:gd name="connsiteY228" fmla="*/ 765165 h 1509906"/>
                    <a:gd name="connsiteX229" fmla="*/ 421363 w 1034979"/>
                    <a:gd name="connsiteY229" fmla="*/ 844096 h 1509906"/>
                    <a:gd name="connsiteX230" fmla="*/ 425379 w 1034979"/>
                    <a:gd name="connsiteY230" fmla="*/ 894552 h 1509906"/>
                    <a:gd name="connsiteX231" fmla="*/ 423474 w 1034979"/>
                    <a:gd name="connsiteY231" fmla="*/ 921222 h 1509906"/>
                    <a:gd name="connsiteX232" fmla="*/ 417759 w 1034979"/>
                    <a:gd name="connsiteY232" fmla="*/ 923127 h 1509906"/>
                    <a:gd name="connsiteX233" fmla="*/ 412044 w 1034979"/>
                    <a:gd name="connsiteY233" fmla="*/ 926937 h 1509906"/>
                    <a:gd name="connsiteX234" fmla="*/ 421569 w 1034979"/>
                    <a:gd name="connsiteY234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88194 w 1034979"/>
                    <a:gd name="connsiteY56" fmla="*/ 1138392 h 1509906"/>
                    <a:gd name="connsiteX57" fmla="*/ 65334 w 1034979"/>
                    <a:gd name="connsiteY57" fmla="*/ 1146012 h 1509906"/>
                    <a:gd name="connsiteX58" fmla="*/ 27234 w 1034979"/>
                    <a:gd name="connsiteY58" fmla="*/ 1147917 h 1509906"/>
                    <a:gd name="connsiteX59" fmla="*/ 15804 w 1034979"/>
                    <a:gd name="connsiteY59" fmla="*/ 1153632 h 1509906"/>
                    <a:gd name="connsiteX60" fmla="*/ 6279 w 1034979"/>
                    <a:gd name="connsiteY60" fmla="*/ 1163157 h 1509906"/>
                    <a:gd name="connsiteX61" fmla="*/ 4374 w 1034979"/>
                    <a:gd name="connsiteY61" fmla="*/ 1168872 h 1509906"/>
                    <a:gd name="connsiteX62" fmla="*/ 564 w 1034979"/>
                    <a:gd name="connsiteY62" fmla="*/ 1174587 h 1509906"/>
                    <a:gd name="connsiteX63" fmla="*/ 6279 w 1034979"/>
                    <a:gd name="connsiteY63" fmla="*/ 1206972 h 1509906"/>
                    <a:gd name="connsiteX64" fmla="*/ 11994 w 1034979"/>
                    <a:gd name="connsiteY64" fmla="*/ 1210782 h 1509906"/>
                    <a:gd name="connsiteX65" fmla="*/ 17709 w 1034979"/>
                    <a:gd name="connsiteY65" fmla="*/ 1212687 h 1509906"/>
                    <a:gd name="connsiteX66" fmla="*/ 145344 w 1034979"/>
                    <a:gd name="connsiteY66" fmla="*/ 1210782 h 1509906"/>
                    <a:gd name="connsiteX67" fmla="*/ 152964 w 1034979"/>
                    <a:gd name="connsiteY67" fmla="*/ 1208877 h 1509906"/>
                    <a:gd name="connsiteX68" fmla="*/ 303459 w 1034979"/>
                    <a:gd name="connsiteY68" fmla="*/ 1203162 h 1509906"/>
                    <a:gd name="connsiteX69" fmla="*/ 318699 w 1034979"/>
                    <a:gd name="connsiteY69" fmla="*/ 1210782 h 1509906"/>
                    <a:gd name="connsiteX70" fmla="*/ 330129 w 1034979"/>
                    <a:gd name="connsiteY70" fmla="*/ 1216497 h 1509906"/>
                    <a:gd name="connsiteX71" fmla="*/ 333939 w 1034979"/>
                    <a:gd name="connsiteY71" fmla="*/ 1222212 h 1509906"/>
                    <a:gd name="connsiteX72" fmla="*/ 339654 w 1034979"/>
                    <a:gd name="connsiteY72" fmla="*/ 1224117 h 1509906"/>
                    <a:gd name="connsiteX73" fmla="*/ 351084 w 1034979"/>
                    <a:gd name="connsiteY73" fmla="*/ 1231737 h 1509906"/>
                    <a:gd name="connsiteX74" fmla="*/ 356799 w 1034979"/>
                    <a:gd name="connsiteY74" fmla="*/ 1235547 h 1509906"/>
                    <a:gd name="connsiteX75" fmla="*/ 360609 w 1034979"/>
                    <a:gd name="connsiteY75" fmla="*/ 1241262 h 1509906"/>
                    <a:gd name="connsiteX76" fmla="*/ 366324 w 1034979"/>
                    <a:gd name="connsiteY76" fmla="*/ 1252692 h 1509906"/>
                    <a:gd name="connsiteX77" fmla="*/ 362514 w 1034979"/>
                    <a:gd name="connsiteY77" fmla="*/ 1279362 h 1509906"/>
                    <a:gd name="connsiteX78" fmla="*/ 358704 w 1034979"/>
                    <a:gd name="connsiteY78" fmla="*/ 1285077 h 1509906"/>
                    <a:gd name="connsiteX79" fmla="*/ 356799 w 1034979"/>
                    <a:gd name="connsiteY79" fmla="*/ 1290792 h 1509906"/>
                    <a:gd name="connsiteX80" fmla="*/ 352989 w 1034979"/>
                    <a:gd name="connsiteY80" fmla="*/ 1296507 h 1509906"/>
                    <a:gd name="connsiteX81" fmla="*/ 351084 w 1034979"/>
                    <a:gd name="connsiteY81" fmla="*/ 1302222 h 1509906"/>
                    <a:gd name="connsiteX82" fmla="*/ 347274 w 1034979"/>
                    <a:gd name="connsiteY82" fmla="*/ 1307937 h 1509906"/>
                    <a:gd name="connsiteX83" fmla="*/ 330129 w 1034979"/>
                    <a:gd name="connsiteY83" fmla="*/ 1374612 h 1509906"/>
                    <a:gd name="connsiteX84" fmla="*/ 328224 w 1034979"/>
                    <a:gd name="connsiteY84" fmla="*/ 1426047 h 1509906"/>
                    <a:gd name="connsiteX85" fmla="*/ 330129 w 1034979"/>
                    <a:gd name="connsiteY85" fmla="*/ 1450812 h 1509906"/>
                    <a:gd name="connsiteX86" fmla="*/ 332034 w 1034979"/>
                    <a:gd name="connsiteY86" fmla="*/ 1456527 h 1509906"/>
                    <a:gd name="connsiteX87" fmla="*/ 335844 w 1034979"/>
                    <a:gd name="connsiteY87" fmla="*/ 1460337 h 1509906"/>
                    <a:gd name="connsiteX88" fmla="*/ 364419 w 1034979"/>
                    <a:gd name="connsiteY88" fmla="*/ 1506057 h 1509906"/>
                    <a:gd name="connsiteX89" fmla="*/ 387279 w 1034979"/>
                    <a:gd name="connsiteY89" fmla="*/ 1507962 h 1509906"/>
                    <a:gd name="connsiteX90" fmla="*/ 392994 w 1034979"/>
                    <a:gd name="connsiteY90" fmla="*/ 1502247 h 1509906"/>
                    <a:gd name="connsiteX91" fmla="*/ 394899 w 1034979"/>
                    <a:gd name="connsiteY91" fmla="*/ 1490817 h 1509906"/>
                    <a:gd name="connsiteX92" fmla="*/ 396804 w 1034979"/>
                    <a:gd name="connsiteY92" fmla="*/ 1485102 h 1509906"/>
                    <a:gd name="connsiteX93" fmla="*/ 398709 w 1034979"/>
                    <a:gd name="connsiteY93" fmla="*/ 1467957 h 1509906"/>
                    <a:gd name="connsiteX94" fmla="*/ 400614 w 1034979"/>
                    <a:gd name="connsiteY94" fmla="*/ 1454622 h 1509906"/>
                    <a:gd name="connsiteX95" fmla="*/ 404424 w 1034979"/>
                    <a:gd name="connsiteY95" fmla="*/ 1397472 h 1509906"/>
                    <a:gd name="connsiteX96" fmla="*/ 410139 w 1034979"/>
                    <a:gd name="connsiteY96" fmla="*/ 1386042 h 1509906"/>
                    <a:gd name="connsiteX97" fmla="*/ 413949 w 1034979"/>
                    <a:gd name="connsiteY97" fmla="*/ 1372707 h 1509906"/>
                    <a:gd name="connsiteX98" fmla="*/ 415854 w 1034979"/>
                    <a:gd name="connsiteY98" fmla="*/ 1366992 h 1509906"/>
                    <a:gd name="connsiteX99" fmla="*/ 417759 w 1034979"/>
                    <a:gd name="connsiteY99" fmla="*/ 1353657 h 1509906"/>
                    <a:gd name="connsiteX100" fmla="*/ 421569 w 1034979"/>
                    <a:gd name="connsiteY100" fmla="*/ 1342227 h 1509906"/>
                    <a:gd name="connsiteX101" fmla="*/ 427284 w 1034979"/>
                    <a:gd name="connsiteY101" fmla="*/ 1328892 h 1509906"/>
                    <a:gd name="connsiteX102" fmla="*/ 436809 w 1034979"/>
                    <a:gd name="connsiteY102" fmla="*/ 1317462 h 1509906"/>
                    <a:gd name="connsiteX103" fmla="*/ 450144 w 1034979"/>
                    <a:gd name="connsiteY103" fmla="*/ 1302222 h 1509906"/>
                    <a:gd name="connsiteX104" fmla="*/ 457764 w 1034979"/>
                    <a:gd name="connsiteY104" fmla="*/ 1290792 h 1509906"/>
                    <a:gd name="connsiteX105" fmla="*/ 461574 w 1034979"/>
                    <a:gd name="connsiteY105" fmla="*/ 1279362 h 1509906"/>
                    <a:gd name="connsiteX106" fmla="*/ 465384 w 1034979"/>
                    <a:gd name="connsiteY106" fmla="*/ 1264122 h 1509906"/>
                    <a:gd name="connsiteX107" fmla="*/ 467289 w 1034979"/>
                    <a:gd name="connsiteY107" fmla="*/ 1258407 h 1509906"/>
                    <a:gd name="connsiteX108" fmla="*/ 535869 w 1034979"/>
                    <a:gd name="connsiteY108" fmla="*/ 1243167 h 1509906"/>
                    <a:gd name="connsiteX109" fmla="*/ 541584 w 1034979"/>
                    <a:gd name="connsiteY109" fmla="*/ 1241262 h 1509906"/>
                    <a:gd name="connsiteX110" fmla="*/ 547299 w 1034979"/>
                    <a:gd name="connsiteY110" fmla="*/ 1239357 h 1509906"/>
                    <a:gd name="connsiteX111" fmla="*/ 554919 w 1034979"/>
                    <a:gd name="connsiteY111" fmla="*/ 1237452 h 1509906"/>
                    <a:gd name="connsiteX112" fmla="*/ 573969 w 1034979"/>
                    <a:gd name="connsiteY112" fmla="*/ 1229832 h 1509906"/>
                    <a:gd name="connsiteX113" fmla="*/ 585399 w 1034979"/>
                    <a:gd name="connsiteY113" fmla="*/ 1226022 h 1509906"/>
                    <a:gd name="connsiteX114" fmla="*/ 720654 w 1034979"/>
                    <a:gd name="connsiteY114" fmla="*/ 1309842 h 1509906"/>
                    <a:gd name="connsiteX115" fmla="*/ 733989 w 1034979"/>
                    <a:gd name="connsiteY115" fmla="*/ 1319367 h 1509906"/>
                    <a:gd name="connsiteX116" fmla="*/ 743514 w 1034979"/>
                    <a:gd name="connsiteY116" fmla="*/ 1321272 h 1509906"/>
                    <a:gd name="connsiteX117" fmla="*/ 749229 w 1034979"/>
                    <a:gd name="connsiteY117" fmla="*/ 1323177 h 1509906"/>
                    <a:gd name="connsiteX118" fmla="*/ 762564 w 1034979"/>
                    <a:gd name="connsiteY118" fmla="*/ 1328892 h 1509906"/>
                    <a:gd name="connsiteX119" fmla="*/ 777804 w 1034979"/>
                    <a:gd name="connsiteY119" fmla="*/ 1326987 h 1509906"/>
                    <a:gd name="connsiteX120" fmla="*/ 789234 w 1034979"/>
                    <a:gd name="connsiteY120" fmla="*/ 1321272 h 1509906"/>
                    <a:gd name="connsiteX121" fmla="*/ 794949 w 1034979"/>
                    <a:gd name="connsiteY121" fmla="*/ 1319367 h 1509906"/>
                    <a:gd name="connsiteX122" fmla="*/ 802569 w 1034979"/>
                    <a:gd name="connsiteY122" fmla="*/ 1302222 h 1509906"/>
                    <a:gd name="connsiteX123" fmla="*/ 800664 w 1034979"/>
                    <a:gd name="connsiteY123" fmla="*/ 1277457 h 1509906"/>
                    <a:gd name="connsiteX124" fmla="*/ 798759 w 1034979"/>
                    <a:gd name="connsiteY124" fmla="*/ 1271742 h 1509906"/>
                    <a:gd name="connsiteX125" fmla="*/ 796854 w 1034979"/>
                    <a:gd name="connsiteY125" fmla="*/ 1264122 h 1509906"/>
                    <a:gd name="connsiteX126" fmla="*/ 783519 w 1034979"/>
                    <a:gd name="connsiteY126" fmla="*/ 1246977 h 1509906"/>
                    <a:gd name="connsiteX127" fmla="*/ 773994 w 1034979"/>
                    <a:gd name="connsiteY127" fmla="*/ 1241262 h 1509906"/>
                    <a:gd name="connsiteX128" fmla="*/ 648264 w 1034979"/>
                    <a:gd name="connsiteY128" fmla="*/ 1149822 h 1509906"/>
                    <a:gd name="connsiteX129" fmla="*/ 644454 w 1034979"/>
                    <a:gd name="connsiteY129" fmla="*/ 1132677 h 1509906"/>
                    <a:gd name="connsiteX130" fmla="*/ 646359 w 1034979"/>
                    <a:gd name="connsiteY130" fmla="*/ 1125057 h 1509906"/>
                    <a:gd name="connsiteX131" fmla="*/ 650169 w 1034979"/>
                    <a:gd name="connsiteY131" fmla="*/ 1107912 h 1509906"/>
                    <a:gd name="connsiteX132" fmla="*/ 653979 w 1034979"/>
                    <a:gd name="connsiteY132" fmla="*/ 1102197 h 1509906"/>
                    <a:gd name="connsiteX133" fmla="*/ 655884 w 1034979"/>
                    <a:gd name="connsiteY133" fmla="*/ 1096482 h 1509906"/>
                    <a:gd name="connsiteX134" fmla="*/ 661599 w 1034979"/>
                    <a:gd name="connsiteY134" fmla="*/ 1094577 h 1509906"/>
                    <a:gd name="connsiteX135" fmla="*/ 671124 w 1034979"/>
                    <a:gd name="connsiteY135" fmla="*/ 1083147 h 1509906"/>
                    <a:gd name="connsiteX136" fmla="*/ 724464 w 1034979"/>
                    <a:gd name="connsiteY136" fmla="*/ 1075527 h 1509906"/>
                    <a:gd name="connsiteX137" fmla="*/ 842574 w 1034979"/>
                    <a:gd name="connsiteY137" fmla="*/ 1077432 h 1509906"/>
                    <a:gd name="connsiteX138" fmla="*/ 871149 w 1034979"/>
                    <a:gd name="connsiteY138" fmla="*/ 1079337 h 1509906"/>
                    <a:gd name="connsiteX139" fmla="*/ 899724 w 1034979"/>
                    <a:gd name="connsiteY139" fmla="*/ 1085052 h 1509906"/>
                    <a:gd name="connsiteX140" fmla="*/ 922584 w 1034979"/>
                    <a:gd name="connsiteY140" fmla="*/ 1088862 h 1509906"/>
                    <a:gd name="connsiteX141" fmla="*/ 951159 w 1034979"/>
                    <a:gd name="connsiteY141" fmla="*/ 1094577 h 1509906"/>
                    <a:gd name="connsiteX142" fmla="*/ 956874 w 1034979"/>
                    <a:gd name="connsiteY142" fmla="*/ 1094577 h 1509906"/>
                    <a:gd name="connsiteX143" fmla="*/ 1002594 w 1034979"/>
                    <a:gd name="connsiteY143" fmla="*/ 1092672 h 1509906"/>
                    <a:gd name="connsiteX144" fmla="*/ 1031169 w 1034979"/>
                    <a:gd name="connsiteY144" fmla="*/ 1085052 h 1509906"/>
                    <a:gd name="connsiteX145" fmla="*/ 1034979 w 1034979"/>
                    <a:gd name="connsiteY145" fmla="*/ 1079337 h 1509906"/>
                    <a:gd name="connsiteX146" fmla="*/ 1033074 w 1034979"/>
                    <a:gd name="connsiteY146" fmla="*/ 1060287 h 1509906"/>
                    <a:gd name="connsiteX147" fmla="*/ 1027359 w 1034979"/>
                    <a:gd name="connsiteY147" fmla="*/ 1056477 h 1509906"/>
                    <a:gd name="connsiteX148" fmla="*/ 1012119 w 1034979"/>
                    <a:gd name="connsiteY148" fmla="*/ 1054572 h 1509906"/>
                    <a:gd name="connsiteX149" fmla="*/ 1006404 w 1034979"/>
                    <a:gd name="connsiteY149" fmla="*/ 1052667 h 1509906"/>
                    <a:gd name="connsiteX150" fmla="*/ 998784 w 1034979"/>
                    <a:gd name="connsiteY150" fmla="*/ 1050762 h 1509906"/>
                    <a:gd name="connsiteX151" fmla="*/ 987354 w 1034979"/>
                    <a:gd name="connsiteY151" fmla="*/ 1043142 h 1509906"/>
                    <a:gd name="connsiteX152" fmla="*/ 975924 w 1034979"/>
                    <a:gd name="connsiteY152" fmla="*/ 1039332 h 1509906"/>
                    <a:gd name="connsiteX153" fmla="*/ 970209 w 1034979"/>
                    <a:gd name="connsiteY153" fmla="*/ 1037427 h 1509906"/>
                    <a:gd name="connsiteX154" fmla="*/ 962589 w 1034979"/>
                    <a:gd name="connsiteY154" fmla="*/ 1035522 h 1509906"/>
                    <a:gd name="connsiteX155" fmla="*/ 956874 w 1034979"/>
                    <a:gd name="connsiteY155" fmla="*/ 1033617 h 1509906"/>
                    <a:gd name="connsiteX156" fmla="*/ 935919 w 1034979"/>
                    <a:gd name="connsiteY156" fmla="*/ 1027902 h 1509906"/>
                    <a:gd name="connsiteX157" fmla="*/ 930204 w 1034979"/>
                    <a:gd name="connsiteY157" fmla="*/ 1025997 h 1509906"/>
                    <a:gd name="connsiteX158" fmla="*/ 825429 w 1034979"/>
                    <a:gd name="connsiteY158" fmla="*/ 1027902 h 1509906"/>
                    <a:gd name="connsiteX159" fmla="*/ 819714 w 1034979"/>
                    <a:gd name="connsiteY159" fmla="*/ 1029807 h 1509906"/>
                    <a:gd name="connsiteX160" fmla="*/ 730179 w 1034979"/>
                    <a:gd name="connsiteY160" fmla="*/ 1031712 h 1509906"/>
                    <a:gd name="connsiteX161" fmla="*/ 716844 w 1034979"/>
                    <a:gd name="connsiteY161" fmla="*/ 1035522 h 1509906"/>
                    <a:gd name="connsiteX162" fmla="*/ 695889 w 1034979"/>
                    <a:gd name="connsiteY162" fmla="*/ 1037427 h 1509906"/>
                    <a:gd name="connsiteX163" fmla="*/ 669219 w 1034979"/>
                    <a:gd name="connsiteY163" fmla="*/ 1039332 h 1509906"/>
                    <a:gd name="connsiteX164" fmla="*/ 669219 w 1034979"/>
                    <a:gd name="connsiteY164" fmla="*/ 1039332 h 1509906"/>
                    <a:gd name="connsiteX165" fmla="*/ 646359 w 1034979"/>
                    <a:gd name="connsiteY165" fmla="*/ 1043142 h 1509906"/>
                    <a:gd name="connsiteX166" fmla="*/ 642549 w 1034979"/>
                    <a:gd name="connsiteY166" fmla="*/ 1031712 h 1509906"/>
                    <a:gd name="connsiteX167" fmla="*/ 640644 w 1034979"/>
                    <a:gd name="connsiteY167" fmla="*/ 1025997 h 1509906"/>
                    <a:gd name="connsiteX168" fmla="*/ 642549 w 1034979"/>
                    <a:gd name="connsiteY168" fmla="*/ 1008852 h 1509906"/>
                    <a:gd name="connsiteX169" fmla="*/ 644454 w 1034979"/>
                    <a:gd name="connsiteY169" fmla="*/ 1003137 h 1509906"/>
                    <a:gd name="connsiteX170" fmla="*/ 661599 w 1034979"/>
                    <a:gd name="connsiteY170" fmla="*/ 993612 h 1509906"/>
                    <a:gd name="connsiteX171" fmla="*/ 673029 w 1034979"/>
                    <a:gd name="connsiteY171" fmla="*/ 985992 h 1509906"/>
                    <a:gd name="connsiteX172" fmla="*/ 674934 w 1034979"/>
                    <a:gd name="connsiteY172" fmla="*/ 980277 h 1509906"/>
                    <a:gd name="connsiteX173" fmla="*/ 680649 w 1034979"/>
                    <a:gd name="connsiteY173" fmla="*/ 978372 h 1509906"/>
                    <a:gd name="connsiteX174" fmla="*/ 686364 w 1034979"/>
                    <a:gd name="connsiteY174" fmla="*/ 974562 h 1509906"/>
                    <a:gd name="connsiteX175" fmla="*/ 695889 w 1034979"/>
                    <a:gd name="connsiteY175" fmla="*/ 965037 h 1509906"/>
                    <a:gd name="connsiteX176" fmla="*/ 705414 w 1034979"/>
                    <a:gd name="connsiteY176" fmla="*/ 953607 h 1509906"/>
                    <a:gd name="connsiteX177" fmla="*/ 716844 w 1034979"/>
                    <a:gd name="connsiteY177" fmla="*/ 945987 h 1509906"/>
                    <a:gd name="connsiteX178" fmla="*/ 732084 w 1034979"/>
                    <a:gd name="connsiteY178" fmla="*/ 932652 h 1509906"/>
                    <a:gd name="connsiteX179" fmla="*/ 741609 w 1034979"/>
                    <a:gd name="connsiteY179" fmla="*/ 921222 h 1509906"/>
                    <a:gd name="connsiteX180" fmla="*/ 753039 w 1034979"/>
                    <a:gd name="connsiteY180" fmla="*/ 911697 h 1509906"/>
                    <a:gd name="connsiteX181" fmla="*/ 758754 w 1034979"/>
                    <a:gd name="connsiteY181" fmla="*/ 900267 h 1509906"/>
                    <a:gd name="connsiteX182" fmla="*/ 760659 w 1034979"/>
                    <a:gd name="connsiteY182" fmla="*/ 894552 h 1509906"/>
                    <a:gd name="connsiteX183" fmla="*/ 766374 w 1034979"/>
                    <a:gd name="connsiteY183" fmla="*/ 883122 h 1509906"/>
                    <a:gd name="connsiteX184" fmla="*/ 764469 w 1034979"/>
                    <a:gd name="connsiteY184" fmla="*/ 867882 h 1509906"/>
                    <a:gd name="connsiteX185" fmla="*/ 758754 w 1034979"/>
                    <a:gd name="connsiteY185" fmla="*/ 865977 h 1509906"/>
                    <a:gd name="connsiteX186" fmla="*/ 737799 w 1034979"/>
                    <a:gd name="connsiteY186" fmla="*/ 867882 h 1509906"/>
                    <a:gd name="connsiteX187" fmla="*/ 732084 w 1034979"/>
                    <a:gd name="connsiteY187" fmla="*/ 871692 h 1509906"/>
                    <a:gd name="connsiteX188" fmla="*/ 720654 w 1034979"/>
                    <a:gd name="connsiteY188" fmla="*/ 875502 h 1509906"/>
                    <a:gd name="connsiteX189" fmla="*/ 716844 w 1034979"/>
                    <a:gd name="connsiteY189" fmla="*/ 881217 h 1509906"/>
                    <a:gd name="connsiteX190" fmla="*/ 711129 w 1034979"/>
                    <a:gd name="connsiteY190" fmla="*/ 883122 h 1509906"/>
                    <a:gd name="connsiteX191" fmla="*/ 705414 w 1034979"/>
                    <a:gd name="connsiteY191" fmla="*/ 886932 h 1509906"/>
                    <a:gd name="connsiteX192" fmla="*/ 699699 w 1034979"/>
                    <a:gd name="connsiteY192" fmla="*/ 892647 h 1509906"/>
                    <a:gd name="connsiteX193" fmla="*/ 692079 w 1034979"/>
                    <a:gd name="connsiteY193" fmla="*/ 896457 h 1509906"/>
                    <a:gd name="connsiteX194" fmla="*/ 650169 w 1034979"/>
                    <a:gd name="connsiteY194" fmla="*/ 925032 h 1509906"/>
                    <a:gd name="connsiteX195" fmla="*/ 636834 w 1034979"/>
                    <a:gd name="connsiteY195" fmla="*/ 936462 h 1509906"/>
                    <a:gd name="connsiteX196" fmla="*/ 627309 w 1034979"/>
                    <a:gd name="connsiteY196" fmla="*/ 953607 h 1509906"/>
                    <a:gd name="connsiteX197" fmla="*/ 602544 w 1034979"/>
                    <a:gd name="connsiteY197" fmla="*/ 959322 h 1509906"/>
                    <a:gd name="connsiteX198" fmla="*/ 589209 w 1034979"/>
                    <a:gd name="connsiteY198" fmla="*/ 963132 h 1509906"/>
                    <a:gd name="connsiteX199" fmla="*/ 573969 w 1034979"/>
                    <a:gd name="connsiteY199" fmla="*/ 961227 h 1509906"/>
                    <a:gd name="connsiteX200" fmla="*/ 562539 w 1034979"/>
                    <a:gd name="connsiteY200" fmla="*/ 957417 h 1509906"/>
                    <a:gd name="connsiteX201" fmla="*/ 551109 w 1034979"/>
                    <a:gd name="connsiteY201" fmla="*/ 953607 h 1509906"/>
                    <a:gd name="connsiteX202" fmla="*/ 539679 w 1034979"/>
                    <a:gd name="connsiteY202" fmla="*/ 949797 h 1509906"/>
                    <a:gd name="connsiteX203" fmla="*/ 533964 w 1034979"/>
                    <a:gd name="connsiteY203" fmla="*/ 947892 h 1509906"/>
                    <a:gd name="connsiteX204" fmla="*/ 528249 w 1034979"/>
                    <a:gd name="connsiteY204" fmla="*/ 944082 h 1509906"/>
                    <a:gd name="connsiteX205" fmla="*/ 516819 w 1034979"/>
                    <a:gd name="connsiteY205" fmla="*/ 938367 h 1509906"/>
                    <a:gd name="connsiteX206" fmla="*/ 509199 w 1034979"/>
                    <a:gd name="connsiteY206" fmla="*/ 926937 h 1509906"/>
                    <a:gd name="connsiteX207" fmla="*/ 505389 w 1034979"/>
                    <a:gd name="connsiteY207" fmla="*/ 905982 h 1509906"/>
                    <a:gd name="connsiteX208" fmla="*/ 507294 w 1034979"/>
                    <a:gd name="connsiteY208" fmla="*/ 841212 h 1509906"/>
                    <a:gd name="connsiteX209" fmla="*/ 503484 w 1034979"/>
                    <a:gd name="connsiteY209" fmla="*/ 351627 h 1509906"/>
                    <a:gd name="connsiteX210" fmla="*/ 499674 w 1034979"/>
                    <a:gd name="connsiteY210" fmla="*/ 60162 h 1509906"/>
                    <a:gd name="connsiteX211" fmla="*/ 490149 w 1034979"/>
                    <a:gd name="connsiteY211" fmla="*/ 33492 h 1509906"/>
                    <a:gd name="connsiteX212" fmla="*/ 488244 w 1034979"/>
                    <a:gd name="connsiteY212" fmla="*/ 27777 h 1509906"/>
                    <a:gd name="connsiteX213" fmla="*/ 484434 w 1034979"/>
                    <a:gd name="connsiteY213" fmla="*/ 22062 h 1509906"/>
                    <a:gd name="connsiteX214" fmla="*/ 478719 w 1034979"/>
                    <a:gd name="connsiteY214" fmla="*/ 10632 h 1509906"/>
                    <a:gd name="connsiteX215" fmla="*/ 473004 w 1034979"/>
                    <a:gd name="connsiteY215" fmla="*/ 6822 h 1509906"/>
                    <a:gd name="connsiteX216" fmla="*/ 469194 w 1034979"/>
                    <a:gd name="connsiteY216" fmla="*/ 1107 h 1509906"/>
                    <a:gd name="connsiteX217" fmla="*/ 429189 w 1034979"/>
                    <a:gd name="connsiteY217" fmla="*/ 4917 h 1509906"/>
                    <a:gd name="connsiteX218" fmla="*/ 421569 w 1034979"/>
                    <a:gd name="connsiteY218" fmla="*/ 16347 h 1509906"/>
                    <a:gd name="connsiteX219" fmla="*/ 417759 w 1034979"/>
                    <a:gd name="connsiteY219" fmla="*/ 22062 h 1509906"/>
                    <a:gd name="connsiteX220" fmla="*/ 419664 w 1034979"/>
                    <a:gd name="connsiteY220" fmla="*/ 54447 h 1509906"/>
                    <a:gd name="connsiteX221" fmla="*/ 423474 w 1034979"/>
                    <a:gd name="connsiteY221" fmla="*/ 65877 h 1509906"/>
                    <a:gd name="connsiteX222" fmla="*/ 425379 w 1034979"/>
                    <a:gd name="connsiteY222" fmla="*/ 71592 h 1509906"/>
                    <a:gd name="connsiteX223" fmla="*/ 425379 w 1034979"/>
                    <a:gd name="connsiteY223" fmla="*/ 77307 h 1509906"/>
                    <a:gd name="connsiteX224" fmla="*/ 429189 w 1034979"/>
                    <a:gd name="connsiteY224" fmla="*/ 231612 h 1509906"/>
                    <a:gd name="connsiteX225" fmla="*/ 440619 w 1034979"/>
                    <a:gd name="connsiteY225" fmla="*/ 414492 h 1509906"/>
                    <a:gd name="connsiteX226" fmla="*/ 425379 w 1034979"/>
                    <a:gd name="connsiteY226" fmla="*/ 711672 h 1509906"/>
                    <a:gd name="connsiteX227" fmla="*/ 425173 w 1034979"/>
                    <a:gd name="connsiteY227" fmla="*/ 765165 h 1509906"/>
                    <a:gd name="connsiteX228" fmla="*/ 421363 w 1034979"/>
                    <a:gd name="connsiteY228" fmla="*/ 844096 h 1509906"/>
                    <a:gd name="connsiteX229" fmla="*/ 425379 w 1034979"/>
                    <a:gd name="connsiteY229" fmla="*/ 894552 h 1509906"/>
                    <a:gd name="connsiteX230" fmla="*/ 423474 w 1034979"/>
                    <a:gd name="connsiteY230" fmla="*/ 921222 h 1509906"/>
                    <a:gd name="connsiteX231" fmla="*/ 417759 w 1034979"/>
                    <a:gd name="connsiteY231" fmla="*/ 923127 h 1509906"/>
                    <a:gd name="connsiteX232" fmla="*/ 412044 w 1034979"/>
                    <a:gd name="connsiteY232" fmla="*/ 926937 h 1509906"/>
                    <a:gd name="connsiteX233" fmla="*/ 421569 w 1034979"/>
                    <a:gd name="connsiteY233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65334 w 1034979"/>
                    <a:gd name="connsiteY56" fmla="*/ 1146012 h 1509906"/>
                    <a:gd name="connsiteX57" fmla="*/ 27234 w 1034979"/>
                    <a:gd name="connsiteY57" fmla="*/ 1147917 h 1509906"/>
                    <a:gd name="connsiteX58" fmla="*/ 15804 w 1034979"/>
                    <a:gd name="connsiteY58" fmla="*/ 1153632 h 1509906"/>
                    <a:gd name="connsiteX59" fmla="*/ 6279 w 1034979"/>
                    <a:gd name="connsiteY59" fmla="*/ 1163157 h 1509906"/>
                    <a:gd name="connsiteX60" fmla="*/ 4374 w 1034979"/>
                    <a:gd name="connsiteY60" fmla="*/ 1168872 h 1509906"/>
                    <a:gd name="connsiteX61" fmla="*/ 564 w 1034979"/>
                    <a:gd name="connsiteY61" fmla="*/ 1174587 h 1509906"/>
                    <a:gd name="connsiteX62" fmla="*/ 6279 w 1034979"/>
                    <a:gd name="connsiteY62" fmla="*/ 1206972 h 1509906"/>
                    <a:gd name="connsiteX63" fmla="*/ 11994 w 1034979"/>
                    <a:gd name="connsiteY63" fmla="*/ 1210782 h 1509906"/>
                    <a:gd name="connsiteX64" fmla="*/ 17709 w 1034979"/>
                    <a:gd name="connsiteY64" fmla="*/ 1212687 h 1509906"/>
                    <a:gd name="connsiteX65" fmla="*/ 145344 w 1034979"/>
                    <a:gd name="connsiteY65" fmla="*/ 1210782 h 1509906"/>
                    <a:gd name="connsiteX66" fmla="*/ 152964 w 1034979"/>
                    <a:gd name="connsiteY66" fmla="*/ 1208877 h 1509906"/>
                    <a:gd name="connsiteX67" fmla="*/ 303459 w 1034979"/>
                    <a:gd name="connsiteY67" fmla="*/ 1203162 h 1509906"/>
                    <a:gd name="connsiteX68" fmla="*/ 318699 w 1034979"/>
                    <a:gd name="connsiteY68" fmla="*/ 1210782 h 1509906"/>
                    <a:gd name="connsiteX69" fmla="*/ 330129 w 1034979"/>
                    <a:gd name="connsiteY69" fmla="*/ 1216497 h 1509906"/>
                    <a:gd name="connsiteX70" fmla="*/ 333939 w 1034979"/>
                    <a:gd name="connsiteY70" fmla="*/ 1222212 h 1509906"/>
                    <a:gd name="connsiteX71" fmla="*/ 339654 w 1034979"/>
                    <a:gd name="connsiteY71" fmla="*/ 1224117 h 1509906"/>
                    <a:gd name="connsiteX72" fmla="*/ 351084 w 1034979"/>
                    <a:gd name="connsiteY72" fmla="*/ 1231737 h 1509906"/>
                    <a:gd name="connsiteX73" fmla="*/ 356799 w 1034979"/>
                    <a:gd name="connsiteY73" fmla="*/ 1235547 h 1509906"/>
                    <a:gd name="connsiteX74" fmla="*/ 360609 w 1034979"/>
                    <a:gd name="connsiteY74" fmla="*/ 1241262 h 1509906"/>
                    <a:gd name="connsiteX75" fmla="*/ 366324 w 1034979"/>
                    <a:gd name="connsiteY75" fmla="*/ 1252692 h 1509906"/>
                    <a:gd name="connsiteX76" fmla="*/ 362514 w 1034979"/>
                    <a:gd name="connsiteY76" fmla="*/ 1279362 h 1509906"/>
                    <a:gd name="connsiteX77" fmla="*/ 358704 w 1034979"/>
                    <a:gd name="connsiteY77" fmla="*/ 1285077 h 1509906"/>
                    <a:gd name="connsiteX78" fmla="*/ 356799 w 1034979"/>
                    <a:gd name="connsiteY78" fmla="*/ 1290792 h 1509906"/>
                    <a:gd name="connsiteX79" fmla="*/ 352989 w 1034979"/>
                    <a:gd name="connsiteY79" fmla="*/ 1296507 h 1509906"/>
                    <a:gd name="connsiteX80" fmla="*/ 351084 w 1034979"/>
                    <a:gd name="connsiteY80" fmla="*/ 1302222 h 1509906"/>
                    <a:gd name="connsiteX81" fmla="*/ 347274 w 1034979"/>
                    <a:gd name="connsiteY81" fmla="*/ 1307937 h 1509906"/>
                    <a:gd name="connsiteX82" fmla="*/ 330129 w 1034979"/>
                    <a:gd name="connsiteY82" fmla="*/ 1374612 h 1509906"/>
                    <a:gd name="connsiteX83" fmla="*/ 328224 w 1034979"/>
                    <a:gd name="connsiteY83" fmla="*/ 1426047 h 1509906"/>
                    <a:gd name="connsiteX84" fmla="*/ 330129 w 1034979"/>
                    <a:gd name="connsiteY84" fmla="*/ 1450812 h 1509906"/>
                    <a:gd name="connsiteX85" fmla="*/ 332034 w 1034979"/>
                    <a:gd name="connsiteY85" fmla="*/ 1456527 h 1509906"/>
                    <a:gd name="connsiteX86" fmla="*/ 335844 w 1034979"/>
                    <a:gd name="connsiteY86" fmla="*/ 1460337 h 1509906"/>
                    <a:gd name="connsiteX87" fmla="*/ 364419 w 1034979"/>
                    <a:gd name="connsiteY87" fmla="*/ 1506057 h 1509906"/>
                    <a:gd name="connsiteX88" fmla="*/ 387279 w 1034979"/>
                    <a:gd name="connsiteY88" fmla="*/ 1507962 h 1509906"/>
                    <a:gd name="connsiteX89" fmla="*/ 392994 w 1034979"/>
                    <a:gd name="connsiteY89" fmla="*/ 1502247 h 1509906"/>
                    <a:gd name="connsiteX90" fmla="*/ 394899 w 1034979"/>
                    <a:gd name="connsiteY90" fmla="*/ 1490817 h 1509906"/>
                    <a:gd name="connsiteX91" fmla="*/ 396804 w 1034979"/>
                    <a:gd name="connsiteY91" fmla="*/ 1485102 h 1509906"/>
                    <a:gd name="connsiteX92" fmla="*/ 398709 w 1034979"/>
                    <a:gd name="connsiteY92" fmla="*/ 1467957 h 1509906"/>
                    <a:gd name="connsiteX93" fmla="*/ 400614 w 1034979"/>
                    <a:gd name="connsiteY93" fmla="*/ 1454622 h 1509906"/>
                    <a:gd name="connsiteX94" fmla="*/ 404424 w 1034979"/>
                    <a:gd name="connsiteY94" fmla="*/ 1397472 h 1509906"/>
                    <a:gd name="connsiteX95" fmla="*/ 410139 w 1034979"/>
                    <a:gd name="connsiteY95" fmla="*/ 1386042 h 1509906"/>
                    <a:gd name="connsiteX96" fmla="*/ 413949 w 1034979"/>
                    <a:gd name="connsiteY96" fmla="*/ 1372707 h 1509906"/>
                    <a:gd name="connsiteX97" fmla="*/ 415854 w 1034979"/>
                    <a:gd name="connsiteY97" fmla="*/ 1366992 h 1509906"/>
                    <a:gd name="connsiteX98" fmla="*/ 417759 w 1034979"/>
                    <a:gd name="connsiteY98" fmla="*/ 1353657 h 1509906"/>
                    <a:gd name="connsiteX99" fmla="*/ 421569 w 1034979"/>
                    <a:gd name="connsiteY99" fmla="*/ 1342227 h 1509906"/>
                    <a:gd name="connsiteX100" fmla="*/ 427284 w 1034979"/>
                    <a:gd name="connsiteY100" fmla="*/ 1328892 h 1509906"/>
                    <a:gd name="connsiteX101" fmla="*/ 436809 w 1034979"/>
                    <a:gd name="connsiteY101" fmla="*/ 1317462 h 1509906"/>
                    <a:gd name="connsiteX102" fmla="*/ 450144 w 1034979"/>
                    <a:gd name="connsiteY102" fmla="*/ 1302222 h 1509906"/>
                    <a:gd name="connsiteX103" fmla="*/ 457764 w 1034979"/>
                    <a:gd name="connsiteY103" fmla="*/ 1290792 h 1509906"/>
                    <a:gd name="connsiteX104" fmla="*/ 461574 w 1034979"/>
                    <a:gd name="connsiteY104" fmla="*/ 1279362 h 1509906"/>
                    <a:gd name="connsiteX105" fmla="*/ 465384 w 1034979"/>
                    <a:gd name="connsiteY105" fmla="*/ 1264122 h 1509906"/>
                    <a:gd name="connsiteX106" fmla="*/ 467289 w 1034979"/>
                    <a:gd name="connsiteY106" fmla="*/ 1258407 h 1509906"/>
                    <a:gd name="connsiteX107" fmla="*/ 535869 w 1034979"/>
                    <a:gd name="connsiteY107" fmla="*/ 1243167 h 1509906"/>
                    <a:gd name="connsiteX108" fmla="*/ 541584 w 1034979"/>
                    <a:gd name="connsiteY108" fmla="*/ 1241262 h 1509906"/>
                    <a:gd name="connsiteX109" fmla="*/ 547299 w 1034979"/>
                    <a:gd name="connsiteY109" fmla="*/ 1239357 h 1509906"/>
                    <a:gd name="connsiteX110" fmla="*/ 554919 w 1034979"/>
                    <a:gd name="connsiteY110" fmla="*/ 1237452 h 1509906"/>
                    <a:gd name="connsiteX111" fmla="*/ 573969 w 1034979"/>
                    <a:gd name="connsiteY111" fmla="*/ 1229832 h 1509906"/>
                    <a:gd name="connsiteX112" fmla="*/ 585399 w 1034979"/>
                    <a:gd name="connsiteY112" fmla="*/ 1226022 h 1509906"/>
                    <a:gd name="connsiteX113" fmla="*/ 720654 w 1034979"/>
                    <a:gd name="connsiteY113" fmla="*/ 1309842 h 1509906"/>
                    <a:gd name="connsiteX114" fmla="*/ 733989 w 1034979"/>
                    <a:gd name="connsiteY114" fmla="*/ 1319367 h 1509906"/>
                    <a:gd name="connsiteX115" fmla="*/ 743514 w 1034979"/>
                    <a:gd name="connsiteY115" fmla="*/ 1321272 h 1509906"/>
                    <a:gd name="connsiteX116" fmla="*/ 749229 w 1034979"/>
                    <a:gd name="connsiteY116" fmla="*/ 1323177 h 1509906"/>
                    <a:gd name="connsiteX117" fmla="*/ 762564 w 1034979"/>
                    <a:gd name="connsiteY117" fmla="*/ 1328892 h 1509906"/>
                    <a:gd name="connsiteX118" fmla="*/ 777804 w 1034979"/>
                    <a:gd name="connsiteY118" fmla="*/ 1326987 h 1509906"/>
                    <a:gd name="connsiteX119" fmla="*/ 789234 w 1034979"/>
                    <a:gd name="connsiteY119" fmla="*/ 1321272 h 1509906"/>
                    <a:gd name="connsiteX120" fmla="*/ 794949 w 1034979"/>
                    <a:gd name="connsiteY120" fmla="*/ 1319367 h 1509906"/>
                    <a:gd name="connsiteX121" fmla="*/ 802569 w 1034979"/>
                    <a:gd name="connsiteY121" fmla="*/ 1302222 h 1509906"/>
                    <a:gd name="connsiteX122" fmla="*/ 800664 w 1034979"/>
                    <a:gd name="connsiteY122" fmla="*/ 1277457 h 1509906"/>
                    <a:gd name="connsiteX123" fmla="*/ 798759 w 1034979"/>
                    <a:gd name="connsiteY123" fmla="*/ 1271742 h 1509906"/>
                    <a:gd name="connsiteX124" fmla="*/ 796854 w 1034979"/>
                    <a:gd name="connsiteY124" fmla="*/ 1264122 h 1509906"/>
                    <a:gd name="connsiteX125" fmla="*/ 783519 w 1034979"/>
                    <a:gd name="connsiteY125" fmla="*/ 1246977 h 1509906"/>
                    <a:gd name="connsiteX126" fmla="*/ 773994 w 1034979"/>
                    <a:gd name="connsiteY126" fmla="*/ 1241262 h 1509906"/>
                    <a:gd name="connsiteX127" fmla="*/ 648264 w 1034979"/>
                    <a:gd name="connsiteY127" fmla="*/ 1149822 h 1509906"/>
                    <a:gd name="connsiteX128" fmla="*/ 644454 w 1034979"/>
                    <a:gd name="connsiteY128" fmla="*/ 1132677 h 1509906"/>
                    <a:gd name="connsiteX129" fmla="*/ 646359 w 1034979"/>
                    <a:gd name="connsiteY129" fmla="*/ 1125057 h 1509906"/>
                    <a:gd name="connsiteX130" fmla="*/ 650169 w 1034979"/>
                    <a:gd name="connsiteY130" fmla="*/ 1107912 h 1509906"/>
                    <a:gd name="connsiteX131" fmla="*/ 653979 w 1034979"/>
                    <a:gd name="connsiteY131" fmla="*/ 1102197 h 1509906"/>
                    <a:gd name="connsiteX132" fmla="*/ 655884 w 1034979"/>
                    <a:gd name="connsiteY132" fmla="*/ 1096482 h 1509906"/>
                    <a:gd name="connsiteX133" fmla="*/ 661599 w 1034979"/>
                    <a:gd name="connsiteY133" fmla="*/ 1094577 h 1509906"/>
                    <a:gd name="connsiteX134" fmla="*/ 671124 w 1034979"/>
                    <a:gd name="connsiteY134" fmla="*/ 1083147 h 1509906"/>
                    <a:gd name="connsiteX135" fmla="*/ 724464 w 1034979"/>
                    <a:gd name="connsiteY135" fmla="*/ 1075527 h 1509906"/>
                    <a:gd name="connsiteX136" fmla="*/ 842574 w 1034979"/>
                    <a:gd name="connsiteY136" fmla="*/ 1077432 h 1509906"/>
                    <a:gd name="connsiteX137" fmla="*/ 871149 w 1034979"/>
                    <a:gd name="connsiteY137" fmla="*/ 1079337 h 1509906"/>
                    <a:gd name="connsiteX138" fmla="*/ 899724 w 1034979"/>
                    <a:gd name="connsiteY138" fmla="*/ 1085052 h 1509906"/>
                    <a:gd name="connsiteX139" fmla="*/ 922584 w 1034979"/>
                    <a:gd name="connsiteY139" fmla="*/ 1088862 h 1509906"/>
                    <a:gd name="connsiteX140" fmla="*/ 951159 w 1034979"/>
                    <a:gd name="connsiteY140" fmla="*/ 1094577 h 1509906"/>
                    <a:gd name="connsiteX141" fmla="*/ 956874 w 1034979"/>
                    <a:gd name="connsiteY141" fmla="*/ 1094577 h 1509906"/>
                    <a:gd name="connsiteX142" fmla="*/ 1002594 w 1034979"/>
                    <a:gd name="connsiteY142" fmla="*/ 1092672 h 1509906"/>
                    <a:gd name="connsiteX143" fmla="*/ 1031169 w 1034979"/>
                    <a:gd name="connsiteY143" fmla="*/ 1085052 h 1509906"/>
                    <a:gd name="connsiteX144" fmla="*/ 1034979 w 1034979"/>
                    <a:gd name="connsiteY144" fmla="*/ 1079337 h 1509906"/>
                    <a:gd name="connsiteX145" fmla="*/ 1033074 w 1034979"/>
                    <a:gd name="connsiteY145" fmla="*/ 1060287 h 1509906"/>
                    <a:gd name="connsiteX146" fmla="*/ 1027359 w 1034979"/>
                    <a:gd name="connsiteY146" fmla="*/ 1056477 h 1509906"/>
                    <a:gd name="connsiteX147" fmla="*/ 1012119 w 1034979"/>
                    <a:gd name="connsiteY147" fmla="*/ 1054572 h 1509906"/>
                    <a:gd name="connsiteX148" fmla="*/ 1006404 w 1034979"/>
                    <a:gd name="connsiteY148" fmla="*/ 1052667 h 1509906"/>
                    <a:gd name="connsiteX149" fmla="*/ 998784 w 1034979"/>
                    <a:gd name="connsiteY149" fmla="*/ 1050762 h 1509906"/>
                    <a:gd name="connsiteX150" fmla="*/ 987354 w 1034979"/>
                    <a:gd name="connsiteY150" fmla="*/ 1043142 h 1509906"/>
                    <a:gd name="connsiteX151" fmla="*/ 975924 w 1034979"/>
                    <a:gd name="connsiteY151" fmla="*/ 1039332 h 1509906"/>
                    <a:gd name="connsiteX152" fmla="*/ 970209 w 1034979"/>
                    <a:gd name="connsiteY152" fmla="*/ 1037427 h 1509906"/>
                    <a:gd name="connsiteX153" fmla="*/ 962589 w 1034979"/>
                    <a:gd name="connsiteY153" fmla="*/ 1035522 h 1509906"/>
                    <a:gd name="connsiteX154" fmla="*/ 956874 w 1034979"/>
                    <a:gd name="connsiteY154" fmla="*/ 1033617 h 1509906"/>
                    <a:gd name="connsiteX155" fmla="*/ 935919 w 1034979"/>
                    <a:gd name="connsiteY155" fmla="*/ 1027902 h 1509906"/>
                    <a:gd name="connsiteX156" fmla="*/ 930204 w 1034979"/>
                    <a:gd name="connsiteY156" fmla="*/ 1025997 h 1509906"/>
                    <a:gd name="connsiteX157" fmla="*/ 825429 w 1034979"/>
                    <a:gd name="connsiteY157" fmla="*/ 1027902 h 1509906"/>
                    <a:gd name="connsiteX158" fmla="*/ 819714 w 1034979"/>
                    <a:gd name="connsiteY158" fmla="*/ 1029807 h 1509906"/>
                    <a:gd name="connsiteX159" fmla="*/ 730179 w 1034979"/>
                    <a:gd name="connsiteY159" fmla="*/ 1031712 h 1509906"/>
                    <a:gd name="connsiteX160" fmla="*/ 716844 w 1034979"/>
                    <a:gd name="connsiteY160" fmla="*/ 1035522 h 1509906"/>
                    <a:gd name="connsiteX161" fmla="*/ 695889 w 1034979"/>
                    <a:gd name="connsiteY161" fmla="*/ 1037427 h 1509906"/>
                    <a:gd name="connsiteX162" fmla="*/ 669219 w 1034979"/>
                    <a:gd name="connsiteY162" fmla="*/ 1039332 h 1509906"/>
                    <a:gd name="connsiteX163" fmla="*/ 669219 w 1034979"/>
                    <a:gd name="connsiteY163" fmla="*/ 1039332 h 1509906"/>
                    <a:gd name="connsiteX164" fmla="*/ 646359 w 1034979"/>
                    <a:gd name="connsiteY164" fmla="*/ 1043142 h 1509906"/>
                    <a:gd name="connsiteX165" fmla="*/ 642549 w 1034979"/>
                    <a:gd name="connsiteY165" fmla="*/ 1031712 h 1509906"/>
                    <a:gd name="connsiteX166" fmla="*/ 640644 w 1034979"/>
                    <a:gd name="connsiteY166" fmla="*/ 1025997 h 1509906"/>
                    <a:gd name="connsiteX167" fmla="*/ 642549 w 1034979"/>
                    <a:gd name="connsiteY167" fmla="*/ 1008852 h 1509906"/>
                    <a:gd name="connsiteX168" fmla="*/ 644454 w 1034979"/>
                    <a:gd name="connsiteY168" fmla="*/ 1003137 h 1509906"/>
                    <a:gd name="connsiteX169" fmla="*/ 661599 w 1034979"/>
                    <a:gd name="connsiteY169" fmla="*/ 993612 h 1509906"/>
                    <a:gd name="connsiteX170" fmla="*/ 673029 w 1034979"/>
                    <a:gd name="connsiteY170" fmla="*/ 985992 h 1509906"/>
                    <a:gd name="connsiteX171" fmla="*/ 674934 w 1034979"/>
                    <a:gd name="connsiteY171" fmla="*/ 980277 h 1509906"/>
                    <a:gd name="connsiteX172" fmla="*/ 680649 w 1034979"/>
                    <a:gd name="connsiteY172" fmla="*/ 978372 h 1509906"/>
                    <a:gd name="connsiteX173" fmla="*/ 686364 w 1034979"/>
                    <a:gd name="connsiteY173" fmla="*/ 974562 h 1509906"/>
                    <a:gd name="connsiteX174" fmla="*/ 695889 w 1034979"/>
                    <a:gd name="connsiteY174" fmla="*/ 965037 h 1509906"/>
                    <a:gd name="connsiteX175" fmla="*/ 705414 w 1034979"/>
                    <a:gd name="connsiteY175" fmla="*/ 953607 h 1509906"/>
                    <a:gd name="connsiteX176" fmla="*/ 716844 w 1034979"/>
                    <a:gd name="connsiteY176" fmla="*/ 945987 h 1509906"/>
                    <a:gd name="connsiteX177" fmla="*/ 732084 w 1034979"/>
                    <a:gd name="connsiteY177" fmla="*/ 932652 h 1509906"/>
                    <a:gd name="connsiteX178" fmla="*/ 741609 w 1034979"/>
                    <a:gd name="connsiteY178" fmla="*/ 921222 h 1509906"/>
                    <a:gd name="connsiteX179" fmla="*/ 753039 w 1034979"/>
                    <a:gd name="connsiteY179" fmla="*/ 911697 h 1509906"/>
                    <a:gd name="connsiteX180" fmla="*/ 758754 w 1034979"/>
                    <a:gd name="connsiteY180" fmla="*/ 900267 h 1509906"/>
                    <a:gd name="connsiteX181" fmla="*/ 760659 w 1034979"/>
                    <a:gd name="connsiteY181" fmla="*/ 894552 h 1509906"/>
                    <a:gd name="connsiteX182" fmla="*/ 766374 w 1034979"/>
                    <a:gd name="connsiteY182" fmla="*/ 883122 h 1509906"/>
                    <a:gd name="connsiteX183" fmla="*/ 764469 w 1034979"/>
                    <a:gd name="connsiteY183" fmla="*/ 867882 h 1509906"/>
                    <a:gd name="connsiteX184" fmla="*/ 758754 w 1034979"/>
                    <a:gd name="connsiteY184" fmla="*/ 865977 h 1509906"/>
                    <a:gd name="connsiteX185" fmla="*/ 737799 w 1034979"/>
                    <a:gd name="connsiteY185" fmla="*/ 867882 h 1509906"/>
                    <a:gd name="connsiteX186" fmla="*/ 732084 w 1034979"/>
                    <a:gd name="connsiteY186" fmla="*/ 871692 h 1509906"/>
                    <a:gd name="connsiteX187" fmla="*/ 720654 w 1034979"/>
                    <a:gd name="connsiteY187" fmla="*/ 875502 h 1509906"/>
                    <a:gd name="connsiteX188" fmla="*/ 716844 w 1034979"/>
                    <a:gd name="connsiteY188" fmla="*/ 881217 h 1509906"/>
                    <a:gd name="connsiteX189" fmla="*/ 711129 w 1034979"/>
                    <a:gd name="connsiteY189" fmla="*/ 883122 h 1509906"/>
                    <a:gd name="connsiteX190" fmla="*/ 705414 w 1034979"/>
                    <a:gd name="connsiteY190" fmla="*/ 886932 h 1509906"/>
                    <a:gd name="connsiteX191" fmla="*/ 699699 w 1034979"/>
                    <a:gd name="connsiteY191" fmla="*/ 892647 h 1509906"/>
                    <a:gd name="connsiteX192" fmla="*/ 692079 w 1034979"/>
                    <a:gd name="connsiteY192" fmla="*/ 896457 h 1509906"/>
                    <a:gd name="connsiteX193" fmla="*/ 650169 w 1034979"/>
                    <a:gd name="connsiteY193" fmla="*/ 925032 h 1509906"/>
                    <a:gd name="connsiteX194" fmla="*/ 636834 w 1034979"/>
                    <a:gd name="connsiteY194" fmla="*/ 936462 h 1509906"/>
                    <a:gd name="connsiteX195" fmla="*/ 627309 w 1034979"/>
                    <a:gd name="connsiteY195" fmla="*/ 953607 h 1509906"/>
                    <a:gd name="connsiteX196" fmla="*/ 602544 w 1034979"/>
                    <a:gd name="connsiteY196" fmla="*/ 959322 h 1509906"/>
                    <a:gd name="connsiteX197" fmla="*/ 589209 w 1034979"/>
                    <a:gd name="connsiteY197" fmla="*/ 963132 h 1509906"/>
                    <a:gd name="connsiteX198" fmla="*/ 573969 w 1034979"/>
                    <a:gd name="connsiteY198" fmla="*/ 961227 h 1509906"/>
                    <a:gd name="connsiteX199" fmla="*/ 562539 w 1034979"/>
                    <a:gd name="connsiteY199" fmla="*/ 957417 h 1509906"/>
                    <a:gd name="connsiteX200" fmla="*/ 551109 w 1034979"/>
                    <a:gd name="connsiteY200" fmla="*/ 953607 h 1509906"/>
                    <a:gd name="connsiteX201" fmla="*/ 539679 w 1034979"/>
                    <a:gd name="connsiteY201" fmla="*/ 949797 h 1509906"/>
                    <a:gd name="connsiteX202" fmla="*/ 533964 w 1034979"/>
                    <a:gd name="connsiteY202" fmla="*/ 947892 h 1509906"/>
                    <a:gd name="connsiteX203" fmla="*/ 528249 w 1034979"/>
                    <a:gd name="connsiteY203" fmla="*/ 944082 h 1509906"/>
                    <a:gd name="connsiteX204" fmla="*/ 516819 w 1034979"/>
                    <a:gd name="connsiteY204" fmla="*/ 938367 h 1509906"/>
                    <a:gd name="connsiteX205" fmla="*/ 509199 w 1034979"/>
                    <a:gd name="connsiteY205" fmla="*/ 926937 h 1509906"/>
                    <a:gd name="connsiteX206" fmla="*/ 505389 w 1034979"/>
                    <a:gd name="connsiteY206" fmla="*/ 905982 h 1509906"/>
                    <a:gd name="connsiteX207" fmla="*/ 507294 w 1034979"/>
                    <a:gd name="connsiteY207" fmla="*/ 841212 h 1509906"/>
                    <a:gd name="connsiteX208" fmla="*/ 503484 w 1034979"/>
                    <a:gd name="connsiteY208" fmla="*/ 351627 h 1509906"/>
                    <a:gd name="connsiteX209" fmla="*/ 499674 w 1034979"/>
                    <a:gd name="connsiteY209" fmla="*/ 60162 h 1509906"/>
                    <a:gd name="connsiteX210" fmla="*/ 490149 w 1034979"/>
                    <a:gd name="connsiteY210" fmla="*/ 33492 h 1509906"/>
                    <a:gd name="connsiteX211" fmla="*/ 488244 w 1034979"/>
                    <a:gd name="connsiteY211" fmla="*/ 27777 h 1509906"/>
                    <a:gd name="connsiteX212" fmla="*/ 484434 w 1034979"/>
                    <a:gd name="connsiteY212" fmla="*/ 22062 h 1509906"/>
                    <a:gd name="connsiteX213" fmla="*/ 478719 w 1034979"/>
                    <a:gd name="connsiteY213" fmla="*/ 10632 h 1509906"/>
                    <a:gd name="connsiteX214" fmla="*/ 473004 w 1034979"/>
                    <a:gd name="connsiteY214" fmla="*/ 6822 h 1509906"/>
                    <a:gd name="connsiteX215" fmla="*/ 469194 w 1034979"/>
                    <a:gd name="connsiteY215" fmla="*/ 1107 h 1509906"/>
                    <a:gd name="connsiteX216" fmla="*/ 429189 w 1034979"/>
                    <a:gd name="connsiteY216" fmla="*/ 4917 h 1509906"/>
                    <a:gd name="connsiteX217" fmla="*/ 421569 w 1034979"/>
                    <a:gd name="connsiteY217" fmla="*/ 16347 h 1509906"/>
                    <a:gd name="connsiteX218" fmla="*/ 417759 w 1034979"/>
                    <a:gd name="connsiteY218" fmla="*/ 22062 h 1509906"/>
                    <a:gd name="connsiteX219" fmla="*/ 419664 w 1034979"/>
                    <a:gd name="connsiteY219" fmla="*/ 54447 h 1509906"/>
                    <a:gd name="connsiteX220" fmla="*/ 423474 w 1034979"/>
                    <a:gd name="connsiteY220" fmla="*/ 65877 h 1509906"/>
                    <a:gd name="connsiteX221" fmla="*/ 425379 w 1034979"/>
                    <a:gd name="connsiteY221" fmla="*/ 71592 h 1509906"/>
                    <a:gd name="connsiteX222" fmla="*/ 425379 w 1034979"/>
                    <a:gd name="connsiteY222" fmla="*/ 77307 h 1509906"/>
                    <a:gd name="connsiteX223" fmla="*/ 429189 w 1034979"/>
                    <a:gd name="connsiteY223" fmla="*/ 231612 h 1509906"/>
                    <a:gd name="connsiteX224" fmla="*/ 440619 w 1034979"/>
                    <a:gd name="connsiteY224" fmla="*/ 414492 h 1509906"/>
                    <a:gd name="connsiteX225" fmla="*/ 425379 w 1034979"/>
                    <a:gd name="connsiteY225" fmla="*/ 711672 h 1509906"/>
                    <a:gd name="connsiteX226" fmla="*/ 425173 w 1034979"/>
                    <a:gd name="connsiteY226" fmla="*/ 765165 h 1509906"/>
                    <a:gd name="connsiteX227" fmla="*/ 421363 w 1034979"/>
                    <a:gd name="connsiteY227" fmla="*/ 844096 h 1509906"/>
                    <a:gd name="connsiteX228" fmla="*/ 425379 w 1034979"/>
                    <a:gd name="connsiteY228" fmla="*/ 894552 h 1509906"/>
                    <a:gd name="connsiteX229" fmla="*/ 423474 w 1034979"/>
                    <a:gd name="connsiteY229" fmla="*/ 921222 h 1509906"/>
                    <a:gd name="connsiteX230" fmla="*/ 417759 w 1034979"/>
                    <a:gd name="connsiteY230" fmla="*/ 923127 h 1509906"/>
                    <a:gd name="connsiteX231" fmla="*/ 412044 w 1034979"/>
                    <a:gd name="connsiteY231" fmla="*/ 926937 h 1509906"/>
                    <a:gd name="connsiteX232" fmla="*/ 421569 w 1034979"/>
                    <a:gd name="connsiteY232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27234 w 1034979"/>
                    <a:gd name="connsiteY56" fmla="*/ 1147917 h 1509906"/>
                    <a:gd name="connsiteX57" fmla="*/ 15804 w 1034979"/>
                    <a:gd name="connsiteY57" fmla="*/ 1153632 h 1509906"/>
                    <a:gd name="connsiteX58" fmla="*/ 6279 w 1034979"/>
                    <a:gd name="connsiteY58" fmla="*/ 1163157 h 1509906"/>
                    <a:gd name="connsiteX59" fmla="*/ 4374 w 1034979"/>
                    <a:gd name="connsiteY59" fmla="*/ 1168872 h 1509906"/>
                    <a:gd name="connsiteX60" fmla="*/ 564 w 1034979"/>
                    <a:gd name="connsiteY60" fmla="*/ 1174587 h 1509906"/>
                    <a:gd name="connsiteX61" fmla="*/ 6279 w 1034979"/>
                    <a:gd name="connsiteY61" fmla="*/ 1206972 h 1509906"/>
                    <a:gd name="connsiteX62" fmla="*/ 11994 w 1034979"/>
                    <a:gd name="connsiteY62" fmla="*/ 1210782 h 1509906"/>
                    <a:gd name="connsiteX63" fmla="*/ 17709 w 1034979"/>
                    <a:gd name="connsiteY63" fmla="*/ 1212687 h 1509906"/>
                    <a:gd name="connsiteX64" fmla="*/ 145344 w 1034979"/>
                    <a:gd name="connsiteY64" fmla="*/ 1210782 h 1509906"/>
                    <a:gd name="connsiteX65" fmla="*/ 152964 w 1034979"/>
                    <a:gd name="connsiteY65" fmla="*/ 1208877 h 1509906"/>
                    <a:gd name="connsiteX66" fmla="*/ 303459 w 1034979"/>
                    <a:gd name="connsiteY66" fmla="*/ 1203162 h 1509906"/>
                    <a:gd name="connsiteX67" fmla="*/ 318699 w 1034979"/>
                    <a:gd name="connsiteY67" fmla="*/ 1210782 h 1509906"/>
                    <a:gd name="connsiteX68" fmla="*/ 330129 w 1034979"/>
                    <a:gd name="connsiteY68" fmla="*/ 1216497 h 1509906"/>
                    <a:gd name="connsiteX69" fmla="*/ 333939 w 1034979"/>
                    <a:gd name="connsiteY69" fmla="*/ 1222212 h 1509906"/>
                    <a:gd name="connsiteX70" fmla="*/ 339654 w 1034979"/>
                    <a:gd name="connsiteY70" fmla="*/ 1224117 h 1509906"/>
                    <a:gd name="connsiteX71" fmla="*/ 351084 w 1034979"/>
                    <a:gd name="connsiteY71" fmla="*/ 1231737 h 1509906"/>
                    <a:gd name="connsiteX72" fmla="*/ 356799 w 1034979"/>
                    <a:gd name="connsiteY72" fmla="*/ 1235547 h 1509906"/>
                    <a:gd name="connsiteX73" fmla="*/ 360609 w 1034979"/>
                    <a:gd name="connsiteY73" fmla="*/ 1241262 h 1509906"/>
                    <a:gd name="connsiteX74" fmla="*/ 366324 w 1034979"/>
                    <a:gd name="connsiteY74" fmla="*/ 1252692 h 1509906"/>
                    <a:gd name="connsiteX75" fmla="*/ 362514 w 1034979"/>
                    <a:gd name="connsiteY75" fmla="*/ 1279362 h 1509906"/>
                    <a:gd name="connsiteX76" fmla="*/ 358704 w 1034979"/>
                    <a:gd name="connsiteY76" fmla="*/ 1285077 h 1509906"/>
                    <a:gd name="connsiteX77" fmla="*/ 356799 w 1034979"/>
                    <a:gd name="connsiteY77" fmla="*/ 1290792 h 1509906"/>
                    <a:gd name="connsiteX78" fmla="*/ 352989 w 1034979"/>
                    <a:gd name="connsiteY78" fmla="*/ 1296507 h 1509906"/>
                    <a:gd name="connsiteX79" fmla="*/ 351084 w 1034979"/>
                    <a:gd name="connsiteY79" fmla="*/ 1302222 h 1509906"/>
                    <a:gd name="connsiteX80" fmla="*/ 347274 w 1034979"/>
                    <a:gd name="connsiteY80" fmla="*/ 1307937 h 1509906"/>
                    <a:gd name="connsiteX81" fmla="*/ 330129 w 1034979"/>
                    <a:gd name="connsiteY81" fmla="*/ 1374612 h 1509906"/>
                    <a:gd name="connsiteX82" fmla="*/ 328224 w 1034979"/>
                    <a:gd name="connsiteY82" fmla="*/ 1426047 h 1509906"/>
                    <a:gd name="connsiteX83" fmla="*/ 330129 w 1034979"/>
                    <a:gd name="connsiteY83" fmla="*/ 1450812 h 1509906"/>
                    <a:gd name="connsiteX84" fmla="*/ 332034 w 1034979"/>
                    <a:gd name="connsiteY84" fmla="*/ 1456527 h 1509906"/>
                    <a:gd name="connsiteX85" fmla="*/ 335844 w 1034979"/>
                    <a:gd name="connsiteY85" fmla="*/ 1460337 h 1509906"/>
                    <a:gd name="connsiteX86" fmla="*/ 364419 w 1034979"/>
                    <a:gd name="connsiteY86" fmla="*/ 1506057 h 1509906"/>
                    <a:gd name="connsiteX87" fmla="*/ 387279 w 1034979"/>
                    <a:gd name="connsiteY87" fmla="*/ 1507962 h 1509906"/>
                    <a:gd name="connsiteX88" fmla="*/ 392994 w 1034979"/>
                    <a:gd name="connsiteY88" fmla="*/ 1502247 h 1509906"/>
                    <a:gd name="connsiteX89" fmla="*/ 394899 w 1034979"/>
                    <a:gd name="connsiteY89" fmla="*/ 1490817 h 1509906"/>
                    <a:gd name="connsiteX90" fmla="*/ 396804 w 1034979"/>
                    <a:gd name="connsiteY90" fmla="*/ 1485102 h 1509906"/>
                    <a:gd name="connsiteX91" fmla="*/ 398709 w 1034979"/>
                    <a:gd name="connsiteY91" fmla="*/ 1467957 h 1509906"/>
                    <a:gd name="connsiteX92" fmla="*/ 400614 w 1034979"/>
                    <a:gd name="connsiteY92" fmla="*/ 1454622 h 1509906"/>
                    <a:gd name="connsiteX93" fmla="*/ 404424 w 1034979"/>
                    <a:gd name="connsiteY93" fmla="*/ 1397472 h 1509906"/>
                    <a:gd name="connsiteX94" fmla="*/ 410139 w 1034979"/>
                    <a:gd name="connsiteY94" fmla="*/ 1386042 h 1509906"/>
                    <a:gd name="connsiteX95" fmla="*/ 413949 w 1034979"/>
                    <a:gd name="connsiteY95" fmla="*/ 1372707 h 1509906"/>
                    <a:gd name="connsiteX96" fmla="*/ 415854 w 1034979"/>
                    <a:gd name="connsiteY96" fmla="*/ 1366992 h 1509906"/>
                    <a:gd name="connsiteX97" fmla="*/ 417759 w 1034979"/>
                    <a:gd name="connsiteY97" fmla="*/ 1353657 h 1509906"/>
                    <a:gd name="connsiteX98" fmla="*/ 421569 w 1034979"/>
                    <a:gd name="connsiteY98" fmla="*/ 1342227 h 1509906"/>
                    <a:gd name="connsiteX99" fmla="*/ 427284 w 1034979"/>
                    <a:gd name="connsiteY99" fmla="*/ 1328892 h 1509906"/>
                    <a:gd name="connsiteX100" fmla="*/ 436809 w 1034979"/>
                    <a:gd name="connsiteY100" fmla="*/ 1317462 h 1509906"/>
                    <a:gd name="connsiteX101" fmla="*/ 450144 w 1034979"/>
                    <a:gd name="connsiteY101" fmla="*/ 1302222 h 1509906"/>
                    <a:gd name="connsiteX102" fmla="*/ 457764 w 1034979"/>
                    <a:gd name="connsiteY102" fmla="*/ 1290792 h 1509906"/>
                    <a:gd name="connsiteX103" fmla="*/ 461574 w 1034979"/>
                    <a:gd name="connsiteY103" fmla="*/ 1279362 h 1509906"/>
                    <a:gd name="connsiteX104" fmla="*/ 465384 w 1034979"/>
                    <a:gd name="connsiteY104" fmla="*/ 1264122 h 1509906"/>
                    <a:gd name="connsiteX105" fmla="*/ 467289 w 1034979"/>
                    <a:gd name="connsiteY105" fmla="*/ 1258407 h 1509906"/>
                    <a:gd name="connsiteX106" fmla="*/ 535869 w 1034979"/>
                    <a:gd name="connsiteY106" fmla="*/ 1243167 h 1509906"/>
                    <a:gd name="connsiteX107" fmla="*/ 541584 w 1034979"/>
                    <a:gd name="connsiteY107" fmla="*/ 1241262 h 1509906"/>
                    <a:gd name="connsiteX108" fmla="*/ 547299 w 1034979"/>
                    <a:gd name="connsiteY108" fmla="*/ 1239357 h 1509906"/>
                    <a:gd name="connsiteX109" fmla="*/ 554919 w 1034979"/>
                    <a:gd name="connsiteY109" fmla="*/ 1237452 h 1509906"/>
                    <a:gd name="connsiteX110" fmla="*/ 573969 w 1034979"/>
                    <a:gd name="connsiteY110" fmla="*/ 1229832 h 1509906"/>
                    <a:gd name="connsiteX111" fmla="*/ 585399 w 1034979"/>
                    <a:gd name="connsiteY111" fmla="*/ 1226022 h 1509906"/>
                    <a:gd name="connsiteX112" fmla="*/ 720654 w 1034979"/>
                    <a:gd name="connsiteY112" fmla="*/ 1309842 h 1509906"/>
                    <a:gd name="connsiteX113" fmla="*/ 733989 w 1034979"/>
                    <a:gd name="connsiteY113" fmla="*/ 1319367 h 1509906"/>
                    <a:gd name="connsiteX114" fmla="*/ 743514 w 1034979"/>
                    <a:gd name="connsiteY114" fmla="*/ 1321272 h 1509906"/>
                    <a:gd name="connsiteX115" fmla="*/ 749229 w 1034979"/>
                    <a:gd name="connsiteY115" fmla="*/ 1323177 h 1509906"/>
                    <a:gd name="connsiteX116" fmla="*/ 762564 w 1034979"/>
                    <a:gd name="connsiteY116" fmla="*/ 1328892 h 1509906"/>
                    <a:gd name="connsiteX117" fmla="*/ 777804 w 1034979"/>
                    <a:gd name="connsiteY117" fmla="*/ 1326987 h 1509906"/>
                    <a:gd name="connsiteX118" fmla="*/ 789234 w 1034979"/>
                    <a:gd name="connsiteY118" fmla="*/ 1321272 h 1509906"/>
                    <a:gd name="connsiteX119" fmla="*/ 794949 w 1034979"/>
                    <a:gd name="connsiteY119" fmla="*/ 1319367 h 1509906"/>
                    <a:gd name="connsiteX120" fmla="*/ 802569 w 1034979"/>
                    <a:gd name="connsiteY120" fmla="*/ 1302222 h 1509906"/>
                    <a:gd name="connsiteX121" fmla="*/ 800664 w 1034979"/>
                    <a:gd name="connsiteY121" fmla="*/ 1277457 h 1509906"/>
                    <a:gd name="connsiteX122" fmla="*/ 798759 w 1034979"/>
                    <a:gd name="connsiteY122" fmla="*/ 1271742 h 1509906"/>
                    <a:gd name="connsiteX123" fmla="*/ 796854 w 1034979"/>
                    <a:gd name="connsiteY123" fmla="*/ 1264122 h 1509906"/>
                    <a:gd name="connsiteX124" fmla="*/ 783519 w 1034979"/>
                    <a:gd name="connsiteY124" fmla="*/ 1246977 h 1509906"/>
                    <a:gd name="connsiteX125" fmla="*/ 773994 w 1034979"/>
                    <a:gd name="connsiteY125" fmla="*/ 1241262 h 1509906"/>
                    <a:gd name="connsiteX126" fmla="*/ 648264 w 1034979"/>
                    <a:gd name="connsiteY126" fmla="*/ 1149822 h 1509906"/>
                    <a:gd name="connsiteX127" fmla="*/ 644454 w 1034979"/>
                    <a:gd name="connsiteY127" fmla="*/ 1132677 h 1509906"/>
                    <a:gd name="connsiteX128" fmla="*/ 646359 w 1034979"/>
                    <a:gd name="connsiteY128" fmla="*/ 1125057 h 1509906"/>
                    <a:gd name="connsiteX129" fmla="*/ 650169 w 1034979"/>
                    <a:gd name="connsiteY129" fmla="*/ 1107912 h 1509906"/>
                    <a:gd name="connsiteX130" fmla="*/ 653979 w 1034979"/>
                    <a:gd name="connsiteY130" fmla="*/ 1102197 h 1509906"/>
                    <a:gd name="connsiteX131" fmla="*/ 655884 w 1034979"/>
                    <a:gd name="connsiteY131" fmla="*/ 1096482 h 1509906"/>
                    <a:gd name="connsiteX132" fmla="*/ 661599 w 1034979"/>
                    <a:gd name="connsiteY132" fmla="*/ 1094577 h 1509906"/>
                    <a:gd name="connsiteX133" fmla="*/ 671124 w 1034979"/>
                    <a:gd name="connsiteY133" fmla="*/ 1083147 h 1509906"/>
                    <a:gd name="connsiteX134" fmla="*/ 724464 w 1034979"/>
                    <a:gd name="connsiteY134" fmla="*/ 1075527 h 1509906"/>
                    <a:gd name="connsiteX135" fmla="*/ 842574 w 1034979"/>
                    <a:gd name="connsiteY135" fmla="*/ 1077432 h 1509906"/>
                    <a:gd name="connsiteX136" fmla="*/ 871149 w 1034979"/>
                    <a:gd name="connsiteY136" fmla="*/ 1079337 h 1509906"/>
                    <a:gd name="connsiteX137" fmla="*/ 899724 w 1034979"/>
                    <a:gd name="connsiteY137" fmla="*/ 1085052 h 1509906"/>
                    <a:gd name="connsiteX138" fmla="*/ 922584 w 1034979"/>
                    <a:gd name="connsiteY138" fmla="*/ 1088862 h 1509906"/>
                    <a:gd name="connsiteX139" fmla="*/ 951159 w 1034979"/>
                    <a:gd name="connsiteY139" fmla="*/ 1094577 h 1509906"/>
                    <a:gd name="connsiteX140" fmla="*/ 956874 w 1034979"/>
                    <a:gd name="connsiteY140" fmla="*/ 1094577 h 1509906"/>
                    <a:gd name="connsiteX141" fmla="*/ 1002594 w 1034979"/>
                    <a:gd name="connsiteY141" fmla="*/ 1092672 h 1509906"/>
                    <a:gd name="connsiteX142" fmla="*/ 1031169 w 1034979"/>
                    <a:gd name="connsiteY142" fmla="*/ 1085052 h 1509906"/>
                    <a:gd name="connsiteX143" fmla="*/ 1034979 w 1034979"/>
                    <a:gd name="connsiteY143" fmla="*/ 1079337 h 1509906"/>
                    <a:gd name="connsiteX144" fmla="*/ 1033074 w 1034979"/>
                    <a:gd name="connsiteY144" fmla="*/ 1060287 h 1509906"/>
                    <a:gd name="connsiteX145" fmla="*/ 1027359 w 1034979"/>
                    <a:gd name="connsiteY145" fmla="*/ 1056477 h 1509906"/>
                    <a:gd name="connsiteX146" fmla="*/ 1012119 w 1034979"/>
                    <a:gd name="connsiteY146" fmla="*/ 1054572 h 1509906"/>
                    <a:gd name="connsiteX147" fmla="*/ 1006404 w 1034979"/>
                    <a:gd name="connsiteY147" fmla="*/ 1052667 h 1509906"/>
                    <a:gd name="connsiteX148" fmla="*/ 998784 w 1034979"/>
                    <a:gd name="connsiteY148" fmla="*/ 1050762 h 1509906"/>
                    <a:gd name="connsiteX149" fmla="*/ 987354 w 1034979"/>
                    <a:gd name="connsiteY149" fmla="*/ 1043142 h 1509906"/>
                    <a:gd name="connsiteX150" fmla="*/ 975924 w 1034979"/>
                    <a:gd name="connsiteY150" fmla="*/ 1039332 h 1509906"/>
                    <a:gd name="connsiteX151" fmla="*/ 970209 w 1034979"/>
                    <a:gd name="connsiteY151" fmla="*/ 1037427 h 1509906"/>
                    <a:gd name="connsiteX152" fmla="*/ 962589 w 1034979"/>
                    <a:gd name="connsiteY152" fmla="*/ 1035522 h 1509906"/>
                    <a:gd name="connsiteX153" fmla="*/ 956874 w 1034979"/>
                    <a:gd name="connsiteY153" fmla="*/ 1033617 h 1509906"/>
                    <a:gd name="connsiteX154" fmla="*/ 935919 w 1034979"/>
                    <a:gd name="connsiteY154" fmla="*/ 1027902 h 1509906"/>
                    <a:gd name="connsiteX155" fmla="*/ 930204 w 1034979"/>
                    <a:gd name="connsiteY155" fmla="*/ 1025997 h 1509906"/>
                    <a:gd name="connsiteX156" fmla="*/ 825429 w 1034979"/>
                    <a:gd name="connsiteY156" fmla="*/ 1027902 h 1509906"/>
                    <a:gd name="connsiteX157" fmla="*/ 819714 w 1034979"/>
                    <a:gd name="connsiteY157" fmla="*/ 1029807 h 1509906"/>
                    <a:gd name="connsiteX158" fmla="*/ 730179 w 1034979"/>
                    <a:gd name="connsiteY158" fmla="*/ 1031712 h 1509906"/>
                    <a:gd name="connsiteX159" fmla="*/ 716844 w 1034979"/>
                    <a:gd name="connsiteY159" fmla="*/ 1035522 h 1509906"/>
                    <a:gd name="connsiteX160" fmla="*/ 695889 w 1034979"/>
                    <a:gd name="connsiteY160" fmla="*/ 1037427 h 1509906"/>
                    <a:gd name="connsiteX161" fmla="*/ 669219 w 1034979"/>
                    <a:gd name="connsiteY161" fmla="*/ 1039332 h 1509906"/>
                    <a:gd name="connsiteX162" fmla="*/ 669219 w 1034979"/>
                    <a:gd name="connsiteY162" fmla="*/ 1039332 h 1509906"/>
                    <a:gd name="connsiteX163" fmla="*/ 646359 w 1034979"/>
                    <a:gd name="connsiteY163" fmla="*/ 1043142 h 1509906"/>
                    <a:gd name="connsiteX164" fmla="*/ 642549 w 1034979"/>
                    <a:gd name="connsiteY164" fmla="*/ 1031712 h 1509906"/>
                    <a:gd name="connsiteX165" fmla="*/ 640644 w 1034979"/>
                    <a:gd name="connsiteY165" fmla="*/ 1025997 h 1509906"/>
                    <a:gd name="connsiteX166" fmla="*/ 642549 w 1034979"/>
                    <a:gd name="connsiteY166" fmla="*/ 1008852 h 1509906"/>
                    <a:gd name="connsiteX167" fmla="*/ 644454 w 1034979"/>
                    <a:gd name="connsiteY167" fmla="*/ 1003137 h 1509906"/>
                    <a:gd name="connsiteX168" fmla="*/ 661599 w 1034979"/>
                    <a:gd name="connsiteY168" fmla="*/ 993612 h 1509906"/>
                    <a:gd name="connsiteX169" fmla="*/ 673029 w 1034979"/>
                    <a:gd name="connsiteY169" fmla="*/ 985992 h 1509906"/>
                    <a:gd name="connsiteX170" fmla="*/ 674934 w 1034979"/>
                    <a:gd name="connsiteY170" fmla="*/ 980277 h 1509906"/>
                    <a:gd name="connsiteX171" fmla="*/ 680649 w 1034979"/>
                    <a:gd name="connsiteY171" fmla="*/ 978372 h 1509906"/>
                    <a:gd name="connsiteX172" fmla="*/ 686364 w 1034979"/>
                    <a:gd name="connsiteY172" fmla="*/ 974562 h 1509906"/>
                    <a:gd name="connsiteX173" fmla="*/ 695889 w 1034979"/>
                    <a:gd name="connsiteY173" fmla="*/ 965037 h 1509906"/>
                    <a:gd name="connsiteX174" fmla="*/ 705414 w 1034979"/>
                    <a:gd name="connsiteY174" fmla="*/ 953607 h 1509906"/>
                    <a:gd name="connsiteX175" fmla="*/ 716844 w 1034979"/>
                    <a:gd name="connsiteY175" fmla="*/ 945987 h 1509906"/>
                    <a:gd name="connsiteX176" fmla="*/ 732084 w 1034979"/>
                    <a:gd name="connsiteY176" fmla="*/ 932652 h 1509906"/>
                    <a:gd name="connsiteX177" fmla="*/ 741609 w 1034979"/>
                    <a:gd name="connsiteY177" fmla="*/ 921222 h 1509906"/>
                    <a:gd name="connsiteX178" fmla="*/ 753039 w 1034979"/>
                    <a:gd name="connsiteY178" fmla="*/ 911697 h 1509906"/>
                    <a:gd name="connsiteX179" fmla="*/ 758754 w 1034979"/>
                    <a:gd name="connsiteY179" fmla="*/ 900267 h 1509906"/>
                    <a:gd name="connsiteX180" fmla="*/ 760659 w 1034979"/>
                    <a:gd name="connsiteY180" fmla="*/ 894552 h 1509906"/>
                    <a:gd name="connsiteX181" fmla="*/ 766374 w 1034979"/>
                    <a:gd name="connsiteY181" fmla="*/ 883122 h 1509906"/>
                    <a:gd name="connsiteX182" fmla="*/ 764469 w 1034979"/>
                    <a:gd name="connsiteY182" fmla="*/ 867882 h 1509906"/>
                    <a:gd name="connsiteX183" fmla="*/ 758754 w 1034979"/>
                    <a:gd name="connsiteY183" fmla="*/ 865977 h 1509906"/>
                    <a:gd name="connsiteX184" fmla="*/ 737799 w 1034979"/>
                    <a:gd name="connsiteY184" fmla="*/ 867882 h 1509906"/>
                    <a:gd name="connsiteX185" fmla="*/ 732084 w 1034979"/>
                    <a:gd name="connsiteY185" fmla="*/ 871692 h 1509906"/>
                    <a:gd name="connsiteX186" fmla="*/ 720654 w 1034979"/>
                    <a:gd name="connsiteY186" fmla="*/ 875502 h 1509906"/>
                    <a:gd name="connsiteX187" fmla="*/ 716844 w 1034979"/>
                    <a:gd name="connsiteY187" fmla="*/ 881217 h 1509906"/>
                    <a:gd name="connsiteX188" fmla="*/ 711129 w 1034979"/>
                    <a:gd name="connsiteY188" fmla="*/ 883122 h 1509906"/>
                    <a:gd name="connsiteX189" fmla="*/ 705414 w 1034979"/>
                    <a:gd name="connsiteY189" fmla="*/ 886932 h 1509906"/>
                    <a:gd name="connsiteX190" fmla="*/ 699699 w 1034979"/>
                    <a:gd name="connsiteY190" fmla="*/ 892647 h 1509906"/>
                    <a:gd name="connsiteX191" fmla="*/ 692079 w 1034979"/>
                    <a:gd name="connsiteY191" fmla="*/ 896457 h 1509906"/>
                    <a:gd name="connsiteX192" fmla="*/ 650169 w 1034979"/>
                    <a:gd name="connsiteY192" fmla="*/ 925032 h 1509906"/>
                    <a:gd name="connsiteX193" fmla="*/ 636834 w 1034979"/>
                    <a:gd name="connsiteY193" fmla="*/ 936462 h 1509906"/>
                    <a:gd name="connsiteX194" fmla="*/ 627309 w 1034979"/>
                    <a:gd name="connsiteY194" fmla="*/ 953607 h 1509906"/>
                    <a:gd name="connsiteX195" fmla="*/ 602544 w 1034979"/>
                    <a:gd name="connsiteY195" fmla="*/ 959322 h 1509906"/>
                    <a:gd name="connsiteX196" fmla="*/ 589209 w 1034979"/>
                    <a:gd name="connsiteY196" fmla="*/ 963132 h 1509906"/>
                    <a:gd name="connsiteX197" fmla="*/ 573969 w 1034979"/>
                    <a:gd name="connsiteY197" fmla="*/ 961227 h 1509906"/>
                    <a:gd name="connsiteX198" fmla="*/ 562539 w 1034979"/>
                    <a:gd name="connsiteY198" fmla="*/ 957417 h 1509906"/>
                    <a:gd name="connsiteX199" fmla="*/ 551109 w 1034979"/>
                    <a:gd name="connsiteY199" fmla="*/ 953607 h 1509906"/>
                    <a:gd name="connsiteX200" fmla="*/ 539679 w 1034979"/>
                    <a:gd name="connsiteY200" fmla="*/ 949797 h 1509906"/>
                    <a:gd name="connsiteX201" fmla="*/ 533964 w 1034979"/>
                    <a:gd name="connsiteY201" fmla="*/ 947892 h 1509906"/>
                    <a:gd name="connsiteX202" fmla="*/ 528249 w 1034979"/>
                    <a:gd name="connsiteY202" fmla="*/ 944082 h 1509906"/>
                    <a:gd name="connsiteX203" fmla="*/ 516819 w 1034979"/>
                    <a:gd name="connsiteY203" fmla="*/ 938367 h 1509906"/>
                    <a:gd name="connsiteX204" fmla="*/ 509199 w 1034979"/>
                    <a:gd name="connsiteY204" fmla="*/ 926937 h 1509906"/>
                    <a:gd name="connsiteX205" fmla="*/ 505389 w 1034979"/>
                    <a:gd name="connsiteY205" fmla="*/ 905982 h 1509906"/>
                    <a:gd name="connsiteX206" fmla="*/ 507294 w 1034979"/>
                    <a:gd name="connsiteY206" fmla="*/ 841212 h 1509906"/>
                    <a:gd name="connsiteX207" fmla="*/ 503484 w 1034979"/>
                    <a:gd name="connsiteY207" fmla="*/ 351627 h 1509906"/>
                    <a:gd name="connsiteX208" fmla="*/ 499674 w 1034979"/>
                    <a:gd name="connsiteY208" fmla="*/ 60162 h 1509906"/>
                    <a:gd name="connsiteX209" fmla="*/ 490149 w 1034979"/>
                    <a:gd name="connsiteY209" fmla="*/ 33492 h 1509906"/>
                    <a:gd name="connsiteX210" fmla="*/ 488244 w 1034979"/>
                    <a:gd name="connsiteY210" fmla="*/ 27777 h 1509906"/>
                    <a:gd name="connsiteX211" fmla="*/ 484434 w 1034979"/>
                    <a:gd name="connsiteY211" fmla="*/ 22062 h 1509906"/>
                    <a:gd name="connsiteX212" fmla="*/ 478719 w 1034979"/>
                    <a:gd name="connsiteY212" fmla="*/ 10632 h 1509906"/>
                    <a:gd name="connsiteX213" fmla="*/ 473004 w 1034979"/>
                    <a:gd name="connsiteY213" fmla="*/ 6822 h 1509906"/>
                    <a:gd name="connsiteX214" fmla="*/ 469194 w 1034979"/>
                    <a:gd name="connsiteY214" fmla="*/ 1107 h 1509906"/>
                    <a:gd name="connsiteX215" fmla="*/ 429189 w 1034979"/>
                    <a:gd name="connsiteY215" fmla="*/ 4917 h 1509906"/>
                    <a:gd name="connsiteX216" fmla="*/ 421569 w 1034979"/>
                    <a:gd name="connsiteY216" fmla="*/ 16347 h 1509906"/>
                    <a:gd name="connsiteX217" fmla="*/ 417759 w 1034979"/>
                    <a:gd name="connsiteY217" fmla="*/ 22062 h 1509906"/>
                    <a:gd name="connsiteX218" fmla="*/ 419664 w 1034979"/>
                    <a:gd name="connsiteY218" fmla="*/ 54447 h 1509906"/>
                    <a:gd name="connsiteX219" fmla="*/ 423474 w 1034979"/>
                    <a:gd name="connsiteY219" fmla="*/ 65877 h 1509906"/>
                    <a:gd name="connsiteX220" fmla="*/ 425379 w 1034979"/>
                    <a:gd name="connsiteY220" fmla="*/ 71592 h 1509906"/>
                    <a:gd name="connsiteX221" fmla="*/ 425379 w 1034979"/>
                    <a:gd name="connsiteY221" fmla="*/ 77307 h 1509906"/>
                    <a:gd name="connsiteX222" fmla="*/ 429189 w 1034979"/>
                    <a:gd name="connsiteY222" fmla="*/ 231612 h 1509906"/>
                    <a:gd name="connsiteX223" fmla="*/ 440619 w 1034979"/>
                    <a:gd name="connsiteY223" fmla="*/ 414492 h 1509906"/>
                    <a:gd name="connsiteX224" fmla="*/ 425379 w 1034979"/>
                    <a:gd name="connsiteY224" fmla="*/ 711672 h 1509906"/>
                    <a:gd name="connsiteX225" fmla="*/ 425173 w 1034979"/>
                    <a:gd name="connsiteY225" fmla="*/ 765165 h 1509906"/>
                    <a:gd name="connsiteX226" fmla="*/ 421363 w 1034979"/>
                    <a:gd name="connsiteY226" fmla="*/ 844096 h 1509906"/>
                    <a:gd name="connsiteX227" fmla="*/ 425379 w 1034979"/>
                    <a:gd name="connsiteY227" fmla="*/ 894552 h 1509906"/>
                    <a:gd name="connsiteX228" fmla="*/ 423474 w 1034979"/>
                    <a:gd name="connsiteY228" fmla="*/ 921222 h 1509906"/>
                    <a:gd name="connsiteX229" fmla="*/ 417759 w 1034979"/>
                    <a:gd name="connsiteY229" fmla="*/ 923127 h 1509906"/>
                    <a:gd name="connsiteX230" fmla="*/ 412044 w 1034979"/>
                    <a:gd name="connsiteY230" fmla="*/ 926937 h 1509906"/>
                    <a:gd name="connsiteX231" fmla="*/ 421569 w 1034979"/>
                    <a:gd name="connsiteY231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27234 w 1034979"/>
                    <a:gd name="connsiteY56" fmla="*/ 1147917 h 1509906"/>
                    <a:gd name="connsiteX57" fmla="*/ 15804 w 1034979"/>
                    <a:gd name="connsiteY57" fmla="*/ 1153632 h 1509906"/>
                    <a:gd name="connsiteX58" fmla="*/ 6279 w 1034979"/>
                    <a:gd name="connsiteY58" fmla="*/ 1163157 h 1509906"/>
                    <a:gd name="connsiteX59" fmla="*/ 4374 w 1034979"/>
                    <a:gd name="connsiteY59" fmla="*/ 1168872 h 1509906"/>
                    <a:gd name="connsiteX60" fmla="*/ 564 w 1034979"/>
                    <a:gd name="connsiteY60" fmla="*/ 1174587 h 1509906"/>
                    <a:gd name="connsiteX61" fmla="*/ 6279 w 1034979"/>
                    <a:gd name="connsiteY61" fmla="*/ 1206972 h 1509906"/>
                    <a:gd name="connsiteX62" fmla="*/ 11994 w 1034979"/>
                    <a:gd name="connsiteY62" fmla="*/ 1210782 h 1509906"/>
                    <a:gd name="connsiteX63" fmla="*/ 17709 w 1034979"/>
                    <a:gd name="connsiteY63" fmla="*/ 1212687 h 1509906"/>
                    <a:gd name="connsiteX64" fmla="*/ 145344 w 1034979"/>
                    <a:gd name="connsiteY64" fmla="*/ 1210782 h 1509906"/>
                    <a:gd name="connsiteX65" fmla="*/ 152964 w 1034979"/>
                    <a:gd name="connsiteY65" fmla="*/ 1208877 h 1509906"/>
                    <a:gd name="connsiteX66" fmla="*/ 303459 w 1034979"/>
                    <a:gd name="connsiteY66" fmla="*/ 1203162 h 1509906"/>
                    <a:gd name="connsiteX67" fmla="*/ 318699 w 1034979"/>
                    <a:gd name="connsiteY67" fmla="*/ 1210782 h 1509906"/>
                    <a:gd name="connsiteX68" fmla="*/ 330129 w 1034979"/>
                    <a:gd name="connsiteY68" fmla="*/ 1216497 h 1509906"/>
                    <a:gd name="connsiteX69" fmla="*/ 333939 w 1034979"/>
                    <a:gd name="connsiteY69" fmla="*/ 1222212 h 1509906"/>
                    <a:gd name="connsiteX70" fmla="*/ 339654 w 1034979"/>
                    <a:gd name="connsiteY70" fmla="*/ 1224117 h 1509906"/>
                    <a:gd name="connsiteX71" fmla="*/ 351084 w 1034979"/>
                    <a:gd name="connsiteY71" fmla="*/ 1231737 h 1509906"/>
                    <a:gd name="connsiteX72" fmla="*/ 356799 w 1034979"/>
                    <a:gd name="connsiteY72" fmla="*/ 1235547 h 1509906"/>
                    <a:gd name="connsiteX73" fmla="*/ 360609 w 1034979"/>
                    <a:gd name="connsiteY73" fmla="*/ 1241262 h 1509906"/>
                    <a:gd name="connsiteX74" fmla="*/ 366324 w 1034979"/>
                    <a:gd name="connsiteY74" fmla="*/ 1252692 h 1509906"/>
                    <a:gd name="connsiteX75" fmla="*/ 362514 w 1034979"/>
                    <a:gd name="connsiteY75" fmla="*/ 1279362 h 1509906"/>
                    <a:gd name="connsiteX76" fmla="*/ 358704 w 1034979"/>
                    <a:gd name="connsiteY76" fmla="*/ 1285077 h 1509906"/>
                    <a:gd name="connsiteX77" fmla="*/ 356799 w 1034979"/>
                    <a:gd name="connsiteY77" fmla="*/ 1290792 h 1509906"/>
                    <a:gd name="connsiteX78" fmla="*/ 352989 w 1034979"/>
                    <a:gd name="connsiteY78" fmla="*/ 1296507 h 1509906"/>
                    <a:gd name="connsiteX79" fmla="*/ 351084 w 1034979"/>
                    <a:gd name="connsiteY79" fmla="*/ 1302222 h 1509906"/>
                    <a:gd name="connsiteX80" fmla="*/ 347274 w 1034979"/>
                    <a:gd name="connsiteY80" fmla="*/ 1307937 h 1509906"/>
                    <a:gd name="connsiteX81" fmla="*/ 330129 w 1034979"/>
                    <a:gd name="connsiteY81" fmla="*/ 1374612 h 1509906"/>
                    <a:gd name="connsiteX82" fmla="*/ 328224 w 1034979"/>
                    <a:gd name="connsiteY82" fmla="*/ 1426047 h 1509906"/>
                    <a:gd name="connsiteX83" fmla="*/ 330129 w 1034979"/>
                    <a:gd name="connsiteY83" fmla="*/ 1450812 h 1509906"/>
                    <a:gd name="connsiteX84" fmla="*/ 332034 w 1034979"/>
                    <a:gd name="connsiteY84" fmla="*/ 1456527 h 1509906"/>
                    <a:gd name="connsiteX85" fmla="*/ 335844 w 1034979"/>
                    <a:gd name="connsiteY85" fmla="*/ 1460337 h 1509906"/>
                    <a:gd name="connsiteX86" fmla="*/ 364419 w 1034979"/>
                    <a:gd name="connsiteY86" fmla="*/ 1506057 h 1509906"/>
                    <a:gd name="connsiteX87" fmla="*/ 387279 w 1034979"/>
                    <a:gd name="connsiteY87" fmla="*/ 1507962 h 1509906"/>
                    <a:gd name="connsiteX88" fmla="*/ 392994 w 1034979"/>
                    <a:gd name="connsiteY88" fmla="*/ 1502247 h 1509906"/>
                    <a:gd name="connsiteX89" fmla="*/ 394899 w 1034979"/>
                    <a:gd name="connsiteY89" fmla="*/ 1490817 h 1509906"/>
                    <a:gd name="connsiteX90" fmla="*/ 396804 w 1034979"/>
                    <a:gd name="connsiteY90" fmla="*/ 1485102 h 1509906"/>
                    <a:gd name="connsiteX91" fmla="*/ 398709 w 1034979"/>
                    <a:gd name="connsiteY91" fmla="*/ 1467957 h 1509906"/>
                    <a:gd name="connsiteX92" fmla="*/ 400614 w 1034979"/>
                    <a:gd name="connsiteY92" fmla="*/ 1454622 h 1509906"/>
                    <a:gd name="connsiteX93" fmla="*/ 404424 w 1034979"/>
                    <a:gd name="connsiteY93" fmla="*/ 1397472 h 1509906"/>
                    <a:gd name="connsiteX94" fmla="*/ 410139 w 1034979"/>
                    <a:gd name="connsiteY94" fmla="*/ 1386042 h 1509906"/>
                    <a:gd name="connsiteX95" fmla="*/ 413949 w 1034979"/>
                    <a:gd name="connsiteY95" fmla="*/ 1372707 h 1509906"/>
                    <a:gd name="connsiteX96" fmla="*/ 415854 w 1034979"/>
                    <a:gd name="connsiteY96" fmla="*/ 1366992 h 1509906"/>
                    <a:gd name="connsiteX97" fmla="*/ 417759 w 1034979"/>
                    <a:gd name="connsiteY97" fmla="*/ 1353657 h 1509906"/>
                    <a:gd name="connsiteX98" fmla="*/ 421569 w 1034979"/>
                    <a:gd name="connsiteY98" fmla="*/ 1342227 h 1509906"/>
                    <a:gd name="connsiteX99" fmla="*/ 427284 w 1034979"/>
                    <a:gd name="connsiteY99" fmla="*/ 1328892 h 1509906"/>
                    <a:gd name="connsiteX100" fmla="*/ 436809 w 1034979"/>
                    <a:gd name="connsiteY100" fmla="*/ 1317462 h 1509906"/>
                    <a:gd name="connsiteX101" fmla="*/ 450144 w 1034979"/>
                    <a:gd name="connsiteY101" fmla="*/ 1302222 h 1509906"/>
                    <a:gd name="connsiteX102" fmla="*/ 461574 w 1034979"/>
                    <a:gd name="connsiteY102" fmla="*/ 1279362 h 1509906"/>
                    <a:gd name="connsiteX103" fmla="*/ 465384 w 1034979"/>
                    <a:gd name="connsiteY103" fmla="*/ 1264122 h 1509906"/>
                    <a:gd name="connsiteX104" fmla="*/ 467289 w 1034979"/>
                    <a:gd name="connsiteY104" fmla="*/ 1258407 h 1509906"/>
                    <a:gd name="connsiteX105" fmla="*/ 535869 w 1034979"/>
                    <a:gd name="connsiteY105" fmla="*/ 1243167 h 1509906"/>
                    <a:gd name="connsiteX106" fmla="*/ 541584 w 1034979"/>
                    <a:gd name="connsiteY106" fmla="*/ 1241262 h 1509906"/>
                    <a:gd name="connsiteX107" fmla="*/ 547299 w 1034979"/>
                    <a:gd name="connsiteY107" fmla="*/ 1239357 h 1509906"/>
                    <a:gd name="connsiteX108" fmla="*/ 554919 w 1034979"/>
                    <a:gd name="connsiteY108" fmla="*/ 1237452 h 1509906"/>
                    <a:gd name="connsiteX109" fmla="*/ 573969 w 1034979"/>
                    <a:gd name="connsiteY109" fmla="*/ 1229832 h 1509906"/>
                    <a:gd name="connsiteX110" fmla="*/ 585399 w 1034979"/>
                    <a:gd name="connsiteY110" fmla="*/ 1226022 h 1509906"/>
                    <a:gd name="connsiteX111" fmla="*/ 720654 w 1034979"/>
                    <a:gd name="connsiteY111" fmla="*/ 1309842 h 1509906"/>
                    <a:gd name="connsiteX112" fmla="*/ 733989 w 1034979"/>
                    <a:gd name="connsiteY112" fmla="*/ 1319367 h 1509906"/>
                    <a:gd name="connsiteX113" fmla="*/ 743514 w 1034979"/>
                    <a:gd name="connsiteY113" fmla="*/ 1321272 h 1509906"/>
                    <a:gd name="connsiteX114" fmla="*/ 749229 w 1034979"/>
                    <a:gd name="connsiteY114" fmla="*/ 1323177 h 1509906"/>
                    <a:gd name="connsiteX115" fmla="*/ 762564 w 1034979"/>
                    <a:gd name="connsiteY115" fmla="*/ 1328892 h 1509906"/>
                    <a:gd name="connsiteX116" fmla="*/ 777804 w 1034979"/>
                    <a:gd name="connsiteY116" fmla="*/ 1326987 h 1509906"/>
                    <a:gd name="connsiteX117" fmla="*/ 789234 w 1034979"/>
                    <a:gd name="connsiteY117" fmla="*/ 1321272 h 1509906"/>
                    <a:gd name="connsiteX118" fmla="*/ 794949 w 1034979"/>
                    <a:gd name="connsiteY118" fmla="*/ 1319367 h 1509906"/>
                    <a:gd name="connsiteX119" fmla="*/ 802569 w 1034979"/>
                    <a:gd name="connsiteY119" fmla="*/ 1302222 h 1509906"/>
                    <a:gd name="connsiteX120" fmla="*/ 800664 w 1034979"/>
                    <a:gd name="connsiteY120" fmla="*/ 1277457 h 1509906"/>
                    <a:gd name="connsiteX121" fmla="*/ 798759 w 1034979"/>
                    <a:gd name="connsiteY121" fmla="*/ 1271742 h 1509906"/>
                    <a:gd name="connsiteX122" fmla="*/ 796854 w 1034979"/>
                    <a:gd name="connsiteY122" fmla="*/ 1264122 h 1509906"/>
                    <a:gd name="connsiteX123" fmla="*/ 783519 w 1034979"/>
                    <a:gd name="connsiteY123" fmla="*/ 1246977 h 1509906"/>
                    <a:gd name="connsiteX124" fmla="*/ 773994 w 1034979"/>
                    <a:gd name="connsiteY124" fmla="*/ 1241262 h 1509906"/>
                    <a:gd name="connsiteX125" fmla="*/ 648264 w 1034979"/>
                    <a:gd name="connsiteY125" fmla="*/ 1149822 h 1509906"/>
                    <a:gd name="connsiteX126" fmla="*/ 644454 w 1034979"/>
                    <a:gd name="connsiteY126" fmla="*/ 1132677 h 1509906"/>
                    <a:gd name="connsiteX127" fmla="*/ 646359 w 1034979"/>
                    <a:gd name="connsiteY127" fmla="*/ 1125057 h 1509906"/>
                    <a:gd name="connsiteX128" fmla="*/ 650169 w 1034979"/>
                    <a:gd name="connsiteY128" fmla="*/ 1107912 h 1509906"/>
                    <a:gd name="connsiteX129" fmla="*/ 653979 w 1034979"/>
                    <a:gd name="connsiteY129" fmla="*/ 1102197 h 1509906"/>
                    <a:gd name="connsiteX130" fmla="*/ 655884 w 1034979"/>
                    <a:gd name="connsiteY130" fmla="*/ 1096482 h 1509906"/>
                    <a:gd name="connsiteX131" fmla="*/ 661599 w 1034979"/>
                    <a:gd name="connsiteY131" fmla="*/ 1094577 h 1509906"/>
                    <a:gd name="connsiteX132" fmla="*/ 671124 w 1034979"/>
                    <a:gd name="connsiteY132" fmla="*/ 1083147 h 1509906"/>
                    <a:gd name="connsiteX133" fmla="*/ 724464 w 1034979"/>
                    <a:gd name="connsiteY133" fmla="*/ 1075527 h 1509906"/>
                    <a:gd name="connsiteX134" fmla="*/ 842574 w 1034979"/>
                    <a:gd name="connsiteY134" fmla="*/ 1077432 h 1509906"/>
                    <a:gd name="connsiteX135" fmla="*/ 871149 w 1034979"/>
                    <a:gd name="connsiteY135" fmla="*/ 1079337 h 1509906"/>
                    <a:gd name="connsiteX136" fmla="*/ 899724 w 1034979"/>
                    <a:gd name="connsiteY136" fmla="*/ 1085052 h 1509906"/>
                    <a:gd name="connsiteX137" fmla="*/ 922584 w 1034979"/>
                    <a:gd name="connsiteY137" fmla="*/ 1088862 h 1509906"/>
                    <a:gd name="connsiteX138" fmla="*/ 951159 w 1034979"/>
                    <a:gd name="connsiteY138" fmla="*/ 1094577 h 1509906"/>
                    <a:gd name="connsiteX139" fmla="*/ 956874 w 1034979"/>
                    <a:gd name="connsiteY139" fmla="*/ 1094577 h 1509906"/>
                    <a:gd name="connsiteX140" fmla="*/ 1002594 w 1034979"/>
                    <a:gd name="connsiteY140" fmla="*/ 1092672 h 1509906"/>
                    <a:gd name="connsiteX141" fmla="*/ 1031169 w 1034979"/>
                    <a:gd name="connsiteY141" fmla="*/ 1085052 h 1509906"/>
                    <a:gd name="connsiteX142" fmla="*/ 1034979 w 1034979"/>
                    <a:gd name="connsiteY142" fmla="*/ 1079337 h 1509906"/>
                    <a:gd name="connsiteX143" fmla="*/ 1033074 w 1034979"/>
                    <a:gd name="connsiteY143" fmla="*/ 1060287 h 1509906"/>
                    <a:gd name="connsiteX144" fmla="*/ 1027359 w 1034979"/>
                    <a:gd name="connsiteY144" fmla="*/ 1056477 h 1509906"/>
                    <a:gd name="connsiteX145" fmla="*/ 1012119 w 1034979"/>
                    <a:gd name="connsiteY145" fmla="*/ 1054572 h 1509906"/>
                    <a:gd name="connsiteX146" fmla="*/ 1006404 w 1034979"/>
                    <a:gd name="connsiteY146" fmla="*/ 1052667 h 1509906"/>
                    <a:gd name="connsiteX147" fmla="*/ 998784 w 1034979"/>
                    <a:gd name="connsiteY147" fmla="*/ 1050762 h 1509906"/>
                    <a:gd name="connsiteX148" fmla="*/ 987354 w 1034979"/>
                    <a:gd name="connsiteY148" fmla="*/ 1043142 h 1509906"/>
                    <a:gd name="connsiteX149" fmla="*/ 975924 w 1034979"/>
                    <a:gd name="connsiteY149" fmla="*/ 1039332 h 1509906"/>
                    <a:gd name="connsiteX150" fmla="*/ 970209 w 1034979"/>
                    <a:gd name="connsiteY150" fmla="*/ 1037427 h 1509906"/>
                    <a:gd name="connsiteX151" fmla="*/ 962589 w 1034979"/>
                    <a:gd name="connsiteY151" fmla="*/ 1035522 h 1509906"/>
                    <a:gd name="connsiteX152" fmla="*/ 956874 w 1034979"/>
                    <a:gd name="connsiteY152" fmla="*/ 1033617 h 1509906"/>
                    <a:gd name="connsiteX153" fmla="*/ 935919 w 1034979"/>
                    <a:gd name="connsiteY153" fmla="*/ 1027902 h 1509906"/>
                    <a:gd name="connsiteX154" fmla="*/ 930204 w 1034979"/>
                    <a:gd name="connsiteY154" fmla="*/ 1025997 h 1509906"/>
                    <a:gd name="connsiteX155" fmla="*/ 825429 w 1034979"/>
                    <a:gd name="connsiteY155" fmla="*/ 1027902 h 1509906"/>
                    <a:gd name="connsiteX156" fmla="*/ 819714 w 1034979"/>
                    <a:gd name="connsiteY156" fmla="*/ 1029807 h 1509906"/>
                    <a:gd name="connsiteX157" fmla="*/ 730179 w 1034979"/>
                    <a:gd name="connsiteY157" fmla="*/ 1031712 h 1509906"/>
                    <a:gd name="connsiteX158" fmla="*/ 716844 w 1034979"/>
                    <a:gd name="connsiteY158" fmla="*/ 1035522 h 1509906"/>
                    <a:gd name="connsiteX159" fmla="*/ 695889 w 1034979"/>
                    <a:gd name="connsiteY159" fmla="*/ 1037427 h 1509906"/>
                    <a:gd name="connsiteX160" fmla="*/ 669219 w 1034979"/>
                    <a:gd name="connsiteY160" fmla="*/ 1039332 h 1509906"/>
                    <a:gd name="connsiteX161" fmla="*/ 669219 w 1034979"/>
                    <a:gd name="connsiteY161" fmla="*/ 1039332 h 1509906"/>
                    <a:gd name="connsiteX162" fmla="*/ 646359 w 1034979"/>
                    <a:gd name="connsiteY162" fmla="*/ 1043142 h 1509906"/>
                    <a:gd name="connsiteX163" fmla="*/ 642549 w 1034979"/>
                    <a:gd name="connsiteY163" fmla="*/ 1031712 h 1509906"/>
                    <a:gd name="connsiteX164" fmla="*/ 640644 w 1034979"/>
                    <a:gd name="connsiteY164" fmla="*/ 1025997 h 1509906"/>
                    <a:gd name="connsiteX165" fmla="*/ 642549 w 1034979"/>
                    <a:gd name="connsiteY165" fmla="*/ 1008852 h 1509906"/>
                    <a:gd name="connsiteX166" fmla="*/ 644454 w 1034979"/>
                    <a:gd name="connsiteY166" fmla="*/ 1003137 h 1509906"/>
                    <a:gd name="connsiteX167" fmla="*/ 661599 w 1034979"/>
                    <a:gd name="connsiteY167" fmla="*/ 993612 h 1509906"/>
                    <a:gd name="connsiteX168" fmla="*/ 673029 w 1034979"/>
                    <a:gd name="connsiteY168" fmla="*/ 985992 h 1509906"/>
                    <a:gd name="connsiteX169" fmla="*/ 674934 w 1034979"/>
                    <a:gd name="connsiteY169" fmla="*/ 980277 h 1509906"/>
                    <a:gd name="connsiteX170" fmla="*/ 680649 w 1034979"/>
                    <a:gd name="connsiteY170" fmla="*/ 978372 h 1509906"/>
                    <a:gd name="connsiteX171" fmla="*/ 686364 w 1034979"/>
                    <a:gd name="connsiteY171" fmla="*/ 974562 h 1509906"/>
                    <a:gd name="connsiteX172" fmla="*/ 695889 w 1034979"/>
                    <a:gd name="connsiteY172" fmla="*/ 965037 h 1509906"/>
                    <a:gd name="connsiteX173" fmla="*/ 705414 w 1034979"/>
                    <a:gd name="connsiteY173" fmla="*/ 953607 h 1509906"/>
                    <a:gd name="connsiteX174" fmla="*/ 716844 w 1034979"/>
                    <a:gd name="connsiteY174" fmla="*/ 945987 h 1509906"/>
                    <a:gd name="connsiteX175" fmla="*/ 732084 w 1034979"/>
                    <a:gd name="connsiteY175" fmla="*/ 932652 h 1509906"/>
                    <a:gd name="connsiteX176" fmla="*/ 741609 w 1034979"/>
                    <a:gd name="connsiteY176" fmla="*/ 921222 h 1509906"/>
                    <a:gd name="connsiteX177" fmla="*/ 753039 w 1034979"/>
                    <a:gd name="connsiteY177" fmla="*/ 911697 h 1509906"/>
                    <a:gd name="connsiteX178" fmla="*/ 758754 w 1034979"/>
                    <a:gd name="connsiteY178" fmla="*/ 900267 h 1509906"/>
                    <a:gd name="connsiteX179" fmla="*/ 760659 w 1034979"/>
                    <a:gd name="connsiteY179" fmla="*/ 894552 h 1509906"/>
                    <a:gd name="connsiteX180" fmla="*/ 766374 w 1034979"/>
                    <a:gd name="connsiteY180" fmla="*/ 883122 h 1509906"/>
                    <a:gd name="connsiteX181" fmla="*/ 764469 w 1034979"/>
                    <a:gd name="connsiteY181" fmla="*/ 867882 h 1509906"/>
                    <a:gd name="connsiteX182" fmla="*/ 758754 w 1034979"/>
                    <a:gd name="connsiteY182" fmla="*/ 865977 h 1509906"/>
                    <a:gd name="connsiteX183" fmla="*/ 737799 w 1034979"/>
                    <a:gd name="connsiteY183" fmla="*/ 867882 h 1509906"/>
                    <a:gd name="connsiteX184" fmla="*/ 732084 w 1034979"/>
                    <a:gd name="connsiteY184" fmla="*/ 871692 h 1509906"/>
                    <a:gd name="connsiteX185" fmla="*/ 720654 w 1034979"/>
                    <a:gd name="connsiteY185" fmla="*/ 875502 h 1509906"/>
                    <a:gd name="connsiteX186" fmla="*/ 716844 w 1034979"/>
                    <a:gd name="connsiteY186" fmla="*/ 881217 h 1509906"/>
                    <a:gd name="connsiteX187" fmla="*/ 711129 w 1034979"/>
                    <a:gd name="connsiteY187" fmla="*/ 883122 h 1509906"/>
                    <a:gd name="connsiteX188" fmla="*/ 705414 w 1034979"/>
                    <a:gd name="connsiteY188" fmla="*/ 886932 h 1509906"/>
                    <a:gd name="connsiteX189" fmla="*/ 699699 w 1034979"/>
                    <a:gd name="connsiteY189" fmla="*/ 892647 h 1509906"/>
                    <a:gd name="connsiteX190" fmla="*/ 692079 w 1034979"/>
                    <a:gd name="connsiteY190" fmla="*/ 896457 h 1509906"/>
                    <a:gd name="connsiteX191" fmla="*/ 650169 w 1034979"/>
                    <a:gd name="connsiteY191" fmla="*/ 925032 h 1509906"/>
                    <a:gd name="connsiteX192" fmla="*/ 636834 w 1034979"/>
                    <a:gd name="connsiteY192" fmla="*/ 936462 h 1509906"/>
                    <a:gd name="connsiteX193" fmla="*/ 627309 w 1034979"/>
                    <a:gd name="connsiteY193" fmla="*/ 953607 h 1509906"/>
                    <a:gd name="connsiteX194" fmla="*/ 602544 w 1034979"/>
                    <a:gd name="connsiteY194" fmla="*/ 959322 h 1509906"/>
                    <a:gd name="connsiteX195" fmla="*/ 589209 w 1034979"/>
                    <a:gd name="connsiteY195" fmla="*/ 963132 h 1509906"/>
                    <a:gd name="connsiteX196" fmla="*/ 573969 w 1034979"/>
                    <a:gd name="connsiteY196" fmla="*/ 961227 h 1509906"/>
                    <a:gd name="connsiteX197" fmla="*/ 562539 w 1034979"/>
                    <a:gd name="connsiteY197" fmla="*/ 957417 h 1509906"/>
                    <a:gd name="connsiteX198" fmla="*/ 551109 w 1034979"/>
                    <a:gd name="connsiteY198" fmla="*/ 953607 h 1509906"/>
                    <a:gd name="connsiteX199" fmla="*/ 539679 w 1034979"/>
                    <a:gd name="connsiteY199" fmla="*/ 949797 h 1509906"/>
                    <a:gd name="connsiteX200" fmla="*/ 533964 w 1034979"/>
                    <a:gd name="connsiteY200" fmla="*/ 947892 h 1509906"/>
                    <a:gd name="connsiteX201" fmla="*/ 528249 w 1034979"/>
                    <a:gd name="connsiteY201" fmla="*/ 944082 h 1509906"/>
                    <a:gd name="connsiteX202" fmla="*/ 516819 w 1034979"/>
                    <a:gd name="connsiteY202" fmla="*/ 938367 h 1509906"/>
                    <a:gd name="connsiteX203" fmla="*/ 509199 w 1034979"/>
                    <a:gd name="connsiteY203" fmla="*/ 926937 h 1509906"/>
                    <a:gd name="connsiteX204" fmla="*/ 505389 w 1034979"/>
                    <a:gd name="connsiteY204" fmla="*/ 905982 h 1509906"/>
                    <a:gd name="connsiteX205" fmla="*/ 507294 w 1034979"/>
                    <a:gd name="connsiteY205" fmla="*/ 841212 h 1509906"/>
                    <a:gd name="connsiteX206" fmla="*/ 503484 w 1034979"/>
                    <a:gd name="connsiteY206" fmla="*/ 351627 h 1509906"/>
                    <a:gd name="connsiteX207" fmla="*/ 499674 w 1034979"/>
                    <a:gd name="connsiteY207" fmla="*/ 60162 h 1509906"/>
                    <a:gd name="connsiteX208" fmla="*/ 490149 w 1034979"/>
                    <a:gd name="connsiteY208" fmla="*/ 33492 h 1509906"/>
                    <a:gd name="connsiteX209" fmla="*/ 488244 w 1034979"/>
                    <a:gd name="connsiteY209" fmla="*/ 27777 h 1509906"/>
                    <a:gd name="connsiteX210" fmla="*/ 484434 w 1034979"/>
                    <a:gd name="connsiteY210" fmla="*/ 22062 h 1509906"/>
                    <a:gd name="connsiteX211" fmla="*/ 478719 w 1034979"/>
                    <a:gd name="connsiteY211" fmla="*/ 10632 h 1509906"/>
                    <a:gd name="connsiteX212" fmla="*/ 473004 w 1034979"/>
                    <a:gd name="connsiteY212" fmla="*/ 6822 h 1509906"/>
                    <a:gd name="connsiteX213" fmla="*/ 469194 w 1034979"/>
                    <a:gd name="connsiteY213" fmla="*/ 1107 h 1509906"/>
                    <a:gd name="connsiteX214" fmla="*/ 429189 w 1034979"/>
                    <a:gd name="connsiteY214" fmla="*/ 4917 h 1509906"/>
                    <a:gd name="connsiteX215" fmla="*/ 421569 w 1034979"/>
                    <a:gd name="connsiteY215" fmla="*/ 16347 h 1509906"/>
                    <a:gd name="connsiteX216" fmla="*/ 417759 w 1034979"/>
                    <a:gd name="connsiteY216" fmla="*/ 22062 h 1509906"/>
                    <a:gd name="connsiteX217" fmla="*/ 419664 w 1034979"/>
                    <a:gd name="connsiteY217" fmla="*/ 54447 h 1509906"/>
                    <a:gd name="connsiteX218" fmla="*/ 423474 w 1034979"/>
                    <a:gd name="connsiteY218" fmla="*/ 65877 h 1509906"/>
                    <a:gd name="connsiteX219" fmla="*/ 425379 w 1034979"/>
                    <a:gd name="connsiteY219" fmla="*/ 71592 h 1509906"/>
                    <a:gd name="connsiteX220" fmla="*/ 425379 w 1034979"/>
                    <a:gd name="connsiteY220" fmla="*/ 77307 h 1509906"/>
                    <a:gd name="connsiteX221" fmla="*/ 429189 w 1034979"/>
                    <a:gd name="connsiteY221" fmla="*/ 231612 h 1509906"/>
                    <a:gd name="connsiteX222" fmla="*/ 440619 w 1034979"/>
                    <a:gd name="connsiteY222" fmla="*/ 414492 h 1509906"/>
                    <a:gd name="connsiteX223" fmla="*/ 425379 w 1034979"/>
                    <a:gd name="connsiteY223" fmla="*/ 711672 h 1509906"/>
                    <a:gd name="connsiteX224" fmla="*/ 425173 w 1034979"/>
                    <a:gd name="connsiteY224" fmla="*/ 765165 h 1509906"/>
                    <a:gd name="connsiteX225" fmla="*/ 421363 w 1034979"/>
                    <a:gd name="connsiteY225" fmla="*/ 844096 h 1509906"/>
                    <a:gd name="connsiteX226" fmla="*/ 425379 w 1034979"/>
                    <a:gd name="connsiteY226" fmla="*/ 894552 h 1509906"/>
                    <a:gd name="connsiteX227" fmla="*/ 423474 w 1034979"/>
                    <a:gd name="connsiteY227" fmla="*/ 921222 h 1509906"/>
                    <a:gd name="connsiteX228" fmla="*/ 417759 w 1034979"/>
                    <a:gd name="connsiteY228" fmla="*/ 923127 h 1509906"/>
                    <a:gd name="connsiteX229" fmla="*/ 412044 w 1034979"/>
                    <a:gd name="connsiteY229" fmla="*/ 926937 h 1509906"/>
                    <a:gd name="connsiteX230" fmla="*/ 421569 w 1034979"/>
                    <a:gd name="connsiteY230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27234 w 1034979"/>
                    <a:gd name="connsiteY56" fmla="*/ 1147917 h 1509906"/>
                    <a:gd name="connsiteX57" fmla="*/ 15804 w 1034979"/>
                    <a:gd name="connsiteY57" fmla="*/ 1153632 h 1509906"/>
                    <a:gd name="connsiteX58" fmla="*/ 6279 w 1034979"/>
                    <a:gd name="connsiteY58" fmla="*/ 1163157 h 1509906"/>
                    <a:gd name="connsiteX59" fmla="*/ 4374 w 1034979"/>
                    <a:gd name="connsiteY59" fmla="*/ 1168872 h 1509906"/>
                    <a:gd name="connsiteX60" fmla="*/ 564 w 1034979"/>
                    <a:gd name="connsiteY60" fmla="*/ 1174587 h 1509906"/>
                    <a:gd name="connsiteX61" fmla="*/ 6279 w 1034979"/>
                    <a:gd name="connsiteY61" fmla="*/ 1206972 h 1509906"/>
                    <a:gd name="connsiteX62" fmla="*/ 11994 w 1034979"/>
                    <a:gd name="connsiteY62" fmla="*/ 1210782 h 1509906"/>
                    <a:gd name="connsiteX63" fmla="*/ 17709 w 1034979"/>
                    <a:gd name="connsiteY63" fmla="*/ 1212687 h 1509906"/>
                    <a:gd name="connsiteX64" fmla="*/ 145344 w 1034979"/>
                    <a:gd name="connsiteY64" fmla="*/ 1210782 h 1509906"/>
                    <a:gd name="connsiteX65" fmla="*/ 152964 w 1034979"/>
                    <a:gd name="connsiteY65" fmla="*/ 1208877 h 1509906"/>
                    <a:gd name="connsiteX66" fmla="*/ 303459 w 1034979"/>
                    <a:gd name="connsiteY66" fmla="*/ 1203162 h 1509906"/>
                    <a:gd name="connsiteX67" fmla="*/ 318699 w 1034979"/>
                    <a:gd name="connsiteY67" fmla="*/ 1210782 h 1509906"/>
                    <a:gd name="connsiteX68" fmla="*/ 330129 w 1034979"/>
                    <a:gd name="connsiteY68" fmla="*/ 1216497 h 1509906"/>
                    <a:gd name="connsiteX69" fmla="*/ 333939 w 1034979"/>
                    <a:gd name="connsiteY69" fmla="*/ 1222212 h 1509906"/>
                    <a:gd name="connsiteX70" fmla="*/ 339654 w 1034979"/>
                    <a:gd name="connsiteY70" fmla="*/ 1224117 h 1509906"/>
                    <a:gd name="connsiteX71" fmla="*/ 351084 w 1034979"/>
                    <a:gd name="connsiteY71" fmla="*/ 1231737 h 1509906"/>
                    <a:gd name="connsiteX72" fmla="*/ 356799 w 1034979"/>
                    <a:gd name="connsiteY72" fmla="*/ 1235547 h 1509906"/>
                    <a:gd name="connsiteX73" fmla="*/ 360609 w 1034979"/>
                    <a:gd name="connsiteY73" fmla="*/ 1241262 h 1509906"/>
                    <a:gd name="connsiteX74" fmla="*/ 366324 w 1034979"/>
                    <a:gd name="connsiteY74" fmla="*/ 1252692 h 1509906"/>
                    <a:gd name="connsiteX75" fmla="*/ 362514 w 1034979"/>
                    <a:gd name="connsiteY75" fmla="*/ 1279362 h 1509906"/>
                    <a:gd name="connsiteX76" fmla="*/ 358704 w 1034979"/>
                    <a:gd name="connsiteY76" fmla="*/ 1285077 h 1509906"/>
                    <a:gd name="connsiteX77" fmla="*/ 356799 w 1034979"/>
                    <a:gd name="connsiteY77" fmla="*/ 1290792 h 1509906"/>
                    <a:gd name="connsiteX78" fmla="*/ 352989 w 1034979"/>
                    <a:gd name="connsiteY78" fmla="*/ 1296507 h 1509906"/>
                    <a:gd name="connsiteX79" fmla="*/ 351084 w 1034979"/>
                    <a:gd name="connsiteY79" fmla="*/ 1302222 h 1509906"/>
                    <a:gd name="connsiteX80" fmla="*/ 347274 w 1034979"/>
                    <a:gd name="connsiteY80" fmla="*/ 1307937 h 1509906"/>
                    <a:gd name="connsiteX81" fmla="*/ 330129 w 1034979"/>
                    <a:gd name="connsiteY81" fmla="*/ 1374612 h 1509906"/>
                    <a:gd name="connsiteX82" fmla="*/ 328224 w 1034979"/>
                    <a:gd name="connsiteY82" fmla="*/ 1426047 h 1509906"/>
                    <a:gd name="connsiteX83" fmla="*/ 330129 w 1034979"/>
                    <a:gd name="connsiteY83" fmla="*/ 1450812 h 1509906"/>
                    <a:gd name="connsiteX84" fmla="*/ 332034 w 1034979"/>
                    <a:gd name="connsiteY84" fmla="*/ 1456527 h 1509906"/>
                    <a:gd name="connsiteX85" fmla="*/ 335844 w 1034979"/>
                    <a:gd name="connsiteY85" fmla="*/ 1460337 h 1509906"/>
                    <a:gd name="connsiteX86" fmla="*/ 364419 w 1034979"/>
                    <a:gd name="connsiteY86" fmla="*/ 1506057 h 1509906"/>
                    <a:gd name="connsiteX87" fmla="*/ 387279 w 1034979"/>
                    <a:gd name="connsiteY87" fmla="*/ 1507962 h 1509906"/>
                    <a:gd name="connsiteX88" fmla="*/ 392994 w 1034979"/>
                    <a:gd name="connsiteY88" fmla="*/ 1502247 h 1509906"/>
                    <a:gd name="connsiteX89" fmla="*/ 394899 w 1034979"/>
                    <a:gd name="connsiteY89" fmla="*/ 1490817 h 1509906"/>
                    <a:gd name="connsiteX90" fmla="*/ 396804 w 1034979"/>
                    <a:gd name="connsiteY90" fmla="*/ 1485102 h 1509906"/>
                    <a:gd name="connsiteX91" fmla="*/ 398709 w 1034979"/>
                    <a:gd name="connsiteY91" fmla="*/ 1467957 h 1509906"/>
                    <a:gd name="connsiteX92" fmla="*/ 400614 w 1034979"/>
                    <a:gd name="connsiteY92" fmla="*/ 1454622 h 1509906"/>
                    <a:gd name="connsiteX93" fmla="*/ 404424 w 1034979"/>
                    <a:gd name="connsiteY93" fmla="*/ 1397472 h 1509906"/>
                    <a:gd name="connsiteX94" fmla="*/ 410139 w 1034979"/>
                    <a:gd name="connsiteY94" fmla="*/ 1386042 h 1509906"/>
                    <a:gd name="connsiteX95" fmla="*/ 413949 w 1034979"/>
                    <a:gd name="connsiteY95" fmla="*/ 1372707 h 1509906"/>
                    <a:gd name="connsiteX96" fmla="*/ 415854 w 1034979"/>
                    <a:gd name="connsiteY96" fmla="*/ 1366992 h 1509906"/>
                    <a:gd name="connsiteX97" fmla="*/ 417759 w 1034979"/>
                    <a:gd name="connsiteY97" fmla="*/ 1353657 h 1509906"/>
                    <a:gd name="connsiteX98" fmla="*/ 421569 w 1034979"/>
                    <a:gd name="connsiteY98" fmla="*/ 1342227 h 1509906"/>
                    <a:gd name="connsiteX99" fmla="*/ 427284 w 1034979"/>
                    <a:gd name="connsiteY99" fmla="*/ 1328892 h 1509906"/>
                    <a:gd name="connsiteX100" fmla="*/ 436809 w 1034979"/>
                    <a:gd name="connsiteY100" fmla="*/ 1317462 h 1509906"/>
                    <a:gd name="connsiteX101" fmla="*/ 461574 w 1034979"/>
                    <a:gd name="connsiteY101" fmla="*/ 1279362 h 1509906"/>
                    <a:gd name="connsiteX102" fmla="*/ 465384 w 1034979"/>
                    <a:gd name="connsiteY102" fmla="*/ 1264122 h 1509906"/>
                    <a:gd name="connsiteX103" fmla="*/ 467289 w 1034979"/>
                    <a:gd name="connsiteY103" fmla="*/ 1258407 h 1509906"/>
                    <a:gd name="connsiteX104" fmla="*/ 535869 w 1034979"/>
                    <a:gd name="connsiteY104" fmla="*/ 1243167 h 1509906"/>
                    <a:gd name="connsiteX105" fmla="*/ 541584 w 1034979"/>
                    <a:gd name="connsiteY105" fmla="*/ 1241262 h 1509906"/>
                    <a:gd name="connsiteX106" fmla="*/ 547299 w 1034979"/>
                    <a:gd name="connsiteY106" fmla="*/ 1239357 h 1509906"/>
                    <a:gd name="connsiteX107" fmla="*/ 554919 w 1034979"/>
                    <a:gd name="connsiteY107" fmla="*/ 1237452 h 1509906"/>
                    <a:gd name="connsiteX108" fmla="*/ 573969 w 1034979"/>
                    <a:gd name="connsiteY108" fmla="*/ 1229832 h 1509906"/>
                    <a:gd name="connsiteX109" fmla="*/ 585399 w 1034979"/>
                    <a:gd name="connsiteY109" fmla="*/ 1226022 h 1509906"/>
                    <a:gd name="connsiteX110" fmla="*/ 720654 w 1034979"/>
                    <a:gd name="connsiteY110" fmla="*/ 1309842 h 1509906"/>
                    <a:gd name="connsiteX111" fmla="*/ 733989 w 1034979"/>
                    <a:gd name="connsiteY111" fmla="*/ 1319367 h 1509906"/>
                    <a:gd name="connsiteX112" fmla="*/ 743514 w 1034979"/>
                    <a:gd name="connsiteY112" fmla="*/ 1321272 h 1509906"/>
                    <a:gd name="connsiteX113" fmla="*/ 749229 w 1034979"/>
                    <a:gd name="connsiteY113" fmla="*/ 1323177 h 1509906"/>
                    <a:gd name="connsiteX114" fmla="*/ 762564 w 1034979"/>
                    <a:gd name="connsiteY114" fmla="*/ 1328892 h 1509906"/>
                    <a:gd name="connsiteX115" fmla="*/ 777804 w 1034979"/>
                    <a:gd name="connsiteY115" fmla="*/ 1326987 h 1509906"/>
                    <a:gd name="connsiteX116" fmla="*/ 789234 w 1034979"/>
                    <a:gd name="connsiteY116" fmla="*/ 1321272 h 1509906"/>
                    <a:gd name="connsiteX117" fmla="*/ 794949 w 1034979"/>
                    <a:gd name="connsiteY117" fmla="*/ 1319367 h 1509906"/>
                    <a:gd name="connsiteX118" fmla="*/ 802569 w 1034979"/>
                    <a:gd name="connsiteY118" fmla="*/ 1302222 h 1509906"/>
                    <a:gd name="connsiteX119" fmla="*/ 800664 w 1034979"/>
                    <a:gd name="connsiteY119" fmla="*/ 1277457 h 1509906"/>
                    <a:gd name="connsiteX120" fmla="*/ 798759 w 1034979"/>
                    <a:gd name="connsiteY120" fmla="*/ 1271742 h 1509906"/>
                    <a:gd name="connsiteX121" fmla="*/ 796854 w 1034979"/>
                    <a:gd name="connsiteY121" fmla="*/ 1264122 h 1509906"/>
                    <a:gd name="connsiteX122" fmla="*/ 783519 w 1034979"/>
                    <a:gd name="connsiteY122" fmla="*/ 1246977 h 1509906"/>
                    <a:gd name="connsiteX123" fmla="*/ 773994 w 1034979"/>
                    <a:gd name="connsiteY123" fmla="*/ 1241262 h 1509906"/>
                    <a:gd name="connsiteX124" fmla="*/ 648264 w 1034979"/>
                    <a:gd name="connsiteY124" fmla="*/ 1149822 h 1509906"/>
                    <a:gd name="connsiteX125" fmla="*/ 644454 w 1034979"/>
                    <a:gd name="connsiteY125" fmla="*/ 1132677 h 1509906"/>
                    <a:gd name="connsiteX126" fmla="*/ 646359 w 1034979"/>
                    <a:gd name="connsiteY126" fmla="*/ 1125057 h 1509906"/>
                    <a:gd name="connsiteX127" fmla="*/ 650169 w 1034979"/>
                    <a:gd name="connsiteY127" fmla="*/ 1107912 h 1509906"/>
                    <a:gd name="connsiteX128" fmla="*/ 653979 w 1034979"/>
                    <a:gd name="connsiteY128" fmla="*/ 1102197 h 1509906"/>
                    <a:gd name="connsiteX129" fmla="*/ 655884 w 1034979"/>
                    <a:gd name="connsiteY129" fmla="*/ 1096482 h 1509906"/>
                    <a:gd name="connsiteX130" fmla="*/ 661599 w 1034979"/>
                    <a:gd name="connsiteY130" fmla="*/ 1094577 h 1509906"/>
                    <a:gd name="connsiteX131" fmla="*/ 671124 w 1034979"/>
                    <a:gd name="connsiteY131" fmla="*/ 1083147 h 1509906"/>
                    <a:gd name="connsiteX132" fmla="*/ 724464 w 1034979"/>
                    <a:gd name="connsiteY132" fmla="*/ 1075527 h 1509906"/>
                    <a:gd name="connsiteX133" fmla="*/ 842574 w 1034979"/>
                    <a:gd name="connsiteY133" fmla="*/ 1077432 h 1509906"/>
                    <a:gd name="connsiteX134" fmla="*/ 871149 w 1034979"/>
                    <a:gd name="connsiteY134" fmla="*/ 1079337 h 1509906"/>
                    <a:gd name="connsiteX135" fmla="*/ 899724 w 1034979"/>
                    <a:gd name="connsiteY135" fmla="*/ 1085052 h 1509906"/>
                    <a:gd name="connsiteX136" fmla="*/ 922584 w 1034979"/>
                    <a:gd name="connsiteY136" fmla="*/ 1088862 h 1509906"/>
                    <a:gd name="connsiteX137" fmla="*/ 951159 w 1034979"/>
                    <a:gd name="connsiteY137" fmla="*/ 1094577 h 1509906"/>
                    <a:gd name="connsiteX138" fmla="*/ 956874 w 1034979"/>
                    <a:gd name="connsiteY138" fmla="*/ 1094577 h 1509906"/>
                    <a:gd name="connsiteX139" fmla="*/ 1002594 w 1034979"/>
                    <a:gd name="connsiteY139" fmla="*/ 1092672 h 1509906"/>
                    <a:gd name="connsiteX140" fmla="*/ 1031169 w 1034979"/>
                    <a:gd name="connsiteY140" fmla="*/ 1085052 h 1509906"/>
                    <a:gd name="connsiteX141" fmla="*/ 1034979 w 1034979"/>
                    <a:gd name="connsiteY141" fmla="*/ 1079337 h 1509906"/>
                    <a:gd name="connsiteX142" fmla="*/ 1033074 w 1034979"/>
                    <a:gd name="connsiteY142" fmla="*/ 1060287 h 1509906"/>
                    <a:gd name="connsiteX143" fmla="*/ 1027359 w 1034979"/>
                    <a:gd name="connsiteY143" fmla="*/ 1056477 h 1509906"/>
                    <a:gd name="connsiteX144" fmla="*/ 1012119 w 1034979"/>
                    <a:gd name="connsiteY144" fmla="*/ 1054572 h 1509906"/>
                    <a:gd name="connsiteX145" fmla="*/ 1006404 w 1034979"/>
                    <a:gd name="connsiteY145" fmla="*/ 1052667 h 1509906"/>
                    <a:gd name="connsiteX146" fmla="*/ 998784 w 1034979"/>
                    <a:gd name="connsiteY146" fmla="*/ 1050762 h 1509906"/>
                    <a:gd name="connsiteX147" fmla="*/ 987354 w 1034979"/>
                    <a:gd name="connsiteY147" fmla="*/ 1043142 h 1509906"/>
                    <a:gd name="connsiteX148" fmla="*/ 975924 w 1034979"/>
                    <a:gd name="connsiteY148" fmla="*/ 1039332 h 1509906"/>
                    <a:gd name="connsiteX149" fmla="*/ 970209 w 1034979"/>
                    <a:gd name="connsiteY149" fmla="*/ 1037427 h 1509906"/>
                    <a:gd name="connsiteX150" fmla="*/ 962589 w 1034979"/>
                    <a:gd name="connsiteY150" fmla="*/ 1035522 h 1509906"/>
                    <a:gd name="connsiteX151" fmla="*/ 956874 w 1034979"/>
                    <a:gd name="connsiteY151" fmla="*/ 1033617 h 1509906"/>
                    <a:gd name="connsiteX152" fmla="*/ 935919 w 1034979"/>
                    <a:gd name="connsiteY152" fmla="*/ 1027902 h 1509906"/>
                    <a:gd name="connsiteX153" fmla="*/ 930204 w 1034979"/>
                    <a:gd name="connsiteY153" fmla="*/ 1025997 h 1509906"/>
                    <a:gd name="connsiteX154" fmla="*/ 825429 w 1034979"/>
                    <a:gd name="connsiteY154" fmla="*/ 1027902 h 1509906"/>
                    <a:gd name="connsiteX155" fmla="*/ 819714 w 1034979"/>
                    <a:gd name="connsiteY155" fmla="*/ 1029807 h 1509906"/>
                    <a:gd name="connsiteX156" fmla="*/ 730179 w 1034979"/>
                    <a:gd name="connsiteY156" fmla="*/ 1031712 h 1509906"/>
                    <a:gd name="connsiteX157" fmla="*/ 716844 w 1034979"/>
                    <a:gd name="connsiteY157" fmla="*/ 1035522 h 1509906"/>
                    <a:gd name="connsiteX158" fmla="*/ 695889 w 1034979"/>
                    <a:gd name="connsiteY158" fmla="*/ 1037427 h 1509906"/>
                    <a:gd name="connsiteX159" fmla="*/ 669219 w 1034979"/>
                    <a:gd name="connsiteY159" fmla="*/ 1039332 h 1509906"/>
                    <a:gd name="connsiteX160" fmla="*/ 669219 w 1034979"/>
                    <a:gd name="connsiteY160" fmla="*/ 1039332 h 1509906"/>
                    <a:gd name="connsiteX161" fmla="*/ 646359 w 1034979"/>
                    <a:gd name="connsiteY161" fmla="*/ 1043142 h 1509906"/>
                    <a:gd name="connsiteX162" fmla="*/ 642549 w 1034979"/>
                    <a:gd name="connsiteY162" fmla="*/ 1031712 h 1509906"/>
                    <a:gd name="connsiteX163" fmla="*/ 640644 w 1034979"/>
                    <a:gd name="connsiteY163" fmla="*/ 1025997 h 1509906"/>
                    <a:gd name="connsiteX164" fmla="*/ 642549 w 1034979"/>
                    <a:gd name="connsiteY164" fmla="*/ 1008852 h 1509906"/>
                    <a:gd name="connsiteX165" fmla="*/ 644454 w 1034979"/>
                    <a:gd name="connsiteY165" fmla="*/ 1003137 h 1509906"/>
                    <a:gd name="connsiteX166" fmla="*/ 661599 w 1034979"/>
                    <a:gd name="connsiteY166" fmla="*/ 993612 h 1509906"/>
                    <a:gd name="connsiteX167" fmla="*/ 673029 w 1034979"/>
                    <a:gd name="connsiteY167" fmla="*/ 985992 h 1509906"/>
                    <a:gd name="connsiteX168" fmla="*/ 674934 w 1034979"/>
                    <a:gd name="connsiteY168" fmla="*/ 980277 h 1509906"/>
                    <a:gd name="connsiteX169" fmla="*/ 680649 w 1034979"/>
                    <a:gd name="connsiteY169" fmla="*/ 978372 h 1509906"/>
                    <a:gd name="connsiteX170" fmla="*/ 686364 w 1034979"/>
                    <a:gd name="connsiteY170" fmla="*/ 974562 h 1509906"/>
                    <a:gd name="connsiteX171" fmla="*/ 695889 w 1034979"/>
                    <a:gd name="connsiteY171" fmla="*/ 965037 h 1509906"/>
                    <a:gd name="connsiteX172" fmla="*/ 705414 w 1034979"/>
                    <a:gd name="connsiteY172" fmla="*/ 953607 h 1509906"/>
                    <a:gd name="connsiteX173" fmla="*/ 716844 w 1034979"/>
                    <a:gd name="connsiteY173" fmla="*/ 945987 h 1509906"/>
                    <a:gd name="connsiteX174" fmla="*/ 732084 w 1034979"/>
                    <a:gd name="connsiteY174" fmla="*/ 932652 h 1509906"/>
                    <a:gd name="connsiteX175" fmla="*/ 741609 w 1034979"/>
                    <a:gd name="connsiteY175" fmla="*/ 921222 h 1509906"/>
                    <a:gd name="connsiteX176" fmla="*/ 753039 w 1034979"/>
                    <a:gd name="connsiteY176" fmla="*/ 911697 h 1509906"/>
                    <a:gd name="connsiteX177" fmla="*/ 758754 w 1034979"/>
                    <a:gd name="connsiteY177" fmla="*/ 900267 h 1509906"/>
                    <a:gd name="connsiteX178" fmla="*/ 760659 w 1034979"/>
                    <a:gd name="connsiteY178" fmla="*/ 894552 h 1509906"/>
                    <a:gd name="connsiteX179" fmla="*/ 766374 w 1034979"/>
                    <a:gd name="connsiteY179" fmla="*/ 883122 h 1509906"/>
                    <a:gd name="connsiteX180" fmla="*/ 764469 w 1034979"/>
                    <a:gd name="connsiteY180" fmla="*/ 867882 h 1509906"/>
                    <a:gd name="connsiteX181" fmla="*/ 758754 w 1034979"/>
                    <a:gd name="connsiteY181" fmla="*/ 865977 h 1509906"/>
                    <a:gd name="connsiteX182" fmla="*/ 737799 w 1034979"/>
                    <a:gd name="connsiteY182" fmla="*/ 867882 h 1509906"/>
                    <a:gd name="connsiteX183" fmla="*/ 732084 w 1034979"/>
                    <a:gd name="connsiteY183" fmla="*/ 871692 h 1509906"/>
                    <a:gd name="connsiteX184" fmla="*/ 720654 w 1034979"/>
                    <a:gd name="connsiteY184" fmla="*/ 875502 h 1509906"/>
                    <a:gd name="connsiteX185" fmla="*/ 716844 w 1034979"/>
                    <a:gd name="connsiteY185" fmla="*/ 881217 h 1509906"/>
                    <a:gd name="connsiteX186" fmla="*/ 711129 w 1034979"/>
                    <a:gd name="connsiteY186" fmla="*/ 883122 h 1509906"/>
                    <a:gd name="connsiteX187" fmla="*/ 705414 w 1034979"/>
                    <a:gd name="connsiteY187" fmla="*/ 886932 h 1509906"/>
                    <a:gd name="connsiteX188" fmla="*/ 699699 w 1034979"/>
                    <a:gd name="connsiteY188" fmla="*/ 892647 h 1509906"/>
                    <a:gd name="connsiteX189" fmla="*/ 692079 w 1034979"/>
                    <a:gd name="connsiteY189" fmla="*/ 896457 h 1509906"/>
                    <a:gd name="connsiteX190" fmla="*/ 650169 w 1034979"/>
                    <a:gd name="connsiteY190" fmla="*/ 925032 h 1509906"/>
                    <a:gd name="connsiteX191" fmla="*/ 636834 w 1034979"/>
                    <a:gd name="connsiteY191" fmla="*/ 936462 h 1509906"/>
                    <a:gd name="connsiteX192" fmla="*/ 627309 w 1034979"/>
                    <a:gd name="connsiteY192" fmla="*/ 953607 h 1509906"/>
                    <a:gd name="connsiteX193" fmla="*/ 602544 w 1034979"/>
                    <a:gd name="connsiteY193" fmla="*/ 959322 h 1509906"/>
                    <a:gd name="connsiteX194" fmla="*/ 589209 w 1034979"/>
                    <a:gd name="connsiteY194" fmla="*/ 963132 h 1509906"/>
                    <a:gd name="connsiteX195" fmla="*/ 573969 w 1034979"/>
                    <a:gd name="connsiteY195" fmla="*/ 961227 h 1509906"/>
                    <a:gd name="connsiteX196" fmla="*/ 562539 w 1034979"/>
                    <a:gd name="connsiteY196" fmla="*/ 957417 h 1509906"/>
                    <a:gd name="connsiteX197" fmla="*/ 551109 w 1034979"/>
                    <a:gd name="connsiteY197" fmla="*/ 953607 h 1509906"/>
                    <a:gd name="connsiteX198" fmla="*/ 539679 w 1034979"/>
                    <a:gd name="connsiteY198" fmla="*/ 949797 h 1509906"/>
                    <a:gd name="connsiteX199" fmla="*/ 533964 w 1034979"/>
                    <a:gd name="connsiteY199" fmla="*/ 947892 h 1509906"/>
                    <a:gd name="connsiteX200" fmla="*/ 528249 w 1034979"/>
                    <a:gd name="connsiteY200" fmla="*/ 944082 h 1509906"/>
                    <a:gd name="connsiteX201" fmla="*/ 516819 w 1034979"/>
                    <a:gd name="connsiteY201" fmla="*/ 938367 h 1509906"/>
                    <a:gd name="connsiteX202" fmla="*/ 509199 w 1034979"/>
                    <a:gd name="connsiteY202" fmla="*/ 926937 h 1509906"/>
                    <a:gd name="connsiteX203" fmla="*/ 505389 w 1034979"/>
                    <a:gd name="connsiteY203" fmla="*/ 905982 h 1509906"/>
                    <a:gd name="connsiteX204" fmla="*/ 507294 w 1034979"/>
                    <a:gd name="connsiteY204" fmla="*/ 841212 h 1509906"/>
                    <a:gd name="connsiteX205" fmla="*/ 503484 w 1034979"/>
                    <a:gd name="connsiteY205" fmla="*/ 351627 h 1509906"/>
                    <a:gd name="connsiteX206" fmla="*/ 499674 w 1034979"/>
                    <a:gd name="connsiteY206" fmla="*/ 60162 h 1509906"/>
                    <a:gd name="connsiteX207" fmla="*/ 490149 w 1034979"/>
                    <a:gd name="connsiteY207" fmla="*/ 33492 h 1509906"/>
                    <a:gd name="connsiteX208" fmla="*/ 488244 w 1034979"/>
                    <a:gd name="connsiteY208" fmla="*/ 27777 h 1509906"/>
                    <a:gd name="connsiteX209" fmla="*/ 484434 w 1034979"/>
                    <a:gd name="connsiteY209" fmla="*/ 22062 h 1509906"/>
                    <a:gd name="connsiteX210" fmla="*/ 478719 w 1034979"/>
                    <a:gd name="connsiteY210" fmla="*/ 10632 h 1509906"/>
                    <a:gd name="connsiteX211" fmla="*/ 473004 w 1034979"/>
                    <a:gd name="connsiteY211" fmla="*/ 6822 h 1509906"/>
                    <a:gd name="connsiteX212" fmla="*/ 469194 w 1034979"/>
                    <a:gd name="connsiteY212" fmla="*/ 1107 h 1509906"/>
                    <a:gd name="connsiteX213" fmla="*/ 429189 w 1034979"/>
                    <a:gd name="connsiteY213" fmla="*/ 4917 h 1509906"/>
                    <a:gd name="connsiteX214" fmla="*/ 421569 w 1034979"/>
                    <a:gd name="connsiteY214" fmla="*/ 16347 h 1509906"/>
                    <a:gd name="connsiteX215" fmla="*/ 417759 w 1034979"/>
                    <a:gd name="connsiteY215" fmla="*/ 22062 h 1509906"/>
                    <a:gd name="connsiteX216" fmla="*/ 419664 w 1034979"/>
                    <a:gd name="connsiteY216" fmla="*/ 54447 h 1509906"/>
                    <a:gd name="connsiteX217" fmla="*/ 423474 w 1034979"/>
                    <a:gd name="connsiteY217" fmla="*/ 65877 h 1509906"/>
                    <a:gd name="connsiteX218" fmla="*/ 425379 w 1034979"/>
                    <a:gd name="connsiteY218" fmla="*/ 71592 h 1509906"/>
                    <a:gd name="connsiteX219" fmla="*/ 425379 w 1034979"/>
                    <a:gd name="connsiteY219" fmla="*/ 77307 h 1509906"/>
                    <a:gd name="connsiteX220" fmla="*/ 429189 w 1034979"/>
                    <a:gd name="connsiteY220" fmla="*/ 231612 h 1509906"/>
                    <a:gd name="connsiteX221" fmla="*/ 440619 w 1034979"/>
                    <a:gd name="connsiteY221" fmla="*/ 414492 h 1509906"/>
                    <a:gd name="connsiteX222" fmla="*/ 425379 w 1034979"/>
                    <a:gd name="connsiteY222" fmla="*/ 711672 h 1509906"/>
                    <a:gd name="connsiteX223" fmla="*/ 425173 w 1034979"/>
                    <a:gd name="connsiteY223" fmla="*/ 765165 h 1509906"/>
                    <a:gd name="connsiteX224" fmla="*/ 421363 w 1034979"/>
                    <a:gd name="connsiteY224" fmla="*/ 844096 h 1509906"/>
                    <a:gd name="connsiteX225" fmla="*/ 425379 w 1034979"/>
                    <a:gd name="connsiteY225" fmla="*/ 894552 h 1509906"/>
                    <a:gd name="connsiteX226" fmla="*/ 423474 w 1034979"/>
                    <a:gd name="connsiteY226" fmla="*/ 921222 h 1509906"/>
                    <a:gd name="connsiteX227" fmla="*/ 417759 w 1034979"/>
                    <a:gd name="connsiteY227" fmla="*/ 923127 h 1509906"/>
                    <a:gd name="connsiteX228" fmla="*/ 412044 w 1034979"/>
                    <a:gd name="connsiteY228" fmla="*/ 926937 h 1509906"/>
                    <a:gd name="connsiteX229" fmla="*/ 421569 w 1034979"/>
                    <a:gd name="connsiteY229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27234 w 1034979"/>
                    <a:gd name="connsiteY56" fmla="*/ 1147917 h 1509906"/>
                    <a:gd name="connsiteX57" fmla="*/ 15804 w 1034979"/>
                    <a:gd name="connsiteY57" fmla="*/ 1153632 h 1509906"/>
                    <a:gd name="connsiteX58" fmla="*/ 6279 w 1034979"/>
                    <a:gd name="connsiteY58" fmla="*/ 1163157 h 1509906"/>
                    <a:gd name="connsiteX59" fmla="*/ 4374 w 1034979"/>
                    <a:gd name="connsiteY59" fmla="*/ 1168872 h 1509906"/>
                    <a:gd name="connsiteX60" fmla="*/ 564 w 1034979"/>
                    <a:gd name="connsiteY60" fmla="*/ 1174587 h 1509906"/>
                    <a:gd name="connsiteX61" fmla="*/ 6279 w 1034979"/>
                    <a:gd name="connsiteY61" fmla="*/ 1206972 h 1509906"/>
                    <a:gd name="connsiteX62" fmla="*/ 11994 w 1034979"/>
                    <a:gd name="connsiteY62" fmla="*/ 1210782 h 1509906"/>
                    <a:gd name="connsiteX63" fmla="*/ 17709 w 1034979"/>
                    <a:gd name="connsiteY63" fmla="*/ 1212687 h 1509906"/>
                    <a:gd name="connsiteX64" fmla="*/ 145344 w 1034979"/>
                    <a:gd name="connsiteY64" fmla="*/ 1210782 h 1509906"/>
                    <a:gd name="connsiteX65" fmla="*/ 152964 w 1034979"/>
                    <a:gd name="connsiteY65" fmla="*/ 1208877 h 1509906"/>
                    <a:gd name="connsiteX66" fmla="*/ 303459 w 1034979"/>
                    <a:gd name="connsiteY66" fmla="*/ 1203162 h 1509906"/>
                    <a:gd name="connsiteX67" fmla="*/ 318699 w 1034979"/>
                    <a:gd name="connsiteY67" fmla="*/ 1210782 h 1509906"/>
                    <a:gd name="connsiteX68" fmla="*/ 330129 w 1034979"/>
                    <a:gd name="connsiteY68" fmla="*/ 1216497 h 1509906"/>
                    <a:gd name="connsiteX69" fmla="*/ 333939 w 1034979"/>
                    <a:gd name="connsiteY69" fmla="*/ 1222212 h 1509906"/>
                    <a:gd name="connsiteX70" fmla="*/ 339654 w 1034979"/>
                    <a:gd name="connsiteY70" fmla="*/ 1224117 h 1509906"/>
                    <a:gd name="connsiteX71" fmla="*/ 351084 w 1034979"/>
                    <a:gd name="connsiteY71" fmla="*/ 1231737 h 1509906"/>
                    <a:gd name="connsiteX72" fmla="*/ 356799 w 1034979"/>
                    <a:gd name="connsiteY72" fmla="*/ 1235547 h 1509906"/>
                    <a:gd name="connsiteX73" fmla="*/ 360609 w 1034979"/>
                    <a:gd name="connsiteY73" fmla="*/ 1241262 h 1509906"/>
                    <a:gd name="connsiteX74" fmla="*/ 366324 w 1034979"/>
                    <a:gd name="connsiteY74" fmla="*/ 1252692 h 1509906"/>
                    <a:gd name="connsiteX75" fmla="*/ 362514 w 1034979"/>
                    <a:gd name="connsiteY75" fmla="*/ 1279362 h 1509906"/>
                    <a:gd name="connsiteX76" fmla="*/ 358704 w 1034979"/>
                    <a:gd name="connsiteY76" fmla="*/ 1285077 h 1509906"/>
                    <a:gd name="connsiteX77" fmla="*/ 356799 w 1034979"/>
                    <a:gd name="connsiteY77" fmla="*/ 1290792 h 1509906"/>
                    <a:gd name="connsiteX78" fmla="*/ 352989 w 1034979"/>
                    <a:gd name="connsiteY78" fmla="*/ 1296507 h 1509906"/>
                    <a:gd name="connsiteX79" fmla="*/ 351084 w 1034979"/>
                    <a:gd name="connsiteY79" fmla="*/ 1302222 h 1509906"/>
                    <a:gd name="connsiteX80" fmla="*/ 347274 w 1034979"/>
                    <a:gd name="connsiteY80" fmla="*/ 1307937 h 1509906"/>
                    <a:gd name="connsiteX81" fmla="*/ 330129 w 1034979"/>
                    <a:gd name="connsiteY81" fmla="*/ 1374612 h 1509906"/>
                    <a:gd name="connsiteX82" fmla="*/ 328224 w 1034979"/>
                    <a:gd name="connsiteY82" fmla="*/ 1426047 h 1509906"/>
                    <a:gd name="connsiteX83" fmla="*/ 330129 w 1034979"/>
                    <a:gd name="connsiteY83" fmla="*/ 1450812 h 1509906"/>
                    <a:gd name="connsiteX84" fmla="*/ 332034 w 1034979"/>
                    <a:gd name="connsiteY84" fmla="*/ 1456527 h 1509906"/>
                    <a:gd name="connsiteX85" fmla="*/ 335844 w 1034979"/>
                    <a:gd name="connsiteY85" fmla="*/ 1460337 h 1509906"/>
                    <a:gd name="connsiteX86" fmla="*/ 364419 w 1034979"/>
                    <a:gd name="connsiteY86" fmla="*/ 1506057 h 1509906"/>
                    <a:gd name="connsiteX87" fmla="*/ 387279 w 1034979"/>
                    <a:gd name="connsiteY87" fmla="*/ 1507962 h 1509906"/>
                    <a:gd name="connsiteX88" fmla="*/ 392994 w 1034979"/>
                    <a:gd name="connsiteY88" fmla="*/ 1502247 h 1509906"/>
                    <a:gd name="connsiteX89" fmla="*/ 394899 w 1034979"/>
                    <a:gd name="connsiteY89" fmla="*/ 1490817 h 1509906"/>
                    <a:gd name="connsiteX90" fmla="*/ 396804 w 1034979"/>
                    <a:gd name="connsiteY90" fmla="*/ 1485102 h 1509906"/>
                    <a:gd name="connsiteX91" fmla="*/ 398709 w 1034979"/>
                    <a:gd name="connsiteY91" fmla="*/ 1467957 h 1509906"/>
                    <a:gd name="connsiteX92" fmla="*/ 400614 w 1034979"/>
                    <a:gd name="connsiteY92" fmla="*/ 1454622 h 1509906"/>
                    <a:gd name="connsiteX93" fmla="*/ 404424 w 1034979"/>
                    <a:gd name="connsiteY93" fmla="*/ 1397472 h 1509906"/>
                    <a:gd name="connsiteX94" fmla="*/ 410139 w 1034979"/>
                    <a:gd name="connsiteY94" fmla="*/ 1386042 h 1509906"/>
                    <a:gd name="connsiteX95" fmla="*/ 413949 w 1034979"/>
                    <a:gd name="connsiteY95" fmla="*/ 1372707 h 1509906"/>
                    <a:gd name="connsiteX96" fmla="*/ 415854 w 1034979"/>
                    <a:gd name="connsiteY96" fmla="*/ 1366992 h 1509906"/>
                    <a:gd name="connsiteX97" fmla="*/ 417759 w 1034979"/>
                    <a:gd name="connsiteY97" fmla="*/ 1353657 h 1509906"/>
                    <a:gd name="connsiteX98" fmla="*/ 421569 w 1034979"/>
                    <a:gd name="connsiteY98" fmla="*/ 1342227 h 1509906"/>
                    <a:gd name="connsiteX99" fmla="*/ 427284 w 1034979"/>
                    <a:gd name="connsiteY99" fmla="*/ 1328892 h 1509906"/>
                    <a:gd name="connsiteX100" fmla="*/ 436809 w 1034979"/>
                    <a:gd name="connsiteY100" fmla="*/ 1317462 h 1509906"/>
                    <a:gd name="connsiteX101" fmla="*/ 465384 w 1034979"/>
                    <a:gd name="connsiteY101" fmla="*/ 1264122 h 1509906"/>
                    <a:gd name="connsiteX102" fmla="*/ 467289 w 1034979"/>
                    <a:gd name="connsiteY102" fmla="*/ 1258407 h 1509906"/>
                    <a:gd name="connsiteX103" fmla="*/ 535869 w 1034979"/>
                    <a:gd name="connsiteY103" fmla="*/ 1243167 h 1509906"/>
                    <a:gd name="connsiteX104" fmla="*/ 541584 w 1034979"/>
                    <a:gd name="connsiteY104" fmla="*/ 1241262 h 1509906"/>
                    <a:gd name="connsiteX105" fmla="*/ 547299 w 1034979"/>
                    <a:gd name="connsiteY105" fmla="*/ 1239357 h 1509906"/>
                    <a:gd name="connsiteX106" fmla="*/ 554919 w 1034979"/>
                    <a:gd name="connsiteY106" fmla="*/ 1237452 h 1509906"/>
                    <a:gd name="connsiteX107" fmla="*/ 573969 w 1034979"/>
                    <a:gd name="connsiteY107" fmla="*/ 1229832 h 1509906"/>
                    <a:gd name="connsiteX108" fmla="*/ 585399 w 1034979"/>
                    <a:gd name="connsiteY108" fmla="*/ 1226022 h 1509906"/>
                    <a:gd name="connsiteX109" fmla="*/ 720654 w 1034979"/>
                    <a:gd name="connsiteY109" fmla="*/ 1309842 h 1509906"/>
                    <a:gd name="connsiteX110" fmla="*/ 733989 w 1034979"/>
                    <a:gd name="connsiteY110" fmla="*/ 1319367 h 1509906"/>
                    <a:gd name="connsiteX111" fmla="*/ 743514 w 1034979"/>
                    <a:gd name="connsiteY111" fmla="*/ 1321272 h 1509906"/>
                    <a:gd name="connsiteX112" fmla="*/ 749229 w 1034979"/>
                    <a:gd name="connsiteY112" fmla="*/ 1323177 h 1509906"/>
                    <a:gd name="connsiteX113" fmla="*/ 762564 w 1034979"/>
                    <a:gd name="connsiteY113" fmla="*/ 1328892 h 1509906"/>
                    <a:gd name="connsiteX114" fmla="*/ 777804 w 1034979"/>
                    <a:gd name="connsiteY114" fmla="*/ 1326987 h 1509906"/>
                    <a:gd name="connsiteX115" fmla="*/ 789234 w 1034979"/>
                    <a:gd name="connsiteY115" fmla="*/ 1321272 h 1509906"/>
                    <a:gd name="connsiteX116" fmla="*/ 794949 w 1034979"/>
                    <a:gd name="connsiteY116" fmla="*/ 1319367 h 1509906"/>
                    <a:gd name="connsiteX117" fmla="*/ 802569 w 1034979"/>
                    <a:gd name="connsiteY117" fmla="*/ 1302222 h 1509906"/>
                    <a:gd name="connsiteX118" fmla="*/ 800664 w 1034979"/>
                    <a:gd name="connsiteY118" fmla="*/ 1277457 h 1509906"/>
                    <a:gd name="connsiteX119" fmla="*/ 798759 w 1034979"/>
                    <a:gd name="connsiteY119" fmla="*/ 1271742 h 1509906"/>
                    <a:gd name="connsiteX120" fmla="*/ 796854 w 1034979"/>
                    <a:gd name="connsiteY120" fmla="*/ 1264122 h 1509906"/>
                    <a:gd name="connsiteX121" fmla="*/ 783519 w 1034979"/>
                    <a:gd name="connsiteY121" fmla="*/ 1246977 h 1509906"/>
                    <a:gd name="connsiteX122" fmla="*/ 773994 w 1034979"/>
                    <a:gd name="connsiteY122" fmla="*/ 1241262 h 1509906"/>
                    <a:gd name="connsiteX123" fmla="*/ 648264 w 1034979"/>
                    <a:gd name="connsiteY123" fmla="*/ 1149822 h 1509906"/>
                    <a:gd name="connsiteX124" fmla="*/ 644454 w 1034979"/>
                    <a:gd name="connsiteY124" fmla="*/ 1132677 h 1509906"/>
                    <a:gd name="connsiteX125" fmla="*/ 646359 w 1034979"/>
                    <a:gd name="connsiteY125" fmla="*/ 1125057 h 1509906"/>
                    <a:gd name="connsiteX126" fmla="*/ 650169 w 1034979"/>
                    <a:gd name="connsiteY126" fmla="*/ 1107912 h 1509906"/>
                    <a:gd name="connsiteX127" fmla="*/ 653979 w 1034979"/>
                    <a:gd name="connsiteY127" fmla="*/ 1102197 h 1509906"/>
                    <a:gd name="connsiteX128" fmla="*/ 655884 w 1034979"/>
                    <a:gd name="connsiteY128" fmla="*/ 1096482 h 1509906"/>
                    <a:gd name="connsiteX129" fmla="*/ 661599 w 1034979"/>
                    <a:gd name="connsiteY129" fmla="*/ 1094577 h 1509906"/>
                    <a:gd name="connsiteX130" fmla="*/ 671124 w 1034979"/>
                    <a:gd name="connsiteY130" fmla="*/ 1083147 h 1509906"/>
                    <a:gd name="connsiteX131" fmla="*/ 724464 w 1034979"/>
                    <a:gd name="connsiteY131" fmla="*/ 1075527 h 1509906"/>
                    <a:gd name="connsiteX132" fmla="*/ 842574 w 1034979"/>
                    <a:gd name="connsiteY132" fmla="*/ 1077432 h 1509906"/>
                    <a:gd name="connsiteX133" fmla="*/ 871149 w 1034979"/>
                    <a:gd name="connsiteY133" fmla="*/ 1079337 h 1509906"/>
                    <a:gd name="connsiteX134" fmla="*/ 899724 w 1034979"/>
                    <a:gd name="connsiteY134" fmla="*/ 1085052 h 1509906"/>
                    <a:gd name="connsiteX135" fmla="*/ 922584 w 1034979"/>
                    <a:gd name="connsiteY135" fmla="*/ 1088862 h 1509906"/>
                    <a:gd name="connsiteX136" fmla="*/ 951159 w 1034979"/>
                    <a:gd name="connsiteY136" fmla="*/ 1094577 h 1509906"/>
                    <a:gd name="connsiteX137" fmla="*/ 956874 w 1034979"/>
                    <a:gd name="connsiteY137" fmla="*/ 1094577 h 1509906"/>
                    <a:gd name="connsiteX138" fmla="*/ 1002594 w 1034979"/>
                    <a:gd name="connsiteY138" fmla="*/ 1092672 h 1509906"/>
                    <a:gd name="connsiteX139" fmla="*/ 1031169 w 1034979"/>
                    <a:gd name="connsiteY139" fmla="*/ 1085052 h 1509906"/>
                    <a:gd name="connsiteX140" fmla="*/ 1034979 w 1034979"/>
                    <a:gd name="connsiteY140" fmla="*/ 1079337 h 1509906"/>
                    <a:gd name="connsiteX141" fmla="*/ 1033074 w 1034979"/>
                    <a:gd name="connsiteY141" fmla="*/ 1060287 h 1509906"/>
                    <a:gd name="connsiteX142" fmla="*/ 1027359 w 1034979"/>
                    <a:gd name="connsiteY142" fmla="*/ 1056477 h 1509906"/>
                    <a:gd name="connsiteX143" fmla="*/ 1012119 w 1034979"/>
                    <a:gd name="connsiteY143" fmla="*/ 1054572 h 1509906"/>
                    <a:gd name="connsiteX144" fmla="*/ 1006404 w 1034979"/>
                    <a:gd name="connsiteY144" fmla="*/ 1052667 h 1509906"/>
                    <a:gd name="connsiteX145" fmla="*/ 998784 w 1034979"/>
                    <a:gd name="connsiteY145" fmla="*/ 1050762 h 1509906"/>
                    <a:gd name="connsiteX146" fmla="*/ 987354 w 1034979"/>
                    <a:gd name="connsiteY146" fmla="*/ 1043142 h 1509906"/>
                    <a:gd name="connsiteX147" fmla="*/ 975924 w 1034979"/>
                    <a:gd name="connsiteY147" fmla="*/ 1039332 h 1509906"/>
                    <a:gd name="connsiteX148" fmla="*/ 970209 w 1034979"/>
                    <a:gd name="connsiteY148" fmla="*/ 1037427 h 1509906"/>
                    <a:gd name="connsiteX149" fmla="*/ 962589 w 1034979"/>
                    <a:gd name="connsiteY149" fmla="*/ 1035522 h 1509906"/>
                    <a:gd name="connsiteX150" fmla="*/ 956874 w 1034979"/>
                    <a:gd name="connsiteY150" fmla="*/ 1033617 h 1509906"/>
                    <a:gd name="connsiteX151" fmla="*/ 935919 w 1034979"/>
                    <a:gd name="connsiteY151" fmla="*/ 1027902 h 1509906"/>
                    <a:gd name="connsiteX152" fmla="*/ 930204 w 1034979"/>
                    <a:gd name="connsiteY152" fmla="*/ 1025997 h 1509906"/>
                    <a:gd name="connsiteX153" fmla="*/ 825429 w 1034979"/>
                    <a:gd name="connsiteY153" fmla="*/ 1027902 h 1509906"/>
                    <a:gd name="connsiteX154" fmla="*/ 819714 w 1034979"/>
                    <a:gd name="connsiteY154" fmla="*/ 1029807 h 1509906"/>
                    <a:gd name="connsiteX155" fmla="*/ 730179 w 1034979"/>
                    <a:gd name="connsiteY155" fmla="*/ 1031712 h 1509906"/>
                    <a:gd name="connsiteX156" fmla="*/ 716844 w 1034979"/>
                    <a:gd name="connsiteY156" fmla="*/ 1035522 h 1509906"/>
                    <a:gd name="connsiteX157" fmla="*/ 695889 w 1034979"/>
                    <a:gd name="connsiteY157" fmla="*/ 1037427 h 1509906"/>
                    <a:gd name="connsiteX158" fmla="*/ 669219 w 1034979"/>
                    <a:gd name="connsiteY158" fmla="*/ 1039332 h 1509906"/>
                    <a:gd name="connsiteX159" fmla="*/ 669219 w 1034979"/>
                    <a:gd name="connsiteY159" fmla="*/ 1039332 h 1509906"/>
                    <a:gd name="connsiteX160" fmla="*/ 646359 w 1034979"/>
                    <a:gd name="connsiteY160" fmla="*/ 1043142 h 1509906"/>
                    <a:gd name="connsiteX161" fmla="*/ 642549 w 1034979"/>
                    <a:gd name="connsiteY161" fmla="*/ 1031712 h 1509906"/>
                    <a:gd name="connsiteX162" fmla="*/ 640644 w 1034979"/>
                    <a:gd name="connsiteY162" fmla="*/ 1025997 h 1509906"/>
                    <a:gd name="connsiteX163" fmla="*/ 642549 w 1034979"/>
                    <a:gd name="connsiteY163" fmla="*/ 1008852 h 1509906"/>
                    <a:gd name="connsiteX164" fmla="*/ 644454 w 1034979"/>
                    <a:gd name="connsiteY164" fmla="*/ 1003137 h 1509906"/>
                    <a:gd name="connsiteX165" fmla="*/ 661599 w 1034979"/>
                    <a:gd name="connsiteY165" fmla="*/ 993612 h 1509906"/>
                    <a:gd name="connsiteX166" fmla="*/ 673029 w 1034979"/>
                    <a:gd name="connsiteY166" fmla="*/ 985992 h 1509906"/>
                    <a:gd name="connsiteX167" fmla="*/ 674934 w 1034979"/>
                    <a:gd name="connsiteY167" fmla="*/ 980277 h 1509906"/>
                    <a:gd name="connsiteX168" fmla="*/ 680649 w 1034979"/>
                    <a:gd name="connsiteY168" fmla="*/ 978372 h 1509906"/>
                    <a:gd name="connsiteX169" fmla="*/ 686364 w 1034979"/>
                    <a:gd name="connsiteY169" fmla="*/ 974562 h 1509906"/>
                    <a:gd name="connsiteX170" fmla="*/ 695889 w 1034979"/>
                    <a:gd name="connsiteY170" fmla="*/ 965037 h 1509906"/>
                    <a:gd name="connsiteX171" fmla="*/ 705414 w 1034979"/>
                    <a:gd name="connsiteY171" fmla="*/ 953607 h 1509906"/>
                    <a:gd name="connsiteX172" fmla="*/ 716844 w 1034979"/>
                    <a:gd name="connsiteY172" fmla="*/ 945987 h 1509906"/>
                    <a:gd name="connsiteX173" fmla="*/ 732084 w 1034979"/>
                    <a:gd name="connsiteY173" fmla="*/ 932652 h 1509906"/>
                    <a:gd name="connsiteX174" fmla="*/ 741609 w 1034979"/>
                    <a:gd name="connsiteY174" fmla="*/ 921222 h 1509906"/>
                    <a:gd name="connsiteX175" fmla="*/ 753039 w 1034979"/>
                    <a:gd name="connsiteY175" fmla="*/ 911697 h 1509906"/>
                    <a:gd name="connsiteX176" fmla="*/ 758754 w 1034979"/>
                    <a:gd name="connsiteY176" fmla="*/ 900267 h 1509906"/>
                    <a:gd name="connsiteX177" fmla="*/ 760659 w 1034979"/>
                    <a:gd name="connsiteY177" fmla="*/ 894552 h 1509906"/>
                    <a:gd name="connsiteX178" fmla="*/ 766374 w 1034979"/>
                    <a:gd name="connsiteY178" fmla="*/ 883122 h 1509906"/>
                    <a:gd name="connsiteX179" fmla="*/ 764469 w 1034979"/>
                    <a:gd name="connsiteY179" fmla="*/ 867882 h 1509906"/>
                    <a:gd name="connsiteX180" fmla="*/ 758754 w 1034979"/>
                    <a:gd name="connsiteY180" fmla="*/ 865977 h 1509906"/>
                    <a:gd name="connsiteX181" fmla="*/ 737799 w 1034979"/>
                    <a:gd name="connsiteY181" fmla="*/ 867882 h 1509906"/>
                    <a:gd name="connsiteX182" fmla="*/ 732084 w 1034979"/>
                    <a:gd name="connsiteY182" fmla="*/ 871692 h 1509906"/>
                    <a:gd name="connsiteX183" fmla="*/ 720654 w 1034979"/>
                    <a:gd name="connsiteY183" fmla="*/ 875502 h 1509906"/>
                    <a:gd name="connsiteX184" fmla="*/ 716844 w 1034979"/>
                    <a:gd name="connsiteY184" fmla="*/ 881217 h 1509906"/>
                    <a:gd name="connsiteX185" fmla="*/ 711129 w 1034979"/>
                    <a:gd name="connsiteY185" fmla="*/ 883122 h 1509906"/>
                    <a:gd name="connsiteX186" fmla="*/ 705414 w 1034979"/>
                    <a:gd name="connsiteY186" fmla="*/ 886932 h 1509906"/>
                    <a:gd name="connsiteX187" fmla="*/ 699699 w 1034979"/>
                    <a:gd name="connsiteY187" fmla="*/ 892647 h 1509906"/>
                    <a:gd name="connsiteX188" fmla="*/ 692079 w 1034979"/>
                    <a:gd name="connsiteY188" fmla="*/ 896457 h 1509906"/>
                    <a:gd name="connsiteX189" fmla="*/ 650169 w 1034979"/>
                    <a:gd name="connsiteY189" fmla="*/ 925032 h 1509906"/>
                    <a:gd name="connsiteX190" fmla="*/ 636834 w 1034979"/>
                    <a:gd name="connsiteY190" fmla="*/ 936462 h 1509906"/>
                    <a:gd name="connsiteX191" fmla="*/ 627309 w 1034979"/>
                    <a:gd name="connsiteY191" fmla="*/ 953607 h 1509906"/>
                    <a:gd name="connsiteX192" fmla="*/ 602544 w 1034979"/>
                    <a:gd name="connsiteY192" fmla="*/ 959322 h 1509906"/>
                    <a:gd name="connsiteX193" fmla="*/ 589209 w 1034979"/>
                    <a:gd name="connsiteY193" fmla="*/ 963132 h 1509906"/>
                    <a:gd name="connsiteX194" fmla="*/ 573969 w 1034979"/>
                    <a:gd name="connsiteY194" fmla="*/ 961227 h 1509906"/>
                    <a:gd name="connsiteX195" fmla="*/ 562539 w 1034979"/>
                    <a:gd name="connsiteY195" fmla="*/ 957417 h 1509906"/>
                    <a:gd name="connsiteX196" fmla="*/ 551109 w 1034979"/>
                    <a:gd name="connsiteY196" fmla="*/ 953607 h 1509906"/>
                    <a:gd name="connsiteX197" fmla="*/ 539679 w 1034979"/>
                    <a:gd name="connsiteY197" fmla="*/ 949797 h 1509906"/>
                    <a:gd name="connsiteX198" fmla="*/ 533964 w 1034979"/>
                    <a:gd name="connsiteY198" fmla="*/ 947892 h 1509906"/>
                    <a:gd name="connsiteX199" fmla="*/ 528249 w 1034979"/>
                    <a:gd name="connsiteY199" fmla="*/ 944082 h 1509906"/>
                    <a:gd name="connsiteX200" fmla="*/ 516819 w 1034979"/>
                    <a:gd name="connsiteY200" fmla="*/ 938367 h 1509906"/>
                    <a:gd name="connsiteX201" fmla="*/ 509199 w 1034979"/>
                    <a:gd name="connsiteY201" fmla="*/ 926937 h 1509906"/>
                    <a:gd name="connsiteX202" fmla="*/ 505389 w 1034979"/>
                    <a:gd name="connsiteY202" fmla="*/ 905982 h 1509906"/>
                    <a:gd name="connsiteX203" fmla="*/ 507294 w 1034979"/>
                    <a:gd name="connsiteY203" fmla="*/ 841212 h 1509906"/>
                    <a:gd name="connsiteX204" fmla="*/ 503484 w 1034979"/>
                    <a:gd name="connsiteY204" fmla="*/ 351627 h 1509906"/>
                    <a:gd name="connsiteX205" fmla="*/ 499674 w 1034979"/>
                    <a:gd name="connsiteY205" fmla="*/ 60162 h 1509906"/>
                    <a:gd name="connsiteX206" fmla="*/ 490149 w 1034979"/>
                    <a:gd name="connsiteY206" fmla="*/ 33492 h 1509906"/>
                    <a:gd name="connsiteX207" fmla="*/ 488244 w 1034979"/>
                    <a:gd name="connsiteY207" fmla="*/ 27777 h 1509906"/>
                    <a:gd name="connsiteX208" fmla="*/ 484434 w 1034979"/>
                    <a:gd name="connsiteY208" fmla="*/ 22062 h 1509906"/>
                    <a:gd name="connsiteX209" fmla="*/ 478719 w 1034979"/>
                    <a:gd name="connsiteY209" fmla="*/ 10632 h 1509906"/>
                    <a:gd name="connsiteX210" fmla="*/ 473004 w 1034979"/>
                    <a:gd name="connsiteY210" fmla="*/ 6822 h 1509906"/>
                    <a:gd name="connsiteX211" fmla="*/ 469194 w 1034979"/>
                    <a:gd name="connsiteY211" fmla="*/ 1107 h 1509906"/>
                    <a:gd name="connsiteX212" fmla="*/ 429189 w 1034979"/>
                    <a:gd name="connsiteY212" fmla="*/ 4917 h 1509906"/>
                    <a:gd name="connsiteX213" fmla="*/ 421569 w 1034979"/>
                    <a:gd name="connsiteY213" fmla="*/ 16347 h 1509906"/>
                    <a:gd name="connsiteX214" fmla="*/ 417759 w 1034979"/>
                    <a:gd name="connsiteY214" fmla="*/ 22062 h 1509906"/>
                    <a:gd name="connsiteX215" fmla="*/ 419664 w 1034979"/>
                    <a:gd name="connsiteY215" fmla="*/ 54447 h 1509906"/>
                    <a:gd name="connsiteX216" fmla="*/ 423474 w 1034979"/>
                    <a:gd name="connsiteY216" fmla="*/ 65877 h 1509906"/>
                    <a:gd name="connsiteX217" fmla="*/ 425379 w 1034979"/>
                    <a:gd name="connsiteY217" fmla="*/ 71592 h 1509906"/>
                    <a:gd name="connsiteX218" fmla="*/ 425379 w 1034979"/>
                    <a:gd name="connsiteY218" fmla="*/ 77307 h 1509906"/>
                    <a:gd name="connsiteX219" fmla="*/ 429189 w 1034979"/>
                    <a:gd name="connsiteY219" fmla="*/ 231612 h 1509906"/>
                    <a:gd name="connsiteX220" fmla="*/ 440619 w 1034979"/>
                    <a:gd name="connsiteY220" fmla="*/ 414492 h 1509906"/>
                    <a:gd name="connsiteX221" fmla="*/ 425379 w 1034979"/>
                    <a:gd name="connsiteY221" fmla="*/ 711672 h 1509906"/>
                    <a:gd name="connsiteX222" fmla="*/ 425173 w 1034979"/>
                    <a:gd name="connsiteY222" fmla="*/ 765165 h 1509906"/>
                    <a:gd name="connsiteX223" fmla="*/ 421363 w 1034979"/>
                    <a:gd name="connsiteY223" fmla="*/ 844096 h 1509906"/>
                    <a:gd name="connsiteX224" fmla="*/ 425379 w 1034979"/>
                    <a:gd name="connsiteY224" fmla="*/ 894552 h 1509906"/>
                    <a:gd name="connsiteX225" fmla="*/ 423474 w 1034979"/>
                    <a:gd name="connsiteY225" fmla="*/ 921222 h 1509906"/>
                    <a:gd name="connsiteX226" fmla="*/ 417759 w 1034979"/>
                    <a:gd name="connsiteY226" fmla="*/ 923127 h 1509906"/>
                    <a:gd name="connsiteX227" fmla="*/ 412044 w 1034979"/>
                    <a:gd name="connsiteY227" fmla="*/ 926937 h 1509906"/>
                    <a:gd name="connsiteX228" fmla="*/ 421569 w 1034979"/>
                    <a:gd name="connsiteY22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27234 w 1034979"/>
                    <a:gd name="connsiteY56" fmla="*/ 1147917 h 1509906"/>
                    <a:gd name="connsiteX57" fmla="*/ 15804 w 1034979"/>
                    <a:gd name="connsiteY57" fmla="*/ 1153632 h 1509906"/>
                    <a:gd name="connsiteX58" fmla="*/ 6279 w 1034979"/>
                    <a:gd name="connsiteY58" fmla="*/ 1163157 h 1509906"/>
                    <a:gd name="connsiteX59" fmla="*/ 4374 w 1034979"/>
                    <a:gd name="connsiteY59" fmla="*/ 1168872 h 1509906"/>
                    <a:gd name="connsiteX60" fmla="*/ 564 w 1034979"/>
                    <a:gd name="connsiteY60" fmla="*/ 1174587 h 1509906"/>
                    <a:gd name="connsiteX61" fmla="*/ 6279 w 1034979"/>
                    <a:gd name="connsiteY61" fmla="*/ 1206972 h 1509906"/>
                    <a:gd name="connsiteX62" fmla="*/ 11994 w 1034979"/>
                    <a:gd name="connsiteY62" fmla="*/ 1210782 h 1509906"/>
                    <a:gd name="connsiteX63" fmla="*/ 17709 w 1034979"/>
                    <a:gd name="connsiteY63" fmla="*/ 1212687 h 1509906"/>
                    <a:gd name="connsiteX64" fmla="*/ 145344 w 1034979"/>
                    <a:gd name="connsiteY64" fmla="*/ 1210782 h 1509906"/>
                    <a:gd name="connsiteX65" fmla="*/ 152964 w 1034979"/>
                    <a:gd name="connsiteY65" fmla="*/ 1208877 h 1509906"/>
                    <a:gd name="connsiteX66" fmla="*/ 303459 w 1034979"/>
                    <a:gd name="connsiteY66" fmla="*/ 1203162 h 1509906"/>
                    <a:gd name="connsiteX67" fmla="*/ 318699 w 1034979"/>
                    <a:gd name="connsiteY67" fmla="*/ 1210782 h 1509906"/>
                    <a:gd name="connsiteX68" fmla="*/ 330129 w 1034979"/>
                    <a:gd name="connsiteY68" fmla="*/ 1216497 h 1509906"/>
                    <a:gd name="connsiteX69" fmla="*/ 333939 w 1034979"/>
                    <a:gd name="connsiteY69" fmla="*/ 1222212 h 1509906"/>
                    <a:gd name="connsiteX70" fmla="*/ 339654 w 1034979"/>
                    <a:gd name="connsiteY70" fmla="*/ 1224117 h 1509906"/>
                    <a:gd name="connsiteX71" fmla="*/ 351084 w 1034979"/>
                    <a:gd name="connsiteY71" fmla="*/ 1231737 h 1509906"/>
                    <a:gd name="connsiteX72" fmla="*/ 356799 w 1034979"/>
                    <a:gd name="connsiteY72" fmla="*/ 1235547 h 1509906"/>
                    <a:gd name="connsiteX73" fmla="*/ 360609 w 1034979"/>
                    <a:gd name="connsiteY73" fmla="*/ 1241262 h 1509906"/>
                    <a:gd name="connsiteX74" fmla="*/ 366324 w 1034979"/>
                    <a:gd name="connsiteY74" fmla="*/ 1252692 h 1509906"/>
                    <a:gd name="connsiteX75" fmla="*/ 362514 w 1034979"/>
                    <a:gd name="connsiteY75" fmla="*/ 1279362 h 1509906"/>
                    <a:gd name="connsiteX76" fmla="*/ 358704 w 1034979"/>
                    <a:gd name="connsiteY76" fmla="*/ 1285077 h 1509906"/>
                    <a:gd name="connsiteX77" fmla="*/ 356799 w 1034979"/>
                    <a:gd name="connsiteY77" fmla="*/ 1290792 h 1509906"/>
                    <a:gd name="connsiteX78" fmla="*/ 352989 w 1034979"/>
                    <a:gd name="connsiteY78" fmla="*/ 1296507 h 1509906"/>
                    <a:gd name="connsiteX79" fmla="*/ 351084 w 1034979"/>
                    <a:gd name="connsiteY79" fmla="*/ 1302222 h 1509906"/>
                    <a:gd name="connsiteX80" fmla="*/ 347274 w 1034979"/>
                    <a:gd name="connsiteY80" fmla="*/ 1307937 h 1509906"/>
                    <a:gd name="connsiteX81" fmla="*/ 330129 w 1034979"/>
                    <a:gd name="connsiteY81" fmla="*/ 1374612 h 1509906"/>
                    <a:gd name="connsiteX82" fmla="*/ 328224 w 1034979"/>
                    <a:gd name="connsiteY82" fmla="*/ 1426047 h 1509906"/>
                    <a:gd name="connsiteX83" fmla="*/ 330129 w 1034979"/>
                    <a:gd name="connsiteY83" fmla="*/ 1450812 h 1509906"/>
                    <a:gd name="connsiteX84" fmla="*/ 332034 w 1034979"/>
                    <a:gd name="connsiteY84" fmla="*/ 1456527 h 1509906"/>
                    <a:gd name="connsiteX85" fmla="*/ 335844 w 1034979"/>
                    <a:gd name="connsiteY85" fmla="*/ 1460337 h 1509906"/>
                    <a:gd name="connsiteX86" fmla="*/ 364419 w 1034979"/>
                    <a:gd name="connsiteY86" fmla="*/ 1506057 h 1509906"/>
                    <a:gd name="connsiteX87" fmla="*/ 387279 w 1034979"/>
                    <a:gd name="connsiteY87" fmla="*/ 1507962 h 1509906"/>
                    <a:gd name="connsiteX88" fmla="*/ 392994 w 1034979"/>
                    <a:gd name="connsiteY88" fmla="*/ 1502247 h 1509906"/>
                    <a:gd name="connsiteX89" fmla="*/ 394899 w 1034979"/>
                    <a:gd name="connsiteY89" fmla="*/ 1490817 h 1509906"/>
                    <a:gd name="connsiteX90" fmla="*/ 396804 w 1034979"/>
                    <a:gd name="connsiteY90" fmla="*/ 1485102 h 1509906"/>
                    <a:gd name="connsiteX91" fmla="*/ 398709 w 1034979"/>
                    <a:gd name="connsiteY91" fmla="*/ 1467957 h 1509906"/>
                    <a:gd name="connsiteX92" fmla="*/ 400614 w 1034979"/>
                    <a:gd name="connsiteY92" fmla="*/ 1454622 h 1509906"/>
                    <a:gd name="connsiteX93" fmla="*/ 404424 w 1034979"/>
                    <a:gd name="connsiteY93" fmla="*/ 1397472 h 1509906"/>
                    <a:gd name="connsiteX94" fmla="*/ 410139 w 1034979"/>
                    <a:gd name="connsiteY94" fmla="*/ 1386042 h 1509906"/>
                    <a:gd name="connsiteX95" fmla="*/ 413949 w 1034979"/>
                    <a:gd name="connsiteY95" fmla="*/ 1372707 h 1509906"/>
                    <a:gd name="connsiteX96" fmla="*/ 415854 w 1034979"/>
                    <a:gd name="connsiteY96" fmla="*/ 1366992 h 1509906"/>
                    <a:gd name="connsiteX97" fmla="*/ 417759 w 1034979"/>
                    <a:gd name="connsiteY97" fmla="*/ 1353657 h 1509906"/>
                    <a:gd name="connsiteX98" fmla="*/ 421569 w 1034979"/>
                    <a:gd name="connsiteY98" fmla="*/ 1342227 h 1509906"/>
                    <a:gd name="connsiteX99" fmla="*/ 427284 w 1034979"/>
                    <a:gd name="connsiteY99" fmla="*/ 1328892 h 1509906"/>
                    <a:gd name="connsiteX100" fmla="*/ 436809 w 1034979"/>
                    <a:gd name="connsiteY100" fmla="*/ 1317462 h 1509906"/>
                    <a:gd name="connsiteX101" fmla="*/ 467289 w 1034979"/>
                    <a:gd name="connsiteY101" fmla="*/ 1258407 h 1509906"/>
                    <a:gd name="connsiteX102" fmla="*/ 535869 w 1034979"/>
                    <a:gd name="connsiteY102" fmla="*/ 1243167 h 1509906"/>
                    <a:gd name="connsiteX103" fmla="*/ 541584 w 1034979"/>
                    <a:gd name="connsiteY103" fmla="*/ 1241262 h 1509906"/>
                    <a:gd name="connsiteX104" fmla="*/ 547299 w 1034979"/>
                    <a:gd name="connsiteY104" fmla="*/ 1239357 h 1509906"/>
                    <a:gd name="connsiteX105" fmla="*/ 554919 w 1034979"/>
                    <a:gd name="connsiteY105" fmla="*/ 1237452 h 1509906"/>
                    <a:gd name="connsiteX106" fmla="*/ 573969 w 1034979"/>
                    <a:gd name="connsiteY106" fmla="*/ 1229832 h 1509906"/>
                    <a:gd name="connsiteX107" fmla="*/ 585399 w 1034979"/>
                    <a:gd name="connsiteY107" fmla="*/ 1226022 h 1509906"/>
                    <a:gd name="connsiteX108" fmla="*/ 720654 w 1034979"/>
                    <a:gd name="connsiteY108" fmla="*/ 1309842 h 1509906"/>
                    <a:gd name="connsiteX109" fmla="*/ 733989 w 1034979"/>
                    <a:gd name="connsiteY109" fmla="*/ 1319367 h 1509906"/>
                    <a:gd name="connsiteX110" fmla="*/ 743514 w 1034979"/>
                    <a:gd name="connsiteY110" fmla="*/ 1321272 h 1509906"/>
                    <a:gd name="connsiteX111" fmla="*/ 749229 w 1034979"/>
                    <a:gd name="connsiteY111" fmla="*/ 1323177 h 1509906"/>
                    <a:gd name="connsiteX112" fmla="*/ 762564 w 1034979"/>
                    <a:gd name="connsiteY112" fmla="*/ 1328892 h 1509906"/>
                    <a:gd name="connsiteX113" fmla="*/ 777804 w 1034979"/>
                    <a:gd name="connsiteY113" fmla="*/ 1326987 h 1509906"/>
                    <a:gd name="connsiteX114" fmla="*/ 789234 w 1034979"/>
                    <a:gd name="connsiteY114" fmla="*/ 1321272 h 1509906"/>
                    <a:gd name="connsiteX115" fmla="*/ 794949 w 1034979"/>
                    <a:gd name="connsiteY115" fmla="*/ 1319367 h 1509906"/>
                    <a:gd name="connsiteX116" fmla="*/ 802569 w 1034979"/>
                    <a:gd name="connsiteY116" fmla="*/ 1302222 h 1509906"/>
                    <a:gd name="connsiteX117" fmla="*/ 800664 w 1034979"/>
                    <a:gd name="connsiteY117" fmla="*/ 1277457 h 1509906"/>
                    <a:gd name="connsiteX118" fmla="*/ 798759 w 1034979"/>
                    <a:gd name="connsiteY118" fmla="*/ 1271742 h 1509906"/>
                    <a:gd name="connsiteX119" fmla="*/ 796854 w 1034979"/>
                    <a:gd name="connsiteY119" fmla="*/ 1264122 h 1509906"/>
                    <a:gd name="connsiteX120" fmla="*/ 783519 w 1034979"/>
                    <a:gd name="connsiteY120" fmla="*/ 1246977 h 1509906"/>
                    <a:gd name="connsiteX121" fmla="*/ 773994 w 1034979"/>
                    <a:gd name="connsiteY121" fmla="*/ 1241262 h 1509906"/>
                    <a:gd name="connsiteX122" fmla="*/ 648264 w 1034979"/>
                    <a:gd name="connsiteY122" fmla="*/ 1149822 h 1509906"/>
                    <a:gd name="connsiteX123" fmla="*/ 644454 w 1034979"/>
                    <a:gd name="connsiteY123" fmla="*/ 1132677 h 1509906"/>
                    <a:gd name="connsiteX124" fmla="*/ 646359 w 1034979"/>
                    <a:gd name="connsiteY124" fmla="*/ 1125057 h 1509906"/>
                    <a:gd name="connsiteX125" fmla="*/ 650169 w 1034979"/>
                    <a:gd name="connsiteY125" fmla="*/ 1107912 h 1509906"/>
                    <a:gd name="connsiteX126" fmla="*/ 653979 w 1034979"/>
                    <a:gd name="connsiteY126" fmla="*/ 1102197 h 1509906"/>
                    <a:gd name="connsiteX127" fmla="*/ 655884 w 1034979"/>
                    <a:gd name="connsiteY127" fmla="*/ 1096482 h 1509906"/>
                    <a:gd name="connsiteX128" fmla="*/ 661599 w 1034979"/>
                    <a:gd name="connsiteY128" fmla="*/ 1094577 h 1509906"/>
                    <a:gd name="connsiteX129" fmla="*/ 671124 w 1034979"/>
                    <a:gd name="connsiteY129" fmla="*/ 1083147 h 1509906"/>
                    <a:gd name="connsiteX130" fmla="*/ 724464 w 1034979"/>
                    <a:gd name="connsiteY130" fmla="*/ 1075527 h 1509906"/>
                    <a:gd name="connsiteX131" fmla="*/ 842574 w 1034979"/>
                    <a:gd name="connsiteY131" fmla="*/ 1077432 h 1509906"/>
                    <a:gd name="connsiteX132" fmla="*/ 871149 w 1034979"/>
                    <a:gd name="connsiteY132" fmla="*/ 1079337 h 1509906"/>
                    <a:gd name="connsiteX133" fmla="*/ 899724 w 1034979"/>
                    <a:gd name="connsiteY133" fmla="*/ 1085052 h 1509906"/>
                    <a:gd name="connsiteX134" fmla="*/ 922584 w 1034979"/>
                    <a:gd name="connsiteY134" fmla="*/ 1088862 h 1509906"/>
                    <a:gd name="connsiteX135" fmla="*/ 951159 w 1034979"/>
                    <a:gd name="connsiteY135" fmla="*/ 1094577 h 1509906"/>
                    <a:gd name="connsiteX136" fmla="*/ 956874 w 1034979"/>
                    <a:gd name="connsiteY136" fmla="*/ 1094577 h 1509906"/>
                    <a:gd name="connsiteX137" fmla="*/ 1002594 w 1034979"/>
                    <a:gd name="connsiteY137" fmla="*/ 1092672 h 1509906"/>
                    <a:gd name="connsiteX138" fmla="*/ 1031169 w 1034979"/>
                    <a:gd name="connsiteY138" fmla="*/ 1085052 h 1509906"/>
                    <a:gd name="connsiteX139" fmla="*/ 1034979 w 1034979"/>
                    <a:gd name="connsiteY139" fmla="*/ 1079337 h 1509906"/>
                    <a:gd name="connsiteX140" fmla="*/ 1033074 w 1034979"/>
                    <a:gd name="connsiteY140" fmla="*/ 1060287 h 1509906"/>
                    <a:gd name="connsiteX141" fmla="*/ 1027359 w 1034979"/>
                    <a:gd name="connsiteY141" fmla="*/ 1056477 h 1509906"/>
                    <a:gd name="connsiteX142" fmla="*/ 1012119 w 1034979"/>
                    <a:gd name="connsiteY142" fmla="*/ 1054572 h 1509906"/>
                    <a:gd name="connsiteX143" fmla="*/ 1006404 w 1034979"/>
                    <a:gd name="connsiteY143" fmla="*/ 1052667 h 1509906"/>
                    <a:gd name="connsiteX144" fmla="*/ 998784 w 1034979"/>
                    <a:gd name="connsiteY144" fmla="*/ 1050762 h 1509906"/>
                    <a:gd name="connsiteX145" fmla="*/ 987354 w 1034979"/>
                    <a:gd name="connsiteY145" fmla="*/ 1043142 h 1509906"/>
                    <a:gd name="connsiteX146" fmla="*/ 975924 w 1034979"/>
                    <a:gd name="connsiteY146" fmla="*/ 1039332 h 1509906"/>
                    <a:gd name="connsiteX147" fmla="*/ 970209 w 1034979"/>
                    <a:gd name="connsiteY147" fmla="*/ 1037427 h 1509906"/>
                    <a:gd name="connsiteX148" fmla="*/ 962589 w 1034979"/>
                    <a:gd name="connsiteY148" fmla="*/ 1035522 h 1509906"/>
                    <a:gd name="connsiteX149" fmla="*/ 956874 w 1034979"/>
                    <a:gd name="connsiteY149" fmla="*/ 1033617 h 1509906"/>
                    <a:gd name="connsiteX150" fmla="*/ 935919 w 1034979"/>
                    <a:gd name="connsiteY150" fmla="*/ 1027902 h 1509906"/>
                    <a:gd name="connsiteX151" fmla="*/ 930204 w 1034979"/>
                    <a:gd name="connsiteY151" fmla="*/ 1025997 h 1509906"/>
                    <a:gd name="connsiteX152" fmla="*/ 825429 w 1034979"/>
                    <a:gd name="connsiteY152" fmla="*/ 1027902 h 1509906"/>
                    <a:gd name="connsiteX153" fmla="*/ 819714 w 1034979"/>
                    <a:gd name="connsiteY153" fmla="*/ 1029807 h 1509906"/>
                    <a:gd name="connsiteX154" fmla="*/ 730179 w 1034979"/>
                    <a:gd name="connsiteY154" fmla="*/ 1031712 h 1509906"/>
                    <a:gd name="connsiteX155" fmla="*/ 716844 w 1034979"/>
                    <a:gd name="connsiteY155" fmla="*/ 1035522 h 1509906"/>
                    <a:gd name="connsiteX156" fmla="*/ 695889 w 1034979"/>
                    <a:gd name="connsiteY156" fmla="*/ 1037427 h 1509906"/>
                    <a:gd name="connsiteX157" fmla="*/ 669219 w 1034979"/>
                    <a:gd name="connsiteY157" fmla="*/ 1039332 h 1509906"/>
                    <a:gd name="connsiteX158" fmla="*/ 669219 w 1034979"/>
                    <a:gd name="connsiteY158" fmla="*/ 1039332 h 1509906"/>
                    <a:gd name="connsiteX159" fmla="*/ 646359 w 1034979"/>
                    <a:gd name="connsiteY159" fmla="*/ 1043142 h 1509906"/>
                    <a:gd name="connsiteX160" fmla="*/ 642549 w 1034979"/>
                    <a:gd name="connsiteY160" fmla="*/ 1031712 h 1509906"/>
                    <a:gd name="connsiteX161" fmla="*/ 640644 w 1034979"/>
                    <a:gd name="connsiteY161" fmla="*/ 1025997 h 1509906"/>
                    <a:gd name="connsiteX162" fmla="*/ 642549 w 1034979"/>
                    <a:gd name="connsiteY162" fmla="*/ 1008852 h 1509906"/>
                    <a:gd name="connsiteX163" fmla="*/ 644454 w 1034979"/>
                    <a:gd name="connsiteY163" fmla="*/ 1003137 h 1509906"/>
                    <a:gd name="connsiteX164" fmla="*/ 661599 w 1034979"/>
                    <a:gd name="connsiteY164" fmla="*/ 993612 h 1509906"/>
                    <a:gd name="connsiteX165" fmla="*/ 673029 w 1034979"/>
                    <a:gd name="connsiteY165" fmla="*/ 985992 h 1509906"/>
                    <a:gd name="connsiteX166" fmla="*/ 674934 w 1034979"/>
                    <a:gd name="connsiteY166" fmla="*/ 980277 h 1509906"/>
                    <a:gd name="connsiteX167" fmla="*/ 680649 w 1034979"/>
                    <a:gd name="connsiteY167" fmla="*/ 978372 h 1509906"/>
                    <a:gd name="connsiteX168" fmla="*/ 686364 w 1034979"/>
                    <a:gd name="connsiteY168" fmla="*/ 974562 h 1509906"/>
                    <a:gd name="connsiteX169" fmla="*/ 695889 w 1034979"/>
                    <a:gd name="connsiteY169" fmla="*/ 965037 h 1509906"/>
                    <a:gd name="connsiteX170" fmla="*/ 705414 w 1034979"/>
                    <a:gd name="connsiteY170" fmla="*/ 953607 h 1509906"/>
                    <a:gd name="connsiteX171" fmla="*/ 716844 w 1034979"/>
                    <a:gd name="connsiteY171" fmla="*/ 945987 h 1509906"/>
                    <a:gd name="connsiteX172" fmla="*/ 732084 w 1034979"/>
                    <a:gd name="connsiteY172" fmla="*/ 932652 h 1509906"/>
                    <a:gd name="connsiteX173" fmla="*/ 741609 w 1034979"/>
                    <a:gd name="connsiteY173" fmla="*/ 921222 h 1509906"/>
                    <a:gd name="connsiteX174" fmla="*/ 753039 w 1034979"/>
                    <a:gd name="connsiteY174" fmla="*/ 911697 h 1509906"/>
                    <a:gd name="connsiteX175" fmla="*/ 758754 w 1034979"/>
                    <a:gd name="connsiteY175" fmla="*/ 900267 h 1509906"/>
                    <a:gd name="connsiteX176" fmla="*/ 760659 w 1034979"/>
                    <a:gd name="connsiteY176" fmla="*/ 894552 h 1509906"/>
                    <a:gd name="connsiteX177" fmla="*/ 766374 w 1034979"/>
                    <a:gd name="connsiteY177" fmla="*/ 883122 h 1509906"/>
                    <a:gd name="connsiteX178" fmla="*/ 764469 w 1034979"/>
                    <a:gd name="connsiteY178" fmla="*/ 867882 h 1509906"/>
                    <a:gd name="connsiteX179" fmla="*/ 758754 w 1034979"/>
                    <a:gd name="connsiteY179" fmla="*/ 865977 h 1509906"/>
                    <a:gd name="connsiteX180" fmla="*/ 737799 w 1034979"/>
                    <a:gd name="connsiteY180" fmla="*/ 867882 h 1509906"/>
                    <a:gd name="connsiteX181" fmla="*/ 732084 w 1034979"/>
                    <a:gd name="connsiteY181" fmla="*/ 871692 h 1509906"/>
                    <a:gd name="connsiteX182" fmla="*/ 720654 w 1034979"/>
                    <a:gd name="connsiteY182" fmla="*/ 875502 h 1509906"/>
                    <a:gd name="connsiteX183" fmla="*/ 716844 w 1034979"/>
                    <a:gd name="connsiteY183" fmla="*/ 881217 h 1509906"/>
                    <a:gd name="connsiteX184" fmla="*/ 711129 w 1034979"/>
                    <a:gd name="connsiteY184" fmla="*/ 883122 h 1509906"/>
                    <a:gd name="connsiteX185" fmla="*/ 705414 w 1034979"/>
                    <a:gd name="connsiteY185" fmla="*/ 886932 h 1509906"/>
                    <a:gd name="connsiteX186" fmla="*/ 699699 w 1034979"/>
                    <a:gd name="connsiteY186" fmla="*/ 892647 h 1509906"/>
                    <a:gd name="connsiteX187" fmla="*/ 692079 w 1034979"/>
                    <a:gd name="connsiteY187" fmla="*/ 896457 h 1509906"/>
                    <a:gd name="connsiteX188" fmla="*/ 650169 w 1034979"/>
                    <a:gd name="connsiteY188" fmla="*/ 925032 h 1509906"/>
                    <a:gd name="connsiteX189" fmla="*/ 636834 w 1034979"/>
                    <a:gd name="connsiteY189" fmla="*/ 936462 h 1509906"/>
                    <a:gd name="connsiteX190" fmla="*/ 627309 w 1034979"/>
                    <a:gd name="connsiteY190" fmla="*/ 953607 h 1509906"/>
                    <a:gd name="connsiteX191" fmla="*/ 602544 w 1034979"/>
                    <a:gd name="connsiteY191" fmla="*/ 959322 h 1509906"/>
                    <a:gd name="connsiteX192" fmla="*/ 589209 w 1034979"/>
                    <a:gd name="connsiteY192" fmla="*/ 963132 h 1509906"/>
                    <a:gd name="connsiteX193" fmla="*/ 573969 w 1034979"/>
                    <a:gd name="connsiteY193" fmla="*/ 961227 h 1509906"/>
                    <a:gd name="connsiteX194" fmla="*/ 562539 w 1034979"/>
                    <a:gd name="connsiteY194" fmla="*/ 957417 h 1509906"/>
                    <a:gd name="connsiteX195" fmla="*/ 551109 w 1034979"/>
                    <a:gd name="connsiteY195" fmla="*/ 953607 h 1509906"/>
                    <a:gd name="connsiteX196" fmla="*/ 539679 w 1034979"/>
                    <a:gd name="connsiteY196" fmla="*/ 949797 h 1509906"/>
                    <a:gd name="connsiteX197" fmla="*/ 533964 w 1034979"/>
                    <a:gd name="connsiteY197" fmla="*/ 947892 h 1509906"/>
                    <a:gd name="connsiteX198" fmla="*/ 528249 w 1034979"/>
                    <a:gd name="connsiteY198" fmla="*/ 944082 h 1509906"/>
                    <a:gd name="connsiteX199" fmla="*/ 516819 w 1034979"/>
                    <a:gd name="connsiteY199" fmla="*/ 938367 h 1509906"/>
                    <a:gd name="connsiteX200" fmla="*/ 509199 w 1034979"/>
                    <a:gd name="connsiteY200" fmla="*/ 926937 h 1509906"/>
                    <a:gd name="connsiteX201" fmla="*/ 505389 w 1034979"/>
                    <a:gd name="connsiteY201" fmla="*/ 905982 h 1509906"/>
                    <a:gd name="connsiteX202" fmla="*/ 507294 w 1034979"/>
                    <a:gd name="connsiteY202" fmla="*/ 841212 h 1509906"/>
                    <a:gd name="connsiteX203" fmla="*/ 503484 w 1034979"/>
                    <a:gd name="connsiteY203" fmla="*/ 351627 h 1509906"/>
                    <a:gd name="connsiteX204" fmla="*/ 499674 w 1034979"/>
                    <a:gd name="connsiteY204" fmla="*/ 60162 h 1509906"/>
                    <a:gd name="connsiteX205" fmla="*/ 490149 w 1034979"/>
                    <a:gd name="connsiteY205" fmla="*/ 33492 h 1509906"/>
                    <a:gd name="connsiteX206" fmla="*/ 488244 w 1034979"/>
                    <a:gd name="connsiteY206" fmla="*/ 27777 h 1509906"/>
                    <a:gd name="connsiteX207" fmla="*/ 484434 w 1034979"/>
                    <a:gd name="connsiteY207" fmla="*/ 22062 h 1509906"/>
                    <a:gd name="connsiteX208" fmla="*/ 478719 w 1034979"/>
                    <a:gd name="connsiteY208" fmla="*/ 10632 h 1509906"/>
                    <a:gd name="connsiteX209" fmla="*/ 473004 w 1034979"/>
                    <a:gd name="connsiteY209" fmla="*/ 6822 h 1509906"/>
                    <a:gd name="connsiteX210" fmla="*/ 469194 w 1034979"/>
                    <a:gd name="connsiteY210" fmla="*/ 1107 h 1509906"/>
                    <a:gd name="connsiteX211" fmla="*/ 429189 w 1034979"/>
                    <a:gd name="connsiteY211" fmla="*/ 4917 h 1509906"/>
                    <a:gd name="connsiteX212" fmla="*/ 421569 w 1034979"/>
                    <a:gd name="connsiteY212" fmla="*/ 16347 h 1509906"/>
                    <a:gd name="connsiteX213" fmla="*/ 417759 w 1034979"/>
                    <a:gd name="connsiteY213" fmla="*/ 22062 h 1509906"/>
                    <a:gd name="connsiteX214" fmla="*/ 419664 w 1034979"/>
                    <a:gd name="connsiteY214" fmla="*/ 54447 h 1509906"/>
                    <a:gd name="connsiteX215" fmla="*/ 423474 w 1034979"/>
                    <a:gd name="connsiteY215" fmla="*/ 65877 h 1509906"/>
                    <a:gd name="connsiteX216" fmla="*/ 425379 w 1034979"/>
                    <a:gd name="connsiteY216" fmla="*/ 71592 h 1509906"/>
                    <a:gd name="connsiteX217" fmla="*/ 425379 w 1034979"/>
                    <a:gd name="connsiteY217" fmla="*/ 77307 h 1509906"/>
                    <a:gd name="connsiteX218" fmla="*/ 429189 w 1034979"/>
                    <a:gd name="connsiteY218" fmla="*/ 231612 h 1509906"/>
                    <a:gd name="connsiteX219" fmla="*/ 440619 w 1034979"/>
                    <a:gd name="connsiteY219" fmla="*/ 414492 h 1509906"/>
                    <a:gd name="connsiteX220" fmla="*/ 425379 w 1034979"/>
                    <a:gd name="connsiteY220" fmla="*/ 711672 h 1509906"/>
                    <a:gd name="connsiteX221" fmla="*/ 425173 w 1034979"/>
                    <a:gd name="connsiteY221" fmla="*/ 765165 h 1509906"/>
                    <a:gd name="connsiteX222" fmla="*/ 421363 w 1034979"/>
                    <a:gd name="connsiteY222" fmla="*/ 844096 h 1509906"/>
                    <a:gd name="connsiteX223" fmla="*/ 425379 w 1034979"/>
                    <a:gd name="connsiteY223" fmla="*/ 894552 h 1509906"/>
                    <a:gd name="connsiteX224" fmla="*/ 423474 w 1034979"/>
                    <a:gd name="connsiteY224" fmla="*/ 921222 h 1509906"/>
                    <a:gd name="connsiteX225" fmla="*/ 417759 w 1034979"/>
                    <a:gd name="connsiteY225" fmla="*/ 923127 h 1509906"/>
                    <a:gd name="connsiteX226" fmla="*/ 412044 w 1034979"/>
                    <a:gd name="connsiteY226" fmla="*/ 926937 h 1509906"/>
                    <a:gd name="connsiteX227" fmla="*/ 421569 w 1034979"/>
                    <a:gd name="connsiteY227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27234 w 1034979"/>
                    <a:gd name="connsiteY56" fmla="*/ 1147917 h 1509906"/>
                    <a:gd name="connsiteX57" fmla="*/ 15804 w 1034979"/>
                    <a:gd name="connsiteY57" fmla="*/ 1153632 h 1509906"/>
                    <a:gd name="connsiteX58" fmla="*/ 6279 w 1034979"/>
                    <a:gd name="connsiteY58" fmla="*/ 1163157 h 1509906"/>
                    <a:gd name="connsiteX59" fmla="*/ 4374 w 1034979"/>
                    <a:gd name="connsiteY59" fmla="*/ 1168872 h 1509906"/>
                    <a:gd name="connsiteX60" fmla="*/ 564 w 1034979"/>
                    <a:gd name="connsiteY60" fmla="*/ 1174587 h 1509906"/>
                    <a:gd name="connsiteX61" fmla="*/ 6279 w 1034979"/>
                    <a:gd name="connsiteY61" fmla="*/ 1206972 h 1509906"/>
                    <a:gd name="connsiteX62" fmla="*/ 11994 w 1034979"/>
                    <a:gd name="connsiteY62" fmla="*/ 1210782 h 1509906"/>
                    <a:gd name="connsiteX63" fmla="*/ 17709 w 1034979"/>
                    <a:gd name="connsiteY63" fmla="*/ 1212687 h 1509906"/>
                    <a:gd name="connsiteX64" fmla="*/ 145344 w 1034979"/>
                    <a:gd name="connsiteY64" fmla="*/ 1210782 h 1509906"/>
                    <a:gd name="connsiteX65" fmla="*/ 152964 w 1034979"/>
                    <a:gd name="connsiteY65" fmla="*/ 1208877 h 1509906"/>
                    <a:gd name="connsiteX66" fmla="*/ 303459 w 1034979"/>
                    <a:gd name="connsiteY66" fmla="*/ 1203162 h 1509906"/>
                    <a:gd name="connsiteX67" fmla="*/ 318699 w 1034979"/>
                    <a:gd name="connsiteY67" fmla="*/ 1210782 h 1509906"/>
                    <a:gd name="connsiteX68" fmla="*/ 330129 w 1034979"/>
                    <a:gd name="connsiteY68" fmla="*/ 1216497 h 1509906"/>
                    <a:gd name="connsiteX69" fmla="*/ 333939 w 1034979"/>
                    <a:gd name="connsiteY69" fmla="*/ 1222212 h 1509906"/>
                    <a:gd name="connsiteX70" fmla="*/ 339654 w 1034979"/>
                    <a:gd name="connsiteY70" fmla="*/ 1224117 h 1509906"/>
                    <a:gd name="connsiteX71" fmla="*/ 351084 w 1034979"/>
                    <a:gd name="connsiteY71" fmla="*/ 1231737 h 1509906"/>
                    <a:gd name="connsiteX72" fmla="*/ 356799 w 1034979"/>
                    <a:gd name="connsiteY72" fmla="*/ 1235547 h 1509906"/>
                    <a:gd name="connsiteX73" fmla="*/ 360609 w 1034979"/>
                    <a:gd name="connsiteY73" fmla="*/ 1241262 h 1509906"/>
                    <a:gd name="connsiteX74" fmla="*/ 366324 w 1034979"/>
                    <a:gd name="connsiteY74" fmla="*/ 1252692 h 1509906"/>
                    <a:gd name="connsiteX75" fmla="*/ 362514 w 1034979"/>
                    <a:gd name="connsiteY75" fmla="*/ 1279362 h 1509906"/>
                    <a:gd name="connsiteX76" fmla="*/ 358704 w 1034979"/>
                    <a:gd name="connsiteY76" fmla="*/ 1285077 h 1509906"/>
                    <a:gd name="connsiteX77" fmla="*/ 356799 w 1034979"/>
                    <a:gd name="connsiteY77" fmla="*/ 1290792 h 1509906"/>
                    <a:gd name="connsiteX78" fmla="*/ 352989 w 1034979"/>
                    <a:gd name="connsiteY78" fmla="*/ 1296507 h 1509906"/>
                    <a:gd name="connsiteX79" fmla="*/ 351084 w 1034979"/>
                    <a:gd name="connsiteY79" fmla="*/ 1302222 h 1509906"/>
                    <a:gd name="connsiteX80" fmla="*/ 347274 w 1034979"/>
                    <a:gd name="connsiteY80" fmla="*/ 1307937 h 1509906"/>
                    <a:gd name="connsiteX81" fmla="*/ 330129 w 1034979"/>
                    <a:gd name="connsiteY81" fmla="*/ 1374612 h 1509906"/>
                    <a:gd name="connsiteX82" fmla="*/ 328224 w 1034979"/>
                    <a:gd name="connsiteY82" fmla="*/ 1426047 h 1509906"/>
                    <a:gd name="connsiteX83" fmla="*/ 330129 w 1034979"/>
                    <a:gd name="connsiteY83" fmla="*/ 1450812 h 1509906"/>
                    <a:gd name="connsiteX84" fmla="*/ 332034 w 1034979"/>
                    <a:gd name="connsiteY84" fmla="*/ 1456527 h 1509906"/>
                    <a:gd name="connsiteX85" fmla="*/ 335844 w 1034979"/>
                    <a:gd name="connsiteY85" fmla="*/ 1460337 h 1509906"/>
                    <a:gd name="connsiteX86" fmla="*/ 364419 w 1034979"/>
                    <a:gd name="connsiteY86" fmla="*/ 1506057 h 1509906"/>
                    <a:gd name="connsiteX87" fmla="*/ 387279 w 1034979"/>
                    <a:gd name="connsiteY87" fmla="*/ 1507962 h 1509906"/>
                    <a:gd name="connsiteX88" fmla="*/ 392994 w 1034979"/>
                    <a:gd name="connsiteY88" fmla="*/ 1502247 h 1509906"/>
                    <a:gd name="connsiteX89" fmla="*/ 394899 w 1034979"/>
                    <a:gd name="connsiteY89" fmla="*/ 1490817 h 1509906"/>
                    <a:gd name="connsiteX90" fmla="*/ 396804 w 1034979"/>
                    <a:gd name="connsiteY90" fmla="*/ 1485102 h 1509906"/>
                    <a:gd name="connsiteX91" fmla="*/ 398709 w 1034979"/>
                    <a:gd name="connsiteY91" fmla="*/ 1467957 h 1509906"/>
                    <a:gd name="connsiteX92" fmla="*/ 400614 w 1034979"/>
                    <a:gd name="connsiteY92" fmla="*/ 1454622 h 1509906"/>
                    <a:gd name="connsiteX93" fmla="*/ 404424 w 1034979"/>
                    <a:gd name="connsiteY93" fmla="*/ 1397472 h 1509906"/>
                    <a:gd name="connsiteX94" fmla="*/ 410139 w 1034979"/>
                    <a:gd name="connsiteY94" fmla="*/ 1386042 h 1509906"/>
                    <a:gd name="connsiteX95" fmla="*/ 413949 w 1034979"/>
                    <a:gd name="connsiteY95" fmla="*/ 1372707 h 1509906"/>
                    <a:gd name="connsiteX96" fmla="*/ 415854 w 1034979"/>
                    <a:gd name="connsiteY96" fmla="*/ 1366992 h 1509906"/>
                    <a:gd name="connsiteX97" fmla="*/ 417759 w 1034979"/>
                    <a:gd name="connsiteY97" fmla="*/ 1353657 h 1509906"/>
                    <a:gd name="connsiteX98" fmla="*/ 421569 w 1034979"/>
                    <a:gd name="connsiteY98" fmla="*/ 1342227 h 1509906"/>
                    <a:gd name="connsiteX99" fmla="*/ 427284 w 1034979"/>
                    <a:gd name="connsiteY99" fmla="*/ 1328892 h 1509906"/>
                    <a:gd name="connsiteX100" fmla="*/ 436809 w 1034979"/>
                    <a:gd name="connsiteY100" fmla="*/ 1317462 h 1509906"/>
                    <a:gd name="connsiteX101" fmla="*/ 467289 w 1034979"/>
                    <a:gd name="connsiteY101" fmla="*/ 1258407 h 1509906"/>
                    <a:gd name="connsiteX102" fmla="*/ 535869 w 1034979"/>
                    <a:gd name="connsiteY102" fmla="*/ 1243167 h 1509906"/>
                    <a:gd name="connsiteX103" fmla="*/ 541584 w 1034979"/>
                    <a:gd name="connsiteY103" fmla="*/ 1241262 h 1509906"/>
                    <a:gd name="connsiteX104" fmla="*/ 547299 w 1034979"/>
                    <a:gd name="connsiteY104" fmla="*/ 1239357 h 1509906"/>
                    <a:gd name="connsiteX105" fmla="*/ 573969 w 1034979"/>
                    <a:gd name="connsiteY105" fmla="*/ 1229832 h 1509906"/>
                    <a:gd name="connsiteX106" fmla="*/ 585399 w 1034979"/>
                    <a:gd name="connsiteY106" fmla="*/ 1226022 h 1509906"/>
                    <a:gd name="connsiteX107" fmla="*/ 720654 w 1034979"/>
                    <a:gd name="connsiteY107" fmla="*/ 1309842 h 1509906"/>
                    <a:gd name="connsiteX108" fmla="*/ 733989 w 1034979"/>
                    <a:gd name="connsiteY108" fmla="*/ 1319367 h 1509906"/>
                    <a:gd name="connsiteX109" fmla="*/ 743514 w 1034979"/>
                    <a:gd name="connsiteY109" fmla="*/ 1321272 h 1509906"/>
                    <a:gd name="connsiteX110" fmla="*/ 749229 w 1034979"/>
                    <a:gd name="connsiteY110" fmla="*/ 1323177 h 1509906"/>
                    <a:gd name="connsiteX111" fmla="*/ 762564 w 1034979"/>
                    <a:gd name="connsiteY111" fmla="*/ 1328892 h 1509906"/>
                    <a:gd name="connsiteX112" fmla="*/ 777804 w 1034979"/>
                    <a:gd name="connsiteY112" fmla="*/ 1326987 h 1509906"/>
                    <a:gd name="connsiteX113" fmla="*/ 789234 w 1034979"/>
                    <a:gd name="connsiteY113" fmla="*/ 1321272 h 1509906"/>
                    <a:gd name="connsiteX114" fmla="*/ 794949 w 1034979"/>
                    <a:gd name="connsiteY114" fmla="*/ 1319367 h 1509906"/>
                    <a:gd name="connsiteX115" fmla="*/ 802569 w 1034979"/>
                    <a:gd name="connsiteY115" fmla="*/ 1302222 h 1509906"/>
                    <a:gd name="connsiteX116" fmla="*/ 800664 w 1034979"/>
                    <a:gd name="connsiteY116" fmla="*/ 1277457 h 1509906"/>
                    <a:gd name="connsiteX117" fmla="*/ 798759 w 1034979"/>
                    <a:gd name="connsiteY117" fmla="*/ 1271742 h 1509906"/>
                    <a:gd name="connsiteX118" fmla="*/ 796854 w 1034979"/>
                    <a:gd name="connsiteY118" fmla="*/ 1264122 h 1509906"/>
                    <a:gd name="connsiteX119" fmla="*/ 783519 w 1034979"/>
                    <a:gd name="connsiteY119" fmla="*/ 1246977 h 1509906"/>
                    <a:gd name="connsiteX120" fmla="*/ 773994 w 1034979"/>
                    <a:gd name="connsiteY120" fmla="*/ 1241262 h 1509906"/>
                    <a:gd name="connsiteX121" fmla="*/ 648264 w 1034979"/>
                    <a:gd name="connsiteY121" fmla="*/ 1149822 h 1509906"/>
                    <a:gd name="connsiteX122" fmla="*/ 644454 w 1034979"/>
                    <a:gd name="connsiteY122" fmla="*/ 1132677 h 1509906"/>
                    <a:gd name="connsiteX123" fmla="*/ 646359 w 1034979"/>
                    <a:gd name="connsiteY123" fmla="*/ 1125057 h 1509906"/>
                    <a:gd name="connsiteX124" fmla="*/ 650169 w 1034979"/>
                    <a:gd name="connsiteY124" fmla="*/ 1107912 h 1509906"/>
                    <a:gd name="connsiteX125" fmla="*/ 653979 w 1034979"/>
                    <a:gd name="connsiteY125" fmla="*/ 1102197 h 1509906"/>
                    <a:gd name="connsiteX126" fmla="*/ 655884 w 1034979"/>
                    <a:gd name="connsiteY126" fmla="*/ 1096482 h 1509906"/>
                    <a:gd name="connsiteX127" fmla="*/ 661599 w 1034979"/>
                    <a:gd name="connsiteY127" fmla="*/ 1094577 h 1509906"/>
                    <a:gd name="connsiteX128" fmla="*/ 671124 w 1034979"/>
                    <a:gd name="connsiteY128" fmla="*/ 1083147 h 1509906"/>
                    <a:gd name="connsiteX129" fmla="*/ 724464 w 1034979"/>
                    <a:gd name="connsiteY129" fmla="*/ 1075527 h 1509906"/>
                    <a:gd name="connsiteX130" fmla="*/ 842574 w 1034979"/>
                    <a:gd name="connsiteY130" fmla="*/ 1077432 h 1509906"/>
                    <a:gd name="connsiteX131" fmla="*/ 871149 w 1034979"/>
                    <a:gd name="connsiteY131" fmla="*/ 1079337 h 1509906"/>
                    <a:gd name="connsiteX132" fmla="*/ 899724 w 1034979"/>
                    <a:gd name="connsiteY132" fmla="*/ 1085052 h 1509906"/>
                    <a:gd name="connsiteX133" fmla="*/ 922584 w 1034979"/>
                    <a:gd name="connsiteY133" fmla="*/ 1088862 h 1509906"/>
                    <a:gd name="connsiteX134" fmla="*/ 951159 w 1034979"/>
                    <a:gd name="connsiteY134" fmla="*/ 1094577 h 1509906"/>
                    <a:gd name="connsiteX135" fmla="*/ 956874 w 1034979"/>
                    <a:gd name="connsiteY135" fmla="*/ 1094577 h 1509906"/>
                    <a:gd name="connsiteX136" fmla="*/ 1002594 w 1034979"/>
                    <a:gd name="connsiteY136" fmla="*/ 1092672 h 1509906"/>
                    <a:gd name="connsiteX137" fmla="*/ 1031169 w 1034979"/>
                    <a:gd name="connsiteY137" fmla="*/ 1085052 h 1509906"/>
                    <a:gd name="connsiteX138" fmla="*/ 1034979 w 1034979"/>
                    <a:gd name="connsiteY138" fmla="*/ 1079337 h 1509906"/>
                    <a:gd name="connsiteX139" fmla="*/ 1033074 w 1034979"/>
                    <a:gd name="connsiteY139" fmla="*/ 1060287 h 1509906"/>
                    <a:gd name="connsiteX140" fmla="*/ 1027359 w 1034979"/>
                    <a:gd name="connsiteY140" fmla="*/ 1056477 h 1509906"/>
                    <a:gd name="connsiteX141" fmla="*/ 1012119 w 1034979"/>
                    <a:gd name="connsiteY141" fmla="*/ 1054572 h 1509906"/>
                    <a:gd name="connsiteX142" fmla="*/ 1006404 w 1034979"/>
                    <a:gd name="connsiteY142" fmla="*/ 1052667 h 1509906"/>
                    <a:gd name="connsiteX143" fmla="*/ 998784 w 1034979"/>
                    <a:gd name="connsiteY143" fmla="*/ 1050762 h 1509906"/>
                    <a:gd name="connsiteX144" fmla="*/ 987354 w 1034979"/>
                    <a:gd name="connsiteY144" fmla="*/ 1043142 h 1509906"/>
                    <a:gd name="connsiteX145" fmla="*/ 975924 w 1034979"/>
                    <a:gd name="connsiteY145" fmla="*/ 1039332 h 1509906"/>
                    <a:gd name="connsiteX146" fmla="*/ 970209 w 1034979"/>
                    <a:gd name="connsiteY146" fmla="*/ 1037427 h 1509906"/>
                    <a:gd name="connsiteX147" fmla="*/ 962589 w 1034979"/>
                    <a:gd name="connsiteY147" fmla="*/ 1035522 h 1509906"/>
                    <a:gd name="connsiteX148" fmla="*/ 956874 w 1034979"/>
                    <a:gd name="connsiteY148" fmla="*/ 1033617 h 1509906"/>
                    <a:gd name="connsiteX149" fmla="*/ 935919 w 1034979"/>
                    <a:gd name="connsiteY149" fmla="*/ 1027902 h 1509906"/>
                    <a:gd name="connsiteX150" fmla="*/ 930204 w 1034979"/>
                    <a:gd name="connsiteY150" fmla="*/ 1025997 h 1509906"/>
                    <a:gd name="connsiteX151" fmla="*/ 825429 w 1034979"/>
                    <a:gd name="connsiteY151" fmla="*/ 1027902 h 1509906"/>
                    <a:gd name="connsiteX152" fmla="*/ 819714 w 1034979"/>
                    <a:gd name="connsiteY152" fmla="*/ 1029807 h 1509906"/>
                    <a:gd name="connsiteX153" fmla="*/ 730179 w 1034979"/>
                    <a:gd name="connsiteY153" fmla="*/ 1031712 h 1509906"/>
                    <a:gd name="connsiteX154" fmla="*/ 716844 w 1034979"/>
                    <a:gd name="connsiteY154" fmla="*/ 1035522 h 1509906"/>
                    <a:gd name="connsiteX155" fmla="*/ 695889 w 1034979"/>
                    <a:gd name="connsiteY155" fmla="*/ 1037427 h 1509906"/>
                    <a:gd name="connsiteX156" fmla="*/ 669219 w 1034979"/>
                    <a:gd name="connsiteY156" fmla="*/ 1039332 h 1509906"/>
                    <a:gd name="connsiteX157" fmla="*/ 669219 w 1034979"/>
                    <a:gd name="connsiteY157" fmla="*/ 1039332 h 1509906"/>
                    <a:gd name="connsiteX158" fmla="*/ 646359 w 1034979"/>
                    <a:gd name="connsiteY158" fmla="*/ 1043142 h 1509906"/>
                    <a:gd name="connsiteX159" fmla="*/ 642549 w 1034979"/>
                    <a:gd name="connsiteY159" fmla="*/ 1031712 h 1509906"/>
                    <a:gd name="connsiteX160" fmla="*/ 640644 w 1034979"/>
                    <a:gd name="connsiteY160" fmla="*/ 1025997 h 1509906"/>
                    <a:gd name="connsiteX161" fmla="*/ 642549 w 1034979"/>
                    <a:gd name="connsiteY161" fmla="*/ 1008852 h 1509906"/>
                    <a:gd name="connsiteX162" fmla="*/ 644454 w 1034979"/>
                    <a:gd name="connsiteY162" fmla="*/ 1003137 h 1509906"/>
                    <a:gd name="connsiteX163" fmla="*/ 661599 w 1034979"/>
                    <a:gd name="connsiteY163" fmla="*/ 993612 h 1509906"/>
                    <a:gd name="connsiteX164" fmla="*/ 673029 w 1034979"/>
                    <a:gd name="connsiteY164" fmla="*/ 985992 h 1509906"/>
                    <a:gd name="connsiteX165" fmla="*/ 674934 w 1034979"/>
                    <a:gd name="connsiteY165" fmla="*/ 980277 h 1509906"/>
                    <a:gd name="connsiteX166" fmla="*/ 680649 w 1034979"/>
                    <a:gd name="connsiteY166" fmla="*/ 978372 h 1509906"/>
                    <a:gd name="connsiteX167" fmla="*/ 686364 w 1034979"/>
                    <a:gd name="connsiteY167" fmla="*/ 974562 h 1509906"/>
                    <a:gd name="connsiteX168" fmla="*/ 695889 w 1034979"/>
                    <a:gd name="connsiteY168" fmla="*/ 965037 h 1509906"/>
                    <a:gd name="connsiteX169" fmla="*/ 705414 w 1034979"/>
                    <a:gd name="connsiteY169" fmla="*/ 953607 h 1509906"/>
                    <a:gd name="connsiteX170" fmla="*/ 716844 w 1034979"/>
                    <a:gd name="connsiteY170" fmla="*/ 945987 h 1509906"/>
                    <a:gd name="connsiteX171" fmla="*/ 732084 w 1034979"/>
                    <a:gd name="connsiteY171" fmla="*/ 932652 h 1509906"/>
                    <a:gd name="connsiteX172" fmla="*/ 741609 w 1034979"/>
                    <a:gd name="connsiteY172" fmla="*/ 921222 h 1509906"/>
                    <a:gd name="connsiteX173" fmla="*/ 753039 w 1034979"/>
                    <a:gd name="connsiteY173" fmla="*/ 911697 h 1509906"/>
                    <a:gd name="connsiteX174" fmla="*/ 758754 w 1034979"/>
                    <a:gd name="connsiteY174" fmla="*/ 900267 h 1509906"/>
                    <a:gd name="connsiteX175" fmla="*/ 760659 w 1034979"/>
                    <a:gd name="connsiteY175" fmla="*/ 894552 h 1509906"/>
                    <a:gd name="connsiteX176" fmla="*/ 766374 w 1034979"/>
                    <a:gd name="connsiteY176" fmla="*/ 883122 h 1509906"/>
                    <a:gd name="connsiteX177" fmla="*/ 764469 w 1034979"/>
                    <a:gd name="connsiteY177" fmla="*/ 867882 h 1509906"/>
                    <a:gd name="connsiteX178" fmla="*/ 758754 w 1034979"/>
                    <a:gd name="connsiteY178" fmla="*/ 865977 h 1509906"/>
                    <a:gd name="connsiteX179" fmla="*/ 737799 w 1034979"/>
                    <a:gd name="connsiteY179" fmla="*/ 867882 h 1509906"/>
                    <a:gd name="connsiteX180" fmla="*/ 732084 w 1034979"/>
                    <a:gd name="connsiteY180" fmla="*/ 871692 h 1509906"/>
                    <a:gd name="connsiteX181" fmla="*/ 720654 w 1034979"/>
                    <a:gd name="connsiteY181" fmla="*/ 875502 h 1509906"/>
                    <a:gd name="connsiteX182" fmla="*/ 716844 w 1034979"/>
                    <a:gd name="connsiteY182" fmla="*/ 881217 h 1509906"/>
                    <a:gd name="connsiteX183" fmla="*/ 711129 w 1034979"/>
                    <a:gd name="connsiteY183" fmla="*/ 883122 h 1509906"/>
                    <a:gd name="connsiteX184" fmla="*/ 705414 w 1034979"/>
                    <a:gd name="connsiteY184" fmla="*/ 886932 h 1509906"/>
                    <a:gd name="connsiteX185" fmla="*/ 699699 w 1034979"/>
                    <a:gd name="connsiteY185" fmla="*/ 892647 h 1509906"/>
                    <a:gd name="connsiteX186" fmla="*/ 692079 w 1034979"/>
                    <a:gd name="connsiteY186" fmla="*/ 896457 h 1509906"/>
                    <a:gd name="connsiteX187" fmla="*/ 650169 w 1034979"/>
                    <a:gd name="connsiteY187" fmla="*/ 925032 h 1509906"/>
                    <a:gd name="connsiteX188" fmla="*/ 636834 w 1034979"/>
                    <a:gd name="connsiteY188" fmla="*/ 936462 h 1509906"/>
                    <a:gd name="connsiteX189" fmla="*/ 627309 w 1034979"/>
                    <a:gd name="connsiteY189" fmla="*/ 953607 h 1509906"/>
                    <a:gd name="connsiteX190" fmla="*/ 602544 w 1034979"/>
                    <a:gd name="connsiteY190" fmla="*/ 959322 h 1509906"/>
                    <a:gd name="connsiteX191" fmla="*/ 589209 w 1034979"/>
                    <a:gd name="connsiteY191" fmla="*/ 963132 h 1509906"/>
                    <a:gd name="connsiteX192" fmla="*/ 573969 w 1034979"/>
                    <a:gd name="connsiteY192" fmla="*/ 961227 h 1509906"/>
                    <a:gd name="connsiteX193" fmla="*/ 562539 w 1034979"/>
                    <a:gd name="connsiteY193" fmla="*/ 957417 h 1509906"/>
                    <a:gd name="connsiteX194" fmla="*/ 551109 w 1034979"/>
                    <a:gd name="connsiteY194" fmla="*/ 953607 h 1509906"/>
                    <a:gd name="connsiteX195" fmla="*/ 539679 w 1034979"/>
                    <a:gd name="connsiteY195" fmla="*/ 949797 h 1509906"/>
                    <a:gd name="connsiteX196" fmla="*/ 533964 w 1034979"/>
                    <a:gd name="connsiteY196" fmla="*/ 947892 h 1509906"/>
                    <a:gd name="connsiteX197" fmla="*/ 528249 w 1034979"/>
                    <a:gd name="connsiteY197" fmla="*/ 944082 h 1509906"/>
                    <a:gd name="connsiteX198" fmla="*/ 516819 w 1034979"/>
                    <a:gd name="connsiteY198" fmla="*/ 938367 h 1509906"/>
                    <a:gd name="connsiteX199" fmla="*/ 509199 w 1034979"/>
                    <a:gd name="connsiteY199" fmla="*/ 926937 h 1509906"/>
                    <a:gd name="connsiteX200" fmla="*/ 505389 w 1034979"/>
                    <a:gd name="connsiteY200" fmla="*/ 905982 h 1509906"/>
                    <a:gd name="connsiteX201" fmla="*/ 507294 w 1034979"/>
                    <a:gd name="connsiteY201" fmla="*/ 841212 h 1509906"/>
                    <a:gd name="connsiteX202" fmla="*/ 503484 w 1034979"/>
                    <a:gd name="connsiteY202" fmla="*/ 351627 h 1509906"/>
                    <a:gd name="connsiteX203" fmla="*/ 499674 w 1034979"/>
                    <a:gd name="connsiteY203" fmla="*/ 60162 h 1509906"/>
                    <a:gd name="connsiteX204" fmla="*/ 490149 w 1034979"/>
                    <a:gd name="connsiteY204" fmla="*/ 33492 h 1509906"/>
                    <a:gd name="connsiteX205" fmla="*/ 488244 w 1034979"/>
                    <a:gd name="connsiteY205" fmla="*/ 27777 h 1509906"/>
                    <a:gd name="connsiteX206" fmla="*/ 484434 w 1034979"/>
                    <a:gd name="connsiteY206" fmla="*/ 22062 h 1509906"/>
                    <a:gd name="connsiteX207" fmla="*/ 478719 w 1034979"/>
                    <a:gd name="connsiteY207" fmla="*/ 10632 h 1509906"/>
                    <a:gd name="connsiteX208" fmla="*/ 473004 w 1034979"/>
                    <a:gd name="connsiteY208" fmla="*/ 6822 h 1509906"/>
                    <a:gd name="connsiteX209" fmla="*/ 469194 w 1034979"/>
                    <a:gd name="connsiteY209" fmla="*/ 1107 h 1509906"/>
                    <a:gd name="connsiteX210" fmla="*/ 429189 w 1034979"/>
                    <a:gd name="connsiteY210" fmla="*/ 4917 h 1509906"/>
                    <a:gd name="connsiteX211" fmla="*/ 421569 w 1034979"/>
                    <a:gd name="connsiteY211" fmla="*/ 16347 h 1509906"/>
                    <a:gd name="connsiteX212" fmla="*/ 417759 w 1034979"/>
                    <a:gd name="connsiteY212" fmla="*/ 22062 h 1509906"/>
                    <a:gd name="connsiteX213" fmla="*/ 419664 w 1034979"/>
                    <a:gd name="connsiteY213" fmla="*/ 54447 h 1509906"/>
                    <a:gd name="connsiteX214" fmla="*/ 423474 w 1034979"/>
                    <a:gd name="connsiteY214" fmla="*/ 65877 h 1509906"/>
                    <a:gd name="connsiteX215" fmla="*/ 425379 w 1034979"/>
                    <a:gd name="connsiteY215" fmla="*/ 71592 h 1509906"/>
                    <a:gd name="connsiteX216" fmla="*/ 425379 w 1034979"/>
                    <a:gd name="connsiteY216" fmla="*/ 77307 h 1509906"/>
                    <a:gd name="connsiteX217" fmla="*/ 429189 w 1034979"/>
                    <a:gd name="connsiteY217" fmla="*/ 231612 h 1509906"/>
                    <a:gd name="connsiteX218" fmla="*/ 440619 w 1034979"/>
                    <a:gd name="connsiteY218" fmla="*/ 414492 h 1509906"/>
                    <a:gd name="connsiteX219" fmla="*/ 425379 w 1034979"/>
                    <a:gd name="connsiteY219" fmla="*/ 711672 h 1509906"/>
                    <a:gd name="connsiteX220" fmla="*/ 425173 w 1034979"/>
                    <a:gd name="connsiteY220" fmla="*/ 765165 h 1509906"/>
                    <a:gd name="connsiteX221" fmla="*/ 421363 w 1034979"/>
                    <a:gd name="connsiteY221" fmla="*/ 844096 h 1509906"/>
                    <a:gd name="connsiteX222" fmla="*/ 425379 w 1034979"/>
                    <a:gd name="connsiteY222" fmla="*/ 894552 h 1509906"/>
                    <a:gd name="connsiteX223" fmla="*/ 423474 w 1034979"/>
                    <a:gd name="connsiteY223" fmla="*/ 921222 h 1509906"/>
                    <a:gd name="connsiteX224" fmla="*/ 417759 w 1034979"/>
                    <a:gd name="connsiteY224" fmla="*/ 923127 h 1509906"/>
                    <a:gd name="connsiteX225" fmla="*/ 412044 w 1034979"/>
                    <a:gd name="connsiteY225" fmla="*/ 926937 h 1509906"/>
                    <a:gd name="connsiteX226" fmla="*/ 421569 w 1034979"/>
                    <a:gd name="connsiteY226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27234 w 1034979"/>
                    <a:gd name="connsiteY56" fmla="*/ 1147917 h 1509906"/>
                    <a:gd name="connsiteX57" fmla="*/ 15804 w 1034979"/>
                    <a:gd name="connsiteY57" fmla="*/ 1153632 h 1509906"/>
                    <a:gd name="connsiteX58" fmla="*/ 6279 w 1034979"/>
                    <a:gd name="connsiteY58" fmla="*/ 1163157 h 1509906"/>
                    <a:gd name="connsiteX59" fmla="*/ 4374 w 1034979"/>
                    <a:gd name="connsiteY59" fmla="*/ 1168872 h 1509906"/>
                    <a:gd name="connsiteX60" fmla="*/ 564 w 1034979"/>
                    <a:gd name="connsiteY60" fmla="*/ 1174587 h 1509906"/>
                    <a:gd name="connsiteX61" fmla="*/ 6279 w 1034979"/>
                    <a:gd name="connsiteY61" fmla="*/ 1206972 h 1509906"/>
                    <a:gd name="connsiteX62" fmla="*/ 11994 w 1034979"/>
                    <a:gd name="connsiteY62" fmla="*/ 1210782 h 1509906"/>
                    <a:gd name="connsiteX63" fmla="*/ 17709 w 1034979"/>
                    <a:gd name="connsiteY63" fmla="*/ 1212687 h 1509906"/>
                    <a:gd name="connsiteX64" fmla="*/ 145344 w 1034979"/>
                    <a:gd name="connsiteY64" fmla="*/ 1210782 h 1509906"/>
                    <a:gd name="connsiteX65" fmla="*/ 152964 w 1034979"/>
                    <a:gd name="connsiteY65" fmla="*/ 1208877 h 1509906"/>
                    <a:gd name="connsiteX66" fmla="*/ 303459 w 1034979"/>
                    <a:gd name="connsiteY66" fmla="*/ 1203162 h 1509906"/>
                    <a:gd name="connsiteX67" fmla="*/ 318699 w 1034979"/>
                    <a:gd name="connsiteY67" fmla="*/ 1210782 h 1509906"/>
                    <a:gd name="connsiteX68" fmla="*/ 330129 w 1034979"/>
                    <a:gd name="connsiteY68" fmla="*/ 1216497 h 1509906"/>
                    <a:gd name="connsiteX69" fmla="*/ 333939 w 1034979"/>
                    <a:gd name="connsiteY69" fmla="*/ 1222212 h 1509906"/>
                    <a:gd name="connsiteX70" fmla="*/ 339654 w 1034979"/>
                    <a:gd name="connsiteY70" fmla="*/ 1224117 h 1509906"/>
                    <a:gd name="connsiteX71" fmla="*/ 351084 w 1034979"/>
                    <a:gd name="connsiteY71" fmla="*/ 1231737 h 1509906"/>
                    <a:gd name="connsiteX72" fmla="*/ 356799 w 1034979"/>
                    <a:gd name="connsiteY72" fmla="*/ 1235547 h 1509906"/>
                    <a:gd name="connsiteX73" fmla="*/ 360609 w 1034979"/>
                    <a:gd name="connsiteY73" fmla="*/ 1241262 h 1509906"/>
                    <a:gd name="connsiteX74" fmla="*/ 366324 w 1034979"/>
                    <a:gd name="connsiteY74" fmla="*/ 1252692 h 1509906"/>
                    <a:gd name="connsiteX75" fmla="*/ 362514 w 1034979"/>
                    <a:gd name="connsiteY75" fmla="*/ 1279362 h 1509906"/>
                    <a:gd name="connsiteX76" fmla="*/ 358704 w 1034979"/>
                    <a:gd name="connsiteY76" fmla="*/ 1285077 h 1509906"/>
                    <a:gd name="connsiteX77" fmla="*/ 356799 w 1034979"/>
                    <a:gd name="connsiteY77" fmla="*/ 1290792 h 1509906"/>
                    <a:gd name="connsiteX78" fmla="*/ 352989 w 1034979"/>
                    <a:gd name="connsiteY78" fmla="*/ 1296507 h 1509906"/>
                    <a:gd name="connsiteX79" fmla="*/ 351084 w 1034979"/>
                    <a:gd name="connsiteY79" fmla="*/ 1302222 h 1509906"/>
                    <a:gd name="connsiteX80" fmla="*/ 347274 w 1034979"/>
                    <a:gd name="connsiteY80" fmla="*/ 1307937 h 1509906"/>
                    <a:gd name="connsiteX81" fmla="*/ 330129 w 1034979"/>
                    <a:gd name="connsiteY81" fmla="*/ 1374612 h 1509906"/>
                    <a:gd name="connsiteX82" fmla="*/ 328224 w 1034979"/>
                    <a:gd name="connsiteY82" fmla="*/ 1426047 h 1509906"/>
                    <a:gd name="connsiteX83" fmla="*/ 330129 w 1034979"/>
                    <a:gd name="connsiteY83" fmla="*/ 1450812 h 1509906"/>
                    <a:gd name="connsiteX84" fmla="*/ 332034 w 1034979"/>
                    <a:gd name="connsiteY84" fmla="*/ 1456527 h 1509906"/>
                    <a:gd name="connsiteX85" fmla="*/ 335844 w 1034979"/>
                    <a:gd name="connsiteY85" fmla="*/ 1460337 h 1509906"/>
                    <a:gd name="connsiteX86" fmla="*/ 364419 w 1034979"/>
                    <a:gd name="connsiteY86" fmla="*/ 1506057 h 1509906"/>
                    <a:gd name="connsiteX87" fmla="*/ 387279 w 1034979"/>
                    <a:gd name="connsiteY87" fmla="*/ 1507962 h 1509906"/>
                    <a:gd name="connsiteX88" fmla="*/ 392994 w 1034979"/>
                    <a:gd name="connsiteY88" fmla="*/ 1502247 h 1509906"/>
                    <a:gd name="connsiteX89" fmla="*/ 394899 w 1034979"/>
                    <a:gd name="connsiteY89" fmla="*/ 1490817 h 1509906"/>
                    <a:gd name="connsiteX90" fmla="*/ 396804 w 1034979"/>
                    <a:gd name="connsiteY90" fmla="*/ 1485102 h 1509906"/>
                    <a:gd name="connsiteX91" fmla="*/ 398709 w 1034979"/>
                    <a:gd name="connsiteY91" fmla="*/ 1467957 h 1509906"/>
                    <a:gd name="connsiteX92" fmla="*/ 400614 w 1034979"/>
                    <a:gd name="connsiteY92" fmla="*/ 1454622 h 1509906"/>
                    <a:gd name="connsiteX93" fmla="*/ 404424 w 1034979"/>
                    <a:gd name="connsiteY93" fmla="*/ 1397472 h 1509906"/>
                    <a:gd name="connsiteX94" fmla="*/ 410139 w 1034979"/>
                    <a:gd name="connsiteY94" fmla="*/ 1386042 h 1509906"/>
                    <a:gd name="connsiteX95" fmla="*/ 413949 w 1034979"/>
                    <a:gd name="connsiteY95" fmla="*/ 1372707 h 1509906"/>
                    <a:gd name="connsiteX96" fmla="*/ 415854 w 1034979"/>
                    <a:gd name="connsiteY96" fmla="*/ 1366992 h 1509906"/>
                    <a:gd name="connsiteX97" fmla="*/ 417759 w 1034979"/>
                    <a:gd name="connsiteY97" fmla="*/ 1353657 h 1509906"/>
                    <a:gd name="connsiteX98" fmla="*/ 421569 w 1034979"/>
                    <a:gd name="connsiteY98" fmla="*/ 1342227 h 1509906"/>
                    <a:gd name="connsiteX99" fmla="*/ 427284 w 1034979"/>
                    <a:gd name="connsiteY99" fmla="*/ 1328892 h 1509906"/>
                    <a:gd name="connsiteX100" fmla="*/ 436809 w 1034979"/>
                    <a:gd name="connsiteY100" fmla="*/ 1317462 h 1509906"/>
                    <a:gd name="connsiteX101" fmla="*/ 467289 w 1034979"/>
                    <a:gd name="connsiteY101" fmla="*/ 1258407 h 1509906"/>
                    <a:gd name="connsiteX102" fmla="*/ 535869 w 1034979"/>
                    <a:gd name="connsiteY102" fmla="*/ 1243167 h 1509906"/>
                    <a:gd name="connsiteX103" fmla="*/ 541584 w 1034979"/>
                    <a:gd name="connsiteY103" fmla="*/ 1241262 h 1509906"/>
                    <a:gd name="connsiteX104" fmla="*/ 573969 w 1034979"/>
                    <a:gd name="connsiteY104" fmla="*/ 1229832 h 1509906"/>
                    <a:gd name="connsiteX105" fmla="*/ 585399 w 1034979"/>
                    <a:gd name="connsiteY105" fmla="*/ 1226022 h 1509906"/>
                    <a:gd name="connsiteX106" fmla="*/ 720654 w 1034979"/>
                    <a:gd name="connsiteY106" fmla="*/ 1309842 h 1509906"/>
                    <a:gd name="connsiteX107" fmla="*/ 733989 w 1034979"/>
                    <a:gd name="connsiteY107" fmla="*/ 1319367 h 1509906"/>
                    <a:gd name="connsiteX108" fmla="*/ 743514 w 1034979"/>
                    <a:gd name="connsiteY108" fmla="*/ 1321272 h 1509906"/>
                    <a:gd name="connsiteX109" fmla="*/ 749229 w 1034979"/>
                    <a:gd name="connsiteY109" fmla="*/ 1323177 h 1509906"/>
                    <a:gd name="connsiteX110" fmla="*/ 762564 w 1034979"/>
                    <a:gd name="connsiteY110" fmla="*/ 1328892 h 1509906"/>
                    <a:gd name="connsiteX111" fmla="*/ 777804 w 1034979"/>
                    <a:gd name="connsiteY111" fmla="*/ 1326987 h 1509906"/>
                    <a:gd name="connsiteX112" fmla="*/ 789234 w 1034979"/>
                    <a:gd name="connsiteY112" fmla="*/ 1321272 h 1509906"/>
                    <a:gd name="connsiteX113" fmla="*/ 794949 w 1034979"/>
                    <a:gd name="connsiteY113" fmla="*/ 1319367 h 1509906"/>
                    <a:gd name="connsiteX114" fmla="*/ 802569 w 1034979"/>
                    <a:gd name="connsiteY114" fmla="*/ 1302222 h 1509906"/>
                    <a:gd name="connsiteX115" fmla="*/ 800664 w 1034979"/>
                    <a:gd name="connsiteY115" fmla="*/ 1277457 h 1509906"/>
                    <a:gd name="connsiteX116" fmla="*/ 798759 w 1034979"/>
                    <a:gd name="connsiteY116" fmla="*/ 1271742 h 1509906"/>
                    <a:gd name="connsiteX117" fmla="*/ 796854 w 1034979"/>
                    <a:gd name="connsiteY117" fmla="*/ 1264122 h 1509906"/>
                    <a:gd name="connsiteX118" fmla="*/ 783519 w 1034979"/>
                    <a:gd name="connsiteY118" fmla="*/ 1246977 h 1509906"/>
                    <a:gd name="connsiteX119" fmla="*/ 773994 w 1034979"/>
                    <a:gd name="connsiteY119" fmla="*/ 1241262 h 1509906"/>
                    <a:gd name="connsiteX120" fmla="*/ 648264 w 1034979"/>
                    <a:gd name="connsiteY120" fmla="*/ 1149822 h 1509906"/>
                    <a:gd name="connsiteX121" fmla="*/ 644454 w 1034979"/>
                    <a:gd name="connsiteY121" fmla="*/ 1132677 h 1509906"/>
                    <a:gd name="connsiteX122" fmla="*/ 646359 w 1034979"/>
                    <a:gd name="connsiteY122" fmla="*/ 1125057 h 1509906"/>
                    <a:gd name="connsiteX123" fmla="*/ 650169 w 1034979"/>
                    <a:gd name="connsiteY123" fmla="*/ 1107912 h 1509906"/>
                    <a:gd name="connsiteX124" fmla="*/ 653979 w 1034979"/>
                    <a:gd name="connsiteY124" fmla="*/ 1102197 h 1509906"/>
                    <a:gd name="connsiteX125" fmla="*/ 655884 w 1034979"/>
                    <a:gd name="connsiteY125" fmla="*/ 1096482 h 1509906"/>
                    <a:gd name="connsiteX126" fmla="*/ 661599 w 1034979"/>
                    <a:gd name="connsiteY126" fmla="*/ 1094577 h 1509906"/>
                    <a:gd name="connsiteX127" fmla="*/ 671124 w 1034979"/>
                    <a:gd name="connsiteY127" fmla="*/ 1083147 h 1509906"/>
                    <a:gd name="connsiteX128" fmla="*/ 724464 w 1034979"/>
                    <a:gd name="connsiteY128" fmla="*/ 1075527 h 1509906"/>
                    <a:gd name="connsiteX129" fmla="*/ 842574 w 1034979"/>
                    <a:gd name="connsiteY129" fmla="*/ 1077432 h 1509906"/>
                    <a:gd name="connsiteX130" fmla="*/ 871149 w 1034979"/>
                    <a:gd name="connsiteY130" fmla="*/ 1079337 h 1509906"/>
                    <a:gd name="connsiteX131" fmla="*/ 899724 w 1034979"/>
                    <a:gd name="connsiteY131" fmla="*/ 1085052 h 1509906"/>
                    <a:gd name="connsiteX132" fmla="*/ 922584 w 1034979"/>
                    <a:gd name="connsiteY132" fmla="*/ 1088862 h 1509906"/>
                    <a:gd name="connsiteX133" fmla="*/ 951159 w 1034979"/>
                    <a:gd name="connsiteY133" fmla="*/ 1094577 h 1509906"/>
                    <a:gd name="connsiteX134" fmla="*/ 956874 w 1034979"/>
                    <a:gd name="connsiteY134" fmla="*/ 1094577 h 1509906"/>
                    <a:gd name="connsiteX135" fmla="*/ 1002594 w 1034979"/>
                    <a:gd name="connsiteY135" fmla="*/ 1092672 h 1509906"/>
                    <a:gd name="connsiteX136" fmla="*/ 1031169 w 1034979"/>
                    <a:gd name="connsiteY136" fmla="*/ 1085052 h 1509906"/>
                    <a:gd name="connsiteX137" fmla="*/ 1034979 w 1034979"/>
                    <a:gd name="connsiteY137" fmla="*/ 1079337 h 1509906"/>
                    <a:gd name="connsiteX138" fmla="*/ 1033074 w 1034979"/>
                    <a:gd name="connsiteY138" fmla="*/ 1060287 h 1509906"/>
                    <a:gd name="connsiteX139" fmla="*/ 1027359 w 1034979"/>
                    <a:gd name="connsiteY139" fmla="*/ 1056477 h 1509906"/>
                    <a:gd name="connsiteX140" fmla="*/ 1012119 w 1034979"/>
                    <a:gd name="connsiteY140" fmla="*/ 1054572 h 1509906"/>
                    <a:gd name="connsiteX141" fmla="*/ 1006404 w 1034979"/>
                    <a:gd name="connsiteY141" fmla="*/ 1052667 h 1509906"/>
                    <a:gd name="connsiteX142" fmla="*/ 998784 w 1034979"/>
                    <a:gd name="connsiteY142" fmla="*/ 1050762 h 1509906"/>
                    <a:gd name="connsiteX143" fmla="*/ 987354 w 1034979"/>
                    <a:gd name="connsiteY143" fmla="*/ 1043142 h 1509906"/>
                    <a:gd name="connsiteX144" fmla="*/ 975924 w 1034979"/>
                    <a:gd name="connsiteY144" fmla="*/ 1039332 h 1509906"/>
                    <a:gd name="connsiteX145" fmla="*/ 970209 w 1034979"/>
                    <a:gd name="connsiteY145" fmla="*/ 1037427 h 1509906"/>
                    <a:gd name="connsiteX146" fmla="*/ 962589 w 1034979"/>
                    <a:gd name="connsiteY146" fmla="*/ 1035522 h 1509906"/>
                    <a:gd name="connsiteX147" fmla="*/ 956874 w 1034979"/>
                    <a:gd name="connsiteY147" fmla="*/ 1033617 h 1509906"/>
                    <a:gd name="connsiteX148" fmla="*/ 935919 w 1034979"/>
                    <a:gd name="connsiteY148" fmla="*/ 1027902 h 1509906"/>
                    <a:gd name="connsiteX149" fmla="*/ 930204 w 1034979"/>
                    <a:gd name="connsiteY149" fmla="*/ 1025997 h 1509906"/>
                    <a:gd name="connsiteX150" fmla="*/ 825429 w 1034979"/>
                    <a:gd name="connsiteY150" fmla="*/ 1027902 h 1509906"/>
                    <a:gd name="connsiteX151" fmla="*/ 819714 w 1034979"/>
                    <a:gd name="connsiteY151" fmla="*/ 1029807 h 1509906"/>
                    <a:gd name="connsiteX152" fmla="*/ 730179 w 1034979"/>
                    <a:gd name="connsiteY152" fmla="*/ 1031712 h 1509906"/>
                    <a:gd name="connsiteX153" fmla="*/ 716844 w 1034979"/>
                    <a:gd name="connsiteY153" fmla="*/ 1035522 h 1509906"/>
                    <a:gd name="connsiteX154" fmla="*/ 695889 w 1034979"/>
                    <a:gd name="connsiteY154" fmla="*/ 1037427 h 1509906"/>
                    <a:gd name="connsiteX155" fmla="*/ 669219 w 1034979"/>
                    <a:gd name="connsiteY155" fmla="*/ 1039332 h 1509906"/>
                    <a:gd name="connsiteX156" fmla="*/ 669219 w 1034979"/>
                    <a:gd name="connsiteY156" fmla="*/ 1039332 h 1509906"/>
                    <a:gd name="connsiteX157" fmla="*/ 646359 w 1034979"/>
                    <a:gd name="connsiteY157" fmla="*/ 1043142 h 1509906"/>
                    <a:gd name="connsiteX158" fmla="*/ 642549 w 1034979"/>
                    <a:gd name="connsiteY158" fmla="*/ 1031712 h 1509906"/>
                    <a:gd name="connsiteX159" fmla="*/ 640644 w 1034979"/>
                    <a:gd name="connsiteY159" fmla="*/ 1025997 h 1509906"/>
                    <a:gd name="connsiteX160" fmla="*/ 642549 w 1034979"/>
                    <a:gd name="connsiteY160" fmla="*/ 1008852 h 1509906"/>
                    <a:gd name="connsiteX161" fmla="*/ 644454 w 1034979"/>
                    <a:gd name="connsiteY161" fmla="*/ 1003137 h 1509906"/>
                    <a:gd name="connsiteX162" fmla="*/ 661599 w 1034979"/>
                    <a:gd name="connsiteY162" fmla="*/ 993612 h 1509906"/>
                    <a:gd name="connsiteX163" fmla="*/ 673029 w 1034979"/>
                    <a:gd name="connsiteY163" fmla="*/ 985992 h 1509906"/>
                    <a:gd name="connsiteX164" fmla="*/ 674934 w 1034979"/>
                    <a:gd name="connsiteY164" fmla="*/ 980277 h 1509906"/>
                    <a:gd name="connsiteX165" fmla="*/ 680649 w 1034979"/>
                    <a:gd name="connsiteY165" fmla="*/ 978372 h 1509906"/>
                    <a:gd name="connsiteX166" fmla="*/ 686364 w 1034979"/>
                    <a:gd name="connsiteY166" fmla="*/ 974562 h 1509906"/>
                    <a:gd name="connsiteX167" fmla="*/ 695889 w 1034979"/>
                    <a:gd name="connsiteY167" fmla="*/ 965037 h 1509906"/>
                    <a:gd name="connsiteX168" fmla="*/ 705414 w 1034979"/>
                    <a:gd name="connsiteY168" fmla="*/ 953607 h 1509906"/>
                    <a:gd name="connsiteX169" fmla="*/ 716844 w 1034979"/>
                    <a:gd name="connsiteY169" fmla="*/ 945987 h 1509906"/>
                    <a:gd name="connsiteX170" fmla="*/ 732084 w 1034979"/>
                    <a:gd name="connsiteY170" fmla="*/ 932652 h 1509906"/>
                    <a:gd name="connsiteX171" fmla="*/ 741609 w 1034979"/>
                    <a:gd name="connsiteY171" fmla="*/ 921222 h 1509906"/>
                    <a:gd name="connsiteX172" fmla="*/ 753039 w 1034979"/>
                    <a:gd name="connsiteY172" fmla="*/ 911697 h 1509906"/>
                    <a:gd name="connsiteX173" fmla="*/ 758754 w 1034979"/>
                    <a:gd name="connsiteY173" fmla="*/ 900267 h 1509906"/>
                    <a:gd name="connsiteX174" fmla="*/ 760659 w 1034979"/>
                    <a:gd name="connsiteY174" fmla="*/ 894552 h 1509906"/>
                    <a:gd name="connsiteX175" fmla="*/ 766374 w 1034979"/>
                    <a:gd name="connsiteY175" fmla="*/ 883122 h 1509906"/>
                    <a:gd name="connsiteX176" fmla="*/ 764469 w 1034979"/>
                    <a:gd name="connsiteY176" fmla="*/ 867882 h 1509906"/>
                    <a:gd name="connsiteX177" fmla="*/ 758754 w 1034979"/>
                    <a:gd name="connsiteY177" fmla="*/ 865977 h 1509906"/>
                    <a:gd name="connsiteX178" fmla="*/ 737799 w 1034979"/>
                    <a:gd name="connsiteY178" fmla="*/ 867882 h 1509906"/>
                    <a:gd name="connsiteX179" fmla="*/ 732084 w 1034979"/>
                    <a:gd name="connsiteY179" fmla="*/ 871692 h 1509906"/>
                    <a:gd name="connsiteX180" fmla="*/ 720654 w 1034979"/>
                    <a:gd name="connsiteY180" fmla="*/ 875502 h 1509906"/>
                    <a:gd name="connsiteX181" fmla="*/ 716844 w 1034979"/>
                    <a:gd name="connsiteY181" fmla="*/ 881217 h 1509906"/>
                    <a:gd name="connsiteX182" fmla="*/ 711129 w 1034979"/>
                    <a:gd name="connsiteY182" fmla="*/ 883122 h 1509906"/>
                    <a:gd name="connsiteX183" fmla="*/ 705414 w 1034979"/>
                    <a:gd name="connsiteY183" fmla="*/ 886932 h 1509906"/>
                    <a:gd name="connsiteX184" fmla="*/ 699699 w 1034979"/>
                    <a:gd name="connsiteY184" fmla="*/ 892647 h 1509906"/>
                    <a:gd name="connsiteX185" fmla="*/ 692079 w 1034979"/>
                    <a:gd name="connsiteY185" fmla="*/ 896457 h 1509906"/>
                    <a:gd name="connsiteX186" fmla="*/ 650169 w 1034979"/>
                    <a:gd name="connsiteY186" fmla="*/ 925032 h 1509906"/>
                    <a:gd name="connsiteX187" fmla="*/ 636834 w 1034979"/>
                    <a:gd name="connsiteY187" fmla="*/ 936462 h 1509906"/>
                    <a:gd name="connsiteX188" fmla="*/ 627309 w 1034979"/>
                    <a:gd name="connsiteY188" fmla="*/ 953607 h 1509906"/>
                    <a:gd name="connsiteX189" fmla="*/ 602544 w 1034979"/>
                    <a:gd name="connsiteY189" fmla="*/ 959322 h 1509906"/>
                    <a:gd name="connsiteX190" fmla="*/ 589209 w 1034979"/>
                    <a:gd name="connsiteY190" fmla="*/ 963132 h 1509906"/>
                    <a:gd name="connsiteX191" fmla="*/ 573969 w 1034979"/>
                    <a:gd name="connsiteY191" fmla="*/ 961227 h 1509906"/>
                    <a:gd name="connsiteX192" fmla="*/ 562539 w 1034979"/>
                    <a:gd name="connsiteY192" fmla="*/ 957417 h 1509906"/>
                    <a:gd name="connsiteX193" fmla="*/ 551109 w 1034979"/>
                    <a:gd name="connsiteY193" fmla="*/ 953607 h 1509906"/>
                    <a:gd name="connsiteX194" fmla="*/ 539679 w 1034979"/>
                    <a:gd name="connsiteY194" fmla="*/ 949797 h 1509906"/>
                    <a:gd name="connsiteX195" fmla="*/ 533964 w 1034979"/>
                    <a:gd name="connsiteY195" fmla="*/ 947892 h 1509906"/>
                    <a:gd name="connsiteX196" fmla="*/ 528249 w 1034979"/>
                    <a:gd name="connsiteY196" fmla="*/ 944082 h 1509906"/>
                    <a:gd name="connsiteX197" fmla="*/ 516819 w 1034979"/>
                    <a:gd name="connsiteY197" fmla="*/ 938367 h 1509906"/>
                    <a:gd name="connsiteX198" fmla="*/ 509199 w 1034979"/>
                    <a:gd name="connsiteY198" fmla="*/ 926937 h 1509906"/>
                    <a:gd name="connsiteX199" fmla="*/ 505389 w 1034979"/>
                    <a:gd name="connsiteY199" fmla="*/ 905982 h 1509906"/>
                    <a:gd name="connsiteX200" fmla="*/ 507294 w 1034979"/>
                    <a:gd name="connsiteY200" fmla="*/ 841212 h 1509906"/>
                    <a:gd name="connsiteX201" fmla="*/ 503484 w 1034979"/>
                    <a:gd name="connsiteY201" fmla="*/ 351627 h 1509906"/>
                    <a:gd name="connsiteX202" fmla="*/ 499674 w 1034979"/>
                    <a:gd name="connsiteY202" fmla="*/ 60162 h 1509906"/>
                    <a:gd name="connsiteX203" fmla="*/ 490149 w 1034979"/>
                    <a:gd name="connsiteY203" fmla="*/ 33492 h 1509906"/>
                    <a:gd name="connsiteX204" fmla="*/ 488244 w 1034979"/>
                    <a:gd name="connsiteY204" fmla="*/ 27777 h 1509906"/>
                    <a:gd name="connsiteX205" fmla="*/ 484434 w 1034979"/>
                    <a:gd name="connsiteY205" fmla="*/ 22062 h 1509906"/>
                    <a:gd name="connsiteX206" fmla="*/ 478719 w 1034979"/>
                    <a:gd name="connsiteY206" fmla="*/ 10632 h 1509906"/>
                    <a:gd name="connsiteX207" fmla="*/ 473004 w 1034979"/>
                    <a:gd name="connsiteY207" fmla="*/ 6822 h 1509906"/>
                    <a:gd name="connsiteX208" fmla="*/ 469194 w 1034979"/>
                    <a:gd name="connsiteY208" fmla="*/ 1107 h 1509906"/>
                    <a:gd name="connsiteX209" fmla="*/ 429189 w 1034979"/>
                    <a:gd name="connsiteY209" fmla="*/ 4917 h 1509906"/>
                    <a:gd name="connsiteX210" fmla="*/ 421569 w 1034979"/>
                    <a:gd name="connsiteY210" fmla="*/ 16347 h 1509906"/>
                    <a:gd name="connsiteX211" fmla="*/ 417759 w 1034979"/>
                    <a:gd name="connsiteY211" fmla="*/ 22062 h 1509906"/>
                    <a:gd name="connsiteX212" fmla="*/ 419664 w 1034979"/>
                    <a:gd name="connsiteY212" fmla="*/ 54447 h 1509906"/>
                    <a:gd name="connsiteX213" fmla="*/ 423474 w 1034979"/>
                    <a:gd name="connsiteY213" fmla="*/ 65877 h 1509906"/>
                    <a:gd name="connsiteX214" fmla="*/ 425379 w 1034979"/>
                    <a:gd name="connsiteY214" fmla="*/ 71592 h 1509906"/>
                    <a:gd name="connsiteX215" fmla="*/ 425379 w 1034979"/>
                    <a:gd name="connsiteY215" fmla="*/ 77307 h 1509906"/>
                    <a:gd name="connsiteX216" fmla="*/ 429189 w 1034979"/>
                    <a:gd name="connsiteY216" fmla="*/ 231612 h 1509906"/>
                    <a:gd name="connsiteX217" fmla="*/ 440619 w 1034979"/>
                    <a:gd name="connsiteY217" fmla="*/ 414492 h 1509906"/>
                    <a:gd name="connsiteX218" fmla="*/ 425379 w 1034979"/>
                    <a:gd name="connsiteY218" fmla="*/ 711672 h 1509906"/>
                    <a:gd name="connsiteX219" fmla="*/ 425173 w 1034979"/>
                    <a:gd name="connsiteY219" fmla="*/ 765165 h 1509906"/>
                    <a:gd name="connsiteX220" fmla="*/ 421363 w 1034979"/>
                    <a:gd name="connsiteY220" fmla="*/ 844096 h 1509906"/>
                    <a:gd name="connsiteX221" fmla="*/ 425379 w 1034979"/>
                    <a:gd name="connsiteY221" fmla="*/ 894552 h 1509906"/>
                    <a:gd name="connsiteX222" fmla="*/ 423474 w 1034979"/>
                    <a:gd name="connsiteY222" fmla="*/ 921222 h 1509906"/>
                    <a:gd name="connsiteX223" fmla="*/ 417759 w 1034979"/>
                    <a:gd name="connsiteY223" fmla="*/ 923127 h 1509906"/>
                    <a:gd name="connsiteX224" fmla="*/ 412044 w 1034979"/>
                    <a:gd name="connsiteY224" fmla="*/ 926937 h 1509906"/>
                    <a:gd name="connsiteX225" fmla="*/ 421569 w 1034979"/>
                    <a:gd name="connsiteY225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27234 w 1034979"/>
                    <a:gd name="connsiteY56" fmla="*/ 1147917 h 1509906"/>
                    <a:gd name="connsiteX57" fmla="*/ 15804 w 1034979"/>
                    <a:gd name="connsiteY57" fmla="*/ 1153632 h 1509906"/>
                    <a:gd name="connsiteX58" fmla="*/ 6279 w 1034979"/>
                    <a:gd name="connsiteY58" fmla="*/ 1163157 h 1509906"/>
                    <a:gd name="connsiteX59" fmla="*/ 4374 w 1034979"/>
                    <a:gd name="connsiteY59" fmla="*/ 1168872 h 1509906"/>
                    <a:gd name="connsiteX60" fmla="*/ 564 w 1034979"/>
                    <a:gd name="connsiteY60" fmla="*/ 1174587 h 1509906"/>
                    <a:gd name="connsiteX61" fmla="*/ 6279 w 1034979"/>
                    <a:gd name="connsiteY61" fmla="*/ 1206972 h 1509906"/>
                    <a:gd name="connsiteX62" fmla="*/ 11994 w 1034979"/>
                    <a:gd name="connsiteY62" fmla="*/ 1210782 h 1509906"/>
                    <a:gd name="connsiteX63" fmla="*/ 17709 w 1034979"/>
                    <a:gd name="connsiteY63" fmla="*/ 1212687 h 1509906"/>
                    <a:gd name="connsiteX64" fmla="*/ 145344 w 1034979"/>
                    <a:gd name="connsiteY64" fmla="*/ 1210782 h 1509906"/>
                    <a:gd name="connsiteX65" fmla="*/ 152964 w 1034979"/>
                    <a:gd name="connsiteY65" fmla="*/ 1208877 h 1509906"/>
                    <a:gd name="connsiteX66" fmla="*/ 303459 w 1034979"/>
                    <a:gd name="connsiteY66" fmla="*/ 1203162 h 1509906"/>
                    <a:gd name="connsiteX67" fmla="*/ 318699 w 1034979"/>
                    <a:gd name="connsiteY67" fmla="*/ 1210782 h 1509906"/>
                    <a:gd name="connsiteX68" fmla="*/ 330129 w 1034979"/>
                    <a:gd name="connsiteY68" fmla="*/ 1216497 h 1509906"/>
                    <a:gd name="connsiteX69" fmla="*/ 333939 w 1034979"/>
                    <a:gd name="connsiteY69" fmla="*/ 1222212 h 1509906"/>
                    <a:gd name="connsiteX70" fmla="*/ 339654 w 1034979"/>
                    <a:gd name="connsiteY70" fmla="*/ 1224117 h 1509906"/>
                    <a:gd name="connsiteX71" fmla="*/ 351084 w 1034979"/>
                    <a:gd name="connsiteY71" fmla="*/ 1231737 h 1509906"/>
                    <a:gd name="connsiteX72" fmla="*/ 356799 w 1034979"/>
                    <a:gd name="connsiteY72" fmla="*/ 1235547 h 1509906"/>
                    <a:gd name="connsiteX73" fmla="*/ 360609 w 1034979"/>
                    <a:gd name="connsiteY73" fmla="*/ 1241262 h 1509906"/>
                    <a:gd name="connsiteX74" fmla="*/ 366324 w 1034979"/>
                    <a:gd name="connsiteY74" fmla="*/ 1252692 h 1509906"/>
                    <a:gd name="connsiteX75" fmla="*/ 362514 w 1034979"/>
                    <a:gd name="connsiteY75" fmla="*/ 1279362 h 1509906"/>
                    <a:gd name="connsiteX76" fmla="*/ 358704 w 1034979"/>
                    <a:gd name="connsiteY76" fmla="*/ 1285077 h 1509906"/>
                    <a:gd name="connsiteX77" fmla="*/ 356799 w 1034979"/>
                    <a:gd name="connsiteY77" fmla="*/ 1290792 h 1509906"/>
                    <a:gd name="connsiteX78" fmla="*/ 352989 w 1034979"/>
                    <a:gd name="connsiteY78" fmla="*/ 1296507 h 1509906"/>
                    <a:gd name="connsiteX79" fmla="*/ 351084 w 1034979"/>
                    <a:gd name="connsiteY79" fmla="*/ 1302222 h 1509906"/>
                    <a:gd name="connsiteX80" fmla="*/ 347274 w 1034979"/>
                    <a:gd name="connsiteY80" fmla="*/ 1307937 h 1509906"/>
                    <a:gd name="connsiteX81" fmla="*/ 330129 w 1034979"/>
                    <a:gd name="connsiteY81" fmla="*/ 1374612 h 1509906"/>
                    <a:gd name="connsiteX82" fmla="*/ 328224 w 1034979"/>
                    <a:gd name="connsiteY82" fmla="*/ 1426047 h 1509906"/>
                    <a:gd name="connsiteX83" fmla="*/ 330129 w 1034979"/>
                    <a:gd name="connsiteY83" fmla="*/ 1450812 h 1509906"/>
                    <a:gd name="connsiteX84" fmla="*/ 332034 w 1034979"/>
                    <a:gd name="connsiteY84" fmla="*/ 1456527 h 1509906"/>
                    <a:gd name="connsiteX85" fmla="*/ 335844 w 1034979"/>
                    <a:gd name="connsiteY85" fmla="*/ 1460337 h 1509906"/>
                    <a:gd name="connsiteX86" fmla="*/ 364419 w 1034979"/>
                    <a:gd name="connsiteY86" fmla="*/ 1506057 h 1509906"/>
                    <a:gd name="connsiteX87" fmla="*/ 387279 w 1034979"/>
                    <a:gd name="connsiteY87" fmla="*/ 1507962 h 1509906"/>
                    <a:gd name="connsiteX88" fmla="*/ 392994 w 1034979"/>
                    <a:gd name="connsiteY88" fmla="*/ 1502247 h 1509906"/>
                    <a:gd name="connsiteX89" fmla="*/ 394899 w 1034979"/>
                    <a:gd name="connsiteY89" fmla="*/ 1490817 h 1509906"/>
                    <a:gd name="connsiteX90" fmla="*/ 396804 w 1034979"/>
                    <a:gd name="connsiteY90" fmla="*/ 1485102 h 1509906"/>
                    <a:gd name="connsiteX91" fmla="*/ 398709 w 1034979"/>
                    <a:gd name="connsiteY91" fmla="*/ 1467957 h 1509906"/>
                    <a:gd name="connsiteX92" fmla="*/ 400614 w 1034979"/>
                    <a:gd name="connsiteY92" fmla="*/ 1454622 h 1509906"/>
                    <a:gd name="connsiteX93" fmla="*/ 404424 w 1034979"/>
                    <a:gd name="connsiteY93" fmla="*/ 1397472 h 1509906"/>
                    <a:gd name="connsiteX94" fmla="*/ 410139 w 1034979"/>
                    <a:gd name="connsiteY94" fmla="*/ 1386042 h 1509906"/>
                    <a:gd name="connsiteX95" fmla="*/ 413949 w 1034979"/>
                    <a:gd name="connsiteY95" fmla="*/ 1372707 h 1509906"/>
                    <a:gd name="connsiteX96" fmla="*/ 415854 w 1034979"/>
                    <a:gd name="connsiteY96" fmla="*/ 1366992 h 1509906"/>
                    <a:gd name="connsiteX97" fmla="*/ 417759 w 1034979"/>
                    <a:gd name="connsiteY97" fmla="*/ 1353657 h 1509906"/>
                    <a:gd name="connsiteX98" fmla="*/ 421569 w 1034979"/>
                    <a:gd name="connsiteY98" fmla="*/ 1342227 h 1509906"/>
                    <a:gd name="connsiteX99" fmla="*/ 427284 w 1034979"/>
                    <a:gd name="connsiteY99" fmla="*/ 1328892 h 1509906"/>
                    <a:gd name="connsiteX100" fmla="*/ 436809 w 1034979"/>
                    <a:gd name="connsiteY100" fmla="*/ 1317462 h 1509906"/>
                    <a:gd name="connsiteX101" fmla="*/ 467289 w 1034979"/>
                    <a:gd name="connsiteY101" fmla="*/ 1258407 h 1509906"/>
                    <a:gd name="connsiteX102" fmla="*/ 535869 w 1034979"/>
                    <a:gd name="connsiteY102" fmla="*/ 1243167 h 1509906"/>
                    <a:gd name="connsiteX103" fmla="*/ 573969 w 1034979"/>
                    <a:gd name="connsiteY103" fmla="*/ 1229832 h 1509906"/>
                    <a:gd name="connsiteX104" fmla="*/ 585399 w 1034979"/>
                    <a:gd name="connsiteY104" fmla="*/ 1226022 h 1509906"/>
                    <a:gd name="connsiteX105" fmla="*/ 720654 w 1034979"/>
                    <a:gd name="connsiteY105" fmla="*/ 1309842 h 1509906"/>
                    <a:gd name="connsiteX106" fmla="*/ 733989 w 1034979"/>
                    <a:gd name="connsiteY106" fmla="*/ 1319367 h 1509906"/>
                    <a:gd name="connsiteX107" fmla="*/ 743514 w 1034979"/>
                    <a:gd name="connsiteY107" fmla="*/ 1321272 h 1509906"/>
                    <a:gd name="connsiteX108" fmla="*/ 749229 w 1034979"/>
                    <a:gd name="connsiteY108" fmla="*/ 1323177 h 1509906"/>
                    <a:gd name="connsiteX109" fmla="*/ 762564 w 1034979"/>
                    <a:gd name="connsiteY109" fmla="*/ 1328892 h 1509906"/>
                    <a:gd name="connsiteX110" fmla="*/ 777804 w 1034979"/>
                    <a:gd name="connsiteY110" fmla="*/ 1326987 h 1509906"/>
                    <a:gd name="connsiteX111" fmla="*/ 789234 w 1034979"/>
                    <a:gd name="connsiteY111" fmla="*/ 1321272 h 1509906"/>
                    <a:gd name="connsiteX112" fmla="*/ 794949 w 1034979"/>
                    <a:gd name="connsiteY112" fmla="*/ 1319367 h 1509906"/>
                    <a:gd name="connsiteX113" fmla="*/ 802569 w 1034979"/>
                    <a:gd name="connsiteY113" fmla="*/ 1302222 h 1509906"/>
                    <a:gd name="connsiteX114" fmla="*/ 800664 w 1034979"/>
                    <a:gd name="connsiteY114" fmla="*/ 1277457 h 1509906"/>
                    <a:gd name="connsiteX115" fmla="*/ 798759 w 1034979"/>
                    <a:gd name="connsiteY115" fmla="*/ 1271742 h 1509906"/>
                    <a:gd name="connsiteX116" fmla="*/ 796854 w 1034979"/>
                    <a:gd name="connsiteY116" fmla="*/ 1264122 h 1509906"/>
                    <a:gd name="connsiteX117" fmla="*/ 783519 w 1034979"/>
                    <a:gd name="connsiteY117" fmla="*/ 1246977 h 1509906"/>
                    <a:gd name="connsiteX118" fmla="*/ 773994 w 1034979"/>
                    <a:gd name="connsiteY118" fmla="*/ 1241262 h 1509906"/>
                    <a:gd name="connsiteX119" fmla="*/ 648264 w 1034979"/>
                    <a:gd name="connsiteY119" fmla="*/ 1149822 h 1509906"/>
                    <a:gd name="connsiteX120" fmla="*/ 644454 w 1034979"/>
                    <a:gd name="connsiteY120" fmla="*/ 1132677 h 1509906"/>
                    <a:gd name="connsiteX121" fmla="*/ 646359 w 1034979"/>
                    <a:gd name="connsiteY121" fmla="*/ 1125057 h 1509906"/>
                    <a:gd name="connsiteX122" fmla="*/ 650169 w 1034979"/>
                    <a:gd name="connsiteY122" fmla="*/ 1107912 h 1509906"/>
                    <a:gd name="connsiteX123" fmla="*/ 653979 w 1034979"/>
                    <a:gd name="connsiteY123" fmla="*/ 1102197 h 1509906"/>
                    <a:gd name="connsiteX124" fmla="*/ 655884 w 1034979"/>
                    <a:gd name="connsiteY124" fmla="*/ 1096482 h 1509906"/>
                    <a:gd name="connsiteX125" fmla="*/ 661599 w 1034979"/>
                    <a:gd name="connsiteY125" fmla="*/ 1094577 h 1509906"/>
                    <a:gd name="connsiteX126" fmla="*/ 671124 w 1034979"/>
                    <a:gd name="connsiteY126" fmla="*/ 1083147 h 1509906"/>
                    <a:gd name="connsiteX127" fmla="*/ 724464 w 1034979"/>
                    <a:gd name="connsiteY127" fmla="*/ 1075527 h 1509906"/>
                    <a:gd name="connsiteX128" fmla="*/ 842574 w 1034979"/>
                    <a:gd name="connsiteY128" fmla="*/ 1077432 h 1509906"/>
                    <a:gd name="connsiteX129" fmla="*/ 871149 w 1034979"/>
                    <a:gd name="connsiteY129" fmla="*/ 1079337 h 1509906"/>
                    <a:gd name="connsiteX130" fmla="*/ 899724 w 1034979"/>
                    <a:gd name="connsiteY130" fmla="*/ 1085052 h 1509906"/>
                    <a:gd name="connsiteX131" fmla="*/ 922584 w 1034979"/>
                    <a:gd name="connsiteY131" fmla="*/ 1088862 h 1509906"/>
                    <a:gd name="connsiteX132" fmla="*/ 951159 w 1034979"/>
                    <a:gd name="connsiteY132" fmla="*/ 1094577 h 1509906"/>
                    <a:gd name="connsiteX133" fmla="*/ 956874 w 1034979"/>
                    <a:gd name="connsiteY133" fmla="*/ 1094577 h 1509906"/>
                    <a:gd name="connsiteX134" fmla="*/ 1002594 w 1034979"/>
                    <a:gd name="connsiteY134" fmla="*/ 1092672 h 1509906"/>
                    <a:gd name="connsiteX135" fmla="*/ 1031169 w 1034979"/>
                    <a:gd name="connsiteY135" fmla="*/ 1085052 h 1509906"/>
                    <a:gd name="connsiteX136" fmla="*/ 1034979 w 1034979"/>
                    <a:gd name="connsiteY136" fmla="*/ 1079337 h 1509906"/>
                    <a:gd name="connsiteX137" fmla="*/ 1033074 w 1034979"/>
                    <a:gd name="connsiteY137" fmla="*/ 1060287 h 1509906"/>
                    <a:gd name="connsiteX138" fmla="*/ 1027359 w 1034979"/>
                    <a:gd name="connsiteY138" fmla="*/ 1056477 h 1509906"/>
                    <a:gd name="connsiteX139" fmla="*/ 1012119 w 1034979"/>
                    <a:gd name="connsiteY139" fmla="*/ 1054572 h 1509906"/>
                    <a:gd name="connsiteX140" fmla="*/ 1006404 w 1034979"/>
                    <a:gd name="connsiteY140" fmla="*/ 1052667 h 1509906"/>
                    <a:gd name="connsiteX141" fmla="*/ 998784 w 1034979"/>
                    <a:gd name="connsiteY141" fmla="*/ 1050762 h 1509906"/>
                    <a:gd name="connsiteX142" fmla="*/ 987354 w 1034979"/>
                    <a:gd name="connsiteY142" fmla="*/ 1043142 h 1509906"/>
                    <a:gd name="connsiteX143" fmla="*/ 975924 w 1034979"/>
                    <a:gd name="connsiteY143" fmla="*/ 1039332 h 1509906"/>
                    <a:gd name="connsiteX144" fmla="*/ 970209 w 1034979"/>
                    <a:gd name="connsiteY144" fmla="*/ 1037427 h 1509906"/>
                    <a:gd name="connsiteX145" fmla="*/ 962589 w 1034979"/>
                    <a:gd name="connsiteY145" fmla="*/ 1035522 h 1509906"/>
                    <a:gd name="connsiteX146" fmla="*/ 956874 w 1034979"/>
                    <a:gd name="connsiteY146" fmla="*/ 1033617 h 1509906"/>
                    <a:gd name="connsiteX147" fmla="*/ 935919 w 1034979"/>
                    <a:gd name="connsiteY147" fmla="*/ 1027902 h 1509906"/>
                    <a:gd name="connsiteX148" fmla="*/ 930204 w 1034979"/>
                    <a:gd name="connsiteY148" fmla="*/ 1025997 h 1509906"/>
                    <a:gd name="connsiteX149" fmla="*/ 825429 w 1034979"/>
                    <a:gd name="connsiteY149" fmla="*/ 1027902 h 1509906"/>
                    <a:gd name="connsiteX150" fmla="*/ 819714 w 1034979"/>
                    <a:gd name="connsiteY150" fmla="*/ 1029807 h 1509906"/>
                    <a:gd name="connsiteX151" fmla="*/ 730179 w 1034979"/>
                    <a:gd name="connsiteY151" fmla="*/ 1031712 h 1509906"/>
                    <a:gd name="connsiteX152" fmla="*/ 716844 w 1034979"/>
                    <a:gd name="connsiteY152" fmla="*/ 1035522 h 1509906"/>
                    <a:gd name="connsiteX153" fmla="*/ 695889 w 1034979"/>
                    <a:gd name="connsiteY153" fmla="*/ 1037427 h 1509906"/>
                    <a:gd name="connsiteX154" fmla="*/ 669219 w 1034979"/>
                    <a:gd name="connsiteY154" fmla="*/ 1039332 h 1509906"/>
                    <a:gd name="connsiteX155" fmla="*/ 669219 w 1034979"/>
                    <a:gd name="connsiteY155" fmla="*/ 1039332 h 1509906"/>
                    <a:gd name="connsiteX156" fmla="*/ 646359 w 1034979"/>
                    <a:gd name="connsiteY156" fmla="*/ 1043142 h 1509906"/>
                    <a:gd name="connsiteX157" fmla="*/ 642549 w 1034979"/>
                    <a:gd name="connsiteY157" fmla="*/ 1031712 h 1509906"/>
                    <a:gd name="connsiteX158" fmla="*/ 640644 w 1034979"/>
                    <a:gd name="connsiteY158" fmla="*/ 1025997 h 1509906"/>
                    <a:gd name="connsiteX159" fmla="*/ 642549 w 1034979"/>
                    <a:gd name="connsiteY159" fmla="*/ 1008852 h 1509906"/>
                    <a:gd name="connsiteX160" fmla="*/ 644454 w 1034979"/>
                    <a:gd name="connsiteY160" fmla="*/ 1003137 h 1509906"/>
                    <a:gd name="connsiteX161" fmla="*/ 661599 w 1034979"/>
                    <a:gd name="connsiteY161" fmla="*/ 993612 h 1509906"/>
                    <a:gd name="connsiteX162" fmla="*/ 673029 w 1034979"/>
                    <a:gd name="connsiteY162" fmla="*/ 985992 h 1509906"/>
                    <a:gd name="connsiteX163" fmla="*/ 674934 w 1034979"/>
                    <a:gd name="connsiteY163" fmla="*/ 980277 h 1509906"/>
                    <a:gd name="connsiteX164" fmla="*/ 680649 w 1034979"/>
                    <a:gd name="connsiteY164" fmla="*/ 978372 h 1509906"/>
                    <a:gd name="connsiteX165" fmla="*/ 686364 w 1034979"/>
                    <a:gd name="connsiteY165" fmla="*/ 974562 h 1509906"/>
                    <a:gd name="connsiteX166" fmla="*/ 695889 w 1034979"/>
                    <a:gd name="connsiteY166" fmla="*/ 965037 h 1509906"/>
                    <a:gd name="connsiteX167" fmla="*/ 705414 w 1034979"/>
                    <a:gd name="connsiteY167" fmla="*/ 953607 h 1509906"/>
                    <a:gd name="connsiteX168" fmla="*/ 716844 w 1034979"/>
                    <a:gd name="connsiteY168" fmla="*/ 945987 h 1509906"/>
                    <a:gd name="connsiteX169" fmla="*/ 732084 w 1034979"/>
                    <a:gd name="connsiteY169" fmla="*/ 932652 h 1509906"/>
                    <a:gd name="connsiteX170" fmla="*/ 741609 w 1034979"/>
                    <a:gd name="connsiteY170" fmla="*/ 921222 h 1509906"/>
                    <a:gd name="connsiteX171" fmla="*/ 753039 w 1034979"/>
                    <a:gd name="connsiteY171" fmla="*/ 911697 h 1509906"/>
                    <a:gd name="connsiteX172" fmla="*/ 758754 w 1034979"/>
                    <a:gd name="connsiteY172" fmla="*/ 900267 h 1509906"/>
                    <a:gd name="connsiteX173" fmla="*/ 760659 w 1034979"/>
                    <a:gd name="connsiteY173" fmla="*/ 894552 h 1509906"/>
                    <a:gd name="connsiteX174" fmla="*/ 766374 w 1034979"/>
                    <a:gd name="connsiteY174" fmla="*/ 883122 h 1509906"/>
                    <a:gd name="connsiteX175" fmla="*/ 764469 w 1034979"/>
                    <a:gd name="connsiteY175" fmla="*/ 867882 h 1509906"/>
                    <a:gd name="connsiteX176" fmla="*/ 758754 w 1034979"/>
                    <a:gd name="connsiteY176" fmla="*/ 865977 h 1509906"/>
                    <a:gd name="connsiteX177" fmla="*/ 737799 w 1034979"/>
                    <a:gd name="connsiteY177" fmla="*/ 867882 h 1509906"/>
                    <a:gd name="connsiteX178" fmla="*/ 732084 w 1034979"/>
                    <a:gd name="connsiteY178" fmla="*/ 871692 h 1509906"/>
                    <a:gd name="connsiteX179" fmla="*/ 720654 w 1034979"/>
                    <a:gd name="connsiteY179" fmla="*/ 875502 h 1509906"/>
                    <a:gd name="connsiteX180" fmla="*/ 716844 w 1034979"/>
                    <a:gd name="connsiteY180" fmla="*/ 881217 h 1509906"/>
                    <a:gd name="connsiteX181" fmla="*/ 711129 w 1034979"/>
                    <a:gd name="connsiteY181" fmla="*/ 883122 h 1509906"/>
                    <a:gd name="connsiteX182" fmla="*/ 705414 w 1034979"/>
                    <a:gd name="connsiteY182" fmla="*/ 886932 h 1509906"/>
                    <a:gd name="connsiteX183" fmla="*/ 699699 w 1034979"/>
                    <a:gd name="connsiteY183" fmla="*/ 892647 h 1509906"/>
                    <a:gd name="connsiteX184" fmla="*/ 692079 w 1034979"/>
                    <a:gd name="connsiteY184" fmla="*/ 896457 h 1509906"/>
                    <a:gd name="connsiteX185" fmla="*/ 650169 w 1034979"/>
                    <a:gd name="connsiteY185" fmla="*/ 925032 h 1509906"/>
                    <a:gd name="connsiteX186" fmla="*/ 636834 w 1034979"/>
                    <a:gd name="connsiteY186" fmla="*/ 936462 h 1509906"/>
                    <a:gd name="connsiteX187" fmla="*/ 627309 w 1034979"/>
                    <a:gd name="connsiteY187" fmla="*/ 953607 h 1509906"/>
                    <a:gd name="connsiteX188" fmla="*/ 602544 w 1034979"/>
                    <a:gd name="connsiteY188" fmla="*/ 959322 h 1509906"/>
                    <a:gd name="connsiteX189" fmla="*/ 589209 w 1034979"/>
                    <a:gd name="connsiteY189" fmla="*/ 963132 h 1509906"/>
                    <a:gd name="connsiteX190" fmla="*/ 573969 w 1034979"/>
                    <a:gd name="connsiteY190" fmla="*/ 961227 h 1509906"/>
                    <a:gd name="connsiteX191" fmla="*/ 562539 w 1034979"/>
                    <a:gd name="connsiteY191" fmla="*/ 957417 h 1509906"/>
                    <a:gd name="connsiteX192" fmla="*/ 551109 w 1034979"/>
                    <a:gd name="connsiteY192" fmla="*/ 953607 h 1509906"/>
                    <a:gd name="connsiteX193" fmla="*/ 539679 w 1034979"/>
                    <a:gd name="connsiteY193" fmla="*/ 949797 h 1509906"/>
                    <a:gd name="connsiteX194" fmla="*/ 533964 w 1034979"/>
                    <a:gd name="connsiteY194" fmla="*/ 947892 h 1509906"/>
                    <a:gd name="connsiteX195" fmla="*/ 528249 w 1034979"/>
                    <a:gd name="connsiteY195" fmla="*/ 944082 h 1509906"/>
                    <a:gd name="connsiteX196" fmla="*/ 516819 w 1034979"/>
                    <a:gd name="connsiteY196" fmla="*/ 938367 h 1509906"/>
                    <a:gd name="connsiteX197" fmla="*/ 509199 w 1034979"/>
                    <a:gd name="connsiteY197" fmla="*/ 926937 h 1509906"/>
                    <a:gd name="connsiteX198" fmla="*/ 505389 w 1034979"/>
                    <a:gd name="connsiteY198" fmla="*/ 905982 h 1509906"/>
                    <a:gd name="connsiteX199" fmla="*/ 507294 w 1034979"/>
                    <a:gd name="connsiteY199" fmla="*/ 841212 h 1509906"/>
                    <a:gd name="connsiteX200" fmla="*/ 503484 w 1034979"/>
                    <a:gd name="connsiteY200" fmla="*/ 351627 h 1509906"/>
                    <a:gd name="connsiteX201" fmla="*/ 499674 w 1034979"/>
                    <a:gd name="connsiteY201" fmla="*/ 60162 h 1509906"/>
                    <a:gd name="connsiteX202" fmla="*/ 490149 w 1034979"/>
                    <a:gd name="connsiteY202" fmla="*/ 33492 h 1509906"/>
                    <a:gd name="connsiteX203" fmla="*/ 488244 w 1034979"/>
                    <a:gd name="connsiteY203" fmla="*/ 27777 h 1509906"/>
                    <a:gd name="connsiteX204" fmla="*/ 484434 w 1034979"/>
                    <a:gd name="connsiteY204" fmla="*/ 22062 h 1509906"/>
                    <a:gd name="connsiteX205" fmla="*/ 478719 w 1034979"/>
                    <a:gd name="connsiteY205" fmla="*/ 10632 h 1509906"/>
                    <a:gd name="connsiteX206" fmla="*/ 473004 w 1034979"/>
                    <a:gd name="connsiteY206" fmla="*/ 6822 h 1509906"/>
                    <a:gd name="connsiteX207" fmla="*/ 469194 w 1034979"/>
                    <a:gd name="connsiteY207" fmla="*/ 1107 h 1509906"/>
                    <a:gd name="connsiteX208" fmla="*/ 429189 w 1034979"/>
                    <a:gd name="connsiteY208" fmla="*/ 4917 h 1509906"/>
                    <a:gd name="connsiteX209" fmla="*/ 421569 w 1034979"/>
                    <a:gd name="connsiteY209" fmla="*/ 16347 h 1509906"/>
                    <a:gd name="connsiteX210" fmla="*/ 417759 w 1034979"/>
                    <a:gd name="connsiteY210" fmla="*/ 22062 h 1509906"/>
                    <a:gd name="connsiteX211" fmla="*/ 419664 w 1034979"/>
                    <a:gd name="connsiteY211" fmla="*/ 54447 h 1509906"/>
                    <a:gd name="connsiteX212" fmla="*/ 423474 w 1034979"/>
                    <a:gd name="connsiteY212" fmla="*/ 65877 h 1509906"/>
                    <a:gd name="connsiteX213" fmla="*/ 425379 w 1034979"/>
                    <a:gd name="connsiteY213" fmla="*/ 71592 h 1509906"/>
                    <a:gd name="connsiteX214" fmla="*/ 425379 w 1034979"/>
                    <a:gd name="connsiteY214" fmla="*/ 77307 h 1509906"/>
                    <a:gd name="connsiteX215" fmla="*/ 429189 w 1034979"/>
                    <a:gd name="connsiteY215" fmla="*/ 231612 h 1509906"/>
                    <a:gd name="connsiteX216" fmla="*/ 440619 w 1034979"/>
                    <a:gd name="connsiteY216" fmla="*/ 414492 h 1509906"/>
                    <a:gd name="connsiteX217" fmla="*/ 425379 w 1034979"/>
                    <a:gd name="connsiteY217" fmla="*/ 711672 h 1509906"/>
                    <a:gd name="connsiteX218" fmla="*/ 425173 w 1034979"/>
                    <a:gd name="connsiteY218" fmla="*/ 765165 h 1509906"/>
                    <a:gd name="connsiteX219" fmla="*/ 421363 w 1034979"/>
                    <a:gd name="connsiteY219" fmla="*/ 844096 h 1509906"/>
                    <a:gd name="connsiteX220" fmla="*/ 425379 w 1034979"/>
                    <a:gd name="connsiteY220" fmla="*/ 894552 h 1509906"/>
                    <a:gd name="connsiteX221" fmla="*/ 423474 w 1034979"/>
                    <a:gd name="connsiteY221" fmla="*/ 921222 h 1509906"/>
                    <a:gd name="connsiteX222" fmla="*/ 417759 w 1034979"/>
                    <a:gd name="connsiteY222" fmla="*/ 923127 h 1509906"/>
                    <a:gd name="connsiteX223" fmla="*/ 412044 w 1034979"/>
                    <a:gd name="connsiteY223" fmla="*/ 926937 h 1509906"/>
                    <a:gd name="connsiteX224" fmla="*/ 421569 w 1034979"/>
                    <a:gd name="connsiteY224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27234 w 1034979"/>
                    <a:gd name="connsiteY56" fmla="*/ 1147917 h 1509906"/>
                    <a:gd name="connsiteX57" fmla="*/ 15804 w 1034979"/>
                    <a:gd name="connsiteY57" fmla="*/ 1153632 h 1509906"/>
                    <a:gd name="connsiteX58" fmla="*/ 6279 w 1034979"/>
                    <a:gd name="connsiteY58" fmla="*/ 1163157 h 1509906"/>
                    <a:gd name="connsiteX59" fmla="*/ 4374 w 1034979"/>
                    <a:gd name="connsiteY59" fmla="*/ 1168872 h 1509906"/>
                    <a:gd name="connsiteX60" fmla="*/ 564 w 1034979"/>
                    <a:gd name="connsiteY60" fmla="*/ 1174587 h 1509906"/>
                    <a:gd name="connsiteX61" fmla="*/ 6279 w 1034979"/>
                    <a:gd name="connsiteY61" fmla="*/ 1206972 h 1509906"/>
                    <a:gd name="connsiteX62" fmla="*/ 11994 w 1034979"/>
                    <a:gd name="connsiteY62" fmla="*/ 1210782 h 1509906"/>
                    <a:gd name="connsiteX63" fmla="*/ 17709 w 1034979"/>
                    <a:gd name="connsiteY63" fmla="*/ 1212687 h 1509906"/>
                    <a:gd name="connsiteX64" fmla="*/ 145344 w 1034979"/>
                    <a:gd name="connsiteY64" fmla="*/ 1210782 h 1509906"/>
                    <a:gd name="connsiteX65" fmla="*/ 152964 w 1034979"/>
                    <a:gd name="connsiteY65" fmla="*/ 1208877 h 1509906"/>
                    <a:gd name="connsiteX66" fmla="*/ 303459 w 1034979"/>
                    <a:gd name="connsiteY66" fmla="*/ 1203162 h 1509906"/>
                    <a:gd name="connsiteX67" fmla="*/ 318699 w 1034979"/>
                    <a:gd name="connsiteY67" fmla="*/ 1210782 h 1509906"/>
                    <a:gd name="connsiteX68" fmla="*/ 330129 w 1034979"/>
                    <a:gd name="connsiteY68" fmla="*/ 1216497 h 1509906"/>
                    <a:gd name="connsiteX69" fmla="*/ 333939 w 1034979"/>
                    <a:gd name="connsiteY69" fmla="*/ 1222212 h 1509906"/>
                    <a:gd name="connsiteX70" fmla="*/ 339654 w 1034979"/>
                    <a:gd name="connsiteY70" fmla="*/ 1224117 h 1509906"/>
                    <a:gd name="connsiteX71" fmla="*/ 351084 w 1034979"/>
                    <a:gd name="connsiteY71" fmla="*/ 1231737 h 1509906"/>
                    <a:gd name="connsiteX72" fmla="*/ 356799 w 1034979"/>
                    <a:gd name="connsiteY72" fmla="*/ 1235547 h 1509906"/>
                    <a:gd name="connsiteX73" fmla="*/ 360609 w 1034979"/>
                    <a:gd name="connsiteY73" fmla="*/ 1241262 h 1509906"/>
                    <a:gd name="connsiteX74" fmla="*/ 366324 w 1034979"/>
                    <a:gd name="connsiteY74" fmla="*/ 1252692 h 1509906"/>
                    <a:gd name="connsiteX75" fmla="*/ 362514 w 1034979"/>
                    <a:gd name="connsiteY75" fmla="*/ 1279362 h 1509906"/>
                    <a:gd name="connsiteX76" fmla="*/ 358704 w 1034979"/>
                    <a:gd name="connsiteY76" fmla="*/ 1285077 h 1509906"/>
                    <a:gd name="connsiteX77" fmla="*/ 356799 w 1034979"/>
                    <a:gd name="connsiteY77" fmla="*/ 1290792 h 1509906"/>
                    <a:gd name="connsiteX78" fmla="*/ 352989 w 1034979"/>
                    <a:gd name="connsiteY78" fmla="*/ 1296507 h 1509906"/>
                    <a:gd name="connsiteX79" fmla="*/ 351084 w 1034979"/>
                    <a:gd name="connsiteY79" fmla="*/ 1302222 h 1509906"/>
                    <a:gd name="connsiteX80" fmla="*/ 347274 w 1034979"/>
                    <a:gd name="connsiteY80" fmla="*/ 1307937 h 1509906"/>
                    <a:gd name="connsiteX81" fmla="*/ 330129 w 1034979"/>
                    <a:gd name="connsiteY81" fmla="*/ 1374612 h 1509906"/>
                    <a:gd name="connsiteX82" fmla="*/ 328224 w 1034979"/>
                    <a:gd name="connsiteY82" fmla="*/ 1426047 h 1509906"/>
                    <a:gd name="connsiteX83" fmla="*/ 330129 w 1034979"/>
                    <a:gd name="connsiteY83" fmla="*/ 1450812 h 1509906"/>
                    <a:gd name="connsiteX84" fmla="*/ 332034 w 1034979"/>
                    <a:gd name="connsiteY84" fmla="*/ 1456527 h 1509906"/>
                    <a:gd name="connsiteX85" fmla="*/ 335844 w 1034979"/>
                    <a:gd name="connsiteY85" fmla="*/ 1460337 h 1509906"/>
                    <a:gd name="connsiteX86" fmla="*/ 364419 w 1034979"/>
                    <a:gd name="connsiteY86" fmla="*/ 1506057 h 1509906"/>
                    <a:gd name="connsiteX87" fmla="*/ 387279 w 1034979"/>
                    <a:gd name="connsiteY87" fmla="*/ 1507962 h 1509906"/>
                    <a:gd name="connsiteX88" fmla="*/ 392994 w 1034979"/>
                    <a:gd name="connsiteY88" fmla="*/ 1502247 h 1509906"/>
                    <a:gd name="connsiteX89" fmla="*/ 394899 w 1034979"/>
                    <a:gd name="connsiteY89" fmla="*/ 1490817 h 1509906"/>
                    <a:gd name="connsiteX90" fmla="*/ 396804 w 1034979"/>
                    <a:gd name="connsiteY90" fmla="*/ 1485102 h 1509906"/>
                    <a:gd name="connsiteX91" fmla="*/ 398709 w 1034979"/>
                    <a:gd name="connsiteY91" fmla="*/ 1467957 h 1509906"/>
                    <a:gd name="connsiteX92" fmla="*/ 400614 w 1034979"/>
                    <a:gd name="connsiteY92" fmla="*/ 1454622 h 1509906"/>
                    <a:gd name="connsiteX93" fmla="*/ 404424 w 1034979"/>
                    <a:gd name="connsiteY93" fmla="*/ 1397472 h 1509906"/>
                    <a:gd name="connsiteX94" fmla="*/ 410139 w 1034979"/>
                    <a:gd name="connsiteY94" fmla="*/ 1386042 h 1509906"/>
                    <a:gd name="connsiteX95" fmla="*/ 413949 w 1034979"/>
                    <a:gd name="connsiteY95" fmla="*/ 1372707 h 1509906"/>
                    <a:gd name="connsiteX96" fmla="*/ 415854 w 1034979"/>
                    <a:gd name="connsiteY96" fmla="*/ 1366992 h 1509906"/>
                    <a:gd name="connsiteX97" fmla="*/ 417759 w 1034979"/>
                    <a:gd name="connsiteY97" fmla="*/ 1353657 h 1509906"/>
                    <a:gd name="connsiteX98" fmla="*/ 421569 w 1034979"/>
                    <a:gd name="connsiteY98" fmla="*/ 1342227 h 1509906"/>
                    <a:gd name="connsiteX99" fmla="*/ 427284 w 1034979"/>
                    <a:gd name="connsiteY99" fmla="*/ 1328892 h 1509906"/>
                    <a:gd name="connsiteX100" fmla="*/ 436809 w 1034979"/>
                    <a:gd name="connsiteY100" fmla="*/ 1317462 h 1509906"/>
                    <a:gd name="connsiteX101" fmla="*/ 467289 w 1034979"/>
                    <a:gd name="connsiteY101" fmla="*/ 1258407 h 1509906"/>
                    <a:gd name="connsiteX102" fmla="*/ 528455 w 1034979"/>
                    <a:gd name="connsiteY102" fmla="*/ 1245638 h 1509906"/>
                    <a:gd name="connsiteX103" fmla="*/ 573969 w 1034979"/>
                    <a:gd name="connsiteY103" fmla="*/ 1229832 h 1509906"/>
                    <a:gd name="connsiteX104" fmla="*/ 585399 w 1034979"/>
                    <a:gd name="connsiteY104" fmla="*/ 1226022 h 1509906"/>
                    <a:gd name="connsiteX105" fmla="*/ 720654 w 1034979"/>
                    <a:gd name="connsiteY105" fmla="*/ 1309842 h 1509906"/>
                    <a:gd name="connsiteX106" fmla="*/ 733989 w 1034979"/>
                    <a:gd name="connsiteY106" fmla="*/ 1319367 h 1509906"/>
                    <a:gd name="connsiteX107" fmla="*/ 743514 w 1034979"/>
                    <a:gd name="connsiteY107" fmla="*/ 1321272 h 1509906"/>
                    <a:gd name="connsiteX108" fmla="*/ 749229 w 1034979"/>
                    <a:gd name="connsiteY108" fmla="*/ 1323177 h 1509906"/>
                    <a:gd name="connsiteX109" fmla="*/ 762564 w 1034979"/>
                    <a:gd name="connsiteY109" fmla="*/ 1328892 h 1509906"/>
                    <a:gd name="connsiteX110" fmla="*/ 777804 w 1034979"/>
                    <a:gd name="connsiteY110" fmla="*/ 1326987 h 1509906"/>
                    <a:gd name="connsiteX111" fmla="*/ 789234 w 1034979"/>
                    <a:gd name="connsiteY111" fmla="*/ 1321272 h 1509906"/>
                    <a:gd name="connsiteX112" fmla="*/ 794949 w 1034979"/>
                    <a:gd name="connsiteY112" fmla="*/ 1319367 h 1509906"/>
                    <a:gd name="connsiteX113" fmla="*/ 802569 w 1034979"/>
                    <a:gd name="connsiteY113" fmla="*/ 1302222 h 1509906"/>
                    <a:gd name="connsiteX114" fmla="*/ 800664 w 1034979"/>
                    <a:gd name="connsiteY114" fmla="*/ 1277457 h 1509906"/>
                    <a:gd name="connsiteX115" fmla="*/ 798759 w 1034979"/>
                    <a:gd name="connsiteY115" fmla="*/ 1271742 h 1509906"/>
                    <a:gd name="connsiteX116" fmla="*/ 796854 w 1034979"/>
                    <a:gd name="connsiteY116" fmla="*/ 1264122 h 1509906"/>
                    <a:gd name="connsiteX117" fmla="*/ 783519 w 1034979"/>
                    <a:gd name="connsiteY117" fmla="*/ 1246977 h 1509906"/>
                    <a:gd name="connsiteX118" fmla="*/ 773994 w 1034979"/>
                    <a:gd name="connsiteY118" fmla="*/ 1241262 h 1509906"/>
                    <a:gd name="connsiteX119" fmla="*/ 648264 w 1034979"/>
                    <a:gd name="connsiteY119" fmla="*/ 1149822 h 1509906"/>
                    <a:gd name="connsiteX120" fmla="*/ 644454 w 1034979"/>
                    <a:gd name="connsiteY120" fmla="*/ 1132677 h 1509906"/>
                    <a:gd name="connsiteX121" fmla="*/ 646359 w 1034979"/>
                    <a:gd name="connsiteY121" fmla="*/ 1125057 h 1509906"/>
                    <a:gd name="connsiteX122" fmla="*/ 650169 w 1034979"/>
                    <a:gd name="connsiteY122" fmla="*/ 1107912 h 1509906"/>
                    <a:gd name="connsiteX123" fmla="*/ 653979 w 1034979"/>
                    <a:gd name="connsiteY123" fmla="*/ 1102197 h 1509906"/>
                    <a:gd name="connsiteX124" fmla="*/ 655884 w 1034979"/>
                    <a:gd name="connsiteY124" fmla="*/ 1096482 h 1509906"/>
                    <a:gd name="connsiteX125" fmla="*/ 661599 w 1034979"/>
                    <a:gd name="connsiteY125" fmla="*/ 1094577 h 1509906"/>
                    <a:gd name="connsiteX126" fmla="*/ 671124 w 1034979"/>
                    <a:gd name="connsiteY126" fmla="*/ 1083147 h 1509906"/>
                    <a:gd name="connsiteX127" fmla="*/ 724464 w 1034979"/>
                    <a:gd name="connsiteY127" fmla="*/ 1075527 h 1509906"/>
                    <a:gd name="connsiteX128" fmla="*/ 842574 w 1034979"/>
                    <a:gd name="connsiteY128" fmla="*/ 1077432 h 1509906"/>
                    <a:gd name="connsiteX129" fmla="*/ 871149 w 1034979"/>
                    <a:gd name="connsiteY129" fmla="*/ 1079337 h 1509906"/>
                    <a:gd name="connsiteX130" fmla="*/ 899724 w 1034979"/>
                    <a:gd name="connsiteY130" fmla="*/ 1085052 h 1509906"/>
                    <a:gd name="connsiteX131" fmla="*/ 922584 w 1034979"/>
                    <a:gd name="connsiteY131" fmla="*/ 1088862 h 1509906"/>
                    <a:gd name="connsiteX132" fmla="*/ 951159 w 1034979"/>
                    <a:gd name="connsiteY132" fmla="*/ 1094577 h 1509906"/>
                    <a:gd name="connsiteX133" fmla="*/ 956874 w 1034979"/>
                    <a:gd name="connsiteY133" fmla="*/ 1094577 h 1509906"/>
                    <a:gd name="connsiteX134" fmla="*/ 1002594 w 1034979"/>
                    <a:gd name="connsiteY134" fmla="*/ 1092672 h 1509906"/>
                    <a:gd name="connsiteX135" fmla="*/ 1031169 w 1034979"/>
                    <a:gd name="connsiteY135" fmla="*/ 1085052 h 1509906"/>
                    <a:gd name="connsiteX136" fmla="*/ 1034979 w 1034979"/>
                    <a:gd name="connsiteY136" fmla="*/ 1079337 h 1509906"/>
                    <a:gd name="connsiteX137" fmla="*/ 1033074 w 1034979"/>
                    <a:gd name="connsiteY137" fmla="*/ 1060287 h 1509906"/>
                    <a:gd name="connsiteX138" fmla="*/ 1027359 w 1034979"/>
                    <a:gd name="connsiteY138" fmla="*/ 1056477 h 1509906"/>
                    <a:gd name="connsiteX139" fmla="*/ 1012119 w 1034979"/>
                    <a:gd name="connsiteY139" fmla="*/ 1054572 h 1509906"/>
                    <a:gd name="connsiteX140" fmla="*/ 1006404 w 1034979"/>
                    <a:gd name="connsiteY140" fmla="*/ 1052667 h 1509906"/>
                    <a:gd name="connsiteX141" fmla="*/ 998784 w 1034979"/>
                    <a:gd name="connsiteY141" fmla="*/ 1050762 h 1509906"/>
                    <a:gd name="connsiteX142" fmla="*/ 987354 w 1034979"/>
                    <a:gd name="connsiteY142" fmla="*/ 1043142 h 1509906"/>
                    <a:gd name="connsiteX143" fmla="*/ 975924 w 1034979"/>
                    <a:gd name="connsiteY143" fmla="*/ 1039332 h 1509906"/>
                    <a:gd name="connsiteX144" fmla="*/ 970209 w 1034979"/>
                    <a:gd name="connsiteY144" fmla="*/ 1037427 h 1509906"/>
                    <a:gd name="connsiteX145" fmla="*/ 962589 w 1034979"/>
                    <a:gd name="connsiteY145" fmla="*/ 1035522 h 1509906"/>
                    <a:gd name="connsiteX146" fmla="*/ 956874 w 1034979"/>
                    <a:gd name="connsiteY146" fmla="*/ 1033617 h 1509906"/>
                    <a:gd name="connsiteX147" fmla="*/ 935919 w 1034979"/>
                    <a:gd name="connsiteY147" fmla="*/ 1027902 h 1509906"/>
                    <a:gd name="connsiteX148" fmla="*/ 930204 w 1034979"/>
                    <a:gd name="connsiteY148" fmla="*/ 1025997 h 1509906"/>
                    <a:gd name="connsiteX149" fmla="*/ 825429 w 1034979"/>
                    <a:gd name="connsiteY149" fmla="*/ 1027902 h 1509906"/>
                    <a:gd name="connsiteX150" fmla="*/ 819714 w 1034979"/>
                    <a:gd name="connsiteY150" fmla="*/ 1029807 h 1509906"/>
                    <a:gd name="connsiteX151" fmla="*/ 730179 w 1034979"/>
                    <a:gd name="connsiteY151" fmla="*/ 1031712 h 1509906"/>
                    <a:gd name="connsiteX152" fmla="*/ 716844 w 1034979"/>
                    <a:gd name="connsiteY152" fmla="*/ 1035522 h 1509906"/>
                    <a:gd name="connsiteX153" fmla="*/ 695889 w 1034979"/>
                    <a:gd name="connsiteY153" fmla="*/ 1037427 h 1509906"/>
                    <a:gd name="connsiteX154" fmla="*/ 669219 w 1034979"/>
                    <a:gd name="connsiteY154" fmla="*/ 1039332 h 1509906"/>
                    <a:gd name="connsiteX155" fmla="*/ 669219 w 1034979"/>
                    <a:gd name="connsiteY155" fmla="*/ 1039332 h 1509906"/>
                    <a:gd name="connsiteX156" fmla="*/ 646359 w 1034979"/>
                    <a:gd name="connsiteY156" fmla="*/ 1043142 h 1509906"/>
                    <a:gd name="connsiteX157" fmla="*/ 642549 w 1034979"/>
                    <a:gd name="connsiteY157" fmla="*/ 1031712 h 1509906"/>
                    <a:gd name="connsiteX158" fmla="*/ 640644 w 1034979"/>
                    <a:gd name="connsiteY158" fmla="*/ 1025997 h 1509906"/>
                    <a:gd name="connsiteX159" fmla="*/ 642549 w 1034979"/>
                    <a:gd name="connsiteY159" fmla="*/ 1008852 h 1509906"/>
                    <a:gd name="connsiteX160" fmla="*/ 644454 w 1034979"/>
                    <a:gd name="connsiteY160" fmla="*/ 1003137 h 1509906"/>
                    <a:gd name="connsiteX161" fmla="*/ 661599 w 1034979"/>
                    <a:gd name="connsiteY161" fmla="*/ 993612 h 1509906"/>
                    <a:gd name="connsiteX162" fmla="*/ 673029 w 1034979"/>
                    <a:gd name="connsiteY162" fmla="*/ 985992 h 1509906"/>
                    <a:gd name="connsiteX163" fmla="*/ 674934 w 1034979"/>
                    <a:gd name="connsiteY163" fmla="*/ 980277 h 1509906"/>
                    <a:gd name="connsiteX164" fmla="*/ 680649 w 1034979"/>
                    <a:gd name="connsiteY164" fmla="*/ 978372 h 1509906"/>
                    <a:gd name="connsiteX165" fmla="*/ 686364 w 1034979"/>
                    <a:gd name="connsiteY165" fmla="*/ 974562 h 1509906"/>
                    <a:gd name="connsiteX166" fmla="*/ 695889 w 1034979"/>
                    <a:gd name="connsiteY166" fmla="*/ 965037 h 1509906"/>
                    <a:gd name="connsiteX167" fmla="*/ 705414 w 1034979"/>
                    <a:gd name="connsiteY167" fmla="*/ 953607 h 1509906"/>
                    <a:gd name="connsiteX168" fmla="*/ 716844 w 1034979"/>
                    <a:gd name="connsiteY168" fmla="*/ 945987 h 1509906"/>
                    <a:gd name="connsiteX169" fmla="*/ 732084 w 1034979"/>
                    <a:gd name="connsiteY169" fmla="*/ 932652 h 1509906"/>
                    <a:gd name="connsiteX170" fmla="*/ 741609 w 1034979"/>
                    <a:gd name="connsiteY170" fmla="*/ 921222 h 1509906"/>
                    <a:gd name="connsiteX171" fmla="*/ 753039 w 1034979"/>
                    <a:gd name="connsiteY171" fmla="*/ 911697 h 1509906"/>
                    <a:gd name="connsiteX172" fmla="*/ 758754 w 1034979"/>
                    <a:gd name="connsiteY172" fmla="*/ 900267 h 1509906"/>
                    <a:gd name="connsiteX173" fmla="*/ 760659 w 1034979"/>
                    <a:gd name="connsiteY173" fmla="*/ 894552 h 1509906"/>
                    <a:gd name="connsiteX174" fmla="*/ 766374 w 1034979"/>
                    <a:gd name="connsiteY174" fmla="*/ 883122 h 1509906"/>
                    <a:gd name="connsiteX175" fmla="*/ 764469 w 1034979"/>
                    <a:gd name="connsiteY175" fmla="*/ 867882 h 1509906"/>
                    <a:gd name="connsiteX176" fmla="*/ 758754 w 1034979"/>
                    <a:gd name="connsiteY176" fmla="*/ 865977 h 1509906"/>
                    <a:gd name="connsiteX177" fmla="*/ 737799 w 1034979"/>
                    <a:gd name="connsiteY177" fmla="*/ 867882 h 1509906"/>
                    <a:gd name="connsiteX178" fmla="*/ 732084 w 1034979"/>
                    <a:gd name="connsiteY178" fmla="*/ 871692 h 1509906"/>
                    <a:gd name="connsiteX179" fmla="*/ 720654 w 1034979"/>
                    <a:gd name="connsiteY179" fmla="*/ 875502 h 1509906"/>
                    <a:gd name="connsiteX180" fmla="*/ 716844 w 1034979"/>
                    <a:gd name="connsiteY180" fmla="*/ 881217 h 1509906"/>
                    <a:gd name="connsiteX181" fmla="*/ 711129 w 1034979"/>
                    <a:gd name="connsiteY181" fmla="*/ 883122 h 1509906"/>
                    <a:gd name="connsiteX182" fmla="*/ 705414 w 1034979"/>
                    <a:gd name="connsiteY182" fmla="*/ 886932 h 1509906"/>
                    <a:gd name="connsiteX183" fmla="*/ 699699 w 1034979"/>
                    <a:gd name="connsiteY183" fmla="*/ 892647 h 1509906"/>
                    <a:gd name="connsiteX184" fmla="*/ 692079 w 1034979"/>
                    <a:gd name="connsiteY184" fmla="*/ 896457 h 1509906"/>
                    <a:gd name="connsiteX185" fmla="*/ 650169 w 1034979"/>
                    <a:gd name="connsiteY185" fmla="*/ 925032 h 1509906"/>
                    <a:gd name="connsiteX186" fmla="*/ 636834 w 1034979"/>
                    <a:gd name="connsiteY186" fmla="*/ 936462 h 1509906"/>
                    <a:gd name="connsiteX187" fmla="*/ 627309 w 1034979"/>
                    <a:gd name="connsiteY187" fmla="*/ 953607 h 1509906"/>
                    <a:gd name="connsiteX188" fmla="*/ 602544 w 1034979"/>
                    <a:gd name="connsiteY188" fmla="*/ 959322 h 1509906"/>
                    <a:gd name="connsiteX189" fmla="*/ 589209 w 1034979"/>
                    <a:gd name="connsiteY189" fmla="*/ 963132 h 1509906"/>
                    <a:gd name="connsiteX190" fmla="*/ 573969 w 1034979"/>
                    <a:gd name="connsiteY190" fmla="*/ 961227 h 1509906"/>
                    <a:gd name="connsiteX191" fmla="*/ 562539 w 1034979"/>
                    <a:gd name="connsiteY191" fmla="*/ 957417 h 1509906"/>
                    <a:gd name="connsiteX192" fmla="*/ 551109 w 1034979"/>
                    <a:gd name="connsiteY192" fmla="*/ 953607 h 1509906"/>
                    <a:gd name="connsiteX193" fmla="*/ 539679 w 1034979"/>
                    <a:gd name="connsiteY193" fmla="*/ 949797 h 1509906"/>
                    <a:gd name="connsiteX194" fmla="*/ 533964 w 1034979"/>
                    <a:gd name="connsiteY194" fmla="*/ 947892 h 1509906"/>
                    <a:gd name="connsiteX195" fmla="*/ 528249 w 1034979"/>
                    <a:gd name="connsiteY195" fmla="*/ 944082 h 1509906"/>
                    <a:gd name="connsiteX196" fmla="*/ 516819 w 1034979"/>
                    <a:gd name="connsiteY196" fmla="*/ 938367 h 1509906"/>
                    <a:gd name="connsiteX197" fmla="*/ 509199 w 1034979"/>
                    <a:gd name="connsiteY197" fmla="*/ 926937 h 1509906"/>
                    <a:gd name="connsiteX198" fmla="*/ 505389 w 1034979"/>
                    <a:gd name="connsiteY198" fmla="*/ 905982 h 1509906"/>
                    <a:gd name="connsiteX199" fmla="*/ 507294 w 1034979"/>
                    <a:gd name="connsiteY199" fmla="*/ 841212 h 1509906"/>
                    <a:gd name="connsiteX200" fmla="*/ 503484 w 1034979"/>
                    <a:gd name="connsiteY200" fmla="*/ 351627 h 1509906"/>
                    <a:gd name="connsiteX201" fmla="*/ 499674 w 1034979"/>
                    <a:gd name="connsiteY201" fmla="*/ 60162 h 1509906"/>
                    <a:gd name="connsiteX202" fmla="*/ 490149 w 1034979"/>
                    <a:gd name="connsiteY202" fmla="*/ 33492 h 1509906"/>
                    <a:gd name="connsiteX203" fmla="*/ 488244 w 1034979"/>
                    <a:gd name="connsiteY203" fmla="*/ 27777 h 1509906"/>
                    <a:gd name="connsiteX204" fmla="*/ 484434 w 1034979"/>
                    <a:gd name="connsiteY204" fmla="*/ 22062 h 1509906"/>
                    <a:gd name="connsiteX205" fmla="*/ 478719 w 1034979"/>
                    <a:gd name="connsiteY205" fmla="*/ 10632 h 1509906"/>
                    <a:gd name="connsiteX206" fmla="*/ 473004 w 1034979"/>
                    <a:gd name="connsiteY206" fmla="*/ 6822 h 1509906"/>
                    <a:gd name="connsiteX207" fmla="*/ 469194 w 1034979"/>
                    <a:gd name="connsiteY207" fmla="*/ 1107 h 1509906"/>
                    <a:gd name="connsiteX208" fmla="*/ 429189 w 1034979"/>
                    <a:gd name="connsiteY208" fmla="*/ 4917 h 1509906"/>
                    <a:gd name="connsiteX209" fmla="*/ 421569 w 1034979"/>
                    <a:gd name="connsiteY209" fmla="*/ 16347 h 1509906"/>
                    <a:gd name="connsiteX210" fmla="*/ 417759 w 1034979"/>
                    <a:gd name="connsiteY210" fmla="*/ 22062 h 1509906"/>
                    <a:gd name="connsiteX211" fmla="*/ 419664 w 1034979"/>
                    <a:gd name="connsiteY211" fmla="*/ 54447 h 1509906"/>
                    <a:gd name="connsiteX212" fmla="*/ 423474 w 1034979"/>
                    <a:gd name="connsiteY212" fmla="*/ 65877 h 1509906"/>
                    <a:gd name="connsiteX213" fmla="*/ 425379 w 1034979"/>
                    <a:gd name="connsiteY213" fmla="*/ 71592 h 1509906"/>
                    <a:gd name="connsiteX214" fmla="*/ 425379 w 1034979"/>
                    <a:gd name="connsiteY214" fmla="*/ 77307 h 1509906"/>
                    <a:gd name="connsiteX215" fmla="*/ 429189 w 1034979"/>
                    <a:gd name="connsiteY215" fmla="*/ 231612 h 1509906"/>
                    <a:gd name="connsiteX216" fmla="*/ 440619 w 1034979"/>
                    <a:gd name="connsiteY216" fmla="*/ 414492 h 1509906"/>
                    <a:gd name="connsiteX217" fmla="*/ 425379 w 1034979"/>
                    <a:gd name="connsiteY217" fmla="*/ 711672 h 1509906"/>
                    <a:gd name="connsiteX218" fmla="*/ 425173 w 1034979"/>
                    <a:gd name="connsiteY218" fmla="*/ 765165 h 1509906"/>
                    <a:gd name="connsiteX219" fmla="*/ 421363 w 1034979"/>
                    <a:gd name="connsiteY219" fmla="*/ 844096 h 1509906"/>
                    <a:gd name="connsiteX220" fmla="*/ 425379 w 1034979"/>
                    <a:gd name="connsiteY220" fmla="*/ 894552 h 1509906"/>
                    <a:gd name="connsiteX221" fmla="*/ 423474 w 1034979"/>
                    <a:gd name="connsiteY221" fmla="*/ 921222 h 1509906"/>
                    <a:gd name="connsiteX222" fmla="*/ 417759 w 1034979"/>
                    <a:gd name="connsiteY222" fmla="*/ 923127 h 1509906"/>
                    <a:gd name="connsiteX223" fmla="*/ 412044 w 1034979"/>
                    <a:gd name="connsiteY223" fmla="*/ 926937 h 1509906"/>
                    <a:gd name="connsiteX224" fmla="*/ 421569 w 1034979"/>
                    <a:gd name="connsiteY224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35819 w 1034979"/>
                    <a:gd name="connsiteY36" fmla="*/ 966942 h 1509906"/>
                    <a:gd name="connsiteX37" fmla="*/ 143439 w 1034979"/>
                    <a:gd name="connsiteY37" fmla="*/ 968847 h 1509906"/>
                    <a:gd name="connsiteX38" fmla="*/ 166299 w 1034979"/>
                    <a:gd name="connsiteY38" fmla="*/ 972657 h 1509906"/>
                    <a:gd name="connsiteX39" fmla="*/ 191064 w 1034979"/>
                    <a:gd name="connsiteY39" fmla="*/ 978372 h 1509906"/>
                    <a:gd name="connsiteX40" fmla="*/ 208209 w 1034979"/>
                    <a:gd name="connsiteY40" fmla="*/ 984087 h 1509906"/>
                    <a:gd name="connsiteX41" fmla="*/ 213924 w 1034979"/>
                    <a:gd name="connsiteY41" fmla="*/ 985992 h 1509906"/>
                    <a:gd name="connsiteX42" fmla="*/ 229164 w 1034979"/>
                    <a:gd name="connsiteY42" fmla="*/ 989802 h 1509906"/>
                    <a:gd name="connsiteX43" fmla="*/ 248214 w 1034979"/>
                    <a:gd name="connsiteY43" fmla="*/ 995517 h 1509906"/>
                    <a:gd name="connsiteX44" fmla="*/ 253929 w 1034979"/>
                    <a:gd name="connsiteY44" fmla="*/ 999327 h 1509906"/>
                    <a:gd name="connsiteX45" fmla="*/ 267264 w 1034979"/>
                    <a:gd name="connsiteY45" fmla="*/ 1014567 h 1509906"/>
                    <a:gd name="connsiteX46" fmla="*/ 272979 w 1034979"/>
                    <a:gd name="connsiteY46" fmla="*/ 1033617 h 1509906"/>
                    <a:gd name="connsiteX47" fmla="*/ 274884 w 1034979"/>
                    <a:gd name="connsiteY47" fmla="*/ 1039332 h 1509906"/>
                    <a:gd name="connsiteX48" fmla="*/ 276789 w 1034979"/>
                    <a:gd name="connsiteY48" fmla="*/ 1045047 h 1509906"/>
                    <a:gd name="connsiteX49" fmla="*/ 278694 w 1034979"/>
                    <a:gd name="connsiteY49" fmla="*/ 1069812 h 1509906"/>
                    <a:gd name="connsiteX50" fmla="*/ 280599 w 1034979"/>
                    <a:gd name="connsiteY50" fmla="*/ 1075527 h 1509906"/>
                    <a:gd name="connsiteX51" fmla="*/ 278694 w 1034979"/>
                    <a:gd name="connsiteY51" fmla="*/ 1094577 h 1509906"/>
                    <a:gd name="connsiteX52" fmla="*/ 276789 w 1034979"/>
                    <a:gd name="connsiteY52" fmla="*/ 1104102 h 1509906"/>
                    <a:gd name="connsiteX53" fmla="*/ 263454 w 1034979"/>
                    <a:gd name="connsiteY53" fmla="*/ 1117437 h 1509906"/>
                    <a:gd name="connsiteX54" fmla="*/ 252024 w 1034979"/>
                    <a:gd name="connsiteY54" fmla="*/ 1125057 h 1509906"/>
                    <a:gd name="connsiteX55" fmla="*/ 240594 w 1034979"/>
                    <a:gd name="connsiteY55" fmla="*/ 1128867 h 1509906"/>
                    <a:gd name="connsiteX56" fmla="*/ 27234 w 1034979"/>
                    <a:gd name="connsiteY56" fmla="*/ 1147917 h 1509906"/>
                    <a:gd name="connsiteX57" fmla="*/ 15804 w 1034979"/>
                    <a:gd name="connsiteY57" fmla="*/ 1153632 h 1509906"/>
                    <a:gd name="connsiteX58" fmla="*/ 6279 w 1034979"/>
                    <a:gd name="connsiteY58" fmla="*/ 1163157 h 1509906"/>
                    <a:gd name="connsiteX59" fmla="*/ 4374 w 1034979"/>
                    <a:gd name="connsiteY59" fmla="*/ 1168872 h 1509906"/>
                    <a:gd name="connsiteX60" fmla="*/ 564 w 1034979"/>
                    <a:gd name="connsiteY60" fmla="*/ 1174587 h 1509906"/>
                    <a:gd name="connsiteX61" fmla="*/ 6279 w 1034979"/>
                    <a:gd name="connsiteY61" fmla="*/ 1206972 h 1509906"/>
                    <a:gd name="connsiteX62" fmla="*/ 11994 w 1034979"/>
                    <a:gd name="connsiteY62" fmla="*/ 1210782 h 1509906"/>
                    <a:gd name="connsiteX63" fmla="*/ 17709 w 1034979"/>
                    <a:gd name="connsiteY63" fmla="*/ 1212687 h 1509906"/>
                    <a:gd name="connsiteX64" fmla="*/ 145344 w 1034979"/>
                    <a:gd name="connsiteY64" fmla="*/ 1210782 h 1509906"/>
                    <a:gd name="connsiteX65" fmla="*/ 152964 w 1034979"/>
                    <a:gd name="connsiteY65" fmla="*/ 1208877 h 1509906"/>
                    <a:gd name="connsiteX66" fmla="*/ 303459 w 1034979"/>
                    <a:gd name="connsiteY66" fmla="*/ 1203162 h 1509906"/>
                    <a:gd name="connsiteX67" fmla="*/ 318699 w 1034979"/>
                    <a:gd name="connsiteY67" fmla="*/ 1210782 h 1509906"/>
                    <a:gd name="connsiteX68" fmla="*/ 330129 w 1034979"/>
                    <a:gd name="connsiteY68" fmla="*/ 1216497 h 1509906"/>
                    <a:gd name="connsiteX69" fmla="*/ 333939 w 1034979"/>
                    <a:gd name="connsiteY69" fmla="*/ 1222212 h 1509906"/>
                    <a:gd name="connsiteX70" fmla="*/ 339654 w 1034979"/>
                    <a:gd name="connsiteY70" fmla="*/ 1224117 h 1509906"/>
                    <a:gd name="connsiteX71" fmla="*/ 351084 w 1034979"/>
                    <a:gd name="connsiteY71" fmla="*/ 1231737 h 1509906"/>
                    <a:gd name="connsiteX72" fmla="*/ 356799 w 1034979"/>
                    <a:gd name="connsiteY72" fmla="*/ 1235547 h 1509906"/>
                    <a:gd name="connsiteX73" fmla="*/ 360609 w 1034979"/>
                    <a:gd name="connsiteY73" fmla="*/ 1241262 h 1509906"/>
                    <a:gd name="connsiteX74" fmla="*/ 366324 w 1034979"/>
                    <a:gd name="connsiteY74" fmla="*/ 1252692 h 1509906"/>
                    <a:gd name="connsiteX75" fmla="*/ 362514 w 1034979"/>
                    <a:gd name="connsiteY75" fmla="*/ 1279362 h 1509906"/>
                    <a:gd name="connsiteX76" fmla="*/ 358704 w 1034979"/>
                    <a:gd name="connsiteY76" fmla="*/ 1285077 h 1509906"/>
                    <a:gd name="connsiteX77" fmla="*/ 356799 w 1034979"/>
                    <a:gd name="connsiteY77" fmla="*/ 1290792 h 1509906"/>
                    <a:gd name="connsiteX78" fmla="*/ 352989 w 1034979"/>
                    <a:gd name="connsiteY78" fmla="*/ 1296507 h 1509906"/>
                    <a:gd name="connsiteX79" fmla="*/ 351084 w 1034979"/>
                    <a:gd name="connsiteY79" fmla="*/ 1302222 h 1509906"/>
                    <a:gd name="connsiteX80" fmla="*/ 347274 w 1034979"/>
                    <a:gd name="connsiteY80" fmla="*/ 1307937 h 1509906"/>
                    <a:gd name="connsiteX81" fmla="*/ 330129 w 1034979"/>
                    <a:gd name="connsiteY81" fmla="*/ 1374612 h 1509906"/>
                    <a:gd name="connsiteX82" fmla="*/ 328224 w 1034979"/>
                    <a:gd name="connsiteY82" fmla="*/ 1426047 h 1509906"/>
                    <a:gd name="connsiteX83" fmla="*/ 330129 w 1034979"/>
                    <a:gd name="connsiteY83" fmla="*/ 1450812 h 1509906"/>
                    <a:gd name="connsiteX84" fmla="*/ 332034 w 1034979"/>
                    <a:gd name="connsiteY84" fmla="*/ 1456527 h 1509906"/>
                    <a:gd name="connsiteX85" fmla="*/ 335844 w 1034979"/>
                    <a:gd name="connsiteY85" fmla="*/ 1460337 h 1509906"/>
                    <a:gd name="connsiteX86" fmla="*/ 364419 w 1034979"/>
                    <a:gd name="connsiteY86" fmla="*/ 1506057 h 1509906"/>
                    <a:gd name="connsiteX87" fmla="*/ 387279 w 1034979"/>
                    <a:gd name="connsiteY87" fmla="*/ 1507962 h 1509906"/>
                    <a:gd name="connsiteX88" fmla="*/ 392994 w 1034979"/>
                    <a:gd name="connsiteY88" fmla="*/ 1502247 h 1509906"/>
                    <a:gd name="connsiteX89" fmla="*/ 394899 w 1034979"/>
                    <a:gd name="connsiteY89" fmla="*/ 1490817 h 1509906"/>
                    <a:gd name="connsiteX90" fmla="*/ 396804 w 1034979"/>
                    <a:gd name="connsiteY90" fmla="*/ 1485102 h 1509906"/>
                    <a:gd name="connsiteX91" fmla="*/ 398709 w 1034979"/>
                    <a:gd name="connsiteY91" fmla="*/ 1467957 h 1509906"/>
                    <a:gd name="connsiteX92" fmla="*/ 400614 w 1034979"/>
                    <a:gd name="connsiteY92" fmla="*/ 1454622 h 1509906"/>
                    <a:gd name="connsiteX93" fmla="*/ 404424 w 1034979"/>
                    <a:gd name="connsiteY93" fmla="*/ 1397472 h 1509906"/>
                    <a:gd name="connsiteX94" fmla="*/ 410139 w 1034979"/>
                    <a:gd name="connsiteY94" fmla="*/ 1386042 h 1509906"/>
                    <a:gd name="connsiteX95" fmla="*/ 413949 w 1034979"/>
                    <a:gd name="connsiteY95" fmla="*/ 1372707 h 1509906"/>
                    <a:gd name="connsiteX96" fmla="*/ 415854 w 1034979"/>
                    <a:gd name="connsiteY96" fmla="*/ 1366992 h 1509906"/>
                    <a:gd name="connsiteX97" fmla="*/ 417759 w 1034979"/>
                    <a:gd name="connsiteY97" fmla="*/ 1353657 h 1509906"/>
                    <a:gd name="connsiteX98" fmla="*/ 421569 w 1034979"/>
                    <a:gd name="connsiteY98" fmla="*/ 1342227 h 1509906"/>
                    <a:gd name="connsiteX99" fmla="*/ 427284 w 1034979"/>
                    <a:gd name="connsiteY99" fmla="*/ 1328892 h 1509906"/>
                    <a:gd name="connsiteX100" fmla="*/ 467289 w 1034979"/>
                    <a:gd name="connsiteY100" fmla="*/ 1258407 h 1509906"/>
                    <a:gd name="connsiteX101" fmla="*/ 528455 w 1034979"/>
                    <a:gd name="connsiteY101" fmla="*/ 1245638 h 1509906"/>
                    <a:gd name="connsiteX102" fmla="*/ 573969 w 1034979"/>
                    <a:gd name="connsiteY102" fmla="*/ 1229832 h 1509906"/>
                    <a:gd name="connsiteX103" fmla="*/ 585399 w 1034979"/>
                    <a:gd name="connsiteY103" fmla="*/ 1226022 h 1509906"/>
                    <a:gd name="connsiteX104" fmla="*/ 720654 w 1034979"/>
                    <a:gd name="connsiteY104" fmla="*/ 1309842 h 1509906"/>
                    <a:gd name="connsiteX105" fmla="*/ 733989 w 1034979"/>
                    <a:gd name="connsiteY105" fmla="*/ 1319367 h 1509906"/>
                    <a:gd name="connsiteX106" fmla="*/ 743514 w 1034979"/>
                    <a:gd name="connsiteY106" fmla="*/ 1321272 h 1509906"/>
                    <a:gd name="connsiteX107" fmla="*/ 749229 w 1034979"/>
                    <a:gd name="connsiteY107" fmla="*/ 1323177 h 1509906"/>
                    <a:gd name="connsiteX108" fmla="*/ 762564 w 1034979"/>
                    <a:gd name="connsiteY108" fmla="*/ 1328892 h 1509906"/>
                    <a:gd name="connsiteX109" fmla="*/ 777804 w 1034979"/>
                    <a:gd name="connsiteY109" fmla="*/ 1326987 h 1509906"/>
                    <a:gd name="connsiteX110" fmla="*/ 789234 w 1034979"/>
                    <a:gd name="connsiteY110" fmla="*/ 1321272 h 1509906"/>
                    <a:gd name="connsiteX111" fmla="*/ 794949 w 1034979"/>
                    <a:gd name="connsiteY111" fmla="*/ 1319367 h 1509906"/>
                    <a:gd name="connsiteX112" fmla="*/ 802569 w 1034979"/>
                    <a:gd name="connsiteY112" fmla="*/ 1302222 h 1509906"/>
                    <a:gd name="connsiteX113" fmla="*/ 800664 w 1034979"/>
                    <a:gd name="connsiteY113" fmla="*/ 1277457 h 1509906"/>
                    <a:gd name="connsiteX114" fmla="*/ 798759 w 1034979"/>
                    <a:gd name="connsiteY114" fmla="*/ 1271742 h 1509906"/>
                    <a:gd name="connsiteX115" fmla="*/ 796854 w 1034979"/>
                    <a:gd name="connsiteY115" fmla="*/ 1264122 h 1509906"/>
                    <a:gd name="connsiteX116" fmla="*/ 783519 w 1034979"/>
                    <a:gd name="connsiteY116" fmla="*/ 1246977 h 1509906"/>
                    <a:gd name="connsiteX117" fmla="*/ 773994 w 1034979"/>
                    <a:gd name="connsiteY117" fmla="*/ 1241262 h 1509906"/>
                    <a:gd name="connsiteX118" fmla="*/ 648264 w 1034979"/>
                    <a:gd name="connsiteY118" fmla="*/ 1149822 h 1509906"/>
                    <a:gd name="connsiteX119" fmla="*/ 644454 w 1034979"/>
                    <a:gd name="connsiteY119" fmla="*/ 1132677 h 1509906"/>
                    <a:gd name="connsiteX120" fmla="*/ 646359 w 1034979"/>
                    <a:gd name="connsiteY120" fmla="*/ 1125057 h 1509906"/>
                    <a:gd name="connsiteX121" fmla="*/ 650169 w 1034979"/>
                    <a:gd name="connsiteY121" fmla="*/ 1107912 h 1509906"/>
                    <a:gd name="connsiteX122" fmla="*/ 653979 w 1034979"/>
                    <a:gd name="connsiteY122" fmla="*/ 1102197 h 1509906"/>
                    <a:gd name="connsiteX123" fmla="*/ 655884 w 1034979"/>
                    <a:gd name="connsiteY123" fmla="*/ 1096482 h 1509906"/>
                    <a:gd name="connsiteX124" fmla="*/ 661599 w 1034979"/>
                    <a:gd name="connsiteY124" fmla="*/ 1094577 h 1509906"/>
                    <a:gd name="connsiteX125" fmla="*/ 671124 w 1034979"/>
                    <a:gd name="connsiteY125" fmla="*/ 1083147 h 1509906"/>
                    <a:gd name="connsiteX126" fmla="*/ 724464 w 1034979"/>
                    <a:gd name="connsiteY126" fmla="*/ 1075527 h 1509906"/>
                    <a:gd name="connsiteX127" fmla="*/ 842574 w 1034979"/>
                    <a:gd name="connsiteY127" fmla="*/ 1077432 h 1509906"/>
                    <a:gd name="connsiteX128" fmla="*/ 871149 w 1034979"/>
                    <a:gd name="connsiteY128" fmla="*/ 1079337 h 1509906"/>
                    <a:gd name="connsiteX129" fmla="*/ 899724 w 1034979"/>
                    <a:gd name="connsiteY129" fmla="*/ 1085052 h 1509906"/>
                    <a:gd name="connsiteX130" fmla="*/ 922584 w 1034979"/>
                    <a:gd name="connsiteY130" fmla="*/ 1088862 h 1509906"/>
                    <a:gd name="connsiteX131" fmla="*/ 951159 w 1034979"/>
                    <a:gd name="connsiteY131" fmla="*/ 1094577 h 1509906"/>
                    <a:gd name="connsiteX132" fmla="*/ 956874 w 1034979"/>
                    <a:gd name="connsiteY132" fmla="*/ 1094577 h 1509906"/>
                    <a:gd name="connsiteX133" fmla="*/ 1002594 w 1034979"/>
                    <a:gd name="connsiteY133" fmla="*/ 1092672 h 1509906"/>
                    <a:gd name="connsiteX134" fmla="*/ 1031169 w 1034979"/>
                    <a:gd name="connsiteY134" fmla="*/ 1085052 h 1509906"/>
                    <a:gd name="connsiteX135" fmla="*/ 1034979 w 1034979"/>
                    <a:gd name="connsiteY135" fmla="*/ 1079337 h 1509906"/>
                    <a:gd name="connsiteX136" fmla="*/ 1033074 w 1034979"/>
                    <a:gd name="connsiteY136" fmla="*/ 1060287 h 1509906"/>
                    <a:gd name="connsiteX137" fmla="*/ 1027359 w 1034979"/>
                    <a:gd name="connsiteY137" fmla="*/ 1056477 h 1509906"/>
                    <a:gd name="connsiteX138" fmla="*/ 1012119 w 1034979"/>
                    <a:gd name="connsiteY138" fmla="*/ 1054572 h 1509906"/>
                    <a:gd name="connsiteX139" fmla="*/ 1006404 w 1034979"/>
                    <a:gd name="connsiteY139" fmla="*/ 1052667 h 1509906"/>
                    <a:gd name="connsiteX140" fmla="*/ 998784 w 1034979"/>
                    <a:gd name="connsiteY140" fmla="*/ 1050762 h 1509906"/>
                    <a:gd name="connsiteX141" fmla="*/ 987354 w 1034979"/>
                    <a:gd name="connsiteY141" fmla="*/ 1043142 h 1509906"/>
                    <a:gd name="connsiteX142" fmla="*/ 975924 w 1034979"/>
                    <a:gd name="connsiteY142" fmla="*/ 1039332 h 1509906"/>
                    <a:gd name="connsiteX143" fmla="*/ 970209 w 1034979"/>
                    <a:gd name="connsiteY143" fmla="*/ 1037427 h 1509906"/>
                    <a:gd name="connsiteX144" fmla="*/ 962589 w 1034979"/>
                    <a:gd name="connsiteY144" fmla="*/ 1035522 h 1509906"/>
                    <a:gd name="connsiteX145" fmla="*/ 956874 w 1034979"/>
                    <a:gd name="connsiteY145" fmla="*/ 1033617 h 1509906"/>
                    <a:gd name="connsiteX146" fmla="*/ 935919 w 1034979"/>
                    <a:gd name="connsiteY146" fmla="*/ 1027902 h 1509906"/>
                    <a:gd name="connsiteX147" fmla="*/ 930204 w 1034979"/>
                    <a:gd name="connsiteY147" fmla="*/ 1025997 h 1509906"/>
                    <a:gd name="connsiteX148" fmla="*/ 825429 w 1034979"/>
                    <a:gd name="connsiteY148" fmla="*/ 1027902 h 1509906"/>
                    <a:gd name="connsiteX149" fmla="*/ 819714 w 1034979"/>
                    <a:gd name="connsiteY149" fmla="*/ 1029807 h 1509906"/>
                    <a:gd name="connsiteX150" fmla="*/ 730179 w 1034979"/>
                    <a:gd name="connsiteY150" fmla="*/ 1031712 h 1509906"/>
                    <a:gd name="connsiteX151" fmla="*/ 716844 w 1034979"/>
                    <a:gd name="connsiteY151" fmla="*/ 1035522 h 1509906"/>
                    <a:gd name="connsiteX152" fmla="*/ 695889 w 1034979"/>
                    <a:gd name="connsiteY152" fmla="*/ 1037427 h 1509906"/>
                    <a:gd name="connsiteX153" fmla="*/ 669219 w 1034979"/>
                    <a:gd name="connsiteY153" fmla="*/ 1039332 h 1509906"/>
                    <a:gd name="connsiteX154" fmla="*/ 669219 w 1034979"/>
                    <a:gd name="connsiteY154" fmla="*/ 1039332 h 1509906"/>
                    <a:gd name="connsiteX155" fmla="*/ 646359 w 1034979"/>
                    <a:gd name="connsiteY155" fmla="*/ 1043142 h 1509906"/>
                    <a:gd name="connsiteX156" fmla="*/ 642549 w 1034979"/>
                    <a:gd name="connsiteY156" fmla="*/ 1031712 h 1509906"/>
                    <a:gd name="connsiteX157" fmla="*/ 640644 w 1034979"/>
                    <a:gd name="connsiteY157" fmla="*/ 1025997 h 1509906"/>
                    <a:gd name="connsiteX158" fmla="*/ 642549 w 1034979"/>
                    <a:gd name="connsiteY158" fmla="*/ 1008852 h 1509906"/>
                    <a:gd name="connsiteX159" fmla="*/ 644454 w 1034979"/>
                    <a:gd name="connsiteY159" fmla="*/ 1003137 h 1509906"/>
                    <a:gd name="connsiteX160" fmla="*/ 661599 w 1034979"/>
                    <a:gd name="connsiteY160" fmla="*/ 993612 h 1509906"/>
                    <a:gd name="connsiteX161" fmla="*/ 673029 w 1034979"/>
                    <a:gd name="connsiteY161" fmla="*/ 985992 h 1509906"/>
                    <a:gd name="connsiteX162" fmla="*/ 674934 w 1034979"/>
                    <a:gd name="connsiteY162" fmla="*/ 980277 h 1509906"/>
                    <a:gd name="connsiteX163" fmla="*/ 680649 w 1034979"/>
                    <a:gd name="connsiteY163" fmla="*/ 978372 h 1509906"/>
                    <a:gd name="connsiteX164" fmla="*/ 686364 w 1034979"/>
                    <a:gd name="connsiteY164" fmla="*/ 974562 h 1509906"/>
                    <a:gd name="connsiteX165" fmla="*/ 695889 w 1034979"/>
                    <a:gd name="connsiteY165" fmla="*/ 965037 h 1509906"/>
                    <a:gd name="connsiteX166" fmla="*/ 705414 w 1034979"/>
                    <a:gd name="connsiteY166" fmla="*/ 953607 h 1509906"/>
                    <a:gd name="connsiteX167" fmla="*/ 716844 w 1034979"/>
                    <a:gd name="connsiteY167" fmla="*/ 945987 h 1509906"/>
                    <a:gd name="connsiteX168" fmla="*/ 732084 w 1034979"/>
                    <a:gd name="connsiteY168" fmla="*/ 932652 h 1509906"/>
                    <a:gd name="connsiteX169" fmla="*/ 741609 w 1034979"/>
                    <a:gd name="connsiteY169" fmla="*/ 921222 h 1509906"/>
                    <a:gd name="connsiteX170" fmla="*/ 753039 w 1034979"/>
                    <a:gd name="connsiteY170" fmla="*/ 911697 h 1509906"/>
                    <a:gd name="connsiteX171" fmla="*/ 758754 w 1034979"/>
                    <a:gd name="connsiteY171" fmla="*/ 900267 h 1509906"/>
                    <a:gd name="connsiteX172" fmla="*/ 760659 w 1034979"/>
                    <a:gd name="connsiteY172" fmla="*/ 894552 h 1509906"/>
                    <a:gd name="connsiteX173" fmla="*/ 766374 w 1034979"/>
                    <a:gd name="connsiteY173" fmla="*/ 883122 h 1509906"/>
                    <a:gd name="connsiteX174" fmla="*/ 764469 w 1034979"/>
                    <a:gd name="connsiteY174" fmla="*/ 867882 h 1509906"/>
                    <a:gd name="connsiteX175" fmla="*/ 758754 w 1034979"/>
                    <a:gd name="connsiteY175" fmla="*/ 865977 h 1509906"/>
                    <a:gd name="connsiteX176" fmla="*/ 737799 w 1034979"/>
                    <a:gd name="connsiteY176" fmla="*/ 867882 h 1509906"/>
                    <a:gd name="connsiteX177" fmla="*/ 732084 w 1034979"/>
                    <a:gd name="connsiteY177" fmla="*/ 871692 h 1509906"/>
                    <a:gd name="connsiteX178" fmla="*/ 720654 w 1034979"/>
                    <a:gd name="connsiteY178" fmla="*/ 875502 h 1509906"/>
                    <a:gd name="connsiteX179" fmla="*/ 716844 w 1034979"/>
                    <a:gd name="connsiteY179" fmla="*/ 881217 h 1509906"/>
                    <a:gd name="connsiteX180" fmla="*/ 711129 w 1034979"/>
                    <a:gd name="connsiteY180" fmla="*/ 883122 h 1509906"/>
                    <a:gd name="connsiteX181" fmla="*/ 705414 w 1034979"/>
                    <a:gd name="connsiteY181" fmla="*/ 886932 h 1509906"/>
                    <a:gd name="connsiteX182" fmla="*/ 699699 w 1034979"/>
                    <a:gd name="connsiteY182" fmla="*/ 892647 h 1509906"/>
                    <a:gd name="connsiteX183" fmla="*/ 692079 w 1034979"/>
                    <a:gd name="connsiteY183" fmla="*/ 896457 h 1509906"/>
                    <a:gd name="connsiteX184" fmla="*/ 650169 w 1034979"/>
                    <a:gd name="connsiteY184" fmla="*/ 925032 h 1509906"/>
                    <a:gd name="connsiteX185" fmla="*/ 636834 w 1034979"/>
                    <a:gd name="connsiteY185" fmla="*/ 936462 h 1509906"/>
                    <a:gd name="connsiteX186" fmla="*/ 627309 w 1034979"/>
                    <a:gd name="connsiteY186" fmla="*/ 953607 h 1509906"/>
                    <a:gd name="connsiteX187" fmla="*/ 602544 w 1034979"/>
                    <a:gd name="connsiteY187" fmla="*/ 959322 h 1509906"/>
                    <a:gd name="connsiteX188" fmla="*/ 589209 w 1034979"/>
                    <a:gd name="connsiteY188" fmla="*/ 963132 h 1509906"/>
                    <a:gd name="connsiteX189" fmla="*/ 573969 w 1034979"/>
                    <a:gd name="connsiteY189" fmla="*/ 961227 h 1509906"/>
                    <a:gd name="connsiteX190" fmla="*/ 562539 w 1034979"/>
                    <a:gd name="connsiteY190" fmla="*/ 957417 h 1509906"/>
                    <a:gd name="connsiteX191" fmla="*/ 551109 w 1034979"/>
                    <a:gd name="connsiteY191" fmla="*/ 953607 h 1509906"/>
                    <a:gd name="connsiteX192" fmla="*/ 539679 w 1034979"/>
                    <a:gd name="connsiteY192" fmla="*/ 949797 h 1509906"/>
                    <a:gd name="connsiteX193" fmla="*/ 533964 w 1034979"/>
                    <a:gd name="connsiteY193" fmla="*/ 947892 h 1509906"/>
                    <a:gd name="connsiteX194" fmla="*/ 528249 w 1034979"/>
                    <a:gd name="connsiteY194" fmla="*/ 944082 h 1509906"/>
                    <a:gd name="connsiteX195" fmla="*/ 516819 w 1034979"/>
                    <a:gd name="connsiteY195" fmla="*/ 938367 h 1509906"/>
                    <a:gd name="connsiteX196" fmla="*/ 509199 w 1034979"/>
                    <a:gd name="connsiteY196" fmla="*/ 926937 h 1509906"/>
                    <a:gd name="connsiteX197" fmla="*/ 505389 w 1034979"/>
                    <a:gd name="connsiteY197" fmla="*/ 905982 h 1509906"/>
                    <a:gd name="connsiteX198" fmla="*/ 507294 w 1034979"/>
                    <a:gd name="connsiteY198" fmla="*/ 841212 h 1509906"/>
                    <a:gd name="connsiteX199" fmla="*/ 503484 w 1034979"/>
                    <a:gd name="connsiteY199" fmla="*/ 351627 h 1509906"/>
                    <a:gd name="connsiteX200" fmla="*/ 499674 w 1034979"/>
                    <a:gd name="connsiteY200" fmla="*/ 60162 h 1509906"/>
                    <a:gd name="connsiteX201" fmla="*/ 490149 w 1034979"/>
                    <a:gd name="connsiteY201" fmla="*/ 33492 h 1509906"/>
                    <a:gd name="connsiteX202" fmla="*/ 488244 w 1034979"/>
                    <a:gd name="connsiteY202" fmla="*/ 27777 h 1509906"/>
                    <a:gd name="connsiteX203" fmla="*/ 484434 w 1034979"/>
                    <a:gd name="connsiteY203" fmla="*/ 22062 h 1509906"/>
                    <a:gd name="connsiteX204" fmla="*/ 478719 w 1034979"/>
                    <a:gd name="connsiteY204" fmla="*/ 10632 h 1509906"/>
                    <a:gd name="connsiteX205" fmla="*/ 473004 w 1034979"/>
                    <a:gd name="connsiteY205" fmla="*/ 6822 h 1509906"/>
                    <a:gd name="connsiteX206" fmla="*/ 469194 w 1034979"/>
                    <a:gd name="connsiteY206" fmla="*/ 1107 h 1509906"/>
                    <a:gd name="connsiteX207" fmla="*/ 429189 w 1034979"/>
                    <a:gd name="connsiteY207" fmla="*/ 4917 h 1509906"/>
                    <a:gd name="connsiteX208" fmla="*/ 421569 w 1034979"/>
                    <a:gd name="connsiteY208" fmla="*/ 16347 h 1509906"/>
                    <a:gd name="connsiteX209" fmla="*/ 417759 w 1034979"/>
                    <a:gd name="connsiteY209" fmla="*/ 22062 h 1509906"/>
                    <a:gd name="connsiteX210" fmla="*/ 419664 w 1034979"/>
                    <a:gd name="connsiteY210" fmla="*/ 54447 h 1509906"/>
                    <a:gd name="connsiteX211" fmla="*/ 423474 w 1034979"/>
                    <a:gd name="connsiteY211" fmla="*/ 65877 h 1509906"/>
                    <a:gd name="connsiteX212" fmla="*/ 425379 w 1034979"/>
                    <a:gd name="connsiteY212" fmla="*/ 71592 h 1509906"/>
                    <a:gd name="connsiteX213" fmla="*/ 425379 w 1034979"/>
                    <a:gd name="connsiteY213" fmla="*/ 77307 h 1509906"/>
                    <a:gd name="connsiteX214" fmla="*/ 429189 w 1034979"/>
                    <a:gd name="connsiteY214" fmla="*/ 231612 h 1509906"/>
                    <a:gd name="connsiteX215" fmla="*/ 440619 w 1034979"/>
                    <a:gd name="connsiteY215" fmla="*/ 414492 h 1509906"/>
                    <a:gd name="connsiteX216" fmla="*/ 425379 w 1034979"/>
                    <a:gd name="connsiteY216" fmla="*/ 711672 h 1509906"/>
                    <a:gd name="connsiteX217" fmla="*/ 425173 w 1034979"/>
                    <a:gd name="connsiteY217" fmla="*/ 765165 h 1509906"/>
                    <a:gd name="connsiteX218" fmla="*/ 421363 w 1034979"/>
                    <a:gd name="connsiteY218" fmla="*/ 844096 h 1509906"/>
                    <a:gd name="connsiteX219" fmla="*/ 425379 w 1034979"/>
                    <a:gd name="connsiteY219" fmla="*/ 894552 h 1509906"/>
                    <a:gd name="connsiteX220" fmla="*/ 423474 w 1034979"/>
                    <a:gd name="connsiteY220" fmla="*/ 921222 h 1509906"/>
                    <a:gd name="connsiteX221" fmla="*/ 417759 w 1034979"/>
                    <a:gd name="connsiteY221" fmla="*/ 923127 h 1509906"/>
                    <a:gd name="connsiteX222" fmla="*/ 412044 w 1034979"/>
                    <a:gd name="connsiteY222" fmla="*/ 926937 h 1509906"/>
                    <a:gd name="connsiteX223" fmla="*/ 421569 w 1034979"/>
                    <a:gd name="connsiteY223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43439 w 1034979"/>
                    <a:gd name="connsiteY36" fmla="*/ 968847 h 1509906"/>
                    <a:gd name="connsiteX37" fmla="*/ 166299 w 1034979"/>
                    <a:gd name="connsiteY37" fmla="*/ 972657 h 1509906"/>
                    <a:gd name="connsiteX38" fmla="*/ 191064 w 1034979"/>
                    <a:gd name="connsiteY38" fmla="*/ 978372 h 1509906"/>
                    <a:gd name="connsiteX39" fmla="*/ 208209 w 1034979"/>
                    <a:gd name="connsiteY39" fmla="*/ 984087 h 1509906"/>
                    <a:gd name="connsiteX40" fmla="*/ 213924 w 1034979"/>
                    <a:gd name="connsiteY40" fmla="*/ 985992 h 1509906"/>
                    <a:gd name="connsiteX41" fmla="*/ 229164 w 1034979"/>
                    <a:gd name="connsiteY41" fmla="*/ 989802 h 1509906"/>
                    <a:gd name="connsiteX42" fmla="*/ 248214 w 1034979"/>
                    <a:gd name="connsiteY42" fmla="*/ 995517 h 1509906"/>
                    <a:gd name="connsiteX43" fmla="*/ 253929 w 1034979"/>
                    <a:gd name="connsiteY43" fmla="*/ 999327 h 1509906"/>
                    <a:gd name="connsiteX44" fmla="*/ 267264 w 1034979"/>
                    <a:gd name="connsiteY44" fmla="*/ 1014567 h 1509906"/>
                    <a:gd name="connsiteX45" fmla="*/ 272979 w 1034979"/>
                    <a:gd name="connsiteY45" fmla="*/ 1033617 h 1509906"/>
                    <a:gd name="connsiteX46" fmla="*/ 274884 w 1034979"/>
                    <a:gd name="connsiteY46" fmla="*/ 1039332 h 1509906"/>
                    <a:gd name="connsiteX47" fmla="*/ 276789 w 1034979"/>
                    <a:gd name="connsiteY47" fmla="*/ 1045047 h 1509906"/>
                    <a:gd name="connsiteX48" fmla="*/ 278694 w 1034979"/>
                    <a:gd name="connsiteY48" fmla="*/ 1069812 h 1509906"/>
                    <a:gd name="connsiteX49" fmla="*/ 280599 w 1034979"/>
                    <a:gd name="connsiteY49" fmla="*/ 1075527 h 1509906"/>
                    <a:gd name="connsiteX50" fmla="*/ 278694 w 1034979"/>
                    <a:gd name="connsiteY50" fmla="*/ 1094577 h 1509906"/>
                    <a:gd name="connsiteX51" fmla="*/ 276789 w 1034979"/>
                    <a:gd name="connsiteY51" fmla="*/ 1104102 h 1509906"/>
                    <a:gd name="connsiteX52" fmla="*/ 263454 w 1034979"/>
                    <a:gd name="connsiteY52" fmla="*/ 1117437 h 1509906"/>
                    <a:gd name="connsiteX53" fmla="*/ 252024 w 1034979"/>
                    <a:gd name="connsiteY53" fmla="*/ 1125057 h 1509906"/>
                    <a:gd name="connsiteX54" fmla="*/ 240594 w 1034979"/>
                    <a:gd name="connsiteY54" fmla="*/ 1128867 h 1509906"/>
                    <a:gd name="connsiteX55" fmla="*/ 27234 w 1034979"/>
                    <a:gd name="connsiteY55" fmla="*/ 1147917 h 1509906"/>
                    <a:gd name="connsiteX56" fmla="*/ 15804 w 1034979"/>
                    <a:gd name="connsiteY56" fmla="*/ 1153632 h 1509906"/>
                    <a:gd name="connsiteX57" fmla="*/ 6279 w 1034979"/>
                    <a:gd name="connsiteY57" fmla="*/ 1163157 h 1509906"/>
                    <a:gd name="connsiteX58" fmla="*/ 4374 w 1034979"/>
                    <a:gd name="connsiteY58" fmla="*/ 1168872 h 1509906"/>
                    <a:gd name="connsiteX59" fmla="*/ 564 w 1034979"/>
                    <a:gd name="connsiteY59" fmla="*/ 1174587 h 1509906"/>
                    <a:gd name="connsiteX60" fmla="*/ 6279 w 1034979"/>
                    <a:gd name="connsiteY60" fmla="*/ 1206972 h 1509906"/>
                    <a:gd name="connsiteX61" fmla="*/ 11994 w 1034979"/>
                    <a:gd name="connsiteY61" fmla="*/ 1210782 h 1509906"/>
                    <a:gd name="connsiteX62" fmla="*/ 17709 w 1034979"/>
                    <a:gd name="connsiteY62" fmla="*/ 1212687 h 1509906"/>
                    <a:gd name="connsiteX63" fmla="*/ 145344 w 1034979"/>
                    <a:gd name="connsiteY63" fmla="*/ 1210782 h 1509906"/>
                    <a:gd name="connsiteX64" fmla="*/ 152964 w 1034979"/>
                    <a:gd name="connsiteY64" fmla="*/ 1208877 h 1509906"/>
                    <a:gd name="connsiteX65" fmla="*/ 303459 w 1034979"/>
                    <a:gd name="connsiteY65" fmla="*/ 1203162 h 1509906"/>
                    <a:gd name="connsiteX66" fmla="*/ 318699 w 1034979"/>
                    <a:gd name="connsiteY66" fmla="*/ 1210782 h 1509906"/>
                    <a:gd name="connsiteX67" fmla="*/ 330129 w 1034979"/>
                    <a:gd name="connsiteY67" fmla="*/ 1216497 h 1509906"/>
                    <a:gd name="connsiteX68" fmla="*/ 333939 w 1034979"/>
                    <a:gd name="connsiteY68" fmla="*/ 1222212 h 1509906"/>
                    <a:gd name="connsiteX69" fmla="*/ 339654 w 1034979"/>
                    <a:gd name="connsiteY69" fmla="*/ 1224117 h 1509906"/>
                    <a:gd name="connsiteX70" fmla="*/ 351084 w 1034979"/>
                    <a:gd name="connsiteY70" fmla="*/ 1231737 h 1509906"/>
                    <a:gd name="connsiteX71" fmla="*/ 356799 w 1034979"/>
                    <a:gd name="connsiteY71" fmla="*/ 1235547 h 1509906"/>
                    <a:gd name="connsiteX72" fmla="*/ 360609 w 1034979"/>
                    <a:gd name="connsiteY72" fmla="*/ 1241262 h 1509906"/>
                    <a:gd name="connsiteX73" fmla="*/ 366324 w 1034979"/>
                    <a:gd name="connsiteY73" fmla="*/ 1252692 h 1509906"/>
                    <a:gd name="connsiteX74" fmla="*/ 362514 w 1034979"/>
                    <a:gd name="connsiteY74" fmla="*/ 1279362 h 1509906"/>
                    <a:gd name="connsiteX75" fmla="*/ 358704 w 1034979"/>
                    <a:gd name="connsiteY75" fmla="*/ 1285077 h 1509906"/>
                    <a:gd name="connsiteX76" fmla="*/ 356799 w 1034979"/>
                    <a:gd name="connsiteY76" fmla="*/ 1290792 h 1509906"/>
                    <a:gd name="connsiteX77" fmla="*/ 352989 w 1034979"/>
                    <a:gd name="connsiteY77" fmla="*/ 1296507 h 1509906"/>
                    <a:gd name="connsiteX78" fmla="*/ 351084 w 1034979"/>
                    <a:gd name="connsiteY78" fmla="*/ 1302222 h 1509906"/>
                    <a:gd name="connsiteX79" fmla="*/ 347274 w 1034979"/>
                    <a:gd name="connsiteY79" fmla="*/ 1307937 h 1509906"/>
                    <a:gd name="connsiteX80" fmla="*/ 330129 w 1034979"/>
                    <a:gd name="connsiteY80" fmla="*/ 1374612 h 1509906"/>
                    <a:gd name="connsiteX81" fmla="*/ 328224 w 1034979"/>
                    <a:gd name="connsiteY81" fmla="*/ 1426047 h 1509906"/>
                    <a:gd name="connsiteX82" fmla="*/ 330129 w 1034979"/>
                    <a:gd name="connsiteY82" fmla="*/ 1450812 h 1509906"/>
                    <a:gd name="connsiteX83" fmla="*/ 332034 w 1034979"/>
                    <a:gd name="connsiteY83" fmla="*/ 1456527 h 1509906"/>
                    <a:gd name="connsiteX84" fmla="*/ 335844 w 1034979"/>
                    <a:gd name="connsiteY84" fmla="*/ 1460337 h 1509906"/>
                    <a:gd name="connsiteX85" fmla="*/ 364419 w 1034979"/>
                    <a:gd name="connsiteY85" fmla="*/ 1506057 h 1509906"/>
                    <a:gd name="connsiteX86" fmla="*/ 387279 w 1034979"/>
                    <a:gd name="connsiteY86" fmla="*/ 1507962 h 1509906"/>
                    <a:gd name="connsiteX87" fmla="*/ 392994 w 1034979"/>
                    <a:gd name="connsiteY87" fmla="*/ 1502247 h 1509906"/>
                    <a:gd name="connsiteX88" fmla="*/ 394899 w 1034979"/>
                    <a:gd name="connsiteY88" fmla="*/ 1490817 h 1509906"/>
                    <a:gd name="connsiteX89" fmla="*/ 396804 w 1034979"/>
                    <a:gd name="connsiteY89" fmla="*/ 1485102 h 1509906"/>
                    <a:gd name="connsiteX90" fmla="*/ 398709 w 1034979"/>
                    <a:gd name="connsiteY90" fmla="*/ 1467957 h 1509906"/>
                    <a:gd name="connsiteX91" fmla="*/ 400614 w 1034979"/>
                    <a:gd name="connsiteY91" fmla="*/ 1454622 h 1509906"/>
                    <a:gd name="connsiteX92" fmla="*/ 404424 w 1034979"/>
                    <a:gd name="connsiteY92" fmla="*/ 1397472 h 1509906"/>
                    <a:gd name="connsiteX93" fmla="*/ 410139 w 1034979"/>
                    <a:gd name="connsiteY93" fmla="*/ 1386042 h 1509906"/>
                    <a:gd name="connsiteX94" fmla="*/ 413949 w 1034979"/>
                    <a:gd name="connsiteY94" fmla="*/ 1372707 h 1509906"/>
                    <a:gd name="connsiteX95" fmla="*/ 415854 w 1034979"/>
                    <a:gd name="connsiteY95" fmla="*/ 1366992 h 1509906"/>
                    <a:gd name="connsiteX96" fmla="*/ 417759 w 1034979"/>
                    <a:gd name="connsiteY96" fmla="*/ 1353657 h 1509906"/>
                    <a:gd name="connsiteX97" fmla="*/ 421569 w 1034979"/>
                    <a:gd name="connsiteY97" fmla="*/ 1342227 h 1509906"/>
                    <a:gd name="connsiteX98" fmla="*/ 427284 w 1034979"/>
                    <a:gd name="connsiteY98" fmla="*/ 1328892 h 1509906"/>
                    <a:gd name="connsiteX99" fmla="*/ 467289 w 1034979"/>
                    <a:gd name="connsiteY99" fmla="*/ 1258407 h 1509906"/>
                    <a:gd name="connsiteX100" fmla="*/ 528455 w 1034979"/>
                    <a:gd name="connsiteY100" fmla="*/ 1245638 h 1509906"/>
                    <a:gd name="connsiteX101" fmla="*/ 573969 w 1034979"/>
                    <a:gd name="connsiteY101" fmla="*/ 1229832 h 1509906"/>
                    <a:gd name="connsiteX102" fmla="*/ 585399 w 1034979"/>
                    <a:gd name="connsiteY102" fmla="*/ 1226022 h 1509906"/>
                    <a:gd name="connsiteX103" fmla="*/ 720654 w 1034979"/>
                    <a:gd name="connsiteY103" fmla="*/ 1309842 h 1509906"/>
                    <a:gd name="connsiteX104" fmla="*/ 733989 w 1034979"/>
                    <a:gd name="connsiteY104" fmla="*/ 1319367 h 1509906"/>
                    <a:gd name="connsiteX105" fmla="*/ 743514 w 1034979"/>
                    <a:gd name="connsiteY105" fmla="*/ 1321272 h 1509906"/>
                    <a:gd name="connsiteX106" fmla="*/ 749229 w 1034979"/>
                    <a:gd name="connsiteY106" fmla="*/ 1323177 h 1509906"/>
                    <a:gd name="connsiteX107" fmla="*/ 762564 w 1034979"/>
                    <a:gd name="connsiteY107" fmla="*/ 1328892 h 1509906"/>
                    <a:gd name="connsiteX108" fmla="*/ 777804 w 1034979"/>
                    <a:gd name="connsiteY108" fmla="*/ 1326987 h 1509906"/>
                    <a:gd name="connsiteX109" fmla="*/ 789234 w 1034979"/>
                    <a:gd name="connsiteY109" fmla="*/ 1321272 h 1509906"/>
                    <a:gd name="connsiteX110" fmla="*/ 794949 w 1034979"/>
                    <a:gd name="connsiteY110" fmla="*/ 1319367 h 1509906"/>
                    <a:gd name="connsiteX111" fmla="*/ 802569 w 1034979"/>
                    <a:gd name="connsiteY111" fmla="*/ 1302222 h 1509906"/>
                    <a:gd name="connsiteX112" fmla="*/ 800664 w 1034979"/>
                    <a:gd name="connsiteY112" fmla="*/ 1277457 h 1509906"/>
                    <a:gd name="connsiteX113" fmla="*/ 798759 w 1034979"/>
                    <a:gd name="connsiteY113" fmla="*/ 1271742 h 1509906"/>
                    <a:gd name="connsiteX114" fmla="*/ 796854 w 1034979"/>
                    <a:gd name="connsiteY114" fmla="*/ 1264122 h 1509906"/>
                    <a:gd name="connsiteX115" fmla="*/ 783519 w 1034979"/>
                    <a:gd name="connsiteY115" fmla="*/ 1246977 h 1509906"/>
                    <a:gd name="connsiteX116" fmla="*/ 773994 w 1034979"/>
                    <a:gd name="connsiteY116" fmla="*/ 1241262 h 1509906"/>
                    <a:gd name="connsiteX117" fmla="*/ 648264 w 1034979"/>
                    <a:gd name="connsiteY117" fmla="*/ 1149822 h 1509906"/>
                    <a:gd name="connsiteX118" fmla="*/ 644454 w 1034979"/>
                    <a:gd name="connsiteY118" fmla="*/ 1132677 h 1509906"/>
                    <a:gd name="connsiteX119" fmla="*/ 646359 w 1034979"/>
                    <a:gd name="connsiteY119" fmla="*/ 1125057 h 1509906"/>
                    <a:gd name="connsiteX120" fmla="*/ 650169 w 1034979"/>
                    <a:gd name="connsiteY120" fmla="*/ 1107912 h 1509906"/>
                    <a:gd name="connsiteX121" fmla="*/ 653979 w 1034979"/>
                    <a:gd name="connsiteY121" fmla="*/ 1102197 h 1509906"/>
                    <a:gd name="connsiteX122" fmla="*/ 655884 w 1034979"/>
                    <a:gd name="connsiteY122" fmla="*/ 1096482 h 1509906"/>
                    <a:gd name="connsiteX123" fmla="*/ 661599 w 1034979"/>
                    <a:gd name="connsiteY123" fmla="*/ 1094577 h 1509906"/>
                    <a:gd name="connsiteX124" fmla="*/ 671124 w 1034979"/>
                    <a:gd name="connsiteY124" fmla="*/ 1083147 h 1509906"/>
                    <a:gd name="connsiteX125" fmla="*/ 724464 w 1034979"/>
                    <a:gd name="connsiteY125" fmla="*/ 1075527 h 1509906"/>
                    <a:gd name="connsiteX126" fmla="*/ 842574 w 1034979"/>
                    <a:gd name="connsiteY126" fmla="*/ 1077432 h 1509906"/>
                    <a:gd name="connsiteX127" fmla="*/ 871149 w 1034979"/>
                    <a:gd name="connsiteY127" fmla="*/ 1079337 h 1509906"/>
                    <a:gd name="connsiteX128" fmla="*/ 899724 w 1034979"/>
                    <a:gd name="connsiteY128" fmla="*/ 1085052 h 1509906"/>
                    <a:gd name="connsiteX129" fmla="*/ 922584 w 1034979"/>
                    <a:gd name="connsiteY129" fmla="*/ 1088862 h 1509906"/>
                    <a:gd name="connsiteX130" fmla="*/ 951159 w 1034979"/>
                    <a:gd name="connsiteY130" fmla="*/ 1094577 h 1509906"/>
                    <a:gd name="connsiteX131" fmla="*/ 956874 w 1034979"/>
                    <a:gd name="connsiteY131" fmla="*/ 1094577 h 1509906"/>
                    <a:gd name="connsiteX132" fmla="*/ 1002594 w 1034979"/>
                    <a:gd name="connsiteY132" fmla="*/ 1092672 h 1509906"/>
                    <a:gd name="connsiteX133" fmla="*/ 1031169 w 1034979"/>
                    <a:gd name="connsiteY133" fmla="*/ 1085052 h 1509906"/>
                    <a:gd name="connsiteX134" fmla="*/ 1034979 w 1034979"/>
                    <a:gd name="connsiteY134" fmla="*/ 1079337 h 1509906"/>
                    <a:gd name="connsiteX135" fmla="*/ 1033074 w 1034979"/>
                    <a:gd name="connsiteY135" fmla="*/ 1060287 h 1509906"/>
                    <a:gd name="connsiteX136" fmla="*/ 1027359 w 1034979"/>
                    <a:gd name="connsiteY136" fmla="*/ 1056477 h 1509906"/>
                    <a:gd name="connsiteX137" fmla="*/ 1012119 w 1034979"/>
                    <a:gd name="connsiteY137" fmla="*/ 1054572 h 1509906"/>
                    <a:gd name="connsiteX138" fmla="*/ 1006404 w 1034979"/>
                    <a:gd name="connsiteY138" fmla="*/ 1052667 h 1509906"/>
                    <a:gd name="connsiteX139" fmla="*/ 998784 w 1034979"/>
                    <a:gd name="connsiteY139" fmla="*/ 1050762 h 1509906"/>
                    <a:gd name="connsiteX140" fmla="*/ 987354 w 1034979"/>
                    <a:gd name="connsiteY140" fmla="*/ 1043142 h 1509906"/>
                    <a:gd name="connsiteX141" fmla="*/ 975924 w 1034979"/>
                    <a:gd name="connsiteY141" fmla="*/ 1039332 h 1509906"/>
                    <a:gd name="connsiteX142" fmla="*/ 970209 w 1034979"/>
                    <a:gd name="connsiteY142" fmla="*/ 1037427 h 1509906"/>
                    <a:gd name="connsiteX143" fmla="*/ 962589 w 1034979"/>
                    <a:gd name="connsiteY143" fmla="*/ 1035522 h 1509906"/>
                    <a:gd name="connsiteX144" fmla="*/ 956874 w 1034979"/>
                    <a:gd name="connsiteY144" fmla="*/ 1033617 h 1509906"/>
                    <a:gd name="connsiteX145" fmla="*/ 935919 w 1034979"/>
                    <a:gd name="connsiteY145" fmla="*/ 1027902 h 1509906"/>
                    <a:gd name="connsiteX146" fmla="*/ 930204 w 1034979"/>
                    <a:gd name="connsiteY146" fmla="*/ 1025997 h 1509906"/>
                    <a:gd name="connsiteX147" fmla="*/ 825429 w 1034979"/>
                    <a:gd name="connsiteY147" fmla="*/ 1027902 h 1509906"/>
                    <a:gd name="connsiteX148" fmla="*/ 819714 w 1034979"/>
                    <a:gd name="connsiteY148" fmla="*/ 1029807 h 1509906"/>
                    <a:gd name="connsiteX149" fmla="*/ 730179 w 1034979"/>
                    <a:gd name="connsiteY149" fmla="*/ 1031712 h 1509906"/>
                    <a:gd name="connsiteX150" fmla="*/ 716844 w 1034979"/>
                    <a:gd name="connsiteY150" fmla="*/ 1035522 h 1509906"/>
                    <a:gd name="connsiteX151" fmla="*/ 695889 w 1034979"/>
                    <a:gd name="connsiteY151" fmla="*/ 1037427 h 1509906"/>
                    <a:gd name="connsiteX152" fmla="*/ 669219 w 1034979"/>
                    <a:gd name="connsiteY152" fmla="*/ 1039332 h 1509906"/>
                    <a:gd name="connsiteX153" fmla="*/ 669219 w 1034979"/>
                    <a:gd name="connsiteY153" fmla="*/ 1039332 h 1509906"/>
                    <a:gd name="connsiteX154" fmla="*/ 646359 w 1034979"/>
                    <a:gd name="connsiteY154" fmla="*/ 1043142 h 1509906"/>
                    <a:gd name="connsiteX155" fmla="*/ 642549 w 1034979"/>
                    <a:gd name="connsiteY155" fmla="*/ 1031712 h 1509906"/>
                    <a:gd name="connsiteX156" fmla="*/ 640644 w 1034979"/>
                    <a:gd name="connsiteY156" fmla="*/ 1025997 h 1509906"/>
                    <a:gd name="connsiteX157" fmla="*/ 642549 w 1034979"/>
                    <a:gd name="connsiteY157" fmla="*/ 1008852 h 1509906"/>
                    <a:gd name="connsiteX158" fmla="*/ 644454 w 1034979"/>
                    <a:gd name="connsiteY158" fmla="*/ 1003137 h 1509906"/>
                    <a:gd name="connsiteX159" fmla="*/ 661599 w 1034979"/>
                    <a:gd name="connsiteY159" fmla="*/ 993612 h 1509906"/>
                    <a:gd name="connsiteX160" fmla="*/ 673029 w 1034979"/>
                    <a:gd name="connsiteY160" fmla="*/ 985992 h 1509906"/>
                    <a:gd name="connsiteX161" fmla="*/ 674934 w 1034979"/>
                    <a:gd name="connsiteY161" fmla="*/ 980277 h 1509906"/>
                    <a:gd name="connsiteX162" fmla="*/ 680649 w 1034979"/>
                    <a:gd name="connsiteY162" fmla="*/ 978372 h 1509906"/>
                    <a:gd name="connsiteX163" fmla="*/ 686364 w 1034979"/>
                    <a:gd name="connsiteY163" fmla="*/ 974562 h 1509906"/>
                    <a:gd name="connsiteX164" fmla="*/ 695889 w 1034979"/>
                    <a:gd name="connsiteY164" fmla="*/ 965037 h 1509906"/>
                    <a:gd name="connsiteX165" fmla="*/ 705414 w 1034979"/>
                    <a:gd name="connsiteY165" fmla="*/ 953607 h 1509906"/>
                    <a:gd name="connsiteX166" fmla="*/ 716844 w 1034979"/>
                    <a:gd name="connsiteY166" fmla="*/ 945987 h 1509906"/>
                    <a:gd name="connsiteX167" fmla="*/ 732084 w 1034979"/>
                    <a:gd name="connsiteY167" fmla="*/ 932652 h 1509906"/>
                    <a:gd name="connsiteX168" fmla="*/ 741609 w 1034979"/>
                    <a:gd name="connsiteY168" fmla="*/ 921222 h 1509906"/>
                    <a:gd name="connsiteX169" fmla="*/ 753039 w 1034979"/>
                    <a:gd name="connsiteY169" fmla="*/ 911697 h 1509906"/>
                    <a:gd name="connsiteX170" fmla="*/ 758754 w 1034979"/>
                    <a:gd name="connsiteY170" fmla="*/ 900267 h 1509906"/>
                    <a:gd name="connsiteX171" fmla="*/ 760659 w 1034979"/>
                    <a:gd name="connsiteY171" fmla="*/ 894552 h 1509906"/>
                    <a:gd name="connsiteX172" fmla="*/ 766374 w 1034979"/>
                    <a:gd name="connsiteY172" fmla="*/ 883122 h 1509906"/>
                    <a:gd name="connsiteX173" fmla="*/ 764469 w 1034979"/>
                    <a:gd name="connsiteY173" fmla="*/ 867882 h 1509906"/>
                    <a:gd name="connsiteX174" fmla="*/ 758754 w 1034979"/>
                    <a:gd name="connsiteY174" fmla="*/ 865977 h 1509906"/>
                    <a:gd name="connsiteX175" fmla="*/ 737799 w 1034979"/>
                    <a:gd name="connsiteY175" fmla="*/ 867882 h 1509906"/>
                    <a:gd name="connsiteX176" fmla="*/ 732084 w 1034979"/>
                    <a:gd name="connsiteY176" fmla="*/ 871692 h 1509906"/>
                    <a:gd name="connsiteX177" fmla="*/ 720654 w 1034979"/>
                    <a:gd name="connsiteY177" fmla="*/ 875502 h 1509906"/>
                    <a:gd name="connsiteX178" fmla="*/ 716844 w 1034979"/>
                    <a:gd name="connsiteY178" fmla="*/ 881217 h 1509906"/>
                    <a:gd name="connsiteX179" fmla="*/ 711129 w 1034979"/>
                    <a:gd name="connsiteY179" fmla="*/ 883122 h 1509906"/>
                    <a:gd name="connsiteX180" fmla="*/ 705414 w 1034979"/>
                    <a:gd name="connsiteY180" fmla="*/ 886932 h 1509906"/>
                    <a:gd name="connsiteX181" fmla="*/ 699699 w 1034979"/>
                    <a:gd name="connsiteY181" fmla="*/ 892647 h 1509906"/>
                    <a:gd name="connsiteX182" fmla="*/ 692079 w 1034979"/>
                    <a:gd name="connsiteY182" fmla="*/ 896457 h 1509906"/>
                    <a:gd name="connsiteX183" fmla="*/ 650169 w 1034979"/>
                    <a:gd name="connsiteY183" fmla="*/ 925032 h 1509906"/>
                    <a:gd name="connsiteX184" fmla="*/ 636834 w 1034979"/>
                    <a:gd name="connsiteY184" fmla="*/ 936462 h 1509906"/>
                    <a:gd name="connsiteX185" fmla="*/ 627309 w 1034979"/>
                    <a:gd name="connsiteY185" fmla="*/ 953607 h 1509906"/>
                    <a:gd name="connsiteX186" fmla="*/ 602544 w 1034979"/>
                    <a:gd name="connsiteY186" fmla="*/ 959322 h 1509906"/>
                    <a:gd name="connsiteX187" fmla="*/ 589209 w 1034979"/>
                    <a:gd name="connsiteY187" fmla="*/ 963132 h 1509906"/>
                    <a:gd name="connsiteX188" fmla="*/ 573969 w 1034979"/>
                    <a:gd name="connsiteY188" fmla="*/ 961227 h 1509906"/>
                    <a:gd name="connsiteX189" fmla="*/ 562539 w 1034979"/>
                    <a:gd name="connsiteY189" fmla="*/ 957417 h 1509906"/>
                    <a:gd name="connsiteX190" fmla="*/ 551109 w 1034979"/>
                    <a:gd name="connsiteY190" fmla="*/ 953607 h 1509906"/>
                    <a:gd name="connsiteX191" fmla="*/ 539679 w 1034979"/>
                    <a:gd name="connsiteY191" fmla="*/ 949797 h 1509906"/>
                    <a:gd name="connsiteX192" fmla="*/ 533964 w 1034979"/>
                    <a:gd name="connsiteY192" fmla="*/ 947892 h 1509906"/>
                    <a:gd name="connsiteX193" fmla="*/ 528249 w 1034979"/>
                    <a:gd name="connsiteY193" fmla="*/ 944082 h 1509906"/>
                    <a:gd name="connsiteX194" fmla="*/ 516819 w 1034979"/>
                    <a:gd name="connsiteY194" fmla="*/ 938367 h 1509906"/>
                    <a:gd name="connsiteX195" fmla="*/ 509199 w 1034979"/>
                    <a:gd name="connsiteY195" fmla="*/ 926937 h 1509906"/>
                    <a:gd name="connsiteX196" fmla="*/ 505389 w 1034979"/>
                    <a:gd name="connsiteY196" fmla="*/ 905982 h 1509906"/>
                    <a:gd name="connsiteX197" fmla="*/ 507294 w 1034979"/>
                    <a:gd name="connsiteY197" fmla="*/ 841212 h 1509906"/>
                    <a:gd name="connsiteX198" fmla="*/ 503484 w 1034979"/>
                    <a:gd name="connsiteY198" fmla="*/ 351627 h 1509906"/>
                    <a:gd name="connsiteX199" fmla="*/ 499674 w 1034979"/>
                    <a:gd name="connsiteY199" fmla="*/ 60162 h 1509906"/>
                    <a:gd name="connsiteX200" fmla="*/ 490149 w 1034979"/>
                    <a:gd name="connsiteY200" fmla="*/ 33492 h 1509906"/>
                    <a:gd name="connsiteX201" fmla="*/ 488244 w 1034979"/>
                    <a:gd name="connsiteY201" fmla="*/ 27777 h 1509906"/>
                    <a:gd name="connsiteX202" fmla="*/ 484434 w 1034979"/>
                    <a:gd name="connsiteY202" fmla="*/ 22062 h 1509906"/>
                    <a:gd name="connsiteX203" fmla="*/ 478719 w 1034979"/>
                    <a:gd name="connsiteY203" fmla="*/ 10632 h 1509906"/>
                    <a:gd name="connsiteX204" fmla="*/ 473004 w 1034979"/>
                    <a:gd name="connsiteY204" fmla="*/ 6822 h 1509906"/>
                    <a:gd name="connsiteX205" fmla="*/ 469194 w 1034979"/>
                    <a:gd name="connsiteY205" fmla="*/ 1107 h 1509906"/>
                    <a:gd name="connsiteX206" fmla="*/ 429189 w 1034979"/>
                    <a:gd name="connsiteY206" fmla="*/ 4917 h 1509906"/>
                    <a:gd name="connsiteX207" fmla="*/ 421569 w 1034979"/>
                    <a:gd name="connsiteY207" fmla="*/ 16347 h 1509906"/>
                    <a:gd name="connsiteX208" fmla="*/ 417759 w 1034979"/>
                    <a:gd name="connsiteY208" fmla="*/ 22062 h 1509906"/>
                    <a:gd name="connsiteX209" fmla="*/ 419664 w 1034979"/>
                    <a:gd name="connsiteY209" fmla="*/ 54447 h 1509906"/>
                    <a:gd name="connsiteX210" fmla="*/ 423474 w 1034979"/>
                    <a:gd name="connsiteY210" fmla="*/ 65877 h 1509906"/>
                    <a:gd name="connsiteX211" fmla="*/ 425379 w 1034979"/>
                    <a:gd name="connsiteY211" fmla="*/ 71592 h 1509906"/>
                    <a:gd name="connsiteX212" fmla="*/ 425379 w 1034979"/>
                    <a:gd name="connsiteY212" fmla="*/ 77307 h 1509906"/>
                    <a:gd name="connsiteX213" fmla="*/ 429189 w 1034979"/>
                    <a:gd name="connsiteY213" fmla="*/ 231612 h 1509906"/>
                    <a:gd name="connsiteX214" fmla="*/ 440619 w 1034979"/>
                    <a:gd name="connsiteY214" fmla="*/ 414492 h 1509906"/>
                    <a:gd name="connsiteX215" fmla="*/ 425379 w 1034979"/>
                    <a:gd name="connsiteY215" fmla="*/ 711672 h 1509906"/>
                    <a:gd name="connsiteX216" fmla="*/ 425173 w 1034979"/>
                    <a:gd name="connsiteY216" fmla="*/ 765165 h 1509906"/>
                    <a:gd name="connsiteX217" fmla="*/ 421363 w 1034979"/>
                    <a:gd name="connsiteY217" fmla="*/ 844096 h 1509906"/>
                    <a:gd name="connsiteX218" fmla="*/ 425379 w 1034979"/>
                    <a:gd name="connsiteY218" fmla="*/ 894552 h 1509906"/>
                    <a:gd name="connsiteX219" fmla="*/ 423474 w 1034979"/>
                    <a:gd name="connsiteY219" fmla="*/ 921222 h 1509906"/>
                    <a:gd name="connsiteX220" fmla="*/ 417759 w 1034979"/>
                    <a:gd name="connsiteY220" fmla="*/ 923127 h 1509906"/>
                    <a:gd name="connsiteX221" fmla="*/ 412044 w 1034979"/>
                    <a:gd name="connsiteY221" fmla="*/ 926937 h 1509906"/>
                    <a:gd name="connsiteX222" fmla="*/ 421569 w 1034979"/>
                    <a:gd name="connsiteY222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30104 w 1034979"/>
                    <a:gd name="connsiteY35" fmla="*/ 961227 h 1509906"/>
                    <a:gd name="connsiteX36" fmla="*/ 166299 w 1034979"/>
                    <a:gd name="connsiteY36" fmla="*/ 972657 h 1509906"/>
                    <a:gd name="connsiteX37" fmla="*/ 191064 w 1034979"/>
                    <a:gd name="connsiteY37" fmla="*/ 978372 h 1509906"/>
                    <a:gd name="connsiteX38" fmla="*/ 208209 w 1034979"/>
                    <a:gd name="connsiteY38" fmla="*/ 984087 h 1509906"/>
                    <a:gd name="connsiteX39" fmla="*/ 213924 w 1034979"/>
                    <a:gd name="connsiteY39" fmla="*/ 985992 h 1509906"/>
                    <a:gd name="connsiteX40" fmla="*/ 229164 w 1034979"/>
                    <a:gd name="connsiteY40" fmla="*/ 989802 h 1509906"/>
                    <a:gd name="connsiteX41" fmla="*/ 248214 w 1034979"/>
                    <a:gd name="connsiteY41" fmla="*/ 995517 h 1509906"/>
                    <a:gd name="connsiteX42" fmla="*/ 253929 w 1034979"/>
                    <a:gd name="connsiteY42" fmla="*/ 999327 h 1509906"/>
                    <a:gd name="connsiteX43" fmla="*/ 267264 w 1034979"/>
                    <a:gd name="connsiteY43" fmla="*/ 1014567 h 1509906"/>
                    <a:gd name="connsiteX44" fmla="*/ 272979 w 1034979"/>
                    <a:gd name="connsiteY44" fmla="*/ 1033617 h 1509906"/>
                    <a:gd name="connsiteX45" fmla="*/ 274884 w 1034979"/>
                    <a:gd name="connsiteY45" fmla="*/ 1039332 h 1509906"/>
                    <a:gd name="connsiteX46" fmla="*/ 276789 w 1034979"/>
                    <a:gd name="connsiteY46" fmla="*/ 1045047 h 1509906"/>
                    <a:gd name="connsiteX47" fmla="*/ 278694 w 1034979"/>
                    <a:gd name="connsiteY47" fmla="*/ 1069812 h 1509906"/>
                    <a:gd name="connsiteX48" fmla="*/ 280599 w 1034979"/>
                    <a:gd name="connsiteY48" fmla="*/ 1075527 h 1509906"/>
                    <a:gd name="connsiteX49" fmla="*/ 278694 w 1034979"/>
                    <a:gd name="connsiteY49" fmla="*/ 1094577 h 1509906"/>
                    <a:gd name="connsiteX50" fmla="*/ 276789 w 1034979"/>
                    <a:gd name="connsiteY50" fmla="*/ 1104102 h 1509906"/>
                    <a:gd name="connsiteX51" fmla="*/ 263454 w 1034979"/>
                    <a:gd name="connsiteY51" fmla="*/ 1117437 h 1509906"/>
                    <a:gd name="connsiteX52" fmla="*/ 252024 w 1034979"/>
                    <a:gd name="connsiteY52" fmla="*/ 1125057 h 1509906"/>
                    <a:gd name="connsiteX53" fmla="*/ 240594 w 1034979"/>
                    <a:gd name="connsiteY53" fmla="*/ 1128867 h 1509906"/>
                    <a:gd name="connsiteX54" fmla="*/ 27234 w 1034979"/>
                    <a:gd name="connsiteY54" fmla="*/ 1147917 h 1509906"/>
                    <a:gd name="connsiteX55" fmla="*/ 15804 w 1034979"/>
                    <a:gd name="connsiteY55" fmla="*/ 1153632 h 1509906"/>
                    <a:gd name="connsiteX56" fmla="*/ 6279 w 1034979"/>
                    <a:gd name="connsiteY56" fmla="*/ 1163157 h 1509906"/>
                    <a:gd name="connsiteX57" fmla="*/ 4374 w 1034979"/>
                    <a:gd name="connsiteY57" fmla="*/ 1168872 h 1509906"/>
                    <a:gd name="connsiteX58" fmla="*/ 564 w 1034979"/>
                    <a:gd name="connsiteY58" fmla="*/ 1174587 h 1509906"/>
                    <a:gd name="connsiteX59" fmla="*/ 6279 w 1034979"/>
                    <a:gd name="connsiteY59" fmla="*/ 1206972 h 1509906"/>
                    <a:gd name="connsiteX60" fmla="*/ 11994 w 1034979"/>
                    <a:gd name="connsiteY60" fmla="*/ 1210782 h 1509906"/>
                    <a:gd name="connsiteX61" fmla="*/ 17709 w 1034979"/>
                    <a:gd name="connsiteY61" fmla="*/ 1212687 h 1509906"/>
                    <a:gd name="connsiteX62" fmla="*/ 145344 w 1034979"/>
                    <a:gd name="connsiteY62" fmla="*/ 1210782 h 1509906"/>
                    <a:gd name="connsiteX63" fmla="*/ 152964 w 1034979"/>
                    <a:gd name="connsiteY63" fmla="*/ 1208877 h 1509906"/>
                    <a:gd name="connsiteX64" fmla="*/ 303459 w 1034979"/>
                    <a:gd name="connsiteY64" fmla="*/ 1203162 h 1509906"/>
                    <a:gd name="connsiteX65" fmla="*/ 318699 w 1034979"/>
                    <a:gd name="connsiteY65" fmla="*/ 1210782 h 1509906"/>
                    <a:gd name="connsiteX66" fmla="*/ 330129 w 1034979"/>
                    <a:gd name="connsiteY66" fmla="*/ 1216497 h 1509906"/>
                    <a:gd name="connsiteX67" fmla="*/ 333939 w 1034979"/>
                    <a:gd name="connsiteY67" fmla="*/ 1222212 h 1509906"/>
                    <a:gd name="connsiteX68" fmla="*/ 339654 w 1034979"/>
                    <a:gd name="connsiteY68" fmla="*/ 1224117 h 1509906"/>
                    <a:gd name="connsiteX69" fmla="*/ 351084 w 1034979"/>
                    <a:gd name="connsiteY69" fmla="*/ 1231737 h 1509906"/>
                    <a:gd name="connsiteX70" fmla="*/ 356799 w 1034979"/>
                    <a:gd name="connsiteY70" fmla="*/ 1235547 h 1509906"/>
                    <a:gd name="connsiteX71" fmla="*/ 360609 w 1034979"/>
                    <a:gd name="connsiteY71" fmla="*/ 1241262 h 1509906"/>
                    <a:gd name="connsiteX72" fmla="*/ 366324 w 1034979"/>
                    <a:gd name="connsiteY72" fmla="*/ 1252692 h 1509906"/>
                    <a:gd name="connsiteX73" fmla="*/ 362514 w 1034979"/>
                    <a:gd name="connsiteY73" fmla="*/ 1279362 h 1509906"/>
                    <a:gd name="connsiteX74" fmla="*/ 358704 w 1034979"/>
                    <a:gd name="connsiteY74" fmla="*/ 1285077 h 1509906"/>
                    <a:gd name="connsiteX75" fmla="*/ 356799 w 1034979"/>
                    <a:gd name="connsiteY75" fmla="*/ 1290792 h 1509906"/>
                    <a:gd name="connsiteX76" fmla="*/ 352989 w 1034979"/>
                    <a:gd name="connsiteY76" fmla="*/ 1296507 h 1509906"/>
                    <a:gd name="connsiteX77" fmla="*/ 351084 w 1034979"/>
                    <a:gd name="connsiteY77" fmla="*/ 1302222 h 1509906"/>
                    <a:gd name="connsiteX78" fmla="*/ 347274 w 1034979"/>
                    <a:gd name="connsiteY78" fmla="*/ 1307937 h 1509906"/>
                    <a:gd name="connsiteX79" fmla="*/ 330129 w 1034979"/>
                    <a:gd name="connsiteY79" fmla="*/ 1374612 h 1509906"/>
                    <a:gd name="connsiteX80" fmla="*/ 328224 w 1034979"/>
                    <a:gd name="connsiteY80" fmla="*/ 1426047 h 1509906"/>
                    <a:gd name="connsiteX81" fmla="*/ 330129 w 1034979"/>
                    <a:gd name="connsiteY81" fmla="*/ 1450812 h 1509906"/>
                    <a:gd name="connsiteX82" fmla="*/ 332034 w 1034979"/>
                    <a:gd name="connsiteY82" fmla="*/ 1456527 h 1509906"/>
                    <a:gd name="connsiteX83" fmla="*/ 335844 w 1034979"/>
                    <a:gd name="connsiteY83" fmla="*/ 1460337 h 1509906"/>
                    <a:gd name="connsiteX84" fmla="*/ 364419 w 1034979"/>
                    <a:gd name="connsiteY84" fmla="*/ 1506057 h 1509906"/>
                    <a:gd name="connsiteX85" fmla="*/ 387279 w 1034979"/>
                    <a:gd name="connsiteY85" fmla="*/ 1507962 h 1509906"/>
                    <a:gd name="connsiteX86" fmla="*/ 392994 w 1034979"/>
                    <a:gd name="connsiteY86" fmla="*/ 1502247 h 1509906"/>
                    <a:gd name="connsiteX87" fmla="*/ 394899 w 1034979"/>
                    <a:gd name="connsiteY87" fmla="*/ 1490817 h 1509906"/>
                    <a:gd name="connsiteX88" fmla="*/ 396804 w 1034979"/>
                    <a:gd name="connsiteY88" fmla="*/ 1485102 h 1509906"/>
                    <a:gd name="connsiteX89" fmla="*/ 398709 w 1034979"/>
                    <a:gd name="connsiteY89" fmla="*/ 1467957 h 1509906"/>
                    <a:gd name="connsiteX90" fmla="*/ 400614 w 1034979"/>
                    <a:gd name="connsiteY90" fmla="*/ 1454622 h 1509906"/>
                    <a:gd name="connsiteX91" fmla="*/ 404424 w 1034979"/>
                    <a:gd name="connsiteY91" fmla="*/ 1397472 h 1509906"/>
                    <a:gd name="connsiteX92" fmla="*/ 410139 w 1034979"/>
                    <a:gd name="connsiteY92" fmla="*/ 1386042 h 1509906"/>
                    <a:gd name="connsiteX93" fmla="*/ 413949 w 1034979"/>
                    <a:gd name="connsiteY93" fmla="*/ 1372707 h 1509906"/>
                    <a:gd name="connsiteX94" fmla="*/ 415854 w 1034979"/>
                    <a:gd name="connsiteY94" fmla="*/ 1366992 h 1509906"/>
                    <a:gd name="connsiteX95" fmla="*/ 417759 w 1034979"/>
                    <a:gd name="connsiteY95" fmla="*/ 1353657 h 1509906"/>
                    <a:gd name="connsiteX96" fmla="*/ 421569 w 1034979"/>
                    <a:gd name="connsiteY96" fmla="*/ 1342227 h 1509906"/>
                    <a:gd name="connsiteX97" fmla="*/ 427284 w 1034979"/>
                    <a:gd name="connsiteY97" fmla="*/ 1328892 h 1509906"/>
                    <a:gd name="connsiteX98" fmla="*/ 467289 w 1034979"/>
                    <a:gd name="connsiteY98" fmla="*/ 1258407 h 1509906"/>
                    <a:gd name="connsiteX99" fmla="*/ 528455 w 1034979"/>
                    <a:gd name="connsiteY99" fmla="*/ 1245638 h 1509906"/>
                    <a:gd name="connsiteX100" fmla="*/ 573969 w 1034979"/>
                    <a:gd name="connsiteY100" fmla="*/ 1229832 h 1509906"/>
                    <a:gd name="connsiteX101" fmla="*/ 585399 w 1034979"/>
                    <a:gd name="connsiteY101" fmla="*/ 1226022 h 1509906"/>
                    <a:gd name="connsiteX102" fmla="*/ 720654 w 1034979"/>
                    <a:gd name="connsiteY102" fmla="*/ 1309842 h 1509906"/>
                    <a:gd name="connsiteX103" fmla="*/ 733989 w 1034979"/>
                    <a:gd name="connsiteY103" fmla="*/ 1319367 h 1509906"/>
                    <a:gd name="connsiteX104" fmla="*/ 743514 w 1034979"/>
                    <a:gd name="connsiteY104" fmla="*/ 1321272 h 1509906"/>
                    <a:gd name="connsiteX105" fmla="*/ 749229 w 1034979"/>
                    <a:gd name="connsiteY105" fmla="*/ 1323177 h 1509906"/>
                    <a:gd name="connsiteX106" fmla="*/ 762564 w 1034979"/>
                    <a:gd name="connsiteY106" fmla="*/ 1328892 h 1509906"/>
                    <a:gd name="connsiteX107" fmla="*/ 777804 w 1034979"/>
                    <a:gd name="connsiteY107" fmla="*/ 1326987 h 1509906"/>
                    <a:gd name="connsiteX108" fmla="*/ 789234 w 1034979"/>
                    <a:gd name="connsiteY108" fmla="*/ 1321272 h 1509906"/>
                    <a:gd name="connsiteX109" fmla="*/ 794949 w 1034979"/>
                    <a:gd name="connsiteY109" fmla="*/ 1319367 h 1509906"/>
                    <a:gd name="connsiteX110" fmla="*/ 802569 w 1034979"/>
                    <a:gd name="connsiteY110" fmla="*/ 1302222 h 1509906"/>
                    <a:gd name="connsiteX111" fmla="*/ 800664 w 1034979"/>
                    <a:gd name="connsiteY111" fmla="*/ 1277457 h 1509906"/>
                    <a:gd name="connsiteX112" fmla="*/ 798759 w 1034979"/>
                    <a:gd name="connsiteY112" fmla="*/ 1271742 h 1509906"/>
                    <a:gd name="connsiteX113" fmla="*/ 796854 w 1034979"/>
                    <a:gd name="connsiteY113" fmla="*/ 1264122 h 1509906"/>
                    <a:gd name="connsiteX114" fmla="*/ 783519 w 1034979"/>
                    <a:gd name="connsiteY114" fmla="*/ 1246977 h 1509906"/>
                    <a:gd name="connsiteX115" fmla="*/ 773994 w 1034979"/>
                    <a:gd name="connsiteY115" fmla="*/ 1241262 h 1509906"/>
                    <a:gd name="connsiteX116" fmla="*/ 648264 w 1034979"/>
                    <a:gd name="connsiteY116" fmla="*/ 1149822 h 1509906"/>
                    <a:gd name="connsiteX117" fmla="*/ 644454 w 1034979"/>
                    <a:gd name="connsiteY117" fmla="*/ 1132677 h 1509906"/>
                    <a:gd name="connsiteX118" fmla="*/ 646359 w 1034979"/>
                    <a:gd name="connsiteY118" fmla="*/ 1125057 h 1509906"/>
                    <a:gd name="connsiteX119" fmla="*/ 650169 w 1034979"/>
                    <a:gd name="connsiteY119" fmla="*/ 1107912 h 1509906"/>
                    <a:gd name="connsiteX120" fmla="*/ 653979 w 1034979"/>
                    <a:gd name="connsiteY120" fmla="*/ 1102197 h 1509906"/>
                    <a:gd name="connsiteX121" fmla="*/ 655884 w 1034979"/>
                    <a:gd name="connsiteY121" fmla="*/ 1096482 h 1509906"/>
                    <a:gd name="connsiteX122" fmla="*/ 661599 w 1034979"/>
                    <a:gd name="connsiteY122" fmla="*/ 1094577 h 1509906"/>
                    <a:gd name="connsiteX123" fmla="*/ 671124 w 1034979"/>
                    <a:gd name="connsiteY123" fmla="*/ 1083147 h 1509906"/>
                    <a:gd name="connsiteX124" fmla="*/ 724464 w 1034979"/>
                    <a:gd name="connsiteY124" fmla="*/ 1075527 h 1509906"/>
                    <a:gd name="connsiteX125" fmla="*/ 842574 w 1034979"/>
                    <a:gd name="connsiteY125" fmla="*/ 1077432 h 1509906"/>
                    <a:gd name="connsiteX126" fmla="*/ 871149 w 1034979"/>
                    <a:gd name="connsiteY126" fmla="*/ 1079337 h 1509906"/>
                    <a:gd name="connsiteX127" fmla="*/ 899724 w 1034979"/>
                    <a:gd name="connsiteY127" fmla="*/ 1085052 h 1509906"/>
                    <a:gd name="connsiteX128" fmla="*/ 922584 w 1034979"/>
                    <a:gd name="connsiteY128" fmla="*/ 1088862 h 1509906"/>
                    <a:gd name="connsiteX129" fmla="*/ 951159 w 1034979"/>
                    <a:gd name="connsiteY129" fmla="*/ 1094577 h 1509906"/>
                    <a:gd name="connsiteX130" fmla="*/ 956874 w 1034979"/>
                    <a:gd name="connsiteY130" fmla="*/ 1094577 h 1509906"/>
                    <a:gd name="connsiteX131" fmla="*/ 1002594 w 1034979"/>
                    <a:gd name="connsiteY131" fmla="*/ 1092672 h 1509906"/>
                    <a:gd name="connsiteX132" fmla="*/ 1031169 w 1034979"/>
                    <a:gd name="connsiteY132" fmla="*/ 1085052 h 1509906"/>
                    <a:gd name="connsiteX133" fmla="*/ 1034979 w 1034979"/>
                    <a:gd name="connsiteY133" fmla="*/ 1079337 h 1509906"/>
                    <a:gd name="connsiteX134" fmla="*/ 1033074 w 1034979"/>
                    <a:gd name="connsiteY134" fmla="*/ 1060287 h 1509906"/>
                    <a:gd name="connsiteX135" fmla="*/ 1027359 w 1034979"/>
                    <a:gd name="connsiteY135" fmla="*/ 1056477 h 1509906"/>
                    <a:gd name="connsiteX136" fmla="*/ 1012119 w 1034979"/>
                    <a:gd name="connsiteY136" fmla="*/ 1054572 h 1509906"/>
                    <a:gd name="connsiteX137" fmla="*/ 1006404 w 1034979"/>
                    <a:gd name="connsiteY137" fmla="*/ 1052667 h 1509906"/>
                    <a:gd name="connsiteX138" fmla="*/ 998784 w 1034979"/>
                    <a:gd name="connsiteY138" fmla="*/ 1050762 h 1509906"/>
                    <a:gd name="connsiteX139" fmla="*/ 987354 w 1034979"/>
                    <a:gd name="connsiteY139" fmla="*/ 1043142 h 1509906"/>
                    <a:gd name="connsiteX140" fmla="*/ 975924 w 1034979"/>
                    <a:gd name="connsiteY140" fmla="*/ 1039332 h 1509906"/>
                    <a:gd name="connsiteX141" fmla="*/ 970209 w 1034979"/>
                    <a:gd name="connsiteY141" fmla="*/ 1037427 h 1509906"/>
                    <a:gd name="connsiteX142" fmla="*/ 962589 w 1034979"/>
                    <a:gd name="connsiteY142" fmla="*/ 1035522 h 1509906"/>
                    <a:gd name="connsiteX143" fmla="*/ 956874 w 1034979"/>
                    <a:gd name="connsiteY143" fmla="*/ 1033617 h 1509906"/>
                    <a:gd name="connsiteX144" fmla="*/ 935919 w 1034979"/>
                    <a:gd name="connsiteY144" fmla="*/ 1027902 h 1509906"/>
                    <a:gd name="connsiteX145" fmla="*/ 930204 w 1034979"/>
                    <a:gd name="connsiteY145" fmla="*/ 1025997 h 1509906"/>
                    <a:gd name="connsiteX146" fmla="*/ 825429 w 1034979"/>
                    <a:gd name="connsiteY146" fmla="*/ 1027902 h 1509906"/>
                    <a:gd name="connsiteX147" fmla="*/ 819714 w 1034979"/>
                    <a:gd name="connsiteY147" fmla="*/ 1029807 h 1509906"/>
                    <a:gd name="connsiteX148" fmla="*/ 730179 w 1034979"/>
                    <a:gd name="connsiteY148" fmla="*/ 1031712 h 1509906"/>
                    <a:gd name="connsiteX149" fmla="*/ 716844 w 1034979"/>
                    <a:gd name="connsiteY149" fmla="*/ 1035522 h 1509906"/>
                    <a:gd name="connsiteX150" fmla="*/ 695889 w 1034979"/>
                    <a:gd name="connsiteY150" fmla="*/ 1037427 h 1509906"/>
                    <a:gd name="connsiteX151" fmla="*/ 669219 w 1034979"/>
                    <a:gd name="connsiteY151" fmla="*/ 1039332 h 1509906"/>
                    <a:gd name="connsiteX152" fmla="*/ 669219 w 1034979"/>
                    <a:gd name="connsiteY152" fmla="*/ 1039332 h 1509906"/>
                    <a:gd name="connsiteX153" fmla="*/ 646359 w 1034979"/>
                    <a:gd name="connsiteY153" fmla="*/ 1043142 h 1509906"/>
                    <a:gd name="connsiteX154" fmla="*/ 642549 w 1034979"/>
                    <a:gd name="connsiteY154" fmla="*/ 1031712 h 1509906"/>
                    <a:gd name="connsiteX155" fmla="*/ 640644 w 1034979"/>
                    <a:gd name="connsiteY155" fmla="*/ 1025997 h 1509906"/>
                    <a:gd name="connsiteX156" fmla="*/ 642549 w 1034979"/>
                    <a:gd name="connsiteY156" fmla="*/ 1008852 h 1509906"/>
                    <a:gd name="connsiteX157" fmla="*/ 644454 w 1034979"/>
                    <a:gd name="connsiteY157" fmla="*/ 1003137 h 1509906"/>
                    <a:gd name="connsiteX158" fmla="*/ 661599 w 1034979"/>
                    <a:gd name="connsiteY158" fmla="*/ 993612 h 1509906"/>
                    <a:gd name="connsiteX159" fmla="*/ 673029 w 1034979"/>
                    <a:gd name="connsiteY159" fmla="*/ 985992 h 1509906"/>
                    <a:gd name="connsiteX160" fmla="*/ 674934 w 1034979"/>
                    <a:gd name="connsiteY160" fmla="*/ 980277 h 1509906"/>
                    <a:gd name="connsiteX161" fmla="*/ 680649 w 1034979"/>
                    <a:gd name="connsiteY161" fmla="*/ 978372 h 1509906"/>
                    <a:gd name="connsiteX162" fmla="*/ 686364 w 1034979"/>
                    <a:gd name="connsiteY162" fmla="*/ 974562 h 1509906"/>
                    <a:gd name="connsiteX163" fmla="*/ 695889 w 1034979"/>
                    <a:gd name="connsiteY163" fmla="*/ 965037 h 1509906"/>
                    <a:gd name="connsiteX164" fmla="*/ 705414 w 1034979"/>
                    <a:gd name="connsiteY164" fmla="*/ 953607 h 1509906"/>
                    <a:gd name="connsiteX165" fmla="*/ 716844 w 1034979"/>
                    <a:gd name="connsiteY165" fmla="*/ 945987 h 1509906"/>
                    <a:gd name="connsiteX166" fmla="*/ 732084 w 1034979"/>
                    <a:gd name="connsiteY166" fmla="*/ 932652 h 1509906"/>
                    <a:gd name="connsiteX167" fmla="*/ 741609 w 1034979"/>
                    <a:gd name="connsiteY167" fmla="*/ 921222 h 1509906"/>
                    <a:gd name="connsiteX168" fmla="*/ 753039 w 1034979"/>
                    <a:gd name="connsiteY168" fmla="*/ 911697 h 1509906"/>
                    <a:gd name="connsiteX169" fmla="*/ 758754 w 1034979"/>
                    <a:gd name="connsiteY169" fmla="*/ 900267 h 1509906"/>
                    <a:gd name="connsiteX170" fmla="*/ 760659 w 1034979"/>
                    <a:gd name="connsiteY170" fmla="*/ 894552 h 1509906"/>
                    <a:gd name="connsiteX171" fmla="*/ 766374 w 1034979"/>
                    <a:gd name="connsiteY171" fmla="*/ 883122 h 1509906"/>
                    <a:gd name="connsiteX172" fmla="*/ 764469 w 1034979"/>
                    <a:gd name="connsiteY172" fmla="*/ 867882 h 1509906"/>
                    <a:gd name="connsiteX173" fmla="*/ 758754 w 1034979"/>
                    <a:gd name="connsiteY173" fmla="*/ 865977 h 1509906"/>
                    <a:gd name="connsiteX174" fmla="*/ 737799 w 1034979"/>
                    <a:gd name="connsiteY174" fmla="*/ 867882 h 1509906"/>
                    <a:gd name="connsiteX175" fmla="*/ 732084 w 1034979"/>
                    <a:gd name="connsiteY175" fmla="*/ 871692 h 1509906"/>
                    <a:gd name="connsiteX176" fmla="*/ 720654 w 1034979"/>
                    <a:gd name="connsiteY176" fmla="*/ 875502 h 1509906"/>
                    <a:gd name="connsiteX177" fmla="*/ 716844 w 1034979"/>
                    <a:gd name="connsiteY177" fmla="*/ 881217 h 1509906"/>
                    <a:gd name="connsiteX178" fmla="*/ 711129 w 1034979"/>
                    <a:gd name="connsiteY178" fmla="*/ 883122 h 1509906"/>
                    <a:gd name="connsiteX179" fmla="*/ 705414 w 1034979"/>
                    <a:gd name="connsiteY179" fmla="*/ 886932 h 1509906"/>
                    <a:gd name="connsiteX180" fmla="*/ 699699 w 1034979"/>
                    <a:gd name="connsiteY180" fmla="*/ 892647 h 1509906"/>
                    <a:gd name="connsiteX181" fmla="*/ 692079 w 1034979"/>
                    <a:gd name="connsiteY181" fmla="*/ 896457 h 1509906"/>
                    <a:gd name="connsiteX182" fmla="*/ 650169 w 1034979"/>
                    <a:gd name="connsiteY182" fmla="*/ 925032 h 1509906"/>
                    <a:gd name="connsiteX183" fmla="*/ 636834 w 1034979"/>
                    <a:gd name="connsiteY183" fmla="*/ 936462 h 1509906"/>
                    <a:gd name="connsiteX184" fmla="*/ 627309 w 1034979"/>
                    <a:gd name="connsiteY184" fmla="*/ 953607 h 1509906"/>
                    <a:gd name="connsiteX185" fmla="*/ 602544 w 1034979"/>
                    <a:gd name="connsiteY185" fmla="*/ 959322 h 1509906"/>
                    <a:gd name="connsiteX186" fmla="*/ 589209 w 1034979"/>
                    <a:gd name="connsiteY186" fmla="*/ 963132 h 1509906"/>
                    <a:gd name="connsiteX187" fmla="*/ 573969 w 1034979"/>
                    <a:gd name="connsiteY187" fmla="*/ 961227 h 1509906"/>
                    <a:gd name="connsiteX188" fmla="*/ 562539 w 1034979"/>
                    <a:gd name="connsiteY188" fmla="*/ 957417 h 1509906"/>
                    <a:gd name="connsiteX189" fmla="*/ 551109 w 1034979"/>
                    <a:gd name="connsiteY189" fmla="*/ 953607 h 1509906"/>
                    <a:gd name="connsiteX190" fmla="*/ 539679 w 1034979"/>
                    <a:gd name="connsiteY190" fmla="*/ 949797 h 1509906"/>
                    <a:gd name="connsiteX191" fmla="*/ 533964 w 1034979"/>
                    <a:gd name="connsiteY191" fmla="*/ 947892 h 1509906"/>
                    <a:gd name="connsiteX192" fmla="*/ 528249 w 1034979"/>
                    <a:gd name="connsiteY192" fmla="*/ 944082 h 1509906"/>
                    <a:gd name="connsiteX193" fmla="*/ 516819 w 1034979"/>
                    <a:gd name="connsiteY193" fmla="*/ 938367 h 1509906"/>
                    <a:gd name="connsiteX194" fmla="*/ 509199 w 1034979"/>
                    <a:gd name="connsiteY194" fmla="*/ 926937 h 1509906"/>
                    <a:gd name="connsiteX195" fmla="*/ 505389 w 1034979"/>
                    <a:gd name="connsiteY195" fmla="*/ 905982 h 1509906"/>
                    <a:gd name="connsiteX196" fmla="*/ 507294 w 1034979"/>
                    <a:gd name="connsiteY196" fmla="*/ 841212 h 1509906"/>
                    <a:gd name="connsiteX197" fmla="*/ 503484 w 1034979"/>
                    <a:gd name="connsiteY197" fmla="*/ 351627 h 1509906"/>
                    <a:gd name="connsiteX198" fmla="*/ 499674 w 1034979"/>
                    <a:gd name="connsiteY198" fmla="*/ 60162 h 1509906"/>
                    <a:gd name="connsiteX199" fmla="*/ 490149 w 1034979"/>
                    <a:gd name="connsiteY199" fmla="*/ 33492 h 1509906"/>
                    <a:gd name="connsiteX200" fmla="*/ 488244 w 1034979"/>
                    <a:gd name="connsiteY200" fmla="*/ 27777 h 1509906"/>
                    <a:gd name="connsiteX201" fmla="*/ 484434 w 1034979"/>
                    <a:gd name="connsiteY201" fmla="*/ 22062 h 1509906"/>
                    <a:gd name="connsiteX202" fmla="*/ 478719 w 1034979"/>
                    <a:gd name="connsiteY202" fmla="*/ 10632 h 1509906"/>
                    <a:gd name="connsiteX203" fmla="*/ 473004 w 1034979"/>
                    <a:gd name="connsiteY203" fmla="*/ 6822 h 1509906"/>
                    <a:gd name="connsiteX204" fmla="*/ 469194 w 1034979"/>
                    <a:gd name="connsiteY204" fmla="*/ 1107 h 1509906"/>
                    <a:gd name="connsiteX205" fmla="*/ 429189 w 1034979"/>
                    <a:gd name="connsiteY205" fmla="*/ 4917 h 1509906"/>
                    <a:gd name="connsiteX206" fmla="*/ 421569 w 1034979"/>
                    <a:gd name="connsiteY206" fmla="*/ 16347 h 1509906"/>
                    <a:gd name="connsiteX207" fmla="*/ 417759 w 1034979"/>
                    <a:gd name="connsiteY207" fmla="*/ 22062 h 1509906"/>
                    <a:gd name="connsiteX208" fmla="*/ 419664 w 1034979"/>
                    <a:gd name="connsiteY208" fmla="*/ 54447 h 1509906"/>
                    <a:gd name="connsiteX209" fmla="*/ 423474 w 1034979"/>
                    <a:gd name="connsiteY209" fmla="*/ 65877 h 1509906"/>
                    <a:gd name="connsiteX210" fmla="*/ 425379 w 1034979"/>
                    <a:gd name="connsiteY210" fmla="*/ 71592 h 1509906"/>
                    <a:gd name="connsiteX211" fmla="*/ 425379 w 1034979"/>
                    <a:gd name="connsiteY211" fmla="*/ 77307 h 1509906"/>
                    <a:gd name="connsiteX212" fmla="*/ 429189 w 1034979"/>
                    <a:gd name="connsiteY212" fmla="*/ 231612 h 1509906"/>
                    <a:gd name="connsiteX213" fmla="*/ 440619 w 1034979"/>
                    <a:gd name="connsiteY213" fmla="*/ 414492 h 1509906"/>
                    <a:gd name="connsiteX214" fmla="*/ 425379 w 1034979"/>
                    <a:gd name="connsiteY214" fmla="*/ 711672 h 1509906"/>
                    <a:gd name="connsiteX215" fmla="*/ 425173 w 1034979"/>
                    <a:gd name="connsiteY215" fmla="*/ 765165 h 1509906"/>
                    <a:gd name="connsiteX216" fmla="*/ 421363 w 1034979"/>
                    <a:gd name="connsiteY216" fmla="*/ 844096 h 1509906"/>
                    <a:gd name="connsiteX217" fmla="*/ 425379 w 1034979"/>
                    <a:gd name="connsiteY217" fmla="*/ 894552 h 1509906"/>
                    <a:gd name="connsiteX218" fmla="*/ 423474 w 1034979"/>
                    <a:gd name="connsiteY218" fmla="*/ 921222 h 1509906"/>
                    <a:gd name="connsiteX219" fmla="*/ 417759 w 1034979"/>
                    <a:gd name="connsiteY219" fmla="*/ 923127 h 1509906"/>
                    <a:gd name="connsiteX220" fmla="*/ 412044 w 1034979"/>
                    <a:gd name="connsiteY220" fmla="*/ 926937 h 1509906"/>
                    <a:gd name="connsiteX221" fmla="*/ 421569 w 1034979"/>
                    <a:gd name="connsiteY221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24389 w 1034979"/>
                    <a:gd name="connsiteY34" fmla="*/ 959322 h 1509906"/>
                    <a:gd name="connsiteX35" fmla="*/ 166299 w 1034979"/>
                    <a:gd name="connsiteY35" fmla="*/ 972657 h 1509906"/>
                    <a:gd name="connsiteX36" fmla="*/ 191064 w 1034979"/>
                    <a:gd name="connsiteY36" fmla="*/ 978372 h 1509906"/>
                    <a:gd name="connsiteX37" fmla="*/ 208209 w 1034979"/>
                    <a:gd name="connsiteY37" fmla="*/ 984087 h 1509906"/>
                    <a:gd name="connsiteX38" fmla="*/ 213924 w 1034979"/>
                    <a:gd name="connsiteY38" fmla="*/ 985992 h 1509906"/>
                    <a:gd name="connsiteX39" fmla="*/ 229164 w 1034979"/>
                    <a:gd name="connsiteY39" fmla="*/ 989802 h 1509906"/>
                    <a:gd name="connsiteX40" fmla="*/ 248214 w 1034979"/>
                    <a:gd name="connsiteY40" fmla="*/ 995517 h 1509906"/>
                    <a:gd name="connsiteX41" fmla="*/ 253929 w 1034979"/>
                    <a:gd name="connsiteY41" fmla="*/ 999327 h 1509906"/>
                    <a:gd name="connsiteX42" fmla="*/ 267264 w 1034979"/>
                    <a:gd name="connsiteY42" fmla="*/ 1014567 h 1509906"/>
                    <a:gd name="connsiteX43" fmla="*/ 272979 w 1034979"/>
                    <a:gd name="connsiteY43" fmla="*/ 1033617 h 1509906"/>
                    <a:gd name="connsiteX44" fmla="*/ 274884 w 1034979"/>
                    <a:gd name="connsiteY44" fmla="*/ 1039332 h 1509906"/>
                    <a:gd name="connsiteX45" fmla="*/ 276789 w 1034979"/>
                    <a:gd name="connsiteY45" fmla="*/ 1045047 h 1509906"/>
                    <a:gd name="connsiteX46" fmla="*/ 278694 w 1034979"/>
                    <a:gd name="connsiteY46" fmla="*/ 1069812 h 1509906"/>
                    <a:gd name="connsiteX47" fmla="*/ 280599 w 1034979"/>
                    <a:gd name="connsiteY47" fmla="*/ 1075527 h 1509906"/>
                    <a:gd name="connsiteX48" fmla="*/ 278694 w 1034979"/>
                    <a:gd name="connsiteY48" fmla="*/ 1094577 h 1509906"/>
                    <a:gd name="connsiteX49" fmla="*/ 276789 w 1034979"/>
                    <a:gd name="connsiteY49" fmla="*/ 1104102 h 1509906"/>
                    <a:gd name="connsiteX50" fmla="*/ 263454 w 1034979"/>
                    <a:gd name="connsiteY50" fmla="*/ 1117437 h 1509906"/>
                    <a:gd name="connsiteX51" fmla="*/ 252024 w 1034979"/>
                    <a:gd name="connsiteY51" fmla="*/ 1125057 h 1509906"/>
                    <a:gd name="connsiteX52" fmla="*/ 240594 w 1034979"/>
                    <a:gd name="connsiteY52" fmla="*/ 1128867 h 1509906"/>
                    <a:gd name="connsiteX53" fmla="*/ 27234 w 1034979"/>
                    <a:gd name="connsiteY53" fmla="*/ 1147917 h 1509906"/>
                    <a:gd name="connsiteX54" fmla="*/ 15804 w 1034979"/>
                    <a:gd name="connsiteY54" fmla="*/ 1153632 h 1509906"/>
                    <a:gd name="connsiteX55" fmla="*/ 6279 w 1034979"/>
                    <a:gd name="connsiteY55" fmla="*/ 1163157 h 1509906"/>
                    <a:gd name="connsiteX56" fmla="*/ 4374 w 1034979"/>
                    <a:gd name="connsiteY56" fmla="*/ 1168872 h 1509906"/>
                    <a:gd name="connsiteX57" fmla="*/ 564 w 1034979"/>
                    <a:gd name="connsiteY57" fmla="*/ 1174587 h 1509906"/>
                    <a:gd name="connsiteX58" fmla="*/ 6279 w 1034979"/>
                    <a:gd name="connsiteY58" fmla="*/ 1206972 h 1509906"/>
                    <a:gd name="connsiteX59" fmla="*/ 11994 w 1034979"/>
                    <a:gd name="connsiteY59" fmla="*/ 1210782 h 1509906"/>
                    <a:gd name="connsiteX60" fmla="*/ 17709 w 1034979"/>
                    <a:gd name="connsiteY60" fmla="*/ 1212687 h 1509906"/>
                    <a:gd name="connsiteX61" fmla="*/ 145344 w 1034979"/>
                    <a:gd name="connsiteY61" fmla="*/ 1210782 h 1509906"/>
                    <a:gd name="connsiteX62" fmla="*/ 152964 w 1034979"/>
                    <a:gd name="connsiteY62" fmla="*/ 1208877 h 1509906"/>
                    <a:gd name="connsiteX63" fmla="*/ 303459 w 1034979"/>
                    <a:gd name="connsiteY63" fmla="*/ 1203162 h 1509906"/>
                    <a:gd name="connsiteX64" fmla="*/ 318699 w 1034979"/>
                    <a:gd name="connsiteY64" fmla="*/ 1210782 h 1509906"/>
                    <a:gd name="connsiteX65" fmla="*/ 330129 w 1034979"/>
                    <a:gd name="connsiteY65" fmla="*/ 1216497 h 1509906"/>
                    <a:gd name="connsiteX66" fmla="*/ 333939 w 1034979"/>
                    <a:gd name="connsiteY66" fmla="*/ 1222212 h 1509906"/>
                    <a:gd name="connsiteX67" fmla="*/ 339654 w 1034979"/>
                    <a:gd name="connsiteY67" fmla="*/ 1224117 h 1509906"/>
                    <a:gd name="connsiteX68" fmla="*/ 351084 w 1034979"/>
                    <a:gd name="connsiteY68" fmla="*/ 1231737 h 1509906"/>
                    <a:gd name="connsiteX69" fmla="*/ 356799 w 1034979"/>
                    <a:gd name="connsiteY69" fmla="*/ 1235547 h 1509906"/>
                    <a:gd name="connsiteX70" fmla="*/ 360609 w 1034979"/>
                    <a:gd name="connsiteY70" fmla="*/ 1241262 h 1509906"/>
                    <a:gd name="connsiteX71" fmla="*/ 366324 w 1034979"/>
                    <a:gd name="connsiteY71" fmla="*/ 1252692 h 1509906"/>
                    <a:gd name="connsiteX72" fmla="*/ 362514 w 1034979"/>
                    <a:gd name="connsiteY72" fmla="*/ 1279362 h 1509906"/>
                    <a:gd name="connsiteX73" fmla="*/ 358704 w 1034979"/>
                    <a:gd name="connsiteY73" fmla="*/ 1285077 h 1509906"/>
                    <a:gd name="connsiteX74" fmla="*/ 356799 w 1034979"/>
                    <a:gd name="connsiteY74" fmla="*/ 1290792 h 1509906"/>
                    <a:gd name="connsiteX75" fmla="*/ 352989 w 1034979"/>
                    <a:gd name="connsiteY75" fmla="*/ 1296507 h 1509906"/>
                    <a:gd name="connsiteX76" fmla="*/ 351084 w 1034979"/>
                    <a:gd name="connsiteY76" fmla="*/ 1302222 h 1509906"/>
                    <a:gd name="connsiteX77" fmla="*/ 347274 w 1034979"/>
                    <a:gd name="connsiteY77" fmla="*/ 1307937 h 1509906"/>
                    <a:gd name="connsiteX78" fmla="*/ 330129 w 1034979"/>
                    <a:gd name="connsiteY78" fmla="*/ 1374612 h 1509906"/>
                    <a:gd name="connsiteX79" fmla="*/ 328224 w 1034979"/>
                    <a:gd name="connsiteY79" fmla="*/ 1426047 h 1509906"/>
                    <a:gd name="connsiteX80" fmla="*/ 330129 w 1034979"/>
                    <a:gd name="connsiteY80" fmla="*/ 1450812 h 1509906"/>
                    <a:gd name="connsiteX81" fmla="*/ 332034 w 1034979"/>
                    <a:gd name="connsiteY81" fmla="*/ 1456527 h 1509906"/>
                    <a:gd name="connsiteX82" fmla="*/ 335844 w 1034979"/>
                    <a:gd name="connsiteY82" fmla="*/ 1460337 h 1509906"/>
                    <a:gd name="connsiteX83" fmla="*/ 364419 w 1034979"/>
                    <a:gd name="connsiteY83" fmla="*/ 1506057 h 1509906"/>
                    <a:gd name="connsiteX84" fmla="*/ 387279 w 1034979"/>
                    <a:gd name="connsiteY84" fmla="*/ 1507962 h 1509906"/>
                    <a:gd name="connsiteX85" fmla="*/ 392994 w 1034979"/>
                    <a:gd name="connsiteY85" fmla="*/ 1502247 h 1509906"/>
                    <a:gd name="connsiteX86" fmla="*/ 394899 w 1034979"/>
                    <a:gd name="connsiteY86" fmla="*/ 1490817 h 1509906"/>
                    <a:gd name="connsiteX87" fmla="*/ 396804 w 1034979"/>
                    <a:gd name="connsiteY87" fmla="*/ 1485102 h 1509906"/>
                    <a:gd name="connsiteX88" fmla="*/ 398709 w 1034979"/>
                    <a:gd name="connsiteY88" fmla="*/ 1467957 h 1509906"/>
                    <a:gd name="connsiteX89" fmla="*/ 400614 w 1034979"/>
                    <a:gd name="connsiteY89" fmla="*/ 1454622 h 1509906"/>
                    <a:gd name="connsiteX90" fmla="*/ 404424 w 1034979"/>
                    <a:gd name="connsiteY90" fmla="*/ 1397472 h 1509906"/>
                    <a:gd name="connsiteX91" fmla="*/ 410139 w 1034979"/>
                    <a:gd name="connsiteY91" fmla="*/ 1386042 h 1509906"/>
                    <a:gd name="connsiteX92" fmla="*/ 413949 w 1034979"/>
                    <a:gd name="connsiteY92" fmla="*/ 1372707 h 1509906"/>
                    <a:gd name="connsiteX93" fmla="*/ 415854 w 1034979"/>
                    <a:gd name="connsiteY93" fmla="*/ 1366992 h 1509906"/>
                    <a:gd name="connsiteX94" fmla="*/ 417759 w 1034979"/>
                    <a:gd name="connsiteY94" fmla="*/ 1353657 h 1509906"/>
                    <a:gd name="connsiteX95" fmla="*/ 421569 w 1034979"/>
                    <a:gd name="connsiteY95" fmla="*/ 1342227 h 1509906"/>
                    <a:gd name="connsiteX96" fmla="*/ 427284 w 1034979"/>
                    <a:gd name="connsiteY96" fmla="*/ 1328892 h 1509906"/>
                    <a:gd name="connsiteX97" fmla="*/ 467289 w 1034979"/>
                    <a:gd name="connsiteY97" fmla="*/ 1258407 h 1509906"/>
                    <a:gd name="connsiteX98" fmla="*/ 528455 w 1034979"/>
                    <a:gd name="connsiteY98" fmla="*/ 1245638 h 1509906"/>
                    <a:gd name="connsiteX99" fmla="*/ 573969 w 1034979"/>
                    <a:gd name="connsiteY99" fmla="*/ 1229832 h 1509906"/>
                    <a:gd name="connsiteX100" fmla="*/ 585399 w 1034979"/>
                    <a:gd name="connsiteY100" fmla="*/ 1226022 h 1509906"/>
                    <a:gd name="connsiteX101" fmla="*/ 720654 w 1034979"/>
                    <a:gd name="connsiteY101" fmla="*/ 1309842 h 1509906"/>
                    <a:gd name="connsiteX102" fmla="*/ 733989 w 1034979"/>
                    <a:gd name="connsiteY102" fmla="*/ 1319367 h 1509906"/>
                    <a:gd name="connsiteX103" fmla="*/ 743514 w 1034979"/>
                    <a:gd name="connsiteY103" fmla="*/ 1321272 h 1509906"/>
                    <a:gd name="connsiteX104" fmla="*/ 749229 w 1034979"/>
                    <a:gd name="connsiteY104" fmla="*/ 1323177 h 1509906"/>
                    <a:gd name="connsiteX105" fmla="*/ 762564 w 1034979"/>
                    <a:gd name="connsiteY105" fmla="*/ 1328892 h 1509906"/>
                    <a:gd name="connsiteX106" fmla="*/ 777804 w 1034979"/>
                    <a:gd name="connsiteY106" fmla="*/ 1326987 h 1509906"/>
                    <a:gd name="connsiteX107" fmla="*/ 789234 w 1034979"/>
                    <a:gd name="connsiteY107" fmla="*/ 1321272 h 1509906"/>
                    <a:gd name="connsiteX108" fmla="*/ 794949 w 1034979"/>
                    <a:gd name="connsiteY108" fmla="*/ 1319367 h 1509906"/>
                    <a:gd name="connsiteX109" fmla="*/ 802569 w 1034979"/>
                    <a:gd name="connsiteY109" fmla="*/ 1302222 h 1509906"/>
                    <a:gd name="connsiteX110" fmla="*/ 800664 w 1034979"/>
                    <a:gd name="connsiteY110" fmla="*/ 1277457 h 1509906"/>
                    <a:gd name="connsiteX111" fmla="*/ 798759 w 1034979"/>
                    <a:gd name="connsiteY111" fmla="*/ 1271742 h 1509906"/>
                    <a:gd name="connsiteX112" fmla="*/ 796854 w 1034979"/>
                    <a:gd name="connsiteY112" fmla="*/ 1264122 h 1509906"/>
                    <a:gd name="connsiteX113" fmla="*/ 783519 w 1034979"/>
                    <a:gd name="connsiteY113" fmla="*/ 1246977 h 1509906"/>
                    <a:gd name="connsiteX114" fmla="*/ 773994 w 1034979"/>
                    <a:gd name="connsiteY114" fmla="*/ 1241262 h 1509906"/>
                    <a:gd name="connsiteX115" fmla="*/ 648264 w 1034979"/>
                    <a:gd name="connsiteY115" fmla="*/ 1149822 h 1509906"/>
                    <a:gd name="connsiteX116" fmla="*/ 644454 w 1034979"/>
                    <a:gd name="connsiteY116" fmla="*/ 1132677 h 1509906"/>
                    <a:gd name="connsiteX117" fmla="*/ 646359 w 1034979"/>
                    <a:gd name="connsiteY117" fmla="*/ 1125057 h 1509906"/>
                    <a:gd name="connsiteX118" fmla="*/ 650169 w 1034979"/>
                    <a:gd name="connsiteY118" fmla="*/ 1107912 h 1509906"/>
                    <a:gd name="connsiteX119" fmla="*/ 653979 w 1034979"/>
                    <a:gd name="connsiteY119" fmla="*/ 1102197 h 1509906"/>
                    <a:gd name="connsiteX120" fmla="*/ 655884 w 1034979"/>
                    <a:gd name="connsiteY120" fmla="*/ 1096482 h 1509906"/>
                    <a:gd name="connsiteX121" fmla="*/ 661599 w 1034979"/>
                    <a:gd name="connsiteY121" fmla="*/ 1094577 h 1509906"/>
                    <a:gd name="connsiteX122" fmla="*/ 671124 w 1034979"/>
                    <a:gd name="connsiteY122" fmla="*/ 1083147 h 1509906"/>
                    <a:gd name="connsiteX123" fmla="*/ 724464 w 1034979"/>
                    <a:gd name="connsiteY123" fmla="*/ 1075527 h 1509906"/>
                    <a:gd name="connsiteX124" fmla="*/ 842574 w 1034979"/>
                    <a:gd name="connsiteY124" fmla="*/ 1077432 h 1509906"/>
                    <a:gd name="connsiteX125" fmla="*/ 871149 w 1034979"/>
                    <a:gd name="connsiteY125" fmla="*/ 1079337 h 1509906"/>
                    <a:gd name="connsiteX126" fmla="*/ 899724 w 1034979"/>
                    <a:gd name="connsiteY126" fmla="*/ 1085052 h 1509906"/>
                    <a:gd name="connsiteX127" fmla="*/ 922584 w 1034979"/>
                    <a:gd name="connsiteY127" fmla="*/ 1088862 h 1509906"/>
                    <a:gd name="connsiteX128" fmla="*/ 951159 w 1034979"/>
                    <a:gd name="connsiteY128" fmla="*/ 1094577 h 1509906"/>
                    <a:gd name="connsiteX129" fmla="*/ 956874 w 1034979"/>
                    <a:gd name="connsiteY129" fmla="*/ 1094577 h 1509906"/>
                    <a:gd name="connsiteX130" fmla="*/ 1002594 w 1034979"/>
                    <a:gd name="connsiteY130" fmla="*/ 1092672 h 1509906"/>
                    <a:gd name="connsiteX131" fmla="*/ 1031169 w 1034979"/>
                    <a:gd name="connsiteY131" fmla="*/ 1085052 h 1509906"/>
                    <a:gd name="connsiteX132" fmla="*/ 1034979 w 1034979"/>
                    <a:gd name="connsiteY132" fmla="*/ 1079337 h 1509906"/>
                    <a:gd name="connsiteX133" fmla="*/ 1033074 w 1034979"/>
                    <a:gd name="connsiteY133" fmla="*/ 1060287 h 1509906"/>
                    <a:gd name="connsiteX134" fmla="*/ 1027359 w 1034979"/>
                    <a:gd name="connsiteY134" fmla="*/ 1056477 h 1509906"/>
                    <a:gd name="connsiteX135" fmla="*/ 1012119 w 1034979"/>
                    <a:gd name="connsiteY135" fmla="*/ 1054572 h 1509906"/>
                    <a:gd name="connsiteX136" fmla="*/ 1006404 w 1034979"/>
                    <a:gd name="connsiteY136" fmla="*/ 1052667 h 1509906"/>
                    <a:gd name="connsiteX137" fmla="*/ 998784 w 1034979"/>
                    <a:gd name="connsiteY137" fmla="*/ 1050762 h 1509906"/>
                    <a:gd name="connsiteX138" fmla="*/ 987354 w 1034979"/>
                    <a:gd name="connsiteY138" fmla="*/ 1043142 h 1509906"/>
                    <a:gd name="connsiteX139" fmla="*/ 975924 w 1034979"/>
                    <a:gd name="connsiteY139" fmla="*/ 1039332 h 1509906"/>
                    <a:gd name="connsiteX140" fmla="*/ 970209 w 1034979"/>
                    <a:gd name="connsiteY140" fmla="*/ 1037427 h 1509906"/>
                    <a:gd name="connsiteX141" fmla="*/ 962589 w 1034979"/>
                    <a:gd name="connsiteY141" fmla="*/ 1035522 h 1509906"/>
                    <a:gd name="connsiteX142" fmla="*/ 956874 w 1034979"/>
                    <a:gd name="connsiteY142" fmla="*/ 1033617 h 1509906"/>
                    <a:gd name="connsiteX143" fmla="*/ 935919 w 1034979"/>
                    <a:gd name="connsiteY143" fmla="*/ 1027902 h 1509906"/>
                    <a:gd name="connsiteX144" fmla="*/ 930204 w 1034979"/>
                    <a:gd name="connsiteY144" fmla="*/ 1025997 h 1509906"/>
                    <a:gd name="connsiteX145" fmla="*/ 825429 w 1034979"/>
                    <a:gd name="connsiteY145" fmla="*/ 1027902 h 1509906"/>
                    <a:gd name="connsiteX146" fmla="*/ 819714 w 1034979"/>
                    <a:gd name="connsiteY146" fmla="*/ 1029807 h 1509906"/>
                    <a:gd name="connsiteX147" fmla="*/ 730179 w 1034979"/>
                    <a:gd name="connsiteY147" fmla="*/ 1031712 h 1509906"/>
                    <a:gd name="connsiteX148" fmla="*/ 716844 w 1034979"/>
                    <a:gd name="connsiteY148" fmla="*/ 1035522 h 1509906"/>
                    <a:gd name="connsiteX149" fmla="*/ 695889 w 1034979"/>
                    <a:gd name="connsiteY149" fmla="*/ 1037427 h 1509906"/>
                    <a:gd name="connsiteX150" fmla="*/ 669219 w 1034979"/>
                    <a:gd name="connsiteY150" fmla="*/ 1039332 h 1509906"/>
                    <a:gd name="connsiteX151" fmla="*/ 669219 w 1034979"/>
                    <a:gd name="connsiteY151" fmla="*/ 1039332 h 1509906"/>
                    <a:gd name="connsiteX152" fmla="*/ 646359 w 1034979"/>
                    <a:gd name="connsiteY152" fmla="*/ 1043142 h 1509906"/>
                    <a:gd name="connsiteX153" fmla="*/ 642549 w 1034979"/>
                    <a:gd name="connsiteY153" fmla="*/ 1031712 h 1509906"/>
                    <a:gd name="connsiteX154" fmla="*/ 640644 w 1034979"/>
                    <a:gd name="connsiteY154" fmla="*/ 1025997 h 1509906"/>
                    <a:gd name="connsiteX155" fmla="*/ 642549 w 1034979"/>
                    <a:gd name="connsiteY155" fmla="*/ 1008852 h 1509906"/>
                    <a:gd name="connsiteX156" fmla="*/ 644454 w 1034979"/>
                    <a:gd name="connsiteY156" fmla="*/ 1003137 h 1509906"/>
                    <a:gd name="connsiteX157" fmla="*/ 661599 w 1034979"/>
                    <a:gd name="connsiteY157" fmla="*/ 993612 h 1509906"/>
                    <a:gd name="connsiteX158" fmla="*/ 673029 w 1034979"/>
                    <a:gd name="connsiteY158" fmla="*/ 985992 h 1509906"/>
                    <a:gd name="connsiteX159" fmla="*/ 674934 w 1034979"/>
                    <a:gd name="connsiteY159" fmla="*/ 980277 h 1509906"/>
                    <a:gd name="connsiteX160" fmla="*/ 680649 w 1034979"/>
                    <a:gd name="connsiteY160" fmla="*/ 978372 h 1509906"/>
                    <a:gd name="connsiteX161" fmla="*/ 686364 w 1034979"/>
                    <a:gd name="connsiteY161" fmla="*/ 974562 h 1509906"/>
                    <a:gd name="connsiteX162" fmla="*/ 695889 w 1034979"/>
                    <a:gd name="connsiteY162" fmla="*/ 965037 h 1509906"/>
                    <a:gd name="connsiteX163" fmla="*/ 705414 w 1034979"/>
                    <a:gd name="connsiteY163" fmla="*/ 953607 h 1509906"/>
                    <a:gd name="connsiteX164" fmla="*/ 716844 w 1034979"/>
                    <a:gd name="connsiteY164" fmla="*/ 945987 h 1509906"/>
                    <a:gd name="connsiteX165" fmla="*/ 732084 w 1034979"/>
                    <a:gd name="connsiteY165" fmla="*/ 932652 h 1509906"/>
                    <a:gd name="connsiteX166" fmla="*/ 741609 w 1034979"/>
                    <a:gd name="connsiteY166" fmla="*/ 921222 h 1509906"/>
                    <a:gd name="connsiteX167" fmla="*/ 753039 w 1034979"/>
                    <a:gd name="connsiteY167" fmla="*/ 911697 h 1509906"/>
                    <a:gd name="connsiteX168" fmla="*/ 758754 w 1034979"/>
                    <a:gd name="connsiteY168" fmla="*/ 900267 h 1509906"/>
                    <a:gd name="connsiteX169" fmla="*/ 760659 w 1034979"/>
                    <a:gd name="connsiteY169" fmla="*/ 894552 h 1509906"/>
                    <a:gd name="connsiteX170" fmla="*/ 766374 w 1034979"/>
                    <a:gd name="connsiteY170" fmla="*/ 883122 h 1509906"/>
                    <a:gd name="connsiteX171" fmla="*/ 764469 w 1034979"/>
                    <a:gd name="connsiteY171" fmla="*/ 867882 h 1509906"/>
                    <a:gd name="connsiteX172" fmla="*/ 758754 w 1034979"/>
                    <a:gd name="connsiteY172" fmla="*/ 865977 h 1509906"/>
                    <a:gd name="connsiteX173" fmla="*/ 737799 w 1034979"/>
                    <a:gd name="connsiteY173" fmla="*/ 867882 h 1509906"/>
                    <a:gd name="connsiteX174" fmla="*/ 732084 w 1034979"/>
                    <a:gd name="connsiteY174" fmla="*/ 871692 h 1509906"/>
                    <a:gd name="connsiteX175" fmla="*/ 720654 w 1034979"/>
                    <a:gd name="connsiteY175" fmla="*/ 875502 h 1509906"/>
                    <a:gd name="connsiteX176" fmla="*/ 716844 w 1034979"/>
                    <a:gd name="connsiteY176" fmla="*/ 881217 h 1509906"/>
                    <a:gd name="connsiteX177" fmla="*/ 711129 w 1034979"/>
                    <a:gd name="connsiteY177" fmla="*/ 883122 h 1509906"/>
                    <a:gd name="connsiteX178" fmla="*/ 705414 w 1034979"/>
                    <a:gd name="connsiteY178" fmla="*/ 886932 h 1509906"/>
                    <a:gd name="connsiteX179" fmla="*/ 699699 w 1034979"/>
                    <a:gd name="connsiteY179" fmla="*/ 892647 h 1509906"/>
                    <a:gd name="connsiteX180" fmla="*/ 692079 w 1034979"/>
                    <a:gd name="connsiteY180" fmla="*/ 896457 h 1509906"/>
                    <a:gd name="connsiteX181" fmla="*/ 650169 w 1034979"/>
                    <a:gd name="connsiteY181" fmla="*/ 925032 h 1509906"/>
                    <a:gd name="connsiteX182" fmla="*/ 636834 w 1034979"/>
                    <a:gd name="connsiteY182" fmla="*/ 936462 h 1509906"/>
                    <a:gd name="connsiteX183" fmla="*/ 627309 w 1034979"/>
                    <a:gd name="connsiteY183" fmla="*/ 953607 h 1509906"/>
                    <a:gd name="connsiteX184" fmla="*/ 602544 w 1034979"/>
                    <a:gd name="connsiteY184" fmla="*/ 959322 h 1509906"/>
                    <a:gd name="connsiteX185" fmla="*/ 589209 w 1034979"/>
                    <a:gd name="connsiteY185" fmla="*/ 963132 h 1509906"/>
                    <a:gd name="connsiteX186" fmla="*/ 573969 w 1034979"/>
                    <a:gd name="connsiteY186" fmla="*/ 961227 h 1509906"/>
                    <a:gd name="connsiteX187" fmla="*/ 562539 w 1034979"/>
                    <a:gd name="connsiteY187" fmla="*/ 957417 h 1509906"/>
                    <a:gd name="connsiteX188" fmla="*/ 551109 w 1034979"/>
                    <a:gd name="connsiteY188" fmla="*/ 953607 h 1509906"/>
                    <a:gd name="connsiteX189" fmla="*/ 539679 w 1034979"/>
                    <a:gd name="connsiteY189" fmla="*/ 949797 h 1509906"/>
                    <a:gd name="connsiteX190" fmla="*/ 533964 w 1034979"/>
                    <a:gd name="connsiteY190" fmla="*/ 947892 h 1509906"/>
                    <a:gd name="connsiteX191" fmla="*/ 528249 w 1034979"/>
                    <a:gd name="connsiteY191" fmla="*/ 944082 h 1509906"/>
                    <a:gd name="connsiteX192" fmla="*/ 516819 w 1034979"/>
                    <a:gd name="connsiteY192" fmla="*/ 938367 h 1509906"/>
                    <a:gd name="connsiteX193" fmla="*/ 509199 w 1034979"/>
                    <a:gd name="connsiteY193" fmla="*/ 926937 h 1509906"/>
                    <a:gd name="connsiteX194" fmla="*/ 505389 w 1034979"/>
                    <a:gd name="connsiteY194" fmla="*/ 905982 h 1509906"/>
                    <a:gd name="connsiteX195" fmla="*/ 507294 w 1034979"/>
                    <a:gd name="connsiteY195" fmla="*/ 841212 h 1509906"/>
                    <a:gd name="connsiteX196" fmla="*/ 503484 w 1034979"/>
                    <a:gd name="connsiteY196" fmla="*/ 351627 h 1509906"/>
                    <a:gd name="connsiteX197" fmla="*/ 499674 w 1034979"/>
                    <a:gd name="connsiteY197" fmla="*/ 60162 h 1509906"/>
                    <a:gd name="connsiteX198" fmla="*/ 490149 w 1034979"/>
                    <a:gd name="connsiteY198" fmla="*/ 33492 h 1509906"/>
                    <a:gd name="connsiteX199" fmla="*/ 488244 w 1034979"/>
                    <a:gd name="connsiteY199" fmla="*/ 27777 h 1509906"/>
                    <a:gd name="connsiteX200" fmla="*/ 484434 w 1034979"/>
                    <a:gd name="connsiteY200" fmla="*/ 22062 h 1509906"/>
                    <a:gd name="connsiteX201" fmla="*/ 478719 w 1034979"/>
                    <a:gd name="connsiteY201" fmla="*/ 10632 h 1509906"/>
                    <a:gd name="connsiteX202" fmla="*/ 473004 w 1034979"/>
                    <a:gd name="connsiteY202" fmla="*/ 6822 h 1509906"/>
                    <a:gd name="connsiteX203" fmla="*/ 469194 w 1034979"/>
                    <a:gd name="connsiteY203" fmla="*/ 1107 h 1509906"/>
                    <a:gd name="connsiteX204" fmla="*/ 429189 w 1034979"/>
                    <a:gd name="connsiteY204" fmla="*/ 4917 h 1509906"/>
                    <a:gd name="connsiteX205" fmla="*/ 421569 w 1034979"/>
                    <a:gd name="connsiteY205" fmla="*/ 16347 h 1509906"/>
                    <a:gd name="connsiteX206" fmla="*/ 417759 w 1034979"/>
                    <a:gd name="connsiteY206" fmla="*/ 22062 h 1509906"/>
                    <a:gd name="connsiteX207" fmla="*/ 419664 w 1034979"/>
                    <a:gd name="connsiteY207" fmla="*/ 54447 h 1509906"/>
                    <a:gd name="connsiteX208" fmla="*/ 423474 w 1034979"/>
                    <a:gd name="connsiteY208" fmla="*/ 65877 h 1509906"/>
                    <a:gd name="connsiteX209" fmla="*/ 425379 w 1034979"/>
                    <a:gd name="connsiteY209" fmla="*/ 71592 h 1509906"/>
                    <a:gd name="connsiteX210" fmla="*/ 425379 w 1034979"/>
                    <a:gd name="connsiteY210" fmla="*/ 77307 h 1509906"/>
                    <a:gd name="connsiteX211" fmla="*/ 429189 w 1034979"/>
                    <a:gd name="connsiteY211" fmla="*/ 231612 h 1509906"/>
                    <a:gd name="connsiteX212" fmla="*/ 440619 w 1034979"/>
                    <a:gd name="connsiteY212" fmla="*/ 414492 h 1509906"/>
                    <a:gd name="connsiteX213" fmla="*/ 425379 w 1034979"/>
                    <a:gd name="connsiteY213" fmla="*/ 711672 h 1509906"/>
                    <a:gd name="connsiteX214" fmla="*/ 425173 w 1034979"/>
                    <a:gd name="connsiteY214" fmla="*/ 765165 h 1509906"/>
                    <a:gd name="connsiteX215" fmla="*/ 421363 w 1034979"/>
                    <a:gd name="connsiteY215" fmla="*/ 844096 h 1509906"/>
                    <a:gd name="connsiteX216" fmla="*/ 425379 w 1034979"/>
                    <a:gd name="connsiteY216" fmla="*/ 894552 h 1509906"/>
                    <a:gd name="connsiteX217" fmla="*/ 423474 w 1034979"/>
                    <a:gd name="connsiteY217" fmla="*/ 921222 h 1509906"/>
                    <a:gd name="connsiteX218" fmla="*/ 417759 w 1034979"/>
                    <a:gd name="connsiteY218" fmla="*/ 923127 h 1509906"/>
                    <a:gd name="connsiteX219" fmla="*/ 412044 w 1034979"/>
                    <a:gd name="connsiteY219" fmla="*/ 926937 h 1509906"/>
                    <a:gd name="connsiteX220" fmla="*/ 421569 w 1034979"/>
                    <a:gd name="connsiteY220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03434 w 1034979"/>
                    <a:gd name="connsiteY33" fmla="*/ 953607 h 1509906"/>
                    <a:gd name="connsiteX34" fmla="*/ 166299 w 1034979"/>
                    <a:gd name="connsiteY34" fmla="*/ 972657 h 1509906"/>
                    <a:gd name="connsiteX35" fmla="*/ 191064 w 1034979"/>
                    <a:gd name="connsiteY35" fmla="*/ 978372 h 1509906"/>
                    <a:gd name="connsiteX36" fmla="*/ 208209 w 1034979"/>
                    <a:gd name="connsiteY36" fmla="*/ 984087 h 1509906"/>
                    <a:gd name="connsiteX37" fmla="*/ 213924 w 1034979"/>
                    <a:gd name="connsiteY37" fmla="*/ 985992 h 1509906"/>
                    <a:gd name="connsiteX38" fmla="*/ 229164 w 1034979"/>
                    <a:gd name="connsiteY38" fmla="*/ 989802 h 1509906"/>
                    <a:gd name="connsiteX39" fmla="*/ 248214 w 1034979"/>
                    <a:gd name="connsiteY39" fmla="*/ 995517 h 1509906"/>
                    <a:gd name="connsiteX40" fmla="*/ 253929 w 1034979"/>
                    <a:gd name="connsiteY40" fmla="*/ 999327 h 1509906"/>
                    <a:gd name="connsiteX41" fmla="*/ 267264 w 1034979"/>
                    <a:gd name="connsiteY41" fmla="*/ 1014567 h 1509906"/>
                    <a:gd name="connsiteX42" fmla="*/ 272979 w 1034979"/>
                    <a:gd name="connsiteY42" fmla="*/ 1033617 h 1509906"/>
                    <a:gd name="connsiteX43" fmla="*/ 274884 w 1034979"/>
                    <a:gd name="connsiteY43" fmla="*/ 1039332 h 1509906"/>
                    <a:gd name="connsiteX44" fmla="*/ 276789 w 1034979"/>
                    <a:gd name="connsiteY44" fmla="*/ 1045047 h 1509906"/>
                    <a:gd name="connsiteX45" fmla="*/ 278694 w 1034979"/>
                    <a:gd name="connsiteY45" fmla="*/ 1069812 h 1509906"/>
                    <a:gd name="connsiteX46" fmla="*/ 280599 w 1034979"/>
                    <a:gd name="connsiteY46" fmla="*/ 1075527 h 1509906"/>
                    <a:gd name="connsiteX47" fmla="*/ 278694 w 1034979"/>
                    <a:gd name="connsiteY47" fmla="*/ 1094577 h 1509906"/>
                    <a:gd name="connsiteX48" fmla="*/ 276789 w 1034979"/>
                    <a:gd name="connsiteY48" fmla="*/ 1104102 h 1509906"/>
                    <a:gd name="connsiteX49" fmla="*/ 263454 w 1034979"/>
                    <a:gd name="connsiteY49" fmla="*/ 1117437 h 1509906"/>
                    <a:gd name="connsiteX50" fmla="*/ 252024 w 1034979"/>
                    <a:gd name="connsiteY50" fmla="*/ 1125057 h 1509906"/>
                    <a:gd name="connsiteX51" fmla="*/ 240594 w 1034979"/>
                    <a:gd name="connsiteY51" fmla="*/ 1128867 h 1509906"/>
                    <a:gd name="connsiteX52" fmla="*/ 27234 w 1034979"/>
                    <a:gd name="connsiteY52" fmla="*/ 1147917 h 1509906"/>
                    <a:gd name="connsiteX53" fmla="*/ 15804 w 1034979"/>
                    <a:gd name="connsiteY53" fmla="*/ 1153632 h 1509906"/>
                    <a:gd name="connsiteX54" fmla="*/ 6279 w 1034979"/>
                    <a:gd name="connsiteY54" fmla="*/ 1163157 h 1509906"/>
                    <a:gd name="connsiteX55" fmla="*/ 4374 w 1034979"/>
                    <a:gd name="connsiteY55" fmla="*/ 1168872 h 1509906"/>
                    <a:gd name="connsiteX56" fmla="*/ 564 w 1034979"/>
                    <a:gd name="connsiteY56" fmla="*/ 1174587 h 1509906"/>
                    <a:gd name="connsiteX57" fmla="*/ 6279 w 1034979"/>
                    <a:gd name="connsiteY57" fmla="*/ 1206972 h 1509906"/>
                    <a:gd name="connsiteX58" fmla="*/ 11994 w 1034979"/>
                    <a:gd name="connsiteY58" fmla="*/ 1210782 h 1509906"/>
                    <a:gd name="connsiteX59" fmla="*/ 17709 w 1034979"/>
                    <a:gd name="connsiteY59" fmla="*/ 1212687 h 1509906"/>
                    <a:gd name="connsiteX60" fmla="*/ 145344 w 1034979"/>
                    <a:gd name="connsiteY60" fmla="*/ 1210782 h 1509906"/>
                    <a:gd name="connsiteX61" fmla="*/ 152964 w 1034979"/>
                    <a:gd name="connsiteY61" fmla="*/ 1208877 h 1509906"/>
                    <a:gd name="connsiteX62" fmla="*/ 303459 w 1034979"/>
                    <a:gd name="connsiteY62" fmla="*/ 1203162 h 1509906"/>
                    <a:gd name="connsiteX63" fmla="*/ 318699 w 1034979"/>
                    <a:gd name="connsiteY63" fmla="*/ 1210782 h 1509906"/>
                    <a:gd name="connsiteX64" fmla="*/ 330129 w 1034979"/>
                    <a:gd name="connsiteY64" fmla="*/ 1216497 h 1509906"/>
                    <a:gd name="connsiteX65" fmla="*/ 333939 w 1034979"/>
                    <a:gd name="connsiteY65" fmla="*/ 1222212 h 1509906"/>
                    <a:gd name="connsiteX66" fmla="*/ 339654 w 1034979"/>
                    <a:gd name="connsiteY66" fmla="*/ 1224117 h 1509906"/>
                    <a:gd name="connsiteX67" fmla="*/ 351084 w 1034979"/>
                    <a:gd name="connsiteY67" fmla="*/ 1231737 h 1509906"/>
                    <a:gd name="connsiteX68" fmla="*/ 356799 w 1034979"/>
                    <a:gd name="connsiteY68" fmla="*/ 1235547 h 1509906"/>
                    <a:gd name="connsiteX69" fmla="*/ 360609 w 1034979"/>
                    <a:gd name="connsiteY69" fmla="*/ 1241262 h 1509906"/>
                    <a:gd name="connsiteX70" fmla="*/ 366324 w 1034979"/>
                    <a:gd name="connsiteY70" fmla="*/ 1252692 h 1509906"/>
                    <a:gd name="connsiteX71" fmla="*/ 362514 w 1034979"/>
                    <a:gd name="connsiteY71" fmla="*/ 1279362 h 1509906"/>
                    <a:gd name="connsiteX72" fmla="*/ 358704 w 1034979"/>
                    <a:gd name="connsiteY72" fmla="*/ 1285077 h 1509906"/>
                    <a:gd name="connsiteX73" fmla="*/ 356799 w 1034979"/>
                    <a:gd name="connsiteY73" fmla="*/ 1290792 h 1509906"/>
                    <a:gd name="connsiteX74" fmla="*/ 352989 w 1034979"/>
                    <a:gd name="connsiteY74" fmla="*/ 1296507 h 1509906"/>
                    <a:gd name="connsiteX75" fmla="*/ 351084 w 1034979"/>
                    <a:gd name="connsiteY75" fmla="*/ 1302222 h 1509906"/>
                    <a:gd name="connsiteX76" fmla="*/ 347274 w 1034979"/>
                    <a:gd name="connsiteY76" fmla="*/ 1307937 h 1509906"/>
                    <a:gd name="connsiteX77" fmla="*/ 330129 w 1034979"/>
                    <a:gd name="connsiteY77" fmla="*/ 1374612 h 1509906"/>
                    <a:gd name="connsiteX78" fmla="*/ 328224 w 1034979"/>
                    <a:gd name="connsiteY78" fmla="*/ 1426047 h 1509906"/>
                    <a:gd name="connsiteX79" fmla="*/ 330129 w 1034979"/>
                    <a:gd name="connsiteY79" fmla="*/ 1450812 h 1509906"/>
                    <a:gd name="connsiteX80" fmla="*/ 332034 w 1034979"/>
                    <a:gd name="connsiteY80" fmla="*/ 1456527 h 1509906"/>
                    <a:gd name="connsiteX81" fmla="*/ 335844 w 1034979"/>
                    <a:gd name="connsiteY81" fmla="*/ 1460337 h 1509906"/>
                    <a:gd name="connsiteX82" fmla="*/ 364419 w 1034979"/>
                    <a:gd name="connsiteY82" fmla="*/ 1506057 h 1509906"/>
                    <a:gd name="connsiteX83" fmla="*/ 387279 w 1034979"/>
                    <a:gd name="connsiteY83" fmla="*/ 1507962 h 1509906"/>
                    <a:gd name="connsiteX84" fmla="*/ 392994 w 1034979"/>
                    <a:gd name="connsiteY84" fmla="*/ 1502247 h 1509906"/>
                    <a:gd name="connsiteX85" fmla="*/ 394899 w 1034979"/>
                    <a:gd name="connsiteY85" fmla="*/ 1490817 h 1509906"/>
                    <a:gd name="connsiteX86" fmla="*/ 396804 w 1034979"/>
                    <a:gd name="connsiteY86" fmla="*/ 1485102 h 1509906"/>
                    <a:gd name="connsiteX87" fmla="*/ 398709 w 1034979"/>
                    <a:gd name="connsiteY87" fmla="*/ 1467957 h 1509906"/>
                    <a:gd name="connsiteX88" fmla="*/ 400614 w 1034979"/>
                    <a:gd name="connsiteY88" fmla="*/ 1454622 h 1509906"/>
                    <a:gd name="connsiteX89" fmla="*/ 404424 w 1034979"/>
                    <a:gd name="connsiteY89" fmla="*/ 1397472 h 1509906"/>
                    <a:gd name="connsiteX90" fmla="*/ 410139 w 1034979"/>
                    <a:gd name="connsiteY90" fmla="*/ 1386042 h 1509906"/>
                    <a:gd name="connsiteX91" fmla="*/ 413949 w 1034979"/>
                    <a:gd name="connsiteY91" fmla="*/ 1372707 h 1509906"/>
                    <a:gd name="connsiteX92" fmla="*/ 415854 w 1034979"/>
                    <a:gd name="connsiteY92" fmla="*/ 1366992 h 1509906"/>
                    <a:gd name="connsiteX93" fmla="*/ 417759 w 1034979"/>
                    <a:gd name="connsiteY93" fmla="*/ 1353657 h 1509906"/>
                    <a:gd name="connsiteX94" fmla="*/ 421569 w 1034979"/>
                    <a:gd name="connsiteY94" fmla="*/ 1342227 h 1509906"/>
                    <a:gd name="connsiteX95" fmla="*/ 427284 w 1034979"/>
                    <a:gd name="connsiteY95" fmla="*/ 1328892 h 1509906"/>
                    <a:gd name="connsiteX96" fmla="*/ 467289 w 1034979"/>
                    <a:gd name="connsiteY96" fmla="*/ 1258407 h 1509906"/>
                    <a:gd name="connsiteX97" fmla="*/ 528455 w 1034979"/>
                    <a:gd name="connsiteY97" fmla="*/ 1245638 h 1509906"/>
                    <a:gd name="connsiteX98" fmla="*/ 573969 w 1034979"/>
                    <a:gd name="connsiteY98" fmla="*/ 1229832 h 1509906"/>
                    <a:gd name="connsiteX99" fmla="*/ 585399 w 1034979"/>
                    <a:gd name="connsiteY99" fmla="*/ 1226022 h 1509906"/>
                    <a:gd name="connsiteX100" fmla="*/ 720654 w 1034979"/>
                    <a:gd name="connsiteY100" fmla="*/ 1309842 h 1509906"/>
                    <a:gd name="connsiteX101" fmla="*/ 733989 w 1034979"/>
                    <a:gd name="connsiteY101" fmla="*/ 1319367 h 1509906"/>
                    <a:gd name="connsiteX102" fmla="*/ 743514 w 1034979"/>
                    <a:gd name="connsiteY102" fmla="*/ 1321272 h 1509906"/>
                    <a:gd name="connsiteX103" fmla="*/ 749229 w 1034979"/>
                    <a:gd name="connsiteY103" fmla="*/ 1323177 h 1509906"/>
                    <a:gd name="connsiteX104" fmla="*/ 762564 w 1034979"/>
                    <a:gd name="connsiteY104" fmla="*/ 1328892 h 1509906"/>
                    <a:gd name="connsiteX105" fmla="*/ 777804 w 1034979"/>
                    <a:gd name="connsiteY105" fmla="*/ 1326987 h 1509906"/>
                    <a:gd name="connsiteX106" fmla="*/ 789234 w 1034979"/>
                    <a:gd name="connsiteY106" fmla="*/ 1321272 h 1509906"/>
                    <a:gd name="connsiteX107" fmla="*/ 794949 w 1034979"/>
                    <a:gd name="connsiteY107" fmla="*/ 1319367 h 1509906"/>
                    <a:gd name="connsiteX108" fmla="*/ 802569 w 1034979"/>
                    <a:gd name="connsiteY108" fmla="*/ 1302222 h 1509906"/>
                    <a:gd name="connsiteX109" fmla="*/ 800664 w 1034979"/>
                    <a:gd name="connsiteY109" fmla="*/ 1277457 h 1509906"/>
                    <a:gd name="connsiteX110" fmla="*/ 798759 w 1034979"/>
                    <a:gd name="connsiteY110" fmla="*/ 1271742 h 1509906"/>
                    <a:gd name="connsiteX111" fmla="*/ 796854 w 1034979"/>
                    <a:gd name="connsiteY111" fmla="*/ 1264122 h 1509906"/>
                    <a:gd name="connsiteX112" fmla="*/ 783519 w 1034979"/>
                    <a:gd name="connsiteY112" fmla="*/ 1246977 h 1509906"/>
                    <a:gd name="connsiteX113" fmla="*/ 773994 w 1034979"/>
                    <a:gd name="connsiteY113" fmla="*/ 1241262 h 1509906"/>
                    <a:gd name="connsiteX114" fmla="*/ 648264 w 1034979"/>
                    <a:gd name="connsiteY114" fmla="*/ 1149822 h 1509906"/>
                    <a:gd name="connsiteX115" fmla="*/ 644454 w 1034979"/>
                    <a:gd name="connsiteY115" fmla="*/ 1132677 h 1509906"/>
                    <a:gd name="connsiteX116" fmla="*/ 646359 w 1034979"/>
                    <a:gd name="connsiteY116" fmla="*/ 1125057 h 1509906"/>
                    <a:gd name="connsiteX117" fmla="*/ 650169 w 1034979"/>
                    <a:gd name="connsiteY117" fmla="*/ 1107912 h 1509906"/>
                    <a:gd name="connsiteX118" fmla="*/ 653979 w 1034979"/>
                    <a:gd name="connsiteY118" fmla="*/ 1102197 h 1509906"/>
                    <a:gd name="connsiteX119" fmla="*/ 655884 w 1034979"/>
                    <a:gd name="connsiteY119" fmla="*/ 1096482 h 1509906"/>
                    <a:gd name="connsiteX120" fmla="*/ 661599 w 1034979"/>
                    <a:gd name="connsiteY120" fmla="*/ 1094577 h 1509906"/>
                    <a:gd name="connsiteX121" fmla="*/ 671124 w 1034979"/>
                    <a:gd name="connsiteY121" fmla="*/ 1083147 h 1509906"/>
                    <a:gd name="connsiteX122" fmla="*/ 724464 w 1034979"/>
                    <a:gd name="connsiteY122" fmla="*/ 1075527 h 1509906"/>
                    <a:gd name="connsiteX123" fmla="*/ 842574 w 1034979"/>
                    <a:gd name="connsiteY123" fmla="*/ 1077432 h 1509906"/>
                    <a:gd name="connsiteX124" fmla="*/ 871149 w 1034979"/>
                    <a:gd name="connsiteY124" fmla="*/ 1079337 h 1509906"/>
                    <a:gd name="connsiteX125" fmla="*/ 899724 w 1034979"/>
                    <a:gd name="connsiteY125" fmla="*/ 1085052 h 1509906"/>
                    <a:gd name="connsiteX126" fmla="*/ 922584 w 1034979"/>
                    <a:gd name="connsiteY126" fmla="*/ 1088862 h 1509906"/>
                    <a:gd name="connsiteX127" fmla="*/ 951159 w 1034979"/>
                    <a:gd name="connsiteY127" fmla="*/ 1094577 h 1509906"/>
                    <a:gd name="connsiteX128" fmla="*/ 956874 w 1034979"/>
                    <a:gd name="connsiteY128" fmla="*/ 1094577 h 1509906"/>
                    <a:gd name="connsiteX129" fmla="*/ 1002594 w 1034979"/>
                    <a:gd name="connsiteY129" fmla="*/ 1092672 h 1509906"/>
                    <a:gd name="connsiteX130" fmla="*/ 1031169 w 1034979"/>
                    <a:gd name="connsiteY130" fmla="*/ 1085052 h 1509906"/>
                    <a:gd name="connsiteX131" fmla="*/ 1034979 w 1034979"/>
                    <a:gd name="connsiteY131" fmla="*/ 1079337 h 1509906"/>
                    <a:gd name="connsiteX132" fmla="*/ 1033074 w 1034979"/>
                    <a:gd name="connsiteY132" fmla="*/ 1060287 h 1509906"/>
                    <a:gd name="connsiteX133" fmla="*/ 1027359 w 1034979"/>
                    <a:gd name="connsiteY133" fmla="*/ 1056477 h 1509906"/>
                    <a:gd name="connsiteX134" fmla="*/ 1012119 w 1034979"/>
                    <a:gd name="connsiteY134" fmla="*/ 1054572 h 1509906"/>
                    <a:gd name="connsiteX135" fmla="*/ 1006404 w 1034979"/>
                    <a:gd name="connsiteY135" fmla="*/ 1052667 h 1509906"/>
                    <a:gd name="connsiteX136" fmla="*/ 998784 w 1034979"/>
                    <a:gd name="connsiteY136" fmla="*/ 1050762 h 1509906"/>
                    <a:gd name="connsiteX137" fmla="*/ 987354 w 1034979"/>
                    <a:gd name="connsiteY137" fmla="*/ 1043142 h 1509906"/>
                    <a:gd name="connsiteX138" fmla="*/ 975924 w 1034979"/>
                    <a:gd name="connsiteY138" fmla="*/ 1039332 h 1509906"/>
                    <a:gd name="connsiteX139" fmla="*/ 970209 w 1034979"/>
                    <a:gd name="connsiteY139" fmla="*/ 1037427 h 1509906"/>
                    <a:gd name="connsiteX140" fmla="*/ 962589 w 1034979"/>
                    <a:gd name="connsiteY140" fmla="*/ 1035522 h 1509906"/>
                    <a:gd name="connsiteX141" fmla="*/ 956874 w 1034979"/>
                    <a:gd name="connsiteY141" fmla="*/ 1033617 h 1509906"/>
                    <a:gd name="connsiteX142" fmla="*/ 935919 w 1034979"/>
                    <a:gd name="connsiteY142" fmla="*/ 1027902 h 1509906"/>
                    <a:gd name="connsiteX143" fmla="*/ 930204 w 1034979"/>
                    <a:gd name="connsiteY143" fmla="*/ 1025997 h 1509906"/>
                    <a:gd name="connsiteX144" fmla="*/ 825429 w 1034979"/>
                    <a:gd name="connsiteY144" fmla="*/ 1027902 h 1509906"/>
                    <a:gd name="connsiteX145" fmla="*/ 819714 w 1034979"/>
                    <a:gd name="connsiteY145" fmla="*/ 1029807 h 1509906"/>
                    <a:gd name="connsiteX146" fmla="*/ 730179 w 1034979"/>
                    <a:gd name="connsiteY146" fmla="*/ 1031712 h 1509906"/>
                    <a:gd name="connsiteX147" fmla="*/ 716844 w 1034979"/>
                    <a:gd name="connsiteY147" fmla="*/ 1035522 h 1509906"/>
                    <a:gd name="connsiteX148" fmla="*/ 695889 w 1034979"/>
                    <a:gd name="connsiteY148" fmla="*/ 1037427 h 1509906"/>
                    <a:gd name="connsiteX149" fmla="*/ 669219 w 1034979"/>
                    <a:gd name="connsiteY149" fmla="*/ 1039332 h 1509906"/>
                    <a:gd name="connsiteX150" fmla="*/ 669219 w 1034979"/>
                    <a:gd name="connsiteY150" fmla="*/ 1039332 h 1509906"/>
                    <a:gd name="connsiteX151" fmla="*/ 646359 w 1034979"/>
                    <a:gd name="connsiteY151" fmla="*/ 1043142 h 1509906"/>
                    <a:gd name="connsiteX152" fmla="*/ 642549 w 1034979"/>
                    <a:gd name="connsiteY152" fmla="*/ 1031712 h 1509906"/>
                    <a:gd name="connsiteX153" fmla="*/ 640644 w 1034979"/>
                    <a:gd name="connsiteY153" fmla="*/ 1025997 h 1509906"/>
                    <a:gd name="connsiteX154" fmla="*/ 642549 w 1034979"/>
                    <a:gd name="connsiteY154" fmla="*/ 1008852 h 1509906"/>
                    <a:gd name="connsiteX155" fmla="*/ 644454 w 1034979"/>
                    <a:gd name="connsiteY155" fmla="*/ 1003137 h 1509906"/>
                    <a:gd name="connsiteX156" fmla="*/ 661599 w 1034979"/>
                    <a:gd name="connsiteY156" fmla="*/ 993612 h 1509906"/>
                    <a:gd name="connsiteX157" fmla="*/ 673029 w 1034979"/>
                    <a:gd name="connsiteY157" fmla="*/ 985992 h 1509906"/>
                    <a:gd name="connsiteX158" fmla="*/ 674934 w 1034979"/>
                    <a:gd name="connsiteY158" fmla="*/ 980277 h 1509906"/>
                    <a:gd name="connsiteX159" fmla="*/ 680649 w 1034979"/>
                    <a:gd name="connsiteY159" fmla="*/ 978372 h 1509906"/>
                    <a:gd name="connsiteX160" fmla="*/ 686364 w 1034979"/>
                    <a:gd name="connsiteY160" fmla="*/ 974562 h 1509906"/>
                    <a:gd name="connsiteX161" fmla="*/ 695889 w 1034979"/>
                    <a:gd name="connsiteY161" fmla="*/ 965037 h 1509906"/>
                    <a:gd name="connsiteX162" fmla="*/ 705414 w 1034979"/>
                    <a:gd name="connsiteY162" fmla="*/ 953607 h 1509906"/>
                    <a:gd name="connsiteX163" fmla="*/ 716844 w 1034979"/>
                    <a:gd name="connsiteY163" fmla="*/ 945987 h 1509906"/>
                    <a:gd name="connsiteX164" fmla="*/ 732084 w 1034979"/>
                    <a:gd name="connsiteY164" fmla="*/ 932652 h 1509906"/>
                    <a:gd name="connsiteX165" fmla="*/ 741609 w 1034979"/>
                    <a:gd name="connsiteY165" fmla="*/ 921222 h 1509906"/>
                    <a:gd name="connsiteX166" fmla="*/ 753039 w 1034979"/>
                    <a:gd name="connsiteY166" fmla="*/ 911697 h 1509906"/>
                    <a:gd name="connsiteX167" fmla="*/ 758754 w 1034979"/>
                    <a:gd name="connsiteY167" fmla="*/ 900267 h 1509906"/>
                    <a:gd name="connsiteX168" fmla="*/ 760659 w 1034979"/>
                    <a:gd name="connsiteY168" fmla="*/ 894552 h 1509906"/>
                    <a:gd name="connsiteX169" fmla="*/ 766374 w 1034979"/>
                    <a:gd name="connsiteY169" fmla="*/ 883122 h 1509906"/>
                    <a:gd name="connsiteX170" fmla="*/ 764469 w 1034979"/>
                    <a:gd name="connsiteY170" fmla="*/ 867882 h 1509906"/>
                    <a:gd name="connsiteX171" fmla="*/ 758754 w 1034979"/>
                    <a:gd name="connsiteY171" fmla="*/ 865977 h 1509906"/>
                    <a:gd name="connsiteX172" fmla="*/ 737799 w 1034979"/>
                    <a:gd name="connsiteY172" fmla="*/ 867882 h 1509906"/>
                    <a:gd name="connsiteX173" fmla="*/ 732084 w 1034979"/>
                    <a:gd name="connsiteY173" fmla="*/ 871692 h 1509906"/>
                    <a:gd name="connsiteX174" fmla="*/ 720654 w 1034979"/>
                    <a:gd name="connsiteY174" fmla="*/ 875502 h 1509906"/>
                    <a:gd name="connsiteX175" fmla="*/ 716844 w 1034979"/>
                    <a:gd name="connsiteY175" fmla="*/ 881217 h 1509906"/>
                    <a:gd name="connsiteX176" fmla="*/ 711129 w 1034979"/>
                    <a:gd name="connsiteY176" fmla="*/ 883122 h 1509906"/>
                    <a:gd name="connsiteX177" fmla="*/ 705414 w 1034979"/>
                    <a:gd name="connsiteY177" fmla="*/ 886932 h 1509906"/>
                    <a:gd name="connsiteX178" fmla="*/ 699699 w 1034979"/>
                    <a:gd name="connsiteY178" fmla="*/ 892647 h 1509906"/>
                    <a:gd name="connsiteX179" fmla="*/ 692079 w 1034979"/>
                    <a:gd name="connsiteY179" fmla="*/ 896457 h 1509906"/>
                    <a:gd name="connsiteX180" fmla="*/ 650169 w 1034979"/>
                    <a:gd name="connsiteY180" fmla="*/ 925032 h 1509906"/>
                    <a:gd name="connsiteX181" fmla="*/ 636834 w 1034979"/>
                    <a:gd name="connsiteY181" fmla="*/ 936462 h 1509906"/>
                    <a:gd name="connsiteX182" fmla="*/ 627309 w 1034979"/>
                    <a:gd name="connsiteY182" fmla="*/ 953607 h 1509906"/>
                    <a:gd name="connsiteX183" fmla="*/ 602544 w 1034979"/>
                    <a:gd name="connsiteY183" fmla="*/ 959322 h 1509906"/>
                    <a:gd name="connsiteX184" fmla="*/ 589209 w 1034979"/>
                    <a:gd name="connsiteY184" fmla="*/ 963132 h 1509906"/>
                    <a:gd name="connsiteX185" fmla="*/ 573969 w 1034979"/>
                    <a:gd name="connsiteY185" fmla="*/ 961227 h 1509906"/>
                    <a:gd name="connsiteX186" fmla="*/ 562539 w 1034979"/>
                    <a:gd name="connsiteY186" fmla="*/ 957417 h 1509906"/>
                    <a:gd name="connsiteX187" fmla="*/ 551109 w 1034979"/>
                    <a:gd name="connsiteY187" fmla="*/ 953607 h 1509906"/>
                    <a:gd name="connsiteX188" fmla="*/ 539679 w 1034979"/>
                    <a:gd name="connsiteY188" fmla="*/ 949797 h 1509906"/>
                    <a:gd name="connsiteX189" fmla="*/ 533964 w 1034979"/>
                    <a:gd name="connsiteY189" fmla="*/ 947892 h 1509906"/>
                    <a:gd name="connsiteX190" fmla="*/ 528249 w 1034979"/>
                    <a:gd name="connsiteY190" fmla="*/ 944082 h 1509906"/>
                    <a:gd name="connsiteX191" fmla="*/ 516819 w 1034979"/>
                    <a:gd name="connsiteY191" fmla="*/ 938367 h 1509906"/>
                    <a:gd name="connsiteX192" fmla="*/ 509199 w 1034979"/>
                    <a:gd name="connsiteY192" fmla="*/ 926937 h 1509906"/>
                    <a:gd name="connsiteX193" fmla="*/ 505389 w 1034979"/>
                    <a:gd name="connsiteY193" fmla="*/ 905982 h 1509906"/>
                    <a:gd name="connsiteX194" fmla="*/ 507294 w 1034979"/>
                    <a:gd name="connsiteY194" fmla="*/ 841212 h 1509906"/>
                    <a:gd name="connsiteX195" fmla="*/ 503484 w 1034979"/>
                    <a:gd name="connsiteY195" fmla="*/ 351627 h 1509906"/>
                    <a:gd name="connsiteX196" fmla="*/ 499674 w 1034979"/>
                    <a:gd name="connsiteY196" fmla="*/ 60162 h 1509906"/>
                    <a:gd name="connsiteX197" fmla="*/ 490149 w 1034979"/>
                    <a:gd name="connsiteY197" fmla="*/ 33492 h 1509906"/>
                    <a:gd name="connsiteX198" fmla="*/ 488244 w 1034979"/>
                    <a:gd name="connsiteY198" fmla="*/ 27777 h 1509906"/>
                    <a:gd name="connsiteX199" fmla="*/ 484434 w 1034979"/>
                    <a:gd name="connsiteY199" fmla="*/ 22062 h 1509906"/>
                    <a:gd name="connsiteX200" fmla="*/ 478719 w 1034979"/>
                    <a:gd name="connsiteY200" fmla="*/ 10632 h 1509906"/>
                    <a:gd name="connsiteX201" fmla="*/ 473004 w 1034979"/>
                    <a:gd name="connsiteY201" fmla="*/ 6822 h 1509906"/>
                    <a:gd name="connsiteX202" fmla="*/ 469194 w 1034979"/>
                    <a:gd name="connsiteY202" fmla="*/ 1107 h 1509906"/>
                    <a:gd name="connsiteX203" fmla="*/ 429189 w 1034979"/>
                    <a:gd name="connsiteY203" fmla="*/ 4917 h 1509906"/>
                    <a:gd name="connsiteX204" fmla="*/ 421569 w 1034979"/>
                    <a:gd name="connsiteY204" fmla="*/ 16347 h 1509906"/>
                    <a:gd name="connsiteX205" fmla="*/ 417759 w 1034979"/>
                    <a:gd name="connsiteY205" fmla="*/ 22062 h 1509906"/>
                    <a:gd name="connsiteX206" fmla="*/ 419664 w 1034979"/>
                    <a:gd name="connsiteY206" fmla="*/ 54447 h 1509906"/>
                    <a:gd name="connsiteX207" fmla="*/ 423474 w 1034979"/>
                    <a:gd name="connsiteY207" fmla="*/ 65877 h 1509906"/>
                    <a:gd name="connsiteX208" fmla="*/ 425379 w 1034979"/>
                    <a:gd name="connsiteY208" fmla="*/ 71592 h 1509906"/>
                    <a:gd name="connsiteX209" fmla="*/ 425379 w 1034979"/>
                    <a:gd name="connsiteY209" fmla="*/ 77307 h 1509906"/>
                    <a:gd name="connsiteX210" fmla="*/ 429189 w 1034979"/>
                    <a:gd name="connsiteY210" fmla="*/ 231612 h 1509906"/>
                    <a:gd name="connsiteX211" fmla="*/ 440619 w 1034979"/>
                    <a:gd name="connsiteY211" fmla="*/ 414492 h 1509906"/>
                    <a:gd name="connsiteX212" fmla="*/ 425379 w 1034979"/>
                    <a:gd name="connsiteY212" fmla="*/ 711672 h 1509906"/>
                    <a:gd name="connsiteX213" fmla="*/ 425173 w 1034979"/>
                    <a:gd name="connsiteY213" fmla="*/ 765165 h 1509906"/>
                    <a:gd name="connsiteX214" fmla="*/ 421363 w 1034979"/>
                    <a:gd name="connsiteY214" fmla="*/ 844096 h 1509906"/>
                    <a:gd name="connsiteX215" fmla="*/ 425379 w 1034979"/>
                    <a:gd name="connsiteY215" fmla="*/ 894552 h 1509906"/>
                    <a:gd name="connsiteX216" fmla="*/ 423474 w 1034979"/>
                    <a:gd name="connsiteY216" fmla="*/ 921222 h 1509906"/>
                    <a:gd name="connsiteX217" fmla="*/ 417759 w 1034979"/>
                    <a:gd name="connsiteY217" fmla="*/ 923127 h 1509906"/>
                    <a:gd name="connsiteX218" fmla="*/ 412044 w 1034979"/>
                    <a:gd name="connsiteY218" fmla="*/ 926937 h 1509906"/>
                    <a:gd name="connsiteX219" fmla="*/ 421569 w 1034979"/>
                    <a:gd name="connsiteY219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50169 w 1034979"/>
                    <a:gd name="connsiteY179" fmla="*/ 925032 h 1509906"/>
                    <a:gd name="connsiteX180" fmla="*/ 636834 w 1034979"/>
                    <a:gd name="connsiteY180" fmla="*/ 936462 h 1509906"/>
                    <a:gd name="connsiteX181" fmla="*/ 627309 w 1034979"/>
                    <a:gd name="connsiteY181" fmla="*/ 953607 h 1509906"/>
                    <a:gd name="connsiteX182" fmla="*/ 602544 w 1034979"/>
                    <a:gd name="connsiteY182" fmla="*/ 959322 h 1509906"/>
                    <a:gd name="connsiteX183" fmla="*/ 589209 w 1034979"/>
                    <a:gd name="connsiteY183" fmla="*/ 963132 h 1509906"/>
                    <a:gd name="connsiteX184" fmla="*/ 573969 w 1034979"/>
                    <a:gd name="connsiteY184" fmla="*/ 961227 h 1509906"/>
                    <a:gd name="connsiteX185" fmla="*/ 562539 w 1034979"/>
                    <a:gd name="connsiteY185" fmla="*/ 957417 h 1509906"/>
                    <a:gd name="connsiteX186" fmla="*/ 551109 w 1034979"/>
                    <a:gd name="connsiteY186" fmla="*/ 953607 h 1509906"/>
                    <a:gd name="connsiteX187" fmla="*/ 539679 w 1034979"/>
                    <a:gd name="connsiteY187" fmla="*/ 949797 h 1509906"/>
                    <a:gd name="connsiteX188" fmla="*/ 533964 w 1034979"/>
                    <a:gd name="connsiteY188" fmla="*/ 947892 h 1509906"/>
                    <a:gd name="connsiteX189" fmla="*/ 528249 w 1034979"/>
                    <a:gd name="connsiteY189" fmla="*/ 944082 h 1509906"/>
                    <a:gd name="connsiteX190" fmla="*/ 516819 w 1034979"/>
                    <a:gd name="connsiteY190" fmla="*/ 938367 h 1509906"/>
                    <a:gd name="connsiteX191" fmla="*/ 509199 w 1034979"/>
                    <a:gd name="connsiteY191" fmla="*/ 926937 h 1509906"/>
                    <a:gd name="connsiteX192" fmla="*/ 505389 w 1034979"/>
                    <a:gd name="connsiteY192" fmla="*/ 905982 h 1509906"/>
                    <a:gd name="connsiteX193" fmla="*/ 507294 w 1034979"/>
                    <a:gd name="connsiteY193" fmla="*/ 841212 h 1509906"/>
                    <a:gd name="connsiteX194" fmla="*/ 503484 w 1034979"/>
                    <a:gd name="connsiteY194" fmla="*/ 351627 h 1509906"/>
                    <a:gd name="connsiteX195" fmla="*/ 499674 w 1034979"/>
                    <a:gd name="connsiteY195" fmla="*/ 60162 h 1509906"/>
                    <a:gd name="connsiteX196" fmla="*/ 490149 w 1034979"/>
                    <a:gd name="connsiteY196" fmla="*/ 33492 h 1509906"/>
                    <a:gd name="connsiteX197" fmla="*/ 488244 w 1034979"/>
                    <a:gd name="connsiteY197" fmla="*/ 27777 h 1509906"/>
                    <a:gd name="connsiteX198" fmla="*/ 484434 w 1034979"/>
                    <a:gd name="connsiteY198" fmla="*/ 22062 h 1509906"/>
                    <a:gd name="connsiteX199" fmla="*/ 478719 w 1034979"/>
                    <a:gd name="connsiteY199" fmla="*/ 10632 h 1509906"/>
                    <a:gd name="connsiteX200" fmla="*/ 473004 w 1034979"/>
                    <a:gd name="connsiteY200" fmla="*/ 6822 h 1509906"/>
                    <a:gd name="connsiteX201" fmla="*/ 469194 w 1034979"/>
                    <a:gd name="connsiteY201" fmla="*/ 1107 h 1509906"/>
                    <a:gd name="connsiteX202" fmla="*/ 429189 w 1034979"/>
                    <a:gd name="connsiteY202" fmla="*/ 4917 h 1509906"/>
                    <a:gd name="connsiteX203" fmla="*/ 421569 w 1034979"/>
                    <a:gd name="connsiteY203" fmla="*/ 16347 h 1509906"/>
                    <a:gd name="connsiteX204" fmla="*/ 417759 w 1034979"/>
                    <a:gd name="connsiteY204" fmla="*/ 22062 h 1509906"/>
                    <a:gd name="connsiteX205" fmla="*/ 419664 w 1034979"/>
                    <a:gd name="connsiteY205" fmla="*/ 54447 h 1509906"/>
                    <a:gd name="connsiteX206" fmla="*/ 423474 w 1034979"/>
                    <a:gd name="connsiteY206" fmla="*/ 65877 h 1509906"/>
                    <a:gd name="connsiteX207" fmla="*/ 425379 w 1034979"/>
                    <a:gd name="connsiteY207" fmla="*/ 71592 h 1509906"/>
                    <a:gd name="connsiteX208" fmla="*/ 425379 w 1034979"/>
                    <a:gd name="connsiteY208" fmla="*/ 77307 h 1509906"/>
                    <a:gd name="connsiteX209" fmla="*/ 429189 w 1034979"/>
                    <a:gd name="connsiteY209" fmla="*/ 231612 h 1509906"/>
                    <a:gd name="connsiteX210" fmla="*/ 440619 w 1034979"/>
                    <a:gd name="connsiteY210" fmla="*/ 414492 h 1509906"/>
                    <a:gd name="connsiteX211" fmla="*/ 425379 w 1034979"/>
                    <a:gd name="connsiteY211" fmla="*/ 711672 h 1509906"/>
                    <a:gd name="connsiteX212" fmla="*/ 425173 w 1034979"/>
                    <a:gd name="connsiteY212" fmla="*/ 765165 h 1509906"/>
                    <a:gd name="connsiteX213" fmla="*/ 421363 w 1034979"/>
                    <a:gd name="connsiteY213" fmla="*/ 844096 h 1509906"/>
                    <a:gd name="connsiteX214" fmla="*/ 425379 w 1034979"/>
                    <a:gd name="connsiteY214" fmla="*/ 894552 h 1509906"/>
                    <a:gd name="connsiteX215" fmla="*/ 423474 w 1034979"/>
                    <a:gd name="connsiteY215" fmla="*/ 921222 h 1509906"/>
                    <a:gd name="connsiteX216" fmla="*/ 417759 w 1034979"/>
                    <a:gd name="connsiteY216" fmla="*/ 923127 h 1509906"/>
                    <a:gd name="connsiteX217" fmla="*/ 412044 w 1034979"/>
                    <a:gd name="connsiteY217" fmla="*/ 926937 h 1509906"/>
                    <a:gd name="connsiteX218" fmla="*/ 421569 w 1034979"/>
                    <a:gd name="connsiteY21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50169 w 1034979"/>
                    <a:gd name="connsiteY179" fmla="*/ 925032 h 1509906"/>
                    <a:gd name="connsiteX180" fmla="*/ 636834 w 1034979"/>
                    <a:gd name="connsiteY180" fmla="*/ 936462 h 1509906"/>
                    <a:gd name="connsiteX181" fmla="*/ 627309 w 1034979"/>
                    <a:gd name="connsiteY181" fmla="*/ 953607 h 1509906"/>
                    <a:gd name="connsiteX182" fmla="*/ 602544 w 1034979"/>
                    <a:gd name="connsiteY182" fmla="*/ 959322 h 1509906"/>
                    <a:gd name="connsiteX183" fmla="*/ 589209 w 1034979"/>
                    <a:gd name="connsiteY183" fmla="*/ 963132 h 1509906"/>
                    <a:gd name="connsiteX184" fmla="*/ 573969 w 1034979"/>
                    <a:gd name="connsiteY184" fmla="*/ 961227 h 1509906"/>
                    <a:gd name="connsiteX185" fmla="*/ 562539 w 1034979"/>
                    <a:gd name="connsiteY185" fmla="*/ 957417 h 1509906"/>
                    <a:gd name="connsiteX186" fmla="*/ 551109 w 1034979"/>
                    <a:gd name="connsiteY186" fmla="*/ 953607 h 1509906"/>
                    <a:gd name="connsiteX187" fmla="*/ 539679 w 1034979"/>
                    <a:gd name="connsiteY187" fmla="*/ 949797 h 1509906"/>
                    <a:gd name="connsiteX188" fmla="*/ 533964 w 1034979"/>
                    <a:gd name="connsiteY188" fmla="*/ 947892 h 1509906"/>
                    <a:gd name="connsiteX189" fmla="*/ 528249 w 1034979"/>
                    <a:gd name="connsiteY189" fmla="*/ 944082 h 1509906"/>
                    <a:gd name="connsiteX190" fmla="*/ 516819 w 1034979"/>
                    <a:gd name="connsiteY190" fmla="*/ 938367 h 1509906"/>
                    <a:gd name="connsiteX191" fmla="*/ 509199 w 1034979"/>
                    <a:gd name="connsiteY191" fmla="*/ 926937 h 1509906"/>
                    <a:gd name="connsiteX192" fmla="*/ 505389 w 1034979"/>
                    <a:gd name="connsiteY192" fmla="*/ 905982 h 1509906"/>
                    <a:gd name="connsiteX193" fmla="*/ 507294 w 1034979"/>
                    <a:gd name="connsiteY193" fmla="*/ 841212 h 1509906"/>
                    <a:gd name="connsiteX194" fmla="*/ 503484 w 1034979"/>
                    <a:gd name="connsiteY194" fmla="*/ 351627 h 1509906"/>
                    <a:gd name="connsiteX195" fmla="*/ 499674 w 1034979"/>
                    <a:gd name="connsiteY195" fmla="*/ 60162 h 1509906"/>
                    <a:gd name="connsiteX196" fmla="*/ 490149 w 1034979"/>
                    <a:gd name="connsiteY196" fmla="*/ 33492 h 1509906"/>
                    <a:gd name="connsiteX197" fmla="*/ 488244 w 1034979"/>
                    <a:gd name="connsiteY197" fmla="*/ 27777 h 1509906"/>
                    <a:gd name="connsiteX198" fmla="*/ 484434 w 1034979"/>
                    <a:gd name="connsiteY198" fmla="*/ 22062 h 1509906"/>
                    <a:gd name="connsiteX199" fmla="*/ 478719 w 1034979"/>
                    <a:gd name="connsiteY199" fmla="*/ 10632 h 1509906"/>
                    <a:gd name="connsiteX200" fmla="*/ 473004 w 1034979"/>
                    <a:gd name="connsiteY200" fmla="*/ 6822 h 1509906"/>
                    <a:gd name="connsiteX201" fmla="*/ 469194 w 1034979"/>
                    <a:gd name="connsiteY201" fmla="*/ 1107 h 1509906"/>
                    <a:gd name="connsiteX202" fmla="*/ 429189 w 1034979"/>
                    <a:gd name="connsiteY202" fmla="*/ 4917 h 1509906"/>
                    <a:gd name="connsiteX203" fmla="*/ 421569 w 1034979"/>
                    <a:gd name="connsiteY203" fmla="*/ 16347 h 1509906"/>
                    <a:gd name="connsiteX204" fmla="*/ 417759 w 1034979"/>
                    <a:gd name="connsiteY204" fmla="*/ 22062 h 1509906"/>
                    <a:gd name="connsiteX205" fmla="*/ 419664 w 1034979"/>
                    <a:gd name="connsiteY205" fmla="*/ 54447 h 1509906"/>
                    <a:gd name="connsiteX206" fmla="*/ 423474 w 1034979"/>
                    <a:gd name="connsiteY206" fmla="*/ 65877 h 1509906"/>
                    <a:gd name="connsiteX207" fmla="*/ 425379 w 1034979"/>
                    <a:gd name="connsiteY207" fmla="*/ 71592 h 1509906"/>
                    <a:gd name="connsiteX208" fmla="*/ 425379 w 1034979"/>
                    <a:gd name="connsiteY208" fmla="*/ 77307 h 1509906"/>
                    <a:gd name="connsiteX209" fmla="*/ 429189 w 1034979"/>
                    <a:gd name="connsiteY209" fmla="*/ 231612 h 1509906"/>
                    <a:gd name="connsiteX210" fmla="*/ 440619 w 1034979"/>
                    <a:gd name="connsiteY210" fmla="*/ 414492 h 1509906"/>
                    <a:gd name="connsiteX211" fmla="*/ 425379 w 1034979"/>
                    <a:gd name="connsiteY211" fmla="*/ 711672 h 1509906"/>
                    <a:gd name="connsiteX212" fmla="*/ 425173 w 1034979"/>
                    <a:gd name="connsiteY212" fmla="*/ 765165 h 1509906"/>
                    <a:gd name="connsiteX213" fmla="*/ 425379 w 1034979"/>
                    <a:gd name="connsiteY213" fmla="*/ 894552 h 1509906"/>
                    <a:gd name="connsiteX214" fmla="*/ 423474 w 1034979"/>
                    <a:gd name="connsiteY214" fmla="*/ 921222 h 1509906"/>
                    <a:gd name="connsiteX215" fmla="*/ 417759 w 1034979"/>
                    <a:gd name="connsiteY215" fmla="*/ 923127 h 1509906"/>
                    <a:gd name="connsiteX216" fmla="*/ 412044 w 1034979"/>
                    <a:gd name="connsiteY216" fmla="*/ 926937 h 1509906"/>
                    <a:gd name="connsiteX217" fmla="*/ 421569 w 1034979"/>
                    <a:gd name="connsiteY217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36834 w 1034979"/>
                    <a:gd name="connsiteY179" fmla="*/ 936462 h 1509906"/>
                    <a:gd name="connsiteX180" fmla="*/ 627309 w 1034979"/>
                    <a:gd name="connsiteY180" fmla="*/ 953607 h 1509906"/>
                    <a:gd name="connsiteX181" fmla="*/ 602544 w 1034979"/>
                    <a:gd name="connsiteY181" fmla="*/ 959322 h 1509906"/>
                    <a:gd name="connsiteX182" fmla="*/ 589209 w 1034979"/>
                    <a:gd name="connsiteY182" fmla="*/ 963132 h 1509906"/>
                    <a:gd name="connsiteX183" fmla="*/ 573969 w 1034979"/>
                    <a:gd name="connsiteY183" fmla="*/ 961227 h 1509906"/>
                    <a:gd name="connsiteX184" fmla="*/ 562539 w 1034979"/>
                    <a:gd name="connsiteY184" fmla="*/ 957417 h 1509906"/>
                    <a:gd name="connsiteX185" fmla="*/ 551109 w 1034979"/>
                    <a:gd name="connsiteY185" fmla="*/ 953607 h 1509906"/>
                    <a:gd name="connsiteX186" fmla="*/ 539679 w 1034979"/>
                    <a:gd name="connsiteY186" fmla="*/ 949797 h 1509906"/>
                    <a:gd name="connsiteX187" fmla="*/ 533964 w 1034979"/>
                    <a:gd name="connsiteY187" fmla="*/ 947892 h 1509906"/>
                    <a:gd name="connsiteX188" fmla="*/ 528249 w 1034979"/>
                    <a:gd name="connsiteY188" fmla="*/ 944082 h 1509906"/>
                    <a:gd name="connsiteX189" fmla="*/ 516819 w 1034979"/>
                    <a:gd name="connsiteY189" fmla="*/ 938367 h 1509906"/>
                    <a:gd name="connsiteX190" fmla="*/ 509199 w 1034979"/>
                    <a:gd name="connsiteY190" fmla="*/ 926937 h 1509906"/>
                    <a:gd name="connsiteX191" fmla="*/ 505389 w 1034979"/>
                    <a:gd name="connsiteY191" fmla="*/ 905982 h 1509906"/>
                    <a:gd name="connsiteX192" fmla="*/ 507294 w 1034979"/>
                    <a:gd name="connsiteY192" fmla="*/ 841212 h 1509906"/>
                    <a:gd name="connsiteX193" fmla="*/ 503484 w 1034979"/>
                    <a:gd name="connsiteY193" fmla="*/ 351627 h 1509906"/>
                    <a:gd name="connsiteX194" fmla="*/ 499674 w 1034979"/>
                    <a:gd name="connsiteY194" fmla="*/ 60162 h 1509906"/>
                    <a:gd name="connsiteX195" fmla="*/ 490149 w 1034979"/>
                    <a:gd name="connsiteY195" fmla="*/ 33492 h 1509906"/>
                    <a:gd name="connsiteX196" fmla="*/ 488244 w 1034979"/>
                    <a:gd name="connsiteY196" fmla="*/ 27777 h 1509906"/>
                    <a:gd name="connsiteX197" fmla="*/ 484434 w 1034979"/>
                    <a:gd name="connsiteY197" fmla="*/ 22062 h 1509906"/>
                    <a:gd name="connsiteX198" fmla="*/ 478719 w 1034979"/>
                    <a:gd name="connsiteY198" fmla="*/ 10632 h 1509906"/>
                    <a:gd name="connsiteX199" fmla="*/ 473004 w 1034979"/>
                    <a:gd name="connsiteY199" fmla="*/ 6822 h 1509906"/>
                    <a:gd name="connsiteX200" fmla="*/ 469194 w 1034979"/>
                    <a:gd name="connsiteY200" fmla="*/ 1107 h 1509906"/>
                    <a:gd name="connsiteX201" fmla="*/ 429189 w 1034979"/>
                    <a:gd name="connsiteY201" fmla="*/ 4917 h 1509906"/>
                    <a:gd name="connsiteX202" fmla="*/ 421569 w 1034979"/>
                    <a:gd name="connsiteY202" fmla="*/ 16347 h 1509906"/>
                    <a:gd name="connsiteX203" fmla="*/ 417759 w 1034979"/>
                    <a:gd name="connsiteY203" fmla="*/ 22062 h 1509906"/>
                    <a:gd name="connsiteX204" fmla="*/ 419664 w 1034979"/>
                    <a:gd name="connsiteY204" fmla="*/ 54447 h 1509906"/>
                    <a:gd name="connsiteX205" fmla="*/ 423474 w 1034979"/>
                    <a:gd name="connsiteY205" fmla="*/ 65877 h 1509906"/>
                    <a:gd name="connsiteX206" fmla="*/ 425379 w 1034979"/>
                    <a:gd name="connsiteY206" fmla="*/ 71592 h 1509906"/>
                    <a:gd name="connsiteX207" fmla="*/ 425379 w 1034979"/>
                    <a:gd name="connsiteY207" fmla="*/ 77307 h 1509906"/>
                    <a:gd name="connsiteX208" fmla="*/ 429189 w 1034979"/>
                    <a:gd name="connsiteY208" fmla="*/ 231612 h 1509906"/>
                    <a:gd name="connsiteX209" fmla="*/ 440619 w 1034979"/>
                    <a:gd name="connsiteY209" fmla="*/ 414492 h 1509906"/>
                    <a:gd name="connsiteX210" fmla="*/ 425379 w 1034979"/>
                    <a:gd name="connsiteY210" fmla="*/ 711672 h 1509906"/>
                    <a:gd name="connsiteX211" fmla="*/ 425173 w 1034979"/>
                    <a:gd name="connsiteY211" fmla="*/ 765165 h 1509906"/>
                    <a:gd name="connsiteX212" fmla="*/ 425379 w 1034979"/>
                    <a:gd name="connsiteY212" fmla="*/ 894552 h 1509906"/>
                    <a:gd name="connsiteX213" fmla="*/ 423474 w 1034979"/>
                    <a:gd name="connsiteY213" fmla="*/ 921222 h 1509906"/>
                    <a:gd name="connsiteX214" fmla="*/ 417759 w 1034979"/>
                    <a:gd name="connsiteY214" fmla="*/ 923127 h 1509906"/>
                    <a:gd name="connsiteX215" fmla="*/ 412044 w 1034979"/>
                    <a:gd name="connsiteY215" fmla="*/ 926937 h 1509906"/>
                    <a:gd name="connsiteX216" fmla="*/ 421569 w 1034979"/>
                    <a:gd name="connsiteY216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62539 w 1034979"/>
                    <a:gd name="connsiteY183" fmla="*/ 957417 h 1509906"/>
                    <a:gd name="connsiteX184" fmla="*/ 551109 w 1034979"/>
                    <a:gd name="connsiteY184" fmla="*/ 953607 h 1509906"/>
                    <a:gd name="connsiteX185" fmla="*/ 539679 w 1034979"/>
                    <a:gd name="connsiteY185" fmla="*/ 949797 h 1509906"/>
                    <a:gd name="connsiteX186" fmla="*/ 533964 w 1034979"/>
                    <a:gd name="connsiteY186" fmla="*/ 947892 h 1509906"/>
                    <a:gd name="connsiteX187" fmla="*/ 528249 w 1034979"/>
                    <a:gd name="connsiteY187" fmla="*/ 944082 h 1509906"/>
                    <a:gd name="connsiteX188" fmla="*/ 516819 w 1034979"/>
                    <a:gd name="connsiteY188" fmla="*/ 938367 h 1509906"/>
                    <a:gd name="connsiteX189" fmla="*/ 509199 w 1034979"/>
                    <a:gd name="connsiteY189" fmla="*/ 926937 h 1509906"/>
                    <a:gd name="connsiteX190" fmla="*/ 505389 w 1034979"/>
                    <a:gd name="connsiteY190" fmla="*/ 905982 h 1509906"/>
                    <a:gd name="connsiteX191" fmla="*/ 507294 w 1034979"/>
                    <a:gd name="connsiteY191" fmla="*/ 841212 h 1509906"/>
                    <a:gd name="connsiteX192" fmla="*/ 503484 w 1034979"/>
                    <a:gd name="connsiteY192" fmla="*/ 351627 h 1509906"/>
                    <a:gd name="connsiteX193" fmla="*/ 499674 w 1034979"/>
                    <a:gd name="connsiteY193" fmla="*/ 60162 h 1509906"/>
                    <a:gd name="connsiteX194" fmla="*/ 490149 w 1034979"/>
                    <a:gd name="connsiteY194" fmla="*/ 33492 h 1509906"/>
                    <a:gd name="connsiteX195" fmla="*/ 488244 w 1034979"/>
                    <a:gd name="connsiteY195" fmla="*/ 27777 h 1509906"/>
                    <a:gd name="connsiteX196" fmla="*/ 484434 w 1034979"/>
                    <a:gd name="connsiteY196" fmla="*/ 22062 h 1509906"/>
                    <a:gd name="connsiteX197" fmla="*/ 478719 w 1034979"/>
                    <a:gd name="connsiteY197" fmla="*/ 10632 h 1509906"/>
                    <a:gd name="connsiteX198" fmla="*/ 473004 w 1034979"/>
                    <a:gd name="connsiteY198" fmla="*/ 6822 h 1509906"/>
                    <a:gd name="connsiteX199" fmla="*/ 469194 w 1034979"/>
                    <a:gd name="connsiteY199" fmla="*/ 1107 h 1509906"/>
                    <a:gd name="connsiteX200" fmla="*/ 429189 w 1034979"/>
                    <a:gd name="connsiteY200" fmla="*/ 4917 h 1509906"/>
                    <a:gd name="connsiteX201" fmla="*/ 421569 w 1034979"/>
                    <a:gd name="connsiteY201" fmla="*/ 16347 h 1509906"/>
                    <a:gd name="connsiteX202" fmla="*/ 417759 w 1034979"/>
                    <a:gd name="connsiteY202" fmla="*/ 22062 h 1509906"/>
                    <a:gd name="connsiteX203" fmla="*/ 419664 w 1034979"/>
                    <a:gd name="connsiteY203" fmla="*/ 54447 h 1509906"/>
                    <a:gd name="connsiteX204" fmla="*/ 423474 w 1034979"/>
                    <a:gd name="connsiteY204" fmla="*/ 65877 h 1509906"/>
                    <a:gd name="connsiteX205" fmla="*/ 425379 w 1034979"/>
                    <a:gd name="connsiteY205" fmla="*/ 71592 h 1509906"/>
                    <a:gd name="connsiteX206" fmla="*/ 425379 w 1034979"/>
                    <a:gd name="connsiteY206" fmla="*/ 77307 h 1509906"/>
                    <a:gd name="connsiteX207" fmla="*/ 429189 w 1034979"/>
                    <a:gd name="connsiteY207" fmla="*/ 231612 h 1509906"/>
                    <a:gd name="connsiteX208" fmla="*/ 440619 w 1034979"/>
                    <a:gd name="connsiteY208" fmla="*/ 414492 h 1509906"/>
                    <a:gd name="connsiteX209" fmla="*/ 425379 w 1034979"/>
                    <a:gd name="connsiteY209" fmla="*/ 711672 h 1509906"/>
                    <a:gd name="connsiteX210" fmla="*/ 425173 w 1034979"/>
                    <a:gd name="connsiteY210" fmla="*/ 765165 h 1509906"/>
                    <a:gd name="connsiteX211" fmla="*/ 425379 w 1034979"/>
                    <a:gd name="connsiteY211" fmla="*/ 894552 h 1509906"/>
                    <a:gd name="connsiteX212" fmla="*/ 423474 w 1034979"/>
                    <a:gd name="connsiteY212" fmla="*/ 921222 h 1509906"/>
                    <a:gd name="connsiteX213" fmla="*/ 417759 w 1034979"/>
                    <a:gd name="connsiteY213" fmla="*/ 923127 h 1509906"/>
                    <a:gd name="connsiteX214" fmla="*/ 412044 w 1034979"/>
                    <a:gd name="connsiteY214" fmla="*/ 926937 h 1509906"/>
                    <a:gd name="connsiteX215" fmla="*/ 421569 w 1034979"/>
                    <a:gd name="connsiteY215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62539 w 1034979"/>
                    <a:gd name="connsiteY183" fmla="*/ 957417 h 1509906"/>
                    <a:gd name="connsiteX184" fmla="*/ 551109 w 1034979"/>
                    <a:gd name="connsiteY184" fmla="*/ 953607 h 1509906"/>
                    <a:gd name="connsiteX185" fmla="*/ 539679 w 1034979"/>
                    <a:gd name="connsiteY185" fmla="*/ 949797 h 1509906"/>
                    <a:gd name="connsiteX186" fmla="*/ 533964 w 1034979"/>
                    <a:gd name="connsiteY186" fmla="*/ 947892 h 1509906"/>
                    <a:gd name="connsiteX187" fmla="*/ 528249 w 1034979"/>
                    <a:gd name="connsiteY187" fmla="*/ 944082 h 1509906"/>
                    <a:gd name="connsiteX188" fmla="*/ 516819 w 1034979"/>
                    <a:gd name="connsiteY188" fmla="*/ 938367 h 1509906"/>
                    <a:gd name="connsiteX189" fmla="*/ 505389 w 1034979"/>
                    <a:gd name="connsiteY189" fmla="*/ 905982 h 1509906"/>
                    <a:gd name="connsiteX190" fmla="*/ 507294 w 1034979"/>
                    <a:gd name="connsiteY190" fmla="*/ 841212 h 1509906"/>
                    <a:gd name="connsiteX191" fmla="*/ 503484 w 1034979"/>
                    <a:gd name="connsiteY191" fmla="*/ 351627 h 1509906"/>
                    <a:gd name="connsiteX192" fmla="*/ 499674 w 1034979"/>
                    <a:gd name="connsiteY192" fmla="*/ 60162 h 1509906"/>
                    <a:gd name="connsiteX193" fmla="*/ 490149 w 1034979"/>
                    <a:gd name="connsiteY193" fmla="*/ 33492 h 1509906"/>
                    <a:gd name="connsiteX194" fmla="*/ 488244 w 1034979"/>
                    <a:gd name="connsiteY194" fmla="*/ 27777 h 1509906"/>
                    <a:gd name="connsiteX195" fmla="*/ 484434 w 1034979"/>
                    <a:gd name="connsiteY195" fmla="*/ 22062 h 1509906"/>
                    <a:gd name="connsiteX196" fmla="*/ 478719 w 1034979"/>
                    <a:gd name="connsiteY196" fmla="*/ 10632 h 1509906"/>
                    <a:gd name="connsiteX197" fmla="*/ 473004 w 1034979"/>
                    <a:gd name="connsiteY197" fmla="*/ 6822 h 1509906"/>
                    <a:gd name="connsiteX198" fmla="*/ 469194 w 1034979"/>
                    <a:gd name="connsiteY198" fmla="*/ 1107 h 1509906"/>
                    <a:gd name="connsiteX199" fmla="*/ 429189 w 1034979"/>
                    <a:gd name="connsiteY199" fmla="*/ 4917 h 1509906"/>
                    <a:gd name="connsiteX200" fmla="*/ 421569 w 1034979"/>
                    <a:gd name="connsiteY200" fmla="*/ 16347 h 1509906"/>
                    <a:gd name="connsiteX201" fmla="*/ 417759 w 1034979"/>
                    <a:gd name="connsiteY201" fmla="*/ 22062 h 1509906"/>
                    <a:gd name="connsiteX202" fmla="*/ 419664 w 1034979"/>
                    <a:gd name="connsiteY202" fmla="*/ 54447 h 1509906"/>
                    <a:gd name="connsiteX203" fmla="*/ 423474 w 1034979"/>
                    <a:gd name="connsiteY203" fmla="*/ 65877 h 1509906"/>
                    <a:gd name="connsiteX204" fmla="*/ 425379 w 1034979"/>
                    <a:gd name="connsiteY204" fmla="*/ 71592 h 1509906"/>
                    <a:gd name="connsiteX205" fmla="*/ 425379 w 1034979"/>
                    <a:gd name="connsiteY205" fmla="*/ 77307 h 1509906"/>
                    <a:gd name="connsiteX206" fmla="*/ 429189 w 1034979"/>
                    <a:gd name="connsiteY206" fmla="*/ 231612 h 1509906"/>
                    <a:gd name="connsiteX207" fmla="*/ 440619 w 1034979"/>
                    <a:gd name="connsiteY207" fmla="*/ 414492 h 1509906"/>
                    <a:gd name="connsiteX208" fmla="*/ 425379 w 1034979"/>
                    <a:gd name="connsiteY208" fmla="*/ 711672 h 1509906"/>
                    <a:gd name="connsiteX209" fmla="*/ 425173 w 1034979"/>
                    <a:gd name="connsiteY209" fmla="*/ 765165 h 1509906"/>
                    <a:gd name="connsiteX210" fmla="*/ 425379 w 1034979"/>
                    <a:gd name="connsiteY210" fmla="*/ 894552 h 1509906"/>
                    <a:gd name="connsiteX211" fmla="*/ 423474 w 1034979"/>
                    <a:gd name="connsiteY211" fmla="*/ 921222 h 1509906"/>
                    <a:gd name="connsiteX212" fmla="*/ 417759 w 1034979"/>
                    <a:gd name="connsiteY212" fmla="*/ 923127 h 1509906"/>
                    <a:gd name="connsiteX213" fmla="*/ 412044 w 1034979"/>
                    <a:gd name="connsiteY213" fmla="*/ 926937 h 1509906"/>
                    <a:gd name="connsiteX214" fmla="*/ 421569 w 1034979"/>
                    <a:gd name="connsiteY214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62539 w 1034979"/>
                    <a:gd name="connsiteY183" fmla="*/ 957417 h 1509906"/>
                    <a:gd name="connsiteX184" fmla="*/ 551109 w 1034979"/>
                    <a:gd name="connsiteY184" fmla="*/ 953607 h 1509906"/>
                    <a:gd name="connsiteX185" fmla="*/ 539679 w 1034979"/>
                    <a:gd name="connsiteY185" fmla="*/ 949797 h 1509906"/>
                    <a:gd name="connsiteX186" fmla="*/ 533964 w 1034979"/>
                    <a:gd name="connsiteY186" fmla="*/ 947892 h 1509906"/>
                    <a:gd name="connsiteX187" fmla="*/ 528249 w 1034979"/>
                    <a:gd name="connsiteY187" fmla="*/ 944082 h 1509906"/>
                    <a:gd name="connsiteX188" fmla="*/ 505389 w 1034979"/>
                    <a:gd name="connsiteY188" fmla="*/ 905982 h 1509906"/>
                    <a:gd name="connsiteX189" fmla="*/ 507294 w 1034979"/>
                    <a:gd name="connsiteY189" fmla="*/ 841212 h 1509906"/>
                    <a:gd name="connsiteX190" fmla="*/ 503484 w 1034979"/>
                    <a:gd name="connsiteY190" fmla="*/ 351627 h 1509906"/>
                    <a:gd name="connsiteX191" fmla="*/ 499674 w 1034979"/>
                    <a:gd name="connsiteY191" fmla="*/ 60162 h 1509906"/>
                    <a:gd name="connsiteX192" fmla="*/ 490149 w 1034979"/>
                    <a:gd name="connsiteY192" fmla="*/ 33492 h 1509906"/>
                    <a:gd name="connsiteX193" fmla="*/ 488244 w 1034979"/>
                    <a:gd name="connsiteY193" fmla="*/ 27777 h 1509906"/>
                    <a:gd name="connsiteX194" fmla="*/ 484434 w 1034979"/>
                    <a:gd name="connsiteY194" fmla="*/ 22062 h 1509906"/>
                    <a:gd name="connsiteX195" fmla="*/ 478719 w 1034979"/>
                    <a:gd name="connsiteY195" fmla="*/ 10632 h 1509906"/>
                    <a:gd name="connsiteX196" fmla="*/ 473004 w 1034979"/>
                    <a:gd name="connsiteY196" fmla="*/ 6822 h 1509906"/>
                    <a:gd name="connsiteX197" fmla="*/ 469194 w 1034979"/>
                    <a:gd name="connsiteY197" fmla="*/ 1107 h 1509906"/>
                    <a:gd name="connsiteX198" fmla="*/ 429189 w 1034979"/>
                    <a:gd name="connsiteY198" fmla="*/ 4917 h 1509906"/>
                    <a:gd name="connsiteX199" fmla="*/ 421569 w 1034979"/>
                    <a:gd name="connsiteY199" fmla="*/ 16347 h 1509906"/>
                    <a:gd name="connsiteX200" fmla="*/ 417759 w 1034979"/>
                    <a:gd name="connsiteY200" fmla="*/ 22062 h 1509906"/>
                    <a:gd name="connsiteX201" fmla="*/ 419664 w 1034979"/>
                    <a:gd name="connsiteY201" fmla="*/ 54447 h 1509906"/>
                    <a:gd name="connsiteX202" fmla="*/ 423474 w 1034979"/>
                    <a:gd name="connsiteY202" fmla="*/ 65877 h 1509906"/>
                    <a:gd name="connsiteX203" fmla="*/ 425379 w 1034979"/>
                    <a:gd name="connsiteY203" fmla="*/ 71592 h 1509906"/>
                    <a:gd name="connsiteX204" fmla="*/ 425379 w 1034979"/>
                    <a:gd name="connsiteY204" fmla="*/ 77307 h 1509906"/>
                    <a:gd name="connsiteX205" fmla="*/ 429189 w 1034979"/>
                    <a:gd name="connsiteY205" fmla="*/ 231612 h 1509906"/>
                    <a:gd name="connsiteX206" fmla="*/ 440619 w 1034979"/>
                    <a:gd name="connsiteY206" fmla="*/ 414492 h 1509906"/>
                    <a:gd name="connsiteX207" fmla="*/ 425379 w 1034979"/>
                    <a:gd name="connsiteY207" fmla="*/ 711672 h 1509906"/>
                    <a:gd name="connsiteX208" fmla="*/ 425173 w 1034979"/>
                    <a:gd name="connsiteY208" fmla="*/ 765165 h 1509906"/>
                    <a:gd name="connsiteX209" fmla="*/ 425379 w 1034979"/>
                    <a:gd name="connsiteY209" fmla="*/ 894552 h 1509906"/>
                    <a:gd name="connsiteX210" fmla="*/ 423474 w 1034979"/>
                    <a:gd name="connsiteY210" fmla="*/ 921222 h 1509906"/>
                    <a:gd name="connsiteX211" fmla="*/ 417759 w 1034979"/>
                    <a:gd name="connsiteY211" fmla="*/ 923127 h 1509906"/>
                    <a:gd name="connsiteX212" fmla="*/ 412044 w 1034979"/>
                    <a:gd name="connsiteY212" fmla="*/ 926937 h 1509906"/>
                    <a:gd name="connsiteX213" fmla="*/ 421569 w 1034979"/>
                    <a:gd name="connsiteY213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62539 w 1034979"/>
                    <a:gd name="connsiteY183" fmla="*/ 957417 h 1509906"/>
                    <a:gd name="connsiteX184" fmla="*/ 551109 w 1034979"/>
                    <a:gd name="connsiteY184" fmla="*/ 953607 h 1509906"/>
                    <a:gd name="connsiteX185" fmla="*/ 539679 w 1034979"/>
                    <a:gd name="connsiteY185" fmla="*/ 949797 h 1509906"/>
                    <a:gd name="connsiteX186" fmla="*/ 533964 w 1034979"/>
                    <a:gd name="connsiteY186" fmla="*/ 947892 h 1509906"/>
                    <a:gd name="connsiteX187" fmla="*/ 505389 w 1034979"/>
                    <a:gd name="connsiteY187" fmla="*/ 905982 h 1509906"/>
                    <a:gd name="connsiteX188" fmla="*/ 507294 w 1034979"/>
                    <a:gd name="connsiteY188" fmla="*/ 841212 h 1509906"/>
                    <a:gd name="connsiteX189" fmla="*/ 503484 w 1034979"/>
                    <a:gd name="connsiteY189" fmla="*/ 351627 h 1509906"/>
                    <a:gd name="connsiteX190" fmla="*/ 499674 w 1034979"/>
                    <a:gd name="connsiteY190" fmla="*/ 60162 h 1509906"/>
                    <a:gd name="connsiteX191" fmla="*/ 490149 w 1034979"/>
                    <a:gd name="connsiteY191" fmla="*/ 33492 h 1509906"/>
                    <a:gd name="connsiteX192" fmla="*/ 488244 w 1034979"/>
                    <a:gd name="connsiteY192" fmla="*/ 27777 h 1509906"/>
                    <a:gd name="connsiteX193" fmla="*/ 484434 w 1034979"/>
                    <a:gd name="connsiteY193" fmla="*/ 22062 h 1509906"/>
                    <a:gd name="connsiteX194" fmla="*/ 478719 w 1034979"/>
                    <a:gd name="connsiteY194" fmla="*/ 10632 h 1509906"/>
                    <a:gd name="connsiteX195" fmla="*/ 473004 w 1034979"/>
                    <a:gd name="connsiteY195" fmla="*/ 6822 h 1509906"/>
                    <a:gd name="connsiteX196" fmla="*/ 469194 w 1034979"/>
                    <a:gd name="connsiteY196" fmla="*/ 1107 h 1509906"/>
                    <a:gd name="connsiteX197" fmla="*/ 429189 w 1034979"/>
                    <a:gd name="connsiteY197" fmla="*/ 4917 h 1509906"/>
                    <a:gd name="connsiteX198" fmla="*/ 421569 w 1034979"/>
                    <a:gd name="connsiteY198" fmla="*/ 16347 h 1509906"/>
                    <a:gd name="connsiteX199" fmla="*/ 417759 w 1034979"/>
                    <a:gd name="connsiteY199" fmla="*/ 22062 h 1509906"/>
                    <a:gd name="connsiteX200" fmla="*/ 419664 w 1034979"/>
                    <a:gd name="connsiteY200" fmla="*/ 54447 h 1509906"/>
                    <a:gd name="connsiteX201" fmla="*/ 423474 w 1034979"/>
                    <a:gd name="connsiteY201" fmla="*/ 65877 h 1509906"/>
                    <a:gd name="connsiteX202" fmla="*/ 425379 w 1034979"/>
                    <a:gd name="connsiteY202" fmla="*/ 71592 h 1509906"/>
                    <a:gd name="connsiteX203" fmla="*/ 425379 w 1034979"/>
                    <a:gd name="connsiteY203" fmla="*/ 77307 h 1509906"/>
                    <a:gd name="connsiteX204" fmla="*/ 429189 w 1034979"/>
                    <a:gd name="connsiteY204" fmla="*/ 231612 h 1509906"/>
                    <a:gd name="connsiteX205" fmla="*/ 440619 w 1034979"/>
                    <a:gd name="connsiteY205" fmla="*/ 414492 h 1509906"/>
                    <a:gd name="connsiteX206" fmla="*/ 425379 w 1034979"/>
                    <a:gd name="connsiteY206" fmla="*/ 711672 h 1509906"/>
                    <a:gd name="connsiteX207" fmla="*/ 425173 w 1034979"/>
                    <a:gd name="connsiteY207" fmla="*/ 765165 h 1509906"/>
                    <a:gd name="connsiteX208" fmla="*/ 425379 w 1034979"/>
                    <a:gd name="connsiteY208" fmla="*/ 894552 h 1509906"/>
                    <a:gd name="connsiteX209" fmla="*/ 423474 w 1034979"/>
                    <a:gd name="connsiteY209" fmla="*/ 921222 h 1509906"/>
                    <a:gd name="connsiteX210" fmla="*/ 417759 w 1034979"/>
                    <a:gd name="connsiteY210" fmla="*/ 923127 h 1509906"/>
                    <a:gd name="connsiteX211" fmla="*/ 412044 w 1034979"/>
                    <a:gd name="connsiteY211" fmla="*/ 926937 h 1509906"/>
                    <a:gd name="connsiteX212" fmla="*/ 421569 w 1034979"/>
                    <a:gd name="connsiteY212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62539 w 1034979"/>
                    <a:gd name="connsiteY183" fmla="*/ 957417 h 1509906"/>
                    <a:gd name="connsiteX184" fmla="*/ 551109 w 1034979"/>
                    <a:gd name="connsiteY184" fmla="*/ 953607 h 1509906"/>
                    <a:gd name="connsiteX185" fmla="*/ 539679 w 1034979"/>
                    <a:gd name="connsiteY185" fmla="*/ 949797 h 1509906"/>
                    <a:gd name="connsiteX186" fmla="*/ 505389 w 1034979"/>
                    <a:gd name="connsiteY186" fmla="*/ 905982 h 1509906"/>
                    <a:gd name="connsiteX187" fmla="*/ 507294 w 1034979"/>
                    <a:gd name="connsiteY187" fmla="*/ 841212 h 1509906"/>
                    <a:gd name="connsiteX188" fmla="*/ 503484 w 1034979"/>
                    <a:gd name="connsiteY188" fmla="*/ 351627 h 1509906"/>
                    <a:gd name="connsiteX189" fmla="*/ 499674 w 1034979"/>
                    <a:gd name="connsiteY189" fmla="*/ 60162 h 1509906"/>
                    <a:gd name="connsiteX190" fmla="*/ 490149 w 1034979"/>
                    <a:gd name="connsiteY190" fmla="*/ 33492 h 1509906"/>
                    <a:gd name="connsiteX191" fmla="*/ 488244 w 1034979"/>
                    <a:gd name="connsiteY191" fmla="*/ 27777 h 1509906"/>
                    <a:gd name="connsiteX192" fmla="*/ 484434 w 1034979"/>
                    <a:gd name="connsiteY192" fmla="*/ 22062 h 1509906"/>
                    <a:gd name="connsiteX193" fmla="*/ 478719 w 1034979"/>
                    <a:gd name="connsiteY193" fmla="*/ 10632 h 1509906"/>
                    <a:gd name="connsiteX194" fmla="*/ 473004 w 1034979"/>
                    <a:gd name="connsiteY194" fmla="*/ 6822 h 1509906"/>
                    <a:gd name="connsiteX195" fmla="*/ 469194 w 1034979"/>
                    <a:gd name="connsiteY195" fmla="*/ 1107 h 1509906"/>
                    <a:gd name="connsiteX196" fmla="*/ 429189 w 1034979"/>
                    <a:gd name="connsiteY196" fmla="*/ 4917 h 1509906"/>
                    <a:gd name="connsiteX197" fmla="*/ 421569 w 1034979"/>
                    <a:gd name="connsiteY197" fmla="*/ 16347 h 1509906"/>
                    <a:gd name="connsiteX198" fmla="*/ 417759 w 1034979"/>
                    <a:gd name="connsiteY198" fmla="*/ 22062 h 1509906"/>
                    <a:gd name="connsiteX199" fmla="*/ 419664 w 1034979"/>
                    <a:gd name="connsiteY199" fmla="*/ 54447 h 1509906"/>
                    <a:gd name="connsiteX200" fmla="*/ 423474 w 1034979"/>
                    <a:gd name="connsiteY200" fmla="*/ 65877 h 1509906"/>
                    <a:gd name="connsiteX201" fmla="*/ 425379 w 1034979"/>
                    <a:gd name="connsiteY201" fmla="*/ 71592 h 1509906"/>
                    <a:gd name="connsiteX202" fmla="*/ 425379 w 1034979"/>
                    <a:gd name="connsiteY202" fmla="*/ 77307 h 1509906"/>
                    <a:gd name="connsiteX203" fmla="*/ 429189 w 1034979"/>
                    <a:gd name="connsiteY203" fmla="*/ 231612 h 1509906"/>
                    <a:gd name="connsiteX204" fmla="*/ 440619 w 1034979"/>
                    <a:gd name="connsiteY204" fmla="*/ 414492 h 1509906"/>
                    <a:gd name="connsiteX205" fmla="*/ 425379 w 1034979"/>
                    <a:gd name="connsiteY205" fmla="*/ 711672 h 1509906"/>
                    <a:gd name="connsiteX206" fmla="*/ 425173 w 1034979"/>
                    <a:gd name="connsiteY206" fmla="*/ 765165 h 1509906"/>
                    <a:gd name="connsiteX207" fmla="*/ 425379 w 1034979"/>
                    <a:gd name="connsiteY207" fmla="*/ 894552 h 1509906"/>
                    <a:gd name="connsiteX208" fmla="*/ 423474 w 1034979"/>
                    <a:gd name="connsiteY208" fmla="*/ 921222 h 1509906"/>
                    <a:gd name="connsiteX209" fmla="*/ 417759 w 1034979"/>
                    <a:gd name="connsiteY209" fmla="*/ 923127 h 1509906"/>
                    <a:gd name="connsiteX210" fmla="*/ 412044 w 1034979"/>
                    <a:gd name="connsiteY210" fmla="*/ 926937 h 1509906"/>
                    <a:gd name="connsiteX211" fmla="*/ 421569 w 1034979"/>
                    <a:gd name="connsiteY211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62539 w 1034979"/>
                    <a:gd name="connsiteY183" fmla="*/ 957417 h 1509906"/>
                    <a:gd name="connsiteX184" fmla="*/ 551109 w 1034979"/>
                    <a:gd name="connsiteY184" fmla="*/ 953607 h 1509906"/>
                    <a:gd name="connsiteX185" fmla="*/ 505389 w 1034979"/>
                    <a:gd name="connsiteY185" fmla="*/ 905982 h 1509906"/>
                    <a:gd name="connsiteX186" fmla="*/ 507294 w 1034979"/>
                    <a:gd name="connsiteY186" fmla="*/ 841212 h 1509906"/>
                    <a:gd name="connsiteX187" fmla="*/ 503484 w 1034979"/>
                    <a:gd name="connsiteY187" fmla="*/ 351627 h 1509906"/>
                    <a:gd name="connsiteX188" fmla="*/ 499674 w 1034979"/>
                    <a:gd name="connsiteY188" fmla="*/ 60162 h 1509906"/>
                    <a:gd name="connsiteX189" fmla="*/ 490149 w 1034979"/>
                    <a:gd name="connsiteY189" fmla="*/ 33492 h 1509906"/>
                    <a:gd name="connsiteX190" fmla="*/ 488244 w 1034979"/>
                    <a:gd name="connsiteY190" fmla="*/ 27777 h 1509906"/>
                    <a:gd name="connsiteX191" fmla="*/ 484434 w 1034979"/>
                    <a:gd name="connsiteY191" fmla="*/ 22062 h 1509906"/>
                    <a:gd name="connsiteX192" fmla="*/ 478719 w 1034979"/>
                    <a:gd name="connsiteY192" fmla="*/ 10632 h 1509906"/>
                    <a:gd name="connsiteX193" fmla="*/ 473004 w 1034979"/>
                    <a:gd name="connsiteY193" fmla="*/ 6822 h 1509906"/>
                    <a:gd name="connsiteX194" fmla="*/ 469194 w 1034979"/>
                    <a:gd name="connsiteY194" fmla="*/ 1107 h 1509906"/>
                    <a:gd name="connsiteX195" fmla="*/ 429189 w 1034979"/>
                    <a:gd name="connsiteY195" fmla="*/ 4917 h 1509906"/>
                    <a:gd name="connsiteX196" fmla="*/ 421569 w 1034979"/>
                    <a:gd name="connsiteY196" fmla="*/ 16347 h 1509906"/>
                    <a:gd name="connsiteX197" fmla="*/ 417759 w 1034979"/>
                    <a:gd name="connsiteY197" fmla="*/ 22062 h 1509906"/>
                    <a:gd name="connsiteX198" fmla="*/ 419664 w 1034979"/>
                    <a:gd name="connsiteY198" fmla="*/ 54447 h 1509906"/>
                    <a:gd name="connsiteX199" fmla="*/ 423474 w 1034979"/>
                    <a:gd name="connsiteY199" fmla="*/ 65877 h 1509906"/>
                    <a:gd name="connsiteX200" fmla="*/ 425379 w 1034979"/>
                    <a:gd name="connsiteY200" fmla="*/ 71592 h 1509906"/>
                    <a:gd name="connsiteX201" fmla="*/ 425379 w 1034979"/>
                    <a:gd name="connsiteY201" fmla="*/ 77307 h 1509906"/>
                    <a:gd name="connsiteX202" fmla="*/ 429189 w 1034979"/>
                    <a:gd name="connsiteY202" fmla="*/ 231612 h 1509906"/>
                    <a:gd name="connsiteX203" fmla="*/ 440619 w 1034979"/>
                    <a:gd name="connsiteY203" fmla="*/ 414492 h 1509906"/>
                    <a:gd name="connsiteX204" fmla="*/ 425379 w 1034979"/>
                    <a:gd name="connsiteY204" fmla="*/ 711672 h 1509906"/>
                    <a:gd name="connsiteX205" fmla="*/ 425173 w 1034979"/>
                    <a:gd name="connsiteY205" fmla="*/ 765165 h 1509906"/>
                    <a:gd name="connsiteX206" fmla="*/ 425379 w 1034979"/>
                    <a:gd name="connsiteY206" fmla="*/ 894552 h 1509906"/>
                    <a:gd name="connsiteX207" fmla="*/ 423474 w 1034979"/>
                    <a:gd name="connsiteY207" fmla="*/ 921222 h 1509906"/>
                    <a:gd name="connsiteX208" fmla="*/ 417759 w 1034979"/>
                    <a:gd name="connsiteY208" fmla="*/ 923127 h 1509906"/>
                    <a:gd name="connsiteX209" fmla="*/ 412044 w 1034979"/>
                    <a:gd name="connsiteY209" fmla="*/ 926937 h 1509906"/>
                    <a:gd name="connsiteX210" fmla="*/ 421569 w 1034979"/>
                    <a:gd name="connsiteY210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62539 w 1034979"/>
                    <a:gd name="connsiteY183" fmla="*/ 957417 h 1509906"/>
                    <a:gd name="connsiteX184" fmla="*/ 505389 w 1034979"/>
                    <a:gd name="connsiteY184" fmla="*/ 905982 h 1509906"/>
                    <a:gd name="connsiteX185" fmla="*/ 507294 w 1034979"/>
                    <a:gd name="connsiteY185" fmla="*/ 841212 h 1509906"/>
                    <a:gd name="connsiteX186" fmla="*/ 503484 w 1034979"/>
                    <a:gd name="connsiteY186" fmla="*/ 351627 h 1509906"/>
                    <a:gd name="connsiteX187" fmla="*/ 499674 w 1034979"/>
                    <a:gd name="connsiteY187" fmla="*/ 60162 h 1509906"/>
                    <a:gd name="connsiteX188" fmla="*/ 490149 w 1034979"/>
                    <a:gd name="connsiteY188" fmla="*/ 33492 h 1509906"/>
                    <a:gd name="connsiteX189" fmla="*/ 488244 w 1034979"/>
                    <a:gd name="connsiteY189" fmla="*/ 27777 h 1509906"/>
                    <a:gd name="connsiteX190" fmla="*/ 484434 w 1034979"/>
                    <a:gd name="connsiteY190" fmla="*/ 22062 h 1509906"/>
                    <a:gd name="connsiteX191" fmla="*/ 478719 w 1034979"/>
                    <a:gd name="connsiteY191" fmla="*/ 10632 h 1509906"/>
                    <a:gd name="connsiteX192" fmla="*/ 473004 w 1034979"/>
                    <a:gd name="connsiteY192" fmla="*/ 6822 h 1509906"/>
                    <a:gd name="connsiteX193" fmla="*/ 469194 w 1034979"/>
                    <a:gd name="connsiteY193" fmla="*/ 1107 h 1509906"/>
                    <a:gd name="connsiteX194" fmla="*/ 429189 w 1034979"/>
                    <a:gd name="connsiteY194" fmla="*/ 4917 h 1509906"/>
                    <a:gd name="connsiteX195" fmla="*/ 421569 w 1034979"/>
                    <a:gd name="connsiteY195" fmla="*/ 16347 h 1509906"/>
                    <a:gd name="connsiteX196" fmla="*/ 417759 w 1034979"/>
                    <a:gd name="connsiteY196" fmla="*/ 22062 h 1509906"/>
                    <a:gd name="connsiteX197" fmla="*/ 419664 w 1034979"/>
                    <a:gd name="connsiteY197" fmla="*/ 54447 h 1509906"/>
                    <a:gd name="connsiteX198" fmla="*/ 423474 w 1034979"/>
                    <a:gd name="connsiteY198" fmla="*/ 65877 h 1509906"/>
                    <a:gd name="connsiteX199" fmla="*/ 425379 w 1034979"/>
                    <a:gd name="connsiteY199" fmla="*/ 71592 h 1509906"/>
                    <a:gd name="connsiteX200" fmla="*/ 425379 w 1034979"/>
                    <a:gd name="connsiteY200" fmla="*/ 77307 h 1509906"/>
                    <a:gd name="connsiteX201" fmla="*/ 429189 w 1034979"/>
                    <a:gd name="connsiteY201" fmla="*/ 231612 h 1509906"/>
                    <a:gd name="connsiteX202" fmla="*/ 440619 w 1034979"/>
                    <a:gd name="connsiteY202" fmla="*/ 414492 h 1509906"/>
                    <a:gd name="connsiteX203" fmla="*/ 425379 w 1034979"/>
                    <a:gd name="connsiteY203" fmla="*/ 711672 h 1509906"/>
                    <a:gd name="connsiteX204" fmla="*/ 425173 w 1034979"/>
                    <a:gd name="connsiteY204" fmla="*/ 765165 h 1509906"/>
                    <a:gd name="connsiteX205" fmla="*/ 425379 w 1034979"/>
                    <a:gd name="connsiteY205" fmla="*/ 894552 h 1509906"/>
                    <a:gd name="connsiteX206" fmla="*/ 423474 w 1034979"/>
                    <a:gd name="connsiteY206" fmla="*/ 921222 h 1509906"/>
                    <a:gd name="connsiteX207" fmla="*/ 417759 w 1034979"/>
                    <a:gd name="connsiteY207" fmla="*/ 923127 h 1509906"/>
                    <a:gd name="connsiteX208" fmla="*/ 412044 w 1034979"/>
                    <a:gd name="connsiteY208" fmla="*/ 926937 h 1509906"/>
                    <a:gd name="connsiteX209" fmla="*/ 421569 w 1034979"/>
                    <a:gd name="connsiteY209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05389 w 1034979"/>
                    <a:gd name="connsiteY183" fmla="*/ 905982 h 1509906"/>
                    <a:gd name="connsiteX184" fmla="*/ 507294 w 1034979"/>
                    <a:gd name="connsiteY184" fmla="*/ 841212 h 1509906"/>
                    <a:gd name="connsiteX185" fmla="*/ 503484 w 1034979"/>
                    <a:gd name="connsiteY185" fmla="*/ 351627 h 1509906"/>
                    <a:gd name="connsiteX186" fmla="*/ 499674 w 1034979"/>
                    <a:gd name="connsiteY186" fmla="*/ 60162 h 1509906"/>
                    <a:gd name="connsiteX187" fmla="*/ 490149 w 1034979"/>
                    <a:gd name="connsiteY187" fmla="*/ 33492 h 1509906"/>
                    <a:gd name="connsiteX188" fmla="*/ 488244 w 1034979"/>
                    <a:gd name="connsiteY188" fmla="*/ 27777 h 1509906"/>
                    <a:gd name="connsiteX189" fmla="*/ 484434 w 1034979"/>
                    <a:gd name="connsiteY189" fmla="*/ 22062 h 1509906"/>
                    <a:gd name="connsiteX190" fmla="*/ 478719 w 1034979"/>
                    <a:gd name="connsiteY190" fmla="*/ 10632 h 1509906"/>
                    <a:gd name="connsiteX191" fmla="*/ 473004 w 1034979"/>
                    <a:gd name="connsiteY191" fmla="*/ 6822 h 1509906"/>
                    <a:gd name="connsiteX192" fmla="*/ 469194 w 1034979"/>
                    <a:gd name="connsiteY192" fmla="*/ 1107 h 1509906"/>
                    <a:gd name="connsiteX193" fmla="*/ 429189 w 1034979"/>
                    <a:gd name="connsiteY193" fmla="*/ 4917 h 1509906"/>
                    <a:gd name="connsiteX194" fmla="*/ 421569 w 1034979"/>
                    <a:gd name="connsiteY194" fmla="*/ 16347 h 1509906"/>
                    <a:gd name="connsiteX195" fmla="*/ 417759 w 1034979"/>
                    <a:gd name="connsiteY195" fmla="*/ 22062 h 1509906"/>
                    <a:gd name="connsiteX196" fmla="*/ 419664 w 1034979"/>
                    <a:gd name="connsiteY196" fmla="*/ 54447 h 1509906"/>
                    <a:gd name="connsiteX197" fmla="*/ 423474 w 1034979"/>
                    <a:gd name="connsiteY197" fmla="*/ 65877 h 1509906"/>
                    <a:gd name="connsiteX198" fmla="*/ 425379 w 1034979"/>
                    <a:gd name="connsiteY198" fmla="*/ 71592 h 1509906"/>
                    <a:gd name="connsiteX199" fmla="*/ 425379 w 1034979"/>
                    <a:gd name="connsiteY199" fmla="*/ 77307 h 1509906"/>
                    <a:gd name="connsiteX200" fmla="*/ 429189 w 1034979"/>
                    <a:gd name="connsiteY200" fmla="*/ 231612 h 1509906"/>
                    <a:gd name="connsiteX201" fmla="*/ 440619 w 1034979"/>
                    <a:gd name="connsiteY201" fmla="*/ 414492 h 1509906"/>
                    <a:gd name="connsiteX202" fmla="*/ 425379 w 1034979"/>
                    <a:gd name="connsiteY202" fmla="*/ 711672 h 1509906"/>
                    <a:gd name="connsiteX203" fmla="*/ 425173 w 1034979"/>
                    <a:gd name="connsiteY203" fmla="*/ 765165 h 1509906"/>
                    <a:gd name="connsiteX204" fmla="*/ 425379 w 1034979"/>
                    <a:gd name="connsiteY204" fmla="*/ 894552 h 1509906"/>
                    <a:gd name="connsiteX205" fmla="*/ 423474 w 1034979"/>
                    <a:gd name="connsiteY205" fmla="*/ 921222 h 1509906"/>
                    <a:gd name="connsiteX206" fmla="*/ 417759 w 1034979"/>
                    <a:gd name="connsiteY206" fmla="*/ 923127 h 1509906"/>
                    <a:gd name="connsiteX207" fmla="*/ 412044 w 1034979"/>
                    <a:gd name="connsiteY207" fmla="*/ 926937 h 1509906"/>
                    <a:gd name="connsiteX208" fmla="*/ 421569 w 1034979"/>
                    <a:gd name="connsiteY20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30103 w 1034979"/>
                    <a:gd name="connsiteY183" fmla="*/ 923282 h 1509906"/>
                    <a:gd name="connsiteX184" fmla="*/ 507294 w 1034979"/>
                    <a:gd name="connsiteY184" fmla="*/ 841212 h 1509906"/>
                    <a:gd name="connsiteX185" fmla="*/ 503484 w 1034979"/>
                    <a:gd name="connsiteY185" fmla="*/ 351627 h 1509906"/>
                    <a:gd name="connsiteX186" fmla="*/ 499674 w 1034979"/>
                    <a:gd name="connsiteY186" fmla="*/ 60162 h 1509906"/>
                    <a:gd name="connsiteX187" fmla="*/ 490149 w 1034979"/>
                    <a:gd name="connsiteY187" fmla="*/ 33492 h 1509906"/>
                    <a:gd name="connsiteX188" fmla="*/ 488244 w 1034979"/>
                    <a:gd name="connsiteY188" fmla="*/ 27777 h 1509906"/>
                    <a:gd name="connsiteX189" fmla="*/ 484434 w 1034979"/>
                    <a:gd name="connsiteY189" fmla="*/ 22062 h 1509906"/>
                    <a:gd name="connsiteX190" fmla="*/ 478719 w 1034979"/>
                    <a:gd name="connsiteY190" fmla="*/ 10632 h 1509906"/>
                    <a:gd name="connsiteX191" fmla="*/ 473004 w 1034979"/>
                    <a:gd name="connsiteY191" fmla="*/ 6822 h 1509906"/>
                    <a:gd name="connsiteX192" fmla="*/ 469194 w 1034979"/>
                    <a:gd name="connsiteY192" fmla="*/ 1107 h 1509906"/>
                    <a:gd name="connsiteX193" fmla="*/ 429189 w 1034979"/>
                    <a:gd name="connsiteY193" fmla="*/ 4917 h 1509906"/>
                    <a:gd name="connsiteX194" fmla="*/ 421569 w 1034979"/>
                    <a:gd name="connsiteY194" fmla="*/ 16347 h 1509906"/>
                    <a:gd name="connsiteX195" fmla="*/ 417759 w 1034979"/>
                    <a:gd name="connsiteY195" fmla="*/ 22062 h 1509906"/>
                    <a:gd name="connsiteX196" fmla="*/ 419664 w 1034979"/>
                    <a:gd name="connsiteY196" fmla="*/ 54447 h 1509906"/>
                    <a:gd name="connsiteX197" fmla="*/ 423474 w 1034979"/>
                    <a:gd name="connsiteY197" fmla="*/ 65877 h 1509906"/>
                    <a:gd name="connsiteX198" fmla="*/ 425379 w 1034979"/>
                    <a:gd name="connsiteY198" fmla="*/ 71592 h 1509906"/>
                    <a:gd name="connsiteX199" fmla="*/ 425379 w 1034979"/>
                    <a:gd name="connsiteY199" fmla="*/ 77307 h 1509906"/>
                    <a:gd name="connsiteX200" fmla="*/ 429189 w 1034979"/>
                    <a:gd name="connsiteY200" fmla="*/ 231612 h 1509906"/>
                    <a:gd name="connsiteX201" fmla="*/ 440619 w 1034979"/>
                    <a:gd name="connsiteY201" fmla="*/ 414492 h 1509906"/>
                    <a:gd name="connsiteX202" fmla="*/ 425379 w 1034979"/>
                    <a:gd name="connsiteY202" fmla="*/ 711672 h 1509906"/>
                    <a:gd name="connsiteX203" fmla="*/ 425173 w 1034979"/>
                    <a:gd name="connsiteY203" fmla="*/ 765165 h 1509906"/>
                    <a:gd name="connsiteX204" fmla="*/ 425379 w 1034979"/>
                    <a:gd name="connsiteY204" fmla="*/ 894552 h 1509906"/>
                    <a:gd name="connsiteX205" fmla="*/ 423474 w 1034979"/>
                    <a:gd name="connsiteY205" fmla="*/ 921222 h 1509906"/>
                    <a:gd name="connsiteX206" fmla="*/ 417759 w 1034979"/>
                    <a:gd name="connsiteY206" fmla="*/ 923127 h 1509906"/>
                    <a:gd name="connsiteX207" fmla="*/ 412044 w 1034979"/>
                    <a:gd name="connsiteY207" fmla="*/ 926937 h 1509906"/>
                    <a:gd name="connsiteX208" fmla="*/ 421569 w 1034979"/>
                    <a:gd name="connsiteY20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30103 w 1034979"/>
                    <a:gd name="connsiteY183" fmla="*/ 923282 h 1509906"/>
                    <a:gd name="connsiteX184" fmla="*/ 507294 w 1034979"/>
                    <a:gd name="connsiteY184" fmla="*/ 841212 h 1509906"/>
                    <a:gd name="connsiteX185" fmla="*/ 503484 w 1034979"/>
                    <a:gd name="connsiteY185" fmla="*/ 351627 h 1509906"/>
                    <a:gd name="connsiteX186" fmla="*/ 499674 w 1034979"/>
                    <a:gd name="connsiteY186" fmla="*/ 60162 h 1509906"/>
                    <a:gd name="connsiteX187" fmla="*/ 490149 w 1034979"/>
                    <a:gd name="connsiteY187" fmla="*/ 33492 h 1509906"/>
                    <a:gd name="connsiteX188" fmla="*/ 488244 w 1034979"/>
                    <a:gd name="connsiteY188" fmla="*/ 27777 h 1509906"/>
                    <a:gd name="connsiteX189" fmla="*/ 484434 w 1034979"/>
                    <a:gd name="connsiteY189" fmla="*/ 22062 h 1509906"/>
                    <a:gd name="connsiteX190" fmla="*/ 478719 w 1034979"/>
                    <a:gd name="connsiteY190" fmla="*/ 10632 h 1509906"/>
                    <a:gd name="connsiteX191" fmla="*/ 473004 w 1034979"/>
                    <a:gd name="connsiteY191" fmla="*/ 6822 h 1509906"/>
                    <a:gd name="connsiteX192" fmla="*/ 469194 w 1034979"/>
                    <a:gd name="connsiteY192" fmla="*/ 1107 h 1509906"/>
                    <a:gd name="connsiteX193" fmla="*/ 429189 w 1034979"/>
                    <a:gd name="connsiteY193" fmla="*/ 4917 h 1509906"/>
                    <a:gd name="connsiteX194" fmla="*/ 421569 w 1034979"/>
                    <a:gd name="connsiteY194" fmla="*/ 16347 h 1509906"/>
                    <a:gd name="connsiteX195" fmla="*/ 417759 w 1034979"/>
                    <a:gd name="connsiteY195" fmla="*/ 22062 h 1509906"/>
                    <a:gd name="connsiteX196" fmla="*/ 419664 w 1034979"/>
                    <a:gd name="connsiteY196" fmla="*/ 54447 h 1509906"/>
                    <a:gd name="connsiteX197" fmla="*/ 423474 w 1034979"/>
                    <a:gd name="connsiteY197" fmla="*/ 65877 h 1509906"/>
                    <a:gd name="connsiteX198" fmla="*/ 425379 w 1034979"/>
                    <a:gd name="connsiteY198" fmla="*/ 71592 h 1509906"/>
                    <a:gd name="connsiteX199" fmla="*/ 425379 w 1034979"/>
                    <a:gd name="connsiteY199" fmla="*/ 77307 h 1509906"/>
                    <a:gd name="connsiteX200" fmla="*/ 429189 w 1034979"/>
                    <a:gd name="connsiteY200" fmla="*/ 231612 h 1509906"/>
                    <a:gd name="connsiteX201" fmla="*/ 440619 w 1034979"/>
                    <a:gd name="connsiteY201" fmla="*/ 414492 h 1509906"/>
                    <a:gd name="connsiteX202" fmla="*/ 425379 w 1034979"/>
                    <a:gd name="connsiteY202" fmla="*/ 711672 h 1509906"/>
                    <a:gd name="connsiteX203" fmla="*/ 425173 w 1034979"/>
                    <a:gd name="connsiteY203" fmla="*/ 765165 h 1509906"/>
                    <a:gd name="connsiteX204" fmla="*/ 425379 w 1034979"/>
                    <a:gd name="connsiteY204" fmla="*/ 894552 h 1509906"/>
                    <a:gd name="connsiteX205" fmla="*/ 423474 w 1034979"/>
                    <a:gd name="connsiteY205" fmla="*/ 921222 h 1509906"/>
                    <a:gd name="connsiteX206" fmla="*/ 417759 w 1034979"/>
                    <a:gd name="connsiteY206" fmla="*/ 923127 h 1509906"/>
                    <a:gd name="connsiteX207" fmla="*/ 412044 w 1034979"/>
                    <a:gd name="connsiteY207" fmla="*/ 926937 h 1509906"/>
                    <a:gd name="connsiteX208" fmla="*/ 421569 w 1034979"/>
                    <a:gd name="connsiteY20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30103 w 1034979"/>
                    <a:gd name="connsiteY183" fmla="*/ 923282 h 1509906"/>
                    <a:gd name="connsiteX184" fmla="*/ 507294 w 1034979"/>
                    <a:gd name="connsiteY184" fmla="*/ 841212 h 1509906"/>
                    <a:gd name="connsiteX185" fmla="*/ 503484 w 1034979"/>
                    <a:gd name="connsiteY185" fmla="*/ 351627 h 1509906"/>
                    <a:gd name="connsiteX186" fmla="*/ 499674 w 1034979"/>
                    <a:gd name="connsiteY186" fmla="*/ 60162 h 1509906"/>
                    <a:gd name="connsiteX187" fmla="*/ 490149 w 1034979"/>
                    <a:gd name="connsiteY187" fmla="*/ 33492 h 1509906"/>
                    <a:gd name="connsiteX188" fmla="*/ 488244 w 1034979"/>
                    <a:gd name="connsiteY188" fmla="*/ 27777 h 1509906"/>
                    <a:gd name="connsiteX189" fmla="*/ 484434 w 1034979"/>
                    <a:gd name="connsiteY189" fmla="*/ 22062 h 1509906"/>
                    <a:gd name="connsiteX190" fmla="*/ 478719 w 1034979"/>
                    <a:gd name="connsiteY190" fmla="*/ 10632 h 1509906"/>
                    <a:gd name="connsiteX191" fmla="*/ 473004 w 1034979"/>
                    <a:gd name="connsiteY191" fmla="*/ 6822 h 1509906"/>
                    <a:gd name="connsiteX192" fmla="*/ 469194 w 1034979"/>
                    <a:gd name="connsiteY192" fmla="*/ 1107 h 1509906"/>
                    <a:gd name="connsiteX193" fmla="*/ 429189 w 1034979"/>
                    <a:gd name="connsiteY193" fmla="*/ 4917 h 1509906"/>
                    <a:gd name="connsiteX194" fmla="*/ 421569 w 1034979"/>
                    <a:gd name="connsiteY194" fmla="*/ 16347 h 1509906"/>
                    <a:gd name="connsiteX195" fmla="*/ 417759 w 1034979"/>
                    <a:gd name="connsiteY195" fmla="*/ 22062 h 1509906"/>
                    <a:gd name="connsiteX196" fmla="*/ 419664 w 1034979"/>
                    <a:gd name="connsiteY196" fmla="*/ 54447 h 1509906"/>
                    <a:gd name="connsiteX197" fmla="*/ 423474 w 1034979"/>
                    <a:gd name="connsiteY197" fmla="*/ 65877 h 1509906"/>
                    <a:gd name="connsiteX198" fmla="*/ 425379 w 1034979"/>
                    <a:gd name="connsiteY198" fmla="*/ 71592 h 1509906"/>
                    <a:gd name="connsiteX199" fmla="*/ 425379 w 1034979"/>
                    <a:gd name="connsiteY199" fmla="*/ 77307 h 1509906"/>
                    <a:gd name="connsiteX200" fmla="*/ 429189 w 1034979"/>
                    <a:gd name="connsiteY200" fmla="*/ 231612 h 1509906"/>
                    <a:gd name="connsiteX201" fmla="*/ 440619 w 1034979"/>
                    <a:gd name="connsiteY201" fmla="*/ 414492 h 1509906"/>
                    <a:gd name="connsiteX202" fmla="*/ 425379 w 1034979"/>
                    <a:gd name="connsiteY202" fmla="*/ 711672 h 1509906"/>
                    <a:gd name="connsiteX203" fmla="*/ 425173 w 1034979"/>
                    <a:gd name="connsiteY203" fmla="*/ 765165 h 1509906"/>
                    <a:gd name="connsiteX204" fmla="*/ 425379 w 1034979"/>
                    <a:gd name="connsiteY204" fmla="*/ 894552 h 1509906"/>
                    <a:gd name="connsiteX205" fmla="*/ 423474 w 1034979"/>
                    <a:gd name="connsiteY205" fmla="*/ 921222 h 1509906"/>
                    <a:gd name="connsiteX206" fmla="*/ 417759 w 1034979"/>
                    <a:gd name="connsiteY206" fmla="*/ 923127 h 1509906"/>
                    <a:gd name="connsiteX207" fmla="*/ 412044 w 1034979"/>
                    <a:gd name="connsiteY207" fmla="*/ 926937 h 1509906"/>
                    <a:gd name="connsiteX208" fmla="*/ 421569 w 1034979"/>
                    <a:gd name="connsiteY20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30103 w 1034979"/>
                    <a:gd name="connsiteY183" fmla="*/ 923282 h 1509906"/>
                    <a:gd name="connsiteX184" fmla="*/ 507294 w 1034979"/>
                    <a:gd name="connsiteY184" fmla="*/ 841212 h 1509906"/>
                    <a:gd name="connsiteX185" fmla="*/ 503484 w 1034979"/>
                    <a:gd name="connsiteY185" fmla="*/ 351627 h 1509906"/>
                    <a:gd name="connsiteX186" fmla="*/ 499674 w 1034979"/>
                    <a:gd name="connsiteY186" fmla="*/ 60162 h 1509906"/>
                    <a:gd name="connsiteX187" fmla="*/ 490149 w 1034979"/>
                    <a:gd name="connsiteY187" fmla="*/ 33492 h 1509906"/>
                    <a:gd name="connsiteX188" fmla="*/ 488244 w 1034979"/>
                    <a:gd name="connsiteY188" fmla="*/ 27777 h 1509906"/>
                    <a:gd name="connsiteX189" fmla="*/ 484434 w 1034979"/>
                    <a:gd name="connsiteY189" fmla="*/ 22062 h 1509906"/>
                    <a:gd name="connsiteX190" fmla="*/ 478719 w 1034979"/>
                    <a:gd name="connsiteY190" fmla="*/ 10632 h 1509906"/>
                    <a:gd name="connsiteX191" fmla="*/ 473004 w 1034979"/>
                    <a:gd name="connsiteY191" fmla="*/ 6822 h 1509906"/>
                    <a:gd name="connsiteX192" fmla="*/ 469194 w 1034979"/>
                    <a:gd name="connsiteY192" fmla="*/ 1107 h 1509906"/>
                    <a:gd name="connsiteX193" fmla="*/ 429189 w 1034979"/>
                    <a:gd name="connsiteY193" fmla="*/ 4917 h 1509906"/>
                    <a:gd name="connsiteX194" fmla="*/ 421569 w 1034979"/>
                    <a:gd name="connsiteY194" fmla="*/ 16347 h 1509906"/>
                    <a:gd name="connsiteX195" fmla="*/ 417759 w 1034979"/>
                    <a:gd name="connsiteY195" fmla="*/ 22062 h 1509906"/>
                    <a:gd name="connsiteX196" fmla="*/ 419664 w 1034979"/>
                    <a:gd name="connsiteY196" fmla="*/ 54447 h 1509906"/>
                    <a:gd name="connsiteX197" fmla="*/ 423474 w 1034979"/>
                    <a:gd name="connsiteY197" fmla="*/ 65877 h 1509906"/>
                    <a:gd name="connsiteX198" fmla="*/ 425379 w 1034979"/>
                    <a:gd name="connsiteY198" fmla="*/ 71592 h 1509906"/>
                    <a:gd name="connsiteX199" fmla="*/ 425379 w 1034979"/>
                    <a:gd name="connsiteY199" fmla="*/ 77307 h 1509906"/>
                    <a:gd name="connsiteX200" fmla="*/ 429189 w 1034979"/>
                    <a:gd name="connsiteY200" fmla="*/ 231612 h 1509906"/>
                    <a:gd name="connsiteX201" fmla="*/ 440619 w 1034979"/>
                    <a:gd name="connsiteY201" fmla="*/ 414492 h 1509906"/>
                    <a:gd name="connsiteX202" fmla="*/ 425379 w 1034979"/>
                    <a:gd name="connsiteY202" fmla="*/ 711672 h 1509906"/>
                    <a:gd name="connsiteX203" fmla="*/ 425173 w 1034979"/>
                    <a:gd name="connsiteY203" fmla="*/ 765165 h 1509906"/>
                    <a:gd name="connsiteX204" fmla="*/ 425379 w 1034979"/>
                    <a:gd name="connsiteY204" fmla="*/ 894552 h 1509906"/>
                    <a:gd name="connsiteX205" fmla="*/ 423474 w 1034979"/>
                    <a:gd name="connsiteY205" fmla="*/ 921222 h 1509906"/>
                    <a:gd name="connsiteX206" fmla="*/ 417759 w 1034979"/>
                    <a:gd name="connsiteY206" fmla="*/ 923127 h 1509906"/>
                    <a:gd name="connsiteX207" fmla="*/ 412044 w 1034979"/>
                    <a:gd name="connsiteY207" fmla="*/ 926937 h 1509906"/>
                    <a:gd name="connsiteX208" fmla="*/ 421569 w 1034979"/>
                    <a:gd name="connsiteY20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30103 w 1034979"/>
                    <a:gd name="connsiteY183" fmla="*/ 923282 h 1509906"/>
                    <a:gd name="connsiteX184" fmla="*/ 507294 w 1034979"/>
                    <a:gd name="connsiteY184" fmla="*/ 841212 h 1509906"/>
                    <a:gd name="connsiteX185" fmla="*/ 503484 w 1034979"/>
                    <a:gd name="connsiteY185" fmla="*/ 351627 h 1509906"/>
                    <a:gd name="connsiteX186" fmla="*/ 499674 w 1034979"/>
                    <a:gd name="connsiteY186" fmla="*/ 60162 h 1509906"/>
                    <a:gd name="connsiteX187" fmla="*/ 490149 w 1034979"/>
                    <a:gd name="connsiteY187" fmla="*/ 33492 h 1509906"/>
                    <a:gd name="connsiteX188" fmla="*/ 488244 w 1034979"/>
                    <a:gd name="connsiteY188" fmla="*/ 27777 h 1509906"/>
                    <a:gd name="connsiteX189" fmla="*/ 484434 w 1034979"/>
                    <a:gd name="connsiteY189" fmla="*/ 22062 h 1509906"/>
                    <a:gd name="connsiteX190" fmla="*/ 478719 w 1034979"/>
                    <a:gd name="connsiteY190" fmla="*/ 10632 h 1509906"/>
                    <a:gd name="connsiteX191" fmla="*/ 473004 w 1034979"/>
                    <a:gd name="connsiteY191" fmla="*/ 6822 h 1509906"/>
                    <a:gd name="connsiteX192" fmla="*/ 469194 w 1034979"/>
                    <a:gd name="connsiteY192" fmla="*/ 1107 h 1509906"/>
                    <a:gd name="connsiteX193" fmla="*/ 429189 w 1034979"/>
                    <a:gd name="connsiteY193" fmla="*/ 4917 h 1509906"/>
                    <a:gd name="connsiteX194" fmla="*/ 421569 w 1034979"/>
                    <a:gd name="connsiteY194" fmla="*/ 16347 h 1509906"/>
                    <a:gd name="connsiteX195" fmla="*/ 417759 w 1034979"/>
                    <a:gd name="connsiteY195" fmla="*/ 22062 h 1509906"/>
                    <a:gd name="connsiteX196" fmla="*/ 419664 w 1034979"/>
                    <a:gd name="connsiteY196" fmla="*/ 54447 h 1509906"/>
                    <a:gd name="connsiteX197" fmla="*/ 423474 w 1034979"/>
                    <a:gd name="connsiteY197" fmla="*/ 65877 h 1509906"/>
                    <a:gd name="connsiteX198" fmla="*/ 425379 w 1034979"/>
                    <a:gd name="connsiteY198" fmla="*/ 71592 h 1509906"/>
                    <a:gd name="connsiteX199" fmla="*/ 425379 w 1034979"/>
                    <a:gd name="connsiteY199" fmla="*/ 77307 h 1509906"/>
                    <a:gd name="connsiteX200" fmla="*/ 429189 w 1034979"/>
                    <a:gd name="connsiteY200" fmla="*/ 231612 h 1509906"/>
                    <a:gd name="connsiteX201" fmla="*/ 440619 w 1034979"/>
                    <a:gd name="connsiteY201" fmla="*/ 414492 h 1509906"/>
                    <a:gd name="connsiteX202" fmla="*/ 425379 w 1034979"/>
                    <a:gd name="connsiteY202" fmla="*/ 711672 h 1509906"/>
                    <a:gd name="connsiteX203" fmla="*/ 425173 w 1034979"/>
                    <a:gd name="connsiteY203" fmla="*/ 765165 h 1509906"/>
                    <a:gd name="connsiteX204" fmla="*/ 425379 w 1034979"/>
                    <a:gd name="connsiteY204" fmla="*/ 894552 h 1509906"/>
                    <a:gd name="connsiteX205" fmla="*/ 423474 w 1034979"/>
                    <a:gd name="connsiteY205" fmla="*/ 921222 h 1509906"/>
                    <a:gd name="connsiteX206" fmla="*/ 417759 w 1034979"/>
                    <a:gd name="connsiteY206" fmla="*/ 923127 h 1509906"/>
                    <a:gd name="connsiteX207" fmla="*/ 412044 w 1034979"/>
                    <a:gd name="connsiteY207" fmla="*/ 926937 h 1509906"/>
                    <a:gd name="connsiteX208" fmla="*/ 421569 w 1034979"/>
                    <a:gd name="connsiteY20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30103 w 1034979"/>
                    <a:gd name="connsiteY183" fmla="*/ 923282 h 1509906"/>
                    <a:gd name="connsiteX184" fmla="*/ 507294 w 1034979"/>
                    <a:gd name="connsiteY184" fmla="*/ 841212 h 1509906"/>
                    <a:gd name="connsiteX185" fmla="*/ 503484 w 1034979"/>
                    <a:gd name="connsiteY185" fmla="*/ 351627 h 1509906"/>
                    <a:gd name="connsiteX186" fmla="*/ 499674 w 1034979"/>
                    <a:gd name="connsiteY186" fmla="*/ 60162 h 1509906"/>
                    <a:gd name="connsiteX187" fmla="*/ 490149 w 1034979"/>
                    <a:gd name="connsiteY187" fmla="*/ 33492 h 1509906"/>
                    <a:gd name="connsiteX188" fmla="*/ 488244 w 1034979"/>
                    <a:gd name="connsiteY188" fmla="*/ 27777 h 1509906"/>
                    <a:gd name="connsiteX189" fmla="*/ 484434 w 1034979"/>
                    <a:gd name="connsiteY189" fmla="*/ 22062 h 1509906"/>
                    <a:gd name="connsiteX190" fmla="*/ 478719 w 1034979"/>
                    <a:gd name="connsiteY190" fmla="*/ 10632 h 1509906"/>
                    <a:gd name="connsiteX191" fmla="*/ 473004 w 1034979"/>
                    <a:gd name="connsiteY191" fmla="*/ 6822 h 1509906"/>
                    <a:gd name="connsiteX192" fmla="*/ 469194 w 1034979"/>
                    <a:gd name="connsiteY192" fmla="*/ 1107 h 1509906"/>
                    <a:gd name="connsiteX193" fmla="*/ 429189 w 1034979"/>
                    <a:gd name="connsiteY193" fmla="*/ 4917 h 1509906"/>
                    <a:gd name="connsiteX194" fmla="*/ 421569 w 1034979"/>
                    <a:gd name="connsiteY194" fmla="*/ 16347 h 1509906"/>
                    <a:gd name="connsiteX195" fmla="*/ 417759 w 1034979"/>
                    <a:gd name="connsiteY195" fmla="*/ 22062 h 1509906"/>
                    <a:gd name="connsiteX196" fmla="*/ 419664 w 1034979"/>
                    <a:gd name="connsiteY196" fmla="*/ 54447 h 1509906"/>
                    <a:gd name="connsiteX197" fmla="*/ 423474 w 1034979"/>
                    <a:gd name="connsiteY197" fmla="*/ 65877 h 1509906"/>
                    <a:gd name="connsiteX198" fmla="*/ 425379 w 1034979"/>
                    <a:gd name="connsiteY198" fmla="*/ 71592 h 1509906"/>
                    <a:gd name="connsiteX199" fmla="*/ 425379 w 1034979"/>
                    <a:gd name="connsiteY199" fmla="*/ 77307 h 1509906"/>
                    <a:gd name="connsiteX200" fmla="*/ 429189 w 1034979"/>
                    <a:gd name="connsiteY200" fmla="*/ 231612 h 1509906"/>
                    <a:gd name="connsiteX201" fmla="*/ 440619 w 1034979"/>
                    <a:gd name="connsiteY201" fmla="*/ 414492 h 1509906"/>
                    <a:gd name="connsiteX202" fmla="*/ 425379 w 1034979"/>
                    <a:gd name="connsiteY202" fmla="*/ 711672 h 1509906"/>
                    <a:gd name="connsiteX203" fmla="*/ 425173 w 1034979"/>
                    <a:gd name="connsiteY203" fmla="*/ 765165 h 1509906"/>
                    <a:gd name="connsiteX204" fmla="*/ 425379 w 1034979"/>
                    <a:gd name="connsiteY204" fmla="*/ 894552 h 1509906"/>
                    <a:gd name="connsiteX205" fmla="*/ 423474 w 1034979"/>
                    <a:gd name="connsiteY205" fmla="*/ 921222 h 1509906"/>
                    <a:gd name="connsiteX206" fmla="*/ 417759 w 1034979"/>
                    <a:gd name="connsiteY206" fmla="*/ 923127 h 1509906"/>
                    <a:gd name="connsiteX207" fmla="*/ 412044 w 1034979"/>
                    <a:gd name="connsiteY207" fmla="*/ 926937 h 1509906"/>
                    <a:gd name="connsiteX208" fmla="*/ 421569 w 1034979"/>
                    <a:gd name="connsiteY20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20218 w 1034979"/>
                    <a:gd name="connsiteY183" fmla="*/ 933167 h 1509906"/>
                    <a:gd name="connsiteX184" fmla="*/ 507294 w 1034979"/>
                    <a:gd name="connsiteY184" fmla="*/ 841212 h 1509906"/>
                    <a:gd name="connsiteX185" fmla="*/ 503484 w 1034979"/>
                    <a:gd name="connsiteY185" fmla="*/ 351627 h 1509906"/>
                    <a:gd name="connsiteX186" fmla="*/ 499674 w 1034979"/>
                    <a:gd name="connsiteY186" fmla="*/ 60162 h 1509906"/>
                    <a:gd name="connsiteX187" fmla="*/ 490149 w 1034979"/>
                    <a:gd name="connsiteY187" fmla="*/ 33492 h 1509906"/>
                    <a:gd name="connsiteX188" fmla="*/ 488244 w 1034979"/>
                    <a:gd name="connsiteY188" fmla="*/ 27777 h 1509906"/>
                    <a:gd name="connsiteX189" fmla="*/ 484434 w 1034979"/>
                    <a:gd name="connsiteY189" fmla="*/ 22062 h 1509906"/>
                    <a:gd name="connsiteX190" fmla="*/ 478719 w 1034979"/>
                    <a:gd name="connsiteY190" fmla="*/ 10632 h 1509906"/>
                    <a:gd name="connsiteX191" fmla="*/ 473004 w 1034979"/>
                    <a:gd name="connsiteY191" fmla="*/ 6822 h 1509906"/>
                    <a:gd name="connsiteX192" fmla="*/ 469194 w 1034979"/>
                    <a:gd name="connsiteY192" fmla="*/ 1107 h 1509906"/>
                    <a:gd name="connsiteX193" fmla="*/ 429189 w 1034979"/>
                    <a:gd name="connsiteY193" fmla="*/ 4917 h 1509906"/>
                    <a:gd name="connsiteX194" fmla="*/ 421569 w 1034979"/>
                    <a:gd name="connsiteY194" fmla="*/ 16347 h 1509906"/>
                    <a:gd name="connsiteX195" fmla="*/ 417759 w 1034979"/>
                    <a:gd name="connsiteY195" fmla="*/ 22062 h 1509906"/>
                    <a:gd name="connsiteX196" fmla="*/ 419664 w 1034979"/>
                    <a:gd name="connsiteY196" fmla="*/ 54447 h 1509906"/>
                    <a:gd name="connsiteX197" fmla="*/ 423474 w 1034979"/>
                    <a:gd name="connsiteY197" fmla="*/ 65877 h 1509906"/>
                    <a:gd name="connsiteX198" fmla="*/ 425379 w 1034979"/>
                    <a:gd name="connsiteY198" fmla="*/ 71592 h 1509906"/>
                    <a:gd name="connsiteX199" fmla="*/ 425379 w 1034979"/>
                    <a:gd name="connsiteY199" fmla="*/ 77307 h 1509906"/>
                    <a:gd name="connsiteX200" fmla="*/ 429189 w 1034979"/>
                    <a:gd name="connsiteY200" fmla="*/ 231612 h 1509906"/>
                    <a:gd name="connsiteX201" fmla="*/ 440619 w 1034979"/>
                    <a:gd name="connsiteY201" fmla="*/ 414492 h 1509906"/>
                    <a:gd name="connsiteX202" fmla="*/ 425379 w 1034979"/>
                    <a:gd name="connsiteY202" fmla="*/ 711672 h 1509906"/>
                    <a:gd name="connsiteX203" fmla="*/ 425173 w 1034979"/>
                    <a:gd name="connsiteY203" fmla="*/ 765165 h 1509906"/>
                    <a:gd name="connsiteX204" fmla="*/ 425379 w 1034979"/>
                    <a:gd name="connsiteY204" fmla="*/ 894552 h 1509906"/>
                    <a:gd name="connsiteX205" fmla="*/ 423474 w 1034979"/>
                    <a:gd name="connsiteY205" fmla="*/ 921222 h 1509906"/>
                    <a:gd name="connsiteX206" fmla="*/ 417759 w 1034979"/>
                    <a:gd name="connsiteY206" fmla="*/ 923127 h 1509906"/>
                    <a:gd name="connsiteX207" fmla="*/ 412044 w 1034979"/>
                    <a:gd name="connsiteY207" fmla="*/ 926937 h 1509906"/>
                    <a:gd name="connsiteX208" fmla="*/ 421569 w 1034979"/>
                    <a:gd name="connsiteY20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20218 w 1034979"/>
                    <a:gd name="connsiteY183" fmla="*/ 933167 h 1509906"/>
                    <a:gd name="connsiteX184" fmla="*/ 507294 w 1034979"/>
                    <a:gd name="connsiteY184" fmla="*/ 841212 h 1509906"/>
                    <a:gd name="connsiteX185" fmla="*/ 503484 w 1034979"/>
                    <a:gd name="connsiteY185" fmla="*/ 351627 h 1509906"/>
                    <a:gd name="connsiteX186" fmla="*/ 499674 w 1034979"/>
                    <a:gd name="connsiteY186" fmla="*/ 60162 h 1509906"/>
                    <a:gd name="connsiteX187" fmla="*/ 490149 w 1034979"/>
                    <a:gd name="connsiteY187" fmla="*/ 33492 h 1509906"/>
                    <a:gd name="connsiteX188" fmla="*/ 488244 w 1034979"/>
                    <a:gd name="connsiteY188" fmla="*/ 27777 h 1509906"/>
                    <a:gd name="connsiteX189" fmla="*/ 484434 w 1034979"/>
                    <a:gd name="connsiteY189" fmla="*/ 22062 h 1509906"/>
                    <a:gd name="connsiteX190" fmla="*/ 478719 w 1034979"/>
                    <a:gd name="connsiteY190" fmla="*/ 10632 h 1509906"/>
                    <a:gd name="connsiteX191" fmla="*/ 473004 w 1034979"/>
                    <a:gd name="connsiteY191" fmla="*/ 6822 h 1509906"/>
                    <a:gd name="connsiteX192" fmla="*/ 469194 w 1034979"/>
                    <a:gd name="connsiteY192" fmla="*/ 1107 h 1509906"/>
                    <a:gd name="connsiteX193" fmla="*/ 429189 w 1034979"/>
                    <a:gd name="connsiteY193" fmla="*/ 4917 h 1509906"/>
                    <a:gd name="connsiteX194" fmla="*/ 421569 w 1034979"/>
                    <a:gd name="connsiteY194" fmla="*/ 16347 h 1509906"/>
                    <a:gd name="connsiteX195" fmla="*/ 417759 w 1034979"/>
                    <a:gd name="connsiteY195" fmla="*/ 22062 h 1509906"/>
                    <a:gd name="connsiteX196" fmla="*/ 419664 w 1034979"/>
                    <a:gd name="connsiteY196" fmla="*/ 54447 h 1509906"/>
                    <a:gd name="connsiteX197" fmla="*/ 423474 w 1034979"/>
                    <a:gd name="connsiteY197" fmla="*/ 65877 h 1509906"/>
                    <a:gd name="connsiteX198" fmla="*/ 425379 w 1034979"/>
                    <a:gd name="connsiteY198" fmla="*/ 71592 h 1509906"/>
                    <a:gd name="connsiteX199" fmla="*/ 425379 w 1034979"/>
                    <a:gd name="connsiteY199" fmla="*/ 77307 h 1509906"/>
                    <a:gd name="connsiteX200" fmla="*/ 429189 w 1034979"/>
                    <a:gd name="connsiteY200" fmla="*/ 231612 h 1509906"/>
                    <a:gd name="connsiteX201" fmla="*/ 440619 w 1034979"/>
                    <a:gd name="connsiteY201" fmla="*/ 414492 h 1509906"/>
                    <a:gd name="connsiteX202" fmla="*/ 425379 w 1034979"/>
                    <a:gd name="connsiteY202" fmla="*/ 711672 h 1509906"/>
                    <a:gd name="connsiteX203" fmla="*/ 425173 w 1034979"/>
                    <a:gd name="connsiteY203" fmla="*/ 765165 h 1509906"/>
                    <a:gd name="connsiteX204" fmla="*/ 425379 w 1034979"/>
                    <a:gd name="connsiteY204" fmla="*/ 894552 h 1509906"/>
                    <a:gd name="connsiteX205" fmla="*/ 423474 w 1034979"/>
                    <a:gd name="connsiteY205" fmla="*/ 921222 h 1509906"/>
                    <a:gd name="connsiteX206" fmla="*/ 417759 w 1034979"/>
                    <a:gd name="connsiteY206" fmla="*/ 923127 h 1509906"/>
                    <a:gd name="connsiteX207" fmla="*/ 412044 w 1034979"/>
                    <a:gd name="connsiteY207" fmla="*/ 926937 h 1509906"/>
                    <a:gd name="connsiteX208" fmla="*/ 421569 w 1034979"/>
                    <a:gd name="connsiteY20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37518 w 1034979"/>
                    <a:gd name="connsiteY183" fmla="*/ 918339 h 1509906"/>
                    <a:gd name="connsiteX184" fmla="*/ 507294 w 1034979"/>
                    <a:gd name="connsiteY184" fmla="*/ 841212 h 1509906"/>
                    <a:gd name="connsiteX185" fmla="*/ 503484 w 1034979"/>
                    <a:gd name="connsiteY185" fmla="*/ 351627 h 1509906"/>
                    <a:gd name="connsiteX186" fmla="*/ 499674 w 1034979"/>
                    <a:gd name="connsiteY186" fmla="*/ 60162 h 1509906"/>
                    <a:gd name="connsiteX187" fmla="*/ 490149 w 1034979"/>
                    <a:gd name="connsiteY187" fmla="*/ 33492 h 1509906"/>
                    <a:gd name="connsiteX188" fmla="*/ 488244 w 1034979"/>
                    <a:gd name="connsiteY188" fmla="*/ 27777 h 1509906"/>
                    <a:gd name="connsiteX189" fmla="*/ 484434 w 1034979"/>
                    <a:gd name="connsiteY189" fmla="*/ 22062 h 1509906"/>
                    <a:gd name="connsiteX190" fmla="*/ 478719 w 1034979"/>
                    <a:gd name="connsiteY190" fmla="*/ 10632 h 1509906"/>
                    <a:gd name="connsiteX191" fmla="*/ 473004 w 1034979"/>
                    <a:gd name="connsiteY191" fmla="*/ 6822 h 1509906"/>
                    <a:gd name="connsiteX192" fmla="*/ 469194 w 1034979"/>
                    <a:gd name="connsiteY192" fmla="*/ 1107 h 1509906"/>
                    <a:gd name="connsiteX193" fmla="*/ 429189 w 1034979"/>
                    <a:gd name="connsiteY193" fmla="*/ 4917 h 1509906"/>
                    <a:gd name="connsiteX194" fmla="*/ 421569 w 1034979"/>
                    <a:gd name="connsiteY194" fmla="*/ 16347 h 1509906"/>
                    <a:gd name="connsiteX195" fmla="*/ 417759 w 1034979"/>
                    <a:gd name="connsiteY195" fmla="*/ 22062 h 1509906"/>
                    <a:gd name="connsiteX196" fmla="*/ 419664 w 1034979"/>
                    <a:gd name="connsiteY196" fmla="*/ 54447 h 1509906"/>
                    <a:gd name="connsiteX197" fmla="*/ 423474 w 1034979"/>
                    <a:gd name="connsiteY197" fmla="*/ 65877 h 1509906"/>
                    <a:gd name="connsiteX198" fmla="*/ 425379 w 1034979"/>
                    <a:gd name="connsiteY198" fmla="*/ 71592 h 1509906"/>
                    <a:gd name="connsiteX199" fmla="*/ 425379 w 1034979"/>
                    <a:gd name="connsiteY199" fmla="*/ 77307 h 1509906"/>
                    <a:gd name="connsiteX200" fmla="*/ 429189 w 1034979"/>
                    <a:gd name="connsiteY200" fmla="*/ 231612 h 1509906"/>
                    <a:gd name="connsiteX201" fmla="*/ 440619 w 1034979"/>
                    <a:gd name="connsiteY201" fmla="*/ 414492 h 1509906"/>
                    <a:gd name="connsiteX202" fmla="*/ 425379 w 1034979"/>
                    <a:gd name="connsiteY202" fmla="*/ 711672 h 1509906"/>
                    <a:gd name="connsiteX203" fmla="*/ 425173 w 1034979"/>
                    <a:gd name="connsiteY203" fmla="*/ 765165 h 1509906"/>
                    <a:gd name="connsiteX204" fmla="*/ 425379 w 1034979"/>
                    <a:gd name="connsiteY204" fmla="*/ 894552 h 1509906"/>
                    <a:gd name="connsiteX205" fmla="*/ 423474 w 1034979"/>
                    <a:gd name="connsiteY205" fmla="*/ 921222 h 1509906"/>
                    <a:gd name="connsiteX206" fmla="*/ 417759 w 1034979"/>
                    <a:gd name="connsiteY206" fmla="*/ 923127 h 1509906"/>
                    <a:gd name="connsiteX207" fmla="*/ 412044 w 1034979"/>
                    <a:gd name="connsiteY207" fmla="*/ 926937 h 1509906"/>
                    <a:gd name="connsiteX208" fmla="*/ 421569 w 1034979"/>
                    <a:gd name="connsiteY208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73969 w 1034979"/>
                    <a:gd name="connsiteY182" fmla="*/ 961227 h 1509906"/>
                    <a:gd name="connsiteX183" fmla="*/ 507294 w 1034979"/>
                    <a:gd name="connsiteY183" fmla="*/ 841212 h 1509906"/>
                    <a:gd name="connsiteX184" fmla="*/ 503484 w 1034979"/>
                    <a:gd name="connsiteY184" fmla="*/ 351627 h 1509906"/>
                    <a:gd name="connsiteX185" fmla="*/ 499674 w 1034979"/>
                    <a:gd name="connsiteY185" fmla="*/ 60162 h 1509906"/>
                    <a:gd name="connsiteX186" fmla="*/ 490149 w 1034979"/>
                    <a:gd name="connsiteY186" fmla="*/ 33492 h 1509906"/>
                    <a:gd name="connsiteX187" fmla="*/ 488244 w 1034979"/>
                    <a:gd name="connsiteY187" fmla="*/ 27777 h 1509906"/>
                    <a:gd name="connsiteX188" fmla="*/ 484434 w 1034979"/>
                    <a:gd name="connsiteY188" fmla="*/ 22062 h 1509906"/>
                    <a:gd name="connsiteX189" fmla="*/ 478719 w 1034979"/>
                    <a:gd name="connsiteY189" fmla="*/ 10632 h 1509906"/>
                    <a:gd name="connsiteX190" fmla="*/ 473004 w 1034979"/>
                    <a:gd name="connsiteY190" fmla="*/ 6822 h 1509906"/>
                    <a:gd name="connsiteX191" fmla="*/ 469194 w 1034979"/>
                    <a:gd name="connsiteY191" fmla="*/ 1107 h 1509906"/>
                    <a:gd name="connsiteX192" fmla="*/ 429189 w 1034979"/>
                    <a:gd name="connsiteY192" fmla="*/ 4917 h 1509906"/>
                    <a:gd name="connsiteX193" fmla="*/ 421569 w 1034979"/>
                    <a:gd name="connsiteY193" fmla="*/ 16347 h 1509906"/>
                    <a:gd name="connsiteX194" fmla="*/ 417759 w 1034979"/>
                    <a:gd name="connsiteY194" fmla="*/ 22062 h 1509906"/>
                    <a:gd name="connsiteX195" fmla="*/ 419664 w 1034979"/>
                    <a:gd name="connsiteY195" fmla="*/ 54447 h 1509906"/>
                    <a:gd name="connsiteX196" fmla="*/ 423474 w 1034979"/>
                    <a:gd name="connsiteY196" fmla="*/ 65877 h 1509906"/>
                    <a:gd name="connsiteX197" fmla="*/ 425379 w 1034979"/>
                    <a:gd name="connsiteY197" fmla="*/ 71592 h 1509906"/>
                    <a:gd name="connsiteX198" fmla="*/ 425379 w 1034979"/>
                    <a:gd name="connsiteY198" fmla="*/ 77307 h 1509906"/>
                    <a:gd name="connsiteX199" fmla="*/ 429189 w 1034979"/>
                    <a:gd name="connsiteY199" fmla="*/ 231612 h 1509906"/>
                    <a:gd name="connsiteX200" fmla="*/ 440619 w 1034979"/>
                    <a:gd name="connsiteY200" fmla="*/ 414492 h 1509906"/>
                    <a:gd name="connsiteX201" fmla="*/ 425379 w 1034979"/>
                    <a:gd name="connsiteY201" fmla="*/ 711672 h 1509906"/>
                    <a:gd name="connsiteX202" fmla="*/ 425173 w 1034979"/>
                    <a:gd name="connsiteY202" fmla="*/ 765165 h 1509906"/>
                    <a:gd name="connsiteX203" fmla="*/ 425379 w 1034979"/>
                    <a:gd name="connsiteY203" fmla="*/ 894552 h 1509906"/>
                    <a:gd name="connsiteX204" fmla="*/ 423474 w 1034979"/>
                    <a:gd name="connsiteY204" fmla="*/ 921222 h 1509906"/>
                    <a:gd name="connsiteX205" fmla="*/ 417759 w 1034979"/>
                    <a:gd name="connsiteY205" fmla="*/ 923127 h 1509906"/>
                    <a:gd name="connsiteX206" fmla="*/ 412044 w 1034979"/>
                    <a:gd name="connsiteY206" fmla="*/ 926937 h 1509906"/>
                    <a:gd name="connsiteX207" fmla="*/ 421569 w 1034979"/>
                    <a:gd name="connsiteY207" fmla="*/ 923127 h 1509906"/>
                    <a:gd name="connsiteX0" fmla="*/ 42156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69026 w 1034979"/>
                    <a:gd name="connsiteY182" fmla="*/ 948870 h 1509906"/>
                    <a:gd name="connsiteX183" fmla="*/ 507294 w 1034979"/>
                    <a:gd name="connsiteY183" fmla="*/ 841212 h 1509906"/>
                    <a:gd name="connsiteX184" fmla="*/ 503484 w 1034979"/>
                    <a:gd name="connsiteY184" fmla="*/ 351627 h 1509906"/>
                    <a:gd name="connsiteX185" fmla="*/ 499674 w 1034979"/>
                    <a:gd name="connsiteY185" fmla="*/ 60162 h 1509906"/>
                    <a:gd name="connsiteX186" fmla="*/ 490149 w 1034979"/>
                    <a:gd name="connsiteY186" fmla="*/ 33492 h 1509906"/>
                    <a:gd name="connsiteX187" fmla="*/ 488244 w 1034979"/>
                    <a:gd name="connsiteY187" fmla="*/ 27777 h 1509906"/>
                    <a:gd name="connsiteX188" fmla="*/ 484434 w 1034979"/>
                    <a:gd name="connsiteY188" fmla="*/ 22062 h 1509906"/>
                    <a:gd name="connsiteX189" fmla="*/ 478719 w 1034979"/>
                    <a:gd name="connsiteY189" fmla="*/ 10632 h 1509906"/>
                    <a:gd name="connsiteX190" fmla="*/ 473004 w 1034979"/>
                    <a:gd name="connsiteY190" fmla="*/ 6822 h 1509906"/>
                    <a:gd name="connsiteX191" fmla="*/ 469194 w 1034979"/>
                    <a:gd name="connsiteY191" fmla="*/ 1107 h 1509906"/>
                    <a:gd name="connsiteX192" fmla="*/ 429189 w 1034979"/>
                    <a:gd name="connsiteY192" fmla="*/ 4917 h 1509906"/>
                    <a:gd name="connsiteX193" fmla="*/ 421569 w 1034979"/>
                    <a:gd name="connsiteY193" fmla="*/ 16347 h 1509906"/>
                    <a:gd name="connsiteX194" fmla="*/ 417759 w 1034979"/>
                    <a:gd name="connsiteY194" fmla="*/ 22062 h 1509906"/>
                    <a:gd name="connsiteX195" fmla="*/ 419664 w 1034979"/>
                    <a:gd name="connsiteY195" fmla="*/ 54447 h 1509906"/>
                    <a:gd name="connsiteX196" fmla="*/ 423474 w 1034979"/>
                    <a:gd name="connsiteY196" fmla="*/ 65877 h 1509906"/>
                    <a:gd name="connsiteX197" fmla="*/ 425379 w 1034979"/>
                    <a:gd name="connsiteY197" fmla="*/ 71592 h 1509906"/>
                    <a:gd name="connsiteX198" fmla="*/ 425379 w 1034979"/>
                    <a:gd name="connsiteY198" fmla="*/ 77307 h 1509906"/>
                    <a:gd name="connsiteX199" fmla="*/ 429189 w 1034979"/>
                    <a:gd name="connsiteY199" fmla="*/ 231612 h 1509906"/>
                    <a:gd name="connsiteX200" fmla="*/ 440619 w 1034979"/>
                    <a:gd name="connsiteY200" fmla="*/ 414492 h 1509906"/>
                    <a:gd name="connsiteX201" fmla="*/ 425379 w 1034979"/>
                    <a:gd name="connsiteY201" fmla="*/ 711672 h 1509906"/>
                    <a:gd name="connsiteX202" fmla="*/ 425173 w 1034979"/>
                    <a:gd name="connsiteY202" fmla="*/ 765165 h 1509906"/>
                    <a:gd name="connsiteX203" fmla="*/ 425379 w 1034979"/>
                    <a:gd name="connsiteY203" fmla="*/ 894552 h 1509906"/>
                    <a:gd name="connsiteX204" fmla="*/ 423474 w 1034979"/>
                    <a:gd name="connsiteY204" fmla="*/ 921222 h 1509906"/>
                    <a:gd name="connsiteX205" fmla="*/ 417759 w 1034979"/>
                    <a:gd name="connsiteY205" fmla="*/ 923127 h 1509906"/>
                    <a:gd name="connsiteX206" fmla="*/ 412044 w 1034979"/>
                    <a:gd name="connsiteY206" fmla="*/ 926937 h 1509906"/>
                    <a:gd name="connsiteX207" fmla="*/ 421569 w 1034979"/>
                    <a:gd name="connsiteY207" fmla="*/ 923127 h 1509906"/>
                    <a:gd name="connsiteX0" fmla="*/ 412044 w 1034979"/>
                    <a:gd name="connsiteY0" fmla="*/ 92693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69026 w 1034979"/>
                    <a:gd name="connsiteY182" fmla="*/ 948870 h 1509906"/>
                    <a:gd name="connsiteX183" fmla="*/ 507294 w 1034979"/>
                    <a:gd name="connsiteY183" fmla="*/ 841212 h 1509906"/>
                    <a:gd name="connsiteX184" fmla="*/ 503484 w 1034979"/>
                    <a:gd name="connsiteY184" fmla="*/ 351627 h 1509906"/>
                    <a:gd name="connsiteX185" fmla="*/ 499674 w 1034979"/>
                    <a:gd name="connsiteY185" fmla="*/ 60162 h 1509906"/>
                    <a:gd name="connsiteX186" fmla="*/ 490149 w 1034979"/>
                    <a:gd name="connsiteY186" fmla="*/ 33492 h 1509906"/>
                    <a:gd name="connsiteX187" fmla="*/ 488244 w 1034979"/>
                    <a:gd name="connsiteY187" fmla="*/ 27777 h 1509906"/>
                    <a:gd name="connsiteX188" fmla="*/ 484434 w 1034979"/>
                    <a:gd name="connsiteY188" fmla="*/ 22062 h 1509906"/>
                    <a:gd name="connsiteX189" fmla="*/ 478719 w 1034979"/>
                    <a:gd name="connsiteY189" fmla="*/ 10632 h 1509906"/>
                    <a:gd name="connsiteX190" fmla="*/ 473004 w 1034979"/>
                    <a:gd name="connsiteY190" fmla="*/ 6822 h 1509906"/>
                    <a:gd name="connsiteX191" fmla="*/ 469194 w 1034979"/>
                    <a:gd name="connsiteY191" fmla="*/ 1107 h 1509906"/>
                    <a:gd name="connsiteX192" fmla="*/ 429189 w 1034979"/>
                    <a:gd name="connsiteY192" fmla="*/ 4917 h 1509906"/>
                    <a:gd name="connsiteX193" fmla="*/ 421569 w 1034979"/>
                    <a:gd name="connsiteY193" fmla="*/ 16347 h 1509906"/>
                    <a:gd name="connsiteX194" fmla="*/ 417759 w 1034979"/>
                    <a:gd name="connsiteY194" fmla="*/ 22062 h 1509906"/>
                    <a:gd name="connsiteX195" fmla="*/ 419664 w 1034979"/>
                    <a:gd name="connsiteY195" fmla="*/ 54447 h 1509906"/>
                    <a:gd name="connsiteX196" fmla="*/ 423474 w 1034979"/>
                    <a:gd name="connsiteY196" fmla="*/ 65877 h 1509906"/>
                    <a:gd name="connsiteX197" fmla="*/ 425379 w 1034979"/>
                    <a:gd name="connsiteY197" fmla="*/ 71592 h 1509906"/>
                    <a:gd name="connsiteX198" fmla="*/ 425379 w 1034979"/>
                    <a:gd name="connsiteY198" fmla="*/ 77307 h 1509906"/>
                    <a:gd name="connsiteX199" fmla="*/ 429189 w 1034979"/>
                    <a:gd name="connsiteY199" fmla="*/ 231612 h 1509906"/>
                    <a:gd name="connsiteX200" fmla="*/ 440619 w 1034979"/>
                    <a:gd name="connsiteY200" fmla="*/ 414492 h 1509906"/>
                    <a:gd name="connsiteX201" fmla="*/ 425379 w 1034979"/>
                    <a:gd name="connsiteY201" fmla="*/ 711672 h 1509906"/>
                    <a:gd name="connsiteX202" fmla="*/ 425173 w 1034979"/>
                    <a:gd name="connsiteY202" fmla="*/ 765165 h 1509906"/>
                    <a:gd name="connsiteX203" fmla="*/ 425379 w 1034979"/>
                    <a:gd name="connsiteY203" fmla="*/ 894552 h 1509906"/>
                    <a:gd name="connsiteX204" fmla="*/ 423474 w 1034979"/>
                    <a:gd name="connsiteY204" fmla="*/ 921222 h 1509906"/>
                    <a:gd name="connsiteX205" fmla="*/ 417759 w 1034979"/>
                    <a:gd name="connsiteY205" fmla="*/ 923127 h 1509906"/>
                    <a:gd name="connsiteX206" fmla="*/ 412044 w 1034979"/>
                    <a:gd name="connsiteY206" fmla="*/ 926937 h 1509906"/>
                    <a:gd name="connsiteX0" fmla="*/ 417759 w 1034979"/>
                    <a:gd name="connsiteY0" fmla="*/ 923127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69026 w 1034979"/>
                    <a:gd name="connsiteY182" fmla="*/ 948870 h 1509906"/>
                    <a:gd name="connsiteX183" fmla="*/ 507294 w 1034979"/>
                    <a:gd name="connsiteY183" fmla="*/ 841212 h 1509906"/>
                    <a:gd name="connsiteX184" fmla="*/ 503484 w 1034979"/>
                    <a:gd name="connsiteY184" fmla="*/ 351627 h 1509906"/>
                    <a:gd name="connsiteX185" fmla="*/ 499674 w 1034979"/>
                    <a:gd name="connsiteY185" fmla="*/ 60162 h 1509906"/>
                    <a:gd name="connsiteX186" fmla="*/ 490149 w 1034979"/>
                    <a:gd name="connsiteY186" fmla="*/ 33492 h 1509906"/>
                    <a:gd name="connsiteX187" fmla="*/ 488244 w 1034979"/>
                    <a:gd name="connsiteY187" fmla="*/ 27777 h 1509906"/>
                    <a:gd name="connsiteX188" fmla="*/ 484434 w 1034979"/>
                    <a:gd name="connsiteY188" fmla="*/ 22062 h 1509906"/>
                    <a:gd name="connsiteX189" fmla="*/ 478719 w 1034979"/>
                    <a:gd name="connsiteY189" fmla="*/ 10632 h 1509906"/>
                    <a:gd name="connsiteX190" fmla="*/ 473004 w 1034979"/>
                    <a:gd name="connsiteY190" fmla="*/ 6822 h 1509906"/>
                    <a:gd name="connsiteX191" fmla="*/ 469194 w 1034979"/>
                    <a:gd name="connsiteY191" fmla="*/ 1107 h 1509906"/>
                    <a:gd name="connsiteX192" fmla="*/ 429189 w 1034979"/>
                    <a:gd name="connsiteY192" fmla="*/ 4917 h 1509906"/>
                    <a:gd name="connsiteX193" fmla="*/ 421569 w 1034979"/>
                    <a:gd name="connsiteY193" fmla="*/ 16347 h 1509906"/>
                    <a:gd name="connsiteX194" fmla="*/ 417759 w 1034979"/>
                    <a:gd name="connsiteY194" fmla="*/ 22062 h 1509906"/>
                    <a:gd name="connsiteX195" fmla="*/ 419664 w 1034979"/>
                    <a:gd name="connsiteY195" fmla="*/ 54447 h 1509906"/>
                    <a:gd name="connsiteX196" fmla="*/ 423474 w 1034979"/>
                    <a:gd name="connsiteY196" fmla="*/ 65877 h 1509906"/>
                    <a:gd name="connsiteX197" fmla="*/ 425379 w 1034979"/>
                    <a:gd name="connsiteY197" fmla="*/ 71592 h 1509906"/>
                    <a:gd name="connsiteX198" fmla="*/ 425379 w 1034979"/>
                    <a:gd name="connsiteY198" fmla="*/ 77307 h 1509906"/>
                    <a:gd name="connsiteX199" fmla="*/ 429189 w 1034979"/>
                    <a:gd name="connsiteY199" fmla="*/ 231612 h 1509906"/>
                    <a:gd name="connsiteX200" fmla="*/ 440619 w 1034979"/>
                    <a:gd name="connsiteY200" fmla="*/ 414492 h 1509906"/>
                    <a:gd name="connsiteX201" fmla="*/ 425379 w 1034979"/>
                    <a:gd name="connsiteY201" fmla="*/ 711672 h 1509906"/>
                    <a:gd name="connsiteX202" fmla="*/ 425173 w 1034979"/>
                    <a:gd name="connsiteY202" fmla="*/ 765165 h 1509906"/>
                    <a:gd name="connsiteX203" fmla="*/ 425379 w 1034979"/>
                    <a:gd name="connsiteY203" fmla="*/ 894552 h 1509906"/>
                    <a:gd name="connsiteX204" fmla="*/ 423474 w 1034979"/>
                    <a:gd name="connsiteY204" fmla="*/ 921222 h 1509906"/>
                    <a:gd name="connsiteX205" fmla="*/ 417759 w 1034979"/>
                    <a:gd name="connsiteY205" fmla="*/ 923127 h 1509906"/>
                    <a:gd name="connsiteX0" fmla="*/ 423474 w 1034979"/>
                    <a:gd name="connsiteY0" fmla="*/ 921222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69026 w 1034979"/>
                    <a:gd name="connsiteY182" fmla="*/ 948870 h 1509906"/>
                    <a:gd name="connsiteX183" fmla="*/ 507294 w 1034979"/>
                    <a:gd name="connsiteY183" fmla="*/ 841212 h 1509906"/>
                    <a:gd name="connsiteX184" fmla="*/ 503484 w 1034979"/>
                    <a:gd name="connsiteY184" fmla="*/ 351627 h 1509906"/>
                    <a:gd name="connsiteX185" fmla="*/ 499674 w 1034979"/>
                    <a:gd name="connsiteY185" fmla="*/ 60162 h 1509906"/>
                    <a:gd name="connsiteX186" fmla="*/ 490149 w 1034979"/>
                    <a:gd name="connsiteY186" fmla="*/ 33492 h 1509906"/>
                    <a:gd name="connsiteX187" fmla="*/ 488244 w 1034979"/>
                    <a:gd name="connsiteY187" fmla="*/ 27777 h 1509906"/>
                    <a:gd name="connsiteX188" fmla="*/ 484434 w 1034979"/>
                    <a:gd name="connsiteY188" fmla="*/ 22062 h 1509906"/>
                    <a:gd name="connsiteX189" fmla="*/ 478719 w 1034979"/>
                    <a:gd name="connsiteY189" fmla="*/ 10632 h 1509906"/>
                    <a:gd name="connsiteX190" fmla="*/ 473004 w 1034979"/>
                    <a:gd name="connsiteY190" fmla="*/ 6822 h 1509906"/>
                    <a:gd name="connsiteX191" fmla="*/ 469194 w 1034979"/>
                    <a:gd name="connsiteY191" fmla="*/ 1107 h 1509906"/>
                    <a:gd name="connsiteX192" fmla="*/ 429189 w 1034979"/>
                    <a:gd name="connsiteY192" fmla="*/ 4917 h 1509906"/>
                    <a:gd name="connsiteX193" fmla="*/ 421569 w 1034979"/>
                    <a:gd name="connsiteY193" fmla="*/ 16347 h 1509906"/>
                    <a:gd name="connsiteX194" fmla="*/ 417759 w 1034979"/>
                    <a:gd name="connsiteY194" fmla="*/ 22062 h 1509906"/>
                    <a:gd name="connsiteX195" fmla="*/ 419664 w 1034979"/>
                    <a:gd name="connsiteY195" fmla="*/ 54447 h 1509906"/>
                    <a:gd name="connsiteX196" fmla="*/ 423474 w 1034979"/>
                    <a:gd name="connsiteY196" fmla="*/ 65877 h 1509906"/>
                    <a:gd name="connsiteX197" fmla="*/ 425379 w 1034979"/>
                    <a:gd name="connsiteY197" fmla="*/ 71592 h 1509906"/>
                    <a:gd name="connsiteX198" fmla="*/ 425379 w 1034979"/>
                    <a:gd name="connsiteY198" fmla="*/ 77307 h 1509906"/>
                    <a:gd name="connsiteX199" fmla="*/ 429189 w 1034979"/>
                    <a:gd name="connsiteY199" fmla="*/ 231612 h 1509906"/>
                    <a:gd name="connsiteX200" fmla="*/ 440619 w 1034979"/>
                    <a:gd name="connsiteY200" fmla="*/ 414492 h 1509906"/>
                    <a:gd name="connsiteX201" fmla="*/ 425379 w 1034979"/>
                    <a:gd name="connsiteY201" fmla="*/ 711672 h 1509906"/>
                    <a:gd name="connsiteX202" fmla="*/ 425173 w 1034979"/>
                    <a:gd name="connsiteY202" fmla="*/ 765165 h 1509906"/>
                    <a:gd name="connsiteX203" fmla="*/ 425379 w 1034979"/>
                    <a:gd name="connsiteY203" fmla="*/ 894552 h 1509906"/>
                    <a:gd name="connsiteX204" fmla="*/ 423474 w 1034979"/>
                    <a:gd name="connsiteY204" fmla="*/ 921222 h 1509906"/>
                    <a:gd name="connsiteX0" fmla="*/ 425379 w 1034979"/>
                    <a:gd name="connsiteY0" fmla="*/ 894552 h 1509906"/>
                    <a:gd name="connsiteX1" fmla="*/ 421569 w 1034979"/>
                    <a:gd name="connsiteY1" fmla="*/ 923127 h 1509906"/>
                    <a:gd name="connsiteX2" fmla="*/ 394899 w 1034979"/>
                    <a:gd name="connsiteY2" fmla="*/ 932652 h 1509906"/>
                    <a:gd name="connsiteX3" fmla="*/ 387279 w 1034979"/>
                    <a:gd name="connsiteY3" fmla="*/ 934557 h 1509906"/>
                    <a:gd name="connsiteX4" fmla="*/ 339654 w 1034979"/>
                    <a:gd name="connsiteY4" fmla="*/ 949797 h 1509906"/>
                    <a:gd name="connsiteX5" fmla="*/ 328224 w 1034979"/>
                    <a:gd name="connsiteY5" fmla="*/ 953607 h 1509906"/>
                    <a:gd name="connsiteX6" fmla="*/ 312984 w 1034979"/>
                    <a:gd name="connsiteY6" fmla="*/ 959322 h 1509906"/>
                    <a:gd name="connsiteX7" fmla="*/ 265359 w 1034979"/>
                    <a:gd name="connsiteY7" fmla="*/ 955512 h 1509906"/>
                    <a:gd name="connsiteX8" fmla="*/ 253929 w 1034979"/>
                    <a:gd name="connsiteY8" fmla="*/ 951702 h 1509906"/>
                    <a:gd name="connsiteX9" fmla="*/ 242499 w 1034979"/>
                    <a:gd name="connsiteY9" fmla="*/ 947892 h 1509906"/>
                    <a:gd name="connsiteX10" fmla="*/ 236784 w 1034979"/>
                    <a:gd name="connsiteY10" fmla="*/ 945987 h 1509906"/>
                    <a:gd name="connsiteX11" fmla="*/ 231069 w 1034979"/>
                    <a:gd name="connsiteY11" fmla="*/ 944082 h 1509906"/>
                    <a:gd name="connsiteX12" fmla="*/ 219639 w 1034979"/>
                    <a:gd name="connsiteY12" fmla="*/ 942177 h 1509906"/>
                    <a:gd name="connsiteX13" fmla="*/ 213924 w 1034979"/>
                    <a:gd name="connsiteY13" fmla="*/ 940272 h 1509906"/>
                    <a:gd name="connsiteX14" fmla="*/ 206304 w 1034979"/>
                    <a:gd name="connsiteY14" fmla="*/ 938367 h 1509906"/>
                    <a:gd name="connsiteX15" fmla="*/ 194874 w 1034979"/>
                    <a:gd name="connsiteY15" fmla="*/ 934557 h 1509906"/>
                    <a:gd name="connsiteX16" fmla="*/ 189159 w 1034979"/>
                    <a:gd name="connsiteY16" fmla="*/ 932652 h 1509906"/>
                    <a:gd name="connsiteX17" fmla="*/ 181539 w 1034979"/>
                    <a:gd name="connsiteY17" fmla="*/ 930747 h 1509906"/>
                    <a:gd name="connsiteX18" fmla="*/ 170109 w 1034979"/>
                    <a:gd name="connsiteY18" fmla="*/ 925032 h 1509906"/>
                    <a:gd name="connsiteX19" fmla="*/ 164394 w 1034979"/>
                    <a:gd name="connsiteY19" fmla="*/ 921222 h 1509906"/>
                    <a:gd name="connsiteX20" fmla="*/ 116769 w 1034979"/>
                    <a:gd name="connsiteY20" fmla="*/ 896457 h 1509906"/>
                    <a:gd name="connsiteX21" fmla="*/ 111054 w 1034979"/>
                    <a:gd name="connsiteY21" fmla="*/ 890742 h 1509906"/>
                    <a:gd name="connsiteX22" fmla="*/ 84384 w 1034979"/>
                    <a:gd name="connsiteY22" fmla="*/ 865977 h 1509906"/>
                    <a:gd name="connsiteX23" fmla="*/ 78669 w 1034979"/>
                    <a:gd name="connsiteY23" fmla="*/ 864072 h 1509906"/>
                    <a:gd name="connsiteX24" fmla="*/ 59619 w 1034979"/>
                    <a:gd name="connsiteY24" fmla="*/ 867882 h 1509906"/>
                    <a:gd name="connsiteX25" fmla="*/ 53904 w 1034979"/>
                    <a:gd name="connsiteY25" fmla="*/ 871692 h 1509906"/>
                    <a:gd name="connsiteX26" fmla="*/ 50094 w 1034979"/>
                    <a:gd name="connsiteY26" fmla="*/ 877407 h 1509906"/>
                    <a:gd name="connsiteX27" fmla="*/ 46284 w 1034979"/>
                    <a:gd name="connsiteY27" fmla="*/ 888837 h 1509906"/>
                    <a:gd name="connsiteX28" fmla="*/ 50094 w 1034979"/>
                    <a:gd name="connsiteY28" fmla="*/ 926937 h 1509906"/>
                    <a:gd name="connsiteX29" fmla="*/ 53904 w 1034979"/>
                    <a:gd name="connsiteY29" fmla="*/ 932652 h 1509906"/>
                    <a:gd name="connsiteX30" fmla="*/ 59619 w 1034979"/>
                    <a:gd name="connsiteY30" fmla="*/ 936462 h 1509906"/>
                    <a:gd name="connsiteX31" fmla="*/ 63429 w 1034979"/>
                    <a:gd name="connsiteY31" fmla="*/ 942177 h 1509906"/>
                    <a:gd name="connsiteX32" fmla="*/ 80574 w 1034979"/>
                    <a:gd name="connsiteY32" fmla="*/ 951702 h 1509906"/>
                    <a:gd name="connsiteX33" fmla="*/ 166299 w 1034979"/>
                    <a:gd name="connsiteY33" fmla="*/ 972657 h 1509906"/>
                    <a:gd name="connsiteX34" fmla="*/ 191064 w 1034979"/>
                    <a:gd name="connsiteY34" fmla="*/ 978372 h 1509906"/>
                    <a:gd name="connsiteX35" fmla="*/ 208209 w 1034979"/>
                    <a:gd name="connsiteY35" fmla="*/ 984087 h 1509906"/>
                    <a:gd name="connsiteX36" fmla="*/ 213924 w 1034979"/>
                    <a:gd name="connsiteY36" fmla="*/ 985992 h 1509906"/>
                    <a:gd name="connsiteX37" fmla="*/ 229164 w 1034979"/>
                    <a:gd name="connsiteY37" fmla="*/ 989802 h 1509906"/>
                    <a:gd name="connsiteX38" fmla="*/ 248214 w 1034979"/>
                    <a:gd name="connsiteY38" fmla="*/ 995517 h 1509906"/>
                    <a:gd name="connsiteX39" fmla="*/ 253929 w 1034979"/>
                    <a:gd name="connsiteY39" fmla="*/ 999327 h 1509906"/>
                    <a:gd name="connsiteX40" fmla="*/ 267264 w 1034979"/>
                    <a:gd name="connsiteY40" fmla="*/ 1014567 h 1509906"/>
                    <a:gd name="connsiteX41" fmla="*/ 272979 w 1034979"/>
                    <a:gd name="connsiteY41" fmla="*/ 1033617 h 1509906"/>
                    <a:gd name="connsiteX42" fmla="*/ 274884 w 1034979"/>
                    <a:gd name="connsiteY42" fmla="*/ 1039332 h 1509906"/>
                    <a:gd name="connsiteX43" fmla="*/ 276789 w 1034979"/>
                    <a:gd name="connsiteY43" fmla="*/ 1045047 h 1509906"/>
                    <a:gd name="connsiteX44" fmla="*/ 278694 w 1034979"/>
                    <a:gd name="connsiteY44" fmla="*/ 1069812 h 1509906"/>
                    <a:gd name="connsiteX45" fmla="*/ 280599 w 1034979"/>
                    <a:gd name="connsiteY45" fmla="*/ 1075527 h 1509906"/>
                    <a:gd name="connsiteX46" fmla="*/ 278694 w 1034979"/>
                    <a:gd name="connsiteY46" fmla="*/ 1094577 h 1509906"/>
                    <a:gd name="connsiteX47" fmla="*/ 276789 w 1034979"/>
                    <a:gd name="connsiteY47" fmla="*/ 1104102 h 1509906"/>
                    <a:gd name="connsiteX48" fmla="*/ 263454 w 1034979"/>
                    <a:gd name="connsiteY48" fmla="*/ 1117437 h 1509906"/>
                    <a:gd name="connsiteX49" fmla="*/ 252024 w 1034979"/>
                    <a:gd name="connsiteY49" fmla="*/ 1125057 h 1509906"/>
                    <a:gd name="connsiteX50" fmla="*/ 240594 w 1034979"/>
                    <a:gd name="connsiteY50" fmla="*/ 1128867 h 1509906"/>
                    <a:gd name="connsiteX51" fmla="*/ 27234 w 1034979"/>
                    <a:gd name="connsiteY51" fmla="*/ 1147917 h 1509906"/>
                    <a:gd name="connsiteX52" fmla="*/ 15804 w 1034979"/>
                    <a:gd name="connsiteY52" fmla="*/ 1153632 h 1509906"/>
                    <a:gd name="connsiteX53" fmla="*/ 6279 w 1034979"/>
                    <a:gd name="connsiteY53" fmla="*/ 1163157 h 1509906"/>
                    <a:gd name="connsiteX54" fmla="*/ 4374 w 1034979"/>
                    <a:gd name="connsiteY54" fmla="*/ 1168872 h 1509906"/>
                    <a:gd name="connsiteX55" fmla="*/ 564 w 1034979"/>
                    <a:gd name="connsiteY55" fmla="*/ 1174587 h 1509906"/>
                    <a:gd name="connsiteX56" fmla="*/ 6279 w 1034979"/>
                    <a:gd name="connsiteY56" fmla="*/ 1206972 h 1509906"/>
                    <a:gd name="connsiteX57" fmla="*/ 11994 w 1034979"/>
                    <a:gd name="connsiteY57" fmla="*/ 1210782 h 1509906"/>
                    <a:gd name="connsiteX58" fmla="*/ 17709 w 1034979"/>
                    <a:gd name="connsiteY58" fmla="*/ 1212687 h 1509906"/>
                    <a:gd name="connsiteX59" fmla="*/ 145344 w 1034979"/>
                    <a:gd name="connsiteY59" fmla="*/ 1210782 h 1509906"/>
                    <a:gd name="connsiteX60" fmla="*/ 152964 w 1034979"/>
                    <a:gd name="connsiteY60" fmla="*/ 1208877 h 1509906"/>
                    <a:gd name="connsiteX61" fmla="*/ 303459 w 1034979"/>
                    <a:gd name="connsiteY61" fmla="*/ 1203162 h 1509906"/>
                    <a:gd name="connsiteX62" fmla="*/ 318699 w 1034979"/>
                    <a:gd name="connsiteY62" fmla="*/ 1210782 h 1509906"/>
                    <a:gd name="connsiteX63" fmla="*/ 330129 w 1034979"/>
                    <a:gd name="connsiteY63" fmla="*/ 1216497 h 1509906"/>
                    <a:gd name="connsiteX64" fmla="*/ 333939 w 1034979"/>
                    <a:gd name="connsiteY64" fmla="*/ 1222212 h 1509906"/>
                    <a:gd name="connsiteX65" fmla="*/ 339654 w 1034979"/>
                    <a:gd name="connsiteY65" fmla="*/ 1224117 h 1509906"/>
                    <a:gd name="connsiteX66" fmla="*/ 351084 w 1034979"/>
                    <a:gd name="connsiteY66" fmla="*/ 1231737 h 1509906"/>
                    <a:gd name="connsiteX67" fmla="*/ 356799 w 1034979"/>
                    <a:gd name="connsiteY67" fmla="*/ 1235547 h 1509906"/>
                    <a:gd name="connsiteX68" fmla="*/ 360609 w 1034979"/>
                    <a:gd name="connsiteY68" fmla="*/ 1241262 h 1509906"/>
                    <a:gd name="connsiteX69" fmla="*/ 366324 w 1034979"/>
                    <a:gd name="connsiteY69" fmla="*/ 1252692 h 1509906"/>
                    <a:gd name="connsiteX70" fmla="*/ 362514 w 1034979"/>
                    <a:gd name="connsiteY70" fmla="*/ 1279362 h 1509906"/>
                    <a:gd name="connsiteX71" fmla="*/ 358704 w 1034979"/>
                    <a:gd name="connsiteY71" fmla="*/ 1285077 h 1509906"/>
                    <a:gd name="connsiteX72" fmla="*/ 356799 w 1034979"/>
                    <a:gd name="connsiteY72" fmla="*/ 1290792 h 1509906"/>
                    <a:gd name="connsiteX73" fmla="*/ 352989 w 1034979"/>
                    <a:gd name="connsiteY73" fmla="*/ 1296507 h 1509906"/>
                    <a:gd name="connsiteX74" fmla="*/ 351084 w 1034979"/>
                    <a:gd name="connsiteY74" fmla="*/ 1302222 h 1509906"/>
                    <a:gd name="connsiteX75" fmla="*/ 347274 w 1034979"/>
                    <a:gd name="connsiteY75" fmla="*/ 1307937 h 1509906"/>
                    <a:gd name="connsiteX76" fmla="*/ 330129 w 1034979"/>
                    <a:gd name="connsiteY76" fmla="*/ 1374612 h 1509906"/>
                    <a:gd name="connsiteX77" fmla="*/ 328224 w 1034979"/>
                    <a:gd name="connsiteY77" fmla="*/ 1426047 h 1509906"/>
                    <a:gd name="connsiteX78" fmla="*/ 330129 w 1034979"/>
                    <a:gd name="connsiteY78" fmla="*/ 1450812 h 1509906"/>
                    <a:gd name="connsiteX79" fmla="*/ 332034 w 1034979"/>
                    <a:gd name="connsiteY79" fmla="*/ 1456527 h 1509906"/>
                    <a:gd name="connsiteX80" fmla="*/ 335844 w 1034979"/>
                    <a:gd name="connsiteY80" fmla="*/ 1460337 h 1509906"/>
                    <a:gd name="connsiteX81" fmla="*/ 364419 w 1034979"/>
                    <a:gd name="connsiteY81" fmla="*/ 1506057 h 1509906"/>
                    <a:gd name="connsiteX82" fmla="*/ 387279 w 1034979"/>
                    <a:gd name="connsiteY82" fmla="*/ 1507962 h 1509906"/>
                    <a:gd name="connsiteX83" fmla="*/ 392994 w 1034979"/>
                    <a:gd name="connsiteY83" fmla="*/ 1502247 h 1509906"/>
                    <a:gd name="connsiteX84" fmla="*/ 394899 w 1034979"/>
                    <a:gd name="connsiteY84" fmla="*/ 1490817 h 1509906"/>
                    <a:gd name="connsiteX85" fmla="*/ 396804 w 1034979"/>
                    <a:gd name="connsiteY85" fmla="*/ 1485102 h 1509906"/>
                    <a:gd name="connsiteX86" fmla="*/ 398709 w 1034979"/>
                    <a:gd name="connsiteY86" fmla="*/ 1467957 h 1509906"/>
                    <a:gd name="connsiteX87" fmla="*/ 400614 w 1034979"/>
                    <a:gd name="connsiteY87" fmla="*/ 1454622 h 1509906"/>
                    <a:gd name="connsiteX88" fmla="*/ 404424 w 1034979"/>
                    <a:gd name="connsiteY88" fmla="*/ 1397472 h 1509906"/>
                    <a:gd name="connsiteX89" fmla="*/ 410139 w 1034979"/>
                    <a:gd name="connsiteY89" fmla="*/ 1386042 h 1509906"/>
                    <a:gd name="connsiteX90" fmla="*/ 413949 w 1034979"/>
                    <a:gd name="connsiteY90" fmla="*/ 1372707 h 1509906"/>
                    <a:gd name="connsiteX91" fmla="*/ 415854 w 1034979"/>
                    <a:gd name="connsiteY91" fmla="*/ 1366992 h 1509906"/>
                    <a:gd name="connsiteX92" fmla="*/ 417759 w 1034979"/>
                    <a:gd name="connsiteY92" fmla="*/ 1353657 h 1509906"/>
                    <a:gd name="connsiteX93" fmla="*/ 421569 w 1034979"/>
                    <a:gd name="connsiteY93" fmla="*/ 1342227 h 1509906"/>
                    <a:gd name="connsiteX94" fmla="*/ 427284 w 1034979"/>
                    <a:gd name="connsiteY94" fmla="*/ 1328892 h 1509906"/>
                    <a:gd name="connsiteX95" fmla="*/ 467289 w 1034979"/>
                    <a:gd name="connsiteY95" fmla="*/ 1258407 h 1509906"/>
                    <a:gd name="connsiteX96" fmla="*/ 528455 w 1034979"/>
                    <a:gd name="connsiteY96" fmla="*/ 1245638 h 1509906"/>
                    <a:gd name="connsiteX97" fmla="*/ 573969 w 1034979"/>
                    <a:gd name="connsiteY97" fmla="*/ 1229832 h 1509906"/>
                    <a:gd name="connsiteX98" fmla="*/ 585399 w 1034979"/>
                    <a:gd name="connsiteY98" fmla="*/ 1226022 h 1509906"/>
                    <a:gd name="connsiteX99" fmla="*/ 720654 w 1034979"/>
                    <a:gd name="connsiteY99" fmla="*/ 1309842 h 1509906"/>
                    <a:gd name="connsiteX100" fmla="*/ 733989 w 1034979"/>
                    <a:gd name="connsiteY100" fmla="*/ 1319367 h 1509906"/>
                    <a:gd name="connsiteX101" fmla="*/ 743514 w 1034979"/>
                    <a:gd name="connsiteY101" fmla="*/ 1321272 h 1509906"/>
                    <a:gd name="connsiteX102" fmla="*/ 749229 w 1034979"/>
                    <a:gd name="connsiteY102" fmla="*/ 1323177 h 1509906"/>
                    <a:gd name="connsiteX103" fmla="*/ 762564 w 1034979"/>
                    <a:gd name="connsiteY103" fmla="*/ 1328892 h 1509906"/>
                    <a:gd name="connsiteX104" fmla="*/ 777804 w 1034979"/>
                    <a:gd name="connsiteY104" fmla="*/ 1326987 h 1509906"/>
                    <a:gd name="connsiteX105" fmla="*/ 789234 w 1034979"/>
                    <a:gd name="connsiteY105" fmla="*/ 1321272 h 1509906"/>
                    <a:gd name="connsiteX106" fmla="*/ 794949 w 1034979"/>
                    <a:gd name="connsiteY106" fmla="*/ 1319367 h 1509906"/>
                    <a:gd name="connsiteX107" fmla="*/ 802569 w 1034979"/>
                    <a:gd name="connsiteY107" fmla="*/ 1302222 h 1509906"/>
                    <a:gd name="connsiteX108" fmla="*/ 800664 w 1034979"/>
                    <a:gd name="connsiteY108" fmla="*/ 1277457 h 1509906"/>
                    <a:gd name="connsiteX109" fmla="*/ 798759 w 1034979"/>
                    <a:gd name="connsiteY109" fmla="*/ 1271742 h 1509906"/>
                    <a:gd name="connsiteX110" fmla="*/ 796854 w 1034979"/>
                    <a:gd name="connsiteY110" fmla="*/ 1264122 h 1509906"/>
                    <a:gd name="connsiteX111" fmla="*/ 783519 w 1034979"/>
                    <a:gd name="connsiteY111" fmla="*/ 1246977 h 1509906"/>
                    <a:gd name="connsiteX112" fmla="*/ 773994 w 1034979"/>
                    <a:gd name="connsiteY112" fmla="*/ 1241262 h 1509906"/>
                    <a:gd name="connsiteX113" fmla="*/ 648264 w 1034979"/>
                    <a:gd name="connsiteY113" fmla="*/ 1149822 h 1509906"/>
                    <a:gd name="connsiteX114" fmla="*/ 644454 w 1034979"/>
                    <a:gd name="connsiteY114" fmla="*/ 1132677 h 1509906"/>
                    <a:gd name="connsiteX115" fmla="*/ 646359 w 1034979"/>
                    <a:gd name="connsiteY115" fmla="*/ 1125057 h 1509906"/>
                    <a:gd name="connsiteX116" fmla="*/ 650169 w 1034979"/>
                    <a:gd name="connsiteY116" fmla="*/ 1107912 h 1509906"/>
                    <a:gd name="connsiteX117" fmla="*/ 653979 w 1034979"/>
                    <a:gd name="connsiteY117" fmla="*/ 1102197 h 1509906"/>
                    <a:gd name="connsiteX118" fmla="*/ 655884 w 1034979"/>
                    <a:gd name="connsiteY118" fmla="*/ 1096482 h 1509906"/>
                    <a:gd name="connsiteX119" fmla="*/ 661599 w 1034979"/>
                    <a:gd name="connsiteY119" fmla="*/ 1094577 h 1509906"/>
                    <a:gd name="connsiteX120" fmla="*/ 671124 w 1034979"/>
                    <a:gd name="connsiteY120" fmla="*/ 1083147 h 1509906"/>
                    <a:gd name="connsiteX121" fmla="*/ 724464 w 1034979"/>
                    <a:gd name="connsiteY121" fmla="*/ 1075527 h 1509906"/>
                    <a:gd name="connsiteX122" fmla="*/ 842574 w 1034979"/>
                    <a:gd name="connsiteY122" fmla="*/ 1077432 h 1509906"/>
                    <a:gd name="connsiteX123" fmla="*/ 871149 w 1034979"/>
                    <a:gd name="connsiteY123" fmla="*/ 1079337 h 1509906"/>
                    <a:gd name="connsiteX124" fmla="*/ 899724 w 1034979"/>
                    <a:gd name="connsiteY124" fmla="*/ 1085052 h 1509906"/>
                    <a:gd name="connsiteX125" fmla="*/ 922584 w 1034979"/>
                    <a:gd name="connsiteY125" fmla="*/ 1088862 h 1509906"/>
                    <a:gd name="connsiteX126" fmla="*/ 951159 w 1034979"/>
                    <a:gd name="connsiteY126" fmla="*/ 1094577 h 1509906"/>
                    <a:gd name="connsiteX127" fmla="*/ 956874 w 1034979"/>
                    <a:gd name="connsiteY127" fmla="*/ 1094577 h 1509906"/>
                    <a:gd name="connsiteX128" fmla="*/ 1002594 w 1034979"/>
                    <a:gd name="connsiteY128" fmla="*/ 1092672 h 1509906"/>
                    <a:gd name="connsiteX129" fmla="*/ 1031169 w 1034979"/>
                    <a:gd name="connsiteY129" fmla="*/ 1085052 h 1509906"/>
                    <a:gd name="connsiteX130" fmla="*/ 1034979 w 1034979"/>
                    <a:gd name="connsiteY130" fmla="*/ 1079337 h 1509906"/>
                    <a:gd name="connsiteX131" fmla="*/ 1033074 w 1034979"/>
                    <a:gd name="connsiteY131" fmla="*/ 1060287 h 1509906"/>
                    <a:gd name="connsiteX132" fmla="*/ 1027359 w 1034979"/>
                    <a:gd name="connsiteY132" fmla="*/ 1056477 h 1509906"/>
                    <a:gd name="connsiteX133" fmla="*/ 1012119 w 1034979"/>
                    <a:gd name="connsiteY133" fmla="*/ 1054572 h 1509906"/>
                    <a:gd name="connsiteX134" fmla="*/ 1006404 w 1034979"/>
                    <a:gd name="connsiteY134" fmla="*/ 1052667 h 1509906"/>
                    <a:gd name="connsiteX135" fmla="*/ 998784 w 1034979"/>
                    <a:gd name="connsiteY135" fmla="*/ 1050762 h 1509906"/>
                    <a:gd name="connsiteX136" fmla="*/ 987354 w 1034979"/>
                    <a:gd name="connsiteY136" fmla="*/ 1043142 h 1509906"/>
                    <a:gd name="connsiteX137" fmla="*/ 975924 w 1034979"/>
                    <a:gd name="connsiteY137" fmla="*/ 1039332 h 1509906"/>
                    <a:gd name="connsiteX138" fmla="*/ 970209 w 1034979"/>
                    <a:gd name="connsiteY138" fmla="*/ 1037427 h 1509906"/>
                    <a:gd name="connsiteX139" fmla="*/ 962589 w 1034979"/>
                    <a:gd name="connsiteY139" fmla="*/ 1035522 h 1509906"/>
                    <a:gd name="connsiteX140" fmla="*/ 956874 w 1034979"/>
                    <a:gd name="connsiteY140" fmla="*/ 1033617 h 1509906"/>
                    <a:gd name="connsiteX141" fmla="*/ 935919 w 1034979"/>
                    <a:gd name="connsiteY141" fmla="*/ 1027902 h 1509906"/>
                    <a:gd name="connsiteX142" fmla="*/ 930204 w 1034979"/>
                    <a:gd name="connsiteY142" fmla="*/ 1025997 h 1509906"/>
                    <a:gd name="connsiteX143" fmla="*/ 825429 w 1034979"/>
                    <a:gd name="connsiteY143" fmla="*/ 1027902 h 1509906"/>
                    <a:gd name="connsiteX144" fmla="*/ 819714 w 1034979"/>
                    <a:gd name="connsiteY144" fmla="*/ 1029807 h 1509906"/>
                    <a:gd name="connsiteX145" fmla="*/ 730179 w 1034979"/>
                    <a:gd name="connsiteY145" fmla="*/ 1031712 h 1509906"/>
                    <a:gd name="connsiteX146" fmla="*/ 716844 w 1034979"/>
                    <a:gd name="connsiteY146" fmla="*/ 1035522 h 1509906"/>
                    <a:gd name="connsiteX147" fmla="*/ 695889 w 1034979"/>
                    <a:gd name="connsiteY147" fmla="*/ 1037427 h 1509906"/>
                    <a:gd name="connsiteX148" fmla="*/ 669219 w 1034979"/>
                    <a:gd name="connsiteY148" fmla="*/ 1039332 h 1509906"/>
                    <a:gd name="connsiteX149" fmla="*/ 669219 w 1034979"/>
                    <a:gd name="connsiteY149" fmla="*/ 1039332 h 1509906"/>
                    <a:gd name="connsiteX150" fmla="*/ 646359 w 1034979"/>
                    <a:gd name="connsiteY150" fmla="*/ 1043142 h 1509906"/>
                    <a:gd name="connsiteX151" fmla="*/ 642549 w 1034979"/>
                    <a:gd name="connsiteY151" fmla="*/ 1031712 h 1509906"/>
                    <a:gd name="connsiteX152" fmla="*/ 640644 w 1034979"/>
                    <a:gd name="connsiteY152" fmla="*/ 1025997 h 1509906"/>
                    <a:gd name="connsiteX153" fmla="*/ 642549 w 1034979"/>
                    <a:gd name="connsiteY153" fmla="*/ 1008852 h 1509906"/>
                    <a:gd name="connsiteX154" fmla="*/ 644454 w 1034979"/>
                    <a:gd name="connsiteY154" fmla="*/ 1003137 h 1509906"/>
                    <a:gd name="connsiteX155" fmla="*/ 661599 w 1034979"/>
                    <a:gd name="connsiteY155" fmla="*/ 993612 h 1509906"/>
                    <a:gd name="connsiteX156" fmla="*/ 673029 w 1034979"/>
                    <a:gd name="connsiteY156" fmla="*/ 985992 h 1509906"/>
                    <a:gd name="connsiteX157" fmla="*/ 674934 w 1034979"/>
                    <a:gd name="connsiteY157" fmla="*/ 980277 h 1509906"/>
                    <a:gd name="connsiteX158" fmla="*/ 680649 w 1034979"/>
                    <a:gd name="connsiteY158" fmla="*/ 978372 h 1509906"/>
                    <a:gd name="connsiteX159" fmla="*/ 686364 w 1034979"/>
                    <a:gd name="connsiteY159" fmla="*/ 974562 h 1509906"/>
                    <a:gd name="connsiteX160" fmla="*/ 695889 w 1034979"/>
                    <a:gd name="connsiteY160" fmla="*/ 965037 h 1509906"/>
                    <a:gd name="connsiteX161" fmla="*/ 705414 w 1034979"/>
                    <a:gd name="connsiteY161" fmla="*/ 953607 h 1509906"/>
                    <a:gd name="connsiteX162" fmla="*/ 716844 w 1034979"/>
                    <a:gd name="connsiteY162" fmla="*/ 945987 h 1509906"/>
                    <a:gd name="connsiteX163" fmla="*/ 732084 w 1034979"/>
                    <a:gd name="connsiteY163" fmla="*/ 932652 h 1509906"/>
                    <a:gd name="connsiteX164" fmla="*/ 741609 w 1034979"/>
                    <a:gd name="connsiteY164" fmla="*/ 921222 h 1509906"/>
                    <a:gd name="connsiteX165" fmla="*/ 753039 w 1034979"/>
                    <a:gd name="connsiteY165" fmla="*/ 911697 h 1509906"/>
                    <a:gd name="connsiteX166" fmla="*/ 758754 w 1034979"/>
                    <a:gd name="connsiteY166" fmla="*/ 900267 h 1509906"/>
                    <a:gd name="connsiteX167" fmla="*/ 760659 w 1034979"/>
                    <a:gd name="connsiteY167" fmla="*/ 894552 h 1509906"/>
                    <a:gd name="connsiteX168" fmla="*/ 766374 w 1034979"/>
                    <a:gd name="connsiteY168" fmla="*/ 883122 h 1509906"/>
                    <a:gd name="connsiteX169" fmla="*/ 764469 w 1034979"/>
                    <a:gd name="connsiteY169" fmla="*/ 867882 h 1509906"/>
                    <a:gd name="connsiteX170" fmla="*/ 758754 w 1034979"/>
                    <a:gd name="connsiteY170" fmla="*/ 865977 h 1509906"/>
                    <a:gd name="connsiteX171" fmla="*/ 737799 w 1034979"/>
                    <a:gd name="connsiteY171" fmla="*/ 867882 h 1509906"/>
                    <a:gd name="connsiteX172" fmla="*/ 732084 w 1034979"/>
                    <a:gd name="connsiteY172" fmla="*/ 871692 h 1509906"/>
                    <a:gd name="connsiteX173" fmla="*/ 720654 w 1034979"/>
                    <a:gd name="connsiteY173" fmla="*/ 875502 h 1509906"/>
                    <a:gd name="connsiteX174" fmla="*/ 716844 w 1034979"/>
                    <a:gd name="connsiteY174" fmla="*/ 881217 h 1509906"/>
                    <a:gd name="connsiteX175" fmla="*/ 711129 w 1034979"/>
                    <a:gd name="connsiteY175" fmla="*/ 883122 h 1509906"/>
                    <a:gd name="connsiteX176" fmla="*/ 705414 w 1034979"/>
                    <a:gd name="connsiteY176" fmla="*/ 886932 h 1509906"/>
                    <a:gd name="connsiteX177" fmla="*/ 699699 w 1034979"/>
                    <a:gd name="connsiteY177" fmla="*/ 892647 h 1509906"/>
                    <a:gd name="connsiteX178" fmla="*/ 692079 w 1034979"/>
                    <a:gd name="connsiteY178" fmla="*/ 896457 h 1509906"/>
                    <a:gd name="connsiteX179" fmla="*/ 627309 w 1034979"/>
                    <a:gd name="connsiteY179" fmla="*/ 953607 h 1509906"/>
                    <a:gd name="connsiteX180" fmla="*/ 602544 w 1034979"/>
                    <a:gd name="connsiteY180" fmla="*/ 959322 h 1509906"/>
                    <a:gd name="connsiteX181" fmla="*/ 589209 w 1034979"/>
                    <a:gd name="connsiteY181" fmla="*/ 963132 h 1509906"/>
                    <a:gd name="connsiteX182" fmla="*/ 569026 w 1034979"/>
                    <a:gd name="connsiteY182" fmla="*/ 948870 h 1509906"/>
                    <a:gd name="connsiteX183" fmla="*/ 507294 w 1034979"/>
                    <a:gd name="connsiteY183" fmla="*/ 841212 h 1509906"/>
                    <a:gd name="connsiteX184" fmla="*/ 503484 w 1034979"/>
                    <a:gd name="connsiteY184" fmla="*/ 351627 h 1509906"/>
                    <a:gd name="connsiteX185" fmla="*/ 499674 w 1034979"/>
                    <a:gd name="connsiteY185" fmla="*/ 60162 h 1509906"/>
                    <a:gd name="connsiteX186" fmla="*/ 490149 w 1034979"/>
                    <a:gd name="connsiteY186" fmla="*/ 33492 h 1509906"/>
                    <a:gd name="connsiteX187" fmla="*/ 488244 w 1034979"/>
                    <a:gd name="connsiteY187" fmla="*/ 27777 h 1509906"/>
                    <a:gd name="connsiteX188" fmla="*/ 484434 w 1034979"/>
                    <a:gd name="connsiteY188" fmla="*/ 22062 h 1509906"/>
                    <a:gd name="connsiteX189" fmla="*/ 478719 w 1034979"/>
                    <a:gd name="connsiteY189" fmla="*/ 10632 h 1509906"/>
                    <a:gd name="connsiteX190" fmla="*/ 473004 w 1034979"/>
                    <a:gd name="connsiteY190" fmla="*/ 6822 h 1509906"/>
                    <a:gd name="connsiteX191" fmla="*/ 469194 w 1034979"/>
                    <a:gd name="connsiteY191" fmla="*/ 1107 h 1509906"/>
                    <a:gd name="connsiteX192" fmla="*/ 429189 w 1034979"/>
                    <a:gd name="connsiteY192" fmla="*/ 4917 h 1509906"/>
                    <a:gd name="connsiteX193" fmla="*/ 421569 w 1034979"/>
                    <a:gd name="connsiteY193" fmla="*/ 16347 h 1509906"/>
                    <a:gd name="connsiteX194" fmla="*/ 417759 w 1034979"/>
                    <a:gd name="connsiteY194" fmla="*/ 22062 h 1509906"/>
                    <a:gd name="connsiteX195" fmla="*/ 419664 w 1034979"/>
                    <a:gd name="connsiteY195" fmla="*/ 54447 h 1509906"/>
                    <a:gd name="connsiteX196" fmla="*/ 423474 w 1034979"/>
                    <a:gd name="connsiteY196" fmla="*/ 65877 h 1509906"/>
                    <a:gd name="connsiteX197" fmla="*/ 425379 w 1034979"/>
                    <a:gd name="connsiteY197" fmla="*/ 71592 h 1509906"/>
                    <a:gd name="connsiteX198" fmla="*/ 425379 w 1034979"/>
                    <a:gd name="connsiteY198" fmla="*/ 77307 h 1509906"/>
                    <a:gd name="connsiteX199" fmla="*/ 429189 w 1034979"/>
                    <a:gd name="connsiteY199" fmla="*/ 231612 h 1509906"/>
                    <a:gd name="connsiteX200" fmla="*/ 440619 w 1034979"/>
                    <a:gd name="connsiteY200" fmla="*/ 414492 h 1509906"/>
                    <a:gd name="connsiteX201" fmla="*/ 425379 w 1034979"/>
                    <a:gd name="connsiteY201" fmla="*/ 711672 h 1509906"/>
                    <a:gd name="connsiteX202" fmla="*/ 425173 w 1034979"/>
                    <a:gd name="connsiteY202" fmla="*/ 765165 h 1509906"/>
                    <a:gd name="connsiteX203" fmla="*/ 425379 w 1034979"/>
                    <a:gd name="connsiteY203" fmla="*/ 894552 h 1509906"/>
                    <a:gd name="connsiteX0" fmla="*/ 425379 w 1034979"/>
                    <a:gd name="connsiteY0" fmla="*/ 894552 h 1509906"/>
                    <a:gd name="connsiteX1" fmla="*/ 394899 w 1034979"/>
                    <a:gd name="connsiteY1" fmla="*/ 932652 h 1509906"/>
                    <a:gd name="connsiteX2" fmla="*/ 387279 w 1034979"/>
                    <a:gd name="connsiteY2" fmla="*/ 934557 h 1509906"/>
                    <a:gd name="connsiteX3" fmla="*/ 339654 w 1034979"/>
                    <a:gd name="connsiteY3" fmla="*/ 949797 h 1509906"/>
                    <a:gd name="connsiteX4" fmla="*/ 328224 w 1034979"/>
                    <a:gd name="connsiteY4" fmla="*/ 953607 h 1509906"/>
                    <a:gd name="connsiteX5" fmla="*/ 312984 w 1034979"/>
                    <a:gd name="connsiteY5" fmla="*/ 959322 h 1509906"/>
                    <a:gd name="connsiteX6" fmla="*/ 265359 w 1034979"/>
                    <a:gd name="connsiteY6" fmla="*/ 955512 h 1509906"/>
                    <a:gd name="connsiteX7" fmla="*/ 253929 w 1034979"/>
                    <a:gd name="connsiteY7" fmla="*/ 951702 h 1509906"/>
                    <a:gd name="connsiteX8" fmla="*/ 242499 w 1034979"/>
                    <a:gd name="connsiteY8" fmla="*/ 947892 h 1509906"/>
                    <a:gd name="connsiteX9" fmla="*/ 236784 w 1034979"/>
                    <a:gd name="connsiteY9" fmla="*/ 945987 h 1509906"/>
                    <a:gd name="connsiteX10" fmla="*/ 231069 w 1034979"/>
                    <a:gd name="connsiteY10" fmla="*/ 944082 h 1509906"/>
                    <a:gd name="connsiteX11" fmla="*/ 219639 w 1034979"/>
                    <a:gd name="connsiteY11" fmla="*/ 942177 h 1509906"/>
                    <a:gd name="connsiteX12" fmla="*/ 213924 w 1034979"/>
                    <a:gd name="connsiteY12" fmla="*/ 940272 h 1509906"/>
                    <a:gd name="connsiteX13" fmla="*/ 206304 w 1034979"/>
                    <a:gd name="connsiteY13" fmla="*/ 938367 h 1509906"/>
                    <a:gd name="connsiteX14" fmla="*/ 194874 w 1034979"/>
                    <a:gd name="connsiteY14" fmla="*/ 934557 h 1509906"/>
                    <a:gd name="connsiteX15" fmla="*/ 189159 w 1034979"/>
                    <a:gd name="connsiteY15" fmla="*/ 932652 h 1509906"/>
                    <a:gd name="connsiteX16" fmla="*/ 181539 w 1034979"/>
                    <a:gd name="connsiteY16" fmla="*/ 930747 h 1509906"/>
                    <a:gd name="connsiteX17" fmla="*/ 170109 w 1034979"/>
                    <a:gd name="connsiteY17" fmla="*/ 925032 h 1509906"/>
                    <a:gd name="connsiteX18" fmla="*/ 164394 w 1034979"/>
                    <a:gd name="connsiteY18" fmla="*/ 921222 h 1509906"/>
                    <a:gd name="connsiteX19" fmla="*/ 116769 w 1034979"/>
                    <a:gd name="connsiteY19" fmla="*/ 896457 h 1509906"/>
                    <a:gd name="connsiteX20" fmla="*/ 111054 w 1034979"/>
                    <a:gd name="connsiteY20" fmla="*/ 890742 h 1509906"/>
                    <a:gd name="connsiteX21" fmla="*/ 84384 w 1034979"/>
                    <a:gd name="connsiteY21" fmla="*/ 865977 h 1509906"/>
                    <a:gd name="connsiteX22" fmla="*/ 78669 w 1034979"/>
                    <a:gd name="connsiteY22" fmla="*/ 864072 h 1509906"/>
                    <a:gd name="connsiteX23" fmla="*/ 59619 w 1034979"/>
                    <a:gd name="connsiteY23" fmla="*/ 867882 h 1509906"/>
                    <a:gd name="connsiteX24" fmla="*/ 53904 w 1034979"/>
                    <a:gd name="connsiteY24" fmla="*/ 871692 h 1509906"/>
                    <a:gd name="connsiteX25" fmla="*/ 50094 w 1034979"/>
                    <a:gd name="connsiteY25" fmla="*/ 877407 h 1509906"/>
                    <a:gd name="connsiteX26" fmla="*/ 46284 w 1034979"/>
                    <a:gd name="connsiteY26" fmla="*/ 888837 h 1509906"/>
                    <a:gd name="connsiteX27" fmla="*/ 50094 w 1034979"/>
                    <a:gd name="connsiteY27" fmla="*/ 926937 h 1509906"/>
                    <a:gd name="connsiteX28" fmla="*/ 53904 w 1034979"/>
                    <a:gd name="connsiteY28" fmla="*/ 932652 h 1509906"/>
                    <a:gd name="connsiteX29" fmla="*/ 59619 w 1034979"/>
                    <a:gd name="connsiteY29" fmla="*/ 936462 h 1509906"/>
                    <a:gd name="connsiteX30" fmla="*/ 63429 w 1034979"/>
                    <a:gd name="connsiteY30" fmla="*/ 942177 h 1509906"/>
                    <a:gd name="connsiteX31" fmla="*/ 80574 w 1034979"/>
                    <a:gd name="connsiteY31" fmla="*/ 951702 h 1509906"/>
                    <a:gd name="connsiteX32" fmla="*/ 166299 w 1034979"/>
                    <a:gd name="connsiteY32" fmla="*/ 972657 h 1509906"/>
                    <a:gd name="connsiteX33" fmla="*/ 191064 w 1034979"/>
                    <a:gd name="connsiteY33" fmla="*/ 978372 h 1509906"/>
                    <a:gd name="connsiteX34" fmla="*/ 208209 w 1034979"/>
                    <a:gd name="connsiteY34" fmla="*/ 984087 h 1509906"/>
                    <a:gd name="connsiteX35" fmla="*/ 213924 w 1034979"/>
                    <a:gd name="connsiteY35" fmla="*/ 985992 h 1509906"/>
                    <a:gd name="connsiteX36" fmla="*/ 229164 w 1034979"/>
                    <a:gd name="connsiteY36" fmla="*/ 989802 h 1509906"/>
                    <a:gd name="connsiteX37" fmla="*/ 248214 w 1034979"/>
                    <a:gd name="connsiteY37" fmla="*/ 995517 h 1509906"/>
                    <a:gd name="connsiteX38" fmla="*/ 253929 w 1034979"/>
                    <a:gd name="connsiteY38" fmla="*/ 999327 h 1509906"/>
                    <a:gd name="connsiteX39" fmla="*/ 267264 w 1034979"/>
                    <a:gd name="connsiteY39" fmla="*/ 1014567 h 1509906"/>
                    <a:gd name="connsiteX40" fmla="*/ 272979 w 1034979"/>
                    <a:gd name="connsiteY40" fmla="*/ 1033617 h 1509906"/>
                    <a:gd name="connsiteX41" fmla="*/ 274884 w 1034979"/>
                    <a:gd name="connsiteY41" fmla="*/ 1039332 h 1509906"/>
                    <a:gd name="connsiteX42" fmla="*/ 276789 w 1034979"/>
                    <a:gd name="connsiteY42" fmla="*/ 1045047 h 1509906"/>
                    <a:gd name="connsiteX43" fmla="*/ 278694 w 1034979"/>
                    <a:gd name="connsiteY43" fmla="*/ 1069812 h 1509906"/>
                    <a:gd name="connsiteX44" fmla="*/ 280599 w 1034979"/>
                    <a:gd name="connsiteY44" fmla="*/ 1075527 h 1509906"/>
                    <a:gd name="connsiteX45" fmla="*/ 278694 w 1034979"/>
                    <a:gd name="connsiteY45" fmla="*/ 1094577 h 1509906"/>
                    <a:gd name="connsiteX46" fmla="*/ 276789 w 1034979"/>
                    <a:gd name="connsiteY46" fmla="*/ 1104102 h 1509906"/>
                    <a:gd name="connsiteX47" fmla="*/ 263454 w 1034979"/>
                    <a:gd name="connsiteY47" fmla="*/ 1117437 h 1509906"/>
                    <a:gd name="connsiteX48" fmla="*/ 252024 w 1034979"/>
                    <a:gd name="connsiteY48" fmla="*/ 1125057 h 1509906"/>
                    <a:gd name="connsiteX49" fmla="*/ 240594 w 1034979"/>
                    <a:gd name="connsiteY49" fmla="*/ 1128867 h 1509906"/>
                    <a:gd name="connsiteX50" fmla="*/ 27234 w 1034979"/>
                    <a:gd name="connsiteY50" fmla="*/ 1147917 h 1509906"/>
                    <a:gd name="connsiteX51" fmla="*/ 15804 w 1034979"/>
                    <a:gd name="connsiteY51" fmla="*/ 1153632 h 1509906"/>
                    <a:gd name="connsiteX52" fmla="*/ 6279 w 1034979"/>
                    <a:gd name="connsiteY52" fmla="*/ 1163157 h 1509906"/>
                    <a:gd name="connsiteX53" fmla="*/ 4374 w 1034979"/>
                    <a:gd name="connsiteY53" fmla="*/ 1168872 h 1509906"/>
                    <a:gd name="connsiteX54" fmla="*/ 564 w 1034979"/>
                    <a:gd name="connsiteY54" fmla="*/ 1174587 h 1509906"/>
                    <a:gd name="connsiteX55" fmla="*/ 6279 w 1034979"/>
                    <a:gd name="connsiteY55" fmla="*/ 1206972 h 1509906"/>
                    <a:gd name="connsiteX56" fmla="*/ 11994 w 1034979"/>
                    <a:gd name="connsiteY56" fmla="*/ 1210782 h 1509906"/>
                    <a:gd name="connsiteX57" fmla="*/ 17709 w 1034979"/>
                    <a:gd name="connsiteY57" fmla="*/ 1212687 h 1509906"/>
                    <a:gd name="connsiteX58" fmla="*/ 145344 w 1034979"/>
                    <a:gd name="connsiteY58" fmla="*/ 1210782 h 1509906"/>
                    <a:gd name="connsiteX59" fmla="*/ 152964 w 1034979"/>
                    <a:gd name="connsiteY59" fmla="*/ 1208877 h 1509906"/>
                    <a:gd name="connsiteX60" fmla="*/ 303459 w 1034979"/>
                    <a:gd name="connsiteY60" fmla="*/ 1203162 h 1509906"/>
                    <a:gd name="connsiteX61" fmla="*/ 318699 w 1034979"/>
                    <a:gd name="connsiteY61" fmla="*/ 1210782 h 1509906"/>
                    <a:gd name="connsiteX62" fmla="*/ 330129 w 1034979"/>
                    <a:gd name="connsiteY62" fmla="*/ 1216497 h 1509906"/>
                    <a:gd name="connsiteX63" fmla="*/ 333939 w 1034979"/>
                    <a:gd name="connsiteY63" fmla="*/ 1222212 h 1509906"/>
                    <a:gd name="connsiteX64" fmla="*/ 339654 w 1034979"/>
                    <a:gd name="connsiteY64" fmla="*/ 1224117 h 1509906"/>
                    <a:gd name="connsiteX65" fmla="*/ 351084 w 1034979"/>
                    <a:gd name="connsiteY65" fmla="*/ 1231737 h 1509906"/>
                    <a:gd name="connsiteX66" fmla="*/ 356799 w 1034979"/>
                    <a:gd name="connsiteY66" fmla="*/ 1235547 h 1509906"/>
                    <a:gd name="connsiteX67" fmla="*/ 360609 w 1034979"/>
                    <a:gd name="connsiteY67" fmla="*/ 1241262 h 1509906"/>
                    <a:gd name="connsiteX68" fmla="*/ 366324 w 1034979"/>
                    <a:gd name="connsiteY68" fmla="*/ 1252692 h 1509906"/>
                    <a:gd name="connsiteX69" fmla="*/ 362514 w 1034979"/>
                    <a:gd name="connsiteY69" fmla="*/ 1279362 h 1509906"/>
                    <a:gd name="connsiteX70" fmla="*/ 358704 w 1034979"/>
                    <a:gd name="connsiteY70" fmla="*/ 1285077 h 1509906"/>
                    <a:gd name="connsiteX71" fmla="*/ 356799 w 1034979"/>
                    <a:gd name="connsiteY71" fmla="*/ 1290792 h 1509906"/>
                    <a:gd name="connsiteX72" fmla="*/ 352989 w 1034979"/>
                    <a:gd name="connsiteY72" fmla="*/ 1296507 h 1509906"/>
                    <a:gd name="connsiteX73" fmla="*/ 351084 w 1034979"/>
                    <a:gd name="connsiteY73" fmla="*/ 1302222 h 1509906"/>
                    <a:gd name="connsiteX74" fmla="*/ 347274 w 1034979"/>
                    <a:gd name="connsiteY74" fmla="*/ 1307937 h 1509906"/>
                    <a:gd name="connsiteX75" fmla="*/ 330129 w 1034979"/>
                    <a:gd name="connsiteY75" fmla="*/ 1374612 h 1509906"/>
                    <a:gd name="connsiteX76" fmla="*/ 328224 w 1034979"/>
                    <a:gd name="connsiteY76" fmla="*/ 1426047 h 1509906"/>
                    <a:gd name="connsiteX77" fmla="*/ 330129 w 1034979"/>
                    <a:gd name="connsiteY77" fmla="*/ 1450812 h 1509906"/>
                    <a:gd name="connsiteX78" fmla="*/ 332034 w 1034979"/>
                    <a:gd name="connsiteY78" fmla="*/ 1456527 h 1509906"/>
                    <a:gd name="connsiteX79" fmla="*/ 335844 w 1034979"/>
                    <a:gd name="connsiteY79" fmla="*/ 1460337 h 1509906"/>
                    <a:gd name="connsiteX80" fmla="*/ 364419 w 1034979"/>
                    <a:gd name="connsiteY80" fmla="*/ 1506057 h 1509906"/>
                    <a:gd name="connsiteX81" fmla="*/ 387279 w 1034979"/>
                    <a:gd name="connsiteY81" fmla="*/ 1507962 h 1509906"/>
                    <a:gd name="connsiteX82" fmla="*/ 392994 w 1034979"/>
                    <a:gd name="connsiteY82" fmla="*/ 1502247 h 1509906"/>
                    <a:gd name="connsiteX83" fmla="*/ 394899 w 1034979"/>
                    <a:gd name="connsiteY83" fmla="*/ 1490817 h 1509906"/>
                    <a:gd name="connsiteX84" fmla="*/ 396804 w 1034979"/>
                    <a:gd name="connsiteY84" fmla="*/ 1485102 h 1509906"/>
                    <a:gd name="connsiteX85" fmla="*/ 398709 w 1034979"/>
                    <a:gd name="connsiteY85" fmla="*/ 1467957 h 1509906"/>
                    <a:gd name="connsiteX86" fmla="*/ 400614 w 1034979"/>
                    <a:gd name="connsiteY86" fmla="*/ 1454622 h 1509906"/>
                    <a:gd name="connsiteX87" fmla="*/ 404424 w 1034979"/>
                    <a:gd name="connsiteY87" fmla="*/ 1397472 h 1509906"/>
                    <a:gd name="connsiteX88" fmla="*/ 410139 w 1034979"/>
                    <a:gd name="connsiteY88" fmla="*/ 1386042 h 1509906"/>
                    <a:gd name="connsiteX89" fmla="*/ 413949 w 1034979"/>
                    <a:gd name="connsiteY89" fmla="*/ 1372707 h 1509906"/>
                    <a:gd name="connsiteX90" fmla="*/ 415854 w 1034979"/>
                    <a:gd name="connsiteY90" fmla="*/ 1366992 h 1509906"/>
                    <a:gd name="connsiteX91" fmla="*/ 417759 w 1034979"/>
                    <a:gd name="connsiteY91" fmla="*/ 1353657 h 1509906"/>
                    <a:gd name="connsiteX92" fmla="*/ 421569 w 1034979"/>
                    <a:gd name="connsiteY92" fmla="*/ 1342227 h 1509906"/>
                    <a:gd name="connsiteX93" fmla="*/ 427284 w 1034979"/>
                    <a:gd name="connsiteY93" fmla="*/ 1328892 h 1509906"/>
                    <a:gd name="connsiteX94" fmla="*/ 467289 w 1034979"/>
                    <a:gd name="connsiteY94" fmla="*/ 1258407 h 1509906"/>
                    <a:gd name="connsiteX95" fmla="*/ 528455 w 1034979"/>
                    <a:gd name="connsiteY95" fmla="*/ 1245638 h 1509906"/>
                    <a:gd name="connsiteX96" fmla="*/ 573969 w 1034979"/>
                    <a:gd name="connsiteY96" fmla="*/ 1229832 h 1509906"/>
                    <a:gd name="connsiteX97" fmla="*/ 585399 w 1034979"/>
                    <a:gd name="connsiteY97" fmla="*/ 1226022 h 1509906"/>
                    <a:gd name="connsiteX98" fmla="*/ 720654 w 1034979"/>
                    <a:gd name="connsiteY98" fmla="*/ 1309842 h 1509906"/>
                    <a:gd name="connsiteX99" fmla="*/ 733989 w 1034979"/>
                    <a:gd name="connsiteY99" fmla="*/ 1319367 h 1509906"/>
                    <a:gd name="connsiteX100" fmla="*/ 743514 w 1034979"/>
                    <a:gd name="connsiteY100" fmla="*/ 1321272 h 1509906"/>
                    <a:gd name="connsiteX101" fmla="*/ 749229 w 1034979"/>
                    <a:gd name="connsiteY101" fmla="*/ 1323177 h 1509906"/>
                    <a:gd name="connsiteX102" fmla="*/ 762564 w 1034979"/>
                    <a:gd name="connsiteY102" fmla="*/ 1328892 h 1509906"/>
                    <a:gd name="connsiteX103" fmla="*/ 777804 w 1034979"/>
                    <a:gd name="connsiteY103" fmla="*/ 1326987 h 1509906"/>
                    <a:gd name="connsiteX104" fmla="*/ 789234 w 1034979"/>
                    <a:gd name="connsiteY104" fmla="*/ 1321272 h 1509906"/>
                    <a:gd name="connsiteX105" fmla="*/ 794949 w 1034979"/>
                    <a:gd name="connsiteY105" fmla="*/ 1319367 h 1509906"/>
                    <a:gd name="connsiteX106" fmla="*/ 802569 w 1034979"/>
                    <a:gd name="connsiteY106" fmla="*/ 1302222 h 1509906"/>
                    <a:gd name="connsiteX107" fmla="*/ 800664 w 1034979"/>
                    <a:gd name="connsiteY107" fmla="*/ 1277457 h 1509906"/>
                    <a:gd name="connsiteX108" fmla="*/ 798759 w 1034979"/>
                    <a:gd name="connsiteY108" fmla="*/ 1271742 h 1509906"/>
                    <a:gd name="connsiteX109" fmla="*/ 796854 w 1034979"/>
                    <a:gd name="connsiteY109" fmla="*/ 1264122 h 1509906"/>
                    <a:gd name="connsiteX110" fmla="*/ 783519 w 1034979"/>
                    <a:gd name="connsiteY110" fmla="*/ 1246977 h 1509906"/>
                    <a:gd name="connsiteX111" fmla="*/ 773994 w 1034979"/>
                    <a:gd name="connsiteY111" fmla="*/ 1241262 h 1509906"/>
                    <a:gd name="connsiteX112" fmla="*/ 648264 w 1034979"/>
                    <a:gd name="connsiteY112" fmla="*/ 1149822 h 1509906"/>
                    <a:gd name="connsiteX113" fmla="*/ 644454 w 1034979"/>
                    <a:gd name="connsiteY113" fmla="*/ 1132677 h 1509906"/>
                    <a:gd name="connsiteX114" fmla="*/ 646359 w 1034979"/>
                    <a:gd name="connsiteY114" fmla="*/ 1125057 h 1509906"/>
                    <a:gd name="connsiteX115" fmla="*/ 650169 w 1034979"/>
                    <a:gd name="connsiteY115" fmla="*/ 1107912 h 1509906"/>
                    <a:gd name="connsiteX116" fmla="*/ 653979 w 1034979"/>
                    <a:gd name="connsiteY116" fmla="*/ 1102197 h 1509906"/>
                    <a:gd name="connsiteX117" fmla="*/ 655884 w 1034979"/>
                    <a:gd name="connsiteY117" fmla="*/ 1096482 h 1509906"/>
                    <a:gd name="connsiteX118" fmla="*/ 661599 w 1034979"/>
                    <a:gd name="connsiteY118" fmla="*/ 1094577 h 1509906"/>
                    <a:gd name="connsiteX119" fmla="*/ 671124 w 1034979"/>
                    <a:gd name="connsiteY119" fmla="*/ 1083147 h 1509906"/>
                    <a:gd name="connsiteX120" fmla="*/ 724464 w 1034979"/>
                    <a:gd name="connsiteY120" fmla="*/ 1075527 h 1509906"/>
                    <a:gd name="connsiteX121" fmla="*/ 842574 w 1034979"/>
                    <a:gd name="connsiteY121" fmla="*/ 1077432 h 1509906"/>
                    <a:gd name="connsiteX122" fmla="*/ 871149 w 1034979"/>
                    <a:gd name="connsiteY122" fmla="*/ 1079337 h 1509906"/>
                    <a:gd name="connsiteX123" fmla="*/ 899724 w 1034979"/>
                    <a:gd name="connsiteY123" fmla="*/ 1085052 h 1509906"/>
                    <a:gd name="connsiteX124" fmla="*/ 922584 w 1034979"/>
                    <a:gd name="connsiteY124" fmla="*/ 1088862 h 1509906"/>
                    <a:gd name="connsiteX125" fmla="*/ 951159 w 1034979"/>
                    <a:gd name="connsiteY125" fmla="*/ 1094577 h 1509906"/>
                    <a:gd name="connsiteX126" fmla="*/ 956874 w 1034979"/>
                    <a:gd name="connsiteY126" fmla="*/ 1094577 h 1509906"/>
                    <a:gd name="connsiteX127" fmla="*/ 1002594 w 1034979"/>
                    <a:gd name="connsiteY127" fmla="*/ 1092672 h 1509906"/>
                    <a:gd name="connsiteX128" fmla="*/ 1031169 w 1034979"/>
                    <a:gd name="connsiteY128" fmla="*/ 1085052 h 1509906"/>
                    <a:gd name="connsiteX129" fmla="*/ 1034979 w 1034979"/>
                    <a:gd name="connsiteY129" fmla="*/ 1079337 h 1509906"/>
                    <a:gd name="connsiteX130" fmla="*/ 1033074 w 1034979"/>
                    <a:gd name="connsiteY130" fmla="*/ 1060287 h 1509906"/>
                    <a:gd name="connsiteX131" fmla="*/ 1027359 w 1034979"/>
                    <a:gd name="connsiteY131" fmla="*/ 1056477 h 1509906"/>
                    <a:gd name="connsiteX132" fmla="*/ 1012119 w 1034979"/>
                    <a:gd name="connsiteY132" fmla="*/ 1054572 h 1509906"/>
                    <a:gd name="connsiteX133" fmla="*/ 1006404 w 1034979"/>
                    <a:gd name="connsiteY133" fmla="*/ 1052667 h 1509906"/>
                    <a:gd name="connsiteX134" fmla="*/ 998784 w 1034979"/>
                    <a:gd name="connsiteY134" fmla="*/ 1050762 h 1509906"/>
                    <a:gd name="connsiteX135" fmla="*/ 987354 w 1034979"/>
                    <a:gd name="connsiteY135" fmla="*/ 1043142 h 1509906"/>
                    <a:gd name="connsiteX136" fmla="*/ 975924 w 1034979"/>
                    <a:gd name="connsiteY136" fmla="*/ 1039332 h 1509906"/>
                    <a:gd name="connsiteX137" fmla="*/ 970209 w 1034979"/>
                    <a:gd name="connsiteY137" fmla="*/ 1037427 h 1509906"/>
                    <a:gd name="connsiteX138" fmla="*/ 962589 w 1034979"/>
                    <a:gd name="connsiteY138" fmla="*/ 1035522 h 1509906"/>
                    <a:gd name="connsiteX139" fmla="*/ 956874 w 1034979"/>
                    <a:gd name="connsiteY139" fmla="*/ 1033617 h 1509906"/>
                    <a:gd name="connsiteX140" fmla="*/ 935919 w 1034979"/>
                    <a:gd name="connsiteY140" fmla="*/ 1027902 h 1509906"/>
                    <a:gd name="connsiteX141" fmla="*/ 930204 w 1034979"/>
                    <a:gd name="connsiteY141" fmla="*/ 1025997 h 1509906"/>
                    <a:gd name="connsiteX142" fmla="*/ 825429 w 1034979"/>
                    <a:gd name="connsiteY142" fmla="*/ 1027902 h 1509906"/>
                    <a:gd name="connsiteX143" fmla="*/ 819714 w 1034979"/>
                    <a:gd name="connsiteY143" fmla="*/ 1029807 h 1509906"/>
                    <a:gd name="connsiteX144" fmla="*/ 730179 w 1034979"/>
                    <a:gd name="connsiteY144" fmla="*/ 1031712 h 1509906"/>
                    <a:gd name="connsiteX145" fmla="*/ 716844 w 1034979"/>
                    <a:gd name="connsiteY145" fmla="*/ 1035522 h 1509906"/>
                    <a:gd name="connsiteX146" fmla="*/ 695889 w 1034979"/>
                    <a:gd name="connsiteY146" fmla="*/ 1037427 h 1509906"/>
                    <a:gd name="connsiteX147" fmla="*/ 669219 w 1034979"/>
                    <a:gd name="connsiteY147" fmla="*/ 1039332 h 1509906"/>
                    <a:gd name="connsiteX148" fmla="*/ 669219 w 1034979"/>
                    <a:gd name="connsiteY148" fmla="*/ 1039332 h 1509906"/>
                    <a:gd name="connsiteX149" fmla="*/ 646359 w 1034979"/>
                    <a:gd name="connsiteY149" fmla="*/ 1043142 h 1509906"/>
                    <a:gd name="connsiteX150" fmla="*/ 642549 w 1034979"/>
                    <a:gd name="connsiteY150" fmla="*/ 1031712 h 1509906"/>
                    <a:gd name="connsiteX151" fmla="*/ 640644 w 1034979"/>
                    <a:gd name="connsiteY151" fmla="*/ 1025997 h 1509906"/>
                    <a:gd name="connsiteX152" fmla="*/ 642549 w 1034979"/>
                    <a:gd name="connsiteY152" fmla="*/ 1008852 h 1509906"/>
                    <a:gd name="connsiteX153" fmla="*/ 644454 w 1034979"/>
                    <a:gd name="connsiteY153" fmla="*/ 1003137 h 1509906"/>
                    <a:gd name="connsiteX154" fmla="*/ 661599 w 1034979"/>
                    <a:gd name="connsiteY154" fmla="*/ 993612 h 1509906"/>
                    <a:gd name="connsiteX155" fmla="*/ 673029 w 1034979"/>
                    <a:gd name="connsiteY155" fmla="*/ 985992 h 1509906"/>
                    <a:gd name="connsiteX156" fmla="*/ 674934 w 1034979"/>
                    <a:gd name="connsiteY156" fmla="*/ 980277 h 1509906"/>
                    <a:gd name="connsiteX157" fmla="*/ 680649 w 1034979"/>
                    <a:gd name="connsiteY157" fmla="*/ 978372 h 1509906"/>
                    <a:gd name="connsiteX158" fmla="*/ 686364 w 1034979"/>
                    <a:gd name="connsiteY158" fmla="*/ 974562 h 1509906"/>
                    <a:gd name="connsiteX159" fmla="*/ 695889 w 1034979"/>
                    <a:gd name="connsiteY159" fmla="*/ 965037 h 1509906"/>
                    <a:gd name="connsiteX160" fmla="*/ 705414 w 1034979"/>
                    <a:gd name="connsiteY160" fmla="*/ 953607 h 1509906"/>
                    <a:gd name="connsiteX161" fmla="*/ 716844 w 1034979"/>
                    <a:gd name="connsiteY161" fmla="*/ 945987 h 1509906"/>
                    <a:gd name="connsiteX162" fmla="*/ 732084 w 1034979"/>
                    <a:gd name="connsiteY162" fmla="*/ 932652 h 1509906"/>
                    <a:gd name="connsiteX163" fmla="*/ 741609 w 1034979"/>
                    <a:gd name="connsiteY163" fmla="*/ 921222 h 1509906"/>
                    <a:gd name="connsiteX164" fmla="*/ 753039 w 1034979"/>
                    <a:gd name="connsiteY164" fmla="*/ 911697 h 1509906"/>
                    <a:gd name="connsiteX165" fmla="*/ 758754 w 1034979"/>
                    <a:gd name="connsiteY165" fmla="*/ 900267 h 1509906"/>
                    <a:gd name="connsiteX166" fmla="*/ 760659 w 1034979"/>
                    <a:gd name="connsiteY166" fmla="*/ 894552 h 1509906"/>
                    <a:gd name="connsiteX167" fmla="*/ 766374 w 1034979"/>
                    <a:gd name="connsiteY167" fmla="*/ 883122 h 1509906"/>
                    <a:gd name="connsiteX168" fmla="*/ 764469 w 1034979"/>
                    <a:gd name="connsiteY168" fmla="*/ 867882 h 1509906"/>
                    <a:gd name="connsiteX169" fmla="*/ 758754 w 1034979"/>
                    <a:gd name="connsiteY169" fmla="*/ 865977 h 1509906"/>
                    <a:gd name="connsiteX170" fmla="*/ 737799 w 1034979"/>
                    <a:gd name="connsiteY170" fmla="*/ 867882 h 1509906"/>
                    <a:gd name="connsiteX171" fmla="*/ 732084 w 1034979"/>
                    <a:gd name="connsiteY171" fmla="*/ 871692 h 1509906"/>
                    <a:gd name="connsiteX172" fmla="*/ 720654 w 1034979"/>
                    <a:gd name="connsiteY172" fmla="*/ 875502 h 1509906"/>
                    <a:gd name="connsiteX173" fmla="*/ 716844 w 1034979"/>
                    <a:gd name="connsiteY173" fmla="*/ 881217 h 1509906"/>
                    <a:gd name="connsiteX174" fmla="*/ 711129 w 1034979"/>
                    <a:gd name="connsiteY174" fmla="*/ 883122 h 1509906"/>
                    <a:gd name="connsiteX175" fmla="*/ 705414 w 1034979"/>
                    <a:gd name="connsiteY175" fmla="*/ 886932 h 1509906"/>
                    <a:gd name="connsiteX176" fmla="*/ 699699 w 1034979"/>
                    <a:gd name="connsiteY176" fmla="*/ 892647 h 1509906"/>
                    <a:gd name="connsiteX177" fmla="*/ 692079 w 1034979"/>
                    <a:gd name="connsiteY177" fmla="*/ 896457 h 1509906"/>
                    <a:gd name="connsiteX178" fmla="*/ 627309 w 1034979"/>
                    <a:gd name="connsiteY178" fmla="*/ 953607 h 1509906"/>
                    <a:gd name="connsiteX179" fmla="*/ 602544 w 1034979"/>
                    <a:gd name="connsiteY179" fmla="*/ 959322 h 1509906"/>
                    <a:gd name="connsiteX180" fmla="*/ 589209 w 1034979"/>
                    <a:gd name="connsiteY180" fmla="*/ 963132 h 1509906"/>
                    <a:gd name="connsiteX181" fmla="*/ 569026 w 1034979"/>
                    <a:gd name="connsiteY181" fmla="*/ 948870 h 1509906"/>
                    <a:gd name="connsiteX182" fmla="*/ 507294 w 1034979"/>
                    <a:gd name="connsiteY182" fmla="*/ 841212 h 1509906"/>
                    <a:gd name="connsiteX183" fmla="*/ 503484 w 1034979"/>
                    <a:gd name="connsiteY183" fmla="*/ 351627 h 1509906"/>
                    <a:gd name="connsiteX184" fmla="*/ 499674 w 1034979"/>
                    <a:gd name="connsiteY184" fmla="*/ 60162 h 1509906"/>
                    <a:gd name="connsiteX185" fmla="*/ 490149 w 1034979"/>
                    <a:gd name="connsiteY185" fmla="*/ 33492 h 1509906"/>
                    <a:gd name="connsiteX186" fmla="*/ 488244 w 1034979"/>
                    <a:gd name="connsiteY186" fmla="*/ 27777 h 1509906"/>
                    <a:gd name="connsiteX187" fmla="*/ 484434 w 1034979"/>
                    <a:gd name="connsiteY187" fmla="*/ 22062 h 1509906"/>
                    <a:gd name="connsiteX188" fmla="*/ 478719 w 1034979"/>
                    <a:gd name="connsiteY188" fmla="*/ 10632 h 1509906"/>
                    <a:gd name="connsiteX189" fmla="*/ 473004 w 1034979"/>
                    <a:gd name="connsiteY189" fmla="*/ 6822 h 1509906"/>
                    <a:gd name="connsiteX190" fmla="*/ 469194 w 1034979"/>
                    <a:gd name="connsiteY190" fmla="*/ 1107 h 1509906"/>
                    <a:gd name="connsiteX191" fmla="*/ 429189 w 1034979"/>
                    <a:gd name="connsiteY191" fmla="*/ 4917 h 1509906"/>
                    <a:gd name="connsiteX192" fmla="*/ 421569 w 1034979"/>
                    <a:gd name="connsiteY192" fmla="*/ 16347 h 1509906"/>
                    <a:gd name="connsiteX193" fmla="*/ 417759 w 1034979"/>
                    <a:gd name="connsiteY193" fmla="*/ 22062 h 1509906"/>
                    <a:gd name="connsiteX194" fmla="*/ 419664 w 1034979"/>
                    <a:gd name="connsiteY194" fmla="*/ 54447 h 1509906"/>
                    <a:gd name="connsiteX195" fmla="*/ 423474 w 1034979"/>
                    <a:gd name="connsiteY195" fmla="*/ 65877 h 1509906"/>
                    <a:gd name="connsiteX196" fmla="*/ 425379 w 1034979"/>
                    <a:gd name="connsiteY196" fmla="*/ 71592 h 1509906"/>
                    <a:gd name="connsiteX197" fmla="*/ 425379 w 1034979"/>
                    <a:gd name="connsiteY197" fmla="*/ 77307 h 1509906"/>
                    <a:gd name="connsiteX198" fmla="*/ 429189 w 1034979"/>
                    <a:gd name="connsiteY198" fmla="*/ 231612 h 1509906"/>
                    <a:gd name="connsiteX199" fmla="*/ 440619 w 1034979"/>
                    <a:gd name="connsiteY199" fmla="*/ 414492 h 1509906"/>
                    <a:gd name="connsiteX200" fmla="*/ 425379 w 1034979"/>
                    <a:gd name="connsiteY200" fmla="*/ 711672 h 1509906"/>
                    <a:gd name="connsiteX201" fmla="*/ 425173 w 1034979"/>
                    <a:gd name="connsiteY201" fmla="*/ 765165 h 1509906"/>
                    <a:gd name="connsiteX202" fmla="*/ 425379 w 1034979"/>
                    <a:gd name="connsiteY202" fmla="*/ 894552 h 1509906"/>
                    <a:gd name="connsiteX0" fmla="*/ 425379 w 1034979"/>
                    <a:gd name="connsiteY0" fmla="*/ 894552 h 1509906"/>
                    <a:gd name="connsiteX1" fmla="*/ 394899 w 1034979"/>
                    <a:gd name="connsiteY1" fmla="*/ 932652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89209 w 1034979"/>
                    <a:gd name="connsiteY179" fmla="*/ 963132 h 1509906"/>
                    <a:gd name="connsiteX180" fmla="*/ 569026 w 1034979"/>
                    <a:gd name="connsiteY180" fmla="*/ 948870 h 1509906"/>
                    <a:gd name="connsiteX181" fmla="*/ 507294 w 1034979"/>
                    <a:gd name="connsiteY181" fmla="*/ 841212 h 1509906"/>
                    <a:gd name="connsiteX182" fmla="*/ 503484 w 1034979"/>
                    <a:gd name="connsiteY182" fmla="*/ 351627 h 1509906"/>
                    <a:gd name="connsiteX183" fmla="*/ 499674 w 1034979"/>
                    <a:gd name="connsiteY183" fmla="*/ 60162 h 1509906"/>
                    <a:gd name="connsiteX184" fmla="*/ 490149 w 1034979"/>
                    <a:gd name="connsiteY184" fmla="*/ 33492 h 1509906"/>
                    <a:gd name="connsiteX185" fmla="*/ 488244 w 1034979"/>
                    <a:gd name="connsiteY185" fmla="*/ 27777 h 1509906"/>
                    <a:gd name="connsiteX186" fmla="*/ 484434 w 1034979"/>
                    <a:gd name="connsiteY186" fmla="*/ 22062 h 1509906"/>
                    <a:gd name="connsiteX187" fmla="*/ 478719 w 1034979"/>
                    <a:gd name="connsiteY187" fmla="*/ 10632 h 1509906"/>
                    <a:gd name="connsiteX188" fmla="*/ 473004 w 1034979"/>
                    <a:gd name="connsiteY188" fmla="*/ 6822 h 1509906"/>
                    <a:gd name="connsiteX189" fmla="*/ 469194 w 1034979"/>
                    <a:gd name="connsiteY189" fmla="*/ 1107 h 1509906"/>
                    <a:gd name="connsiteX190" fmla="*/ 429189 w 1034979"/>
                    <a:gd name="connsiteY190" fmla="*/ 4917 h 1509906"/>
                    <a:gd name="connsiteX191" fmla="*/ 421569 w 1034979"/>
                    <a:gd name="connsiteY191" fmla="*/ 16347 h 1509906"/>
                    <a:gd name="connsiteX192" fmla="*/ 417759 w 1034979"/>
                    <a:gd name="connsiteY192" fmla="*/ 22062 h 1509906"/>
                    <a:gd name="connsiteX193" fmla="*/ 419664 w 1034979"/>
                    <a:gd name="connsiteY193" fmla="*/ 54447 h 1509906"/>
                    <a:gd name="connsiteX194" fmla="*/ 423474 w 1034979"/>
                    <a:gd name="connsiteY194" fmla="*/ 65877 h 1509906"/>
                    <a:gd name="connsiteX195" fmla="*/ 425379 w 1034979"/>
                    <a:gd name="connsiteY195" fmla="*/ 71592 h 1509906"/>
                    <a:gd name="connsiteX196" fmla="*/ 425379 w 1034979"/>
                    <a:gd name="connsiteY196" fmla="*/ 77307 h 1509906"/>
                    <a:gd name="connsiteX197" fmla="*/ 429189 w 1034979"/>
                    <a:gd name="connsiteY197" fmla="*/ 231612 h 1509906"/>
                    <a:gd name="connsiteX198" fmla="*/ 440619 w 1034979"/>
                    <a:gd name="connsiteY198" fmla="*/ 414492 h 1509906"/>
                    <a:gd name="connsiteX199" fmla="*/ 425379 w 1034979"/>
                    <a:gd name="connsiteY199" fmla="*/ 711672 h 1509906"/>
                    <a:gd name="connsiteX200" fmla="*/ 425173 w 1034979"/>
                    <a:gd name="connsiteY200" fmla="*/ 765165 h 1509906"/>
                    <a:gd name="connsiteX201" fmla="*/ 425379 w 1034979"/>
                    <a:gd name="connsiteY201" fmla="*/ 894552 h 1509906"/>
                    <a:gd name="connsiteX0" fmla="*/ 425379 w 1034979"/>
                    <a:gd name="connsiteY0" fmla="*/ 894553 h 1509906"/>
                    <a:gd name="connsiteX1" fmla="*/ 394899 w 1034979"/>
                    <a:gd name="connsiteY1" fmla="*/ 932652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89209 w 1034979"/>
                    <a:gd name="connsiteY179" fmla="*/ 963132 h 1509906"/>
                    <a:gd name="connsiteX180" fmla="*/ 569026 w 1034979"/>
                    <a:gd name="connsiteY180" fmla="*/ 948870 h 1509906"/>
                    <a:gd name="connsiteX181" fmla="*/ 507294 w 1034979"/>
                    <a:gd name="connsiteY181" fmla="*/ 841212 h 1509906"/>
                    <a:gd name="connsiteX182" fmla="*/ 503484 w 1034979"/>
                    <a:gd name="connsiteY182" fmla="*/ 351627 h 1509906"/>
                    <a:gd name="connsiteX183" fmla="*/ 499674 w 1034979"/>
                    <a:gd name="connsiteY183" fmla="*/ 60162 h 1509906"/>
                    <a:gd name="connsiteX184" fmla="*/ 490149 w 1034979"/>
                    <a:gd name="connsiteY184" fmla="*/ 33492 h 1509906"/>
                    <a:gd name="connsiteX185" fmla="*/ 488244 w 1034979"/>
                    <a:gd name="connsiteY185" fmla="*/ 27777 h 1509906"/>
                    <a:gd name="connsiteX186" fmla="*/ 484434 w 1034979"/>
                    <a:gd name="connsiteY186" fmla="*/ 22062 h 1509906"/>
                    <a:gd name="connsiteX187" fmla="*/ 478719 w 1034979"/>
                    <a:gd name="connsiteY187" fmla="*/ 10632 h 1509906"/>
                    <a:gd name="connsiteX188" fmla="*/ 473004 w 1034979"/>
                    <a:gd name="connsiteY188" fmla="*/ 6822 h 1509906"/>
                    <a:gd name="connsiteX189" fmla="*/ 469194 w 1034979"/>
                    <a:gd name="connsiteY189" fmla="*/ 1107 h 1509906"/>
                    <a:gd name="connsiteX190" fmla="*/ 429189 w 1034979"/>
                    <a:gd name="connsiteY190" fmla="*/ 4917 h 1509906"/>
                    <a:gd name="connsiteX191" fmla="*/ 421569 w 1034979"/>
                    <a:gd name="connsiteY191" fmla="*/ 16347 h 1509906"/>
                    <a:gd name="connsiteX192" fmla="*/ 417759 w 1034979"/>
                    <a:gd name="connsiteY192" fmla="*/ 22062 h 1509906"/>
                    <a:gd name="connsiteX193" fmla="*/ 419664 w 1034979"/>
                    <a:gd name="connsiteY193" fmla="*/ 54447 h 1509906"/>
                    <a:gd name="connsiteX194" fmla="*/ 423474 w 1034979"/>
                    <a:gd name="connsiteY194" fmla="*/ 65877 h 1509906"/>
                    <a:gd name="connsiteX195" fmla="*/ 425379 w 1034979"/>
                    <a:gd name="connsiteY195" fmla="*/ 71592 h 1509906"/>
                    <a:gd name="connsiteX196" fmla="*/ 425379 w 1034979"/>
                    <a:gd name="connsiteY196" fmla="*/ 77307 h 1509906"/>
                    <a:gd name="connsiteX197" fmla="*/ 429189 w 1034979"/>
                    <a:gd name="connsiteY197" fmla="*/ 231612 h 1509906"/>
                    <a:gd name="connsiteX198" fmla="*/ 440619 w 1034979"/>
                    <a:gd name="connsiteY198" fmla="*/ 414492 h 1509906"/>
                    <a:gd name="connsiteX199" fmla="*/ 425379 w 1034979"/>
                    <a:gd name="connsiteY199" fmla="*/ 711672 h 1509906"/>
                    <a:gd name="connsiteX200" fmla="*/ 425173 w 1034979"/>
                    <a:gd name="connsiteY200" fmla="*/ 765165 h 1509906"/>
                    <a:gd name="connsiteX201" fmla="*/ 425379 w 1034979"/>
                    <a:gd name="connsiteY201" fmla="*/ 894553 h 1509906"/>
                    <a:gd name="connsiteX0" fmla="*/ 430322 w 1034979"/>
                    <a:gd name="connsiteY0" fmla="*/ 872310 h 1509906"/>
                    <a:gd name="connsiteX1" fmla="*/ 394899 w 1034979"/>
                    <a:gd name="connsiteY1" fmla="*/ 932652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89209 w 1034979"/>
                    <a:gd name="connsiteY179" fmla="*/ 963132 h 1509906"/>
                    <a:gd name="connsiteX180" fmla="*/ 569026 w 1034979"/>
                    <a:gd name="connsiteY180" fmla="*/ 948870 h 1509906"/>
                    <a:gd name="connsiteX181" fmla="*/ 507294 w 1034979"/>
                    <a:gd name="connsiteY181" fmla="*/ 841212 h 1509906"/>
                    <a:gd name="connsiteX182" fmla="*/ 503484 w 1034979"/>
                    <a:gd name="connsiteY182" fmla="*/ 351627 h 1509906"/>
                    <a:gd name="connsiteX183" fmla="*/ 499674 w 1034979"/>
                    <a:gd name="connsiteY183" fmla="*/ 60162 h 1509906"/>
                    <a:gd name="connsiteX184" fmla="*/ 490149 w 1034979"/>
                    <a:gd name="connsiteY184" fmla="*/ 33492 h 1509906"/>
                    <a:gd name="connsiteX185" fmla="*/ 488244 w 1034979"/>
                    <a:gd name="connsiteY185" fmla="*/ 27777 h 1509906"/>
                    <a:gd name="connsiteX186" fmla="*/ 484434 w 1034979"/>
                    <a:gd name="connsiteY186" fmla="*/ 22062 h 1509906"/>
                    <a:gd name="connsiteX187" fmla="*/ 478719 w 1034979"/>
                    <a:gd name="connsiteY187" fmla="*/ 10632 h 1509906"/>
                    <a:gd name="connsiteX188" fmla="*/ 473004 w 1034979"/>
                    <a:gd name="connsiteY188" fmla="*/ 6822 h 1509906"/>
                    <a:gd name="connsiteX189" fmla="*/ 469194 w 1034979"/>
                    <a:gd name="connsiteY189" fmla="*/ 1107 h 1509906"/>
                    <a:gd name="connsiteX190" fmla="*/ 429189 w 1034979"/>
                    <a:gd name="connsiteY190" fmla="*/ 4917 h 1509906"/>
                    <a:gd name="connsiteX191" fmla="*/ 421569 w 1034979"/>
                    <a:gd name="connsiteY191" fmla="*/ 16347 h 1509906"/>
                    <a:gd name="connsiteX192" fmla="*/ 417759 w 1034979"/>
                    <a:gd name="connsiteY192" fmla="*/ 22062 h 1509906"/>
                    <a:gd name="connsiteX193" fmla="*/ 419664 w 1034979"/>
                    <a:gd name="connsiteY193" fmla="*/ 54447 h 1509906"/>
                    <a:gd name="connsiteX194" fmla="*/ 423474 w 1034979"/>
                    <a:gd name="connsiteY194" fmla="*/ 65877 h 1509906"/>
                    <a:gd name="connsiteX195" fmla="*/ 425379 w 1034979"/>
                    <a:gd name="connsiteY195" fmla="*/ 71592 h 1509906"/>
                    <a:gd name="connsiteX196" fmla="*/ 425379 w 1034979"/>
                    <a:gd name="connsiteY196" fmla="*/ 77307 h 1509906"/>
                    <a:gd name="connsiteX197" fmla="*/ 429189 w 1034979"/>
                    <a:gd name="connsiteY197" fmla="*/ 231612 h 1509906"/>
                    <a:gd name="connsiteX198" fmla="*/ 440619 w 1034979"/>
                    <a:gd name="connsiteY198" fmla="*/ 414492 h 1509906"/>
                    <a:gd name="connsiteX199" fmla="*/ 425379 w 1034979"/>
                    <a:gd name="connsiteY199" fmla="*/ 711672 h 1509906"/>
                    <a:gd name="connsiteX200" fmla="*/ 425173 w 1034979"/>
                    <a:gd name="connsiteY200" fmla="*/ 765165 h 1509906"/>
                    <a:gd name="connsiteX201" fmla="*/ 430322 w 1034979"/>
                    <a:gd name="connsiteY201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89209 w 1034979"/>
                    <a:gd name="connsiteY179" fmla="*/ 963132 h 1509906"/>
                    <a:gd name="connsiteX180" fmla="*/ 569026 w 1034979"/>
                    <a:gd name="connsiteY180" fmla="*/ 948870 h 1509906"/>
                    <a:gd name="connsiteX181" fmla="*/ 507294 w 1034979"/>
                    <a:gd name="connsiteY181" fmla="*/ 841212 h 1509906"/>
                    <a:gd name="connsiteX182" fmla="*/ 503484 w 1034979"/>
                    <a:gd name="connsiteY182" fmla="*/ 351627 h 1509906"/>
                    <a:gd name="connsiteX183" fmla="*/ 499674 w 1034979"/>
                    <a:gd name="connsiteY183" fmla="*/ 60162 h 1509906"/>
                    <a:gd name="connsiteX184" fmla="*/ 490149 w 1034979"/>
                    <a:gd name="connsiteY184" fmla="*/ 33492 h 1509906"/>
                    <a:gd name="connsiteX185" fmla="*/ 488244 w 1034979"/>
                    <a:gd name="connsiteY185" fmla="*/ 27777 h 1509906"/>
                    <a:gd name="connsiteX186" fmla="*/ 484434 w 1034979"/>
                    <a:gd name="connsiteY186" fmla="*/ 22062 h 1509906"/>
                    <a:gd name="connsiteX187" fmla="*/ 478719 w 1034979"/>
                    <a:gd name="connsiteY187" fmla="*/ 10632 h 1509906"/>
                    <a:gd name="connsiteX188" fmla="*/ 473004 w 1034979"/>
                    <a:gd name="connsiteY188" fmla="*/ 6822 h 1509906"/>
                    <a:gd name="connsiteX189" fmla="*/ 469194 w 1034979"/>
                    <a:gd name="connsiteY189" fmla="*/ 1107 h 1509906"/>
                    <a:gd name="connsiteX190" fmla="*/ 429189 w 1034979"/>
                    <a:gd name="connsiteY190" fmla="*/ 4917 h 1509906"/>
                    <a:gd name="connsiteX191" fmla="*/ 421569 w 1034979"/>
                    <a:gd name="connsiteY191" fmla="*/ 16347 h 1509906"/>
                    <a:gd name="connsiteX192" fmla="*/ 417759 w 1034979"/>
                    <a:gd name="connsiteY192" fmla="*/ 22062 h 1509906"/>
                    <a:gd name="connsiteX193" fmla="*/ 419664 w 1034979"/>
                    <a:gd name="connsiteY193" fmla="*/ 54447 h 1509906"/>
                    <a:gd name="connsiteX194" fmla="*/ 423474 w 1034979"/>
                    <a:gd name="connsiteY194" fmla="*/ 65877 h 1509906"/>
                    <a:gd name="connsiteX195" fmla="*/ 425379 w 1034979"/>
                    <a:gd name="connsiteY195" fmla="*/ 71592 h 1509906"/>
                    <a:gd name="connsiteX196" fmla="*/ 425379 w 1034979"/>
                    <a:gd name="connsiteY196" fmla="*/ 77307 h 1509906"/>
                    <a:gd name="connsiteX197" fmla="*/ 429189 w 1034979"/>
                    <a:gd name="connsiteY197" fmla="*/ 231612 h 1509906"/>
                    <a:gd name="connsiteX198" fmla="*/ 440619 w 1034979"/>
                    <a:gd name="connsiteY198" fmla="*/ 414492 h 1509906"/>
                    <a:gd name="connsiteX199" fmla="*/ 425379 w 1034979"/>
                    <a:gd name="connsiteY199" fmla="*/ 711672 h 1509906"/>
                    <a:gd name="connsiteX200" fmla="*/ 425173 w 1034979"/>
                    <a:gd name="connsiteY200" fmla="*/ 765165 h 1509906"/>
                    <a:gd name="connsiteX201" fmla="*/ 430322 w 1034979"/>
                    <a:gd name="connsiteY201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89209 w 1034979"/>
                    <a:gd name="connsiteY179" fmla="*/ 963132 h 1509906"/>
                    <a:gd name="connsiteX180" fmla="*/ 569026 w 1034979"/>
                    <a:gd name="connsiteY180" fmla="*/ 948870 h 1509906"/>
                    <a:gd name="connsiteX181" fmla="*/ 507294 w 1034979"/>
                    <a:gd name="connsiteY181" fmla="*/ 841212 h 1509906"/>
                    <a:gd name="connsiteX182" fmla="*/ 503484 w 1034979"/>
                    <a:gd name="connsiteY182" fmla="*/ 351627 h 1509906"/>
                    <a:gd name="connsiteX183" fmla="*/ 499674 w 1034979"/>
                    <a:gd name="connsiteY183" fmla="*/ 60162 h 1509906"/>
                    <a:gd name="connsiteX184" fmla="*/ 490149 w 1034979"/>
                    <a:gd name="connsiteY184" fmla="*/ 33492 h 1509906"/>
                    <a:gd name="connsiteX185" fmla="*/ 488244 w 1034979"/>
                    <a:gd name="connsiteY185" fmla="*/ 27777 h 1509906"/>
                    <a:gd name="connsiteX186" fmla="*/ 484434 w 1034979"/>
                    <a:gd name="connsiteY186" fmla="*/ 22062 h 1509906"/>
                    <a:gd name="connsiteX187" fmla="*/ 478719 w 1034979"/>
                    <a:gd name="connsiteY187" fmla="*/ 10632 h 1509906"/>
                    <a:gd name="connsiteX188" fmla="*/ 473004 w 1034979"/>
                    <a:gd name="connsiteY188" fmla="*/ 6822 h 1509906"/>
                    <a:gd name="connsiteX189" fmla="*/ 469194 w 1034979"/>
                    <a:gd name="connsiteY189" fmla="*/ 1107 h 1509906"/>
                    <a:gd name="connsiteX190" fmla="*/ 429189 w 1034979"/>
                    <a:gd name="connsiteY190" fmla="*/ 4917 h 1509906"/>
                    <a:gd name="connsiteX191" fmla="*/ 421569 w 1034979"/>
                    <a:gd name="connsiteY191" fmla="*/ 16347 h 1509906"/>
                    <a:gd name="connsiteX192" fmla="*/ 417759 w 1034979"/>
                    <a:gd name="connsiteY192" fmla="*/ 22062 h 1509906"/>
                    <a:gd name="connsiteX193" fmla="*/ 419664 w 1034979"/>
                    <a:gd name="connsiteY193" fmla="*/ 54447 h 1509906"/>
                    <a:gd name="connsiteX194" fmla="*/ 423474 w 1034979"/>
                    <a:gd name="connsiteY194" fmla="*/ 65877 h 1509906"/>
                    <a:gd name="connsiteX195" fmla="*/ 425379 w 1034979"/>
                    <a:gd name="connsiteY195" fmla="*/ 71592 h 1509906"/>
                    <a:gd name="connsiteX196" fmla="*/ 425379 w 1034979"/>
                    <a:gd name="connsiteY196" fmla="*/ 77307 h 1509906"/>
                    <a:gd name="connsiteX197" fmla="*/ 429189 w 1034979"/>
                    <a:gd name="connsiteY197" fmla="*/ 231612 h 1509906"/>
                    <a:gd name="connsiteX198" fmla="*/ 440619 w 1034979"/>
                    <a:gd name="connsiteY198" fmla="*/ 414492 h 1509906"/>
                    <a:gd name="connsiteX199" fmla="*/ 425379 w 1034979"/>
                    <a:gd name="connsiteY199" fmla="*/ 711672 h 1509906"/>
                    <a:gd name="connsiteX200" fmla="*/ 425173 w 1034979"/>
                    <a:gd name="connsiteY200" fmla="*/ 765165 h 1509906"/>
                    <a:gd name="connsiteX201" fmla="*/ 430322 w 1034979"/>
                    <a:gd name="connsiteY201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89209 w 1034979"/>
                    <a:gd name="connsiteY179" fmla="*/ 963132 h 1509906"/>
                    <a:gd name="connsiteX180" fmla="*/ 569026 w 1034979"/>
                    <a:gd name="connsiteY180" fmla="*/ 948870 h 1509906"/>
                    <a:gd name="connsiteX181" fmla="*/ 507294 w 1034979"/>
                    <a:gd name="connsiteY181" fmla="*/ 841212 h 1509906"/>
                    <a:gd name="connsiteX182" fmla="*/ 503484 w 1034979"/>
                    <a:gd name="connsiteY182" fmla="*/ 351627 h 1509906"/>
                    <a:gd name="connsiteX183" fmla="*/ 499674 w 1034979"/>
                    <a:gd name="connsiteY183" fmla="*/ 60162 h 1509906"/>
                    <a:gd name="connsiteX184" fmla="*/ 490149 w 1034979"/>
                    <a:gd name="connsiteY184" fmla="*/ 33492 h 1509906"/>
                    <a:gd name="connsiteX185" fmla="*/ 488244 w 1034979"/>
                    <a:gd name="connsiteY185" fmla="*/ 27777 h 1509906"/>
                    <a:gd name="connsiteX186" fmla="*/ 484434 w 1034979"/>
                    <a:gd name="connsiteY186" fmla="*/ 22062 h 1509906"/>
                    <a:gd name="connsiteX187" fmla="*/ 478719 w 1034979"/>
                    <a:gd name="connsiteY187" fmla="*/ 10632 h 1509906"/>
                    <a:gd name="connsiteX188" fmla="*/ 473004 w 1034979"/>
                    <a:gd name="connsiteY188" fmla="*/ 6822 h 1509906"/>
                    <a:gd name="connsiteX189" fmla="*/ 469194 w 1034979"/>
                    <a:gd name="connsiteY189" fmla="*/ 1107 h 1509906"/>
                    <a:gd name="connsiteX190" fmla="*/ 429189 w 1034979"/>
                    <a:gd name="connsiteY190" fmla="*/ 4917 h 1509906"/>
                    <a:gd name="connsiteX191" fmla="*/ 421569 w 1034979"/>
                    <a:gd name="connsiteY191" fmla="*/ 16347 h 1509906"/>
                    <a:gd name="connsiteX192" fmla="*/ 417759 w 1034979"/>
                    <a:gd name="connsiteY192" fmla="*/ 22062 h 1509906"/>
                    <a:gd name="connsiteX193" fmla="*/ 419664 w 1034979"/>
                    <a:gd name="connsiteY193" fmla="*/ 54447 h 1509906"/>
                    <a:gd name="connsiteX194" fmla="*/ 423474 w 1034979"/>
                    <a:gd name="connsiteY194" fmla="*/ 65877 h 1509906"/>
                    <a:gd name="connsiteX195" fmla="*/ 425379 w 1034979"/>
                    <a:gd name="connsiteY195" fmla="*/ 71592 h 1509906"/>
                    <a:gd name="connsiteX196" fmla="*/ 425379 w 1034979"/>
                    <a:gd name="connsiteY196" fmla="*/ 77307 h 1509906"/>
                    <a:gd name="connsiteX197" fmla="*/ 429189 w 1034979"/>
                    <a:gd name="connsiteY197" fmla="*/ 231612 h 1509906"/>
                    <a:gd name="connsiteX198" fmla="*/ 440619 w 1034979"/>
                    <a:gd name="connsiteY198" fmla="*/ 414492 h 1509906"/>
                    <a:gd name="connsiteX199" fmla="*/ 425379 w 1034979"/>
                    <a:gd name="connsiteY199" fmla="*/ 711672 h 1509906"/>
                    <a:gd name="connsiteX200" fmla="*/ 425173 w 1034979"/>
                    <a:gd name="connsiteY200" fmla="*/ 765165 h 1509906"/>
                    <a:gd name="connsiteX201" fmla="*/ 430322 w 1034979"/>
                    <a:gd name="connsiteY201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89209 w 1034979"/>
                    <a:gd name="connsiteY179" fmla="*/ 963132 h 1509906"/>
                    <a:gd name="connsiteX180" fmla="*/ 569026 w 1034979"/>
                    <a:gd name="connsiteY180" fmla="*/ 948870 h 1509906"/>
                    <a:gd name="connsiteX181" fmla="*/ 507294 w 1034979"/>
                    <a:gd name="connsiteY181" fmla="*/ 841212 h 1509906"/>
                    <a:gd name="connsiteX182" fmla="*/ 503484 w 1034979"/>
                    <a:gd name="connsiteY182" fmla="*/ 351627 h 1509906"/>
                    <a:gd name="connsiteX183" fmla="*/ 499674 w 1034979"/>
                    <a:gd name="connsiteY183" fmla="*/ 60162 h 1509906"/>
                    <a:gd name="connsiteX184" fmla="*/ 490149 w 1034979"/>
                    <a:gd name="connsiteY184" fmla="*/ 33492 h 1509906"/>
                    <a:gd name="connsiteX185" fmla="*/ 488244 w 1034979"/>
                    <a:gd name="connsiteY185" fmla="*/ 27777 h 1509906"/>
                    <a:gd name="connsiteX186" fmla="*/ 484434 w 1034979"/>
                    <a:gd name="connsiteY186" fmla="*/ 22062 h 1509906"/>
                    <a:gd name="connsiteX187" fmla="*/ 478719 w 1034979"/>
                    <a:gd name="connsiteY187" fmla="*/ 10632 h 1509906"/>
                    <a:gd name="connsiteX188" fmla="*/ 473004 w 1034979"/>
                    <a:gd name="connsiteY188" fmla="*/ 6822 h 1509906"/>
                    <a:gd name="connsiteX189" fmla="*/ 469194 w 1034979"/>
                    <a:gd name="connsiteY189" fmla="*/ 1107 h 1509906"/>
                    <a:gd name="connsiteX190" fmla="*/ 429189 w 1034979"/>
                    <a:gd name="connsiteY190" fmla="*/ 4917 h 1509906"/>
                    <a:gd name="connsiteX191" fmla="*/ 421569 w 1034979"/>
                    <a:gd name="connsiteY191" fmla="*/ 16347 h 1509906"/>
                    <a:gd name="connsiteX192" fmla="*/ 417759 w 1034979"/>
                    <a:gd name="connsiteY192" fmla="*/ 22062 h 1509906"/>
                    <a:gd name="connsiteX193" fmla="*/ 419664 w 1034979"/>
                    <a:gd name="connsiteY193" fmla="*/ 54447 h 1509906"/>
                    <a:gd name="connsiteX194" fmla="*/ 423474 w 1034979"/>
                    <a:gd name="connsiteY194" fmla="*/ 65877 h 1509906"/>
                    <a:gd name="connsiteX195" fmla="*/ 425379 w 1034979"/>
                    <a:gd name="connsiteY195" fmla="*/ 71592 h 1509906"/>
                    <a:gd name="connsiteX196" fmla="*/ 425379 w 1034979"/>
                    <a:gd name="connsiteY196" fmla="*/ 77307 h 1509906"/>
                    <a:gd name="connsiteX197" fmla="*/ 429189 w 1034979"/>
                    <a:gd name="connsiteY197" fmla="*/ 231612 h 1509906"/>
                    <a:gd name="connsiteX198" fmla="*/ 440619 w 1034979"/>
                    <a:gd name="connsiteY198" fmla="*/ 414492 h 1509906"/>
                    <a:gd name="connsiteX199" fmla="*/ 425379 w 1034979"/>
                    <a:gd name="connsiteY199" fmla="*/ 711672 h 1509906"/>
                    <a:gd name="connsiteX200" fmla="*/ 430116 w 1034979"/>
                    <a:gd name="connsiteY200" fmla="*/ 762694 h 1509906"/>
                    <a:gd name="connsiteX201" fmla="*/ 430322 w 1034979"/>
                    <a:gd name="connsiteY201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89209 w 1034979"/>
                    <a:gd name="connsiteY179" fmla="*/ 963132 h 1509906"/>
                    <a:gd name="connsiteX180" fmla="*/ 569026 w 1034979"/>
                    <a:gd name="connsiteY180" fmla="*/ 948870 h 1509906"/>
                    <a:gd name="connsiteX181" fmla="*/ 507294 w 1034979"/>
                    <a:gd name="connsiteY181" fmla="*/ 841212 h 1509906"/>
                    <a:gd name="connsiteX182" fmla="*/ 503484 w 1034979"/>
                    <a:gd name="connsiteY182" fmla="*/ 351627 h 1509906"/>
                    <a:gd name="connsiteX183" fmla="*/ 499674 w 1034979"/>
                    <a:gd name="connsiteY183" fmla="*/ 60162 h 1509906"/>
                    <a:gd name="connsiteX184" fmla="*/ 490149 w 1034979"/>
                    <a:gd name="connsiteY184" fmla="*/ 33492 h 1509906"/>
                    <a:gd name="connsiteX185" fmla="*/ 488244 w 1034979"/>
                    <a:gd name="connsiteY185" fmla="*/ 27777 h 1509906"/>
                    <a:gd name="connsiteX186" fmla="*/ 484434 w 1034979"/>
                    <a:gd name="connsiteY186" fmla="*/ 22062 h 1509906"/>
                    <a:gd name="connsiteX187" fmla="*/ 478719 w 1034979"/>
                    <a:gd name="connsiteY187" fmla="*/ 10632 h 1509906"/>
                    <a:gd name="connsiteX188" fmla="*/ 473004 w 1034979"/>
                    <a:gd name="connsiteY188" fmla="*/ 6822 h 1509906"/>
                    <a:gd name="connsiteX189" fmla="*/ 469194 w 1034979"/>
                    <a:gd name="connsiteY189" fmla="*/ 1107 h 1509906"/>
                    <a:gd name="connsiteX190" fmla="*/ 429189 w 1034979"/>
                    <a:gd name="connsiteY190" fmla="*/ 4917 h 1509906"/>
                    <a:gd name="connsiteX191" fmla="*/ 421569 w 1034979"/>
                    <a:gd name="connsiteY191" fmla="*/ 16347 h 1509906"/>
                    <a:gd name="connsiteX192" fmla="*/ 417759 w 1034979"/>
                    <a:gd name="connsiteY192" fmla="*/ 22062 h 1509906"/>
                    <a:gd name="connsiteX193" fmla="*/ 419664 w 1034979"/>
                    <a:gd name="connsiteY193" fmla="*/ 54447 h 1509906"/>
                    <a:gd name="connsiteX194" fmla="*/ 423474 w 1034979"/>
                    <a:gd name="connsiteY194" fmla="*/ 65877 h 1509906"/>
                    <a:gd name="connsiteX195" fmla="*/ 425379 w 1034979"/>
                    <a:gd name="connsiteY195" fmla="*/ 71592 h 1509906"/>
                    <a:gd name="connsiteX196" fmla="*/ 425379 w 1034979"/>
                    <a:gd name="connsiteY196" fmla="*/ 77307 h 1509906"/>
                    <a:gd name="connsiteX197" fmla="*/ 429189 w 1034979"/>
                    <a:gd name="connsiteY197" fmla="*/ 231612 h 1509906"/>
                    <a:gd name="connsiteX198" fmla="*/ 440619 w 1034979"/>
                    <a:gd name="connsiteY198" fmla="*/ 414492 h 1509906"/>
                    <a:gd name="connsiteX199" fmla="*/ 435265 w 1034979"/>
                    <a:gd name="connsiteY199" fmla="*/ 711672 h 1509906"/>
                    <a:gd name="connsiteX200" fmla="*/ 430116 w 1034979"/>
                    <a:gd name="connsiteY200" fmla="*/ 762694 h 1509906"/>
                    <a:gd name="connsiteX201" fmla="*/ 430322 w 1034979"/>
                    <a:gd name="connsiteY201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89209 w 1034979"/>
                    <a:gd name="connsiteY179" fmla="*/ 963132 h 1509906"/>
                    <a:gd name="connsiteX180" fmla="*/ 569026 w 1034979"/>
                    <a:gd name="connsiteY180" fmla="*/ 948870 h 1509906"/>
                    <a:gd name="connsiteX181" fmla="*/ 507294 w 1034979"/>
                    <a:gd name="connsiteY181" fmla="*/ 841212 h 1509906"/>
                    <a:gd name="connsiteX182" fmla="*/ 503484 w 1034979"/>
                    <a:gd name="connsiteY182" fmla="*/ 351627 h 1509906"/>
                    <a:gd name="connsiteX183" fmla="*/ 499674 w 1034979"/>
                    <a:gd name="connsiteY183" fmla="*/ 60162 h 1509906"/>
                    <a:gd name="connsiteX184" fmla="*/ 490149 w 1034979"/>
                    <a:gd name="connsiteY184" fmla="*/ 33492 h 1509906"/>
                    <a:gd name="connsiteX185" fmla="*/ 488244 w 1034979"/>
                    <a:gd name="connsiteY185" fmla="*/ 27777 h 1509906"/>
                    <a:gd name="connsiteX186" fmla="*/ 484434 w 1034979"/>
                    <a:gd name="connsiteY186" fmla="*/ 22062 h 1509906"/>
                    <a:gd name="connsiteX187" fmla="*/ 478719 w 1034979"/>
                    <a:gd name="connsiteY187" fmla="*/ 10632 h 1509906"/>
                    <a:gd name="connsiteX188" fmla="*/ 473004 w 1034979"/>
                    <a:gd name="connsiteY188" fmla="*/ 6822 h 1509906"/>
                    <a:gd name="connsiteX189" fmla="*/ 469194 w 1034979"/>
                    <a:gd name="connsiteY189" fmla="*/ 1107 h 1509906"/>
                    <a:gd name="connsiteX190" fmla="*/ 429189 w 1034979"/>
                    <a:gd name="connsiteY190" fmla="*/ 4917 h 1509906"/>
                    <a:gd name="connsiteX191" fmla="*/ 421569 w 1034979"/>
                    <a:gd name="connsiteY191" fmla="*/ 16347 h 1509906"/>
                    <a:gd name="connsiteX192" fmla="*/ 417759 w 1034979"/>
                    <a:gd name="connsiteY192" fmla="*/ 22062 h 1509906"/>
                    <a:gd name="connsiteX193" fmla="*/ 419664 w 1034979"/>
                    <a:gd name="connsiteY193" fmla="*/ 54447 h 1509906"/>
                    <a:gd name="connsiteX194" fmla="*/ 423474 w 1034979"/>
                    <a:gd name="connsiteY194" fmla="*/ 65877 h 1509906"/>
                    <a:gd name="connsiteX195" fmla="*/ 425379 w 1034979"/>
                    <a:gd name="connsiteY195" fmla="*/ 71592 h 1509906"/>
                    <a:gd name="connsiteX196" fmla="*/ 425379 w 1034979"/>
                    <a:gd name="connsiteY196" fmla="*/ 77307 h 1509906"/>
                    <a:gd name="connsiteX197" fmla="*/ 429189 w 1034979"/>
                    <a:gd name="connsiteY197" fmla="*/ 231612 h 1509906"/>
                    <a:gd name="connsiteX198" fmla="*/ 440619 w 1034979"/>
                    <a:gd name="connsiteY198" fmla="*/ 414492 h 1509906"/>
                    <a:gd name="connsiteX199" fmla="*/ 435265 w 1034979"/>
                    <a:gd name="connsiteY199" fmla="*/ 711672 h 1509906"/>
                    <a:gd name="connsiteX200" fmla="*/ 430116 w 1034979"/>
                    <a:gd name="connsiteY200" fmla="*/ 762694 h 1509906"/>
                    <a:gd name="connsiteX201" fmla="*/ 430322 w 1034979"/>
                    <a:gd name="connsiteY201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89209 w 1034979"/>
                    <a:gd name="connsiteY179" fmla="*/ 963132 h 1509906"/>
                    <a:gd name="connsiteX180" fmla="*/ 569026 w 1034979"/>
                    <a:gd name="connsiteY180" fmla="*/ 948870 h 1509906"/>
                    <a:gd name="connsiteX181" fmla="*/ 507294 w 1034979"/>
                    <a:gd name="connsiteY181" fmla="*/ 841212 h 1509906"/>
                    <a:gd name="connsiteX182" fmla="*/ 503484 w 1034979"/>
                    <a:gd name="connsiteY182" fmla="*/ 351627 h 1509906"/>
                    <a:gd name="connsiteX183" fmla="*/ 499674 w 1034979"/>
                    <a:gd name="connsiteY183" fmla="*/ 60162 h 1509906"/>
                    <a:gd name="connsiteX184" fmla="*/ 490149 w 1034979"/>
                    <a:gd name="connsiteY184" fmla="*/ 33492 h 1509906"/>
                    <a:gd name="connsiteX185" fmla="*/ 488244 w 1034979"/>
                    <a:gd name="connsiteY185" fmla="*/ 27777 h 1509906"/>
                    <a:gd name="connsiteX186" fmla="*/ 484434 w 1034979"/>
                    <a:gd name="connsiteY186" fmla="*/ 22062 h 1509906"/>
                    <a:gd name="connsiteX187" fmla="*/ 478719 w 1034979"/>
                    <a:gd name="connsiteY187" fmla="*/ 10632 h 1509906"/>
                    <a:gd name="connsiteX188" fmla="*/ 473004 w 1034979"/>
                    <a:gd name="connsiteY188" fmla="*/ 6822 h 1509906"/>
                    <a:gd name="connsiteX189" fmla="*/ 469194 w 1034979"/>
                    <a:gd name="connsiteY189" fmla="*/ 1107 h 1509906"/>
                    <a:gd name="connsiteX190" fmla="*/ 429189 w 1034979"/>
                    <a:gd name="connsiteY190" fmla="*/ 4917 h 1509906"/>
                    <a:gd name="connsiteX191" fmla="*/ 421569 w 1034979"/>
                    <a:gd name="connsiteY191" fmla="*/ 16347 h 1509906"/>
                    <a:gd name="connsiteX192" fmla="*/ 417759 w 1034979"/>
                    <a:gd name="connsiteY192" fmla="*/ 22062 h 1509906"/>
                    <a:gd name="connsiteX193" fmla="*/ 419664 w 1034979"/>
                    <a:gd name="connsiteY193" fmla="*/ 54447 h 1509906"/>
                    <a:gd name="connsiteX194" fmla="*/ 423474 w 1034979"/>
                    <a:gd name="connsiteY194" fmla="*/ 65877 h 1509906"/>
                    <a:gd name="connsiteX195" fmla="*/ 425379 w 1034979"/>
                    <a:gd name="connsiteY195" fmla="*/ 71592 h 1509906"/>
                    <a:gd name="connsiteX196" fmla="*/ 425379 w 1034979"/>
                    <a:gd name="connsiteY196" fmla="*/ 77307 h 1509906"/>
                    <a:gd name="connsiteX197" fmla="*/ 429189 w 1034979"/>
                    <a:gd name="connsiteY197" fmla="*/ 231612 h 1509906"/>
                    <a:gd name="connsiteX198" fmla="*/ 440619 w 1034979"/>
                    <a:gd name="connsiteY198" fmla="*/ 414492 h 1509906"/>
                    <a:gd name="connsiteX199" fmla="*/ 435265 w 1034979"/>
                    <a:gd name="connsiteY199" fmla="*/ 711672 h 1509906"/>
                    <a:gd name="connsiteX200" fmla="*/ 435059 w 1034979"/>
                    <a:gd name="connsiteY200" fmla="*/ 792350 h 1509906"/>
                    <a:gd name="connsiteX201" fmla="*/ 430322 w 1034979"/>
                    <a:gd name="connsiteY201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89209 w 1034979"/>
                    <a:gd name="connsiteY179" fmla="*/ 963132 h 1509906"/>
                    <a:gd name="connsiteX180" fmla="*/ 507294 w 1034979"/>
                    <a:gd name="connsiteY180" fmla="*/ 841212 h 1509906"/>
                    <a:gd name="connsiteX181" fmla="*/ 503484 w 1034979"/>
                    <a:gd name="connsiteY181" fmla="*/ 351627 h 1509906"/>
                    <a:gd name="connsiteX182" fmla="*/ 499674 w 1034979"/>
                    <a:gd name="connsiteY182" fmla="*/ 60162 h 1509906"/>
                    <a:gd name="connsiteX183" fmla="*/ 490149 w 1034979"/>
                    <a:gd name="connsiteY183" fmla="*/ 33492 h 1509906"/>
                    <a:gd name="connsiteX184" fmla="*/ 488244 w 1034979"/>
                    <a:gd name="connsiteY184" fmla="*/ 27777 h 1509906"/>
                    <a:gd name="connsiteX185" fmla="*/ 484434 w 1034979"/>
                    <a:gd name="connsiteY185" fmla="*/ 22062 h 1509906"/>
                    <a:gd name="connsiteX186" fmla="*/ 478719 w 1034979"/>
                    <a:gd name="connsiteY186" fmla="*/ 10632 h 1509906"/>
                    <a:gd name="connsiteX187" fmla="*/ 473004 w 1034979"/>
                    <a:gd name="connsiteY187" fmla="*/ 6822 h 1509906"/>
                    <a:gd name="connsiteX188" fmla="*/ 469194 w 1034979"/>
                    <a:gd name="connsiteY188" fmla="*/ 1107 h 1509906"/>
                    <a:gd name="connsiteX189" fmla="*/ 429189 w 1034979"/>
                    <a:gd name="connsiteY189" fmla="*/ 4917 h 1509906"/>
                    <a:gd name="connsiteX190" fmla="*/ 421569 w 1034979"/>
                    <a:gd name="connsiteY190" fmla="*/ 16347 h 1509906"/>
                    <a:gd name="connsiteX191" fmla="*/ 417759 w 1034979"/>
                    <a:gd name="connsiteY191" fmla="*/ 22062 h 1509906"/>
                    <a:gd name="connsiteX192" fmla="*/ 419664 w 1034979"/>
                    <a:gd name="connsiteY192" fmla="*/ 54447 h 1509906"/>
                    <a:gd name="connsiteX193" fmla="*/ 423474 w 1034979"/>
                    <a:gd name="connsiteY193" fmla="*/ 65877 h 1509906"/>
                    <a:gd name="connsiteX194" fmla="*/ 425379 w 1034979"/>
                    <a:gd name="connsiteY194" fmla="*/ 71592 h 1509906"/>
                    <a:gd name="connsiteX195" fmla="*/ 425379 w 1034979"/>
                    <a:gd name="connsiteY195" fmla="*/ 77307 h 1509906"/>
                    <a:gd name="connsiteX196" fmla="*/ 429189 w 1034979"/>
                    <a:gd name="connsiteY196" fmla="*/ 231612 h 1509906"/>
                    <a:gd name="connsiteX197" fmla="*/ 440619 w 1034979"/>
                    <a:gd name="connsiteY197" fmla="*/ 414492 h 1509906"/>
                    <a:gd name="connsiteX198" fmla="*/ 435265 w 1034979"/>
                    <a:gd name="connsiteY198" fmla="*/ 711672 h 1509906"/>
                    <a:gd name="connsiteX199" fmla="*/ 435059 w 1034979"/>
                    <a:gd name="connsiteY199" fmla="*/ 792350 h 1509906"/>
                    <a:gd name="connsiteX200" fmla="*/ 430322 w 1034979"/>
                    <a:gd name="connsiteY200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602544 w 1034979"/>
                    <a:gd name="connsiteY178" fmla="*/ 959322 h 1509906"/>
                    <a:gd name="connsiteX179" fmla="*/ 507294 w 1034979"/>
                    <a:gd name="connsiteY179" fmla="*/ 841212 h 1509906"/>
                    <a:gd name="connsiteX180" fmla="*/ 503484 w 1034979"/>
                    <a:gd name="connsiteY180" fmla="*/ 351627 h 1509906"/>
                    <a:gd name="connsiteX181" fmla="*/ 499674 w 1034979"/>
                    <a:gd name="connsiteY181" fmla="*/ 60162 h 1509906"/>
                    <a:gd name="connsiteX182" fmla="*/ 490149 w 1034979"/>
                    <a:gd name="connsiteY182" fmla="*/ 33492 h 1509906"/>
                    <a:gd name="connsiteX183" fmla="*/ 488244 w 1034979"/>
                    <a:gd name="connsiteY183" fmla="*/ 27777 h 1509906"/>
                    <a:gd name="connsiteX184" fmla="*/ 484434 w 1034979"/>
                    <a:gd name="connsiteY184" fmla="*/ 22062 h 1509906"/>
                    <a:gd name="connsiteX185" fmla="*/ 478719 w 1034979"/>
                    <a:gd name="connsiteY185" fmla="*/ 10632 h 1509906"/>
                    <a:gd name="connsiteX186" fmla="*/ 473004 w 1034979"/>
                    <a:gd name="connsiteY186" fmla="*/ 6822 h 1509906"/>
                    <a:gd name="connsiteX187" fmla="*/ 469194 w 1034979"/>
                    <a:gd name="connsiteY187" fmla="*/ 1107 h 1509906"/>
                    <a:gd name="connsiteX188" fmla="*/ 429189 w 1034979"/>
                    <a:gd name="connsiteY188" fmla="*/ 4917 h 1509906"/>
                    <a:gd name="connsiteX189" fmla="*/ 421569 w 1034979"/>
                    <a:gd name="connsiteY189" fmla="*/ 16347 h 1509906"/>
                    <a:gd name="connsiteX190" fmla="*/ 417759 w 1034979"/>
                    <a:gd name="connsiteY190" fmla="*/ 22062 h 1509906"/>
                    <a:gd name="connsiteX191" fmla="*/ 419664 w 1034979"/>
                    <a:gd name="connsiteY191" fmla="*/ 54447 h 1509906"/>
                    <a:gd name="connsiteX192" fmla="*/ 423474 w 1034979"/>
                    <a:gd name="connsiteY192" fmla="*/ 65877 h 1509906"/>
                    <a:gd name="connsiteX193" fmla="*/ 425379 w 1034979"/>
                    <a:gd name="connsiteY193" fmla="*/ 71592 h 1509906"/>
                    <a:gd name="connsiteX194" fmla="*/ 425379 w 1034979"/>
                    <a:gd name="connsiteY194" fmla="*/ 77307 h 1509906"/>
                    <a:gd name="connsiteX195" fmla="*/ 429189 w 1034979"/>
                    <a:gd name="connsiteY195" fmla="*/ 231612 h 1509906"/>
                    <a:gd name="connsiteX196" fmla="*/ 440619 w 1034979"/>
                    <a:gd name="connsiteY196" fmla="*/ 414492 h 1509906"/>
                    <a:gd name="connsiteX197" fmla="*/ 435265 w 1034979"/>
                    <a:gd name="connsiteY197" fmla="*/ 711672 h 1509906"/>
                    <a:gd name="connsiteX198" fmla="*/ 435059 w 1034979"/>
                    <a:gd name="connsiteY198" fmla="*/ 792350 h 1509906"/>
                    <a:gd name="connsiteX199" fmla="*/ 430322 w 1034979"/>
                    <a:gd name="connsiteY199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627309 w 1034979"/>
                    <a:gd name="connsiteY177" fmla="*/ 953607 h 1509906"/>
                    <a:gd name="connsiteX178" fmla="*/ 507294 w 1034979"/>
                    <a:gd name="connsiteY178" fmla="*/ 841212 h 1509906"/>
                    <a:gd name="connsiteX179" fmla="*/ 503484 w 1034979"/>
                    <a:gd name="connsiteY179" fmla="*/ 351627 h 1509906"/>
                    <a:gd name="connsiteX180" fmla="*/ 499674 w 1034979"/>
                    <a:gd name="connsiteY180" fmla="*/ 60162 h 1509906"/>
                    <a:gd name="connsiteX181" fmla="*/ 490149 w 1034979"/>
                    <a:gd name="connsiteY181" fmla="*/ 33492 h 1509906"/>
                    <a:gd name="connsiteX182" fmla="*/ 488244 w 1034979"/>
                    <a:gd name="connsiteY182" fmla="*/ 27777 h 1509906"/>
                    <a:gd name="connsiteX183" fmla="*/ 484434 w 1034979"/>
                    <a:gd name="connsiteY183" fmla="*/ 22062 h 1509906"/>
                    <a:gd name="connsiteX184" fmla="*/ 478719 w 1034979"/>
                    <a:gd name="connsiteY184" fmla="*/ 10632 h 1509906"/>
                    <a:gd name="connsiteX185" fmla="*/ 473004 w 1034979"/>
                    <a:gd name="connsiteY185" fmla="*/ 6822 h 1509906"/>
                    <a:gd name="connsiteX186" fmla="*/ 469194 w 1034979"/>
                    <a:gd name="connsiteY186" fmla="*/ 1107 h 1509906"/>
                    <a:gd name="connsiteX187" fmla="*/ 429189 w 1034979"/>
                    <a:gd name="connsiteY187" fmla="*/ 4917 h 1509906"/>
                    <a:gd name="connsiteX188" fmla="*/ 421569 w 1034979"/>
                    <a:gd name="connsiteY188" fmla="*/ 16347 h 1509906"/>
                    <a:gd name="connsiteX189" fmla="*/ 417759 w 1034979"/>
                    <a:gd name="connsiteY189" fmla="*/ 22062 h 1509906"/>
                    <a:gd name="connsiteX190" fmla="*/ 419664 w 1034979"/>
                    <a:gd name="connsiteY190" fmla="*/ 54447 h 1509906"/>
                    <a:gd name="connsiteX191" fmla="*/ 423474 w 1034979"/>
                    <a:gd name="connsiteY191" fmla="*/ 65877 h 1509906"/>
                    <a:gd name="connsiteX192" fmla="*/ 425379 w 1034979"/>
                    <a:gd name="connsiteY192" fmla="*/ 71592 h 1509906"/>
                    <a:gd name="connsiteX193" fmla="*/ 425379 w 1034979"/>
                    <a:gd name="connsiteY193" fmla="*/ 77307 h 1509906"/>
                    <a:gd name="connsiteX194" fmla="*/ 429189 w 1034979"/>
                    <a:gd name="connsiteY194" fmla="*/ 231612 h 1509906"/>
                    <a:gd name="connsiteX195" fmla="*/ 440619 w 1034979"/>
                    <a:gd name="connsiteY195" fmla="*/ 414492 h 1509906"/>
                    <a:gd name="connsiteX196" fmla="*/ 435265 w 1034979"/>
                    <a:gd name="connsiteY196" fmla="*/ 711672 h 1509906"/>
                    <a:gd name="connsiteX197" fmla="*/ 435059 w 1034979"/>
                    <a:gd name="connsiteY197" fmla="*/ 792350 h 1509906"/>
                    <a:gd name="connsiteX198" fmla="*/ 430322 w 1034979"/>
                    <a:gd name="connsiteY198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595181 w 1034979"/>
                    <a:gd name="connsiteY177" fmla="*/ 951135 h 1509906"/>
                    <a:gd name="connsiteX178" fmla="*/ 507294 w 1034979"/>
                    <a:gd name="connsiteY178" fmla="*/ 841212 h 1509906"/>
                    <a:gd name="connsiteX179" fmla="*/ 503484 w 1034979"/>
                    <a:gd name="connsiteY179" fmla="*/ 351627 h 1509906"/>
                    <a:gd name="connsiteX180" fmla="*/ 499674 w 1034979"/>
                    <a:gd name="connsiteY180" fmla="*/ 60162 h 1509906"/>
                    <a:gd name="connsiteX181" fmla="*/ 490149 w 1034979"/>
                    <a:gd name="connsiteY181" fmla="*/ 33492 h 1509906"/>
                    <a:gd name="connsiteX182" fmla="*/ 488244 w 1034979"/>
                    <a:gd name="connsiteY182" fmla="*/ 27777 h 1509906"/>
                    <a:gd name="connsiteX183" fmla="*/ 484434 w 1034979"/>
                    <a:gd name="connsiteY183" fmla="*/ 22062 h 1509906"/>
                    <a:gd name="connsiteX184" fmla="*/ 478719 w 1034979"/>
                    <a:gd name="connsiteY184" fmla="*/ 10632 h 1509906"/>
                    <a:gd name="connsiteX185" fmla="*/ 473004 w 1034979"/>
                    <a:gd name="connsiteY185" fmla="*/ 6822 h 1509906"/>
                    <a:gd name="connsiteX186" fmla="*/ 469194 w 1034979"/>
                    <a:gd name="connsiteY186" fmla="*/ 1107 h 1509906"/>
                    <a:gd name="connsiteX187" fmla="*/ 429189 w 1034979"/>
                    <a:gd name="connsiteY187" fmla="*/ 4917 h 1509906"/>
                    <a:gd name="connsiteX188" fmla="*/ 421569 w 1034979"/>
                    <a:gd name="connsiteY188" fmla="*/ 16347 h 1509906"/>
                    <a:gd name="connsiteX189" fmla="*/ 417759 w 1034979"/>
                    <a:gd name="connsiteY189" fmla="*/ 22062 h 1509906"/>
                    <a:gd name="connsiteX190" fmla="*/ 419664 w 1034979"/>
                    <a:gd name="connsiteY190" fmla="*/ 54447 h 1509906"/>
                    <a:gd name="connsiteX191" fmla="*/ 423474 w 1034979"/>
                    <a:gd name="connsiteY191" fmla="*/ 65877 h 1509906"/>
                    <a:gd name="connsiteX192" fmla="*/ 425379 w 1034979"/>
                    <a:gd name="connsiteY192" fmla="*/ 71592 h 1509906"/>
                    <a:gd name="connsiteX193" fmla="*/ 425379 w 1034979"/>
                    <a:gd name="connsiteY193" fmla="*/ 77307 h 1509906"/>
                    <a:gd name="connsiteX194" fmla="*/ 429189 w 1034979"/>
                    <a:gd name="connsiteY194" fmla="*/ 231612 h 1509906"/>
                    <a:gd name="connsiteX195" fmla="*/ 440619 w 1034979"/>
                    <a:gd name="connsiteY195" fmla="*/ 414492 h 1509906"/>
                    <a:gd name="connsiteX196" fmla="*/ 435265 w 1034979"/>
                    <a:gd name="connsiteY196" fmla="*/ 711672 h 1509906"/>
                    <a:gd name="connsiteX197" fmla="*/ 435059 w 1034979"/>
                    <a:gd name="connsiteY197" fmla="*/ 792350 h 1509906"/>
                    <a:gd name="connsiteX198" fmla="*/ 430322 w 1034979"/>
                    <a:gd name="connsiteY198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595181 w 1034979"/>
                    <a:gd name="connsiteY177" fmla="*/ 951135 h 1509906"/>
                    <a:gd name="connsiteX178" fmla="*/ 507294 w 1034979"/>
                    <a:gd name="connsiteY178" fmla="*/ 841212 h 1509906"/>
                    <a:gd name="connsiteX179" fmla="*/ 503484 w 1034979"/>
                    <a:gd name="connsiteY179" fmla="*/ 351627 h 1509906"/>
                    <a:gd name="connsiteX180" fmla="*/ 499674 w 1034979"/>
                    <a:gd name="connsiteY180" fmla="*/ 60162 h 1509906"/>
                    <a:gd name="connsiteX181" fmla="*/ 490149 w 1034979"/>
                    <a:gd name="connsiteY181" fmla="*/ 33492 h 1509906"/>
                    <a:gd name="connsiteX182" fmla="*/ 488244 w 1034979"/>
                    <a:gd name="connsiteY182" fmla="*/ 27777 h 1509906"/>
                    <a:gd name="connsiteX183" fmla="*/ 484434 w 1034979"/>
                    <a:gd name="connsiteY183" fmla="*/ 22062 h 1509906"/>
                    <a:gd name="connsiteX184" fmla="*/ 478719 w 1034979"/>
                    <a:gd name="connsiteY184" fmla="*/ 10632 h 1509906"/>
                    <a:gd name="connsiteX185" fmla="*/ 473004 w 1034979"/>
                    <a:gd name="connsiteY185" fmla="*/ 6822 h 1509906"/>
                    <a:gd name="connsiteX186" fmla="*/ 469194 w 1034979"/>
                    <a:gd name="connsiteY186" fmla="*/ 1107 h 1509906"/>
                    <a:gd name="connsiteX187" fmla="*/ 429189 w 1034979"/>
                    <a:gd name="connsiteY187" fmla="*/ 4917 h 1509906"/>
                    <a:gd name="connsiteX188" fmla="*/ 421569 w 1034979"/>
                    <a:gd name="connsiteY188" fmla="*/ 16347 h 1509906"/>
                    <a:gd name="connsiteX189" fmla="*/ 417759 w 1034979"/>
                    <a:gd name="connsiteY189" fmla="*/ 22062 h 1509906"/>
                    <a:gd name="connsiteX190" fmla="*/ 419664 w 1034979"/>
                    <a:gd name="connsiteY190" fmla="*/ 54447 h 1509906"/>
                    <a:gd name="connsiteX191" fmla="*/ 423474 w 1034979"/>
                    <a:gd name="connsiteY191" fmla="*/ 65877 h 1509906"/>
                    <a:gd name="connsiteX192" fmla="*/ 425379 w 1034979"/>
                    <a:gd name="connsiteY192" fmla="*/ 71592 h 1509906"/>
                    <a:gd name="connsiteX193" fmla="*/ 425379 w 1034979"/>
                    <a:gd name="connsiteY193" fmla="*/ 77307 h 1509906"/>
                    <a:gd name="connsiteX194" fmla="*/ 429189 w 1034979"/>
                    <a:gd name="connsiteY194" fmla="*/ 231612 h 1509906"/>
                    <a:gd name="connsiteX195" fmla="*/ 440619 w 1034979"/>
                    <a:gd name="connsiteY195" fmla="*/ 414492 h 1509906"/>
                    <a:gd name="connsiteX196" fmla="*/ 435265 w 1034979"/>
                    <a:gd name="connsiteY196" fmla="*/ 711672 h 1509906"/>
                    <a:gd name="connsiteX197" fmla="*/ 435059 w 1034979"/>
                    <a:gd name="connsiteY197" fmla="*/ 792350 h 1509906"/>
                    <a:gd name="connsiteX198" fmla="*/ 430322 w 1034979"/>
                    <a:gd name="connsiteY198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595181 w 1034979"/>
                    <a:gd name="connsiteY177" fmla="*/ 951135 h 1509906"/>
                    <a:gd name="connsiteX178" fmla="*/ 507294 w 1034979"/>
                    <a:gd name="connsiteY178" fmla="*/ 841212 h 1509906"/>
                    <a:gd name="connsiteX179" fmla="*/ 503484 w 1034979"/>
                    <a:gd name="connsiteY179" fmla="*/ 351627 h 1509906"/>
                    <a:gd name="connsiteX180" fmla="*/ 499674 w 1034979"/>
                    <a:gd name="connsiteY180" fmla="*/ 60162 h 1509906"/>
                    <a:gd name="connsiteX181" fmla="*/ 490149 w 1034979"/>
                    <a:gd name="connsiteY181" fmla="*/ 33492 h 1509906"/>
                    <a:gd name="connsiteX182" fmla="*/ 488244 w 1034979"/>
                    <a:gd name="connsiteY182" fmla="*/ 27777 h 1509906"/>
                    <a:gd name="connsiteX183" fmla="*/ 484434 w 1034979"/>
                    <a:gd name="connsiteY183" fmla="*/ 22062 h 1509906"/>
                    <a:gd name="connsiteX184" fmla="*/ 478719 w 1034979"/>
                    <a:gd name="connsiteY184" fmla="*/ 10632 h 1509906"/>
                    <a:gd name="connsiteX185" fmla="*/ 473004 w 1034979"/>
                    <a:gd name="connsiteY185" fmla="*/ 6822 h 1509906"/>
                    <a:gd name="connsiteX186" fmla="*/ 469194 w 1034979"/>
                    <a:gd name="connsiteY186" fmla="*/ 1107 h 1509906"/>
                    <a:gd name="connsiteX187" fmla="*/ 429189 w 1034979"/>
                    <a:gd name="connsiteY187" fmla="*/ 4917 h 1509906"/>
                    <a:gd name="connsiteX188" fmla="*/ 421569 w 1034979"/>
                    <a:gd name="connsiteY188" fmla="*/ 16347 h 1509906"/>
                    <a:gd name="connsiteX189" fmla="*/ 417759 w 1034979"/>
                    <a:gd name="connsiteY189" fmla="*/ 22062 h 1509906"/>
                    <a:gd name="connsiteX190" fmla="*/ 419664 w 1034979"/>
                    <a:gd name="connsiteY190" fmla="*/ 54447 h 1509906"/>
                    <a:gd name="connsiteX191" fmla="*/ 423474 w 1034979"/>
                    <a:gd name="connsiteY191" fmla="*/ 65877 h 1509906"/>
                    <a:gd name="connsiteX192" fmla="*/ 425379 w 1034979"/>
                    <a:gd name="connsiteY192" fmla="*/ 71592 h 1509906"/>
                    <a:gd name="connsiteX193" fmla="*/ 425379 w 1034979"/>
                    <a:gd name="connsiteY193" fmla="*/ 77307 h 1509906"/>
                    <a:gd name="connsiteX194" fmla="*/ 429189 w 1034979"/>
                    <a:gd name="connsiteY194" fmla="*/ 231612 h 1509906"/>
                    <a:gd name="connsiteX195" fmla="*/ 440619 w 1034979"/>
                    <a:gd name="connsiteY195" fmla="*/ 414492 h 1509906"/>
                    <a:gd name="connsiteX196" fmla="*/ 435265 w 1034979"/>
                    <a:gd name="connsiteY196" fmla="*/ 711672 h 1509906"/>
                    <a:gd name="connsiteX197" fmla="*/ 435059 w 1034979"/>
                    <a:gd name="connsiteY197" fmla="*/ 792350 h 1509906"/>
                    <a:gd name="connsiteX198" fmla="*/ 430322 w 1034979"/>
                    <a:gd name="connsiteY198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78669 w 1034979"/>
                    <a:gd name="connsiteY21" fmla="*/ 864072 h 1509906"/>
                    <a:gd name="connsiteX22" fmla="*/ 59619 w 1034979"/>
                    <a:gd name="connsiteY22" fmla="*/ 867882 h 1509906"/>
                    <a:gd name="connsiteX23" fmla="*/ 53904 w 1034979"/>
                    <a:gd name="connsiteY23" fmla="*/ 871692 h 1509906"/>
                    <a:gd name="connsiteX24" fmla="*/ 50094 w 1034979"/>
                    <a:gd name="connsiteY24" fmla="*/ 877407 h 1509906"/>
                    <a:gd name="connsiteX25" fmla="*/ 46284 w 1034979"/>
                    <a:gd name="connsiteY25" fmla="*/ 888837 h 1509906"/>
                    <a:gd name="connsiteX26" fmla="*/ 50094 w 1034979"/>
                    <a:gd name="connsiteY26" fmla="*/ 926937 h 1509906"/>
                    <a:gd name="connsiteX27" fmla="*/ 53904 w 1034979"/>
                    <a:gd name="connsiteY27" fmla="*/ 932652 h 1509906"/>
                    <a:gd name="connsiteX28" fmla="*/ 59619 w 1034979"/>
                    <a:gd name="connsiteY28" fmla="*/ 936462 h 1509906"/>
                    <a:gd name="connsiteX29" fmla="*/ 63429 w 1034979"/>
                    <a:gd name="connsiteY29" fmla="*/ 942177 h 1509906"/>
                    <a:gd name="connsiteX30" fmla="*/ 80574 w 1034979"/>
                    <a:gd name="connsiteY30" fmla="*/ 951702 h 1509906"/>
                    <a:gd name="connsiteX31" fmla="*/ 166299 w 1034979"/>
                    <a:gd name="connsiteY31" fmla="*/ 972657 h 1509906"/>
                    <a:gd name="connsiteX32" fmla="*/ 191064 w 1034979"/>
                    <a:gd name="connsiteY32" fmla="*/ 978372 h 1509906"/>
                    <a:gd name="connsiteX33" fmla="*/ 208209 w 1034979"/>
                    <a:gd name="connsiteY33" fmla="*/ 984087 h 1509906"/>
                    <a:gd name="connsiteX34" fmla="*/ 213924 w 1034979"/>
                    <a:gd name="connsiteY34" fmla="*/ 985992 h 1509906"/>
                    <a:gd name="connsiteX35" fmla="*/ 229164 w 1034979"/>
                    <a:gd name="connsiteY35" fmla="*/ 989802 h 1509906"/>
                    <a:gd name="connsiteX36" fmla="*/ 248214 w 1034979"/>
                    <a:gd name="connsiteY36" fmla="*/ 995517 h 1509906"/>
                    <a:gd name="connsiteX37" fmla="*/ 253929 w 1034979"/>
                    <a:gd name="connsiteY37" fmla="*/ 999327 h 1509906"/>
                    <a:gd name="connsiteX38" fmla="*/ 267264 w 1034979"/>
                    <a:gd name="connsiteY38" fmla="*/ 1014567 h 1509906"/>
                    <a:gd name="connsiteX39" fmla="*/ 272979 w 1034979"/>
                    <a:gd name="connsiteY39" fmla="*/ 1033617 h 1509906"/>
                    <a:gd name="connsiteX40" fmla="*/ 274884 w 1034979"/>
                    <a:gd name="connsiteY40" fmla="*/ 1039332 h 1509906"/>
                    <a:gd name="connsiteX41" fmla="*/ 276789 w 1034979"/>
                    <a:gd name="connsiteY41" fmla="*/ 1045047 h 1509906"/>
                    <a:gd name="connsiteX42" fmla="*/ 278694 w 1034979"/>
                    <a:gd name="connsiteY42" fmla="*/ 1069812 h 1509906"/>
                    <a:gd name="connsiteX43" fmla="*/ 280599 w 1034979"/>
                    <a:gd name="connsiteY43" fmla="*/ 1075527 h 1509906"/>
                    <a:gd name="connsiteX44" fmla="*/ 278694 w 1034979"/>
                    <a:gd name="connsiteY44" fmla="*/ 1094577 h 1509906"/>
                    <a:gd name="connsiteX45" fmla="*/ 276789 w 1034979"/>
                    <a:gd name="connsiteY45" fmla="*/ 1104102 h 1509906"/>
                    <a:gd name="connsiteX46" fmla="*/ 263454 w 1034979"/>
                    <a:gd name="connsiteY46" fmla="*/ 1117437 h 1509906"/>
                    <a:gd name="connsiteX47" fmla="*/ 252024 w 1034979"/>
                    <a:gd name="connsiteY47" fmla="*/ 1125057 h 1509906"/>
                    <a:gd name="connsiteX48" fmla="*/ 240594 w 1034979"/>
                    <a:gd name="connsiteY48" fmla="*/ 1128867 h 1509906"/>
                    <a:gd name="connsiteX49" fmla="*/ 27234 w 1034979"/>
                    <a:gd name="connsiteY49" fmla="*/ 1147917 h 1509906"/>
                    <a:gd name="connsiteX50" fmla="*/ 15804 w 1034979"/>
                    <a:gd name="connsiteY50" fmla="*/ 1153632 h 1509906"/>
                    <a:gd name="connsiteX51" fmla="*/ 6279 w 1034979"/>
                    <a:gd name="connsiteY51" fmla="*/ 1163157 h 1509906"/>
                    <a:gd name="connsiteX52" fmla="*/ 4374 w 1034979"/>
                    <a:gd name="connsiteY52" fmla="*/ 1168872 h 1509906"/>
                    <a:gd name="connsiteX53" fmla="*/ 564 w 1034979"/>
                    <a:gd name="connsiteY53" fmla="*/ 1174587 h 1509906"/>
                    <a:gd name="connsiteX54" fmla="*/ 6279 w 1034979"/>
                    <a:gd name="connsiteY54" fmla="*/ 1206972 h 1509906"/>
                    <a:gd name="connsiteX55" fmla="*/ 11994 w 1034979"/>
                    <a:gd name="connsiteY55" fmla="*/ 1210782 h 1509906"/>
                    <a:gd name="connsiteX56" fmla="*/ 17709 w 1034979"/>
                    <a:gd name="connsiteY56" fmla="*/ 1212687 h 1509906"/>
                    <a:gd name="connsiteX57" fmla="*/ 145344 w 1034979"/>
                    <a:gd name="connsiteY57" fmla="*/ 1210782 h 1509906"/>
                    <a:gd name="connsiteX58" fmla="*/ 152964 w 1034979"/>
                    <a:gd name="connsiteY58" fmla="*/ 1208877 h 1509906"/>
                    <a:gd name="connsiteX59" fmla="*/ 303459 w 1034979"/>
                    <a:gd name="connsiteY59" fmla="*/ 1203162 h 1509906"/>
                    <a:gd name="connsiteX60" fmla="*/ 318699 w 1034979"/>
                    <a:gd name="connsiteY60" fmla="*/ 1210782 h 1509906"/>
                    <a:gd name="connsiteX61" fmla="*/ 330129 w 1034979"/>
                    <a:gd name="connsiteY61" fmla="*/ 1216497 h 1509906"/>
                    <a:gd name="connsiteX62" fmla="*/ 333939 w 1034979"/>
                    <a:gd name="connsiteY62" fmla="*/ 1222212 h 1509906"/>
                    <a:gd name="connsiteX63" fmla="*/ 339654 w 1034979"/>
                    <a:gd name="connsiteY63" fmla="*/ 1224117 h 1509906"/>
                    <a:gd name="connsiteX64" fmla="*/ 351084 w 1034979"/>
                    <a:gd name="connsiteY64" fmla="*/ 1231737 h 1509906"/>
                    <a:gd name="connsiteX65" fmla="*/ 356799 w 1034979"/>
                    <a:gd name="connsiteY65" fmla="*/ 1235547 h 1509906"/>
                    <a:gd name="connsiteX66" fmla="*/ 360609 w 1034979"/>
                    <a:gd name="connsiteY66" fmla="*/ 1241262 h 1509906"/>
                    <a:gd name="connsiteX67" fmla="*/ 366324 w 1034979"/>
                    <a:gd name="connsiteY67" fmla="*/ 1252692 h 1509906"/>
                    <a:gd name="connsiteX68" fmla="*/ 362514 w 1034979"/>
                    <a:gd name="connsiteY68" fmla="*/ 1279362 h 1509906"/>
                    <a:gd name="connsiteX69" fmla="*/ 358704 w 1034979"/>
                    <a:gd name="connsiteY69" fmla="*/ 1285077 h 1509906"/>
                    <a:gd name="connsiteX70" fmla="*/ 356799 w 1034979"/>
                    <a:gd name="connsiteY70" fmla="*/ 1290792 h 1509906"/>
                    <a:gd name="connsiteX71" fmla="*/ 352989 w 1034979"/>
                    <a:gd name="connsiteY71" fmla="*/ 1296507 h 1509906"/>
                    <a:gd name="connsiteX72" fmla="*/ 351084 w 1034979"/>
                    <a:gd name="connsiteY72" fmla="*/ 1302222 h 1509906"/>
                    <a:gd name="connsiteX73" fmla="*/ 347274 w 1034979"/>
                    <a:gd name="connsiteY73" fmla="*/ 1307937 h 1509906"/>
                    <a:gd name="connsiteX74" fmla="*/ 330129 w 1034979"/>
                    <a:gd name="connsiteY74" fmla="*/ 1374612 h 1509906"/>
                    <a:gd name="connsiteX75" fmla="*/ 328224 w 1034979"/>
                    <a:gd name="connsiteY75" fmla="*/ 1426047 h 1509906"/>
                    <a:gd name="connsiteX76" fmla="*/ 330129 w 1034979"/>
                    <a:gd name="connsiteY76" fmla="*/ 1450812 h 1509906"/>
                    <a:gd name="connsiteX77" fmla="*/ 332034 w 1034979"/>
                    <a:gd name="connsiteY77" fmla="*/ 1456527 h 1509906"/>
                    <a:gd name="connsiteX78" fmla="*/ 335844 w 1034979"/>
                    <a:gd name="connsiteY78" fmla="*/ 1460337 h 1509906"/>
                    <a:gd name="connsiteX79" fmla="*/ 364419 w 1034979"/>
                    <a:gd name="connsiteY79" fmla="*/ 1506057 h 1509906"/>
                    <a:gd name="connsiteX80" fmla="*/ 387279 w 1034979"/>
                    <a:gd name="connsiteY80" fmla="*/ 1507962 h 1509906"/>
                    <a:gd name="connsiteX81" fmla="*/ 392994 w 1034979"/>
                    <a:gd name="connsiteY81" fmla="*/ 1502247 h 1509906"/>
                    <a:gd name="connsiteX82" fmla="*/ 394899 w 1034979"/>
                    <a:gd name="connsiteY82" fmla="*/ 1490817 h 1509906"/>
                    <a:gd name="connsiteX83" fmla="*/ 396804 w 1034979"/>
                    <a:gd name="connsiteY83" fmla="*/ 1485102 h 1509906"/>
                    <a:gd name="connsiteX84" fmla="*/ 398709 w 1034979"/>
                    <a:gd name="connsiteY84" fmla="*/ 1467957 h 1509906"/>
                    <a:gd name="connsiteX85" fmla="*/ 400614 w 1034979"/>
                    <a:gd name="connsiteY85" fmla="*/ 1454622 h 1509906"/>
                    <a:gd name="connsiteX86" fmla="*/ 404424 w 1034979"/>
                    <a:gd name="connsiteY86" fmla="*/ 1397472 h 1509906"/>
                    <a:gd name="connsiteX87" fmla="*/ 410139 w 1034979"/>
                    <a:gd name="connsiteY87" fmla="*/ 1386042 h 1509906"/>
                    <a:gd name="connsiteX88" fmla="*/ 413949 w 1034979"/>
                    <a:gd name="connsiteY88" fmla="*/ 1372707 h 1509906"/>
                    <a:gd name="connsiteX89" fmla="*/ 415854 w 1034979"/>
                    <a:gd name="connsiteY89" fmla="*/ 1366992 h 1509906"/>
                    <a:gd name="connsiteX90" fmla="*/ 417759 w 1034979"/>
                    <a:gd name="connsiteY90" fmla="*/ 1353657 h 1509906"/>
                    <a:gd name="connsiteX91" fmla="*/ 421569 w 1034979"/>
                    <a:gd name="connsiteY91" fmla="*/ 1342227 h 1509906"/>
                    <a:gd name="connsiteX92" fmla="*/ 427284 w 1034979"/>
                    <a:gd name="connsiteY92" fmla="*/ 1328892 h 1509906"/>
                    <a:gd name="connsiteX93" fmla="*/ 467289 w 1034979"/>
                    <a:gd name="connsiteY93" fmla="*/ 1258407 h 1509906"/>
                    <a:gd name="connsiteX94" fmla="*/ 528455 w 1034979"/>
                    <a:gd name="connsiteY94" fmla="*/ 1245638 h 1509906"/>
                    <a:gd name="connsiteX95" fmla="*/ 573969 w 1034979"/>
                    <a:gd name="connsiteY95" fmla="*/ 1229832 h 1509906"/>
                    <a:gd name="connsiteX96" fmla="*/ 585399 w 1034979"/>
                    <a:gd name="connsiteY96" fmla="*/ 1226022 h 1509906"/>
                    <a:gd name="connsiteX97" fmla="*/ 720654 w 1034979"/>
                    <a:gd name="connsiteY97" fmla="*/ 1309842 h 1509906"/>
                    <a:gd name="connsiteX98" fmla="*/ 733989 w 1034979"/>
                    <a:gd name="connsiteY98" fmla="*/ 1319367 h 1509906"/>
                    <a:gd name="connsiteX99" fmla="*/ 743514 w 1034979"/>
                    <a:gd name="connsiteY99" fmla="*/ 1321272 h 1509906"/>
                    <a:gd name="connsiteX100" fmla="*/ 749229 w 1034979"/>
                    <a:gd name="connsiteY100" fmla="*/ 1323177 h 1509906"/>
                    <a:gd name="connsiteX101" fmla="*/ 762564 w 1034979"/>
                    <a:gd name="connsiteY101" fmla="*/ 1328892 h 1509906"/>
                    <a:gd name="connsiteX102" fmla="*/ 777804 w 1034979"/>
                    <a:gd name="connsiteY102" fmla="*/ 1326987 h 1509906"/>
                    <a:gd name="connsiteX103" fmla="*/ 789234 w 1034979"/>
                    <a:gd name="connsiteY103" fmla="*/ 1321272 h 1509906"/>
                    <a:gd name="connsiteX104" fmla="*/ 794949 w 1034979"/>
                    <a:gd name="connsiteY104" fmla="*/ 1319367 h 1509906"/>
                    <a:gd name="connsiteX105" fmla="*/ 802569 w 1034979"/>
                    <a:gd name="connsiteY105" fmla="*/ 1302222 h 1509906"/>
                    <a:gd name="connsiteX106" fmla="*/ 800664 w 1034979"/>
                    <a:gd name="connsiteY106" fmla="*/ 1277457 h 1509906"/>
                    <a:gd name="connsiteX107" fmla="*/ 798759 w 1034979"/>
                    <a:gd name="connsiteY107" fmla="*/ 1271742 h 1509906"/>
                    <a:gd name="connsiteX108" fmla="*/ 796854 w 1034979"/>
                    <a:gd name="connsiteY108" fmla="*/ 1264122 h 1509906"/>
                    <a:gd name="connsiteX109" fmla="*/ 783519 w 1034979"/>
                    <a:gd name="connsiteY109" fmla="*/ 1246977 h 1509906"/>
                    <a:gd name="connsiteX110" fmla="*/ 773994 w 1034979"/>
                    <a:gd name="connsiteY110" fmla="*/ 1241262 h 1509906"/>
                    <a:gd name="connsiteX111" fmla="*/ 648264 w 1034979"/>
                    <a:gd name="connsiteY111" fmla="*/ 1149822 h 1509906"/>
                    <a:gd name="connsiteX112" fmla="*/ 644454 w 1034979"/>
                    <a:gd name="connsiteY112" fmla="*/ 1132677 h 1509906"/>
                    <a:gd name="connsiteX113" fmla="*/ 646359 w 1034979"/>
                    <a:gd name="connsiteY113" fmla="*/ 1125057 h 1509906"/>
                    <a:gd name="connsiteX114" fmla="*/ 650169 w 1034979"/>
                    <a:gd name="connsiteY114" fmla="*/ 1107912 h 1509906"/>
                    <a:gd name="connsiteX115" fmla="*/ 653979 w 1034979"/>
                    <a:gd name="connsiteY115" fmla="*/ 1102197 h 1509906"/>
                    <a:gd name="connsiteX116" fmla="*/ 655884 w 1034979"/>
                    <a:gd name="connsiteY116" fmla="*/ 1096482 h 1509906"/>
                    <a:gd name="connsiteX117" fmla="*/ 661599 w 1034979"/>
                    <a:gd name="connsiteY117" fmla="*/ 1094577 h 1509906"/>
                    <a:gd name="connsiteX118" fmla="*/ 671124 w 1034979"/>
                    <a:gd name="connsiteY118" fmla="*/ 1083147 h 1509906"/>
                    <a:gd name="connsiteX119" fmla="*/ 724464 w 1034979"/>
                    <a:gd name="connsiteY119" fmla="*/ 1075527 h 1509906"/>
                    <a:gd name="connsiteX120" fmla="*/ 842574 w 1034979"/>
                    <a:gd name="connsiteY120" fmla="*/ 1077432 h 1509906"/>
                    <a:gd name="connsiteX121" fmla="*/ 871149 w 1034979"/>
                    <a:gd name="connsiteY121" fmla="*/ 1079337 h 1509906"/>
                    <a:gd name="connsiteX122" fmla="*/ 899724 w 1034979"/>
                    <a:gd name="connsiteY122" fmla="*/ 1085052 h 1509906"/>
                    <a:gd name="connsiteX123" fmla="*/ 922584 w 1034979"/>
                    <a:gd name="connsiteY123" fmla="*/ 1088862 h 1509906"/>
                    <a:gd name="connsiteX124" fmla="*/ 951159 w 1034979"/>
                    <a:gd name="connsiteY124" fmla="*/ 1094577 h 1509906"/>
                    <a:gd name="connsiteX125" fmla="*/ 956874 w 1034979"/>
                    <a:gd name="connsiteY125" fmla="*/ 1094577 h 1509906"/>
                    <a:gd name="connsiteX126" fmla="*/ 1002594 w 1034979"/>
                    <a:gd name="connsiteY126" fmla="*/ 1092672 h 1509906"/>
                    <a:gd name="connsiteX127" fmla="*/ 1031169 w 1034979"/>
                    <a:gd name="connsiteY127" fmla="*/ 1085052 h 1509906"/>
                    <a:gd name="connsiteX128" fmla="*/ 1034979 w 1034979"/>
                    <a:gd name="connsiteY128" fmla="*/ 1079337 h 1509906"/>
                    <a:gd name="connsiteX129" fmla="*/ 1033074 w 1034979"/>
                    <a:gd name="connsiteY129" fmla="*/ 1060287 h 1509906"/>
                    <a:gd name="connsiteX130" fmla="*/ 1027359 w 1034979"/>
                    <a:gd name="connsiteY130" fmla="*/ 1056477 h 1509906"/>
                    <a:gd name="connsiteX131" fmla="*/ 1012119 w 1034979"/>
                    <a:gd name="connsiteY131" fmla="*/ 1054572 h 1509906"/>
                    <a:gd name="connsiteX132" fmla="*/ 1006404 w 1034979"/>
                    <a:gd name="connsiteY132" fmla="*/ 1052667 h 1509906"/>
                    <a:gd name="connsiteX133" fmla="*/ 998784 w 1034979"/>
                    <a:gd name="connsiteY133" fmla="*/ 1050762 h 1509906"/>
                    <a:gd name="connsiteX134" fmla="*/ 987354 w 1034979"/>
                    <a:gd name="connsiteY134" fmla="*/ 1043142 h 1509906"/>
                    <a:gd name="connsiteX135" fmla="*/ 975924 w 1034979"/>
                    <a:gd name="connsiteY135" fmla="*/ 1039332 h 1509906"/>
                    <a:gd name="connsiteX136" fmla="*/ 970209 w 1034979"/>
                    <a:gd name="connsiteY136" fmla="*/ 1037427 h 1509906"/>
                    <a:gd name="connsiteX137" fmla="*/ 962589 w 1034979"/>
                    <a:gd name="connsiteY137" fmla="*/ 1035522 h 1509906"/>
                    <a:gd name="connsiteX138" fmla="*/ 956874 w 1034979"/>
                    <a:gd name="connsiteY138" fmla="*/ 1033617 h 1509906"/>
                    <a:gd name="connsiteX139" fmla="*/ 935919 w 1034979"/>
                    <a:gd name="connsiteY139" fmla="*/ 1027902 h 1509906"/>
                    <a:gd name="connsiteX140" fmla="*/ 930204 w 1034979"/>
                    <a:gd name="connsiteY140" fmla="*/ 1025997 h 1509906"/>
                    <a:gd name="connsiteX141" fmla="*/ 825429 w 1034979"/>
                    <a:gd name="connsiteY141" fmla="*/ 1027902 h 1509906"/>
                    <a:gd name="connsiteX142" fmla="*/ 819714 w 1034979"/>
                    <a:gd name="connsiteY142" fmla="*/ 1029807 h 1509906"/>
                    <a:gd name="connsiteX143" fmla="*/ 730179 w 1034979"/>
                    <a:gd name="connsiteY143" fmla="*/ 1031712 h 1509906"/>
                    <a:gd name="connsiteX144" fmla="*/ 716844 w 1034979"/>
                    <a:gd name="connsiteY144" fmla="*/ 1035522 h 1509906"/>
                    <a:gd name="connsiteX145" fmla="*/ 695889 w 1034979"/>
                    <a:gd name="connsiteY145" fmla="*/ 1037427 h 1509906"/>
                    <a:gd name="connsiteX146" fmla="*/ 669219 w 1034979"/>
                    <a:gd name="connsiteY146" fmla="*/ 1039332 h 1509906"/>
                    <a:gd name="connsiteX147" fmla="*/ 669219 w 1034979"/>
                    <a:gd name="connsiteY147" fmla="*/ 1039332 h 1509906"/>
                    <a:gd name="connsiteX148" fmla="*/ 646359 w 1034979"/>
                    <a:gd name="connsiteY148" fmla="*/ 1043142 h 1509906"/>
                    <a:gd name="connsiteX149" fmla="*/ 642549 w 1034979"/>
                    <a:gd name="connsiteY149" fmla="*/ 1031712 h 1509906"/>
                    <a:gd name="connsiteX150" fmla="*/ 640644 w 1034979"/>
                    <a:gd name="connsiteY150" fmla="*/ 1025997 h 1509906"/>
                    <a:gd name="connsiteX151" fmla="*/ 642549 w 1034979"/>
                    <a:gd name="connsiteY151" fmla="*/ 1008852 h 1509906"/>
                    <a:gd name="connsiteX152" fmla="*/ 644454 w 1034979"/>
                    <a:gd name="connsiteY152" fmla="*/ 1003137 h 1509906"/>
                    <a:gd name="connsiteX153" fmla="*/ 661599 w 1034979"/>
                    <a:gd name="connsiteY153" fmla="*/ 993612 h 1509906"/>
                    <a:gd name="connsiteX154" fmla="*/ 673029 w 1034979"/>
                    <a:gd name="connsiteY154" fmla="*/ 985992 h 1509906"/>
                    <a:gd name="connsiteX155" fmla="*/ 674934 w 1034979"/>
                    <a:gd name="connsiteY155" fmla="*/ 980277 h 1509906"/>
                    <a:gd name="connsiteX156" fmla="*/ 680649 w 1034979"/>
                    <a:gd name="connsiteY156" fmla="*/ 978372 h 1509906"/>
                    <a:gd name="connsiteX157" fmla="*/ 686364 w 1034979"/>
                    <a:gd name="connsiteY157" fmla="*/ 974562 h 1509906"/>
                    <a:gd name="connsiteX158" fmla="*/ 695889 w 1034979"/>
                    <a:gd name="connsiteY158" fmla="*/ 965037 h 1509906"/>
                    <a:gd name="connsiteX159" fmla="*/ 705414 w 1034979"/>
                    <a:gd name="connsiteY159" fmla="*/ 953607 h 1509906"/>
                    <a:gd name="connsiteX160" fmla="*/ 716844 w 1034979"/>
                    <a:gd name="connsiteY160" fmla="*/ 945987 h 1509906"/>
                    <a:gd name="connsiteX161" fmla="*/ 732084 w 1034979"/>
                    <a:gd name="connsiteY161" fmla="*/ 932652 h 1509906"/>
                    <a:gd name="connsiteX162" fmla="*/ 741609 w 1034979"/>
                    <a:gd name="connsiteY162" fmla="*/ 921222 h 1509906"/>
                    <a:gd name="connsiteX163" fmla="*/ 753039 w 1034979"/>
                    <a:gd name="connsiteY163" fmla="*/ 911697 h 1509906"/>
                    <a:gd name="connsiteX164" fmla="*/ 758754 w 1034979"/>
                    <a:gd name="connsiteY164" fmla="*/ 900267 h 1509906"/>
                    <a:gd name="connsiteX165" fmla="*/ 760659 w 1034979"/>
                    <a:gd name="connsiteY165" fmla="*/ 894552 h 1509906"/>
                    <a:gd name="connsiteX166" fmla="*/ 766374 w 1034979"/>
                    <a:gd name="connsiteY166" fmla="*/ 883122 h 1509906"/>
                    <a:gd name="connsiteX167" fmla="*/ 764469 w 1034979"/>
                    <a:gd name="connsiteY167" fmla="*/ 867882 h 1509906"/>
                    <a:gd name="connsiteX168" fmla="*/ 758754 w 1034979"/>
                    <a:gd name="connsiteY168" fmla="*/ 865977 h 1509906"/>
                    <a:gd name="connsiteX169" fmla="*/ 737799 w 1034979"/>
                    <a:gd name="connsiteY169" fmla="*/ 867882 h 1509906"/>
                    <a:gd name="connsiteX170" fmla="*/ 732084 w 1034979"/>
                    <a:gd name="connsiteY170" fmla="*/ 871692 h 1509906"/>
                    <a:gd name="connsiteX171" fmla="*/ 720654 w 1034979"/>
                    <a:gd name="connsiteY171" fmla="*/ 875502 h 1509906"/>
                    <a:gd name="connsiteX172" fmla="*/ 716844 w 1034979"/>
                    <a:gd name="connsiteY172" fmla="*/ 881217 h 1509906"/>
                    <a:gd name="connsiteX173" fmla="*/ 711129 w 1034979"/>
                    <a:gd name="connsiteY173" fmla="*/ 883122 h 1509906"/>
                    <a:gd name="connsiteX174" fmla="*/ 705414 w 1034979"/>
                    <a:gd name="connsiteY174" fmla="*/ 886932 h 1509906"/>
                    <a:gd name="connsiteX175" fmla="*/ 699699 w 1034979"/>
                    <a:gd name="connsiteY175" fmla="*/ 892647 h 1509906"/>
                    <a:gd name="connsiteX176" fmla="*/ 692079 w 1034979"/>
                    <a:gd name="connsiteY176" fmla="*/ 896457 h 1509906"/>
                    <a:gd name="connsiteX177" fmla="*/ 595181 w 1034979"/>
                    <a:gd name="connsiteY177" fmla="*/ 951135 h 1509906"/>
                    <a:gd name="connsiteX178" fmla="*/ 507294 w 1034979"/>
                    <a:gd name="connsiteY178" fmla="*/ 841212 h 1509906"/>
                    <a:gd name="connsiteX179" fmla="*/ 503484 w 1034979"/>
                    <a:gd name="connsiteY179" fmla="*/ 351627 h 1509906"/>
                    <a:gd name="connsiteX180" fmla="*/ 499674 w 1034979"/>
                    <a:gd name="connsiteY180" fmla="*/ 60162 h 1509906"/>
                    <a:gd name="connsiteX181" fmla="*/ 490149 w 1034979"/>
                    <a:gd name="connsiteY181" fmla="*/ 33492 h 1509906"/>
                    <a:gd name="connsiteX182" fmla="*/ 488244 w 1034979"/>
                    <a:gd name="connsiteY182" fmla="*/ 27777 h 1509906"/>
                    <a:gd name="connsiteX183" fmla="*/ 484434 w 1034979"/>
                    <a:gd name="connsiteY183" fmla="*/ 22062 h 1509906"/>
                    <a:gd name="connsiteX184" fmla="*/ 478719 w 1034979"/>
                    <a:gd name="connsiteY184" fmla="*/ 10632 h 1509906"/>
                    <a:gd name="connsiteX185" fmla="*/ 473004 w 1034979"/>
                    <a:gd name="connsiteY185" fmla="*/ 6822 h 1509906"/>
                    <a:gd name="connsiteX186" fmla="*/ 469194 w 1034979"/>
                    <a:gd name="connsiteY186" fmla="*/ 1107 h 1509906"/>
                    <a:gd name="connsiteX187" fmla="*/ 429189 w 1034979"/>
                    <a:gd name="connsiteY187" fmla="*/ 4917 h 1509906"/>
                    <a:gd name="connsiteX188" fmla="*/ 421569 w 1034979"/>
                    <a:gd name="connsiteY188" fmla="*/ 16347 h 1509906"/>
                    <a:gd name="connsiteX189" fmla="*/ 417759 w 1034979"/>
                    <a:gd name="connsiteY189" fmla="*/ 22062 h 1509906"/>
                    <a:gd name="connsiteX190" fmla="*/ 419664 w 1034979"/>
                    <a:gd name="connsiteY190" fmla="*/ 54447 h 1509906"/>
                    <a:gd name="connsiteX191" fmla="*/ 423474 w 1034979"/>
                    <a:gd name="connsiteY191" fmla="*/ 65877 h 1509906"/>
                    <a:gd name="connsiteX192" fmla="*/ 425379 w 1034979"/>
                    <a:gd name="connsiteY192" fmla="*/ 71592 h 1509906"/>
                    <a:gd name="connsiteX193" fmla="*/ 425379 w 1034979"/>
                    <a:gd name="connsiteY193" fmla="*/ 77307 h 1509906"/>
                    <a:gd name="connsiteX194" fmla="*/ 429189 w 1034979"/>
                    <a:gd name="connsiteY194" fmla="*/ 231612 h 1509906"/>
                    <a:gd name="connsiteX195" fmla="*/ 440619 w 1034979"/>
                    <a:gd name="connsiteY195" fmla="*/ 414492 h 1509906"/>
                    <a:gd name="connsiteX196" fmla="*/ 435265 w 1034979"/>
                    <a:gd name="connsiteY196" fmla="*/ 711672 h 1509906"/>
                    <a:gd name="connsiteX197" fmla="*/ 435059 w 1034979"/>
                    <a:gd name="connsiteY197" fmla="*/ 792350 h 1509906"/>
                    <a:gd name="connsiteX198" fmla="*/ 430322 w 1034979"/>
                    <a:gd name="connsiteY198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84384 w 1034979"/>
                    <a:gd name="connsiteY20" fmla="*/ 865977 h 1509906"/>
                    <a:gd name="connsiteX21" fmla="*/ 59619 w 1034979"/>
                    <a:gd name="connsiteY21" fmla="*/ 867882 h 1509906"/>
                    <a:gd name="connsiteX22" fmla="*/ 53904 w 1034979"/>
                    <a:gd name="connsiteY22" fmla="*/ 871692 h 1509906"/>
                    <a:gd name="connsiteX23" fmla="*/ 50094 w 1034979"/>
                    <a:gd name="connsiteY23" fmla="*/ 877407 h 1509906"/>
                    <a:gd name="connsiteX24" fmla="*/ 46284 w 1034979"/>
                    <a:gd name="connsiteY24" fmla="*/ 888837 h 1509906"/>
                    <a:gd name="connsiteX25" fmla="*/ 50094 w 1034979"/>
                    <a:gd name="connsiteY25" fmla="*/ 926937 h 1509906"/>
                    <a:gd name="connsiteX26" fmla="*/ 53904 w 1034979"/>
                    <a:gd name="connsiteY26" fmla="*/ 932652 h 1509906"/>
                    <a:gd name="connsiteX27" fmla="*/ 59619 w 1034979"/>
                    <a:gd name="connsiteY27" fmla="*/ 936462 h 1509906"/>
                    <a:gd name="connsiteX28" fmla="*/ 63429 w 1034979"/>
                    <a:gd name="connsiteY28" fmla="*/ 942177 h 1509906"/>
                    <a:gd name="connsiteX29" fmla="*/ 80574 w 1034979"/>
                    <a:gd name="connsiteY29" fmla="*/ 951702 h 1509906"/>
                    <a:gd name="connsiteX30" fmla="*/ 166299 w 1034979"/>
                    <a:gd name="connsiteY30" fmla="*/ 972657 h 1509906"/>
                    <a:gd name="connsiteX31" fmla="*/ 191064 w 1034979"/>
                    <a:gd name="connsiteY31" fmla="*/ 978372 h 1509906"/>
                    <a:gd name="connsiteX32" fmla="*/ 208209 w 1034979"/>
                    <a:gd name="connsiteY32" fmla="*/ 984087 h 1509906"/>
                    <a:gd name="connsiteX33" fmla="*/ 213924 w 1034979"/>
                    <a:gd name="connsiteY33" fmla="*/ 985992 h 1509906"/>
                    <a:gd name="connsiteX34" fmla="*/ 229164 w 1034979"/>
                    <a:gd name="connsiteY34" fmla="*/ 989802 h 1509906"/>
                    <a:gd name="connsiteX35" fmla="*/ 248214 w 1034979"/>
                    <a:gd name="connsiteY35" fmla="*/ 995517 h 1509906"/>
                    <a:gd name="connsiteX36" fmla="*/ 253929 w 1034979"/>
                    <a:gd name="connsiteY36" fmla="*/ 999327 h 1509906"/>
                    <a:gd name="connsiteX37" fmla="*/ 267264 w 1034979"/>
                    <a:gd name="connsiteY37" fmla="*/ 1014567 h 1509906"/>
                    <a:gd name="connsiteX38" fmla="*/ 272979 w 1034979"/>
                    <a:gd name="connsiteY38" fmla="*/ 1033617 h 1509906"/>
                    <a:gd name="connsiteX39" fmla="*/ 274884 w 1034979"/>
                    <a:gd name="connsiteY39" fmla="*/ 1039332 h 1509906"/>
                    <a:gd name="connsiteX40" fmla="*/ 276789 w 1034979"/>
                    <a:gd name="connsiteY40" fmla="*/ 1045047 h 1509906"/>
                    <a:gd name="connsiteX41" fmla="*/ 278694 w 1034979"/>
                    <a:gd name="connsiteY41" fmla="*/ 1069812 h 1509906"/>
                    <a:gd name="connsiteX42" fmla="*/ 280599 w 1034979"/>
                    <a:gd name="connsiteY42" fmla="*/ 1075527 h 1509906"/>
                    <a:gd name="connsiteX43" fmla="*/ 278694 w 1034979"/>
                    <a:gd name="connsiteY43" fmla="*/ 1094577 h 1509906"/>
                    <a:gd name="connsiteX44" fmla="*/ 276789 w 1034979"/>
                    <a:gd name="connsiteY44" fmla="*/ 1104102 h 1509906"/>
                    <a:gd name="connsiteX45" fmla="*/ 263454 w 1034979"/>
                    <a:gd name="connsiteY45" fmla="*/ 1117437 h 1509906"/>
                    <a:gd name="connsiteX46" fmla="*/ 252024 w 1034979"/>
                    <a:gd name="connsiteY46" fmla="*/ 1125057 h 1509906"/>
                    <a:gd name="connsiteX47" fmla="*/ 240594 w 1034979"/>
                    <a:gd name="connsiteY47" fmla="*/ 1128867 h 1509906"/>
                    <a:gd name="connsiteX48" fmla="*/ 27234 w 1034979"/>
                    <a:gd name="connsiteY48" fmla="*/ 1147917 h 1509906"/>
                    <a:gd name="connsiteX49" fmla="*/ 15804 w 1034979"/>
                    <a:gd name="connsiteY49" fmla="*/ 1153632 h 1509906"/>
                    <a:gd name="connsiteX50" fmla="*/ 6279 w 1034979"/>
                    <a:gd name="connsiteY50" fmla="*/ 1163157 h 1509906"/>
                    <a:gd name="connsiteX51" fmla="*/ 4374 w 1034979"/>
                    <a:gd name="connsiteY51" fmla="*/ 1168872 h 1509906"/>
                    <a:gd name="connsiteX52" fmla="*/ 564 w 1034979"/>
                    <a:gd name="connsiteY52" fmla="*/ 1174587 h 1509906"/>
                    <a:gd name="connsiteX53" fmla="*/ 6279 w 1034979"/>
                    <a:gd name="connsiteY53" fmla="*/ 1206972 h 1509906"/>
                    <a:gd name="connsiteX54" fmla="*/ 11994 w 1034979"/>
                    <a:gd name="connsiteY54" fmla="*/ 1210782 h 1509906"/>
                    <a:gd name="connsiteX55" fmla="*/ 17709 w 1034979"/>
                    <a:gd name="connsiteY55" fmla="*/ 1212687 h 1509906"/>
                    <a:gd name="connsiteX56" fmla="*/ 145344 w 1034979"/>
                    <a:gd name="connsiteY56" fmla="*/ 1210782 h 1509906"/>
                    <a:gd name="connsiteX57" fmla="*/ 152964 w 1034979"/>
                    <a:gd name="connsiteY57" fmla="*/ 1208877 h 1509906"/>
                    <a:gd name="connsiteX58" fmla="*/ 303459 w 1034979"/>
                    <a:gd name="connsiteY58" fmla="*/ 1203162 h 1509906"/>
                    <a:gd name="connsiteX59" fmla="*/ 318699 w 1034979"/>
                    <a:gd name="connsiteY59" fmla="*/ 1210782 h 1509906"/>
                    <a:gd name="connsiteX60" fmla="*/ 330129 w 1034979"/>
                    <a:gd name="connsiteY60" fmla="*/ 1216497 h 1509906"/>
                    <a:gd name="connsiteX61" fmla="*/ 333939 w 1034979"/>
                    <a:gd name="connsiteY61" fmla="*/ 1222212 h 1509906"/>
                    <a:gd name="connsiteX62" fmla="*/ 339654 w 1034979"/>
                    <a:gd name="connsiteY62" fmla="*/ 1224117 h 1509906"/>
                    <a:gd name="connsiteX63" fmla="*/ 351084 w 1034979"/>
                    <a:gd name="connsiteY63" fmla="*/ 1231737 h 1509906"/>
                    <a:gd name="connsiteX64" fmla="*/ 356799 w 1034979"/>
                    <a:gd name="connsiteY64" fmla="*/ 1235547 h 1509906"/>
                    <a:gd name="connsiteX65" fmla="*/ 360609 w 1034979"/>
                    <a:gd name="connsiteY65" fmla="*/ 1241262 h 1509906"/>
                    <a:gd name="connsiteX66" fmla="*/ 366324 w 1034979"/>
                    <a:gd name="connsiteY66" fmla="*/ 1252692 h 1509906"/>
                    <a:gd name="connsiteX67" fmla="*/ 362514 w 1034979"/>
                    <a:gd name="connsiteY67" fmla="*/ 1279362 h 1509906"/>
                    <a:gd name="connsiteX68" fmla="*/ 358704 w 1034979"/>
                    <a:gd name="connsiteY68" fmla="*/ 1285077 h 1509906"/>
                    <a:gd name="connsiteX69" fmla="*/ 356799 w 1034979"/>
                    <a:gd name="connsiteY69" fmla="*/ 1290792 h 1509906"/>
                    <a:gd name="connsiteX70" fmla="*/ 352989 w 1034979"/>
                    <a:gd name="connsiteY70" fmla="*/ 1296507 h 1509906"/>
                    <a:gd name="connsiteX71" fmla="*/ 351084 w 1034979"/>
                    <a:gd name="connsiteY71" fmla="*/ 1302222 h 1509906"/>
                    <a:gd name="connsiteX72" fmla="*/ 347274 w 1034979"/>
                    <a:gd name="connsiteY72" fmla="*/ 1307937 h 1509906"/>
                    <a:gd name="connsiteX73" fmla="*/ 330129 w 1034979"/>
                    <a:gd name="connsiteY73" fmla="*/ 1374612 h 1509906"/>
                    <a:gd name="connsiteX74" fmla="*/ 328224 w 1034979"/>
                    <a:gd name="connsiteY74" fmla="*/ 1426047 h 1509906"/>
                    <a:gd name="connsiteX75" fmla="*/ 330129 w 1034979"/>
                    <a:gd name="connsiteY75" fmla="*/ 1450812 h 1509906"/>
                    <a:gd name="connsiteX76" fmla="*/ 332034 w 1034979"/>
                    <a:gd name="connsiteY76" fmla="*/ 1456527 h 1509906"/>
                    <a:gd name="connsiteX77" fmla="*/ 335844 w 1034979"/>
                    <a:gd name="connsiteY77" fmla="*/ 1460337 h 1509906"/>
                    <a:gd name="connsiteX78" fmla="*/ 364419 w 1034979"/>
                    <a:gd name="connsiteY78" fmla="*/ 1506057 h 1509906"/>
                    <a:gd name="connsiteX79" fmla="*/ 387279 w 1034979"/>
                    <a:gd name="connsiteY79" fmla="*/ 1507962 h 1509906"/>
                    <a:gd name="connsiteX80" fmla="*/ 392994 w 1034979"/>
                    <a:gd name="connsiteY80" fmla="*/ 1502247 h 1509906"/>
                    <a:gd name="connsiteX81" fmla="*/ 394899 w 1034979"/>
                    <a:gd name="connsiteY81" fmla="*/ 1490817 h 1509906"/>
                    <a:gd name="connsiteX82" fmla="*/ 396804 w 1034979"/>
                    <a:gd name="connsiteY82" fmla="*/ 1485102 h 1509906"/>
                    <a:gd name="connsiteX83" fmla="*/ 398709 w 1034979"/>
                    <a:gd name="connsiteY83" fmla="*/ 1467957 h 1509906"/>
                    <a:gd name="connsiteX84" fmla="*/ 400614 w 1034979"/>
                    <a:gd name="connsiteY84" fmla="*/ 1454622 h 1509906"/>
                    <a:gd name="connsiteX85" fmla="*/ 404424 w 1034979"/>
                    <a:gd name="connsiteY85" fmla="*/ 1397472 h 1509906"/>
                    <a:gd name="connsiteX86" fmla="*/ 410139 w 1034979"/>
                    <a:gd name="connsiteY86" fmla="*/ 1386042 h 1509906"/>
                    <a:gd name="connsiteX87" fmla="*/ 413949 w 1034979"/>
                    <a:gd name="connsiteY87" fmla="*/ 1372707 h 1509906"/>
                    <a:gd name="connsiteX88" fmla="*/ 415854 w 1034979"/>
                    <a:gd name="connsiteY88" fmla="*/ 1366992 h 1509906"/>
                    <a:gd name="connsiteX89" fmla="*/ 417759 w 1034979"/>
                    <a:gd name="connsiteY89" fmla="*/ 1353657 h 1509906"/>
                    <a:gd name="connsiteX90" fmla="*/ 421569 w 1034979"/>
                    <a:gd name="connsiteY90" fmla="*/ 1342227 h 1509906"/>
                    <a:gd name="connsiteX91" fmla="*/ 427284 w 1034979"/>
                    <a:gd name="connsiteY91" fmla="*/ 1328892 h 1509906"/>
                    <a:gd name="connsiteX92" fmla="*/ 467289 w 1034979"/>
                    <a:gd name="connsiteY92" fmla="*/ 1258407 h 1509906"/>
                    <a:gd name="connsiteX93" fmla="*/ 528455 w 1034979"/>
                    <a:gd name="connsiteY93" fmla="*/ 1245638 h 1509906"/>
                    <a:gd name="connsiteX94" fmla="*/ 573969 w 1034979"/>
                    <a:gd name="connsiteY94" fmla="*/ 1229832 h 1509906"/>
                    <a:gd name="connsiteX95" fmla="*/ 585399 w 1034979"/>
                    <a:gd name="connsiteY95" fmla="*/ 1226022 h 1509906"/>
                    <a:gd name="connsiteX96" fmla="*/ 720654 w 1034979"/>
                    <a:gd name="connsiteY96" fmla="*/ 1309842 h 1509906"/>
                    <a:gd name="connsiteX97" fmla="*/ 733989 w 1034979"/>
                    <a:gd name="connsiteY97" fmla="*/ 1319367 h 1509906"/>
                    <a:gd name="connsiteX98" fmla="*/ 743514 w 1034979"/>
                    <a:gd name="connsiteY98" fmla="*/ 1321272 h 1509906"/>
                    <a:gd name="connsiteX99" fmla="*/ 749229 w 1034979"/>
                    <a:gd name="connsiteY99" fmla="*/ 1323177 h 1509906"/>
                    <a:gd name="connsiteX100" fmla="*/ 762564 w 1034979"/>
                    <a:gd name="connsiteY100" fmla="*/ 1328892 h 1509906"/>
                    <a:gd name="connsiteX101" fmla="*/ 777804 w 1034979"/>
                    <a:gd name="connsiteY101" fmla="*/ 1326987 h 1509906"/>
                    <a:gd name="connsiteX102" fmla="*/ 789234 w 1034979"/>
                    <a:gd name="connsiteY102" fmla="*/ 1321272 h 1509906"/>
                    <a:gd name="connsiteX103" fmla="*/ 794949 w 1034979"/>
                    <a:gd name="connsiteY103" fmla="*/ 1319367 h 1509906"/>
                    <a:gd name="connsiteX104" fmla="*/ 802569 w 1034979"/>
                    <a:gd name="connsiteY104" fmla="*/ 1302222 h 1509906"/>
                    <a:gd name="connsiteX105" fmla="*/ 800664 w 1034979"/>
                    <a:gd name="connsiteY105" fmla="*/ 1277457 h 1509906"/>
                    <a:gd name="connsiteX106" fmla="*/ 798759 w 1034979"/>
                    <a:gd name="connsiteY106" fmla="*/ 1271742 h 1509906"/>
                    <a:gd name="connsiteX107" fmla="*/ 796854 w 1034979"/>
                    <a:gd name="connsiteY107" fmla="*/ 1264122 h 1509906"/>
                    <a:gd name="connsiteX108" fmla="*/ 783519 w 1034979"/>
                    <a:gd name="connsiteY108" fmla="*/ 1246977 h 1509906"/>
                    <a:gd name="connsiteX109" fmla="*/ 773994 w 1034979"/>
                    <a:gd name="connsiteY109" fmla="*/ 1241262 h 1509906"/>
                    <a:gd name="connsiteX110" fmla="*/ 648264 w 1034979"/>
                    <a:gd name="connsiteY110" fmla="*/ 1149822 h 1509906"/>
                    <a:gd name="connsiteX111" fmla="*/ 644454 w 1034979"/>
                    <a:gd name="connsiteY111" fmla="*/ 1132677 h 1509906"/>
                    <a:gd name="connsiteX112" fmla="*/ 646359 w 1034979"/>
                    <a:gd name="connsiteY112" fmla="*/ 1125057 h 1509906"/>
                    <a:gd name="connsiteX113" fmla="*/ 650169 w 1034979"/>
                    <a:gd name="connsiteY113" fmla="*/ 1107912 h 1509906"/>
                    <a:gd name="connsiteX114" fmla="*/ 653979 w 1034979"/>
                    <a:gd name="connsiteY114" fmla="*/ 1102197 h 1509906"/>
                    <a:gd name="connsiteX115" fmla="*/ 655884 w 1034979"/>
                    <a:gd name="connsiteY115" fmla="*/ 1096482 h 1509906"/>
                    <a:gd name="connsiteX116" fmla="*/ 661599 w 1034979"/>
                    <a:gd name="connsiteY116" fmla="*/ 1094577 h 1509906"/>
                    <a:gd name="connsiteX117" fmla="*/ 671124 w 1034979"/>
                    <a:gd name="connsiteY117" fmla="*/ 1083147 h 1509906"/>
                    <a:gd name="connsiteX118" fmla="*/ 724464 w 1034979"/>
                    <a:gd name="connsiteY118" fmla="*/ 1075527 h 1509906"/>
                    <a:gd name="connsiteX119" fmla="*/ 842574 w 1034979"/>
                    <a:gd name="connsiteY119" fmla="*/ 1077432 h 1509906"/>
                    <a:gd name="connsiteX120" fmla="*/ 871149 w 1034979"/>
                    <a:gd name="connsiteY120" fmla="*/ 1079337 h 1509906"/>
                    <a:gd name="connsiteX121" fmla="*/ 899724 w 1034979"/>
                    <a:gd name="connsiteY121" fmla="*/ 1085052 h 1509906"/>
                    <a:gd name="connsiteX122" fmla="*/ 922584 w 1034979"/>
                    <a:gd name="connsiteY122" fmla="*/ 1088862 h 1509906"/>
                    <a:gd name="connsiteX123" fmla="*/ 951159 w 1034979"/>
                    <a:gd name="connsiteY123" fmla="*/ 1094577 h 1509906"/>
                    <a:gd name="connsiteX124" fmla="*/ 956874 w 1034979"/>
                    <a:gd name="connsiteY124" fmla="*/ 1094577 h 1509906"/>
                    <a:gd name="connsiteX125" fmla="*/ 1002594 w 1034979"/>
                    <a:gd name="connsiteY125" fmla="*/ 1092672 h 1509906"/>
                    <a:gd name="connsiteX126" fmla="*/ 1031169 w 1034979"/>
                    <a:gd name="connsiteY126" fmla="*/ 1085052 h 1509906"/>
                    <a:gd name="connsiteX127" fmla="*/ 1034979 w 1034979"/>
                    <a:gd name="connsiteY127" fmla="*/ 1079337 h 1509906"/>
                    <a:gd name="connsiteX128" fmla="*/ 1033074 w 1034979"/>
                    <a:gd name="connsiteY128" fmla="*/ 1060287 h 1509906"/>
                    <a:gd name="connsiteX129" fmla="*/ 1027359 w 1034979"/>
                    <a:gd name="connsiteY129" fmla="*/ 1056477 h 1509906"/>
                    <a:gd name="connsiteX130" fmla="*/ 1012119 w 1034979"/>
                    <a:gd name="connsiteY130" fmla="*/ 1054572 h 1509906"/>
                    <a:gd name="connsiteX131" fmla="*/ 1006404 w 1034979"/>
                    <a:gd name="connsiteY131" fmla="*/ 1052667 h 1509906"/>
                    <a:gd name="connsiteX132" fmla="*/ 998784 w 1034979"/>
                    <a:gd name="connsiteY132" fmla="*/ 1050762 h 1509906"/>
                    <a:gd name="connsiteX133" fmla="*/ 987354 w 1034979"/>
                    <a:gd name="connsiteY133" fmla="*/ 1043142 h 1509906"/>
                    <a:gd name="connsiteX134" fmla="*/ 975924 w 1034979"/>
                    <a:gd name="connsiteY134" fmla="*/ 1039332 h 1509906"/>
                    <a:gd name="connsiteX135" fmla="*/ 970209 w 1034979"/>
                    <a:gd name="connsiteY135" fmla="*/ 1037427 h 1509906"/>
                    <a:gd name="connsiteX136" fmla="*/ 962589 w 1034979"/>
                    <a:gd name="connsiteY136" fmla="*/ 1035522 h 1509906"/>
                    <a:gd name="connsiteX137" fmla="*/ 956874 w 1034979"/>
                    <a:gd name="connsiteY137" fmla="*/ 1033617 h 1509906"/>
                    <a:gd name="connsiteX138" fmla="*/ 935919 w 1034979"/>
                    <a:gd name="connsiteY138" fmla="*/ 1027902 h 1509906"/>
                    <a:gd name="connsiteX139" fmla="*/ 930204 w 1034979"/>
                    <a:gd name="connsiteY139" fmla="*/ 1025997 h 1509906"/>
                    <a:gd name="connsiteX140" fmla="*/ 825429 w 1034979"/>
                    <a:gd name="connsiteY140" fmla="*/ 1027902 h 1509906"/>
                    <a:gd name="connsiteX141" fmla="*/ 819714 w 1034979"/>
                    <a:gd name="connsiteY141" fmla="*/ 1029807 h 1509906"/>
                    <a:gd name="connsiteX142" fmla="*/ 730179 w 1034979"/>
                    <a:gd name="connsiteY142" fmla="*/ 1031712 h 1509906"/>
                    <a:gd name="connsiteX143" fmla="*/ 716844 w 1034979"/>
                    <a:gd name="connsiteY143" fmla="*/ 1035522 h 1509906"/>
                    <a:gd name="connsiteX144" fmla="*/ 695889 w 1034979"/>
                    <a:gd name="connsiteY144" fmla="*/ 1037427 h 1509906"/>
                    <a:gd name="connsiteX145" fmla="*/ 669219 w 1034979"/>
                    <a:gd name="connsiteY145" fmla="*/ 1039332 h 1509906"/>
                    <a:gd name="connsiteX146" fmla="*/ 669219 w 1034979"/>
                    <a:gd name="connsiteY146" fmla="*/ 1039332 h 1509906"/>
                    <a:gd name="connsiteX147" fmla="*/ 646359 w 1034979"/>
                    <a:gd name="connsiteY147" fmla="*/ 1043142 h 1509906"/>
                    <a:gd name="connsiteX148" fmla="*/ 642549 w 1034979"/>
                    <a:gd name="connsiteY148" fmla="*/ 1031712 h 1509906"/>
                    <a:gd name="connsiteX149" fmla="*/ 640644 w 1034979"/>
                    <a:gd name="connsiteY149" fmla="*/ 1025997 h 1509906"/>
                    <a:gd name="connsiteX150" fmla="*/ 642549 w 1034979"/>
                    <a:gd name="connsiteY150" fmla="*/ 1008852 h 1509906"/>
                    <a:gd name="connsiteX151" fmla="*/ 644454 w 1034979"/>
                    <a:gd name="connsiteY151" fmla="*/ 1003137 h 1509906"/>
                    <a:gd name="connsiteX152" fmla="*/ 661599 w 1034979"/>
                    <a:gd name="connsiteY152" fmla="*/ 993612 h 1509906"/>
                    <a:gd name="connsiteX153" fmla="*/ 673029 w 1034979"/>
                    <a:gd name="connsiteY153" fmla="*/ 985992 h 1509906"/>
                    <a:gd name="connsiteX154" fmla="*/ 674934 w 1034979"/>
                    <a:gd name="connsiteY154" fmla="*/ 980277 h 1509906"/>
                    <a:gd name="connsiteX155" fmla="*/ 680649 w 1034979"/>
                    <a:gd name="connsiteY155" fmla="*/ 978372 h 1509906"/>
                    <a:gd name="connsiteX156" fmla="*/ 686364 w 1034979"/>
                    <a:gd name="connsiteY156" fmla="*/ 974562 h 1509906"/>
                    <a:gd name="connsiteX157" fmla="*/ 695889 w 1034979"/>
                    <a:gd name="connsiteY157" fmla="*/ 965037 h 1509906"/>
                    <a:gd name="connsiteX158" fmla="*/ 705414 w 1034979"/>
                    <a:gd name="connsiteY158" fmla="*/ 953607 h 1509906"/>
                    <a:gd name="connsiteX159" fmla="*/ 716844 w 1034979"/>
                    <a:gd name="connsiteY159" fmla="*/ 945987 h 1509906"/>
                    <a:gd name="connsiteX160" fmla="*/ 732084 w 1034979"/>
                    <a:gd name="connsiteY160" fmla="*/ 932652 h 1509906"/>
                    <a:gd name="connsiteX161" fmla="*/ 741609 w 1034979"/>
                    <a:gd name="connsiteY161" fmla="*/ 921222 h 1509906"/>
                    <a:gd name="connsiteX162" fmla="*/ 753039 w 1034979"/>
                    <a:gd name="connsiteY162" fmla="*/ 911697 h 1509906"/>
                    <a:gd name="connsiteX163" fmla="*/ 758754 w 1034979"/>
                    <a:gd name="connsiteY163" fmla="*/ 900267 h 1509906"/>
                    <a:gd name="connsiteX164" fmla="*/ 760659 w 1034979"/>
                    <a:gd name="connsiteY164" fmla="*/ 894552 h 1509906"/>
                    <a:gd name="connsiteX165" fmla="*/ 766374 w 1034979"/>
                    <a:gd name="connsiteY165" fmla="*/ 883122 h 1509906"/>
                    <a:gd name="connsiteX166" fmla="*/ 764469 w 1034979"/>
                    <a:gd name="connsiteY166" fmla="*/ 867882 h 1509906"/>
                    <a:gd name="connsiteX167" fmla="*/ 758754 w 1034979"/>
                    <a:gd name="connsiteY167" fmla="*/ 865977 h 1509906"/>
                    <a:gd name="connsiteX168" fmla="*/ 737799 w 1034979"/>
                    <a:gd name="connsiteY168" fmla="*/ 867882 h 1509906"/>
                    <a:gd name="connsiteX169" fmla="*/ 732084 w 1034979"/>
                    <a:gd name="connsiteY169" fmla="*/ 871692 h 1509906"/>
                    <a:gd name="connsiteX170" fmla="*/ 720654 w 1034979"/>
                    <a:gd name="connsiteY170" fmla="*/ 875502 h 1509906"/>
                    <a:gd name="connsiteX171" fmla="*/ 716844 w 1034979"/>
                    <a:gd name="connsiteY171" fmla="*/ 881217 h 1509906"/>
                    <a:gd name="connsiteX172" fmla="*/ 711129 w 1034979"/>
                    <a:gd name="connsiteY172" fmla="*/ 883122 h 1509906"/>
                    <a:gd name="connsiteX173" fmla="*/ 705414 w 1034979"/>
                    <a:gd name="connsiteY173" fmla="*/ 886932 h 1509906"/>
                    <a:gd name="connsiteX174" fmla="*/ 699699 w 1034979"/>
                    <a:gd name="connsiteY174" fmla="*/ 892647 h 1509906"/>
                    <a:gd name="connsiteX175" fmla="*/ 692079 w 1034979"/>
                    <a:gd name="connsiteY175" fmla="*/ 896457 h 1509906"/>
                    <a:gd name="connsiteX176" fmla="*/ 595181 w 1034979"/>
                    <a:gd name="connsiteY176" fmla="*/ 951135 h 1509906"/>
                    <a:gd name="connsiteX177" fmla="*/ 507294 w 1034979"/>
                    <a:gd name="connsiteY177" fmla="*/ 841212 h 1509906"/>
                    <a:gd name="connsiteX178" fmla="*/ 503484 w 1034979"/>
                    <a:gd name="connsiteY178" fmla="*/ 351627 h 1509906"/>
                    <a:gd name="connsiteX179" fmla="*/ 499674 w 1034979"/>
                    <a:gd name="connsiteY179" fmla="*/ 60162 h 1509906"/>
                    <a:gd name="connsiteX180" fmla="*/ 490149 w 1034979"/>
                    <a:gd name="connsiteY180" fmla="*/ 33492 h 1509906"/>
                    <a:gd name="connsiteX181" fmla="*/ 488244 w 1034979"/>
                    <a:gd name="connsiteY181" fmla="*/ 27777 h 1509906"/>
                    <a:gd name="connsiteX182" fmla="*/ 484434 w 1034979"/>
                    <a:gd name="connsiteY182" fmla="*/ 22062 h 1509906"/>
                    <a:gd name="connsiteX183" fmla="*/ 478719 w 1034979"/>
                    <a:gd name="connsiteY183" fmla="*/ 10632 h 1509906"/>
                    <a:gd name="connsiteX184" fmla="*/ 473004 w 1034979"/>
                    <a:gd name="connsiteY184" fmla="*/ 6822 h 1509906"/>
                    <a:gd name="connsiteX185" fmla="*/ 469194 w 1034979"/>
                    <a:gd name="connsiteY185" fmla="*/ 1107 h 1509906"/>
                    <a:gd name="connsiteX186" fmla="*/ 429189 w 1034979"/>
                    <a:gd name="connsiteY186" fmla="*/ 4917 h 1509906"/>
                    <a:gd name="connsiteX187" fmla="*/ 421569 w 1034979"/>
                    <a:gd name="connsiteY187" fmla="*/ 16347 h 1509906"/>
                    <a:gd name="connsiteX188" fmla="*/ 417759 w 1034979"/>
                    <a:gd name="connsiteY188" fmla="*/ 22062 h 1509906"/>
                    <a:gd name="connsiteX189" fmla="*/ 419664 w 1034979"/>
                    <a:gd name="connsiteY189" fmla="*/ 54447 h 1509906"/>
                    <a:gd name="connsiteX190" fmla="*/ 423474 w 1034979"/>
                    <a:gd name="connsiteY190" fmla="*/ 65877 h 1509906"/>
                    <a:gd name="connsiteX191" fmla="*/ 425379 w 1034979"/>
                    <a:gd name="connsiteY191" fmla="*/ 71592 h 1509906"/>
                    <a:gd name="connsiteX192" fmla="*/ 425379 w 1034979"/>
                    <a:gd name="connsiteY192" fmla="*/ 77307 h 1509906"/>
                    <a:gd name="connsiteX193" fmla="*/ 429189 w 1034979"/>
                    <a:gd name="connsiteY193" fmla="*/ 231612 h 1509906"/>
                    <a:gd name="connsiteX194" fmla="*/ 440619 w 1034979"/>
                    <a:gd name="connsiteY194" fmla="*/ 414492 h 1509906"/>
                    <a:gd name="connsiteX195" fmla="*/ 435265 w 1034979"/>
                    <a:gd name="connsiteY195" fmla="*/ 711672 h 1509906"/>
                    <a:gd name="connsiteX196" fmla="*/ 435059 w 1034979"/>
                    <a:gd name="connsiteY196" fmla="*/ 792350 h 1509906"/>
                    <a:gd name="connsiteX197" fmla="*/ 430322 w 1034979"/>
                    <a:gd name="connsiteY197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59619 w 1034979"/>
                    <a:gd name="connsiteY20" fmla="*/ 867882 h 1509906"/>
                    <a:gd name="connsiteX21" fmla="*/ 53904 w 1034979"/>
                    <a:gd name="connsiteY21" fmla="*/ 871692 h 1509906"/>
                    <a:gd name="connsiteX22" fmla="*/ 50094 w 1034979"/>
                    <a:gd name="connsiteY22" fmla="*/ 877407 h 1509906"/>
                    <a:gd name="connsiteX23" fmla="*/ 46284 w 1034979"/>
                    <a:gd name="connsiteY23" fmla="*/ 888837 h 1509906"/>
                    <a:gd name="connsiteX24" fmla="*/ 50094 w 1034979"/>
                    <a:gd name="connsiteY24" fmla="*/ 926937 h 1509906"/>
                    <a:gd name="connsiteX25" fmla="*/ 53904 w 1034979"/>
                    <a:gd name="connsiteY25" fmla="*/ 932652 h 1509906"/>
                    <a:gd name="connsiteX26" fmla="*/ 59619 w 1034979"/>
                    <a:gd name="connsiteY26" fmla="*/ 936462 h 1509906"/>
                    <a:gd name="connsiteX27" fmla="*/ 63429 w 1034979"/>
                    <a:gd name="connsiteY27" fmla="*/ 942177 h 1509906"/>
                    <a:gd name="connsiteX28" fmla="*/ 80574 w 1034979"/>
                    <a:gd name="connsiteY28" fmla="*/ 951702 h 1509906"/>
                    <a:gd name="connsiteX29" fmla="*/ 166299 w 1034979"/>
                    <a:gd name="connsiteY29" fmla="*/ 972657 h 1509906"/>
                    <a:gd name="connsiteX30" fmla="*/ 191064 w 1034979"/>
                    <a:gd name="connsiteY30" fmla="*/ 978372 h 1509906"/>
                    <a:gd name="connsiteX31" fmla="*/ 208209 w 1034979"/>
                    <a:gd name="connsiteY31" fmla="*/ 984087 h 1509906"/>
                    <a:gd name="connsiteX32" fmla="*/ 213924 w 1034979"/>
                    <a:gd name="connsiteY32" fmla="*/ 985992 h 1509906"/>
                    <a:gd name="connsiteX33" fmla="*/ 229164 w 1034979"/>
                    <a:gd name="connsiteY33" fmla="*/ 989802 h 1509906"/>
                    <a:gd name="connsiteX34" fmla="*/ 248214 w 1034979"/>
                    <a:gd name="connsiteY34" fmla="*/ 995517 h 1509906"/>
                    <a:gd name="connsiteX35" fmla="*/ 253929 w 1034979"/>
                    <a:gd name="connsiteY35" fmla="*/ 999327 h 1509906"/>
                    <a:gd name="connsiteX36" fmla="*/ 267264 w 1034979"/>
                    <a:gd name="connsiteY36" fmla="*/ 1014567 h 1509906"/>
                    <a:gd name="connsiteX37" fmla="*/ 272979 w 1034979"/>
                    <a:gd name="connsiteY37" fmla="*/ 1033617 h 1509906"/>
                    <a:gd name="connsiteX38" fmla="*/ 274884 w 1034979"/>
                    <a:gd name="connsiteY38" fmla="*/ 1039332 h 1509906"/>
                    <a:gd name="connsiteX39" fmla="*/ 276789 w 1034979"/>
                    <a:gd name="connsiteY39" fmla="*/ 1045047 h 1509906"/>
                    <a:gd name="connsiteX40" fmla="*/ 278694 w 1034979"/>
                    <a:gd name="connsiteY40" fmla="*/ 1069812 h 1509906"/>
                    <a:gd name="connsiteX41" fmla="*/ 280599 w 1034979"/>
                    <a:gd name="connsiteY41" fmla="*/ 1075527 h 1509906"/>
                    <a:gd name="connsiteX42" fmla="*/ 278694 w 1034979"/>
                    <a:gd name="connsiteY42" fmla="*/ 1094577 h 1509906"/>
                    <a:gd name="connsiteX43" fmla="*/ 276789 w 1034979"/>
                    <a:gd name="connsiteY43" fmla="*/ 1104102 h 1509906"/>
                    <a:gd name="connsiteX44" fmla="*/ 263454 w 1034979"/>
                    <a:gd name="connsiteY44" fmla="*/ 1117437 h 1509906"/>
                    <a:gd name="connsiteX45" fmla="*/ 252024 w 1034979"/>
                    <a:gd name="connsiteY45" fmla="*/ 1125057 h 1509906"/>
                    <a:gd name="connsiteX46" fmla="*/ 240594 w 1034979"/>
                    <a:gd name="connsiteY46" fmla="*/ 1128867 h 1509906"/>
                    <a:gd name="connsiteX47" fmla="*/ 27234 w 1034979"/>
                    <a:gd name="connsiteY47" fmla="*/ 1147917 h 1509906"/>
                    <a:gd name="connsiteX48" fmla="*/ 15804 w 1034979"/>
                    <a:gd name="connsiteY48" fmla="*/ 1153632 h 1509906"/>
                    <a:gd name="connsiteX49" fmla="*/ 6279 w 1034979"/>
                    <a:gd name="connsiteY49" fmla="*/ 1163157 h 1509906"/>
                    <a:gd name="connsiteX50" fmla="*/ 4374 w 1034979"/>
                    <a:gd name="connsiteY50" fmla="*/ 1168872 h 1509906"/>
                    <a:gd name="connsiteX51" fmla="*/ 564 w 1034979"/>
                    <a:gd name="connsiteY51" fmla="*/ 1174587 h 1509906"/>
                    <a:gd name="connsiteX52" fmla="*/ 6279 w 1034979"/>
                    <a:gd name="connsiteY52" fmla="*/ 1206972 h 1509906"/>
                    <a:gd name="connsiteX53" fmla="*/ 11994 w 1034979"/>
                    <a:gd name="connsiteY53" fmla="*/ 1210782 h 1509906"/>
                    <a:gd name="connsiteX54" fmla="*/ 17709 w 1034979"/>
                    <a:gd name="connsiteY54" fmla="*/ 1212687 h 1509906"/>
                    <a:gd name="connsiteX55" fmla="*/ 145344 w 1034979"/>
                    <a:gd name="connsiteY55" fmla="*/ 1210782 h 1509906"/>
                    <a:gd name="connsiteX56" fmla="*/ 152964 w 1034979"/>
                    <a:gd name="connsiteY56" fmla="*/ 1208877 h 1509906"/>
                    <a:gd name="connsiteX57" fmla="*/ 303459 w 1034979"/>
                    <a:gd name="connsiteY57" fmla="*/ 1203162 h 1509906"/>
                    <a:gd name="connsiteX58" fmla="*/ 318699 w 1034979"/>
                    <a:gd name="connsiteY58" fmla="*/ 1210782 h 1509906"/>
                    <a:gd name="connsiteX59" fmla="*/ 330129 w 1034979"/>
                    <a:gd name="connsiteY59" fmla="*/ 1216497 h 1509906"/>
                    <a:gd name="connsiteX60" fmla="*/ 333939 w 1034979"/>
                    <a:gd name="connsiteY60" fmla="*/ 1222212 h 1509906"/>
                    <a:gd name="connsiteX61" fmla="*/ 339654 w 1034979"/>
                    <a:gd name="connsiteY61" fmla="*/ 1224117 h 1509906"/>
                    <a:gd name="connsiteX62" fmla="*/ 351084 w 1034979"/>
                    <a:gd name="connsiteY62" fmla="*/ 1231737 h 1509906"/>
                    <a:gd name="connsiteX63" fmla="*/ 356799 w 1034979"/>
                    <a:gd name="connsiteY63" fmla="*/ 1235547 h 1509906"/>
                    <a:gd name="connsiteX64" fmla="*/ 360609 w 1034979"/>
                    <a:gd name="connsiteY64" fmla="*/ 1241262 h 1509906"/>
                    <a:gd name="connsiteX65" fmla="*/ 366324 w 1034979"/>
                    <a:gd name="connsiteY65" fmla="*/ 1252692 h 1509906"/>
                    <a:gd name="connsiteX66" fmla="*/ 362514 w 1034979"/>
                    <a:gd name="connsiteY66" fmla="*/ 1279362 h 1509906"/>
                    <a:gd name="connsiteX67" fmla="*/ 358704 w 1034979"/>
                    <a:gd name="connsiteY67" fmla="*/ 1285077 h 1509906"/>
                    <a:gd name="connsiteX68" fmla="*/ 356799 w 1034979"/>
                    <a:gd name="connsiteY68" fmla="*/ 1290792 h 1509906"/>
                    <a:gd name="connsiteX69" fmla="*/ 352989 w 1034979"/>
                    <a:gd name="connsiteY69" fmla="*/ 1296507 h 1509906"/>
                    <a:gd name="connsiteX70" fmla="*/ 351084 w 1034979"/>
                    <a:gd name="connsiteY70" fmla="*/ 1302222 h 1509906"/>
                    <a:gd name="connsiteX71" fmla="*/ 347274 w 1034979"/>
                    <a:gd name="connsiteY71" fmla="*/ 1307937 h 1509906"/>
                    <a:gd name="connsiteX72" fmla="*/ 330129 w 1034979"/>
                    <a:gd name="connsiteY72" fmla="*/ 1374612 h 1509906"/>
                    <a:gd name="connsiteX73" fmla="*/ 328224 w 1034979"/>
                    <a:gd name="connsiteY73" fmla="*/ 1426047 h 1509906"/>
                    <a:gd name="connsiteX74" fmla="*/ 330129 w 1034979"/>
                    <a:gd name="connsiteY74" fmla="*/ 1450812 h 1509906"/>
                    <a:gd name="connsiteX75" fmla="*/ 332034 w 1034979"/>
                    <a:gd name="connsiteY75" fmla="*/ 1456527 h 1509906"/>
                    <a:gd name="connsiteX76" fmla="*/ 335844 w 1034979"/>
                    <a:gd name="connsiteY76" fmla="*/ 1460337 h 1509906"/>
                    <a:gd name="connsiteX77" fmla="*/ 364419 w 1034979"/>
                    <a:gd name="connsiteY77" fmla="*/ 1506057 h 1509906"/>
                    <a:gd name="connsiteX78" fmla="*/ 387279 w 1034979"/>
                    <a:gd name="connsiteY78" fmla="*/ 1507962 h 1509906"/>
                    <a:gd name="connsiteX79" fmla="*/ 392994 w 1034979"/>
                    <a:gd name="connsiteY79" fmla="*/ 1502247 h 1509906"/>
                    <a:gd name="connsiteX80" fmla="*/ 394899 w 1034979"/>
                    <a:gd name="connsiteY80" fmla="*/ 1490817 h 1509906"/>
                    <a:gd name="connsiteX81" fmla="*/ 396804 w 1034979"/>
                    <a:gd name="connsiteY81" fmla="*/ 1485102 h 1509906"/>
                    <a:gd name="connsiteX82" fmla="*/ 398709 w 1034979"/>
                    <a:gd name="connsiteY82" fmla="*/ 1467957 h 1509906"/>
                    <a:gd name="connsiteX83" fmla="*/ 400614 w 1034979"/>
                    <a:gd name="connsiteY83" fmla="*/ 1454622 h 1509906"/>
                    <a:gd name="connsiteX84" fmla="*/ 404424 w 1034979"/>
                    <a:gd name="connsiteY84" fmla="*/ 1397472 h 1509906"/>
                    <a:gd name="connsiteX85" fmla="*/ 410139 w 1034979"/>
                    <a:gd name="connsiteY85" fmla="*/ 1386042 h 1509906"/>
                    <a:gd name="connsiteX86" fmla="*/ 413949 w 1034979"/>
                    <a:gd name="connsiteY86" fmla="*/ 1372707 h 1509906"/>
                    <a:gd name="connsiteX87" fmla="*/ 415854 w 1034979"/>
                    <a:gd name="connsiteY87" fmla="*/ 1366992 h 1509906"/>
                    <a:gd name="connsiteX88" fmla="*/ 417759 w 1034979"/>
                    <a:gd name="connsiteY88" fmla="*/ 1353657 h 1509906"/>
                    <a:gd name="connsiteX89" fmla="*/ 421569 w 1034979"/>
                    <a:gd name="connsiteY89" fmla="*/ 1342227 h 1509906"/>
                    <a:gd name="connsiteX90" fmla="*/ 427284 w 1034979"/>
                    <a:gd name="connsiteY90" fmla="*/ 1328892 h 1509906"/>
                    <a:gd name="connsiteX91" fmla="*/ 467289 w 1034979"/>
                    <a:gd name="connsiteY91" fmla="*/ 1258407 h 1509906"/>
                    <a:gd name="connsiteX92" fmla="*/ 528455 w 1034979"/>
                    <a:gd name="connsiteY92" fmla="*/ 1245638 h 1509906"/>
                    <a:gd name="connsiteX93" fmla="*/ 573969 w 1034979"/>
                    <a:gd name="connsiteY93" fmla="*/ 1229832 h 1509906"/>
                    <a:gd name="connsiteX94" fmla="*/ 585399 w 1034979"/>
                    <a:gd name="connsiteY94" fmla="*/ 1226022 h 1509906"/>
                    <a:gd name="connsiteX95" fmla="*/ 720654 w 1034979"/>
                    <a:gd name="connsiteY95" fmla="*/ 1309842 h 1509906"/>
                    <a:gd name="connsiteX96" fmla="*/ 733989 w 1034979"/>
                    <a:gd name="connsiteY96" fmla="*/ 1319367 h 1509906"/>
                    <a:gd name="connsiteX97" fmla="*/ 743514 w 1034979"/>
                    <a:gd name="connsiteY97" fmla="*/ 1321272 h 1509906"/>
                    <a:gd name="connsiteX98" fmla="*/ 749229 w 1034979"/>
                    <a:gd name="connsiteY98" fmla="*/ 1323177 h 1509906"/>
                    <a:gd name="connsiteX99" fmla="*/ 762564 w 1034979"/>
                    <a:gd name="connsiteY99" fmla="*/ 1328892 h 1509906"/>
                    <a:gd name="connsiteX100" fmla="*/ 777804 w 1034979"/>
                    <a:gd name="connsiteY100" fmla="*/ 1326987 h 1509906"/>
                    <a:gd name="connsiteX101" fmla="*/ 789234 w 1034979"/>
                    <a:gd name="connsiteY101" fmla="*/ 1321272 h 1509906"/>
                    <a:gd name="connsiteX102" fmla="*/ 794949 w 1034979"/>
                    <a:gd name="connsiteY102" fmla="*/ 1319367 h 1509906"/>
                    <a:gd name="connsiteX103" fmla="*/ 802569 w 1034979"/>
                    <a:gd name="connsiteY103" fmla="*/ 1302222 h 1509906"/>
                    <a:gd name="connsiteX104" fmla="*/ 800664 w 1034979"/>
                    <a:gd name="connsiteY104" fmla="*/ 1277457 h 1509906"/>
                    <a:gd name="connsiteX105" fmla="*/ 798759 w 1034979"/>
                    <a:gd name="connsiteY105" fmla="*/ 1271742 h 1509906"/>
                    <a:gd name="connsiteX106" fmla="*/ 796854 w 1034979"/>
                    <a:gd name="connsiteY106" fmla="*/ 1264122 h 1509906"/>
                    <a:gd name="connsiteX107" fmla="*/ 783519 w 1034979"/>
                    <a:gd name="connsiteY107" fmla="*/ 1246977 h 1509906"/>
                    <a:gd name="connsiteX108" fmla="*/ 773994 w 1034979"/>
                    <a:gd name="connsiteY108" fmla="*/ 1241262 h 1509906"/>
                    <a:gd name="connsiteX109" fmla="*/ 648264 w 1034979"/>
                    <a:gd name="connsiteY109" fmla="*/ 1149822 h 1509906"/>
                    <a:gd name="connsiteX110" fmla="*/ 644454 w 1034979"/>
                    <a:gd name="connsiteY110" fmla="*/ 1132677 h 1509906"/>
                    <a:gd name="connsiteX111" fmla="*/ 646359 w 1034979"/>
                    <a:gd name="connsiteY111" fmla="*/ 1125057 h 1509906"/>
                    <a:gd name="connsiteX112" fmla="*/ 650169 w 1034979"/>
                    <a:gd name="connsiteY112" fmla="*/ 1107912 h 1509906"/>
                    <a:gd name="connsiteX113" fmla="*/ 653979 w 1034979"/>
                    <a:gd name="connsiteY113" fmla="*/ 1102197 h 1509906"/>
                    <a:gd name="connsiteX114" fmla="*/ 655884 w 1034979"/>
                    <a:gd name="connsiteY114" fmla="*/ 1096482 h 1509906"/>
                    <a:gd name="connsiteX115" fmla="*/ 661599 w 1034979"/>
                    <a:gd name="connsiteY115" fmla="*/ 1094577 h 1509906"/>
                    <a:gd name="connsiteX116" fmla="*/ 671124 w 1034979"/>
                    <a:gd name="connsiteY116" fmla="*/ 1083147 h 1509906"/>
                    <a:gd name="connsiteX117" fmla="*/ 724464 w 1034979"/>
                    <a:gd name="connsiteY117" fmla="*/ 1075527 h 1509906"/>
                    <a:gd name="connsiteX118" fmla="*/ 842574 w 1034979"/>
                    <a:gd name="connsiteY118" fmla="*/ 1077432 h 1509906"/>
                    <a:gd name="connsiteX119" fmla="*/ 871149 w 1034979"/>
                    <a:gd name="connsiteY119" fmla="*/ 1079337 h 1509906"/>
                    <a:gd name="connsiteX120" fmla="*/ 899724 w 1034979"/>
                    <a:gd name="connsiteY120" fmla="*/ 1085052 h 1509906"/>
                    <a:gd name="connsiteX121" fmla="*/ 922584 w 1034979"/>
                    <a:gd name="connsiteY121" fmla="*/ 1088862 h 1509906"/>
                    <a:gd name="connsiteX122" fmla="*/ 951159 w 1034979"/>
                    <a:gd name="connsiteY122" fmla="*/ 1094577 h 1509906"/>
                    <a:gd name="connsiteX123" fmla="*/ 956874 w 1034979"/>
                    <a:gd name="connsiteY123" fmla="*/ 1094577 h 1509906"/>
                    <a:gd name="connsiteX124" fmla="*/ 1002594 w 1034979"/>
                    <a:gd name="connsiteY124" fmla="*/ 1092672 h 1509906"/>
                    <a:gd name="connsiteX125" fmla="*/ 1031169 w 1034979"/>
                    <a:gd name="connsiteY125" fmla="*/ 1085052 h 1509906"/>
                    <a:gd name="connsiteX126" fmla="*/ 1034979 w 1034979"/>
                    <a:gd name="connsiteY126" fmla="*/ 1079337 h 1509906"/>
                    <a:gd name="connsiteX127" fmla="*/ 1033074 w 1034979"/>
                    <a:gd name="connsiteY127" fmla="*/ 1060287 h 1509906"/>
                    <a:gd name="connsiteX128" fmla="*/ 1027359 w 1034979"/>
                    <a:gd name="connsiteY128" fmla="*/ 1056477 h 1509906"/>
                    <a:gd name="connsiteX129" fmla="*/ 1012119 w 1034979"/>
                    <a:gd name="connsiteY129" fmla="*/ 1054572 h 1509906"/>
                    <a:gd name="connsiteX130" fmla="*/ 1006404 w 1034979"/>
                    <a:gd name="connsiteY130" fmla="*/ 1052667 h 1509906"/>
                    <a:gd name="connsiteX131" fmla="*/ 998784 w 1034979"/>
                    <a:gd name="connsiteY131" fmla="*/ 1050762 h 1509906"/>
                    <a:gd name="connsiteX132" fmla="*/ 987354 w 1034979"/>
                    <a:gd name="connsiteY132" fmla="*/ 1043142 h 1509906"/>
                    <a:gd name="connsiteX133" fmla="*/ 975924 w 1034979"/>
                    <a:gd name="connsiteY133" fmla="*/ 1039332 h 1509906"/>
                    <a:gd name="connsiteX134" fmla="*/ 970209 w 1034979"/>
                    <a:gd name="connsiteY134" fmla="*/ 1037427 h 1509906"/>
                    <a:gd name="connsiteX135" fmla="*/ 962589 w 1034979"/>
                    <a:gd name="connsiteY135" fmla="*/ 1035522 h 1509906"/>
                    <a:gd name="connsiteX136" fmla="*/ 956874 w 1034979"/>
                    <a:gd name="connsiteY136" fmla="*/ 1033617 h 1509906"/>
                    <a:gd name="connsiteX137" fmla="*/ 935919 w 1034979"/>
                    <a:gd name="connsiteY137" fmla="*/ 1027902 h 1509906"/>
                    <a:gd name="connsiteX138" fmla="*/ 930204 w 1034979"/>
                    <a:gd name="connsiteY138" fmla="*/ 1025997 h 1509906"/>
                    <a:gd name="connsiteX139" fmla="*/ 825429 w 1034979"/>
                    <a:gd name="connsiteY139" fmla="*/ 1027902 h 1509906"/>
                    <a:gd name="connsiteX140" fmla="*/ 819714 w 1034979"/>
                    <a:gd name="connsiteY140" fmla="*/ 1029807 h 1509906"/>
                    <a:gd name="connsiteX141" fmla="*/ 730179 w 1034979"/>
                    <a:gd name="connsiteY141" fmla="*/ 1031712 h 1509906"/>
                    <a:gd name="connsiteX142" fmla="*/ 716844 w 1034979"/>
                    <a:gd name="connsiteY142" fmla="*/ 1035522 h 1509906"/>
                    <a:gd name="connsiteX143" fmla="*/ 695889 w 1034979"/>
                    <a:gd name="connsiteY143" fmla="*/ 1037427 h 1509906"/>
                    <a:gd name="connsiteX144" fmla="*/ 669219 w 1034979"/>
                    <a:gd name="connsiteY144" fmla="*/ 1039332 h 1509906"/>
                    <a:gd name="connsiteX145" fmla="*/ 669219 w 1034979"/>
                    <a:gd name="connsiteY145" fmla="*/ 1039332 h 1509906"/>
                    <a:gd name="connsiteX146" fmla="*/ 646359 w 1034979"/>
                    <a:gd name="connsiteY146" fmla="*/ 1043142 h 1509906"/>
                    <a:gd name="connsiteX147" fmla="*/ 642549 w 1034979"/>
                    <a:gd name="connsiteY147" fmla="*/ 1031712 h 1509906"/>
                    <a:gd name="connsiteX148" fmla="*/ 640644 w 1034979"/>
                    <a:gd name="connsiteY148" fmla="*/ 1025997 h 1509906"/>
                    <a:gd name="connsiteX149" fmla="*/ 642549 w 1034979"/>
                    <a:gd name="connsiteY149" fmla="*/ 1008852 h 1509906"/>
                    <a:gd name="connsiteX150" fmla="*/ 644454 w 1034979"/>
                    <a:gd name="connsiteY150" fmla="*/ 1003137 h 1509906"/>
                    <a:gd name="connsiteX151" fmla="*/ 661599 w 1034979"/>
                    <a:gd name="connsiteY151" fmla="*/ 993612 h 1509906"/>
                    <a:gd name="connsiteX152" fmla="*/ 673029 w 1034979"/>
                    <a:gd name="connsiteY152" fmla="*/ 985992 h 1509906"/>
                    <a:gd name="connsiteX153" fmla="*/ 674934 w 1034979"/>
                    <a:gd name="connsiteY153" fmla="*/ 980277 h 1509906"/>
                    <a:gd name="connsiteX154" fmla="*/ 680649 w 1034979"/>
                    <a:gd name="connsiteY154" fmla="*/ 978372 h 1509906"/>
                    <a:gd name="connsiteX155" fmla="*/ 686364 w 1034979"/>
                    <a:gd name="connsiteY155" fmla="*/ 974562 h 1509906"/>
                    <a:gd name="connsiteX156" fmla="*/ 695889 w 1034979"/>
                    <a:gd name="connsiteY156" fmla="*/ 965037 h 1509906"/>
                    <a:gd name="connsiteX157" fmla="*/ 705414 w 1034979"/>
                    <a:gd name="connsiteY157" fmla="*/ 953607 h 1509906"/>
                    <a:gd name="connsiteX158" fmla="*/ 716844 w 1034979"/>
                    <a:gd name="connsiteY158" fmla="*/ 945987 h 1509906"/>
                    <a:gd name="connsiteX159" fmla="*/ 732084 w 1034979"/>
                    <a:gd name="connsiteY159" fmla="*/ 932652 h 1509906"/>
                    <a:gd name="connsiteX160" fmla="*/ 741609 w 1034979"/>
                    <a:gd name="connsiteY160" fmla="*/ 921222 h 1509906"/>
                    <a:gd name="connsiteX161" fmla="*/ 753039 w 1034979"/>
                    <a:gd name="connsiteY161" fmla="*/ 911697 h 1509906"/>
                    <a:gd name="connsiteX162" fmla="*/ 758754 w 1034979"/>
                    <a:gd name="connsiteY162" fmla="*/ 900267 h 1509906"/>
                    <a:gd name="connsiteX163" fmla="*/ 760659 w 1034979"/>
                    <a:gd name="connsiteY163" fmla="*/ 894552 h 1509906"/>
                    <a:gd name="connsiteX164" fmla="*/ 766374 w 1034979"/>
                    <a:gd name="connsiteY164" fmla="*/ 883122 h 1509906"/>
                    <a:gd name="connsiteX165" fmla="*/ 764469 w 1034979"/>
                    <a:gd name="connsiteY165" fmla="*/ 867882 h 1509906"/>
                    <a:gd name="connsiteX166" fmla="*/ 758754 w 1034979"/>
                    <a:gd name="connsiteY166" fmla="*/ 865977 h 1509906"/>
                    <a:gd name="connsiteX167" fmla="*/ 737799 w 1034979"/>
                    <a:gd name="connsiteY167" fmla="*/ 867882 h 1509906"/>
                    <a:gd name="connsiteX168" fmla="*/ 732084 w 1034979"/>
                    <a:gd name="connsiteY168" fmla="*/ 871692 h 1509906"/>
                    <a:gd name="connsiteX169" fmla="*/ 720654 w 1034979"/>
                    <a:gd name="connsiteY169" fmla="*/ 875502 h 1509906"/>
                    <a:gd name="connsiteX170" fmla="*/ 716844 w 1034979"/>
                    <a:gd name="connsiteY170" fmla="*/ 881217 h 1509906"/>
                    <a:gd name="connsiteX171" fmla="*/ 711129 w 1034979"/>
                    <a:gd name="connsiteY171" fmla="*/ 883122 h 1509906"/>
                    <a:gd name="connsiteX172" fmla="*/ 705414 w 1034979"/>
                    <a:gd name="connsiteY172" fmla="*/ 886932 h 1509906"/>
                    <a:gd name="connsiteX173" fmla="*/ 699699 w 1034979"/>
                    <a:gd name="connsiteY173" fmla="*/ 892647 h 1509906"/>
                    <a:gd name="connsiteX174" fmla="*/ 692079 w 1034979"/>
                    <a:gd name="connsiteY174" fmla="*/ 896457 h 1509906"/>
                    <a:gd name="connsiteX175" fmla="*/ 595181 w 1034979"/>
                    <a:gd name="connsiteY175" fmla="*/ 951135 h 1509906"/>
                    <a:gd name="connsiteX176" fmla="*/ 507294 w 1034979"/>
                    <a:gd name="connsiteY176" fmla="*/ 841212 h 1509906"/>
                    <a:gd name="connsiteX177" fmla="*/ 503484 w 1034979"/>
                    <a:gd name="connsiteY177" fmla="*/ 351627 h 1509906"/>
                    <a:gd name="connsiteX178" fmla="*/ 499674 w 1034979"/>
                    <a:gd name="connsiteY178" fmla="*/ 60162 h 1509906"/>
                    <a:gd name="connsiteX179" fmla="*/ 490149 w 1034979"/>
                    <a:gd name="connsiteY179" fmla="*/ 33492 h 1509906"/>
                    <a:gd name="connsiteX180" fmla="*/ 488244 w 1034979"/>
                    <a:gd name="connsiteY180" fmla="*/ 27777 h 1509906"/>
                    <a:gd name="connsiteX181" fmla="*/ 484434 w 1034979"/>
                    <a:gd name="connsiteY181" fmla="*/ 22062 h 1509906"/>
                    <a:gd name="connsiteX182" fmla="*/ 478719 w 1034979"/>
                    <a:gd name="connsiteY182" fmla="*/ 10632 h 1509906"/>
                    <a:gd name="connsiteX183" fmla="*/ 473004 w 1034979"/>
                    <a:gd name="connsiteY183" fmla="*/ 6822 h 1509906"/>
                    <a:gd name="connsiteX184" fmla="*/ 469194 w 1034979"/>
                    <a:gd name="connsiteY184" fmla="*/ 1107 h 1509906"/>
                    <a:gd name="connsiteX185" fmla="*/ 429189 w 1034979"/>
                    <a:gd name="connsiteY185" fmla="*/ 4917 h 1509906"/>
                    <a:gd name="connsiteX186" fmla="*/ 421569 w 1034979"/>
                    <a:gd name="connsiteY186" fmla="*/ 16347 h 1509906"/>
                    <a:gd name="connsiteX187" fmla="*/ 417759 w 1034979"/>
                    <a:gd name="connsiteY187" fmla="*/ 22062 h 1509906"/>
                    <a:gd name="connsiteX188" fmla="*/ 419664 w 1034979"/>
                    <a:gd name="connsiteY188" fmla="*/ 54447 h 1509906"/>
                    <a:gd name="connsiteX189" fmla="*/ 423474 w 1034979"/>
                    <a:gd name="connsiteY189" fmla="*/ 65877 h 1509906"/>
                    <a:gd name="connsiteX190" fmla="*/ 425379 w 1034979"/>
                    <a:gd name="connsiteY190" fmla="*/ 71592 h 1509906"/>
                    <a:gd name="connsiteX191" fmla="*/ 425379 w 1034979"/>
                    <a:gd name="connsiteY191" fmla="*/ 77307 h 1509906"/>
                    <a:gd name="connsiteX192" fmla="*/ 429189 w 1034979"/>
                    <a:gd name="connsiteY192" fmla="*/ 231612 h 1509906"/>
                    <a:gd name="connsiteX193" fmla="*/ 440619 w 1034979"/>
                    <a:gd name="connsiteY193" fmla="*/ 414492 h 1509906"/>
                    <a:gd name="connsiteX194" fmla="*/ 435265 w 1034979"/>
                    <a:gd name="connsiteY194" fmla="*/ 711672 h 1509906"/>
                    <a:gd name="connsiteX195" fmla="*/ 435059 w 1034979"/>
                    <a:gd name="connsiteY195" fmla="*/ 792350 h 1509906"/>
                    <a:gd name="connsiteX196" fmla="*/ 430322 w 1034979"/>
                    <a:gd name="connsiteY196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59619 w 1034979"/>
                    <a:gd name="connsiteY20" fmla="*/ 867882 h 1509906"/>
                    <a:gd name="connsiteX21" fmla="*/ 53904 w 1034979"/>
                    <a:gd name="connsiteY21" fmla="*/ 871692 h 1509906"/>
                    <a:gd name="connsiteX22" fmla="*/ 46284 w 1034979"/>
                    <a:gd name="connsiteY22" fmla="*/ 888837 h 1509906"/>
                    <a:gd name="connsiteX23" fmla="*/ 50094 w 1034979"/>
                    <a:gd name="connsiteY23" fmla="*/ 926937 h 1509906"/>
                    <a:gd name="connsiteX24" fmla="*/ 53904 w 1034979"/>
                    <a:gd name="connsiteY24" fmla="*/ 932652 h 1509906"/>
                    <a:gd name="connsiteX25" fmla="*/ 59619 w 1034979"/>
                    <a:gd name="connsiteY25" fmla="*/ 936462 h 1509906"/>
                    <a:gd name="connsiteX26" fmla="*/ 63429 w 1034979"/>
                    <a:gd name="connsiteY26" fmla="*/ 942177 h 1509906"/>
                    <a:gd name="connsiteX27" fmla="*/ 80574 w 1034979"/>
                    <a:gd name="connsiteY27" fmla="*/ 951702 h 1509906"/>
                    <a:gd name="connsiteX28" fmla="*/ 166299 w 1034979"/>
                    <a:gd name="connsiteY28" fmla="*/ 972657 h 1509906"/>
                    <a:gd name="connsiteX29" fmla="*/ 191064 w 1034979"/>
                    <a:gd name="connsiteY29" fmla="*/ 978372 h 1509906"/>
                    <a:gd name="connsiteX30" fmla="*/ 208209 w 1034979"/>
                    <a:gd name="connsiteY30" fmla="*/ 984087 h 1509906"/>
                    <a:gd name="connsiteX31" fmla="*/ 213924 w 1034979"/>
                    <a:gd name="connsiteY31" fmla="*/ 985992 h 1509906"/>
                    <a:gd name="connsiteX32" fmla="*/ 229164 w 1034979"/>
                    <a:gd name="connsiteY32" fmla="*/ 989802 h 1509906"/>
                    <a:gd name="connsiteX33" fmla="*/ 248214 w 1034979"/>
                    <a:gd name="connsiteY33" fmla="*/ 995517 h 1509906"/>
                    <a:gd name="connsiteX34" fmla="*/ 253929 w 1034979"/>
                    <a:gd name="connsiteY34" fmla="*/ 999327 h 1509906"/>
                    <a:gd name="connsiteX35" fmla="*/ 267264 w 1034979"/>
                    <a:gd name="connsiteY35" fmla="*/ 1014567 h 1509906"/>
                    <a:gd name="connsiteX36" fmla="*/ 272979 w 1034979"/>
                    <a:gd name="connsiteY36" fmla="*/ 1033617 h 1509906"/>
                    <a:gd name="connsiteX37" fmla="*/ 274884 w 1034979"/>
                    <a:gd name="connsiteY37" fmla="*/ 1039332 h 1509906"/>
                    <a:gd name="connsiteX38" fmla="*/ 276789 w 1034979"/>
                    <a:gd name="connsiteY38" fmla="*/ 1045047 h 1509906"/>
                    <a:gd name="connsiteX39" fmla="*/ 278694 w 1034979"/>
                    <a:gd name="connsiteY39" fmla="*/ 1069812 h 1509906"/>
                    <a:gd name="connsiteX40" fmla="*/ 280599 w 1034979"/>
                    <a:gd name="connsiteY40" fmla="*/ 1075527 h 1509906"/>
                    <a:gd name="connsiteX41" fmla="*/ 278694 w 1034979"/>
                    <a:gd name="connsiteY41" fmla="*/ 1094577 h 1509906"/>
                    <a:gd name="connsiteX42" fmla="*/ 276789 w 1034979"/>
                    <a:gd name="connsiteY42" fmla="*/ 1104102 h 1509906"/>
                    <a:gd name="connsiteX43" fmla="*/ 263454 w 1034979"/>
                    <a:gd name="connsiteY43" fmla="*/ 1117437 h 1509906"/>
                    <a:gd name="connsiteX44" fmla="*/ 252024 w 1034979"/>
                    <a:gd name="connsiteY44" fmla="*/ 1125057 h 1509906"/>
                    <a:gd name="connsiteX45" fmla="*/ 240594 w 1034979"/>
                    <a:gd name="connsiteY45" fmla="*/ 1128867 h 1509906"/>
                    <a:gd name="connsiteX46" fmla="*/ 27234 w 1034979"/>
                    <a:gd name="connsiteY46" fmla="*/ 1147917 h 1509906"/>
                    <a:gd name="connsiteX47" fmla="*/ 15804 w 1034979"/>
                    <a:gd name="connsiteY47" fmla="*/ 1153632 h 1509906"/>
                    <a:gd name="connsiteX48" fmla="*/ 6279 w 1034979"/>
                    <a:gd name="connsiteY48" fmla="*/ 1163157 h 1509906"/>
                    <a:gd name="connsiteX49" fmla="*/ 4374 w 1034979"/>
                    <a:gd name="connsiteY49" fmla="*/ 1168872 h 1509906"/>
                    <a:gd name="connsiteX50" fmla="*/ 564 w 1034979"/>
                    <a:gd name="connsiteY50" fmla="*/ 1174587 h 1509906"/>
                    <a:gd name="connsiteX51" fmla="*/ 6279 w 1034979"/>
                    <a:gd name="connsiteY51" fmla="*/ 1206972 h 1509906"/>
                    <a:gd name="connsiteX52" fmla="*/ 11994 w 1034979"/>
                    <a:gd name="connsiteY52" fmla="*/ 1210782 h 1509906"/>
                    <a:gd name="connsiteX53" fmla="*/ 17709 w 1034979"/>
                    <a:gd name="connsiteY53" fmla="*/ 1212687 h 1509906"/>
                    <a:gd name="connsiteX54" fmla="*/ 145344 w 1034979"/>
                    <a:gd name="connsiteY54" fmla="*/ 1210782 h 1509906"/>
                    <a:gd name="connsiteX55" fmla="*/ 152964 w 1034979"/>
                    <a:gd name="connsiteY55" fmla="*/ 1208877 h 1509906"/>
                    <a:gd name="connsiteX56" fmla="*/ 303459 w 1034979"/>
                    <a:gd name="connsiteY56" fmla="*/ 1203162 h 1509906"/>
                    <a:gd name="connsiteX57" fmla="*/ 318699 w 1034979"/>
                    <a:gd name="connsiteY57" fmla="*/ 1210782 h 1509906"/>
                    <a:gd name="connsiteX58" fmla="*/ 330129 w 1034979"/>
                    <a:gd name="connsiteY58" fmla="*/ 1216497 h 1509906"/>
                    <a:gd name="connsiteX59" fmla="*/ 333939 w 1034979"/>
                    <a:gd name="connsiteY59" fmla="*/ 1222212 h 1509906"/>
                    <a:gd name="connsiteX60" fmla="*/ 339654 w 1034979"/>
                    <a:gd name="connsiteY60" fmla="*/ 1224117 h 1509906"/>
                    <a:gd name="connsiteX61" fmla="*/ 351084 w 1034979"/>
                    <a:gd name="connsiteY61" fmla="*/ 1231737 h 1509906"/>
                    <a:gd name="connsiteX62" fmla="*/ 356799 w 1034979"/>
                    <a:gd name="connsiteY62" fmla="*/ 1235547 h 1509906"/>
                    <a:gd name="connsiteX63" fmla="*/ 360609 w 1034979"/>
                    <a:gd name="connsiteY63" fmla="*/ 1241262 h 1509906"/>
                    <a:gd name="connsiteX64" fmla="*/ 366324 w 1034979"/>
                    <a:gd name="connsiteY64" fmla="*/ 1252692 h 1509906"/>
                    <a:gd name="connsiteX65" fmla="*/ 362514 w 1034979"/>
                    <a:gd name="connsiteY65" fmla="*/ 1279362 h 1509906"/>
                    <a:gd name="connsiteX66" fmla="*/ 358704 w 1034979"/>
                    <a:gd name="connsiteY66" fmla="*/ 1285077 h 1509906"/>
                    <a:gd name="connsiteX67" fmla="*/ 356799 w 1034979"/>
                    <a:gd name="connsiteY67" fmla="*/ 1290792 h 1509906"/>
                    <a:gd name="connsiteX68" fmla="*/ 352989 w 1034979"/>
                    <a:gd name="connsiteY68" fmla="*/ 1296507 h 1509906"/>
                    <a:gd name="connsiteX69" fmla="*/ 351084 w 1034979"/>
                    <a:gd name="connsiteY69" fmla="*/ 1302222 h 1509906"/>
                    <a:gd name="connsiteX70" fmla="*/ 347274 w 1034979"/>
                    <a:gd name="connsiteY70" fmla="*/ 1307937 h 1509906"/>
                    <a:gd name="connsiteX71" fmla="*/ 330129 w 1034979"/>
                    <a:gd name="connsiteY71" fmla="*/ 1374612 h 1509906"/>
                    <a:gd name="connsiteX72" fmla="*/ 328224 w 1034979"/>
                    <a:gd name="connsiteY72" fmla="*/ 1426047 h 1509906"/>
                    <a:gd name="connsiteX73" fmla="*/ 330129 w 1034979"/>
                    <a:gd name="connsiteY73" fmla="*/ 1450812 h 1509906"/>
                    <a:gd name="connsiteX74" fmla="*/ 332034 w 1034979"/>
                    <a:gd name="connsiteY74" fmla="*/ 1456527 h 1509906"/>
                    <a:gd name="connsiteX75" fmla="*/ 335844 w 1034979"/>
                    <a:gd name="connsiteY75" fmla="*/ 1460337 h 1509906"/>
                    <a:gd name="connsiteX76" fmla="*/ 364419 w 1034979"/>
                    <a:gd name="connsiteY76" fmla="*/ 1506057 h 1509906"/>
                    <a:gd name="connsiteX77" fmla="*/ 387279 w 1034979"/>
                    <a:gd name="connsiteY77" fmla="*/ 1507962 h 1509906"/>
                    <a:gd name="connsiteX78" fmla="*/ 392994 w 1034979"/>
                    <a:gd name="connsiteY78" fmla="*/ 1502247 h 1509906"/>
                    <a:gd name="connsiteX79" fmla="*/ 394899 w 1034979"/>
                    <a:gd name="connsiteY79" fmla="*/ 1490817 h 1509906"/>
                    <a:gd name="connsiteX80" fmla="*/ 396804 w 1034979"/>
                    <a:gd name="connsiteY80" fmla="*/ 1485102 h 1509906"/>
                    <a:gd name="connsiteX81" fmla="*/ 398709 w 1034979"/>
                    <a:gd name="connsiteY81" fmla="*/ 1467957 h 1509906"/>
                    <a:gd name="connsiteX82" fmla="*/ 400614 w 1034979"/>
                    <a:gd name="connsiteY82" fmla="*/ 1454622 h 1509906"/>
                    <a:gd name="connsiteX83" fmla="*/ 404424 w 1034979"/>
                    <a:gd name="connsiteY83" fmla="*/ 1397472 h 1509906"/>
                    <a:gd name="connsiteX84" fmla="*/ 410139 w 1034979"/>
                    <a:gd name="connsiteY84" fmla="*/ 1386042 h 1509906"/>
                    <a:gd name="connsiteX85" fmla="*/ 413949 w 1034979"/>
                    <a:gd name="connsiteY85" fmla="*/ 1372707 h 1509906"/>
                    <a:gd name="connsiteX86" fmla="*/ 415854 w 1034979"/>
                    <a:gd name="connsiteY86" fmla="*/ 1366992 h 1509906"/>
                    <a:gd name="connsiteX87" fmla="*/ 417759 w 1034979"/>
                    <a:gd name="connsiteY87" fmla="*/ 1353657 h 1509906"/>
                    <a:gd name="connsiteX88" fmla="*/ 421569 w 1034979"/>
                    <a:gd name="connsiteY88" fmla="*/ 1342227 h 1509906"/>
                    <a:gd name="connsiteX89" fmla="*/ 427284 w 1034979"/>
                    <a:gd name="connsiteY89" fmla="*/ 1328892 h 1509906"/>
                    <a:gd name="connsiteX90" fmla="*/ 467289 w 1034979"/>
                    <a:gd name="connsiteY90" fmla="*/ 1258407 h 1509906"/>
                    <a:gd name="connsiteX91" fmla="*/ 528455 w 1034979"/>
                    <a:gd name="connsiteY91" fmla="*/ 1245638 h 1509906"/>
                    <a:gd name="connsiteX92" fmla="*/ 573969 w 1034979"/>
                    <a:gd name="connsiteY92" fmla="*/ 1229832 h 1509906"/>
                    <a:gd name="connsiteX93" fmla="*/ 585399 w 1034979"/>
                    <a:gd name="connsiteY93" fmla="*/ 1226022 h 1509906"/>
                    <a:gd name="connsiteX94" fmla="*/ 720654 w 1034979"/>
                    <a:gd name="connsiteY94" fmla="*/ 1309842 h 1509906"/>
                    <a:gd name="connsiteX95" fmla="*/ 733989 w 1034979"/>
                    <a:gd name="connsiteY95" fmla="*/ 1319367 h 1509906"/>
                    <a:gd name="connsiteX96" fmla="*/ 743514 w 1034979"/>
                    <a:gd name="connsiteY96" fmla="*/ 1321272 h 1509906"/>
                    <a:gd name="connsiteX97" fmla="*/ 749229 w 1034979"/>
                    <a:gd name="connsiteY97" fmla="*/ 1323177 h 1509906"/>
                    <a:gd name="connsiteX98" fmla="*/ 762564 w 1034979"/>
                    <a:gd name="connsiteY98" fmla="*/ 1328892 h 1509906"/>
                    <a:gd name="connsiteX99" fmla="*/ 777804 w 1034979"/>
                    <a:gd name="connsiteY99" fmla="*/ 1326987 h 1509906"/>
                    <a:gd name="connsiteX100" fmla="*/ 789234 w 1034979"/>
                    <a:gd name="connsiteY100" fmla="*/ 1321272 h 1509906"/>
                    <a:gd name="connsiteX101" fmla="*/ 794949 w 1034979"/>
                    <a:gd name="connsiteY101" fmla="*/ 1319367 h 1509906"/>
                    <a:gd name="connsiteX102" fmla="*/ 802569 w 1034979"/>
                    <a:gd name="connsiteY102" fmla="*/ 1302222 h 1509906"/>
                    <a:gd name="connsiteX103" fmla="*/ 800664 w 1034979"/>
                    <a:gd name="connsiteY103" fmla="*/ 1277457 h 1509906"/>
                    <a:gd name="connsiteX104" fmla="*/ 798759 w 1034979"/>
                    <a:gd name="connsiteY104" fmla="*/ 1271742 h 1509906"/>
                    <a:gd name="connsiteX105" fmla="*/ 796854 w 1034979"/>
                    <a:gd name="connsiteY105" fmla="*/ 1264122 h 1509906"/>
                    <a:gd name="connsiteX106" fmla="*/ 783519 w 1034979"/>
                    <a:gd name="connsiteY106" fmla="*/ 1246977 h 1509906"/>
                    <a:gd name="connsiteX107" fmla="*/ 773994 w 1034979"/>
                    <a:gd name="connsiteY107" fmla="*/ 1241262 h 1509906"/>
                    <a:gd name="connsiteX108" fmla="*/ 648264 w 1034979"/>
                    <a:gd name="connsiteY108" fmla="*/ 1149822 h 1509906"/>
                    <a:gd name="connsiteX109" fmla="*/ 644454 w 1034979"/>
                    <a:gd name="connsiteY109" fmla="*/ 1132677 h 1509906"/>
                    <a:gd name="connsiteX110" fmla="*/ 646359 w 1034979"/>
                    <a:gd name="connsiteY110" fmla="*/ 1125057 h 1509906"/>
                    <a:gd name="connsiteX111" fmla="*/ 650169 w 1034979"/>
                    <a:gd name="connsiteY111" fmla="*/ 1107912 h 1509906"/>
                    <a:gd name="connsiteX112" fmla="*/ 653979 w 1034979"/>
                    <a:gd name="connsiteY112" fmla="*/ 1102197 h 1509906"/>
                    <a:gd name="connsiteX113" fmla="*/ 655884 w 1034979"/>
                    <a:gd name="connsiteY113" fmla="*/ 1096482 h 1509906"/>
                    <a:gd name="connsiteX114" fmla="*/ 661599 w 1034979"/>
                    <a:gd name="connsiteY114" fmla="*/ 1094577 h 1509906"/>
                    <a:gd name="connsiteX115" fmla="*/ 671124 w 1034979"/>
                    <a:gd name="connsiteY115" fmla="*/ 1083147 h 1509906"/>
                    <a:gd name="connsiteX116" fmla="*/ 724464 w 1034979"/>
                    <a:gd name="connsiteY116" fmla="*/ 1075527 h 1509906"/>
                    <a:gd name="connsiteX117" fmla="*/ 842574 w 1034979"/>
                    <a:gd name="connsiteY117" fmla="*/ 1077432 h 1509906"/>
                    <a:gd name="connsiteX118" fmla="*/ 871149 w 1034979"/>
                    <a:gd name="connsiteY118" fmla="*/ 1079337 h 1509906"/>
                    <a:gd name="connsiteX119" fmla="*/ 899724 w 1034979"/>
                    <a:gd name="connsiteY119" fmla="*/ 1085052 h 1509906"/>
                    <a:gd name="connsiteX120" fmla="*/ 922584 w 1034979"/>
                    <a:gd name="connsiteY120" fmla="*/ 1088862 h 1509906"/>
                    <a:gd name="connsiteX121" fmla="*/ 951159 w 1034979"/>
                    <a:gd name="connsiteY121" fmla="*/ 1094577 h 1509906"/>
                    <a:gd name="connsiteX122" fmla="*/ 956874 w 1034979"/>
                    <a:gd name="connsiteY122" fmla="*/ 1094577 h 1509906"/>
                    <a:gd name="connsiteX123" fmla="*/ 1002594 w 1034979"/>
                    <a:gd name="connsiteY123" fmla="*/ 1092672 h 1509906"/>
                    <a:gd name="connsiteX124" fmla="*/ 1031169 w 1034979"/>
                    <a:gd name="connsiteY124" fmla="*/ 1085052 h 1509906"/>
                    <a:gd name="connsiteX125" fmla="*/ 1034979 w 1034979"/>
                    <a:gd name="connsiteY125" fmla="*/ 1079337 h 1509906"/>
                    <a:gd name="connsiteX126" fmla="*/ 1033074 w 1034979"/>
                    <a:gd name="connsiteY126" fmla="*/ 1060287 h 1509906"/>
                    <a:gd name="connsiteX127" fmla="*/ 1027359 w 1034979"/>
                    <a:gd name="connsiteY127" fmla="*/ 1056477 h 1509906"/>
                    <a:gd name="connsiteX128" fmla="*/ 1012119 w 1034979"/>
                    <a:gd name="connsiteY128" fmla="*/ 1054572 h 1509906"/>
                    <a:gd name="connsiteX129" fmla="*/ 1006404 w 1034979"/>
                    <a:gd name="connsiteY129" fmla="*/ 1052667 h 1509906"/>
                    <a:gd name="connsiteX130" fmla="*/ 998784 w 1034979"/>
                    <a:gd name="connsiteY130" fmla="*/ 1050762 h 1509906"/>
                    <a:gd name="connsiteX131" fmla="*/ 987354 w 1034979"/>
                    <a:gd name="connsiteY131" fmla="*/ 1043142 h 1509906"/>
                    <a:gd name="connsiteX132" fmla="*/ 975924 w 1034979"/>
                    <a:gd name="connsiteY132" fmla="*/ 1039332 h 1509906"/>
                    <a:gd name="connsiteX133" fmla="*/ 970209 w 1034979"/>
                    <a:gd name="connsiteY133" fmla="*/ 1037427 h 1509906"/>
                    <a:gd name="connsiteX134" fmla="*/ 962589 w 1034979"/>
                    <a:gd name="connsiteY134" fmla="*/ 1035522 h 1509906"/>
                    <a:gd name="connsiteX135" fmla="*/ 956874 w 1034979"/>
                    <a:gd name="connsiteY135" fmla="*/ 1033617 h 1509906"/>
                    <a:gd name="connsiteX136" fmla="*/ 935919 w 1034979"/>
                    <a:gd name="connsiteY136" fmla="*/ 1027902 h 1509906"/>
                    <a:gd name="connsiteX137" fmla="*/ 930204 w 1034979"/>
                    <a:gd name="connsiteY137" fmla="*/ 1025997 h 1509906"/>
                    <a:gd name="connsiteX138" fmla="*/ 825429 w 1034979"/>
                    <a:gd name="connsiteY138" fmla="*/ 1027902 h 1509906"/>
                    <a:gd name="connsiteX139" fmla="*/ 819714 w 1034979"/>
                    <a:gd name="connsiteY139" fmla="*/ 1029807 h 1509906"/>
                    <a:gd name="connsiteX140" fmla="*/ 730179 w 1034979"/>
                    <a:gd name="connsiteY140" fmla="*/ 1031712 h 1509906"/>
                    <a:gd name="connsiteX141" fmla="*/ 716844 w 1034979"/>
                    <a:gd name="connsiteY141" fmla="*/ 1035522 h 1509906"/>
                    <a:gd name="connsiteX142" fmla="*/ 695889 w 1034979"/>
                    <a:gd name="connsiteY142" fmla="*/ 1037427 h 1509906"/>
                    <a:gd name="connsiteX143" fmla="*/ 669219 w 1034979"/>
                    <a:gd name="connsiteY143" fmla="*/ 1039332 h 1509906"/>
                    <a:gd name="connsiteX144" fmla="*/ 669219 w 1034979"/>
                    <a:gd name="connsiteY144" fmla="*/ 1039332 h 1509906"/>
                    <a:gd name="connsiteX145" fmla="*/ 646359 w 1034979"/>
                    <a:gd name="connsiteY145" fmla="*/ 1043142 h 1509906"/>
                    <a:gd name="connsiteX146" fmla="*/ 642549 w 1034979"/>
                    <a:gd name="connsiteY146" fmla="*/ 1031712 h 1509906"/>
                    <a:gd name="connsiteX147" fmla="*/ 640644 w 1034979"/>
                    <a:gd name="connsiteY147" fmla="*/ 1025997 h 1509906"/>
                    <a:gd name="connsiteX148" fmla="*/ 642549 w 1034979"/>
                    <a:gd name="connsiteY148" fmla="*/ 1008852 h 1509906"/>
                    <a:gd name="connsiteX149" fmla="*/ 644454 w 1034979"/>
                    <a:gd name="connsiteY149" fmla="*/ 1003137 h 1509906"/>
                    <a:gd name="connsiteX150" fmla="*/ 661599 w 1034979"/>
                    <a:gd name="connsiteY150" fmla="*/ 993612 h 1509906"/>
                    <a:gd name="connsiteX151" fmla="*/ 673029 w 1034979"/>
                    <a:gd name="connsiteY151" fmla="*/ 985992 h 1509906"/>
                    <a:gd name="connsiteX152" fmla="*/ 674934 w 1034979"/>
                    <a:gd name="connsiteY152" fmla="*/ 980277 h 1509906"/>
                    <a:gd name="connsiteX153" fmla="*/ 680649 w 1034979"/>
                    <a:gd name="connsiteY153" fmla="*/ 978372 h 1509906"/>
                    <a:gd name="connsiteX154" fmla="*/ 686364 w 1034979"/>
                    <a:gd name="connsiteY154" fmla="*/ 974562 h 1509906"/>
                    <a:gd name="connsiteX155" fmla="*/ 695889 w 1034979"/>
                    <a:gd name="connsiteY155" fmla="*/ 965037 h 1509906"/>
                    <a:gd name="connsiteX156" fmla="*/ 705414 w 1034979"/>
                    <a:gd name="connsiteY156" fmla="*/ 953607 h 1509906"/>
                    <a:gd name="connsiteX157" fmla="*/ 716844 w 1034979"/>
                    <a:gd name="connsiteY157" fmla="*/ 945987 h 1509906"/>
                    <a:gd name="connsiteX158" fmla="*/ 732084 w 1034979"/>
                    <a:gd name="connsiteY158" fmla="*/ 932652 h 1509906"/>
                    <a:gd name="connsiteX159" fmla="*/ 741609 w 1034979"/>
                    <a:gd name="connsiteY159" fmla="*/ 921222 h 1509906"/>
                    <a:gd name="connsiteX160" fmla="*/ 753039 w 1034979"/>
                    <a:gd name="connsiteY160" fmla="*/ 911697 h 1509906"/>
                    <a:gd name="connsiteX161" fmla="*/ 758754 w 1034979"/>
                    <a:gd name="connsiteY161" fmla="*/ 900267 h 1509906"/>
                    <a:gd name="connsiteX162" fmla="*/ 760659 w 1034979"/>
                    <a:gd name="connsiteY162" fmla="*/ 894552 h 1509906"/>
                    <a:gd name="connsiteX163" fmla="*/ 766374 w 1034979"/>
                    <a:gd name="connsiteY163" fmla="*/ 883122 h 1509906"/>
                    <a:gd name="connsiteX164" fmla="*/ 764469 w 1034979"/>
                    <a:gd name="connsiteY164" fmla="*/ 867882 h 1509906"/>
                    <a:gd name="connsiteX165" fmla="*/ 758754 w 1034979"/>
                    <a:gd name="connsiteY165" fmla="*/ 865977 h 1509906"/>
                    <a:gd name="connsiteX166" fmla="*/ 737799 w 1034979"/>
                    <a:gd name="connsiteY166" fmla="*/ 867882 h 1509906"/>
                    <a:gd name="connsiteX167" fmla="*/ 732084 w 1034979"/>
                    <a:gd name="connsiteY167" fmla="*/ 871692 h 1509906"/>
                    <a:gd name="connsiteX168" fmla="*/ 720654 w 1034979"/>
                    <a:gd name="connsiteY168" fmla="*/ 875502 h 1509906"/>
                    <a:gd name="connsiteX169" fmla="*/ 716844 w 1034979"/>
                    <a:gd name="connsiteY169" fmla="*/ 881217 h 1509906"/>
                    <a:gd name="connsiteX170" fmla="*/ 711129 w 1034979"/>
                    <a:gd name="connsiteY170" fmla="*/ 883122 h 1509906"/>
                    <a:gd name="connsiteX171" fmla="*/ 705414 w 1034979"/>
                    <a:gd name="connsiteY171" fmla="*/ 886932 h 1509906"/>
                    <a:gd name="connsiteX172" fmla="*/ 699699 w 1034979"/>
                    <a:gd name="connsiteY172" fmla="*/ 892647 h 1509906"/>
                    <a:gd name="connsiteX173" fmla="*/ 692079 w 1034979"/>
                    <a:gd name="connsiteY173" fmla="*/ 896457 h 1509906"/>
                    <a:gd name="connsiteX174" fmla="*/ 595181 w 1034979"/>
                    <a:gd name="connsiteY174" fmla="*/ 951135 h 1509906"/>
                    <a:gd name="connsiteX175" fmla="*/ 507294 w 1034979"/>
                    <a:gd name="connsiteY175" fmla="*/ 841212 h 1509906"/>
                    <a:gd name="connsiteX176" fmla="*/ 503484 w 1034979"/>
                    <a:gd name="connsiteY176" fmla="*/ 351627 h 1509906"/>
                    <a:gd name="connsiteX177" fmla="*/ 499674 w 1034979"/>
                    <a:gd name="connsiteY177" fmla="*/ 60162 h 1509906"/>
                    <a:gd name="connsiteX178" fmla="*/ 490149 w 1034979"/>
                    <a:gd name="connsiteY178" fmla="*/ 33492 h 1509906"/>
                    <a:gd name="connsiteX179" fmla="*/ 488244 w 1034979"/>
                    <a:gd name="connsiteY179" fmla="*/ 27777 h 1509906"/>
                    <a:gd name="connsiteX180" fmla="*/ 484434 w 1034979"/>
                    <a:gd name="connsiteY180" fmla="*/ 22062 h 1509906"/>
                    <a:gd name="connsiteX181" fmla="*/ 478719 w 1034979"/>
                    <a:gd name="connsiteY181" fmla="*/ 10632 h 1509906"/>
                    <a:gd name="connsiteX182" fmla="*/ 473004 w 1034979"/>
                    <a:gd name="connsiteY182" fmla="*/ 6822 h 1509906"/>
                    <a:gd name="connsiteX183" fmla="*/ 469194 w 1034979"/>
                    <a:gd name="connsiteY183" fmla="*/ 1107 h 1509906"/>
                    <a:gd name="connsiteX184" fmla="*/ 429189 w 1034979"/>
                    <a:gd name="connsiteY184" fmla="*/ 4917 h 1509906"/>
                    <a:gd name="connsiteX185" fmla="*/ 421569 w 1034979"/>
                    <a:gd name="connsiteY185" fmla="*/ 16347 h 1509906"/>
                    <a:gd name="connsiteX186" fmla="*/ 417759 w 1034979"/>
                    <a:gd name="connsiteY186" fmla="*/ 22062 h 1509906"/>
                    <a:gd name="connsiteX187" fmla="*/ 419664 w 1034979"/>
                    <a:gd name="connsiteY187" fmla="*/ 54447 h 1509906"/>
                    <a:gd name="connsiteX188" fmla="*/ 423474 w 1034979"/>
                    <a:gd name="connsiteY188" fmla="*/ 65877 h 1509906"/>
                    <a:gd name="connsiteX189" fmla="*/ 425379 w 1034979"/>
                    <a:gd name="connsiteY189" fmla="*/ 71592 h 1509906"/>
                    <a:gd name="connsiteX190" fmla="*/ 425379 w 1034979"/>
                    <a:gd name="connsiteY190" fmla="*/ 77307 h 1509906"/>
                    <a:gd name="connsiteX191" fmla="*/ 429189 w 1034979"/>
                    <a:gd name="connsiteY191" fmla="*/ 231612 h 1509906"/>
                    <a:gd name="connsiteX192" fmla="*/ 440619 w 1034979"/>
                    <a:gd name="connsiteY192" fmla="*/ 414492 h 1509906"/>
                    <a:gd name="connsiteX193" fmla="*/ 435265 w 1034979"/>
                    <a:gd name="connsiteY193" fmla="*/ 711672 h 1509906"/>
                    <a:gd name="connsiteX194" fmla="*/ 435059 w 1034979"/>
                    <a:gd name="connsiteY194" fmla="*/ 792350 h 1509906"/>
                    <a:gd name="connsiteX195" fmla="*/ 430322 w 1034979"/>
                    <a:gd name="connsiteY195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59619 w 1034979"/>
                    <a:gd name="connsiteY20" fmla="*/ 867882 h 1509906"/>
                    <a:gd name="connsiteX21" fmla="*/ 46284 w 1034979"/>
                    <a:gd name="connsiteY21" fmla="*/ 888837 h 1509906"/>
                    <a:gd name="connsiteX22" fmla="*/ 50094 w 1034979"/>
                    <a:gd name="connsiteY22" fmla="*/ 926937 h 1509906"/>
                    <a:gd name="connsiteX23" fmla="*/ 53904 w 1034979"/>
                    <a:gd name="connsiteY23" fmla="*/ 932652 h 1509906"/>
                    <a:gd name="connsiteX24" fmla="*/ 59619 w 1034979"/>
                    <a:gd name="connsiteY24" fmla="*/ 936462 h 1509906"/>
                    <a:gd name="connsiteX25" fmla="*/ 63429 w 1034979"/>
                    <a:gd name="connsiteY25" fmla="*/ 942177 h 1509906"/>
                    <a:gd name="connsiteX26" fmla="*/ 80574 w 1034979"/>
                    <a:gd name="connsiteY26" fmla="*/ 951702 h 1509906"/>
                    <a:gd name="connsiteX27" fmla="*/ 166299 w 1034979"/>
                    <a:gd name="connsiteY27" fmla="*/ 972657 h 1509906"/>
                    <a:gd name="connsiteX28" fmla="*/ 191064 w 1034979"/>
                    <a:gd name="connsiteY28" fmla="*/ 978372 h 1509906"/>
                    <a:gd name="connsiteX29" fmla="*/ 208209 w 1034979"/>
                    <a:gd name="connsiteY29" fmla="*/ 984087 h 1509906"/>
                    <a:gd name="connsiteX30" fmla="*/ 213924 w 1034979"/>
                    <a:gd name="connsiteY30" fmla="*/ 985992 h 1509906"/>
                    <a:gd name="connsiteX31" fmla="*/ 229164 w 1034979"/>
                    <a:gd name="connsiteY31" fmla="*/ 989802 h 1509906"/>
                    <a:gd name="connsiteX32" fmla="*/ 248214 w 1034979"/>
                    <a:gd name="connsiteY32" fmla="*/ 995517 h 1509906"/>
                    <a:gd name="connsiteX33" fmla="*/ 253929 w 1034979"/>
                    <a:gd name="connsiteY33" fmla="*/ 999327 h 1509906"/>
                    <a:gd name="connsiteX34" fmla="*/ 267264 w 1034979"/>
                    <a:gd name="connsiteY34" fmla="*/ 1014567 h 1509906"/>
                    <a:gd name="connsiteX35" fmla="*/ 272979 w 1034979"/>
                    <a:gd name="connsiteY35" fmla="*/ 1033617 h 1509906"/>
                    <a:gd name="connsiteX36" fmla="*/ 274884 w 1034979"/>
                    <a:gd name="connsiteY36" fmla="*/ 1039332 h 1509906"/>
                    <a:gd name="connsiteX37" fmla="*/ 276789 w 1034979"/>
                    <a:gd name="connsiteY37" fmla="*/ 1045047 h 1509906"/>
                    <a:gd name="connsiteX38" fmla="*/ 278694 w 1034979"/>
                    <a:gd name="connsiteY38" fmla="*/ 1069812 h 1509906"/>
                    <a:gd name="connsiteX39" fmla="*/ 280599 w 1034979"/>
                    <a:gd name="connsiteY39" fmla="*/ 1075527 h 1509906"/>
                    <a:gd name="connsiteX40" fmla="*/ 278694 w 1034979"/>
                    <a:gd name="connsiteY40" fmla="*/ 1094577 h 1509906"/>
                    <a:gd name="connsiteX41" fmla="*/ 276789 w 1034979"/>
                    <a:gd name="connsiteY41" fmla="*/ 1104102 h 1509906"/>
                    <a:gd name="connsiteX42" fmla="*/ 263454 w 1034979"/>
                    <a:gd name="connsiteY42" fmla="*/ 1117437 h 1509906"/>
                    <a:gd name="connsiteX43" fmla="*/ 252024 w 1034979"/>
                    <a:gd name="connsiteY43" fmla="*/ 1125057 h 1509906"/>
                    <a:gd name="connsiteX44" fmla="*/ 240594 w 1034979"/>
                    <a:gd name="connsiteY44" fmla="*/ 1128867 h 1509906"/>
                    <a:gd name="connsiteX45" fmla="*/ 27234 w 1034979"/>
                    <a:gd name="connsiteY45" fmla="*/ 1147917 h 1509906"/>
                    <a:gd name="connsiteX46" fmla="*/ 15804 w 1034979"/>
                    <a:gd name="connsiteY46" fmla="*/ 1153632 h 1509906"/>
                    <a:gd name="connsiteX47" fmla="*/ 6279 w 1034979"/>
                    <a:gd name="connsiteY47" fmla="*/ 1163157 h 1509906"/>
                    <a:gd name="connsiteX48" fmla="*/ 4374 w 1034979"/>
                    <a:gd name="connsiteY48" fmla="*/ 1168872 h 1509906"/>
                    <a:gd name="connsiteX49" fmla="*/ 564 w 1034979"/>
                    <a:gd name="connsiteY49" fmla="*/ 1174587 h 1509906"/>
                    <a:gd name="connsiteX50" fmla="*/ 6279 w 1034979"/>
                    <a:gd name="connsiteY50" fmla="*/ 1206972 h 1509906"/>
                    <a:gd name="connsiteX51" fmla="*/ 11994 w 1034979"/>
                    <a:gd name="connsiteY51" fmla="*/ 1210782 h 1509906"/>
                    <a:gd name="connsiteX52" fmla="*/ 17709 w 1034979"/>
                    <a:gd name="connsiteY52" fmla="*/ 1212687 h 1509906"/>
                    <a:gd name="connsiteX53" fmla="*/ 145344 w 1034979"/>
                    <a:gd name="connsiteY53" fmla="*/ 1210782 h 1509906"/>
                    <a:gd name="connsiteX54" fmla="*/ 152964 w 1034979"/>
                    <a:gd name="connsiteY54" fmla="*/ 1208877 h 1509906"/>
                    <a:gd name="connsiteX55" fmla="*/ 303459 w 1034979"/>
                    <a:gd name="connsiteY55" fmla="*/ 1203162 h 1509906"/>
                    <a:gd name="connsiteX56" fmla="*/ 318699 w 1034979"/>
                    <a:gd name="connsiteY56" fmla="*/ 1210782 h 1509906"/>
                    <a:gd name="connsiteX57" fmla="*/ 330129 w 1034979"/>
                    <a:gd name="connsiteY57" fmla="*/ 1216497 h 1509906"/>
                    <a:gd name="connsiteX58" fmla="*/ 333939 w 1034979"/>
                    <a:gd name="connsiteY58" fmla="*/ 1222212 h 1509906"/>
                    <a:gd name="connsiteX59" fmla="*/ 339654 w 1034979"/>
                    <a:gd name="connsiteY59" fmla="*/ 1224117 h 1509906"/>
                    <a:gd name="connsiteX60" fmla="*/ 351084 w 1034979"/>
                    <a:gd name="connsiteY60" fmla="*/ 1231737 h 1509906"/>
                    <a:gd name="connsiteX61" fmla="*/ 356799 w 1034979"/>
                    <a:gd name="connsiteY61" fmla="*/ 1235547 h 1509906"/>
                    <a:gd name="connsiteX62" fmla="*/ 360609 w 1034979"/>
                    <a:gd name="connsiteY62" fmla="*/ 1241262 h 1509906"/>
                    <a:gd name="connsiteX63" fmla="*/ 366324 w 1034979"/>
                    <a:gd name="connsiteY63" fmla="*/ 1252692 h 1509906"/>
                    <a:gd name="connsiteX64" fmla="*/ 362514 w 1034979"/>
                    <a:gd name="connsiteY64" fmla="*/ 1279362 h 1509906"/>
                    <a:gd name="connsiteX65" fmla="*/ 358704 w 1034979"/>
                    <a:gd name="connsiteY65" fmla="*/ 1285077 h 1509906"/>
                    <a:gd name="connsiteX66" fmla="*/ 356799 w 1034979"/>
                    <a:gd name="connsiteY66" fmla="*/ 1290792 h 1509906"/>
                    <a:gd name="connsiteX67" fmla="*/ 352989 w 1034979"/>
                    <a:gd name="connsiteY67" fmla="*/ 1296507 h 1509906"/>
                    <a:gd name="connsiteX68" fmla="*/ 351084 w 1034979"/>
                    <a:gd name="connsiteY68" fmla="*/ 1302222 h 1509906"/>
                    <a:gd name="connsiteX69" fmla="*/ 347274 w 1034979"/>
                    <a:gd name="connsiteY69" fmla="*/ 1307937 h 1509906"/>
                    <a:gd name="connsiteX70" fmla="*/ 330129 w 1034979"/>
                    <a:gd name="connsiteY70" fmla="*/ 1374612 h 1509906"/>
                    <a:gd name="connsiteX71" fmla="*/ 328224 w 1034979"/>
                    <a:gd name="connsiteY71" fmla="*/ 1426047 h 1509906"/>
                    <a:gd name="connsiteX72" fmla="*/ 330129 w 1034979"/>
                    <a:gd name="connsiteY72" fmla="*/ 1450812 h 1509906"/>
                    <a:gd name="connsiteX73" fmla="*/ 332034 w 1034979"/>
                    <a:gd name="connsiteY73" fmla="*/ 1456527 h 1509906"/>
                    <a:gd name="connsiteX74" fmla="*/ 335844 w 1034979"/>
                    <a:gd name="connsiteY74" fmla="*/ 1460337 h 1509906"/>
                    <a:gd name="connsiteX75" fmla="*/ 364419 w 1034979"/>
                    <a:gd name="connsiteY75" fmla="*/ 1506057 h 1509906"/>
                    <a:gd name="connsiteX76" fmla="*/ 387279 w 1034979"/>
                    <a:gd name="connsiteY76" fmla="*/ 1507962 h 1509906"/>
                    <a:gd name="connsiteX77" fmla="*/ 392994 w 1034979"/>
                    <a:gd name="connsiteY77" fmla="*/ 1502247 h 1509906"/>
                    <a:gd name="connsiteX78" fmla="*/ 394899 w 1034979"/>
                    <a:gd name="connsiteY78" fmla="*/ 1490817 h 1509906"/>
                    <a:gd name="connsiteX79" fmla="*/ 396804 w 1034979"/>
                    <a:gd name="connsiteY79" fmla="*/ 1485102 h 1509906"/>
                    <a:gd name="connsiteX80" fmla="*/ 398709 w 1034979"/>
                    <a:gd name="connsiteY80" fmla="*/ 1467957 h 1509906"/>
                    <a:gd name="connsiteX81" fmla="*/ 400614 w 1034979"/>
                    <a:gd name="connsiteY81" fmla="*/ 1454622 h 1509906"/>
                    <a:gd name="connsiteX82" fmla="*/ 404424 w 1034979"/>
                    <a:gd name="connsiteY82" fmla="*/ 1397472 h 1509906"/>
                    <a:gd name="connsiteX83" fmla="*/ 410139 w 1034979"/>
                    <a:gd name="connsiteY83" fmla="*/ 1386042 h 1509906"/>
                    <a:gd name="connsiteX84" fmla="*/ 413949 w 1034979"/>
                    <a:gd name="connsiteY84" fmla="*/ 1372707 h 1509906"/>
                    <a:gd name="connsiteX85" fmla="*/ 415854 w 1034979"/>
                    <a:gd name="connsiteY85" fmla="*/ 1366992 h 1509906"/>
                    <a:gd name="connsiteX86" fmla="*/ 417759 w 1034979"/>
                    <a:gd name="connsiteY86" fmla="*/ 1353657 h 1509906"/>
                    <a:gd name="connsiteX87" fmla="*/ 421569 w 1034979"/>
                    <a:gd name="connsiteY87" fmla="*/ 1342227 h 1509906"/>
                    <a:gd name="connsiteX88" fmla="*/ 427284 w 1034979"/>
                    <a:gd name="connsiteY88" fmla="*/ 1328892 h 1509906"/>
                    <a:gd name="connsiteX89" fmla="*/ 467289 w 1034979"/>
                    <a:gd name="connsiteY89" fmla="*/ 1258407 h 1509906"/>
                    <a:gd name="connsiteX90" fmla="*/ 528455 w 1034979"/>
                    <a:gd name="connsiteY90" fmla="*/ 1245638 h 1509906"/>
                    <a:gd name="connsiteX91" fmla="*/ 573969 w 1034979"/>
                    <a:gd name="connsiteY91" fmla="*/ 1229832 h 1509906"/>
                    <a:gd name="connsiteX92" fmla="*/ 585399 w 1034979"/>
                    <a:gd name="connsiteY92" fmla="*/ 1226022 h 1509906"/>
                    <a:gd name="connsiteX93" fmla="*/ 720654 w 1034979"/>
                    <a:gd name="connsiteY93" fmla="*/ 1309842 h 1509906"/>
                    <a:gd name="connsiteX94" fmla="*/ 733989 w 1034979"/>
                    <a:gd name="connsiteY94" fmla="*/ 1319367 h 1509906"/>
                    <a:gd name="connsiteX95" fmla="*/ 743514 w 1034979"/>
                    <a:gd name="connsiteY95" fmla="*/ 1321272 h 1509906"/>
                    <a:gd name="connsiteX96" fmla="*/ 749229 w 1034979"/>
                    <a:gd name="connsiteY96" fmla="*/ 1323177 h 1509906"/>
                    <a:gd name="connsiteX97" fmla="*/ 762564 w 1034979"/>
                    <a:gd name="connsiteY97" fmla="*/ 1328892 h 1509906"/>
                    <a:gd name="connsiteX98" fmla="*/ 777804 w 1034979"/>
                    <a:gd name="connsiteY98" fmla="*/ 1326987 h 1509906"/>
                    <a:gd name="connsiteX99" fmla="*/ 789234 w 1034979"/>
                    <a:gd name="connsiteY99" fmla="*/ 1321272 h 1509906"/>
                    <a:gd name="connsiteX100" fmla="*/ 794949 w 1034979"/>
                    <a:gd name="connsiteY100" fmla="*/ 1319367 h 1509906"/>
                    <a:gd name="connsiteX101" fmla="*/ 802569 w 1034979"/>
                    <a:gd name="connsiteY101" fmla="*/ 1302222 h 1509906"/>
                    <a:gd name="connsiteX102" fmla="*/ 800664 w 1034979"/>
                    <a:gd name="connsiteY102" fmla="*/ 1277457 h 1509906"/>
                    <a:gd name="connsiteX103" fmla="*/ 798759 w 1034979"/>
                    <a:gd name="connsiteY103" fmla="*/ 1271742 h 1509906"/>
                    <a:gd name="connsiteX104" fmla="*/ 796854 w 1034979"/>
                    <a:gd name="connsiteY104" fmla="*/ 1264122 h 1509906"/>
                    <a:gd name="connsiteX105" fmla="*/ 783519 w 1034979"/>
                    <a:gd name="connsiteY105" fmla="*/ 1246977 h 1509906"/>
                    <a:gd name="connsiteX106" fmla="*/ 773994 w 1034979"/>
                    <a:gd name="connsiteY106" fmla="*/ 1241262 h 1509906"/>
                    <a:gd name="connsiteX107" fmla="*/ 648264 w 1034979"/>
                    <a:gd name="connsiteY107" fmla="*/ 1149822 h 1509906"/>
                    <a:gd name="connsiteX108" fmla="*/ 644454 w 1034979"/>
                    <a:gd name="connsiteY108" fmla="*/ 1132677 h 1509906"/>
                    <a:gd name="connsiteX109" fmla="*/ 646359 w 1034979"/>
                    <a:gd name="connsiteY109" fmla="*/ 1125057 h 1509906"/>
                    <a:gd name="connsiteX110" fmla="*/ 650169 w 1034979"/>
                    <a:gd name="connsiteY110" fmla="*/ 1107912 h 1509906"/>
                    <a:gd name="connsiteX111" fmla="*/ 653979 w 1034979"/>
                    <a:gd name="connsiteY111" fmla="*/ 1102197 h 1509906"/>
                    <a:gd name="connsiteX112" fmla="*/ 655884 w 1034979"/>
                    <a:gd name="connsiteY112" fmla="*/ 1096482 h 1509906"/>
                    <a:gd name="connsiteX113" fmla="*/ 661599 w 1034979"/>
                    <a:gd name="connsiteY113" fmla="*/ 1094577 h 1509906"/>
                    <a:gd name="connsiteX114" fmla="*/ 671124 w 1034979"/>
                    <a:gd name="connsiteY114" fmla="*/ 1083147 h 1509906"/>
                    <a:gd name="connsiteX115" fmla="*/ 724464 w 1034979"/>
                    <a:gd name="connsiteY115" fmla="*/ 1075527 h 1509906"/>
                    <a:gd name="connsiteX116" fmla="*/ 842574 w 1034979"/>
                    <a:gd name="connsiteY116" fmla="*/ 1077432 h 1509906"/>
                    <a:gd name="connsiteX117" fmla="*/ 871149 w 1034979"/>
                    <a:gd name="connsiteY117" fmla="*/ 1079337 h 1509906"/>
                    <a:gd name="connsiteX118" fmla="*/ 899724 w 1034979"/>
                    <a:gd name="connsiteY118" fmla="*/ 1085052 h 1509906"/>
                    <a:gd name="connsiteX119" fmla="*/ 922584 w 1034979"/>
                    <a:gd name="connsiteY119" fmla="*/ 1088862 h 1509906"/>
                    <a:gd name="connsiteX120" fmla="*/ 951159 w 1034979"/>
                    <a:gd name="connsiteY120" fmla="*/ 1094577 h 1509906"/>
                    <a:gd name="connsiteX121" fmla="*/ 956874 w 1034979"/>
                    <a:gd name="connsiteY121" fmla="*/ 1094577 h 1509906"/>
                    <a:gd name="connsiteX122" fmla="*/ 1002594 w 1034979"/>
                    <a:gd name="connsiteY122" fmla="*/ 1092672 h 1509906"/>
                    <a:gd name="connsiteX123" fmla="*/ 1031169 w 1034979"/>
                    <a:gd name="connsiteY123" fmla="*/ 1085052 h 1509906"/>
                    <a:gd name="connsiteX124" fmla="*/ 1034979 w 1034979"/>
                    <a:gd name="connsiteY124" fmla="*/ 1079337 h 1509906"/>
                    <a:gd name="connsiteX125" fmla="*/ 1033074 w 1034979"/>
                    <a:gd name="connsiteY125" fmla="*/ 1060287 h 1509906"/>
                    <a:gd name="connsiteX126" fmla="*/ 1027359 w 1034979"/>
                    <a:gd name="connsiteY126" fmla="*/ 1056477 h 1509906"/>
                    <a:gd name="connsiteX127" fmla="*/ 1012119 w 1034979"/>
                    <a:gd name="connsiteY127" fmla="*/ 1054572 h 1509906"/>
                    <a:gd name="connsiteX128" fmla="*/ 1006404 w 1034979"/>
                    <a:gd name="connsiteY128" fmla="*/ 1052667 h 1509906"/>
                    <a:gd name="connsiteX129" fmla="*/ 998784 w 1034979"/>
                    <a:gd name="connsiteY129" fmla="*/ 1050762 h 1509906"/>
                    <a:gd name="connsiteX130" fmla="*/ 987354 w 1034979"/>
                    <a:gd name="connsiteY130" fmla="*/ 1043142 h 1509906"/>
                    <a:gd name="connsiteX131" fmla="*/ 975924 w 1034979"/>
                    <a:gd name="connsiteY131" fmla="*/ 1039332 h 1509906"/>
                    <a:gd name="connsiteX132" fmla="*/ 970209 w 1034979"/>
                    <a:gd name="connsiteY132" fmla="*/ 1037427 h 1509906"/>
                    <a:gd name="connsiteX133" fmla="*/ 962589 w 1034979"/>
                    <a:gd name="connsiteY133" fmla="*/ 1035522 h 1509906"/>
                    <a:gd name="connsiteX134" fmla="*/ 956874 w 1034979"/>
                    <a:gd name="connsiteY134" fmla="*/ 1033617 h 1509906"/>
                    <a:gd name="connsiteX135" fmla="*/ 935919 w 1034979"/>
                    <a:gd name="connsiteY135" fmla="*/ 1027902 h 1509906"/>
                    <a:gd name="connsiteX136" fmla="*/ 930204 w 1034979"/>
                    <a:gd name="connsiteY136" fmla="*/ 1025997 h 1509906"/>
                    <a:gd name="connsiteX137" fmla="*/ 825429 w 1034979"/>
                    <a:gd name="connsiteY137" fmla="*/ 1027902 h 1509906"/>
                    <a:gd name="connsiteX138" fmla="*/ 819714 w 1034979"/>
                    <a:gd name="connsiteY138" fmla="*/ 1029807 h 1509906"/>
                    <a:gd name="connsiteX139" fmla="*/ 730179 w 1034979"/>
                    <a:gd name="connsiteY139" fmla="*/ 1031712 h 1509906"/>
                    <a:gd name="connsiteX140" fmla="*/ 716844 w 1034979"/>
                    <a:gd name="connsiteY140" fmla="*/ 1035522 h 1509906"/>
                    <a:gd name="connsiteX141" fmla="*/ 695889 w 1034979"/>
                    <a:gd name="connsiteY141" fmla="*/ 1037427 h 1509906"/>
                    <a:gd name="connsiteX142" fmla="*/ 669219 w 1034979"/>
                    <a:gd name="connsiteY142" fmla="*/ 1039332 h 1509906"/>
                    <a:gd name="connsiteX143" fmla="*/ 669219 w 1034979"/>
                    <a:gd name="connsiteY143" fmla="*/ 1039332 h 1509906"/>
                    <a:gd name="connsiteX144" fmla="*/ 646359 w 1034979"/>
                    <a:gd name="connsiteY144" fmla="*/ 1043142 h 1509906"/>
                    <a:gd name="connsiteX145" fmla="*/ 642549 w 1034979"/>
                    <a:gd name="connsiteY145" fmla="*/ 1031712 h 1509906"/>
                    <a:gd name="connsiteX146" fmla="*/ 640644 w 1034979"/>
                    <a:gd name="connsiteY146" fmla="*/ 1025997 h 1509906"/>
                    <a:gd name="connsiteX147" fmla="*/ 642549 w 1034979"/>
                    <a:gd name="connsiteY147" fmla="*/ 1008852 h 1509906"/>
                    <a:gd name="connsiteX148" fmla="*/ 644454 w 1034979"/>
                    <a:gd name="connsiteY148" fmla="*/ 1003137 h 1509906"/>
                    <a:gd name="connsiteX149" fmla="*/ 661599 w 1034979"/>
                    <a:gd name="connsiteY149" fmla="*/ 993612 h 1509906"/>
                    <a:gd name="connsiteX150" fmla="*/ 673029 w 1034979"/>
                    <a:gd name="connsiteY150" fmla="*/ 985992 h 1509906"/>
                    <a:gd name="connsiteX151" fmla="*/ 674934 w 1034979"/>
                    <a:gd name="connsiteY151" fmla="*/ 980277 h 1509906"/>
                    <a:gd name="connsiteX152" fmla="*/ 680649 w 1034979"/>
                    <a:gd name="connsiteY152" fmla="*/ 978372 h 1509906"/>
                    <a:gd name="connsiteX153" fmla="*/ 686364 w 1034979"/>
                    <a:gd name="connsiteY153" fmla="*/ 974562 h 1509906"/>
                    <a:gd name="connsiteX154" fmla="*/ 695889 w 1034979"/>
                    <a:gd name="connsiteY154" fmla="*/ 965037 h 1509906"/>
                    <a:gd name="connsiteX155" fmla="*/ 705414 w 1034979"/>
                    <a:gd name="connsiteY155" fmla="*/ 953607 h 1509906"/>
                    <a:gd name="connsiteX156" fmla="*/ 716844 w 1034979"/>
                    <a:gd name="connsiteY156" fmla="*/ 945987 h 1509906"/>
                    <a:gd name="connsiteX157" fmla="*/ 732084 w 1034979"/>
                    <a:gd name="connsiteY157" fmla="*/ 932652 h 1509906"/>
                    <a:gd name="connsiteX158" fmla="*/ 741609 w 1034979"/>
                    <a:gd name="connsiteY158" fmla="*/ 921222 h 1509906"/>
                    <a:gd name="connsiteX159" fmla="*/ 753039 w 1034979"/>
                    <a:gd name="connsiteY159" fmla="*/ 911697 h 1509906"/>
                    <a:gd name="connsiteX160" fmla="*/ 758754 w 1034979"/>
                    <a:gd name="connsiteY160" fmla="*/ 900267 h 1509906"/>
                    <a:gd name="connsiteX161" fmla="*/ 760659 w 1034979"/>
                    <a:gd name="connsiteY161" fmla="*/ 894552 h 1509906"/>
                    <a:gd name="connsiteX162" fmla="*/ 766374 w 1034979"/>
                    <a:gd name="connsiteY162" fmla="*/ 883122 h 1509906"/>
                    <a:gd name="connsiteX163" fmla="*/ 764469 w 1034979"/>
                    <a:gd name="connsiteY163" fmla="*/ 867882 h 1509906"/>
                    <a:gd name="connsiteX164" fmla="*/ 758754 w 1034979"/>
                    <a:gd name="connsiteY164" fmla="*/ 865977 h 1509906"/>
                    <a:gd name="connsiteX165" fmla="*/ 737799 w 1034979"/>
                    <a:gd name="connsiteY165" fmla="*/ 867882 h 1509906"/>
                    <a:gd name="connsiteX166" fmla="*/ 732084 w 1034979"/>
                    <a:gd name="connsiteY166" fmla="*/ 871692 h 1509906"/>
                    <a:gd name="connsiteX167" fmla="*/ 720654 w 1034979"/>
                    <a:gd name="connsiteY167" fmla="*/ 875502 h 1509906"/>
                    <a:gd name="connsiteX168" fmla="*/ 716844 w 1034979"/>
                    <a:gd name="connsiteY168" fmla="*/ 881217 h 1509906"/>
                    <a:gd name="connsiteX169" fmla="*/ 711129 w 1034979"/>
                    <a:gd name="connsiteY169" fmla="*/ 883122 h 1509906"/>
                    <a:gd name="connsiteX170" fmla="*/ 705414 w 1034979"/>
                    <a:gd name="connsiteY170" fmla="*/ 886932 h 1509906"/>
                    <a:gd name="connsiteX171" fmla="*/ 699699 w 1034979"/>
                    <a:gd name="connsiteY171" fmla="*/ 892647 h 1509906"/>
                    <a:gd name="connsiteX172" fmla="*/ 692079 w 1034979"/>
                    <a:gd name="connsiteY172" fmla="*/ 896457 h 1509906"/>
                    <a:gd name="connsiteX173" fmla="*/ 595181 w 1034979"/>
                    <a:gd name="connsiteY173" fmla="*/ 951135 h 1509906"/>
                    <a:gd name="connsiteX174" fmla="*/ 507294 w 1034979"/>
                    <a:gd name="connsiteY174" fmla="*/ 841212 h 1509906"/>
                    <a:gd name="connsiteX175" fmla="*/ 503484 w 1034979"/>
                    <a:gd name="connsiteY175" fmla="*/ 351627 h 1509906"/>
                    <a:gd name="connsiteX176" fmla="*/ 499674 w 1034979"/>
                    <a:gd name="connsiteY176" fmla="*/ 60162 h 1509906"/>
                    <a:gd name="connsiteX177" fmla="*/ 490149 w 1034979"/>
                    <a:gd name="connsiteY177" fmla="*/ 33492 h 1509906"/>
                    <a:gd name="connsiteX178" fmla="*/ 488244 w 1034979"/>
                    <a:gd name="connsiteY178" fmla="*/ 27777 h 1509906"/>
                    <a:gd name="connsiteX179" fmla="*/ 484434 w 1034979"/>
                    <a:gd name="connsiteY179" fmla="*/ 22062 h 1509906"/>
                    <a:gd name="connsiteX180" fmla="*/ 478719 w 1034979"/>
                    <a:gd name="connsiteY180" fmla="*/ 10632 h 1509906"/>
                    <a:gd name="connsiteX181" fmla="*/ 473004 w 1034979"/>
                    <a:gd name="connsiteY181" fmla="*/ 6822 h 1509906"/>
                    <a:gd name="connsiteX182" fmla="*/ 469194 w 1034979"/>
                    <a:gd name="connsiteY182" fmla="*/ 1107 h 1509906"/>
                    <a:gd name="connsiteX183" fmla="*/ 429189 w 1034979"/>
                    <a:gd name="connsiteY183" fmla="*/ 4917 h 1509906"/>
                    <a:gd name="connsiteX184" fmla="*/ 421569 w 1034979"/>
                    <a:gd name="connsiteY184" fmla="*/ 16347 h 1509906"/>
                    <a:gd name="connsiteX185" fmla="*/ 417759 w 1034979"/>
                    <a:gd name="connsiteY185" fmla="*/ 22062 h 1509906"/>
                    <a:gd name="connsiteX186" fmla="*/ 419664 w 1034979"/>
                    <a:gd name="connsiteY186" fmla="*/ 54447 h 1509906"/>
                    <a:gd name="connsiteX187" fmla="*/ 423474 w 1034979"/>
                    <a:gd name="connsiteY187" fmla="*/ 65877 h 1509906"/>
                    <a:gd name="connsiteX188" fmla="*/ 425379 w 1034979"/>
                    <a:gd name="connsiteY188" fmla="*/ 71592 h 1509906"/>
                    <a:gd name="connsiteX189" fmla="*/ 425379 w 1034979"/>
                    <a:gd name="connsiteY189" fmla="*/ 77307 h 1509906"/>
                    <a:gd name="connsiteX190" fmla="*/ 429189 w 1034979"/>
                    <a:gd name="connsiteY190" fmla="*/ 231612 h 1509906"/>
                    <a:gd name="connsiteX191" fmla="*/ 440619 w 1034979"/>
                    <a:gd name="connsiteY191" fmla="*/ 414492 h 1509906"/>
                    <a:gd name="connsiteX192" fmla="*/ 435265 w 1034979"/>
                    <a:gd name="connsiteY192" fmla="*/ 711672 h 1509906"/>
                    <a:gd name="connsiteX193" fmla="*/ 435059 w 1034979"/>
                    <a:gd name="connsiteY193" fmla="*/ 792350 h 1509906"/>
                    <a:gd name="connsiteX194" fmla="*/ 430322 w 1034979"/>
                    <a:gd name="connsiteY194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111054 w 1034979"/>
                    <a:gd name="connsiteY19" fmla="*/ 890742 h 1509906"/>
                    <a:gd name="connsiteX20" fmla="*/ 59619 w 1034979"/>
                    <a:gd name="connsiteY20" fmla="*/ 867882 h 1509906"/>
                    <a:gd name="connsiteX21" fmla="*/ 46284 w 1034979"/>
                    <a:gd name="connsiteY21" fmla="*/ 888837 h 1509906"/>
                    <a:gd name="connsiteX22" fmla="*/ 50094 w 1034979"/>
                    <a:gd name="connsiteY22" fmla="*/ 926937 h 1509906"/>
                    <a:gd name="connsiteX23" fmla="*/ 53904 w 1034979"/>
                    <a:gd name="connsiteY23" fmla="*/ 932652 h 1509906"/>
                    <a:gd name="connsiteX24" fmla="*/ 59619 w 1034979"/>
                    <a:gd name="connsiteY24" fmla="*/ 936462 h 1509906"/>
                    <a:gd name="connsiteX25" fmla="*/ 63429 w 1034979"/>
                    <a:gd name="connsiteY25" fmla="*/ 942177 h 1509906"/>
                    <a:gd name="connsiteX26" fmla="*/ 80574 w 1034979"/>
                    <a:gd name="connsiteY26" fmla="*/ 951702 h 1509906"/>
                    <a:gd name="connsiteX27" fmla="*/ 166299 w 1034979"/>
                    <a:gd name="connsiteY27" fmla="*/ 972657 h 1509906"/>
                    <a:gd name="connsiteX28" fmla="*/ 191064 w 1034979"/>
                    <a:gd name="connsiteY28" fmla="*/ 978372 h 1509906"/>
                    <a:gd name="connsiteX29" fmla="*/ 208209 w 1034979"/>
                    <a:gd name="connsiteY29" fmla="*/ 984087 h 1509906"/>
                    <a:gd name="connsiteX30" fmla="*/ 213924 w 1034979"/>
                    <a:gd name="connsiteY30" fmla="*/ 985992 h 1509906"/>
                    <a:gd name="connsiteX31" fmla="*/ 229164 w 1034979"/>
                    <a:gd name="connsiteY31" fmla="*/ 989802 h 1509906"/>
                    <a:gd name="connsiteX32" fmla="*/ 248214 w 1034979"/>
                    <a:gd name="connsiteY32" fmla="*/ 995517 h 1509906"/>
                    <a:gd name="connsiteX33" fmla="*/ 253929 w 1034979"/>
                    <a:gd name="connsiteY33" fmla="*/ 999327 h 1509906"/>
                    <a:gd name="connsiteX34" fmla="*/ 267264 w 1034979"/>
                    <a:gd name="connsiteY34" fmla="*/ 1014567 h 1509906"/>
                    <a:gd name="connsiteX35" fmla="*/ 272979 w 1034979"/>
                    <a:gd name="connsiteY35" fmla="*/ 1033617 h 1509906"/>
                    <a:gd name="connsiteX36" fmla="*/ 274884 w 1034979"/>
                    <a:gd name="connsiteY36" fmla="*/ 1039332 h 1509906"/>
                    <a:gd name="connsiteX37" fmla="*/ 276789 w 1034979"/>
                    <a:gd name="connsiteY37" fmla="*/ 1045047 h 1509906"/>
                    <a:gd name="connsiteX38" fmla="*/ 278694 w 1034979"/>
                    <a:gd name="connsiteY38" fmla="*/ 1069812 h 1509906"/>
                    <a:gd name="connsiteX39" fmla="*/ 280599 w 1034979"/>
                    <a:gd name="connsiteY39" fmla="*/ 1075527 h 1509906"/>
                    <a:gd name="connsiteX40" fmla="*/ 278694 w 1034979"/>
                    <a:gd name="connsiteY40" fmla="*/ 1094577 h 1509906"/>
                    <a:gd name="connsiteX41" fmla="*/ 276789 w 1034979"/>
                    <a:gd name="connsiteY41" fmla="*/ 1104102 h 1509906"/>
                    <a:gd name="connsiteX42" fmla="*/ 263454 w 1034979"/>
                    <a:gd name="connsiteY42" fmla="*/ 1117437 h 1509906"/>
                    <a:gd name="connsiteX43" fmla="*/ 252024 w 1034979"/>
                    <a:gd name="connsiteY43" fmla="*/ 1125057 h 1509906"/>
                    <a:gd name="connsiteX44" fmla="*/ 240594 w 1034979"/>
                    <a:gd name="connsiteY44" fmla="*/ 1128867 h 1509906"/>
                    <a:gd name="connsiteX45" fmla="*/ 27234 w 1034979"/>
                    <a:gd name="connsiteY45" fmla="*/ 1147917 h 1509906"/>
                    <a:gd name="connsiteX46" fmla="*/ 15804 w 1034979"/>
                    <a:gd name="connsiteY46" fmla="*/ 1153632 h 1509906"/>
                    <a:gd name="connsiteX47" fmla="*/ 6279 w 1034979"/>
                    <a:gd name="connsiteY47" fmla="*/ 1163157 h 1509906"/>
                    <a:gd name="connsiteX48" fmla="*/ 4374 w 1034979"/>
                    <a:gd name="connsiteY48" fmla="*/ 1168872 h 1509906"/>
                    <a:gd name="connsiteX49" fmla="*/ 564 w 1034979"/>
                    <a:gd name="connsiteY49" fmla="*/ 1174587 h 1509906"/>
                    <a:gd name="connsiteX50" fmla="*/ 6279 w 1034979"/>
                    <a:gd name="connsiteY50" fmla="*/ 1206972 h 1509906"/>
                    <a:gd name="connsiteX51" fmla="*/ 11994 w 1034979"/>
                    <a:gd name="connsiteY51" fmla="*/ 1210782 h 1509906"/>
                    <a:gd name="connsiteX52" fmla="*/ 17709 w 1034979"/>
                    <a:gd name="connsiteY52" fmla="*/ 1212687 h 1509906"/>
                    <a:gd name="connsiteX53" fmla="*/ 145344 w 1034979"/>
                    <a:gd name="connsiteY53" fmla="*/ 1210782 h 1509906"/>
                    <a:gd name="connsiteX54" fmla="*/ 152964 w 1034979"/>
                    <a:gd name="connsiteY54" fmla="*/ 1208877 h 1509906"/>
                    <a:gd name="connsiteX55" fmla="*/ 303459 w 1034979"/>
                    <a:gd name="connsiteY55" fmla="*/ 1203162 h 1509906"/>
                    <a:gd name="connsiteX56" fmla="*/ 318699 w 1034979"/>
                    <a:gd name="connsiteY56" fmla="*/ 1210782 h 1509906"/>
                    <a:gd name="connsiteX57" fmla="*/ 330129 w 1034979"/>
                    <a:gd name="connsiteY57" fmla="*/ 1216497 h 1509906"/>
                    <a:gd name="connsiteX58" fmla="*/ 333939 w 1034979"/>
                    <a:gd name="connsiteY58" fmla="*/ 1222212 h 1509906"/>
                    <a:gd name="connsiteX59" fmla="*/ 339654 w 1034979"/>
                    <a:gd name="connsiteY59" fmla="*/ 1224117 h 1509906"/>
                    <a:gd name="connsiteX60" fmla="*/ 351084 w 1034979"/>
                    <a:gd name="connsiteY60" fmla="*/ 1231737 h 1509906"/>
                    <a:gd name="connsiteX61" fmla="*/ 356799 w 1034979"/>
                    <a:gd name="connsiteY61" fmla="*/ 1235547 h 1509906"/>
                    <a:gd name="connsiteX62" fmla="*/ 360609 w 1034979"/>
                    <a:gd name="connsiteY62" fmla="*/ 1241262 h 1509906"/>
                    <a:gd name="connsiteX63" fmla="*/ 366324 w 1034979"/>
                    <a:gd name="connsiteY63" fmla="*/ 1252692 h 1509906"/>
                    <a:gd name="connsiteX64" fmla="*/ 362514 w 1034979"/>
                    <a:gd name="connsiteY64" fmla="*/ 1279362 h 1509906"/>
                    <a:gd name="connsiteX65" fmla="*/ 358704 w 1034979"/>
                    <a:gd name="connsiteY65" fmla="*/ 1285077 h 1509906"/>
                    <a:gd name="connsiteX66" fmla="*/ 356799 w 1034979"/>
                    <a:gd name="connsiteY66" fmla="*/ 1290792 h 1509906"/>
                    <a:gd name="connsiteX67" fmla="*/ 352989 w 1034979"/>
                    <a:gd name="connsiteY67" fmla="*/ 1296507 h 1509906"/>
                    <a:gd name="connsiteX68" fmla="*/ 351084 w 1034979"/>
                    <a:gd name="connsiteY68" fmla="*/ 1302222 h 1509906"/>
                    <a:gd name="connsiteX69" fmla="*/ 347274 w 1034979"/>
                    <a:gd name="connsiteY69" fmla="*/ 1307937 h 1509906"/>
                    <a:gd name="connsiteX70" fmla="*/ 330129 w 1034979"/>
                    <a:gd name="connsiteY70" fmla="*/ 1374612 h 1509906"/>
                    <a:gd name="connsiteX71" fmla="*/ 328224 w 1034979"/>
                    <a:gd name="connsiteY71" fmla="*/ 1426047 h 1509906"/>
                    <a:gd name="connsiteX72" fmla="*/ 330129 w 1034979"/>
                    <a:gd name="connsiteY72" fmla="*/ 1450812 h 1509906"/>
                    <a:gd name="connsiteX73" fmla="*/ 332034 w 1034979"/>
                    <a:gd name="connsiteY73" fmla="*/ 1456527 h 1509906"/>
                    <a:gd name="connsiteX74" fmla="*/ 335844 w 1034979"/>
                    <a:gd name="connsiteY74" fmla="*/ 1460337 h 1509906"/>
                    <a:gd name="connsiteX75" fmla="*/ 364419 w 1034979"/>
                    <a:gd name="connsiteY75" fmla="*/ 1506057 h 1509906"/>
                    <a:gd name="connsiteX76" fmla="*/ 387279 w 1034979"/>
                    <a:gd name="connsiteY76" fmla="*/ 1507962 h 1509906"/>
                    <a:gd name="connsiteX77" fmla="*/ 392994 w 1034979"/>
                    <a:gd name="connsiteY77" fmla="*/ 1502247 h 1509906"/>
                    <a:gd name="connsiteX78" fmla="*/ 394899 w 1034979"/>
                    <a:gd name="connsiteY78" fmla="*/ 1490817 h 1509906"/>
                    <a:gd name="connsiteX79" fmla="*/ 396804 w 1034979"/>
                    <a:gd name="connsiteY79" fmla="*/ 1485102 h 1509906"/>
                    <a:gd name="connsiteX80" fmla="*/ 398709 w 1034979"/>
                    <a:gd name="connsiteY80" fmla="*/ 1467957 h 1509906"/>
                    <a:gd name="connsiteX81" fmla="*/ 400614 w 1034979"/>
                    <a:gd name="connsiteY81" fmla="*/ 1454622 h 1509906"/>
                    <a:gd name="connsiteX82" fmla="*/ 404424 w 1034979"/>
                    <a:gd name="connsiteY82" fmla="*/ 1397472 h 1509906"/>
                    <a:gd name="connsiteX83" fmla="*/ 410139 w 1034979"/>
                    <a:gd name="connsiteY83" fmla="*/ 1386042 h 1509906"/>
                    <a:gd name="connsiteX84" fmla="*/ 413949 w 1034979"/>
                    <a:gd name="connsiteY84" fmla="*/ 1372707 h 1509906"/>
                    <a:gd name="connsiteX85" fmla="*/ 415854 w 1034979"/>
                    <a:gd name="connsiteY85" fmla="*/ 1366992 h 1509906"/>
                    <a:gd name="connsiteX86" fmla="*/ 417759 w 1034979"/>
                    <a:gd name="connsiteY86" fmla="*/ 1353657 h 1509906"/>
                    <a:gd name="connsiteX87" fmla="*/ 421569 w 1034979"/>
                    <a:gd name="connsiteY87" fmla="*/ 1342227 h 1509906"/>
                    <a:gd name="connsiteX88" fmla="*/ 427284 w 1034979"/>
                    <a:gd name="connsiteY88" fmla="*/ 1328892 h 1509906"/>
                    <a:gd name="connsiteX89" fmla="*/ 467289 w 1034979"/>
                    <a:gd name="connsiteY89" fmla="*/ 1258407 h 1509906"/>
                    <a:gd name="connsiteX90" fmla="*/ 528455 w 1034979"/>
                    <a:gd name="connsiteY90" fmla="*/ 1245638 h 1509906"/>
                    <a:gd name="connsiteX91" fmla="*/ 573969 w 1034979"/>
                    <a:gd name="connsiteY91" fmla="*/ 1229832 h 1509906"/>
                    <a:gd name="connsiteX92" fmla="*/ 585399 w 1034979"/>
                    <a:gd name="connsiteY92" fmla="*/ 1226022 h 1509906"/>
                    <a:gd name="connsiteX93" fmla="*/ 720654 w 1034979"/>
                    <a:gd name="connsiteY93" fmla="*/ 1309842 h 1509906"/>
                    <a:gd name="connsiteX94" fmla="*/ 733989 w 1034979"/>
                    <a:gd name="connsiteY94" fmla="*/ 1319367 h 1509906"/>
                    <a:gd name="connsiteX95" fmla="*/ 743514 w 1034979"/>
                    <a:gd name="connsiteY95" fmla="*/ 1321272 h 1509906"/>
                    <a:gd name="connsiteX96" fmla="*/ 749229 w 1034979"/>
                    <a:gd name="connsiteY96" fmla="*/ 1323177 h 1509906"/>
                    <a:gd name="connsiteX97" fmla="*/ 762564 w 1034979"/>
                    <a:gd name="connsiteY97" fmla="*/ 1328892 h 1509906"/>
                    <a:gd name="connsiteX98" fmla="*/ 777804 w 1034979"/>
                    <a:gd name="connsiteY98" fmla="*/ 1326987 h 1509906"/>
                    <a:gd name="connsiteX99" fmla="*/ 789234 w 1034979"/>
                    <a:gd name="connsiteY99" fmla="*/ 1321272 h 1509906"/>
                    <a:gd name="connsiteX100" fmla="*/ 794949 w 1034979"/>
                    <a:gd name="connsiteY100" fmla="*/ 1319367 h 1509906"/>
                    <a:gd name="connsiteX101" fmla="*/ 802569 w 1034979"/>
                    <a:gd name="connsiteY101" fmla="*/ 1302222 h 1509906"/>
                    <a:gd name="connsiteX102" fmla="*/ 800664 w 1034979"/>
                    <a:gd name="connsiteY102" fmla="*/ 1277457 h 1509906"/>
                    <a:gd name="connsiteX103" fmla="*/ 798759 w 1034979"/>
                    <a:gd name="connsiteY103" fmla="*/ 1271742 h 1509906"/>
                    <a:gd name="connsiteX104" fmla="*/ 796854 w 1034979"/>
                    <a:gd name="connsiteY104" fmla="*/ 1264122 h 1509906"/>
                    <a:gd name="connsiteX105" fmla="*/ 783519 w 1034979"/>
                    <a:gd name="connsiteY105" fmla="*/ 1246977 h 1509906"/>
                    <a:gd name="connsiteX106" fmla="*/ 773994 w 1034979"/>
                    <a:gd name="connsiteY106" fmla="*/ 1241262 h 1509906"/>
                    <a:gd name="connsiteX107" fmla="*/ 648264 w 1034979"/>
                    <a:gd name="connsiteY107" fmla="*/ 1149822 h 1509906"/>
                    <a:gd name="connsiteX108" fmla="*/ 644454 w 1034979"/>
                    <a:gd name="connsiteY108" fmla="*/ 1132677 h 1509906"/>
                    <a:gd name="connsiteX109" fmla="*/ 646359 w 1034979"/>
                    <a:gd name="connsiteY109" fmla="*/ 1125057 h 1509906"/>
                    <a:gd name="connsiteX110" fmla="*/ 650169 w 1034979"/>
                    <a:gd name="connsiteY110" fmla="*/ 1107912 h 1509906"/>
                    <a:gd name="connsiteX111" fmla="*/ 653979 w 1034979"/>
                    <a:gd name="connsiteY111" fmla="*/ 1102197 h 1509906"/>
                    <a:gd name="connsiteX112" fmla="*/ 655884 w 1034979"/>
                    <a:gd name="connsiteY112" fmla="*/ 1096482 h 1509906"/>
                    <a:gd name="connsiteX113" fmla="*/ 661599 w 1034979"/>
                    <a:gd name="connsiteY113" fmla="*/ 1094577 h 1509906"/>
                    <a:gd name="connsiteX114" fmla="*/ 671124 w 1034979"/>
                    <a:gd name="connsiteY114" fmla="*/ 1083147 h 1509906"/>
                    <a:gd name="connsiteX115" fmla="*/ 724464 w 1034979"/>
                    <a:gd name="connsiteY115" fmla="*/ 1075527 h 1509906"/>
                    <a:gd name="connsiteX116" fmla="*/ 842574 w 1034979"/>
                    <a:gd name="connsiteY116" fmla="*/ 1077432 h 1509906"/>
                    <a:gd name="connsiteX117" fmla="*/ 871149 w 1034979"/>
                    <a:gd name="connsiteY117" fmla="*/ 1079337 h 1509906"/>
                    <a:gd name="connsiteX118" fmla="*/ 899724 w 1034979"/>
                    <a:gd name="connsiteY118" fmla="*/ 1085052 h 1509906"/>
                    <a:gd name="connsiteX119" fmla="*/ 922584 w 1034979"/>
                    <a:gd name="connsiteY119" fmla="*/ 1088862 h 1509906"/>
                    <a:gd name="connsiteX120" fmla="*/ 951159 w 1034979"/>
                    <a:gd name="connsiteY120" fmla="*/ 1094577 h 1509906"/>
                    <a:gd name="connsiteX121" fmla="*/ 956874 w 1034979"/>
                    <a:gd name="connsiteY121" fmla="*/ 1094577 h 1509906"/>
                    <a:gd name="connsiteX122" fmla="*/ 1002594 w 1034979"/>
                    <a:gd name="connsiteY122" fmla="*/ 1092672 h 1509906"/>
                    <a:gd name="connsiteX123" fmla="*/ 1031169 w 1034979"/>
                    <a:gd name="connsiteY123" fmla="*/ 1085052 h 1509906"/>
                    <a:gd name="connsiteX124" fmla="*/ 1034979 w 1034979"/>
                    <a:gd name="connsiteY124" fmla="*/ 1079337 h 1509906"/>
                    <a:gd name="connsiteX125" fmla="*/ 1033074 w 1034979"/>
                    <a:gd name="connsiteY125" fmla="*/ 1060287 h 1509906"/>
                    <a:gd name="connsiteX126" fmla="*/ 1027359 w 1034979"/>
                    <a:gd name="connsiteY126" fmla="*/ 1056477 h 1509906"/>
                    <a:gd name="connsiteX127" fmla="*/ 1012119 w 1034979"/>
                    <a:gd name="connsiteY127" fmla="*/ 1054572 h 1509906"/>
                    <a:gd name="connsiteX128" fmla="*/ 1006404 w 1034979"/>
                    <a:gd name="connsiteY128" fmla="*/ 1052667 h 1509906"/>
                    <a:gd name="connsiteX129" fmla="*/ 998784 w 1034979"/>
                    <a:gd name="connsiteY129" fmla="*/ 1050762 h 1509906"/>
                    <a:gd name="connsiteX130" fmla="*/ 987354 w 1034979"/>
                    <a:gd name="connsiteY130" fmla="*/ 1043142 h 1509906"/>
                    <a:gd name="connsiteX131" fmla="*/ 975924 w 1034979"/>
                    <a:gd name="connsiteY131" fmla="*/ 1039332 h 1509906"/>
                    <a:gd name="connsiteX132" fmla="*/ 970209 w 1034979"/>
                    <a:gd name="connsiteY132" fmla="*/ 1037427 h 1509906"/>
                    <a:gd name="connsiteX133" fmla="*/ 962589 w 1034979"/>
                    <a:gd name="connsiteY133" fmla="*/ 1035522 h 1509906"/>
                    <a:gd name="connsiteX134" fmla="*/ 956874 w 1034979"/>
                    <a:gd name="connsiteY134" fmla="*/ 1033617 h 1509906"/>
                    <a:gd name="connsiteX135" fmla="*/ 935919 w 1034979"/>
                    <a:gd name="connsiteY135" fmla="*/ 1027902 h 1509906"/>
                    <a:gd name="connsiteX136" fmla="*/ 930204 w 1034979"/>
                    <a:gd name="connsiteY136" fmla="*/ 1025997 h 1509906"/>
                    <a:gd name="connsiteX137" fmla="*/ 825429 w 1034979"/>
                    <a:gd name="connsiteY137" fmla="*/ 1027902 h 1509906"/>
                    <a:gd name="connsiteX138" fmla="*/ 819714 w 1034979"/>
                    <a:gd name="connsiteY138" fmla="*/ 1029807 h 1509906"/>
                    <a:gd name="connsiteX139" fmla="*/ 730179 w 1034979"/>
                    <a:gd name="connsiteY139" fmla="*/ 1031712 h 1509906"/>
                    <a:gd name="connsiteX140" fmla="*/ 716844 w 1034979"/>
                    <a:gd name="connsiteY140" fmla="*/ 1035522 h 1509906"/>
                    <a:gd name="connsiteX141" fmla="*/ 695889 w 1034979"/>
                    <a:gd name="connsiteY141" fmla="*/ 1037427 h 1509906"/>
                    <a:gd name="connsiteX142" fmla="*/ 669219 w 1034979"/>
                    <a:gd name="connsiteY142" fmla="*/ 1039332 h 1509906"/>
                    <a:gd name="connsiteX143" fmla="*/ 669219 w 1034979"/>
                    <a:gd name="connsiteY143" fmla="*/ 1039332 h 1509906"/>
                    <a:gd name="connsiteX144" fmla="*/ 646359 w 1034979"/>
                    <a:gd name="connsiteY144" fmla="*/ 1043142 h 1509906"/>
                    <a:gd name="connsiteX145" fmla="*/ 642549 w 1034979"/>
                    <a:gd name="connsiteY145" fmla="*/ 1031712 h 1509906"/>
                    <a:gd name="connsiteX146" fmla="*/ 640644 w 1034979"/>
                    <a:gd name="connsiteY146" fmla="*/ 1025997 h 1509906"/>
                    <a:gd name="connsiteX147" fmla="*/ 642549 w 1034979"/>
                    <a:gd name="connsiteY147" fmla="*/ 1008852 h 1509906"/>
                    <a:gd name="connsiteX148" fmla="*/ 644454 w 1034979"/>
                    <a:gd name="connsiteY148" fmla="*/ 1003137 h 1509906"/>
                    <a:gd name="connsiteX149" fmla="*/ 661599 w 1034979"/>
                    <a:gd name="connsiteY149" fmla="*/ 993612 h 1509906"/>
                    <a:gd name="connsiteX150" fmla="*/ 673029 w 1034979"/>
                    <a:gd name="connsiteY150" fmla="*/ 985992 h 1509906"/>
                    <a:gd name="connsiteX151" fmla="*/ 674934 w 1034979"/>
                    <a:gd name="connsiteY151" fmla="*/ 980277 h 1509906"/>
                    <a:gd name="connsiteX152" fmla="*/ 680649 w 1034979"/>
                    <a:gd name="connsiteY152" fmla="*/ 978372 h 1509906"/>
                    <a:gd name="connsiteX153" fmla="*/ 686364 w 1034979"/>
                    <a:gd name="connsiteY153" fmla="*/ 974562 h 1509906"/>
                    <a:gd name="connsiteX154" fmla="*/ 695889 w 1034979"/>
                    <a:gd name="connsiteY154" fmla="*/ 965037 h 1509906"/>
                    <a:gd name="connsiteX155" fmla="*/ 705414 w 1034979"/>
                    <a:gd name="connsiteY155" fmla="*/ 953607 h 1509906"/>
                    <a:gd name="connsiteX156" fmla="*/ 716844 w 1034979"/>
                    <a:gd name="connsiteY156" fmla="*/ 945987 h 1509906"/>
                    <a:gd name="connsiteX157" fmla="*/ 732084 w 1034979"/>
                    <a:gd name="connsiteY157" fmla="*/ 932652 h 1509906"/>
                    <a:gd name="connsiteX158" fmla="*/ 741609 w 1034979"/>
                    <a:gd name="connsiteY158" fmla="*/ 921222 h 1509906"/>
                    <a:gd name="connsiteX159" fmla="*/ 753039 w 1034979"/>
                    <a:gd name="connsiteY159" fmla="*/ 911697 h 1509906"/>
                    <a:gd name="connsiteX160" fmla="*/ 758754 w 1034979"/>
                    <a:gd name="connsiteY160" fmla="*/ 900267 h 1509906"/>
                    <a:gd name="connsiteX161" fmla="*/ 760659 w 1034979"/>
                    <a:gd name="connsiteY161" fmla="*/ 894552 h 1509906"/>
                    <a:gd name="connsiteX162" fmla="*/ 766374 w 1034979"/>
                    <a:gd name="connsiteY162" fmla="*/ 883122 h 1509906"/>
                    <a:gd name="connsiteX163" fmla="*/ 764469 w 1034979"/>
                    <a:gd name="connsiteY163" fmla="*/ 867882 h 1509906"/>
                    <a:gd name="connsiteX164" fmla="*/ 758754 w 1034979"/>
                    <a:gd name="connsiteY164" fmla="*/ 865977 h 1509906"/>
                    <a:gd name="connsiteX165" fmla="*/ 737799 w 1034979"/>
                    <a:gd name="connsiteY165" fmla="*/ 867882 h 1509906"/>
                    <a:gd name="connsiteX166" fmla="*/ 732084 w 1034979"/>
                    <a:gd name="connsiteY166" fmla="*/ 871692 h 1509906"/>
                    <a:gd name="connsiteX167" fmla="*/ 720654 w 1034979"/>
                    <a:gd name="connsiteY167" fmla="*/ 875502 h 1509906"/>
                    <a:gd name="connsiteX168" fmla="*/ 716844 w 1034979"/>
                    <a:gd name="connsiteY168" fmla="*/ 881217 h 1509906"/>
                    <a:gd name="connsiteX169" fmla="*/ 711129 w 1034979"/>
                    <a:gd name="connsiteY169" fmla="*/ 883122 h 1509906"/>
                    <a:gd name="connsiteX170" fmla="*/ 705414 w 1034979"/>
                    <a:gd name="connsiteY170" fmla="*/ 886932 h 1509906"/>
                    <a:gd name="connsiteX171" fmla="*/ 699699 w 1034979"/>
                    <a:gd name="connsiteY171" fmla="*/ 892647 h 1509906"/>
                    <a:gd name="connsiteX172" fmla="*/ 692079 w 1034979"/>
                    <a:gd name="connsiteY172" fmla="*/ 896457 h 1509906"/>
                    <a:gd name="connsiteX173" fmla="*/ 595181 w 1034979"/>
                    <a:gd name="connsiteY173" fmla="*/ 951135 h 1509906"/>
                    <a:gd name="connsiteX174" fmla="*/ 507294 w 1034979"/>
                    <a:gd name="connsiteY174" fmla="*/ 841212 h 1509906"/>
                    <a:gd name="connsiteX175" fmla="*/ 503484 w 1034979"/>
                    <a:gd name="connsiteY175" fmla="*/ 351627 h 1509906"/>
                    <a:gd name="connsiteX176" fmla="*/ 499674 w 1034979"/>
                    <a:gd name="connsiteY176" fmla="*/ 60162 h 1509906"/>
                    <a:gd name="connsiteX177" fmla="*/ 490149 w 1034979"/>
                    <a:gd name="connsiteY177" fmla="*/ 33492 h 1509906"/>
                    <a:gd name="connsiteX178" fmla="*/ 488244 w 1034979"/>
                    <a:gd name="connsiteY178" fmla="*/ 27777 h 1509906"/>
                    <a:gd name="connsiteX179" fmla="*/ 484434 w 1034979"/>
                    <a:gd name="connsiteY179" fmla="*/ 22062 h 1509906"/>
                    <a:gd name="connsiteX180" fmla="*/ 478719 w 1034979"/>
                    <a:gd name="connsiteY180" fmla="*/ 10632 h 1509906"/>
                    <a:gd name="connsiteX181" fmla="*/ 473004 w 1034979"/>
                    <a:gd name="connsiteY181" fmla="*/ 6822 h 1509906"/>
                    <a:gd name="connsiteX182" fmla="*/ 469194 w 1034979"/>
                    <a:gd name="connsiteY182" fmla="*/ 1107 h 1509906"/>
                    <a:gd name="connsiteX183" fmla="*/ 429189 w 1034979"/>
                    <a:gd name="connsiteY183" fmla="*/ 4917 h 1509906"/>
                    <a:gd name="connsiteX184" fmla="*/ 421569 w 1034979"/>
                    <a:gd name="connsiteY184" fmla="*/ 16347 h 1509906"/>
                    <a:gd name="connsiteX185" fmla="*/ 417759 w 1034979"/>
                    <a:gd name="connsiteY185" fmla="*/ 22062 h 1509906"/>
                    <a:gd name="connsiteX186" fmla="*/ 419664 w 1034979"/>
                    <a:gd name="connsiteY186" fmla="*/ 54447 h 1509906"/>
                    <a:gd name="connsiteX187" fmla="*/ 423474 w 1034979"/>
                    <a:gd name="connsiteY187" fmla="*/ 65877 h 1509906"/>
                    <a:gd name="connsiteX188" fmla="*/ 425379 w 1034979"/>
                    <a:gd name="connsiteY188" fmla="*/ 71592 h 1509906"/>
                    <a:gd name="connsiteX189" fmla="*/ 425379 w 1034979"/>
                    <a:gd name="connsiteY189" fmla="*/ 77307 h 1509906"/>
                    <a:gd name="connsiteX190" fmla="*/ 429189 w 1034979"/>
                    <a:gd name="connsiteY190" fmla="*/ 231612 h 1509906"/>
                    <a:gd name="connsiteX191" fmla="*/ 440619 w 1034979"/>
                    <a:gd name="connsiteY191" fmla="*/ 414492 h 1509906"/>
                    <a:gd name="connsiteX192" fmla="*/ 435265 w 1034979"/>
                    <a:gd name="connsiteY192" fmla="*/ 711672 h 1509906"/>
                    <a:gd name="connsiteX193" fmla="*/ 435059 w 1034979"/>
                    <a:gd name="connsiteY193" fmla="*/ 792350 h 1509906"/>
                    <a:gd name="connsiteX194" fmla="*/ 430322 w 1034979"/>
                    <a:gd name="connsiteY194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716844 w 1034979"/>
                    <a:gd name="connsiteY139" fmla="*/ 1035522 h 1509906"/>
                    <a:gd name="connsiteX140" fmla="*/ 695889 w 1034979"/>
                    <a:gd name="connsiteY140" fmla="*/ 1037427 h 1509906"/>
                    <a:gd name="connsiteX141" fmla="*/ 669219 w 1034979"/>
                    <a:gd name="connsiteY141" fmla="*/ 1039332 h 1509906"/>
                    <a:gd name="connsiteX142" fmla="*/ 669219 w 1034979"/>
                    <a:gd name="connsiteY142" fmla="*/ 1039332 h 1509906"/>
                    <a:gd name="connsiteX143" fmla="*/ 646359 w 1034979"/>
                    <a:gd name="connsiteY143" fmla="*/ 1043142 h 1509906"/>
                    <a:gd name="connsiteX144" fmla="*/ 642549 w 1034979"/>
                    <a:gd name="connsiteY144" fmla="*/ 1031712 h 1509906"/>
                    <a:gd name="connsiteX145" fmla="*/ 640644 w 1034979"/>
                    <a:gd name="connsiteY145" fmla="*/ 1025997 h 1509906"/>
                    <a:gd name="connsiteX146" fmla="*/ 642549 w 1034979"/>
                    <a:gd name="connsiteY146" fmla="*/ 1008852 h 1509906"/>
                    <a:gd name="connsiteX147" fmla="*/ 644454 w 1034979"/>
                    <a:gd name="connsiteY147" fmla="*/ 1003137 h 1509906"/>
                    <a:gd name="connsiteX148" fmla="*/ 661599 w 1034979"/>
                    <a:gd name="connsiteY148" fmla="*/ 993612 h 1509906"/>
                    <a:gd name="connsiteX149" fmla="*/ 673029 w 1034979"/>
                    <a:gd name="connsiteY149" fmla="*/ 985992 h 1509906"/>
                    <a:gd name="connsiteX150" fmla="*/ 674934 w 1034979"/>
                    <a:gd name="connsiteY150" fmla="*/ 980277 h 1509906"/>
                    <a:gd name="connsiteX151" fmla="*/ 680649 w 1034979"/>
                    <a:gd name="connsiteY151" fmla="*/ 978372 h 1509906"/>
                    <a:gd name="connsiteX152" fmla="*/ 686364 w 1034979"/>
                    <a:gd name="connsiteY152" fmla="*/ 974562 h 1509906"/>
                    <a:gd name="connsiteX153" fmla="*/ 695889 w 1034979"/>
                    <a:gd name="connsiteY153" fmla="*/ 965037 h 1509906"/>
                    <a:gd name="connsiteX154" fmla="*/ 705414 w 1034979"/>
                    <a:gd name="connsiteY154" fmla="*/ 953607 h 1509906"/>
                    <a:gd name="connsiteX155" fmla="*/ 716844 w 1034979"/>
                    <a:gd name="connsiteY155" fmla="*/ 945987 h 1509906"/>
                    <a:gd name="connsiteX156" fmla="*/ 732084 w 1034979"/>
                    <a:gd name="connsiteY156" fmla="*/ 932652 h 1509906"/>
                    <a:gd name="connsiteX157" fmla="*/ 741609 w 1034979"/>
                    <a:gd name="connsiteY157" fmla="*/ 921222 h 1509906"/>
                    <a:gd name="connsiteX158" fmla="*/ 753039 w 1034979"/>
                    <a:gd name="connsiteY158" fmla="*/ 911697 h 1509906"/>
                    <a:gd name="connsiteX159" fmla="*/ 758754 w 1034979"/>
                    <a:gd name="connsiteY159" fmla="*/ 900267 h 1509906"/>
                    <a:gd name="connsiteX160" fmla="*/ 760659 w 1034979"/>
                    <a:gd name="connsiteY160" fmla="*/ 894552 h 1509906"/>
                    <a:gd name="connsiteX161" fmla="*/ 766374 w 1034979"/>
                    <a:gd name="connsiteY161" fmla="*/ 883122 h 1509906"/>
                    <a:gd name="connsiteX162" fmla="*/ 764469 w 1034979"/>
                    <a:gd name="connsiteY162" fmla="*/ 867882 h 1509906"/>
                    <a:gd name="connsiteX163" fmla="*/ 758754 w 1034979"/>
                    <a:gd name="connsiteY163" fmla="*/ 865977 h 1509906"/>
                    <a:gd name="connsiteX164" fmla="*/ 737799 w 1034979"/>
                    <a:gd name="connsiteY164" fmla="*/ 867882 h 1509906"/>
                    <a:gd name="connsiteX165" fmla="*/ 732084 w 1034979"/>
                    <a:gd name="connsiteY165" fmla="*/ 871692 h 1509906"/>
                    <a:gd name="connsiteX166" fmla="*/ 720654 w 1034979"/>
                    <a:gd name="connsiteY166" fmla="*/ 875502 h 1509906"/>
                    <a:gd name="connsiteX167" fmla="*/ 716844 w 1034979"/>
                    <a:gd name="connsiteY167" fmla="*/ 881217 h 1509906"/>
                    <a:gd name="connsiteX168" fmla="*/ 711129 w 1034979"/>
                    <a:gd name="connsiteY168" fmla="*/ 883122 h 1509906"/>
                    <a:gd name="connsiteX169" fmla="*/ 705414 w 1034979"/>
                    <a:gd name="connsiteY169" fmla="*/ 886932 h 1509906"/>
                    <a:gd name="connsiteX170" fmla="*/ 699699 w 1034979"/>
                    <a:gd name="connsiteY170" fmla="*/ 892647 h 1509906"/>
                    <a:gd name="connsiteX171" fmla="*/ 692079 w 1034979"/>
                    <a:gd name="connsiteY171" fmla="*/ 896457 h 1509906"/>
                    <a:gd name="connsiteX172" fmla="*/ 595181 w 1034979"/>
                    <a:gd name="connsiteY172" fmla="*/ 951135 h 1509906"/>
                    <a:gd name="connsiteX173" fmla="*/ 507294 w 1034979"/>
                    <a:gd name="connsiteY173" fmla="*/ 841212 h 1509906"/>
                    <a:gd name="connsiteX174" fmla="*/ 503484 w 1034979"/>
                    <a:gd name="connsiteY174" fmla="*/ 351627 h 1509906"/>
                    <a:gd name="connsiteX175" fmla="*/ 499674 w 1034979"/>
                    <a:gd name="connsiteY175" fmla="*/ 60162 h 1509906"/>
                    <a:gd name="connsiteX176" fmla="*/ 490149 w 1034979"/>
                    <a:gd name="connsiteY176" fmla="*/ 33492 h 1509906"/>
                    <a:gd name="connsiteX177" fmla="*/ 488244 w 1034979"/>
                    <a:gd name="connsiteY177" fmla="*/ 27777 h 1509906"/>
                    <a:gd name="connsiteX178" fmla="*/ 484434 w 1034979"/>
                    <a:gd name="connsiteY178" fmla="*/ 22062 h 1509906"/>
                    <a:gd name="connsiteX179" fmla="*/ 478719 w 1034979"/>
                    <a:gd name="connsiteY179" fmla="*/ 10632 h 1509906"/>
                    <a:gd name="connsiteX180" fmla="*/ 473004 w 1034979"/>
                    <a:gd name="connsiteY180" fmla="*/ 6822 h 1509906"/>
                    <a:gd name="connsiteX181" fmla="*/ 469194 w 1034979"/>
                    <a:gd name="connsiteY181" fmla="*/ 1107 h 1509906"/>
                    <a:gd name="connsiteX182" fmla="*/ 429189 w 1034979"/>
                    <a:gd name="connsiteY182" fmla="*/ 4917 h 1509906"/>
                    <a:gd name="connsiteX183" fmla="*/ 421569 w 1034979"/>
                    <a:gd name="connsiteY183" fmla="*/ 16347 h 1509906"/>
                    <a:gd name="connsiteX184" fmla="*/ 417759 w 1034979"/>
                    <a:gd name="connsiteY184" fmla="*/ 22062 h 1509906"/>
                    <a:gd name="connsiteX185" fmla="*/ 419664 w 1034979"/>
                    <a:gd name="connsiteY185" fmla="*/ 54447 h 1509906"/>
                    <a:gd name="connsiteX186" fmla="*/ 423474 w 1034979"/>
                    <a:gd name="connsiteY186" fmla="*/ 65877 h 1509906"/>
                    <a:gd name="connsiteX187" fmla="*/ 425379 w 1034979"/>
                    <a:gd name="connsiteY187" fmla="*/ 71592 h 1509906"/>
                    <a:gd name="connsiteX188" fmla="*/ 425379 w 1034979"/>
                    <a:gd name="connsiteY188" fmla="*/ 77307 h 1509906"/>
                    <a:gd name="connsiteX189" fmla="*/ 429189 w 1034979"/>
                    <a:gd name="connsiteY189" fmla="*/ 231612 h 1509906"/>
                    <a:gd name="connsiteX190" fmla="*/ 440619 w 1034979"/>
                    <a:gd name="connsiteY190" fmla="*/ 414492 h 1509906"/>
                    <a:gd name="connsiteX191" fmla="*/ 435265 w 1034979"/>
                    <a:gd name="connsiteY191" fmla="*/ 711672 h 1509906"/>
                    <a:gd name="connsiteX192" fmla="*/ 435059 w 1034979"/>
                    <a:gd name="connsiteY192" fmla="*/ 792350 h 1509906"/>
                    <a:gd name="connsiteX193" fmla="*/ 430322 w 1034979"/>
                    <a:gd name="connsiteY193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716844 w 1034979"/>
                    <a:gd name="connsiteY139" fmla="*/ 1035522 h 1509906"/>
                    <a:gd name="connsiteX140" fmla="*/ 669219 w 1034979"/>
                    <a:gd name="connsiteY140" fmla="*/ 1039332 h 1509906"/>
                    <a:gd name="connsiteX141" fmla="*/ 669219 w 1034979"/>
                    <a:gd name="connsiteY141" fmla="*/ 1039332 h 1509906"/>
                    <a:gd name="connsiteX142" fmla="*/ 646359 w 1034979"/>
                    <a:gd name="connsiteY142" fmla="*/ 1043142 h 1509906"/>
                    <a:gd name="connsiteX143" fmla="*/ 642549 w 1034979"/>
                    <a:gd name="connsiteY143" fmla="*/ 1031712 h 1509906"/>
                    <a:gd name="connsiteX144" fmla="*/ 640644 w 1034979"/>
                    <a:gd name="connsiteY144" fmla="*/ 1025997 h 1509906"/>
                    <a:gd name="connsiteX145" fmla="*/ 642549 w 1034979"/>
                    <a:gd name="connsiteY145" fmla="*/ 1008852 h 1509906"/>
                    <a:gd name="connsiteX146" fmla="*/ 644454 w 1034979"/>
                    <a:gd name="connsiteY146" fmla="*/ 1003137 h 1509906"/>
                    <a:gd name="connsiteX147" fmla="*/ 661599 w 1034979"/>
                    <a:gd name="connsiteY147" fmla="*/ 993612 h 1509906"/>
                    <a:gd name="connsiteX148" fmla="*/ 673029 w 1034979"/>
                    <a:gd name="connsiteY148" fmla="*/ 985992 h 1509906"/>
                    <a:gd name="connsiteX149" fmla="*/ 674934 w 1034979"/>
                    <a:gd name="connsiteY149" fmla="*/ 980277 h 1509906"/>
                    <a:gd name="connsiteX150" fmla="*/ 680649 w 1034979"/>
                    <a:gd name="connsiteY150" fmla="*/ 978372 h 1509906"/>
                    <a:gd name="connsiteX151" fmla="*/ 686364 w 1034979"/>
                    <a:gd name="connsiteY151" fmla="*/ 974562 h 1509906"/>
                    <a:gd name="connsiteX152" fmla="*/ 695889 w 1034979"/>
                    <a:gd name="connsiteY152" fmla="*/ 965037 h 1509906"/>
                    <a:gd name="connsiteX153" fmla="*/ 705414 w 1034979"/>
                    <a:gd name="connsiteY153" fmla="*/ 953607 h 1509906"/>
                    <a:gd name="connsiteX154" fmla="*/ 716844 w 1034979"/>
                    <a:gd name="connsiteY154" fmla="*/ 945987 h 1509906"/>
                    <a:gd name="connsiteX155" fmla="*/ 732084 w 1034979"/>
                    <a:gd name="connsiteY155" fmla="*/ 932652 h 1509906"/>
                    <a:gd name="connsiteX156" fmla="*/ 741609 w 1034979"/>
                    <a:gd name="connsiteY156" fmla="*/ 921222 h 1509906"/>
                    <a:gd name="connsiteX157" fmla="*/ 753039 w 1034979"/>
                    <a:gd name="connsiteY157" fmla="*/ 911697 h 1509906"/>
                    <a:gd name="connsiteX158" fmla="*/ 758754 w 1034979"/>
                    <a:gd name="connsiteY158" fmla="*/ 900267 h 1509906"/>
                    <a:gd name="connsiteX159" fmla="*/ 760659 w 1034979"/>
                    <a:gd name="connsiteY159" fmla="*/ 894552 h 1509906"/>
                    <a:gd name="connsiteX160" fmla="*/ 766374 w 1034979"/>
                    <a:gd name="connsiteY160" fmla="*/ 883122 h 1509906"/>
                    <a:gd name="connsiteX161" fmla="*/ 764469 w 1034979"/>
                    <a:gd name="connsiteY161" fmla="*/ 867882 h 1509906"/>
                    <a:gd name="connsiteX162" fmla="*/ 758754 w 1034979"/>
                    <a:gd name="connsiteY162" fmla="*/ 865977 h 1509906"/>
                    <a:gd name="connsiteX163" fmla="*/ 737799 w 1034979"/>
                    <a:gd name="connsiteY163" fmla="*/ 867882 h 1509906"/>
                    <a:gd name="connsiteX164" fmla="*/ 732084 w 1034979"/>
                    <a:gd name="connsiteY164" fmla="*/ 871692 h 1509906"/>
                    <a:gd name="connsiteX165" fmla="*/ 720654 w 1034979"/>
                    <a:gd name="connsiteY165" fmla="*/ 875502 h 1509906"/>
                    <a:gd name="connsiteX166" fmla="*/ 716844 w 1034979"/>
                    <a:gd name="connsiteY166" fmla="*/ 881217 h 1509906"/>
                    <a:gd name="connsiteX167" fmla="*/ 711129 w 1034979"/>
                    <a:gd name="connsiteY167" fmla="*/ 883122 h 1509906"/>
                    <a:gd name="connsiteX168" fmla="*/ 705414 w 1034979"/>
                    <a:gd name="connsiteY168" fmla="*/ 886932 h 1509906"/>
                    <a:gd name="connsiteX169" fmla="*/ 699699 w 1034979"/>
                    <a:gd name="connsiteY169" fmla="*/ 892647 h 1509906"/>
                    <a:gd name="connsiteX170" fmla="*/ 692079 w 1034979"/>
                    <a:gd name="connsiteY170" fmla="*/ 896457 h 1509906"/>
                    <a:gd name="connsiteX171" fmla="*/ 595181 w 1034979"/>
                    <a:gd name="connsiteY171" fmla="*/ 951135 h 1509906"/>
                    <a:gd name="connsiteX172" fmla="*/ 507294 w 1034979"/>
                    <a:gd name="connsiteY172" fmla="*/ 841212 h 1509906"/>
                    <a:gd name="connsiteX173" fmla="*/ 503484 w 1034979"/>
                    <a:gd name="connsiteY173" fmla="*/ 351627 h 1509906"/>
                    <a:gd name="connsiteX174" fmla="*/ 499674 w 1034979"/>
                    <a:gd name="connsiteY174" fmla="*/ 60162 h 1509906"/>
                    <a:gd name="connsiteX175" fmla="*/ 490149 w 1034979"/>
                    <a:gd name="connsiteY175" fmla="*/ 33492 h 1509906"/>
                    <a:gd name="connsiteX176" fmla="*/ 488244 w 1034979"/>
                    <a:gd name="connsiteY176" fmla="*/ 27777 h 1509906"/>
                    <a:gd name="connsiteX177" fmla="*/ 484434 w 1034979"/>
                    <a:gd name="connsiteY177" fmla="*/ 22062 h 1509906"/>
                    <a:gd name="connsiteX178" fmla="*/ 478719 w 1034979"/>
                    <a:gd name="connsiteY178" fmla="*/ 10632 h 1509906"/>
                    <a:gd name="connsiteX179" fmla="*/ 473004 w 1034979"/>
                    <a:gd name="connsiteY179" fmla="*/ 6822 h 1509906"/>
                    <a:gd name="connsiteX180" fmla="*/ 469194 w 1034979"/>
                    <a:gd name="connsiteY180" fmla="*/ 1107 h 1509906"/>
                    <a:gd name="connsiteX181" fmla="*/ 429189 w 1034979"/>
                    <a:gd name="connsiteY181" fmla="*/ 4917 h 1509906"/>
                    <a:gd name="connsiteX182" fmla="*/ 421569 w 1034979"/>
                    <a:gd name="connsiteY182" fmla="*/ 16347 h 1509906"/>
                    <a:gd name="connsiteX183" fmla="*/ 417759 w 1034979"/>
                    <a:gd name="connsiteY183" fmla="*/ 22062 h 1509906"/>
                    <a:gd name="connsiteX184" fmla="*/ 419664 w 1034979"/>
                    <a:gd name="connsiteY184" fmla="*/ 54447 h 1509906"/>
                    <a:gd name="connsiteX185" fmla="*/ 423474 w 1034979"/>
                    <a:gd name="connsiteY185" fmla="*/ 65877 h 1509906"/>
                    <a:gd name="connsiteX186" fmla="*/ 425379 w 1034979"/>
                    <a:gd name="connsiteY186" fmla="*/ 71592 h 1509906"/>
                    <a:gd name="connsiteX187" fmla="*/ 425379 w 1034979"/>
                    <a:gd name="connsiteY187" fmla="*/ 77307 h 1509906"/>
                    <a:gd name="connsiteX188" fmla="*/ 429189 w 1034979"/>
                    <a:gd name="connsiteY188" fmla="*/ 231612 h 1509906"/>
                    <a:gd name="connsiteX189" fmla="*/ 440619 w 1034979"/>
                    <a:gd name="connsiteY189" fmla="*/ 414492 h 1509906"/>
                    <a:gd name="connsiteX190" fmla="*/ 435265 w 1034979"/>
                    <a:gd name="connsiteY190" fmla="*/ 711672 h 1509906"/>
                    <a:gd name="connsiteX191" fmla="*/ 435059 w 1034979"/>
                    <a:gd name="connsiteY191" fmla="*/ 792350 h 1509906"/>
                    <a:gd name="connsiteX192" fmla="*/ 430322 w 1034979"/>
                    <a:gd name="connsiteY192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716844 w 1034979"/>
                    <a:gd name="connsiteY139" fmla="*/ 1035522 h 1509906"/>
                    <a:gd name="connsiteX140" fmla="*/ 669219 w 1034979"/>
                    <a:gd name="connsiteY140" fmla="*/ 1039332 h 1509906"/>
                    <a:gd name="connsiteX141" fmla="*/ 646359 w 1034979"/>
                    <a:gd name="connsiteY141" fmla="*/ 1043142 h 1509906"/>
                    <a:gd name="connsiteX142" fmla="*/ 642549 w 1034979"/>
                    <a:gd name="connsiteY142" fmla="*/ 1031712 h 1509906"/>
                    <a:gd name="connsiteX143" fmla="*/ 640644 w 1034979"/>
                    <a:gd name="connsiteY143" fmla="*/ 1025997 h 1509906"/>
                    <a:gd name="connsiteX144" fmla="*/ 642549 w 1034979"/>
                    <a:gd name="connsiteY144" fmla="*/ 1008852 h 1509906"/>
                    <a:gd name="connsiteX145" fmla="*/ 644454 w 1034979"/>
                    <a:gd name="connsiteY145" fmla="*/ 1003137 h 1509906"/>
                    <a:gd name="connsiteX146" fmla="*/ 661599 w 1034979"/>
                    <a:gd name="connsiteY146" fmla="*/ 993612 h 1509906"/>
                    <a:gd name="connsiteX147" fmla="*/ 673029 w 1034979"/>
                    <a:gd name="connsiteY147" fmla="*/ 985992 h 1509906"/>
                    <a:gd name="connsiteX148" fmla="*/ 674934 w 1034979"/>
                    <a:gd name="connsiteY148" fmla="*/ 980277 h 1509906"/>
                    <a:gd name="connsiteX149" fmla="*/ 680649 w 1034979"/>
                    <a:gd name="connsiteY149" fmla="*/ 978372 h 1509906"/>
                    <a:gd name="connsiteX150" fmla="*/ 686364 w 1034979"/>
                    <a:gd name="connsiteY150" fmla="*/ 974562 h 1509906"/>
                    <a:gd name="connsiteX151" fmla="*/ 695889 w 1034979"/>
                    <a:gd name="connsiteY151" fmla="*/ 965037 h 1509906"/>
                    <a:gd name="connsiteX152" fmla="*/ 705414 w 1034979"/>
                    <a:gd name="connsiteY152" fmla="*/ 953607 h 1509906"/>
                    <a:gd name="connsiteX153" fmla="*/ 716844 w 1034979"/>
                    <a:gd name="connsiteY153" fmla="*/ 945987 h 1509906"/>
                    <a:gd name="connsiteX154" fmla="*/ 732084 w 1034979"/>
                    <a:gd name="connsiteY154" fmla="*/ 932652 h 1509906"/>
                    <a:gd name="connsiteX155" fmla="*/ 741609 w 1034979"/>
                    <a:gd name="connsiteY155" fmla="*/ 921222 h 1509906"/>
                    <a:gd name="connsiteX156" fmla="*/ 753039 w 1034979"/>
                    <a:gd name="connsiteY156" fmla="*/ 911697 h 1509906"/>
                    <a:gd name="connsiteX157" fmla="*/ 758754 w 1034979"/>
                    <a:gd name="connsiteY157" fmla="*/ 900267 h 1509906"/>
                    <a:gd name="connsiteX158" fmla="*/ 760659 w 1034979"/>
                    <a:gd name="connsiteY158" fmla="*/ 894552 h 1509906"/>
                    <a:gd name="connsiteX159" fmla="*/ 766374 w 1034979"/>
                    <a:gd name="connsiteY159" fmla="*/ 883122 h 1509906"/>
                    <a:gd name="connsiteX160" fmla="*/ 764469 w 1034979"/>
                    <a:gd name="connsiteY160" fmla="*/ 867882 h 1509906"/>
                    <a:gd name="connsiteX161" fmla="*/ 758754 w 1034979"/>
                    <a:gd name="connsiteY161" fmla="*/ 865977 h 1509906"/>
                    <a:gd name="connsiteX162" fmla="*/ 737799 w 1034979"/>
                    <a:gd name="connsiteY162" fmla="*/ 867882 h 1509906"/>
                    <a:gd name="connsiteX163" fmla="*/ 732084 w 1034979"/>
                    <a:gd name="connsiteY163" fmla="*/ 871692 h 1509906"/>
                    <a:gd name="connsiteX164" fmla="*/ 720654 w 1034979"/>
                    <a:gd name="connsiteY164" fmla="*/ 875502 h 1509906"/>
                    <a:gd name="connsiteX165" fmla="*/ 716844 w 1034979"/>
                    <a:gd name="connsiteY165" fmla="*/ 881217 h 1509906"/>
                    <a:gd name="connsiteX166" fmla="*/ 711129 w 1034979"/>
                    <a:gd name="connsiteY166" fmla="*/ 883122 h 1509906"/>
                    <a:gd name="connsiteX167" fmla="*/ 705414 w 1034979"/>
                    <a:gd name="connsiteY167" fmla="*/ 886932 h 1509906"/>
                    <a:gd name="connsiteX168" fmla="*/ 699699 w 1034979"/>
                    <a:gd name="connsiteY168" fmla="*/ 892647 h 1509906"/>
                    <a:gd name="connsiteX169" fmla="*/ 692079 w 1034979"/>
                    <a:gd name="connsiteY169" fmla="*/ 896457 h 1509906"/>
                    <a:gd name="connsiteX170" fmla="*/ 595181 w 1034979"/>
                    <a:gd name="connsiteY170" fmla="*/ 951135 h 1509906"/>
                    <a:gd name="connsiteX171" fmla="*/ 507294 w 1034979"/>
                    <a:gd name="connsiteY171" fmla="*/ 841212 h 1509906"/>
                    <a:gd name="connsiteX172" fmla="*/ 503484 w 1034979"/>
                    <a:gd name="connsiteY172" fmla="*/ 351627 h 1509906"/>
                    <a:gd name="connsiteX173" fmla="*/ 499674 w 1034979"/>
                    <a:gd name="connsiteY173" fmla="*/ 60162 h 1509906"/>
                    <a:gd name="connsiteX174" fmla="*/ 490149 w 1034979"/>
                    <a:gd name="connsiteY174" fmla="*/ 33492 h 1509906"/>
                    <a:gd name="connsiteX175" fmla="*/ 488244 w 1034979"/>
                    <a:gd name="connsiteY175" fmla="*/ 27777 h 1509906"/>
                    <a:gd name="connsiteX176" fmla="*/ 484434 w 1034979"/>
                    <a:gd name="connsiteY176" fmla="*/ 22062 h 1509906"/>
                    <a:gd name="connsiteX177" fmla="*/ 478719 w 1034979"/>
                    <a:gd name="connsiteY177" fmla="*/ 10632 h 1509906"/>
                    <a:gd name="connsiteX178" fmla="*/ 473004 w 1034979"/>
                    <a:gd name="connsiteY178" fmla="*/ 6822 h 1509906"/>
                    <a:gd name="connsiteX179" fmla="*/ 469194 w 1034979"/>
                    <a:gd name="connsiteY179" fmla="*/ 1107 h 1509906"/>
                    <a:gd name="connsiteX180" fmla="*/ 429189 w 1034979"/>
                    <a:gd name="connsiteY180" fmla="*/ 4917 h 1509906"/>
                    <a:gd name="connsiteX181" fmla="*/ 421569 w 1034979"/>
                    <a:gd name="connsiteY181" fmla="*/ 16347 h 1509906"/>
                    <a:gd name="connsiteX182" fmla="*/ 417759 w 1034979"/>
                    <a:gd name="connsiteY182" fmla="*/ 22062 h 1509906"/>
                    <a:gd name="connsiteX183" fmla="*/ 419664 w 1034979"/>
                    <a:gd name="connsiteY183" fmla="*/ 54447 h 1509906"/>
                    <a:gd name="connsiteX184" fmla="*/ 423474 w 1034979"/>
                    <a:gd name="connsiteY184" fmla="*/ 65877 h 1509906"/>
                    <a:gd name="connsiteX185" fmla="*/ 425379 w 1034979"/>
                    <a:gd name="connsiteY185" fmla="*/ 71592 h 1509906"/>
                    <a:gd name="connsiteX186" fmla="*/ 425379 w 1034979"/>
                    <a:gd name="connsiteY186" fmla="*/ 77307 h 1509906"/>
                    <a:gd name="connsiteX187" fmla="*/ 429189 w 1034979"/>
                    <a:gd name="connsiteY187" fmla="*/ 231612 h 1509906"/>
                    <a:gd name="connsiteX188" fmla="*/ 440619 w 1034979"/>
                    <a:gd name="connsiteY188" fmla="*/ 414492 h 1509906"/>
                    <a:gd name="connsiteX189" fmla="*/ 435265 w 1034979"/>
                    <a:gd name="connsiteY189" fmla="*/ 711672 h 1509906"/>
                    <a:gd name="connsiteX190" fmla="*/ 435059 w 1034979"/>
                    <a:gd name="connsiteY190" fmla="*/ 792350 h 1509906"/>
                    <a:gd name="connsiteX191" fmla="*/ 430322 w 1034979"/>
                    <a:gd name="connsiteY191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720654 w 1034979"/>
                    <a:gd name="connsiteY163" fmla="*/ 875502 h 1509906"/>
                    <a:gd name="connsiteX164" fmla="*/ 716844 w 1034979"/>
                    <a:gd name="connsiteY164" fmla="*/ 881217 h 1509906"/>
                    <a:gd name="connsiteX165" fmla="*/ 711129 w 1034979"/>
                    <a:gd name="connsiteY165" fmla="*/ 883122 h 1509906"/>
                    <a:gd name="connsiteX166" fmla="*/ 705414 w 1034979"/>
                    <a:gd name="connsiteY166" fmla="*/ 886932 h 1509906"/>
                    <a:gd name="connsiteX167" fmla="*/ 699699 w 1034979"/>
                    <a:gd name="connsiteY167" fmla="*/ 892647 h 1509906"/>
                    <a:gd name="connsiteX168" fmla="*/ 692079 w 1034979"/>
                    <a:gd name="connsiteY168" fmla="*/ 896457 h 1509906"/>
                    <a:gd name="connsiteX169" fmla="*/ 595181 w 1034979"/>
                    <a:gd name="connsiteY169" fmla="*/ 951135 h 1509906"/>
                    <a:gd name="connsiteX170" fmla="*/ 507294 w 1034979"/>
                    <a:gd name="connsiteY170" fmla="*/ 841212 h 1509906"/>
                    <a:gd name="connsiteX171" fmla="*/ 503484 w 1034979"/>
                    <a:gd name="connsiteY171" fmla="*/ 351627 h 1509906"/>
                    <a:gd name="connsiteX172" fmla="*/ 499674 w 1034979"/>
                    <a:gd name="connsiteY172" fmla="*/ 60162 h 1509906"/>
                    <a:gd name="connsiteX173" fmla="*/ 490149 w 1034979"/>
                    <a:gd name="connsiteY173" fmla="*/ 33492 h 1509906"/>
                    <a:gd name="connsiteX174" fmla="*/ 488244 w 1034979"/>
                    <a:gd name="connsiteY174" fmla="*/ 27777 h 1509906"/>
                    <a:gd name="connsiteX175" fmla="*/ 484434 w 1034979"/>
                    <a:gd name="connsiteY175" fmla="*/ 22062 h 1509906"/>
                    <a:gd name="connsiteX176" fmla="*/ 478719 w 1034979"/>
                    <a:gd name="connsiteY176" fmla="*/ 10632 h 1509906"/>
                    <a:gd name="connsiteX177" fmla="*/ 473004 w 1034979"/>
                    <a:gd name="connsiteY177" fmla="*/ 6822 h 1509906"/>
                    <a:gd name="connsiteX178" fmla="*/ 469194 w 1034979"/>
                    <a:gd name="connsiteY178" fmla="*/ 1107 h 1509906"/>
                    <a:gd name="connsiteX179" fmla="*/ 429189 w 1034979"/>
                    <a:gd name="connsiteY179" fmla="*/ 4917 h 1509906"/>
                    <a:gd name="connsiteX180" fmla="*/ 421569 w 1034979"/>
                    <a:gd name="connsiteY180" fmla="*/ 16347 h 1509906"/>
                    <a:gd name="connsiteX181" fmla="*/ 417759 w 1034979"/>
                    <a:gd name="connsiteY181" fmla="*/ 22062 h 1509906"/>
                    <a:gd name="connsiteX182" fmla="*/ 419664 w 1034979"/>
                    <a:gd name="connsiteY182" fmla="*/ 54447 h 1509906"/>
                    <a:gd name="connsiteX183" fmla="*/ 423474 w 1034979"/>
                    <a:gd name="connsiteY183" fmla="*/ 65877 h 1509906"/>
                    <a:gd name="connsiteX184" fmla="*/ 425379 w 1034979"/>
                    <a:gd name="connsiteY184" fmla="*/ 71592 h 1509906"/>
                    <a:gd name="connsiteX185" fmla="*/ 425379 w 1034979"/>
                    <a:gd name="connsiteY185" fmla="*/ 77307 h 1509906"/>
                    <a:gd name="connsiteX186" fmla="*/ 429189 w 1034979"/>
                    <a:gd name="connsiteY186" fmla="*/ 231612 h 1509906"/>
                    <a:gd name="connsiteX187" fmla="*/ 440619 w 1034979"/>
                    <a:gd name="connsiteY187" fmla="*/ 414492 h 1509906"/>
                    <a:gd name="connsiteX188" fmla="*/ 435265 w 1034979"/>
                    <a:gd name="connsiteY188" fmla="*/ 711672 h 1509906"/>
                    <a:gd name="connsiteX189" fmla="*/ 435059 w 1034979"/>
                    <a:gd name="connsiteY189" fmla="*/ 792350 h 1509906"/>
                    <a:gd name="connsiteX190" fmla="*/ 430322 w 1034979"/>
                    <a:gd name="connsiteY190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720654 w 1034979"/>
                    <a:gd name="connsiteY163" fmla="*/ 875502 h 1509906"/>
                    <a:gd name="connsiteX164" fmla="*/ 716844 w 1034979"/>
                    <a:gd name="connsiteY164" fmla="*/ 881217 h 1509906"/>
                    <a:gd name="connsiteX165" fmla="*/ 711129 w 1034979"/>
                    <a:gd name="connsiteY165" fmla="*/ 883122 h 1509906"/>
                    <a:gd name="connsiteX166" fmla="*/ 705414 w 1034979"/>
                    <a:gd name="connsiteY166" fmla="*/ 886932 h 1509906"/>
                    <a:gd name="connsiteX167" fmla="*/ 699699 w 1034979"/>
                    <a:gd name="connsiteY167" fmla="*/ 892647 h 1509906"/>
                    <a:gd name="connsiteX168" fmla="*/ 692079 w 1034979"/>
                    <a:gd name="connsiteY168" fmla="*/ 896457 h 1509906"/>
                    <a:gd name="connsiteX169" fmla="*/ 595181 w 1034979"/>
                    <a:gd name="connsiteY169" fmla="*/ 951135 h 1509906"/>
                    <a:gd name="connsiteX170" fmla="*/ 507294 w 1034979"/>
                    <a:gd name="connsiteY170" fmla="*/ 841212 h 1509906"/>
                    <a:gd name="connsiteX171" fmla="*/ 503484 w 1034979"/>
                    <a:gd name="connsiteY171" fmla="*/ 351627 h 1509906"/>
                    <a:gd name="connsiteX172" fmla="*/ 499674 w 1034979"/>
                    <a:gd name="connsiteY172" fmla="*/ 60162 h 1509906"/>
                    <a:gd name="connsiteX173" fmla="*/ 490149 w 1034979"/>
                    <a:gd name="connsiteY173" fmla="*/ 33492 h 1509906"/>
                    <a:gd name="connsiteX174" fmla="*/ 488244 w 1034979"/>
                    <a:gd name="connsiteY174" fmla="*/ 27777 h 1509906"/>
                    <a:gd name="connsiteX175" fmla="*/ 484434 w 1034979"/>
                    <a:gd name="connsiteY175" fmla="*/ 22062 h 1509906"/>
                    <a:gd name="connsiteX176" fmla="*/ 478719 w 1034979"/>
                    <a:gd name="connsiteY176" fmla="*/ 10632 h 1509906"/>
                    <a:gd name="connsiteX177" fmla="*/ 473004 w 1034979"/>
                    <a:gd name="connsiteY177" fmla="*/ 6822 h 1509906"/>
                    <a:gd name="connsiteX178" fmla="*/ 469194 w 1034979"/>
                    <a:gd name="connsiteY178" fmla="*/ 1107 h 1509906"/>
                    <a:gd name="connsiteX179" fmla="*/ 429189 w 1034979"/>
                    <a:gd name="connsiteY179" fmla="*/ 4917 h 1509906"/>
                    <a:gd name="connsiteX180" fmla="*/ 421569 w 1034979"/>
                    <a:gd name="connsiteY180" fmla="*/ 16347 h 1509906"/>
                    <a:gd name="connsiteX181" fmla="*/ 417759 w 1034979"/>
                    <a:gd name="connsiteY181" fmla="*/ 22062 h 1509906"/>
                    <a:gd name="connsiteX182" fmla="*/ 419664 w 1034979"/>
                    <a:gd name="connsiteY182" fmla="*/ 54447 h 1509906"/>
                    <a:gd name="connsiteX183" fmla="*/ 423474 w 1034979"/>
                    <a:gd name="connsiteY183" fmla="*/ 65877 h 1509906"/>
                    <a:gd name="connsiteX184" fmla="*/ 425379 w 1034979"/>
                    <a:gd name="connsiteY184" fmla="*/ 71592 h 1509906"/>
                    <a:gd name="connsiteX185" fmla="*/ 425379 w 1034979"/>
                    <a:gd name="connsiteY185" fmla="*/ 77307 h 1509906"/>
                    <a:gd name="connsiteX186" fmla="*/ 429189 w 1034979"/>
                    <a:gd name="connsiteY186" fmla="*/ 231612 h 1509906"/>
                    <a:gd name="connsiteX187" fmla="*/ 440619 w 1034979"/>
                    <a:gd name="connsiteY187" fmla="*/ 414492 h 1509906"/>
                    <a:gd name="connsiteX188" fmla="*/ 435265 w 1034979"/>
                    <a:gd name="connsiteY188" fmla="*/ 711672 h 1509906"/>
                    <a:gd name="connsiteX189" fmla="*/ 435059 w 1034979"/>
                    <a:gd name="connsiteY189" fmla="*/ 792350 h 1509906"/>
                    <a:gd name="connsiteX190" fmla="*/ 430322 w 1034979"/>
                    <a:gd name="connsiteY190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720654 w 1034979"/>
                    <a:gd name="connsiteY163" fmla="*/ 875502 h 1509906"/>
                    <a:gd name="connsiteX164" fmla="*/ 716844 w 1034979"/>
                    <a:gd name="connsiteY164" fmla="*/ 881217 h 1509906"/>
                    <a:gd name="connsiteX165" fmla="*/ 711129 w 1034979"/>
                    <a:gd name="connsiteY165" fmla="*/ 883122 h 1509906"/>
                    <a:gd name="connsiteX166" fmla="*/ 705414 w 1034979"/>
                    <a:gd name="connsiteY166" fmla="*/ 886932 h 1509906"/>
                    <a:gd name="connsiteX167" fmla="*/ 699699 w 1034979"/>
                    <a:gd name="connsiteY167" fmla="*/ 892647 h 1509906"/>
                    <a:gd name="connsiteX168" fmla="*/ 595181 w 1034979"/>
                    <a:gd name="connsiteY168" fmla="*/ 951135 h 1509906"/>
                    <a:gd name="connsiteX169" fmla="*/ 507294 w 1034979"/>
                    <a:gd name="connsiteY169" fmla="*/ 841212 h 1509906"/>
                    <a:gd name="connsiteX170" fmla="*/ 503484 w 1034979"/>
                    <a:gd name="connsiteY170" fmla="*/ 351627 h 1509906"/>
                    <a:gd name="connsiteX171" fmla="*/ 499674 w 1034979"/>
                    <a:gd name="connsiteY171" fmla="*/ 60162 h 1509906"/>
                    <a:gd name="connsiteX172" fmla="*/ 490149 w 1034979"/>
                    <a:gd name="connsiteY172" fmla="*/ 33492 h 1509906"/>
                    <a:gd name="connsiteX173" fmla="*/ 488244 w 1034979"/>
                    <a:gd name="connsiteY173" fmla="*/ 27777 h 1509906"/>
                    <a:gd name="connsiteX174" fmla="*/ 484434 w 1034979"/>
                    <a:gd name="connsiteY174" fmla="*/ 22062 h 1509906"/>
                    <a:gd name="connsiteX175" fmla="*/ 478719 w 1034979"/>
                    <a:gd name="connsiteY175" fmla="*/ 10632 h 1509906"/>
                    <a:gd name="connsiteX176" fmla="*/ 473004 w 1034979"/>
                    <a:gd name="connsiteY176" fmla="*/ 6822 h 1509906"/>
                    <a:gd name="connsiteX177" fmla="*/ 469194 w 1034979"/>
                    <a:gd name="connsiteY177" fmla="*/ 1107 h 1509906"/>
                    <a:gd name="connsiteX178" fmla="*/ 429189 w 1034979"/>
                    <a:gd name="connsiteY178" fmla="*/ 4917 h 1509906"/>
                    <a:gd name="connsiteX179" fmla="*/ 421569 w 1034979"/>
                    <a:gd name="connsiteY179" fmla="*/ 16347 h 1509906"/>
                    <a:gd name="connsiteX180" fmla="*/ 417759 w 1034979"/>
                    <a:gd name="connsiteY180" fmla="*/ 22062 h 1509906"/>
                    <a:gd name="connsiteX181" fmla="*/ 419664 w 1034979"/>
                    <a:gd name="connsiteY181" fmla="*/ 54447 h 1509906"/>
                    <a:gd name="connsiteX182" fmla="*/ 423474 w 1034979"/>
                    <a:gd name="connsiteY182" fmla="*/ 65877 h 1509906"/>
                    <a:gd name="connsiteX183" fmla="*/ 425379 w 1034979"/>
                    <a:gd name="connsiteY183" fmla="*/ 71592 h 1509906"/>
                    <a:gd name="connsiteX184" fmla="*/ 425379 w 1034979"/>
                    <a:gd name="connsiteY184" fmla="*/ 77307 h 1509906"/>
                    <a:gd name="connsiteX185" fmla="*/ 429189 w 1034979"/>
                    <a:gd name="connsiteY185" fmla="*/ 231612 h 1509906"/>
                    <a:gd name="connsiteX186" fmla="*/ 440619 w 1034979"/>
                    <a:gd name="connsiteY186" fmla="*/ 414492 h 1509906"/>
                    <a:gd name="connsiteX187" fmla="*/ 435265 w 1034979"/>
                    <a:gd name="connsiteY187" fmla="*/ 711672 h 1509906"/>
                    <a:gd name="connsiteX188" fmla="*/ 435059 w 1034979"/>
                    <a:gd name="connsiteY188" fmla="*/ 792350 h 1509906"/>
                    <a:gd name="connsiteX189" fmla="*/ 430322 w 1034979"/>
                    <a:gd name="connsiteY189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720654 w 1034979"/>
                    <a:gd name="connsiteY163" fmla="*/ 875502 h 1509906"/>
                    <a:gd name="connsiteX164" fmla="*/ 716844 w 1034979"/>
                    <a:gd name="connsiteY164" fmla="*/ 881217 h 1509906"/>
                    <a:gd name="connsiteX165" fmla="*/ 711129 w 1034979"/>
                    <a:gd name="connsiteY165" fmla="*/ 883122 h 1509906"/>
                    <a:gd name="connsiteX166" fmla="*/ 699699 w 1034979"/>
                    <a:gd name="connsiteY166" fmla="*/ 892647 h 1509906"/>
                    <a:gd name="connsiteX167" fmla="*/ 595181 w 1034979"/>
                    <a:gd name="connsiteY167" fmla="*/ 951135 h 1509906"/>
                    <a:gd name="connsiteX168" fmla="*/ 507294 w 1034979"/>
                    <a:gd name="connsiteY168" fmla="*/ 841212 h 1509906"/>
                    <a:gd name="connsiteX169" fmla="*/ 503484 w 1034979"/>
                    <a:gd name="connsiteY169" fmla="*/ 351627 h 1509906"/>
                    <a:gd name="connsiteX170" fmla="*/ 499674 w 1034979"/>
                    <a:gd name="connsiteY170" fmla="*/ 60162 h 1509906"/>
                    <a:gd name="connsiteX171" fmla="*/ 490149 w 1034979"/>
                    <a:gd name="connsiteY171" fmla="*/ 33492 h 1509906"/>
                    <a:gd name="connsiteX172" fmla="*/ 488244 w 1034979"/>
                    <a:gd name="connsiteY172" fmla="*/ 27777 h 1509906"/>
                    <a:gd name="connsiteX173" fmla="*/ 484434 w 1034979"/>
                    <a:gd name="connsiteY173" fmla="*/ 22062 h 1509906"/>
                    <a:gd name="connsiteX174" fmla="*/ 478719 w 1034979"/>
                    <a:gd name="connsiteY174" fmla="*/ 10632 h 1509906"/>
                    <a:gd name="connsiteX175" fmla="*/ 473004 w 1034979"/>
                    <a:gd name="connsiteY175" fmla="*/ 6822 h 1509906"/>
                    <a:gd name="connsiteX176" fmla="*/ 469194 w 1034979"/>
                    <a:gd name="connsiteY176" fmla="*/ 1107 h 1509906"/>
                    <a:gd name="connsiteX177" fmla="*/ 429189 w 1034979"/>
                    <a:gd name="connsiteY177" fmla="*/ 4917 h 1509906"/>
                    <a:gd name="connsiteX178" fmla="*/ 421569 w 1034979"/>
                    <a:gd name="connsiteY178" fmla="*/ 16347 h 1509906"/>
                    <a:gd name="connsiteX179" fmla="*/ 417759 w 1034979"/>
                    <a:gd name="connsiteY179" fmla="*/ 22062 h 1509906"/>
                    <a:gd name="connsiteX180" fmla="*/ 419664 w 1034979"/>
                    <a:gd name="connsiteY180" fmla="*/ 54447 h 1509906"/>
                    <a:gd name="connsiteX181" fmla="*/ 423474 w 1034979"/>
                    <a:gd name="connsiteY181" fmla="*/ 65877 h 1509906"/>
                    <a:gd name="connsiteX182" fmla="*/ 425379 w 1034979"/>
                    <a:gd name="connsiteY182" fmla="*/ 71592 h 1509906"/>
                    <a:gd name="connsiteX183" fmla="*/ 425379 w 1034979"/>
                    <a:gd name="connsiteY183" fmla="*/ 77307 h 1509906"/>
                    <a:gd name="connsiteX184" fmla="*/ 429189 w 1034979"/>
                    <a:gd name="connsiteY184" fmla="*/ 231612 h 1509906"/>
                    <a:gd name="connsiteX185" fmla="*/ 440619 w 1034979"/>
                    <a:gd name="connsiteY185" fmla="*/ 414492 h 1509906"/>
                    <a:gd name="connsiteX186" fmla="*/ 435265 w 1034979"/>
                    <a:gd name="connsiteY186" fmla="*/ 711672 h 1509906"/>
                    <a:gd name="connsiteX187" fmla="*/ 435059 w 1034979"/>
                    <a:gd name="connsiteY187" fmla="*/ 792350 h 1509906"/>
                    <a:gd name="connsiteX188" fmla="*/ 430322 w 1034979"/>
                    <a:gd name="connsiteY188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720654 w 1034979"/>
                    <a:gd name="connsiteY163" fmla="*/ 875502 h 1509906"/>
                    <a:gd name="connsiteX164" fmla="*/ 716844 w 1034979"/>
                    <a:gd name="connsiteY164" fmla="*/ 881217 h 1509906"/>
                    <a:gd name="connsiteX165" fmla="*/ 699699 w 1034979"/>
                    <a:gd name="connsiteY165" fmla="*/ 892647 h 1509906"/>
                    <a:gd name="connsiteX166" fmla="*/ 595181 w 1034979"/>
                    <a:gd name="connsiteY166" fmla="*/ 951135 h 1509906"/>
                    <a:gd name="connsiteX167" fmla="*/ 507294 w 1034979"/>
                    <a:gd name="connsiteY167" fmla="*/ 841212 h 1509906"/>
                    <a:gd name="connsiteX168" fmla="*/ 503484 w 1034979"/>
                    <a:gd name="connsiteY168" fmla="*/ 351627 h 1509906"/>
                    <a:gd name="connsiteX169" fmla="*/ 499674 w 1034979"/>
                    <a:gd name="connsiteY169" fmla="*/ 60162 h 1509906"/>
                    <a:gd name="connsiteX170" fmla="*/ 490149 w 1034979"/>
                    <a:gd name="connsiteY170" fmla="*/ 33492 h 1509906"/>
                    <a:gd name="connsiteX171" fmla="*/ 488244 w 1034979"/>
                    <a:gd name="connsiteY171" fmla="*/ 27777 h 1509906"/>
                    <a:gd name="connsiteX172" fmla="*/ 484434 w 1034979"/>
                    <a:gd name="connsiteY172" fmla="*/ 22062 h 1509906"/>
                    <a:gd name="connsiteX173" fmla="*/ 478719 w 1034979"/>
                    <a:gd name="connsiteY173" fmla="*/ 10632 h 1509906"/>
                    <a:gd name="connsiteX174" fmla="*/ 473004 w 1034979"/>
                    <a:gd name="connsiteY174" fmla="*/ 6822 h 1509906"/>
                    <a:gd name="connsiteX175" fmla="*/ 469194 w 1034979"/>
                    <a:gd name="connsiteY175" fmla="*/ 1107 h 1509906"/>
                    <a:gd name="connsiteX176" fmla="*/ 429189 w 1034979"/>
                    <a:gd name="connsiteY176" fmla="*/ 4917 h 1509906"/>
                    <a:gd name="connsiteX177" fmla="*/ 421569 w 1034979"/>
                    <a:gd name="connsiteY177" fmla="*/ 16347 h 1509906"/>
                    <a:gd name="connsiteX178" fmla="*/ 417759 w 1034979"/>
                    <a:gd name="connsiteY178" fmla="*/ 22062 h 1509906"/>
                    <a:gd name="connsiteX179" fmla="*/ 419664 w 1034979"/>
                    <a:gd name="connsiteY179" fmla="*/ 54447 h 1509906"/>
                    <a:gd name="connsiteX180" fmla="*/ 423474 w 1034979"/>
                    <a:gd name="connsiteY180" fmla="*/ 65877 h 1509906"/>
                    <a:gd name="connsiteX181" fmla="*/ 425379 w 1034979"/>
                    <a:gd name="connsiteY181" fmla="*/ 71592 h 1509906"/>
                    <a:gd name="connsiteX182" fmla="*/ 425379 w 1034979"/>
                    <a:gd name="connsiteY182" fmla="*/ 77307 h 1509906"/>
                    <a:gd name="connsiteX183" fmla="*/ 429189 w 1034979"/>
                    <a:gd name="connsiteY183" fmla="*/ 231612 h 1509906"/>
                    <a:gd name="connsiteX184" fmla="*/ 440619 w 1034979"/>
                    <a:gd name="connsiteY184" fmla="*/ 414492 h 1509906"/>
                    <a:gd name="connsiteX185" fmla="*/ 435265 w 1034979"/>
                    <a:gd name="connsiteY185" fmla="*/ 711672 h 1509906"/>
                    <a:gd name="connsiteX186" fmla="*/ 435059 w 1034979"/>
                    <a:gd name="connsiteY186" fmla="*/ 792350 h 1509906"/>
                    <a:gd name="connsiteX187" fmla="*/ 430322 w 1034979"/>
                    <a:gd name="connsiteY187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720654 w 1034979"/>
                    <a:gd name="connsiteY163" fmla="*/ 875502 h 1509906"/>
                    <a:gd name="connsiteX164" fmla="*/ 699699 w 1034979"/>
                    <a:gd name="connsiteY164" fmla="*/ 892647 h 1509906"/>
                    <a:gd name="connsiteX165" fmla="*/ 595181 w 1034979"/>
                    <a:gd name="connsiteY165" fmla="*/ 951135 h 1509906"/>
                    <a:gd name="connsiteX166" fmla="*/ 507294 w 1034979"/>
                    <a:gd name="connsiteY166" fmla="*/ 841212 h 1509906"/>
                    <a:gd name="connsiteX167" fmla="*/ 503484 w 1034979"/>
                    <a:gd name="connsiteY167" fmla="*/ 351627 h 1509906"/>
                    <a:gd name="connsiteX168" fmla="*/ 499674 w 1034979"/>
                    <a:gd name="connsiteY168" fmla="*/ 60162 h 1509906"/>
                    <a:gd name="connsiteX169" fmla="*/ 490149 w 1034979"/>
                    <a:gd name="connsiteY169" fmla="*/ 33492 h 1509906"/>
                    <a:gd name="connsiteX170" fmla="*/ 488244 w 1034979"/>
                    <a:gd name="connsiteY170" fmla="*/ 27777 h 1509906"/>
                    <a:gd name="connsiteX171" fmla="*/ 484434 w 1034979"/>
                    <a:gd name="connsiteY171" fmla="*/ 22062 h 1509906"/>
                    <a:gd name="connsiteX172" fmla="*/ 478719 w 1034979"/>
                    <a:gd name="connsiteY172" fmla="*/ 10632 h 1509906"/>
                    <a:gd name="connsiteX173" fmla="*/ 473004 w 1034979"/>
                    <a:gd name="connsiteY173" fmla="*/ 6822 h 1509906"/>
                    <a:gd name="connsiteX174" fmla="*/ 469194 w 1034979"/>
                    <a:gd name="connsiteY174" fmla="*/ 1107 h 1509906"/>
                    <a:gd name="connsiteX175" fmla="*/ 429189 w 1034979"/>
                    <a:gd name="connsiteY175" fmla="*/ 4917 h 1509906"/>
                    <a:gd name="connsiteX176" fmla="*/ 421569 w 1034979"/>
                    <a:gd name="connsiteY176" fmla="*/ 16347 h 1509906"/>
                    <a:gd name="connsiteX177" fmla="*/ 417759 w 1034979"/>
                    <a:gd name="connsiteY177" fmla="*/ 22062 h 1509906"/>
                    <a:gd name="connsiteX178" fmla="*/ 419664 w 1034979"/>
                    <a:gd name="connsiteY178" fmla="*/ 54447 h 1509906"/>
                    <a:gd name="connsiteX179" fmla="*/ 423474 w 1034979"/>
                    <a:gd name="connsiteY179" fmla="*/ 65877 h 1509906"/>
                    <a:gd name="connsiteX180" fmla="*/ 425379 w 1034979"/>
                    <a:gd name="connsiteY180" fmla="*/ 71592 h 1509906"/>
                    <a:gd name="connsiteX181" fmla="*/ 425379 w 1034979"/>
                    <a:gd name="connsiteY181" fmla="*/ 77307 h 1509906"/>
                    <a:gd name="connsiteX182" fmla="*/ 429189 w 1034979"/>
                    <a:gd name="connsiteY182" fmla="*/ 231612 h 1509906"/>
                    <a:gd name="connsiteX183" fmla="*/ 440619 w 1034979"/>
                    <a:gd name="connsiteY183" fmla="*/ 414492 h 1509906"/>
                    <a:gd name="connsiteX184" fmla="*/ 435265 w 1034979"/>
                    <a:gd name="connsiteY184" fmla="*/ 711672 h 1509906"/>
                    <a:gd name="connsiteX185" fmla="*/ 435059 w 1034979"/>
                    <a:gd name="connsiteY185" fmla="*/ 792350 h 1509906"/>
                    <a:gd name="connsiteX186" fmla="*/ 430322 w 1034979"/>
                    <a:gd name="connsiteY186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699699 w 1034979"/>
                    <a:gd name="connsiteY163" fmla="*/ 892647 h 1509906"/>
                    <a:gd name="connsiteX164" fmla="*/ 595181 w 1034979"/>
                    <a:gd name="connsiteY164" fmla="*/ 951135 h 1509906"/>
                    <a:gd name="connsiteX165" fmla="*/ 507294 w 1034979"/>
                    <a:gd name="connsiteY165" fmla="*/ 841212 h 1509906"/>
                    <a:gd name="connsiteX166" fmla="*/ 503484 w 1034979"/>
                    <a:gd name="connsiteY166" fmla="*/ 351627 h 1509906"/>
                    <a:gd name="connsiteX167" fmla="*/ 499674 w 1034979"/>
                    <a:gd name="connsiteY167" fmla="*/ 60162 h 1509906"/>
                    <a:gd name="connsiteX168" fmla="*/ 490149 w 1034979"/>
                    <a:gd name="connsiteY168" fmla="*/ 33492 h 1509906"/>
                    <a:gd name="connsiteX169" fmla="*/ 488244 w 1034979"/>
                    <a:gd name="connsiteY169" fmla="*/ 27777 h 1509906"/>
                    <a:gd name="connsiteX170" fmla="*/ 484434 w 1034979"/>
                    <a:gd name="connsiteY170" fmla="*/ 22062 h 1509906"/>
                    <a:gd name="connsiteX171" fmla="*/ 478719 w 1034979"/>
                    <a:gd name="connsiteY171" fmla="*/ 10632 h 1509906"/>
                    <a:gd name="connsiteX172" fmla="*/ 473004 w 1034979"/>
                    <a:gd name="connsiteY172" fmla="*/ 6822 h 1509906"/>
                    <a:gd name="connsiteX173" fmla="*/ 469194 w 1034979"/>
                    <a:gd name="connsiteY173" fmla="*/ 1107 h 1509906"/>
                    <a:gd name="connsiteX174" fmla="*/ 429189 w 1034979"/>
                    <a:gd name="connsiteY174" fmla="*/ 4917 h 1509906"/>
                    <a:gd name="connsiteX175" fmla="*/ 421569 w 1034979"/>
                    <a:gd name="connsiteY175" fmla="*/ 16347 h 1509906"/>
                    <a:gd name="connsiteX176" fmla="*/ 417759 w 1034979"/>
                    <a:gd name="connsiteY176" fmla="*/ 22062 h 1509906"/>
                    <a:gd name="connsiteX177" fmla="*/ 419664 w 1034979"/>
                    <a:gd name="connsiteY177" fmla="*/ 54447 h 1509906"/>
                    <a:gd name="connsiteX178" fmla="*/ 423474 w 1034979"/>
                    <a:gd name="connsiteY178" fmla="*/ 65877 h 1509906"/>
                    <a:gd name="connsiteX179" fmla="*/ 425379 w 1034979"/>
                    <a:gd name="connsiteY179" fmla="*/ 71592 h 1509906"/>
                    <a:gd name="connsiteX180" fmla="*/ 425379 w 1034979"/>
                    <a:gd name="connsiteY180" fmla="*/ 77307 h 1509906"/>
                    <a:gd name="connsiteX181" fmla="*/ 429189 w 1034979"/>
                    <a:gd name="connsiteY181" fmla="*/ 231612 h 1509906"/>
                    <a:gd name="connsiteX182" fmla="*/ 440619 w 1034979"/>
                    <a:gd name="connsiteY182" fmla="*/ 414492 h 1509906"/>
                    <a:gd name="connsiteX183" fmla="*/ 435265 w 1034979"/>
                    <a:gd name="connsiteY183" fmla="*/ 711672 h 1509906"/>
                    <a:gd name="connsiteX184" fmla="*/ 435059 w 1034979"/>
                    <a:gd name="connsiteY184" fmla="*/ 792350 h 1509906"/>
                    <a:gd name="connsiteX185" fmla="*/ 430322 w 1034979"/>
                    <a:gd name="connsiteY185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699699 w 1034979"/>
                    <a:gd name="connsiteY163" fmla="*/ 892647 h 1509906"/>
                    <a:gd name="connsiteX164" fmla="*/ 595181 w 1034979"/>
                    <a:gd name="connsiteY164" fmla="*/ 951135 h 1509906"/>
                    <a:gd name="connsiteX165" fmla="*/ 507294 w 1034979"/>
                    <a:gd name="connsiteY165" fmla="*/ 841212 h 1509906"/>
                    <a:gd name="connsiteX166" fmla="*/ 503484 w 1034979"/>
                    <a:gd name="connsiteY166" fmla="*/ 351627 h 1509906"/>
                    <a:gd name="connsiteX167" fmla="*/ 499674 w 1034979"/>
                    <a:gd name="connsiteY167" fmla="*/ 60162 h 1509906"/>
                    <a:gd name="connsiteX168" fmla="*/ 490149 w 1034979"/>
                    <a:gd name="connsiteY168" fmla="*/ 33492 h 1509906"/>
                    <a:gd name="connsiteX169" fmla="*/ 488244 w 1034979"/>
                    <a:gd name="connsiteY169" fmla="*/ 27777 h 1509906"/>
                    <a:gd name="connsiteX170" fmla="*/ 484434 w 1034979"/>
                    <a:gd name="connsiteY170" fmla="*/ 22062 h 1509906"/>
                    <a:gd name="connsiteX171" fmla="*/ 478719 w 1034979"/>
                    <a:gd name="connsiteY171" fmla="*/ 10632 h 1509906"/>
                    <a:gd name="connsiteX172" fmla="*/ 473004 w 1034979"/>
                    <a:gd name="connsiteY172" fmla="*/ 6822 h 1509906"/>
                    <a:gd name="connsiteX173" fmla="*/ 469194 w 1034979"/>
                    <a:gd name="connsiteY173" fmla="*/ 1107 h 1509906"/>
                    <a:gd name="connsiteX174" fmla="*/ 429189 w 1034979"/>
                    <a:gd name="connsiteY174" fmla="*/ 4917 h 1509906"/>
                    <a:gd name="connsiteX175" fmla="*/ 421569 w 1034979"/>
                    <a:gd name="connsiteY175" fmla="*/ 16347 h 1509906"/>
                    <a:gd name="connsiteX176" fmla="*/ 417759 w 1034979"/>
                    <a:gd name="connsiteY176" fmla="*/ 22062 h 1509906"/>
                    <a:gd name="connsiteX177" fmla="*/ 419664 w 1034979"/>
                    <a:gd name="connsiteY177" fmla="*/ 54447 h 1509906"/>
                    <a:gd name="connsiteX178" fmla="*/ 423474 w 1034979"/>
                    <a:gd name="connsiteY178" fmla="*/ 65877 h 1509906"/>
                    <a:gd name="connsiteX179" fmla="*/ 425379 w 1034979"/>
                    <a:gd name="connsiteY179" fmla="*/ 71592 h 1509906"/>
                    <a:gd name="connsiteX180" fmla="*/ 425379 w 1034979"/>
                    <a:gd name="connsiteY180" fmla="*/ 77307 h 1509906"/>
                    <a:gd name="connsiteX181" fmla="*/ 429189 w 1034979"/>
                    <a:gd name="connsiteY181" fmla="*/ 231612 h 1509906"/>
                    <a:gd name="connsiteX182" fmla="*/ 440619 w 1034979"/>
                    <a:gd name="connsiteY182" fmla="*/ 414492 h 1509906"/>
                    <a:gd name="connsiteX183" fmla="*/ 435265 w 1034979"/>
                    <a:gd name="connsiteY183" fmla="*/ 711672 h 1509906"/>
                    <a:gd name="connsiteX184" fmla="*/ 435059 w 1034979"/>
                    <a:gd name="connsiteY184" fmla="*/ 792350 h 1509906"/>
                    <a:gd name="connsiteX185" fmla="*/ 430322 w 1034979"/>
                    <a:gd name="connsiteY185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699699 w 1034979"/>
                    <a:gd name="connsiteY163" fmla="*/ 892647 h 1509906"/>
                    <a:gd name="connsiteX164" fmla="*/ 595181 w 1034979"/>
                    <a:gd name="connsiteY164" fmla="*/ 951135 h 1509906"/>
                    <a:gd name="connsiteX165" fmla="*/ 507294 w 1034979"/>
                    <a:gd name="connsiteY165" fmla="*/ 841212 h 1509906"/>
                    <a:gd name="connsiteX166" fmla="*/ 503484 w 1034979"/>
                    <a:gd name="connsiteY166" fmla="*/ 351627 h 1509906"/>
                    <a:gd name="connsiteX167" fmla="*/ 499674 w 1034979"/>
                    <a:gd name="connsiteY167" fmla="*/ 60162 h 1509906"/>
                    <a:gd name="connsiteX168" fmla="*/ 490149 w 1034979"/>
                    <a:gd name="connsiteY168" fmla="*/ 33492 h 1509906"/>
                    <a:gd name="connsiteX169" fmla="*/ 488244 w 1034979"/>
                    <a:gd name="connsiteY169" fmla="*/ 27777 h 1509906"/>
                    <a:gd name="connsiteX170" fmla="*/ 484434 w 1034979"/>
                    <a:gd name="connsiteY170" fmla="*/ 22062 h 1509906"/>
                    <a:gd name="connsiteX171" fmla="*/ 478719 w 1034979"/>
                    <a:gd name="connsiteY171" fmla="*/ 10632 h 1509906"/>
                    <a:gd name="connsiteX172" fmla="*/ 473004 w 1034979"/>
                    <a:gd name="connsiteY172" fmla="*/ 6822 h 1509906"/>
                    <a:gd name="connsiteX173" fmla="*/ 469194 w 1034979"/>
                    <a:gd name="connsiteY173" fmla="*/ 1107 h 1509906"/>
                    <a:gd name="connsiteX174" fmla="*/ 429189 w 1034979"/>
                    <a:gd name="connsiteY174" fmla="*/ 4917 h 1509906"/>
                    <a:gd name="connsiteX175" fmla="*/ 421569 w 1034979"/>
                    <a:gd name="connsiteY175" fmla="*/ 16347 h 1509906"/>
                    <a:gd name="connsiteX176" fmla="*/ 417759 w 1034979"/>
                    <a:gd name="connsiteY176" fmla="*/ 22062 h 1509906"/>
                    <a:gd name="connsiteX177" fmla="*/ 423474 w 1034979"/>
                    <a:gd name="connsiteY177" fmla="*/ 65877 h 1509906"/>
                    <a:gd name="connsiteX178" fmla="*/ 425379 w 1034979"/>
                    <a:gd name="connsiteY178" fmla="*/ 71592 h 1509906"/>
                    <a:gd name="connsiteX179" fmla="*/ 425379 w 1034979"/>
                    <a:gd name="connsiteY179" fmla="*/ 77307 h 1509906"/>
                    <a:gd name="connsiteX180" fmla="*/ 429189 w 1034979"/>
                    <a:gd name="connsiteY180" fmla="*/ 231612 h 1509906"/>
                    <a:gd name="connsiteX181" fmla="*/ 440619 w 1034979"/>
                    <a:gd name="connsiteY181" fmla="*/ 414492 h 1509906"/>
                    <a:gd name="connsiteX182" fmla="*/ 435265 w 1034979"/>
                    <a:gd name="connsiteY182" fmla="*/ 711672 h 1509906"/>
                    <a:gd name="connsiteX183" fmla="*/ 435059 w 1034979"/>
                    <a:gd name="connsiteY183" fmla="*/ 792350 h 1509906"/>
                    <a:gd name="connsiteX184" fmla="*/ 430322 w 1034979"/>
                    <a:gd name="connsiteY184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699699 w 1034979"/>
                    <a:gd name="connsiteY163" fmla="*/ 892647 h 1509906"/>
                    <a:gd name="connsiteX164" fmla="*/ 595181 w 1034979"/>
                    <a:gd name="connsiteY164" fmla="*/ 951135 h 1509906"/>
                    <a:gd name="connsiteX165" fmla="*/ 507294 w 1034979"/>
                    <a:gd name="connsiteY165" fmla="*/ 841212 h 1509906"/>
                    <a:gd name="connsiteX166" fmla="*/ 503484 w 1034979"/>
                    <a:gd name="connsiteY166" fmla="*/ 351627 h 1509906"/>
                    <a:gd name="connsiteX167" fmla="*/ 499674 w 1034979"/>
                    <a:gd name="connsiteY167" fmla="*/ 60162 h 1509906"/>
                    <a:gd name="connsiteX168" fmla="*/ 490149 w 1034979"/>
                    <a:gd name="connsiteY168" fmla="*/ 33492 h 1509906"/>
                    <a:gd name="connsiteX169" fmla="*/ 488244 w 1034979"/>
                    <a:gd name="connsiteY169" fmla="*/ 27777 h 1509906"/>
                    <a:gd name="connsiteX170" fmla="*/ 484434 w 1034979"/>
                    <a:gd name="connsiteY170" fmla="*/ 22062 h 1509906"/>
                    <a:gd name="connsiteX171" fmla="*/ 478719 w 1034979"/>
                    <a:gd name="connsiteY171" fmla="*/ 10632 h 1509906"/>
                    <a:gd name="connsiteX172" fmla="*/ 473004 w 1034979"/>
                    <a:gd name="connsiteY172" fmla="*/ 6822 h 1509906"/>
                    <a:gd name="connsiteX173" fmla="*/ 469194 w 1034979"/>
                    <a:gd name="connsiteY173" fmla="*/ 1107 h 1509906"/>
                    <a:gd name="connsiteX174" fmla="*/ 429189 w 1034979"/>
                    <a:gd name="connsiteY174" fmla="*/ 4917 h 1509906"/>
                    <a:gd name="connsiteX175" fmla="*/ 421569 w 1034979"/>
                    <a:gd name="connsiteY175" fmla="*/ 16347 h 1509906"/>
                    <a:gd name="connsiteX176" fmla="*/ 417759 w 1034979"/>
                    <a:gd name="connsiteY176" fmla="*/ 22062 h 1509906"/>
                    <a:gd name="connsiteX177" fmla="*/ 425379 w 1034979"/>
                    <a:gd name="connsiteY177" fmla="*/ 71592 h 1509906"/>
                    <a:gd name="connsiteX178" fmla="*/ 425379 w 1034979"/>
                    <a:gd name="connsiteY178" fmla="*/ 77307 h 1509906"/>
                    <a:gd name="connsiteX179" fmla="*/ 429189 w 1034979"/>
                    <a:gd name="connsiteY179" fmla="*/ 231612 h 1509906"/>
                    <a:gd name="connsiteX180" fmla="*/ 440619 w 1034979"/>
                    <a:gd name="connsiteY180" fmla="*/ 414492 h 1509906"/>
                    <a:gd name="connsiteX181" fmla="*/ 435265 w 1034979"/>
                    <a:gd name="connsiteY181" fmla="*/ 711672 h 1509906"/>
                    <a:gd name="connsiteX182" fmla="*/ 435059 w 1034979"/>
                    <a:gd name="connsiteY182" fmla="*/ 792350 h 1509906"/>
                    <a:gd name="connsiteX183" fmla="*/ 430322 w 1034979"/>
                    <a:gd name="connsiteY183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699699 w 1034979"/>
                    <a:gd name="connsiteY163" fmla="*/ 892647 h 1509906"/>
                    <a:gd name="connsiteX164" fmla="*/ 595181 w 1034979"/>
                    <a:gd name="connsiteY164" fmla="*/ 951135 h 1509906"/>
                    <a:gd name="connsiteX165" fmla="*/ 507294 w 1034979"/>
                    <a:gd name="connsiteY165" fmla="*/ 841212 h 1509906"/>
                    <a:gd name="connsiteX166" fmla="*/ 503484 w 1034979"/>
                    <a:gd name="connsiteY166" fmla="*/ 351627 h 1509906"/>
                    <a:gd name="connsiteX167" fmla="*/ 499674 w 1034979"/>
                    <a:gd name="connsiteY167" fmla="*/ 60162 h 1509906"/>
                    <a:gd name="connsiteX168" fmla="*/ 490149 w 1034979"/>
                    <a:gd name="connsiteY168" fmla="*/ 33492 h 1509906"/>
                    <a:gd name="connsiteX169" fmla="*/ 488244 w 1034979"/>
                    <a:gd name="connsiteY169" fmla="*/ 27777 h 1509906"/>
                    <a:gd name="connsiteX170" fmla="*/ 484434 w 1034979"/>
                    <a:gd name="connsiteY170" fmla="*/ 22062 h 1509906"/>
                    <a:gd name="connsiteX171" fmla="*/ 478719 w 1034979"/>
                    <a:gd name="connsiteY171" fmla="*/ 10632 h 1509906"/>
                    <a:gd name="connsiteX172" fmla="*/ 473004 w 1034979"/>
                    <a:gd name="connsiteY172" fmla="*/ 6822 h 1509906"/>
                    <a:gd name="connsiteX173" fmla="*/ 469194 w 1034979"/>
                    <a:gd name="connsiteY173" fmla="*/ 1107 h 1509906"/>
                    <a:gd name="connsiteX174" fmla="*/ 429189 w 1034979"/>
                    <a:gd name="connsiteY174" fmla="*/ 4917 h 1509906"/>
                    <a:gd name="connsiteX175" fmla="*/ 421569 w 1034979"/>
                    <a:gd name="connsiteY175" fmla="*/ 16347 h 1509906"/>
                    <a:gd name="connsiteX176" fmla="*/ 425379 w 1034979"/>
                    <a:gd name="connsiteY176" fmla="*/ 71592 h 1509906"/>
                    <a:gd name="connsiteX177" fmla="*/ 425379 w 1034979"/>
                    <a:gd name="connsiteY177" fmla="*/ 77307 h 1509906"/>
                    <a:gd name="connsiteX178" fmla="*/ 429189 w 1034979"/>
                    <a:gd name="connsiteY178" fmla="*/ 231612 h 1509906"/>
                    <a:gd name="connsiteX179" fmla="*/ 440619 w 1034979"/>
                    <a:gd name="connsiteY179" fmla="*/ 414492 h 1509906"/>
                    <a:gd name="connsiteX180" fmla="*/ 435265 w 1034979"/>
                    <a:gd name="connsiteY180" fmla="*/ 711672 h 1509906"/>
                    <a:gd name="connsiteX181" fmla="*/ 435059 w 1034979"/>
                    <a:gd name="connsiteY181" fmla="*/ 792350 h 1509906"/>
                    <a:gd name="connsiteX182" fmla="*/ 430322 w 1034979"/>
                    <a:gd name="connsiteY182" fmla="*/ 872310 h 1509906"/>
                    <a:gd name="connsiteX0" fmla="*/ 430322 w 1034979"/>
                    <a:gd name="connsiteY0" fmla="*/ 872310 h 1509906"/>
                    <a:gd name="connsiteX1" fmla="*/ 392427 w 1034979"/>
                    <a:gd name="connsiteY1" fmla="*/ 925238 h 1509906"/>
                    <a:gd name="connsiteX2" fmla="*/ 339654 w 1034979"/>
                    <a:gd name="connsiteY2" fmla="*/ 949797 h 1509906"/>
                    <a:gd name="connsiteX3" fmla="*/ 328224 w 1034979"/>
                    <a:gd name="connsiteY3" fmla="*/ 953607 h 1509906"/>
                    <a:gd name="connsiteX4" fmla="*/ 312984 w 1034979"/>
                    <a:gd name="connsiteY4" fmla="*/ 959322 h 1509906"/>
                    <a:gd name="connsiteX5" fmla="*/ 265359 w 1034979"/>
                    <a:gd name="connsiteY5" fmla="*/ 955512 h 1509906"/>
                    <a:gd name="connsiteX6" fmla="*/ 253929 w 1034979"/>
                    <a:gd name="connsiteY6" fmla="*/ 951702 h 1509906"/>
                    <a:gd name="connsiteX7" fmla="*/ 242499 w 1034979"/>
                    <a:gd name="connsiteY7" fmla="*/ 947892 h 1509906"/>
                    <a:gd name="connsiteX8" fmla="*/ 236784 w 1034979"/>
                    <a:gd name="connsiteY8" fmla="*/ 945987 h 1509906"/>
                    <a:gd name="connsiteX9" fmla="*/ 231069 w 1034979"/>
                    <a:gd name="connsiteY9" fmla="*/ 944082 h 1509906"/>
                    <a:gd name="connsiteX10" fmla="*/ 219639 w 1034979"/>
                    <a:gd name="connsiteY10" fmla="*/ 942177 h 1509906"/>
                    <a:gd name="connsiteX11" fmla="*/ 213924 w 1034979"/>
                    <a:gd name="connsiteY11" fmla="*/ 940272 h 1509906"/>
                    <a:gd name="connsiteX12" fmla="*/ 206304 w 1034979"/>
                    <a:gd name="connsiteY12" fmla="*/ 938367 h 1509906"/>
                    <a:gd name="connsiteX13" fmla="*/ 194874 w 1034979"/>
                    <a:gd name="connsiteY13" fmla="*/ 934557 h 1509906"/>
                    <a:gd name="connsiteX14" fmla="*/ 189159 w 1034979"/>
                    <a:gd name="connsiteY14" fmla="*/ 932652 h 1509906"/>
                    <a:gd name="connsiteX15" fmla="*/ 181539 w 1034979"/>
                    <a:gd name="connsiteY15" fmla="*/ 930747 h 1509906"/>
                    <a:gd name="connsiteX16" fmla="*/ 170109 w 1034979"/>
                    <a:gd name="connsiteY16" fmla="*/ 925032 h 1509906"/>
                    <a:gd name="connsiteX17" fmla="*/ 164394 w 1034979"/>
                    <a:gd name="connsiteY17" fmla="*/ 921222 h 1509906"/>
                    <a:gd name="connsiteX18" fmla="*/ 116769 w 1034979"/>
                    <a:gd name="connsiteY18" fmla="*/ 896457 h 1509906"/>
                    <a:gd name="connsiteX19" fmla="*/ 59619 w 1034979"/>
                    <a:gd name="connsiteY19" fmla="*/ 867882 h 1509906"/>
                    <a:gd name="connsiteX20" fmla="*/ 46284 w 1034979"/>
                    <a:gd name="connsiteY20" fmla="*/ 888837 h 1509906"/>
                    <a:gd name="connsiteX21" fmla="*/ 50094 w 1034979"/>
                    <a:gd name="connsiteY21" fmla="*/ 926937 h 1509906"/>
                    <a:gd name="connsiteX22" fmla="*/ 53904 w 1034979"/>
                    <a:gd name="connsiteY22" fmla="*/ 932652 h 1509906"/>
                    <a:gd name="connsiteX23" fmla="*/ 59619 w 1034979"/>
                    <a:gd name="connsiteY23" fmla="*/ 936462 h 1509906"/>
                    <a:gd name="connsiteX24" fmla="*/ 63429 w 1034979"/>
                    <a:gd name="connsiteY24" fmla="*/ 942177 h 1509906"/>
                    <a:gd name="connsiteX25" fmla="*/ 80574 w 1034979"/>
                    <a:gd name="connsiteY25" fmla="*/ 951702 h 1509906"/>
                    <a:gd name="connsiteX26" fmla="*/ 166299 w 1034979"/>
                    <a:gd name="connsiteY26" fmla="*/ 972657 h 1509906"/>
                    <a:gd name="connsiteX27" fmla="*/ 191064 w 1034979"/>
                    <a:gd name="connsiteY27" fmla="*/ 978372 h 1509906"/>
                    <a:gd name="connsiteX28" fmla="*/ 208209 w 1034979"/>
                    <a:gd name="connsiteY28" fmla="*/ 984087 h 1509906"/>
                    <a:gd name="connsiteX29" fmla="*/ 213924 w 1034979"/>
                    <a:gd name="connsiteY29" fmla="*/ 985992 h 1509906"/>
                    <a:gd name="connsiteX30" fmla="*/ 229164 w 1034979"/>
                    <a:gd name="connsiteY30" fmla="*/ 989802 h 1509906"/>
                    <a:gd name="connsiteX31" fmla="*/ 248214 w 1034979"/>
                    <a:gd name="connsiteY31" fmla="*/ 995517 h 1509906"/>
                    <a:gd name="connsiteX32" fmla="*/ 253929 w 1034979"/>
                    <a:gd name="connsiteY32" fmla="*/ 999327 h 1509906"/>
                    <a:gd name="connsiteX33" fmla="*/ 267264 w 1034979"/>
                    <a:gd name="connsiteY33" fmla="*/ 1014567 h 1509906"/>
                    <a:gd name="connsiteX34" fmla="*/ 272979 w 1034979"/>
                    <a:gd name="connsiteY34" fmla="*/ 1033617 h 1509906"/>
                    <a:gd name="connsiteX35" fmla="*/ 274884 w 1034979"/>
                    <a:gd name="connsiteY35" fmla="*/ 1039332 h 1509906"/>
                    <a:gd name="connsiteX36" fmla="*/ 276789 w 1034979"/>
                    <a:gd name="connsiteY36" fmla="*/ 1045047 h 1509906"/>
                    <a:gd name="connsiteX37" fmla="*/ 278694 w 1034979"/>
                    <a:gd name="connsiteY37" fmla="*/ 1069812 h 1509906"/>
                    <a:gd name="connsiteX38" fmla="*/ 280599 w 1034979"/>
                    <a:gd name="connsiteY38" fmla="*/ 1075527 h 1509906"/>
                    <a:gd name="connsiteX39" fmla="*/ 278694 w 1034979"/>
                    <a:gd name="connsiteY39" fmla="*/ 1094577 h 1509906"/>
                    <a:gd name="connsiteX40" fmla="*/ 276789 w 1034979"/>
                    <a:gd name="connsiteY40" fmla="*/ 1104102 h 1509906"/>
                    <a:gd name="connsiteX41" fmla="*/ 263454 w 1034979"/>
                    <a:gd name="connsiteY41" fmla="*/ 1117437 h 1509906"/>
                    <a:gd name="connsiteX42" fmla="*/ 252024 w 1034979"/>
                    <a:gd name="connsiteY42" fmla="*/ 1125057 h 1509906"/>
                    <a:gd name="connsiteX43" fmla="*/ 240594 w 1034979"/>
                    <a:gd name="connsiteY43" fmla="*/ 1128867 h 1509906"/>
                    <a:gd name="connsiteX44" fmla="*/ 27234 w 1034979"/>
                    <a:gd name="connsiteY44" fmla="*/ 1147917 h 1509906"/>
                    <a:gd name="connsiteX45" fmla="*/ 15804 w 1034979"/>
                    <a:gd name="connsiteY45" fmla="*/ 1153632 h 1509906"/>
                    <a:gd name="connsiteX46" fmla="*/ 6279 w 1034979"/>
                    <a:gd name="connsiteY46" fmla="*/ 1163157 h 1509906"/>
                    <a:gd name="connsiteX47" fmla="*/ 4374 w 1034979"/>
                    <a:gd name="connsiteY47" fmla="*/ 1168872 h 1509906"/>
                    <a:gd name="connsiteX48" fmla="*/ 564 w 1034979"/>
                    <a:gd name="connsiteY48" fmla="*/ 1174587 h 1509906"/>
                    <a:gd name="connsiteX49" fmla="*/ 6279 w 1034979"/>
                    <a:gd name="connsiteY49" fmla="*/ 1206972 h 1509906"/>
                    <a:gd name="connsiteX50" fmla="*/ 11994 w 1034979"/>
                    <a:gd name="connsiteY50" fmla="*/ 1210782 h 1509906"/>
                    <a:gd name="connsiteX51" fmla="*/ 17709 w 1034979"/>
                    <a:gd name="connsiteY51" fmla="*/ 1212687 h 1509906"/>
                    <a:gd name="connsiteX52" fmla="*/ 145344 w 1034979"/>
                    <a:gd name="connsiteY52" fmla="*/ 1210782 h 1509906"/>
                    <a:gd name="connsiteX53" fmla="*/ 152964 w 1034979"/>
                    <a:gd name="connsiteY53" fmla="*/ 1208877 h 1509906"/>
                    <a:gd name="connsiteX54" fmla="*/ 303459 w 1034979"/>
                    <a:gd name="connsiteY54" fmla="*/ 1203162 h 1509906"/>
                    <a:gd name="connsiteX55" fmla="*/ 318699 w 1034979"/>
                    <a:gd name="connsiteY55" fmla="*/ 1210782 h 1509906"/>
                    <a:gd name="connsiteX56" fmla="*/ 330129 w 1034979"/>
                    <a:gd name="connsiteY56" fmla="*/ 1216497 h 1509906"/>
                    <a:gd name="connsiteX57" fmla="*/ 333939 w 1034979"/>
                    <a:gd name="connsiteY57" fmla="*/ 1222212 h 1509906"/>
                    <a:gd name="connsiteX58" fmla="*/ 339654 w 1034979"/>
                    <a:gd name="connsiteY58" fmla="*/ 1224117 h 1509906"/>
                    <a:gd name="connsiteX59" fmla="*/ 351084 w 1034979"/>
                    <a:gd name="connsiteY59" fmla="*/ 1231737 h 1509906"/>
                    <a:gd name="connsiteX60" fmla="*/ 356799 w 1034979"/>
                    <a:gd name="connsiteY60" fmla="*/ 1235547 h 1509906"/>
                    <a:gd name="connsiteX61" fmla="*/ 360609 w 1034979"/>
                    <a:gd name="connsiteY61" fmla="*/ 1241262 h 1509906"/>
                    <a:gd name="connsiteX62" fmla="*/ 366324 w 1034979"/>
                    <a:gd name="connsiteY62" fmla="*/ 1252692 h 1509906"/>
                    <a:gd name="connsiteX63" fmla="*/ 362514 w 1034979"/>
                    <a:gd name="connsiteY63" fmla="*/ 1279362 h 1509906"/>
                    <a:gd name="connsiteX64" fmla="*/ 358704 w 1034979"/>
                    <a:gd name="connsiteY64" fmla="*/ 1285077 h 1509906"/>
                    <a:gd name="connsiteX65" fmla="*/ 356799 w 1034979"/>
                    <a:gd name="connsiteY65" fmla="*/ 1290792 h 1509906"/>
                    <a:gd name="connsiteX66" fmla="*/ 352989 w 1034979"/>
                    <a:gd name="connsiteY66" fmla="*/ 1296507 h 1509906"/>
                    <a:gd name="connsiteX67" fmla="*/ 351084 w 1034979"/>
                    <a:gd name="connsiteY67" fmla="*/ 1302222 h 1509906"/>
                    <a:gd name="connsiteX68" fmla="*/ 347274 w 1034979"/>
                    <a:gd name="connsiteY68" fmla="*/ 1307937 h 1509906"/>
                    <a:gd name="connsiteX69" fmla="*/ 330129 w 1034979"/>
                    <a:gd name="connsiteY69" fmla="*/ 1374612 h 1509906"/>
                    <a:gd name="connsiteX70" fmla="*/ 328224 w 1034979"/>
                    <a:gd name="connsiteY70" fmla="*/ 1426047 h 1509906"/>
                    <a:gd name="connsiteX71" fmla="*/ 330129 w 1034979"/>
                    <a:gd name="connsiteY71" fmla="*/ 1450812 h 1509906"/>
                    <a:gd name="connsiteX72" fmla="*/ 332034 w 1034979"/>
                    <a:gd name="connsiteY72" fmla="*/ 1456527 h 1509906"/>
                    <a:gd name="connsiteX73" fmla="*/ 335844 w 1034979"/>
                    <a:gd name="connsiteY73" fmla="*/ 1460337 h 1509906"/>
                    <a:gd name="connsiteX74" fmla="*/ 364419 w 1034979"/>
                    <a:gd name="connsiteY74" fmla="*/ 1506057 h 1509906"/>
                    <a:gd name="connsiteX75" fmla="*/ 387279 w 1034979"/>
                    <a:gd name="connsiteY75" fmla="*/ 1507962 h 1509906"/>
                    <a:gd name="connsiteX76" fmla="*/ 392994 w 1034979"/>
                    <a:gd name="connsiteY76" fmla="*/ 1502247 h 1509906"/>
                    <a:gd name="connsiteX77" fmla="*/ 394899 w 1034979"/>
                    <a:gd name="connsiteY77" fmla="*/ 1490817 h 1509906"/>
                    <a:gd name="connsiteX78" fmla="*/ 396804 w 1034979"/>
                    <a:gd name="connsiteY78" fmla="*/ 1485102 h 1509906"/>
                    <a:gd name="connsiteX79" fmla="*/ 398709 w 1034979"/>
                    <a:gd name="connsiteY79" fmla="*/ 1467957 h 1509906"/>
                    <a:gd name="connsiteX80" fmla="*/ 400614 w 1034979"/>
                    <a:gd name="connsiteY80" fmla="*/ 1454622 h 1509906"/>
                    <a:gd name="connsiteX81" fmla="*/ 404424 w 1034979"/>
                    <a:gd name="connsiteY81" fmla="*/ 1397472 h 1509906"/>
                    <a:gd name="connsiteX82" fmla="*/ 410139 w 1034979"/>
                    <a:gd name="connsiteY82" fmla="*/ 1386042 h 1509906"/>
                    <a:gd name="connsiteX83" fmla="*/ 413949 w 1034979"/>
                    <a:gd name="connsiteY83" fmla="*/ 1372707 h 1509906"/>
                    <a:gd name="connsiteX84" fmla="*/ 415854 w 1034979"/>
                    <a:gd name="connsiteY84" fmla="*/ 1366992 h 1509906"/>
                    <a:gd name="connsiteX85" fmla="*/ 417759 w 1034979"/>
                    <a:gd name="connsiteY85" fmla="*/ 1353657 h 1509906"/>
                    <a:gd name="connsiteX86" fmla="*/ 421569 w 1034979"/>
                    <a:gd name="connsiteY86" fmla="*/ 1342227 h 1509906"/>
                    <a:gd name="connsiteX87" fmla="*/ 427284 w 1034979"/>
                    <a:gd name="connsiteY87" fmla="*/ 1328892 h 1509906"/>
                    <a:gd name="connsiteX88" fmla="*/ 467289 w 1034979"/>
                    <a:gd name="connsiteY88" fmla="*/ 1258407 h 1509906"/>
                    <a:gd name="connsiteX89" fmla="*/ 528455 w 1034979"/>
                    <a:gd name="connsiteY89" fmla="*/ 1245638 h 1509906"/>
                    <a:gd name="connsiteX90" fmla="*/ 573969 w 1034979"/>
                    <a:gd name="connsiteY90" fmla="*/ 1229832 h 1509906"/>
                    <a:gd name="connsiteX91" fmla="*/ 585399 w 1034979"/>
                    <a:gd name="connsiteY91" fmla="*/ 1226022 h 1509906"/>
                    <a:gd name="connsiteX92" fmla="*/ 720654 w 1034979"/>
                    <a:gd name="connsiteY92" fmla="*/ 1309842 h 1509906"/>
                    <a:gd name="connsiteX93" fmla="*/ 733989 w 1034979"/>
                    <a:gd name="connsiteY93" fmla="*/ 1319367 h 1509906"/>
                    <a:gd name="connsiteX94" fmla="*/ 743514 w 1034979"/>
                    <a:gd name="connsiteY94" fmla="*/ 1321272 h 1509906"/>
                    <a:gd name="connsiteX95" fmla="*/ 749229 w 1034979"/>
                    <a:gd name="connsiteY95" fmla="*/ 1323177 h 1509906"/>
                    <a:gd name="connsiteX96" fmla="*/ 762564 w 1034979"/>
                    <a:gd name="connsiteY96" fmla="*/ 1328892 h 1509906"/>
                    <a:gd name="connsiteX97" fmla="*/ 777804 w 1034979"/>
                    <a:gd name="connsiteY97" fmla="*/ 1326987 h 1509906"/>
                    <a:gd name="connsiteX98" fmla="*/ 789234 w 1034979"/>
                    <a:gd name="connsiteY98" fmla="*/ 1321272 h 1509906"/>
                    <a:gd name="connsiteX99" fmla="*/ 794949 w 1034979"/>
                    <a:gd name="connsiteY99" fmla="*/ 1319367 h 1509906"/>
                    <a:gd name="connsiteX100" fmla="*/ 802569 w 1034979"/>
                    <a:gd name="connsiteY100" fmla="*/ 1302222 h 1509906"/>
                    <a:gd name="connsiteX101" fmla="*/ 800664 w 1034979"/>
                    <a:gd name="connsiteY101" fmla="*/ 1277457 h 1509906"/>
                    <a:gd name="connsiteX102" fmla="*/ 798759 w 1034979"/>
                    <a:gd name="connsiteY102" fmla="*/ 1271742 h 1509906"/>
                    <a:gd name="connsiteX103" fmla="*/ 796854 w 1034979"/>
                    <a:gd name="connsiteY103" fmla="*/ 1264122 h 1509906"/>
                    <a:gd name="connsiteX104" fmla="*/ 783519 w 1034979"/>
                    <a:gd name="connsiteY104" fmla="*/ 1246977 h 1509906"/>
                    <a:gd name="connsiteX105" fmla="*/ 773994 w 1034979"/>
                    <a:gd name="connsiteY105" fmla="*/ 1241262 h 1509906"/>
                    <a:gd name="connsiteX106" fmla="*/ 648264 w 1034979"/>
                    <a:gd name="connsiteY106" fmla="*/ 1149822 h 1509906"/>
                    <a:gd name="connsiteX107" fmla="*/ 644454 w 1034979"/>
                    <a:gd name="connsiteY107" fmla="*/ 1132677 h 1509906"/>
                    <a:gd name="connsiteX108" fmla="*/ 646359 w 1034979"/>
                    <a:gd name="connsiteY108" fmla="*/ 1125057 h 1509906"/>
                    <a:gd name="connsiteX109" fmla="*/ 650169 w 1034979"/>
                    <a:gd name="connsiteY109" fmla="*/ 1107912 h 1509906"/>
                    <a:gd name="connsiteX110" fmla="*/ 653979 w 1034979"/>
                    <a:gd name="connsiteY110" fmla="*/ 1102197 h 1509906"/>
                    <a:gd name="connsiteX111" fmla="*/ 655884 w 1034979"/>
                    <a:gd name="connsiteY111" fmla="*/ 1096482 h 1509906"/>
                    <a:gd name="connsiteX112" fmla="*/ 661599 w 1034979"/>
                    <a:gd name="connsiteY112" fmla="*/ 1094577 h 1509906"/>
                    <a:gd name="connsiteX113" fmla="*/ 671124 w 1034979"/>
                    <a:gd name="connsiteY113" fmla="*/ 1083147 h 1509906"/>
                    <a:gd name="connsiteX114" fmla="*/ 724464 w 1034979"/>
                    <a:gd name="connsiteY114" fmla="*/ 1075527 h 1509906"/>
                    <a:gd name="connsiteX115" fmla="*/ 842574 w 1034979"/>
                    <a:gd name="connsiteY115" fmla="*/ 1077432 h 1509906"/>
                    <a:gd name="connsiteX116" fmla="*/ 871149 w 1034979"/>
                    <a:gd name="connsiteY116" fmla="*/ 1079337 h 1509906"/>
                    <a:gd name="connsiteX117" fmla="*/ 899724 w 1034979"/>
                    <a:gd name="connsiteY117" fmla="*/ 1085052 h 1509906"/>
                    <a:gd name="connsiteX118" fmla="*/ 922584 w 1034979"/>
                    <a:gd name="connsiteY118" fmla="*/ 1088862 h 1509906"/>
                    <a:gd name="connsiteX119" fmla="*/ 951159 w 1034979"/>
                    <a:gd name="connsiteY119" fmla="*/ 1094577 h 1509906"/>
                    <a:gd name="connsiteX120" fmla="*/ 956874 w 1034979"/>
                    <a:gd name="connsiteY120" fmla="*/ 1094577 h 1509906"/>
                    <a:gd name="connsiteX121" fmla="*/ 1002594 w 1034979"/>
                    <a:gd name="connsiteY121" fmla="*/ 1092672 h 1509906"/>
                    <a:gd name="connsiteX122" fmla="*/ 1031169 w 1034979"/>
                    <a:gd name="connsiteY122" fmla="*/ 1085052 h 1509906"/>
                    <a:gd name="connsiteX123" fmla="*/ 1034979 w 1034979"/>
                    <a:gd name="connsiteY123" fmla="*/ 1079337 h 1509906"/>
                    <a:gd name="connsiteX124" fmla="*/ 1033074 w 1034979"/>
                    <a:gd name="connsiteY124" fmla="*/ 1060287 h 1509906"/>
                    <a:gd name="connsiteX125" fmla="*/ 1027359 w 1034979"/>
                    <a:gd name="connsiteY125" fmla="*/ 1056477 h 1509906"/>
                    <a:gd name="connsiteX126" fmla="*/ 1012119 w 1034979"/>
                    <a:gd name="connsiteY126" fmla="*/ 1054572 h 1509906"/>
                    <a:gd name="connsiteX127" fmla="*/ 1006404 w 1034979"/>
                    <a:gd name="connsiteY127" fmla="*/ 1052667 h 1509906"/>
                    <a:gd name="connsiteX128" fmla="*/ 998784 w 1034979"/>
                    <a:gd name="connsiteY128" fmla="*/ 1050762 h 1509906"/>
                    <a:gd name="connsiteX129" fmla="*/ 987354 w 1034979"/>
                    <a:gd name="connsiteY129" fmla="*/ 1043142 h 1509906"/>
                    <a:gd name="connsiteX130" fmla="*/ 975924 w 1034979"/>
                    <a:gd name="connsiteY130" fmla="*/ 1039332 h 1509906"/>
                    <a:gd name="connsiteX131" fmla="*/ 970209 w 1034979"/>
                    <a:gd name="connsiteY131" fmla="*/ 1037427 h 1509906"/>
                    <a:gd name="connsiteX132" fmla="*/ 962589 w 1034979"/>
                    <a:gd name="connsiteY132" fmla="*/ 1035522 h 1509906"/>
                    <a:gd name="connsiteX133" fmla="*/ 956874 w 1034979"/>
                    <a:gd name="connsiteY133" fmla="*/ 1033617 h 1509906"/>
                    <a:gd name="connsiteX134" fmla="*/ 935919 w 1034979"/>
                    <a:gd name="connsiteY134" fmla="*/ 1027902 h 1509906"/>
                    <a:gd name="connsiteX135" fmla="*/ 930204 w 1034979"/>
                    <a:gd name="connsiteY135" fmla="*/ 1025997 h 1509906"/>
                    <a:gd name="connsiteX136" fmla="*/ 825429 w 1034979"/>
                    <a:gd name="connsiteY136" fmla="*/ 1027902 h 1509906"/>
                    <a:gd name="connsiteX137" fmla="*/ 819714 w 1034979"/>
                    <a:gd name="connsiteY137" fmla="*/ 1029807 h 1509906"/>
                    <a:gd name="connsiteX138" fmla="*/ 730179 w 1034979"/>
                    <a:gd name="connsiteY138" fmla="*/ 1031712 h 1509906"/>
                    <a:gd name="connsiteX139" fmla="*/ 669219 w 1034979"/>
                    <a:gd name="connsiteY139" fmla="*/ 1039332 h 1509906"/>
                    <a:gd name="connsiteX140" fmla="*/ 646359 w 1034979"/>
                    <a:gd name="connsiteY140" fmla="*/ 1043142 h 1509906"/>
                    <a:gd name="connsiteX141" fmla="*/ 642549 w 1034979"/>
                    <a:gd name="connsiteY141" fmla="*/ 1031712 h 1509906"/>
                    <a:gd name="connsiteX142" fmla="*/ 640644 w 1034979"/>
                    <a:gd name="connsiteY142" fmla="*/ 1025997 h 1509906"/>
                    <a:gd name="connsiteX143" fmla="*/ 642549 w 1034979"/>
                    <a:gd name="connsiteY143" fmla="*/ 1008852 h 1509906"/>
                    <a:gd name="connsiteX144" fmla="*/ 644454 w 1034979"/>
                    <a:gd name="connsiteY144" fmla="*/ 1003137 h 1509906"/>
                    <a:gd name="connsiteX145" fmla="*/ 661599 w 1034979"/>
                    <a:gd name="connsiteY145" fmla="*/ 993612 h 1509906"/>
                    <a:gd name="connsiteX146" fmla="*/ 673029 w 1034979"/>
                    <a:gd name="connsiteY146" fmla="*/ 985992 h 1509906"/>
                    <a:gd name="connsiteX147" fmla="*/ 674934 w 1034979"/>
                    <a:gd name="connsiteY147" fmla="*/ 980277 h 1509906"/>
                    <a:gd name="connsiteX148" fmla="*/ 680649 w 1034979"/>
                    <a:gd name="connsiteY148" fmla="*/ 978372 h 1509906"/>
                    <a:gd name="connsiteX149" fmla="*/ 686364 w 1034979"/>
                    <a:gd name="connsiteY149" fmla="*/ 974562 h 1509906"/>
                    <a:gd name="connsiteX150" fmla="*/ 695889 w 1034979"/>
                    <a:gd name="connsiteY150" fmla="*/ 965037 h 1509906"/>
                    <a:gd name="connsiteX151" fmla="*/ 705414 w 1034979"/>
                    <a:gd name="connsiteY151" fmla="*/ 953607 h 1509906"/>
                    <a:gd name="connsiteX152" fmla="*/ 716844 w 1034979"/>
                    <a:gd name="connsiteY152" fmla="*/ 945987 h 1509906"/>
                    <a:gd name="connsiteX153" fmla="*/ 732084 w 1034979"/>
                    <a:gd name="connsiteY153" fmla="*/ 932652 h 1509906"/>
                    <a:gd name="connsiteX154" fmla="*/ 741609 w 1034979"/>
                    <a:gd name="connsiteY154" fmla="*/ 921222 h 1509906"/>
                    <a:gd name="connsiteX155" fmla="*/ 753039 w 1034979"/>
                    <a:gd name="connsiteY155" fmla="*/ 911697 h 1509906"/>
                    <a:gd name="connsiteX156" fmla="*/ 758754 w 1034979"/>
                    <a:gd name="connsiteY156" fmla="*/ 900267 h 1509906"/>
                    <a:gd name="connsiteX157" fmla="*/ 760659 w 1034979"/>
                    <a:gd name="connsiteY157" fmla="*/ 894552 h 1509906"/>
                    <a:gd name="connsiteX158" fmla="*/ 766374 w 1034979"/>
                    <a:gd name="connsiteY158" fmla="*/ 883122 h 1509906"/>
                    <a:gd name="connsiteX159" fmla="*/ 764469 w 1034979"/>
                    <a:gd name="connsiteY159" fmla="*/ 867882 h 1509906"/>
                    <a:gd name="connsiteX160" fmla="*/ 758754 w 1034979"/>
                    <a:gd name="connsiteY160" fmla="*/ 865977 h 1509906"/>
                    <a:gd name="connsiteX161" fmla="*/ 737799 w 1034979"/>
                    <a:gd name="connsiteY161" fmla="*/ 867882 h 1509906"/>
                    <a:gd name="connsiteX162" fmla="*/ 732084 w 1034979"/>
                    <a:gd name="connsiteY162" fmla="*/ 871692 h 1509906"/>
                    <a:gd name="connsiteX163" fmla="*/ 699699 w 1034979"/>
                    <a:gd name="connsiteY163" fmla="*/ 892647 h 1509906"/>
                    <a:gd name="connsiteX164" fmla="*/ 595181 w 1034979"/>
                    <a:gd name="connsiteY164" fmla="*/ 951135 h 1509906"/>
                    <a:gd name="connsiteX165" fmla="*/ 507294 w 1034979"/>
                    <a:gd name="connsiteY165" fmla="*/ 841212 h 1509906"/>
                    <a:gd name="connsiteX166" fmla="*/ 503484 w 1034979"/>
                    <a:gd name="connsiteY166" fmla="*/ 351627 h 1509906"/>
                    <a:gd name="connsiteX167" fmla="*/ 499674 w 1034979"/>
                    <a:gd name="connsiteY167" fmla="*/ 60162 h 1509906"/>
                    <a:gd name="connsiteX168" fmla="*/ 490149 w 1034979"/>
                    <a:gd name="connsiteY168" fmla="*/ 33492 h 1509906"/>
                    <a:gd name="connsiteX169" fmla="*/ 488244 w 1034979"/>
                    <a:gd name="connsiteY169" fmla="*/ 27777 h 1509906"/>
                    <a:gd name="connsiteX170" fmla="*/ 484434 w 1034979"/>
                    <a:gd name="connsiteY170" fmla="*/ 22062 h 1509906"/>
                    <a:gd name="connsiteX171" fmla="*/ 478719 w 1034979"/>
                    <a:gd name="connsiteY171" fmla="*/ 10632 h 1509906"/>
                    <a:gd name="connsiteX172" fmla="*/ 473004 w 1034979"/>
                    <a:gd name="connsiteY172" fmla="*/ 6822 h 1509906"/>
                    <a:gd name="connsiteX173" fmla="*/ 469194 w 1034979"/>
                    <a:gd name="connsiteY173" fmla="*/ 1107 h 1509906"/>
                    <a:gd name="connsiteX174" fmla="*/ 429189 w 1034979"/>
                    <a:gd name="connsiteY174" fmla="*/ 4917 h 1509906"/>
                    <a:gd name="connsiteX175" fmla="*/ 425379 w 1034979"/>
                    <a:gd name="connsiteY175" fmla="*/ 71592 h 1509906"/>
                    <a:gd name="connsiteX176" fmla="*/ 425379 w 1034979"/>
                    <a:gd name="connsiteY176" fmla="*/ 77307 h 1509906"/>
                    <a:gd name="connsiteX177" fmla="*/ 429189 w 1034979"/>
                    <a:gd name="connsiteY177" fmla="*/ 231612 h 1509906"/>
                    <a:gd name="connsiteX178" fmla="*/ 440619 w 1034979"/>
                    <a:gd name="connsiteY178" fmla="*/ 414492 h 1509906"/>
                    <a:gd name="connsiteX179" fmla="*/ 435265 w 1034979"/>
                    <a:gd name="connsiteY179" fmla="*/ 711672 h 1509906"/>
                    <a:gd name="connsiteX180" fmla="*/ 435059 w 1034979"/>
                    <a:gd name="connsiteY180" fmla="*/ 792350 h 1509906"/>
                    <a:gd name="connsiteX181" fmla="*/ 430322 w 1034979"/>
                    <a:gd name="connsiteY181" fmla="*/ 872310 h 1509906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206304 w 1034979"/>
                    <a:gd name="connsiteY12" fmla="*/ 945063 h 1516602"/>
                    <a:gd name="connsiteX13" fmla="*/ 194874 w 1034979"/>
                    <a:gd name="connsiteY13" fmla="*/ 941253 h 1516602"/>
                    <a:gd name="connsiteX14" fmla="*/ 189159 w 1034979"/>
                    <a:gd name="connsiteY14" fmla="*/ 939348 h 1516602"/>
                    <a:gd name="connsiteX15" fmla="*/ 181539 w 1034979"/>
                    <a:gd name="connsiteY15" fmla="*/ 937443 h 1516602"/>
                    <a:gd name="connsiteX16" fmla="*/ 170109 w 1034979"/>
                    <a:gd name="connsiteY16" fmla="*/ 931728 h 1516602"/>
                    <a:gd name="connsiteX17" fmla="*/ 164394 w 1034979"/>
                    <a:gd name="connsiteY17" fmla="*/ 927918 h 1516602"/>
                    <a:gd name="connsiteX18" fmla="*/ 116769 w 1034979"/>
                    <a:gd name="connsiteY18" fmla="*/ 903153 h 1516602"/>
                    <a:gd name="connsiteX19" fmla="*/ 59619 w 1034979"/>
                    <a:gd name="connsiteY19" fmla="*/ 874578 h 1516602"/>
                    <a:gd name="connsiteX20" fmla="*/ 46284 w 1034979"/>
                    <a:gd name="connsiteY20" fmla="*/ 895533 h 1516602"/>
                    <a:gd name="connsiteX21" fmla="*/ 50094 w 1034979"/>
                    <a:gd name="connsiteY21" fmla="*/ 933633 h 1516602"/>
                    <a:gd name="connsiteX22" fmla="*/ 53904 w 1034979"/>
                    <a:gd name="connsiteY22" fmla="*/ 939348 h 1516602"/>
                    <a:gd name="connsiteX23" fmla="*/ 59619 w 1034979"/>
                    <a:gd name="connsiteY23" fmla="*/ 943158 h 1516602"/>
                    <a:gd name="connsiteX24" fmla="*/ 63429 w 1034979"/>
                    <a:gd name="connsiteY24" fmla="*/ 948873 h 1516602"/>
                    <a:gd name="connsiteX25" fmla="*/ 80574 w 1034979"/>
                    <a:gd name="connsiteY25" fmla="*/ 958398 h 1516602"/>
                    <a:gd name="connsiteX26" fmla="*/ 166299 w 1034979"/>
                    <a:gd name="connsiteY26" fmla="*/ 979353 h 1516602"/>
                    <a:gd name="connsiteX27" fmla="*/ 191064 w 1034979"/>
                    <a:gd name="connsiteY27" fmla="*/ 985068 h 1516602"/>
                    <a:gd name="connsiteX28" fmla="*/ 208209 w 1034979"/>
                    <a:gd name="connsiteY28" fmla="*/ 990783 h 1516602"/>
                    <a:gd name="connsiteX29" fmla="*/ 213924 w 1034979"/>
                    <a:gd name="connsiteY29" fmla="*/ 992688 h 1516602"/>
                    <a:gd name="connsiteX30" fmla="*/ 229164 w 1034979"/>
                    <a:gd name="connsiteY30" fmla="*/ 996498 h 1516602"/>
                    <a:gd name="connsiteX31" fmla="*/ 248214 w 1034979"/>
                    <a:gd name="connsiteY31" fmla="*/ 1002213 h 1516602"/>
                    <a:gd name="connsiteX32" fmla="*/ 253929 w 1034979"/>
                    <a:gd name="connsiteY32" fmla="*/ 1006023 h 1516602"/>
                    <a:gd name="connsiteX33" fmla="*/ 267264 w 1034979"/>
                    <a:gd name="connsiteY33" fmla="*/ 1021263 h 1516602"/>
                    <a:gd name="connsiteX34" fmla="*/ 272979 w 1034979"/>
                    <a:gd name="connsiteY34" fmla="*/ 1040313 h 1516602"/>
                    <a:gd name="connsiteX35" fmla="*/ 274884 w 1034979"/>
                    <a:gd name="connsiteY35" fmla="*/ 1046028 h 1516602"/>
                    <a:gd name="connsiteX36" fmla="*/ 276789 w 1034979"/>
                    <a:gd name="connsiteY36" fmla="*/ 1051743 h 1516602"/>
                    <a:gd name="connsiteX37" fmla="*/ 278694 w 1034979"/>
                    <a:gd name="connsiteY37" fmla="*/ 1076508 h 1516602"/>
                    <a:gd name="connsiteX38" fmla="*/ 280599 w 1034979"/>
                    <a:gd name="connsiteY38" fmla="*/ 1082223 h 1516602"/>
                    <a:gd name="connsiteX39" fmla="*/ 278694 w 1034979"/>
                    <a:gd name="connsiteY39" fmla="*/ 1101273 h 1516602"/>
                    <a:gd name="connsiteX40" fmla="*/ 276789 w 1034979"/>
                    <a:gd name="connsiteY40" fmla="*/ 1110798 h 1516602"/>
                    <a:gd name="connsiteX41" fmla="*/ 263454 w 1034979"/>
                    <a:gd name="connsiteY41" fmla="*/ 1124133 h 1516602"/>
                    <a:gd name="connsiteX42" fmla="*/ 252024 w 1034979"/>
                    <a:gd name="connsiteY42" fmla="*/ 1131753 h 1516602"/>
                    <a:gd name="connsiteX43" fmla="*/ 240594 w 1034979"/>
                    <a:gd name="connsiteY43" fmla="*/ 1135563 h 1516602"/>
                    <a:gd name="connsiteX44" fmla="*/ 27234 w 1034979"/>
                    <a:gd name="connsiteY44" fmla="*/ 1154613 h 1516602"/>
                    <a:gd name="connsiteX45" fmla="*/ 15804 w 1034979"/>
                    <a:gd name="connsiteY45" fmla="*/ 1160328 h 1516602"/>
                    <a:gd name="connsiteX46" fmla="*/ 6279 w 1034979"/>
                    <a:gd name="connsiteY46" fmla="*/ 1169853 h 1516602"/>
                    <a:gd name="connsiteX47" fmla="*/ 4374 w 1034979"/>
                    <a:gd name="connsiteY47" fmla="*/ 1175568 h 1516602"/>
                    <a:gd name="connsiteX48" fmla="*/ 564 w 1034979"/>
                    <a:gd name="connsiteY48" fmla="*/ 1181283 h 1516602"/>
                    <a:gd name="connsiteX49" fmla="*/ 6279 w 1034979"/>
                    <a:gd name="connsiteY49" fmla="*/ 1213668 h 1516602"/>
                    <a:gd name="connsiteX50" fmla="*/ 11994 w 1034979"/>
                    <a:gd name="connsiteY50" fmla="*/ 1217478 h 1516602"/>
                    <a:gd name="connsiteX51" fmla="*/ 17709 w 1034979"/>
                    <a:gd name="connsiteY51" fmla="*/ 1219383 h 1516602"/>
                    <a:gd name="connsiteX52" fmla="*/ 145344 w 1034979"/>
                    <a:gd name="connsiteY52" fmla="*/ 1217478 h 1516602"/>
                    <a:gd name="connsiteX53" fmla="*/ 152964 w 1034979"/>
                    <a:gd name="connsiteY53" fmla="*/ 1215573 h 1516602"/>
                    <a:gd name="connsiteX54" fmla="*/ 303459 w 1034979"/>
                    <a:gd name="connsiteY54" fmla="*/ 1209858 h 1516602"/>
                    <a:gd name="connsiteX55" fmla="*/ 318699 w 1034979"/>
                    <a:gd name="connsiteY55" fmla="*/ 1217478 h 1516602"/>
                    <a:gd name="connsiteX56" fmla="*/ 330129 w 1034979"/>
                    <a:gd name="connsiteY56" fmla="*/ 1223193 h 1516602"/>
                    <a:gd name="connsiteX57" fmla="*/ 333939 w 1034979"/>
                    <a:gd name="connsiteY57" fmla="*/ 1228908 h 1516602"/>
                    <a:gd name="connsiteX58" fmla="*/ 339654 w 1034979"/>
                    <a:gd name="connsiteY58" fmla="*/ 1230813 h 1516602"/>
                    <a:gd name="connsiteX59" fmla="*/ 351084 w 1034979"/>
                    <a:gd name="connsiteY59" fmla="*/ 1238433 h 1516602"/>
                    <a:gd name="connsiteX60" fmla="*/ 356799 w 1034979"/>
                    <a:gd name="connsiteY60" fmla="*/ 1242243 h 1516602"/>
                    <a:gd name="connsiteX61" fmla="*/ 360609 w 1034979"/>
                    <a:gd name="connsiteY61" fmla="*/ 1247958 h 1516602"/>
                    <a:gd name="connsiteX62" fmla="*/ 366324 w 1034979"/>
                    <a:gd name="connsiteY62" fmla="*/ 1259388 h 1516602"/>
                    <a:gd name="connsiteX63" fmla="*/ 362514 w 1034979"/>
                    <a:gd name="connsiteY63" fmla="*/ 1286058 h 1516602"/>
                    <a:gd name="connsiteX64" fmla="*/ 358704 w 1034979"/>
                    <a:gd name="connsiteY64" fmla="*/ 1291773 h 1516602"/>
                    <a:gd name="connsiteX65" fmla="*/ 356799 w 1034979"/>
                    <a:gd name="connsiteY65" fmla="*/ 1297488 h 1516602"/>
                    <a:gd name="connsiteX66" fmla="*/ 352989 w 1034979"/>
                    <a:gd name="connsiteY66" fmla="*/ 1303203 h 1516602"/>
                    <a:gd name="connsiteX67" fmla="*/ 351084 w 1034979"/>
                    <a:gd name="connsiteY67" fmla="*/ 1308918 h 1516602"/>
                    <a:gd name="connsiteX68" fmla="*/ 347274 w 1034979"/>
                    <a:gd name="connsiteY68" fmla="*/ 1314633 h 1516602"/>
                    <a:gd name="connsiteX69" fmla="*/ 330129 w 1034979"/>
                    <a:gd name="connsiteY69" fmla="*/ 1381308 h 1516602"/>
                    <a:gd name="connsiteX70" fmla="*/ 328224 w 1034979"/>
                    <a:gd name="connsiteY70" fmla="*/ 1432743 h 1516602"/>
                    <a:gd name="connsiteX71" fmla="*/ 330129 w 1034979"/>
                    <a:gd name="connsiteY71" fmla="*/ 1457508 h 1516602"/>
                    <a:gd name="connsiteX72" fmla="*/ 332034 w 1034979"/>
                    <a:gd name="connsiteY72" fmla="*/ 1463223 h 1516602"/>
                    <a:gd name="connsiteX73" fmla="*/ 335844 w 1034979"/>
                    <a:gd name="connsiteY73" fmla="*/ 1467033 h 1516602"/>
                    <a:gd name="connsiteX74" fmla="*/ 364419 w 1034979"/>
                    <a:gd name="connsiteY74" fmla="*/ 1512753 h 1516602"/>
                    <a:gd name="connsiteX75" fmla="*/ 387279 w 1034979"/>
                    <a:gd name="connsiteY75" fmla="*/ 1514658 h 1516602"/>
                    <a:gd name="connsiteX76" fmla="*/ 392994 w 1034979"/>
                    <a:gd name="connsiteY76" fmla="*/ 1508943 h 1516602"/>
                    <a:gd name="connsiteX77" fmla="*/ 394899 w 1034979"/>
                    <a:gd name="connsiteY77" fmla="*/ 1497513 h 1516602"/>
                    <a:gd name="connsiteX78" fmla="*/ 396804 w 1034979"/>
                    <a:gd name="connsiteY78" fmla="*/ 1491798 h 1516602"/>
                    <a:gd name="connsiteX79" fmla="*/ 398709 w 1034979"/>
                    <a:gd name="connsiteY79" fmla="*/ 1474653 h 1516602"/>
                    <a:gd name="connsiteX80" fmla="*/ 400614 w 1034979"/>
                    <a:gd name="connsiteY80" fmla="*/ 1461318 h 1516602"/>
                    <a:gd name="connsiteX81" fmla="*/ 404424 w 1034979"/>
                    <a:gd name="connsiteY81" fmla="*/ 1404168 h 1516602"/>
                    <a:gd name="connsiteX82" fmla="*/ 410139 w 1034979"/>
                    <a:gd name="connsiteY82" fmla="*/ 1392738 h 1516602"/>
                    <a:gd name="connsiteX83" fmla="*/ 413949 w 1034979"/>
                    <a:gd name="connsiteY83" fmla="*/ 1379403 h 1516602"/>
                    <a:gd name="connsiteX84" fmla="*/ 415854 w 1034979"/>
                    <a:gd name="connsiteY84" fmla="*/ 1373688 h 1516602"/>
                    <a:gd name="connsiteX85" fmla="*/ 417759 w 1034979"/>
                    <a:gd name="connsiteY85" fmla="*/ 1360353 h 1516602"/>
                    <a:gd name="connsiteX86" fmla="*/ 421569 w 1034979"/>
                    <a:gd name="connsiteY86" fmla="*/ 1348923 h 1516602"/>
                    <a:gd name="connsiteX87" fmla="*/ 427284 w 1034979"/>
                    <a:gd name="connsiteY87" fmla="*/ 1335588 h 1516602"/>
                    <a:gd name="connsiteX88" fmla="*/ 467289 w 1034979"/>
                    <a:gd name="connsiteY88" fmla="*/ 1265103 h 1516602"/>
                    <a:gd name="connsiteX89" fmla="*/ 528455 w 1034979"/>
                    <a:gd name="connsiteY89" fmla="*/ 1252334 h 1516602"/>
                    <a:gd name="connsiteX90" fmla="*/ 573969 w 1034979"/>
                    <a:gd name="connsiteY90" fmla="*/ 1236528 h 1516602"/>
                    <a:gd name="connsiteX91" fmla="*/ 585399 w 1034979"/>
                    <a:gd name="connsiteY91" fmla="*/ 1232718 h 1516602"/>
                    <a:gd name="connsiteX92" fmla="*/ 720654 w 1034979"/>
                    <a:gd name="connsiteY92" fmla="*/ 1316538 h 1516602"/>
                    <a:gd name="connsiteX93" fmla="*/ 733989 w 1034979"/>
                    <a:gd name="connsiteY93" fmla="*/ 1326063 h 1516602"/>
                    <a:gd name="connsiteX94" fmla="*/ 743514 w 1034979"/>
                    <a:gd name="connsiteY94" fmla="*/ 1327968 h 1516602"/>
                    <a:gd name="connsiteX95" fmla="*/ 749229 w 1034979"/>
                    <a:gd name="connsiteY95" fmla="*/ 1329873 h 1516602"/>
                    <a:gd name="connsiteX96" fmla="*/ 762564 w 1034979"/>
                    <a:gd name="connsiteY96" fmla="*/ 1335588 h 1516602"/>
                    <a:gd name="connsiteX97" fmla="*/ 777804 w 1034979"/>
                    <a:gd name="connsiteY97" fmla="*/ 1333683 h 1516602"/>
                    <a:gd name="connsiteX98" fmla="*/ 789234 w 1034979"/>
                    <a:gd name="connsiteY98" fmla="*/ 1327968 h 1516602"/>
                    <a:gd name="connsiteX99" fmla="*/ 794949 w 1034979"/>
                    <a:gd name="connsiteY99" fmla="*/ 1326063 h 1516602"/>
                    <a:gd name="connsiteX100" fmla="*/ 802569 w 1034979"/>
                    <a:gd name="connsiteY100" fmla="*/ 1308918 h 1516602"/>
                    <a:gd name="connsiteX101" fmla="*/ 800664 w 1034979"/>
                    <a:gd name="connsiteY101" fmla="*/ 1284153 h 1516602"/>
                    <a:gd name="connsiteX102" fmla="*/ 798759 w 1034979"/>
                    <a:gd name="connsiteY102" fmla="*/ 1278438 h 1516602"/>
                    <a:gd name="connsiteX103" fmla="*/ 796854 w 1034979"/>
                    <a:gd name="connsiteY103" fmla="*/ 1270818 h 1516602"/>
                    <a:gd name="connsiteX104" fmla="*/ 783519 w 1034979"/>
                    <a:gd name="connsiteY104" fmla="*/ 1253673 h 1516602"/>
                    <a:gd name="connsiteX105" fmla="*/ 773994 w 1034979"/>
                    <a:gd name="connsiteY105" fmla="*/ 1247958 h 1516602"/>
                    <a:gd name="connsiteX106" fmla="*/ 648264 w 1034979"/>
                    <a:gd name="connsiteY106" fmla="*/ 1156518 h 1516602"/>
                    <a:gd name="connsiteX107" fmla="*/ 644454 w 1034979"/>
                    <a:gd name="connsiteY107" fmla="*/ 1139373 h 1516602"/>
                    <a:gd name="connsiteX108" fmla="*/ 646359 w 1034979"/>
                    <a:gd name="connsiteY108" fmla="*/ 1131753 h 1516602"/>
                    <a:gd name="connsiteX109" fmla="*/ 650169 w 1034979"/>
                    <a:gd name="connsiteY109" fmla="*/ 1114608 h 1516602"/>
                    <a:gd name="connsiteX110" fmla="*/ 653979 w 1034979"/>
                    <a:gd name="connsiteY110" fmla="*/ 1108893 h 1516602"/>
                    <a:gd name="connsiteX111" fmla="*/ 655884 w 1034979"/>
                    <a:gd name="connsiteY111" fmla="*/ 1103178 h 1516602"/>
                    <a:gd name="connsiteX112" fmla="*/ 661599 w 1034979"/>
                    <a:gd name="connsiteY112" fmla="*/ 1101273 h 1516602"/>
                    <a:gd name="connsiteX113" fmla="*/ 671124 w 1034979"/>
                    <a:gd name="connsiteY113" fmla="*/ 1089843 h 1516602"/>
                    <a:gd name="connsiteX114" fmla="*/ 724464 w 1034979"/>
                    <a:gd name="connsiteY114" fmla="*/ 1082223 h 1516602"/>
                    <a:gd name="connsiteX115" fmla="*/ 842574 w 1034979"/>
                    <a:gd name="connsiteY115" fmla="*/ 1084128 h 1516602"/>
                    <a:gd name="connsiteX116" fmla="*/ 871149 w 1034979"/>
                    <a:gd name="connsiteY116" fmla="*/ 1086033 h 1516602"/>
                    <a:gd name="connsiteX117" fmla="*/ 899724 w 1034979"/>
                    <a:gd name="connsiteY117" fmla="*/ 1091748 h 1516602"/>
                    <a:gd name="connsiteX118" fmla="*/ 922584 w 1034979"/>
                    <a:gd name="connsiteY118" fmla="*/ 1095558 h 1516602"/>
                    <a:gd name="connsiteX119" fmla="*/ 951159 w 1034979"/>
                    <a:gd name="connsiteY119" fmla="*/ 1101273 h 1516602"/>
                    <a:gd name="connsiteX120" fmla="*/ 956874 w 1034979"/>
                    <a:gd name="connsiteY120" fmla="*/ 1101273 h 1516602"/>
                    <a:gd name="connsiteX121" fmla="*/ 1002594 w 1034979"/>
                    <a:gd name="connsiteY121" fmla="*/ 1099368 h 1516602"/>
                    <a:gd name="connsiteX122" fmla="*/ 1031169 w 1034979"/>
                    <a:gd name="connsiteY122" fmla="*/ 1091748 h 1516602"/>
                    <a:gd name="connsiteX123" fmla="*/ 1034979 w 1034979"/>
                    <a:gd name="connsiteY123" fmla="*/ 1086033 h 1516602"/>
                    <a:gd name="connsiteX124" fmla="*/ 1033074 w 1034979"/>
                    <a:gd name="connsiteY124" fmla="*/ 1066983 h 1516602"/>
                    <a:gd name="connsiteX125" fmla="*/ 1027359 w 1034979"/>
                    <a:gd name="connsiteY125" fmla="*/ 1063173 h 1516602"/>
                    <a:gd name="connsiteX126" fmla="*/ 1012119 w 1034979"/>
                    <a:gd name="connsiteY126" fmla="*/ 1061268 h 1516602"/>
                    <a:gd name="connsiteX127" fmla="*/ 1006404 w 1034979"/>
                    <a:gd name="connsiteY127" fmla="*/ 1059363 h 1516602"/>
                    <a:gd name="connsiteX128" fmla="*/ 998784 w 1034979"/>
                    <a:gd name="connsiteY128" fmla="*/ 1057458 h 1516602"/>
                    <a:gd name="connsiteX129" fmla="*/ 987354 w 1034979"/>
                    <a:gd name="connsiteY129" fmla="*/ 1049838 h 1516602"/>
                    <a:gd name="connsiteX130" fmla="*/ 975924 w 1034979"/>
                    <a:gd name="connsiteY130" fmla="*/ 1046028 h 1516602"/>
                    <a:gd name="connsiteX131" fmla="*/ 970209 w 1034979"/>
                    <a:gd name="connsiteY131" fmla="*/ 1044123 h 1516602"/>
                    <a:gd name="connsiteX132" fmla="*/ 962589 w 1034979"/>
                    <a:gd name="connsiteY132" fmla="*/ 1042218 h 1516602"/>
                    <a:gd name="connsiteX133" fmla="*/ 956874 w 1034979"/>
                    <a:gd name="connsiteY133" fmla="*/ 1040313 h 1516602"/>
                    <a:gd name="connsiteX134" fmla="*/ 935919 w 1034979"/>
                    <a:gd name="connsiteY134" fmla="*/ 1034598 h 1516602"/>
                    <a:gd name="connsiteX135" fmla="*/ 930204 w 1034979"/>
                    <a:gd name="connsiteY135" fmla="*/ 1032693 h 1516602"/>
                    <a:gd name="connsiteX136" fmla="*/ 825429 w 1034979"/>
                    <a:gd name="connsiteY136" fmla="*/ 1034598 h 1516602"/>
                    <a:gd name="connsiteX137" fmla="*/ 819714 w 1034979"/>
                    <a:gd name="connsiteY137" fmla="*/ 1036503 h 1516602"/>
                    <a:gd name="connsiteX138" fmla="*/ 730179 w 1034979"/>
                    <a:gd name="connsiteY138" fmla="*/ 1038408 h 1516602"/>
                    <a:gd name="connsiteX139" fmla="*/ 669219 w 1034979"/>
                    <a:gd name="connsiteY139" fmla="*/ 1046028 h 1516602"/>
                    <a:gd name="connsiteX140" fmla="*/ 646359 w 1034979"/>
                    <a:gd name="connsiteY140" fmla="*/ 1049838 h 1516602"/>
                    <a:gd name="connsiteX141" fmla="*/ 642549 w 1034979"/>
                    <a:gd name="connsiteY141" fmla="*/ 1038408 h 1516602"/>
                    <a:gd name="connsiteX142" fmla="*/ 640644 w 1034979"/>
                    <a:gd name="connsiteY142" fmla="*/ 1032693 h 1516602"/>
                    <a:gd name="connsiteX143" fmla="*/ 642549 w 1034979"/>
                    <a:gd name="connsiteY143" fmla="*/ 1015548 h 1516602"/>
                    <a:gd name="connsiteX144" fmla="*/ 644454 w 1034979"/>
                    <a:gd name="connsiteY144" fmla="*/ 1009833 h 1516602"/>
                    <a:gd name="connsiteX145" fmla="*/ 661599 w 1034979"/>
                    <a:gd name="connsiteY145" fmla="*/ 1000308 h 1516602"/>
                    <a:gd name="connsiteX146" fmla="*/ 673029 w 1034979"/>
                    <a:gd name="connsiteY146" fmla="*/ 992688 h 1516602"/>
                    <a:gd name="connsiteX147" fmla="*/ 674934 w 1034979"/>
                    <a:gd name="connsiteY147" fmla="*/ 986973 h 1516602"/>
                    <a:gd name="connsiteX148" fmla="*/ 680649 w 1034979"/>
                    <a:gd name="connsiteY148" fmla="*/ 985068 h 1516602"/>
                    <a:gd name="connsiteX149" fmla="*/ 686364 w 1034979"/>
                    <a:gd name="connsiteY149" fmla="*/ 981258 h 1516602"/>
                    <a:gd name="connsiteX150" fmla="*/ 695889 w 1034979"/>
                    <a:gd name="connsiteY150" fmla="*/ 971733 h 1516602"/>
                    <a:gd name="connsiteX151" fmla="*/ 705414 w 1034979"/>
                    <a:gd name="connsiteY151" fmla="*/ 960303 h 1516602"/>
                    <a:gd name="connsiteX152" fmla="*/ 716844 w 1034979"/>
                    <a:gd name="connsiteY152" fmla="*/ 952683 h 1516602"/>
                    <a:gd name="connsiteX153" fmla="*/ 732084 w 1034979"/>
                    <a:gd name="connsiteY153" fmla="*/ 939348 h 1516602"/>
                    <a:gd name="connsiteX154" fmla="*/ 741609 w 1034979"/>
                    <a:gd name="connsiteY154" fmla="*/ 927918 h 1516602"/>
                    <a:gd name="connsiteX155" fmla="*/ 753039 w 1034979"/>
                    <a:gd name="connsiteY155" fmla="*/ 918393 h 1516602"/>
                    <a:gd name="connsiteX156" fmla="*/ 758754 w 1034979"/>
                    <a:gd name="connsiteY156" fmla="*/ 906963 h 1516602"/>
                    <a:gd name="connsiteX157" fmla="*/ 760659 w 1034979"/>
                    <a:gd name="connsiteY157" fmla="*/ 901248 h 1516602"/>
                    <a:gd name="connsiteX158" fmla="*/ 766374 w 1034979"/>
                    <a:gd name="connsiteY158" fmla="*/ 889818 h 1516602"/>
                    <a:gd name="connsiteX159" fmla="*/ 764469 w 1034979"/>
                    <a:gd name="connsiteY159" fmla="*/ 874578 h 1516602"/>
                    <a:gd name="connsiteX160" fmla="*/ 758754 w 1034979"/>
                    <a:gd name="connsiteY160" fmla="*/ 872673 h 1516602"/>
                    <a:gd name="connsiteX161" fmla="*/ 737799 w 1034979"/>
                    <a:gd name="connsiteY161" fmla="*/ 874578 h 1516602"/>
                    <a:gd name="connsiteX162" fmla="*/ 732084 w 1034979"/>
                    <a:gd name="connsiteY162" fmla="*/ 878388 h 1516602"/>
                    <a:gd name="connsiteX163" fmla="*/ 699699 w 1034979"/>
                    <a:gd name="connsiteY163" fmla="*/ 899343 h 1516602"/>
                    <a:gd name="connsiteX164" fmla="*/ 595181 w 1034979"/>
                    <a:gd name="connsiteY164" fmla="*/ 957831 h 1516602"/>
                    <a:gd name="connsiteX165" fmla="*/ 507294 w 1034979"/>
                    <a:gd name="connsiteY165" fmla="*/ 847908 h 1516602"/>
                    <a:gd name="connsiteX166" fmla="*/ 503484 w 1034979"/>
                    <a:gd name="connsiteY166" fmla="*/ 358323 h 1516602"/>
                    <a:gd name="connsiteX167" fmla="*/ 499674 w 1034979"/>
                    <a:gd name="connsiteY167" fmla="*/ 66858 h 1516602"/>
                    <a:gd name="connsiteX168" fmla="*/ 490149 w 1034979"/>
                    <a:gd name="connsiteY168" fmla="*/ 40188 h 1516602"/>
                    <a:gd name="connsiteX169" fmla="*/ 488244 w 1034979"/>
                    <a:gd name="connsiteY169" fmla="*/ 34473 h 1516602"/>
                    <a:gd name="connsiteX170" fmla="*/ 484434 w 1034979"/>
                    <a:gd name="connsiteY170" fmla="*/ 28758 h 1516602"/>
                    <a:gd name="connsiteX171" fmla="*/ 478719 w 1034979"/>
                    <a:gd name="connsiteY171" fmla="*/ 17328 h 1516602"/>
                    <a:gd name="connsiteX172" fmla="*/ 473004 w 1034979"/>
                    <a:gd name="connsiteY172" fmla="*/ 13518 h 1516602"/>
                    <a:gd name="connsiteX173" fmla="*/ 469194 w 1034979"/>
                    <a:gd name="connsiteY173" fmla="*/ 7803 h 1516602"/>
                    <a:gd name="connsiteX174" fmla="*/ 429189 w 1034979"/>
                    <a:gd name="connsiteY174" fmla="*/ 11613 h 1516602"/>
                    <a:gd name="connsiteX175" fmla="*/ 425379 w 1034979"/>
                    <a:gd name="connsiteY175" fmla="*/ 78288 h 1516602"/>
                    <a:gd name="connsiteX176" fmla="*/ 425379 w 1034979"/>
                    <a:gd name="connsiteY176" fmla="*/ 84003 h 1516602"/>
                    <a:gd name="connsiteX177" fmla="*/ 429189 w 1034979"/>
                    <a:gd name="connsiteY177" fmla="*/ 238308 h 1516602"/>
                    <a:gd name="connsiteX178" fmla="*/ 440619 w 1034979"/>
                    <a:gd name="connsiteY178" fmla="*/ 421188 h 1516602"/>
                    <a:gd name="connsiteX179" fmla="*/ 435265 w 1034979"/>
                    <a:gd name="connsiteY179" fmla="*/ 718368 h 1516602"/>
                    <a:gd name="connsiteX180" fmla="*/ 435059 w 1034979"/>
                    <a:gd name="connsiteY180" fmla="*/ 799046 h 1516602"/>
                    <a:gd name="connsiteX181" fmla="*/ 430322 w 1034979"/>
                    <a:gd name="connsiteY181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206304 w 1034979"/>
                    <a:gd name="connsiteY12" fmla="*/ 945063 h 1516602"/>
                    <a:gd name="connsiteX13" fmla="*/ 194874 w 1034979"/>
                    <a:gd name="connsiteY13" fmla="*/ 941253 h 1516602"/>
                    <a:gd name="connsiteX14" fmla="*/ 189159 w 1034979"/>
                    <a:gd name="connsiteY14" fmla="*/ 939348 h 1516602"/>
                    <a:gd name="connsiteX15" fmla="*/ 181539 w 1034979"/>
                    <a:gd name="connsiteY15" fmla="*/ 937443 h 1516602"/>
                    <a:gd name="connsiteX16" fmla="*/ 170109 w 1034979"/>
                    <a:gd name="connsiteY16" fmla="*/ 931728 h 1516602"/>
                    <a:gd name="connsiteX17" fmla="*/ 164394 w 1034979"/>
                    <a:gd name="connsiteY17" fmla="*/ 927918 h 1516602"/>
                    <a:gd name="connsiteX18" fmla="*/ 116769 w 1034979"/>
                    <a:gd name="connsiteY18" fmla="*/ 903153 h 1516602"/>
                    <a:gd name="connsiteX19" fmla="*/ 59619 w 1034979"/>
                    <a:gd name="connsiteY19" fmla="*/ 874578 h 1516602"/>
                    <a:gd name="connsiteX20" fmla="*/ 46284 w 1034979"/>
                    <a:gd name="connsiteY20" fmla="*/ 895533 h 1516602"/>
                    <a:gd name="connsiteX21" fmla="*/ 50094 w 1034979"/>
                    <a:gd name="connsiteY21" fmla="*/ 933633 h 1516602"/>
                    <a:gd name="connsiteX22" fmla="*/ 53904 w 1034979"/>
                    <a:gd name="connsiteY22" fmla="*/ 939348 h 1516602"/>
                    <a:gd name="connsiteX23" fmla="*/ 59619 w 1034979"/>
                    <a:gd name="connsiteY23" fmla="*/ 943158 h 1516602"/>
                    <a:gd name="connsiteX24" fmla="*/ 63429 w 1034979"/>
                    <a:gd name="connsiteY24" fmla="*/ 948873 h 1516602"/>
                    <a:gd name="connsiteX25" fmla="*/ 80574 w 1034979"/>
                    <a:gd name="connsiteY25" fmla="*/ 958398 h 1516602"/>
                    <a:gd name="connsiteX26" fmla="*/ 166299 w 1034979"/>
                    <a:gd name="connsiteY26" fmla="*/ 979353 h 1516602"/>
                    <a:gd name="connsiteX27" fmla="*/ 191064 w 1034979"/>
                    <a:gd name="connsiteY27" fmla="*/ 985068 h 1516602"/>
                    <a:gd name="connsiteX28" fmla="*/ 208209 w 1034979"/>
                    <a:gd name="connsiteY28" fmla="*/ 990783 h 1516602"/>
                    <a:gd name="connsiteX29" fmla="*/ 213924 w 1034979"/>
                    <a:gd name="connsiteY29" fmla="*/ 992688 h 1516602"/>
                    <a:gd name="connsiteX30" fmla="*/ 229164 w 1034979"/>
                    <a:gd name="connsiteY30" fmla="*/ 996498 h 1516602"/>
                    <a:gd name="connsiteX31" fmla="*/ 248214 w 1034979"/>
                    <a:gd name="connsiteY31" fmla="*/ 1002213 h 1516602"/>
                    <a:gd name="connsiteX32" fmla="*/ 253929 w 1034979"/>
                    <a:gd name="connsiteY32" fmla="*/ 1006023 h 1516602"/>
                    <a:gd name="connsiteX33" fmla="*/ 267264 w 1034979"/>
                    <a:gd name="connsiteY33" fmla="*/ 1021263 h 1516602"/>
                    <a:gd name="connsiteX34" fmla="*/ 272979 w 1034979"/>
                    <a:gd name="connsiteY34" fmla="*/ 1040313 h 1516602"/>
                    <a:gd name="connsiteX35" fmla="*/ 274884 w 1034979"/>
                    <a:gd name="connsiteY35" fmla="*/ 1046028 h 1516602"/>
                    <a:gd name="connsiteX36" fmla="*/ 276789 w 1034979"/>
                    <a:gd name="connsiteY36" fmla="*/ 1051743 h 1516602"/>
                    <a:gd name="connsiteX37" fmla="*/ 278694 w 1034979"/>
                    <a:gd name="connsiteY37" fmla="*/ 1076508 h 1516602"/>
                    <a:gd name="connsiteX38" fmla="*/ 280599 w 1034979"/>
                    <a:gd name="connsiteY38" fmla="*/ 1082223 h 1516602"/>
                    <a:gd name="connsiteX39" fmla="*/ 278694 w 1034979"/>
                    <a:gd name="connsiteY39" fmla="*/ 1101273 h 1516602"/>
                    <a:gd name="connsiteX40" fmla="*/ 276789 w 1034979"/>
                    <a:gd name="connsiteY40" fmla="*/ 1110798 h 1516602"/>
                    <a:gd name="connsiteX41" fmla="*/ 263454 w 1034979"/>
                    <a:gd name="connsiteY41" fmla="*/ 1124133 h 1516602"/>
                    <a:gd name="connsiteX42" fmla="*/ 252024 w 1034979"/>
                    <a:gd name="connsiteY42" fmla="*/ 1131753 h 1516602"/>
                    <a:gd name="connsiteX43" fmla="*/ 240594 w 1034979"/>
                    <a:gd name="connsiteY43" fmla="*/ 1135563 h 1516602"/>
                    <a:gd name="connsiteX44" fmla="*/ 27234 w 1034979"/>
                    <a:gd name="connsiteY44" fmla="*/ 1154613 h 1516602"/>
                    <a:gd name="connsiteX45" fmla="*/ 15804 w 1034979"/>
                    <a:gd name="connsiteY45" fmla="*/ 1160328 h 1516602"/>
                    <a:gd name="connsiteX46" fmla="*/ 6279 w 1034979"/>
                    <a:gd name="connsiteY46" fmla="*/ 1169853 h 1516602"/>
                    <a:gd name="connsiteX47" fmla="*/ 4374 w 1034979"/>
                    <a:gd name="connsiteY47" fmla="*/ 1175568 h 1516602"/>
                    <a:gd name="connsiteX48" fmla="*/ 564 w 1034979"/>
                    <a:gd name="connsiteY48" fmla="*/ 1181283 h 1516602"/>
                    <a:gd name="connsiteX49" fmla="*/ 6279 w 1034979"/>
                    <a:gd name="connsiteY49" fmla="*/ 1213668 h 1516602"/>
                    <a:gd name="connsiteX50" fmla="*/ 11994 w 1034979"/>
                    <a:gd name="connsiteY50" fmla="*/ 1217478 h 1516602"/>
                    <a:gd name="connsiteX51" fmla="*/ 17709 w 1034979"/>
                    <a:gd name="connsiteY51" fmla="*/ 1219383 h 1516602"/>
                    <a:gd name="connsiteX52" fmla="*/ 145344 w 1034979"/>
                    <a:gd name="connsiteY52" fmla="*/ 1217478 h 1516602"/>
                    <a:gd name="connsiteX53" fmla="*/ 152964 w 1034979"/>
                    <a:gd name="connsiteY53" fmla="*/ 1215573 h 1516602"/>
                    <a:gd name="connsiteX54" fmla="*/ 303459 w 1034979"/>
                    <a:gd name="connsiteY54" fmla="*/ 1209858 h 1516602"/>
                    <a:gd name="connsiteX55" fmla="*/ 318699 w 1034979"/>
                    <a:gd name="connsiteY55" fmla="*/ 1217478 h 1516602"/>
                    <a:gd name="connsiteX56" fmla="*/ 330129 w 1034979"/>
                    <a:gd name="connsiteY56" fmla="*/ 1223193 h 1516602"/>
                    <a:gd name="connsiteX57" fmla="*/ 333939 w 1034979"/>
                    <a:gd name="connsiteY57" fmla="*/ 1228908 h 1516602"/>
                    <a:gd name="connsiteX58" fmla="*/ 339654 w 1034979"/>
                    <a:gd name="connsiteY58" fmla="*/ 1230813 h 1516602"/>
                    <a:gd name="connsiteX59" fmla="*/ 351084 w 1034979"/>
                    <a:gd name="connsiteY59" fmla="*/ 1238433 h 1516602"/>
                    <a:gd name="connsiteX60" fmla="*/ 356799 w 1034979"/>
                    <a:gd name="connsiteY60" fmla="*/ 1242243 h 1516602"/>
                    <a:gd name="connsiteX61" fmla="*/ 360609 w 1034979"/>
                    <a:gd name="connsiteY61" fmla="*/ 1247958 h 1516602"/>
                    <a:gd name="connsiteX62" fmla="*/ 366324 w 1034979"/>
                    <a:gd name="connsiteY62" fmla="*/ 1259388 h 1516602"/>
                    <a:gd name="connsiteX63" fmla="*/ 362514 w 1034979"/>
                    <a:gd name="connsiteY63" fmla="*/ 1286058 h 1516602"/>
                    <a:gd name="connsiteX64" fmla="*/ 358704 w 1034979"/>
                    <a:gd name="connsiteY64" fmla="*/ 1291773 h 1516602"/>
                    <a:gd name="connsiteX65" fmla="*/ 356799 w 1034979"/>
                    <a:gd name="connsiteY65" fmla="*/ 1297488 h 1516602"/>
                    <a:gd name="connsiteX66" fmla="*/ 352989 w 1034979"/>
                    <a:gd name="connsiteY66" fmla="*/ 1303203 h 1516602"/>
                    <a:gd name="connsiteX67" fmla="*/ 351084 w 1034979"/>
                    <a:gd name="connsiteY67" fmla="*/ 1308918 h 1516602"/>
                    <a:gd name="connsiteX68" fmla="*/ 347274 w 1034979"/>
                    <a:gd name="connsiteY68" fmla="*/ 1314633 h 1516602"/>
                    <a:gd name="connsiteX69" fmla="*/ 330129 w 1034979"/>
                    <a:gd name="connsiteY69" fmla="*/ 1381308 h 1516602"/>
                    <a:gd name="connsiteX70" fmla="*/ 328224 w 1034979"/>
                    <a:gd name="connsiteY70" fmla="*/ 1432743 h 1516602"/>
                    <a:gd name="connsiteX71" fmla="*/ 330129 w 1034979"/>
                    <a:gd name="connsiteY71" fmla="*/ 1457508 h 1516602"/>
                    <a:gd name="connsiteX72" fmla="*/ 332034 w 1034979"/>
                    <a:gd name="connsiteY72" fmla="*/ 1463223 h 1516602"/>
                    <a:gd name="connsiteX73" fmla="*/ 335844 w 1034979"/>
                    <a:gd name="connsiteY73" fmla="*/ 1467033 h 1516602"/>
                    <a:gd name="connsiteX74" fmla="*/ 364419 w 1034979"/>
                    <a:gd name="connsiteY74" fmla="*/ 1512753 h 1516602"/>
                    <a:gd name="connsiteX75" fmla="*/ 387279 w 1034979"/>
                    <a:gd name="connsiteY75" fmla="*/ 1514658 h 1516602"/>
                    <a:gd name="connsiteX76" fmla="*/ 392994 w 1034979"/>
                    <a:gd name="connsiteY76" fmla="*/ 1508943 h 1516602"/>
                    <a:gd name="connsiteX77" fmla="*/ 394899 w 1034979"/>
                    <a:gd name="connsiteY77" fmla="*/ 1497513 h 1516602"/>
                    <a:gd name="connsiteX78" fmla="*/ 396804 w 1034979"/>
                    <a:gd name="connsiteY78" fmla="*/ 1491798 h 1516602"/>
                    <a:gd name="connsiteX79" fmla="*/ 398709 w 1034979"/>
                    <a:gd name="connsiteY79" fmla="*/ 1474653 h 1516602"/>
                    <a:gd name="connsiteX80" fmla="*/ 400614 w 1034979"/>
                    <a:gd name="connsiteY80" fmla="*/ 1461318 h 1516602"/>
                    <a:gd name="connsiteX81" fmla="*/ 404424 w 1034979"/>
                    <a:gd name="connsiteY81" fmla="*/ 1404168 h 1516602"/>
                    <a:gd name="connsiteX82" fmla="*/ 410139 w 1034979"/>
                    <a:gd name="connsiteY82" fmla="*/ 1392738 h 1516602"/>
                    <a:gd name="connsiteX83" fmla="*/ 413949 w 1034979"/>
                    <a:gd name="connsiteY83" fmla="*/ 1379403 h 1516602"/>
                    <a:gd name="connsiteX84" fmla="*/ 415854 w 1034979"/>
                    <a:gd name="connsiteY84" fmla="*/ 1373688 h 1516602"/>
                    <a:gd name="connsiteX85" fmla="*/ 417759 w 1034979"/>
                    <a:gd name="connsiteY85" fmla="*/ 1360353 h 1516602"/>
                    <a:gd name="connsiteX86" fmla="*/ 421569 w 1034979"/>
                    <a:gd name="connsiteY86" fmla="*/ 1348923 h 1516602"/>
                    <a:gd name="connsiteX87" fmla="*/ 427284 w 1034979"/>
                    <a:gd name="connsiteY87" fmla="*/ 1335588 h 1516602"/>
                    <a:gd name="connsiteX88" fmla="*/ 467289 w 1034979"/>
                    <a:gd name="connsiteY88" fmla="*/ 1265103 h 1516602"/>
                    <a:gd name="connsiteX89" fmla="*/ 528455 w 1034979"/>
                    <a:gd name="connsiteY89" fmla="*/ 1252334 h 1516602"/>
                    <a:gd name="connsiteX90" fmla="*/ 573969 w 1034979"/>
                    <a:gd name="connsiteY90" fmla="*/ 1236528 h 1516602"/>
                    <a:gd name="connsiteX91" fmla="*/ 585399 w 1034979"/>
                    <a:gd name="connsiteY91" fmla="*/ 1232718 h 1516602"/>
                    <a:gd name="connsiteX92" fmla="*/ 720654 w 1034979"/>
                    <a:gd name="connsiteY92" fmla="*/ 1316538 h 1516602"/>
                    <a:gd name="connsiteX93" fmla="*/ 733989 w 1034979"/>
                    <a:gd name="connsiteY93" fmla="*/ 1326063 h 1516602"/>
                    <a:gd name="connsiteX94" fmla="*/ 743514 w 1034979"/>
                    <a:gd name="connsiteY94" fmla="*/ 1327968 h 1516602"/>
                    <a:gd name="connsiteX95" fmla="*/ 749229 w 1034979"/>
                    <a:gd name="connsiteY95" fmla="*/ 1329873 h 1516602"/>
                    <a:gd name="connsiteX96" fmla="*/ 762564 w 1034979"/>
                    <a:gd name="connsiteY96" fmla="*/ 1335588 h 1516602"/>
                    <a:gd name="connsiteX97" fmla="*/ 777804 w 1034979"/>
                    <a:gd name="connsiteY97" fmla="*/ 1333683 h 1516602"/>
                    <a:gd name="connsiteX98" fmla="*/ 789234 w 1034979"/>
                    <a:gd name="connsiteY98" fmla="*/ 1327968 h 1516602"/>
                    <a:gd name="connsiteX99" fmla="*/ 794949 w 1034979"/>
                    <a:gd name="connsiteY99" fmla="*/ 1326063 h 1516602"/>
                    <a:gd name="connsiteX100" fmla="*/ 802569 w 1034979"/>
                    <a:gd name="connsiteY100" fmla="*/ 1308918 h 1516602"/>
                    <a:gd name="connsiteX101" fmla="*/ 800664 w 1034979"/>
                    <a:gd name="connsiteY101" fmla="*/ 1284153 h 1516602"/>
                    <a:gd name="connsiteX102" fmla="*/ 798759 w 1034979"/>
                    <a:gd name="connsiteY102" fmla="*/ 1278438 h 1516602"/>
                    <a:gd name="connsiteX103" fmla="*/ 796854 w 1034979"/>
                    <a:gd name="connsiteY103" fmla="*/ 1270818 h 1516602"/>
                    <a:gd name="connsiteX104" fmla="*/ 783519 w 1034979"/>
                    <a:gd name="connsiteY104" fmla="*/ 1253673 h 1516602"/>
                    <a:gd name="connsiteX105" fmla="*/ 773994 w 1034979"/>
                    <a:gd name="connsiteY105" fmla="*/ 1247958 h 1516602"/>
                    <a:gd name="connsiteX106" fmla="*/ 648264 w 1034979"/>
                    <a:gd name="connsiteY106" fmla="*/ 1156518 h 1516602"/>
                    <a:gd name="connsiteX107" fmla="*/ 644454 w 1034979"/>
                    <a:gd name="connsiteY107" fmla="*/ 1139373 h 1516602"/>
                    <a:gd name="connsiteX108" fmla="*/ 646359 w 1034979"/>
                    <a:gd name="connsiteY108" fmla="*/ 1131753 h 1516602"/>
                    <a:gd name="connsiteX109" fmla="*/ 650169 w 1034979"/>
                    <a:gd name="connsiteY109" fmla="*/ 1114608 h 1516602"/>
                    <a:gd name="connsiteX110" fmla="*/ 653979 w 1034979"/>
                    <a:gd name="connsiteY110" fmla="*/ 1108893 h 1516602"/>
                    <a:gd name="connsiteX111" fmla="*/ 655884 w 1034979"/>
                    <a:gd name="connsiteY111" fmla="*/ 1103178 h 1516602"/>
                    <a:gd name="connsiteX112" fmla="*/ 661599 w 1034979"/>
                    <a:gd name="connsiteY112" fmla="*/ 1101273 h 1516602"/>
                    <a:gd name="connsiteX113" fmla="*/ 671124 w 1034979"/>
                    <a:gd name="connsiteY113" fmla="*/ 1089843 h 1516602"/>
                    <a:gd name="connsiteX114" fmla="*/ 724464 w 1034979"/>
                    <a:gd name="connsiteY114" fmla="*/ 1082223 h 1516602"/>
                    <a:gd name="connsiteX115" fmla="*/ 842574 w 1034979"/>
                    <a:gd name="connsiteY115" fmla="*/ 1084128 h 1516602"/>
                    <a:gd name="connsiteX116" fmla="*/ 871149 w 1034979"/>
                    <a:gd name="connsiteY116" fmla="*/ 1086033 h 1516602"/>
                    <a:gd name="connsiteX117" fmla="*/ 899724 w 1034979"/>
                    <a:gd name="connsiteY117" fmla="*/ 1091748 h 1516602"/>
                    <a:gd name="connsiteX118" fmla="*/ 922584 w 1034979"/>
                    <a:gd name="connsiteY118" fmla="*/ 1095558 h 1516602"/>
                    <a:gd name="connsiteX119" fmla="*/ 951159 w 1034979"/>
                    <a:gd name="connsiteY119" fmla="*/ 1101273 h 1516602"/>
                    <a:gd name="connsiteX120" fmla="*/ 956874 w 1034979"/>
                    <a:gd name="connsiteY120" fmla="*/ 1101273 h 1516602"/>
                    <a:gd name="connsiteX121" fmla="*/ 1002594 w 1034979"/>
                    <a:gd name="connsiteY121" fmla="*/ 1099368 h 1516602"/>
                    <a:gd name="connsiteX122" fmla="*/ 1031169 w 1034979"/>
                    <a:gd name="connsiteY122" fmla="*/ 1091748 h 1516602"/>
                    <a:gd name="connsiteX123" fmla="*/ 1034979 w 1034979"/>
                    <a:gd name="connsiteY123" fmla="*/ 1086033 h 1516602"/>
                    <a:gd name="connsiteX124" fmla="*/ 1033074 w 1034979"/>
                    <a:gd name="connsiteY124" fmla="*/ 1066983 h 1516602"/>
                    <a:gd name="connsiteX125" fmla="*/ 1027359 w 1034979"/>
                    <a:gd name="connsiteY125" fmla="*/ 1063173 h 1516602"/>
                    <a:gd name="connsiteX126" fmla="*/ 1012119 w 1034979"/>
                    <a:gd name="connsiteY126" fmla="*/ 1061268 h 1516602"/>
                    <a:gd name="connsiteX127" fmla="*/ 1006404 w 1034979"/>
                    <a:gd name="connsiteY127" fmla="*/ 1059363 h 1516602"/>
                    <a:gd name="connsiteX128" fmla="*/ 998784 w 1034979"/>
                    <a:gd name="connsiteY128" fmla="*/ 1057458 h 1516602"/>
                    <a:gd name="connsiteX129" fmla="*/ 987354 w 1034979"/>
                    <a:gd name="connsiteY129" fmla="*/ 1049838 h 1516602"/>
                    <a:gd name="connsiteX130" fmla="*/ 975924 w 1034979"/>
                    <a:gd name="connsiteY130" fmla="*/ 1046028 h 1516602"/>
                    <a:gd name="connsiteX131" fmla="*/ 970209 w 1034979"/>
                    <a:gd name="connsiteY131" fmla="*/ 1044123 h 1516602"/>
                    <a:gd name="connsiteX132" fmla="*/ 962589 w 1034979"/>
                    <a:gd name="connsiteY132" fmla="*/ 1042218 h 1516602"/>
                    <a:gd name="connsiteX133" fmla="*/ 956874 w 1034979"/>
                    <a:gd name="connsiteY133" fmla="*/ 1040313 h 1516602"/>
                    <a:gd name="connsiteX134" fmla="*/ 935919 w 1034979"/>
                    <a:gd name="connsiteY134" fmla="*/ 1034598 h 1516602"/>
                    <a:gd name="connsiteX135" fmla="*/ 930204 w 1034979"/>
                    <a:gd name="connsiteY135" fmla="*/ 1032693 h 1516602"/>
                    <a:gd name="connsiteX136" fmla="*/ 825429 w 1034979"/>
                    <a:gd name="connsiteY136" fmla="*/ 1034598 h 1516602"/>
                    <a:gd name="connsiteX137" fmla="*/ 730179 w 1034979"/>
                    <a:gd name="connsiteY137" fmla="*/ 1038408 h 1516602"/>
                    <a:gd name="connsiteX138" fmla="*/ 669219 w 1034979"/>
                    <a:gd name="connsiteY138" fmla="*/ 1046028 h 1516602"/>
                    <a:gd name="connsiteX139" fmla="*/ 646359 w 1034979"/>
                    <a:gd name="connsiteY139" fmla="*/ 1049838 h 1516602"/>
                    <a:gd name="connsiteX140" fmla="*/ 642549 w 1034979"/>
                    <a:gd name="connsiteY140" fmla="*/ 1038408 h 1516602"/>
                    <a:gd name="connsiteX141" fmla="*/ 640644 w 1034979"/>
                    <a:gd name="connsiteY141" fmla="*/ 1032693 h 1516602"/>
                    <a:gd name="connsiteX142" fmla="*/ 642549 w 1034979"/>
                    <a:gd name="connsiteY142" fmla="*/ 1015548 h 1516602"/>
                    <a:gd name="connsiteX143" fmla="*/ 644454 w 1034979"/>
                    <a:gd name="connsiteY143" fmla="*/ 1009833 h 1516602"/>
                    <a:gd name="connsiteX144" fmla="*/ 661599 w 1034979"/>
                    <a:gd name="connsiteY144" fmla="*/ 1000308 h 1516602"/>
                    <a:gd name="connsiteX145" fmla="*/ 673029 w 1034979"/>
                    <a:gd name="connsiteY145" fmla="*/ 992688 h 1516602"/>
                    <a:gd name="connsiteX146" fmla="*/ 674934 w 1034979"/>
                    <a:gd name="connsiteY146" fmla="*/ 986973 h 1516602"/>
                    <a:gd name="connsiteX147" fmla="*/ 680649 w 1034979"/>
                    <a:gd name="connsiteY147" fmla="*/ 985068 h 1516602"/>
                    <a:gd name="connsiteX148" fmla="*/ 686364 w 1034979"/>
                    <a:gd name="connsiteY148" fmla="*/ 981258 h 1516602"/>
                    <a:gd name="connsiteX149" fmla="*/ 695889 w 1034979"/>
                    <a:gd name="connsiteY149" fmla="*/ 971733 h 1516602"/>
                    <a:gd name="connsiteX150" fmla="*/ 705414 w 1034979"/>
                    <a:gd name="connsiteY150" fmla="*/ 960303 h 1516602"/>
                    <a:gd name="connsiteX151" fmla="*/ 716844 w 1034979"/>
                    <a:gd name="connsiteY151" fmla="*/ 952683 h 1516602"/>
                    <a:gd name="connsiteX152" fmla="*/ 732084 w 1034979"/>
                    <a:gd name="connsiteY152" fmla="*/ 939348 h 1516602"/>
                    <a:gd name="connsiteX153" fmla="*/ 741609 w 1034979"/>
                    <a:gd name="connsiteY153" fmla="*/ 927918 h 1516602"/>
                    <a:gd name="connsiteX154" fmla="*/ 753039 w 1034979"/>
                    <a:gd name="connsiteY154" fmla="*/ 918393 h 1516602"/>
                    <a:gd name="connsiteX155" fmla="*/ 758754 w 1034979"/>
                    <a:gd name="connsiteY155" fmla="*/ 906963 h 1516602"/>
                    <a:gd name="connsiteX156" fmla="*/ 760659 w 1034979"/>
                    <a:gd name="connsiteY156" fmla="*/ 901248 h 1516602"/>
                    <a:gd name="connsiteX157" fmla="*/ 766374 w 1034979"/>
                    <a:gd name="connsiteY157" fmla="*/ 889818 h 1516602"/>
                    <a:gd name="connsiteX158" fmla="*/ 764469 w 1034979"/>
                    <a:gd name="connsiteY158" fmla="*/ 874578 h 1516602"/>
                    <a:gd name="connsiteX159" fmla="*/ 758754 w 1034979"/>
                    <a:gd name="connsiteY159" fmla="*/ 872673 h 1516602"/>
                    <a:gd name="connsiteX160" fmla="*/ 737799 w 1034979"/>
                    <a:gd name="connsiteY160" fmla="*/ 874578 h 1516602"/>
                    <a:gd name="connsiteX161" fmla="*/ 732084 w 1034979"/>
                    <a:gd name="connsiteY161" fmla="*/ 878388 h 1516602"/>
                    <a:gd name="connsiteX162" fmla="*/ 699699 w 1034979"/>
                    <a:gd name="connsiteY162" fmla="*/ 899343 h 1516602"/>
                    <a:gd name="connsiteX163" fmla="*/ 595181 w 1034979"/>
                    <a:gd name="connsiteY163" fmla="*/ 957831 h 1516602"/>
                    <a:gd name="connsiteX164" fmla="*/ 507294 w 1034979"/>
                    <a:gd name="connsiteY164" fmla="*/ 847908 h 1516602"/>
                    <a:gd name="connsiteX165" fmla="*/ 503484 w 1034979"/>
                    <a:gd name="connsiteY165" fmla="*/ 358323 h 1516602"/>
                    <a:gd name="connsiteX166" fmla="*/ 499674 w 1034979"/>
                    <a:gd name="connsiteY166" fmla="*/ 66858 h 1516602"/>
                    <a:gd name="connsiteX167" fmla="*/ 490149 w 1034979"/>
                    <a:gd name="connsiteY167" fmla="*/ 40188 h 1516602"/>
                    <a:gd name="connsiteX168" fmla="*/ 488244 w 1034979"/>
                    <a:gd name="connsiteY168" fmla="*/ 34473 h 1516602"/>
                    <a:gd name="connsiteX169" fmla="*/ 484434 w 1034979"/>
                    <a:gd name="connsiteY169" fmla="*/ 28758 h 1516602"/>
                    <a:gd name="connsiteX170" fmla="*/ 478719 w 1034979"/>
                    <a:gd name="connsiteY170" fmla="*/ 17328 h 1516602"/>
                    <a:gd name="connsiteX171" fmla="*/ 473004 w 1034979"/>
                    <a:gd name="connsiteY171" fmla="*/ 13518 h 1516602"/>
                    <a:gd name="connsiteX172" fmla="*/ 469194 w 1034979"/>
                    <a:gd name="connsiteY172" fmla="*/ 7803 h 1516602"/>
                    <a:gd name="connsiteX173" fmla="*/ 429189 w 1034979"/>
                    <a:gd name="connsiteY173" fmla="*/ 11613 h 1516602"/>
                    <a:gd name="connsiteX174" fmla="*/ 425379 w 1034979"/>
                    <a:gd name="connsiteY174" fmla="*/ 78288 h 1516602"/>
                    <a:gd name="connsiteX175" fmla="*/ 425379 w 1034979"/>
                    <a:gd name="connsiteY175" fmla="*/ 84003 h 1516602"/>
                    <a:gd name="connsiteX176" fmla="*/ 429189 w 1034979"/>
                    <a:gd name="connsiteY176" fmla="*/ 238308 h 1516602"/>
                    <a:gd name="connsiteX177" fmla="*/ 440619 w 1034979"/>
                    <a:gd name="connsiteY177" fmla="*/ 421188 h 1516602"/>
                    <a:gd name="connsiteX178" fmla="*/ 435265 w 1034979"/>
                    <a:gd name="connsiteY178" fmla="*/ 718368 h 1516602"/>
                    <a:gd name="connsiteX179" fmla="*/ 435059 w 1034979"/>
                    <a:gd name="connsiteY179" fmla="*/ 799046 h 1516602"/>
                    <a:gd name="connsiteX180" fmla="*/ 430322 w 1034979"/>
                    <a:gd name="connsiteY180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206304 w 1034979"/>
                    <a:gd name="connsiteY12" fmla="*/ 945063 h 1516602"/>
                    <a:gd name="connsiteX13" fmla="*/ 194874 w 1034979"/>
                    <a:gd name="connsiteY13" fmla="*/ 941253 h 1516602"/>
                    <a:gd name="connsiteX14" fmla="*/ 189159 w 1034979"/>
                    <a:gd name="connsiteY14" fmla="*/ 939348 h 1516602"/>
                    <a:gd name="connsiteX15" fmla="*/ 181539 w 1034979"/>
                    <a:gd name="connsiteY15" fmla="*/ 937443 h 1516602"/>
                    <a:gd name="connsiteX16" fmla="*/ 170109 w 1034979"/>
                    <a:gd name="connsiteY16" fmla="*/ 931728 h 1516602"/>
                    <a:gd name="connsiteX17" fmla="*/ 164394 w 1034979"/>
                    <a:gd name="connsiteY17" fmla="*/ 927918 h 1516602"/>
                    <a:gd name="connsiteX18" fmla="*/ 116769 w 1034979"/>
                    <a:gd name="connsiteY18" fmla="*/ 903153 h 1516602"/>
                    <a:gd name="connsiteX19" fmla="*/ 59619 w 1034979"/>
                    <a:gd name="connsiteY19" fmla="*/ 874578 h 1516602"/>
                    <a:gd name="connsiteX20" fmla="*/ 46284 w 1034979"/>
                    <a:gd name="connsiteY20" fmla="*/ 895533 h 1516602"/>
                    <a:gd name="connsiteX21" fmla="*/ 50094 w 1034979"/>
                    <a:gd name="connsiteY21" fmla="*/ 933633 h 1516602"/>
                    <a:gd name="connsiteX22" fmla="*/ 53904 w 1034979"/>
                    <a:gd name="connsiteY22" fmla="*/ 939348 h 1516602"/>
                    <a:gd name="connsiteX23" fmla="*/ 59619 w 1034979"/>
                    <a:gd name="connsiteY23" fmla="*/ 943158 h 1516602"/>
                    <a:gd name="connsiteX24" fmla="*/ 63429 w 1034979"/>
                    <a:gd name="connsiteY24" fmla="*/ 948873 h 1516602"/>
                    <a:gd name="connsiteX25" fmla="*/ 80574 w 1034979"/>
                    <a:gd name="connsiteY25" fmla="*/ 958398 h 1516602"/>
                    <a:gd name="connsiteX26" fmla="*/ 166299 w 1034979"/>
                    <a:gd name="connsiteY26" fmla="*/ 979353 h 1516602"/>
                    <a:gd name="connsiteX27" fmla="*/ 191064 w 1034979"/>
                    <a:gd name="connsiteY27" fmla="*/ 985068 h 1516602"/>
                    <a:gd name="connsiteX28" fmla="*/ 208209 w 1034979"/>
                    <a:gd name="connsiteY28" fmla="*/ 990783 h 1516602"/>
                    <a:gd name="connsiteX29" fmla="*/ 213924 w 1034979"/>
                    <a:gd name="connsiteY29" fmla="*/ 992688 h 1516602"/>
                    <a:gd name="connsiteX30" fmla="*/ 229164 w 1034979"/>
                    <a:gd name="connsiteY30" fmla="*/ 996498 h 1516602"/>
                    <a:gd name="connsiteX31" fmla="*/ 248214 w 1034979"/>
                    <a:gd name="connsiteY31" fmla="*/ 1002213 h 1516602"/>
                    <a:gd name="connsiteX32" fmla="*/ 253929 w 1034979"/>
                    <a:gd name="connsiteY32" fmla="*/ 1006023 h 1516602"/>
                    <a:gd name="connsiteX33" fmla="*/ 267264 w 1034979"/>
                    <a:gd name="connsiteY33" fmla="*/ 1021263 h 1516602"/>
                    <a:gd name="connsiteX34" fmla="*/ 272979 w 1034979"/>
                    <a:gd name="connsiteY34" fmla="*/ 1040313 h 1516602"/>
                    <a:gd name="connsiteX35" fmla="*/ 274884 w 1034979"/>
                    <a:gd name="connsiteY35" fmla="*/ 1046028 h 1516602"/>
                    <a:gd name="connsiteX36" fmla="*/ 276789 w 1034979"/>
                    <a:gd name="connsiteY36" fmla="*/ 1051743 h 1516602"/>
                    <a:gd name="connsiteX37" fmla="*/ 278694 w 1034979"/>
                    <a:gd name="connsiteY37" fmla="*/ 1076508 h 1516602"/>
                    <a:gd name="connsiteX38" fmla="*/ 280599 w 1034979"/>
                    <a:gd name="connsiteY38" fmla="*/ 1082223 h 1516602"/>
                    <a:gd name="connsiteX39" fmla="*/ 278694 w 1034979"/>
                    <a:gd name="connsiteY39" fmla="*/ 1101273 h 1516602"/>
                    <a:gd name="connsiteX40" fmla="*/ 276789 w 1034979"/>
                    <a:gd name="connsiteY40" fmla="*/ 1110798 h 1516602"/>
                    <a:gd name="connsiteX41" fmla="*/ 263454 w 1034979"/>
                    <a:gd name="connsiteY41" fmla="*/ 1124133 h 1516602"/>
                    <a:gd name="connsiteX42" fmla="*/ 252024 w 1034979"/>
                    <a:gd name="connsiteY42" fmla="*/ 1131753 h 1516602"/>
                    <a:gd name="connsiteX43" fmla="*/ 240594 w 1034979"/>
                    <a:gd name="connsiteY43" fmla="*/ 1135563 h 1516602"/>
                    <a:gd name="connsiteX44" fmla="*/ 27234 w 1034979"/>
                    <a:gd name="connsiteY44" fmla="*/ 1154613 h 1516602"/>
                    <a:gd name="connsiteX45" fmla="*/ 15804 w 1034979"/>
                    <a:gd name="connsiteY45" fmla="*/ 1160328 h 1516602"/>
                    <a:gd name="connsiteX46" fmla="*/ 6279 w 1034979"/>
                    <a:gd name="connsiteY46" fmla="*/ 1169853 h 1516602"/>
                    <a:gd name="connsiteX47" fmla="*/ 4374 w 1034979"/>
                    <a:gd name="connsiteY47" fmla="*/ 1175568 h 1516602"/>
                    <a:gd name="connsiteX48" fmla="*/ 564 w 1034979"/>
                    <a:gd name="connsiteY48" fmla="*/ 1181283 h 1516602"/>
                    <a:gd name="connsiteX49" fmla="*/ 6279 w 1034979"/>
                    <a:gd name="connsiteY49" fmla="*/ 1213668 h 1516602"/>
                    <a:gd name="connsiteX50" fmla="*/ 11994 w 1034979"/>
                    <a:gd name="connsiteY50" fmla="*/ 1217478 h 1516602"/>
                    <a:gd name="connsiteX51" fmla="*/ 17709 w 1034979"/>
                    <a:gd name="connsiteY51" fmla="*/ 1219383 h 1516602"/>
                    <a:gd name="connsiteX52" fmla="*/ 145344 w 1034979"/>
                    <a:gd name="connsiteY52" fmla="*/ 1217478 h 1516602"/>
                    <a:gd name="connsiteX53" fmla="*/ 152964 w 1034979"/>
                    <a:gd name="connsiteY53" fmla="*/ 1215573 h 1516602"/>
                    <a:gd name="connsiteX54" fmla="*/ 303459 w 1034979"/>
                    <a:gd name="connsiteY54" fmla="*/ 1209858 h 1516602"/>
                    <a:gd name="connsiteX55" fmla="*/ 318699 w 1034979"/>
                    <a:gd name="connsiteY55" fmla="*/ 1217478 h 1516602"/>
                    <a:gd name="connsiteX56" fmla="*/ 330129 w 1034979"/>
                    <a:gd name="connsiteY56" fmla="*/ 1223193 h 1516602"/>
                    <a:gd name="connsiteX57" fmla="*/ 333939 w 1034979"/>
                    <a:gd name="connsiteY57" fmla="*/ 1228908 h 1516602"/>
                    <a:gd name="connsiteX58" fmla="*/ 339654 w 1034979"/>
                    <a:gd name="connsiteY58" fmla="*/ 1230813 h 1516602"/>
                    <a:gd name="connsiteX59" fmla="*/ 351084 w 1034979"/>
                    <a:gd name="connsiteY59" fmla="*/ 1238433 h 1516602"/>
                    <a:gd name="connsiteX60" fmla="*/ 356799 w 1034979"/>
                    <a:gd name="connsiteY60" fmla="*/ 1242243 h 1516602"/>
                    <a:gd name="connsiteX61" fmla="*/ 360609 w 1034979"/>
                    <a:gd name="connsiteY61" fmla="*/ 1247958 h 1516602"/>
                    <a:gd name="connsiteX62" fmla="*/ 366324 w 1034979"/>
                    <a:gd name="connsiteY62" fmla="*/ 1259388 h 1516602"/>
                    <a:gd name="connsiteX63" fmla="*/ 362514 w 1034979"/>
                    <a:gd name="connsiteY63" fmla="*/ 1286058 h 1516602"/>
                    <a:gd name="connsiteX64" fmla="*/ 358704 w 1034979"/>
                    <a:gd name="connsiteY64" fmla="*/ 1291773 h 1516602"/>
                    <a:gd name="connsiteX65" fmla="*/ 356799 w 1034979"/>
                    <a:gd name="connsiteY65" fmla="*/ 1297488 h 1516602"/>
                    <a:gd name="connsiteX66" fmla="*/ 352989 w 1034979"/>
                    <a:gd name="connsiteY66" fmla="*/ 1303203 h 1516602"/>
                    <a:gd name="connsiteX67" fmla="*/ 351084 w 1034979"/>
                    <a:gd name="connsiteY67" fmla="*/ 1308918 h 1516602"/>
                    <a:gd name="connsiteX68" fmla="*/ 347274 w 1034979"/>
                    <a:gd name="connsiteY68" fmla="*/ 1314633 h 1516602"/>
                    <a:gd name="connsiteX69" fmla="*/ 330129 w 1034979"/>
                    <a:gd name="connsiteY69" fmla="*/ 1381308 h 1516602"/>
                    <a:gd name="connsiteX70" fmla="*/ 328224 w 1034979"/>
                    <a:gd name="connsiteY70" fmla="*/ 1432743 h 1516602"/>
                    <a:gd name="connsiteX71" fmla="*/ 330129 w 1034979"/>
                    <a:gd name="connsiteY71" fmla="*/ 1457508 h 1516602"/>
                    <a:gd name="connsiteX72" fmla="*/ 332034 w 1034979"/>
                    <a:gd name="connsiteY72" fmla="*/ 1463223 h 1516602"/>
                    <a:gd name="connsiteX73" fmla="*/ 335844 w 1034979"/>
                    <a:gd name="connsiteY73" fmla="*/ 1467033 h 1516602"/>
                    <a:gd name="connsiteX74" fmla="*/ 364419 w 1034979"/>
                    <a:gd name="connsiteY74" fmla="*/ 1512753 h 1516602"/>
                    <a:gd name="connsiteX75" fmla="*/ 387279 w 1034979"/>
                    <a:gd name="connsiteY75" fmla="*/ 1514658 h 1516602"/>
                    <a:gd name="connsiteX76" fmla="*/ 392994 w 1034979"/>
                    <a:gd name="connsiteY76" fmla="*/ 1508943 h 1516602"/>
                    <a:gd name="connsiteX77" fmla="*/ 394899 w 1034979"/>
                    <a:gd name="connsiteY77" fmla="*/ 1497513 h 1516602"/>
                    <a:gd name="connsiteX78" fmla="*/ 396804 w 1034979"/>
                    <a:gd name="connsiteY78" fmla="*/ 1491798 h 1516602"/>
                    <a:gd name="connsiteX79" fmla="*/ 398709 w 1034979"/>
                    <a:gd name="connsiteY79" fmla="*/ 1474653 h 1516602"/>
                    <a:gd name="connsiteX80" fmla="*/ 400614 w 1034979"/>
                    <a:gd name="connsiteY80" fmla="*/ 1461318 h 1516602"/>
                    <a:gd name="connsiteX81" fmla="*/ 404424 w 1034979"/>
                    <a:gd name="connsiteY81" fmla="*/ 1404168 h 1516602"/>
                    <a:gd name="connsiteX82" fmla="*/ 410139 w 1034979"/>
                    <a:gd name="connsiteY82" fmla="*/ 1392738 h 1516602"/>
                    <a:gd name="connsiteX83" fmla="*/ 413949 w 1034979"/>
                    <a:gd name="connsiteY83" fmla="*/ 1379403 h 1516602"/>
                    <a:gd name="connsiteX84" fmla="*/ 415854 w 1034979"/>
                    <a:gd name="connsiteY84" fmla="*/ 1373688 h 1516602"/>
                    <a:gd name="connsiteX85" fmla="*/ 417759 w 1034979"/>
                    <a:gd name="connsiteY85" fmla="*/ 1360353 h 1516602"/>
                    <a:gd name="connsiteX86" fmla="*/ 421569 w 1034979"/>
                    <a:gd name="connsiteY86" fmla="*/ 1348923 h 1516602"/>
                    <a:gd name="connsiteX87" fmla="*/ 427284 w 1034979"/>
                    <a:gd name="connsiteY87" fmla="*/ 1335588 h 1516602"/>
                    <a:gd name="connsiteX88" fmla="*/ 467289 w 1034979"/>
                    <a:gd name="connsiteY88" fmla="*/ 1265103 h 1516602"/>
                    <a:gd name="connsiteX89" fmla="*/ 528455 w 1034979"/>
                    <a:gd name="connsiteY89" fmla="*/ 1252334 h 1516602"/>
                    <a:gd name="connsiteX90" fmla="*/ 573969 w 1034979"/>
                    <a:gd name="connsiteY90" fmla="*/ 1236528 h 1516602"/>
                    <a:gd name="connsiteX91" fmla="*/ 585399 w 1034979"/>
                    <a:gd name="connsiteY91" fmla="*/ 1232718 h 1516602"/>
                    <a:gd name="connsiteX92" fmla="*/ 720654 w 1034979"/>
                    <a:gd name="connsiteY92" fmla="*/ 1316538 h 1516602"/>
                    <a:gd name="connsiteX93" fmla="*/ 733989 w 1034979"/>
                    <a:gd name="connsiteY93" fmla="*/ 1326063 h 1516602"/>
                    <a:gd name="connsiteX94" fmla="*/ 743514 w 1034979"/>
                    <a:gd name="connsiteY94" fmla="*/ 1327968 h 1516602"/>
                    <a:gd name="connsiteX95" fmla="*/ 749229 w 1034979"/>
                    <a:gd name="connsiteY95" fmla="*/ 1329873 h 1516602"/>
                    <a:gd name="connsiteX96" fmla="*/ 762564 w 1034979"/>
                    <a:gd name="connsiteY96" fmla="*/ 1335588 h 1516602"/>
                    <a:gd name="connsiteX97" fmla="*/ 777804 w 1034979"/>
                    <a:gd name="connsiteY97" fmla="*/ 1333683 h 1516602"/>
                    <a:gd name="connsiteX98" fmla="*/ 789234 w 1034979"/>
                    <a:gd name="connsiteY98" fmla="*/ 1327968 h 1516602"/>
                    <a:gd name="connsiteX99" fmla="*/ 794949 w 1034979"/>
                    <a:gd name="connsiteY99" fmla="*/ 1326063 h 1516602"/>
                    <a:gd name="connsiteX100" fmla="*/ 802569 w 1034979"/>
                    <a:gd name="connsiteY100" fmla="*/ 1308918 h 1516602"/>
                    <a:gd name="connsiteX101" fmla="*/ 800664 w 1034979"/>
                    <a:gd name="connsiteY101" fmla="*/ 1284153 h 1516602"/>
                    <a:gd name="connsiteX102" fmla="*/ 798759 w 1034979"/>
                    <a:gd name="connsiteY102" fmla="*/ 1278438 h 1516602"/>
                    <a:gd name="connsiteX103" fmla="*/ 796854 w 1034979"/>
                    <a:gd name="connsiteY103" fmla="*/ 1270818 h 1516602"/>
                    <a:gd name="connsiteX104" fmla="*/ 783519 w 1034979"/>
                    <a:gd name="connsiteY104" fmla="*/ 1253673 h 1516602"/>
                    <a:gd name="connsiteX105" fmla="*/ 773994 w 1034979"/>
                    <a:gd name="connsiteY105" fmla="*/ 1247958 h 1516602"/>
                    <a:gd name="connsiteX106" fmla="*/ 648264 w 1034979"/>
                    <a:gd name="connsiteY106" fmla="*/ 1156518 h 1516602"/>
                    <a:gd name="connsiteX107" fmla="*/ 644454 w 1034979"/>
                    <a:gd name="connsiteY107" fmla="*/ 1139373 h 1516602"/>
                    <a:gd name="connsiteX108" fmla="*/ 646359 w 1034979"/>
                    <a:gd name="connsiteY108" fmla="*/ 1131753 h 1516602"/>
                    <a:gd name="connsiteX109" fmla="*/ 650169 w 1034979"/>
                    <a:gd name="connsiteY109" fmla="*/ 1114608 h 1516602"/>
                    <a:gd name="connsiteX110" fmla="*/ 653979 w 1034979"/>
                    <a:gd name="connsiteY110" fmla="*/ 1108893 h 1516602"/>
                    <a:gd name="connsiteX111" fmla="*/ 655884 w 1034979"/>
                    <a:gd name="connsiteY111" fmla="*/ 1103178 h 1516602"/>
                    <a:gd name="connsiteX112" fmla="*/ 661599 w 1034979"/>
                    <a:gd name="connsiteY112" fmla="*/ 1101273 h 1516602"/>
                    <a:gd name="connsiteX113" fmla="*/ 671124 w 1034979"/>
                    <a:gd name="connsiteY113" fmla="*/ 1089843 h 1516602"/>
                    <a:gd name="connsiteX114" fmla="*/ 724464 w 1034979"/>
                    <a:gd name="connsiteY114" fmla="*/ 1082223 h 1516602"/>
                    <a:gd name="connsiteX115" fmla="*/ 842574 w 1034979"/>
                    <a:gd name="connsiteY115" fmla="*/ 1084128 h 1516602"/>
                    <a:gd name="connsiteX116" fmla="*/ 871149 w 1034979"/>
                    <a:gd name="connsiteY116" fmla="*/ 1086033 h 1516602"/>
                    <a:gd name="connsiteX117" fmla="*/ 899724 w 1034979"/>
                    <a:gd name="connsiteY117" fmla="*/ 1091748 h 1516602"/>
                    <a:gd name="connsiteX118" fmla="*/ 922584 w 1034979"/>
                    <a:gd name="connsiteY118" fmla="*/ 1095558 h 1516602"/>
                    <a:gd name="connsiteX119" fmla="*/ 951159 w 1034979"/>
                    <a:gd name="connsiteY119" fmla="*/ 1101273 h 1516602"/>
                    <a:gd name="connsiteX120" fmla="*/ 956874 w 1034979"/>
                    <a:gd name="connsiteY120" fmla="*/ 1101273 h 1516602"/>
                    <a:gd name="connsiteX121" fmla="*/ 1002594 w 1034979"/>
                    <a:gd name="connsiteY121" fmla="*/ 1099368 h 1516602"/>
                    <a:gd name="connsiteX122" fmla="*/ 1031169 w 1034979"/>
                    <a:gd name="connsiteY122" fmla="*/ 1091748 h 1516602"/>
                    <a:gd name="connsiteX123" fmla="*/ 1034979 w 1034979"/>
                    <a:gd name="connsiteY123" fmla="*/ 1086033 h 1516602"/>
                    <a:gd name="connsiteX124" fmla="*/ 1033074 w 1034979"/>
                    <a:gd name="connsiteY124" fmla="*/ 1066983 h 1516602"/>
                    <a:gd name="connsiteX125" fmla="*/ 1027359 w 1034979"/>
                    <a:gd name="connsiteY125" fmla="*/ 1063173 h 1516602"/>
                    <a:gd name="connsiteX126" fmla="*/ 1012119 w 1034979"/>
                    <a:gd name="connsiteY126" fmla="*/ 1061268 h 1516602"/>
                    <a:gd name="connsiteX127" fmla="*/ 1006404 w 1034979"/>
                    <a:gd name="connsiteY127" fmla="*/ 1059363 h 1516602"/>
                    <a:gd name="connsiteX128" fmla="*/ 998784 w 1034979"/>
                    <a:gd name="connsiteY128" fmla="*/ 1057458 h 1516602"/>
                    <a:gd name="connsiteX129" fmla="*/ 987354 w 1034979"/>
                    <a:gd name="connsiteY129" fmla="*/ 1049838 h 1516602"/>
                    <a:gd name="connsiteX130" fmla="*/ 975924 w 1034979"/>
                    <a:gd name="connsiteY130" fmla="*/ 1046028 h 1516602"/>
                    <a:gd name="connsiteX131" fmla="*/ 970209 w 1034979"/>
                    <a:gd name="connsiteY131" fmla="*/ 1044123 h 1516602"/>
                    <a:gd name="connsiteX132" fmla="*/ 962589 w 1034979"/>
                    <a:gd name="connsiteY132" fmla="*/ 1042218 h 1516602"/>
                    <a:gd name="connsiteX133" fmla="*/ 956874 w 1034979"/>
                    <a:gd name="connsiteY133" fmla="*/ 1040313 h 1516602"/>
                    <a:gd name="connsiteX134" fmla="*/ 935919 w 1034979"/>
                    <a:gd name="connsiteY134" fmla="*/ 1034598 h 1516602"/>
                    <a:gd name="connsiteX135" fmla="*/ 825429 w 1034979"/>
                    <a:gd name="connsiteY135" fmla="*/ 1034598 h 1516602"/>
                    <a:gd name="connsiteX136" fmla="*/ 730179 w 1034979"/>
                    <a:gd name="connsiteY136" fmla="*/ 1038408 h 1516602"/>
                    <a:gd name="connsiteX137" fmla="*/ 669219 w 1034979"/>
                    <a:gd name="connsiteY137" fmla="*/ 1046028 h 1516602"/>
                    <a:gd name="connsiteX138" fmla="*/ 646359 w 1034979"/>
                    <a:gd name="connsiteY138" fmla="*/ 1049838 h 1516602"/>
                    <a:gd name="connsiteX139" fmla="*/ 642549 w 1034979"/>
                    <a:gd name="connsiteY139" fmla="*/ 1038408 h 1516602"/>
                    <a:gd name="connsiteX140" fmla="*/ 640644 w 1034979"/>
                    <a:gd name="connsiteY140" fmla="*/ 1032693 h 1516602"/>
                    <a:gd name="connsiteX141" fmla="*/ 642549 w 1034979"/>
                    <a:gd name="connsiteY141" fmla="*/ 1015548 h 1516602"/>
                    <a:gd name="connsiteX142" fmla="*/ 644454 w 1034979"/>
                    <a:gd name="connsiteY142" fmla="*/ 1009833 h 1516602"/>
                    <a:gd name="connsiteX143" fmla="*/ 661599 w 1034979"/>
                    <a:gd name="connsiteY143" fmla="*/ 1000308 h 1516602"/>
                    <a:gd name="connsiteX144" fmla="*/ 673029 w 1034979"/>
                    <a:gd name="connsiteY144" fmla="*/ 992688 h 1516602"/>
                    <a:gd name="connsiteX145" fmla="*/ 674934 w 1034979"/>
                    <a:gd name="connsiteY145" fmla="*/ 986973 h 1516602"/>
                    <a:gd name="connsiteX146" fmla="*/ 680649 w 1034979"/>
                    <a:gd name="connsiteY146" fmla="*/ 985068 h 1516602"/>
                    <a:gd name="connsiteX147" fmla="*/ 686364 w 1034979"/>
                    <a:gd name="connsiteY147" fmla="*/ 981258 h 1516602"/>
                    <a:gd name="connsiteX148" fmla="*/ 695889 w 1034979"/>
                    <a:gd name="connsiteY148" fmla="*/ 971733 h 1516602"/>
                    <a:gd name="connsiteX149" fmla="*/ 705414 w 1034979"/>
                    <a:gd name="connsiteY149" fmla="*/ 960303 h 1516602"/>
                    <a:gd name="connsiteX150" fmla="*/ 716844 w 1034979"/>
                    <a:gd name="connsiteY150" fmla="*/ 952683 h 1516602"/>
                    <a:gd name="connsiteX151" fmla="*/ 732084 w 1034979"/>
                    <a:gd name="connsiteY151" fmla="*/ 939348 h 1516602"/>
                    <a:gd name="connsiteX152" fmla="*/ 741609 w 1034979"/>
                    <a:gd name="connsiteY152" fmla="*/ 927918 h 1516602"/>
                    <a:gd name="connsiteX153" fmla="*/ 753039 w 1034979"/>
                    <a:gd name="connsiteY153" fmla="*/ 918393 h 1516602"/>
                    <a:gd name="connsiteX154" fmla="*/ 758754 w 1034979"/>
                    <a:gd name="connsiteY154" fmla="*/ 906963 h 1516602"/>
                    <a:gd name="connsiteX155" fmla="*/ 760659 w 1034979"/>
                    <a:gd name="connsiteY155" fmla="*/ 901248 h 1516602"/>
                    <a:gd name="connsiteX156" fmla="*/ 766374 w 1034979"/>
                    <a:gd name="connsiteY156" fmla="*/ 889818 h 1516602"/>
                    <a:gd name="connsiteX157" fmla="*/ 764469 w 1034979"/>
                    <a:gd name="connsiteY157" fmla="*/ 874578 h 1516602"/>
                    <a:gd name="connsiteX158" fmla="*/ 758754 w 1034979"/>
                    <a:gd name="connsiteY158" fmla="*/ 872673 h 1516602"/>
                    <a:gd name="connsiteX159" fmla="*/ 737799 w 1034979"/>
                    <a:gd name="connsiteY159" fmla="*/ 874578 h 1516602"/>
                    <a:gd name="connsiteX160" fmla="*/ 732084 w 1034979"/>
                    <a:gd name="connsiteY160" fmla="*/ 878388 h 1516602"/>
                    <a:gd name="connsiteX161" fmla="*/ 699699 w 1034979"/>
                    <a:gd name="connsiteY161" fmla="*/ 899343 h 1516602"/>
                    <a:gd name="connsiteX162" fmla="*/ 595181 w 1034979"/>
                    <a:gd name="connsiteY162" fmla="*/ 957831 h 1516602"/>
                    <a:gd name="connsiteX163" fmla="*/ 507294 w 1034979"/>
                    <a:gd name="connsiteY163" fmla="*/ 847908 h 1516602"/>
                    <a:gd name="connsiteX164" fmla="*/ 503484 w 1034979"/>
                    <a:gd name="connsiteY164" fmla="*/ 358323 h 1516602"/>
                    <a:gd name="connsiteX165" fmla="*/ 499674 w 1034979"/>
                    <a:gd name="connsiteY165" fmla="*/ 66858 h 1516602"/>
                    <a:gd name="connsiteX166" fmla="*/ 490149 w 1034979"/>
                    <a:gd name="connsiteY166" fmla="*/ 40188 h 1516602"/>
                    <a:gd name="connsiteX167" fmla="*/ 488244 w 1034979"/>
                    <a:gd name="connsiteY167" fmla="*/ 34473 h 1516602"/>
                    <a:gd name="connsiteX168" fmla="*/ 484434 w 1034979"/>
                    <a:gd name="connsiteY168" fmla="*/ 28758 h 1516602"/>
                    <a:gd name="connsiteX169" fmla="*/ 478719 w 1034979"/>
                    <a:gd name="connsiteY169" fmla="*/ 17328 h 1516602"/>
                    <a:gd name="connsiteX170" fmla="*/ 473004 w 1034979"/>
                    <a:gd name="connsiteY170" fmla="*/ 13518 h 1516602"/>
                    <a:gd name="connsiteX171" fmla="*/ 469194 w 1034979"/>
                    <a:gd name="connsiteY171" fmla="*/ 7803 h 1516602"/>
                    <a:gd name="connsiteX172" fmla="*/ 429189 w 1034979"/>
                    <a:gd name="connsiteY172" fmla="*/ 11613 h 1516602"/>
                    <a:gd name="connsiteX173" fmla="*/ 425379 w 1034979"/>
                    <a:gd name="connsiteY173" fmla="*/ 78288 h 1516602"/>
                    <a:gd name="connsiteX174" fmla="*/ 425379 w 1034979"/>
                    <a:gd name="connsiteY174" fmla="*/ 84003 h 1516602"/>
                    <a:gd name="connsiteX175" fmla="*/ 429189 w 1034979"/>
                    <a:gd name="connsiteY175" fmla="*/ 238308 h 1516602"/>
                    <a:gd name="connsiteX176" fmla="*/ 440619 w 1034979"/>
                    <a:gd name="connsiteY176" fmla="*/ 421188 h 1516602"/>
                    <a:gd name="connsiteX177" fmla="*/ 435265 w 1034979"/>
                    <a:gd name="connsiteY177" fmla="*/ 718368 h 1516602"/>
                    <a:gd name="connsiteX178" fmla="*/ 435059 w 1034979"/>
                    <a:gd name="connsiteY178" fmla="*/ 799046 h 1516602"/>
                    <a:gd name="connsiteX179" fmla="*/ 430322 w 1034979"/>
                    <a:gd name="connsiteY179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206304 w 1034979"/>
                    <a:gd name="connsiteY12" fmla="*/ 945063 h 1516602"/>
                    <a:gd name="connsiteX13" fmla="*/ 194874 w 1034979"/>
                    <a:gd name="connsiteY13" fmla="*/ 941253 h 1516602"/>
                    <a:gd name="connsiteX14" fmla="*/ 189159 w 1034979"/>
                    <a:gd name="connsiteY14" fmla="*/ 939348 h 1516602"/>
                    <a:gd name="connsiteX15" fmla="*/ 181539 w 1034979"/>
                    <a:gd name="connsiteY15" fmla="*/ 937443 h 1516602"/>
                    <a:gd name="connsiteX16" fmla="*/ 170109 w 1034979"/>
                    <a:gd name="connsiteY16" fmla="*/ 931728 h 1516602"/>
                    <a:gd name="connsiteX17" fmla="*/ 164394 w 1034979"/>
                    <a:gd name="connsiteY17" fmla="*/ 927918 h 1516602"/>
                    <a:gd name="connsiteX18" fmla="*/ 116769 w 1034979"/>
                    <a:gd name="connsiteY18" fmla="*/ 903153 h 1516602"/>
                    <a:gd name="connsiteX19" fmla="*/ 59619 w 1034979"/>
                    <a:gd name="connsiteY19" fmla="*/ 874578 h 1516602"/>
                    <a:gd name="connsiteX20" fmla="*/ 46284 w 1034979"/>
                    <a:gd name="connsiteY20" fmla="*/ 895533 h 1516602"/>
                    <a:gd name="connsiteX21" fmla="*/ 50094 w 1034979"/>
                    <a:gd name="connsiteY21" fmla="*/ 933633 h 1516602"/>
                    <a:gd name="connsiteX22" fmla="*/ 53904 w 1034979"/>
                    <a:gd name="connsiteY22" fmla="*/ 939348 h 1516602"/>
                    <a:gd name="connsiteX23" fmla="*/ 59619 w 1034979"/>
                    <a:gd name="connsiteY23" fmla="*/ 943158 h 1516602"/>
                    <a:gd name="connsiteX24" fmla="*/ 63429 w 1034979"/>
                    <a:gd name="connsiteY24" fmla="*/ 948873 h 1516602"/>
                    <a:gd name="connsiteX25" fmla="*/ 80574 w 1034979"/>
                    <a:gd name="connsiteY25" fmla="*/ 958398 h 1516602"/>
                    <a:gd name="connsiteX26" fmla="*/ 166299 w 1034979"/>
                    <a:gd name="connsiteY26" fmla="*/ 979353 h 1516602"/>
                    <a:gd name="connsiteX27" fmla="*/ 191064 w 1034979"/>
                    <a:gd name="connsiteY27" fmla="*/ 985068 h 1516602"/>
                    <a:gd name="connsiteX28" fmla="*/ 208209 w 1034979"/>
                    <a:gd name="connsiteY28" fmla="*/ 990783 h 1516602"/>
                    <a:gd name="connsiteX29" fmla="*/ 213924 w 1034979"/>
                    <a:gd name="connsiteY29" fmla="*/ 992688 h 1516602"/>
                    <a:gd name="connsiteX30" fmla="*/ 229164 w 1034979"/>
                    <a:gd name="connsiteY30" fmla="*/ 996498 h 1516602"/>
                    <a:gd name="connsiteX31" fmla="*/ 248214 w 1034979"/>
                    <a:gd name="connsiteY31" fmla="*/ 1002213 h 1516602"/>
                    <a:gd name="connsiteX32" fmla="*/ 253929 w 1034979"/>
                    <a:gd name="connsiteY32" fmla="*/ 1006023 h 1516602"/>
                    <a:gd name="connsiteX33" fmla="*/ 267264 w 1034979"/>
                    <a:gd name="connsiteY33" fmla="*/ 1021263 h 1516602"/>
                    <a:gd name="connsiteX34" fmla="*/ 272979 w 1034979"/>
                    <a:gd name="connsiteY34" fmla="*/ 1040313 h 1516602"/>
                    <a:gd name="connsiteX35" fmla="*/ 274884 w 1034979"/>
                    <a:gd name="connsiteY35" fmla="*/ 1046028 h 1516602"/>
                    <a:gd name="connsiteX36" fmla="*/ 276789 w 1034979"/>
                    <a:gd name="connsiteY36" fmla="*/ 1051743 h 1516602"/>
                    <a:gd name="connsiteX37" fmla="*/ 278694 w 1034979"/>
                    <a:gd name="connsiteY37" fmla="*/ 1076508 h 1516602"/>
                    <a:gd name="connsiteX38" fmla="*/ 280599 w 1034979"/>
                    <a:gd name="connsiteY38" fmla="*/ 1082223 h 1516602"/>
                    <a:gd name="connsiteX39" fmla="*/ 278694 w 1034979"/>
                    <a:gd name="connsiteY39" fmla="*/ 1101273 h 1516602"/>
                    <a:gd name="connsiteX40" fmla="*/ 276789 w 1034979"/>
                    <a:gd name="connsiteY40" fmla="*/ 1110798 h 1516602"/>
                    <a:gd name="connsiteX41" fmla="*/ 263454 w 1034979"/>
                    <a:gd name="connsiteY41" fmla="*/ 1124133 h 1516602"/>
                    <a:gd name="connsiteX42" fmla="*/ 252024 w 1034979"/>
                    <a:gd name="connsiteY42" fmla="*/ 1131753 h 1516602"/>
                    <a:gd name="connsiteX43" fmla="*/ 240594 w 1034979"/>
                    <a:gd name="connsiteY43" fmla="*/ 1135563 h 1516602"/>
                    <a:gd name="connsiteX44" fmla="*/ 27234 w 1034979"/>
                    <a:gd name="connsiteY44" fmla="*/ 1154613 h 1516602"/>
                    <a:gd name="connsiteX45" fmla="*/ 15804 w 1034979"/>
                    <a:gd name="connsiteY45" fmla="*/ 1160328 h 1516602"/>
                    <a:gd name="connsiteX46" fmla="*/ 6279 w 1034979"/>
                    <a:gd name="connsiteY46" fmla="*/ 1169853 h 1516602"/>
                    <a:gd name="connsiteX47" fmla="*/ 4374 w 1034979"/>
                    <a:gd name="connsiteY47" fmla="*/ 1175568 h 1516602"/>
                    <a:gd name="connsiteX48" fmla="*/ 564 w 1034979"/>
                    <a:gd name="connsiteY48" fmla="*/ 1181283 h 1516602"/>
                    <a:gd name="connsiteX49" fmla="*/ 6279 w 1034979"/>
                    <a:gd name="connsiteY49" fmla="*/ 1213668 h 1516602"/>
                    <a:gd name="connsiteX50" fmla="*/ 11994 w 1034979"/>
                    <a:gd name="connsiteY50" fmla="*/ 1217478 h 1516602"/>
                    <a:gd name="connsiteX51" fmla="*/ 17709 w 1034979"/>
                    <a:gd name="connsiteY51" fmla="*/ 1219383 h 1516602"/>
                    <a:gd name="connsiteX52" fmla="*/ 145344 w 1034979"/>
                    <a:gd name="connsiteY52" fmla="*/ 1217478 h 1516602"/>
                    <a:gd name="connsiteX53" fmla="*/ 303459 w 1034979"/>
                    <a:gd name="connsiteY53" fmla="*/ 1209858 h 1516602"/>
                    <a:gd name="connsiteX54" fmla="*/ 318699 w 1034979"/>
                    <a:gd name="connsiteY54" fmla="*/ 1217478 h 1516602"/>
                    <a:gd name="connsiteX55" fmla="*/ 330129 w 1034979"/>
                    <a:gd name="connsiteY55" fmla="*/ 1223193 h 1516602"/>
                    <a:gd name="connsiteX56" fmla="*/ 333939 w 1034979"/>
                    <a:gd name="connsiteY56" fmla="*/ 1228908 h 1516602"/>
                    <a:gd name="connsiteX57" fmla="*/ 339654 w 1034979"/>
                    <a:gd name="connsiteY57" fmla="*/ 1230813 h 1516602"/>
                    <a:gd name="connsiteX58" fmla="*/ 351084 w 1034979"/>
                    <a:gd name="connsiteY58" fmla="*/ 1238433 h 1516602"/>
                    <a:gd name="connsiteX59" fmla="*/ 356799 w 1034979"/>
                    <a:gd name="connsiteY59" fmla="*/ 1242243 h 1516602"/>
                    <a:gd name="connsiteX60" fmla="*/ 360609 w 1034979"/>
                    <a:gd name="connsiteY60" fmla="*/ 1247958 h 1516602"/>
                    <a:gd name="connsiteX61" fmla="*/ 366324 w 1034979"/>
                    <a:gd name="connsiteY61" fmla="*/ 1259388 h 1516602"/>
                    <a:gd name="connsiteX62" fmla="*/ 362514 w 1034979"/>
                    <a:gd name="connsiteY62" fmla="*/ 1286058 h 1516602"/>
                    <a:gd name="connsiteX63" fmla="*/ 358704 w 1034979"/>
                    <a:gd name="connsiteY63" fmla="*/ 1291773 h 1516602"/>
                    <a:gd name="connsiteX64" fmla="*/ 356799 w 1034979"/>
                    <a:gd name="connsiteY64" fmla="*/ 1297488 h 1516602"/>
                    <a:gd name="connsiteX65" fmla="*/ 352989 w 1034979"/>
                    <a:gd name="connsiteY65" fmla="*/ 1303203 h 1516602"/>
                    <a:gd name="connsiteX66" fmla="*/ 351084 w 1034979"/>
                    <a:gd name="connsiteY66" fmla="*/ 1308918 h 1516602"/>
                    <a:gd name="connsiteX67" fmla="*/ 347274 w 1034979"/>
                    <a:gd name="connsiteY67" fmla="*/ 1314633 h 1516602"/>
                    <a:gd name="connsiteX68" fmla="*/ 330129 w 1034979"/>
                    <a:gd name="connsiteY68" fmla="*/ 1381308 h 1516602"/>
                    <a:gd name="connsiteX69" fmla="*/ 328224 w 1034979"/>
                    <a:gd name="connsiteY69" fmla="*/ 1432743 h 1516602"/>
                    <a:gd name="connsiteX70" fmla="*/ 330129 w 1034979"/>
                    <a:gd name="connsiteY70" fmla="*/ 1457508 h 1516602"/>
                    <a:gd name="connsiteX71" fmla="*/ 332034 w 1034979"/>
                    <a:gd name="connsiteY71" fmla="*/ 1463223 h 1516602"/>
                    <a:gd name="connsiteX72" fmla="*/ 335844 w 1034979"/>
                    <a:gd name="connsiteY72" fmla="*/ 1467033 h 1516602"/>
                    <a:gd name="connsiteX73" fmla="*/ 364419 w 1034979"/>
                    <a:gd name="connsiteY73" fmla="*/ 1512753 h 1516602"/>
                    <a:gd name="connsiteX74" fmla="*/ 387279 w 1034979"/>
                    <a:gd name="connsiteY74" fmla="*/ 1514658 h 1516602"/>
                    <a:gd name="connsiteX75" fmla="*/ 392994 w 1034979"/>
                    <a:gd name="connsiteY75" fmla="*/ 1508943 h 1516602"/>
                    <a:gd name="connsiteX76" fmla="*/ 394899 w 1034979"/>
                    <a:gd name="connsiteY76" fmla="*/ 1497513 h 1516602"/>
                    <a:gd name="connsiteX77" fmla="*/ 396804 w 1034979"/>
                    <a:gd name="connsiteY77" fmla="*/ 1491798 h 1516602"/>
                    <a:gd name="connsiteX78" fmla="*/ 398709 w 1034979"/>
                    <a:gd name="connsiteY78" fmla="*/ 1474653 h 1516602"/>
                    <a:gd name="connsiteX79" fmla="*/ 400614 w 1034979"/>
                    <a:gd name="connsiteY79" fmla="*/ 1461318 h 1516602"/>
                    <a:gd name="connsiteX80" fmla="*/ 404424 w 1034979"/>
                    <a:gd name="connsiteY80" fmla="*/ 1404168 h 1516602"/>
                    <a:gd name="connsiteX81" fmla="*/ 410139 w 1034979"/>
                    <a:gd name="connsiteY81" fmla="*/ 1392738 h 1516602"/>
                    <a:gd name="connsiteX82" fmla="*/ 413949 w 1034979"/>
                    <a:gd name="connsiteY82" fmla="*/ 1379403 h 1516602"/>
                    <a:gd name="connsiteX83" fmla="*/ 415854 w 1034979"/>
                    <a:gd name="connsiteY83" fmla="*/ 1373688 h 1516602"/>
                    <a:gd name="connsiteX84" fmla="*/ 417759 w 1034979"/>
                    <a:gd name="connsiteY84" fmla="*/ 1360353 h 1516602"/>
                    <a:gd name="connsiteX85" fmla="*/ 421569 w 1034979"/>
                    <a:gd name="connsiteY85" fmla="*/ 1348923 h 1516602"/>
                    <a:gd name="connsiteX86" fmla="*/ 427284 w 1034979"/>
                    <a:gd name="connsiteY86" fmla="*/ 1335588 h 1516602"/>
                    <a:gd name="connsiteX87" fmla="*/ 467289 w 1034979"/>
                    <a:gd name="connsiteY87" fmla="*/ 1265103 h 1516602"/>
                    <a:gd name="connsiteX88" fmla="*/ 528455 w 1034979"/>
                    <a:gd name="connsiteY88" fmla="*/ 1252334 h 1516602"/>
                    <a:gd name="connsiteX89" fmla="*/ 573969 w 1034979"/>
                    <a:gd name="connsiteY89" fmla="*/ 1236528 h 1516602"/>
                    <a:gd name="connsiteX90" fmla="*/ 585399 w 1034979"/>
                    <a:gd name="connsiteY90" fmla="*/ 1232718 h 1516602"/>
                    <a:gd name="connsiteX91" fmla="*/ 720654 w 1034979"/>
                    <a:gd name="connsiteY91" fmla="*/ 1316538 h 1516602"/>
                    <a:gd name="connsiteX92" fmla="*/ 733989 w 1034979"/>
                    <a:gd name="connsiteY92" fmla="*/ 1326063 h 1516602"/>
                    <a:gd name="connsiteX93" fmla="*/ 743514 w 1034979"/>
                    <a:gd name="connsiteY93" fmla="*/ 1327968 h 1516602"/>
                    <a:gd name="connsiteX94" fmla="*/ 749229 w 1034979"/>
                    <a:gd name="connsiteY94" fmla="*/ 1329873 h 1516602"/>
                    <a:gd name="connsiteX95" fmla="*/ 762564 w 1034979"/>
                    <a:gd name="connsiteY95" fmla="*/ 1335588 h 1516602"/>
                    <a:gd name="connsiteX96" fmla="*/ 777804 w 1034979"/>
                    <a:gd name="connsiteY96" fmla="*/ 1333683 h 1516602"/>
                    <a:gd name="connsiteX97" fmla="*/ 789234 w 1034979"/>
                    <a:gd name="connsiteY97" fmla="*/ 1327968 h 1516602"/>
                    <a:gd name="connsiteX98" fmla="*/ 794949 w 1034979"/>
                    <a:gd name="connsiteY98" fmla="*/ 1326063 h 1516602"/>
                    <a:gd name="connsiteX99" fmla="*/ 802569 w 1034979"/>
                    <a:gd name="connsiteY99" fmla="*/ 1308918 h 1516602"/>
                    <a:gd name="connsiteX100" fmla="*/ 800664 w 1034979"/>
                    <a:gd name="connsiteY100" fmla="*/ 1284153 h 1516602"/>
                    <a:gd name="connsiteX101" fmla="*/ 798759 w 1034979"/>
                    <a:gd name="connsiteY101" fmla="*/ 1278438 h 1516602"/>
                    <a:gd name="connsiteX102" fmla="*/ 796854 w 1034979"/>
                    <a:gd name="connsiteY102" fmla="*/ 1270818 h 1516602"/>
                    <a:gd name="connsiteX103" fmla="*/ 783519 w 1034979"/>
                    <a:gd name="connsiteY103" fmla="*/ 1253673 h 1516602"/>
                    <a:gd name="connsiteX104" fmla="*/ 773994 w 1034979"/>
                    <a:gd name="connsiteY104" fmla="*/ 1247958 h 1516602"/>
                    <a:gd name="connsiteX105" fmla="*/ 648264 w 1034979"/>
                    <a:gd name="connsiteY105" fmla="*/ 1156518 h 1516602"/>
                    <a:gd name="connsiteX106" fmla="*/ 644454 w 1034979"/>
                    <a:gd name="connsiteY106" fmla="*/ 1139373 h 1516602"/>
                    <a:gd name="connsiteX107" fmla="*/ 646359 w 1034979"/>
                    <a:gd name="connsiteY107" fmla="*/ 1131753 h 1516602"/>
                    <a:gd name="connsiteX108" fmla="*/ 650169 w 1034979"/>
                    <a:gd name="connsiteY108" fmla="*/ 1114608 h 1516602"/>
                    <a:gd name="connsiteX109" fmla="*/ 653979 w 1034979"/>
                    <a:gd name="connsiteY109" fmla="*/ 1108893 h 1516602"/>
                    <a:gd name="connsiteX110" fmla="*/ 655884 w 1034979"/>
                    <a:gd name="connsiteY110" fmla="*/ 1103178 h 1516602"/>
                    <a:gd name="connsiteX111" fmla="*/ 661599 w 1034979"/>
                    <a:gd name="connsiteY111" fmla="*/ 1101273 h 1516602"/>
                    <a:gd name="connsiteX112" fmla="*/ 671124 w 1034979"/>
                    <a:gd name="connsiteY112" fmla="*/ 1089843 h 1516602"/>
                    <a:gd name="connsiteX113" fmla="*/ 724464 w 1034979"/>
                    <a:gd name="connsiteY113" fmla="*/ 1082223 h 1516602"/>
                    <a:gd name="connsiteX114" fmla="*/ 842574 w 1034979"/>
                    <a:gd name="connsiteY114" fmla="*/ 1084128 h 1516602"/>
                    <a:gd name="connsiteX115" fmla="*/ 871149 w 1034979"/>
                    <a:gd name="connsiteY115" fmla="*/ 1086033 h 1516602"/>
                    <a:gd name="connsiteX116" fmla="*/ 899724 w 1034979"/>
                    <a:gd name="connsiteY116" fmla="*/ 1091748 h 1516602"/>
                    <a:gd name="connsiteX117" fmla="*/ 922584 w 1034979"/>
                    <a:gd name="connsiteY117" fmla="*/ 1095558 h 1516602"/>
                    <a:gd name="connsiteX118" fmla="*/ 951159 w 1034979"/>
                    <a:gd name="connsiteY118" fmla="*/ 1101273 h 1516602"/>
                    <a:gd name="connsiteX119" fmla="*/ 956874 w 1034979"/>
                    <a:gd name="connsiteY119" fmla="*/ 1101273 h 1516602"/>
                    <a:gd name="connsiteX120" fmla="*/ 1002594 w 1034979"/>
                    <a:gd name="connsiteY120" fmla="*/ 1099368 h 1516602"/>
                    <a:gd name="connsiteX121" fmla="*/ 1031169 w 1034979"/>
                    <a:gd name="connsiteY121" fmla="*/ 1091748 h 1516602"/>
                    <a:gd name="connsiteX122" fmla="*/ 1034979 w 1034979"/>
                    <a:gd name="connsiteY122" fmla="*/ 1086033 h 1516602"/>
                    <a:gd name="connsiteX123" fmla="*/ 1033074 w 1034979"/>
                    <a:gd name="connsiteY123" fmla="*/ 1066983 h 1516602"/>
                    <a:gd name="connsiteX124" fmla="*/ 1027359 w 1034979"/>
                    <a:gd name="connsiteY124" fmla="*/ 1063173 h 1516602"/>
                    <a:gd name="connsiteX125" fmla="*/ 1012119 w 1034979"/>
                    <a:gd name="connsiteY125" fmla="*/ 1061268 h 1516602"/>
                    <a:gd name="connsiteX126" fmla="*/ 1006404 w 1034979"/>
                    <a:gd name="connsiteY126" fmla="*/ 1059363 h 1516602"/>
                    <a:gd name="connsiteX127" fmla="*/ 998784 w 1034979"/>
                    <a:gd name="connsiteY127" fmla="*/ 1057458 h 1516602"/>
                    <a:gd name="connsiteX128" fmla="*/ 987354 w 1034979"/>
                    <a:gd name="connsiteY128" fmla="*/ 1049838 h 1516602"/>
                    <a:gd name="connsiteX129" fmla="*/ 975924 w 1034979"/>
                    <a:gd name="connsiteY129" fmla="*/ 1046028 h 1516602"/>
                    <a:gd name="connsiteX130" fmla="*/ 970209 w 1034979"/>
                    <a:gd name="connsiteY130" fmla="*/ 1044123 h 1516602"/>
                    <a:gd name="connsiteX131" fmla="*/ 962589 w 1034979"/>
                    <a:gd name="connsiteY131" fmla="*/ 1042218 h 1516602"/>
                    <a:gd name="connsiteX132" fmla="*/ 956874 w 1034979"/>
                    <a:gd name="connsiteY132" fmla="*/ 1040313 h 1516602"/>
                    <a:gd name="connsiteX133" fmla="*/ 935919 w 1034979"/>
                    <a:gd name="connsiteY133" fmla="*/ 1034598 h 1516602"/>
                    <a:gd name="connsiteX134" fmla="*/ 825429 w 1034979"/>
                    <a:gd name="connsiteY134" fmla="*/ 1034598 h 1516602"/>
                    <a:gd name="connsiteX135" fmla="*/ 730179 w 1034979"/>
                    <a:gd name="connsiteY135" fmla="*/ 1038408 h 1516602"/>
                    <a:gd name="connsiteX136" fmla="*/ 669219 w 1034979"/>
                    <a:gd name="connsiteY136" fmla="*/ 1046028 h 1516602"/>
                    <a:gd name="connsiteX137" fmla="*/ 646359 w 1034979"/>
                    <a:gd name="connsiteY137" fmla="*/ 1049838 h 1516602"/>
                    <a:gd name="connsiteX138" fmla="*/ 642549 w 1034979"/>
                    <a:gd name="connsiteY138" fmla="*/ 1038408 h 1516602"/>
                    <a:gd name="connsiteX139" fmla="*/ 640644 w 1034979"/>
                    <a:gd name="connsiteY139" fmla="*/ 1032693 h 1516602"/>
                    <a:gd name="connsiteX140" fmla="*/ 642549 w 1034979"/>
                    <a:gd name="connsiteY140" fmla="*/ 1015548 h 1516602"/>
                    <a:gd name="connsiteX141" fmla="*/ 644454 w 1034979"/>
                    <a:gd name="connsiteY141" fmla="*/ 1009833 h 1516602"/>
                    <a:gd name="connsiteX142" fmla="*/ 661599 w 1034979"/>
                    <a:gd name="connsiteY142" fmla="*/ 1000308 h 1516602"/>
                    <a:gd name="connsiteX143" fmla="*/ 673029 w 1034979"/>
                    <a:gd name="connsiteY143" fmla="*/ 992688 h 1516602"/>
                    <a:gd name="connsiteX144" fmla="*/ 674934 w 1034979"/>
                    <a:gd name="connsiteY144" fmla="*/ 986973 h 1516602"/>
                    <a:gd name="connsiteX145" fmla="*/ 680649 w 1034979"/>
                    <a:gd name="connsiteY145" fmla="*/ 985068 h 1516602"/>
                    <a:gd name="connsiteX146" fmla="*/ 686364 w 1034979"/>
                    <a:gd name="connsiteY146" fmla="*/ 981258 h 1516602"/>
                    <a:gd name="connsiteX147" fmla="*/ 695889 w 1034979"/>
                    <a:gd name="connsiteY147" fmla="*/ 971733 h 1516602"/>
                    <a:gd name="connsiteX148" fmla="*/ 705414 w 1034979"/>
                    <a:gd name="connsiteY148" fmla="*/ 960303 h 1516602"/>
                    <a:gd name="connsiteX149" fmla="*/ 716844 w 1034979"/>
                    <a:gd name="connsiteY149" fmla="*/ 952683 h 1516602"/>
                    <a:gd name="connsiteX150" fmla="*/ 732084 w 1034979"/>
                    <a:gd name="connsiteY150" fmla="*/ 939348 h 1516602"/>
                    <a:gd name="connsiteX151" fmla="*/ 741609 w 1034979"/>
                    <a:gd name="connsiteY151" fmla="*/ 927918 h 1516602"/>
                    <a:gd name="connsiteX152" fmla="*/ 753039 w 1034979"/>
                    <a:gd name="connsiteY152" fmla="*/ 918393 h 1516602"/>
                    <a:gd name="connsiteX153" fmla="*/ 758754 w 1034979"/>
                    <a:gd name="connsiteY153" fmla="*/ 906963 h 1516602"/>
                    <a:gd name="connsiteX154" fmla="*/ 760659 w 1034979"/>
                    <a:gd name="connsiteY154" fmla="*/ 901248 h 1516602"/>
                    <a:gd name="connsiteX155" fmla="*/ 766374 w 1034979"/>
                    <a:gd name="connsiteY155" fmla="*/ 889818 h 1516602"/>
                    <a:gd name="connsiteX156" fmla="*/ 764469 w 1034979"/>
                    <a:gd name="connsiteY156" fmla="*/ 874578 h 1516602"/>
                    <a:gd name="connsiteX157" fmla="*/ 758754 w 1034979"/>
                    <a:gd name="connsiteY157" fmla="*/ 872673 h 1516602"/>
                    <a:gd name="connsiteX158" fmla="*/ 737799 w 1034979"/>
                    <a:gd name="connsiteY158" fmla="*/ 874578 h 1516602"/>
                    <a:gd name="connsiteX159" fmla="*/ 732084 w 1034979"/>
                    <a:gd name="connsiteY159" fmla="*/ 878388 h 1516602"/>
                    <a:gd name="connsiteX160" fmla="*/ 699699 w 1034979"/>
                    <a:gd name="connsiteY160" fmla="*/ 899343 h 1516602"/>
                    <a:gd name="connsiteX161" fmla="*/ 595181 w 1034979"/>
                    <a:gd name="connsiteY161" fmla="*/ 957831 h 1516602"/>
                    <a:gd name="connsiteX162" fmla="*/ 507294 w 1034979"/>
                    <a:gd name="connsiteY162" fmla="*/ 847908 h 1516602"/>
                    <a:gd name="connsiteX163" fmla="*/ 503484 w 1034979"/>
                    <a:gd name="connsiteY163" fmla="*/ 358323 h 1516602"/>
                    <a:gd name="connsiteX164" fmla="*/ 499674 w 1034979"/>
                    <a:gd name="connsiteY164" fmla="*/ 66858 h 1516602"/>
                    <a:gd name="connsiteX165" fmla="*/ 490149 w 1034979"/>
                    <a:gd name="connsiteY165" fmla="*/ 40188 h 1516602"/>
                    <a:gd name="connsiteX166" fmla="*/ 488244 w 1034979"/>
                    <a:gd name="connsiteY166" fmla="*/ 34473 h 1516602"/>
                    <a:gd name="connsiteX167" fmla="*/ 484434 w 1034979"/>
                    <a:gd name="connsiteY167" fmla="*/ 28758 h 1516602"/>
                    <a:gd name="connsiteX168" fmla="*/ 478719 w 1034979"/>
                    <a:gd name="connsiteY168" fmla="*/ 17328 h 1516602"/>
                    <a:gd name="connsiteX169" fmla="*/ 473004 w 1034979"/>
                    <a:gd name="connsiteY169" fmla="*/ 13518 h 1516602"/>
                    <a:gd name="connsiteX170" fmla="*/ 469194 w 1034979"/>
                    <a:gd name="connsiteY170" fmla="*/ 7803 h 1516602"/>
                    <a:gd name="connsiteX171" fmla="*/ 429189 w 1034979"/>
                    <a:gd name="connsiteY171" fmla="*/ 11613 h 1516602"/>
                    <a:gd name="connsiteX172" fmla="*/ 425379 w 1034979"/>
                    <a:gd name="connsiteY172" fmla="*/ 78288 h 1516602"/>
                    <a:gd name="connsiteX173" fmla="*/ 425379 w 1034979"/>
                    <a:gd name="connsiteY173" fmla="*/ 84003 h 1516602"/>
                    <a:gd name="connsiteX174" fmla="*/ 429189 w 1034979"/>
                    <a:gd name="connsiteY174" fmla="*/ 238308 h 1516602"/>
                    <a:gd name="connsiteX175" fmla="*/ 440619 w 1034979"/>
                    <a:gd name="connsiteY175" fmla="*/ 421188 h 1516602"/>
                    <a:gd name="connsiteX176" fmla="*/ 435265 w 1034979"/>
                    <a:gd name="connsiteY176" fmla="*/ 718368 h 1516602"/>
                    <a:gd name="connsiteX177" fmla="*/ 435059 w 1034979"/>
                    <a:gd name="connsiteY177" fmla="*/ 799046 h 1516602"/>
                    <a:gd name="connsiteX178" fmla="*/ 430322 w 1034979"/>
                    <a:gd name="connsiteY178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206304 w 1034979"/>
                    <a:gd name="connsiteY12" fmla="*/ 945063 h 1516602"/>
                    <a:gd name="connsiteX13" fmla="*/ 194874 w 1034979"/>
                    <a:gd name="connsiteY13" fmla="*/ 941253 h 1516602"/>
                    <a:gd name="connsiteX14" fmla="*/ 189159 w 1034979"/>
                    <a:gd name="connsiteY14" fmla="*/ 939348 h 1516602"/>
                    <a:gd name="connsiteX15" fmla="*/ 181539 w 1034979"/>
                    <a:gd name="connsiteY15" fmla="*/ 937443 h 1516602"/>
                    <a:gd name="connsiteX16" fmla="*/ 170109 w 1034979"/>
                    <a:gd name="connsiteY16" fmla="*/ 931728 h 1516602"/>
                    <a:gd name="connsiteX17" fmla="*/ 164394 w 1034979"/>
                    <a:gd name="connsiteY17" fmla="*/ 927918 h 1516602"/>
                    <a:gd name="connsiteX18" fmla="*/ 116769 w 1034979"/>
                    <a:gd name="connsiteY18" fmla="*/ 903153 h 1516602"/>
                    <a:gd name="connsiteX19" fmla="*/ 59619 w 1034979"/>
                    <a:gd name="connsiteY19" fmla="*/ 874578 h 1516602"/>
                    <a:gd name="connsiteX20" fmla="*/ 46284 w 1034979"/>
                    <a:gd name="connsiteY20" fmla="*/ 895533 h 1516602"/>
                    <a:gd name="connsiteX21" fmla="*/ 50094 w 1034979"/>
                    <a:gd name="connsiteY21" fmla="*/ 933633 h 1516602"/>
                    <a:gd name="connsiteX22" fmla="*/ 53904 w 1034979"/>
                    <a:gd name="connsiteY22" fmla="*/ 939348 h 1516602"/>
                    <a:gd name="connsiteX23" fmla="*/ 59619 w 1034979"/>
                    <a:gd name="connsiteY23" fmla="*/ 943158 h 1516602"/>
                    <a:gd name="connsiteX24" fmla="*/ 63429 w 1034979"/>
                    <a:gd name="connsiteY24" fmla="*/ 948873 h 1516602"/>
                    <a:gd name="connsiteX25" fmla="*/ 80574 w 1034979"/>
                    <a:gd name="connsiteY25" fmla="*/ 958398 h 1516602"/>
                    <a:gd name="connsiteX26" fmla="*/ 166299 w 1034979"/>
                    <a:gd name="connsiteY26" fmla="*/ 979353 h 1516602"/>
                    <a:gd name="connsiteX27" fmla="*/ 191064 w 1034979"/>
                    <a:gd name="connsiteY27" fmla="*/ 985068 h 1516602"/>
                    <a:gd name="connsiteX28" fmla="*/ 208209 w 1034979"/>
                    <a:gd name="connsiteY28" fmla="*/ 990783 h 1516602"/>
                    <a:gd name="connsiteX29" fmla="*/ 213924 w 1034979"/>
                    <a:gd name="connsiteY29" fmla="*/ 992688 h 1516602"/>
                    <a:gd name="connsiteX30" fmla="*/ 229164 w 1034979"/>
                    <a:gd name="connsiteY30" fmla="*/ 996498 h 1516602"/>
                    <a:gd name="connsiteX31" fmla="*/ 248214 w 1034979"/>
                    <a:gd name="connsiteY31" fmla="*/ 1002213 h 1516602"/>
                    <a:gd name="connsiteX32" fmla="*/ 253929 w 1034979"/>
                    <a:gd name="connsiteY32" fmla="*/ 1006023 h 1516602"/>
                    <a:gd name="connsiteX33" fmla="*/ 267264 w 1034979"/>
                    <a:gd name="connsiteY33" fmla="*/ 1021263 h 1516602"/>
                    <a:gd name="connsiteX34" fmla="*/ 272979 w 1034979"/>
                    <a:gd name="connsiteY34" fmla="*/ 1040313 h 1516602"/>
                    <a:gd name="connsiteX35" fmla="*/ 274884 w 1034979"/>
                    <a:gd name="connsiteY35" fmla="*/ 1046028 h 1516602"/>
                    <a:gd name="connsiteX36" fmla="*/ 276789 w 1034979"/>
                    <a:gd name="connsiteY36" fmla="*/ 1051743 h 1516602"/>
                    <a:gd name="connsiteX37" fmla="*/ 278694 w 1034979"/>
                    <a:gd name="connsiteY37" fmla="*/ 1076508 h 1516602"/>
                    <a:gd name="connsiteX38" fmla="*/ 280599 w 1034979"/>
                    <a:gd name="connsiteY38" fmla="*/ 1082223 h 1516602"/>
                    <a:gd name="connsiteX39" fmla="*/ 278694 w 1034979"/>
                    <a:gd name="connsiteY39" fmla="*/ 1101273 h 1516602"/>
                    <a:gd name="connsiteX40" fmla="*/ 276789 w 1034979"/>
                    <a:gd name="connsiteY40" fmla="*/ 1110798 h 1516602"/>
                    <a:gd name="connsiteX41" fmla="*/ 263454 w 1034979"/>
                    <a:gd name="connsiteY41" fmla="*/ 1124133 h 1516602"/>
                    <a:gd name="connsiteX42" fmla="*/ 252024 w 1034979"/>
                    <a:gd name="connsiteY42" fmla="*/ 1131753 h 1516602"/>
                    <a:gd name="connsiteX43" fmla="*/ 240594 w 1034979"/>
                    <a:gd name="connsiteY43" fmla="*/ 1135563 h 1516602"/>
                    <a:gd name="connsiteX44" fmla="*/ 27234 w 1034979"/>
                    <a:gd name="connsiteY44" fmla="*/ 1154613 h 1516602"/>
                    <a:gd name="connsiteX45" fmla="*/ 15804 w 1034979"/>
                    <a:gd name="connsiteY45" fmla="*/ 1160328 h 1516602"/>
                    <a:gd name="connsiteX46" fmla="*/ 6279 w 1034979"/>
                    <a:gd name="connsiteY46" fmla="*/ 1169853 h 1516602"/>
                    <a:gd name="connsiteX47" fmla="*/ 4374 w 1034979"/>
                    <a:gd name="connsiteY47" fmla="*/ 1175568 h 1516602"/>
                    <a:gd name="connsiteX48" fmla="*/ 564 w 1034979"/>
                    <a:gd name="connsiteY48" fmla="*/ 1181283 h 1516602"/>
                    <a:gd name="connsiteX49" fmla="*/ 6279 w 1034979"/>
                    <a:gd name="connsiteY49" fmla="*/ 1213668 h 1516602"/>
                    <a:gd name="connsiteX50" fmla="*/ 11994 w 1034979"/>
                    <a:gd name="connsiteY50" fmla="*/ 1217478 h 1516602"/>
                    <a:gd name="connsiteX51" fmla="*/ 17709 w 1034979"/>
                    <a:gd name="connsiteY51" fmla="*/ 1219383 h 1516602"/>
                    <a:gd name="connsiteX52" fmla="*/ 145344 w 1034979"/>
                    <a:gd name="connsiteY52" fmla="*/ 1217478 h 1516602"/>
                    <a:gd name="connsiteX53" fmla="*/ 303459 w 1034979"/>
                    <a:gd name="connsiteY53" fmla="*/ 1209858 h 1516602"/>
                    <a:gd name="connsiteX54" fmla="*/ 318699 w 1034979"/>
                    <a:gd name="connsiteY54" fmla="*/ 1217478 h 1516602"/>
                    <a:gd name="connsiteX55" fmla="*/ 330129 w 1034979"/>
                    <a:gd name="connsiteY55" fmla="*/ 1223193 h 1516602"/>
                    <a:gd name="connsiteX56" fmla="*/ 333939 w 1034979"/>
                    <a:gd name="connsiteY56" fmla="*/ 1228908 h 1516602"/>
                    <a:gd name="connsiteX57" fmla="*/ 339654 w 1034979"/>
                    <a:gd name="connsiteY57" fmla="*/ 1230813 h 1516602"/>
                    <a:gd name="connsiteX58" fmla="*/ 351084 w 1034979"/>
                    <a:gd name="connsiteY58" fmla="*/ 1238433 h 1516602"/>
                    <a:gd name="connsiteX59" fmla="*/ 356799 w 1034979"/>
                    <a:gd name="connsiteY59" fmla="*/ 1242243 h 1516602"/>
                    <a:gd name="connsiteX60" fmla="*/ 360609 w 1034979"/>
                    <a:gd name="connsiteY60" fmla="*/ 1247958 h 1516602"/>
                    <a:gd name="connsiteX61" fmla="*/ 366324 w 1034979"/>
                    <a:gd name="connsiteY61" fmla="*/ 1259388 h 1516602"/>
                    <a:gd name="connsiteX62" fmla="*/ 362514 w 1034979"/>
                    <a:gd name="connsiteY62" fmla="*/ 1286058 h 1516602"/>
                    <a:gd name="connsiteX63" fmla="*/ 358704 w 1034979"/>
                    <a:gd name="connsiteY63" fmla="*/ 1291773 h 1516602"/>
                    <a:gd name="connsiteX64" fmla="*/ 356799 w 1034979"/>
                    <a:gd name="connsiteY64" fmla="*/ 1297488 h 1516602"/>
                    <a:gd name="connsiteX65" fmla="*/ 352989 w 1034979"/>
                    <a:gd name="connsiteY65" fmla="*/ 1303203 h 1516602"/>
                    <a:gd name="connsiteX66" fmla="*/ 351084 w 1034979"/>
                    <a:gd name="connsiteY66" fmla="*/ 1308918 h 1516602"/>
                    <a:gd name="connsiteX67" fmla="*/ 347274 w 1034979"/>
                    <a:gd name="connsiteY67" fmla="*/ 1314633 h 1516602"/>
                    <a:gd name="connsiteX68" fmla="*/ 330129 w 1034979"/>
                    <a:gd name="connsiteY68" fmla="*/ 1381308 h 1516602"/>
                    <a:gd name="connsiteX69" fmla="*/ 328224 w 1034979"/>
                    <a:gd name="connsiteY69" fmla="*/ 1432743 h 1516602"/>
                    <a:gd name="connsiteX70" fmla="*/ 330129 w 1034979"/>
                    <a:gd name="connsiteY70" fmla="*/ 1457508 h 1516602"/>
                    <a:gd name="connsiteX71" fmla="*/ 332034 w 1034979"/>
                    <a:gd name="connsiteY71" fmla="*/ 1463223 h 1516602"/>
                    <a:gd name="connsiteX72" fmla="*/ 335844 w 1034979"/>
                    <a:gd name="connsiteY72" fmla="*/ 1467033 h 1516602"/>
                    <a:gd name="connsiteX73" fmla="*/ 364419 w 1034979"/>
                    <a:gd name="connsiteY73" fmla="*/ 1512753 h 1516602"/>
                    <a:gd name="connsiteX74" fmla="*/ 387279 w 1034979"/>
                    <a:gd name="connsiteY74" fmla="*/ 1514658 h 1516602"/>
                    <a:gd name="connsiteX75" fmla="*/ 392994 w 1034979"/>
                    <a:gd name="connsiteY75" fmla="*/ 1508943 h 1516602"/>
                    <a:gd name="connsiteX76" fmla="*/ 394899 w 1034979"/>
                    <a:gd name="connsiteY76" fmla="*/ 1497513 h 1516602"/>
                    <a:gd name="connsiteX77" fmla="*/ 396804 w 1034979"/>
                    <a:gd name="connsiteY77" fmla="*/ 1491798 h 1516602"/>
                    <a:gd name="connsiteX78" fmla="*/ 398709 w 1034979"/>
                    <a:gd name="connsiteY78" fmla="*/ 1474653 h 1516602"/>
                    <a:gd name="connsiteX79" fmla="*/ 400614 w 1034979"/>
                    <a:gd name="connsiteY79" fmla="*/ 1461318 h 1516602"/>
                    <a:gd name="connsiteX80" fmla="*/ 404424 w 1034979"/>
                    <a:gd name="connsiteY80" fmla="*/ 1404168 h 1516602"/>
                    <a:gd name="connsiteX81" fmla="*/ 410139 w 1034979"/>
                    <a:gd name="connsiteY81" fmla="*/ 1392738 h 1516602"/>
                    <a:gd name="connsiteX82" fmla="*/ 413949 w 1034979"/>
                    <a:gd name="connsiteY82" fmla="*/ 1379403 h 1516602"/>
                    <a:gd name="connsiteX83" fmla="*/ 415854 w 1034979"/>
                    <a:gd name="connsiteY83" fmla="*/ 1373688 h 1516602"/>
                    <a:gd name="connsiteX84" fmla="*/ 417759 w 1034979"/>
                    <a:gd name="connsiteY84" fmla="*/ 1360353 h 1516602"/>
                    <a:gd name="connsiteX85" fmla="*/ 421569 w 1034979"/>
                    <a:gd name="connsiteY85" fmla="*/ 1348923 h 1516602"/>
                    <a:gd name="connsiteX86" fmla="*/ 427284 w 1034979"/>
                    <a:gd name="connsiteY86" fmla="*/ 1335588 h 1516602"/>
                    <a:gd name="connsiteX87" fmla="*/ 467289 w 1034979"/>
                    <a:gd name="connsiteY87" fmla="*/ 1265103 h 1516602"/>
                    <a:gd name="connsiteX88" fmla="*/ 528455 w 1034979"/>
                    <a:gd name="connsiteY88" fmla="*/ 1252334 h 1516602"/>
                    <a:gd name="connsiteX89" fmla="*/ 573969 w 1034979"/>
                    <a:gd name="connsiteY89" fmla="*/ 1236528 h 1516602"/>
                    <a:gd name="connsiteX90" fmla="*/ 585399 w 1034979"/>
                    <a:gd name="connsiteY90" fmla="*/ 1232718 h 1516602"/>
                    <a:gd name="connsiteX91" fmla="*/ 720654 w 1034979"/>
                    <a:gd name="connsiteY91" fmla="*/ 1316538 h 1516602"/>
                    <a:gd name="connsiteX92" fmla="*/ 733989 w 1034979"/>
                    <a:gd name="connsiteY92" fmla="*/ 1326063 h 1516602"/>
                    <a:gd name="connsiteX93" fmla="*/ 743514 w 1034979"/>
                    <a:gd name="connsiteY93" fmla="*/ 1327968 h 1516602"/>
                    <a:gd name="connsiteX94" fmla="*/ 749229 w 1034979"/>
                    <a:gd name="connsiteY94" fmla="*/ 1329873 h 1516602"/>
                    <a:gd name="connsiteX95" fmla="*/ 762564 w 1034979"/>
                    <a:gd name="connsiteY95" fmla="*/ 1335588 h 1516602"/>
                    <a:gd name="connsiteX96" fmla="*/ 777804 w 1034979"/>
                    <a:gd name="connsiteY96" fmla="*/ 1333683 h 1516602"/>
                    <a:gd name="connsiteX97" fmla="*/ 789234 w 1034979"/>
                    <a:gd name="connsiteY97" fmla="*/ 1327968 h 1516602"/>
                    <a:gd name="connsiteX98" fmla="*/ 794949 w 1034979"/>
                    <a:gd name="connsiteY98" fmla="*/ 1326063 h 1516602"/>
                    <a:gd name="connsiteX99" fmla="*/ 802569 w 1034979"/>
                    <a:gd name="connsiteY99" fmla="*/ 1308918 h 1516602"/>
                    <a:gd name="connsiteX100" fmla="*/ 800664 w 1034979"/>
                    <a:gd name="connsiteY100" fmla="*/ 1284153 h 1516602"/>
                    <a:gd name="connsiteX101" fmla="*/ 798759 w 1034979"/>
                    <a:gd name="connsiteY101" fmla="*/ 1278438 h 1516602"/>
                    <a:gd name="connsiteX102" fmla="*/ 796854 w 1034979"/>
                    <a:gd name="connsiteY102" fmla="*/ 1270818 h 1516602"/>
                    <a:gd name="connsiteX103" fmla="*/ 783519 w 1034979"/>
                    <a:gd name="connsiteY103" fmla="*/ 1253673 h 1516602"/>
                    <a:gd name="connsiteX104" fmla="*/ 773994 w 1034979"/>
                    <a:gd name="connsiteY104" fmla="*/ 1247958 h 1516602"/>
                    <a:gd name="connsiteX105" fmla="*/ 648264 w 1034979"/>
                    <a:gd name="connsiteY105" fmla="*/ 1156518 h 1516602"/>
                    <a:gd name="connsiteX106" fmla="*/ 644454 w 1034979"/>
                    <a:gd name="connsiteY106" fmla="*/ 1139373 h 1516602"/>
                    <a:gd name="connsiteX107" fmla="*/ 646359 w 1034979"/>
                    <a:gd name="connsiteY107" fmla="*/ 1131753 h 1516602"/>
                    <a:gd name="connsiteX108" fmla="*/ 650169 w 1034979"/>
                    <a:gd name="connsiteY108" fmla="*/ 1114608 h 1516602"/>
                    <a:gd name="connsiteX109" fmla="*/ 653979 w 1034979"/>
                    <a:gd name="connsiteY109" fmla="*/ 1108893 h 1516602"/>
                    <a:gd name="connsiteX110" fmla="*/ 655884 w 1034979"/>
                    <a:gd name="connsiteY110" fmla="*/ 1103178 h 1516602"/>
                    <a:gd name="connsiteX111" fmla="*/ 661599 w 1034979"/>
                    <a:gd name="connsiteY111" fmla="*/ 1101273 h 1516602"/>
                    <a:gd name="connsiteX112" fmla="*/ 671124 w 1034979"/>
                    <a:gd name="connsiteY112" fmla="*/ 1089843 h 1516602"/>
                    <a:gd name="connsiteX113" fmla="*/ 724464 w 1034979"/>
                    <a:gd name="connsiteY113" fmla="*/ 1082223 h 1516602"/>
                    <a:gd name="connsiteX114" fmla="*/ 842574 w 1034979"/>
                    <a:gd name="connsiteY114" fmla="*/ 1084128 h 1516602"/>
                    <a:gd name="connsiteX115" fmla="*/ 871149 w 1034979"/>
                    <a:gd name="connsiteY115" fmla="*/ 1086033 h 1516602"/>
                    <a:gd name="connsiteX116" fmla="*/ 899724 w 1034979"/>
                    <a:gd name="connsiteY116" fmla="*/ 1091748 h 1516602"/>
                    <a:gd name="connsiteX117" fmla="*/ 922584 w 1034979"/>
                    <a:gd name="connsiteY117" fmla="*/ 1095558 h 1516602"/>
                    <a:gd name="connsiteX118" fmla="*/ 951159 w 1034979"/>
                    <a:gd name="connsiteY118" fmla="*/ 1101273 h 1516602"/>
                    <a:gd name="connsiteX119" fmla="*/ 956874 w 1034979"/>
                    <a:gd name="connsiteY119" fmla="*/ 1101273 h 1516602"/>
                    <a:gd name="connsiteX120" fmla="*/ 1002594 w 1034979"/>
                    <a:gd name="connsiteY120" fmla="*/ 1099368 h 1516602"/>
                    <a:gd name="connsiteX121" fmla="*/ 1031169 w 1034979"/>
                    <a:gd name="connsiteY121" fmla="*/ 1091748 h 1516602"/>
                    <a:gd name="connsiteX122" fmla="*/ 1034979 w 1034979"/>
                    <a:gd name="connsiteY122" fmla="*/ 1086033 h 1516602"/>
                    <a:gd name="connsiteX123" fmla="*/ 1033074 w 1034979"/>
                    <a:gd name="connsiteY123" fmla="*/ 1066983 h 1516602"/>
                    <a:gd name="connsiteX124" fmla="*/ 1027359 w 1034979"/>
                    <a:gd name="connsiteY124" fmla="*/ 1063173 h 1516602"/>
                    <a:gd name="connsiteX125" fmla="*/ 1012119 w 1034979"/>
                    <a:gd name="connsiteY125" fmla="*/ 1061268 h 1516602"/>
                    <a:gd name="connsiteX126" fmla="*/ 1006404 w 1034979"/>
                    <a:gd name="connsiteY126" fmla="*/ 1059363 h 1516602"/>
                    <a:gd name="connsiteX127" fmla="*/ 998784 w 1034979"/>
                    <a:gd name="connsiteY127" fmla="*/ 1057458 h 1516602"/>
                    <a:gd name="connsiteX128" fmla="*/ 987354 w 1034979"/>
                    <a:gd name="connsiteY128" fmla="*/ 1049838 h 1516602"/>
                    <a:gd name="connsiteX129" fmla="*/ 975924 w 1034979"/>
                    <a:gd name="connsiteY129" fmla="*/ 1046028 h 1516602"/>
                    <a:gd name="connsiteX130" fmla="*/ 970209 w 1034979"/>
                    <a:gd name="connsiteY130" fmla="*/ 1044123 h 1516602"/>
                    <a:gd name="connsiteX131" fmla="*/ 962589 w 1034979"/>
                    <a:gd name="connsiteY131" fmla="*/ 1042218 h 1516602"/>
                    <a:gd name="connsiteX132" fmla="*/ 956874 w 1034979"/>
                    <a:gd name="connsiteY132" fmla="*/ 1040313 h 1516602"/>
                    <a:gd name="connsiteX133" fmla="*/ 935919 w 1034979"/>
                    <a:gd name="connsiteY133" fmla="*/ 1034598 h 1516602"/>
                    <a:gd name="connsiteX134" fmla="*/ 825429 w 1034979"/>
                    <a:gd name="connsiteY134" fmla="*/ 1034598 h 1516602"/>
                    <a:gd name="connsiteX135" fmla="*/ 730179 w 1034979"/>
                    <a:gd name="connsiteY135" fmla="*/ 1038408 h 1516602"/>
                    <a:gd name="connsiteX136" fmla="*/ 669219 w 1034979"/>
                    <a:gd name="connsiteY136" fmla="*/ 1046028 h 1516602"/>
                    <a:gd name="connsiteX137" fmla="*/ 646359 w 1034979"/>
                    <a:gd name="connsiteY137" fmla="*/ 1049838 h 1516602"/>
                    <a:gd name="connsiteX138" fmla="*/ 642549 w 1034979"/>
                    <a:gd name="connsiteY138" fmla="*/ 1038408 h 1516602"/>
                    <a:gd name="connsiteX139" fmla="*/ 640644 w 1034979"/>
                    <a:gd name="connsiteY139" fmla="*/ 1032693 h 1516602"/>
                    <a:gd name="connsiteX140" fmla="*/ 642549 w 1034979"/>
                    <a:gd name="connsiteY140" fmla="*/ 1015548 h 1516602"/>
                    <a:gd name="connsiteX141" fmla="*/ 644454 w 1034979"/>
                    <a:gd name="connsiteY141" fmla="*/ 1009833 h 1516602"/>
                    <a:gd name="connsiteX142" fmla="*/ 661599 w 1034979"/>
                    <a:gd name="connsiteY142" fmla="*/ 1000308 h 1516602"/>
                    <a:gd name="connsiteX143" fmla="*/ 673029 w 1034979"/>
                    <a:gd name="connsiteY143" fmla="*/ 992688 h 1516602"/>
                    <a:gd name="connsiteX144" fmla="*/ 674934 w 1034979"/>
                    <a:gd name="connsiteY144" fmla="*/ 986973 h 1516602"/>
                    <a:gd name="connsiteX145" fmla="*/ 680649 w 1034979"/>
                    <a:gd name="connsiteY145" fmla="*/ 985068 h 1516602"/>
                    <a:gd name="connsiteX146" fmla="*/ 686364 w 1034979"/>
                    <a:gd name="connsiteY146" fmla="*/ 981258 h 1516602"/>
                    <a:gd name="connsiteX147" fmla="*/ 695889 w 1034979"/>
                    <a:gd name="connsiteY147" fmla="*/ 971733 h 1516602"/>
                    <a:gd name="connsiteX148" fmla="*/ 705414 w 1034979"/>
                    <a:gd name="connsiteY148" fmla="*/ 960303 h 1516602"/>
                    <a:gd name="connsiteX149" fmla="*/ 716844 w 1034979"/>
                    <a:gd name="connsiteY149" fmla="*/ 952683 h 1516602"/>
                    <a:gd name="connsiteX150" fmla="*/ 732084 w 1034979"/>
                    <a:gd name="connsiteY150" fmla="*/ 939348 h 1516602"/>
                    <a:gd name="connsiteX151" fmla="*/ 741609 w 1034979"/>
                    <a:gd name="connsiteY151" fmla="*/ 927918 h 1516602"/>
                    <a:gd name="connsiteX152" fmla="*/ 753039 w 1034979"/>
                    <a:gd name="connsiteY152" fmla="*/ 918393 h 1516602"/>
                    <a:gd name="connsiteX153" fmla="*/ 758754 w 1034979"/>
                    <a:gd name="connsiteY153" fmla="*/ 906963 h 1516602"/>
                    <a:gd name="connsiteX154" fmla="*/ 760659 w 1034979"/>
                    <a:gd name="connsiteY154" fmla="*/ 901248 h 1516602"/>
                    <a:gd name="connsiteX155" fmla="*/ 766374 w 1034979"/>
                    <a:gd name="connsiteY155" fmla="*/ 889818 h 1516602"/>
                    <a:gd name="connsiteX156" fmla="*/ 764469 w 1034979"/>
                    <a:gd name="connsiteY156" fmla="*/ 874578 h 1516602"/>
                    <a:gd name="connsiteX157" fmla="*/ 758754 w 1034979"/>
                    <a:gd name="connsiteY157" fmla="*/ 872673 h 1516602"/>
                    <a:gd name="connsiteX158" fmla="*/ 737799 w 1034979"/>
                    <a:gd name="connsiteY158" fmla="*/ 874578 h 1516602"/>
                    <a:gd name="connsiteX159" fmla="*/ 732084 w 1034979"/>
                    <a:gd name="connsiteY159" fmla="*/ 878388 h 1516602"/>
                    <a:gd name="connsiteX160" fmla="*/ 699699 w 1034979"/>
                    <a:gd name="connsiteY160" fmla="*/ 899343 h 1516602"/>
                    <a:gd name="connsiteX161" fmla="*/ 595181 w 1034979"/>
                    <a:gd name="connsiteY161" fmla="*/ 957831 h 1516602"/>
                    <a:gd name="connsiteX162" fmla="*/ 507294 w 1034979"/>
                    <a:gd name="connsiteY162" fmla="*/ 847908 h 1516602"/>
                    <a:gd name="connsiteX163" fmla="*/ 503484 w 1034979"/>
                    <a:gd name="connsiteY163" fmla="*/ 358323 h 1516602"/>
                    <a:gd name="connsiteX164" fmla="*/ 499674 w 1034979"/>
                    <a:gd name="connsiteY164" fmla="*/ 66858 h 1516602"/>
                    <a:gd name="connsiteX165" fmla="*/ 490149 w 1034979"/>
                    <a:gd name="connsiteY165" fmla="*/ 40188 h 1516602"/>
                    <a:gd name="connsiteX166" fmla="*/ 488244 w 1034979"/>
                    <a:gd name="connsiteY166" fmla="*/ 34473 h 1516602"/>
                    <a:gd name="connsiteX167" fmla="*/ 484434 w 1034979"/>
                    <a:gd name="connsiteY167" fmla="*/ 28758 h 1516602"/>
                    <a:gd name="connsiteX168" fmla="*/ 478719 w 1034979"/>
                    <a:gd name="connsiteY168" fmla="*/ 17328 h 1516602"/>
                    <a:gd name="connsiteX169" fmla="*/ 473004 w 1034979"/>
                    <a:gd name="connsiteY169" fmla="*/ 13518 h 1516602"/>
                    <a:gd name="connsiteX170" fmla="*/ 469194 w 1034979"/>
                    <a:gd name="connsiteY170" fmla="*/ 7803 h 1516602"/>
                    <a:gd name="connsiteX171" fmla="*/ 429189 w 1034979"/>
                    <a:gd name="connsiteY171" fmla="*/ 11613 h 1516602"/>
                    <a:gd name="connsiteX172" fmla="*/ 425379 w 1034979"/>
                    <a:gd name="connsiteY172" fmla="*/ 78288 h 1516602"/>
                    <a:gd name="connsiteX173" fmla="*/ 425379 w 1034979"/>
                    <a:gd name="connsiteY173" fmla="*/ 84003 h 1516602"/>
                    <a:gd name="connsiteX174" fmla="*/ 429189 w 1034979"/>
                    <a:gd name="connsiteY174" fmla="*/ 238308 h 1516602"/>
                    <a:gd name="connsiteX175" fmla="*/ 440619 w 1034979"/>
                    <a:gd name="connsiteY175" fmla="*/ 421188 h 1516602"/>
                    <a:gd name="connsiteX176" fmla="*/ 435265 w 1034979"/>
                    <a:gd name="connsiteY176" fmla="*/ 718368 h 1516602"/>
                    <a:gd name="connsiteX177" fmla="*/ 435059 w 1034979"/>
                    <a:gd name="connsiteY177" fmla="*/ 799046 h 1516602"/>
                    <a:gd name="connsiteX178" fmla="*/ 430322 w 1034979"/>
                    <a:gd name="connsiteY178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206304 w 1034979"/>
                    <a:gd name="connsiteY12" fmla="*/ 945063 h 1516602"/>
                    <a:gd name="connsiteX13" fmla="*/ 194874 w 1034979"/>
                    <a:gd name="connsiteY13" fmla="*/ 941253 h 1516602"/>
                    <a:gd name="connsiteX14" fmla="*/ 189159 w 1034979"/>
                    <a:gd name="connsiteY14" fmla="*/ 939348 h 1516602"/>
                    <a:gd name="connsiteX15" fmla="*/ 181539 w 1034979"/>
                    <a:gd name="connsiteY15" fmla="*/ 937443 h 1516602"/>
                    <a:gd name="connsiteX16" fmla="*/ 170109 w 1034979"/>
                    <a:gd name="connsiteY16" fmla="*/ 931728 h 1516602"/>
                    <a:gd name="connsiteX17" fmla="*/ 164394 w 1034979"/>
                    <a:gd name="connsiteY17" fmla="*/ 927918 h 1516602"/>
                    <a:gd name="connsiteX18" fmla="*/ 116769 w 1034979"/>
                    <a:gd name="connsiteY18" fmla="*/ 903153 h 1516602"/>
                    <a:gd name="connsiteX19" fmla="*/ 59619 w 1034979"/>
                    <a:gd name="connsiteY19" fmla="*/ 874578 h 1516602"/>
                    <a:gd name="connsiteX20" fmla="*/ 46284 w 1034979"/>
                    <a:gd name="connsiteY20" fmla="*/ 895533 h 1516602"/>
                    <a:gd name="connsiteX21" fmla="*/ 50094 w 1034979"/>
                    <a:gd name="connsiteY21" fmla="*/ 933633 h 1516602"/>
                    <a:gd name="connsiteX22" fmla="*/ 53904 w 1034979"/>
                    <a:gd name="connsiteY22" fmla="*/ 939348 h 1516602"/>
                    <a:gd name="connsiteX23" fmla="*/ 59619 w 1034979"/>
                    <a:gd name="connsiteY23" fmla="*/ 943158 h 1516602"/>
                    <a:gd name="connsiteX24" fmla="*/ 63429 w 1034979"/>
                    <a:gd name="connsiteY24" fmla="*/ 948873 h 1516602"/>
                    <a:gd name="connsiteX25" fmla="*/ 80574 w 1034979"/>
                    <a:gd name="connsiteY25" fmla="*/ 958398 h 1516602"/>
                    <a:gd name="connsiteX26" fmla="*/ 166299 w 1034979"/>
                    <a:gd name="connsiteY26" fmla="*/ 979353 h 1516602"/>
                    <a:gd name="connsiteX27" fmla="*/ 191064 w 1034979"/>
                    <a:gd name="connsiteY27" fmla="*/ 985068 h 1516602"/>
                    <a:gd name="connsiteX28" fmla="*/ 208209 w 1034979"/>
                    <a:gd name="connsiteY28" fmla="*/ 990783 h 1516602"/>
                    <a:gd name="connsiteX29" fmla="*/ 213924 w 1034979"/>
                    <a:gd name="connsiteY29" fmla="*/ 992688 h 1516602"/>
                    <a:gd name="connsiteX30" fmla="*/ 229164 w 1034979"/>
                    <a:gd name="connsiteY30" fmla="*/ 996498 h 1516602"/>
                    <a:gd name="connsiteX31" fmla="*/ 248214 w 1034979"/>
                    <a:gd name="connsiteY31" fmla="*/ 1002213 h 1516602"/>
                    <a:gd name="connsiteX32" fmla="*/ 253929 w 1034979"/>
                    <a:gd name="connsiteY32" fmla="*/ 1006023 h 1516602"/>
                    <a:gd name="connsiteX33" fmla="*/ 267264 w 1034979"/>
                    <a:gd name="connsiteY33" fmla="*/ 1021263 h 1516602"/>
                    <a:gd name="connsiteX34" fmla="*/ 272979 w 1034979"/>
                    <a:gd name="connsiteY34" fmla="*/ 1040313 h 1516602"/>
                    <a:gd name="connsiteX35" fmla="*/ 274884 w 1034979"/>
                    <a:gd name="connsiteY35" fmla="*/ 1046028 h 1516602"/>
                    <a:gd name="connsiteX36" fmla="*/ 276789 w 1034979"/>
                    <a:gd name="connsiteY36" fmla="*/ 1051743 h 1516602"/>
                    <a:gd name="connsiteX37" fmla="*/ 278694 w 1034979"/>
                    <a:gd name="connsiteY37" fmla="*/ 1076508 h 1516602"/>
                    <a:gd name="connsiteX38" fmla="*/ 280599 w 1034979"/>
                    <a:gd name="connsiteY38" fmla="*/ 1082223 h 1516602"/>
                    <a:gd name="connsiteX39" fmla="*/ 278694 w 1034979"/>
                    <a:gd name="connsiteY39" fmla="*/ 1101273 h 1516602"/>
                    <a:gd name="connsiteX40" fmla="*/ 276789 w 1034979"/>
                    <a:gd name="connsiteY40" fmla="*/ 1110798 h 1516602"/>
                    <a:gd name="connsiteX41" fmla="*/ 263454 w 1034979"/>
                    <a:gd name="connsiteY41" fmla="*/ 1124133 h 1516602"/>
                    <a:gd name="connsiteX42" fmla="*/ 252024 w 1034979"/>
                    <a:gd name="connsiteY42" fmla="*/ 1131753 h 1516602"/>
                    <a:gd name="connsiteX43" fmla="*/ 240594 w 1034979"/>
                    <a:gd name="connsiteY43" fmla="*/ 1135563 h 1516602"/>
                    <a:gd name="connsiteX44" fmla="*/ 27234 w 1034979"/>
                    <a:gd name="connsiteY44" fmla="*/ 1154613 h 1516602"/>
                    <a:gd name="connsiteX45" fmla="*/ 15804 w 1034979"/>
                    <a:gd name="connsiteY45" fmla="*/ 1160328 h 1516602"/>
                    <a:gd name="connsiteX46" fmla="*/ 6279 w 1034979"/>
                    <a:gd name="connsiteY46" fmla="*/ 1169853 h 1516602"/>
                    <a:gd name="connsiteX47" fmla="*/ 4374 w 1034979"/>
                    <a:gd name="connsiteY47" fmla="*/ 1175568 h 1516602"/>
                    <a:gd name="connsiteX48" fmla="*/ 564 w 1034979"/>
                    <a:gd name="connsiteY48" fmla="*/ 1181283 h 1516602"/>
                    <a:gd name="connsiteX49" fmla="*/ 6279 w 1034979"/>
                    <a:gd name="connsiteY49" fmla="*/ 1213668 h 1516602"/>
                    <a:gd name="connsiteX50" fmla="*/ 11994 w 1034979"/>
                    <a:gd name="connsiteY50" fmla="*/ 1217478 h 1516602"/>
                    <a:gd name="connsiteX51" fmla="*/ 17709 w 1034979"/>
                    <a:gd name="connsiteY51" fmla="*/ 1219383 h 1516602"/>
                    <a:gd name="connsiteX52" fmla="*/ 145344 w 1034979"/>
                    <a:gd name="connsiteY52" fmla="*/ 1217478 h 1516602"/>
                    <a:gd name="connsiteX53" fmla="*/ 303459 w 1034979"/>
                    <a:gd name="connsiteY53" fmla="*/ 1209858 h 1516602"/>
                    <a:gd name="connsiteX54" fmla="*/ 318699 w 1034979"/>
                    <a:gd name="connsiteY54" fmla="*/ 1217478 h 1516602"/>
                    <a:gd name="connsiteX55" fmla="*/ 330129 w 1034979"/>
                    <a:gd name="connsiteY55" fmla="*/ 1223193 h 1516602"/>
                    <a:gd name="connsiteX56" fmla="*/ 333939 w 1034979"/>
                    <a:gd name="connsiteY56" fmla="*/ 1228908 h 1516602"/>
                    <a:gd name="connsiteX57" fmla="*/ 339654 w 1034979"/>
                    <a:gd name="connsiteY57" fmla="*/ 1230813 h 1516602"/>
                    <a:gd name="connsiteX58" fmla="*/ 351084 w 1034979"/>
                    <a:gd name="connsiteY58" fmla="*/ 1238433 h 1516602"/>
                    <a:gd name="connsiteX59" fmla="*/ 356799 w 1034979"/>
                    <a:gd name="connsiteY59" fmla="*/ 1242243 h 1516602"/>
                    <a:gd name="connsiteX60" fmla="*/ 360609 w 1034979"/>
                    <a:gd name="connsiteY60" fmla="*/ 1247958 h 1516602"/>
                    <a:gd name="connsiteX61" fmla="*/ 366324 w 1034979"/>
                    <a:gd name="connsiteY61" fmla="*/ 1259388 h 1516602"/>
                    <a:gd name="connsiteX62" fmla="*/ 362514 w 1034979"/>
                    <a:gd name="connsiteY62" fmla="*/ 1286058 h 1516602"/>
                    <a:gd name="connsiteX63" fmla="*/ 358704 w 1034979"/>
                    <a:gd name="connsiteY63" fmla="*/ 1291773 h 1516602"/>
                    <a:gd name="connsiteX64" fmla="*/ 356799 w 1034979"/>
                    <a:gd name="connsiteY64" fmla="*/ 1297488 h 1516602"/>
                    <a:gd name="connsiteX65" fmla="*/ 352989 w 1034979"/>
                    <a:gd name="connsiteY65" fmla="*/ 1303203 h 1516602"/>
                    <a:gd name="connsiteX66" fmla="*/ 351084 w 1034979"/>
                    <a:gd name="connsiteY66" fmla="*/ 1308918 h 1516602"/>
                    <a:gd name="connsiteX67" fmla="*/ 347274 w 1034979"/>
                    <a:gd name="connsiteY67" fmla="*/ 1314633 h 1516602"/>
                    <a:gd name="connsiteX68" fmla="*/ 330129 w 1034979"/>
                    <a:gd name="connsiteY68" fmla="*/ 1381308 h 1516602"/>
                    <a:gd name="connsiteX69" fmla="*/ 328224 w 1034979"/>
                    <a:gd name="connsiteY69" fmla="*/ 1432743 h 1516602"/>
                    <a:gd name="connsiteX70" fmla="*/ 330129 w 1034979"/>
                    <a:gd name="connsiteY70" fmla="*/ 1457508 h 1516602"/>
                    <a:gd name="connsiteX71" fmla="*/ 332034 w 1034979"/>
                    <a:gd name="connsiteY71" fmla="*/ 1463223 h 1516602"/>
                    <a:gd name="connsiteX72" fmla="*/ 335844 w 1034979"/>
                    <a:gd name="connsiteY72" fmla="*/ 1467033 h 1516602"/>
                    <a:gd name="connsiteX73" fmla="*/ 364419 w 1034979"/>
                    <a:gd name="connsiteY73" fmla="*/ 1512753 h 1516602"/>
                    <a:gd name="connsiteX74" fmla="*/ 387279 w 1034979"/>
                    <a:gd name="connsiteY74" fmla="*/ 1514658 h 1516602"/>
                    <a:gd name="connsiteX75" fmla="*/ 392994 w 1034979"/>
                    <a:gd name="connsiteY75" fmla="*/ 1508943 h 1516602"/>
                    <a:gd name="connsiteX76" fmla="*/ 394899 w 1034979"/>
                    <a:gd name="connsiteY76" fmla="*/ 1497513 h 1516602"/>
                    <a:gd name="connsiteX77" fmla="*/ 396804 w 1034979"/>
                    <a:gd name="connsiteY77" fmla="*/ 1491798 h 1516602"/>
                    <a:gd name="connsiteX78" fmla="*/ 398709 w 1034979"/>
                    <a:gd name="connsiteY78" fmla="*/ 1474653 h 1516602"/>
                    <a:gd name="connsiteX79" fmla="*/ 400614 w 1034979"/>
                    <a:gd name="connsiteY79" fmla="*/ 1461318 h 1516602"/>
                    <a:gd name="connsiteX80" fmla="*/ 404424 w 1034979"/>
                    <a:gd name="connsiteY80" fmla="*/ 1404168 h 1516602"/>
                    <a:gd name="connsiteX81" fmla="*/ 410139 w 1034979"/>
                    <a:gd name="connsiteY81" fmla="*/ 1392738 h 1516602"/>
                    <a:gd name="connsiteX82" fmla="*/ 413949 w 1034979"/>
                    <a:gd name="connsiteY82" fmla="*/ 1379403 h 1516602"/>
                    <a:gd name="connsiteX83" fmla="*/ 415854 w 1034979"/>
                    <a:gd name="connsiteY83" fmla="*/ 1373688 h 1516602"/>
                    <a:gd name="connsiteX84" fmla="*/ 417759 w 1034979"/>
                    <a:gd name="connsiteY84" fmla="*/ 1360353 h 1516602"/>
                    <a:gd name="connsiteX85" fmla="*/ 421569 w 1034979"/>
                    <a:gd name="connsiteY85" fmla="*/ 1348923 h 1516602"/>
                    <a:gd name="connsiteX86" fmla="*/ 427284 w 1034979"/>
                    <a:gd name="connsiteY86" fmla="*/ 1335588 h 1516602"/>
                    <a:gd name="connsiteX87" fmla="*/ 467289 w 1034979"/>
                    <a:gd name="connsiteY87" fmla="*/ 1265103 h 1516602"/>
                    <a:gd name="connsiteX88" fmla="*/ 528455 w 1034979"/>
                    <a:gd name="connsiteY88" fmla="*/ 1252334 h 1516602"/>
                    <a:gd name="connsiteX89" fmla="*/ 573969 w 1034979"/>
                    <a:gd name="connsiteY89" fmla="*/ 1236528 h 1516602"/>
                    <a:gd name="connsiteX90" fmla="*/ 585399 w 1034979"/>
                    <a:gd name="connsiteY90" fmla="*/ 1232718 h 1516602"/>
                    <a:gd name="connsiteX91" fmla="*/ 720654 w 1034979"/>
                    <a:gd name="connsiteY91" fmla="*/ 1316538 h 1516602"/>
                    <a:gd name="connsiteX92" fmla="*/ 733989 w 1034979"/>
                    <a:gd name="connsiteY92" fmla="*/ 1326063 h 1516602"/>
                    <a:gd name="connsiteX93" fmla="*/ 743514 w 1034979"/>
                    <a:gd name="connsiteY93" fmla="*/ 1327968 h 1516602"/>
                    <a:gd name="connsiteX94" fmla="*/ 749229 w 1034979"/>
                    <a:gd name="connsiteY94" fmla="*/ 1329873 h 1516602"/>
                    <a:gd name="connsiteX95" fmla="*/ 762564 w 1034979"/>
                    <a:gd name="connsiteY95" fmla="*/ 1335588 h 1516602"/>
                    <a:gd name="connsiteX96" fmla="*/ 777804 w 1034979"/>
                    <a:gd name="connsiteY96" fmla="*/ 1333683 h 1516602"/>
                    <a:gd name="connsiteX97" fmla="*/ 789234 w 1034979"/>
                    <a:gd name="connsiteY97" fmla="*/ 1327968 h 1516602"/>
                    <a:gd name="connsiteX98" fmla="*/ 794949 w 1034979"/>
                    <a:gd name="connsiteY98" fmla="*/ 1326063 h 1516602"/>
                    <a:gd name="connsiteX99" fmla="*/ 802569 w 1034979"/>
                    <a:gd name="connsiteY99" fmla="*/ 1308918 h 1516602"/>
                    <a:gd name="connsiteX100" fmla="*/ 800664 w 1034979"/>
                    <a:gd name="connsiteY100" fmla="*/ 1284153 h 1516602"/>
                    <a:gd name="connsiteX101" fmla="*/ 798759 w 1034979"/>
                    <a:gd name="connsiteY101" fmla="*/ 1278438 h 1516602"/>
                    <a:gd name="connsiteX102" fmla="*/ 796854 w 1034979"/>
                    <a:gd name="connsiteY102" fmla="*/ 1270818 h 1516602"/>
                    <a:gd name="connsiteX103" fmla="*/ 783519 w 1034979"/>
                    <a:gd name="connsiteY103" fmla="*/ 1253673 h 1516602"/>
                    <a:gd name="connsiteX104" fmla="*/ 773994 w 1034979"/>
                    <a:gd name="connsiteY104" fmla="*/ 1247958 h 1516602"/>
                    <a:gd name="connsiteX105" fmla="*/ 648264 w 1034979"/>
                    <a:gd name="connsiteY105" fmla="*/ 1156518 h 1516602"/>
                    <a:gd name="connsiteX106" fmla="*/ 644454 w 1034979"/>
                    <a:gd name="connsiteY106" fmla="*/ 1139373 h 1516602"/>
                    <a:gd name="connsiteX107" fmla="*/ 646359 w 1034979"/>
                    <a:gd name="connsiteY107" fmla="*/ 1131753 h 1516602"/>
                    <a:gd name="connsiteX108" fmla="*/ 650169 w 1034979"/>
                    <a:gd name="connsiteY108" fmla="*/ 1114608 h 1516602"/>
                    <a:gd name="connsiteX109" fmla="*/ 653979 w 1034979"/>
                    <a:gd name="connsiteY109" fmla="*/ 1108893 h 1516602"/>
                    <a:gd name="connsiteX110" fmla="*/ 655884 w 1034979"/>
                    <a:gd name="connsiteY110" fmla="*/ 1103178 h 1516602"/>
                    <a:gd name="connsiteX111" fmla="*/ 661599 w 1034979"/>
                    <a:gd name="connsiteY111" fmla="*/ 1101273 h 1516602"/>
                    <a:gd name="connsiteX112" fmla="*/ 671124 w 1034979"/>
                    <a:gd name="connsiteY112" fmla="*/ 1089843 h 1516602"/>
                    <a:gd name="connsiteX113" fmla="*/ 724464 w 1034979"/>
                    <a:gd name="connsiteY113" fmla="*/ 1082223 h 1516602"/>
                    <a:gd name="connsiteX114" fmla="*/ 842574 w 1034979"/>
                    <a:gd name="connsiteY114" fmla="*/ 1084128 h 1516602"/>
                    <a:gd name="connsiteX115" fmla="*/ 871149 w 1034979"/>
                    <a:gd name="connsiteY115" fmla="*/ 1086033 h 1516602"/>
                    <a:gd name="connsiteX116" fmla="*/ 899724 w 1034979"/>
                    <a:gd name="connsiteY116" fmla="*/ 1091748 h 1516602"/>
                    <a:gd name="connsiteX117" fmla="*/ 922584 w 1034979"/>
                    <a:gd name="connsiteY117" fmla="*/ 1095558 h 1516602"/>
                    <a:gd name="connsiteX118" fmla="*/ 951159 w 1034979"/>
                    <a:gd name="connsiteY118" fmla="*/ 1101273 h 1516602"/>
                    <a:gd name="connsiteX119" fmla="*/ 956874 w 1034979"/>
                    <a:gd name="connsiteY119" fmla="*/ 1101273 h 1516602"/>
                    <a:gd name="connsiteX120" fmla="*/ 1002594 w 1034979"/>
                    <a:gd name="connsiteY120" fmla="*/ 1099368 h 1516602"/>
                    <a:gd name="connsiteX121" fmla="*/ 1031169 w 1034979"/>
                    <a:gd name="connsiteY121" fmla="*/ 1091748 h 1516602"/>
                    <a:gd name="connsiteX122" fmla="*/ 1034979 w 1034979"/>
                    <a:gd name="connsiteY122" fmla="*/ 1086033 h 1516602"/>
                    <a:gd name="connsiteX123" fmla="*/ 1033074 w 1034979"/>
                    <a:gd name="connsiteY123" fmla="*/ 1066983 h 1516602"/>
                    <a:gd name="connsiteX124" fmla="*/ 1027359 w 1034979"/>
                    <a:gd name="connsiteY124" fmla="*/ 1063173 h 1516602"/>
                    <a:gd name="connsiteX125" fmla="*/ 1012119 w 1034979"/>
                    <a:gd name="connsiteY125" fmla="*/ 1061268 h 1516602"/>
                    <a:gd name="connsiteX126" fmla="*/ 1006404 w 1034979"/>
                    <a:gd name="connsiteY126" fmla="*/ 1059363 h 1516602"/>
                    <a:gd name="connsiteX127" fmla="*/ 998784 w 1034979"/>
                    <a:gd name="connsiteY127" fmla="*/ 1057458 h 1516602"/>
                    <a:gd name="connsiteX128" fmla="*/ 987354 w 1034979"/>
                    <a:gd name="connsiteY128" fmla="*/ 1049838 h 1516602"/>
                    <a:gd name="connsiteX129" fmla="*/ 975924 w 1034979"/>
                    <a:gd name="connsiteY129" fmla="*/ 1046028 h 1516602"/>
                    <a:gd name="connsiteX130" fmla="*/ 970209 w 1034979"/>
                    <a:gd name="connsiteY130" fmla="*/ 1044123 h 1516602"/>
                    <a:gd name="connsiteX131" fmla="*/ 962589 w 1034979"/>
                    <a:gd name="connsiteY131" fmla="*/ 1042218 h 1516602"/>
                    <a:gd name="connsiteX132" fmla="*/ 956874 w 1034979"/>
                    <a:gd name="connsiteY132" fmla="*/ 1040313 h 1516602"/>
                    <a:gd name="connsiteX133" fmla="*/ 935919 w 1034979"/>
                    <a:gd name="connsiteY133" fmla="*/ 1034598 h 1516602"/>
                    <a:gd name="connsiteX134" fmla="*/ 825429 w 1034979"/>
                    <a:gd name="connsiteY134" fmla="*/ 1034598 h 1516602"/>
                    <a:gd name="connsiteX135" fmla="*/ 730179 w 1034979"/>
                    <a:gd name="connsiteY135" fmla="*/ 1038408 h 1516602"/>
                    <a:gd name="connsiteX136" fmla="*/ 669219 w 1034979"/>
                    <a:gd name="connsiteY136" fmla="*/ 1046028 h 1516602"/>
                    <a:gd name="connsiteX137" fmla="*/ 646359 w 1034979"/>
                    <a:gd name="connsiteY137" fmla="*/ 1049838 h 1516602"/>
                    <a:gd name="connsiteX138" fmla="*/ 642549 w 1034979"/>
                    <a:gd name="connsiteY138" fmla="*/ 1038408 h 1516602"/>
                    <a:gd name="connsiteX139" fmla="*/ 640644 w 1034979"/>
                    <a:gd name="connsiteY139" fmla="*/ 1032693 h 1516602"/>
                    <a:gd name="connsiteX140" fmla="*/ 642549 w 1034979"/>
                    <a:gd name="connsiteY140" fmla="*/ 1015548 h 1516602"/>
                    <a:gd name="connsiteX141" fmla="*/ 644454 w 1034979"/>
                    <a:gd name="connsiteY141" fmla="*/ 1009833 h 1516602"/>
                    <a:gd name="connsiteX142" fmla="*/ 661599 w 1034979"/>
                    <a:gd name="connsiteY142" fmla="*/ 1000308 h 1516602"/>
                    <a:gd name="connsiteX143" fmla="*/ 673029 w 1034979"/>
                    <a:gd name="connsiteY143" fmla="*/ 992688 h 1516602"/>
                    <a:gd name="connsiteX144" fmla="*/ 674934 w 1034979"/>
                    <a:gd name="connsiteY144" fmla="*/ 986973 h 1516602"/>
                    <a:gd name="connsiteX145" fmla="*/ 680649 w 1034979"/>
                    <a:gd name="connsiteY145" fmla="*/ 985068 h 1516602"/>
                    <a:gd name="connsiteX146" fmla="*/ 686364 w 1034979"/>
                    <a:gd name="connsiteY146" fmla="*/ 981258 h 1516602"/>
                    <a:gd name="connsiteX147" fmla="*/ 695889 w 1034979"/>
                    <a:gd name="connsiteY147" fmla="*/ 971733 h 1516602"/>
                    <a:gd name="connsiteX148" fmla="*/ 705414 w 1034979"/>
                    <a:gd name="connsiteY148" fmla="*/ 960303 h 1516602"/>
                    <a:gd name="connsiteX149" fmla="*/ 716844 w 1034979"/>
                    <a:gd name="connsiteY149" fmla="*/ 952683 h 1516602"/>
                    <a:gd name="connsiteX150" fmla="*/ 732084 w 1034979"/>
                    <a:gd name="connsiteY150" fmla="*/ 939348 h 1516602"/>
                    <a:gd name="connsiteX151" fmla="*/ 741609 w 1034979"/>
                    <a:gd name="connsiteY151" fmla="*/ 927918 h 1516602"/>
                    <a:gd name="connsiteX152" fmla="*/ 753039 w 1034979"/>
                    <a:gd name="connsiteY152" fmla="*/ 918393 h 1516602"/>
                    <a:gd name="connsiteX153" fmla="*/ 758754 w 1034979"/>
                    <a:gd name="connsiteY153" fmla="*/ 906963 h 1516602"/>
                    <a:gd name="connsiteX154" fmla="*/ 760659 w 1034979"/>
                    <a:gd name="connsiteY154" fmla="*/ 901248 h 1516602"/>
                    <a:gd name="connsiteX155" fmla="*/ 766374 w 1034979"/>
                    <a:gd name="connsiteY155" fmla="*/ 889818 h 1516602"/>
                    <a:gd name="connsiteX156" fmla="*/ 764469 w 1034979"/>
                    <a:gd name="connsiteY156" fmla="*/ 874578 h 1516602"/>
                    <a:gd name="connsiteX157" fmla="*/ 758754 w 1034979"/>
                    <a:gd name="connsiteY157" fmla="*/ 872673 h 1516602"/>
                    <a:gd name="connsiteX158" fmla="*/ 737799 w 1034979"/>
                    <a:gd name="connsiteY158" fmla="*/ 874578 h 1516602"/>
                    <a:gd name="connsiteX159" fmla="*/ 732084 w 1034979"/>
                    <a:gd name="connsiteY159" fmla="*/ 878388 h 1516602"/>
                    <a:gd name="connsiteX160" fmla="*/ 699699 w 1034979"/>
                    <a:gd name="connsiteY160" fmla="*/ 899343 h 1516602"/>
                    <a:gd name="connsiteX161" fmla="*/ 595181 w 1034979"/>
                    <a:gd name="connsiteY161" fmla="*/ 957831 h 1516602"/>
                    <a:gd name="connsiteX162" fmla="*/ 507294 w 1034979"/>
                    <a:gd name="connsiteY162" fmla="*/ 847908 h 1516602"/>
                    <a:gd name="connsiteX163" fmla="*/ 503484 w 1034979"/>
                    <a:gd name="connsiteY163" fmla="*/ 358323 h 1516602"/>
                    <a:gd name="connsiteX164" fmla="*/ 499674 w 1034979"/>
                    <a:gd name="connsiteY164" fmla="*/ 66858 h 1516602"/>
                    <a:gd name="connsiteX165" fmla="*/ 490149 w 1034979"/>
                    <a:gd name="connsiteY165" fmla="*/ 40188 h 1516602"/>
                    <a:gd name="connsiteX166" fmla="*/ 488244 w 1034979"/>
                    <a:gd name="connsiteY166" fmla="*/ 34473 h 1516602"/>
                    <a:gd name="connsiteX167" fmla="*/ 484434 w 1034979"/>
                    <a:gd name="connsiteY167" fmla="*/ 28758 h 1516602"/>
                    <a:gd name="connsiteX168" fmla="*/ 478719 w 1034979"/>
                    <a:gd name="connsiteY168" fmla="*/ 17328 h 1516602"/>
                    <a:gd name="connsiteX169" fmla="*/ 473004 w 1034979"/>
                    <a:gd name="connsiteY169" fmla="*/ 13518 h 1516602"/>
                    <a:gd name="connsiteX170" fmla="*/ 469194 w 1034979"/>
                    <a:gd name="connsiteY170" fmla="*/ 7803 h 1516602"/>
                    <a:gd name="connsiteX171" fmla="*/ 429189 w 1034979"/>
                    <a:gd name="connsiteY171" fmla="*/ 11613 h 1516602"/>
                    <a:gd name="connsiteX172" fmla="*/ 425379 w 1034979"/>
                    <a:gd name="connsiteY172" fmla="*/ 78288 h 1516602"/>
                    <a:gd name="connsiteX173" fmla="*/ 425379 w 1034979"/>
                    <a:gd name="connsiteY173" fmla="*/ 84003 h 1516602"/>
                    <a:gd name="connsiteX174" fmla="*/ 429189 w 1034979"/>
                    <a:gd name="connsiteY174" fmla="*/ 238308 h 1516602"/>
                    <a:gd name="connsiteX175" fmla="*/ 440619 w 1034979"/>
                    <a:gd name="connsiteY175" fmla="*/ 421188 h 1516602"/>
                    <a:gd name="connsiteX176" fmla="*/ 435265 w 1034979"/>
                    <a:gd name="connsiteY176" fmla="*/ 718368 h 1516602"/>
                    <a:gd name="connsiteX177" fmla="*/ 435059 w 1034979"/>
                    <a:gd name="connsiteY177" fmla="*/ 799046 h 1516602"/>
                    <a:gd name="connsiteX178" fmla="*/ 430322 w 1034979"/>
                    <a:gd name="connsiteY178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206304 w 1034979"/>
                    <a:gd name="connsiteY12" fmla="*/ 945063 h 1516602"/>
                    <a:gd name="connsiteX13" fmla="*/ 194874 w 1034979"/>
                    <a:gd name="connsiteY13" fmla="*/ 941253 h 1516602"/>
                    <a:gd name="connsiteX14" fmla="*/ 189159 w 1034979"/>
                    <a:gd name="connsiteY14" fmla="*/ 939348 h 1516602"/>
                    <a:gd name="connsiteX15" fmla="*/ 181539 w 1034979"/>
                    <a:gd name="connsiteY15" fmla="*/ 937443 h 1516602"/>
                    <a:gd name="connsiteX16" fmla="*/ 170109 w 1034979"/>
                    <a:gd name="connsiteY16" fmla="*/ 931728 h 1516602"/>
                    <a:gd name="connsiteX17" fmla="*/ 164394 w 1034979"/>
                    <a:gd name="connsiteY17" fmla="*/ 927918 h 1516602"/>
                    <a:gd name="connsiteX18" fmla="*/ 116769 w 1034979"/>
                    <a:gd name="connsiteY18" fmla="*/ 903153 h 1516602"/>
                    <a:gd name="connsiteX19" fmla="*/ 59619 w 1034979"/>
                    <a:gd name="connsiteY19" fmla="*/ 874578 h 1516602"/>
                    <a:gd name="connsiteX20" fmla="*/ 46284 w 1034979"/>
                    <a:gd name="connsiteY20" fmla="*/ 895533 h 1516602"/>
                    <a:gd name="connsiteX21" fmla="*/ 50094 w 1034979"/>
                    <a:gd name="connsiteY21" fmla="*/ 933633 h 1516602"/>
                    <a:gd name="connsiteX22" fmla="*/ 53904 w 1034979"/>
                    <a:gd name="connsiteY22" fmla="*/ 939348 h 1516602"/>
                    <a:gd name="connsiteX23" fmla="*/ 59619 w 1034979"/>
                    <a:gd name="connsiteY23" fmla="*/ 943158 h 1516602"/>
                    <a:gd name="connsiteX24" fmla="*/ 63429 w 1034979"/>
                    <a:gd name="connsiteY24" fmla="*/ 948873 h 1516602"/>
                    <a:gd name="connsiteX25" fmla="*/ 80574 w 1034979"/>
                    <a:gd name="connsiteY25" fmla="*/ 958398 h 1516602"/>
                    <a:gd name="connsiteX26" fmla="*/ 166299 w 1034979"/>
                    <a:gd name="connsiteY26" fmla="*/ 979353 h 1516602"/>
                    <a:gd name="connsiteX27" fmla="*/ 191064 w 1034979"/>
                    <a:gd name="connsiteY27" fmla="*/ 985068 h 1516602"/>
                    <a:gd name="connsiteX28" fmla="*/ 208209 w 1034979"/>
                    <a:gd name="connsiteY28" fmla="*/ 990783 h 1516602"/>
                    <a:gd name="connsiteX29" fmla="*/ 213924 w 1034979"/>
                    <a:gd name="connsiteY29" fmla="*/ 992688 h 1516602"/>
                    <a:gd name="connsiteX30" fmla="*/ 229164 w 1034979"/>
                    <a:gd name="connsiteY30" fmla="*/ 996498 h 1516602"/>
                    <a:gd name="connsiteX31" fmla="*/ 248214 w 1034979"/>
                    <a:gd name="connsiteY31" fmla="*/ 1002213 h 1516602"/>
                    <a:gd name="connsiteX32" fmla="*/ 253929 w 1034979"/>
                    <a:gd name="connsiteY32" fmla="*/ 1006023 h 1516602"/>
                    <a:gd name="connsiteX33" fmla="*/ 267264 w 1034979"/>
                    <a:gd name="connsiteY33" fmla="*/ 1021263 h 1516602"/>
                    <a:gd name="connsiteX34" fmla="*/ 272979 w 1034979"/>
                    <a:gd name="connsiteY34" fmla="*/ 1040313 h 1516602"/>
                    <a:gd name="connsiteX35" fmla="*/ 274884 w 1034979"/>
                    <a:gd name="connsiteY35" fmla="*/ 1046028 h 1516602"/>
                    <a:gd name="connsiteX36" fmla="*/ 276789 w 1034979"/>
                    <a:gd name="connsiteY36" fmla="*/ 1051743 h 1516602"/>
                    <a:gd name="connsiteX37" fmla="*/ 278694 w 1034979"/>
                    <a:gd name="connsiteY37" fmla="*/ 1076508 h 1516602"/>
                    <a:gd name="connsiteX38" fmla="*/ 280599 w 1034979"/>
                    <a:gd name="connsiteY38" fmla="*/ 1082223 h 1516602"/>
                    <a:gd name="connsiteX39" fmla="*/ 278694 w 1034979"/>
                    <a:gd name="connsiteY39" fmla="*/ 1101273 h 1516602"/>
                    <a:gd name="connsiteX40" fmla="*/ 276789 w 1034979"/>
                    <a:gd name="connsiteY40" fmla="*/ 1110798 h 1516602"/>
                    <a:gd name="connsiteX41" fmla="*/ 263454 w 1034979"/>
                    <a:gd name="connsiteY41" fmla="*/ 1124133 h 1516602"/>
                    <a:gd name="connsiteX42" fmla="*/ 252024 w 1034979"/>
                    <a:gd name="connsiteY42" fmla="*/ 1131753 h 1516602"/>
                    <a:gd name="connsiteX43" fmla="*/ 240594 w 1034979"/>
                    <a:gd name="connsiteY43" fmla="*/ 1135563 h 1516602"/>
                    <a:gd name="connsiteX44" fmla="*/ 27234 w 1034979"/>
                    <a:gd name="connsiteY44" fmla="*/ 1154613 h 1516602"/>
                    <a:gd name="connsiteX45" fmla="*/ 15804 w 1034979"/>
                    <a:gd name="connsiteY45" fmla="*/ 1160328 h 1516602"/>
                    <a:gd name="connsiteX46" fmla="*/ 6279 w 1034979"/>
                    <a:gd name="connsiteY46" fmla="*/ 1169853 h 1516602"/>
                    <a:gd name="connsiteX47" fmla="*/ 4374 w 1034979"/>
                    <a:gd name="connsiteY47" fmla="*/ 1175568 h 1516602"/>
                    <a:gd name="connsiteX48" fmla="*/ 564 w 1034979"/>
                    <a:gd name="connsiteY48" fmla="*/ 1181283 h 1516602"/>
                    <a:gd name="connsiteX49" fmla="*/ 6279 w 1034979"/>
                    <a:gd name="connsiteY49" fmla="*/ 1213668 h 1516602"/>
                    <a:gd name="connsiteX50" fmla="*/ 11994 w 1034979"/>
                    <a:gd name="connsiteY50" fmla="*/ 1217478 h 1516602"/>
                    <a:gd name="connsiteX51" fmla="*/ 17709 w 1034979"/>
                    <a:gd name="connsiteY51" fmla="*/ 1219383 h 1516602"/>
                    <a:gd name="connsiteX52" fmla="*/ 145344 w 1034979"/>
                    <a:gd name="connsiteY52" fmla="*/ 1217478 h 1516602"/>
                    <a:gd name="connsiteX53" fmla="*/ 239202 w 1034979"/>
                    <a:gd name="connsiteY53" fmla="*/ 1214801 h 1516602"/>
                    <a:gd name="connsiteX54" fmla="*/ 318699 w 1034979"/>
                    <a:gd name="connsiteY54" fmla="*/ 1217478 h 1516602"/>
                    <a:gd name="connsiteX55" fmla="*/ 330129 w 1034979"/>
                    <a:gd name="connsiteY55" fmla="*/ 1223193 h 1516602"/>
                    <a:gd name="connsiteX56" fmla="*/ 333939 w 1034979"/>
                    <a:gd name="connsiteY56" fmla="*/ 1228908 h 1516602"/>
                    <a:gd name="connsiteX57" fmla="*/ 339654 w 1034979"/>
                    <a:gd name="connsiteY57" fmla="*/ 1230813 h 1516602"/>
                    <a:gd name="connsiteX58" fmla="*/ 351084 w 1034979"/>
                    <a:gd name="connsiteY58" fmla="*/ 1238433 h 1516602"/>
                    <a:gd name="connsiteX59" fmla="*/ 356799 w 1034979"/>
                    <a:gd name="connsiteY59" fmla="*/ 1242243 h 1516602"/>
                    <a:gd name="connsiteX60" fmla="*/ 360609 w 1034979"/>
                    <a:gd name="connsiteY60" fmla="*/ 1247958 h 1516602"/>
                    <a:gd name="connsiteX61" fmla="*/ 366324 w 1034979"/>
                    <a:gd name="connsiteY61" fmla="*/ 1259388 h 1516602"/>
                    <a:gd name="connsiteX62" fmla="*/ 362514 w 1034979"/>
                    <a:gd name="connsiteY62" fmla="*/ 1286058 h 1516602"/>
                    <a:gd name="connsiteX63" fmla="*/ 358704 w 1034979"/>
                    <a:gd name="connsiteY63" fmla="*/ 1291773 h 1516602"/>
                    <a:gd name="connsiteX64" fmla="*/ 356799 w 1034979"/>
                    <a:gd name="connsiteY64" fmla="*/ 1297488 h 1516602"/>
                    <a:gd name="connsiteX65" fmla="*/ 352989 w 1034979"/>
                    <a:gd name="connsiteY65" fmla="*/ 1303203 h 1516602"/>
                    <a:gd name="connsiteX66" fmla="*/ 351084 w 1034979"/>
                    <a:gd name="connsiteY66" fmla="*/ 1308918 h 1516602"/>
                    <a:gd name="connsiteX67" fmla="*/ 347274 w 1034979"/>
                    <a:gd name="connsiteY67" fmla="*/ 1314633 h 1516602"/>
                    <a:gd name="connsiteX68" fmla="*/ 330129 w 1034979"/>
                    <a:gd name="connsiteY68" fmla="*/ 1381308 h 1516602"/>
                    <a:gd name="connsiteX69" fmla="*/ 328224 w 1034979"/>
                    <a:gd name="connsiteY69" fmla="*/ 1432743 h 1516602"/>
                    <a:gd name="connsiteX70" fmla="*/ 330129 w 1034979"/>
                    <a:gd name="connsiteY70" fmla="*/ 1457508 h 1516602"/>
                    <a:gd name="connsiteX71" fmla="*/ 332034 w 1034979"/>
                    <a:gd name="connsiteY71" fmla="*/ 1463223 h 1516602"/>
                    <a:gd name="connsiteX72" fmla="*/ 335844 w 1034979"/>
                    <a:gd name="connsiteY72" fmla="*/ 1467033 h 1516602"/>
                    <a:gd name="connsiteX73" fmla="*/ 364419 w 1034979"/>
                    <a:gd name="connsiteY73" fmla="*/ 1512753 h 1516602"/>
                    <a:gd name="connsiteX74" fmla="*/ 387279 w 1034979"/>
                    <a:gd name="connsiteY74" fmla="*/ 1514658 h 1516602"/>
                    <a:gd name="connsiteX75" fmla="*/ 392994 w 1034979"/>
                    <a:gd name="connsiteY75" fmla="*/ 1508943 h 1516602"/>
                    <a:gd name="connsiteX76" fmla="*/ 394899 w 1034979"/>
                    <a:gd name="connsiteY76" fmla="*/ 1497513 h 1516602"/>
                    <a:gd name="connsiteX77" fmla="*/ 396804 w 1034979"/>
                    <a:gd name="connsiteY77" fmla="*/ 1491798 h 1516602"/>
                    <a:gd name="connsiteX78" fmla="*/ 398709 w 1034979"/>
                    <a:gd name="connsiteY78" fmla="*/ 1474653 h 1516602"/>
                    <a:gd name="connsiteX79" fmla="*/ 400614 w 1034979"/>
                    <a:gd name="connsiteY79" fmla="*/ 1461318 h 1516602"/>
                    <a:gd name="connsiteX80" fmla="*/ 404424 w 1034979"/>
                    <a:gd name="connsiteY80" fmla="*/ 1404168 h 1516602"/>
                    <a:gd name="connsiteX81" fmla="*/ 410139 w 1034979"/>
                    <a:gd name="connsiteY81" fmla="*/ 1392738 h 1516602"/>
                    <a:gd name="connsiteX82" fmla="*/ 413949 w 1034979"/>
                    <a:gd name="connsiteY82" fmla="*/ 1379403 h 1516602"/>
                    <a:gd name="connsiteX83" fmla="*/ 415854 w 1034979"/>
                    <a:gd name="connsiteY83" fmla="*/ 1373688 h 1516602"/>
                    <a:gd name="connsiteX84" fmla="*/ 417759 w 1034979"/>
                    <a:gd name="connsiteY84" fmla="*/ 1360353 h 1516602"/>
                    <a:gd name="connsiteX85" fmla="*/ 421569 w 1034979"/>
                    <a:gd name="connsiteY85" fmla="*/ 1348923 h 1516602"/>
                    <a:gd name="connsiteX86" fmla="*/ 427284 w 1034979"/>
                    <a:gd name="connsiteY86" fmla="*/ 1335588 h 1516602"/>
                    <a:gd name="connsiteX87" fmla="*/ 467289 w 1034979"/>
                    <a:gd name="connsiteY87" fmla="*/ 1265103 h 1516602"/>
                    <a:gd name="connsiteX88" fmla="*/ 528455 w 1034979"/>
                    <a:gd name="connsiteY88" fmla="*/ 1252334 h 1516602"/>
                    <a:gd name="connsiteX89" fmla="*/ 573969 w 1034979"/>
                    <a:gd name="connsiteY89" fmla="*/ 1236528 h 1516602"/>
                    <a:gd name="connsiteX90" fmla="*/ 585399 w 1034979"/>
                    <a:gd name="connsiteY90" fmla="*/ 1232718 h 1516602"/>
                    <a:gd name="connsiteX91" fmla="*/ 720654 w 1034979"/>
                    <a:gd name="connsiteY91" fmla="*/ 1316538 h 1516602"/>
                    <a:gd name="connsiteX92" fmla="*/ 733989 w 1034979"/>
                    <a:gd name="connsiteY92" fmla="*/ 1326063 h 1516602"/>
                    <a:gd name="connsiteX93" fmla="*/ 743514 w 1034979"/>
                    <a:gd name="connsiteY93" fmla="*/ 1327968 h 1516602"/>
                    <a:gd name="connsiteX94" fmla="*/ 749229 w 1034979"/>
                    <a:gd name="connsiteY94" fmla="*/ 1329873 h 1516602"/>
                    <a:gd name="connsiteX95" fmla="*/ 762564 w 1034979"/>
                    <a:gd name="connsiteY95" fmla="*/ 1335588 h 1516602"/>
                    <a:gd name="connsiteX96" fmla="*/ 777804 w 1034979"/>
                    <a:gd name="connsiteY96" fmla="*/ 1333683 h 1516602"/>
                    <a:gd name="connsiteX97" fmla="*/ 789234 w 1034979"/>
                    <a:gd name="connsiteY97" fmla="*/ 1327968 h 1516602"/>
                    <a:gd name="connsiteX98" fmla="*/ 794949 w 1034979"/>
                    <a:gd name="connsiteY98" fmla="*/ 1326063 h 1516602"/>
                    <a:gd name="connsiteX99" fmla="*/ 802569 w 1034979"/>
                    <a:gd name="connsiteY99" fmla="*/ 1308918 h 1516602"/>
                    <a:gd name="connsiteX100" fmla="*/ 800664 w 1034979"/>
                    <a:gd name="connsiteY100" fmla="*/ 1284153 h 1516602"/>
                    <a:gd name="connsiteX101" fmla="*/ 798759 w 1034979"/>
                    <a:gd name="connsiteY101" fmla="*/ 1278438 h 1516602"/>
                    <a:gd name="connsiteX102" fmla="*/ 796854 w 1034979"/>
                    <a:gd name="connsiteY102" fmla="*/ 1270818 h 1516602"/>
                    <a:gd name="connsiteX103" fmla="*/ 783519 w 1034979"/>
                    <a:gd name="connsiteY103" fmla="*/ 1253673 h 1516602"/>
                    <a:gd name="connsiteX104" fmla="*/ 773994 w 1034979"/>
                    <a:gd name="connsiteY104" fmla="*/ 1247958 h 1516602"/>
                    <a:gd name="connsiteX105" fmla="*/ 648264 w 1034979"/>
                    <a:gd name="connsiteY105" fmla="*/ 1156518 h 1516602"/>
                    <a:gd name="connsiteX106" fmla="*/ 644454 w 1034979"/>
                    <a:gd name="connsiteY106" fmla="*/ 1139373 h 1516602"/>
                    <a:gd name="connsiteX107" fmla="*/ 646359 w 1034979"/>
                    <a:gd name="connsiteY107" fmla="*/ 1131753 h 1516602"/>
                    <a:gd name="connsiteX108" fmla="*/ 650169 w 1034979"/>
                    <a:gd name="connsiteY108" fmla="*/ 1114608 h 1516602"/>
                    <a:gd name="connsiteX109" fmla="*/ 653979 w 1034979"/>
                    <a:gd name="connsiteY109" fmla="*/ 1108893 h 1516602"/>
                    <a:gd name="connsiteX110" fmla="*/ 655884 w 1034979"/>
                    <a:gd name="connsiteY110" fmla="*/ 1103178 h 1516602"/>
                    <a:gd name="connsiteX111" fmla="*/ 661599 w 1034979"/>
                    <a:gd name="connsiteY111" fmla="*/ 1101273 h 1516602"/>
                    <a:gd name="connsiteX112" fmla="*/ 671124 w 1034979"/>
                    <a:gd name="connsiteY112" fmla="*/ 1089843 h 1516602"/>
                    <a:gd name="connsiteX113" fmla="*/ 724464 w 1034979"/>
                    <a:gd name="connsiteY113" fmla="*/ 1082223 h 1516602"/>
                    <a:gd name="connsiteX114" fmla="*/ 842574 w 1034979"/>
                    <a:gd name="connsiteY114" fmla="*/ 1084128 h 1516602"/>
                    <a:gd name="connsiteX115" fmla="*/ 871149 w 1034979"/>
                    <a:gd name="connsiteY115" fmla="*/ 1086033 h 1516602"/>
                    <a:gd name="connsiteX116" fmla="*/ 899724 w 1034979"/>
                    <a:gd name="connsiteY116" fmla="*/ 1091748 h 1516602"/>
                    <a:gd name="connsiteX117" fmla="*/ 922584 w 1034979"/>
                    <a:gd name="connsiteY117" fmla="*/ 1095558 h 1516602"/>
                    <a:gd name="connsiteX118" fmla="*/ 951159 w 1034979"/>
                    <a:gd name="connsiteY118" fmla="*/ 1101273 h 1516602"/>
                    <a:gd name="connsiteX119" fmla="*/ 956874 w 1034979"/>
                    <a:gd name="connsiteY119" fmla="*/ 1101273 h 1516602"/>
                    <a:gd name="connsiteX120" fmla="*/ 1002594 w 1034979"/>
                    <a:gd name="connsiteY120" fmla="*/ 1099368 h 1516602"/>
                    <a:gd name="connsiteX121" fmla="*/ 1031169 w 1034979"/>
                    <a:gd name="connsiteY121" fmla="*/ 1091748 h 1516602"/>
                    <a:gd name="connsiteX122" fmla="*/ 1034979 w 1034979"/>
                    <a:gd name="connsiteY122" fmla="*/ 1086033 h 1516602"/>
                    <a:gd name="connsiteX123" fmla="*/ 1033074 w 1034979"/>
                    <a:gd name="connsiteY123" fmla="*/ 1066983 h 1516602"/>
                    <a:gd name="connsiteX124" fmla="*/ 1027359 w 1034979"/>
                    <a:gd name="connsiteY124" fmla="*/ 1063173 h 1516602"/>
                    <a:gd name="connsiteX125" fmla="*/ 1012119 w 1034979"/>
                    <a:gd name="connsiteY125" fmla="*/ 1061268 h 1516602"/>
                    <a:gd name="connsiteX126" fmla="*/ 1006404 w 1034979"/>
                    <a:gd name="connsiteY126" fmla="*/ 1059363 h 1516602"/>
                    <a:gd name="connsiteX127" fmla="*/ 998784 w 1034979"/>
                    <a:gd name="connsiteY127" fmla="*/ 1057458 h 1516602"/>
                    <a:gd name="connsiteX128" fmla="*/ 987354 w 1034979"/>
                    <a:gd name="connsiteY128" fmla="*/ 1049838 h 1516602"/>
                    <a:gd name="connsiteX129" fmla="*/ 975924 w 1034979"/>
                    <a:gd name="connsiteY129" fmla="*/ 1046028 h 1516602"/>
                    <a:gd name="connsiteX130" fmla="*/ 970209 w 1034979"/>
                    <a:gd name="connsiteY130" fmla="*/ 1044123 h 1516602"/>
                    <a:gd name="connsiteX131" fmla="*/ 962589 w 1034979"/>
                    <a:gd name="connsiteY131" fmla="*/ 1042218 h 1516602"/>
                    <a:gd name="connsiteX132" fmla="*/ 956874 w 1034979"/>
                    <a:gd name="connsiteY132" fmla="*/ 1040313 h 1516602"/>
                    <a:gd name="connsiteX133" fmla="*/ 935919 w 1034979"/>
                    <a:gd name="connsiteY133" fmla="*/ 1034598 h 1516602"/>
                    <a:gd name="connsiteX134" fmla="*/ 825429 w 1034979"/>
                    <a:gd name="connsiteY134" fmla="*/ 1034598 h 1516602"/>
                    <a:gd name="connsiteX135" fmla="*/ 730179 w 1034979"/>
                    <a:gd name="connsiteY135" fmla="*/ 1038408 h 1516602"/>
                    <a:gd name="connsiteX136" fmla="*/ 669219 w 1034979"/>
                    <a:gd name="connsiteY136" fmla="*/ 1046028 h 1516602"/>
                    <a:gd name="connsiteX137" fmla="*/ 646359 w 1034979"/>
                    <a:gd name="connsiteY137" fmla="*/ 1049838 h 1516602"/>
                    <a:gd name="connsiteX138" fmla="*/ 642549 w 1034979"/>
                    <a:gd name="connsiteY138" fmla="*/ 1038408 h 1516602"/>
                    <a:gd name="connsiteX139" fmla="*/ 640644 w 1034979"/>
                    <a:gd name="connsiteY139" fmla="*/ 1032693 h 1516602"/>
                    <a:gd name="connsiteX140" fmla="*/ 642549 w 1034979"/>
                    <a:gd name="connsiteY140" fmla="*/ 1015548 h 1516602"/>
                    <a:gd name="connsiteX141" fmla="*/ 644454 w 1034979"/>
                    <a:gd name="connsiteY141" fmla="*/ 1009833 h 1516602"/>
                    <a:gd name="connsiteX142" fmla="*/ 661599 w 1034979"/>
                    <a:gd name="connsiteY142" fmla="*/ 1000308 h 1516602"/>
                    <a:gd name="connsiteX143" fmla="*/ 673029 w 1034979"/>
                    <a:gd name="connsiteY143" fmla="*/ 992688 h 1516602"/>
                    <a:gd name="connsiteX144" fmla="*/ 674934 w 1034979"/>
                    <a:gd name="connsiteY144" fmla="*/ 986973 h 1516602"/>
                    <a:gd name="connsiteX145" fmla="*/ 680649 w 1034979"/>
                    <a:gd name="connsiteY145" fmla="*/ 985068 h 1516602"/>
                    <a:gd name="connsiteX146" fmla="*/ 686364 w 1034979"/>
                    <a:gd name="connsiteY146" fmla="*/ 981258 h 1516602"/>
                    <a:gd name="connsiteX147" fmla="*/ 695889 w 1034979"/>
                    <a:gd name="connsiteY147" fmla="*/ 971733 h 1516602"/>
                    <a:gd name="connsiteX148" fmla="*/ 705414 w 1034979"/>
                    <a:gd name="connsiteY148" fmla="*/ 960303 h 1516602"/>
                    <a:gd name="connsiteX149" fmla="*/ 716844 w 1034979"/>
                    <a:gd name="connsiteY149" fmla="*/ 952683 h 1516602"/>
                    <a:gd name="connsiteX150" fmla="*/ 732084 w 1034979"/>
                    <a:gd name="connsiteY150" fmla="*/ 939348 h 1516602"/>
                    <a:gd name="connsiteX151" fmla="*/ 741609 w 1034979"/>
                    <a:gd name="connsiteY151" fmla="*/ 927918 h 1516602"/>
                    <a:gd name="connsiteX152" fmla="*/ 753039 w 1034979"/>
                    <a:gd name="connsiteY152" fmla="*/ 918393 h 1516602"/>
                    <a:gd name="connsiteX153" fmla="*/ 758754 w 1034979"/>
                    <a:gd name="connsiteY153" fmla="*/ 906963 h 1516602"/>
                    <a:gd name="connsiteX154" fmla="*/ 760659 w 1034979"/>
                    <a:gd name="connsiteY154" fmla="*/ 901248 h 1516602"/>
                    <a:gd name="connsiteX155" fmla="*/ 766374 w 1034979"/>
                    <a:gd name="connsiteY155" fmla="*/ 889818 h 1516602"/>
                    <a:gd name="connsiteX156" fmla="*/ 764469 w 1034979"/>
                    <a:gd name="connsiteY156" fmla="*/ 874578 h 1516602"/>
                    <a:gd name="connsiteX157" fmla="*/ 758754 w 1034979"/>
                    <a:gd name="connsiteY157" fmla="*/ 872673 h 1516602"/>
                    <a:gd name="connsiteX158" fmla="*/ 737799 w 1034979"/>
                    <a:gd name="connsiteY158" fmla="*/ 874578 h 1516602"/>
                    <a:gd name="connsiteX159" fmla="*/ 732084 w 1034979"/>
                    <a:gd name="connsiteY159" fmla="*/ 878388 h 1516602"/>
                    <a:gd name="connsiteX160" fmla="*/ 699699 w 1034979"/>
                    <a:gd name="connsiteY160" fmla="*/ 899343 h 1516602"/>
                    <a:gd name="connsiteX161" fmla="*/ 595181 w 1034979"/>
                    <a:gd name="connsiteY161" fmla="*/ 957831 h 1516602"/>
                    <a:gd name="connsiteX162" fmla="*/ 507294 w 1034979"/>
                    <a:gd name="connsiteY162" fmla="*/ 847908 h 1516602"/>
                    <a:gd name="connsiteX163" fmla="*/ 503484 w 1034979"/>
                    <a:gd name="connsiteY163" fmla="*/ 358323 h 1516602"/>
                    <a:gd name="connsiteX164" fmla="*/ 499674 w 1034979"/>
                    <a:gd name="connsiteY164" fmla="*/ 66858 h 1516602"/>
                    <a:gd name="connsiteX165" fmla="*/ 490149 w 1034979"/>
                    <a:gd name="connsiteY165" fmla="*/ 40188 h 1516602"/>
                    <a:gd name="connsiteX166" fmla="*/ 488244 w 1034979"/>
                    <a:gd name="connsiteY166" fmla="*/ 34473 h 1516602"/>
                    <a:gd name="connsiteX167" fmla="*/ 484434 w 1034979"/>
                    <a:gd name="connsiteY167" fmla="*/ 28758 h 1516602"/>
                    <a:gd name="connsiteX168" fmla="*/ 478719 w 1034979"/>
                    <a:gd name="connsiteY168" fmla="*/ 17328 h 1516602"/>
                    <a:gd name="connsiteX169" fmla="*/ 473004 w 1034979"/>
                    <a:gd name="connsiteY169" fmla="*/ 13518 h 1516602"/>
                    <a:gd name="connsiteX170" fmla="*/ 469194 w 1034979"/>
                    <a:gd name="connsiteY170" fmla="*/ 7803 h 1516602"/>
                    <a:gd name="connsiteX171" fmla="*/ 429189 w 1034979"/>
                    <a:gd name="connsiteY171" fmla="*/ 11613 h 1516602"/>
                    <a:gd name="connsiteX172" fmla="*/ 425379 w 1034979"/>
                    <a:gd name="connsiteY172" fmla="*/ 78288 h 1516602"/>
                    <a:gd name="connsiteX173" fmla="*/ 425379 w 1034979"/>
                    <a:gd name="connsiteY173" fmla="*/ 84003 h 1516602"/>
                    <a:gd name="connsiteX174" fmla="*/ 429189 w 1034979"/>
                    <a:gd name="connsiteY174" fmla="*/ 238308 h 1516602"/>
                    <a:gd name="connsiteX175" fmla="*/ 440619 w 1034979"/>
                    <a:gd name="connsiteY175" fmla="*/ 421188 h 1516602"/>
                    <a:gd name="connsiteX176" fmla="*/ 435265 w 1034979"/>
                    <a:gd name="connsiteY176" fmla="*/ 718368 h 1516602"/>
                    <a:gd name="connsiteX177" fmla="*/ 435059 w 1034979"/>
                    <a:gd name="connsiteY177" fmla="*/ 799046 h 1516602"/>
                    <a:gd name="connsiteX178" fmla="*/ 430322 w 1034979"/>
                    <a:gd name="connsiteY178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206304 w 1034979"/>
                    <a:gd name="connsiteY12" fmla="*/ 945063 h 1516602"/>
                    <a:gd name="connsiteX13" fmla="*/ 194874 w 1034979"/>
                    <a:gd name="connsiteY13" fmla="*/ 941253 h 1516602"/>
                    <a:gd name="connsiteX14" fmla="*/ 189159 w 1034979"/>
                    <a:gd name="connsiteY14" fmla="*/ 939348 h 1516602"/>
                    <a:gd name="connsiteX15" fmla="*/ 181539 w 1034979"/>
                    <a:gd name="connsiteY15" fmla="*/ 937443 h 1516602"/>
                    <a:gd name="connsiteX16" fmla="*/ 170109 w 1034979"/>
                    <a:gd name="connsiteY16" fmla="*/ 931728 h 1516602"/>
                    <a:gd name="connsiteX17" fmla="*/ 116769 w 1034979"/>
                    <a:gd name="connsiteY17" fmla="*/ 903153 h 1516602"/>
                    <a:gd name="connsiteX18" fmla="*/ 59619 w 1034979"/>
                    <a:gd name="connsiteY18" fmla="*/ 874578 h 1516602"/>
                    <a:gd name="connsiteX19" fmla="*/ 46284 w 1034979"/>
                    <a:gd name="connsiteY19" fmla="*/ 895533 h 1516602"/>
                    <a:gd name="connsiteX20" fmla="*/ 50094 w 1034979"/>
                    <a:gd name="connsiteY20" fmla="*/ 933633 h 1516602"/>
                    <a:gd name="connsiteX21" fmla="*/ 53904 w 1034979"/>
                    <a:gd name="connsiteY21" fmla="*/ 939348 h 1516602"/>
                    <a:gd name="connsiteX22" fmla="*/ 59619 w 1034979"/>
                    <a:gd name="connsiteY22" fmla="*/ 943158 h 1516602"/>
                    <a:gd name="connsiteX23" fmla="*/ 63429 w 1034979"/>
                    <a:gd name="connsiteY23" fmla="*/ 948873 h 1516602"/>
                    <a:gd name="connsiteX24" fmla="*/ 80574 w 1034979"/>
                    <a:gd name="connsiteY24" fmla="*/ 958398 h 1516602"/>
                    <a:gd name="connsiteX25" fmla="*/ 166299 w 1034979"/>
                    <a:gd name="connsiteY25" fmla="*/ 979353 h 1516602"/>
                    <a:gd name="connsiteX26" fmla="*/ 191064 w 1034979"/>
                    <a:gd name="connsiteY26" fmla="*/ 985068 h 1516602"/>
                    <a:gd name="connsiteX27" fmla="*/ 208209 w 1034979"/>
                    <a:gd name="connsiteY27" fmla="*/ 990783 h 1516602"/>
                    <a:gd name="connsiteX28" fmla="*/ 213924 w 1034979"/>
                    <a:gd name="connsiteY28" fmla="*/ 992688 h 1516602"/>
                    <a:gd name="connsiteX29" fmla="*/ 229164 w 1034979"/>
                    <a:gd name="connsiteY29" fmla="*/ 996498 h 1516602"/>
                    <a:gd name="connsiteX30" fmla="*/ 248214 w 1034979"/>
                    <a:gd name="connsiteY30" fmla="*/ 1002213 h 1516602"/>
                    <a:gd name="connsiteX31" fmla="*/ 253929 w 1034979"/>
                    <a:gd name="connsiteY31" fmla="*/ 1006023 h 1516602"/>
                    <a:gd name="connsiteX32" fmla="*/ 267264 w 1034979"/>
                    <a:gd name="connsiteY32" fmla="*/ 1021263 h 1516602"/>
                    <a:gd name="connsiteX33" fmla="*/ 272979 w 1034979"/>
                    <a:gd name="connsiteY33" fmla="*/ 1040313 h 1516602"/>
                    <a:gd name="connsiteX34" fmla="*/ 274884 w 1034979"/>
                    <a:gd name="connsiteY34" fmla="*/ 1046028 h 1516602"/>
                    <a:gd name="connsiteX35" fmla="*/ 276789 w 1034979"/>
                    <a:gd name="connsiteY35" fmla="*/ 1051743 h 1516602"/>
                    <a:gd name="connsiteX36" fmla="*/ 278694 w 1034979"/>
                    <a:gd name="connsiteY36" fmla="*/ 1076508 h 1516602"/>
                    <a:gd name="connsiteX37" fmla="*/ 280599 w 1034979"/>
                    <a:gd name="connsiteY37" fmla="*/ 1082223 h 1516602"/>
                    <a:gd name="connsiteX38" fmla="*/ 278694 w 1034979"/>
                    <a:gd name="connsiteY38" fmla="*/ 1101273 h 1516602"/>
                    <a:gd name="connsiteX39" fmla="*/ 276789 w 1034979"/>
                    <a:gd name="connsiteY39" fmla="*/ 1110798 h 1516602"/>
                    <a:gd name="connsiteX40" fmla="*/ 263454 w 1034979"/>
                    <a:gd name="connsiteY40" fmla="*/ 1124133 h 1516602"/>
                    <a:gd name="connsiteX41" fmla="*/ 252024 w 1034979"/>
                    <a:gd name="connsiteY41" fmla="*/ 1131753 h 1516602"/>
                    <a:gd name="connsiteX42" fmla="*/ 240594 w 1034979"/>
                    <a:gd name="connsiteY42" fmla="*/ 1135563 h 1516602"/>
                    <a:gd name="connsiteX43" fmla="*/ 27234 w 1034979"/>
                    <a:gd name="connsiteY43" fmla="*/ 1154613 h 1516602"/>
                    <a:gd name="connsiteX44" fmla="*/ 15804 w 1034979"/>
                    <a:gd name="connsiteY44" fmla="*/ 1160328 h 1516602"/>
                    <a:gd name="connsiteX45" fmla="*/ 6279 w 1034979"/>
                    <a:gd name="connsiteY45" fmla="*/ 1169853 h 1516602"/>
                    <a:gd name="connsiteX46" fmla="*/ 4374 w 1034979"/>
                    <a:gd name="connsiteY46" fmla="*/ 1175568 h 1516602"/>
                    <a:gd name="connsiteX47" fmla="*/ 564 w 1034979"/>
                    <a:gd name="connsiteY47" fmla="*/ 1181283 h 1516602"/>
                    <a:gd name="connsiteX48" fmla="*/ 6279 w 1034979"/>
                    <a:gd name="connsiteY48" fmla="*/ 1213668 h 1516602"/>
                    <a:gd name="connsiteX49" fmla="*/ 11994 w 1034979"/>
                    <a:gd name="connsiteY49" fmla="*/ 1217478 h 1516602"/>
                    <a:gd name="connsiteX50" fmla="*/ 17709 w 1034979"/>
                    <a:gd name="connsiteY50" fmla="*/ 1219383 h 1516602"/>
                    <a:gd name="connsiteX51" fmla="*/ 145344 w 1034979"/>
                    <a:gd name="connsiteY51" fmla="*/ 1217478 h 1516602"/>
                    <a:gd name="connsiteX52" fmla="*/ 239202 w 1034979"/>
                    <a:gd name="connsiteY52" fmla="*/ 1214801 h 1516602"/>
                    <a:gd name="connsiteX53" fmla="*/ 318699 w 1034979"/>
                    <a:gd name="connsiteY53" fmla="*/ 1217478 h 1516602"/>
                    <a:gd name="connsiteX54" fmla="*/ 330129 w 1034979"/>
                    <a:gd name="connsiteY54" fmla="*/ 1223193 h 1516602"/>
                    <a:gd name="connsiteX55" fmla="*/ 333939 w 1034979"/>
                    <a:gd name="connsiteY55" fmla="*/ 1228908 h 1516602"/>
                    <a:gd name="connsiteX56" fmla="*/ 339654 w 1034979"/>
                    <a:gd name="connsiteY56" fmla="*/ 1230813 h 1516602"/>
                    <a:gd name="connsiteX57" fmla="*/ 351084 w 1034979"/>
                    <a:gd name="connsiteY57" fmla="*/ 1238433 h 1516602"/>
                    <a:gd name="connsiteX58" fmla="*/ 356799 w 1034979"/>
                    <a:gd name="connsiteY58" fmla="*/ 1242243 h 1516602"/>
                    <a:gd name="connsiteX59" fmla="*/ 360609 w 1034979"/>
                    <a:gd name="connsiteY59" fmla="*/ 1247958 h 1516602"/>
                    <a:gd name="connsiteX60" fmla="*/ 366324 w 1034979"/>
                    <a:gd name="connsiteY60" fmla="*/ 1259388 h 1516602"/>
                    <a:gd name="connsiteX61" fmla="*/ 362514 w 1034979"/>
                    <a:gd name="connsiteY61" fmla="*/ 1286058 h 1516602"/>
                    <a:gd name="connsiteX62" fmla="*/ 358704 w 1034979"/>
                    <a:gd name="connsiteY62" fmla="*/ 1291773 h 1516602"/>
                    <a:gd name="connsiteX63" fmla="*/ 356799 w 1034979"/>
                    <a:gd name="connsiteY63" fmla="*/ 1297488 h 1516602"/>
                    <a:gd name="connsiteX64" fmla="*/ 352989 w 1034979"/>
                    <a:gd name="connsiteY64" fmla="*/ 1303203 h 1516602"/>
                    <a:gd name="connsiteX65" fmla="*/ 351084 w 1034979"/>
                    <a:gd name="connsiteY65" fmla="*/ 1308918 h 1516602"/>
                    <a:gd name="connsiteX66" fmla="*/ 347274 w 1034979"/>
                    <a:gd name="connsiteY66" fmla="*/ 1314633 h 1516602"/>
                    <a:gd name="connsiteX67" fmla="*/ 330129 w 1034979"/>
                    <a:gd name="connsiteY67" fmla="*/ 1381308 h 1516602"/>
                    <a:gd name="connsiteX68" fmla="*/ 328224 w 1034979"/>
                    <a:gd name="connsiteY68" fmla="*/ 1432743 h 1516602"/>
                    <a:gd name="connsiteX69" fmla="*/ 330129 w 1034979"/>
                    <a:gd name="connsiteY69" fmla="*/ 1457508 h 1516602"/>
                    <a:gd name="connsiteX70" fmla="*/ 332034 w 1034979"/>
                    <a:gd name="connsiteY70" fmla="*/ 1463223 h 1516602"/>
                    <a:gd name="connsiteX71" fmla="*/ 335844 w 1034979"/>
                    <a:gd name="connsiteY71" fmla="*/ 1467033 h 1516602"/>
                    <a:gd name="connsiteX72" fmla="*/ 364419 w 1034979"/>
                    <a:gd name="connsiteY72" fmla="*/ 1512753 h 1516602"/>
                    <a:gd name="connsiteX73" fmla="*/ 387279 w 1034979"/>
                    <a:gd name="connsiteY73" fmla="*/ 1514658 h 1516602"/>
                    <a:gd name="connsiteX74" fmla="*/ 392994 w 1034979"/>
                    <a:gd name="connsiteY74" fmla="*/ 1508943 h 1516602"/>
                    <a:gd name="connsiteX75" fmla="*/ 394899 w 1034979"/>
                    <a:gd name="connsiteY75" fmla="*/ 1497513 h 1516602"/>
                    <a:gd name="connsiteX76" fmla="*/ 396804 w 1034979"/>
                    <a:gd name="connsiteY76" fmla="*/ 1491798 h 1516602"/>
                    <a:gd name="connsiteX77" fmla="*/ 398709 w 1034979"/>
                    <a:gd name="connsiteY77" fmla="*/ 1474653 h 1516602"/>
                    <a:gd name="connsiteX78" fmla="*/ 400614 w 1034979"/>
                    <a:gd name="connsiteY78" fmla="*/ 1461318 h 1516602"/>
                    <a:gd name="connsiteX79" fmla="*/ 404424 w 1034979"/>
                    <a:gd name="connsiteY79" fmla="*/ 1404168 h 1516602"/>
                    <a:gd name="connsiteX80" fmla="*/ 410139 w 1034979"/>
                    <a:gd name="connsiteY80" fmla="*/ 1392738 h 1516602"/>
                    <a:gd name="connsiteX81" fmla="*/ 413949 w 1034979"/>
                    <a:gd name="connsiteY81" fmla="*/ 1379403 h 1516602"/>
                    <a:gd name="connsiteX82" fmla="*/ 415854 w 1034979"/>
                    <a:gd name="connsiteY82" fmla="*/ 1373688 h 1516602"/>
                    <a:gd name="connsiteX83" fmla="*/ 417759 w 1034979"/>
                    <a:gd name="connsiteY83" fmla="*/ 1360353 h 1516602"/>
                    <a:gd name="connsiteX84" fmla="*/ 421569 w 1034979"/>
                    <a:gd name="connsiteY84" fmla="*/ 1348923 h 1516602"/>
                    <a:gd name="connsiteX85" fmla="*/ 427284 w 1034979"/>
                    <a:gd name="connsiteY85" fmla="*/ 1335588 h 1516602"/>
                    <a:gd name="connsiteX86" fmla="*/ 467289 w 1034979"/>
                    <a:gd name="connsiteY86" fmla="*/ 1265103 h 1516602"/>
                    <a:gd name="connsiteX87" fmla="*/ 528455 w 1034979"/>
                    <a:gd name="connsiteY87" fmla="*/ 1252334 h 1516602"/>
                    <a:gd name="connsiteX88" fmla="*/ 573969 w 1034979"/>
                    <a:gd name="connsiteY88" fmla="*/ 1236528 h 1516602"/>
                    <a:gd name="connsiteX89" fmla="*/ 585399 w 1034979"/>
                    <a:gd name="connsiteY89" fmla="*/ 1232718 h 1516602"/>
                    <a:gd name="connsiteX90" fmla="*/ 720654 w 1034979"/>
                    <a:gd name="connsiteY90" fmla="*/ 1316538 h 1516602"/>
                    <a:gd name="connsiteX91" fmla="*/ 733989 w 1034979"/>
                    <a:gd name="connsiteY91" fmla="*/ 1326063 h 1516602"/>
                    <a:gd name="connsiteX92" fmla="*/ 743514 w 1034979"/>
                    <a:gd name="connsiteY92" fmla="*/ 1327968 h 1516602"/>
                    <a:gd name="connsiteX93" fmla="*/ 749229 w 1034979"/>
                    <a:gd name="connsiteY93" fmla="*/ 1329873 h 1516602"/>
                    <a:gd name="connsiteX94" fmla="*/ 762564 w 1034979"/>
                    <a:gd name="connsiteY94" fmla="*/ 1335588 h 1516602"/>
                    <a:gd name="connsiteX95" fmla="*/ 777804 w 1034979"/>
                    <a:gd name="connsiteY95" fmla="*/ 1333683 h 1516602"/>
                    <a:gd name="connsiteX96" fmla="*/ 789234 w 1034979"/>
                    <a:gd name="connsiteY96" fmla="*/ 1327968 h 1516602"/>
                    <a:gd name="connsiteX97" fmla="*/ 794949 w 1034979"/>
                    <a:gd name="connsiteY97" fmla="*/ 1326063 h 1516602"/>
                    <a:gd name="connsiteX98" fmla="*/ 802569 w 1034979"/>
                    <a:gd name="connsiteY98" fmla="*/ 1308918 h 1516602"/>
                    <a:gd name="connsiteX99" fmla="*/ 800664 w 1034979"/>
                    <a:gd name="connsiteY99" fmla="*/ 1284153 h 1516602"/>
                    <a:gd name="connsiteX100" fmla="*/ 798759 w 1034979"/>
                    <a:gd name="connsiteY100" fmla="*/ 1278438 h 1516602"/>
                    <a:gd name="connsiteX101" fmla="*/ 796854 w 1034979"/>
                    <a:gd name="connsiteY101" fmla="*/ 1270818 h 1516602"/>
                    <a:gd name="connsiteX102" fmla="*/ 783519 w 1034979"/>
                    <a:gd name="connsiteY102" fmla="*/ 1253673 h 1516602"/>
                    <a:gd name="connsiteX103" fmla="*/ 773994 w 1034979"/>
                    <a:gd name="connsiteY103" fmla="*/ 1247958 h 1516602"/>
                    <a:gd name="connsiteX104" fmla="*/ 648264 w 1034979"/>
                    <a:gd name="connsiteY104" fmla="*/ 1156518 h 1516602"/>
                    <a:gd name="connsiteX105" fmla="*/ 644454 w 1034979"/>
                    <a:gd name="connsiteY105" fmla="*/ 1139373 h 1516602"/>
                    <a:gd name="connsiteX106" fmla="*/ 646359 w 1034979"/>
                    <a:gd name="connsiteY106" fmla="*/ 1131753 h 1516602"/>
                    <a:gd name="connsiteX107" fmla="*/ 650169 w 1034979"/>
                    <a:gd name="connsiteY107" fmla="*/ 1114608 h 1516602"/>
                    <a:gd name="connsiteX108" fmla="*/ 653979 w 1034979"/>
                    <a:gd name="connsiteY108" fmla="*/ 1108893 h 1516602"/>
                    <a:gd name="connsiteX109" fmla="*/ 655884 w 1034979"/>
                    <a:gd name="connsiteY109" fmla="*/ 1103178 h 1516602"/>
                    <a:gd name="connsiteX110" fmla="*/ 661599 w 1034979"/>
                    <a:gd name="connsiteY110" fmla="*/ 1101273 h 1516602"/>
                    <a:gd name="connsiteX111" fmla="*/ 671124 w 1034979"/>
                    <a:gd name="connsiteY111" fmla="*/ 1089843 h 1516602"/>
                    <a:gd name="connsiteX112" fmla="*/ 724464 w 1034979"/>
                    <a:gd name="connsiteY112" fmla="*/ 1082223 h 1516602"/>
                    <a:gd name="connsiteX113" fmla="*/ 842574 w 1034979"/>
                    <a:gd name="connsiteY113" fmla="*/ 1084128 h 1516602"/>
                    <a:gd name="connsiteX114" fmla="*/ 871149 w 1034979"/>
                    <a:gd name="connsiteY114" fmla="*/ 1086033 h 1516602"/>
                    <a:gd name="connsiteX115" fmla="*/ 899724 w 1034979"/>
                    <a:gd name="connsiteY115" fmla="*/ 1091748 h 1516602"/>
                    <a:gd name="connsiteX116" fmla="*/ 922584 w 1034979"/>
                    <a:gd name="connsiteY116" fmla="*/ 1095558 h 1516602"/>
                    <a:gd name="connsiteX117" fmla="*/ 951159 w 1034979"/>
                    <a:gd name="connsiteY117" fmla="*/ 1101273 h 1516602"/>
                    <a:gd name="connsiteX118" fmla="*/ 956874 w 1034979"/>
                    <a:gd name="connsiteY118" fmla="*/ 1101273 h 1516602"/>
                    <a:gd name="connsiteX119" fmla="*/ 1002594 w 1034979"/>
                    <a:gd name="connsiteY119" fmla="*/ 1099368 h 1516602"/>
                    <a:gd name="connsiteX120" fmla="*/ 1031169 w 1034979"/>
                    <a:gd name="connsiteY120" fmla="*/ 1091748 h 1516602"/>
                    <a:gd name="connsiteX121" fmla="*/ 1034979 w 1034979"/>
                    <a:gd name="connsiteY121" fmla="*/ 1086033 h 1516602"/>
                    <a:gd name="connsiteX122" fmla="*/ 1033074 w 1034979"/>
                    <a:gd name="connsiteY122" fmla="*/ 1066983 h 1516602"/>
                    <a:gd name="connsiteX123" fmla="*/ 1027359 w 1034979"/>
                    <a:gd name="connsiteY123" fmla="*/ 1063173 h 1516602"/>
                    <a:gd name="connsiteX124" fmla="*/ 1012119 w 1034979"/>
                    <a:gd name="connsiteY124" fmla="*/ 1061268 h 1516602"/>
                    <a:gd name="connsiteX125" fmla="*/ 1006404 w 1034979"/>
                    <a:gd name="connsiteY125" fmla="*/ 1059363 h 1516602"/>
                    <a:gd name="connsiteX126" fmla="*/ 998784 w 1034979"/>
                    <a:gd name="connsiteY126" fmla="*/ 1057458 h 1516602"/>
                    <a:gd name="connsiteX127" fmla="*/ 987354 w 1034979"/>
                    <a:gd name="connsiteY127" fmla="*/ 1049838 h 1516602"/>
                    <a:gd name="connsiteX128" fmla="*/ 975924 w 1034979"/>
                    <a:gd name="connsiteY128" fmla="*/ 1046028 h 1516602"/>
                    <a:gd name="connsiteX129" fmla="*/ 970209 w 1034979"/>
                    <a:gd name="connsiteY129" fmla="*/ 1044123 h 1516602"/>
                    <a:gd name="connsiteX130" fmla="*/ 962589 w 1034979"/>
                    <a:gd name="connsiteY130" fmla="*/ 1042218 h 1516602"/>
                    <a:gd name="connsiteX131" fmla="*/ 956874 w 1034979"/>
                    <a:gd name="connsiteY131" fmla="*/ 1040313 h 1516602"/>
                    <a:gd name="connsiteX132" fmla="*/ 935919 w 1034979"/>
                    <a:gd name="connsiteY132" fmla="*/ 1034598 h 1516602"/>
                    <a:gd name="connsiteX133" fmla="*/ 825429 w 1034979"/>
                    <a:gd name="connsiteY133" fmla="*/ 1034598 h 1516602"/>
                    <a:gd name="connsiteX134" fmla="*/ 730179 w 1034979"/>
                    <a:gd name="connsiteY134" fmla="*/ 1038408 h 1516602"/>
                    <a:gd name="connsiteX135" fmla="*/ 669219 w 1034979"/>
                    <a:gd name="connsiteY135" fmla="*/ 1046028 h 1516602"/>
                    <a:gd name="connsiteX136" fmla="*/ 646359 w 1034979"/>
                    <a:gd name="connsiteY136" fmla="*/ 1049838 h 1516602"/>
                    <a:gd name="connsiteX137" fmla="*/ 642549 w 1034979"/>
                    <a:gd name="connsiteY137" fmla="*/ 1038408 h 1516602"/>
                    <a:gd name="connsiteX138" fmla="*/ 640644 w 1034979"/>
                    <a:gd name="connsiteY138" fmla="*/ 1032693 h 1516602"/>
                    <a:gd name="connsiteX139" fmla="*/ 642549 w 1034979"/>
                    <a:gd name="connsiteY139" fmla="*/ 1015548 h 1516602"/>
                    <a:gd name="connsiteX140" fmla="*/ 644454 w 1034979"/>
                    <a:gd name="connsiteY140" fmla="*/ 1009833 h 1516602"/>
                    <a:gd name="connsiteX141" fmla="*/ 661599 w 1034979"/>
                    <a:gd name="connsiteY141" fmla="*/ 1000308 h 1516602"/>
                    <a:gd name="connsiteX142" fmla="*/ 673029 w 1034979"/>
                    <a:gd name="connsiteY142" fmla="*/ 992688 h 1516602"/>
                    <a:gd name="connsiteX143" fmla="*/ 674934 w 1034979"/>
                    <a:gd name="connsiteY143" fmla="*/ 986973 h 1516602"/>
                    <a:gd name="connsiteX144" fmla="*/ 680649 w 1034979"/>
                    <a:gd name="connsiteY144" fmla="*/ 985068 h 1516602"/>
                    <a:gd name="connsiteX145" fmla="*/ 686364 w 1034979"/>
                    <a:gd name="connsiteY145" fmla="*/ 981258 h 1516602"/>
                    <a:gd name="connsiteX146" fmla="*/ 695889 w 1034979"/>
                    <a:gd name="connsiteY146" fmla="*/ 971733 h 1516602"/>
                    <a:gd name="connsiteX147" fmla="*/ 705414 w 1034979"/>
                    <a:gd name="connsiteY147" fmla="*/ 960303 h 1516602"/>
                    <a:gd name="connsiteX148" fmla="*/ 716844 w 1034979"/>
                    <a:gd name="connsiteY148" fmla="*/ 952683 h 1516602"/>
                    <a:gd name="connsiteX149" fmla="*/ 732084 w 1034979"/>
                    <a:gd name="connsiteY149" fmla="*/ 939348 h 1516602"/>
                    <a:gd name="connsiteX150" fmla="*/ 741609 w 1034979"/>
                    <a:gd name="connsiteY150" fmla="*/ 927918 h 1516602"/>
                    <a:gd name="connsiteX151" fmla="*/ 753039 w 1034979"/>
                    <a:gd name="connsiteY151" fmla="*/ 918393 h 1516602"/>
                    <a:gd name="connsiteX152" fmla="*/ 758754 w 1034979"/>
                    <a:gd name="connsiteY152" fmla="*/ 906963 h 1516602"/>
                    <a:gd name="connsiteX153" fmla="*/ 760659 w 1034979"/>
                    <a:gd name="connsiteY153" fmla="*/ 901248 h 1516602"/>
                    <a:gd name="connsiteX154" fmla="*/ 766374 w 1034979"/>
                    <a:gd name="connsiteY154" fmla="*/ 889818 h 1516602"/>
                    <a:gd name="connsiteX155" fmla="*/ 764469 w 1034979"/>
                    <a:gd name="connsiteY155" fmla="*/ 874578 h 1516602"/>
                    <a:gd name="connsiteX156" fmla="*/ 758754 w 1034979"/>
                    <a:gd name="connsiteY156" fmla="*/ 872673 h 1516602"/>
                    <a:gd name="connsiteX157" fmla="*/ 737799 w 1034979"/>
                    <a:gd name="connsiteY157" fmla="*/ 874578 h 1516602"/>
                    <a:gd name="connsiteX158" fmla="*/ 732084 w 1034979"/>
                    <a:gd name="connsiteY158" fmla="*/ 878388 h 1516602"/>
                    <a:gd name="connsiteX159" fmla="*/ 699699 w 1034979"/>
                    <a:gd name="connsiteY159" fmla="*/ 899343 h 1516602"/>
                    <a:gd name="connsiteX160" fmla="*/ 595181 w 1034979"/>
                    <a:gd name="connsiteY160" fmla="*/ 957831 h 1516602"/>
                    <a:gd name="connsiteX161" fmla="*/ 507294 w 1034979"/>
                    <a:gd name="connsiteY161" fmla="*/ 847908 h 1516602"/>
                    <a:gd name="connsiteX162" fmla="*/ 503484 w 1034979"/>
                    <a:gd name="connsiteY162" fmla="*/ 358323 h 1516602"/>
                    <a:gd name="connsiteX163" fmla="*/ 499674 w 1034979"/>
                    <a:gd name="connsiteY163" fmla="*/ 66858 h 1516602"/>
                    <a:gd name="connsiteX164" fmla="*/ 490149 w 1034979"/>
                    <a:gd name="connsiteY164" fmla="*/ 40188 h 1516602"/>
                    <a:gd name="connsiteX165" fmla="*/ 488244 w 1034979"/>
                    <a:gd name="connsiteY165" fmla="*/ 34473 h 1516602"/>
                    <a:gd name="connsiteX166" fmla="*/ 484434 w 1034979"/>
                    <a:gd name="connsiteY166" fmla="*/ 28758 h 1516602"/>
                    <a:gd name="connsiteX167" fmla="*/ 478719 w 1034979"/>
                    <a:gd name="connsiteY167" fmla="*/ 17328 h 1516602"/>
                    <a:gd name="connsiteX168" fmla="*/ 473004 w 1034979"/>
                    <a:gd name="connsiteY168" fmla="*/ 13518 h 1516602"/>
                    <a:gd name="connsiteX169" fmla="*/ 469194 w 1034979"/>
                    <a:gd name="connsiteY169" fmla="*/ 7803 h 1516602"/>
                    <a:gd name="connsiteX170" fmla="*/ 429189 w 1034979"/>
                    <a:gd name="connsiteY170" fmla="*/ 11613 h 1516602"/>
                    <a:gd name="connsiteX171" fmla="*/ 425379 w 1034979"/>
                    <a:gd name="connsiteY171" fmla="*/ 78288 h 1516602"/>
                    <a:gd name="connsiteX172" fmla="*/ 425379 w 1034979"/>
                    <a:gd name="connsiteY172" fmla="*/ 84003 h 1516602"/>
                    <a:gd name="connsiteX173" fmla="*/ 429189 w 1034979"/>
                    <a:gd name="connsiteY173" fmla="*/ 238308 h 1516602"/>
                    <a:gd name="connsiteX174" fmla="*/ 440619 w 1034979"/>
                    <a:gd name="connsiteY174" fmla="*/ 421188 h 1516602"/>
                    <a:gd name="connsiteX175" fmla="*/ 435265 w 1034979"/>
                    <a:gd name="connsiteY175" fmla="*/ 718368 h 1516602"/>
                    <a:gd name="connsiteX176" fmla="*/ 435059 w 1034979"/>
                    <a:gd name="connsiteY176" fmla="*/ 799046 h 1516602"/>
                    <a:gd name="connsiteX177" fmla="*/ 430322 w 1034979"/>
                    <a:gd name="connsiteY177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206304 w 1034979"/>
                    <a:gd name="connsiteY12" fmla="*/ 945063 h 1516602"/>
                    <a:gd name="connsiteX13" fmla="*/ 194874 w 1034979"/>
                    <a:gd name="connsiteY13" fmla="*/ 941253 h 1516602"/>
                    <a:gd name="connsiteX14" fmla="*/ 189159 w 1034979"/>
                    <a:gd name="connsiteY14" fmla="*/ 939348 h 1516602"/>
                    <a:gd name="connsiteX15" fmla="*/ 181539 w 1034979"/>
                    <a:gd name="connsiteY15" fmla="*/ 937443 h 1516602"/>
                    <a:gd name="connsiteX16" fmla="*/ 116769 w 1034979"/>
                    <a:gd name="connsiteY16" fmla="*/ 903153 h 1516602"/>
                    <a:gd name="connsiteX17" fmla="*/ 59619 w 1034979"/>
                    <a:gd name="connsiteY17" fmla="*/ 874578 h 1516602"/>
                    <a:gd name="connsiteX18" fmla="*/ 46284 w 1034979"/>
                    <a:gd name="connsiteY18" fmla="*/ 895533 h 1516602"/>
                    <a:gd name="connsiteX19" fmla="*/ 50094 w 1034979"/>
                    <a:gd name="connsiteY19" fmla="*/ 933633 h 1516602"/>
                    <a:gd name="connsiteX20" fmla="*/ 53904 w 1034979"/>
                    <a:gd name="connsiteY20" fmla="*/ 939348 h 1516602"/>
                    <a:gd name="connsiteX21" fmla="*/ 59619 w 1034979"/>
                    <a:gd name="connsiteY21" fmla="*/ 943158 h 1516602"/>
                    <a:gd name="connsiteX22" fmla="*/ 63429 w 1034979"/>
                    <a:gd name="connsiteY22" fmla="*/ 948873 h 1516602"/>
                    <a:gd name="connsiteX23" fmla="*/ 80574 w 1034979"/>
                    <a:gd name="connsiteY23" fmla="*/ 958398 h 1516602"/>
                    <a:gd name="connsiteX24" fmla="*/ 166299 w 1034979"/>
                    <a:gd name="connsiteY24" fmla="*/ 979353 h 1516602"/>
                    <a:gd name="connsiteX25" fmla="*/ 191064 w 1034979"/>
                    <a:gd name="connsiteY25" fmla="*/ 985068 h 1516602"/>
                    <a:gd name="connsiteX26" fmla="*/ 208209 w 1034979"/>
                    <a:gd name="connsiteY26" fmla="*/ 990783 h 1516602"/>
                    <a:gd name="connsiteX27" fmla="*/ 213924 w 1034979"/>
                    <a:gd name="connsiteY27" fmla="*/ 992688 h 1516602"/>
                    <a:gd name="connsiteX28" fmla="*/ 229164 w 1034979"/>
                    <a:gd name="connsiteY28" fmla="*/ 996498 h 1516602"/>
                    <a:gd name="connsiteX29" fmla="*/ 248214 w 1034979"/>
                    <a:gd name="connsiteY29" fmla="*/ 1002213 h 1516602"/>
                    <a:gd name="connsiteX30" fmla="*/ 253929 w 1034979"/>
                    <a:gd name="connsiteY30" fmla="*/ 1006023 h 1516602"/>
                    <a:gd name="connsiteX31" fmla="*/ 267264 w 1034979"/>
                    <a:gd name="connsiteY31" fmla="*/ 1021263 h 1516602"/>
                    <a:gd name="connsiteX32" fmla="*/ 272979 w 1034979"/>
                    <a:gd name="connsiteY32" fmla="*/ 1040313 h 1516602"/>
                    <a:gd name="connsiteX33" fmla="*/ 274884 w 1034979"/>
                    <a:gd name="connsiteY33" fmla="*/ 1046028 h 1516602"/>
                    <a:gd name="connsiteX34" fmla="*/ 276789 w 1034979"/>
                    <a:gd name="connsiteY34" fmla="*/ 1051743 h 1516602"/>
                    <a:gd name="connsiteX35" fmla="*/ 278694 w 1034979"/>
                    <a:gd name="connsiteY35" fmla="*/ 1076508 h 1516602"/>
                    <a:gd name="connsiteX36" fmla="*/ 280599 w 1034979"/>
                    <a:gd name="connsiteY36" fmla="*/ 1082223 h 1516602"/>
                    <a:gd name="connsiteX37" fmla="*/ 278694 w 1034979"/>
                    <a:gd name="connsiteY37" fmla="*/ 1101273 h 1516602"/>
                    <a:gd name="connsiteX38" fmla="*/ 276789 w 1034979"/>
                    <a:gd name="connsiteY38" fmla="*/ 1110798 h 1516602"/>
                    <a:gd name="connsiteX39" fmla="*/ 263454 w 1034979"/>
                    <a:gd name="connsiteY39" fmla="*/ 1124133 h 1516602"/>
                    <a:gd name="connsiteX40" fmla="*/ 252024 w 1034979"/>
                    <a:gd name="connsiteY40" fmla="*/ 1131753 h 1516602"/>
                    <a:gd name="connsiteX41" fmla="*/ 240594 w 1034979"/>
                    <a:gd name="connsiteY41" fmla="*/ 1135563 h 1516602"/>
                    <a:gd name="connsiteX42" fmla="*/ 27234 w 1034979"/>
                    <a:gd name="connsiteY42" fmla="*/ 1154613 h 1516602"/>
                    <a:gd name="connsiteX43" fmla="*/ 15804 w 1034979"/>
                    <a:gd name="connsiteY43" fmla="*/ 1160328 h 1516602"/>
                    <a:gd name="connsiteX44" fmla="*/ 6279 w 1034979"/>
                    <a:gd name="connsiteY44" fmla="*/ 1169853 h 1516602"/>
                    <a:gd name="connsiteX45" fmla="*/ 4374 w 1034979"/>
                    <a:gd name="connsiteY45" fmla="*/ 1175568 h 1516602"/>
                    <a:gd name="connsiteX46" fmla="*/ 564 w 1034979"/>
                    <a:gd name="connsiteY46" fmla="*/ 1181283 h 1516602"/>
                    <a:gd name="connsiteX47" fmla="*/ 6279 w 1034979"/>
                    <a:gd name="connsiteY47" fmla="*/ 1213668 h 1516602"/>
                    <a:gd name="connsiteX48" fmla="*/ 11994 w 1034979"/>
                    <a:gd name="connsiteY48" fmla="*/ 1217478 h 1516602"/>
                    <a:gd name="connsiteX49" fmla="*/ 17709 w 1034979"/>
                    <a:gd name="connsiteY49" fmla="*/ 1219383 h 1516602"/>
                    <a:gd name="connsiteX50" fmla="*/ 145344 w 1034979"/>
                    <a:gd name="connsiteY50" fmla="*/ 1217478 h 1516602"/>
                    <a:gd name="connsiteX51" fmla="*/ 239202 w 1034979"/>
                    <a:gd name="connsiteY51" fmla="*/ 1214801 h 1516602"/>
                    <a:gd name="connsiteX52" fmla="*/ 318699 w 1034979"/>
                    <a:gd name="connsiteY52" fmla="*/ 1217478 h 1516602"/>
                    <a:gd name="connsiteX53" fmla="*/ 330129 w 1034979"/>
                    <a:gd name="connsiteY53" fmla="*/ 1223193 h 1516602"/>
                    <a:gd name="connsiteX54" fmla="*/ 333939 w 1034979"/>
                    <a:gd name="connsiteY54" fmla="*/ 1228908 h 1516602"/>
                    <a:gd name="connsiteX55" fmla="*/ 339654 w 1034979"/>
                    <a:gd name="connsiteY55" fmla="*/ 1230813 h 1516602"/>
                    <a:gd name="connsiteX56" fmla="*/ 351084 w 1034979"/>
                    <a:gd name="connsiteY56" fmla="*/ 1238433 h 1516602"/>
                    <a:gd name="connsiteX57" fmla="*/ 356799 w 1034979"/>
                    <a:gd name="connsiteY57" fmla="*/ 1242243 h 1516602"/>
                    <a:gd name="connsiteX58" fmla="*/ 360609 w 1034979"/>
                    <a:gd name="connsiteY58" fmla="*/ 1247958 h 1516602"/>
                    <a:gd name="connsiteX59" fmla="*/ 366324 w 1034979"/>
                    <a:gd name="connsiteY59" fmla="*/ 1259388 h 1516602"/>
                    <a:gd name="connsiteX60" fmla="*/ 362514 w 1034979"/>
                    <a:gd name="connsiteY60" fmla="*/ 1286058 h 1516602"/>
                    <a:gd name="connsiteX61" fmla="*/ 358704 w 1034979"/>
                    <a:gd name="connsiteY61" fmla="*/ 1291773 h 1516602"/>
                    <a:gd name="connsiteX62" fmla="*/ 356799 w 1034979"/>
                    <a:gd name="connsiteY62" fmla="*/ 1297488 h 1516602"/>
                    <a:gd name="connsiteX63" fmla="*/ 352989 w 1034979"/>
                    <a:gd name="connsiteY63" fmla="*/ 1303203 h 1516602"/>
                    <a:gd name="connsiteX64" fmla="*/ 351084 w 1034979"/>
                    <a:gd name="connsiteY64" fmla="*/ 1308918 h 1516602"/>
                    <a:gd name="connsiteX65" fmla="*/ 347274 w 1034979"/>
                    <a:gd name="connsiteY65" fmla="*/ 1314633 h 1516602"/>
                    <a:gd name="connsiteX66" fmla="*/ 330129 w 1034979"/>
                    <a:gd name="connsiteY66" fmla="*/ 1381308 h 1516602"/>
                    <a:gd name="connsiteX67" fmla="*/ 328224 w 1034979"/>
                    <a:gd name="connsiteY67" fmla="*/ 1432743 h 1516602"/>
                    <a:gd name="connsiteX68" fmla="*/ 330129 w 1034979"/>
                    <a:gd name="connsiteY68" fmla="*/ 1457508 h 1516602"/>
                    <a:gd name="connsiteX69" fmla="*/ 332034 w 1034979"/>
                    <a:gd name="connsiteY69" fmla="*/ 1463223 h 1516602"/>
                    <a:gd name="connsiteX70" fmla="*/ 335844 w 1034979"/>
                    <a:gd name="connsiteY70" fmla="*/ 1467033 h 1516602"/>
                    <a:gd name="connsiteX71" fmla="*/ 364419 w 1034979"/>
                    <a:gd name="connsiteY71" fmla="*/ 1512753 h 1516602"/>
                    <a:gd name="connsiteX72" fmla="*/ 387279 w 1034979"/>
                    <a:gd name="connsiteY72" fmla="*/ 1514658 h 1516602"/>
                    <a:gd name="connsiteX73" fmla="*/ 392994 w 1034979"/>
                    <a:gd name="connsiteY73" fmla="*/ 1508943 h 1516602"/>
                    <a:gd name="connsiteX74" fmla="*/ 394899 w 1034979"/>
                    <a:gd name="connsiteY74" fmla="*/ 1497513 h 1516602"/>
                    <a:gd name="connsiteX75" fmla="*/ 396804 w 1034979"/>
                    <a:gd name="connsiteY75" fmla="*/ 1491798 h 1516602"/>
                    <a:gd name="connsiteX76" fmla="*/ 398709 w 1034979"/>
                    <a:gd name="connsiteY76" fmla="*/ 1474653 h 1516602"/>
                    <a:gd name="connsiteX77" fmla="*/ 400614 w 1034979"/>
                    <a:gd name="connsiteY77" fmla="*/ 1461318 h 1516602"/>
                    <a:gd name="connsiteX78" fmla="*/ 404424 w 1034979"/>
                    <a:gd name="connsiteY78" fmla="*/ 1404168 h 1516602"/>
                    <a:gd name="connsiteX79" fmla="*/ 410139 w 1034979"/>
                    <a:gd name="connsiteY79" fmla="*/ 1392738 h 1516602"/>
                    <a:gd name="connsiteX80" fmla="*/ 413949 w 1034979"/>
                    <a:gd name="connsiteY80" fmla="*/ 1379403 h 1516602"/>
                    <a:gd name="connsiteX81" fmla="*/ 415854 w 1034979"/>
                    <a:gd name="connsiteY81" fmla="*/ 1373688 h 1516602"/>
                    <a:gd name="connsiteX82" fmla="*/ 417759 w 1034979"/>
                    <a:gd name="connsiteY82" fmla="*/ 1360353 h 1516602"/>
                    <a:gd name="connsiteX83" fmla="*/ 421569 w 1034979"/>
                    <a:gd name="connsiteY83" fmla="*/ 1348923 h 1516602"/>
                    <a:gd name="connsiteX84" fmla="*/ 427284 w 1034979"/>
                    <a:gd name="connsiteY84" fmla="*/ 1335588 h 1516602"/>
                    <a:gd name="connsiteX85" fmla="*/ 467289 w 1034979"/>
                    <a:gd name="connsiteY85" fmla="*/ 1265103 h 1516602"/>
                    <a:gd name="connsiteX86" fmla="*/ 528455 w 1034979"/>
                    <a:gd name="connsiteY86" fmla="*/ 1252334 h 1516602"/>
                    <a:gd name="connsiteX87" fmla="*/ 573969 w 1034979"/>
                    <a:gd name="connsiteY87" fmla="*/ 1236528 h 1516602"/>
                    <a:gd name="connsiteX88" fmla="*/ 585399 w 1034979"/>
                    <a:gd name="connsiteY88" fmla="*/ 1232718 h 1516602"/>
                    <a:gd name="connsiteX89" fmla="*/ 720654 w 1034979"/>
                    <a:gd name="connsiteY89" fmla="*/ 1316538 h 1516602"/>
                    <a:gd name="connsiteX90" fmla="*/ 733989 w 1034979"/>
                    <a:gd name="connsiteY90" fmla="*/ 1326063 h 1516602"/>
                    <a:gd name="connsiteX91" fmla="*/ 743514 w 1034979"/>
                    <a:gd name="connsiteY91" fmla="*/ 1327968 h 1516602"/>
                    <a:gd name="connsiteX92" fmla="*/ 749229 w 1034979"/>
                    <a:gd name="connsiteY92" fmla="*/ 1329873 h 1516602"/>
                    <a:gd name="connsiteX93" fmla="*/ 762564 w 1034979"/>
                    <a:gd name="connsiteY93" fmla="*/ 1335588 h 1516602"/>
                    <a:gd name="connsiteX94" fmla="*/ 777804 w 1034979"/>
                    <a:gd name="connsiteY94" fmla="*/ 1333683 h 1516602"/>
                    <a:gd name="connsiteX95" fmla="*/ 789234 w 1034979"/>
                    <a:gd name="connsiteY95" fmla="*/ 1327968 h 1516602"/>
                    <a:gd name="connsiteX96" fmla="*/ 794949 w 1034979"/>
                    <a:gd name="connsiteY96" fmla="*/ 1326063 h 1516602"/>
                    <a:gd name="connsiteX97" fmla="*/ 802569 w 1034979"/>
                    <a:gd name="connsiteY97" fmla="*/ 1308918 h 1516602"/>
                    <a:gd name="connsiteX98" fmla="*/ 800664 w 1034979"/>
                    <a:gd name="connsiteY98" fmla="*/ 1284153 h 1516602"/>
                    <a:gd name="connsiteX99" fmla="*/ 798759 w 1034979"/>
                    <a:gd name="connsiteY99" fmla="*/ 1278438 h 1516602"/>
                    <a:gd name="connsiteX100" fmla="*/ 796854 w 1034979"/>
                    <a:gd name="connsiteY100" fmla="*/ 1270818 h 1516602"/>
                    <a:gd name="connsiteX101" fmla="*/ 783519 w 1034979"/>
                    <a:gd name="connsiteY101" fmla="*/ 1253673 h 1516602"/>
                    <a:gd name="connsiteX102" fmla="*/ 773994 w 1034979"/>
                    <a:gd name="connsiteY102" fmla="*/ 1247958 h 1516602"/>
                    <a:gd name="connsiteX103" fmla="*/ 648264 w 1034979"/>
                    <a:gd name="connsiteY103" fmla="*/ 1156518 h 1516602"/>
                    <a:gd name="connsiteX104" fmla="*/ 644454 w 1034979"/>
                    <a:gd name="connsiteY104" fmla="*/ 1139373 h 1516602"/>
                    <a:gd name="connsiteX105" fmla="*/ 646359 w 1034979"/>
                    <a:gd name="connsiteY105" fmla="*/ 1131753 h 1516602"/>
                    <a:gd name="connsiteX106" fmla="*/ 650169 w 1034979"/>
                    <a:gd name="connsiteY106" fmla="*/ 1114608 h 1516602"/>
                    <a:gd name="connsiteX107" fmla="*/ 653979 w 1034979"/>
                    <a:gd name="connsiteY107" fmla="*/ 1108893 h 1516602"/>
                    <a:gd name="connsiteX108" fmla="*/ 655884 w 1034979"/>
                    <a:gd name="connsiteY108" fmla="*/ 1103178 h 1516602"/>
                    <a:gd name="connsiteX109" fmla="*/ 661599 w 1034979"/>
                    <a:gd name="connsiteY109" fmla="*/ 1101273 h 1516602"/>
                    <a:gd name="connsiteX110" fmla="*/ 671124 w 1034979"/>
                    <a:gd name="connsiteY110" fmla="*/ 1089843 h 1516602"/>
                    <a:gd name="connsiteX111" fmla="*/ 724464 w 1034979"/>
                    <a:gd name="connsiteY111" fmla="*/ 1082223 h 1516602"/>
                    <a:gd name="connsiteX112" fmla="*/ 842574 w 1034979"/>
                    <a:gd name="connsiteY112" fmla="*/ 1084128 h 1516602"/>
                    <a:gd name="connsiteX113" fmla="*/ 871149 w 1034979"/>
                    <a:gd name="connsiteY113" fmla="*/ 1086033 h 1516602"/>
                    <a:gd name="connsiteX114" fmla="*/ 899724 w 1034979"/>
                    <a:gd name="connsiteY114" fmla="*/ 1091748 h 1516602"/>
                    <a:gd name="connsiteX115" fmla="*/ 922584 w 1034979"/>
                    <a:gd name="connsiteY115" fmla="*/ 1095558 h 1516602"/>
                    <a:gd name="connsiteX116" fmla="*/ 951159 w 1034979"/>
                    <a:gd name="connsiteY116" fmla="*/ 1101273 h 1516602"/>
                    <a:gd name="connsiteX117" fmla="*/ 956874 w 1034979"/>
                    <a:gd name="connsiteY117" fmla="*/ 1101273 h 1516602"/>
                    <a:gd name="connsiteX118" fmla="*/ 1002594 w 1034979"/>
                    <a:gd name="connsiteY118" fmla="*/ 1099368 h 1516602"/>
                    <a:gd name="connsiteX119" fmla="*/ 1031169 w 1034979"/>
                    <a:gd name="connsiteY119" fmla="*/ 1091748 h 1516602"/>
                    <a:gd name="connsiteX120" fmla="*/ 1034979 w 1034979"/>
                    <a:gd name="connsiteY120" fmla="*/ 1086033 h 1516602"/>
                    <a:gd name="connsiteX121" fmla="*/ 1033074 w 1034979"/>
                    <a:gd name="connsiteY121" fmla="*/ 1066983 h 1516602"/>
                    <a:gd name="connsiteX122" fmla="*/ 1027359 w 1034979"/>
                    <a:gd name="connsiteY122" fmla="*/ 1063173 h 1516602"/>
                    <a:gd name="connsiteX123" fmla="*/ 1012119 w 1034979"/>
                    <a:gd name="connsiteY123" fmla="*/ 1061268 h 1516602"/>
                    <a:gd name="connsiteX124" fmla="*/ 1006404 w 1034979"/>
                    <a:gd name="connsiteY124" fmla="*/ 1059363 h 1516602"/>
                    <a:gd name="connsiteX125" fmla="*/ 998784 w 1034979"/>
                    <a:gd name="connsiteY125" fmla="*/ 1057458 h 1516602"/>
                    <a:gd name="connsiteX126" fmla="*/ 987354 w 1034979"/>
                    <a:gd name="connsiteY126" fmla="*/ 1049838 h 1516602"/>
                    <a:gd name="connsiteX127" fmla="*/ 975924 w 1034979"/>
                    <a:gd name="connsiteY127" fmla="*/ 1046028 h 1516602"/>
                    <a:gd name="connsiteX128" fmla="*/ 970209 w 1034979"/>
                    <a:gd name="connsiteY128" fmla="*/ 1044123 h 1516602"/>
                    <a:gd name="connsiteX129" fmla="*/ 962589 w 1034979"/>
                    <a:gd name="connsiteY129" fmla="*/ 1042218 h 1516602"/>
                    <a:gd name="connsiteX130" fmla="*/ 956874 w 1034979"/>
                    <a:gd name="connsiteY130" fmla="*/ 1040313 h 1516602"/>
                    <a:gd name="connsiteX131" fmla="*/ 935919 w 1034979"/>
                    <a:gd name="connsiteY131" fmla="*/ 1034598 h 1516602"/>
                    <a:gd name="connsiteX132" fmla="*/ 825429 w 1034979"/>
                    <a:gd name="connsiteY132" fmla="*/ 1034598 h 1516602"/>
                    <a:gd name="connsiteX133" fmla="*/ 730179 w 1034979"/>
                    <a:gd name="connsiteY133" fmla="*/ 1038408 h 1516602"/>
                    <a:gd name="connsiteX134" fmla="*/ 669219 w 1034979"/>
                    <a:gd name="connsiteY134" fmla="*/ 1046028 h 1516602"/>
                    <a:gd name="connsiteX135" fmla="*/ 646359 w 1034979"/>
                    <a:gd name="connsiteY135" fmla="*/ 1049838 h 1516602"/>
                    <a:gd name="connsiteX136" fmla="*/ 642549 w 1034979"/>
                    <a:gd name="connsiteY136" fmla="*/ 1038408 h 1516602"/>
                    <a:gd name="connsiteX137" fmla="*/ 640644 w 1034979"/>
                    <a:gd name="connsiteY137" fmla="*/ 1032693 h 1516602"/>
                    <a:gd name="connsiteX138" fmla="*/ 642549 w 1034979"/>
                    <a:gd name="connsiteY138" fmla="*/ 1015548 h 1516602"/>
                    <a:gd name="connsiteX139" fmla="*/ 644454 w 1034979"/>
                    <a:gd name="connsiteY139" fmla="*/ 1009833 h 1516602"/>
                    <a:gd name="connsiteX140" fmla="*/ 661599 w 1034979"/>
                    <a:gd name="connsiteY140" fmla="*/ 1000308 h 1516602"/>
                    <a:gd name="connsiteX141" fmla="*/ 673029 w 1034979"/>
                    <a:gd name="connsiteY141" fmla="*/ 992688 h 1516602"/>
                    <a:gd name="connsiteX142" fmla="*/ 674934 w 1034979"/>
                    <a:gd name="connsiteY142" fmla="*/ 986973 h 1516602"/>
                    <a:gd name="connsiteX143" fmla="*/ 680649 w 1034979"/>
                    <a:gd name="connsiteY143" fmla="*/ 985068 h 1516602"/>
                    <a:gd name="connsiteX144" fmla="*/ 686364 w 1034979"/>
                    <a:gd name="connsiteY144" fmla="*/ 981258 h 1516602"/>
                    <a:gd name="connsiteX145" fmla="*/ 695889 w 1034979"/>
                    <a:gd name="connsiteY145" fmla="*/ 971733 h 1516602"/>
                    <a:gd name="connsiteX146" fmla="*/ 705414 w 1034979"/>
                    <a:gd name="connsiteY146" fmla="*/ 960303 h 1516602"/>
                    <a:gd name="connsiteX147" fmla="*/ 716844 w 1034979"/>
                    <a:gd name="connsiteY147" fmla="*/ 952683 h 1516602"/>
                    <a:gd name="connsiteX148" fmla="*/ 732084 w 1034979"/>
                    <a:gd name="connsiteY148" fmla="*/ 939348 h 1516602"/>
                    <a:gd name="connsiteX149" fmla="*/ 741609 w 1034979"/>
                    <a:gd name="connsiteY149" fmla="*/ 927918 h 1516602"/>
                    <a:gd name="connsiteX150" fmla="*/ 753039 w 1034979"/>
                    <a:gd name="connsiteY150" fmla="*/ 918393 h 1516602"/>
                    <a:gd name="connsiteX151" fmla="*/ 758754 w 1034979"/>
                    <a:gd name="connsiteY151" fmla="*/ 906963 h 1516602"/>
                    <a:gd name="connsiteX152" fmla="*/ 760659 w 1034979"/>
                    <a:gd name="connsiteY152" fmla="*/ 901248 h 1516602"/>
                    <a:gd name="connsiteX153" fmla="*/ 766374 w 1034979"/>
                    <a:gd name="connsiteY153" fmla="*/ 889818 h 1516602"/>
                    <a:gd name="connsiteX154" fmla="*/ 764469 w 1034979"/>
                    <a:gd name="connsiteY154" fmla="*/ 874578 h 1516602"/>
                    <a:gd name="connsiteX155" fmla="*/ 758754 w 1034979"/>
                    <a:gd name="connsiteY155" fmla="*/ 872673 h 1516602"/>
                    <a:gd name="connsiteX156" fmla="*/ 737799 w 1034979"/>
                    <a:gd name="connsiteY156" fmla="*/ 874578 h 1516602"/>
                    <a:gd name="connsiteX157" fmla="*/ 732084 w 1034979"/>
                    <a:gd name="connsiteY157" fmla="*/ 878388 h 1516602"/>
                    <a:gd name="connsiteX158" fmla="*/ 699699 w 1034979"/>
                    <a:gd name="connsiteY158" fmla="*/ 899343 h 1516602"/>
                    <a:gd name="connsiteX159" fmla="*/ 595181 w 1034979"/>
                    <a:gd name="connsiteY159" fmla="*/ 957831 h 1516602"/>
                    <a:gd name="connsiteX160" fmla="*/ 507294 w 1034979"/>
                    <a:gd name="connsiteY160" fmla="*/ 847908 h 1516602"/>
                    <a:gd name="connsiteX161" fmla="*/ 503484 w 1034979"/>
                    <a:gd name="connsiteY161" fmla="*/ 358323 h 1516602"/>
                    <a:gd name="connsiteX162" fmla="*/ 499674 w 1034979"/>
                    <a:gd name="connsiteY162" fmla="*/ 66858 h 1516602"/>
                    <a:gd name="connsiteX163" fmla="*/ 490149 w 1034979"/>
                    <a:gd name="connsiteY163" fmla="*/ 40188 h 1516602"/>
                    <a:gd name="connsiteX164" fmla="*/ 488244 w 1034979"/>
                    <a:gd name="connsiteY164" fmla="*/ 34473 h 1516602"/>
                    <a:gd name="connsiteX165" fmla="*/ 484434 w 1034979"/>
                    <a:gd name="connsiteY165" fmla="*/ 28758 h 1516602"/>
                    <a:gd name="connsiteX166" fmla="*/ 478719 w 1034979"/>
                    <a:gd name="connsiteY166" fmla="*/ 17328 h 1516602"/>
                    <a:gd name="connsiteX167" fmla="*/ 473004 w 1034979"/>
                    <a:gd name="connsiteY167" fmla="*/ 13518 h 1516602"/>
                    <a:gd name="connsiteX168" fmla="*/ 469194 w 1034979"/>
                    <a:gd name="connsiteY168" fmla="*/ 7803 h 1516602"/>
                    <a:gd name="connsiteX169" fmla="*/ 429189 w 1034979"/>
                    <a:gd name="connsiteY169" fmla="*/ 11613 h 1516602"/>
                    <a:gd name="connsiteX170" fmla="*/ 425379 w 1034979"/>
                    <a:gd name="connsiteY170" fmla="*/ 78288 h 1516602"/>
                    <a:gd name="connsiteX171" fmla="*/ 425379 w 1034979"/>
                    <a:gd name="connsiteY171" fmla="*/ 84003 h 1516602"/>
                    <a:gd name="connsiteX172" fmla="*/ 429189 w 1034979"/>
                    <a:gd name="connsiteY172" fmla="*/ 238308 h 1516602"/>
                    <a:gd name="connsiteX173" fmla="*/ 440619 w 1034979"/>
                    <a:gd name="connsiteY173" fmla="*/ 421188 h 1516602"/>
                    <a:gd name="connsiteX174" fmla="*/ 435265 w 1034979"/>
                    <a:gd name="connsiteY174" fmla="*/ 718368 h 1516602"/>
                    <a:gd name="connsiteX175" fmla="*/ 435059 w 1034979"/>
                    <a:gd name="connsiteY175" fmla="*/ 799046 h 1516602"/>
                    <a:gd name="connsiteX176" fmla="*/ 430322 w 1034979"/>
                    <a:gd name="connsiteY176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206304 w 1034979"/>
                    <a:gd name="connsiteY12" fmla="*/ 945063 h 1516602"/>
                    <a:gd name="connsiteX13" fmla="*/ 194874 w 1034979"/>
                    <a:gd name="connsiteY13" fmla="*/ 941253 h 1516602"/>
                    <a:gd name="connsiteX14" fmla="*/ 181539 w 1034979"/>
                    <a:gd name="connsiteY14" fmla="*/ 937443 h 1516602"/>
                    <a:gd name="connsiteX15" fmla="*/ 116769 w 1034979"/>
                    <a:gd name="connsiteY15" fmla="*/ 903153 h 1516602"/>
                    <a:gd name="connsiteX16" fmla="*/ 59619 w 1034979"/>
                    <a:gd name="connsiteY16" fmla="*/ 874578 h 1516602"/>
                    <a:gd name="connsiteX17" fmla="*/ 46284 w 1034979"/>
                    <a:gd name="connsiteY17" fmla="*/ 895533 h 1516602"/>
                    <a:gd name="connsiteX18" fmla="*/ 50094 w 1034979"/>
                    <a:gd name="connsiteY18" fmla="*/ 933633 h 1516602"/>
                    <a:gd name="connsiteX19" fmla="*/ 53904 w 1034979"/>
                    <a:gd name="connsiteY19" fmla="*/ 939348 h 1516602"/>
                    <a:gd name="connsiteX20" fmla="*/ 59619 w 1034979"/>
                    <a:gd name="connsiteY20" fmla="*/ 943158 h 1516602"/>
                    <a:gd name="connsiteX21" fmla="*/ 63429 w 1034979"/>
                    <a:gd name="connsiteY21" fmla="*/ 948873 h 1516602"/>
                    <a:gd name="connsiteX22" fmla="*/ 80574 w 1034979"/>
                    <a:gd name="connsiteY22" fmla="*/ 958398 h 1516602"/>
                    <a:gd name="connsiteX23" fmla="*/ 166299 w 1034979"/>
                    <a:gd name="connsiteY23" fmla="*/ 979353 h 1516602"/>
                    <a:gd name="connsiteX24" fmla="*/ 191064 w 1034979"/>
                    <a:gd name="connsiteY24" fmla="*/ 985068 h 1516602"/>
                    <a:gd name="connsiteX25" fmla="*/ 208209 w 1034979"/>
                    <a:gd name="connsiteY25" fmla="*/ 990783 h 1516602"/>
                    <a:gd name="connsiteX26" fmla="*/ 213924 w 1034979"/>
                    <a:gd name="connsiteY26" fmla="*/ 992688 h 1516602"/>
                    <a:gd name="connsiteX27" fmla="*/ 229164 w 1034979"/>
                    <a:gd name="connsiteY27" fmla="*/ 996498 h 1516602"/>
                    <a:gd name="connsiteX28" fmla="*/ 248214 w 1034979"/>
                    <a:gd name="connsiteY28" fmla="*/ 1002213 h 1516602"/>
                    <a:gd name="connsiteX29" fmla="*/ 253929 w 1034979"/>
                    <a:gd name="connsiteY29" fmla="*/ 1006023 h 1516602"/>
                    <a:gd name="connsiteX30" fmla="*/ 267264 w 1034979"/>
                    <a:gd name="connsiteY30" fmla="*/ 1021263 h 1516602"/>
                    <a:gd name="connsiteX31" fmla="*/ 272979 w 1034979"/>
                    <a:gd name="connsiteY31" fmla="*/ 1040313 h 1516602"/>
                    <a:gd name="connsiteX32" fmla="*/ 274884 w 1034979"/>
                    <a:gd name="connsiteY32" fmla="*/ 1046028 h 1516602"/>
                    <a:gd name="connsiteX33" fmla="*/ 276789 w 1034979"/>
                    <a:gd name="connsiteY33" fmla="*/ 1051743 h 1516602"/>
                    <a:gd name="connsiteX34" fmla="*/ 278694 w 1034979"/>
                    <a:gd name="connsiteY34" fmla="*/ 1076508 h 1516602"/>
                    <a:gd name="connsiteX35" fmla="*/ 280599 w 1034979"/>
                    <a:gd name="connsiteY35" fmla="*/ 1082223 h 1516602"/>
                    <a:gd name="connsiteX36" fmla="*/ 278694 w 1034979"/>
                    <a:gd name="connsiteY36" fmla="*/ 1101273 h 1516602"/>
                    <a:gd name="connsiteX37" fmla="*/ 276789 w 1034979"/>
                    <a:gd name="connsiteY37" fmla="*/ 1110798 h 1516602"/>
                    <a:gd name="connsiteX38" fmla="*/ 263454 w 1034979"/>
                    <a:gd name="connsiteY38" fmla="*/ 1124133 h 1516602"/>
                    <a:gd name="connsiteX39" fmla="*/ 252024 w 1034979"/>
                    <a:gd name="connsiteY39" fmla="*/ 1131753 h 1516602"/>
                    <a:gd name="connsiteX40" fmla="*/ 240594 w 1034979"/>
                    <a:gd name="connsiteY40" fmla="*/ 1135563 h 1516602"/>
                    <a:gd name="connsiteX41" fmla="*/ 27234 w 1034979"/>
                    <a:gd name="connsiteY41" fmla="*/ 1154613 h 1516602"/>
                    <a:gd name="connsiteX42" fmla="*/ 15804 w 1034979"/>
                    <a:gd name="connsiteY42" fmla="*/ 1160328 h 1516602"/>
                    <a:gd name="connsiteX43" fmla="*/ 6279 w 1034979"/>
                    <a:gd name="connsiteY43" fmla="*/ 1169853 h 1516602"/>
                    <a:gd name="connsiteX44" fmla="*/ 4374 w 1034979"/>
                    <a:gd name="connsiteY44" fmla="*/ 1175568 h 1516602"/>
                    <a:gd name="connsiteX45" fmla="*/ 564 w 1034979"/>
                    <a:gd name="connsiteY45" fmla="*/ 1181283 h 1516602"/>
                    <a:gd name="connsiteX46" fmla="*/ 6279 w 1034979"/>
                    <a:gd name="connsiteY46" fmla="*/ 1213668 h 1516602"/>
                    <a:gd name="connsiteX47" fmla="*/ 11994 w 1034979"/>
                    <a:gd name="connsiteY47" fmla="*/ 1217478 h 1516602"/>
                    <a:gd name="connsiteX48" fmla="*/ 17709 w 1034979"/>
                    <a:gd name="connsiteY48" fmla="*/ 1219383 h 1516602"/>
                    <a:gd name="connsiteX49" fmla="*/ 145344 w 1034979"/>
                    <a:gd name="connsiteY49" fmla="*/ 1217478 h 1516602"/>
                    <a:gd name="connsiteX50" fmla="*/ 239202 w 1034979"/>
                    <a:gd name="connsiteY50" fmla="*/ 1214801 h 1516602"/>
                    <a:gd name="connsiteX51" fmla="*/ 318699 w 1034979"/>
                    <a:gd name="connsiteY51" fmla="*/ 1217478 h 1516602"/>
                    <a:gd name="connsiteX52" fmla="*/ 330129 w 1034979"/>
                    <a:gd name="connsiteY52" fmla="*/ 1223193 h 1516602"/>
                    <a:gd name="connsiteX53" fmla="*/ 333939 w 1034979"/>
                    <a:gd name="connsiteY53" fmla="*/ 1228908 h 1516602"/>
                    <a:gd name="connsiteX54" fmla="*/ 339654 w 1034979"/>
                    <a:gd name="connsiteY54" fmla="*/ 1230813 h 1516602"/>
                    <a:gd name="connsiteX55" fmla="*/ 351084 w 1034979"/>
                    <a:gd name="connsiteY55" fmla="*/ 1238433 h 1516602"/>
                    <a:gd name="connsiteX56" fmla="*/ 356799 w 1034979"/>
                    <a:gd name="connsiteY56" fmla="*/ 1242243 h 1516602"/>
                    <a:gd name="connsiteX57" fmla="*/ 360609 w 1034979"/>
                    <a:gd name="connsiteY57" fmla="*/ 1247958 h 1516602"/>
                    <a:gd name="connsiteX58" fmla="*/ 366324 w 1034979"/>
                    <a:gd name="connsiteY58" fmla="*/ 1259388 h 1516602"/>
                    <a:gd name="connsiteX59" fmla="*/ 362514 w 1034979"/>
                    <a:gd name="connsiteY59" fmla="*/ 1286058 h 1516602"/>
                    <a:gd name="connsiteX60" fmla="*/ 358704 w 1034979"/>
                    <a:gd name="connsiteY60" fmla="*/ 1291773 h 1516602"/>
                    <a:gd name="connsiteX61" fmla="*/ 356799 w 1034979"/>
                    <a:gd name="connsiteY61" fmla="*/ 1297488 h 1516602"/>
                    <a:gd name="connsiteX62" fmla="*/ 352989 w 1034979"/>
                    <a:gd name="connsiteY62" fmla="*/ 1303203 h 1516602"/>
                    <a:gd name="connsiteX63" fmla="*/ 351084 w 1034979"/>
                    <a:gd name="connsiteY63" fmla="*/ 1308918 h 1516602"/>
                    <a:gd name="connsiteX64" fmla="*/ 347274 w 1034979"/>
                    <a:gd name="connsiteY64" fmla="*/ 1314633 h 1516602"/>
                    <a:gd name="connsiteX65" fmla="*/ 330129 w 1034979"/>
                    <a:gd name="connsiteY65" fmla="*/ 1381308 h 1516602"/>
                    <a:gd name="connsiteX66" fmla="*/ 328224 w 1034979"/>
                    <a:gd name="connsiteY66" fmla="*/ 1432743 h 1516602"/>
                    <a:gd name="connsiteX67" fmla="*/ 330129 w 1034979"/>
                    <a:gd name="connsiteY67" fmla="*/ 1457508 h 1516602"/>
                    <a:gd name="connsiteX68" fmla="*/ 332034 w 1034979"/>
                    <a:gd name="connsiteY68" fmla="*/ 1463223 h 1516602"/>
                    <a:gd name="connsiteX69" fmla="*/ 335844 w 1034979"/>
                    <a:gd name="connsiteY69" fmla="*/ 1467033 h 1516602"/>
                    <a:gd name="connsiteX70" fmla="*/ 364419 w 1034979"/>
                    <a:gd name="connsiteY70" fmla="*/ 1512753 h 1516602"/>
                    <a:gd name="connsiteX71" fmla="*/ 387279 w 1034979"/>
                    <a:gd name="connsiteY71" fmla="*/ 1514658 h 1516602"/>
                    <a:gd name="connsiteX72" fmla="*/ 392994 w 1034979"/>
                    <a:gd name="connsiteY72" fmla="*/ 1508943 h 1516602"/>
                    <a:gd name="connsiteX73" fmla="*/ 394899 w 1034979"/>
                    <a:gd name="connsiteY73" fmla="*/ 1497513 h 1516602"/>
                    <a:gd name="connsiteX74" fmla="*/ 396804 w 1034979"/>
                    <a:gd name="connsiteY74" fmla="*/ 1491798 h 1516602"/>
                    <a:gd name="connsiteX75" fmla="*/ 398709 w 1034979"/>
                    <a:gd name="connsiteY75" fmla="*/ 1474653 h 1516602"/>
                    <a:gd name="connsiteX76" fmla="*/ 400614 w 1034979"/>
                    <a:gd name="connsiteY76" fmla="*/ 1461318 h 1516602"/>
                    <a:gd name="connsiteX77" fmla="*/ 404424 w 1034979"/>
                    <a:gd name="connsiteY77" fmla="*/ 1404168 h 1516602"/>
                    <a:gd name="connsiteX78" fmla="*/ 410139 w 1034979"/>
                    <a:gd name="connsiteY78" fmla="*/ 1392738 h 1516602"/>
                    <a:gd name="connsiteX79" fmla="*/ 413949 w 1034979"/>
                    <a:gd name="connsiteY79" fmla="*/ 1379403 h 1516602"/>
                    <a:gd name="connsiteX80" fmla="*/ 415854 w 1034979"/>
                    <a:gd name="connsiteY80" fmla="*/ 1373688 h 1516602"/>
                    <a:gd name="connsiteX81" fmla="*/ 417759 w 1034979"/>
                    <a:gd name="connsiteY81" fmla="*/ 1360353 h 1516602"/>
                    <a:gd name="connsiteX82" fmla="*/ 421569 w 1034979"/>
                    <a:gd name="connsiteY82" fmla="*/ 1348923 h 1516602"/>
                    <a:gd name="connsiteX83" fmla="*/ 427284 w 1034979"/>
                    <a:gd name="connsiteY83" fmla="*/ 1335588 h 1516602"/>
                    <a:gd name="connsiteX84" fmla="*/ 467289 w 1034979"/>
                    <a:gd name="connsiteY84" fmla="*/ 1265103 h 1516602"/>
                    <a:gd name="connsiteX85" fmla="*/ 528455 w 1034979"/>
                    <a:gd name="connsiteY85" fmla="*/ 1252334 h 1516602"/>
                    <a:gd name="connsiteX86" fmla="*/ 573969 w 1034979"/>
                    <a:gd name="connsiteY86" fmla="*/ 1236528 h 1516602"/>
                    <a:gd name="connsiteX87" fmla="*/ 585399 w 1034979"/>
                    <a:gd name="connsiteY87" fmla="*/ 1232718 h 1516602"/>
                    <a:gd name="connsiteX88" fmla="*/ 720654 w 1034979"/>
                    <a:gd name="connsiteY88" fmla="*/ 1316538 h 1516602"/>
                    <a:gd name="connsiteX89" fmla="*/ 733989 w 1034979"/>
                    <a:gd name="connsiteY89" fmla="*/ 1326063 h 1516602"/>
                    <a:gd name="connsiteX90" fmla="*/ 743514 w 1034979"/>
                    <a:gd name="connsiteY90" fmla="*/ 1327968 h 1516602"/>
                    <a:gd name="connsiteX91" fmla="*/ 749229 w 1034979"/>
                    <a:gd name="connsiteY91" fmla="*/ 1329873 h 1516602"/>
                    <a:gd name="connsiteX92" fmla="*/ 762564 w 1034979"/>
                    <a:gd name="connsiteY92" fmla="*/ 1335588 h 1516602"/>
                    <a:gd name="connsiteX93" fmla="*/ 777804 w 1034979"/>
                    <a:gd name="connsiteY93" fmla="*/ 1333683 h 1516602"/>
                    <a:gd name="connsiteX94" fmla="*/ 789234 w 1034979"/>
                    <a:gd name="connsiteY94" fmla="*/ 1327968 h 1516602"/>
                    <a:gd name="connsiteX95" fmla="*/ 794949 w 1034979"/>
                    <a:gd name="connsiteY95" fmla="*/ 1326063 h 1516602"/>
                    <a:gd name="connsiteX96" fmla="*/ 802569 w 1034979"/>
                    <a:gd name="connsiteY96" fmla="*/ 1308918 h 1516602"/>
                    <a:gd name="connsiteX97" fmla="*/ 800664 w 1034979"/>
                    <a:gd name="connsiteY97" fmla="*/ 1284153 h 1516602"/>
                    <a:gd name="connsiteX98" fmla="*/ 798759 w 1034979"/>
                    <a:gd name="connsiteY98" fmla="*/ 1278438 h 1516602"/>
                    <a:gd name="connsiteX99" fmla="*/ 796854 w 1034979"/>
                    <a:gd name="connsiteY99" fmla="*/ 1270818 h 1516602"/>
                    <a:gd name="connsiteX100" fmla="*/ 783519 w 1034979"/>
                    <a:gd name="connsiteY100" fmla="*/ 1253673 h 1516602"/>
                    <a:gd name="connsiteX101" fmla="*/ 773994 w 1034979"/>
                    <a:gd name="connsiteY101" fmla="*/ 1247958 h 1516602"/>
                    <a:gd name="connsiteX102" fmla="*/ 648264 w 1034979"/>
                    <a:gd name="connsiteY102" fmla="*/ 1156518 h 1516602"/>
                    <a:gd name="connsiteX103" fmla="*/ 644454 w 1034979"/>
                    <a:gd name="connsiteY103" fmla="*/ 1139373 h 1516602"/>
                    <a:gd name="connsiteX104" fmla="*/ 646359 w 1034979"/>
                    <a:gd name="connsiteY104" fmla="*/ 1131753 h 1516602"/>
                    <a:gd name="connsiteX105" fmla="*/ 650169 w 1034979"/>
                    <a:gd name="connsiteY105" fmla="*/ 1114608 h 1516602"/>
                    <a:gd name="connsiteX106" fmla="*/ 653979 w 1034979"/>
                    <a:gd name="connsiteY106" fmla="*/ 1108893 h 1516602"/>
                    <a:gd name="connsiteX107" fmla="*/ 655884 w 1034979"/>
                    <a:gd name="connsiteY107" fmla="*/ 1103178 h 1516602"/>
                    <a:gd name="connsiteX108" fmla="*/ 661599 w 1034979"/>
                    <a:gd name="connsiteY108" fmla="*/ 1101273 h 1516602"/>
                    <a:gd name="connsiteX109" fmla="*/ 671124 w 1034979"/>
                    <a:gd name="connsiteY109" fmla="*/ 1089843 h 1516602"/>
                    <a:gd name="connsiteX110" fmla="*/ 724464 w 1034979"/>
                    <a:gd name="connsiteY110" fmla="*/ 1082223 h 1516602"/>
                    <a:gd name="connsiteX111" fmla="*/ 842574 w 1034979"/>
                    <a:gd name="connsiteY111" fmla="*/ 1084128 h 1516602"/>
                    <a:gd name="connsiteX112" fmla="*/ 871149 w 1034979"/>
                    <a:gd name="connsiteY112" fmla="*/ 1086033 h 1516602"/>
                    <a:gd name="connsiteX113" fmla="*/ 899724 w 1034979"/>
                    <a:gd name="connsiteY113" fmla="*/ 1091748 h 1516602"/>
                    <a:gd name="connsiteX114" fmla="*/ 922584 w 1034979"/>
                    <a:gd name="connsiteY114" fmla="*/ 1095558 h 1516602"/>
                    <a:gd name="connsiteX115" fmla="*/ 951159 w 1034979"/>
                    <a:gd name="connsiteY115" fmla="*/ 1101273 h 1516602"/>
                    <a:gd name="connsiteX116" fmla="*/ 956874 w 1034979"/>
                    <a:gd name="connsiteY116" fmla="*/ 1101273 h 1516602"/>
                    <a:gd name="connsiteX117" fmla="*/ 1002594 w 1034979"/>
                    <a:gd name="connsiteY117" fmla="*/ 1099368 h 1516602"/>
                    <a:gd name="connsiteX118" fmla="*/ 1031169 w 1034979"/>
                    <a:gd name="connsiteY118" fmla="*/ 1091748 h 1516602"/>
                    <a:gd name="connsiteX119" fmla="*/ 1034979 w 1034979"/>
                    <a:gd name="connsiteY119" fmla="*/ 1086033 h 1516602"/>
                    <a:gd name="connsiteX120" fmla="*/ 1033074 w 1034979"/>
                    <a:gd name="connsiteY120" fmla="*/ 1066983 h 1516602"/>
                    <a:gd name="connsiteX121" fmla="*/ 1027359 w 1034979"/>
                    <a:gd name="connsiteY121" fmla="*/ 1063173 h 1516602"/>
                    <a:gd name="connsiteX122" fmla="*/ 1012119 w 1034979"/>
                    <a:gd name="connsiteY122" fmla="*/ 1061268 h 1516602"/>
                    <a:gd name="connsiteX123" fmla="*/ 1006404 w 1034979"/>
                    <a:gd name="connsiteY123" fmla="*/ 1059363 h 1516602"/>
                    <a:gd name="connsiteX124" fmla="*/ 998784 w 1034979"/>
                    <a:gd name="connsiteY124" fmla="*/ 1057458 h 1516602"/>
                    <a:gd name="connsiteX125" fmla="*/ 987354 w 1034979"/>
                    <a:gd name="connsiteY125" fmla="*/ 1049838 h 1516602"/>
                    <a:gd name="connsiteX126" fmla="*/ 975924 w 1034979"/>
                    <a:gd name="connsiteY126" fmla="*/ 1046028 h 1516602"/>
                    <a:gd name="connsiteX127" fmla="*/ 970209 w 1034979"/>
                    <a:gd name="connsiteY127" fmla="*/ 1044123 h 1516602"/>
                    <a:gd name="connsiteX128" fmla="*/ 962589 w 1034979"/>
                    <a:gd name="connsiteY128" fmla="*/ 1042218 h 1516602"/>
                    <a:gd name="connsiteX129" fmla="*/ 956874 w 1034979"/>
                    <a:gd name="connsiteY129" fmla="*/ 1040313 h 1516602"/>
                    <a:gd name="connsiteX130" fmla="*/ 935919 w 1034979"/>
                    <a:gd name="connsiteY130" fmla="*/ 1034598 h 1516602"/>
                    <a:gd name="connsiteX131" fmla="*/ 825429 w 1034979"/>
                    <a:gd name="connsiteY131" fmla="*/ 1034598 h 1516602"/>
                    <a:gd name="connsiteX132" fmla="*/ 730179 w 1034979"/>
                    <a:gd name="connsiteY132" fmla="*/ 1038408 h 1516602"/>
                    <a:gd name="connsiteX133" fmla="*/ 669219 w 1034979"/>
                    <a:gd name="connsiteY133" fmla="*/ 1046028 h 1516602"/>
                    <a:gd name="connsiteX134" fmla="*/ 646359 w 1034979"/>
                    <a:gd name="connsiteY134" fmla="*/ 1049838 h 1516602"/>
                    <a:gd name="connsiteX135" fmla="*/ 642549 w 1034979"/>
                    <a:gd name="connsiteY135" fmla="*/ 1038408 h 1516602"/>
                    <a:gd name="connsiteX136" fmla="*/ 640644 w 1034979"/>
                    <a:gd name="connsiteY136" fmla="*/ 1032693 h 1516602"/>
                    <a:gd name="connsiteX137" fmla="*/ 642549 w 1034979"/>
                    <a:gd name="connsiteY137" fmla="*/ 1015548 h 1516602"/>
                    <a:gd name="connsiteX138" fmla="*/ 644454 w 1034979"/>
                    <a:gd name="connsiteY138" fmla="*/ 1009833 h 1516602"/>
                    <a:gd name="connsiteX139" fmla="*/ 661599 w 1034979"/>
                    <a:gd name="connsiteY139" fmla="*/ 1000308 h 1516602"/>
                    <a:gd name="connsiteX140" fmla="*/ 673029 w 1034979"/>
                    <a:gd name="connsiteY140" fmla="*/ 992688 h 1516602"/>
                    <a:gd name="connsiteX141" fmla="*/ 674934 w 1034979"/>
                    <a:gd name="connsiteY141" fmla="*/ 986973 h 1516602"/>
                    <a:gd name="connsiteX142" fmla="*/ 680649 w 1034979"/>
                    <a:gd name="connsiteY142" fmla="*/ 985068 h 1516602"/>
                    <a:gd name="connsiteX143" fmla="*/ 686364 w 1034979"/>
                    <a:gd name="connsiteY143" fmla="*/ 981258 h 1516602"/>
                    <a:gd name="connsiteX144" fmla="*/ 695889 w 1034979"/>
                    <a:gd name="connsiteY144" fmla="*/ 971733 h 1516602"/>
                    <a:gd name="connsiteX145" fmla="*/ 705414 w 1034979"/>
                    <a:gd name="connsiteY145" fmla="*/ 960303 h 1516602"/>
                    <a:gd name="connsiteX146" fmla="*/ 716844 w 1034979"/>
                    <a:gd name="connsiteY146" fmla="*/ 952683 h 1516602"/>
                    <a:gd name="connsiteX147" fmla="*/ 732084 w 1034979"/>
                    <a:gd name="connsiteY147" fmla="*/ 939348 h 1516602"/>
                    <a:gd name="connsiteX148" fmla="*/ 741609 w 1034979"/>
                    <a:gd name="connsiteY148" fmla="*/ 927918 h 1516602"/>
                    <a:gd name="connsiteX149" fmla="*/ 753039 w 1034979"/>
                    <a:gd name="connsiteY149" fmla="*/ 918393 h 1516602"/>
                    <a:gd name="connsiteX150" fmla="*/ 758754 w 1034979"/>
                    <a:gd name="connsiteY150" fmla="*/ 906963 h 1516602"/>
                    <a:gd name="connsiteX151" fmla="*/ 760659 w 1034979"/>
                    <a:gd name="connsiteY151" fmla="*/ 901248 h 1516602"/>
                    <a:gd name="connsiteX152" fmla="*/ 766374 w 1034979"/>
                    <a:gd name="connsiteY152" fmla="*/ 889818 h 1516602"/>
                    <a:gd name="connsiteX153" fmla="*/ 764469 w 1034979"/>
                    <a:gd name="connsiteY153" fmla="*/ 874578 h 1516602"/>
                    <a:gd name="connsiteX154" fmla="*/ 758754 w 1034979"/>
                    <a:gd name="connsiteY154" fmla="*/ 872673 h 1516602"/>
                    <a:gd name="connsiteX155" fmla="*/ 737799 w 1034979"/>
                    <a:gd name="connsiteY155" fmla="*/ 874578 h 1516602"/>
                    <a:gd name="connsiteX156" fmla="*/ 732084 w 1034979"/>
                    <a:gd name="connsiteY156" fmla="*/ 878388 h 1516602"/>
                    <a:gd name="connsiteX157" fmla="*/ 699699 w 1034979"/>
                    <a:gd name="connsiteY157" fmla="*/ 899343 h 1516602"/>
                    <a:gd name="connsiteX158" fmla="*/ 595181 w 1034979"/>
                    <a:gd name="connsiteY158" fmla="*/ 957831 h 1516602"/>
                    <a:gd name="connsiteX159" fmla="*/ 507294 w 1034979"/>
                    <a:gd name="connsiteY159" fmla="*/ 847908 h 1516602"/>
                    <a:gd name="connsiteX160" fmla="*/ 503484 w 1034979"/>
                    <a:gd name="connsiteY160" fmla="*/ 358323 h 1516602"/>
                    <a:gd name="connsiteX161" fmla="*/ 499674 w 1034979"/>
                    <a:gd name="connsiteY161" fmla="*/ 66858 h 1516602"/>
                    <a:gd name="connsiteX162" fmla="*/ 490149 w 1034979"/>
                    <a:gd name="connsiteY162" fmla="*/ 40188 h 1516602"/>
                    <a:gd name="connsiteX163" fmla="*/ 488244 w 1034979"/>
                    <a:gd name="connsiteY163" fmla="*/ 34473 h 1516602"/>
                    <a:gd name="connsiteX164" fmla="*/ 484434 w 1034979"/>
                    <a:gd name="connsiteY164" fmla="*/ 28758 h 1516602"/>
                    <a:gd name="connsiteX165" fmla="*/ 478719 w 1034979"/>
                    <a:gd name="connsiteY165" fmla="*/ 17328 h 1516602"/>
                    <a:gd name="connsiteX166" fmla="*/ 473004 w 1034979"/>
                    <a:gd name="connsiteY166" fmla="*/ 13518 h 1516602"/>
                    <a:gd name="connsiteX167" fmla="*/ 469194 w 1034979"/>
                    <a:gd name="connsiteY167" fmla="*/ 7803 h 1516602"/>
                    <a:gd name="connsiteX168" fmla="*/ 429189 w 1034979"/>
                    <a:gd name="connsiteY168" fmla="*/ 11613 h 1516602"/>
                    <a:gd name="connsiteX169" fmla="*/ 425379 w 1034979"/>
                    <a:gd name="connsiteY169" fmla="*/ 78288 h 1516602"/>
                    <a:gd name="connsiteX170" fmla="*/ 425379 w 1034979"/>
                    <a:gd name="connsiteY170" fmla="*/ 84003 h 1516602"/>
                    <a:gd name="connsiteX171" fmla="*/ 429189 w 1034979"/>
                    <a:gd name="connsiteY171" fmla="*/ 238308 h 1516602"/>
                    <a:gd name="connsiteX172" fmla="*/ 440619 w 1034979"/>
                    <a:gd name="connsiteY172" fmla="*/ 421188 h 1516602"/>
                    <a:gd name="connsiteX173" fmla="*/ 435265 w 1034979"/>
                    <a:gd name="connsiteY173" fmla="*/ 718368 h 1516602"/>
                    <a:gd name="connsiteX174" fmla="*/ 435059 w 1034979"/>
                    <a:gd name="connsiteY174" fmla="*/ 799046 h 1516602"/>
                    <a:gd name="connsiteX175" fmla="*/ 430322 w 1034979"/>
                    <a:gd name="connsiteY175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206304 w 1034979"/>
                    <a:gd name="connsiteY12" fmla="*/ 945063 h 1516602"/>
                    <a:gd name="connsiteX13" fmla="*/ 181539 w 1034979"/>
                    <a:gd name="connsiteY13" fmla="*/ 937443 h 1516602"/>
                    <a:gd name="connsiteX14" fmla="*/ 116769 w 1034979"/>
                    <a:gd name="connsiteY14" fmla="*/ 903153 h 1516602"/>
                    <a:gd name="connsiteX15" fmla="*/ 59619 w 1034979"/>
                    <a:gd name="connsiteY15" fmla="*/ 874578 h 1516602"/>
                    <a:gd name="connsiteX16" fmla="*/ 46284 w 1034979"/>
                    <a:gd name="connsiteY16" fmla="*/ 895533 h 1516602"/>
                    <a:gd name="connsiteX17" fmla="*/ 50094 w 1034979"/>
                    <a:gd name="connsiteY17" fmla="*/ 933633 h 1516602"/>
                    <a:gd name="connsiteX18" fmla="*/ 53904 w 1034979"/>
                    <a:gd name="connsiteY18" fmla="*/ 939348 h 1516602"/>
                    <a:gd name="connsiteX19" fmla="*/ 59619 w 1034979"/>
                    <a:gd name="connsiteY19" fmla="*/ 943158 h 1516602"/>
                    <a:gd name="connsiteX20" fmla="*/ 63429 w 1034979"/>
                    <a:gd name="connsiteY20" fmla="*/ 948873 h 1516602"/>
                    <a:gd name="connsiteX21" fmla="*/ 80574 w 1034979"/>
                    <a:gd name="connsiteY21" fmla="*/ 958398 h 1516602"/>
                    <a:gd name="connsiteX22" fmla="*/ 166299 w 1034979"/>
                    <a:gd name="connsiteY22" fmla="*/ 979353 h 1516602"/>
                    <a:gd name="connsiteX23" fmla="*/ 191064 w 1034979"/>
                    <a:gd name="connsiteY23" fmla="*/ 985068 h 1516602"/>
                    <a:gd name="connsiteX24" fmla="*/ 208209 w 1034979"/>
                    <a:gd name="connsiteY24" fmla="*/ 990783 h 1516602"/>
                    <a:gd name="connsiteX25" fmla="*/ 213924 w 1034979"/>
                    <a:gd name="connsiteY25" fmla="*/ 992688 h 1516602"/>
                    <a:gd name="connsiteX26" fmla="*/ 229164 w 1034979"/>
                    <a:gd name="connsiteY26" fmla="*/ 996498 h 1516602"/>
                    <a:gd name="connsiteX27" fmla="*/ 248214 w 1034979"/>
                    <a:gd name="connsiteY27" fmla="*/ 1002213 h 1516602"/>
                    <a:gd name="connsiteX28" fmla="*/ 253929 w 1034979"/>
                    <a:gd name="connsiteY28" fmla="*/ 1006023 h 1516602"/>
                    <a:gd name="connsiteX29" fmla="*/ 267264 w 1034979"/>
                    <a:gd name="connsiteY29" fmla="*/ 1021263 h 1516602"/>
                    <a:gd name="connsiteX30" fmla="*/ 272979 w 1034979"/>
                    <a:gd name="connsiteY30" fmla="*/ 1040313 h 1516602"/>
                    <a:gd name="connsiteX31" fmla="*/ 274884 w 1034979"/>
                    <a:gd name="connsiteY31" fmla="*/ 1046028 h 1516602"/>
                    <a:gd name="connsiteX32" fmla="*/ 276789 w 1034979"/>
                    <a:gd name="connsiteY32" fmla="*/ 1051743 h 1516602"/>
                    <a:gd name="connsiteX33" fmla="*/ 278694 w 1034979"/>
                    <a:gd name="connsiteY33" fmla="*/ 1076508 h 1516602"/>
                    <a:gd name="connsiteX34" fmla="*/ 280599 w 1034979"/>
                    <a:gd name="connsiteY34" fmla="*/ 1082223 h 1516602"/>
                    <a:gd name="connsiteX35" fmla="*/ 278694 w 1034979"/>
                    <a:gd name="connsiteY35" fmla="*/ 1101273 h 1516602"/>
                    <a:gd name="connsiteX36" fmla="*/ 276789 w 1034979"/>
                    <a:gd name="connsiteY36" fmla="*/ 1110798 h 1516602"/>
                    <a:gd name="connsiteX37" fmla="*/ 263454 w 1034979"/>
                    <a:gd name="connsiteY37" fmla="*/ 1124133 h 1516602"/>
                    <a:gd name="connsiteX38" fmla="*/ 252024 w 1034979"/>
                    <a:gd name="connsiteY38" fmla="*/ 1131753 h 1516602"/>
                    <a:gd name="connsiteX39" fmla="*/ 240594 w 1034979"/>
                    <a:gd name="connsiteY39" fmla="*/ 1135563 h 1516602"/>
                    <a:gd name="connsiteX40" fmla="*/ 27234 w 1034979"/>
                    <a:gd name="connsiteY40" fmla="*/ 1154613 h 1516602"/>
                    <a:gd name="connsiteX41" fmla="*/ 15804 w 1034979"/>
                    <a:gd name="connsiteY41" fmla="*/ 1160328 h 1516602"/>
                    <a:gd name="connsiteX42" fmla="*/ 6279 w 1034979"/>
                    <a:gd name="connsiteY42" fmla="*/ 1169853 h 1516602"/>
                    <a:gd name="connsiteX43" fmla="*/ 4374 w 1034979"/>
                    <a:gd name="connsiteY43" fmla="*/ 1175568 h 1516602"/>
                    <a:gd name="connsiteX44" fmla="*/ 564 w 1034979"/>
                    <a:gd name="connsiteY44" fmla="*/ 1181283 h 1516602"/>
                    <a:gd name="connsiteX45" fmla="*/ 6279 w 1034979"/>
                    <a:gd name="connsiteY45" fmla="*/ 1213668 h 1516602"/>
                    <a:gd name="connsiteX46" fmla="*/ 11994 w 1034979"/>
                    <a:gd name="connsiteY46" fmla="*/ 1217478 h 1516602"/>
                    <a:gd name="connsiteX47" fmla="*/ 17709 w 1034979"/>
                    <a:gd name="connsiteY47" fmla="*/ 1219383 h 1516602"/>
                    <a:gd name="connsiteX48" fmla="*/ 145344 w 1034979"/>
                    <a:gd name="connsiteY48" fmla="*/ 1217478 h 1516602"/>
                    <a:gd name="connsiteX49" fmla="*/ 239202 w 1034979"/>
                    <a:gd name="connsiteY49" fmla="*/ 1214801 h 1516602"/>
                    <a:gd name="connsiteX50" fmla="*/ 318699 w 1034979"/>
                    <a:gd name="connsiteY50" fmla="*/ 1217478 h 1516602"/>
                    <a:gd name="connsiteX51" fmla="*/ 330129 w 1034979"/>
                    <a:gd name="connsiteY51" fmla="*/ 1223193 h 1516602"/>
                    <a:gd name="connsiteX52" fmla="*/ 333939 w 1034979"/>
                    <a:gd name="connsiteY52" fmla="*/ 1228908 h 1516602"/>
                    <a:gd name="connsiteX53" fmla="*/ 339654 w 1034979"/>
                    <a:gd name="connsiteY53" fmla="*/ 1230813 h 1516602"/>
                    <a:gd name="connsiteX54" fmla="*/ 351084 w 1034979"/>
                    <a:gd name="connsiteY54" fmla="*/ 1238433 h 1516602"/>
                    <a:gd name="connsiteX55" fmla="*/ 356799 w 1034979"/>
                    <a:gd name="connsiteY55" fmla="*/ 1242243 h 1516602"/>
                    <a:gd name="connsiteX56" fmla="*/ 360609 w 1034979"/>
                    <a:gd name="connsiteY56" fmla="*/ 1247958 h 1516602"/>
                    <a:gd name="connsiteX57" fmla="*/ 366324 w 1034979"/>
                    <a:gd name="connsiteY57" fmla="*/ 1259388 h 1516602"/>
                    <a:gd name="connsiteX58" fmla="*/ 362514 w 1034979"/>
                    <a:gd name="connsiteY58" fmla="*/ 1286058 h 1516602"/>
                    <a:gd name="connsiteX59" fmla="*/ 358704 w 1034979"/>
                    <a:gd name="connsiteY59" fmla="*/ 1291773 h 1516602"/>
                    <a:gd name="connsiteX60" fmla="*/ 356799 w 1034979"/>
                    <a:gd name="connsiteY60" fmla="*/ 1297488 h 1516602"/>
                    <a:gd name="connsiteX61" fmla="*/ 352989 w 1034979"/>
                    <a:gd name="connsiteY61" fmla="*/ 1303203 h 1516602"/>
                    <a:gd name="connsiteX62" fmla="*/ 351084 w 1034979"/>
                    <a:gd name="connsiteY62" fmla="*/ 1308918 h 1516602"/>
                    <a:gd name="connsiteX63" fmla="*/ 347274 w 1034979"/>
                    <a:gd name="connsiteY63" fmla="*/ 1314633 h 1516602"/>
                    <a:gd name="connsiteX64" fmla="*/ 330129 w 1034979"/>
                    <a:gd name="connsiteY64" fmla="*/ 1381308 h 1516602"/>
                    <a:gd name="connsiteX65" fmla="*/ 328224 w 1034979"/>
                    <a:gd name="connsiteY65" fmla="*/ 1432743 h 1516602"/>
                    <a:gd name="connsiteX66" fmla="*/ 330129 w 1034979"/>
                    <a:gd name="connsiteY66" fmla="*/ 1457508 h 1516602"/>
                    <a:gd name="connsiteX67" fmla="*/ 332034 w 1034979"/>
                    <a:gd name="connsiteY67" fmla="*/ 1463223 h 1516602"/>
                    <a:gd name="connsiteX68" fmla="*/ 335844 w 1034979"/>
                    <a:gd name="connsiteY68" fmla="*/ 1467033 h 1516602"/>
                    <a:gd name="connsiteX69" fmla="*/ 364419 w 1034979"/>
                    <a:gd name="connsiteY69" fmla="*/ 1512753 h 1516602"/>
                    <a:gd name="connsiteX70" fmla="*/ 387279 w 1034979"/>
                    <a:gd name="connsiteY70" fmla="*/ 1514658 h 1516602"/>
                    <a:gd name="connsiteX71" fmla="*/ 392994 w 1034979"/>
                    <a:gd name="connsiteY71" fmla="*/ 1508943 h 1516602"/>
                    <a:gd name="connsiteX72" fmla="*/ 394899 w 1034979"/>
                    <a:gd name="connsiteY72" fmla="*/ 1497513 h 1516602"/>
                    <a:gd name="connsiteX73" fmla="*/ 396804 w 1034979"/>
                    <a:gd name="connsiteY73" fmla="*/ 1491798 h 1516602"/>
                    <a:gd name="connsiteX74" fmla="*/ 398709 w 1034979"/>
                    <a:gd name="connsiteY74" fmla="*/ 1474653 h 1516602"/>
                    <a:gd name="connsiteX75" fmla="*/ 400614 w 1034979"/>
                    <a:gd name="connsiteY75" fmla="*/ 1461318 h 1516602"/>
                    <a:gd name="connsiteX76" fmla="*/ 404424 w 1034979"/>
                    <a:gd name="connsiteY76" fmla="*/ 1404168 h 1516602"/>
                    <a:gd name="connsiteX77" fmla="*/ 410139 w 1034979"/>
                    <a:gd name="connsiteY77" fmla="*/ 1392738 h 1516602"/>
                    <a:gd name="connsiteX78" fmla="*/ 413949 w 1034979"/>
                    <a:gd name="connsiteY78" fmla="*/ 1379403 h 1516602"/>
                    <a:gd name="connsiteX79" fmla="*/ 415854 w 1034979"/>
                    <a:gd name="connsiteY79" fmla="*/ 1373688 h 1516602"/>
                    <a:gd name="connsiteX80" fmla="*/ 417759 w 1034979"/>
                    <a:gd name="connsiteY80" fmla="*/ 1360353 h 1516602"/>
                    <a:gd name="connsiteX81" fmla="*/ 421569 w 1034979"/>
                    <a:gd name="connsiteY81" fmla="*/ 1348923 h 1516602"/>
                    <a:gd name="connsiteX82" fmla="*/ 427284 w 1034979"/>
                    <a:gd name="connsiteY82" fmla="*/ 1335588 h 1516602"/>
                    <a:gd name="connsiteX83" fmla="*/ 467289 w 1034979"/>
                    <a:gd name="connsiteY83" fmla="*/ 1265103 h 1516602"/>
                    <a:gd name="connsiteX84" fmla="*/ 528455 w 1034979"/>
                    <a:gd name="connsiteY84" fmla="*/ 1252334 h 1516602"/>
                    <a:gd name="connsiteX85" fmla="*/ 573969 w 1034979"/>
                    <a:gd name="connsiteY85" fmla="*/ 1236528 h 1516602"/>
                    <a:gd name="connsiteX86" fmla="*/ 585399 w 1034979"/>
                    <a:gd name="connsiteY86" fmla="*/ 1232718 h 1516602"/>
                    <a:gd name="connsiteX87" fmla="*/ 720654 w 1034979"/>
                    <a:gd name="connsiteY87" fmla="*/ 1316538 h 1516602"/>
                    <a:gd name="connsiteX88" fmla="*/ 733989 w 1034979"/>
                    <a:gd name="connsiteY88" fmla="*/ 1326063 h 1516602"/>
                    <a:gd name="connsiteX89" fmla="*/ 743514 w 1034979"/>
                    <a:gd name="connsiteY89" fmla="*/ 1327968 h 1516602"/>
                    <a:gd name="connsiteX90" fmla="*/ 749229 w 1034979"/>
                    <a:gd name="connsiteY90" fmla="*/ 1329873 h 1516602"/>
                    <a:gd name="connsiteX91" fmla="*/ 762564 w 1034979"/>
                    <a:gd name="connsiteY91" fmla="*/ 1335588 h 1516602"/>
                    <a:gd name="connsiteX92" fmla="*/ 777804 w 1034979"/>
                    <a:gd name="connsiteY92" fmla="*/ 1333683 h 1516602"/>
                    <a:gd name="connsiteX93" fmla="*/ 789234 w 1034979"/>
                    <a:gd name="connsiteY93" fmla="*/ 1327968 h 1516602"/>
                    <a:gd name="connsiteX94" fmla="*/ 794949 w 1034979"/>
                    <a:gd name="connsiteY94" fmla="*/ 1326063 h 1516602"/>
                    <a:gd name="connsiteX95" fmla="*/ 802569 w 1034979"/>
                    <a:gd name="connsiteY95" fmla="*/ 1308918 h 1516602"/>
                    <a:gd name="connsiteX96" fmla="*/ 800664 w 1034979"/>
                    <a:gd name="connsiteY96" fmla="*/ 1284153 h 1516602"/>
                    <a:gd name="connsiteX97" fmla="*/ 798759 w 1034979"/>
                    <a:gd name="connsiteY97" fmla="*/ 1278438 h 1516602"/>
                    <a:gd name="connsiteX98" fmla="*/ 796854 w 1034979"/>
                    <a:gd name="connsiteY98" fmla="*/ 1270818 h 1516602"/>
                    <a:gd name="connsiteX99" fmla="*/ 783519 w 1034979"/>
                    <a:gd name="connsiteY99" fmla="*/ 1253673 h 1516602"/>
                    <a:gd name="connsiteX100" fmla="*/ 773994 w 1034979"/>
                    <a:gd name="connsiteY100" fmla="*/ 1247958 h 1516602"/>
                    <a:gd name="connsiteX101" fmla="*/ 648264 w 1034979"/>
                    <a:gd name="connsiteY101" fmla="*/ 1156518 h 1516602"/>
                    <a:gd name="connsiteX102" fmla="*/ 644454 w 1034979"/>
                    <a:gd name="connsiteY102" fmla="*/ 1139373 h 1516602"/>
                    <a:gd name="connsiteX103" fmla="*/ 646359 w 1034979"/>
                    <a:gd name="connsiteY103" fmla="*/ 1131753 h 1516602"/>
                    <a:gd name="connsiteX104" fmla="*/ 650169 w 1034979"/>
                    <a:gd name="connsiteY104" fmla="*/ 1114608 h 1516602"/>
                    <a:gd name="connsiteX105" fmla="*/ 653979 w 1034979"/>
                    <a:gd name="connsiteY105" fmla="*/ 1108893 h 1516602"/>
                    <a:gd name="connsiteX106" fmla="*/ 655884 w 1034979"/>
                    <a:gd name="connsiteY106" fmla="*/ 1103178 h 1516602"/>
                    <a:gd name="connsiteX107" fmla="*/ 661599 w 1034979"/>
                    <a:gd name="connsiteY107" fmla="*/ 1101273 h 1516602"/>
                    <a:gd name="connsiteX108" fmla="*/ 671124 w 1034979"/>
                    <a:gd name="connsiteY108" fmla="*/ 1089843 h 1516602"/>
                    <a:gd name="connsiteX109" fmla="*/ 724464 w 1034979"/>
                    <a:gd name="connsiteY109" fmla="*/ 1082223 h 1516602"/>
                    <a:gd name="connsiteX110" fmla="*/ 842574 w 1034979"/>
                    <a:gd name="connsiteY110" fmla="*/ 1084128 h 1516602"/>
                    <a:gd name="connsiteX111" fmla="*/ 871149 w 1034979"/>
                    <a:gd name="connsiteY111" fmla="*/ 1086033 h 1516602"/>
                    <a:gd name="connsiteX112" fmla="*/ 899724 w 1034979"/>
                    <a:gd name="connsiteY112" fmla="*/ 1091748 h 1516602"/>
                    <a:gd name="connsiteX113" fmla="*/ 922584 w 1034979"/>
                    <a:gd name="connsiteY113" fmla="*/ 1095558 h 1516602"/>
                    <a:gd name="connsiteX114" fmla="*/ 951159 w 1034979"/>
                    <a:gd name="connsiteY114" fmla="*/ 1101273 h 1516602"/>
                    <a:gd name="connsiteX115" fmla="*/ 956874 w 1034979"/>
                    <a:gd name="connsiteY115" fmla="*/ 1101273 h 1516602"/>
                    <a:gd name="connsiteX116" fmla="*/ 1002594 w 1034979"/>
                    <a:gd name="connsiteY116" fmla="*/ 1099368 h 1516602"/>
                    <a:gd name="connsiteX117" fmla="*/ 1031169 w 1034979"/>
                    <a:gd name="connsiteY117" fmla="*/ 1091748 h 1516602"/>
                    <a:gd name="connsiteX118" fmla="*/ 1034979 w 1034979"/>
                    <a:gd name="connsiteY118" fmla="*/ 1086033 h 1516602"/>
                    <a:gd name="connsiteX119" fmla="*/ 1033074 w 1034979"/>
                    <a:gd name="connsiteY119" fmla="*/ 1066983 h 1516602"/>
                    <a:gd name="connsiteX120" fmla="*/ 1027359 w 1034979"/>
                    <a:gd name="connsiteY120" fmla="*/ 1063173 h 1516602"/>
                    <a:gd name="connsiteX121" fmla="*/ 1012119 w 1034979"/>
                    <a:gd name="connsiteY121" fmla="*/ 1061268 h 1516602"/>
                    <a:gd name="connsiteX122" fmla="*/ 1006404 w 1034979"/>
                    <a:gd name="connsiteY122" fmla="*/ 1059363 h 1516602"/>
                    <a:gd name="connsiteX123" fmla="*/ 998784 w 1034979"/>
                    <a:gd name="connsiteY123" fmla="*/ 1057458 h 1516602"/>
                    <a:gd name="connsiteX124" fmla="*/ 987354 w 1034979"/>
                    <a:gd name="connsiteY124" fmla="*/ 1049838 h 1516602"/>
                    <a:gd name="connsiteX125" fmla="*/ 975924 w 1034979"/>
                    <a:gd name="connsiteY125" fmla="*/ 1046028 h 1516602"/>
                    <a:gd name="connsiteX126" fmla="*/ 970209 w 1034979"/>
                    <a:gd name="connsiteY126" fmla="*/ 1044123 h 1516602"/>
                    <a:gd name="connsiteX127" fmla="*/ 962589 w 1034979"/>
                    <a:gd name="connsiteY127" fmla="*/ 1042218 h 1516602"/>
                    <a:gd name="connsiteX128" fmla="*/ 956874 w 1034979"/>
                    <a:gd name="connsiteY128" fmla="*/ 1040313 h 1516602"/>
                    <a:gd name="connsiteX129" fmla="*/ 935919 w 1034979"/>
                    <a:gd name="connsiteY129" fmla="*/ 1034598 h 1516602"/>
                    <a:gd name="connsiteX130" fmla="*/ 825429 w 1034979"/>
                    <a:gd name="connsiteY130" fmla="*/ 1034598 h 1516602"/>
                    <a:gd name="connsiteX131" fmla="*/ 730179 w 1034979"/>
                    <a:gd name="connsiteY131" fmla="*/ 1038408 h 1516602"/>
                    <a:gd name="connsiteX132" fmla="*/ 669219 w 1034979"/>
                    <a:gd name="connsiteY132" fmla="*/ 1046028 h 1516602"/>
                    <a:gd name="connsiteX133" fmla="*/ 646359 w 1034979"/>
                    <a:gd name="connsiteY133" fmla="*/ 1049838 h 1516602"/>
                    <a:gd name="connsiteX134" fmla="*/ 642549 w 1034979"/>
                    <a:gd name="connsiteY134" fmla="*/ 1038408 h 1516602"/>
                    <a:gd name="connsiteX135" fmla="*/ 640644 w 1034979"/>
                    <a:gd name="connsiteY135" fmla="*/ 1032693 h 1516602"/>
                    <a:gd name="connsiteX136" fmla="*/ 642549 w 1034979"/>
                    <a:gd name="connsiteY136" fmla="*/ 1015548 h 1516602"/>
                    <a:gd name="connsiteX137" fmla="*/ 644454 w 1034979"/>
                    <a:gd name="connsiteY137" fmla="*/ 1009833 h 1516602"/>
                    <a:gd name="connsiteX138" fmla="*/ 661599 w 1034979"/>
                    <a:gd name="connsiteY138" fmla="*/ 1000308 h 1516602"/>
                    <a:gd name="connsiteX139" fmla="*/ 673029 w 1034979"/>
                    <a:gd name="connsiteY139" fmla="*/ 992688 h 1516602"/>
                    <a:gd name="connsiteX140" fmla="*/ 674934 w 1034979"/>
                    <a:gd name="connsiteY140" fmla="*/ 986973 h 1516602"/>
                    <a:gd name="connsiteX141" fmla="*/ 680649 w 1034979"/>
                    <a:gd name="connsiteY141" fmla="*/ 985068 h 1516602"/>
                    <a:gd name="connsiteX142" fmla="*/ 686364 w 1034979"/>
                    <a:gd name="connsiteY142" fmla="*/ 981258 h 1516602"/>
                    <a:gd name="connsiteX143" fmla="*/ 695889 w 1034979"/>
                    <a:gd name="connsiteY143" fmla="*/ 971733 h 1516602"/>
                    <a:gd name="connsiteX144" fmla="*/ 705414 w 1034979"/>
                    <a:gd name="connsiteY144" fmla="*/ 960303 h 1516602"/>
                    <a:gd name="connsiteX145" fmla="*/ 716844 w 1034979"/>
                    <a:gd name="connsiteY145" fmla="*/ 952683 h 1516602"/>
                    <a:gd name="connsiteX146" fmla="*/ 732084 w 1034979"/>
                    <a:gd name="connsiteY146" fmla="*/ 939348 h 1516602"/>
                    <a:gd name="connsiteX147" fmla="*/ 741609 w 1034979"/>
                    <a:gd name="connsiteY147" fmla="*/ 927918 h 1516602"/>
                    <a:gd name="connsiteX148" fmla="*/ 753039 w 1034979"/>
                    <a:gd name="connsiteY148" fmla="*/ 918393 h 1516602"/>
                    <a:gd name="connsiteX149" fmla="*/ 758754 w 1034979"/>
                    <a:gd name="connsiteY149" fmla="*/ 906963 h 1516602"/>
                    <a:gd name="connsiteX150" fmla="*/ 760659 w 1034979"/>
                    <a:gd name="connsiteY150" fmla="*/ 901248 h 1516602"/>
                    <a:gd name="connsiteX151" fmla="*/ 766374 w 1034979"/>
                    <a:gd name="connsiteY151" fmla="*/ 889818 h 1516602"/>
                    <a:gd name="connsiteX152" fmla="*/ 764469 w 1034979"/>
                    <a:gd name="connsiteY152" fmla="*/ 874578 h 1516602"/>
                    <a:gd name="connsiteX153" fmla="*/ 758754 w 1034979"/>
                    <a:gd name="connsiteY153" fmla="*/ 872673 h 1516602"/>
                    <a:gd name="connsiteX154" fmla="*/ 737799 w 1034979"/>
                    <a:gd name="connsiteY154" fmla="*/ 874578 h 1516602"/>
                    <a:gd name="connsiteX155" fmla="*/ 732084 w 1034979"/>
                    <a:gd name="connsiteY155" fmla="*/ 878388 h 1516602"/>
                    <a:gd name="connsiteX156" fmla="*/ 699699 w 1034979"/>
                    <a:gd name="connsiteY156" fmla="*/ 899343 h 1516602"/>
                    <a:gd name="connsiteX157" fmla="*/ 595181 w 1034979"/>
                    <a:gd name="connsiteY157" fmla="*/ 957831 h 1516602"/>
                    <a:gd name="connsiteX158" fmla="*/ 507294 w 1034979"/>
                    <a:gd name="connsiteY158" fmla="*/ 847908 h 1516602"/>
                    <a:gd name="connsiteX159" fmla="*/ 503484 w 1034979"/>
                    <a:gd name="connsiteY159" fmla="*/ 358323 h 1516602"/>
                    <a:gd name="connsiteX160" fmla="*/ 499674 w 1034979"/>
                    <a:gd name="connsiteY160" fmla="*/ 66858 h 1516602"/>
                    <a:gd name="connsiteX161" fmla="*/ 490149 w 1034979"/>
                    <a:gd name="connsiteY161" fmla="*/ 40188 h 1516602"/>
                    <a:gd name="connsiteX162" fmla="*/ 488244 w 1034979"/>
                    <a:gd name="connsiteY162" fmla="*/ 34473 h 1516602"/>
                    <a:gd name="connsiteX163" fmla="*/ 484434 w 1034979"/>
                    <a:gd name="connsiteY163" fmla="*/ 28758 h 1516602"/>
                    <a:gd name="connsiteX164" fmla="*/ 478719 w 1034979"/>
                    <a:gd name="connsiteY164" fmla="*/ 17328 h 1516602"/>
                    <a:gd name="connsiteX165" fmla="*/ 473004 w 1034979"/>
                    <a:gd name="connsiteY165" fmla="*/ 13518 h 1516602"/>
                    <a:gd name="connsiteX166" fmla="*/ 469194 w 1034979"/>
                    <a:gd name="connsiteY166" fmla="*/ 7803 h 1516602"/>
                    <a:gd name="connsiteX167" fmla="*/ 429189 w 1034979"/>
                    <a:gd name="connsiteY167" fmla="*/ 11613 h 1516602"/>
                    <a:gd name="connsiteX168" fmla="*/ 425379 w 1034979"/>
                    <a:gd name="connsiteY168" fmla="*/ 78288 h 1516602"/>
                    <a:gd name="connsiteX169" fmla="*/ 425379 w 1034979"/>
                    <a:gd name="connsiteY169" fmla="*/ 84003 h 1516602"/>
                    <a:gd name="connsiteX170" fmla="*/ 429189 w 1034979"/>
                    <a:gd name="connsiteY170" fmla="*/ 238308 h 1516602"/>
                    <a:gd name="connsiteX171" fmla="*/ 440619 w 1034979"/>
                    <a:gd name="connsiteY171" fmla="*/ 421188 h 1516602"/>
                    <a:gd name="connsiteX172" fmla="*/ 435265 w 1034979"/>
                    <a:gd name="connsiteY172" fmla="*/ 718368 h 1516602"/>
                    <a:gd name="connsiteX173" fmla="*/ 435059 w 1034979"/>
                    <a:gd name="connsiteY173" fmla="*/ 799046 h 1516602"/>
                    <a:gd name="connsiteX174" fmla="*/ 430322 w 1034979"/>
                    <a:gd name="connsiteY174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213924 w 1034979"/>
                    <a:gd name="connsiteY11" fmla="*/ 946968 h 1516602"/>
                    <a:gd name="connsiteX12" fmla="*/ 181539 w 1034979"/>
                    <a:gd name="connsiteY12" fmla="*/ 937443 h 1516602"/>
                    <a:gd name="connsiteX13" fmla="*/ 116769 w 1034979"/>
                    <a:gd name="connsiteY13" fmla="*/ 903153 h 1516602"/>
                    <a:gd name="connsiteX14" fmla="*/ 59619 w 1034979"/>
                    <a:gd name="connsiteY14" fmla="*/ 874578 h 1516602"/>
                    <a:gd name="connsiteX15" fmla="*/ 46284 w 1034979"/>
                    <a:gd name="connsiteY15" fmla="*/ 895533 h 1516602"/>
                    <a:gd name="connsiteX16" fmla="*/ 50094 w 1034979"/>
                    <a:gd name="connsiteY16" fmla="*/ 933633 h 1516602"/>
                    <a:gd name="connsiteX17" fmla="*/ 53904 w 1034979"/>
                    <a:gd name="connsiteY17" fmla="*/ 939348 h 1516602"/>
                    <a:gd name="connsiteX18" fmla="*/ 59619 w 1034979"/>
                    <a:gd name="connsiteY18" fmla="*/ 943158 h 1516602"/>
                    <a:gd name="connsiteX19" fmla="*/ 63429 w 1034979"/>
                    <a:gd name="connsiteY19" fmla="*/ 948873 h 1516602"/>
                    <a:gd name="connsiteX20" fmla="*/ 80574 w 1034979"/>
                    <a:gd name="connsiteY20" fmla="*/ 958398 h 1516602"/>
                    <a:gd name="connsiteX21" fmla="*/ 166299 w 1034979"/>
                    <a:gd name="connsiteY21" fmla="*/ 979353 h 1516602"/>
                    <a:gd name="connsiteX22" fmla="*/ 191064 w 1034979"/>
                    <a:gd name="connsiteY22" fmla="*/ 985068 h 1516602"/>
                    <a:gd name="connsiteX23" fmla="*/ 208209 w 1034979"/>
                    <a:gd name="connsiteY23" fmla="*/ 990783 h 1516602"/>
                    <a:gd name="connsiteX24" fmla="*/ 213924 w 1034979"/>
                    <a:gd name="connsiteY24" fmla="*/ 992688 h 1516602"/>
                    <a:gd name="connsiteX25" fmla="*/ 229164 w 1034979"/>
                    <a:gd name="connsiteY25" fmla="*/ 996498 h 1516602"/>
                    <a:gd name="connsiteX26" fmla="*/ 248214 w 1034979"/>
                    <a:gd name="connsiteY26" fmla="*/ 1002213 h 1516602"/>
                    <a:gd name="connsiteX27" fmla="*/ 253929 w 1034979"/>
                    <a:gd name="connsiteY27" fmla="*/ 1006023 h 1516602"/>
                    <a:gd name="connsiteX28" fmla="*/ 267264 w 1034979"/>
                    <a:gd name="connsiteY28" fmla="*/ 1021263 h 1516602"/>
                    <a:gd name="connsiteX29" fmla="*/ 272979 w 1034979"/>
                    <a:gd name="connsiteY29" fmla="*/ 1040313 h 1516602"/>
                    <a:gd name="connsiteX30" fmla="*/ 274884 w 1034979"/>
                    <a:gd name="connsiteY30" fmla="*/ 1046028 h 1516602"/>
                    <a:gd name="connsiteX31" fmla="*/ 276789 w 1034979"/>
                    <a:gd name="connsiteY31" fmla="*/ 1051743 h 1516602"/>
                    <a:gd name="connsiteX32" fmla="*/ 278694 w 1034979"/>
                    <a:gd name="connsiteY32" fmla="*/ 1076508 h 1516602"/>
                    <a:gd name="connsiteX33" fmla="*/ 280599 w 1034979"/>
                    <a:gd name="connsiteY33" fmla="*/ 1082223 h 1516602"/>
                    <a:gd name="connsiteX34" fmla="*/ 278694 w 1034979"/>
                    <a:gd name="connsiteY34" fmla="*/ 1101273 h 1516602"/>
                    <a:gd name="connsiteX35" fmla="*/ 276789 w 1034979"/>
                    <a:gd name="connsiteY35" fmla="*/ 1110798 h 1516602"/>
                    <a:gd name="connsiteX36" fmla="*/ 263454 w 1034979"/>
                    <a:gd name="connsiteY36" fmla="*/ 1124133 h 1516602"/>
                    <a:gd name="connsiteX37" fmla="*/ 252024 w 1034979"/>
                    <a:gd name="connsiteY37" fmla="*/ 1131753 h 1516602"/>
                    <a:gd name="connsiteX38" fmla="*/ 240594 w 1034979"/>
                    <a:gd name="connsiteY38" fmla="*/ 1135563 h 1516602"/>
                    <a:gd name="connsiteX39" fmla="*/ 27234 w 1034979"/>
                    <a:gd name="connsiteY39" fmla="*/ 1154613 h 1516602"/>
                    <a:gd name="connsiteX40" fmla="*/ 15804 w 1034979"/>
                    <a:gd name="connsiteY40" fmla="*/ 1160328 h 1516602"/>
                    <a:gd name="connsiteX41" fmla="*/ 6279 w 1034979"/>
                    <a:gd name="connsiteY41" fmla="*/ 1169853 h 1516602"/>
                    <a:gd name="connsiteX42" fmla="*/ 4374 w 1034979"/>
                    <a:gd name="connsiteY42" fmla="*/ 1175568 h 1516602"/>
                    <a:gd name="connsiteX43" fmla="*/ 564 w 1034979"/>
                    <a:gd name="connsiteY43" fmla="*/ 1181283 h 1516602"/>
                    <a:gd name="connsiteX44" fmla="*/ 6279 w 1034979"/>
                    <a:gd name="connsiteY44" fmla="*/ 1213668 h 1516602"/>
                    <a:gd name="connsiteX45" fmla="*/ 11994 w 1034979"/>
                    <a:gd name="connsiteY45" fmla="*/ 1217478 h 1516602"/>
                    <a:gd name="connsiteX46" fmla="*/ 17709 w 1034979"/>
                    <a:gd name="connsiteY46" fmla="*/ 1219383 h 1516602"/>
                    <a:gd name="connsiteX47" fmla="*/ 145344 w 1034979"/>
                    <a:gd name="connsiteY47" fmla="*/ 1217478 h 1516602"/>
                    <a:gd name="connsiteX48" fmla="*/ 239202 w 1034979"/>
                    <a:gd name="connsiteY48" fmla="*/ 1214801 h 1516602"/>
                    <a:gd name="connsiteX49" fmla="*/ 318699 w 1034979"/>
                    <a:gd name="connsiteY49" fmla="*/ 1217478 h 1516602"/>
                    <a:gd name="connsiteX50" fmla="*/ 330129 w 1034979"/>
                    <a:gd name="connsiteY50" fmla="*/ 1223193 h 1516602"/>
                    <a:gd name="connsiteX51" fmla="*/ 333939 w 1034979"/>
                    <a:gd name="connsiteY51" fmla="*/ 1228908 h 1516602"/>
                    <a:gd name="connsiteX52" fmla="*/ 339654 w 1034979"/>
                    <a:gd name="connsiteY52" fmla="*/ 1230813 h 1516602"/>
                    <a:gd name="connsiteX53" fmla="*/ 351084 w 1034979"/>
                    <a:gd name="connsiteY53" fmla="*/ 1238433 h 1516602"/>
                    <a:gd name="connsiteX54" fmla="*/ 356799 w 1034979"/>
                    <a:gd name="connsiteY54" fmla="*/ 1242243 h 1516602"/>
                    <a:gd name="connsiteX55" fmla="*/ 360609 w 1034979"/>
                    <a:gd name="connsiteY55" fmla="*/ 1247958 h 1516602"/>
                    <a:gd name="connsiteX56" fmla="*/ 366324 w 1034979"/>
                    <a:gd name="connsiteY56" fmla="*/ 1259388 h 1516602"/>
                    <a:gd name="connsiteX57" fmla="*/ 362514 w 1034979"/>
                    <a:gd name="connsiteY57" fmla="*/ 1286058 h 1516602"/>
                    <a:gd name="connsiteX58" fmla="*/ 358704 w 1034979"/>
                    <a:gd name="connsiteY58" fmla="*/ 1291773 h 1516602"/>
                    <a:gd name="connsiteX59" fmla="*/ 356799 w 1034979"/>
                    <a:gd name="connsiteY59" fmla="*/ 1297488 h 1516602"/>
                    <a:gd name="connsiteX60" fmla="*/ 352989 w 1034979"/>
                    <a:gd name="connsiteY60" fmla="*/ 1303203 h 1516602"/>
                    <a:gd name="connsiteX61" fmla="*/ 351084 w 1034979"/>
                    <a:gd name="connsiteY61" fmla="*/ 1308918 h 1516602"/>
                    <a:gd name="connsiteX62" fmla="*/ 347274 w 1034979"/>
                    <a:gd name="connsiteY62" fmla="*/ 1314633 h 1516602"/>
                    <a:gd name="connsiteX63" fmla="*/ 330129 w 1034979"/>
                    <a:gd name="connsiteY63" fmla="*/ 1381308 h 1516602"/>
                    <a:gd name="connsiteX64" fmla="*/ 328224 w 1034979"/>
                    <a:gd name="connsiteY64" fmla="*/ 1432743 h 1516602"/>
                    <a:gd name="connsiteX65" fmla="*/ 330129 w 1034979"/>
                    <a:gd name="connsiteY65" fmla="*/ 1457508 h 1516602"/>
                    <a:gd name="connsiteX66" fmla="*/ 332034 w 1034979"/>
                    <a:gd name="connsiteY66" fmla="*/ 1463223 h 1516602"/>
                    <a:gd name="connsiteX67" fmla="*/ 335844 w 1034979"/>
                    <a:gd name="connsiteY67" fmla="*/ 1467033 h 1516602"/>
                    <a:gd name="connsiteX68" fmla="*/ 364419 w 1034979"/>
                    <a:gd name="connsiteY68" fmla="*/ 1512753 h 1516602"/>
                    <a:gd name="connsiteX69" fmla="*/ 387279 w 1034979"/>
                    <a:gd name="connsiteY69" fmla="*/ 1514658 h 1516602"/>
                    <a:gd name="connsiteX70" fmla="*/ 392994 w 1034979"/>
                    <a:gd name="connsiteY70" fmla="*/ 1508943 h 1516602"/>
                    <a:gd name="connsiteX71" fmla="*/ 394899 w 1034979"/>
                    <a:gd name="connsiteY71" fmla="*/ 1497513 h 1516602"/>
                    <a:gd name="connsiteX72" fmla="*/ 396804 w 1034979"/>
                    <a:gd name="connsiteY72" fmla="*/ 1491798 h 1516602"/>
                    <a:gd name="connsiteX73" fmla="*/ 398709 w 1034979"/>
                    <a:gd name="connsiteY73" fmla="*/ 1474653 h 1516602"/>
                    <a:gd name="connsiteX74" fmla="*/ 400614 w 1034979"/>
                    <a:gd name="connsiteY74" fmla="*/ 1461318 h 1516602"/>
                    <a:gd name="connsiteX75" fmla="*/ 404424 w 1034979"/>
                    <a:gd name="connsiteY75" fmla="*/ 1404168 h 1516602"/>
                    <a:gd name="connsiteX76" fmla="*/ 410139 w 1034979"/>
                    <a:gd name="connsiteY76" fmla="*/ 1392738 h 1516602"/>
                    <a:gd name="connsiteX77" fmla="*/ 413949 w 1034979"/>
                    <a:gd name="connsiteY77" fmla="*/ 1379403 h 1516602"/>
                    <a:gd name="connsiteX78" fmla="*/ 415854 w 1034979"/>
                    <a:gd name="connsiteY78" fmla="*/ 1373688 h 1516602"/>
                    <a:gd name="connsiteX79" fmla="*/ 417759 w 1034979"/>
                    <a:gd name="connsiteY79" fmla="*/ 1360353 h 1516602"/>
                    <a:gd name="connsiteX80" fmla="*/ 421569 w 1034979"/>
                    <a:gd name="connsiteY80" fmla="*/ 1348923 h 1516602"/>
                    <a:gd name="connsiteX81" fmla="*/ 427284 w 1034979"/>
                    <a:gd name="connsiteY81" fmla="*/ 1335588 h 1516602"/>
                    <a:gd name="connsiteX82" fmla="*/ 467289 w 1034979"/>
                    <a:gd name="connsiteY82" fmla="*/ 1265103 h 1516602"/>
                    <a:gd name="connsiteX83" fmla="*/ 528455 w 1034979"/>
                    <a:gd name="connsiteY83" fmla="*/ 1252334 h 1516602"/>
                    <a:gd name="connsiteX84" fmla="*/ 573969 w 1034979"/>
                    <a:gd name="connsiteY84" fmla="*/ 1236528 h 1516602"/>
                    <a:gd name="connsiteX85" fmla="*/ 585399 w 1034979"/>
                    <a:gd name="connsiteY85" fmla="*/ 1232718 h 1516602"/>
                    <a:gd name="connsiteX86" fmla="*/ 720654 w 1034979"/>
                    <a:gd name="connsiteY86" fmla="*/ 1316538 h 1516602"/>
                    <a:gd name="connsiteX87" fmla="*/ 733989 w 1034979"/>
                    <a:gd name="connsiteY87" fmla="*/ 1326063 h 1516602"/>
                    <a:gd name="connsiteX88" fmla="*/ 743514 w 1034979"/>
                    <a:gd name="connsiteY88" fmla="*/ 1327968 h 1516602"/>
                    <a:gd name="connsiteX89" fmla="*/ 749229 w 1034979"/>
                    <a:gd name="connsiteY89" fmla="*/ 1329873 h 1516602"/>
                    <a:gd name="connsiteX90" fmla="*/ 762564 w 1034979"/>
                    <a:gd name="connsiteY90" fmla="*/ 1335588 h 1516602"/>
                    <a:gd name="connsiteX91" fmla="*/ 777804 w 1034979"/>
                    <a:gd name="connsiteY91" fmla="*/ 1333683 h 1516602"/>
                    <a:gd name="connsiteX92" fmla="*/ 789234 w 1034979"/>
                    <a:gd name="connsiteY92" fmla="*/ 1327968 h 1516602"/>
                    <a:gd name="connsiteX93" fmla="*/ 794949 w 1034979"/>
                    <a:gd name="connsiteY93" fmla="*/ 1326063 h 1516602"/>
                    <a:gd name="connsiteX94" fmla="*/ 802569 w 1034979"/>
                    <a:gd name="connsiteY94" fmla="*/ 1308918 h 1516602"/>
                    <a:gd name="connsiteX95" fmla="*/ 800664 w 1034979"/>
                    <a:gd name="connsiteY95" fmla="*/ 1284153 h 1516602"/>
                    <a:gd name="connsiteX96" fmla="*/ 798759 w 1034979"/>
                    <a:gd name="connsiteY96" fmla="*/ 1278438 h 1516602"/>
                    <a:gd name="connsiteX97" fmla="*/ 796854 w 1034979"/>
                    <a:gd name="connsiteY97" fmla="*/ 1270818 h 1516602"/>
                    <a:gd name="connsiteX98" fmla="*/ 783519 w 1034979"/>
                    <a:gd name="connsiteY98" fmla="*/ 1253673 h 1516602"/>
                    <a:gd name="connsiteX99" fmla="*/ 773994 w 1034979"/>
                    <a:gd name="connsiteY99" fmla="*/ 1247958 h 1516602"/>
                    <a:gd name="connsiteX100" fmla="*/ 648264 w 1034979"/>
                    <a:gd name="connsiteY100" fmla="*/ 1156518 h 1516602"/>
                    <a:gd name="connsiteX101" fmla="*/ 644454 w 1034979"/>
                    <a:gd name="connsiteY101" fmla="*/ 1139373 h 1516602"/>
                    <a:gd name="connsiteX102" fmla="*/ 646359 w 1034979"/>
                    <a:gd name="connsiteY102" fmla="*/ 1131753 h 1516602"/>
                    <a:gd name="connsiteX103" fmla="*/ 650169 w 1034979"/>
                    <a:gd name="connsiteY103" fmla="*/ 1114608 h 1516602"/>
                    <a:gd name="connsiteX104" fmla="*/ 653979 w 1034979"/>
                    <a:gd name="connsiteY104" fmla="*/ 1108893 h 1516602"/>
                    <a:gd name="connsiteX105" fmla="*/ 655884 w 1034979"/>
                    <a:gd name="connsiteY105" fmla="*/ 1103178 h 1516602"/>
                    <a:gd name="connsiteX106" fmla="*/ 661599 w 1034979"/>
                    <a:gd name="connsiteY106" fmla="*/ 1101273 h 1516602"/>
                    <a:gd name="connsiteX107" fmla="*/ 671124 w 1034979"/>
                    <a:gd name="connsiteY107" fmla="*/ 1089843 h 1516602"/>
                    <a:gd name="connsiteX108" fmla="*/ 724464 w 1034979"/>
                    <a:gd name="connsiteY108" fmla="*/ 1082223 h 1516602"/>
                    <a:gd name="connsiteX109" fmla="*/ 842574 w 1034979"/>
                    <a:gd name="connsiteY109" fmla="*/ 1084128 h 1516602"/>
                    <a:gd name="connsiteX110" fmla="*/ 871149 w 1034979"/>
                    <a:gd name="connsiteY110" fmla="*/ 1086033 h 1516602"/>
                    <a:gd name="connsiteX111" fmla="*/ 899724 w 1034979"/>
                    <a:gd name="connsiteY111" fmla="*/ 1091748 h 1516602"/>
                    <a:gd name="connsiteX112" fmla="*/ 922584 w 1034979"/>
                    <a:gd name="connsiteY112" fmla="*/ 1095558 h 1516602"/>
                    <a:gd name="connsiteX113" fmla="*/ 951159 w 1034979"/>
                    <a:gd name="connsiteY113" fmla="*/ 1101273 h 1516602"/>
                    <a:gd name="connsiteX114" fmla="*/ 956874 w 1034979"/>
                    <a:gd name="connsiteY114" fmla="*/ 1101273 h 1516602"/>
                    <a:gd name="connsiteX115" fmla="*/ 1002594 w 1034979"/>
                    <a:gd name="connsiteY115" fmla="*/ 1099368 h 1516602"/>
                    <a:gd name="connsiteX116" fmla="*/ 1031169 w 1034979"/>
                    <a:gd name="connsiteY116" fmla="*/ 1091748 h 1516602"/>
                    <a:gd name="connsiteX117" fmla="*/ 1034979 w 1034979"/>
                    <a:gd name="connsiteY117" fmla="*/ 1086033 h 1516602"/>
                    <a:gd name="connsiteX118" fmla="*/ 1033074 w 1034979"/>
                    <a:gd name="connsiteY118" fmla="*/ 1066983 h 1516602"/>
                    <a:gd name="connsiteX119" fmla="*/ 1027359 w 1034979"/>
                    <a:gd name="connsiteY119" fmla="*/ 1063173 h 1516602"/>
                    <a:gd name="connsiteX120" fmla="*/ 1012119 w 1034979"/>
                    <a:gd name="connsiteY120" fmla="*/ 1061268 h 1516602"/>
                    <a:gd name="connsiteX121" fmla="*/ 1006404 w 1034979"/>
                    <a:gd name="connsiteY121" fmla="*/ 1059363 h 1516602"/>
                    <a:gd name="connsiteX122" fmla="*/ 998784 w 1034979"/>
                    <a:gd name="connsiteY122" fmla="*/ 1057458 h 1516602"/>
                    <a:gd name="connsiteX123" fmla="*/ 987354 w 1034979"/>
                    <a:gd name="connsiteY123" fmla="*/ 1049838 h 1516602"/>
                    <a:gd name="connsiteX124" fmla="*/ 975924 w 1034979"/>
                    <a:gd name="connsiteY124" fmla="*/ 1046028 h 1516602"/>
                    <a:gd name="connsiteX125" fmla="*/ 970209 w 1034979"/>
                    <a:gd name="connsiteY125" fmla="*/ 1044123 h 1516602"/>
                    <a:gd name="connsiteX126" fmla="*/ 962589 w 1034979"/>
                    <a:gd name="connsiteY126" fmla="*/ 1042218 h 1516602"/>
                    <a:gd name="connsiteX127" fmla="*/ 956874 w 1034979"/>
                    <a:gd name="connsiteY127" fmla="*/ 1040313 h 1516602"/>
                    <a:gd name="connsiteX128" fmla="*/ 935919 w 1034979"/>
                    <a:gd name="connsiteY128" fmla="*/ 1034598 h 1516602"/>
                    <a:gd name="connsiteX129" fmla="*/ 825429 w 1034979"/>
                    <a:gd name="connsiteY129" fmla="*/ 1034598 h 1516602"/>
                    <a:gd name="connsiteX130" fmla="*/ 730179 w 1034979"/>
                    <a:gd name="connsiteY130" fmla="*/ 1038408 h 1516602"/>
                    <a:gd name="connsiteX131" fmla="*/ 669219 w 1034979"/>
                    <a:gd name="connsiteY131" fmla="*/ 1046028 h 1516602"/>
                    <a:gd name="connsiteX132" fmla="*/ 646359 w 1034979"/>
                    <a:gd name="connsiteY132" fmla="*/ 1049838 h 1516602"/>
                    <a:gd name="connsiteX133" fmla="*/ 642549 w 1034979"/>
                    <a:gd name="connsiteY133" fmla="*/ 1038408 h 1516602"/>
                    <a:gd name="connsiteX134" fmla="*/ 640644 w 1034979"/>
                    <a:gd name="connsiteY134" fmla="*/ 1032693 h 1516602"/>
                    <a:gd name="connsiteX135" fmla="*/ 642549 w 1034979"/>
                    <a:gd name="connsiteY135" fmla="*/ 1015548 h 1516602"/>
                    <a:gd name="connsiteX136" fmla="*/ 644454 w 1034979"/>
                    <a:gd name="connsiteY136" fmla="*/ 1009833 h 1516602"/>
                    <a:gd name="connsiteX137" fmla="*/ 661599 w 1034979"/>
                    <a:gd name="connsiteY137" fmla="*/ 1000308 h 1516602"/>
                    <a:gd name="connsiteX138" fmla="*/ 673029 w 1034979"/>
                    <a:gd name="connsiteY138" fmla="*/ 992688 h 1516602"/>
                    <a:gd name="connsiteX139" fmla="*/ 674934 w 1034979"/>
                    <a:gd name="connsiteY139" fmla="*/ 986973 h 1516602"/>
                    <a:gd name="connsiteX140" fmla="*/ 680649 w 1034979"/>
                    <a:gd name="connsiteY140" fmla="*/ 985068 h 1516602"/>
                    <a:gd name="connsiteX141" fmla="*/ 686364 w 1034979"/>
                    <a:gd name="connsiteY141" fmla="*/ 981258 h 1516602"/>
                    <a:gd name="connsiteX142" fmla="*/ 695889 w 1034979"/>
                    <a:gd name="connsiteY142" fmla="*/ 971733 h 1516602"/>
                    <a:gd name="connsiteX143" fmla="*/ 705414 w 1034979"/>
                    <a:gd name="connsiteY143" fmla="*/ 960303 h 1516602"/>
                    <a:gd name="connsiteX144" fmla="*/ 716844 w 1034979"/>
                    <a:gd name="connsiteY144" fmla="*/ 952683 h 1516602"/>
                    <a:gd name="connsiteX145" fmla="*/ 732084 w 1034979"/>
                    <a:gd name="connsiteY145" fmla="*/ 939348 h 1516602"/>
                    <a:gd name="connsiteX146" fmla="*/ 741609 w 1034979"/>
                    <a:gd name="connsiteY146" fmla="*/ 927918 h 1516602"/>
                    <a:gd name="connsiteX147" fmla="*/ 753039 w 1034979"/>
                    <a:gd name="connsiteY147" fmla="*/ 918393 h 1516602"/>
                    <a:gd name="connsiteX148" fmla="*/ 758754 w 1034979"/>
                    <a:gd name="connsiteY148" fmla="*/ 906963 h 1516602"/>
                    <a:gd name="connsiteX149" fmla="*/ 760659 w 1034979"/>
                    <a:gd name="connsiteY149" fmla="*/ 901248 h 1516602"/>
                    <a:gd name="connsiteX150" fmla="*/ 766374 w 1034979"/>
                    <a:gd name="connsiteY150" fmla="*/ 889818 h 1516602"/>
                    <a:gd name="connsiteX151" fmla="*/ 764469 w 1034979"/>
                    <a:gd name="connsiteY151" fmla="*/ 874578 h 1516602"/>
                    <a:gd name="connsiteX152" fmla="*/ 758754 w 1034979"/>
                    <a:gd name="connsiteY152" fmla="*/ 872673 h 1516602"/>
                    <a:gd name="connsiteX153" fmla="*/ 737799 w 1034979"/>
                    <a:gd name="connsiteY153" fmla="*/ 874578 h 1516602"/>
                    <a:gd name="connsiteX154" fmla="*/ 732084 w 1034979"/>
                    <a:gd name="connsiteY154" fmla="*/ 878388 h 1516602"/>
                    <a:gd name="connsiteX155" fmla="*/ 699699 w 1034979"/>
                    <a:gd name="connsiteY155" fmla="*/ 899343 h 1516602"/>
                    <a:gd name="connsiteX156" fmla="*/ 595181 w 1034979"/>
                    <a:gd name="connsiteY156" fmla="*/ 957831 h 1516602"/>
                    <a:gd name="connsiteX157" fmla="*/ 507294 w 1034979"/>
                    <a:gd name="connsiteY157" fmla="*/ 847908 h 1516602"/>
                    <a:gd name="connsiteX158" fmla="*/ 503484 w 1034979"/>
                    <a:gd name="connsiteY158" fmla="*/ 358323 h 1516602"/>
                    <a:gd name="connsiteX159" fmla="*/ 499674 w 1034979"/>
                    <a:gd name="connsiteY159" fmla="*/ 66858 h 1516602"/>
                    <a:gd name="connsiteX160" fmla="*/ 490149 w 1034979"/>
                    <a:gd name="connsiteY160" fmla="*/ 40188 h 1516602"/>
                    <a:gd name="connsiteX161" fmla="*/ 488244 w 1034979"/>
                    <a:gd name="connsiteY161" fmla="*/ 34473 h 1516602"/>
                    <a:gd name="connsiteX162" fmla="*/ 484434 w 1034979"/>
                    <a:gd name="connsiteY162" fmla="*/ 28758 h 1516602"/>
                    <a:gd name="connsiteX163" fmla="*/ 478719 w 1034979"/>
                    <a:gd name="connsiteY163" fmla="*/ 17328 h 1516602"/>
                    <a:gd name="connsiteX164" fmla="*/ 473004 w 1034979"/>
                    <a:gd name="connsiteY164" fmla="*/ 13518 h 1516602"/>
                    <a:gd name="connsiteX165" fmla="*/ 469194 w 1034979"/>
                    <a:gd name="connsiteY165" fmla="*/ 7803 h 1516602"/>
                    <a:gd name="connsiteX166" fmla="*/ 429189 w 1034979"/>
                    <a:gd name="connsiteY166" fmla="*/ 11613 h 1516602"/>
                    <a:gd name="connsiteX167" fmla="*/ 425379 w 1034979"/>
                    <a:gd name="connsiteY167" fmla="*/ 78288 h 1516602"/>
                    <a:gd name="connsiteX168" fmla="*/ 425379 w 1034979"/>
                    <a:gd name="connsiteY168" fmla="*/ 84003 h 1516602"/>
                    <a:gd name="connsiteX169" fmla="*/ 429189 w 1034979"/>
                    <a:gd name="connsiteY169" fmla="*/ 238308 h 1516602"/>
                    <a:gd name="connsiteX170" fmla="*/ 440619 w 1034979"/>
                    <a:gd name="connsiteY170" fmla="*/ 421188 h 1516602"/>
                    <a:gd name="connsiteX171" fmla="*/ 435265 w 1034979"/>
                    <a:gd name="connsiteY171" fmla="*/ 718368 h 1516602"/>
                    <a:gd name="connsiteX172" fmla="*/ 435059 w 1034979"/>
                    <a:gd name="connsiteY172" fmla="*/ 799046 h 1516602"/>
                    <a:gd name="connsiteX173" fmla="*/ 430322 w 1034979"/>
                    <a:gd name="connsiteY173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219639 w 1034979"/>
                    <a:gd name="connsiteY10" fmla="*/ 948873 h 1516602"/>
                    <a:gd name="connsiteX11" fmla="*/ 181539 w 1034979"/>
                    <a:gd name="connsiteY11" fmla="*/ 937443 h 1516602"/>
                    <a:gd name="connsiteX12" fmla="*/ 116769 w 1034979"/>
                    <a:gd name="connsiteY12" fmla="*/ 903153 h 1516602"/>
                    <a:gd name="connsiteX13" fmla="*/ 59619 w 1034979"/>
                    <a:gd name="connsiteY13" fmla="*/ 874578 h 1516602"/>
                    <a:gd name="connsiteX14" fmla="*/ 46284 w 1034979"/>
                    <a:gd name="connsiteY14" fmla="*/ 895533 h 1516602"/>
                    <a:gd name="connsiteX15" fmla="*/ 50094 w 1034979"/>
                    <a:gd name="connsiteY15" fmla="*/ 933633 h 1516602"/>
                    <a:gd name="connsiteX16" fmla="*/ 53904 w 1034979"/>
                    <a:gd name="connsiteY16" fmla="*/ 939348 h 1516602"/>
                    <a:gd name="connsiteX17" fmla="*/ 59619 w 1034979"/>
                    <a:gd name="connsiteY17" fmla="*/ 943158 h 1516602"/>
                    <a:gd name="connsiteX18" fmla="*/ 63429 w 1034979"/>
                    <a:gd name="connsiteY18" fmla="*/ 948873 h 1516602"/>
                    <a:gd name="connsiteX19" fmla="*/ 80574 w 1034979"/>
                    <a:gd name="connsiteY19" fmla="*/ 958398 h 1516602"/>
                    <a:gd name="connsiteX20" fmla="*/ 166299 w 1034979"/>
                    <a:gd name="connsiteY20" fmla="*/ 979353 h 1516602"/>
                    <a:gd name="connsiteX21" fmla="*/ 191064 w 1034979"/>
                    <a:gd name="connsiteY21" fmla="*/ 985068 h 1516602"/>
                    <a:gd name="connsiteX22" fmla="*/ 208209 w 1034979"/>
                    <a:gd name="connsiteY22" fmla="*/ 990783 h 1516602"/>
                    <a:gd name="connsiteX23" fmla="*/ 213924 w 1034979"/>
                    <a:gd name="connsiteY23" fmla="*/ 992688 h 1516602"/>
                    <a:gd name="connsiteX24" fmla="*/ 229164 w 1034979"/>
                    <a:gd name="connsiteY24" fmla="*/ 996498 h 1516602"/>
                    <a:gd name="connsiteX25" fmla="*/ 248214 w 1034979"/>
                    <a:gd name="connsiteY25" fmla="*/ 1002213 h 1516602"/>
                    <a:gd name="connsiteX26" fmla="*/ 253929 w 1034979"/>
                    <a:gd name="connsiteY26" fmla="*/ 1006023 h 1516602"/>
                    <a:gd name="connsiteX27" fmla="*/ 267264 w 1034979"/>
                    <a:gd name="connsiteY27" fmla="*/ 1021263 h 1516602"/>
                    <a:gd name="connsiteX28" fmla="*/ 272979 w 1034979"/>
                    <a:gd name="connsiteY28" fmla="*/ 1040313 h 1516602"/>
                    <a:gd name="connsiteX29" fmla="*/ 274884 w 1034979"/>
                    <a:gd name="connsiteY29" fmla="*/ 1046028 h 1516602"/>
                    <a:gd name="connsiteX30" fmla="*/ 276789 w 1034979"/>
                    <a:gd name="connsiteY30" fmla="*/ 1051743 h 1516602"/>
                    <a:gd name="connsiteX31" fmla="*/ 278694 w 1034979"/>
                    <a:gd name="connsiteY31" fmla="*/ 1076508 h 1516602"/>
                    <a:gd name="connsiteX32" fmla="*/ 280599 w 1034979"/>
                    <a:gd name="connsiteY32" fmla="*/ 1082223 h 1516602"/>
                    <a:gd name="connsiteX33" fmla="*/ 278694 w 1034979"/>
                    <a:gd name="connsiteY33" fmla="*/ 1101273 h 1516602"/>
                    <a:gd name="connsiteX34" fmla="*/ 276789 w 1034979"/>
                    <a:gd name="connsiteY34" fmla="*/ 1110798 h 1516602"/>
                    <a:gd name="connsiteX35" fmla="*/ 263454 w 1034979"/>
                    <a:gd name="connsiteY35" fmla="*/ 1124133 h 1516602"/>
                    <a:gd name="connsiteX36" fmla="*/ 252024 w 1034979"/>
                    <a:gd name="connsiteY36" fmla="*/ 1131753 h 1516602"/>
                    <a:gd name="connsiteX37" fmla="*/ 240594 w 1034979"/>
                    <a:gd name="connsiteY37" fmla="*/ 1135563 h 1516602"/>
                    <a:gd name="connsiteX38" fmla="*/ 27234 w 1034979"/>
                    <a:gd name="connsiteY38" fmla="*/ 1154613 h 1516602"/>
                    <a:gd name="connsiteX39" fmla="*/ 15804 w 1034979"/>
                    <a:gd name="connsiteY39" fmla="*/ 1160328 h 1516602"/>
                    <a:gd name="connsiteX40" fmla="*/ 6279 w 1034979"/>
                    <a:gd name="connsiteY40" fmla="*/ 1169853 h 1516602"/>
                    <a:gd name="connsiteX41" fmla="*/ 4374 w 1034979"/>
                    <a:gd name="connsiteY41" fmla="*/ 1175568 h 1516602"/>
                    <a:gd name="connsiteX42" fmla="*/ 564 w 1034979"/>
                    <a:gd name="connsiteY42" fmla="*/ 1181283 h 1516602"/>
                    <a:gd name="connsiteX43" fmla="*/ 6279 w 1034979"/>
                    <a:gd name="connsiteY43" fmla="*/ 1213668 h 1516602"/>
                    <a:gd name="connsiteX44" fmla="*/ 11994 w 1034979"/>
                    <a:gd name="connsiteY44" fmla="*/ 1217478 h 1516602"/>
                    <a:gd name="connsiteX45" fmla="*/ 17709 w 1034979"/>
                    <a:gd name="connsiteY45" fmla="*/ 1219383 h 1516602"/>
                    <a:gd name="connsiteX46" fmla="*/ 145344 w 1034979"/>
                    <a:gd name="connsiteY46" fmla="*/ 1217478 h 1516602"/>
                    <a:gd name="connsiteX47" fmla="*/ 239202 w 1034979"/>
                    <a:gd name="connsiteY47" fmla="*/ 1214801 h 1516602"/>
                    <a:gd name="connsiteX48" fmla="*/ 318699 w 1034979"/>
                    <a:gd name="connsiteY48" fmla="*/ 1217478 h 1516602"/>
                    <a:gd name="connsiteX49" fmla="*/ 330129 w 1034979"/>
                    <a:gd name="connsiteY49" fmla="*/ 1223193 h 1516602"/>
                    <a:gd name="connsiteX50" fmla="*/ 333939 w 1034979"/>
                    <a:gd name="connsiteY50" fmla="*/ 1228908 h 1516602"/>
                    <a:gd name="connsiteX51" fmla="*/ 339654 w 1034979"/>
                    <a:gd name="connsiteY51" fmla="*/ 1230813 h 1516602"/>
                    <a:gd name="connsiteX52" fmla="*/ 351084 w 1034979"/>
                    <a:gd name="connsiteY52" fmla="*/ 1238433 h 1516602"/>
                    <a:gd name="connsiteX53" fmla="*/ 356799 w 1034979"/>
                    <a:gd name="connsiteY53" fmla="*/ 1242243 h 1516602"/>
                    <a:gd name="connsiteX54" fmla="*/ 360609 w 1034979"/>
                    <a:gd name="connsiteY54" fmla="*/ 1247958 h 1516602"/>
                    <a:gd name="connsiteX55" fmla="*/ 366324 w 1034979"/>
                    <a:gd name="connsiteY55" fmla="*/ 1259388 h 1516602"/>
                    <a:gd name="connsiteX56" fmla="*/ 362514 w 1034979"/>
                    <a:gd name="connsiteY56" fmla="*/ 1286058 h 1516602"/>
                    <a:gd name="connsiteX57" fmla="*/ 358704 w 1034979"/>
                    <a:gd name="connsiteY57" fmla="*/ 1291773 h 1516602"/>
                    <a:gd name="connsiteX58" fmla="*/ 356799 w 1034979"/>
                    <a:gd name="connsiteY58" fmla="*/ 1297488 h 1516602"/>
                    <a:gd name="connsiteX59" fmla="*/ 352989 w 1034979"/>
                    <a:gd name="connsiteY59" fmla="*/ 1303203 h 1516602"/>
                    <a:gd name="connsiteX60" fmla="*/ 351084 w 1034979"/>
                    <a:gd name="connsiteY60" fmla="*/ 1308918 h 1516602"/>
                    <a:gd name="connsiteX61" fmla="*/ 347274 w 1034979"/>
                    <a:gd name="connsiteY61" fmla="*/ 1314633 h 1516602"/>
                    <a:gd name="connsiteX62" fmla="*/ 330129 w 1034979"/>
                    <a:gd name="connsiteY62" fmla="*/ 1381308 h 1516602"/>
                    <a:gd name="connsiteX63" fmla="*/ 328224 w 1034979"/>
                    <a:gd name="connsiteY63" fmla="*/ 1432743 h 1516602"/>
                    <a:gd name="connsiteX64" fmla="*/ 330129 w 1034979"/>
                    <a:gd name="connsiteY64" fmla="*/ 1457508 h 1516602"/>
                    <a:gd name="connsiteX65" fmla="*/ 332034 w 1034979"/>
                    <a:gd name="connsiteY65" fmla="*/ 1463223 h 1516602"/>
                    <a:gd name="connsiteX66" fmla="*/ 335844 w 1034979"/>
                    <a:gd name="connsiteY66" fmla="*/ 1467033 h 1516602"/>
                    <a:gd name="connsiteX67" fmla="*/ 364419 w 1034979"/>
                    <a:gd name="connsiteY67" fmla="*/ 1512753 h 1516602"/>
                    <a:gd name="connsiteX68" fmla="*/ 387279 w 1034979"/>
                    <a:gd name="connsiteY68" fmla="*/ 1514658 h 1516602"/>
                    <a:gd name="connsiteX69" fmla="*/ 392994 w 1034979"/>
                    <a:gd name="connsiteY69" fmla="*/ 1508943 h 1516602"/>
                    <a:gd name="connsiteX70" fmla="*/ 394899 w 1034979"/>
                    <a:gd name="connsiteY70" fmla="*/ 1497513 h 1516602"/>
                    <a:gd name="connsiteX71" fmla="*/ 396804 w 1034979"/>
                    <a:gd name="connsiteY71" fmla="*/ 1491798 h 1516602"/>
                    <a:gd name="connsiteX72" fmla="*/ 398709 w 1034979"/>
                    <a:gd name="connsiteY72" fmla="*/ 1474653 h 1516602"/>
                    <a:gd name="connsiteX73" fmla="*/ 400614 w 1034979"/>
                    <a:gd name="connsiteY73" fmla="*/ 1461318 h 1516602"/>
                    <a:gd name="connsiteX74" fmla="*/ 404424 w 1034979"/>
                    <a:gd name="connsiteY74" fmla="*/ 1404168 h 1516602"/>
                    <a:gd name="connsiteX75" fmla="*/ 410139 w 1034979"/>
                    <a:gd name="connsiteY75" fmla="*/ 1392738 h 1516602"/>
                    <a:gd name="connsiteX76" fmla="*/ 413949 w 1034979"/>
                    <a:gd name="connsiteY76" fmla="*/ 1379403 h 1516602"/>
                    <a:gd name="connsiteX77" fmla="*/ 415854 w 1034979"/>
                    <a:gd name="connsiteY77" fmla="*/ 1373688 h 1516602"/>
                    <a:gd name="connsiteX78" fmla="*/ 417759 w 1034979"/>
                    <a:gd name="connsiteY78" fmla="*/ 1360353 h 1516602"/>
                    <a:gd name="connsiteX79" fmla="*/ 421569 w 1034979"/>
                    <a:gd name="connsiteY79" fmla="*/ 1348923 h 1516602"/>
                    <a:gd name="connsiteX80" fmla="*/ 427284 w 1034979"/>
                    <a:gd name="connsiteY80" fmla="*/ 1335588 h 1516602"/>
                    <a:gd name="connsiteX81" fmla="*/ 467289 w 1034979"/>
                    <a:gd name="connsiteY81" fmla="*/ 1265103 h 1516602"/>
                    <a:gd name="connsiteX82" fmla="*/ 528455 w 1034979"/>
                    <a:gd name="connsiteY82" fmla="*/ 1252334 h 1516602"/>
                    <a:gd name="connsiteX83" fmla="*/ 573969 w 1034979"/>
                    <a:gd name="connsiteY83" fmla="*/ 1236528 h 1516602"/>
                    <a:gd name="connsiteX84" fmla="*/ 585399 w 1034979"/>
                    <a:gd name="connsiteY84" fmla="*/ 1232718 h 1516602"/>
                    <a:gd name="connsiteX85" fmla="*/ 720654 w 1034979"/>
                    <a:gd name="connsiteY85" fmla="*/ 1316538 h 1516602"/>
                    <a:gd name="connsiteX86" fmla="*/ 733989 w 1034979"/>
                    <a:gd name="connsiteY86" fmla="*/ 1326063 h 1516602"/>
                    <a:gd name="connsiteX87" fmla="*/ 743514 w 1034979"/>
                    <a:gd name="connsiteY87" fmla="*/ 1327968 h 1516602"/>
                    <a:gd name="connsiteX88" fmla="*/ 749229 w 1034979"/>
                    <a:gd name="connsiteY88" fmla="*/ 1329873 h 1516602"/>
                    <a:gd name="connsiteX89" fmla="*/ 762564 w 1034979"/>
                    <a:gd name="connsiteY89" fmla="*/ 1335588 h 1516602"/>
                    <a:gd name="connsiteX90" fmla="*/ 777804 w 1034979"/>
                    <a:gd name="connsiteY90" fmla="*/ 1333683 h 1516602"/>
                    <a:gd name="connsiteX91" fmla="*/ 789234 w 1034979"/>
                    <a:gd name="connsiteY91" fmla="*/ 1327968 h 1516602"/>
                    <a:gd name="connsiteX92" fmla="*/ 794949 w 1034979"/>
                    <a:gd name="connsiteY92" fmla="*/ 1326063 h 1516602"/>
                    <a:gd name="connsiteX93" fmla="*/ 802569 w 1034979"/>
                    <a:gd name="connsiteY93" fmla="*/ 1308918 h 1516602"/>
                    <a:gd name="connsiteX94" fmla="*/ 800664 w 1034979"/>
                    <a:gd name="connsiteY94" fmla="*/ 1284153 h 1516602"/>
                    <a:gd name="connsiteX95" fmla="*/ 798759 w 1034979"/>
                    <a:gd name="connsiteY95" fmla="*/ 1278438 h 1516602"/>
                    <a:gd name="connsiteX96" fmla="*/ 796854 w 1034979"/>
                    <a:gd name="connsiteY96" fmla="*/ 1270818 h 1516602"/>
                    <a:gd name="connsiteX97" fmla="*/ 783519 w 1034979"/>
                    <a:gd name="connsiteY97" fmla="*/ 1253673 h 1516602"/>
                    <a:gd name="connsiteX98" fmla="*/ 773994 w 1034979"/>
                    <a:gd name="connsiteY98" fmla="*/ 1247958 h 1516602"/>
                    <a:gd name="connsiteX99" fmla="*/ 648264 w 1034979"/>
                    <a:gd name="connsiteY99" fmla="*/ 1156518 h 1516602"/>
                    <a:gd name="connsiteX100" fmla="*/ 644454 w 1034979"/>
                    <a:gd name="connsiteY100" fmla="*/ 1139373 h 1516602"/>
                    <a:gd name="connsiteX101" fmla="*/ 646359 w 1034979"/>
                    <a:gd name="connsiteY101" fmla="*/ 1131753 h 1516602"/>
                    <a:gd name="connsiteX102" fmla="*/ 650169 w 1034979"/>
                    <a:gd name="connsiteY102" fmla="*/ 1114608 h 1516602"/>
                    <a:gd name="connsiteX103" fmla="*/ 653979 w 1034979"/>
                    <a:gd name="connsiteY103" fmla="*/ 1108893 h 1516602"/>
                    <a:gd name="connsiteX104" fmla="*/ 655884 w 1034979"/>
                    <a:gd name="connsiteY104" fmla="*/ 1103178 h 1516602"/>
                    <a:gd name="connsiteX105" fmla="*/ 661599 w 1034979"/>
                    <a:gd name="connsiteY105" fmla="*/ 1101273 h 1516602"/>
                    <a:gd name="connsiteX106" fmla="*/ 671124 w 1034979"/>
                    <a:gd name="connsiteY106" fmla="*/ 1089843 h 1516602"/>
                    <a:gd name="connsiteX107" fmla="*/ 724464 w 1034979"/>
                    <a:gd name="connsiteY107" fmla="*/ 1082223 h 1516602"/>
                    <a:gd name="connsiteX108" fmla="*/ 842574 w 1034979"/>
                    <a:gd name="connsiteY108" fmla="*/ 1084128 h 1516602"/>
                    <a:gd name="connsiteX109" fmla="*/ 871149 w 1034979"/>
                    <a:gd name="connsiteY109" fmla="*/ 1086033 h 1516602"/>
                    <a:gd name="connsiteX110" fmla="*/ 899724 w 1034979"/>
                    <a:gd name="connsiteY110" fmla="*/ 1091748 h 1516602"/>
                    <a:gd name="connsiteX111" fmla="*/ 922584 w 1034979"/>
                    <a:gd name="connsiteY111" fmla="*/ 1095558 h 1516602"/>
                    <a:gd name="connsiteX112" fmla="*/ 951159 w 1034979"/>
                    <a:gd name="connsiteY112" fmla="*/ 1101273 h 1516602"/>
                    <a:gd name="connsiteX113" fmla="*/ 956874 w 1034979"/>
                    <a:gd name="connsiteY113" fmla="*/ 1101273 h 1516602"/>
                    <a:gd name="connsiteX114" fmla="*/ 1002594 w 1034979"/>
                    <a:gd name="connsiteY114" fmla="*/ 1099368 h 1516602"/>
                    <a:gd name="connsiteX115" fmla="*/ 1031169 w 1034979"/>
                    <a:gd name="connsiteY115" fmla="*/ 1091748 h 1516602"/>
                    <a:gd name="connsiteX116" fmla="*/ 1034979 w 1034979"/>
                    <a:gd name="connsiteY116" fmla="*/ 1086033 h 1516602"/>
                    <a:gd name="connsiteX117" fmla="*/ 1033074 w 1034979"/>
                    <a:gd name="connsiteY117" fmla="*/ 1066983 h 1516602"/>
                    <a:gd name="connsiteX118" fmla="*/ 1027359 w 1034979"/>
                    <a:gd name="connsiteY118" fmla="*/ 1063173 h 1516602"/>
                    <a:gd name="connsiteX119" fmla="*/ 1012119 w 1034979"/>
                    <a:gd name="connsiteY119" fmla="*/ 1061268 h 1516602"/>
                    <a:gd name="connsiteX120" fmla="*/ 1006404 w 1034979"/>
                    <a:gd name="connsiteY120" fmla="*/ 1059363 h 1516602"/>
                    <a:gd name="connsiteX121" fmla="*/ 998784 w 1034979"/>
                    <a:gd name="connsiteY121" fmla="*/ 1057458 h 1516602"/>
                    <a:gd name="connsiteX122" fmla="*/ 987354 w 1034979"/>
                    <a:gd name="connsiteY122" fmla="*/ 1049838 h 1516602"/>
                    <a:gd name="connsiteX123" fmla="*/ 975924 w 1034979"/>
                    <a:gd name="connsiteY123" fmla="*/ 1046028 h 1516602"/>
                    <a:gd name="connsiteX124" fmla="*/ 970209 w 1034979"/>
                    <a:gd name="connsiteY124" fmla="*/ 1044123 h 1516602"/>
                    <a:gd name="connsiteX125" fmla="*/ 962589 w 1034979"/>
                    <a:gd name="connsiteY125" fmla="*/ 1042218 h 1516602"/>
                    <a:gd name="connsiteX126" fmla="*/ 956874 w 1034979"/>
                    <a:gd name="connsiteY126" fmla="*/ 1040313 h 1516602"/>
                    <a:gd name="connsiteX127" fmla="*/ 935919 w 1034979"/>
                    <a:gd name="connsiteY127" fmla="*/ 1034598 h 1516602"/>
                    <a:gd name="connsiteX128" fmla="*/ 825429 w 1034979"/>
                    <a:gd name="connsiteY128" fmla="*/ 1034598 h 1516602"/>
                    <a:gd name="connsiteX129" fmla="*/ 730179 w 1034979"/>
                    <a:gd name="connsiteY129" fmla="*/ 1038408 h 1516602"/>
                    <a:gd name="connsiteX130" fmla="*/ 669219 w 1034979"/>
                    <a:gd name="connsiteY130" fmla="*/ 1046028 h 1516602"/>
                    <a:gd name="connsiteX131" fmla="*/ 646359 w 1034979"/>
                    <a:gd name="connsiteY131" fmla="*/ 1049838 h 1516602"/>
                    <a:gd name="connsiteX132" fmla="*/ 642549 w 1034979"/>
                    <a:gd name="connsiteY132" fmla="*/ 1038408 h 1516602"/>
                    <a:gd name="connsiteX133" fmla="*/ 640644 w 1034979"/>
                    <a:gd name="connsiteY133" fmla="*/ 1032693 h 1516602"/>
                    <a:gd name="connsiteX134" fmla="*/ 642549 w 1034979"/>
                    <a:gd name="connsiteY134" fmla="*/ 1015548 h 1516602"/>
                    <a:gd name="connsiteX135" fmla="*/ 644454 w 1034979"/>
                    <a:gd name="connsiteY135" fmla="*/ 1009833 h 1516602"/>
                    <a:gd name="connsiteX136" fmla="*/ 661599 w 1034979"/>
                    <a:gd name="connsiteY136" fmla="*/ 1000308 h 1516602"/>
                    <a:gd name="connsiteX137" fmla="*/ 673029 w 1034979"/>
                    <a:gd name="connsiteY137" fmla="*/ 992688 h 1516602"/>
                    <a:gd name="connsiteX138" fmla="*/ 674934 w 1034979"/>
                    <a:gd name="connsiteY138" fmla="*/ 986973 h 1516602"/>
                    <a:gd name="connsiteX139" fmla="*/ 680649 w 1034979"/>
                    <a:gd name="connsiteY139" fmla="*/ 985068 h 1516602"/>
                    <a:gd name="connsiteX140" fmla="*/ 686364 w 1034979"/>
                    <a:gd name="connsiteY140" fmla="*/ 981258 h 1516602"/>
                    <a:gd name="connsiteX141" fmla="*/ 695889 w 1034979"/>
                    <a:gd name="connsiteY141" fmla="*/ 971733 h 1516602"/>
                    <a:gd name="connsiteX142" fmla="*/ 705414 w 1034979"/>
                    <a:gd name="connsiteY142" fmla="*/ 960303 h 1516602"/>
                    <a:gd name="connsiteX143" fmla="*/ 716844 w 1034979"/>
                    <a:gd name="connsiteY143" fmla="*/ 952683 h 1516602"/>
                    <a:gd name="connsiteX144" fmla="*/ 732084 w 1034979"/>
                    <a:gd name="connsiteY144" fmla="*/ 939348 h 1516602"/>
                    <a:gd name="connsiteX145" fmla="*/ 741609 w 1034979"/>
                    <a:gd name="connsiteY145" fmla="*/ 927918 h 1516602"/>
                    <a:gd name="connsiteX146" fmla="*/ 753039 w 1034979"/>
                    <a:gd name="connsiteY146" fmla="*/ 918393 h 1516602"/>
                    <a:gd name="connsiteX147" fmla="*/ 758754 w 1034979"/>
                    <a:gd name="connsiteY147" fmla="*/ 906963 h 1516602"/>
                    <a:gd name="connsiteX148" fmla="*/ 760659 w 1034979"/>
                    <a:gd name="connsiteY148" fmla="*/ 901248 h 1516602"/>
                    <a:gd name="connsiteX149" fmla="*/ 766374 w 1034979"/>
                    <a:gd name="connsiteY149" fmla="*/ 889818 h 1516602"/>
                    <a:gd name="connsiteX150" fmla="*/ 764469 w 1034979"/>
                    <a:gd name="connsiteY150" fmla="*/ 874578 h 1516602"/>
                    <a:gd name="connsiteX151" fmla="*/ 758754 w 1034979"/>
                    <a:gd name="connsiteY151" fmla="*/ 872673 h 1516602"/>
                    <a:gd name="connsiteX152" fmla="*/ 737799 w 1034979"/>
                    <a:gd name="connsiteY152" fmla="*/ 874578 h 1516602"/>
                    <a:gd name="connsiteX153" fmla="*/ 732084 w 1034979"/>
                    <a:gd name="connsiteY153" fmla="*/ 878388 h 1516602"/>
                    <a:gd name="connsiteX154" fmla="*/ 699699 w 1034979"/>
                    <a:gd name="connsiteY154" fmla="*/ 899343 h 1516602"/>
                    <a:gd name="connsiteX155" fmla="*/ 595181 w 1034979"/>
                    <a:gd name="connsiteY155" fmla="*/ 957831 h 1516602"/>
                    <a:gd name="connsiteX156" fmla="*/ 507294 w 1034979"/>
                    <a:gd name="connsiteY156" fmla="*/ 847908 h 1516602"/>
                    <a:gd name="connsiteX157" fmla="*/ 503484 w 1034979"/>
                    <a:gd name="connsiteY157" fmla="*/ 358323 h 1516602"/>
                    <a:gd name="connsiteX158" fmla="*/ 499674 w 1034979"/>
                    <a:gd name="connsiteY158" fmla="*/ 66858 h 1516602"/>
                    <a:gd name="connsiteX159" fmla="*/ 490149 w 1034979"/>
                    <a:gd name="connsiteY159" fmla="*/ 40188 h 1516602"/>
                    <a:gd name="connsiteX160" fmla="*/ 488244 w 1034979"/>
                    <a:gd name="connsiteY160" fmla="*/ 34473 h 1516602"/>
                    <a:gd name="connsiteX161" fmla="*/ 484434 w 1034979"/>
                    <a:gd name="connsiteY161" fmla="*/ 28758 h 1516602"/>
                    <a:gd name="connsiteX162" fmla="*/ 478719 w 1034979"/>
                    <a:gd name="connsiteY162" fmla="*/ 17328 h 1516602"/>
                    <a:gd name="connsiteX163" fmla="*/ 473004 w 1034979"/>
                    <a:gd name="connsiteY163" fmla="*/ 13518 h 1516602"/>
                    <a:gd name="connsiteX164" fmla="*/ 469194 w 1034979"/>
                    <a:gd name="connsiteY164" fmla="*/ 7803 h 1516602"/>
                    <a:gd name="connsiteX165" fmla="*/ 429189 w 1034979"/>
                    <a:gd name="connsiteY165" fmla="*/ 11613 h 1516602"/>
                    <a:gd name="connsiteX166" fmla="*/ 425379 w 1034979"/>
                    <a:gd name="connsiteY166" fmla="*/ 78288 h 1516602"/>
                    <a:gd name="connsiteX167" fmla="*/ 425379 w 1034979"/>
                    <a:gd name="connsiteY167" fmla="*/ 84003 h 1516602"/>
                    <a:gd name="connsiteX168" fmla="*/ 429189 w 1034979"/>
                    <a:gd name="connsiteY168" fmla="*/ 238308 h 1516602"/>
                    <a:gd name="connsiteX169" fmla="*/ 440619 w 1034979"/>
                    <a:gd name="connsiteY169" fmla="*/ 421188 h 1516602"/>
                    <a:gd name="connsiteX170" fmla="*/ 435265 w 1034979"/>
                    <a:gd name="connsiteY170" fmla="*/ 718368 h 1516602"/>
                    <a:gd name="connsiteX171" fmla="*/ 435059 w 1034979"/>
                    <a:gd name="connsiteY171" fmla="*/ 799046 h 1516602"/>
                    <a:gd name="connsiteX172" fmla="*/ 430322 w 1034979"/>
                    <a:gd name="connsiteY172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231069 w 1034979"/>
                    <a:gd name="connsiteY9" fmla="*/ 950778 h 1516602"/>
                    <a:gd name="connsiteX10" fmla="*/ 181539 w 1034979"/>
                    <a:gd name="connsiteY10" fmla="*/ 937443 h 1516602"/>
                    <a:gd name="connsiteX11" fmla="*/ 116769 w 1034979"/>
                    <a:gd name="connsiteY11" fmla="*/ 903153 h 1516602"/>
                    <a:gd name="connsiteX12" fmla="*/ 59619 w 1034979"/>
                    <a:gd name="connsiteY12" fmla="*/ 874578 h 1516602"/>
                    <a:gd name="connsiteX13" fmla="*/ 46284 w 1034979"/>
                    <a:gd name="connsiteY13" fmla="*/ 895533 h 1516602"/>
                    <a:gd name="connsiteX14" fmla="*/ 50094 w 1034979"/>
                    <a:gd name="connsiteY14" fmla="*/ 933633 h 1516602"/>
                    <a:gd name="connsiteX15" fmla="*/ 53904 w 1034979"/>
                    <a:gd name="connsiteY15" fmla="*/ 939348 h 1516602"/>
                    <a:gd name="connsiteX16" fmla="*/ 59619 w 1034979"/>
                    <a:gd name="connsiteY16" fmla="*/ 943158 h 1516602"/>
                    <a:gd name="connsiteX17" fmla="*/ 63429 w 1034979"/>
                    <a:gd name="connsiteY17" fmla="*/ 948873 h 1516602"/>
                    <a:gd name="connsiteX18" fmla="*/ 80574 w 1034979"/>
                    <a:gd name="connsiteY18" fmla="*/ 958398 h 1516602"/>
                    <a:gd name="connsiteX19" fmla="*/ 166299 w 1034979"/>
                    <a:gd name="connsiteY19" fmla="*/ 979353 h 1516602"/>
                    <a:gd name="connsiteX20" fmla="*/ 191064 w 1034979"/>
                    <a:gd name="connsiteY20" fmla="*/ 985068 h 1516602"/>
                    <a:gd name="connsiteX21" fmla="*/ 208209 w 1034979"/>
                    <a:gd name="connsiteY21" fmla="*/ 990783 h 1516602"/>
                    <a:gd name="connsiteX22" fmla="*/ 213924 w 1034979"/>
                    <a:gd name="connsiteY22" fmla="*/ 992688 h 1516602"/>
                    <a:gd name="connsiteX23" fmla="*/ 229164 w 1034979"/>
                    <a:gd name="connsiteY23" fmla="*/ 996498 h 1516602"/>
                    <a:gd name="connsiteX24" fmla="*/ 248214 w 1034979"/>
                    <a:gd name="connsiteY24" fmla="*/ 1002213 h 1516602"/>
                    <a:gd name="connsiteX25" fmla="*/ 253929 w 1034979"/>
                    <a:gd name="connsiteY25" fmla="*/ 1006023 h 1516602"/>
                    <a:gd name="connsiteX26" fmla="*/ 267264 w 1034979"/>
                    <a:gd name="connsiteY26" fmla="*/ 1021263 h 1516602"/>
                    <a:gd name="connsiteX27" fmla="*/ 272979 w 1034979"/>
                    <a:gd name="connsiteY27" fmla="*/ 1040313 h 1516602"/>
                    <a:gd name="connsiteX28" fmla="*/ 274884 w 1034979"/>
                    <a:gd name="connsiteY28" fmla="*/ 1046028 h 1516602"/>
                    <a:gd name="connsiteX29" fmla="*/ 276789 w 1034979"/>
                    <a:gd name="connsiteY29" fmla="*/ 1051743 h 1516602"/>
                    <a:gd name="connsiteX30" fmla="*/ 278694 w 1034979"/>
                    <a:gd name="connsiteY30" fmla="*/ 1076508 h 1516602"/>
                    <a:gd name="connsiteX31" fmla="*/ 280599 w 1034979"/>
                    <a:gd name="connsiteY31" fmla="*/ 1082223 h 1516602"/>
                    <a:gd name="connsiteX32" fmla="*/ 278694 w 1034979"/>
                    <a:gd name="connsiteY32" fmla="*/ 1101273 h 1516602"/>
                    <a:gd name="connsiteX33" fmla="*/ 276789 w 1034979"/>
                    <a:gd name="connsiteY33" fmla="*/ 1110798 h 1516602"/>
                    <a:gd name="connsiteX34" fmla="*/ 263454 w 1034979"/>
                    <a:gd name="connsiteY34" fmla="*/ 1124133 h 1516602"/>
                    <a:gd name="connsiteX35" fmla="*/ 252024 w 1034979"/>
                    <a:gd name="connsiteY35" fmla="*/ 1131753 h 1516602"/>
                    <a:gd name="connsiteX36" fmla="*/ 240594 w 1034979"/>
                    <a:gd name="connsiteY36" fmla="*/ 1135563 h 1516602"/>
                    <a:gd name="connsiteX37" fmla="*/ 27234 w 1034979"/>
                    <a:gd name="connsiteY37" fmla="*/ 1154613 h 1516602"/>
                    <a:gd name="connsiteX38" fmla="*/ 15804 w 1034979"/>
                    <a:gd name="connsiteY38" fmla="*/ 1160328 h 1516602"/>
                    <a:gd name="connsiteX39" fmla="*/ 6279 w 1034979"/>
                    <a:gd name="connsiteY39" fmla="*/ 1169853 h 1516602"/>
                    <a:gd name="connsiteX40" fmla="*/ 4374 w 1034979"/>
                    <a:gd name="connsiteY40" fmla="*/ 1175568 h 1516602"/>
                    <a:gd name="connsiteX41" fmla="*/ 564 w 1034979"/>
                    <a:gd name="connsiteY41" fmla="*/ 1181283 h 1516602"/>
                    <a:gd name="connsiteX42" fmla="*/ 6279 w 1034979"/>
                    <a:gd name="connsiteY42" fmla="*/ 1213668 h 1516602"/>
                    <a:gd name="connsiteX43" fmla="*/ 11994 w 1034979"/>
                    <a:gd name="connsiteY43" fmla="*/ 1217478 h 1516602"/>
                    <a:gd name="connsiteX44" fmla="*/ 17709 w 1034979"/>
                    <a:gd name="connsiteY44" fmla="*/ 1219383 h 1516602"/>
                    <a:gd name="connsiteX45" fmla="*/ 145344 w 1034979"/>
                    <a:gd name="connsiteY45" fmla="*/ 1217478 h 1516602"/>
                    <a:gd name="connsiteX46" fmla="*/ 239202 w 1034979"/>
                    <a:gd name="connsiteY46" fmla="*/ 1214801 h 1516602"/>
                    <a:gd name="connsiteX47" fmla="*/ 318699 w 1034979"/>
                    <a:gd name="connsiteY47" fmla="*/ 1217478 h 1516602"/>
                    <a:gd name="connsiteX48" fmla="*/ 330129 w 1034979"/>
                    <a:gd name="connsiteY48" fmla="*/ 1223193 h 1516602"/>
                    <a:gd name="connsiteX49" fmla="*/ 333939 w 1034979"/>
                    <a:gd name="connsiteY49" fmla="*/ 1228908 h 1516602"/>
                    <a:gd name="connsiteX50" fmla="*/ 339654 w 1034979"/>
                    <a:gd name="connsiteY50" fmla="*/ 1230813 h 1516602"/>
                    <a:gd name="connsiteX51" fmla="*/ 351084 w 1034979"/>
                    <a:gd name="connsiteY51" fmla="*/ 1238433 h 1516602"/>
                    <a:gd name="connsiteX52" fmla="*/ 356799 w 1034979"/>
                    <a:gd name="connsiteY52" fmla="*/ 1242243 h 1516602"/>
                    <a:gd name="connsiteX53" fmla="*/ 360609 w 1034979"/>
                    <a:gd name="connsiteY53" fmla="*/ 1247958 h 1516602"/>
                    <a:gd name="connsiteX54" fmla="*/ 366324 w 1034979"/>
                    <a:gd name="connsiteY54" fmla="*/ 1259388 h 1516602"/>
                    <a:gd name="connsiteX55" fmla="*/ 362514 w 1034979"/>
                    <a:gd name="connsiteY55" fmla="*/ 1286058 h 1516602"/>
                    <a:gd name="connsiteX56" fmla="*/ 358704 w 1034979"/>
                    <a:gd name="connsiteY56" fmla="*/ 1291773 h 1516602"/>
                    <a:gd name="connsiteX57" fmla="*/ 356799 w 1034979"/>
                    <a:gd name="connsiteY57" fmla="*/ 1297488 h 1516602"/>
                    <a:gd name="connsiteX58" fmla="*/ 352989 w 1034979"/>
                    <a:gd name="connsiteY58" fmla="*/ 1303203 h 1516602"/>
                    <a:gd name="connsiteX59" fmla="*/ 351084 w 1034979"/>
                    <a:gd name="connsiteY59" fmla="*/ 1308918 h 1516602"/>
                    <a:gd name="connsiteX60" fmla="*/ 347274 w 1034979"/>
                    <a:gd name="connsiteY60" fmla="*/ 1314633 h 1516602"/>
                    <a:gd name="connsiteX61" fmla="*/ 330129 w 1034979"/>
                    <a:gd name="connsiteY61" fmla="*/ 1381308 h 1516602"/>
                    <a:gd name="connsiteX62" fmla="*/ 328224 w 1034979"/>
                    <a:gd name="connsiteY62" fmla="*/ 1432743 h 1516602"/>
                    <a:gd name="connsiteX63" fmla="*/ 330129 w 1034979"/>
                    <a:gd name="connsiteY63" fmla="*/ 1457508 h 1516602"/>
                    <a:gd name="connsiteX64" fmla="*/ 332034 w 1034979"/>
                    <a:gd name="connsiteY64" fmla="*/ 1463223 h 1516602"/>
                    <a:gd name="connsiteX65" fmla="*/ 335844 w 1034979"/>
                    <a:gd name="connsiteY65" fmla="*/ 1467033 h 1516602"/>
                    <a:gd name="connsiteX66" fmla="*/ 364419 w 1034979"/>
                    <a:gd name="connsiteY66" fmla="*/ 1512753 h 1516602"/>
                    <a:gd name="connsiteX67" fmla="*/ 387279 w 1034979"/>
                    <a:gd name="connsiteY67" fmla="*/ 1514658 h 1516602"/>
                    <a:gd name="connsiteX68" fmla="*/ 392994 w 1034979"/>
                    <a:gd name="connsiteY68" fmla="*/ 1508943 h 1516602"/>
                    <a:gd name="connsiteX69" fmla="*/ 394899 w 1034979"/>
                    <a:gd name="connsiteY69" fmla="*/ 1497513 h 1516602"/>
                    <a:gd name="connsiteX70" fmla="*/ 396804 w 1034979"/>
                    <a:gd name="connsiteY70" fmla="*/ 1491798 h 1516602"/>
                    <a:gd name="connsiteX71" fmla="*/ 398709 w 1034979"/>
                    <a:gd name="connsiteY71" fmla="*/ 1474653 h 1516602"/>
                    <a:gd name="connsiteX72" fmla="*/ 400614 w 1034979"/>
                    <a:gd name="connsiteY72" fmla="*/ 1461318 h 1516602"/>
                    <a:gd name="connsiteX73" fmla="*/ 404424 w 1034979"/>
                    <a:gd name="connsiteY73" fmla="*/ 1404168 h 1516602"/>
                    <a:gd name="connsiteX74" fmla="*/ 410139 w 1034979"/>
                    <a:gd name="connsiteY74" fmla="*/ 1392738 h 1516602"/>
                    <a:gd name="connsiteX75" fmla="*/ 413949 w 1034979"/>
                    <a:gd name="connsiteY75" fmla="*/ 1379403 h 1516602"/>
                    <a:gd name="connsiteX76" fmla="*/ 415854 w 1034979"/>
                    <a:gd name="connsiteY76" fmla="*/ 1373688 h 1516602"/>
                    <a:gd name="connsiteX77" fmla="*/ 417759 w 1034979"/>
                    <a:gd name="connsiteY77" fmla="*/ 1360353 h 1516602"/>
                    <a:gd name="connsiteX78" fmla="*/ 421569 w 1034979"/>
                    <a:gd name="connsiteY78" fmla="*/ 1348923 h 1516602"/>
                    <a:gd name="connsiteX79" fmla="*/ 427284 w 1034979"/>
                    <a:gd name="connsiteY79" fmla="*/ 1335588 h 1516602"/>
                    <a:gd name="connsiteX80" fmla="*/ 467289 w 1034979"/>
                    <a:gd name="connsiteY80" fmla="*/ 1265103 h 1516602"/>
                    <a:gd name="connsiteX81" fmla="*/ 528455 w 1034979"/>
                    <a:gd name="connsiteY81" fmla="*/ 1252334 h 1516602"/>
                    <a:gd name="connsiteX82" fmla="*/ 573969 w 1034979"/>
                    <a:gd name="connsiteY82" fmla="*/ 1236528 h 1516602"/>
                    <a:gd name="connsiteX83" fmla="*/ 585399 w 1034979"/>
                    <a:gd name="connsiteY83" fmla="*/ 1232718 h 1516602"/>
                    <a:gd name="connsiteX84" fmla="*/ 720654 w 1034979"/>
                    <a:gd name="connsiteY84" fmla="*/ 1316538 h 1516602"/>
                    <a:gd name="connsiteX85" fmla="*/ 733989 w 1034979"/>
                    <a:gd name="connsiteY85" fmla="*/ 1326063 h 1516602"/>
                    <a:gd name="connsiteX86" fmla="*/ 743514 w 1034979"/>
                    <a:gd name="connsiteY86" fmla="*/ 1327968 h 1516602"/>
                    <a:gd name="connsiteX87" fmla="*/ 749229 w 1034979"/>
                    <a:gd name="connsiteY87" fmla="*/ 1329873 h 1516602"/>
                    <a:gd name="connsiteX88" fmla="*/ 762564 w 1034979"/>
                    <a:gd name="connsiteY88" fmla="*/ 1335588 h 1516602"/>
                    <a:gd name="connsiteX89" fmla="*/ 777804 w 1034979"/>
                    <a:gd name="connsiteY89" fmla="*/ 1333683 h 1516602"/>
                    <a:gd name="connsiteX90" fmla="*/ 789234 w 1034979"/>
                    <a:gd name="connsiteY90" fmla="*/ 1327968 h 1516602"/>
                    <a:gd name="connsiteX91" fmla="*/ 794949 w 1034979"/>
                    <a:gd name="connsiteY91" fmla="*/ 1326063 h 1516602"/>
                    <a:gd name="connsiteX92" fmla="*/ 802569 w 1034979"/>
                    <a:gd name="connsiteY92" fmla="*/ 1308918 h 1516602"/>
                    <a:gd name="connsiteX93" fmla="*/ 800664 w 1034979"/>
                    <a:gd name="connsiteY93" fmla="*/ 1284153 h 1516602"/>
                    <a:gd name="connsiteX94" fmla="*/ 798759 w 1034979"/>
                    <a:gd name="connsiteY94" fmla="*/ 1278438 h 1516602"/>
                    <a:gd name="connsiteX95" fmla="*/ 796854 w 1034979"/>
                    <a:gd name="connsiteY95" fmla="*/ 1270818 h 1516602"/>
                    <a:gd name="connsiteX96" fmla="*/ 783519 w 1034979"/>
                    <a:gd name="connsiteY96" fmla="*/ 1253673 h 1516602"/>
                    <a:gd name="connsiteX97" fmla="*/ 773994 w 1034979"/>
                    <a:gd name="connsiteY97" fmla="*/ 1247958 h 1516602"/>
                    <a:gd name="connsiteX98" fmla="*/ 648264 w 1034979"/>
                    <a:gd name="connsiteY98" fmla="*/ 1156518 h 1516602"/>
                    <a:gd name="connsiteX99" fmla="*/ 644454 w 1034979"/>
                    <a:gd name="connsiteY99" fmla="*/ 1139373 h 1516602"/>
                    <a:gd name="connsiteX100" fmla="*/ 646359 w 1034979"/>
                    <a:gd name="connsiteY100" fmla="*/ 1131753 h 1516602"/>
                    <a:gd name="connsiteX101" fmla="*/ 650169 w 1034979"/>
                    <a:gd name="connsiteY101" fmla="*/ 1114608 h 1516602"/>
                    <a:gd name="connsiteX102" fmla="*/ 653979 w 1034979"/>
                    <a:gd name="connsiteY102" fmla="*/ 1108893 h 1516602"/>
                    <a:gd name="connsiteX103" fmla="*/ 655884 w 1034979"/>
                    <a:gd name="connsiteY103" fmla="*/ 1103178 h 1516602"/>
                    <a:gd name="connsiteX104" fmla="*/ 661599 w 1034979"/>
                    <a:gd name="connsiteY104" fmla="*/ 1101273 h 1516602"/>
                    <a:gd name="connsiteX105" fmla="*/ 671124 w 1034979"/>
                    <a:gd name="connsiteY105" fmla="*/ 1089843 h 1516602"/>
                    <a:gd name="connsiteX106" fmla="*/ 724464 w 1034979"/>
                    <a:gd name="connsiteY106" fmla="*/ 1082223 h 1516602"/>
                    <a:gd name="connsiteX107" fmla="*/ 842574 w 1034979"/>
                    <a:gd name="connsiteY107" fmla="*/ 1084128 h 1516602"/>
                    <a:gd name="connsiteX108" fmla="*/ 871149 w 1034979"/>
                    <a:gd name="connsiteY108" fmla="*/ 1086033 h 1516602"/>
                    <a:gd name="connsiteX109" fmla="*/ 899724 w 1034979"/>
                    <a:gd name="connsiteY109" fmla="*/ 1091748 h 1516602"/>
                    <a:gd name="connsiteX110" fmla="*/ 922584 w 1034979"/>
                    <a:gd name="connsiteY110" fmla="*/ 1095558 h 1516602"/>
                    <a:gd name="connsiteX111" fmla="*/ 951159 w 1034979"/>
                    <a:gd name="connsiteY111" fmla="*/ 1101273 h 1516602"/>
                    <a:gd name="connsiteX112" fmla="*/ 956874 w 1034979"/>
                    <a:gd name="connsiteY112" fmla="*/ 1101273 h 1516602"/>
                    <a:gd name="connsiteX113" fmla="*/ 1002594 w 1034979"/>
                    <a:gd name="connsiteY113" fmla="*/ 1099368 h 1516602"/>
                    <a:gd name="connsiteX114" fmla="*/ 1031169 w 1034979"/>
                    <a:gd name="connsiteY114" fmla="*/ 1091748 h 1516602"/>
                    <a:gd name="connsiteX115" fmla="*/ 1034979 w 1034979"/>
                    <a:gd name="connsiteY115" fmla="*/ 1086033 h 1516602"/>
                    <a:gd name="connsiteX116" fmla="*/ 1033074 w 1034979"/>
                    <a:gd name="connsiteY116" fmla="*/ 1066983 h 1516602"/>
                    <a:gd name="connsiteX117" fmla="*/ 1027359 w 1034979"/>
                    <a:gd name="connsiteY117" fmla="*/ 1063173 h 1516602"/>
                    <a:gd name="connsiteX118" fmla="*/ 1012119 w 1034979"/>
                    <a:gd name="connsiteY118" fmla="*/ 1061268 h 1516602"/>
                    <a:gd name="connsiteX119" fmla="*/ 1006404 w 1034979"/>
                    <a:gd name="connsiteY119" fmla="*/ 1059363 h 1516602"/>
                    <a:gd name="connsiteX120" fmla="*/ 998784 w 1034979"/>
                    <a:gd name="connsiteY120" fmla="*/ 1057458 h 1516602"/>
                    <a:gd name="connsiteX121" fmla="*/ 987354 w 1034979"/>
                    <a:gd name="connsiteY121" fmla="*/ 1049838 h 1516602"/>
                    <a:gd name="connsiteX122" fmla="*/ 975924 w 1034979"/>
                    <a:gd name="connsiteY122" fmla="*/ 1046028 h 1516602"/>
                    <a:gd name="connsiteX123" fmla="*/ 970209 w 1034979"/>
                    <a:gd name="connsiteY123" fmla="*/ 1044123 h 1516602"/>
                    <a:gd name="connsiteX124" fmla="*/ 962589 w 1034979"/>
                    <a:gd name="connsiteY124" fmla="*/ 1042218 h 1516602"/>
                    <a:gd name="connsiteX125" fmla="*/ 956874 w 1034979"/>
                    <a:gd name="connsiteY125" fmla="*/ 1040313 h 1516602"/>
                    <a:gd name="connsiteX126" fmla="*/ 935919 w 1034979"/>
                    <a:gd name="connsiteY126" fmla="*/ 1034598 h 1516602"/>
                    <a:gd name="connsiteX127" fmla="*/ 825429 w 1034979"/>
                    <a:gd name="connsiteY127" fmla="*/ 1034598 h 1516602"/>
                    <a:gd name="connsiteX128" fmla="*/ 730179 w 1034979"/>
                    <a:gd name="connsiteY128" fmla="*/ 1038408 h 1516602"/>
                    <a:gd name="connsiteX129" fmla="*/ 669219 w 1034979"/>
                    <a:gd name="connsiteY129" fmla="*/ 1046028 h 1516602"/>
                    <a:gd name="connsiteX130" fmla="*/ 646359 w 1034979"/>
                    <a:gd name="connsiteY130" fmla="*/ 1049838 h 1516602"/>
                    <a:gd name="connsiteX131" fmla="*/ 642549 w 1034979"/>
                    <a:gd name="connsiteY131" fmla="*/ 1038408 h 1516602"/>
                    <a:gd name="connsiteX132" fmla="*/ 640644 w 1034979"/>
                    <a:gd name="connsiteY132" fmla="*/ 1032693 h 1516602"/>
                    <a:gd name="connsiteX133" fmla="*/ 642549 w 1034979"/>
                    <a:gd name="connsiteY133" fmla="*/ 1015548 h 1516602"/>
                    <a:gd name="connsiteX134" fmla="*/ 644454 w 1034979"/>
                    <a:gd name="connsiteY134" fmla="*/ 1009833 h 1516602"/>
                    <a:gd name="connsiteX135" fmla="*/ 661599 w 1034979"/>
                    <a:gd name="connsiteY135" fmla="*/ 1000308 h 1516602"/>
                    <a:gd name="connsiteX136" fmla="*/ 673029 w 1034979"/>
                    <a:gd name="connsiteY136" fmla="*/ 992688 h 1516602"/>
                    <a:gd name="connsiteX137" fmla="*/ 674934 w 1034979"/>
                    <a:gd name="connsiteY137" fmla="*/ 986973 h 1516602"/>
                    <a:gd name="connsiteX138" fmla="*/ 680649 w 1034979"/>
                    <a:gd name="connsiteY138" fmla="*/ 985068 h 1516602"/>
                    <a:gd name="connsiteX139" fmla="*/ 686364 w 1034979"/>
                    <a:gd name="connsiteY139" fmla="*/ 981258 h 1516602"/>
                    <a:gd name="connsiteX140" fmla="*/ 695889 w 1034979"/>
                    <a:gd name="connsiteY140" fmla="*/ 971733 h 1516602"/>
                    <a:gd name="connsiteX141" fmla="*/ 705414 w 1034979"/>
                    <a:gd name="connsiteY141" fmla="*/ 960303 h 1516602"/>
                    <a:gd name="connsiteX142" fmla="*/ 716844 w 1034979"/>
                    <a:gd name="connsiteY142" fmla="*/ 952683 h 1516602"/>
                    <a:gd name="connsiteX143" fmla="*/ 732084 w 1034979"/>
                    <a:gd name="connsiteY143" fmla="*/ 939348 h 1516602"/>
                    <a:gd name="connsiteX144" fmla="*/ 741609 w 1034979"/>
                    <a:gd name="connsiteY144" fmla="*/ 927918 h 1516602"/>
                    <a:gd name="connsiteX145" fmla="*/ 753039 w 1034979"/>
                    <a:gd name="connsiteY145" fmla="*/ 918393 h 1516602"/>
                    <a:gd name="connsiteX146" fmla="*/ 758754 w 1034979"/>
                    <a:gd name="connsiteY146" fmla="*/ 906963 h 1516602"/>
                    <a:gd name="connsiteX147" fmla="*/ 760659 w 1034979"/>
                    <a:gd name="connsiteY147" fmla="*/ 901248 h 1516602"/>
                    <a:gd name="connsiteX148" fmla="*/ 766374 w 1034979"/>
                    <a:gd name="connsiteY148" fmla="*/ 889818 h 1516602"/>
                    <a:gd name="connsiteX149" fmla="*/ 764469 w 1034979"/>
                    <a:gd name="connsiteY149" fmla="*/ 874578 h 1516602"/>
                    <a:gd name="connsiteX150" fmla="*/ 758754 w 1034979"/>
                    <a:gd name="connsiteY150" fmla="*/ 872673 h 1516602"/>
                    <a:gd name="connsiteX151" fmla="*/ 737799 w 1034979"/>
                    <a:gd name="connsiteY151" fmla="*/ 874578 h 1516602"/>
                    <a:gd name="connsiteX152" fmla="*/ 732084 w 1034979"/>
                    <a:gd name="connsiteY152" fmla="*/ 878388 h 1516602"/>
                    <a:gd name="connsiteX153" fmla="*/ 699699 w 1034979"/>
                    <a:gd name="connsiteY153" fmla="*/ 899343 h 1516602"/>
                    <a:gd name="connsiteX154" fmla="*/ 595181 w 1034979"/>
                    <a:gd name="connsiteY154" fmla="*/ 957831 h 1516602"/>
                    <a:gd name="connsiteX155" fmla="*/ 507294 w 1034979"/>
                    <a:gd name="connsiteY155" fmla="*/ 847908 h 1516602"/>
                    <a:gd name="connsiteX156" fmla="*/ 503484 w 1034979"/>
                    <a:gd name="connsiteY156" fmla="*/ 358323 h 1516602"/>
                    <a:gd name="connsiteX157" fmla="*/ 499674 w 1034979"/>
                    <a:gd name="connsiteY157" fmla="*/ 66858 h 1516602"/>
                    <a:gd name="connsiteX158" fmla="*/ 490149 w 1034979"/>
                    <a:gd name="connsiteY158" fmla="*/ 40188 h 1516602"/>
                    <a:gd name="connsiteX159" fmla="*/ 488244 w 1034979"/>
                    <a:gd name="connsiteY159" fmla="*/ 34473 h 1516602"/>
                    <a:gd name="connsiteX160" fmla="*/ 484434 w 1034979"/>
                    <a:gd name="connsiteY160" fmla="*/ 28758 h 1516602"/>
                    <a:gd name="connsiteX161" fmla="*/ 478719 w 1034979"/>
                    <a:gd name="connsiteY161" fmla="*/ 17328 h 1516602"/>
                    <a:gd name="connsiteX162" fmla="*/ 473004 w 1034979"/>
                    <a:gd name="connsiteY162" fmla="*/ 13518 h 1516602"/>
                    <a:gd name="connsiteX163" fmla="*/ 469194 w 1034979"/>
                    <a:gd name="connsiteY163" fmla="*/ 7803 h 1516602"/>
                    <a:gd name="connsiteX164" fmla="*/ 429189 w 1034979"/>
                    <a:gd name="connsiteY164" fmla="*/ 11613 h 1516602"/>
                    <a:gd name="connsiteX165" fmla="*/ 425379 w 1034979"/>
                    <a:gd name="connsiteY165" fmla="*/ 78288 h 1516602"/>
                    <a:gd name="connsiteX166" fmla="*/ 425379 w 1034979"/>
                    <a:gd name="connsiteY166" fmla="*/ 84003 h 1516602"/>
                    <a:gd name="connsiteX167" fmla="*/ 429189 w 1034979"/>
                    <a:gd name="connsiteY167" fmla="*/ 238308 h 1516602"/>
                    <a:gd name="connsiteX168" fmla="*/ 440619 w 1034979"/>
                    <a:gd name="connsiteY168" fmla="*/ 421188 h 1516602"/>
                    <a:gd name="connsiteX169" fmla="*/ 435265 w 1034979"/>
                    <a:gd name="connsiteY169" fmla="*/ 718368 h 1516602"/>
                    <a:gd name="connsiteX170" fmla="*/ 435059 w 1034979"/>
                    <a:gd name="connsiteY170" fmla="*/ 799046 h 1516602"/>
                    <a:gd name="connsiteX171" fmla="*/ 430322 w 1034979"/>
                    <a:gd name="connsiteY171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236784 w 1034979"/>
                    <a:gd name="connsiteY8" fmla="*/ 952683 h 1516602"/>
                    <a:gd name="connsiteX9" fmla="*/ 181539 w 1034979"/>
                    <a:gd name="connsiteY9" fmla="*/ 937443 h 1516602"/>
                    <a:gd name="connsiteX10" fmla="*/ 116769 w 1034979"/>
                    <a:gd name="connsiteY10" fmla="*/ 903153 h 1516602"/>
                    <a:gd name="connsiteX11" fmla="*/ 59619 w 1034979"/>
                    <a:gd name="connsiteY11" fmla="*/ 874578 h 1516602"/>
                    <a:gd name="connsiteX12" fmla="*/ 46284 w 1034979"/>
                    <a:gd name="connsiteY12" fmla="*/ 895533 h 1516602"/>
                    <a:gd name="connsiteX13" fmla="*/ 50094 w 1034979"/>
                    <a:gd name="connsiteY13" fmla="*/ 933633 h 1516602"/>
                    <a:gd name="connsiteX14" fmla="*/ 53904 w 1034979"/>
                    <a:gd name="connsiteY14" fmla="*/ 939348 h 1516602"/>
                    <a:gd name="connsiteX15" fmla="*/ 59619 w 1034979"/>
                    <a:gd name="connsiteY15" fmla="*/ 943158 h 1516602"/>
                    <a:gd name="connsiteX16" fmla="*/ 63429 w 1034979"/>
                    <a:gd name="connsiteY16" fmla="*/ 948873 h 1516602"/>
                    <a:gd name="connsiteX17" fmla="*/ 80574 w 1034979"/>
                    <a:gd name="connsiteY17" fmla="*/ 958398 h 1516602"/>
                    <a:gd name="connsiteX18" fmla="*/ 166299 w 1034979"/>
                    <a:gd name="connsiteY18" fmla="*/ 979353 h 1516602"/>
                    <a:gd name="connsiteX19" fmla="*/ 191064 w 1034979"/>
                    <a:gd name="connsiteY19" fmla="*/ 985068 h 1516602"/>
                    <a:gd name="connsiteX20" fmla="*/ 208209 w 1034979"/>
                    <a:gd name="connsiteY20" fmla="*/ 990783 h 1516602"/>
                    <a:gd name="connsiteX21" fmla="*/ 213924 w 1034979"/>
                    <a:gd name="connsiteY21" fmla="*/ 992688 h 1516602"/>
                    <a:gd name="connsiteX22" fmla="*/ 229164 w 1034979"/>
                    <a:gd name="connsiteY22" fmla="*/ 996498 h 1516602"/>
                    <a:gd name="connsiteX23" fmla="*/ 248214 w 1034979"/>
                    <a:gd name="connsiteY23" fmla="*/ 1002213 h 1516602"/>
                    <a:gd name="connsiteX24" fmla="*/ 253929 w 1034979"/>
                    <a:gd name="connsiteY24" fmla="*/ 1006023 h 1516602"/>
                    <a:gd name="connsiteX25" fmla="*/ 267264 w 1034979"/>
                    <a:gd name="connsiteY25" fmla="*/ 1021263 h 1516602"/>
                    <a:gd name="connsiteX26" fmla="*/ 272979 w 1034979"/>
                    <a:gd name="connsiteY26" fmla="*/ 1040313 h 1516602"/>
                    <a:gd name="connsiteX27" fmla="*/ 274884 w 1034979"/>
                    <a:gd name="connsiteY27" fmla="*/ 1046028 h 1516602"/>
                    <a:gd name="connsiteX28" fmla="*/ 276789 w 1034979"/>
                    <a:gd name="connsiteY28" fmla="*/ 1051743 h 1516602"/>
                    <a:gd name="connsiteX29" fmla="*/ 278694 w 1034979"/>
                    <a:gd name="connsiteY29" fmla="*/ 1076508 h 1516602"/>
                    <a:gd name="connsiteX30" fmla="*/ 280599 w 1034979"/>
                    <a:gd name="connsiteY30" fmla="*/ 1082223 h 1516602"/>
                    <a:gd name="connsiteX31" fmla="*/ 278694 w 1034979"/>
                    <a:gd name="connsiteY31" fmla="*/ 1101273 h 1516602"/>
                    <a:gd name="connsiteX32" fmla="*/ 276789 w 1034979"/>
                    <a:gd name="connsiteY32" fmla="*/ 1110798 h 1516602"/>
                    <a:gd name="connsiteX33" fmla="*/ 263454 w 1034979"/>
                    <a:gd name="connsiteY33" fmla="*/ 1124133 h 1516602"/>
                    <a:gd name="connsiteX34" fmla="*/ 252024 w 1034979"/>
                    <a:gd name="connsiteY34" fmla="*/ 1131753 h 1516602"/>
                    <a:gd name="connsiteX35" fmla="*/ 240594 w 1034979"/>
                    <a:gd name="connsiteY35" fmla="*/ 1135563 h 1516602"/>
                    <a:gd name="connsiteX36" fmla="*/ 27234 w 1034979"/>
                    <a:gd name="connsiteY36" fmla="*/ 1154613 h 1516602"/>
                    <a:gd name="connsiteX37" fmla="*/ 15804 w 1034979"/>
                    <a:gd name="connsiteY37" fmla="*/ 1160328 h 1516602"/>
                    <a:gd name="connsiteX38" fmla="*/ 6279 w 1034979"/>
                    <a:gd name="connsiteY38" fmla="*/ 1169853 h 1516602"/>
                    <a:gd name="connsiteX39" fmla="*/ 4374 w 1034979"/>
                    <a:gd name="connsiteY39" fmla="*/ 1175568 h 1516602"/>
                    <a:gd name="connsiteX40" fmla="*/ 564 w 1034979"/>
                    <a:gd name="connsiteY40" fmla="*/ 1181283 h 1516602"/>
                    <a:gd name="connsiteX41" fmla="*/ 6279 w 1034979"/>
                    <a:gd name="connsiteY41" fmla="*/ 1213668 h 1516602"/>
                    <a:gd name="connsiteX42" fmla="*/ 11994 w 1034979"/>
                    <a:gd name="connsiteY42" fmla="*/ 1217478 h 1516602"/>
                    <a:gd name="connsiteX43" fmla="*/ 17709 w 1034979"/>
                    <a:gd name="connsiteY43" fmla="*/ 1219383 h 1516602"/>
                    <a:gd name="connsiteX44" fmla="*/ 145344 w 1034979"/>
                    <a:gd name="connsiteY44" fmla="*/ 1217478 h 1516602"/>
                    <a:gd name="connsiteX45" fmla="*/ 239202 w 1034979"/>
                    <a:gd name="connsiteY45" fmla="*/ 1214801 h 1516602"/>
                    <a:gd name="connsiteX46" fmla="*/ 318699 w 1034979"/>
                    <a:gd name="connsiteY46" fmla="*/ 1217478 h 1516602"/>
                    <a:gd name="connsiteX47" fmla="*/ 330129 w 1034979"/>
                    <a:gd name="connsiteY47" fmla="*/ 1223193 h 1516602"/>
                    <a:gd name="connsiteX48" fmla="*/ 333939 w 1034979"/>
                    <a:gd name="connsiteY48" fmla="*/ 1228908 h 1516602"/>
                    <a:gd name="connsiteX49" fmla="*/ 339654 w 1034979"/>
                    <a:gd name="connsiteY49" fmla="*/ 1230813 h 1516602"/>
                    <a:gd name="connsiteX50" fmla="*/ 351084 w 1034979"/>
                    <a:gd name="connsiteY50" fmla="*/ 1238433 h 1516602"/>
                    <a:gd name="connsiteX51" fmla="*/ 356799 w 1034979"/>
                    <a:gd name="connsiteY51" fmla="*/ 1242243 h 1516602"/>
                    <a:gd name="connsiteX52" fmla="*/ 360609 w 1034979"/>
                    <a:gd name="connsiteY52" fmla="*/ 1247958 h 1516602"/>
                    <a:gd name="connsiteX53" fmla="*/ 366324 w 1034979"/>
                    <a:gd name="connsiteY53" fmla="*/ 1259388 h 1516602"/>
                    <a:gd name="connsiteX54" fmla="*/ 362514 w 1034979"/>
                    <a:gd name="connsiteY54" fmla="*/ 1286058 h 1516602"/>
                    <a:gd name="connsiteX55" fmla="*/ 358704 w 1034979"/>
                    <a:gd name="connsiteY55" fmla="*/ 1291773 h 1516602"/>
                    <a:gd name="connsiteX56" fmla="*/ 356799 w 1034979"/>
                    <a:gd name="connsiteY56" fmla="*/ 1297488 h 1516602"/>
                    <a:gd name="connsiteX57" fmla="*/ 352989 w 1034979"/>
                    <a:gd name="connsiteY57" fmla="*/ 1303203 h 1516602"/>
                    <a:gd name="connsiteX58" fmla="*/ 351084 w 1034979"/>
                    <a:gd name="connsiteY58" fmla="*/ 1308918 h 1516602"/>
                    <a:gd name="connsiteX59" fmla="*/ 347274 w 1034979"/>
                    <a:gd name="connsiteY59" fmla="*/ 1314633 h 1516602"/>
                    <a:gd name="connsiteX60" fmla="*/ 330129 w 1034979"/>
                    <a:gd name="connsiteY60" fmla="*/ 1381308 h 1516602"/>
                    <a:gd name="connsiteX61" fmla="*/ 328224 w 1034979"/>
                    <a:gd name="connsiteY61" fmla="*/ 1432743 h 1516602"/>
                    <a:gd name="connsiteX62" fmla="*/ 330129 w 1034979"/>
                    <a:gd name="connsiteY62" fmla="*/ 1457508 h 1516602"/>
                    <a:gd name="connsiteX63" fmla="*/ 332034 w 1034979"/>
                    <a:gd name="connsiteY63" fmla="*/ 1463223 h 1516602"/>
                    <a:gd name="connsiteX64" fmla="*/ 335844 w 1034979"/>
                    <a:gd name="connsiteY64" fmla="*/ 1467033 h 1516602"/>
                    <a:gd name="connsiteX65" fmla="*/ 364419 w 1034979"/>
                    <a:gd name="connsiteY65" fmla="*/ 1512753 h 1516602"/>
                    <a:gd name="connsiteX66" fmla="*/ 387279 w 1034979"/>
                    <a:gd name="connsiteY66" fmla="*/ 1514658 h 1516602"/>
                    <a:gd name="connsiteX67" fmla="*/ 392994 w 1034979"/>
                    <a:gd name="connsiteY67" fmla="*/ 1508943 h 1516602"/>
                    <a:gd name="connsiteX68" fmla="*/ 394899 w 1034979"/>
                    <a:gd name="connsiteY68" fmla="*/ 1497513 h 1516602"/>
                    <a:gd name="connsiteX69" fmla="*/ 396804 w 1034979"/>
                    <a:gd name="connsiteY69" fmla="*/ 1491798 h 1516602"/>
                    <a:gd name="connsiteX70" fmla="*/ 398709 w 1034979"/>
                    <a:gd name="connsiteY70" fmla="*/ 1474653 h 1516602"/>
                    <a:gd name="connsiteX71" fmla="*/ 400614 w 1034979"/>
                    <a:gd name="connsiteY71" fmla="*/ 1461318 h 1516602"/>
                    <a:gd name="connsiteX72" fmla="*/ 404424 w 1034979"/>
                    <a:gd name="connsiteY72" fmla="*/ 1404168 h 1516602"/>
                    <a:gd name="connsiteX73" fmla="*/ 410139 w 1034979"/>
                    <a:gd name="connsiteY73" fmla="*/ 1392738 h 1516602"/>
                    <a:gd name="connsiteX74" fmla="*/ 413949 w 1034979"/>
                    <a:gd name="connsiteY74" fmla="*/ 1379403 h 1516602"/>
                    <a:gd name="connsiteX75" fmla="*/ 415854 w 1034979"/>
                    <a:gd name="connsiteY75" fmla="*/ 1373688 h 1516602"/>
                    <a:gd name="connsiteX76" fmla="*/ 417759 w 1034979"/>
                    <a:gd name="connsiteY76" fmla="*/ 1360353 h 1516602"/>
                    <a:gd name="connsiteX77" fmla="*/ 421569 w 1034979"/>
                    <a:gd name="connsiteY77" fmla="*/ 1348923 h 1516602"/>
                    <a:gd name="connsiteX78" fmla="*/ 427284 w 1034979"/>
                    <a:gd name="connsiteY78" fmla="*/ 1335588 h 1516602"/>
                    <a:gd name="connsiteX79" fmla="*/ 467289 w 1034979"/>
                    <a:gd name="connsiteY79" fmla="*/ 1265103 h 1516602"/>
                    <a:gd name="connsiteX80" fmla="*/ 528455 w 1034979"/>
                    <a:gd name="connsiteY80" fmla="*/ 1252334 h 1516602"/>
                    <a:gd name="connsiteX81" fmla="*/ 573969 w 1034979"/>
                    <a:gd name="connsiteY81" fmla="*/ 1236528 h 1516602"/>
                    <a:gd name="connsiteX82" fmla="*/ 585399 w 1034979"/>
                    <a:gd name="connsiteY82" fmla="*/ 1232718 h 1516602"/>
                    <a:gd name="connsiteX83" fmla="*/ 720654 w 1034979"/>
                    <a:gd name="connsiteY83" fmla="*/ 1316538 h 1516602"/>
                    <a:gd name="connsiteX84" fmla="*/ 733989 w 1034979"/>
                    <a:gd name="connsiteY84" fmla="*/ 1326063 h 1516602"/>
                    <a:gd name="connsiteX85" fmla="*/ 743514 w 1034979"/>
                    <a:gd name="connsiteY85" fmla="*/ 1327968 h 1516602"/>
                    <a:gd name="connsiteX86" fmla="*/ 749229 w 1034979"/>
                    <a:gd name="connsiteY86" fmla="*/ 1329873 h 1516602"/>
                    <a:gd name="connsiteX87" fmla="*/ 762564 w 1034979"/>
                    <a:gd name="connsiteY87" fmla="*/ 1335588 h 1516602"/>
                    <a:gd name="connsiteX88" fmla="*/ 777804 w 1034979"/>
                    <a:gd name="connsiteY88" fmla="*/ 1333683 h 1516602"/>
                    <a:gd name="connsiteX89" fmla="*/ 789234 w 1034979"/>
                    <a:gd name="connsiteY89" fmla="*/ 1327968 h 1516602"/>
                    <a:gd name="connsiteX90" fmla="*/ 794949 w 1034979"/>
                    <a:gd name="connsiteY90" fmla="*/ 1326063 h 1516602"/>
                    <a:gd name="connsiteX91" fmla="*/ 802569 w 1034979"/>
                    <a:gd name="connsiteY91" fmla="*/ 1308918 h 1516602"/>
                    <a:gd name="connsiteX92" fmla="*/ 800664 w 1034979"/>
                    <a:gd name="connsiteY92" fmla="*/ 1284153 h 1516602"/>
                    <a:gd name="connsiteX93" fmla="*/ 798759 w 1034979"/>
                    <a:gd name="connsiteY93" fmla="*/ 1278438 h 1516602"/>
                    <a:gd name="connsiteX94" fmla="*/ 796854 w 1034979"/>
                    <a:gd name="connsiteY94" fmla="*/ 1270818 h 1516602"/>
                    <a:gd name="connsiteX95" fmla="*/ 783519 w 1034979"/>
                    <a:gd name="connsiteY95" fmla="*/ 1253673 h 1516602"/>
                    <a:gd name="connsiteX96" fmla="*/ 773994 w 1034979"/>
                    <a:gd name="connsiteY96" fmla="*/ 1247958 h 1516602"/>
                    <a:gd name="connsiteX97" fmla="*/ 648264 w 1034979"/>
                    <a:gd name="connsiteY97" fmla="*/ 1156518 h 1516602"/>
                    <a:gd name="connsiteX98" fmla="*/ 644454 w 1034979"/>
                    <a:gd name="connsiteY98" fmla="*/ 1139373 h 1516602"/>
                    <a:gd name="connsiteX99" fmla="*/ 646359 w 1034979"/>
                    <a:gd name="connsiteY99" fmla="*/ 1131753 h 1516602"/>
                    <a:gd name="connsiteX100" fmla="*/ 650169 w 1034979"/>
                    <a:gd name="connsiteY100" fmla="*/ 1114608 h 1516602"/>
                    <a:gd name="connsiteX101" fmla="*/ 653979 w 1034979"/>
                    <a:gd name="connsiteY101" fmla="*/ 1108893 h 1516602"/>
                    <a:gd name="connsiteX102" fmla="*/ 655884 w 1034979"/>
                    <a:gd name="connsiteY102" fmla="*/ 1103178 h 1516602"/>
                    <a:gd name="connsiteX103" fmla="*/ 661599 w 1034979"/>
                    <a:gd name="connsiteY103" fmla="*/ 1101273 h 1516602"/>
                    <a:gd name="connsiteX104" fmla="*/ 671124 w 1034979"/>
                    <a:gd name="connsiteY104" fmla="*/ 1089843 h 1516602"/>
                    <a:gd name="connsiteX105" fmla="*/ 724464 w 1034979"/>
                    <a:gd name="connsiteY105" fmla="*/ 1082223 h 1516602"/>
                    <a:gd name="connsiteX106" fmla="*/ 842574 w 1034979"/>
                    <a:gd name="connsiteY106" fmla="*/ 1084128 h 1516602"/>
                    <a:gd name="connsiteX107" fmla="*/ 871149 w 1034979"/>
                    <a:gd name="connsiteY107" fmla="*/ 1086033 h 1516602"/>
                    <a:gd name="connsiteX108" fmla="*/ 899724 w 1034979"/>
                    <a:gd name="connsiteY108" fmla="*/ 1091748 h 1516602"/>
                    <a:gd name="connsiteX109" fmla="*/ 922584 w 1034979"/>
                    <a:gd name="connsiteY109" fmla="*/ 1095558 h 1516602"/>
                    <a:gd name="connsiteX110" fmla="*/ 951159 w 1034979"/>
                    <a:gd name="connsiteY110" fmla="*/ 1101273 h 1516602"/>
                    <a:gd name="connsiteX111" fmla="*/ 956874 w 1034979"/>
                    <a:gd name="connsiteY111" fmla="*/ 1101273 h 1516602"/>
                    <a:gd name="connsiteX112" fmla="*/ 1002594 w 1034979"/>
                    <a:gd name="connsiteY112" fmla="*/ 1099368 h 1516602"/>
                    <a:gd name="connsiteX113" fmla="*/ 1031169 w 1034979"/>
                    <a:gd name="connsiteY113" fmla="*/ 1091748 h 1516602"/>
                    <a:gd name="connsiteX114" fmla="*/ 1034979 w 1034979"/>
                    <a:gd name="connsiteY114" fmla="*/ 1086033 h 1516602"/>
                    <a:gd name="connsiteX115" fmla="*/ 1033074 w 1034979"/>
                    <a:gd name="connsiteY115" fmla="*/ 1066983 h 1516602"/>
                    <a:gd name="connsiteX116" fmla="*/ 1027359 w 1034979"/>
                    <a:gd name="connsiteY116" fmla="*/ 1063173 h 1516602"/>
                    <a:gd name="connsiteX117" fmla="*/ 1012119 w 1034979"/>
                    <a:gd name="connsiteY117" fmla="*/ 1061268 h 1516602"/>
                    <a:gd name="connsiteX118" fmla="*/ 1006404 w 1034979"/>
                    <a:gd name="connsiteY118" fmla="*/ 1059363 h 1516602"/>
                    <a:gd name="connsiteX119" fmla="*/ 998784 w 1034979"/>
                    <a:gd name="connsiteY119" fmla="*/ 1057458 h 1516602"/>
                    <a:gd name="connsiteX120" fmla="*/ 987354 w 1034979"/>
                    <a:gd name="connsiteY120" fmla="*/ 1049838 h 1516602"/>
                    <a:gd name="connsiteX121" fmla="*/ 975924 w 1034979"/>
                    <a:gd name="connsiteY121" fmla="*/ 1046028 h 1516602"/>
                    <a:gd name="connsiteX122" fmla="*/ 970209 w 1034979"/>
                    <a:gd name="connsiteY122" fmla="*/ 1044123 h 1516602"/>
                    <a:gd name="connsiteX123" fmla="*/ 962589 w 1034979"/>
                    <a:gd name="connsiteY123" fmla="*/ 1042218 h 1516602"/>
                    <a:gd name="connsiteX124" fmla="*/ 956874 w 1034979"/>
                    <a:gd name="connsiteY124" fmla="*/ 1040313 h 1516602"/>
                    <a:gd name="connsiteX125" fmla="*/ 935919 w 1034979"/>
                    <a:gd name="connsiteY125" fmla="*/ 1034598 h 1516602"/>
                    <a:gd name="connsiteX126" fmla="*/ 825429 w 1034979"/>
                    <a:gd name="connsiteY126" fmla="*/ 1034598 h 1516602"/>
                    <a:gd name="connsiteX127" fmla="*/ 730179 w 1034979"/>
                    <a:gd name="connsiteY127" fmla="*/ 1038408 h 1516602"/>
                    <a:gd name="connsiteX128" fmla="*/ 669219 w 1034979"/>
                    <a:gd name="connsiteY128" fmla="*/ 1046028 h 1516602"/>
                    <a:gd name="connsiteX129" fmla="*/ 646359 w 1034979"/>
                    <a:gd name="connsiteY129" fmla="*/ 1049838 h 1516602"/>
                    <a:gd name="connsiteX130" fmla="*/ 642549 w 1034979"/>
                    <a:gd name="connsiteY130" fmla="*/ 1038408 h 1516602"/>
                    <a:gd name="connsiteX131" fmla="*/ 640644 w 1034979"/>
                    <a:gd name="connsiteY131" fmla="*/ 1032693 h 1516602"/>
                    <a:gd name="connsiteX132" fmla="*/ 642549 w 1034979"/>
                    <a:gd name="connsiteY132" fmla="*/ 1015548 h 1516602"/>
                    <a:gd name="connsiteX133" fmla="*/ 644454 w 1034979"/>
                    <a:gd name="connsiteY133" fmla="*/ 1009833 h 1516602"/>
                    <a:gd name="connsiteX134" fmla="*/ 661599 w 1034979"/>
                    <a:gd name="connsiteY134" fmla="*/ 1000308 h 1516602"/>
                    <a:gd name="connsiteX135" fmla="*/ 673029 w 1034979"/>
                    <a:gd name="connsiteY135" fmla="*/ 992688 h 1516602"/>
                    <a:gd name="connsiteX136" fmla="*/ 674934 w 1034979"/>
                    <a:gd name="connsiteY136" fmla="*/ 986973 h 1516602"/>
                    <a:gd name="connsiteX137" fmla="*/ 680649 w 1034979"/>
                    <a:gd name="connsiteY137" fmla="*/ 985068 h 1516602"/>
                    <a:gd name="connsiteX138" fmla="*/ 686364 w 1034979"/>
                    <a:gd name="connsiteY138" fmla="*/ 981258 h 1516602"/>
                    <a:gd name="connsiteX139" fmla="*/ 695889 w 1034979"/>
                    <a:gd name="connsiteY139" fmla="*/ 971733 h 1516602"/>
                    <a:gd name="connsiteX140" fmla="*/ 705414 w 1034979"/>
                    <a:gd name="connsiteY140" fmla="*/ 960303 h 1516602"/>
                    <a:gd name="connsiteX141" fmla="*/ 716844 w 1034979"/>
                    <a:gd name="connsiteY141" fmla="*/ 952683 h 1516602"/>
                    <a:gd name="connsiteX142" fmla="*/ 732084 w 1034979"/>
                    <a:gd name="connsiteY142" fmla="*/ 939348 h 1516602"/>
                    <a:gd name="connsiteX143" fmla="*/ 741609 w 1034979"/>
                    <a:gd name="connsiteY143" fmla="*/ 927918 h 1516602"/>
                    <a:gd name="connsiteX144" fmla="*/ 753039 w 1034979"/>
                    <a:gd name="connsiteY144" fmla="*/ 918393 h 1516602"/>
                    <a:gd name="connsiteX145" fmla="*/ 758754 w 1034979"/>
                    <a:gd name="connsiteY145" fmla="*/ 906963 h 1516602"/>
                    <a:gd name="connsiteX146" fmla="*/ 760659 w 1034979"/>
                    <a:gd name="connsiteY146" fmla="*/ 901248 h 1516602"/>
                    <a:gd name="connsiteX147" fmla="*/ 766374 w 1034979"/>
                    <a:gd name="connsiteY147" fmla="*/ 889818 h 1516602"/>
                    <a:gd name="connsiteX148" fmla="*/ 764469 w 1034979"/>
                    <a:gd name="connsiteY148" fmla="*/ 874578 h 1516602"/>
                    <a:gd name="connsiteX149" fmla="*/ 758754 w 1034979"/>
                    <a:gd name="connsiteY149" fmla="*/ 872673 h 1516602"/>
                    <a:gd name="connsiteX150" fmla="*/ 737799 w 1034979"/>
                    <a:gd name="connsiteY150" fmla="*/ 874578 h 1516602"/>
                    <a:gd name="connsiteX151" fmla="*/ 732084 w 1034979"/>
                    <a:gd name="connsiteY151" fmla="*/ 878388 h 1516602"/>
                    <a:gd name="connsiteX152" fmla="*/ 699699 w 1034979"/>
                    <a:gd name="connsiteY152" fmla="*/ 899343 h 1516602"/>
                    <a:gd name="connsiteX153" fmla="*/ 595181 w 1034979"/>
                    <a:gd name="connsiteY153" fmla="*/ 957831 h 1516602"/>
                    <a:gd name="connsiteX154" fmla="*/ 507294 w 1034979"/>
                    <a:gd name="connsiteY154" fmla="*/ 847908 h 1516602"/>
                    <a:gd name="connsiteX155" fmla="*/ 503484 w 1034979"/>
                    <a:gd name="connsiteY155" fmla="*/ 358323 h 1516602"/>
                    <a:gd name="connsiteX156" fmla="*/ 499674 w 1034979"/>
                    <a:gd name="connsiteY156" fmla="*/ 66858 h 1516602"/>
                    <a:gd name="connsiteX157" fmla="*/ 490149 w 1034979"/>
                    <a:gd name="connsiteY157" fmla="*/ 40188 h 1516602"/>
                    <a:gd name="connsiteX158" fmla="*/ 488244 w 1034979"/>
                    <a:gd name="connsiteY158" fmla="*/ 34473 h 1516602"/>
                    <a:gd name="connsiteX159" fmla="*/ 484434 w 1034979"/>
                    <a:gd name="connsiteY159" fmla="*/ 28758 h 1516602"/>
                    <a:gd name="connsiteX160" fmla="*/ 478719 w 1034979"/>
                    <a:gd name="connsiteY160" fmla="*/ 17328 h 1516602"/>
                    <a:gd name="connsiteX161" fmla="*/ 473004 w 1034979"/>
                    <a:gd name="connsiteY161" fmla="*/ 13518 h 1516602"/>
                    <a:gd name="connsiteX162" fmla="*/ 469194 w 1034979"/>
                    <a:gd name="connsiteY162" fmla="*/ 7803 h 1516602"/>
                    <a:gd name="connsiteX163" fmla="*/ 429189 w 1034979"/>
                    <a:gd name="connsiteY163" fmla="*/ 11613 h 1516602"/>
                    <a:gd name="connsiteX164" fmla="*/ 425379 w 1034979"/>
                    <a:gd name="connsiteY164" fmla="*/ 78288 h 1516602"/>
                    <a:gd name="connsiteX165" fmla="*/ 425379 w 1034979"/>
                    <a:gd name="connsiteY165" fmla="*/ 84003 h 1516602"/>
                    <a:gd name="connsiteX166" fmla="*/ 429189 w 1034979"/>
                    <a:gd name="connsiteY166" fmla="*/ 238308 h 1516602"/>
                    <a:gd name="connsiteX167" fmla="*/ 440619 w 1034979"/>
                    <a:gd name="connsiteY167" fmla="*/ 421188 h 1516602"/>
                    <a:gd name="connsiteX168" fmla="*/ 435265 w 1034979"/>
                    <a:gd name="connsiteY168" fmla="*/ 718368 h 1516602"/>
                    <a:gd name="connsiteX169" fmla="*/ 435059 w 1034979"/>
                    <a:gd name="connsiteY169" fmla="*/ 799046 h 1516602"/>
                    <a:gd name="connsiteX170" fmla="*/ 430322 w 1034979"/>
                    <a:gd name="connsiteY170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242499 w 1034979"/>
                    <a:gd name="connsiteY7" fmla="*/ 954588 h 1516602"/>
                    <a:gd name="connsiteX8" fmla="*/ 181539 w 1034979"/>
                    <a:gd name="connsiteY8" fmla="*/ 937443 h 1516602"/>
                    <a:gd name="connsiteX9" fmla="*/ 116769 w 1034979"/>
                    <a:gd name="connsiteY9" fmla="*/ 903153 h 1516602"/>
                    <a:gd name="connsiteX10" fmla="*/ 59619 w 1034979"/>
                    <a:gd name="connsiteY10" fmla="*/ 874578 h 1516602"/>
                    <a:gd name="connsiteX11" fmla="*/ 46284 w 1034979"/>
                    <a:gd name="connsiteY11" fmla="*/ 895533 h 1516602"/>
                    <a:gd name="connsiteX12" fmla="*/ 50094 w 1034979"/>
                    <a:gd name="connsiteY12" fmla="*/ 933633 h 1516602"/>
                    <a:gd name="connsiteX13" fmla="*/ 53904 w 1034979"/>
                    <a:gd name="connsiteY13" fmla="*/ 939348 h 1516602"/>
                    <a:gd name="connsiteX14" fmla="*/ 59619 w 1034979"/>
                    <a:gd name="connsiteY14" fmla="*/ 943158 h 1516602"/>
                    <a:gd name="connsiteX15" fmla="*/ 63429 w 1034979"/>
                    <a:gd name="connsiteY15" fmla="*/ 948873 h 1516602"/>
                    <a:gd name="connsiteX16" fmla="*/ 80574 w 1034979"/>
                    <a:gd name="connsiteY16" fmla="*/ 958398 h 1516602"/>
                    <a:gd name="connsiteX17" fmla="*/ 166299 w 1034979"/>
                    <a:gd name="connsiteY17" fmla="*/ 979353 h 1516602"/>
                    <a:gd name="connsiteX18" fmla="*/ 191064 w 1034979"/>
                    <a:gd name="connsiteY18" fmla="*/ 985068 h 1516602"/>
                    <a:gd name="connsiteX19" fmla="*/ 208209 w 1034979"/>
                    <a:gd name="connsiteY19" fmla="*/ 990783 h 1516602"/>
                    <a:gd name="connsiteX20" fmla="*/ 213924 w 1034979"/>
                    <a:gd name="connsiteY20" fmla="*/ 992688 h 1516602"/>
                    <a:gd name="connsiteX21" fmla="*/ 229164 w 1034979"/>
                    <a:gd name="connsiteY21" fmla="*/ 996498 h 1516602"/>
                    <a:gd name="connsiteX22" fmla="*/ 248214 w 1034979"/>
                    <a:gd name="connsiteY22" fmla="*/ 1002213 h 1516602"/>
                    <a:gd name="connsiteX23" fmla="*/ 253929 w 1034979"/>
                    <a:gd name="connsiteY23" fmla="*/ 1006023 h 1516602"/>
                    <a:gd name="connsiteX24" fmla="*/ 267264 w 1034979"/>
                    <a:gd name="connsiteY24" fmla="*/ 1021263 h 1516602"/>
                    <a:gd name="connsiteX25" fmla="*/ 272979 w 1034979"/>
                    <a:gd name="connsiteY25" fmla="*/ 1040313 h 1516602"/>
                    <a:gd name="connsiteX26" fmla="*/ 274884 w 1034979"/>
                    <a:gd name="connsiteY26" fmla="*/ 1046028 h 1516602"/>
                    <a:gd name="connsiteX27" fmla="*/ 276789 w 1034979"/>
                    <a:gd name="connsiteY27" fmla="*/ 1051743 h 1516602"/>
                    <a:gd name="connsiteX28" fmla="*/ 278694 w 1034979"/>
                    <a:gd name="connsiteY28" fmla="*/ 1076508 h 1516602"/>
                    <a:gd name="connsiteX29" fmla="*/ 280599 w 1034979"/>
                    <a:gd name="connsiteY29" fmla="*/ 1082223 h 1516602"/>
                    <a:gd name="connsiteX30" fmla="*/ 278694 w 1034979"/>
                    <a:gd name="connsiteY30" fmla="*/ 1101273 h 1516602"/>
                    <a:gd name="connsiteX31" fmla="*/ 276789 w 1034979"/>
                    <a:gd name="connsiteY31" fmla="*/ 1110798 h 1516602"/>
                    <a:gd name="connsiteX32" fmla="*/ 263454 w 1034979"/>
                    <a:gd name="connsiteY32" fmla="*/ 1124133 h 1516602"/>
                    <a:gd name="connsiteX33" fmla="*/ 252024 w 1034979"/>
                    <a:gd name="connsiteY33" fmla="*/ 1131753 h 1516602"/>
                    <a:gd name="connsiteX34" fmla="*/ 240594 w 1034979"/>
                    <a:gd name="connsiteY34" fmla="*/ 1135563 h 1516602"/>
                    <a:gd name="connsiteX35" fmla="*/ 27234 w 1034979"/>
                    <a:gd name="connsiteY35" fmla="*/ 1154613 h 1516602"/>
                    <a:gd name="connsiteX36" fmla="*/ 15804 w 1034979"/>
                    <a:gd name="connsiteY36" fmla="*/ 1160328 h 1516602"/>
                    <a:gd name="connsiteX37" fmla="*/ 6279 w 1034979"/>
                    <a:gd name="connsiteY37" fmla="*/ 1169853 h 1516602"/>
                    <a:gd name="connsiteX38" fmla="*/ 4374 w 1034979"/>
                    <a:gd name="connsiteY38" fmla="*/ 1175568 h 1516602"/>
                    <a:gd name="connsiteX39" fmla="*/ 564 w 1034979"/>
                    <a:gd name="connsiteY39" fmla="*/ 1181283 h 1516602"/>
                    <a:gd name="connsiteX40" fmla="*/ 6279 w 1034979"/>
                    <a:gd name="connsiteY40" fmla="*/ 1213668 h 1516602"/>
                    <a:gd name="connsiteX41" fmla="*/ 11994 w 1034979"/>
                    <a:gd name="connsiteY41" fmla="*/ 1217478 h 1516602"/>
                    <a:gd name="connsiteX42" fmla="*/ 17709 w 1034979"/>
                    <a:gd name="connsiteY42" fmla="*/ 1219383 h 1516602"/>
                    <a:gd name="connsiteX43" fmla="*/ 145344 w 1034979"/>
                    <a:gd name="connsiteY43" fmla="*/ 1217478 h 1516602"/>
                    <a:gd name="connsiteX44" fmla="*/ 239202 w 1034979"/>
                    <a:gd name="connsiteY44" fmla="*/ 1214801 h 1516602"/>
                    <a:gd name="connsiteX45" fmla="*/ 318699 w 1034979"/>
                    <a:gd name="connsiteY45" fmla="*/ 1217478 h 1516602"/>
                    <a:gd name="connsiteX46" fmla="*/ 330129 w 1034979"/>
                    <a:gd name="connsiteY46" fmla="*/ 1223193 h 1516602"/>
                    <a:gd name="connsiteX47" fmla="*/ 333939 w 1034979"/>
                    <a:gd name="connsiteY47" fmla="*/ 1228908 h 1516602"/>
                    <a:gd name="connsiteX48" fmla="*/ 339654 w 1034979"/>
                    <a:gd name="connsiteY48" fmla="*/ 1230813 h 1516602"/>
                    <a:gd name="connsiteX49" fmla="*/ 351084 w 1034979"/>
                    <a:gd name="connsiteY49" fmla="*/ 1238433 h 1516602"/>
                    <a:gd name="connsiteX50" fmla="*/ 356799 w 1034979"/>
                    <a:gd name="connsiteY50" fmla="*/ 1242243 h 1516602"/>
                    <a:gd name="connsiteX51" fmla="*/ 360609 w 1034979"/>
                    <a:gd name="connsiteY51" fmla="*/ 1247958 h 1516602"/>
                    <a:gd name="connsiteX52" fmla="*/ 366324 w 1034979"/>
                    <a:gd name="connsiteY52" fmla="*/ 1259388 h 1516602"/>
                    <a:gd name="connsiteX53" fmla="*/ 362514 w 1034979"/>
                    <a:gd name="connsiteY53" fmla="*/ 1286058 h 1516602"/>
                    <a:gd name="connsiteX54" fmla="*/ 358704 w 1034979"/>
                    <a:gd name="connsiteY54" fmla="*/ 1291773 h 1516602"/>
                    <a:gd name="connsiteX55" fmla="*/ 356799 w 1034979"/>
                    <a:gd name="connsiteY55" fmla="*/ 1297488 h 1516602"/>
                    <a:gd name="connsiteX56" fmla="*/ 352989 w 1034979"/>
                    <a:gd name="connsiteY56" fmla="*/ 1303203 h 1516602"/>
                    <a:gd name="connsiteX57" fmla="*/ 351084 w 1034979"/>
                    <a:gd name="connsiteY57" fmla="*/ 1308918 h 1516602"/>
                    <a:gd name="connsiteX58" fmla="*/ 347274 w 1034979"/>
                    <a:gd name="connsiteY58" fmla="*/ 1314633 h 1516602"/>
                    <a:gd name="connsiteX59" fmla="*/ 330129 w 1034979"/>
                    <a:gd name="connsiteY59" fmla="*/ 1381308 h 1516602"/>
                    <a:gd name="connsiteX60" fmla="*/ 328224 w 1034979"/>
                    <a:gd name="connsiteY60" fmla="*/ 1432743 h 1516602"/>
                    <a:gd name="connsiteX61" fmla="*/ 330129 w 1034979"/>
                    <a:gd name="connsiteY61" fmla="*/ 1457508 h 1516602"/>
                    <a:gd name="connsiteX62" fmla="*/ 332034 w 1034979"/>
                    <a:gd name="connsiteY62" fmla="*/ 1463223 h 1516602"/>
                    <a:gd name="connsiteX63" fmla="*/ 335844 w 1034979"/>
                    <a:gd name="connsiteY63" fmla="*/ 1467033 h 1516602"/>
                    <a:gd name="connsiteX64" fmla="*/ 364419 w 1034979"/>
                    <a:gd name="connsiteY64" fmla="*/ 1512753 h 1516602"/>
                    <a:gd name="connsiteX65" fmla="*/ 387279 w 1034979"/>
                    <a:gd name="connsiteY65" fmla="*/ 1514658 h 1516602"/>
                    <a:gd name="connsiteX66" fmla="*/ 392994 w 1034979"/>
                    <a:gd name="connsiteY66" fmla="*/ 1508943 h 1516602"/>
                    <a:gd name="connsiteX67" fmla="*/ 394899 w 1034979"/>
                    <a:gd name="connsiteY67" fmla="*/ 1497513 h 1516602"/>
                    <a:gd name="connsiteX68" fmla="*/ 396804 w 1034979"/>
                    <a:gd name="connsiteY68" fmla="*/ 1491798 h 1516602"/>
                    <a:gd name="connsiteX69" fmla="*/ 398709 w 1034979"/>
                    <a:gd name="connsiteY69" fmla="*/ 1474653 h 1516602"/>
                    <a:gd name="connsiteX70" fmla="*/ 400614 w 1034979"/>
                    <a:gd name="connsiteY70" fmla="*/ 1461318 h 1516602"/>
                    <a:gd name="connsiteX71" fmla="*/ 404424 w 1034979"/>
                    <a:gd name="connsiteY71" fmla="*/ 1404168 h 1516602"/>
                    <a:gd name="connsiteX72" fmla="*/ 410139 w 1034979"/>
                    <a:gd name="connsiteY72" fmla="*/ 1392738 h 1516602"/>
                    <a:gd name="connsiteX73" fmla="*/ 413949 w 1034979"/>
                    <a:gd name="connsiteY73" fmla="*/ 1379403 h 1516602"/>
                    <a:gd name="connsiteX74" fmla="*/ 415854 w 1034979"/>
                    <a:gd name="connsiteY74" fmla="*/ 1373688 h 1516602"/>
                    <a:gd name="connsiteX75" fmla="*/ 417759 w 1034979"/>
                    <a:gd name="connsiteY75" fmla="*/ 1360353 h 1516602"/>
                    <a:gd name="connsiteX76" fmla="*/ 421569 w 1034979"/>
                    <a:gd name="connsiteY76" fmla="*/ 1348923 h 1516602"/>
                    <a:gd name="connsiteX77" fmla="*/ 427284 w 1034979"/>
                    <a:gd name="connsiteY77" fmla="*/ 1335588 h 1516602"/>
                    <a:gd name="connsiteX78" fmla="*/ 467289 w 1034979"/>
                    <a:gd name="connsiteY78" fmla="*/ 1265103 h 1516602"/>
                    <a:gd name="connsiteX79" fmla="*/ 528455 w 1034979"/>
                    <a:gd name="connsiteY79" fmla="*/ 1252334 h 1516602"/>
                    <a:gd name="connsiteX80" fmla="*/ 573969 w 1034979"/>
                    <a:gd name="connsiteY80" fmla="*/ 1236528 h 1516602"/>
                    <a:gd name="connsiteX81" fmla="*/ 585399 w 1034979"/>
                    <a:gd name="connsiteY81" fmla="*/ 1232718 h 1516602"/>
                    <a:gd name="connsiteX82" fmla="*/ 720654 w 1034979"/>
                    <a:gd name="connsiteY82" fmla="*/ 1316538 h 1516602"/>
                    <a:gd name="connsiteX83" fmla="*/ 733989 w 1034979"/>
                    <a:gd name="connsiteY83" fmla="*/ 1326063 h 1516602"/>
                    <a:gd name="connsiteX84" fmla="*/ 743514 w 1034979"/>
                    <a:gd name="connsiteY84" fmla="*/ 1327968 h 1516602"/>
                    <a:gd name="connsiteX85" fmla="*/ 749229 w 1034979"/>
                    <a:gd name="connsiteY85" fmla="*/ 1329873 h 1516602"/>
                    <a:gd name="connsiteX86" fmla="*/ 762564 w 1034979"/>
                    <a:gd name="connsiteY86" fmla="*/ 1335588 h 1516602"/>
                    <a:gd name="connsiteX87" fmla="*/ 777804 w 1034979"/>
                    <a:gd name="connsiteY87" fmla="*/ 1333683 h 1516602"/>
                    <a:gd name="connsiteX88" fmla="*/ 789234 w 1034979"/>
                    <a:gd name="connsiteY88" fmla="*/ 1327968 h 1516602"/>
                    <a:gd name="connsiteX89" fmla="*/ 794949 w 1034979"/>
                    <a:gd name="connsiteY89" fmla="*/ 1326063 h 1516602"/>
                    <a:gd name="connsiteX90" fmla="*/ 802569 w 1034979"/>
                    <a:gd name="connsiteY90" fmla="*/ 1308918 h 1516602"/>
                    <a:gd name="connsiteX91" fmla="*/ 800664 w 1034979"/>
                    <a:gd name="connsiteY91" fmla="*/ 1284153 h 1516602"/>
                    <a:gd name="connsiteX92" fmla="*/ 798759 w 1034979"/>
                    <a:gd name="connsiteY92" fmla="*/ 1278438 h 1516602"/>
                    <a:gd name="connsiteX93" fmla="*/ 796854 w 1034979"/>
                    <a:gd name="connsiteY93" fmla="*/ 1270818 h 1516602"/>
                    <a:gd name="connsiteX94" fmla="*/ 783519 w 1034979"/>
                    <a:gd name="connsiteY94" fmla="*/ 1253673 h 1516602"/>
                    <a:gd name="connsiteX95" fmla="*/ 773994 w 1034979"/>
                    <a:gd name="connsiteY95" fmla="*/ 1247958 h 1516602"/>
                    <a:gd name="connsiteX96" fmla="*/ 648264 w 1034979"/>
                    <a:gd name="connsiteY96" fmla="*/ 1156518 h 1516602"/>
                    <a:gd name="connsiteX97" fmla="*/ 644454 w 1034979"/>
                    <a:gd name="connsiteY97" fmla="*/ 1139373 h 1516602"/>
                    <a:gd name="connsiteX98" fmla="*/ 646359 w 1034979"/>
                    <a:gd name="connsiteY98" fmla="*/ 1131753 h 1516602"/>
                    <a:gd name="connsiteX99" fmla="*/ 650169 w 1034979"/>
                    <a:gd name="connsiteY99" fmla="*/ 1114608 h 1516602"/>
                    <a:gd name="connsiteX100" fmla="*/ 653979 w 1034979"/>
                    <a:gd name="connsiteY100" fmla="*/ 1108893 h 1516602"/>
                    <a:gd name="connsiteX101" fmla="*/ 655884 w 1034979"/>
                    <a:gd name="connsiteY101" fmla="*/ 1103178 h 1516602"/>
                    <a:gd name="connsiteX102" fmla="*/ 661599 w 1034979"/>
                    <a:gd name="connsiteY102" fmla="*/ 1101273 h 1516602"/>
                    <a:gd name="connsiteX103" fmla="*/ 671124 w 1034979"/>
                    <a:gd name="connsiteY103" fmla="*/ 1089843 h 1516602"/>
                    <a:gd name="connsiteX104" fmla="*/ 724464 w 1034979"/>
                    <a:gd name="connsiteY104" fmla="*/ 1082223 h 1516602"/>
                    <a:gd name="connsiteX105" fmla="*/ 842574 w 1034979"/>
                    <a:gd name="connsiteY105" fmla="*/ 1084128 h 1516602"/>
                    <a:gd name="connsiteX106" fmla="*/ 871149 w 1034979"/>
                    <a:gd name="connsiteY106" fmla="*/ 1086033 h 1516602"/>
                    <a:gd name="connsiteX107" fmla="*/ 899724 w 1034979"/>
                    <a:gd name="connsiteY107" fmla="*/ 1091748 h 1516602"/>
                    <a:gd name="connsiteX108" fmla="*/ 922584 w 1034979"/>
                    <a:gd name="connsiteY108" fmla="*/ 1095558 h 1516602"/>
                    <a:gd name="connsiteX109" fmla="*/ 951159 w 1034979"/>
                    <a:gd name="connsiteY109" fmla="*/ 1101273 h 1516602"/>
                    <a:gd name="connsiteX110" fmla="*/ 956874 w 1034979"/>
                    <a:gd name="connsiteY110" fmla="*/ 1101273 h 1516602"/>
                    <a:gd name="connsiteX111" fmla="*/ 1002594 w 1034979"/>
                    <a:gd name="connsiteY111" fmla="*/ 1099368 h 1516602"/>
                    <a:gd name="connsiteX112" fmla="*/ 1031169 w 1034979"/>
                    <a:gd name="connsiteY112" fmla="*/ 1091748 h 1516602"/>
                    <a:gd name="connsiteX113" fmla="*/ 1034979 w 1034979"/>
                    <a:gd name="connsiteY113" fmla="*/ 1086033 h 1516602"/>
                    <a:gd name="connsiteX114" fmla="*/ 1033074 w 1034979"/>
                    <a:gd name="connsiteY114" fmla="*/ 1066983 h 1516602"/>
                    <a:gd name="connsiteX115" fmla="*/ 1027359 w 1034979"/>
                    <a:gd name="connsiteY115" fmla="*/ 1063173 h 1516602"/>
                    <a:gd name="connsiteX116" fmla="*/ 1012119 w 1034979"/>
                    <a:gd name="connsiteY116" fmla="*/ 1061268 h 1516602"/>
                    <a:gd name="connsiteX117" fmla="*/ 1006404 w 1034979"/>
                    <a:gd name="connsiteY117" fmla="*/ 1059363 h 1516602"/>
                    <a:gd name="connsiteX118" fmla="*/ 998784 w 1034979"/>
                    <a:gd name="connsiteY118" fmla="*/ 1057458 h 1516602"/>
                    <a:gd name="connsiteX119" fmla="*/ 987354 w 1034979"/>
                    <a:gd name="connsiteY119" fmla="*/ 1049838 h 1516602"/>
                    <a:gd name="connsiteX120" fmla="*/ 975924 w 1034979"/>
                    <a:gd name="connsiteY120" fmla="*/ 1046028 h 1516602"/>
                    <a:gd name="connsiteX121" fmla="*/ 970209 w 1034979"/>
                    <a:gd name="connsiteY121" fmla="*/ 1044123 h 1516602"/>
                    <a:gd name="connsiteX122" fmla="*/ 962589 w 1034979"/>
                    <a:gd name="connsiteY122" fmla="*/ 1042218 h 1516602"/>
                    <a:gd name="connsiteX123" fmla="*/ 956874 w 1034979"/>
                    <a:gd name="connsiteY123" fmla="*/ 1040313 h 1516602"/>
                    <a:gd name="connsiteX124" fmla="*/ 935919 w 1034979"/>
                    <a:gd name="connsiteY124" fmla="*/ 1034598 h 1516602"/>
                    <a:gd name="connsiteX125" fmla="*/ 825429 w 1034979"/>
                    <a:gd name="connsiteY125" fmla="*/ 1034598 h 1516602"/>
                    <a:gd name="connsiteX126" fmla="*/ 730179 w 1034979"/>
                    <a:gd name="connsiteY126" fmla="*/ 1038408 h 1516602"/>
                    <a:gd name="connsiteX127" fmla="*/ 669219 w 1034979"/>
                    <a:gd name="connsiteY127" fmla="*/ 1046028 h 1516602"/>
                    <a:gd name="connsiteX128" fmla="*/ 646359 w 1034979"/>
                    <a:gd name="connsiteY128" fmla="*/ 1049838 h 1516602"/>
                    <a:gd name="connsiteX129" fmla="*/ 642549 w 1034979"/>
                    <a:gd name="connsiteY129" fmla="*/ 1038408 h 1516602"/>
                    <a:gd name="connsiteX130" fmla="*/ 640644 w 1034979"/>
                    <a:gd name="connsiteY130" fmla="*/ 1032693 h 1516602"/>
                    <a:gd name="connsiteX131" fmla="*/ 642549 w 1034979"/>
                    <a:gd name="connsiteY131" fmla="*/ 1015548 h 1516602"/>
                    <a:gd name="connsiteX132" fmla="*/ 644454 w 1034979"/>
                    <a:gd name="connsiteY132" fmla="*/ 1009833 h 1516602"/>
                    <a:gd name="connsiteX133" fmla="*/ 661599 w 1034979"/>
                    <a:gd name="connsiteY133" fmla="*/ 1000308 h 1516602"/>
                    <a:gd name="connsiteX134" fmla="*/ 673029 w 1034979"/>
                    <a:gd name="connsiteY134" fmla="*/ 992688 h 1516602"/>
                    <a:gd name="connsiteX135" fmla="*/ 674934 w 1034979"/>
                    <a:gd name="connsiteY135" fmla="*/ 986973 h 1516602"/>
                    <a:gd name="connsiteX136" fmla="*/ 680649 w 1034979"/>
                    <a:gd name="connsiteY136" fmla="*/ 985068 h 1516602"/>
                    <a:gd name="connsiteX137" fmla="*/ 686364 w 1034979"/>
                    <a:gd name="connsiteY137" fmla="*/ 981258 h 1516602"/>
                    <a:gd name="connsiteX138" fmla="*/ 695889 w 1034979"/>
                    <a:gd name="connsiteY138" fmla="*/ 971733 h 1516602"/>
                    <a:gd name="connsiteX139" fmla="*/ 705414 w 1034979"/>
                    <a:gd name="connsiteY139" fmla="*/ 960303 h 1516602"/>
                    <a:gd name="connsiteX140" fmla="*/ 716844 w 1034979"/>
                    <a:gd name="connsiteY140" fmla="*/ 952683 h 1516602"/>
                    <a:gd name="connsiteX141" fmla="*/ 732084 w 1034979"/>
                    <a:gd name="connsiteY141" fmla="*/ 939348 h 1516602"/>
                    <a:gd name="connsiteX142" fmla="*/ 741609 w 1034979"/>
                    <a:gd name="connsiteY142" fmla="*/ 927918 h 1516602"/>
                    <a:gd name="connsiteX143" fmla="*/ 753039 w 1034979"/>
                    <a:gd name="connsiteY143" fmla="*/ 918393 h 1516602"/>
                    <a:gd name="connsiteX144" fmla="*/ 758754 w 1034979"/>
                    <a:gd name="connsiteY144" fmla="*/ 906963 h 1516602"/>
                    <a:gd name="connsiteX145" fmla="*/ 760659 w 1034979"/>
                    <a:gd name="connsiteY145" fmla="*/ 901248 h 1516602"/>
                    <a:gd name="connsiteX146" fmla="*/ 766374 w 1034979"/>
                    <a:gd name="connsiteY146" fmla="*/ 889818 h 1516602"/>
                    <a:gd name="connsiteX147" fmla="*/ 764469 w 1034979"/>
                    <a:gd name="connsiteY147" fmla="*/ 874578 h 1516602"/>
                    <a:gd name="connsiteX148" fmla="*/ 758754 w 1034979"/>
                    <a:gd name="connsiteY148" fmla="*/ 872673 h 1516602"/>
                    <a:gd name="connsiteX149" fmla="*/ 737799 w 1034979"/>
                    <a:gd name="connsiteY149" fmla="*/ 874578 h 1516602"/>
                    <a:gd name="connsiteX150" fmla="*/ 732084 w 1034979"/>
                    <a:gd name="connsiteY150" fmla="*/ 878388 h 1516602"/>
                    <a:gd name="connsiteX151" fmla="*/ 699699 w 1034979"/>
                    <a:gd name="connsiteY151" fmla="*/ 899343 h 1516602"/>
                    <a:gd name="connsiteX152" fmla="*/ 595181 w 1034979"/>
                    <a:gd name="connsiteY152" fmla="*/ 957831 h 1516602"/>
                    <a:gd name="connsiteX153" fmla="*/ 507294 w 1034979"/>
                    <a:gd name="connsiteY153" fmla="*/ 847908 h 1516602"/>
                    <a:gd name="connsiteX154" fmla="*/ 503484 w 1034979"/>
                    <a:gd name="connsiteY154" fmla="*/ 358323 h 1516602"/>
                    <a:gd name="connsiteX155" fmla="*/ 499674 w 1034979"/>
                    <a:gd name="connsiteY155" fmla="*/ 66858 h 1516602"/>
                    <a:gd name="connsiteX156" fmla="*/ 490149 w 1034979"/>
                    <a:gd name="connsiteY156" fmla="*/ 40188 h 1516602"/>
                    <a:gd name="connsiteX157" fmla="*/ 488244 w 1034979"/>
                    <a:gd name="connsiteY157" fmla="*/ 34473 h 1516602"/>
                    <a:gd name="connsiteX158" fmla="*/ 484434 w 1034979"/>
                    <a:gd name="connsiteY158" fmla="*/ 28758 h 1516602"/>
                    <a:gd name="connsiteX159" fmla="*/ 478719 w 1034979"/>
                    <a:gd name="connsiteY159" fmla="*/ 17328 h 1516602"/>
                    <a:gd name="connsiteX160" fmla="*/ 473004 w 1034979"/>
                    <a:gd name="connsiteY160" fmla="*/ 13518 h 1516602"/>
                    <a:gd name="connsiteX161" fmla="*/ 469194 w 1034979"/>
                    <a:gd name="connsiteY161" fmla="*/ 7803 h 1516602"/>
                    <a:gd name="connsiteX162" fmla="*/ 429189 w 1034979"/>
                    <a:gd name="connsiteY162" fmla="*/ 11613 h 1516602"/>
                    <a:gd name="connsiteX163" fmla="*/ 425379 w 1034979"/>
                    <a:gd name="connsiteY163" fmla="*/ 78288 h 1516602"/>
                    <a:gd name="connsiteX164" fmla="*/ 425379 w 1034979"/>
                    <a:gd name="connsiteY164" fmla="*/ 84003 h 1516602"/>
                    <a:gd name="connsiteX165" fmla="*/ 429189 w 1034979"/>
                    <a:gd name="connsiteY165" fmla="*/ 238308 h 1516602"/>
                    <a:gd name="connsiteX166" fmla="*/ 440619 w 1034979"/>
                    <a:gd name="connsiteY166" fmla="*/ 421188 h 1516602"/>
                    <a:gd name="connsiteX167" fmla="*/ 435265 w 1034979"/>
                    <a:gd name="connsiteY167" fmla="*/ 718368 h 1516602"/>
                    <a:gd name="connsiteX168" fmla="*/ 435059 w 1034979"/>
                    <a:gd name="connsiteY168" fmla="*/ 799046 h 1516602"/>
                    <a:gd name="connsiteX169" fmla="*/ 430322 w 1034979"/>
                    <a:gd name="connsiteY169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253929 w 1034979"/>
                    <a:gd name="connsiteY6" fmla="*/ 958398 h 1516602"/>
                    <a:gd name="connsiteX7" fmla="*/ 181539 w 1034979"/>
                    <a:gd name="connsiteY7" fmla="*/ 937443 h 1516602"/>
                    <a:gd name="connsiteX8" fmla="*/ 116769 w 1034979"/>
                    <a:gd name="connsiteY8" fmla="*/ 903153 h 1516602"/>
                    <a:gd name="connsiteX9" fmla="*/ 59619 w 1034979"/>
                    <a:gd name="connsiteY9" fmla="*/ 874578 h 1516602"/>
                    <a:gd name="connsiteX10" fmla="*/ 46284 w 1034979"/>
                    <a:gd name="connsiteY10" fmla="*/ 895533 h 1516602"/>
                    <a:gd name="connsiteX11" fmla="*/ 50094 w 1034979"/>
                    <a:gd name="connsiteY11" fmla="*/ 933633 h 1516602"/>
                    <a:gd name="connsiteX12" fmla="*/ 53904 w 1034979"/>
                    <a:gd name="connsiteY12" fmla="*/ 939348 h 1516602"/>
                    <a:gd name="connsiteX13" fmla="*/ 59619 w 1034979"/>
                    <a:gd name="connsiteY13" fmla="*/ 943158 h 1516602"/>
                    <a:gd name="connsiteX14" fmla="*/ 63429 w 1034979"/>
                    <a:gd name="connsiteY14" fmla="*/ 948873 h 1516602"/>
                    <a:gd name="connsiteX15" fmla="*/ 80574 w 1034979"/>
                    <a:gd name="connsiteY15" fmla="*/ 958398 h 1516602"/>
                    <a:gd name="connsiteX16" fmla="*/ 166299 w 1034979"/>
                    <a:gd name="connsiteY16" fmla="*/ 979353 h 1516602"/>
                    <a:gd name="connsiteX17" fmla="*/ 191064 w 1034979"/>
                    <a:gd name="connsiteY17" fmla="*/ 985068 h 1516602"/>
                    <a:gd name="connsiteX18" fmla="*/ 208209 w 1034979"/>
                    <a:gd name="connsiteY18" fmla="*/ 990783 h 1516602"/>
                    <a:gd name="connsiteX19" fmla="*/ 213924 w 1034979"/>
                    <a:gd name="connsiteY19" fmla="*/ 992688 h 1516602"/>
                    <a:gd name="connsiteX20" fmla="*/ 229164 w 1034979"/>
                    <a:gd name="connsiteY20" fmla="*/ 996498 h 1516602"/>
                    <a:gd name="connsiteX21" fmla="*/ 248214 w 1034979"/>
                    <a:gd name="connsiteY21" fmla="*/ 1002213 h 1516602"/>
                    <a:gd name="connsiteX22" fmla="*/ 253929 w 1034979"/>
                    <a:gd name="connsiteY22" fmla="*/ 1006023 h 1516602"/>
                    <a:gd name="connsiteX23" fmla="*/ 267264 w 1034979"/>
                    <a:gd name="connsiteY23" fmla="*/ 1021263 h 1516602"/>
                    <a:gd name="connsiteX24" fmla="*/ 272979 w 1034979"/>
                    <a:gd name="connsiteY24" fmla="*/ 1040313 h 1516602"/>
                    <a:gd name="connsiteX25" fmla="*/ 274884 w 1034979"/>
                    <a:gd name="connsiteY25" fmla="*/ 1046028 h 1516602"/>
                    <a:gd name="connsiteX26" fmla="*/ 276789 w 1034979"/>
                    <a:gd name="connsiteY26" fmla="*/ 1051743 h 1516602"/>
                    <a:gd name="connsiteX27" fmla="*/ 278694 w 1034979"/>
                    <a:gd name="connsiteY27" fmla="*/ 1076508 h 1516602"/>
                    <a:gd name="connsiteX28" fmla="*/ 280599 w 1034979"/>
                    <a:gd name="connsiteY28" fmla="*/ 1082223 h 1516602"/>
                    <a:gd name="connsiteX29" fmla="*/ 278694 w 1034979"/>
                    <a:gd name="connsiteY29" fmla="*/ 1101273 h 1516602"/>
                    <a:gd name="connsiteX30" fmla="*/ 276789 w 1034979"/>
                    <a:gd name="connsiteY30" fmla="*/ 1110798 h 1516602"/>
                    <a:gd name="connsiteX31" fmla="*/ 263454 w 1034979"/>
                    <a:gd name="connsiteY31" fmla="*/ 1124133 h 1516602"/>
                    <a:gd name="connsiteX32" fmla="*/ 252024 w 1034979"/>
                    <a:gd name="connsiteY32" fmla="*/ 1131753 h 1516602"/>
                    <a:gd name="connsiteX33" fmla="*/ 240594 w 1034979"/>
                    <a:gd name="connsiteY33" fmla="*/ 1135563 h 1516602"/>
                    <a:gd name="connsiteX34" fmla="*/ 27234 w 1034979"/>
                    <a:gd name="connsiteY34" fmla="*/ 1154613 h 1516602"/>
                    <a:gd name="connsiteX35" fmla="*/ 15804 w 1034979"/>
                    <a:gd name="connsiteY35" fmla="*/ 1160328 h 1516602"/>
                    <a:gd name="connsiteX36" fmla="*/ 6279 w 1034979"/>
                    <a:gd name="connsiteY36" fmla="*/ 1169853 h 1516602"/>
                    <a:gd name="connsiteX37" fmla="*/ 4374 w 1034979"/>
                    <a:gd name="connsiteY37" fmla="*/ 1175568 h 1516602"/>
                    <a:gd name="connsiteX38" fmla="*/ 564 w 1034979"/>
                    <a:gd name="connsiteY38" fmla="*/ 1181283 h 1516602"/>
                    <a:gd name="connsiteX39" fmla="*/ 6279 w 1034979"/>
                    <a:gd name="connsiteY39" fmla="*/ 1213668 h 1516602"/>
                    <a:gd name="connsiteX40" fmla="*/ 11994 w 1034979"/>
                    <a:gd name="connsiteY40" fmla="*/ 1217478 h 1516602"/>
                    <a:gd name="connsiteX41" fmla="*/ 17709 w 1034979"/>
                    <a:gd name="connsiteY41" fmla="*/ 1219383 h 1516602"/>
                    <a:gd name="connsiteX42" fmla="*/ 145344 w 1034979"/>
                    <a:gd name="connsiteY42" fmla="*/ 1217478 h 1516602"/>
                    <a:gd name="connsiteX43" fmla="*/ 239202 w 1034979"/>
                    <a:gd name="connsiteY43" fmla="*/ 1214801 h 1516602"/>
                    <a:gd name="connsiteX44" fmla="*/ 318699 w 1034979"/>
                    <a:gd name="connsiteY44" fmla="*/ 1217478 h 1516602"/>
                    <a:gd name="connsiteX45" fmla="*/ 330129 w 1034979"/>
                    <a:gd name="connsiteY45" fmla="*/ 1223193 h 1516602"/>
                    <a:gd name="connsiteX46" fmla="*/ 333939 w 1034979"/>
                    <a:gd name="connsiteY46" fmla="*/ 1228908 h 1516602"/>
                    <a:gd name="connsiteX47" fmla="*/ 339654 w 1034979"/>
                    <a:gd name="connsiteY47" fmla="*/ 1230813 h 1516602"/>
                    <a:gd name="connsiteX48" fmla="*/ 351084 w 1034979"/>
                    <a:gd name="connsiteY48" fmla="*/ 1238433 h 1516602"/>
                    <a:gd name="connsiteX49" fmla="*/ 356799 w 1034979"/>
                    <a:gd name="connsiteY49" fmla="*/ 1242243 h 1516602"/>
                    <a:gd name="connsiteX50" fmla="*/ 360609 w 1034979"/>
                    <a:gd name="connsiteY50" fmla="*/ 1247958 h 1516602"/>
                    <a:gd name="connsiteX51" fmla="*/ 366324 w 1034979"/>
                    <a:gd name="connsiteY51" fmla="*/ 1259388 h 1516602"/>
                    <a:gd name="connsiteX52" fmla="*/ 362514 w 1034979"/>
                    <a:gd name="connsiteY52" fmla="*/ 1286058 h 1516602"/>
                    <a:gd name="connsiteX53" fmla="*/ 358704 w 1034979"/>
                    <a:gd name="connsiteY53" fmla="*/ 1291773 h 1516602"/>
                    <a:gd name="connsiteX54" fmla="*/ 356799 w 1034979"/>
                    <a:gd name="connsiteY54" fmla="*/ 1297488 h 1516602"/>
                    <a:gd name="connsiteX55" fmla="*/ 352989 w 1034979"/>
                    <a:gd name="connsiteY55" fmla="*/ 1303203 h 1516602"/>
                    <a:gd name="connsiteX56" fmla="*/ 351084 w 1034979"/>
                    <a:gd name="connsiteY56" fmla="*/ 1308918 h 1516602"/>
                    <a:gd name="connsiteX57" fmla="*/ 347274 w 1034979"/>
                    <a:gd name="connsiteY57" fmla="*/ 1314633 h 1516602"/>
                    <a:gd name="connsiteX58" fmla="*/ 330129 w 1034979"/>
                    <a:gd name="connsiteY58" fmla="*/ 1381308 h 1516602"/>
                    <a:gd name="connsiteX59" fmla="*/ 328224 w 1034979"/>
                    <a:gd name="connsiteY59" fmla="*/ 1432743 h 1516602"/>
                    <a:gd name="connsiteX60" fmla="*/ 330129 w 1034979"/>
                    <a:gd name="connsiteY60" fmla="*/ 1457508 h 1516602"/>
                    <a:gd name="connsiteX61" fmla="*/ 332034 w 1034979"/>
                    <a:gd name="connsiteY61" fmla="*/ 1463223 h 1516602"/>
                    <a:gd name="connsiteX62" fmla="*/ 335844 w 1034979"/>
                    <a:gd name="connsiteY62" fmla="*/ 1467033 h 1516602"/>
                    <a:gd name="connsiteX63" fmla="*/ 364419 w 1034979"/>
                    <a:gd name="connsiteY63" fmla="*/ 1512753 h 1516602"/>
                    <a:gd name="connsiteX64" fmla="*/ 387279 w 1034979"/>
                    <a:gd name="connsiteY64" fmla="*/ 1514658 h 1516602"/>
                    <a:gd name="connsiteX65" fmla="*/ 392994 w 1034979"/>
                    <a:gd name="connsiteY65" fmla="*/ 1508943 h 1516602"/>
                    <a:gd name="connsiteX66" fmla="*/ 394899 w 1034979"/>
                    <a:gd name="connsiteY66" fmla="*/ 1497513 h 1516602"/>
                    <a:gd name="connsiteX67" fmla="*/ 396804 w 1034979"/>
                    <a:gd name="connsiteY67" fmla="*/ 1491798 h 1516602"/>
                    <a:gd name="connsiteX68" fmla="*/ 398709 w 1034979"/>
                    <a:gd name="connsiteY68" fmla="*/ 1474653 h 1516602"/>
                    <a:gd name="connsiteX69" fmla="*/ 400614 w 1034979"/>
                    <a:gd name="connsiteY69" fmla="*/ 1461318 h 1516602"/>
                    <a:gd name="connsiteX70" fmla="*/ 404424 w 1034979"/>
                    <a:gd name="connsiteY70" fmla="*/ 1404168 h 1516602"/>
                    <a:gd name="connsiteX71" fmla="*/ 410139 w 1034979"/>
                    <a:gd name="connsiteY71" fmla="*/ 1392738 h 1516602"/>
                    <a:gd name="connsiteX72" fmla="*/ 413949 w 1034979"/>
                    <a:gd name="connsiteY72" fmla="*/ 1379403 h 1516602"/>
                    <a:gd name="connsiteX73" fmla="*/ 415854 w 1034979"/>
                    <a:gd name="connsiteY73" fmla="*/ 1373688 h 1516602"/>
                    <a:gd name="connsiteX74" fmla="*/ 417759 w 1034979"/>
                    <a:gd name="connsiteY74" fmla="*/ 1360353 h 1516602"/>
                    <a:gd name="connsiteX75" fmla="*/ 421569 w 1034979"/>
                    <a:gd name="connsiteY75" fmla="*/ 1348923 h 1516602"/>
                    <a:gd name="connsiteX76" fmla="*/ 427284 w 1034979"/>
                    <a:gd name="connsiteY76" fmla="*/ 1335588 h 1516602"/>
                    <a:gd name="connsiteX77" fmla="*/ 467289 w 1034979"/>
                    <a:gd name="connsiteY77" fmla="*/ 1265103 h 1516602"/>
                    <a:gd name="connsiteX78" fmla="*/ 528455 w 1034979"/>
                    <a:gd name="connsiteY78" fmla="*/ 1252334 h 1516602"/>
                    <a:gd name="connsiteX79" fmla="*/ 573969 w 1034979"/>
                    <a:gd name="connsiteY79" fmla="*/ 1236528 h 1516602"/>
                    <a:gd name="connsiteX80" fmla="*/ 585399 w 1034979"/>
                    <a:gd name="connsiteY80" fmla="*/ 1232718 h 1516602"/>
                    <a:gd name="connsiteX81" fmla="*/ 720654 w 1034979"/>
                    <a:gd name="connsiteY81" fmla="*/ 1316538 h 1516602"/>
                    <a:gd name="connsiteX82" fmla="*/ 733989 w 1034979"/>
                    <a:gd name="connsiteY82" fmla="*/ 1326063 h 1516602"/>
                    <a:gd name="connsiteX83" fmla="*/ 743514 w 1034979"/>
                    <a:gd name="connsiteY83" fmla="*/ 1327968 h 1516602"/>
                    <a:gd name="connsiteX84" fmla="*/ 749229 w 1034979"/>
                    <a:gd name="connsiteY84" fmla="*/ 1329873 h 1516602"/>
                    <a:gd name="connsiteX85" fmla="*/ 762564 w 1034979"/>
                    <a:gd name="connsiteY85" fmla="*/ 1335588 h 1516602"/>
                    <a:gd name="connsiteX86" fmla="*/ 777804 w 1034979"/>
                    <a:gd name="connsiteY86" fmla="*/ 1333683 h 1516602"/>
                    <a:gd name="connsiteX87" fmla="*/ 789234 w 1034979"/>
                    <a:gd name="connsiteY87" fmla="*/ 1327968 h 1516602"/>
                    <a:gd name="connsiteX88" fmla="*/ 794949 w 1034979"/>
                    <a:gd name="connsiteY88" fmla="*/ 1326063 h 1516602"/>
                    <a:gd name="connsiteX89" fmla="*/ 802569 w 1034979"/>
                    <a:gd name="connsiteY89" fmla="*/ 1308918 h 1516602"/>
                    <a:gd name="connsiteX90" fmla="*/ 800664 w 1034979"/>
                    <a:gd name="connsiteY90" fmla="*/ 1284153 h 1516602"/>
                    <a:gd name="connsiteX91" fmla="*/ 798759 w 1034979"/>
                    <a:gd name="connsiteY91" fmla="*/ 1278438 h 1516602"/>
                    <a:gd name="connsiteX92" fmla="*/ 796854 w 1034979"/>
                    <a:gd name="connsiteY92" fmla="*/ 1270818 h 1516602"/>
                    <a:gd name="connsiteX93" fmla="*/ 783519 w 1034979"/>
                    <a:gd name="connsiteY93" fmla="*/ 1253673 h 1516602"/>
                    <a:gd name="connsiteX94" fmla="*/ 773994 w 1034979"/>
                    <a:gd name="connsiteY94" fmla="*/ 1247958 h 1516602"/>
                    <a:gd name="connsiteX95" fmla="*/ 648264 w 1034979"/>
                    <a:gd name="connsiteY95" fmla="*/ 1156518 h 1516602"/>
                    <a:gd name="connsiteX96" fmla="*/ 644454 w 1034979"/>
                    <a:gd name="connsiteY96" fmla="*/ 1139373 h 1516602"/>
                    <a:gd name="connsiteX97" fmla="*/ 646359 w 1034979"/>
                    <a:gd name="connsiteY97" fmla="*/ 1131753 h 1516602"/>
                    <a:gd name="connsiteX98" fmla="*/ 650169 w 1034979"/>
                    <a:gd name="connsiteY98" fmla="*/ 1114608 h 1516602"/>
                    <a:gd name="connsiteX99" fmla="*/ 653979 w 1034979"/>
                    <a:gd name="connsiteY99" fmla="*/ 1108893 h 1516602"/>
                    <a:gd name="connsiteX100" fmla="*/ 655884 w 1034979"/>
                    <a:gd name="connsiteY100" fmla="*/ 1103178 h 1516602"/>
                    <a:gd name="connsiteX101" fmla="*/ 661599 w 1034979"/>
                    <a:gd name="connsiteY101" fmla="*/ 1101273 h 1516602"/>
                    <a:gd name="connsiteX102" fmla="*/ 671124 w 1034979"/>
                    <a:gd name="connsiteY102" fmla="*/ 1089843 h 1516602"/>
                    <a:gd name="connsiteX103" fmla="*/ 724464 w 1034979"/>
                    <a:gd name="connsiteY103" fmla="*/ 1082223 h 1516602"/>
                    <a:gd name="connsiteX104" fmla="*/ 842574 w 1034979"/>
                    <a:gd name="connsiteY104" fmla="*/ 1084128 h 1516602"/>
                    <a:gd name="connsiteX105" fmla="*/ 871149 w 1034979"/>
                    <a:gd name="connsiteY105" fmla="*/ 1086033 h 1516602"/>
                    <a:gd name="connsiteX106" fmla="*/ 899724 w 1034979"/>
                    <a:gd name="connsiteY106" fmla="*/ 1091748 h 1516602"/>
                    <a:gd name="connsiteX107" fmla="*/ 922584 w 1034979"/>
                    <a:gd name="connsiteY107" fmla="*/ 1095558 h 1516602"/>
                    <a:gd name="connsiteX108" fmla="*/ 951159 w 1034979"/>
                    <a:gd name="connsiteY108" fmla="*/ 1101273 h 1516602"/>
                    <a:gd name="connsiteX109" fmla="*/ 956874 w 1034979"/>
                    <a:gd name="connsiteY109" fmla="*/ 1101273 h 1516602"/>
                    <a:gd name="connsiteX110" fmla="*/ 1002594 w 1034979"/>
                    <a:gd name="connsiteY110" fmla="*/ 1099368 h 1516602"/>
                    <a:gd name="connsiteX111" fmla="*/ 1031169 w 1034979"/>
                    <a:gd name="connsiteY111" fmla="*/ 1091748 h 1516602"/>
                    <a:gd name="connsiteX112" fmla="*/ 1034979 w 1034979"/>
                    <a:gd name="connsiteY112" fmla="*/ 1086033 h 1516602"/>
                    <a:gd name="connsiteX113" fmla="*/ 1033074 w 1034979"/>
                    <a:gd name="connsiteY113" fmla="*/ 1066983 h 1516602"/>
                    <a:gd name="connsiteX114" fmla="*/ 1027359 w 1034979"/>
                    <a:gd name="connsiteY114" fmla="*/ 1063173 h 1516602"/>
                    <a:gd name="connsiteX115" fmla="*/ 1012119 w 1034979"/>
                    <a:gd name="connsiteY115" fmla="*/ 1061268 h 1516602"/>
                    <a:gd name="connsiteX116" fmla="*/ 1006404 w 1034979"/>
                    <a:gd name="connsiteY116" fmla="*/ 1059363 h 1516602"/>
                    <a:gd name="connsiteX117" fmla="*/ 998784 w 1034979"/>
                    <a:gd name="connsiteY117" fmla="*/ 1057458 h 1516602"/>
                    <a:gd name="connsiteX118" fmla="*/ 987354 w 1034979"/>
                    <a:gd name="connsiteY118" fmla="*/ 1049838 h 1516602"/>
                    <a:gd name="connsiteX119" fmla="*/ 975924 w 1034979"/>
                    <a:gd name="connsiteY119" fmla="*/ 1046028 h 1516602"/>
                    <a:gd name="connsiteX120" fmla="*/ 970209 w 1034979"/>
                    <a:gd name="connsiteY120" fmla="*/ 1044123 h 1516602"/>
                    <a:gd name="connsiteX121" fmla="*/ 962589 w 1034979"/>
                    <a:gd name="connsiteY121" fmla="*/ 1042218 h 1516602"/>
                    <a:gd name="connsiteX122" fmla="*/ 956874 w 1034979"/>
                    <a:gd name="connsiteY122" fmla="*/ 1040313 h 1516602"/>
                    <a:gd name="connsiteX123" fmla="*/ 935919 w 1034979"/>
                    <a:gd name="connsiteY123" fmla="*/ 1034598 h 1516602"/>
                    <a:gd name="connsiteX124" fmla="*/ 825429 w 1034979"/>
                    <a:gd name="connsiteY124" fmla="*/ 1034598 h 1516602"/>
                    <a:gd name="connsiteX125" fmla="*/ 730179 w 1034979"/>
                    <a:gd name="connsiteY125" fmla="*/ 1038408 h 1516602"/>
                    <a:gd name="connsiteX126" fmla="*/ 669219 w 1034979"/>
                    <a:gd name="connsiteY126" fmla="*/ 1046028 h 1516602"/>
                    <a:gd name="connsiteX127" fmla="*/ 646359 w 1034979"/>
                    <a:gd name="connsiteY127" fmla="*/ 1049838 h 1516602"/>
                    <a:gd name="connsiteX128" fmla="*/ 642549 w 1034979"/>
                    <a:gd name="connsiteY128" fmla="*/ 1038408 h 1516602"/>
                    <a:gd name="connsiteX129" fmla="*/ 640644 w 1034979"/>
                    <a:gd name="connsiteY129" fmla="*/ 1032693 h 1516602"/>
                    <a:gd name="connsiteX130" fmla="*/ 642549 w 1034979"/>
                    <a:gd name="connsiteY130" fmla="*/ 1015548 h 1516602"/>
                    <a:gd name="connsiteX131" fmla="*/ 644454 w 1034979"/>
                    <a:gd name="connsiteY131" fmla="*/ 1009833 h 1516602"/>
                    <a:gd name="connsiteX132" fmla="*/ 661599 w 1034979"/>
                    <a:gd name="connsiteY132" fmla="*/ 1000308 h 1516602"/>
                    <a:gd name="connsiteX133" fmla="*/ 673029 w 1034979"/>
                    <a:gd name="connsiteY133" fmla="*/ 992688 h 1516602"/>
                    <a:gd name="connsiteX134" fmla="*/ 674934 w 1034979"/>
                    <a:gd name="connsiteY134" fmla="*/ 986973 h 1516602"/>
                    <a:gd name="connsiteX135" fmla="*/ 680649 w 1034979"/>
                    <a:gd name="connsiteY135" fmla="*/ 985068 h 1516602"/>
                    <a:gd name="connsiteX136" fmla="*/ 686364 w 1034979"/>
                    <a:gd name="connsiteY136" fmla="*/ 981258 h 1516602"/>
                    <a:gd name="connsiteX137" fmla="*/ 695889 w 1034979"/>
                    <a:gd name="connsiteY137" fmla="*/ 971733 h 1516602"/>
                    <a:gd name="connsiteX138" fmla="*/ 705414 w 1034979"/>
                    <a:gd name="connsiteY138" fmla="*/ 960303 h 1516602"/>
                    <a:gd name="connsiteX139" fmla="*/ 716844 w 1034979"/>
                    <a:gd name="connsiteY139" fmla="*/ 952683 h 1516602"/>
                    <a:gd name="connsiteX140" fmla="*/ 732084 w 1034979"/>
                    <a:gd name="connsiteY140" fmla="*/ 939348 h 1516602"/>
                    <a:gd name="connsiteX141" fmla="*/ 741609 w 1034979"/>
                    <a:gd name="connsiteY141" fmla="*/ 927918 h 1516602"/>
                    <a:gd name="connsiteX142" fmla="*/ 753039 w 1034979"/>
                    <a:gd name="connsiteY142" fmla="*/ 918393 h 1516602"/>
                    <a:gd name="connsiteX143" fmla="*/ 758754 w 1034979"/>
                    <a:gd name="connsiteY143" fmla="*/ 906963 h 1516602"/>
                    <a:gd name="connsiteX144" fmla="*/ 760659 w 1034979"/>
                    <a:gd name="connsiteY144" fmla="*/ 901248 h 1516602"/>
                    <a:gd name="connsiteX145" fmla="*/ 766374 w 1034979"/>
                    <a:gd name="connsiteY145" fmla="*/ 889818 h 1516602"/>
                    <a:gd name="connsiteX146" fmla="*/ 764469 w 1034979"/>
                    <a:gd name="connsiteY146" fmla="*/ 874578 h 1516602"/>
                    <a:gd name="connsiteX147" fmla="*/ 758754 w 1034979"/>
                    <a:gd name="connsiteY147" fmla="*/ 872673 h 1516602"/>
                    <a:gd name="connsiteX148" fmla="*/ 737799 w 1034979"/>
                    <a:gd name="connsiteY148" fmla="*/ 874578 h 1516602"/>
                    <a:gd name="connsiteX149" fmla="*/ 732084 w 1034979"/>
                    <a:gd name="connsiteY149" fmla="*/ 878388 h 1516602"/>
                    <a:gd name="connsiteX150" fmla="*/ 699699 w 1034979"/>
                    <a:gd name="connsiteY150" fmla="*/ 899343 h 1516602"/>
                    <a:gd name="connsiteX151" fmla="*/ 595181 w 1034979"/>
                    <a:gd name="connsiteY151" fmla="*/ 957831 h 1516602"/>
                    <a:gd name="connsiteX152" fmla="*/ 507294 w 1034979"/>
                    <a:gd name="connsiteY152" fmla="*/ 847908 h 1516602"/>
                    <a:gd name="connsiteX153" fmla="*/ 503484 w 1034979"/>
                    <a:gd name="connsiteY153" fmla="*/ 358323 h 1516602"/>
                    <a:gd name="connsiteX154" fmla="*/ 499674 w 1034979"/>
                    <a:gd name="connsiteY154" fmla="*/ 66858 h 1516602"/>
                    <a:gd name="connsiteX155" fmla="*/ 490149 w 1034979"/>
                    <a:gd name="connsiteY155" fmla="*/ 40188 h 1516602"/>
                    <a:gd name="connsiteX156" fmla="*/ 488244 w 1034979"/>
                    <a:gd name="connsiteY156" fmla="*/ 34473 h 1516602"/>
                    <a:gd name="connsiteX157" fmla="*/ 484434 w 1034979"/>
                    <a:gd name="connsiteY157" fmla="*/ 28758 h 1516602"/>
                    <a:gd name="connsiteX158" fmla="*/ 478719 w 1034979"/>
                    <a:gd name="connsiteY158" fmla="*/ 17328 h 1516602"/>
                    <a:gd name="connsiteX159" fmla="*/ 473004 w 1034979"/>
                    <a:gd name="connsiteY159" fmla="*/ 13518 h 1516602"/>
                    <a:gd name="connsiteX160" fmla="*/ 469194 w 1034979"/>
                    <a:gd name="connsiteY160" fmla="*/ 7803 h 1516602"/>
                    <a:gd name="connsiteX161" fmla="*/ 429189 w 1034979"/>
                    <a:gd name="connsiteY161" fmla="*/ 11613 h 1516602"/>
                    <a:gd name="connsiteX162" fmla="*/ 425379 w 1034979"/>
                    <a:gd name="connsiteY162" fmla="*/ 78288 h 1516602"/>
                    <a:gd name="connsiteX163" fmla="*/ 425379 w 1034979"/>
                    <a:gd name="connsiteY163" fmla="*/ 84003 h 1516602"/>
                    <a:gd name="connsiteX164" fmla="*/ 429189 w 1034979"/>
                    <a:gd name="connsiteY164" fmla="*/ 238308 h 1516602"/>
                    <a:gd name="connsiteX165" fmla="*/ 440619 w 1034979"/>
                    <a:gd name="connsiteY165" fmla="*/ 421188 h 1516602"/>
                    <a:gd name="connsiteX166" fmla="*/ 435265 w 1034979"/>
                    <a:gd name="connsiteY166" fmla="*/ 718368 h 1516602"/>
                    <a:gd name="connsiteX167" fmla="*/ 435059 w 1034979"/>
                    <a:gd name="connsiteY167" fmla="*/ 799046 h 1516602"/>
                    <a:gd name="connsiteX168" fmla="*/ 430322 w 1034979"/>
                    <a:gd name="connsiteY168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181539 w 1034979"/>
                    <a:gd name="connsiteY6" fmla="*/ 937443 h 1516602"/>
                    <a:gd name="connsiteX7" fmla="*/ 116769 w 1034979"/>
                    <a:gd name="connsiteY7" fmla="*/ 903153 h 1516602"/>
                    <a:gd name="connsiteX8" fmla="*/ 59619 w 1034979"/>
                    <a:gd name="connsiteY8" fmla="*/ 874578 h 1516602"/>
                    <a:gd name="connsiteX9" fmla="*/ 46284 w 1034979"/>
                    <a:gd name="connsiteY9" fmla="*/ 895533 h 1516602"/>
                    <a:gd name="connsiteX10" fmla="*/ 50094 w 1034979"/>
                    <a:gd name="connsiteY10" fmla="*/ 933633 h 1516602"/>
                    <a:gd name="connsiteX11" fmla="*/ 53904 w 1034979"/>
                    <a:gd name="connsiteY11" fmla="*/ 939348 h 1516602"/>
                    <a:gd name="connsiteX12" fmla="*/ 59619 w 1034979"/>
                    <a:gd name="connsiteY12" fmla="*/ 943158 h 1516602"/>
                    <a:gd name="connsiteX13" fmla="*/ 63429 w 1034979"/>
                    <a:gd name="connsiteY13" fmla="*/ 948873 h 1516602"/>
                    <a:gd name="connsiteX14" fmla="*/ 80574 w 1034979"/>
                    <a:gd name="connsiteY14" fmla="*/ 958398 h 1516602"/>
                    <a:gd name="connsiteX15" fmla="*/ 166299 w 1034979"/>
                    <a:gd name="connsiteY15" fmla="*/ 979353 h 1516602"/>
                    <a:gd name="connsiteX16" fmla="*/ 191064 w 1034979"/>
                    <a:gd name="connsiteY16" fmla="*/ 985068 h 1516602"/>
                    <a:gd name="connsiteX17" fmla="*/ 208209 w 1034979"/>
                    <a:gd name="connsiteY17" fmla="*/ 990783 h 1516602"/>
                    <a:gd name="connsiteX18" fmla="*/ 213924 w 1034979"/>
                    <a:gd name="connsiteY18" fmla="*/ 992688 h 1516602"/>
                    <a:gd name="connsiteX19" fmla="*/ 229164 w 1034979"/>
                    <a:gd name="connsiteY19" fmla="*/ 996498 h 1516602"/>
                    <a:gd name="connsiteX20" fmla="*/ 248214 w 1034979"/>
                    <a:gd name="connsiteY20" fmla="*/ 1002213 h 1516602"/>
                    <a:gd name="connsiteX21" fmla="*/ 253929 w 1034979"/>
                    <a:gd name="connsiteY21" fmla="*/ 1006023 h 1516602"/>
                    <a:gd name="connsiteX22" fmla="*/ 267264 w 1034979"/>
                    <a:gd name="connsiteY22" fmla="*/ 1021263 h 1516602"/>
                    <a:gd name="connsiteX23" fmla="*/ 272979 w 1034979"/>
                    <a:gd name="connsiteY23" fmla="*/ 1040313 h 1516602"/>
                    <a:gd name="connsiteX24" fmla="*/ 274884 w 1034979"/>
                    <a:gd name="connsiteY24" fmla="*/ 1046028 h 1516602"/>
                    <a:gd name="connsiteX25" fmla="*/ 276789 w 1034979"/>
                    <a:gd name="connsiteY25" fmla="*/ 1051743 h 1516602"/>
                    <a:gd name="connsiteX26" fmla="*/ 278694 w 1034979"/>
                    <a:gd name="connsiteY26" fmla="*/ 1076508 h 1516602"/>
                    <a:gd name="connsiteX27" fmla="*/ 280599 w 1034979"/>
                    <a:gd name="connsiteY27" fmla="*/ 1082223 h 1516602"/>
                    <a:gd name="connsiteX28" fmla="*/ 278694 w 1034979"/>
                    <a:gd name="connsiteY28" fmla="*/ 1101273 h 1516602"/>
                    <a:gd name="connsiteX29" fmla="*/ 276789 w 1034979"/>
                    <a:gd name="connsiteY29" fmla="*/ 1110798 h 1516602"/>
                    <a:gd name="connsiteX30" fmla="*/ 263454 w 1034979"/>
                    <a:gd name="connsiteY30" fmla="*/ 1124133 h 1516602"/>
                    <a:gd name="connsiteX31" fmla="*/ 252024 w 1034979"/>
                    <a:gd name="connsiteY31" fmla="*/ 1131753 h 1516602"/>
                    <a:gd name="connsiteX32" fmla="*/ 240594 w 1034979"/>
                    <a:gd name="connsiteY32" fmla="*/ 1135563 h 1516602"/>
                    <a:gd name="connsiteX33" fmla="*/ 27234 w 1034979"/>
                    <a:gd name="connsiteY33" fmla="*/ 1154613 h 1516602"/>
                    <a:gd name="connsiteX34" fmla="*/ 15804 w 1034979"/>
                    <a:gd name="connsiteY34" fmla="*/ 1160328 h 1516602"/>
                    <a:gd name="connsiteX35" fmla="*/ 6279 w 1034979"/>
                    <a:gd name="connsiteY35" fmla="*/ 1169853 h 1516602"/>
                    <a:gd name="connsiteX36" fmla="*/ 4374 w 1034979"/>
                    <a:gd name="connsiteY36" fmla="*/ 1175568 h 1516602"/>
                    <a:gd name="connsiteX37" fmla="*/ 564 w 1034979"/>
                    <a:gd name="connsiteY37" fmla="*/ 1181283 h 1516602"/>
                    <a:gd name="connsiteX38" fmla="*/ 6279 w 1034979"/>
                    <a:gd name="connsiteY38" fmla="*/ 1213668 h 1516602"/>
                    <a:gd name="connsiteX39" fmla="*/ 11994 w 1034979"/>
                    <a:gd name="connsiteY39" fmla="*/ 1217478 h 1516602"/>
                    <a:gd name="connsiteX40" fmla="*/ 17709 w 1034979"/>
                    <a:gd name="connsiteY40" fmla="*/ 1219383 h 1516602"/>
                    <a:gd name="connsiteX41" fmla="*/ 145344 w 1034979"/>
                    <a:gd name="connsiteY41" fmla="*/ 1217478 h 1516602"/>
                    <a:gd name="connsiteX42" fmla="*/ 239202 w 1034979"/>
                    <a:gd name="connsiteY42" fmla="*/ 1214801 h 1516602"/>
                    <a:gd name="connsiteX43" fmla="*/ 318699 w 1034979"/>
                    <a:gd name="connsiteY43" fmla="*/ 1217478 h 1516602"/>
                    <a:gd name="connsiteX44" fmla="*/ 330129 w 1034979"/>
                    <a:gd name="connsiteY44" fmla="*/ 1223193 h 1516602"/>
                    <a:gd name="connsiteX45" fmla="*/ 333939 w 1034979"/>
                    <a:gd name="connsiteY45" fmla="*/ 1228908 h 1516602"/>
                    <a:gd name="connsiteX46" fmla="*/ 339654 w 1034979"/>
                    <a:gd name="connsiteY46" fmla="*/ 1230813 h 1516602"/>
                    <a:gd name="connsiteX47" fmla="*/ 351084 w 1034979"/>
                    <a:gd name="connsiteY47" fmla="*/ 1238433 h 1516602"/>
                    <a:gd name="connsiteX48" fmla="*/ 356799 w 1034979"/>
                    <a:gd name="connsiteY48" fmla="*/ 1242243 h 1516602"/>
                    <a:gd name="connsiteX49" fmla="*/ 360609 w 1034979"/>
                    <a:gd name="connsiteY49" fmla="*/ 1247958 h 1516602"/>
                    <a:gd name="connsiteX50" fmla="*/ 366324 w 1034979"/>
                    <a:gd name="connsiteY50" fmla="*/ 1259388 h 1516602"/>
                    <a:gd name="connsiteX51" fmla="*/ 362514 w 1034979"/>
                    <a:gd name="connsiteY51" fmla="*/ 1286058 h 1516602"/>
                    <a:gd name="connsiteX52" fmla="*/ 358704 w 1034979"/>
                    <a:gd name="connsiteY52" fmla="*/ 1291773 h 1516602"/>
                    <a:gd name="connsiteX53" fmla="*/ 356799 w 1034979"/>
                    <a:gd name="connsiteY53" fmla="*/ 1297488 h 1516602"/>
                    <a:gd name="connsiteX54" fmla="*/ 352989 w 1034979"/>
                    <a:gd name="connsiteY54" fmla="*/ 1303203 h 1516602"/>
                    <a:gd name="connsiteX55" fmla="*/ 351084 w 1034979"/>
                    <a:gd name="connsiteY55" fmla="*/ 1308918 h 1516602"/>
                    <a:gd name="connsiteX56" fmla="*/ 347274 w 1034979"/>
                    <a:gd name="connsiteY56" fmla="*/ 1314633 h 1516602"/>
                    <a:gd name="connsiteX57" fmla="*/ 330129 w 1034979"/>
                    <a:gd name="connsiteY57" fmla="*/ 1381308 h 1516602"/>
                    <a:gd name="connsiteX58" fmla="*/ 328224 w 1034979"/>
                    <a:gd name="connsiteY58" fmla="*/ 1432743 h 1516602"/>
                    <a:gd name="connsiteX59" fmla="*/ 330129 w 1034979"/>
                    <a:gd name="connsiteY59" fmla="*/ 1457508 h 1516602"/>
                    <a:gd name="connsiteX60" fmla="*/ 332034 w 1034979"/>
                    <a:gd name="connsiteY60" fmla="*/ 1463223 h 1516602"/>
                    <a:gd name="connsiteX61" fmla="*/ 335844 w 1034979"/>
                    <a:gd name="connsiteY61" fmla="*/ 1467033 h 1516602"/>
                    <a:gd name="connsiteX62" fmla="*/ 364419 w 1034979"/>
                    <a:gd name="connsiteY62" fmla="*/ 1512753 h 1516602"/>
                    <a:gd name="connsiteX63" fmla="*/ 387279 w 1034979"/>
                    <a:gd name="connsiteY63" fmla="*/ 1514658 h 1516602"/>
                    <a:gd name="connsiteX64" fmla="*/ 392994 w 1034979"/>
                    <a:gd name="connsiteY64" fmla="*/ 1508943 h 1516602"/>
                    <a:gd name="connsiteX65" fmla="*/ 394899 w 1034979"/>
                    <a:gd name="connsiteY65" fmla="*/ 1497513 h 1516602"/>
                    <a:gd name="connsiteX66" fmla="*/ 396804 w 1034979"/>
                    <a:gd name="connsiteY66" fmla="*/ 1491798 h 1516602"/>
                    <a:gd name="connsiteX67" fmla="*/ 398709 w 1034979"/>
                    <a:gd name="connsiteY67" fmla="*/ 1474653 h 1516602"/>
                    <a:gd name="connsiteX68" fmla="*/ 400614 w 1034979"/>
                    <a:gd name="connsiteY68" fmla="*/ 1461318 h 1516602"/>
                    <a:gd name="connsiteX69" fmla="*/ 404424 w 1034979"/>
                    <a:gd name="connsiteY69" fmla="*/ 1404168 h 1516602"/>
                    <a:gd name="connsiteX70" fmla="*/ 410139 w 1034979"/>
                    <a:gd name="connsiteY70" fmla="*/ 1392738 h 1516602"/>
                    <a:gd name="connsiteX71" fmla="*/ 413949 w 1034979"/>
                    <a:gd name="connsiteY71" fmla="*/ 1379403 h 1516602"/>
                    <a:gd name="connsiteX72" fmla="*/ 415854 w 1034979"/>
                    <a:gd name="connsiteY72" fmla="*/ 1373688 h 1516602"/>
                    <a:gd name="connsiteX73" fmla="*/ 417759 w 1034979"/>
                    <a:gd name="connsiteY73" fmla="*/ 1360353 h 1516602"/>
                    <a:gd name="connsiteX74" fmla="*/ 421569 w 1034979"/>
                    <a:gd name="connsiteY74" fmla="*/ 1348923 h 1516602"/>
                    <a:gd name="connsiteX75" fmla="*/ 427284 w 1034979"/>
                    <a:gd name="connsiteY75" fmla="*/ 1335588 h 1516602"/>
                    <a:gd name="connsiteX76" fmla="*/ 467289 w 1034979"/>
                    <a:gd name="connsiteY76" fmla="*/ 1265103 h 1516602"/>
                    <a:gd name="connsiteX77" fmla="*/ 528455 w 1034979"/>
                    <a:gd name="connsiteY77" fmla="*/ 1252334 h 1516602"/>
                    <a:gd name="connsiteX78" fmla="*/ 573969 w 1034979"/>
                    <a:gd name="connsiteY78" fmla="*/ 1236528 h 1516602"/>
                    <a:gd name="connsiteX79" fmla="*/ 585399 w 1034979"/>
                    <a:gd name="connsiteY79" fmla="*/ 1232718 h 1516602"/>
                    <a:gd name="connsiteX80" fmla="*/ 720654 w 1034979"/>
                    <a:gd name="connsiteY80" fmla="*/ 1316538 h 1516602"/>
                    <a:gd name="connsiteX81" fmla="*/ 733989 w 1034979"/>
                    <a:gd name="connsiteY81" fmla="*/ 1326063 h 1516602"/>
                    <a:gd name="connsiteX82" fmla="*/ 743514 w 1034979"/>
                    <a:gd name="connsiteY82" fmla="*/ 1327968 h 1516602"/>
                    <a:gd name="connsiteX83" fmla="*/ 749229 w 1034979"/>
                    <a:gd name="connsiteY83" fmla="*/ 1329873 h 1516602"/>
                    <a:gd name="connsiteX84" fmla="*/ 762564 w 1034979"/>
                    <a:gd name="connsiteY84" fmla="*/ 1335588 h 1516602"/>
                    <a:gd name="connsiteX85" fmla="*/ 777804 w 1034979"/>
                    <a:gd name="connsiteY85" fmla="*/ 1333683 h 1516602"/>
                    <a:gd name="connsiteX86" fmla="*/ 789234 w 1034979"/>
                    <a:gd name="connsiteY86" fmla="*/ 1327968 h 1516602"/>
                    <a:gd name="connsiteX87" fmla="*/ 794949 w 1034979"/>
                    <a:gd name="connsiteY87" fmla="*/ 1326063 h 1516602"/>
                    <a:gd name="connsiteX88" fmla="*/ 802569 w 1034979"/>
                    <a:gd name="connsiteY88" fmla="*/ 1308918 h 1516602"/>
                    <a:gd name="connsiteX89" fmla="*/ 800664 w 1034979"/>
                    <a:gd name="connsiteY89" fmla="*/ 1284153 h 1516602"/>
                    <a:gd name="connsiteX90" fmla="*/ 798759 w 1034979"/>
                    <a:gd name="connsiteY90" fmla="*/ 1278438 h 1516602"/>
                    <a:gd name="connsiteX91" fmla="*/ 796854 w 1034979"/>
                    <a:gd name="connsiteY91" fmla="*/ 1270818 h 1516602"/>
                    <a:gd name="connsiteX92" fmla="*/ 783519 w 1034979"/>
                    <a:gd name="connsiteY92" fmla="*/ 1253673 h 1516602"/>
                    <a:gd name="connsiteX93" fmla="*/ 773994 w 1034979"/>
                    <a:gd name="connsiteY93" fmla="*/ 1247958 h 1516602"/>
                    <a:gd name="connsiteX94" fmla="*/ 648264 w 1034979"/>
                    <a:gd name="connsiteY94" fmla="*/ 1156518 h 1516602"/>
                    <a:gd name="connsiteX95" fmla="*/ 644454 w 1034979"/>
                    <a:gd name="connsiteY95" fmla="*/ 1139373 h 1516602"/>
                    <a:gd name="connsiteX96" fmla="*/ 646359 w 1034979"/>
                    <a:gd name="connsiteY96" fmla="*/ 1131753 h 1516602"/>
                    <a:gd name="connsiteX97" fmla="*/ 650169 w 1034979"/>
                    <a:gd name="connsiteY97" fmla="*/ 1114608 h 1516602"/>
                    <a:gd name="connsiteX98" fmla="*/ 653979 w 1034979"/>
                    <a:gd name="connsiteY98" fmla="*/ 1108893 h 1516602"/>
                    <a:gd name="connsiteX99" fmla="*/ 655884 w 1034979"/>
                    <a:gd name="connsiteY99" fmla="*/ 1103178 h 1516602"/>
                    <a:gd name="connsiteX100" fmla="*/ 661599 w 1034979"/>
                    <a:gd name="connsiteY100" fmla="*/ 1101273 h 1516602"/>
                    <a:gd name="connsiteX101" fmla="*/ 671124 w 1034979"/>
                    <a:gd name="connsiteY101" fmla="*/ 1089843 h 1516602"/>
                    <a:gd name="connsiteX102" fmla="*/ 724464 w 1034979"/>
                    <a:gd name="connsiteY102" fmla="*/ 1082223 h 1516602"/>
                    <a:gd name="connsiteX103" fmla="*/ 842574 w 1034979"/>
                    <a:gd name="connsiteY103" fmla="*/ 1084128 h 1516602"/>
                    <a:gd name="connsiteX104" fmla="*/ 871149 w 1034979"/>
                    <a:gd name="connsiteY104" fmla="*/ 1086033 h 1516602"/>
                    <a:gd name="connsiteX105" fmla="*/ 899724 w 1034979"/>
                    <a:gd name="connsiteY105" fmla="*/ 1091748 h 1516602"/>
                    <a:gd name="connsiteX106" fmla="*/ 922584 w 1034979"/>
                    <a:gd name="connsiteY106" fmla="*/ 1095558 h 1516602"/>
                    <a:gd name="connsiteX107" fmla="*/ 951159 w 1034979"/>
                    <a:gd name="connsiteY107" fmla="*/ 1101273 h 1516602"/>
                    <a:gd name="connsiteX108" fmla="*/ 956874 w 1034979"/>
                    <a:gd name="connsiteY108" fmla="*/ 1101273 h 1516602"/>
                    <a:gd name="connsiteX109" fmla="*/ 1002594 w 1034979"/>
                    <a:gd name="connsiteY109" fmla="*/ 1099368 h 1516602"/>
                    <a:gd name="connsiteX110" fmla="*/ 1031169 w 1034979"/>
                    <a:gd name="connsiteY110" fmla="*/ 1091748 h 1516602"/>
                    <a:gd name="connsiteX111" fmla="*/ 1034979 w 1034979"/>
                    <a:gd name="connsiteY111" fmla="*/ 1086033 h 1516602"/>
                    <a:gd name="connsiteX112" fmla="*/ 1033074 w 1034979"/>
                    <a:gd name="connsiteY112" fmla="*/ 1066983 h 1516602"/>
                    <a:gd name="connsiteX113" fmla="*/ 1027359 w 1034979"/>
                    <a:gd name="connsiteY113" fmla="*/ 1063173 h 1516602"/>
                    <a:gd name="connsiteX114" fmla="*/ 1012119 w 1034979"/>
                    <a:gd name="connsiteY114" fmla="*/ 1061268 h 1516602"/>
                    <a:gd name="connsiteX115" fmla="*/ 1006404 w 1034979"/>
                    <a:gd name="connsiteY115" fmla="*/ 1059363 h 1516602"/>
                    <a:gd name="connsiteX116" fmla="*/ 998784 w 1034979"/>
                    <a:gd name="connsiteY116" fmla="*/ 1057458 h 1516602"/>
                    <a:gd name="connsiteX117" fmla="*/ 987354 w 1034979"/>
                    <a:gd name="connsiteY117" fmla="*/ 1049838 h 1516602"/>
                    <a:gd name="connsiteX118" fmla="*/ 975924 w 1034979"/>
                    <a:gd name="connsiteY118" fmla="*/ 1046028 h 1516602"/>
                    <a:gd name="connsiteX119" fmla="*/ 970209 w 1034979"/>
                    <a:gd name="connsiteY119" fmla="*/ 1044123 h 1516602"/>
                    <a:gd name="connsiteX120" fmla="*/ 962589 w 1034979"/>
                    <a:gd name="connsiteY120" fmla="*/ 1042218 h 1516602"/>
                    <a:gd name="connsiteX121" fmla="*/ 956874 w 1034979"/>
                    <a:gd name="connsiteY121" fmla="*/ 1040313 h 1516602"/>
                    <a:gd name="connsiteX122" fmla="*/ 935919 w 1034979"/>
                    <a:gd name="connsiteY122" fmla="*/ 1034598 h 1516602"/>
                    <a:gd name="connsiteX123" fmla="*/ 825429 w 1034979"/>
                    <a:gd name="connsiteY123" fmla="*/ 1034598 h 1516602"/>
                    <a:gd name="connsiteX124" fmla="*/ 730179 w 1034979"/>
                    <a:gd name="connsiteY124" fmla="*/ 1038408 h 1516602"/>
                    <a:gd name="connsiteX125" fmla="*/ 669219 w 1034979"/>
                    <a:gd name="connsiteY125" fmla="*/ 1046028 h 1516602"/>
                    <a:gd name="connsiteX126" fmla="*/ 646359 w 1034979"/>
                    <a:gd name="connsiteY126" fmla="*/ 1049838 h 1516602"/>
                    <a:gd name="connsiteX127" fmla="*/ 642549 w 1034979"/>
                    <a:gd name="connsiteY127" fmla="*/ 1038408 h 1516602"/>
                    <a:gd name="connsiteX128" fmla="*/ 640644 w 1034979"/>
                    <a:gd name="connsiteY128" fmla="*/ 1032693 h 1516602"/>
                    <a:gd name="connsiteX129" fmla="*/ 642549 w 1034979"/>
                    <a:gd name="connsiteY129" fmla="*/ 1015548 h 1516602"/>
                    <a:gd name="connsiteX130" fmla="*/ 644454 w 1034979"/>
                    <a:gd name="connsiteY130" fmla="*/ 1009833 h 1516602"/>
                    <a:gd name="connsiteX131" fmla="*/ 661599 w 1034979"/>
                    <a:gd name="connsiteY131" fmla="*/ 1000308 h 1516602"/>
                    <a:gd name="connsiteX132" fmla="*/ 673029 w 1034979"/>
                    <a:gd name="connsiteY132" fmla="*/ 992688 h 1516602"/>
                    <a:gd name="connsiteX133" fmla="*/ 674934 w 1034979"/>
                    <a:gd name="connsiteY133" fmla="*/ 986973 h 1516602"/>
                    <a:gd name="connsiteX134" fmla="*/ 680649 w 1034979"/>
                    <a:gd name="connsiteY134" fmla="*/ 985068 h 1516602"/>
                    <a:gd name="connsiteX135" fmla="*/ 686364 w 1034979"/>
                    <a:gd name="connsiteY135" fmla="*/ 981258 h 1516602"/>
                    <a:gd name="connsiteX136" fmla="*/ 695889 w 1034979"/>
                    <a:gd name="connsiteY136" fmla="*/ 971733 h 1516602"/>
                    <a:gd name="connsiteX137" fmla="*/ 705414 w 1034979"/>
                    <a:gd name="connsiteY137" fmla="*/ 960303 h 1516602"/>
                    <a:gd name="connsiteX138" fmla="*/ 716844 w 1034979"/>
                    <a:gd name="connsiteY138" fmla="*/ 952683 h 1516602"/>
                    <a:gd name="connsiteX139" fmla="*/ 732084 w 1034979"/>
                    <a:gd name="connsiteY139" fmla="*/ 939348 h 1516602"/>
                    <a:gd name="connsiteX140" fmla="*/ 741609 w 1034979"/>
                    <a:gd name="connsiteY140" fmla="*/ 927918 h 1516602"/>
                    <a:gd name="connsiteX141" fmla="*/ 753039 w 1034979"/>
                    <a:gd name="connsiteY141" fmla="*/ 918393 h 1516602"/>
                    <a:gd name="connsiteX142" fmla="*/ 758754 w 1034979"/>
                    <a:gd name="connsiteY142" fmla="*/ 906963 h 1516602"/>
                    <a:gd name="connsiteX143" fmla="*/ 760659 w 1034979"/>
                    <a:gd name="connsiteY143" fmla="*/ 901248 h 1516602"/>
                    <a:gd name="connsiteX144" fmla="*/ 766374 w 1034979"/>
                    <a:gd name="connsiteY144" fmla="*/ 889818 h 1516602"/>
                    <a:gd name="connsiteX145" fmla="*/ 764469 w 1034979"/>
                    <a:gd name="connsiteY145" fmla="*/ 874578 h 1516602"/>
                    <a:gd name="connsiteX146" fmla="*/ 758754 w 1034979"/>
                    <a:gd name="connsiteY146" fmla="*/ 872673 h 1516602"/>
                    <a:gd name="connsiteX147" fmla="*/ 737799 w 1034979"/>
                    <a:gd name="connsiteY147" fmla="*/ 874578 h 1516602"/>
                    <a:gd name="connsiteX148" fmla="*/ 732084 w 1034979"/>
                    <a:gd name="connsiteY148" fmla="*/ 878388 h 1516602"/>
                    <a:gd name="connsiteX149" fmla="*/ 699699 w 1034979"/>
                    <a:gd name="connsiteY149" fmla="*/ 899343 h 1516602"/>
                    <a:gd name="connsiteX150" fmla="*/ 595181 w 1034979"/>
                    <a:gd name="connsiteY150" fmla="*/ 957831 h 1516602"/>
                    <a:gd name="connsiteX151" fmla="*/ 507294 w 1034979"/>
                    <a:gd name="connsiteY151" fmla="*/ 847908 h 1516602"/>
                    <a:gd name="connsiteX152" fmla="*/ 503484 w 1034979"/>
                    <a:gd name="connsiteY152" fmla="*/ 358323 h 1516602"/>
                    <a:gd name="connsiteX153" fmla="*/ 499674 w 1034979"/>
                    <a:gd name="connsiteY153" fmla="*/ 66858 h 1516602"/>
                    <a:gd name="connsiteX154" fmla="*/ 490149 w 1034979"/>
                    <a:gd name="connsiteY154" fmla="*/ 40188 h 1516602"/>
                    <a:gd name="connsiteX155" fmla="*/ 488244 w 1034979"/>
                    <a:gd name="connsiteY155" fmla="*/ 34473 h 1516602"/>
                    <a:gd name="connsiteX156" fmla="*/ 484434 w 1034979"/>
                    <a:gd name="connsiteY156" fmla="*/ 28758 h 1516602"/>
                    <a:gd name="connsiteX157" fmla="*/ 478719 w 1034979"/>
                    <a:gd name="connsiteY157" fmla="*/ 17328 h 1516602"/>
                    <a:gd name="connsiteX158" fmla="*/ 473004 w 1034979"/>
                    <a:gd name="connsiteY158" fmla="*/ 13518 h 1516602"/>
                    <a:gd name="connsiteX159" fmla="*/ 469194 w 1034979"/>
                    <a:gd name="connsiteY159" fmla="*/ 7803 h 1516602"/>
                    <a:gd name="connsiteX160" fmla="*/ 429189 w 1034979"/>
                    <a:gd name="connsiteY160" fmla="*/ 11613 h 1516602"/>
                    <a:gd name="connsiteX161" fmla="*/ 425379 w 1034979"/>
                    <a:gd name="connsiteY161" fmla="*/ 78288 h 1516602"/>
                    <a:gd name="connsiteX162" fmla="*/ 425379 w 1034979"/>
                    <a:gd name="connsiteY162" fmla="*/ 84003 h 1516602"/>
                    <a:gd name="connsiteX163" fmla="*/ 429189 w 1034979"/>
                    <a:gd name="connsiteY163" fmla="*/ 238308 h 1516602"/>
                    <a:gd name="connsiteX164" fmla="*/ 440619 w 1034979"/>
                    <a:gd name="connsiteY164" fmla="*/ 421188 h 1516602"/>
                    <a:gd name="connsiteX165" fmla="*/ 435265 w 1034979"/>
                    <a:gd name="connsiteY165" fmla="*/ 718368 h 1516602"/>
                    <a:gd name="connsiteX166" fmla="*/ 435059 w 1034979"/>
                    <a:gd name="connsiteY166" fmla="*/ 799046 h 1516602"/>
                    <a:gd name="connsiteX167" fmla="*/ 430322 w 1034979"/>
                    <a:gd name="connsiteY167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181539 w 1034979"/>
                    <a:gd name="connsiteY6" fmla="*/ 937443 h 1516602"/>
                    <a:gd name="connsiteX7" fmla="*/ 116769 w 1034979"/>
                    <a:gd name="connsiteY7" fmla="*/ 903153 h 1516602"/>
                    <a:gd name="connsiteX8" fmla="*/ 59619 w 1034979"/>
                    <a:gd name="connsiteY8" fmla="*/ 874578 h 1516602"/>
                    <a:gd name="connsiteX9" fmla="*/ 46284 w 1034979"/>
                    <a:gd name="connsiteY9" fmla="*/ 895533 h 1516602"/>
                    <a:gd name="connsiteX10" fmla="*/ 50094 w 1034979"/>
                    <a:gd name="connsiteY10" fmla="*/ 933633 h 1516602"/>
                    <a:gd name="connsiteX11" fmla="*/ 53904 w 1034979"/>
                    <a:gd name="connsiteY11" fmla="*/ 939348 h 1516602"/>
                    <a:gd name="connsiteX12" fmla="*/ 59619 w 1034979"/>
                    <a:gd name="connsiteY12" fmla="*/ 943158 h 1516602"/>
                    <a:gd name="connsiteX13" fmla="*/ 63429 w 1034979"/>
                    <a:gd name="connsiteY13" fmla="*/ 948873 h 1516602"/>
                    <a:gd name="connsiteX14" fmla="*/ 80574 w 1034979"/>
                    <a:gd name="connsiteY14" fmla="*/ 958398 h 1516602"/>
                    <a:gd name="connsiteX15" fmla="*/ 166299 w 1034979"/>
                    <a:gd name="connsiteY15" fmla="*/ 979353 h 1516602"/>
                    <a:gd name="connsiteX16" fmla="*/ 191064 w 1034979"/>
                    <a:gd name="connsiteY16" fmla="*/ 985068 h 1516602"/>
                    <a:gd name="connsiteX17" fmla="*/ 208209 w 1034979"/>
                    <a:gd name="connsiteY17" fmla="*/ 990783 h 1516602"/>
                    <a:gd name="connsiteX18" fmla="*/ 213924 w 1034979"/>
                    <a:gd name="connsiteY18" fmla="*/ 992688 h 1516602"/>
                    <a:gd name="connsiteX19" fmla="*/ 229164 w 1034979"/>
                    <a:gd name="connsiteY19" fmla="*/ 996498 h 1516602"/>
                    <a:gd name="connsiteX20" fmla="*/ 248214 w 1034979"/>
                    <a:gd name="connsiteY20" fmla="*/ 1002213 h 1516602"/>
                    <a:gd name="connsiteX21" fmla="*/ 253929 w 1034979"/>
                    <a:gd name="connsiteY21" fmla="*/ 1006023 h 1516602"/>
                    <a:gd name="connsiteX22" fmla="*/ 267264 w 1034979"/>
                    <a:gd name="connsiteY22" fmla="*/ 1021263 h 1516602"/>
                    <a:gd name="connsiteX23" fmla="*/ 272979 w 1034979"/>
                    <a:gd name="connsiteY23" fmla="*/ 1040313 h 1516602"/>
                    <a:gd name="connsiteX24" fmla="*/ 274884 w 1034979"/>
                    <a:gd name="connsiteY24" fmla="*/ 1046028 h 1516602"/>
                    <a:gd name="connsiteX25" fmla="*/ 276789 w 1034979"/>
                    <a:gd name="connsiteY25" fmla="*/ 1051743 h 1516602"/>
                    <a:gd name="connsiteX26" fmla="*/ 278694 w 1034979"/>
                    <a:gd name="connsiteY26" fmla="*/ 1076508 h 1516602"/>
                    <a:gd name="connsiteX27" fmla="*/ 280599 w 1034979"/>
                    <a:gd name="connsiteY27" fmla="*/ 1082223 h 1516602"/>
                    <a:gd name="connsiteX28" fmla="*/ 278694 w 1034979"/>
                    <a:gd name="connsiteY28" fmla="*/ 1101273 h 1516602"/>
                    <a:gd name="connsiteX29" fmla="*/ 276789 w 1034979"/>
                    <a:gd name="connsiteY29" fmla="*/ 1110798 h 1516602"/>
                    <a:gd name="connsiteX30" fmla="*/ 263454 w 1034979"/>
                    <a:gd name="connsiteY30" fmla="*/ 1124133 h 1516602"/>
                    <a:gd name="connsiteX31" fmla="*/ 252024 w 1034979"/>
                    <a:gd name="connsiteY31" fmla="*/ 1131753 h 1516602"/>
                    <a:gd name="connsiteX32" fmla="*/ 240594 w 1034979"/>
                    <a:gd name="connsiteY32" fmla="*/ 1135563 h 1516602"/>
                    <a:gd name="connsiteX33" fmla="*/ 27234 w 1034979"/>
                    <a:gd name="connsiteY33" fmla="*/ 1154613 h 1516602"/>
                    <a:gd name="connsiteX34" fmla="*/ 15804 w 1034979"/>
                    <a:gd name="connsiteY34" fmla="*/ 1160328 h 1516602"/>
                    <a:gd name="connsiteX35" fmla="*/ 6279 w 1034979"/>
                    <a:gd name="connsiteY35" fmla="*/ 1169853 h 1516602"/>
                    <a:gd name="connsiteX36" fmla="*/ 4374 w 1034979"/>
                    <a:gd name="connsiteY36" fmla="*/ 1175568 h 1516602"/>
                    <a:gd name="connsiteX37" fmla="*/ 564 w 1034979"/>
                    <a:gd name="connsiteY37" fmla="*/ 1181283 h 1516602"/>
                    <a:gd name="connsiteX38" fmla="*/ 6279 w 1034979"/>
                    <a:gd name="connsiteY38" fmla="*/ 1213668 h 1516602"/>
                    <a:gd name="connsiteX39" fmla="*/ 11994 w 1034979"/>
                    <a:gd name="connsiteY39" fmla="*/ 1217478 h 1516602"/>
                    <a:gd name="connsiteX40" fmla="*/ 17709 w 1034979"/>
                    <a:gd name="connsiteY40" fmla="*/ 1219383 h 1516602"/>
                    <a:gd name="connsiteX41" fmla="*/ 145344 w 1034979"/>
                    <a:gd name="connsiteY41" fmla="*/ 1217478 h 1516602"/>
                    <a:gd name="connsiteX42" fmla="*/ 239202 w 1034979"/>
                    <a:gd name="connsiteY42" fmla="*/ 1214801 h 1516602"/>
                    <a:gd name="connsiteX43" fmla="*/ 318699 w 1034979"/>
                    <a:gd name="connsiteY43" fmla="*/ 1217478 h 1516602"/>
                    <a:gd name="connsiteX44" fmla="*/ 330129 w 1034979"/>
                    <a:gd name="connsiteY44" fmla="*/ 1223193 h 1516602"/>
                    <a:gd name="connsiteX45" fmla="*/ 333939 w 1034979"/>
                    <a:gd name="connsiteY45" fmla="*/ 1228908 h 1516602"/>
                    <a:gd name="connsiteX46" fmla="*/ 339654 w 1034979"/>
                    <a:gd name="connsiteY46" fmla="*/ 1230813 h 1516602"/>
                    <a:gd name="connsiteX47" fmla="*/ 351084 w 1034979"/>
                    <a:gd name="connsiteY47" fmla="*/ 1238433 h 1516602"/>
                    <a:gd name="connsiteX48" fmla="*/ 356799 w 1034979"/>
                    <a:gd name="connsiteY48" fmla="*/ 1242243 h 1516602"/>
                    <a:gd name="connsiteX49" fmla="*/ 360609 w 1034979"/>
                    <a:gd name="connsiteY49" fmla="*/ 1247958 h 1516602"/>
                    <a:gd name="connsiteX50" fmla="*/ 366324 w 1034979"/>
                    <a:gd name="connsiteY50" fmla="*/ 1259388 h 1516602"/>
                    <a:gd name="connsiteX51" fmla="*/ 362514 w 1034979"/>
                    <a:gd name="connsiteY51" fmla="*/ 1286058 h 1516602"/>
                    <a:gd name="connsiteX52" fmla="*/ 358704 w 1034979"/>
                    <a:gd name="connsiteY52" fmla="*/ 1291773 h 1516602"/>
                    <a:gd name="connsiteX53" fmla="*/ 356799 w 1034979"/>
                    <a:gd name="connsiteY53" fmla="*/ 1297488 h 1516602"/>
                    <a:gd name="connsiteX54" fmla="*/ 352989 w 1034979"/>
                    <a:gd name="connsiteY54" fmla="*/ 1303203 h 1516602"/>
                    <a:gd name="connsiteX55" fmla="*/ 351084 w 1034979"/>
                    <a:gd name="connsiteY55" fmla="*/ 1308918 h 1516602"/>
                    <a:gd name="connsiteX56" fmla="*/ 347274 w 1034979"/>
                    <a:gd name="connsiteY56" fmla="*/ 1314633 h 1516602"/>
                    <a:gd name="connsiteX57" fmla="*/ 330129 w 1034979"/>
                    <a:gd name="connsiteY57" fmla="*/ 1381308 h 1516602"/>
                    <a:gd name="connsiteX58" fmla="*/ 328224 w 1034979"/>
                    <a:gd name="connsiteY58" fmla="*/ 1432743 h 1516602"/>
                    <a:gd name="connsiteX59" fmla="*/ 330129 w 1034979"/>
                    <a:gd name="connsiteY59" fmla="*/ 1457508 h 1516602"/>
                    <a:gd name="connsiteX60" fmla="*/ 332034 w 1034979"/>
                    <a:gd name="connsiteY60" fmla="*/ 1463223 h 1516602"/>
                    <a:gd name="connsiteX61" fmla="*/ 335844 w 1034979"/>
                    <a:gd name="connsiteY61" fmla="*/ 1467033 h 1516602"/>
                    <a:gd name="connsiteX62" fmla="*/ 364419 w 1034979"/>
                    <a:gd name="connsiteY62" fmla="*/ 1512753 h 1516602"/>
                    <a:gd name="connsiteX63" fmla="*/ 387279 w 1034979"/>
                    <a:gd name="connsiteY63" fmla="*/ 1514658 h 1516602"/>
                    <a:gd name="connsiteX64" fmla="*/ 392994 w 1034979"/>
                    <a:gd name="connsiteY64" fmla="*/ 1508943 h 1516602"/>
                    <a:gd name="connsiteX65" fmla="*/ 394899 w 1034979"/>
                    <a:gd name="connsiteY65" fmla="*/ 1497513 h 1516602"/>
                    <a:gd name="connsiteX66" fmla="*/ 396804 w 1034979"/>
                    <a:gd name="connsiteY66" fmla="*/ 1491798 h 1516602"/>
                    <a:gd name="connsiteX67" fmla="*/ 398709 w 1034979"/>
                    <a:gd name="connsiteY67" fmla="*/ 1474653 h 1516602"/>
                    <a:gd name="connsiteX68" fmla="*/ 400614 w 1034979"/>
                    <a:gd name="connsiteY68" fmla="*/ 1461318 h 1516602"/>
                    <a:gd name="connsiteX69" fmla="*/ 404424 w 1034979"/>
                    <a:gd name="connsiteY69" fmla="*/ 1404168 h 1516602"/>
                    <a:gd name="connsiteX70" fmla="*/ 410139 w 1034979"/>
                    <a:gd name="connsiteY70" fmla="*/ 1392738 h 1516602"/>
                    <a:gd name="connsiteX71" fmla="*/ 413949 w 1034979"/>
                    <a:gd name="connsiteY71" fmla="*/ 1379403 h 1516602"/>
                    <a:gd name="connsiteX72" fmla="*/ 415854 w 1034979"/>
                    <a:gd name="connsiteY72" fmla="*/ 1373688 h 1516602"/>
                    <a:gd name="connsiteX73" fmla="*/ 417759 w 1034979"/>
                    <a:gd name="connsiteY73" fmla="*/ 1360353 h 1516602"/>
                    <a:gd name="connsiteX74" fmla="*/ 421569 w 1034979"/>
                    <a:gd name="connsiteY74" fmla="*/ 1348923 h 1516602"/>
                    <a:gd name="connsiteX75" fmla="*/ 427284 w 1034979"/>
                    <a:gd name="connsiteY75" fmla="*/ 1335588 h 1516602"/>
                    <a:gd name="connsiteX76" fmla="*/ 467289 w 1034979"/>
                    <a:gd name="connsiteY76" fmla="*/ 1265103 h 1516602"/>
                    <a:gd name="connsiteX77" fmla="*/ 528455 w 1034979"/>
                    <a:gd name="connsiteY77" fmla="*/ 1252334 h 1516602"/>
                    <a:gd name="connsiteX78" fmla="*/ 573969 w 1034979"/>
                    <a:gd name="connsiteY78" fmla="*/ 1236528 h 1516602"/>
                    <a:gd name="connsiteX79" fmla="*/ 585399 w 1034979"/>
                    <a:gd name="connsiteY79" fmla="*/ 1232718 h 1516602"/>
                    <a:gd name="connsiteX80" fmla="*/ 720654 w 1034979"/>
                    <a:gd name="connsiteY80" fmla="*/ 1316538 h 1516602"/>
                    <a:gd name="connsiteX81" fmla="*/ 733989 w 1034979"/>
                    <a:gd name="connsiteY81" fmla="*/ 1326063 h 1516602"/>
                    <a:gd name="connsiteX82" fmla="*/ 743514 w 1034979"/>
                    <a:gd name="connsiteY82" fmla="*/ 1327968 h 1516602"/>
                    <a:gd name="connsiteX83" fmla="*/ 749229 w 1034979"/>
                    <a:gd name="connsiteY83" fmla="*/ 1329873 h 1516602"/>
                    <a:gd name="connsiteX84" fmla="*/ 762564 w 1034979"/>
                    <a:gd name="connsiteY84" fmla="*/ 1335588 h 1516602"/>
                    <a:gd name="connsiteX85" fmla="*/ 777804 w 1034979"/>
                    <a:gd name="connsiteY85" fmla="*/ 1333683 h 1516602"/>
                    <a:gd name="connsiteX86" fmla="*/ 789234 w 1034979"/>
                    <a:gd name="connsiteY86" fmla="*/ 1327968 h 1516602"/>
                    <a:gd name="connsiteX87" fmla="*/ 794949 w 1034979"/>
                    <a:gd name="connsiteY87" fmla="*/ 1326063 h 1516602"/>
                    <a:gd name="connsiteX88" fmla="*/ 802569 w 1034979"/>
                    <a:gd name="connsiteY88" fmla="*/ 1308918 h 1516602"/>
                    <a:gd name="connsiteX89" fmla="*/ 800664 w 1034979"/>
                    <a:gd name="connsiteY89" fmla="*/ 1284153 h 1516602"/>
                    <a:gd name="connsiteX90" fmla="*/ 798759 w 1034979"/>
                    <a:gd name="connsiteY90" fmla="*/ 1278438 h 1516602"/>
                    <a:gd name="connsiteX91" fmla="*/ 796854 w 1034979"/>
                    <a:gd name="connsiteY91" fmla="*/ 1270818 h 1516602"/>
                    <a:gd name="connsiteX92" fmla="*/ 783519 w 1034979"/>
                    <a:gd name="connsiteY92" fmla="*/ 1253673 h 1516602"/>
                    <a:gd name="connsiteX93" fmla="*/ 773994 w 1034979"/>
                    <a:gd name="connsiteY93" fmla="*/ 1247958 h 1516602"/>
                    <a:gd name="connsiteX94" fmla="*/ 648264 w 1034979"/>
                    <a:gd name="connsiteY94" fmla="*/ 1156518 h 1516602"/>
                    <a:gd name="connsiteX95" fmla="*/ 644454 w 1034979"/>
                    <a:gd name="connsiteY95" fmla="*/ 1139373 h 1516602"/>
                    <a:gd name="connsiteX96" fmla="*/ 646359 w 1034979"/>
                    <a:gd name="connsiteY96" fmla="*/ 1131753 h 1516602"/>
                    <a:gd name="connsiteX97" fmla="*/ 650169 w 1034979"/>
                    <a:gd name="connsiteY97" fmla="*/ 1114608 h 1516602"/>
                    <a:gd name="connsiteX98" fmla="*/ 653979 w 1034979"/>
                    <a:gd name="connsiteY98" fmla="*/ 1108893 h 1516602"/>
                    <a:gd name="connsiteX99" fmla="*/ 655884 w 1034979"/>
                    <a:gd name="connsiteY99" fmla="*/ 1103178 h 1516602"/>
                    <a:gd name="connsiteX100" fmla="*/ 661599 w 1034979"/>
                    <a:gd name="connsiteY100" fmla="*/ 1101273 h 1516602"/>
                    <a:gd name="connsiteX101" fmla="*/ 671124 w 1034979"/>
                    <a:gd name="connsiteY101" fmla="*/ 1089843 h 1516602"/>
                    <a:gd name="connsiteX102" fmla="*/ 724464 w 1034979"/>
                    <a:gd name="connsiteY102" fmla="*/ 1082223 h 1516602"/>
                    <a:gd name="connsiteX103" fmla="*/ 842574 w 1034979"/>
                    <a:gd name="connsiteY103" fmla="*/ 1084128 h 1516602"/>
                    <a:gd name="connsiteX104" fmla="*/ 871149 w 1034979"/>
                    <a:gd name="connsiteY104" fmla="*/ 1086033 h 1516602"/>
                    <a:gd name="connsiteX105" fmla="*/ 899724 w 1034979"/>
                    <a:gd name="connsiteY105" fmla="*/ 1091748 h 1516602"/>
                    <a:gd name="connsiteX106" fmla="*/ 922584 w 1034979"/>
                    <a:gd name="connsiteY106" fmla="*/ 1095558 h 1516602"/>
                    <a:gd name="connsiteX107" fmla="*/ 951159 w 1034979"/>
                    <a:gd name="connsiteY107" fmla="*/ 1101273 h 1516602"/>
                    <a:gd name="connsiteX108" fmla="*/ 956874 w 1034979"/>
                    <a:gd name="connsiteY108" fmla="*/ 1101273 h 1516602"/>
                    <a:gd name="connsiteX109" fmla="*/ 1002594 w 1034979"/>
                    <a:gd name="connsiteY109" fmla="*/ 1099368 h 1516602"/>
                    <a:gd name="connsiteX110" fmla="*/ 1031169 w 1034979"/>
                    <a:gd name="connsiteY110" fmla="*/ 1091748 h 1516602"/>
                    <a:gd name="connsiteX111" fmla="*/ 1034979 w 1034979"/>
                    <a:gd name="connsiteY111" fmla="*/ 1086033 h 1516602"/>
                    <a:gd name="connsiteX112" fmla="*/ 1033074 w 1034979"/>
                    <a:gd name="connsiteY112" fmla="*/ 1066983 h 1516602"/>
                    <a:gd name="connsiteX113" fmla="*/ 1027359 w 1034979"/>
                    <a:gd name="connsiteY113" fmla="*/ 1063173 h 1516602"/>
                    <a:gd name="connsiteX114" fmla="*/ 1012119 w 1034979"/>
                    <a:gd name="connsiteY114" fmla="*/ 1061268 h 1516602"/>
                    <a:gd name="connsiteX115" fmla="*/ 1006404 w 1034979"/>
                    <a:gd name="connsiteY115" fmla="*/ 1059363 h 1516602"/>
                    <a:gd name="connsiteX116" fmla="*/ 998784 w 1034979"/>
                    <a:gd name="connsiteY116" fmla="*/ 1057458 h 1516602"/>
                    <a:gd name="connsiteX117" fmla="*/ 987354 w 1034979"/>
                    <a:gd name="connsiteY117" fmla="*/ 1049838 h 1516602"/>
                    <a:gd name="connsiteX118" fmla="*/ 975924 w 1034979"/>
                    <a:gd name="connsiteY118" fmla="*/ 1046028 h 1516602"/>
                    <a:gd name="connsiteX119" fmla="*/ 970209 w 1034979"/>
                    <a:gd name="connsiteY119" fmla="*/ 1044123 h 1516602"/>
                    <a:gd name="connsiteX120" fmla="*/ 962589 w 1034979"/>
                    <a:gd name="connsiteY120" fmla="*/ 1042218 h 1516602"/>
                    <a:gd name="connsiteX121" fmla="*/ 956874 w 1034979"/>
                    <a:gd name="connsiteY121" fmla="*/ 1040313 h 1516602"/>
                    <a:gd name="connsiteX122" fmla="*/ 935919 w 1034979"/>
                    <a:gd name="connsiteY122" fmla="*/ 1034598 h 1516602"/>
                    <a:gd name="connsiteX123" fmla="*/ 825429 w 1034979"/>
                    <a:gd name="connsiteY123" fmla="*/ 1034598 h 1516602"/>
                    <a:gd name="connsiteX124" fmla="*/ 730179 w 1034979"/>
                    <a:gd name="connsiteY124" fmla="*/ 1038408 h 1516602"/>
                    <a:gd name="connsiteX125" fmla="*/ 669219 w 1034979"/>
                    <a:gd name="connsiteY125" fmla="*/ 1046028 h 1516602"/>
                    <a:gd name="connsiteX126" fmla="*/ 646359 w 1034979"/>
                    <a:gd name="connsiteY126" fmla="*/ 1049838 h 1516602"/>
                    <a:gd name="connsiteX127" fmla="*/ 642549 w 1034979"/>
                    <a:gd name="connsiteY127" fmla="*/ 1038408 h 1516602"/>
                    <a:gd name="connsiteX128" fmla="*/ 640644 w 1034979"/>
                    <a:gd name="connsiteY128" fmla="*/ 1032693 h 1516602"/>
                    <a:gd name="connsiteX129" fmla="*/ 642549 w 1034979"/>
                    <a:gd name="connsiteY129" fmla="*/ 1015548 h 1516602"/>
                    <a:gd name="connsiteX130" fmla="*/ 644454 w 1034979"/>
                    <a:gd name="connsiteY130" fmla="*/ 1009833 h 1516602"/>
                    <a:gd name="connsiteX131" fmla="*/ 661599 w 1034979"/>
                    <a:gd name="connsiteY131" fmla="*/ 1000308 h 1516602"/>
                    <a:gd name="connsiteX132" fmla="*/ 673029 w 1034979"/>
                    <a:gd name="connsiteY132" fmla="*/ 992688 h 1516602"/>
                    <a:gd name="connsiteX133" fmla="*/ 674934 w 1034979"/>
                    <a:gd name="connsiteY133" fmla="*/ 986973 h 1516602"/>
                    <a:gd name="connsiteX134" fmla="*/ 680649 w 1034979"/>
                    <a:gd name="connsiteY134" fmla="*/ 985068 h 1516602"/>
                    <a:gd name="connsiteX135" fmla="*/ 686364 w 1034979"/>
                    <a:gd name="connsiteY135" fmla="*/ 981258 h 1516602"/>
                    <a:gd name="connsiteX136" fmla="*/ 695889 w 1034979"/>
                    <a:gd name="connsiteY136" fmla="*/ 971733 h 1516602"/>
                    <a:gd name="connsiteX137" fmla="*/ 705414 w 1034979"/>
                    <a:gd name="connsiteY137" fmla="*/ 960303 h 1516602"/>
                    <a:gd name="connsiteX138" fmla="*/ 716844 w 1034979"/>
                    <a:gd name="connsiteY138" fmla="*/ 952683 h 1516602"/>
                    <a:gd name="connsiteX139" fmla="*/ 732084 w 1034979"/>
                    <a:gd name="connsiteY139" fmla="*/ 939348 h 1516602"/>
                    <a:gd name="connsiteX140" fmla="*/ 741609 w 1034979"/>
                    <a:gd name="connsiteY140" fmla="*/ 927918 h 1516602"/>
                    <a:gd name="connsiteX141" fmla="*/ 753039 w 1034979"/>
                    <a:gd name="connsiteY141" fmla="*/ 918393 h 1516602"/>
                    <a:gd name="connsiteX142" fmla="*/ 758754 w 1034979"/>
                    <a:gd name="connsiteY142" fmla="*/ 906963 h 1516602"/>
                    <a:gd name="connsiteX143" fmla="*/ 760659 w 1034979"/>
                    <a:gd name="connsiteY143" fmla="*/ 901248 h 1516602"/>
                    <a:gd name="connsiteX144" fmla="*/ 766374 w 1034979"/>
                    <a:gd name="connsiteY144" fmla="*/ 889818 h 1516602"/>
                    <a:gd name="connsiteX145" fmla="*/ 764469 w 1034979"/>
                    <a:gd name="connsiteY145" fmla="*/ 874578 h 1516602"/>
                    <a:gd name="connsiteX146" fmla="*/ 758754 w 1034979"/>
                    <a:gd name="connsiteY146" fmla="*/ 872673 h 1516602"/>
                    <a:gd name="connsiteX147" fmla="*/ 737799 w 1034979"/>
                    <a:gd name="connsiteY147" fmla="*/ 874578 h 1516602"/>
                    <a:gd name="connsiteX148" fmla="*/ 732084 w 1034979"/>
                    <a:gd name="connsiteY148" fmla="*/ 878388 h 1516602"/>
                    <a:gd name="connsiteX149" fmla="*/ 699699 w 1034979"/>
                    <a:gd name="connsiteY149" fmla="*/ 899343 h 1516602"/>
                    <a:gd name="connsiteX150" fmla="*/ 595181 w 1034979"/>
                    <a:gd name="connsiteY150" fmla="*/ 957831 h 1516602"/>
                    <a:gd name="connsiteX151" fmla="*/ 507294 w 1034979"/>
                    <a:gd name="connsiteY151" fmla="*/ 847908 h 1516602"/>
                    <a:gd name="connsiteX152" fmla="*/ 503484 w 1034979"/>
                    <a:gd name="connsiteY152" fmla="*/ 358323 h 1516602"/>
                    <a:gd name="connsiteX153" fmla="*/ 499674 w 1034979"/>
                    <a:gd name="connsiteY153" fmla="*/ 66858 h 1516602"/>
                    <a:gd name="connsiteX154" fmla="*/ 490149 w 1034979"/>
                    <a:gd name="connsiteY154" fmla="*/ 40188 h 1516602"/>
                    <a:gd name="connsiteX155" fmla="*/ 488244 w 1034979"/>
                    <a:gd name="connsiteY155" fmla="*/ 34473 h 1516602"/>
                    <a:gd name="connsiteX156" fmla="*/ 484434 w 1034979"/>
                    <a:gd name="connsiteY156" fmla="*/ 28758 h 1516602"/>
                    <a:gd name="connsiteX157" fmla="*/ 478719 w 1034979"/>
                    <a:gd name="connsiteY157" fmla="*/ 17328 h 1516602"/>
                    <a:gd name="connsiteX158" fmla="*/ 473004 w 1034979"/>
                    <a:gd name="connsiteY158" fmla="*/ 13518 h 1516602"/>
                    <a:gd name="connsiteX159" fmla="*/ 469194 w 1034979"/>
                    <a:gd name="connsiteY159" fmla="*/ 7803 h 1516602"/>
                    <a:gd name="connsiteX160" fmla="*/ 429189 w 1034979"/>
                    <a:gd name="connsiteY160" fmla="*/ 11613 h 1516602"/>
                    <a:gd name="connsiteX161" fmla="*/ 425379 w 1034979"/>
                    <a:gd name="connsiteY161" fmla="*/ 78288 h 1516602"/>
                    <a:gd name="connsiteX162" fmla="*/ 425379 w 1034979"/>
                    <a:gd name="connsiteY162" fmla="*/ 84003 h 1516602"/>
                    <a:gd name="connsiteX163" fmla="*/ 429189 w 1034979"/>
                    <a:gd name="connsiteY163" fmla="*/ 238308 h 1516602"/>
                    <a:gd name="connsiteX164" fmla="*/ 440619 w 1034979"/>
                    <a:gd name="connsiteY164" fmla="*/ 421188 h 1516602"/>
                    <a:gd name="connsiteX165" fmla="*/ 435265 w 1034979"/>
                    <a:gd name="connsiteY165" fmla="*/ 718368 h 1516602"/>
                    <a:gd name="connsiteX166" fmla="*/ 435059 w 1034979"/>
                    <a:gd name="connsiteY166" fmla="*/ 799046 h 1516602"/>
                    <a:gd name="connsiteX167" fmla="*/ 430322 w 1034979"/>
                    <a:gd name="connsiteY167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181539 w 1034979"/>
                    <a:gd name="connsiteY6" fmla="*/ 937443 h 1516602"/>
                    <a:gd name="connsiteX7" fmla="*/ 116769 w 1034979"/>
                    <a:gd name="connsiteY7" fmla="*/ 903153 h 1516602"/>
                    <a:gd name="connsiteX8" fmla="*/ 59619 w 1034979"/>
                    <a:gd name="connsiteY8" fmla="*/ 874578 h 1516602"/>
                    <a:gd name="connsiteX9" fmla="*/ 46284 w 1034979"/>
                    <a:gd name="connsiteY9" fmla="*/ 895533 h 1516602"/>
                    <a:gd name="connsiteX10" fmla="*/ 50094 w 1034979"/>
                    <a:gd name="connsiteY10" fmla="*/ 933633 h 1516602"/>
                    <a:gd name="connsiteX11" fmla="*/ 53904 w 1034979"/>
                    <a:gd name="connsiteY11" fmla="*/ 939348 h 1516602"/>
                    <a:gd name="connsiteX12" fmla="*/ 59619 w 1034979"/>
                    <a:gd name="connsiteY12" fmla="*/ 943158 h 1516602"/>
                    <a:gd name="connsiteX13" fmla="*/ 63429 w 1034979"/>
                    <a:gd name="connsiteY13" fmla="*/ 948873 h 1516602"/>
                    <a:gd name="connsiteX14" fmla="*/ 80574 w 1034979"/>
                    <a:gd name="connsiteY14" fmla="*/ 958398 h 1516602"/>
                    <a:gd name="connsiteX15" fmla="*/ 166299 w 1034979"/>
                    <a:gd name="connsiteY15" fmla="*/ 979353 h 1516602"/>
                    <a:gd name="connsiteX16" fmla="*/ 191064 w 1034979"/>
                    <a:gd name="connsiteY16" fmla="*/ 985068 h 1516602"/>
                    <a:gd name="connsiteX17" fmla="*/ 208209 w 1034979"/>
                    <a:gd name="connsiteY17" fmla="*/ 990783 h 1516602"/>
                    <a:gd name="connsiteX18" fmla="*/ 213924 w 1034979"/>
                    <a:gd name="connsiteY18" fmla="*/ 992688 h 1516602"/>
                    <a:gd name="connsiteX19" fmla="*/ 229164 w 1034979"/>
                    <a:gd name="connsiteY19" fmla="*/ 996498 h 1516602"/>
                    <a:gd name="connsiteX20" fmla="*/ 248214 w 1034979"/>
                    <a:gd name="connsiteY20" fmla="*/ 1002213 h 1516602"/>
                    <a:gd name="connsiteX21" fmla="*/ 253929 w 1034979"/>
                    <a:gd name="connsiteY21" fmla="*/ 1006023 h 1516602"/>
                    <a:gd name="connsiteX22" fmla="*/ 267264 w 1034979"/>
                    <a:gd name="connsiteY22" fmla="*/ 1021263 h 1516602"/>
                    <a:gd name="connsiteX23" fmla="*/ 272979 w 1034979"/>
                    <a:gd name="connsiteY23" fmla="*/ 1040313 h 1516602"/>
                    <a:gd name="connsiteX24" fmla="*/ 274884 w 1034979"/>
                    <a:gd name="connsiteY24" fmla="*/ 1046028 h 1516602"/>
                    <a:gd name="connsiteX25" fmla="*/ 276789 w 1034979"/>
                    <a:gd name="connsiteY25" fmla="*/ 1051743 h 1516602"/>
                    <a:gd name="connsiteX26" fmla="*/ 278694 w 1034979"/>
                    <a:gd name="connsiteY26" fmla="*/ 1076508 h 1516602"/>
                    <a:gd name="connsiteX27" fmla="*/ 280599 w 1034979"/>
                    <a:gd name="connsiteY27" fmla="*/ 1082223 h 1516602"/>
                    <a:gd name="connsiteX28" fmla="*/ 278694 w 1034979"/>
                    <a:gd name="connsiteY28" fmla="*/ 1101273 h 1516602"/>
                    <a:gd name="connsiteX29" fmla="*/ 276789 w 1034979"/>
                    <a:gd name="connsiteY29" fmla="*/ 1110798 h 1516602"/>
                    <a:gd name="connsiteX30" fmla="*/ 263454 w 1034979"/>
                    <a:gd name="connsiteY30" fmla="*/ 1124133 h 1516602"/>
                    <a:gd name="connsiteX31" fmla="*/ 252024 w 1034979"/>
                    <a:gd name="connsiteY31" fmla="*/ 1131753 h 1516602"/>
                    <a:gd name="connsiteX32" fmla="*/ 240594 w 1034979"/>
                    <a:gd name="connsiteY32" fmla="*/ 1135563 h 1516602"/>
                    <a:gd name="connsiteX33" fmla="*/ 27234 w 1034979"/>
                    <a:gd name="connsiteY33" fmla="*/ 1154613 h 1516602"/>
                    <a:gd name="connsiteX34" fmla="*/ 15804 w 1034979"/>
                    <a:gd name="connsiteY34" fmla="*/ 1160328 h 1516602"/>
                    <a:gd name="connsiteX35" fmla="*/ 6279 w 1034979"/>
                    <a:gd name="connsiteY35" fmla="*/ 1169853 h 1516602"/>
                    <a:gd name="connsiteX36" fmla="*/ 4374 w 1034979"/>
                    <a:gd name="connsiteY36" fmla="*/ 1175568 h 1516602"/>
                    <a:gd name="connsiteX37" fmla="*/ 564 w 1034979"/>
                    <a:gd name="connsiteY37" fmla="*/ 1181283 h 1516602"/>
                    <a:gd name="connsiteX38" fmla="*/ 6279 w 1034979"/>
                    <a:gd name="connsiteY38" fmla="*/ 1213668 h 1516602"/>
                    <a:gd name="connsiteX39" fmla="*/ 11994 w 1034979"/>
                    <a:gd name="connsiteY39" fmla="*/ 1217478 h 1516602"/>
                    <a:gd name="connsiteX40" fmla="*/ 17709 w 1034979"/>
                    <a:gd name="connsiteY40" fmla="*/ 1219383 h 1516602"/>
                    <a:gd name="connsiteX41" fmla="*/ 145344 w 1034979"/>
                    <a:gd name="connsiteY41" fmla="*/ 1217478 h 1516602"/>
                    <a:gd name="connsiteX42" fmla="*/ 239202 w 1034979"/>
                    <a:gd name="connsiteY42" fmla="*/ 1214801 h 1516602"/>
                    <a:gd name="connsiteX43" fmla="*/ 318699 w 1034979"/>
                    <a:gd name="connsiteY43" fmla="*/ 1217478 h 1516602"/>
                    <a:gd name="connsiteX44" fmla="*/ 330129 w 1034979"/>
                    <a:gd name="connsiteY44" fmla="*/ 1223193 h 1516602"/>
                    <a:gd name="connsiteX45" fmla="*/ 333939 w 1034979"/>
                    <a:gd name="connsiteY45" fmla="*/ 1228908 h 1516602"/>
                    <a:gd name="connsiteX46" fmla="*/ 339654 w 1034979"/>
                    <a:gd name="connsiteY46" fmla="*/ 1230813 h 1516602"/>
                    <a:gd name="connsiteX47" fmla="*/ 351084 w 1034979"/>
                    <a:gd name="connsiteY47" fmla="*/ 1238433 h 1516602"/>
                    <a:gd name="connsiteX48" fmla="*/ 356799 w 1034979"/>
                    <a:gd name="connsiteY48" fmla="*/ 1242243 h 1516602"/>
                    <a:gd name="connsiteX49" fmla="*/ 360609 w 1034979"/>
                    <a:gd name="connsiteY49" fmla="*/ 1247958 h 1516602"/>
                    <a:gd name="connsiteX50" fmla="*/ 366324 w 1034979"/>
                    <a:gd name="connsiteY50" fmla="*/ 1259388 h 1516602"/>
                    <a:gd name="connsiteX51" fmla="*/ 362514 w 1034979"/>
                    <a:gd name="connsiteY51" fmla="*/ 1286058 h 1516602"/>
                    <a:gd name="connsiteX52" fmla="*/ 358704 w 1034979"/>
                    <a:gd name="connsiteY52" fmla="*/ 1291773 h 1516602"/>
                    <a:gd name="connsiteX53" fmla="*/ 356799 w 1034979"/>
                    <a:gd name="connsiteY53" fmla="*/ 1297488 h 1516602"/>
                    <a:gd name="connsiteX54" fmla="*/ 352989 w 1034979"/>
                    <a:gd name="connsiteY54" fmla="*/ 1303203 h 1516602"/>
                    <a:gd name="connsiteX55" fmla="*/ 351084 w 1034979"/>
                    <a:gd name="connsiteY55" fmla="*/ 1308918 h 1516602"/>
                    <a:gd name="connsiteX56" fmla="*/ 347274 w 1034979"/>
                    <a:gd name="connsiteY56" fmla="*/ 1314633 h 1516602"/>
                    <a:gd name="connsiteX57" fmla="*/ 330129 w 1034979"/>
                    <a:gd name="connsiteY57" fmla="*/ 1381308 h 1516602"/>
                    <a:gd name="connsiteX58" fmla="*/ 328224 w 1034979"/>
                    <a:gd name="connsiteY58" fmla="*/ 1432743 h 1516602"/>
                    <a:gd name="connsiteX59" fmla="*/ 330129 w 1034979"/>
                    <a:gd name="connsiteY59" fmla="*/ 1457508 h 1516602"/>
                    <a:gd name="connsiteX60" fmla="*/ 332034 w 1034979"/>
                    <a:gd name="connsiteY60" fmla="*/ 1463223 h 1516602"/>
                    <a:gd name="connsiteX61" fmla="*/ 335844 w 1034979"/>
                    <a:gd name="connsiteY61" fmla="*/ 1467033 h 1516602"/>
                    <a:gd name="connsiteX62" fmla="*/ 364419 w 1034979"/>
                    <a:gd name="connsiteY62" fmla="*/ 1512753 h 1516602"/>
                    <a:gd name="connsiteX63" fmla="*/ 387279 w 1034979"/>
                    <a:gd name="connsiteY63" fmla="*/ 1514658 h 1516602"/>
                    <a:gd name="connsiteX64" fmla="*/ 392994 w 1034979"/>
                    <a:gd name="connsiteY64" fmla="*/ 1508943 h 1516602"/>
                    <a:gd name="connsiteX65" fmla="*/ 394899 w 1034979"/>
                    <a:gd name="connsiteY65" fmla="*/ 1497513 h 1516602"/>
                    <a:gd name="connsiteX66" fmla="*/ 396804 w 1034979"/>
                    <a:gd name="connsiteY66" fmla="*/ 1491798 h 1516602"/>
                    <a:gd name="connsiteX67" fmla="*/ 398709 w 1034979"/>
                    <a:gd name="connsiteY67" fmla="*/ 1474653 h 1516602"/>
                    <a:gd name="connsiteX68" fmla="*/ 400614 w 1034979"/>
                    <a:gd name="connsiteY68" fmla="*/ 1461318 h 1516602"/>
                    <a:gd name="connsiteX69" fmla="*/ 404424 w 1034979"/>
                    <a:gd name="connsiteY69" fmla="*/ 1404168 h 1516602"/>
                    <a:gd name="connsiteX70" fmla="*/ 410139 w 1034979"/>
                    <a:gd name="connsiteY70" fmla="*/ 1392738 h 1516602"/>
                    <a:gd name="connsiteX71" fmla="*/ 413949 w 1034979"/>
                    <a:gd name="connsiteY71" fmla="*/ 1379403 h 1516602"/>
                    <a:gd name="connsiteX72" fmla="*/ 415854 w 1034979"/>
                    <a:gd name="connsiteY72" fmla="*/ 1373688 h 1516602"/>
                    <a:gd name="connsiteX73" fmla="*/ 417759 w 1034979"/>
                    <a:gd name="connsiteY73" fmla="*/ 1360353 h 1516602"/>
                    <a:gd name="connsiteX74" fmla="*/ 421569 w 1034979"/>
                    <a:gd name="connsiteY74" fmla="*/ 1348923 h 1516602"/>
                    <a:gd name="connsiteX75" fmla="*/ 427284 w 1034979"/>
                    <a:gd name="connsiteY75" fmla="*/ 1335588 h 1516602"/>
                    <a:gd name="connsiteX76" fmla="*/ 467289 w 1034979"/>
                    <a:gd name="connsiteY76" fmla="*/ 1265103 h 1516602"/>
                    <a:gd name="connsiteX77" fmla="*/ 528455 w 1034979"/>
                    <a:gd name="connsiteY77" fmla="*/ 1252334 h 1516602"/>
                    <a:gd name="connsiteX78" fmla="*/ 573969 w 1034979"/>
                    <a:gd name="connsiteY78" fmla="*/ 1236528 h 1516602"/>
                    <a:gd name="connsiteX79" fmla="*/ 720654 w 1034979"/>
                    <a:gd name="connsiteY79" fmla="*/ 1316538 h 1516602"/>
                    <a:gd name="connsiteX80" fmla="*/ 733989 w 1034979"/>
                    <a:gd name="connsiteY80" fmla="*/ 1326063 h 1516602"/>
                    <a:gd name="connsiteX81" fmla="*/ 743514 w 1034979"/>
                    <a:gd name="connsiteY81" fmla="*/ 1327968 h 1516602"/>
                    <a:gd name="connsiteX82" fmla="*/ 749229 w 1034979"/>
                    <a:gd name="connsiteY82" fmla="*/ 1329873 h 1516602"/>
                    <a:gd name="connsiteX83" fmla="*/ 762564 w 1034979"/>
                    <a:gd name="connsiteY83" fmla="*/ 1335588 h 1516602"/>
                    <a:gd name="connsiteX84" fmla="*/ 777804 w 1034979"/>
                    <a:gd name="connsiteY84" fmla="*/ 1333683 h 1516602"/>
                    <a:gd name="connsiteX85" fmla="*/ 789234 w 1034979"/>
                    <a:gd name="connsiteY85" fmla="*/ 1327968 h 1516602"/>
                    <a:gd name="connsiteX86" fmla="*/ 794949 w 1034979"/>
                    <a:gd name="connsiteY86" fmla="*/ 1326063 h 1516602"/>
                    <a:gd name="connsiteX87" fmla="*/ 802569 w 1034979"/>
                    <a:gd name="connsiteY87" fmla="*/ 1308918 h 1516602"/>
                    <a:gd name="connsiteX88" fmla="*/ 800664 w 1034979"/>
                    <a:gd name="connsiteY88" fmla="*/ 1284153 h 1516602"/>
                    <a:gd name="connsiteX89" fmla="*/ 798759 w 1034979"/>
                    <a:gd name="connsiteY89" fmla="*/ 1278438 h 1516602"/>
                    <a:gd name="connsiteX90" fmla="*/ 796854 w 1034979"/>
                    <a:gd name="connsiteY90" fmla="*/ 1270818 h 1516602"/>
                    <a:gd name="connsiteX91" fmla="*/ 783519 w 1034979"/>
                    <a:gd name="connsiteY91" fmla="*/ 1253673 h 1516602"/>
                    <a:gd name="connsiteX92" fmla="*/ 773994 w 1034979"/>
                    <a:gd name="connsiteY92" fmla="*/ 1247958 h 1516602"/>
                    <a:gd name="connsiteX93" fmla="*/ 648264 w 1034979"/>
                    <a:gd name="connsiteY93" fmla="*/ 1156518 h 1516602"/>
                    <a:gd name="connsiteX94" fmla="*/ 644454 w 1034979"/>
                    <a:gd name="connsiteY94" fmla="*/ 1139373 h 1516602"/>
                    <a:gd name="connsiteX95" fmla="*/ 646359 w 1034979"/>
                    <a:gd name="connsiteY95" fmla="*/ 1131753 h 1516602"/>
                    <a:gd name="connsiteX96" fmla="*/ 650169 w 1034979"/>
                    <a:gd name="connsiteY96" fmla="*/ 1114608 h 1516602"/>
                    <a:gd name="connsiteX97" fmla="*/ 653979 w 1034979"/>
                    <a:gd name="connsiteY97" fmla="*/ 1108893 h 1516602"/>
                    <a:gd name="connsiteX98" fmla="*/ 655884 w 1034979"/>
                    <a:gd name="connsiteY98" fmla="*/ 1103178 h 1516602"/>
                    <a:gd name="connsiteX99" fmla="*/ 661599 w 1034979"/>
                    <a:gd name="connsiteY99" fmla="*/ 1101273 h 1516602"/>
                    <a:gd name="connsiteX100" fmla="*/ 671124 w 1034979"/>
                    <a:gd name="connsiteY100" fmla="*/ 1089843 h 1516602"/>
                    <a:gd name="connsiteX101" fmla="*/ 724464 w 1034979"/>
                    <a:gd name="connsiteY101" fmla="*/ 1082223 h 1516602"/>
                    <a:gd name="connsiteX102" fmla="*/ 842574 w 1034979"/>
                    <a:gd name="connsiteY102" fmla="*/ 1084128 h 1516602"/>
                    <a:gd name="connsiteX103" fmla="*/ 871149 w 1034979"/>
                    <a:gd name="connsiteY103" fmla="*/ 1086033 h 1516602"/>
                    <a:gd name="connsiteX104" fmla="*/ 899724 w 1034979"/>
                    <a:gd name="connsiteY104" fmla="*/ 1091748 h 1516602"/>
                    <a:gd name="connsiteX105" fmla="*/ 922584 w 1034979"/>
                    <a:gd name="connsiteY105" fmla="*/ 1095558 h 1516602"/>
                    <a:gd name="connsiteX106" fmla="*/ 951159 w 1034979"/>
                    <a:gd name="connsiteY106" fmla="*/ 1101273 h 1516602"/>
                    <a:gd name="connsiteX107" fmla="*/ 956874 w 1034979"/>
                    <a:gd name="connsiteY107" fmla="*/ 1101273 h 1516602"/>
                    <a:gd name="connsiteX108" fmla="*/ 1002594 w 1034979"/>
                    <a:gd name="connsiteY108" fmla="*/ 1099368 h 1516602"/>
                    <a:gd name="connsiteX109" fmla="*/ 1031169 w 1034979"/>
                    <a:gd name="connsiteY109" fmla="*/ 1091748 h 1516602"/>
                    <a:gd name="connsiteX110" fmla="*/ 1034979 w 1034979"/>
                    <a:gd name="connsiteY110" fmla="*/ 1086033 h 1516602"/>
                    <a:gd name="connsiteX111" fmla="*/ 1033074 w 1034979"/>
                    <a:gd name="connsiteY111" fmla="*/ 1066983 h 1516602"/>
                    <a:gd name="connsiteX112" fmla="*/ 1027359 w 1034979"/>
                    <a:gd name="connsiteY112" fmla="*/ 1063173 h 1516602"/>
                    <a:gd name="connsiteX113" fmla="*/ 1012119 w 1034979"/>
                    <a:gd name="connsiteY113" fmla="*/ 1061268 h 1516602"/>
                    <a:gd name="connsiteX114" fmla="*/ 1006404 w 1034979"/>
                    <a:gd name="connsiteY114" fmla="*/ 1059363 h 1516602"/>
                    <a:gd name="connsiteX115" fmla="*/ 998784 w 1034979"/>
                    <a:gd name="connsiteY115" fmla="*/ 1057458 h 1516602"/>
                    <a:gd name="connsiteX116" fmla="*/ 987354 w 1034979"/>
                    <a:gd name="connsiteY116" fmla="*/ 1049838 h 1516602"/>
                    <a:gd name="connsiteX117" fmla="*/ 975924 w 1034979"/>
                    <a:gd name="connsiteY117" fmla="*/ 1046028 h 1516602"/>
                    <a:gd name="connsiteX118" fmla="*/ 970209 w 1034979"/>
                    <a:gd name="connsiteY118" fmla="*/ 1044123 h 1516602"/>
                    <a:gd name="connsiteX119" fmla="*/ 962589 w 1034979"/>
                    <a:gd name="connsiteY119" fmla="*/ 1042218 h 1516602"/>
                    <a:gd name="connsiteX120" fmla="*/ 956874 w 1034979"/>
                    <a:gd name="connsiteY120" fmla="*/ 1040313 h 1516602"/>
                    <a:gd name="connsiteX121" fmla="*/ 935919 w 1034979"/>
                    <a:gd name="connsiteY121" fmla="*/ 1034598 h 1516602"/>
                    <a:gd name="connsiteX122" fmla="*/ 825429 w 1034979"/>
                    <a:gd name="connsiteY122" fmla="*/ 1034598 h 1516602"/>
                    <a:gd name="connsiteX123" fmla="*/ 730179 w 1034979"/>
                    <a:gd name="connsiteY123" fmla="*/ 1038408 h 1516602"/>
                    <a:gd name="connsiteX124" fmla="*/ 669219 w 1034979"/>
                    <a:gd name="connsiteY124" fmla="*/ 1046028 h 1516602"/>
                    <a:gd name="connsiteX125" fmla="*/ 646359 w 1034979"/>
                    <a:gd name="connsiteY125" fmla="*/ 1049838 h 1516602"/>
                    <a:gd name="connsiteX126" fmla="*/ 642549 w 1034979"/>
                    <a:gd name="connsiteY126" fmla="*/ 1038408 h 1516602"/>
                    <a:gd name="connsiteX127" fmla="*/ 640644 w 1034979"/>
                    <a:gd name="connsiteY127" fmla="*/ 1032693 h 1516602"/>
                    <a:gd name="connsiteX128" fmla="*/ 642549 w 1034979"/>
                    <a:gd name="connsiteY128" fmla="*/ 1015548 h 1516602"/>
                    <a:gd name="connsiteX129" fmla="*/ 644454 w 1034979"/>
                    <a:gd name="connsiteY129" fmla="*/ 1009833 h 1516602"/>
                    <a:gd name="connsiteX130" fmla="*/ 661599 w 1034979"/>
                    <a:gd name="connsiteY130" fmla="*/ 1000308 h 1516602"/>
                    <a:gd name="connsiteX131" fmla="*/ 673029 w 1034979"/>
                    <a:gd name="connsiteY131" fmla="*/ 992688 h 1516602"/>
                    <a:gd name="connsiteX132" fmla="*/ 674934 w 1034979"/>
                    <a:gd name="connsiteY132" fmla="*/ 986973 h 1516602"/>
                    <a:gd name="connsiteX133" fmla="*/ 680649 w 1034979"/>
                    <a:gd name="connsiteY133" fmla="*/ 985068 h 1516602"/>
                    <a:gd name="connsiteX134" fmla="*/ 686364 w 1034979"/>
                    <a:gd name="connsiteY134" fmla="*/ 981258 h 1516602"/>
                    <a:gd name="connsiteX135" fmla="*/ 695889 w 1034979"/>
                    <a:gd name="connsiteY135" fmla="*/ 971733 h 1516602"/>
                    <a:gd name="connsiteX136" fmla="*/ 705414 w 1034979"/>
                    <a:gd name="connsiteY136" fmla="*/ 960303 h 1516602"/>
                    <a:gd name="connsiteX137" fmla="*/ 716844 w 1034979"/>
                    <a:gd name="connsiteY137" fmla="*/ 952683 h 1516602"/>
                    <a:gd name="connsiteX138" fmla="*/ 732084 w 1034979"/>
                    <a:gd name="connsiteY138" fmla="*/ 939348 h 1516602"/>
                    <a:gd name="connsiteX139" fmla="*/ 741609 w 1034979"/>
                    <a:gd name="connsiteY139" fmla="*/ 927918 h 1516602"/>
                    <a:gd name="connsiteX140" fmla="*/ 753039 w 1034979"/>
                    <a:gd name="connsiteY140" fmla="*/ 918393 h 1516602"/>
                    <a:gd name="connsiteX141" fmla="*/ 758754 w 1034979"/>
                    <a:gd name="connsiteY141" fmla="*/ 906963 h 1516602"/>
                    <a:gd name="connsiteX142" fmla="*/ 760659 w 1034979"/>
                    <a:gd name="connsiteY142" fmla="*/ 901248 h 1516602"/>
                    <a:gd name="connsiteX143" fmla="*/ 766374 w 1034979"/>
                    <a:gd name="connsiteY143" fmla="*/ 889818 h 1516602"/>
                    <a:gd name="connsiteX144" fmla="*/ 764469 w 1034979"/>
                    <a:gd name="connsiteY144" fmla="*/ 874578 h 1516602"/>
                    <a:gd name="connsiteX145" fmla="*/ 758754 w 1034979"/>
                    <a:gd name="connsiteY145" fmla="*/ 872673 h 1516602"/>
                    <a:gd name="connsiteX146" fmla="*/ 737799 w 1034979"/>
                    <a:gd name="connsiteY146" fmla="*/ 874578 h 1516602"/>
                    <a:gd name="connsiteX147" fmla="*/ 732084 w 1034979"/>
                    <a:gd name="connsiteY147" fmla="*/ 878388 h 1516602"/>
                    <a:gd name="connsiteX148" fmla="*/ 699699 w 1034979"/>
                    <a:gd name="connsiteY148" fmla="*/ 899343 h 1516602"/>
                    <a:gd name="connsiteX149" fmla="*/ 595181 w 1034979"/>
                    <a:gd name="connsiteY149" fmla="*/ 957831 h 1516602"/>
                    <a:gd name="connsiteX150" fmla="*/ 507294 w 1034979"/>
                    <a:gd name="connsiteY150" fmla="*/ 847908 h 1516602"/>
                    <a:gd name="connsiteX151" fmla="*/ 503484 w 1034979"/>
                    <a:gd name="connsiteY151" fmla="*/ 358323 h 1516602"/>
                    <a:gd name="connsiteX152" fmla="*/ 499674 w 1034979"/>
                    <a:gd name="connsiteY152" fmla="*/ 66858 h 1516602"/>
                    <a:gd name="connsiteX153" fmla="*/ 490149 w 1034979"/>
                    <a:gd name="connsiteY153" fmla="*/ 40188 h 1516602"/>
                    <a:gd name="connsiteX154" fmla="*/ 488244 w 1034979"/>
                    <a:gd name="connsiteY154" fmla="*/ 34473 h 1516602"/>
                    <a:gd name="connsiteX155" fmla="*/ 484434 w 1034979"/>
                    <a:gd name="connsiteY155" fmla="*/ 28758 h 1516602"/>
                    <a:gd name="connsiteX156" fmla="*/ 478719 w 1034979"/>
                    <a:gd name="connsiteY156" fmla="*/ 17328 h 1516602"/>
                    <a:gd name="connsiteX157" fmla="*/ 473004 w 1034979"/>
                    <a:gd name="connsiteY157" fmla="*/ 13518 h 1516602"/>
                    <a:gd name="connsiteX158" fmla="*/ 469194 w 1034979"/>
                    <a:gd name="connsiteY158" fmla="*/ 7803 h 1516602"/>
                    <a:gd name="connsiteX159" fmla="*/ 429189 w 1034979"/>
                    <a:gd name="connsiteY159" fmla="*/ 11613 h 1516602"/>
                    <a:gd name="connsiteX160" fmla="*/ 425379 w 1034979"/>
                    <a:gd name="connsiteY160" fmla="*/ 78288 h 1516602"/>
                    <a:gd name="connsiteX161" fmla="*/ 425379 w 1034979"/>
                    <a:gd name="connsiteY161" fmla="*/ 84003 h 1516602"/>
                    <a:gd name="connsiteX162" fmla="*/ 429189 w 1034979"/>
                    <a:gd name="connsiteY162" fmla="*/ 238308 h 1516602"/>
                    <a:gd name="connsiteX163" fmla="*/ 440619 w 1034979"/>
                    <a:gd name="connsiteY163" fmla="*/ 421188 h 1516602"/>
                    <a:gd name="connsiteX164" fmla="*/ 435265 w 1034979"/>
                    <a:gd name="connsiteY164" fmla="*/ 718368 h 1516602"/>
                    <a:gd name="connsiteX165" fmla="*/ 435059 w 1034979"/>
                    <a:gd name="connsiteY165" fmla="*/ 799046 h 1516602"/>
                    <a:gd name="connsiteX166" fmla="*/ 430322 w 1034979"/>
                    <a:gd name="connsiteY166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181539 w 1034979"/>
                    <a:gd name="connsiteY6" fmla="*/ 937443 h 1516602"/>
                    <a:gd name="connsiteX7" fmla="*/ 116769 w 1034979"/>
                    <a:gd name="connsiteY7" fmla="*/ 903153 h 1516602"/>
                    <a:gd name="connsiteX8" fmla="*/ 59619 w 1034979"/>
                    <a:gd name="connsiteY8" fmla="*/ 874578 h 1516602"/>
                    <a:gd name="connsiteX9" fmla="*/ 46284 w 1034979"/>
                    <a:gd name="connsiteY9" fmla="*/ 895533 h 1516602"/>
                    <a:gd name="connsiteX10" fmla="*/ 50094 w 1034979"/>
                    <a:gd name="connsiteY10" fmla="*/ 933633 h 1516602"/>
                    <a:gd name="connsiteX11" fmla="*/ 53904 w 1034979"/>
                    <a:gd name="connsiteY11" fmla="*/ 939348 h 1516602"/>
                    <a:gd name="connsiteX12" fmla="*/ 59619 w 1034979"/>
                    <a:gd name="connsiteY12" fmla="*/ 943158 h 1516602"/>
                    <a:gd name="connsiteX13" fmla="*/ 63429 w 1034979"/>
                    <a:gd name="connsiteY13" fmla="*/ 948873 h 1516602"/>
                    <a:gd name="connsiteX14" fmla="*/ 80574 w 1034979"/>
                    <a:gd name="connsiteY14" fmla="*/ 958398 h 1516602"/>
                    <a:gd name="connsiteX15" fmla="*/ 166299 w 1034979"/>
                    <a:gd name="connsiteY15" fmla="*/ 979353 h 1516602"/>
                    <a:gd name="connsiteX16" fmla="*/ 191064 w 1034979"/>
                    <a:gd name="connsiteY16" fmla="*/ 985068 h 1516602"/>
                    <a:gd name="connsiteX17" fmla="*/ 208209 w 1034979"/>
                    <a:gd name="connsiteY17" fmla="*/ 990783 h 1516602"/>
                    <a:gd name="connsiteX18" fmla="*/ 213924 w 1034979"/>
                    <a:gd name="connsiteY18" fmla="*/ 992688 h 1516602"/>
                    <a:gd name="connsiteX19" fmla="*/ 229164 w 1034979"/>
                    <a:gd name="connsiteY19" fmla="*/ 996498 h 1516602"/>
                    <a:gd name="connsiteX20" fmla="*/ 248214 w 1034979"/>
                    <a:gd name="connsiteY20" fmla="*/ 1002213 h 1516602"/>
                    <a:gd name="connsiteX21" fmla="*/ 253929 w 1034979"/>
                    <a:gd name="connsiteY21" fmla="*/ 1006023 h 1516602"/>
                    <a:gd name="connsiteX22" fmla="*/ 267264 w 1034979"/>
                    <a:gd name="connsiteY22" fmla="*/ 1021263 h 1516602"/>
                    <a:gd name="connsiteX23" fmla="*/ 272979 w 1034979"/>
                    <a:gd name="connsiteY23" fmla="*/ 1040313 h 1516602"/>
                    <a:gd name="connsiteX24" fmla="*/ 274884 w 1034979"/>
                    <a:gd name="connsiteY24" fmla="*/ 1046028 h 1516602"/>
                    <a:gd name="connsiteX25" fmla="*/ 276789 w 1034979"/>
                    <a:gd name="connsiteY25" fmla="*/ 1051743 h 1516602"/>
                    <a:gd name="connsiteX26" fmla="*/ 278694 w 1034979"/>
                    <a:gd name="connsiteY26" fmla="*/ 1076508 h 1516602"/>
                    <a:gd name="connsiteX27" fmla="*/ 280599 w 1034979"/>
                    <a:gd name="connsiteY27" fmla="*/ 1082223 h 1516602"/>
                    <a:gd name="connsiteX28" fmla="*/ 278694 w 1034979"/>
                    <a:gd name="connsiteY28" fmla="*/ 1101273 h 1516602"/>
                    <a:gd name="connsiteX29" fmla="*/ 276789 w 1034979"/>
                    <a:gd name="connsiteY29" fmla="*/ 1110798 h 1516602"/>
                    <a:gd name="connsiteX30" fmla="*/ 263454 w 1034979"/>
                    <a:gd name="connsiteY30" fmla="*/ 1124133 h 1516602"/>
                    <a:gd name="connsiteX31" fmla="*/ 252024 w 1034979"/>
                    <a:gd name="connsiteY31" fmla="*/ 1131753 h 1516602"/>
                    <a:gd name="connsiteX32" fmla="*/ 240594 w 1034979"/>
                    <a:gd name="connsiteY32" fmla="*/ 1135563 h 1516602"/>
                    <a:gd name="connsiteX33" fmla="*/ 27234 w 1034979"/>
                    <a:gd name="connsiteY33" fmla="*/ 1154613 h 1516602"/>
                    <a:gd name="connsiteX34" fmla="*/ 15804 w 1034979"/>
                    <a:gd name="connsiteY34" fmla="*/ 1160328 h 1516602"/>
                    <a:gd name="connsiteX35" fmla="*/ 6279 w 1034979"/>
                    <a:gd name="connsiteY35" fmla="*/ 1169853 h 1516602"/>
                    <a:gd name="connsiteX36" fmla="*/ 4374 w 1034979"/>
                    <a:gd name="connsiteY36" fmla="*/ 1175568 h 1516602"/>
                    <a:gd name="connsiteX37" fmla="*/ 564 w 1034979"/>
                    <a:gd name="connsiteY37" fmla="*/ 1181283 h 1516602"/>
                    <a:gd name="connsiteX38" fmla="*/ 6279 w 1034979"/>
                    <a:gd name="connsiteY38" fmla="*/ 1213668 h 1516602"/>
                    <a:gd name="connsiteX39" fmla="*/ 11994 w 1034979"/>
                    <a:gd name="connsiteY39" fmla="*/ 1217478 h 1516602"/>
                    <a:gd name="connsiteX40" fmla="*/ 17709 w 1034979"/>
                    <a:gd name="connsiteY40" fmla="*/ 1219383 h 1516602"/>
                    <a:gd name="connsiteX41" fmla="*/ 145344 w 1034979"/>
                    <a:gd name="connsiteY41" fmla="*/ 1217478 h 1516602"/>
                    <a:gd name="connsiteX42" fmla="*/ 239202 w 1034979"/>
                    <a:gd name="connsiteY42" fmla="*/ 1214801 h 1516602"/>
                    <a:gd name="connsiteX43" fmla="*/ 318699 w 1034979"/>
                    <a:gd name="connsiteY43" fmla="*/ 1217478 h 1516602"/>
                    <a:gd name="connsiteX44" fmla="*/ 330129 w 1034979"/>
                    <a:gd name="connsiteY44" fmla="*/ 1223193 h 1516602"/>
                    <a:gd name="connsiteX45" fmla="*/ 333939 w 1034979"/>
                    <a:gd name="connsiteY45" fmla="*/ 1228908 h 1516602"/>
                    <a:gd name="connsiteX46" fmla="*/ 339654 w 1034979"/>
                    <a:gd name="connsiteY46" fmla="*/ 1230813 h 1516602"/>
                    <a:gd name="connsiteX47" fmla="*/ 351084 w 1034979"/>
                    <a:gd name="connsiteY47" fmla="*/ 1238433 h 1516602"/>
                    <a:gd name="connsiteX48" fmla="*/ 356799 w 1034979"/>
                    <a:gd name="connsiteY48" fmla="*/ 1242243 h 1516602"/>
                    <a:gd name="connsiteX49" fmla="*/ 360609 w 1034979"/>
                    <a:gd name="connsiteY49" fmla="*/ 1247958 h 1516602"/>
                    <a:gd name="connsiteX50" fmla="*/ 366324 w 1034979"/>
                    <a:gd name="connsiteY50" fmla="*/ 1259388 h 1516602"/>
                    <a:gd name="connsiteX51" fmla="*/ 362514 w 1034979"/>
                    <a:gd name="connsiteY51" fmla="*/ 1286058 h 1516602"/>
                    <a:gd name="connsiteX52" fmla="*/ 358704 w 1034979"/>
                    <a:gd name="connsiteY52" fmla="*/ 1291773 h 1516602"/>
                    <a:gd name="connsiteX53" fmla="*/ 356799 w 1034979"/>
                    <a:gd name="connsiteY53" fmla="*/ 1297488 h 1516602"/>
                    <a:gd name="connsiteX54" fmla="*/ 352989 w 1034979"/>
                    <a:gd name="connsiteY54" fmla="*/ 1303203 h 1516602"/>
                    <a:gd name="connsiteX55" fmla="*/ 351084 w 1034979"/>
                    <a:gd name="connsiteY55" fmla="*/ 1308918 h 1516602"/>
                    <a:gd name="connsiteX56" fmla="*/ 347274 w 1034979"/>
                    <a:gd name="connsiteY56" fmla="*/ 1314633 h 1516602"/>
                    <a:gd name="connsiteX57" fmla="*/ 330129 w 1034979"/>
                    <a:gd name="connsiteY57" fmla="*/ 1381308 h 1516602"/>
                    <a:gd name="connsiteX58" fmla="*/ 328224 w 1034979"/>
                    <a:gd name="connsiteY58" fmla="*/ 1432743 h 1516602"/>
                    <a:gd name="connsiteX59" fmla="*/ 330129 w 1034979"/>
                    <a:gd name="connsiteY59" fmla="*/ 1457508 h 1516602"/>
                    <a:gd name="connsiteX60" fmla="*/ 332034 w 1034979"/>
                    <a:gd name="connsiteY60" fmla="*/ 1463223 h 1516602"/>
                    <a:gd name="connsiteX61" fmla="*/ 335844 w 1034979"/>
                    <a:gd name="connsiteY61" fmla="*/ 1467033 h 1516602"/>
                    <a:gd name="connsiteX62" fmla="*/ 364419 w 1034979"/>
                    <a:gd name="connsiteY62" fmla="*/ 1512753 h 1516602"/>
                    <a:gd name="connsiteX63" fmla="*/ 387279 w 1034979"/>
                    <a:gd name="connsiteY63" fmla="*/ 1514658 h 1516602"/>
                    <a:gd name="connsiteX64" fmla="*/ 392994 w 1034979"/>
                    <a:gd name="connsiteY64" fmla="*/ 1508943 h 1516602"/>
                    <a:gd name="connsiteX65" fmla="*/ 394899 w 1034979"/>
                    <a:gd name="connsiteY65" fmla="*/ 1497513 h 1516602"/>
                    <a:gd name="connsiteX66" fmla="*/ 396804 w 1034979"/>
                    <a:gd name="connsiteY66" fmla="*/ 1491798 h 1516602"/>
                    <a:gd name="connsiteX67" fmla="*/ 398709 w 1034979"/>
                    <a:gd name="connsiteY67" fmla="*/ 1474653 h 1516602"/>
                    <a:gd name="connsiteX68" fmla="*/ 400614 w 1034979"/>
                    <a:gd name="connsiteY68" fmla="*/ 1461318 h 1516602"/>
                    <a:gd name="connsiteX69" fmla="*/ 404424 w 1034979"/>
                    <a:gd name="connsiteY69" fmla="*/ 1404168 h 1516602"/>
                    <a:gd name="connsiteX70" fmla="*/ 410139 w 1034979"/>
                    <a:gd name="connsiteY70" fmla="*/ 1392738 h 1516602"/>
                    <a:gd name="connsiteX71" fmla="*/ 413949 w 1034979"/>
                    <a:gd name="connsiteY71" fmla="*/ 1379403 h 1516602"/>
                    <a:gd name="connsiteX72" fmla="*/ 415854 w 1034979"/>
                    <a:gd name="connsiteY72" fmla="*/ 1373688 h 1516602"/>
                    <a:gd name="connsiteX73" fmla="*/ 417759 w 1034979"/>
                    <a:gd name="connsiteY73" fmla="*/ 1360353 h 1516602"/>
                    <a:gd name="connsiteX74" fmla="*/ 421569 w 1034979"/>
                    <a:gd name="connsiteY74" fmla="*/ 1348923 h 1516602"/>
                    <a:gd name="connsiteX75" fmla="*/ 427284 w 1034979"/>
                    <a:gd name="connsiteY75" fmla="*/ 1335588 h 1516602"/>
                    <a:gd name="connsiteX76" fmla="*/ 467289 w 1034979"/>
                    <a:gd name="connsiteY76" fmla="*/ 1265103 h 1516602"/>
                    <a:gd name="connsiteX77" fmla="*/ 528455 w 1034979"/>
                    <a:gd name="connsiteY77" fmla="*/ 1252334 h 1516602"/>
                    <a:gd name="connsiteX78" fmla="*/ 601154 w 1034979"/>
                    <a:gd name="connsiteY78" fmla="*/ 1221700 h 1516602"/>
                    <a:gd name="connsiteX79" fmla="*/ 720654 w 1034979"/>
                    <a:gd name="connsiteY79" fmla="*/ 1316538 h 1516602"/>
                    <a:gd name="connsiteX80" fmla="*/ 733989 w 1034979"/>
                    <a:gd name="connsiteY80" fmla="*/ 1326063 h 1516602"/>
                    <a:gd name="connsiteX81" fmla="*/ 743514 w 1034979"/>
                    <a:gd name="connsiteY81" fmla="*/ 1327968 h 1516602"/>
                    <a:gd name="connsiteX82" fmla="*/ 749229 w 1034979"/>
                    <a:gd name="connsiteY82" fmla="*/ 1329873 h 1516602"/>
                    <a:gd name="connsiteX83" fmla="*/ 762564 w 1034979"/>
                    <a:gd name="connsiteY83" fmla="*/ 1335588 h 1516602"/>
                    <a:gd name="connsiteX84" fmla="*/ 777804 w 1034979"/>
                    <a:gd name="connsiteY84" fmla="*/ 1333683 h 1516602"/>
                    <a:gd name="connsiteX85" fmla="*/ 789234 w 1034979"/>
                    <a:gd name="connsiteY85" fmla="*/ 1327968 h 1516602"/>
                    <a:gd name="connsiteX86" fmla="*/ 794949 w 1034979"/>
                    <a:gd name="connsiteY86" fmla="*/ 1326063 h 1516602"/>
                    <a:gd name="connsiteX87" fmla="*/ 802569 w 1034979"/>
                    <a:gd name="connsiteY87" fmla="*/ 1308918 h 1516602"/>
                    <a:gd name="connsiteX88" fmla="*/ 800664 w 1034979"/>
                    <a:gd name="connsiteY88" fmla="*/ 1284153 h 1516602"/>
                    <a:gd name="connsiteX89" fmla="*/ 798759 w 1034979"/>
                    <a:gd name="connsiteY89" fmla="*/ 1278438 h 1516602"/>
                    <a:gd name="connsiteX90" fmla="*/ 796854 w 1034979"/>
                    <a:gd name="connsiteY90" fmla="*/ 1270818 h 1516602"/>
                    <a:gd name="connsiteX91" fmla="*/ 783519 w 1034979"/>
                    <a:gd name="connsiteY91" fmla="*/ 1253673 h 1516602"/>
                    <a:gd name="connsiteX92" fmla="*/ 773994 w 1034979"/>
                    <a:gd name="connsiteY92" fmla="*/ 1247958 h 1516602"/>
                    <a:gd name="connsiteX93" fmla="*/ 648264 w 1034979"/>
                    <a:gd name="connsiteY93" fmla="*/ 1156518 h 1516602"/>
                    <a:gd name="connsiteX94" fmla="*/ 644454 w 1034979"/>
                    <a:gd name="connsiteY94" fmla="*/ 1139373 h 1516602"/>
                    <a:gd name="connsiteX95" fmla="*/ 646359 w 1034979"/>
                    <a:gd name="connsiteY95" fmla="*/ 1131753 h 1516602"/>
                    <a:gd name="connsiteX96" fmla="*/ 650169 w 1034979"/>
                    <a:gd name="connsiteY96" fmla="*/ 1114608 h 1516602"/>
                    <a:gd name="connsiteX97" fmla="*/ 653979 w 1034979"/>
                    <a:gd name="connsiteY97" fmla="*/ 1108893 h 1516602"/>
                    <a:gd name="connsiteX98" fmla="*/ 655884 w 1034979"/>
                    <a:gd name="connsiteY98" fmla="*/ 1103178 h 1516602"/>
                    <a:gd name="connsiteX99" fmla="*/ 661599 w 1034979"/>
                    <a:gd name="connsiteY99" fmla="*/ 1101273 h 1516602"/>
                    <a:gd name="connsiteX100" fmla="*/ 671124 w 1034979"/>
                    <a:gd name="connsiteY100" fmla="*/ 1089843 h 1516602"/>
                    <a:gd name="connsiteX101" fmla="*/ 724464 w 1034979"/>
                    <a:gd name="connsiteY101" fmla="*/ 1082223 h 1516602"/>
                    <a:gd name="connsiteX102" fmla="*/ 842574 w 1034979"/>
                    <a:gd name="connsiteY102" fmla="*/ 1084128 h 1516602"/>
                    <a:gd name="connsiteX103" fmla="*/ 871149 w 1034979"/>
                    <a:gd name="connsiteY103" fmla="*/ 1086033 h 1516602"/>
                    <a:gd name="connsiteX104" fmla="*/ 899724 w 1034979"/>
                    <a:gd name="connsiteY104" fmla="*/ 1091748 h 1516602"/>
                    <a:gd name="connsiteX105" fmla="*/ 922584 w 1034979"/>
                    <a:gd name="connsiteY105" fmla="*/ 1095558 h 1516602"/>
                    <a:gd name="connsiteX106" fmla="*/ 951159 w 1034979"/>
                    <a:gd name="connsiteY106" fmla="*/ 1101273 h 1516602"/>
                    <a:gd name="connsiteX107" fmla="*/ 956874 w 1034979"/>
                    <a:gd name="connsiteY107" fmla="*/ 1101273 h 1516602"/>
                    <a:gd name="connsiteX108" fmla="*/ 1002594 w 1034979"/>
                    <a:gd name="connsiteY108" fmla="*/ 1099368 h 1516602"/>
                    <a:gd name="connsiteX109" fmla="*/ 1031169 w 1034979"/>
                    <a:gd name="connsiteY109" fmla="*/ 1091748 h 1516602"/>
                    <a:gd name="connsiteX110" fmla="*/ 1034979 w 1034979"/>
                    <a:gd name="connsiteY110" fmla="*/ 1086033 h 1516602"/>
                    <a:gd name="connsiteX111" fmla="*/ 1033074 w 1034979"/>
                    <a:gd name="connsiteY111" fmla="*/ 1066983 h 1516602"/>
                    <a:gd name="connsiteX112" fmla="*/ 1027359 w 1034979"/>
                    <a:gd name="connsiteY112" fmla="*/ 1063173 h 1516602"/>
                    <a:gd name="connsiteX113" fmla="*/ 1012119 w 1034979"/>
                    <a:gd name="connsiteY113" fmla="*/ 1061268 h 1516602"/>
                    <a:gd name="connsiteX114" fmla="*/ 1006404 w 1034979"/>
                    <a:gd name="connsiteY114" fmla="*/ 1059363 h 1516602"/>
                    <a:gd name="connsiteX115" fmla="*/ 998784 w 1034979"/>
                    <a:gd name="connsiteY115" fmla="*/ 1057458 h 1516602"/>
                    <a:gd name="connsiteX116" fmla="*/ 987354 w 1034979"/>
                    <a:gd name="connsiteY116" fmla="*/ 1049838 h 1516602"/>
                    <a:gd name="connsiteX117" fmla="*/ 975924 w 1034979"/>
                    <a:gd name="connsiteY117" fmla="*/ 1046028 h 1516602"/>
                    <a:gd name="connsiteX118" fmla="*/ 970209 w 1034979"/>
                    <a:gd name="connsiteY118" fmla="*/ 1044123 h 1516602"/>
                    <a:gd name="connsiteX119" fmla="*/ 962589 w 1034979"/>
                    <a:gd name="connsiteY119" fmla="*/ 1042218 h 1516602"/>
                    <a:gd name="connsiteX120" fmla="*/ 956874 w 1034979"/>
                    <a:gd name="connsiteY120" fmla="*/ 1040313 h 1516602"/>
                    <a:gd name="connsiteX121" fmla="*/ 935919 w 1034979"/>
                    <a:gd name="connsiteY121" fmla="*/ 1034598 h 1516602"/>
                    <a:gd name="connsiteX122" fmla="*/ 825429 w 1034979"/>
                    <a:gd name="connsiteY122" fmla="*/ 1034598 h 1516602"/>
                    <a:gd name="connsiteX123" fmla="*/ 730179 w 1034979"/>
                    <a:gd name="connsiteY123" fmla="*/ 1038408 h 1516602"/>
                    <a:gd name="connsiteX124" fmla="*/ 669219 w 1034979"/>
                    <a:gd name="connsiteY124" fmla="*/ 1046028 h 1516602"/>
                    <a:gd name="connsiteX125" fmla="*/ 646359 w 1034979"/>
                    <a:gd name="connsiteY125" fmla="*/ 1049838 h 1516602"/>
                    <a:gd name="connsiteX126" fmla="*/ 642549 w 1034979"/>
                    <a:gd name="connsiteY126" fmla="*/ 1038408 h 1516602"/>
                    <a:gd name="connsiteX127" fmla="*/ 640644 w 1034979"/>
                    <a:gd name="connsiteY127" fmla="*/ 1032693 h 1516602"/>
                    <a:gd name="connsiteX128" fmla="*/ 642549 w 1034979"/>
                    <a:gd name="connsiteY128" fmla="*/ 1015548 h 1516602"/>
                    <a:gd name="connsiteX129" fmla="*/ 644454 w 1034979"/>
                    <a:gd name="connsiteY129" fmla="*/ 1009833 h 1516602"/>
                    <a:gd name="connsiteX130" fmla="*/ 661599 w 1034979"/>
                    <a:gd name="connsiteY130" fmla="*/ 1000308 h 1516602"/>
                    <a:gd name="connsiteX131" fmla="*/ 673029 w 1034979"/>
                    <a:gd name="connsiteY131" fmla="*/ 992688 h 1516602"/>
                    <a:gd name="connsiteX132" fmla="*/ 674934 w 1034979"/>
                    <a:gd name="connsiteY132" fmla="*/ 986973 h 1516602"/>
                    <a:gd name="connsiteX133" fmla="*/ 680649 w 1034979"/>
                    <a:gd name="connsiteY133" fmla="*/ 985068 h 1516602"/>
                    <a:gd name="connsiteX134" fmla="*/ 686364 w 1034979"/>
                    <a:gd name="connsiteY134" fmla="*/ 981258 h 1516602"/>
                    <a:gd name="connsiteX135" fmla="*/ 695889 w 1034979"/>
                    <a:gd name="connsiteY135" fmla="*/ 971733 h 1516602"/>
                    <a:gd name="connsiteX136" fmla="*/ 705414 w 1034979"/>
                    <a:gd name="connsiteY136" fmla="*/ 960303 h 1516602"/>
                    <a:gd name="connsiteX137" fmla="*/ 716844 w 1034979"/>
                    <a:gd name="connsiteY137" fmla="*/ 952683 h 1516602"/>
                    <a:gd name="connsiteX138" fmla="*/ 732084 w 1034979"/>
                    <a:gd name="connsiteY138" fmla="*/ 939348 h 1516602"/>
                    <a:gd name="connsiteX139" fmla="*/ 741609 w 1034979"/>
                    <a:gd name="connsiteY139" fmla="*/ 927918 h 1516602"/>
                    <a:gd name="connsiteX140" fmla="*/ 753039 w 1034979"/>
                    <a:gd name="connsiteY140" fmla="*/ 918393 h 1516602"/>
                    <a:gd name="connsiteX141" fmla="*/ 758754 w 1034979"/>
                    <a:gd name="connsiteY141" fmla="*/ 906963 h 1516602"/>
                    <a:gd name="connsiteX142" fmla="*/ 760659 w 1034979"/>
                    <a:gd name="connsiteY142" fmla="*/ 901248 h 1516602"/>
                    <a:gd name="connsiteX143" fmla="*/ 766374 w 1034979"/>
                    <a:gd name="connsiteY143" fmla="*/ 889818 h 1516602"/>
                    <a:gd name="connsiteX144" fmla="*/ 764469 w 1034979"/>
                    <a:gd name="connsiteY144" fmla="*/ 874578 h 1516602"/>
                    <a:gd name="connsiteX145" fmla="*/ 758754 w 1034979"/>
                    <a:gd name="connsiteY145" fmla="*/ 872673 h 1516602"/>
                    <a:gd name="connsiteX146" fmla="*/ 737799 w 1034979"/>
                    <a:gd name="connsiteY146" fmla="*/ 874578 h 1516602"/>
                    <a:gd name="connsiteX147" fmla="*/ 732084 w 1034979"/>
                    <a:gd name="connsiteY147" fmla="*/ 878388 h 1516602"/>
                    <a:gd name="connsiteX148" fmla="*/ 699699 w 1034979"/>
                    <a:gd name="connsiteY148" fmla="*/ 899343 h 1516602"/>
                    <a:gd name="connsiteX149" fmla="*/ 595181 w 1034979"/>
                    <a:gd name="connsiteY149" fmla="*/ 957831 h 1516602"/>
                    <a:gd name="connsiteX150" fmla="*/ 507294 w 1034979"/>
                    <a:gd name="connsiteY150" fmla="*/ 847908 h 1516602"/>
                    <a:gd name="connsiteX151" fmla="*/ 503484 w 1034979"/>
                    <a:gd name="connsiteY151" fmla="*/ 358323 h 1516602"/>
                    <a:gd name="connsiteX152" fmla="*/ 499674 w 1034979"/>
                    <a:gd name="connsiteY152" fmla="*/ 66858 h 1516602"/>
                    <a:gd name="connsiteX153" fmla="*/ 490149 w 1034979"/>
                    <a:gd name="connsiteY153" fmla="*/ 40188 h 1516602"/>
                    <a:gd name="connsiteX154" fmla="*/ 488244 w 1034979"/>
                    <a:gd name="connsiteY154" fmla="*/ 34473 h 1516602"/>
                    <a:gd name="connsiteX155" fmla="*/ 484434 w 1034979"/>
                    <a:gd name="connsiteY155" fmla="*/ 28758 h 1516602"/>
                    <a:gd name="connsiteX156" fmla="*/ 478719 w 1034979"/>
                    <a:gd name="connsiteY156" fmla="*/ 17328 h 1516602"/>
                    <a:gd name="connsiteX157" fmla="*/ 473004 w 1034979"/>
                    <a:gd name="connsiteY157" fmla="*/ 13518 h 1516602"/>
                    <a:gd name="connsiteX158" fmla="*/ 469194 w 1034979"/>
                    <a:gd name="connsiteY158" fmla="*/ 7803 h 1516602"/>
                    <a:gd name="connsiteX159" fmla="*/ 429189 w 1034979"/>
                    <a:gd name="connsiteY159" fmla="*/ 11613 h 1516602"/>
                    <a:gd name="connsiteX160" fmla="*/ 425379 w 1034979"/>
                    <a:gd name="connsiteY160" fmla="*/ 78288 h 1516602"/>
                    <a:gd name="connsiteX161" fmla="*/ 425379 w 1034979"/>
                    <a:gd name="connsiteY161" fmla="*/ 84003 h 1516602"/>
                    <a:gd name="connsiteX162" fmla="*/ 429189 w 1034979"/>
                    <a:gd name="connsiteY162" fmla="*/ 238308 h 1516602"/>
                    <a:gd name="connsiteX163" fmla="*/ 440619 w 1034979"/>
                    <a:gd name="connsiteY163" fmla="*/ 421188 h 1516602"/>
                    <a:gd name="connsiteX164" fmla="*/ 435265 w 1034979"/>
                    <a:gd name="connsiteY164" fmla="*/ 718368 h 1516602"/>
                    <a:gd name="connsiteX165" fmla="*/ 435059 w 1034979"/>
                    <a:gd name="connsiteY165" fmla="*/ 799046 h 1516602"/>
                    <a:gd name="connsiteX166" fmla="*/ 430322 w 1034979"/>
                    <a:gd name="connsiteY166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181539 w 1034979"/>
                    <a:gd name="connsiteY6" fmla="*/ 937443 h 1516602"/>
                    <a:gd name="connsiteX7" fmla="*/ 116769 w 1034979"/>
                    <a:gd name="connsiteY7" fmla="*/ 903153 h 1516602"/>
                    <a:gd name="connsiteX8" fmla="*/ 59619 w 1034979"/>
                    <a:gd name="connsiteY8" fmla="*/ 874578 h 1516602"/>
                    <a:gd name="connsiteX9" fmla="*/ 46284 w 1034979"/>
                    <a:gd name="connsiteY9" fmla="*/ 895533 h 1516602"/>
                    <a:gd name="connsiteX10" fmla="*/ 50094 w 1034979"/>
                    <a:gd name="connsiteY10" fmla="*/ 933633 h 1516602"/>
                    <a:gd name="connsiteX11" fmla="*/ 53904 w 1034979"/>
                    <a:gd name="connsiteY11" fmla="*/ 939348 h 1516602"/>
                    <a:gd name="connsiteX12" fmla="*/ 59619 w 1034979"/>
                    <a:gd name="connsiteY12" fmla="*/ 943158 h 1516602"/>
                    <a:gd name="connsiteX13" fmla="*/ 63429 w 1034979"/>
                    <a:gd name="connsiteY13" fmla="*/ 948873 h 1516602"/>
                    <a:gd name="connsiteX14" fmla="*/ 80574 w 1034979"/>
                    <a:gd name="connsiteY14" fmla="*/ 958398 h 1516602"/>
                    <a:gd name="connsiteX15" fmla="*/ 166299 w 1034979"/>
                    <a:gd name="connsiteY15" fmla="*/ 979353 h 1516602"/>
                    <a:gd name="connsiteX16" fmla="*/ 191064 w 1034979"/>
                    <a:gd name="connsiteY16" fmla="*/ 985068 h 1516602"/>
                    <a:gd name="connsiteX17" fmla="*/ 208209 w 1034979"/>
                    <a:gd name="connsiteY17" fmla="*/ 990783 h 1516602"/>
                    <a:gd name="connsiteX18" fmla="*/ 213924 w 1034979"/>
                    <a:gd name="connsiteY18" fmla="*/ 992688 h 1516602"/>
                    <a:gd name="connsiteX19" fmla="*/ 229164 w 1034979"/>
                    <a:gd name="connsiteY19" fmla="*/ 996498 h 1516602"/>
                    <a:gd name="connsiteX20" fmla="*/ 248214 w 1034979"/>
                    <a:gd name="connsiteY20" fmla="*/ 1002213 h 1516602"/>
                    <a:gd name="connsiteX21" fmla="*/ 253929 w 1034979"/>
                    <a:gd name="connsiteY21" fmla="*/ 1006023 h 1516602"/>
                    <a:gd name="connsiteX22" fmla="*/ 267264 w 1034979"/>
                    <a:gd name="connsiteY22" fmla="*/ 1021263 h 1516602"/>
                    <a:gd name="connsiteX23" fmla="*/ 272979 w 1034979"/>
                    <a:gd name="connsiteY23" fmla="*/ 1040313 h 1516602"/>
                    <a:gd name="connsiteX24" fmla="*/ 274884 w 1034979"/>
                    <a:gd name="connsiteY24" fmla="*/ 1046028 h 1516602"/>
                    <a:gd name="connsiteX25" fmla="*/ 276789 w 1034979"/>
                    <a:gd name="connsiteY25" fmla="*/ 1051743 h 1516602"/>
                    <a:gd name="connsiteX26" fmla="*/ 278694 w 1034979"/>
                    <a:gd name="connsiteY26" fmla="*/ 1076508 h 1516602"/>
                    <a:gd name="connsiteX27" fmla="*/ 280599 w 1034979"/>
                    <a:gd name="connsiteY27" fmla="*/ 1082223 h 1516602"/>
                    <a:gd name="connsiteX28" fmla="*/ 278694 w 1034979"/>
                    <a:gd name="connsiteY28" fmla="*/ 1101273 h 1516602"/>
                    <a:gd name="connsiteX29" fmla="*/ 276789 w 1034979"/>
                    <a:gd name="connsiteY29" fmla="*/ 1110798 h 1516602"/>
                    <a:gd name="connsiteX30" fmla="*/ 263454 w 1034979"/>
                    <a:gd name="connsiteY30" fmla="*/ 1124133 h 1516602"/>
                    <a:gd name="connsiteX31" fmla="*/ 252024 w 1034979"/>
                    <a:gd name="connsiteY31" fmla="*/ 1131753 h 1516602"/>
                    <a:gd name="connsiteX32" fmla="*/ 240594 w 1034979"/>
                    <a:gd name="connsiteY32" fmla="*/ 1135563 h 1516602"/>
                    <a:gd name="connsiteX33" fmla="*/ 27234 w 1034979"/>
                    <a:gd name="connsiteY33" fmla="*/ 1154613 h 1516602"/>
                    <a:gd name="connsiteX34" fmla="*/ 15804 w 1034979"/>
                    <a:gd name="connsiteY34" fmla="*/ 1160328 h 1516602"/>
                    <a:gd name="connsiteX35" fmla="*/ 6279 w 1034979"/>
                    <a:gd name="connsiteY35" fmla="*/ 1169853 h 1516602"/>
                    <a:gd name="connsiteX36" fmla="*/ 4374 w 1034979"/>
                    <a:gd name="connsiteY36" fmla="*/ 1175568 h 1516602"/>
                    <a:gd name="connsiteX37" fmla="*/ 564 w 1034979"/>
                    <a:gd name="connsiteY37" fmla="*/ 1181283 h 1516602"/>
                    <a:gd name="connsiteX38" fmla="*/ 6279 w 1034979"/>
                    <a:gd name="connsiteY38" fmla="*/ 1213668 h 1516602"/>
                    <a:gd name="connsiteX39" fmla="*/ 11994 w 1034979"/>
                    <a:gd name="connsiteY39" fmla="*/ 1217478 h 1516602"/>
                    <a:gd name="connsiteX40" fmla="*/ 17709 w 1034979"/>
                    <a:gd name="connsiteY40" fmla="*/ 1219383 h 1516602"/>
                    <a:gd name="connsiteX41" fmla="*/ 145344 w 1034979"/>
                    <a:gd name="connsiteY41" fmla="*/ 1217478 h 1516602"/>
                    <a:gd name="connsiteX42" fmla="*/ 239202 w 1034979"/>
                    <a:gd name="connsiteY42" fmla="*/ 1214801 h 1516602"/>
                    <a:gd name="connsiteX43" fmla="*/ 318699 w 1034979"/>
                    <a:gd name="connsiteY43" fmla="*/ 1217478 h 1516602"/>
                    <a:gd name="connsiteX44" fmla="*/ 330129 w 1034979"/>
                    <a:gd name="connsiteY44" fmla="*/ 1223193 h 1516602"/>
                    <a:gd name="connsiteX45" fmla="*/ 333939 w 1034979"/>
                    <a:gd name="connsiteY45" fmla="*/ 1228908 h 1516602"/>
                    <a:gd name="connsiteX46" fmla="*/ 339654 w 1034979"/>
                    <a:gd name="connsiteY46" fmla="*/ 1230813 h 1516602"/>
                    <a:gd name="connsiteX47" fmla="*/ 351084 w 1034979"/>
                    <a:gd name="connsiteY47" fmla="*/ 1238433 h 1516602"/>
                    <a:gd name="connsiteX48" fmla="*/ 356799 w 1034979"/>
                    <a:gd name="connsiteY48" fmla="*/ 1242243 h 1516602"/>
                    <a:gd name="connsiteX49" fmla="*/ 360609 w 1034979"/>
                    <a:gd name="connsiteY49" fmla="*/ 1247958 h 1516602"/>
                    <a:gd name="connsiteX50" fmla="*/ 366324 w 1034979"/>
                    <a:gd name="connsiteY50" fmla="*/ 1259388 h 1516602"/>
                    <a:gd name="connsiteX51" fmla="*/ 362514 w 1034979"/>
                    <a:gd name="connsiteY51" fmla="*/ 1286058 h 1516602"/>
                    <a:gd name="connsiteX52" fmla="*/ 358704 w 1034979"/>
                    <a:gd name="connsiteY52" fmla="*/ 1291773 h 1516602"/>
                    <a:gd name="connsiteX53" fmla="*/ 356799 w 1034979"/>
                    <a:gd name="connsiteY53" fmla="*/ 1297488 h 1516602"/>
                    <a:gd name="connsiteX54" fmla="*/ 352989 w 1034979"/>
                    <a:gd name="connsiteY54" fmla="*/ 1303203 h 1516602"/>
                    <a:gd name="connsiteX55" fmla="*/ 351084 w 1034979"/>
                    <a:gd name="connsiteY55" fmla="*/ 1308918 h 1516602"/>
                    <a:gd name="connsiteX56" fmla="*/ 347274 w 1034979"/>
                    <a:gd name="connsiteY56" fmla="*/ 1314633 h 1516602"/>
                    <a:gd name="connsiteX57" fmla="*/ 330129 w 1034979"/>
                    <a:gd name="connsiteY57" fmla="*/ 1381308 h 1516602"/>
                    <a:gd name="connsiteX58" fmla="*/ 328224 w 1034979"/>
                    <a:gd name="connsiteY58" fmla="*/ 1432743 h 1516602"/>
                    <a:gd name="connsiteX59" fmla="*/ 330129 w 1034979"/>
                    <a:gd name="connsiteY59" fmla="*/ 1457508 h 1516602"/>
                    <a:gd name="connsiteX60" fmla="*/ 332034 w 1034979"/>
                    <a:gd name="connsiteY60" fmla="*/ 1463223 h 1516602"/>
                    <a:gd name="connsiteX61" fmla="*/ 335844 w 1034979"/>
                    <a:gd name="connsiteY61" fmla="*/ 1467033 h 1516602"/>
                    <a:gd name="connsiteX62" fmla="*/ 364419 w 1034979"/>
                    <a:gd name="connsiteY62" fmla="*/ 1512753 h 1516602"/>
                    <a:gd name="connsiteX63" fmla="*/ 387279 w 1034979"/>
                    <a:gd name="connsiteY63" fmla="*/ 1514658 h 1516602"/>
                    <a:gd name="connsiteX64" fmla="*/ 392994 w 1034979"/>
                    <a:gd name="connsiteY64" fmla="*/ 1508943 h 1516602"/>
                    <a:gd name="connsiteX65" fmla="*/ 394899 w 1034979"/>
                    <a:gd name="connsiteY65" fmla="*/ 1497513 h 1516602"/>
                    <a:gd name="connsiteX66" fmla="*/ 396804 w 1034979"/>
                    <a:gd name="connsiteY66" fmla="*/ 1491798 h 1516602"/>
                    <a:gd name="connsiteX67" fmla="*/ 398709 w 1034979"/>
                    <a:gd name="connsiteY67" fmla="*/ 1474653 h 1516602"/>
                    <a:gd name="connsiteX68" fmla="*/ 400614 w 1034979"/>
                    <a:gd name="connsiteY68" fmla="*/ 1461318 h 1516602"/>
                    <a:gd name="connsiteX69" fmla="*/ 404424 w 1034979"/>
                    <a:gd name="connsiteY69" fmla="*/ 1404168 h 1516602"/>
                    <a:gd name="connsiteX70" fmla="*/ 410139 w 1034979"/>
                    <a:gd name="connsiteY70" fmla="*/ 1392738 h 1516602"/>
                    <a:gd name="connsiteX71" fmla="*/ 413949 w 1034979"/>
                    <a:gd name="connsiteY71" fmla="*/ 1379403 h 1516602"/>
                    <a:gd name="connsiteX72" fmla="*/ 415854 w 1034979"/>
                    <a:gd name="connsiteY72" fmla="*/ 1373688 h 1516602"/>
                    <a:gd name="connsiteX73" fmla="*/ 417759 w 1034979"/>
                    <a:gd name="connsiteY73" fmla="*/ 1360353 h 1516602"/>
                    <a:gd name="connsiteX74" fmla="*/ 421569 w 1034979"/>
                    <a:gd name="connsiteY74" fmla="*/ 1348923 h 1516602"/>
                    <a:gd name="connsiteX75" fmla="*/ 427284 w 1034979"/>
                    <a:gd name="connsiteY75" fmla="*/ 1335588 h 1516602"/>
                    <a:gd name="connsiteX76" fmla="*/ 467289 w 1034979"/>
                    <a:gd name="connsiteY76" fmla="*/ 1265103 h 1516602"/>
                    <a:gd name="connsiteX77" fmla="*/ 528455 w 1034979"/>
                    <a:gd name="connsiteY77" fmla="*/ 1252334 h 1516602"/>
                    <a:gd name="connsiteX78" fmla="*/ 601154 w 1034979"/>
                    <a:gd name="connsiteY78" fmla="*/ 1221700 h 1516602"/>
                    <a:gd name="connsiteX79" fmla="*/ 720654 w 1034979"/>
                    <a:gd name="connsiteY79" fmla="*/ 1316538 h 1516602"/>
                    <a:gd name="connsiteX80" fmla="*/ 733989 w 1034979"/>
                    <a:gd name="connsiteY80" fmla="*/ 1326063 h 1516602"/>
                    <a:gd name="connsiteX81" fmla="*/ 743514 w 1034979"/>
                    <a:gd name="connsiteY81" fmla="*/ 1327968 h 1516602"/>
                    <a:gd name="connsiteX82" fmla="*/ 749229 w 1034979"/>
                    <a:gd name="connsiteY82" fmla="*/ 1329873 h 1516602"/>
                    <a:gd name="connsiteX83" fmla="*/ 762564 w 1034979"/>
                    <a:gd name="connsiteY83" fmla="*/ 1335588 h 1516602"/>
                    <a:gd name="connsiteX84" fmla="*/ 777804 w 1034979"/>
                    <a:gd name="connsiteY84" fmla="*/ 1333683 h 1516602"/>
                    <a:gd name="connsiteX85" fmla="*/ 789234 w 1034979"/>
                    <a:gd name="connsiteY85" fmla="*/ 1327968 h 1516602"/>
                    <a:gd name="connsiteX86" fmla="*/ 794949 w 1034979"/>
                    <a:gd name="connsiteY86" fmla="*/ 1326063 h 1516602"/>
                    <a:gd name="connsiteX87" fmla="*/ 802569 w 1034979"/>
                    <a:gd name="connsiteY87" fmla="*/ 1308918 h 1516602"/>
                    <a:gd name="connsiteX88" fmla="*/ 800664 w 1034979"/>
                    <a:gd name="connsiteY88" fmla="*/ 1284153 h 1516602"/>
                    <a:gd name="connsiteX89" fmla="*/ 798759 w 1034979"/>
                    <a:gd name="connsiteY89" fmla="*/ 1278438 h 1516602"/>
                    <a:gd name="connsiteX90" fmla="*/ 796854 w 1034979"/>
                    <a:gd name="connsiteY90" fmla="*/ 1270818 h 1516602"/>
                    <a:gd name="connsiteX91" fmla="*/ 783519 w 1034979"/>
                    <a:gd name="connsiteY91" fmla="*/ 1253673 h 1516602"/>
                    <a:gd name="connsiteX92" fmla="*/ 773994 w 1034979"/>
                    <a:gd name="connsiteY92" fmla="*/ 1247958 h 1516602"/>
                    <a:gd name="connsiteX93" fmla="*/ 648264 w 1034979"/>
                    <a:gd name="connsiteY93" fmla="*/ 1156518 h 1516602"/>
                    <a:gd name="connsiteX94" fmla="*/ 644454 w 1034979"/>
                    <a:gd name="connsiteY94" fmla="*/ 1139373 h 1516602"/>
                    <a:gd name="connsiteX95" fmla="*/ 646359 w 1034979"/>
                    <a:gd name="connsiteY95" fmla="*/ 1131753 h 1516602"/>
                    <a:gd name="connsiteX96" fmla="*/ 650169 w 1034979"/>
                    <a:gd name="connsiteY96" fmla="*/ 1114608 h 1516602"/>
                    <a:gd name="connsiteX97" fmla="*/ 653979 w 1034979"/>
                    <a:gd name="connsiteY97" fmla="*/ 1108893 h 1516602"/>
                    <a:gd name="connsiteX98" fmla="*/ 655884 w 1034979"/>
                    <a:gd name="connsiteY98" fmla="*/ 1103178 h 1516602"/>
                    <a:gd name="connsiteX99" fmla="*/ 661599 w 1034979"/>
                    <a:gd name="connsiteY99" fmla="*/ 1101273 h 1516602"/>
                    <a:gd name="connsiteX100" fmla="*/ 671124 w 1034979"/>
                    <a:gd name="connsiteY100" fmla="*/ 1089843 h 1516602"/>
                    <a:gd name="connsiteX101" fmla="*/ 724464 w 1034979"/>
                    <a:gd name="connsiteY101" fmla="*/ 1082223 h 1516602"/>
                    <a:gd name="connsiteX102" fmla="*/ 842574 w 1034979"/>
                    <a:gd name="connsiteY102" fmla="*/ 1084128 h 1516602"/>
                    <a:gd name="connsiteX103" fmla="*/ 871149 w 1034979"/>
                    <a:gd name="connsiteY103" fmla="*/ 1086033 h 1516602"/>
                    <a:gd name="connsiteX104" fmla="*/ 899724 w 1034979"/>
                    <a:gd name="connsiteY104" fmla="*/ 1091748 h 1516602"/>
                    <a:gd name="connsiteX105" fmla="*/ 922584 w 1034979"/>
                    <a:gd name="connsiteY105" fmla="*/ 1095558 h 1516602"/>
                    <a:gd name="connsiteX106" fmla="*/ 951159 w 1034979"/>
                    <a:gd name="connsiteY106" fmla="*/ 1101273 h 1516602"/>
                    <a:gd name="connsiteX107" fmla="*/ 956874 w 1034979"/>
                    <a:gd name="connsiteY107" fmla="*/ 1101273 h 1516602"/>
                    <a:gd name="connsiteX108" fmla="*/ 1002594 w 1034979"/>
                    <a:gd name="connsiteY108" fmla="*/ 1099368 h 1516602"/>
                    <a:gd name="connsiteX109" fmla="*/ 1031169 w 1034979"/>
                    <a:gd name="connsiteY109" fmla="*/ 1091748 h 1516602"/>
                    <a:gd name="connsiteX110" fmla="*/ 1034979 w 1034979"/>
                    <a:gd name="connsiteY110" fmla="*/ 1086033 h 1516602"/>
                    <a:gd name="connsiteX111" fmla="*/ 1033074 w 1034979"/>
                    <a:gd name="connsiteY111" fmla="*/ 1066983 h 1516602"/>
                    <a:gd name="connsiteX112" fmla="*/ 1027359 w 1034979"/>
                    <a:gd name="connsiteY112" fmla="*/ 1063173 h 1516602"/>
                    <a:gd name="connsiteX113" fmla="*/ 1012119 w 1034979"/>
                    <a:gd name="connsiteY113" fmla="*/ 1061268 h 1516602"/>
                    <a:gd name="connsiteX114" fmla="*/ 1006404 w 1034979"/>
                    <a:gd name="connsiteY114" fmla="*/ 1059363 h 1516602"/>
                    <a:gd name="connsiteX115" fmla="*/ 998784 w 1034979"/>
                    <a:gd name="connsiteY115" fmla="*/ 1057458 h 1516602"/>
                    <a:gd name="connsiteX116" fmla="*/ 987354 w 1034979"/>
                    <a:gd name="connsiteY116" fmla="*/ 1049838 h 1516602"/>
                    <a:gd name="connsiteX117" fmla="*/ 975924 w 1034979"/>
                    <a:gd name="connsiteY117" fmla="*/ 1046028 h 1516602"/>
                    <a:gd name="connsiteX118" fmla="*/ 970209 w 1034979"/>
                    <a:gd name="connsiteY118" fmla="*/ 1044123 h 1516602"/>
                    <a:gd name="connsiteX119" fmla="*/ 962589 w 1034979"/>
                    <a:gd name="connsiteY119" fmla="*/ 1042218 h 1516602"/>
                    <a:gd name="connsiteX120" fmla="*/ 956874 w 1034979"/>
                    <a:gd name="connsiteY120" fmla="*/ 1040313 h 1516602"/>
                    <a:gd name="connsiteX121" fmla="*/ 935919 w 1034979"/>
                    <a:gd name="connsiteY121" fmla="*/ 1034598 h 1516602"/>
                    <a:gd name="connsiteX122" fmla="*/ 825429 w 1034979"/>
                    <a:gd name="connsiteY122" fmla="*/ 1034598 h 1516602"/>
                    <a:gd name="connsiteX123" fmla="*/ 730179 w 1034979"/>
                    <a:gd name="connsiteY123" fmla="*/ 1038408 h 1516602"/>
                    <a:gd name="connsiteX124" fmla="*/ 669219 w 1034979"/>
                    <a:gd name="connsiteY124" fmla="*/ 1046028 h 1516602"/>
                    <a:gd name="connsiteX125" fmla="*/ 646359 w 1034979"/>
                    <a:gd name="connsiteY125" fmla="*/ 1049838 h 1516602"/>
                    <a:gd name="connsiteX126" fmla="*/ 642549 w 1034979"/>
                    <a:gd name="connsiteY126" fmla="*/ 1038408 h 1516602"/>
                    <a:gd name="connsiteX127" fmla="*/ 640644 w 1034979"/>
                    <a:gd name="connsiteY127" fmla="*/ 1032693 h 1516602"/>
                    <a:gd name="connsiteX128" fmla="*/ 642549 w 1034979"/>
                    <a:gd name="connsiteY128" fmla="*/ 1015548 h 1516602"/>
                    <a:gd name="connsiteX129" fmla="*/ 644454 w 1034979"/>
                    <a:gd name="connsiteY129" fmla="*/ 1009833 h 1516602"/>
                    <a:gd name="connsiteX130" fmla="*/ 661599 w 1034979"/>
                    <a:gd name="connsiteY130" fmla="*/ 1000308 h 1516602"/>
                    <a:gd name="connsiteX131" fmla="*/ 673029 w 1034979"/>
                    <a:gd name="connsiteY131" fmla="*/ 992688 h 1516602"/>
                    <a:gd name="connsiteX132" fmla="*/ 674934 w 1034979"/>
                    <a:gd name="connsiteY132" fmla="*/ 986973 h 1516602"/>
                    <a:gd name="connsiteX133" fmla="*/ 680649 w 1034979"/>
                    <a:gd name="connsiteY133" fmla="*/ 985068 h 1516602"/>
                    <a:gd name="connsiteX134" fmla="*/ 686364 w 1034979"/>
                    <a:gd name="connsiteY134" fmla="*/ 981258 h 1516602"/>
                    <a:gd name="connsiteX135" fmla="*/ 695889 w 1034979"/>
                    <a:gd name="connsiteY135" fmla="*/ 971733 h 1516602"/>
                    <a:gd name="connsiteX136" fmla="*/ 705414 w 1034979"/>
                    <a:gd name="connsiteY136" fmla="*/ 960303 h 1516602"/>
                    <a:gd name="connsiteX137" fmla="*/ 716844 w 1034979"/>
                    <a:gd name="connsiteY137" fmla="*/ 952683 h 1516602"/>
                    <a:gd name="connsiteX138" fmla="*/ 732084 w 1034979"/>
                    <a:gd name="connsiteY138" fmla="*/ 939348 h 1516602"/>
                    <a:gd name="connsiteX139" fmla="*/ 741609 w 1034979"/>
                    <a:gd name="connsiteY139" fmla="*/ 927918 h 1516602"/>
                    <a:gd name="connsiteX140" fmla="*/ 753039 w 1034979"/>
                    <a:gd name="connsiteY140" fmla="*/ 918393 h 1516602"/>
                    <a:gd name="connsiteX141" fmla="*/ 758754 w 1034979"/>
                    <a:gd name="connsiteY141" fmla="*/ 906963 h 1516602"/>
                    <a:gd name="connsiteX142" fmla="*/ 760659 w 1034979"/>
                    <a:gd name="connsiteY142" fmla="*/ 901248 h 1516602"/>
                    <a:gd name="connsiteX143" fmla="*/ 766374 w 1034979"/>
                    <a:gd name="connsiteY143" fmla="*/ 889818 h 1516602"/>
                    <a:gd name="connsiteX144" fmla="*/ 764469 w 1034979"/>
                    <a:gd name="connsiteY144" fmla="*/ 874578 h 1516602"/>
                    <a:gd name="connsiteX145" fmla="*/ 758754 w 1034979"/>
                    <a:gd name="connsiteY145" fmla="*/ 872673 h 1516602"/>
                    <a:gd name="connsiteX146" fmla="*/ 737799 w 1034979"/>
                    <a:gd name="connsiteY146" fmla="*/ 874578 h 1516602"/>
                    <a:gd name="connsiteX147" fmla="*/ 732084 w 1034979"/>
                    <a:gd name="connsiteY147" fmla="*/ 878388 h 1516602"/>
                    <a:gd name="connsiteX148" fmla="*/ 699699 w 1034979"/>
                    <a:gd name="connsiteY148" fmla="*/ 899343 h 1516602"/>
                    <a:gd name="connsiteX149" fmla="*/ 595181 w 1034979"/>
                    <a:gd name="connsiteY149" fmla="*/ 957831 h 1516602"/>
                    <a:gd name="connsiteX150" fmla="*/ 507294 w 1034979"/>
                    <a:gd name="connsiteY150" fmla="*/ 847908 h 1516602"/>
                    <a:gd name="connsiteX151" fmla="*/ 503484 w 1034979"/>
                    <a:gd name="connsiteY151" fmla="*/ 358323 h 1516602"/>
                    <a:gd name="connsiteX152" fmla="*/ 499674 w 1034979"/>
                    <a:gd name="connsiteY152" fmla="*/ 66858 h 1516602"/>
                    <a:gd name="connsiteX153" fmla="*/ 490149 w 1034979"/>
                    <a:gd name="connsiteY153" fmla="*/ 40188 h 1516602"/>
                    <a:gd name="connsiteX154" fmla="*/ 488244 w 1034979"/>
                    <a:gd name="connsiteY154" fmla="*/ 34473 h 1516602"/>
                    <a:gd name="connsiteX155" fmla="*/ 484434 w 1034979"/>
                    <a:gd name="connsiteY155" fmla="*/ 28758 h 1516602"/>
                    <a:gd name="connsiteX156" fmla="*/ 478719 w 1034979"/>
                    <a:gd name="connsiteY156" fmla="*/ 17328 h 1516602"/>
                    <a:gd name="connsiteX157" fmla="*/ 473004 w 1034979"/>
                    <a:gd name="connsiteY157" fmla="*/ 13518 h 1516602"/>
                    <a:gd name="connsiteX158" fmla="*/ 469194 w 1034979"/>
                    <a:gd name="connsiteY158" fmla="*/ 7803 h 1516602"/>
                    <a:gd name="connsiteX159" fmla="*/ 429189 w 1034979"/>
                    <a:gd name="connsiteY159" fmla="*/ 11613 h 1516602"/>
                    <a:gd name="connsiteX160" fmla="*/ 425379 w 1034979"/>
                    <a:gd name="connsiteY160" fmla="*/ 78288 h 1516602"/>
                    <a:gd name="connsiteX161" fmla="*/ 425379 w 1034979"/>
                    <a:gd name="connsiteY161" fmla="*/ 84003 h 1516602"/>
                    <a:gd name="connsiteX162" fmla="*/ 429189 w 1034979"/>
                    <a:gd name="connsiteY162" fmla="*/ 238308 h 1516602"/>
                    <a:gd name="connsiteX163" fmla="*/ 440619 w 1034979"/>
                    <a:gd name="connsiteY163" fmla="*/ 421188 h 1516602"/>
                    <a:gd name="connsiteX164" fmla="*/ 435265 w 1034979"/>
                    <a:gd name="connsiteY164" fmla="*/ 718368 h 1516602"/>
                    <a:gd name="connsiteX165" fmla="*/ 435059 w 1034979"/>
                    <a:gd name="connsiteY165" fmla="*/ 799046 h 1516602"/>
                    <a:gd name="connsiteX166" fmla="*/ 430322 w 1034979"/>
                    <a:gd name="connsiteY166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181539 w 1034979"/>
                    <a:gd name="connsiteY6" fmla="*/ 937443 h 1516602"/>
                    <a:gd name="connsiteX7" fmla="*/ 116769 w 1034979"/>
                    <a:gd name="connsiteY7" fmla="*/ 903153 h 1516602"/>
                    <a:gd name="connsiteX8" fmla="*/ 59619 w 1034979"/>
                    <a:gd name="connsiteY8" fmla="*/ 874578 h 1516602"/>
                    <a:gd name="connsiteX9" fmla="*/ 46284 w 1034979"/>
                    <a:gd name="connsiteY9" fmla="*/ 895533 h 1516602"/>
                    <a:gd name="connsiteX10" fmla="*/ 50094 w 1034979"/>
                    <a:gd name="connsiteY10" fmla="*/ 933633 h 1516602"/>
                    <a:gd name="connsiteX11" fmla="*/ 53904 w 1034979"/>
                    <a:gd name="connsiteY11" fmla="*/ 939348 h 1516602"/>
                    <a:gd name="connsiteX12" fmla="*/ 59619 w 1034979"/>
                    <a:gd name="connsiteY12" fmla="*/ 943158 h 1516602"/>
                    <a:gd name="connsiteX13" fmla="*/ 63429 w 1034979"/>
                    <a:gd name="connsiteY13" fmla="*/ 948873 h 1516602"/>
                    <a:gd name="connsiteX14" fmla="*/ 80574 w 1034979"/>
                    <a:gd name="connsiteY14" fmla="*/ 958398 h 1516602"/>
                    <a:gd name="connsiteX15" fmla="*/ 166299 w 1034979"/>
                    <a:gd name="connsiteY15" fmla="*/ 979353 h 1516602"/>
                    <a:gd name="connsiteX16" fmla="*/ 191064 w 1034979"/>
                    <a:gd name="connsiteY16" fmla="*/ 985068 h 1516602"/>
                    <a:gd name="connsiteX17" fmla="*/ 208209 w 1034979"/>
                    <a:gd name="connsiteY17" fmla="*/ 990783 h 1516602"/>
                    <a:gd name="connsiteX18" fmla="*/ 213924 w 1034979"/>
                    <a:gd name="connsiteY18" fmla="*/ 992688 h 1516602"/>
                    <a:gd name="connsiteX19" fmla="*/ 229164 w 1034979"/>
                    <a:gd name="connsiteY19" fmla="*/ 996498 h 1516602"/>
                    <a:gd name="connsiteX20" fmla="*/ 248214 w 1034979"/>
                    <a:gd name="connsiteY20" fmla="*/ 1002213 h 1516602"/>
                    <a:gd name="connsiteX21" fmla="*/ 253929 w 1034979"/>
                    <a:gd name="connsiteY21" fmla="*/ 1006023 h 1516602"/>
                    <a:gd name="connsiteX22" fmla="*/ 267264 w 1034979"/>
                    <a:gd name="connsiteY22" fmla="*/ 1021263 h 1516602"/>
                    <a:gd name="connsiteX23" fmla="*/ 272979 w 1034979"/>
                    <a:gd name="connsiteY23" fmla="*/ 1040313 h 1516602"/>
                    <a:gd name="connsiteX24" fmla="*/ 274884 w 1034979"/>
                    <a:gd name="connsiteY24" fmla="*/ 1046028 h 1516602"/>
                    <a:gd name="connsiteX25" fmla="*/ 276789 w 1034979"/>
                    <a:gd name="connsiteY25" fmla="*/ 1051743 h 1516602"/>
                    <a:gd name="connsiteX26" fmla="*/ 278694 w 1034979"/>
                    <a:gd name="connsiteY26" fmla="*/ 1076508 h 1516602"/>
                    <a:gd name="connsiteX27" fmla="*/ 280599 w 1034979"/>
                    <a:gd name="connsiteY27" fmla="*/ 1082223 h 1516602"/>
                    <a:gd name="connsiteX28" fmla="*/ 278694 w 1034979"/>
                    <a:gd name="connsiteY28" fmla="*/ 1101273 h 1516602"/>
                    <a:gd name="connsiteX29" fmla="*/ 276789 w 1034979"/>
                    <a:gd name="connsiteY29" fmla="*/ 1110798 h 1516602"/>
                    <a:gd name="connsiteX30" fmla="*/ 263454 w 1034979"/>
                    <a:gd name="connsiteY30" fmla="*/ 1124133 h 1516602"/>
                    <a:gd name="connsiteX31" fmla="*/ 252024 w 1034979"/>
                    <a:gd name="connsiteY31" fmla="*/ 1131753 h 1516602"/>
                    <a:gd name="connsiteX32" fmla="*/ 240594 w 1034979"/>
                    <a:gd name="connsiteY32" fmla="*/ 1135563 h 1516602"/>
                    <a:gd name="connsiteX33" fmla="*/ 27234 w 1034979"/>
                    <a:gd name="connsiteY33" fmla="*/ 1154613 h 1516602"/>
                    <a:gd name="connsiteX34" fmla="*/ 15804 w 1034979"/>
                    <a:gd name="connsiteY34" fmla="*/ 1160328 h 1516602"/>
                    <a:gd name="connsiteX35" fmla="*/ 6279 w 1034979"/>
                    <a:gd name="connsiteY35" fmla="*/ 1169853 h 1516602"/>
                    <a:gd name="connsiteX36" fmla="*/ 4374 w 1034979"/>
                    <a:gd name="connsiteY36" fmla="*/ 1175568 h 1516602"/>
                    <a:gd name="connsiteX37" fmla="*/ 564 w 1034979"/>
                    <a:gd name="connsiteY37" fmla="*/ 1181283 h 1516602"/>
                    <a:gd name="connsiteX38" fmla="*/ 6279 w 1034979"/>
                    <a:gd name="connsiteY38" fmla="*/ 1213668 h 1516602"/>
                    <a:gd name="connsiteX39" fmla="*/ 11994 w 1034979"/>
                    <a:gd name="connsiteY39" fmla="*/ 1217478 h 1516602"/>
                    <a:gd name="connsiteX40" fmla="*/ 17709 w 1034979"/>
                    <a:gd name="connsiteY40" fmla="*/ 1219383 h 1516602"/>
                    <a:gd name="connsiteX41" fmla="*/ 145344 w 1034979"/>
                    <a:gd name="connsiteY41" fmla="*/ 1217478 h 1516602"/>
                    <a:gd name="connsiteX42" fmla="*/ 239202 w 1034979"/>
                    <a:gd name="connsiteY42" fmla="*/ 1214801 h 1516602"/>
                    <a:gd name="connsiteX43" fmla="*/ 318699 w 1034979"/>
                    <a:gd name="connsiteY43" fmla="*/ 1217478 h 1516602"/>
                    <a:gd name="connsiteX44" fmla="*/ 330129 w 1034979"/>
                    <a:gd name="connsiteY44" fmla="*/ 1223193 h 1516602"/>
                    <a:gd name="connsiteX45" fmla="*/ 333939 w 1034979"/>
                    <a:gd name="connsiteY45" fmla="*/ 1228908 h 1516602"/>
                    <a:gd name="connsiteX46" fmla="*/ 339654 w 1034979"/>
                    <a:gd name="connsiteY46" fmla="*/ 1230813 h 1516602"/>
                    <a:gd name="connsiteX47" fmla="*/ 351084 w 1034979"/>
                    <a:gd name="connsiteY47" fmla="*/ 1238433 h 1516602"/>
                    <a:gd name="connsiteX48" fmla="*/ 356799 w 1034979"/>
                    <a:gd name="connsiteY48" fmla="*/ 1242243 h 1516602"/>
                    <a:gd name="connsiteX49" fmla="*/ 360609 w 1034979"/>
                    <a:gd name="connsiteY49" fmla="*/ 1247958 h 1516602"/>
                    <a:gd name="connsiteX50" fmla="*/ 366324 w 1034979"/>
                    <a:gd name="connsiteY50" fmla="*/ 1259388 h 1516602"/>
                    <a:gd name="connsiteX51" fmla="*/ 362514 w 1034979"/>
                    <a:gd name="connsiteY51" fmla="*/ 1286058 h 1516602"/>
                    <a:gd name="connsiteX52" fmla="*/ 358704 w 1034979"/>
                    <a:gd name="connsiteY52" fmla="*/ 1291773 h 1516602"/>
                    <a:gd name="connsiteX53" fmla="*/ 356799 w 1034979"/>
                    <a:gd name="connsiteY53" fmla="*/ 1297488 h 1516602"/>
                    <a:gd name="connsiteX54" fmla="*/ 352989 w 1034979"/>
                    <a:gd name="connsiteY54" fmla="*/ 1303203 h 1516602"/>
                    <a:gd name="connsiteX55" fmla="*/ 351084 w 1034979"/>
                    <a:gd name="connsiteY55" fmla="*/ 1308918 h 1516602"/>
                    <a:gd name="connsiteX56" fmla="*/ 347274 w 1034979"/>
                    <a:gd name="connsiteY56" fmla="*/ 1314633 h 1516602"/>
                    <a:gd name="connsiteX57" fmla="*/ 330129 w 1034979"/>
                    <a:gd name="connsiteY57" fmla="*/ 1381308 h 1516602"/>
                    <a:gd name="connsiteX58" fmla="*/ 328224 w 1034979"/>
                    <a:gd name="connsiteY58" fmla="*/ 1432743 h 1516602"/>
                    <a:gd name="connsiteX59" fmla="*/ 330129 w 1034979"/>
                    <a:gd name="connsiteY59" fmla="*/ 1457508 h 1516602"/>
                    <a:gd name="connsiteX60" fmla="*/ 332034 w 1034979"/>
                    <a:gd name="connsiteY60" fmla="*/ 1463223 h 1516602"/>
                    <a:gd name="connsiteX61" fmla="*/ 335844 w 1034979"/>
                    <a:gd name="connsiteY61" fmla="*/ 1467033 h 1516602"/>
                    <a:gd name="connsiteX62" fmla="*/ 364419 w 1034979"/>
                    <a:gd name="connsiteY62" fmla="*/ 1512753 h 1516602"/>
                    <a:gd name="connsiteX63" fmla="*/ 387279 w 1034979"/>
                    <a:gd name="connsiteY63" fmla="*/ 1514658 h 1516602"/>
                    <a:gd name="connsiteX64" fmla="*/ 392994 w 1034979"/>
                    <a:gd name="connsiteY64" fmla="*/ 1508943 h 1516602"/>
                    <a:gd name="connsiteX65" fmla="*/ 394899 w 1034979"/>
                    <a:gd name="connsiteY65" fmla="*/ 1497513 h 1516602"/>
                    <a:gd name="connsiteX66" fmla="*/ 396804 w 1034979"/>
                    <a:gd name="connsiteY66" fmla="*/ 1491798 h 1516602"/>
                    <a:gd name="connsiteX67" fmla="*/ 398709 w 1034979"/>
                    <a:gd name="connsiteY67" fmla="*/ 1474653 h 1516602"/>
                    <a:gd name="connsiteX68" fmla="*/ 400614 w 1034979"/>
                    <a:gd name="connsiteY68" fmla="*/ 1461318 h 1516602"/>
                    <a:gd name="connsiteX69" fmla="*/ 404424 w 1034979"/>
                    <a:gd name="connsiteY69" fmla="*/ 1404168 h 1516602"/>
                    <a:gd name="connsiteX70" fmla="*/ 410139 w 1034979"/>
                    <a:gd name="connsiteY70" fmla="*/ 1392738 h 1516602"/>
                    <a:gd name="connsiteX71" fmla="*/ 413949 w 1034979"/>
                    <a:gd name="connsiteY71" fmla="*/ 1379403 h 1516602"/>
                    <a:gd name="connsiteX72" fmla="*/ 415854 w 1034979"/>
                    <a:gd name="connsiteY72" fmla="*/ 1373688 h 1516602"/>
                    <a:gd name="connsiteX73" fmla="*/ 417759 w 1034979"/>
                    <a:gd name="connsiteY73" fmla="*/ 1360353 h 1516602"/>
                    <a:gd name="connsiteX74" fmla="*/ 421569 w 1034979"/>
                    <a:gd name="connsiteY74" fmla="*/ 1348923 h 1516602"/>
                    <a:gd name="connsiteX75" fmla="*/ 427284 w 1034979"/>
                    <a:gd name="connsiteY75" fmla="*/ 1335588 h 1516602"/>
                    <a:gd name="connsiteX76" fmla="*/ 467289 w 1034979"/>
                    <a:gd name="connsiteY76" fmla="*/ 1265103 h 1516602"/>
                    <a:gd name="connsiteX77" fmla="*/ 528455 w 1034979"/>
                    <a:gd name="connsiteY77" fmla="*/ 1252334 h 1516602"/>
                    <a:gd name="connsiteX78" fmla="*/ 601154 w 1034979"/>
                    <a:gd name="connsiteY78" fmla="*/ 1221700 h 1516602"/>
                    <a:gd name="connsiteX79" fmla="*/ 720654 w 1034979"/>
                    <a:gd name="connsiteY79" fmla="*/ 1316538 h 1516602"/>
                    <a:gd name="connsiteX80" fmla="*/ 733989 w 1034979"/>
                    <a:gd name="connsiteY80" fmla="*/ 1326063 h 1516602"/>
                    <a:gd name="connsiteX81" fmla="*/ 743514 w 1034979"/>
                    <a:gd name="connsiteY81" fmla="*/ 1327968 h 1516602"/>
                    <a:gd name="connsiteX82" fmla="*/ 749229 w 1034979"/>
                    <a:gd name="connsiteY82" fmla="*/ 1329873 h 1516602"/>
                    <a:gd name="connsiteX83" fmla="*/ 762564 w 1034979"/>
                    <a:gd name="connsiteY83" fmla="*/ 1335588 h 1516602"/>
                    <a:gd name="connsiteX84" fmla="*/ 777804 w 1034979"/>
                    <a:gd name="connsiteY84" fmla="*/ 1333683 h 1516602"/>
                    <a:gd name="connsiteX85" fmla="*/ 789234 w 1034979"/>
                    <a:gd name="connsiteY85" fmla="*/ 1327968 h 1516602"/>
                    <a:gd name="connsiteX86" fmla="*/ 794949 w 1034979"/>
                    <a:gd name="connsiteY86" fmla="*/ 1326063 h 1516602"/>
                    <a:gd name="connsiteX87" fmla="*/ 802569 w 1034979"/>
                    <a:gd name="connsiteY87" fmla="*/ 1308918 h 1516602"/>
                    <a:gd name="connsiteX88" fmla="*/ 800664 w 1034979"/>
                    <a:gd name="connsiteY88" fmla="*/ 1284153 h 1516602"/>
                    <a:gd name="connsiteX89" fmla="*/ 798759 w 1034979"/>
                    <a:gd name="connsiteY89" fmla="*/ 1278438 h 1516602"/>
                    <a:gd name="connsiteX90" fmla="*/ 796854 w 1034979"/>
                    <a:gd name="connsiteY90" fmla="*/ 1270818 h 1516602"/>
                    <a:gd name="connsiteX91" fmla="*/ 783519 w 1034979"/>
                    <a:gd name="connsiteY91" fmla="*/ 1253673 h 1516602"/>
                    <a:gd name="connsiteX92" fmla="*/ 773994 w 1034979"/>
                    <a:gd name="connsiteY92" fmla="*/ 1247958 h 1516602"/>
                    <a:gd name="connsiteX93" fmla="*/ 648264 w 1034979"/>
                    <a:gd name="connsiteY93" fmla="*/ 1156518 h 1516602"/>
                    <a:gd name="connsiteX94" fmla="*/ 644454 w 1034979"/>
                    <a:gd name="connsiteY94" fmla="*/ 1139373 h 1516602"/>
                    <a:gd name="connsiteX95" fmla="*/ 646359 w 1034979"/>
                    <a:gd name="connsiteY95" fmla="*/ 1131753 h 1516602"/>
                    <a:gd name="connsiteX96" fmla="*/ 650169 w 1034979"/>
                    <a:gd name="connsiteY96" fmla="*/ 1114608 h 1516602"/>
                    <a:gd name="connsiteX97" fmla="*/ 653979 w 1034979"/>
                    <a:gd name="connsiteY97" fmla="*/ 1108893 h 1516602"/>
                    <a:gd name="connsiteX98" fmla="*/ 655884 w 1034979"/>
                    <a:gd name="connsiteY98" fmla="*/ 1103178 h 1516602"/>
                    <a:gd name="connsiteX99" fmla="*/ 661599 w 1034979"/>
                    <a:gd name="connsiteY99" fmla="*/ 1101273 h 1516602"/>
                    <a:gd name="connsiteX100" fmla="*/ 671124 w 1034979"/>
                    <a:gd name="connsiteY100" fmla="*/ 1089843 h 1516602"/>
                    <a:gd name="connsiteX101" fmla="*/ 724464 w 1034979"/>
                    <a:gd name="connsiteY101" fmla="*/ 1082223 h 1516602"/>
                    <a:gd name="connsiteX102" fmla="*/ 842574 w 1034979"/>
                    <a:gd name="connsiteY102" fmla="*/ 1084128 h 1516602"/>
                    <a:gd name="connsiteX103" fmla="*/ 871149 w 1034979"/>
                    <a:gd name="connsiteY103" fmla="*/ 1086033 h 1516602"/>
                    <a:gd name="connsiteX104" fmla="*/ 899724 w 1034979"/>
                    <a:gd name="connsiteY104" fmla="*/ 1091748 h 1516602"/>
                    <a:gd name="connsiteX105" fmla="*/ 922584 w 1034979"/>
                    <a:gd name="connsiteY105" fmla="*/ 1095558 h 1516602"/>
                    <a:gd name="connsiteX106" fmla="*/ 951159 w 1034979"/>
                    <a:gd name="connsiteY106" fmla="*/ 1101273 h 1516602"/>
                    <a:gd name="connsiteX107" fmla="*/ 956874 w 1034979"/>
                    <a:gd name="connsiteY107" fmla="*/ 1101273 h 1516602"/>
                    <a:gd name="connsiteX108" fmla="*/ 1002594 w 1034979"/>
                    <a:gd name="connsiteY108" fmla="*/ 1099368 h 1516602"/>
                    <a:gd name="connsiteX109" fmla="*/ 1031169 w 1034979"/>
                    <a:gd name="connsiteY109" fmla="*/ 1091748 h 1516602"/>
                    <a:gd name="connsiteX110" fmla="*/ 1034979 w 1034979"/>
                    <a:gd name="connsiteY110" fmla="*/ 1086033 h 1516602"/>
                    <a:gd name="connsiteX111" fmla="*/ 1033074 w 1034979"/>
                    <a:gd name="connsiteY111" fmla="*/ 1066983 h 1516602"/>
                    <a:gd name="connsiteX112" fmla="*/ 1027359 w 1034979"/>
                    <a:gd name="connsiteY112" fmla="*/ 1063173 h 1516602"/>
                    <a:gd name="connsiteX113" fmla="*/ 1012119 w 1034979"/>
                    <a:gd name="connsiteY113" fmla="*/ 1061268 h 1516602"/>
                    <a:gd name="connsiteX114" fmla="*/ 1006404 w 1034979"/>
                    <a:gd name="connsiteY114" fmla="*/ 1059363 h 1516602"/>
                    <a:gd name="connsiteX115" fmla="*/ 998784 w 1034979"/>
                    <a:gd name="connsiteY115" fmla="*/ 1057458 h 1516602"/>
                    <a:gd name="connsiteX116" fmla="*/ 987354 w 1034979"/>
                    <a:gd name="connsiteY116" fmla="*/ 1049838 h 1516602"/>
                    <a:gd name="connsiteX117" fmla="*/ 975924 w 1034979"/>
                    <a:gd name="connsiteY117" fmla="*/ 1046028 h 1516602"/>
                    <a:gd name="connsiteX118" fmla="*/ 970209 w 1034979"/>
                    <a:gd name="connsiteY118" fmla="*/ 1044123 h 1516602"/>
                    <a:gd name="connsiteX119" fmla="*/ 962589 w 1034979"/>
                    <a:gd name="connsiteY119" fmla="*/ 1042218 h 1516602"/>
                    <a:gd name="connsiteX120" fmla="*/ 956874 w 1034979"/>
                    <a:gd name="connsiteY120" fmla="*/ 1040313 h 1516602"/>
                    <a:gd name="connsiteX121" fmla="*/ 935919 w 1034979"/>
                    <a:gd name="connsiteY121" fmla="*/ 1034598 h 1516602"/>
                    <a:gd name="connsiteX122" fmla="*/ 825429 w 1034979"/>
                    <a:gd name="connsiteY122" fmla="*/ 1034598 h 1516602"/>
                    <a:gd name="connsiteX123" fmla="*/ 730179 w 1034979"/>
                    <a:gd name="connsiteY123" fmla="*/ 1038408 h 1516602"/>
                    <a:gd name="connsiteX124" fmla="*/ 669219 w 1034979"/>
                    <a:gd name="connsiteY124" fmla="*/ 1046028 h 1516602"/>
                    <a:gd name="connsiteX125" fmla="*/ 646359 w 1034979"/>
                    <a:gd name="connsiteY125" fmla="*/ 1049838 h 1516602"/>
                    <a:gd name="connsiteX126" fmla="*/ 642549 w 1034979"/>
                    <a:gd name="connsiteY126" fmla="*/ 1038408 h 1516602"/>
                    <a:gd name="connsiteX127" fmla="*/ 640644 w 1034979"/>
                    <a:gd name="connsiteY127" fmla="*/ 1032693 h 1516602"/>
                    <a:gd name="connsiteX128" fmla="*/ 642549 w 1034979"/>
                    <a:gd name="connsiteY128" fmla="*/ 1015548 h 1516602"/>
                    <a:gd name="connsiteX129" fmla="*/ 644454 w 1034979"/>
                    <a:gd name="connsiteY129" fmla="*/ 1009833 h 1516602"/>
                    <a:gd name="connsiteX130" fmla="*/ 661599 w 1034979"/>
                    <a:gd name="connsiteY130" fmla="*/ 1000308 h 1516602"/>
                    <a:gd name="connsiteX131" fmla="*/ 673029 w 1034979"/>
                    <a:gd name="connsiteY131" fmla="*/ 992688 h 1516602"/>
                    <a:gd name="connsiteX132" fmla="*/ 674934 w 1034979"/>
                    <a:gd name="connsiteY132" fmla="*/ 986973 h 1516602"/>
                    <a:gd name="connsiteX133" fmla="*/ 680649 w 1034979"/>
                    <a:gd name="connsiteY133" fmla="*/ 985068 h 1516602"/>
                    <a:gd name="connsiteX134" fmla="*/ 686364 w 1034979"/>
                    <a:gd name="connsiteY134" fmla="*/ 981258 h 1516602"/>
                    <a:gd name="connsiteX135" fmla="*/ 695889 w 1034979"/>
                    <a:gd name="connsiteY135" fmla="*/ 971733 h 1516602"/>
                    <a:gd name="connsiteX136" fmla="*/ 705414 w 1034979"/>
                    <a:gd name="connsiteY136" fmla="*/ 960303 h 1516602"/>
                    <a:gd name="connsiteX137" fmla="*/ 716844 w 1034979"/>
                    <a:gd name="connsiteY137" fmla="*/ 952683 h 1516602"/>
                    <a:gd name="connsiteX138" fmla="*/ 732084 w 1034979"/>
                    <a:gd name="connsiteY138" fmla="*/ 939348 h 1516602"/>
                    <a:gd name="connsiteX139" fmla="*/ 741609 w 1034979"/>
                    <a:gd name="connsiteY139" fmla="*/ 927918 h 1516602"/>
                    <a:gd name="connsiteX140" fmla="*/ 753039 w 1034979"/>
                    <a:gd name="connsiteY140" fmla="*/ 918393 h 1516602"/>
                    <a:gd name="connsiteX141" fmla="*/ 758754 w 1034979"/>
                    <a:gd name="connsiteY141" fmla="*/ 906963 h 1516602"/>
                    <a:gd name="connsiteX142" fmla="*/ 760659 w 1034979"/>
                    <a:gd name="connsiteY142" fmla="*/ 901248 h 1516602"/>
                    <a:gd name="connsiteX143" fmla="*/ 766374 w 1034979"/>
                    <a:gd name="connsiteY143" fmla="*/ 889818 h 1516602"/>
                    <a:gd name="connsiteX144" fmla="*/ 764469 w 1034979"/>
                    <a:gd name="connsiteY144" fmla="*/ 874578 h 1516602"/>
                    <a:gd name="connsiteX145" fmla="*/ 758754 w 1034979"/>
                    <a:gd name="connsiteY145" fmla="*/ 872673 h 1516602"/>
                    <a:gd name="connsiteX146" fmla="*/ 737799 w 1034979"/>
                    <a:gd name="connsiteY146" fmla="*/ 874578 h 1516602"/>
                    <a:gd name="connsiteX147" fmla="*/ 732084 w 1034979"/>
                    <a:gd name="connsiteY147" fmla="*/ 878388 h 1516602"/>
                    <a:gd name="connsiteX148" fmla="*/ 699699 w 1034979"/>
                    <a:gd name="connsiteY148" fmla="*/ 899343 h 1516602"/>
                    <a:gd name="connsiteX149" fmla="*/ 595181 w 1034979"/>
                    <a:gd name="connsiteY149" fmla="*/ 957831 h 1516602"/>
                    <a:gd name="connsiteX150" fmla="*/ 507294 w 1034979"/>
                    <a:gd name="connsiteY150" fmla="*/ 847908 h 1516602"/>
                    <a:gd name="connsiteX151" fmla="*/ 503484 w 1034979"/>
                    <a:gd name="connsiteY151" fmla="*/ 358323 h 1516602"/>
                    <a:gd name="connsiteX152" fmla="*/ 499674 w 1034979"/>
                    <a:gd name="connsiteY152" fmla="*/ 66858 h 1516602"/>
                    <a:gd name="connsiteX153" fmla="*/ 490149 w 1034979"/>
                    <a:gd name="connsiteY153" fmla="*/ 40188 h 1516602"/>
                    <a:gd name="connsiteX154" fmla="*/ 488244 w 1034979"/>
                    <a:gd name="connsiteY154" fmla="*/ 34473 h 1516602"/>
                    <a:gd name="connsiteX155" fmla="*/ 484434 w 1034979"/>
                    <a:gd name="connsiteY155" fmla="*/ 28758 h 1516602"/>
                    <a:gd name="connsiteX156" fmla="*/ 478719 w 1034979"/>
                    <a:gd name="connsiteY156" fmla="*/ 17328 h 1516602"/>
                    <a:gd name="connsiteX157" fmla="*/ 473004 w 1034979"/>
                    <a:gd name="connsiteY157" fmla="*/ 13518 h 1516602"/>
                    <a:gd name="connsiteX158" fmla="*/ 469194 w 1034979"/>
                    <a:gd name="connsiteY158" fmla="*/ 7803 h 1516602"/>
                    <a:gd name="connsiteX159" fmla="*/ 429189 w 1034979"/>
                    <a:gd name="connsiteY159" fmla="*/ 11613 h 1516602"/>
                    <a:gd name="connsiteX160" fmla="*/ 425379 w 1034979"/>
                    <a:gd name="connsiteY160" fmla="*/ 78288 h 1516602"/>
                    <a:gd name="connsiteX161" fmla="*/ 425379 w 1034979"/>
                    <a:gd name="connsiteY161" fmla="*/ 84003 h 1516602"/>
                    <a:gd name="connsiteX162" fmla="*/ 429189 w 1034979"/>
                    <a:gd name="connsiteY162" fmla="*/ 238308 h 1516602"/>
                    <a:gd name="connsiteX163" fmla="*/ 440619 w 1034979"/>
                    <a:gd name="connsiteY163" fmla="*/ 421188 h 1516602"/>
                    <a:gd name="connsiteX164" fmla="*/ 435265 w 1034979"/>
                    <a:gd name="connsiteY164" fmla="*/ 718368 h 1516602"/>
                    <a:gd name="connsiteX165" fmla="*/ 435059 w 1034979"/>
                    <a:gd name="connsiteY165" fmla="*/ 799046 h 1516602"/>
                    <a:gd name="connsiteX166" fmla="*/ 430322 w 1034979"/>
                    <a:gd name="connsiteY166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181539 w 1034979"/>
                    <a:gd name="connsiteY6" fmla="*/ 937443 h 1516602"/>
                    <a:gd name="connsiteX7" fmla="*/ 116769 w 1034979"/>
                    <a:gd name="connsiteY7" fmla="*/ 903153 h 1516602"/>
                    <a:gd name="connsiteX8" fmla="*/ 59619 w 1034979"/>
                    <a:gd name="connsiteY8" fmla="*/ 874578 h 1516602"/>
                    <a:gd name="connsiteX9" fmla="*/ 46284 w 1034979"/>
                    <a:gd name="connsiteY9" fmla="*/ 895533 h 1516602"/>
                    <a:gd name="connsiteX10" fmla="*/ 50094 w 1034979"/>
                    <a:gd name="connsiteY10" fmla="*/ 933633 h 1516602"/>
                    <a:gd name="connsiteX11" fmla="*/ 53904 w 1034979"/>
                    <a:gd name="connsiteY11" fmla="*/ 939348 h 1516602"/>
                    <a:gd name="connsiteX12" fmla="*/ 59619 w 1034979"/>
                    <a:gd name="connsiteY12" fmla="*/ 943158 h 1516602"/>
                    <a:gd name="connsiteX13" fmla="*/ 63429 w 1034979"/>
                    <a:gd name="connsiteY13" fmla="*/ 948873 h 1516602"/>
                    <a:gd name="connsiteX14" fmla="*/ 80574 w 1034979"/>
                    <a:gd name="connsiteY14" fmla="*/ 958398 h 1516602"/>
                    <a:gd name="connsiteX15" fmla="*/ 166299 w 1034979"/>
                    <a:gd name="connsiteY15" fmla="*/ 979353 h 1516602"/>
                    <a:gd name="connsiteX16" fmla="*/ 191064 w 1034979"/>
                    <a:gd name="connsiteY16" fmla="*/ 985068 h 1516602"/>
                    <a:gd name="connsiteX17" fmla="*/ 208209 w 1034979"/>
                    <a:gd name="connsiteY17" fmla="*/ 990783 h 1516602"/>
                    <a:gd name="connsiteX18" fmla="*/ 213924 w 1034979"/>
                    <a:gd name="connsiteY18" fmla="*/ 992688 h 1516602"/>
                    <a:gd name="connsiteX19" fmla="*/ 229164 w 1034979"/>
                    <a:gd name="connsiteY19" fmla="*/ 996498 h 1516602"/>
                    <a:gd name="connsiteX20" fmla="*/ 248214 w 1034979"/>
                    <a:gd name="connsiteY20" fmla="*/ 1002213 h 1516602"/>
                    <a:gd name="connsiteX21" fmla="*/ 253929 w 1034979"/>
                    <a:gd name="connsiteY21" fmla="*/ 1006023 h 1516602"/>
                    <a:gd name="connsiteX22" fmla="*/ 267264 w 1034979"/>
                    <a:gd name="connsiteY22" fmla="*/ 1021263 h 1516602"/>
                    <a:gd name="connsiteX23" fmla="*/ 272979 w 1034979"/>
                    <a:gd name="connsiteY23" fmla="*/ 1040313 h 1516602"/>
                    <a:gd name="connsiteX24" fmla="*/ 274884 w 1034979"/>
                    <a:gd name="connsiteY24" fmla="*/ 1046028 h 1516602"/>
                    <a:gd name="connsiteX25" fmla="*/ 276789 w 1034979"/>
                    <a:gd name="connsiteY25" fmla="*/ 1051743 h 1516602"/>
                    <a:gd name="connsiteX26" fmla="*/ 278694 w 1034979"/>
                    <a:gd name="connsiteY26" fmla="*/ 1076508 h 1516602"/>
                    <a:gd name="connsiteX27" fmla="*/ 280599 w 1034979"/>
                    <a:gd name="connsiteY27" fmla="*/ 1082223 h 1516602"/>
                    <a:gd name="connsiteX28" fmla="*/ 278694 w 1034979"/>
                    <a:gd name="connsiteY28" fmla="*/ 1101273 h 1516602"/>
                    <a:gd name="connsiteX29" fmla="*/ 276789 w 1034979"/>
                    <a:gd name="connsiteY29" fmla="*/ 1110798 h 1516602"/>
                    <a:gd name="connsiteX30" fmla="*/ 263454 w 1034979"/>
                    <a:gd name="connsiteY30" fmla="*/ 1124133 h 1516602"/>
                    <a:gd name="connsiteX31" fmla="*/ 252024 w 1034979"/>
                    <a:gd name="connsiteY31" fmla="*/ 1131753 h 1516602"/>
                    <a:gd name="connsiteX32" fmla="*/ 240594 w 1034979"/>
                    <a:gd name="connsiteY32" fmla="*/ 1135563 h 1516602"/>
                    <a:gd name="connsiteX33" fmla="*/ 27234 w 1034979"/>
                    <a:gd name="connsiteY33" fmla="*/ 1154613 h 1516602"/>
                    <a:gd name="connsiteX34" fmla="*/ 15804 w 1034979"/>
                    <a:gd name="connsiteY34" fmla="*/ 1160328 h 1516602"/>
                    <a:gd name="connsiteX35" fmla="*/ 6279 w 1034979"/>
                    <a:gd name="connsiteY35" fmla="*/ 1169853 h 1516602"/>
                    <a:gd name="connsiteX36" fmla="*/ 4374 w 1034979"/>
                    <a:gd name="connsiteY36" fmla="*/ 1175568 h 1516602"/>
                    <a:gd name="connsiteX37" fmla="*/ 564 w 1034979"/>
                    <a:gd name="connsiteY37" fmla="*/ 1181283 h 1516602"/>
                    <a:gd name="connsiteX38" fmla="*/ 6279 w 1034979"/>
                    <a:gd name="connsiteY38" fmla="*/ 1213668 h 1516602"/>
                    <a:gd name="connsiteX39" fmla="*/ 11994 w 1034979"/>
                    <a:gd name="connsiteY39" fmla="*/ 1217478 h 1516602"/>
                    <a:gd name="connsiteX40" fmla="*/ 17709 w 1034979"/>
                    <a:gd name="connsiteY40" fmla="*/ 1219383 h 1516602"/>
                    <a:gd name="connsiteX41" fmla="*/ 145344 w 1034979"/>
                    <a:gd name="connsiteY41" fmla="*/ 1217478 h 1516602"/>
                    <a:gd name="connsiteX42" fmla="*/ 239202 w 1034979"/>
                    <a:gd name="connsiteY42" fmla="*/ 1214801 h 1516602"/>
                    <a:gd name="connsiteX43" fmla="*/ 318699 w 1034979"/>
                    <a:gd name="connsiteY43" fmla="*/ 1217478 h 1516602"/>
                    <a:gd name="connsiteX44" fmla="*/ 330129 w 1034979"/>
                    <a:gd name="connsiteY44" fmla="*/ 1223193 h 1516602"/>
                    <a:gd name="connsiteX45" fmla="*/ 333939 w 1034979"/>
                    <a:gd name="connsiteY45" fmla="*/ 1228908 h 1516602"/>
                    <a:gd name="connsiteX46" fmla="*/ 339654 w 1034979"/>
                    <a:gd name="connsiteY46" fmla="*/ 1230813 h 1516602"/>
                    <a:gd name="connsiteX47" fmla="*/ 351084 w 1034979"/>
                    <a:gd name="connsiteY47" fmla="*/ 1238433 h 1516602"/>
                    <a:gd name="connsiteX48" fmla="*/ 356799 w 1034979"/>
                    <a:gd name="connsiteY48" fmla="*/ 1242243 h 1516602"/>
                    <a:gd name="connsiteX49" fmla="*/ 360609 w 1034979"/>
                    <a:gd name="connsiteY49" fmla="*/ 1247958 h 1516602"/>
                    <a:gd name="connsiteX50" fmla="*/ 366324 w 1034979"/>
                    <a:gd name="connsiteY50" fmla="*/ 1259388 h 1516602"/>
                    <a:gd name="connsiteX51" fmla="*/ 362514 w 1034979"/>
                    <a:gd name="connsiteY51" fmla="*/ 1286058 h 1516602"/>
                    <a:gd name="connsiteX52" fmla="*/ 358704 w 1034979"/>
                    <a:gd name="connsiteY52" fmla="*/ 1291773 h 1516602"/>
                    <a:gd name="connsiteX53" fmla="*/ 356799 w 1034979"/>
                    <a:gd name="connsiteY53" fmla="*/ 1297488 h 1516602"/>
                    <a:gd name="connsiteX54" fmla="*/ 352989 w 1034979"/>
                    <a:gd name="connsiteY54" fmla="*/ 1303203 h 1516602"/>
                    <a:gd name="connsiteX55" fmla="*/ 351084 w 1034979"/>
                    <a:gd name="connsiteY55" fmla="*/ 1308918 h 1516602"/>
                    <a:gd name="connsiteX56" fmla="*/ 347274 w 1034979"/>
                    <a:gd name="connsiteY56" fmla="*/ 1314633 h 1516602"/>
                    <a:gd name="connsiteX57" fmla="*/ 330129 w 1034979"/>
                    <a:gd name="connsiteY57" fmla="*/ 1381308 h 1516602"/>
                    <a:gd name="connsiteX58" fmla="*/ 328224 w 1034979"/>
                    <a:gd name="connsiteY58" fmla="*/ 1432743 h 1516602"/>
                    <a:gd name="connsiteX59" fmla="*/ 330129 w 1034979"/>
                    <a:gd name="connsiteY59" fmla="*/ 1457508 h 1516602"/>
                    <a:gd name="connsiteX60" fmla="*/ 332034 w 1034979"/>
                    <a:gd name="connsiteY60" fmla="*/ 1463223 h 1516602"/>
                    <a:gd name="connsiteX61" fmla="*/ 335844 w 1034979"/>
                    <a:gd name="connsiteY61" fmla="*/ 1467033 h 1516602"/>
                    <a:gd name="connsiteX62" fmla="*/ 364419 w 1034979"/>
                    <a:gd name="connsiteY62" fmla="*/ 1512753 h 1516602"/>
                    <a:gd name="connsiteX63" fmla="*/ 387279 w 1034979"/>
                    <a:gd name="connsiteY63" fmla="*/ 1514658 h 1516602"/>
                    <a:gd name="connsiteX64" fmla="*/ 392994 w 1034979"/>
                    <a:gd name="connsiteY64" fmla="*/ 1508943 h 1516602"/>
                    <a:gd name="connsiteX65" fmla="*/ 394899 w 1034979"/>
                    <a:gd name="connsiteY65" fmla="*/ 1497513 h 1516602"/>
                    <a:gd name="connsiteX66" fmla="*/ 396804 w 1034979"/>
                    <a:gd name="connsiteY66" fmla="*/ 1491798 h 1516602"/>
                    <a:gd name="connsiteX67" fmla="*/ 398709 w 1034979"/>
                    <a:gd name="connsiteY67" fmla="*/ 1474653 h 1516602"/>
                    <a:gd name="connsiteX68" fmla="*/ 400614 w 1034979"/>
                    <a:gd name="connsiteY68" fmla="*/ 1461318 h 1516602"/>
                    <a:gd name="connsiteX69" fmla="*/ 404424 w 1034979"/>
                    <a:gd name="connsiteY69" fmla="*/ 1404168 h 1516602"/>
                    <a:gd name="connsiteX70" fmla="*/ 410139 w 1034979"/>
                    <a:gd name="connsiteY70" fmla="*/ 1392738 h 1516602"/>
                    <a:gd name="connsiteX71" fmla="*/ 413949 w 1034979"/>
                    <a:gd name="connsiteY71" fmla="*/ 1379403 h 1516602"/>
                    <a:gd name="connsiteX72" fmla="*/ 415854 w 1034979"/>
                    <a:gd name="connsiteY72" fmla="*/ 1373688 h 1516602"/>
                    <a:gd name="connsiteX73" fmla="*/ 417759 w 1034979"/>
                    <a:gd name="connsiteY73" fmla="*/ 1360353 h 1516602"/>
                    <a:gd name="connsiteX74" fmla="*/ 421569 w 1034979"/>
                    <a:gd name="connsiteY74" fmla="*/ 1348923 h 1516602"/>
                    <a:gd name="connsiteX75" fmla="*/ 427284 w 1034979"/>
                    <a:gd name="connsiteY75" fmla="*/ 1335588 h 1516602"/>
                    <a:gd name="connsiteX76" fmla="*/ 467289 w 1034979"/>
                    <a:gd name="connsiteY76" fmla="*/ 1265103 h 1516602"/>
                    <a:gd name="connsiteX77" fmla="*/ 528455 w 1034979"/>
                    <a:gd name="connsiteY77" fmla="*/ 1252334 h 1516602"/>
                    <a:gd name="connsiteX78" fmla="*/ 601154 w 1034979"/>
                    <a:gd name="connsiteY78" fmla="*/ 1221700 h 1516602"/>
                    <a:gd name="connsiteX79" fmla="*/ 720654 w 1034979"/>
                    <a:gd name="connsiteY79" fmla="*/ 1316538 h 1516602"/>
                    <a:gd name="connsiteX80" fmla="*/ 733989 w 1034979"/>
                    <a:gd name="connsiteY80" fmla="*/ 1326063 h 1516602"/>
                    <a:gd name="connsiteX81" fmla="*/ 743514 w 1034979"/>
                    <a:gd name="connsiteY81" fmla="*/ 1327968 h 1516602"/>
                    <a:gd name="connsiteX82" fmla="*/ 749229 w 1034979"/>
                    <a:gd name="connsiteY82" fmla="*/ 1329873 h 1516602"/>
                    <a:gd name="connsiteX83" fmla="*/ 762564 w 1034979"/>
                    <a:gd name="connsiteY83" fmla="*/ 1335588 h 1516602"/>
                    <a:gd name="connsiteX84" fmla="*/ 777804 w 1034979"/>
                    <a:gd name="connsiteY84" fmla="*/ 1333683 h 1516602"/>
                    <a:gd name="connsiteX85" fmla="*/ 789234 w 1034979"/>
                    <a:gd name="connsiteY85" fmla="*/ 1327968 h 1516602"/>
                    <a:gd name="connsiteX86" fmla="*/ 794949 w 1034979"/>
                    <a:gd name="connsiteY86" fmla="*/ 1326063 h 1516602"/>
                    <a:gd name="connsiteX87" fmla="*/ 802569 w 1034979"/>
                    <a:gd name="connsiteY87" fmla="*/ 1308918 h 1516602"/>
                    <a:gd name="connsiteX88" fmla="*/ 800664 w 1034979"/>
                    <a:gd name="connsiteY88" fmla="*/ 1284153 h 1516602"/>
                    <a:gd name="connsiteX89" fmla="*/ 798759 w 1034979"/>
                    <a:gd name="connsiteY89" fmla="*/ 1278438 h 1516602"/>
                    <a:gd name="connsiteX90" fmla="*/ 796854 w 1034979"/>
                    <a:gd name="connsiteY90" fmla="*/ 1270818 h 1516602"/>
                    <a:gd name="connsiteX91" fmla="*/ 783519 w 1034979"/>
                    <a:gd name="connsiteY91" fmla="*/ 1253673 h 1516602"/>
                    <a:gd name="connsiteX92" fmla="*/ 773994 w 1034979"/>
                    <a:gd name="connsiteY92" fmla="*/ 1247958 h 1516602"/>
                    <a:gd name="connsiteX93" fmla="*/ 648264 w 1034979"/>
                    <a:gd name="connsiteY93" fmla="*/ 1156518 h 1516602"/>
                    <a:gd name="connsiteX94" fmla="*/ 644454 w 1034979"/>
                    <a:gd name="connsiteY94" fmla="*/ 1139373 h 1516602"/>
                    <a:gd name="connsiteX95" fmla="*/ 646359 w 1034979"/>
                    <a:gd name="connsiteY95" fmla="*/ 1131753 h 1516602"/>
                    <a:gd name="connsiteX96" fmla="*/ 650169 w 1034979"/>
                    <a:gd name="connsiteY96" fmla="*/ 1114608 h 1516602"/>
                    <a:gd name="connsiteX97" fmla="*/ 653979 w 1034979"/>
                    <a:gd name="connsiteY97" fmla="*/ 1108893 h 1516602"/>
                    <a:gd name="connsiteX98" fmla="*/ 655884 w 1034979"/>
                    <a:gd name="connsiteY98" fmla="*/ 1103178 h 1516602"/>
                    <a:gd name="connsiteX99" fmla="*/ 661599 w 1034979"/>
                    <a:gd name="connsiteY99" fmla="*/ 1101273 h 1516602"/>
                    <a:gd name="connsiteX100" fmla="*/ 671124 w 1034979"/>
                    <a:gd name="connsiteY100" fmla="*/ 1089843 h 1516602"/>
                    <a:gd name="connsiteX101" fmla="*/ 724464 w 1034979"/>
                    <a:gd name="connsiteY101" fmla="*/ 1082223 h 1516602"/>
                    <a:gd name="connsiteX102" fmla="*/ 842574 w 1034979"/>
                    <a:gd name="connsiteY102" fmla="*/ 1084128 h 1516602"/>
                    <a:gd name="connsiteX103" fmla="*/ 871149 w 1034979"/>
                    <a:gd name="connsiteY103" fmla="*/ 1086033 h 1516602"/>
                    <a:gd name="connsiteX104" fmla="*/ 899724 w 1034979"/>
                    <a:gd name="connsiteY104" fmla="*/ 1091748 h 1516602"/>
                    <a:gd name="connsiteX105" fmla="*/ 922584 w 1034979"/>
                    <a:gd name="connsiteY105" fmla="*/ 1095558 h 1516602"/>
                    <a:gd name="connsiteX106" fmla="*/ 951159 w 1034979"/>
                    <a:gd name="connsiteY106" fmla="*/ 1101273 h 1516602"/>
                    <a:gd name="connsiteX107" fmla="*/ 956874 w 1034979"/>
                    <a:gd name="connsiteY107" fmla="*/ 1101273 h 1516602"/>
                    <a:gd name="connsiteX108" fmla="*/ 1002594 w 1034979"/>
                    <a:gd name="connsiteY108" fmla="*/ 1099368 h 1516602"/>
                    <a:gd name="connsiteX109" fmla="*/ 1031169 w 1034979"/>
                    <a:gd name="connsiteY109" fmla="*/ 1091748 h 1516602"/>
                    <a:gd name="connsiteX110" fmla="*/ 1034979 w 1034979"/>
                    <a:gd name="connsiteY110" fmla="*/ 1086033 h 1516602"/>
                    <a:gd name="connsiteX111" fmla="*/ 1033074 w 1034979"/>
                    <a:gd name="connsiteY111" fmla="*/ 1066983 h 1516602"/>
                    <a:gd name="connsiteX112" fmla="*/ 1027359 w 1034979"/>
                    <a:gd name="connsiteY112" fmla="*/ 1063173 h 1516602"/>
                    <a:gd name="connsiteX113" fmla="*/ 1012119 w 1034979"/>
                    <a:gd name="connsiteY113" fmla="*/ 1061268 h 1516602"/>
                    <a:gd name="connsiteX114" fmla="*/ 1006404 w 1034979"/>
                    <a:gd name="connsiteY114" fmla="*/ 1059363 h 1516602"/>
                    <a:gd name="connsiteX115" fmla="*/ 998784 w 1034979"/>
                    <a:gd name="connsiteY115" fmla="*/ 1057458 h 1516602"/>
                    <a:gd name="connsiteX116" fmla="*/ 987354 w 1034979"/>
                    <a:gd name="connsiteY116" fmla="*/ 1049838 h 1516602"/>
                    <a:gd name="connsiteX117" fmla="*/ 975924 w 1034979"/>
                    <a:gd name="connsiteY117" fmla="*/ 1046028 h 1516602"/>
                    <a:gd name="connsiteX118" fmla="*/ 970209 w 1034979"/>
                    <a:gd name="connsiteY118" fmla="*/ 1044123 h 1516602"/>
                    <a:gd name="connsiteX119" fmla="*/ 962589 w 1034979"/>
                    <a:gd name="connsiteY119" fmla="*/ 1042218 h 1516602"/>
                    <a:gd name="connsiteX120" fmla="*/ 956874 w 1034979"/>
                    <a:gd name="connsiteY120" fmla="*/ 1040313 h 1516602"/>
                    <a:gd name="connsiteX121" fmla="*/ 935919 w 1034979"/>
                    <a:gd name="connsiteY121" fmla="*/ 1034598 h 1516602"/>
                    <a:gd name="connsiteX122" fmla="*/ 825429 w 1034979"/>
                    <a:gd name="connsiteY122" fmla="*/ 1034598 h 1516602"/>
                    <a:gd name="connsiteX123" fmla="*/ 730179 w 1034979"/>
                    <a:gd name="connsiteY123" fmla="*/ 1038408 h 1516602"/>
                    <a:gd name="connsiteX124" fmla="*/ 669219 w 1034979"/>
                    <a:gd name="connsiteY124" fmla="*/ 1046028 h 1516602"/>
                    <a:gd name="connsiteX125" fmla="*/ 646359 w 1034979"/>
                    <a:gd name="connsiteY125" fmla="*/ 1049838 h 1516602"/>
                    <a:gd name="connsiteX126" fmla="*/ 642549 w 1034979"/>
                    <a:gd name="connsiteY126" fmla="*/ 1038408 h 1516602"/>
                    <a:gd name="connsiteX127" fmla="*/ 640644 w 1034979"/>
                    <a:gd name="connsiteY127" fmla="*/ 1032693 h 1516602"/>
                    <a:gd name="connsiteX128" fmla="*/ 642549 w 1034979"/>
                    <a:gd name="connsiteY128" fmla="*/ 1015548 h 1516602"/>
                    <a:gd name="connsiteX129" fmla="*/ 644454 w 1034979"/>
                    <a:gd name="connsiteY129" fmla="*/ 1009833 h 1516602"/>
                    <a:gd name="connsiteX130" fmla="*/ 661599 w 1034979"/>
                    <a:gd name="connsiteY130" fmla="*/ 1000308 h 1516602"/>
                    <a:gd name="connsiteX131" fmla="*/ 673029 w 1034979"/>
                    <a:gd name="connsiteY131" fmla="*/ 992688 h 1516602"/>
                    <a:gd name="connsiteX132" fmla="*/ 674934 w 1034979"/>
                    <a:gd name="connsiteY132" fmla="*/ 986973 h 1516602"/>
                    <a:gd name="connsiteX133" fmla="*/ 680649 w 1034979"/>
                    <a:gd name="connsiteY133" fmla="*/ 985068 h 1516602"/>
                    <a:gd name="connsiteX134" fmla="*/ 686364 w 1034979"/>
                    <a:gd name="connsiteY134" fmla="*/ 981258 h 1516602"/>
                    <a:gd name="connsiteX135" fmla="*/ 695889 w 1034979"/>
                    <a:gd name="connsiteY135" fmla="*/ 971733 h 1516602"/>
                    <a:gd name="connsiteX136" fmla="*/ 705414 w 1034979"/>
                    <a:gd name="connsiteY136" fmla="*/ 960303 h 1516602"/>
                    <a:gd name="connsiteX137" fmla="*/ 716844 w 1034979"/>
                    <a:gd name="connsiteY137" fmla="*/ 952683 h 1516602"/>
                    <a:gd name="connsiteX138" fmla="*/ 732084 w 1034979"/>
                    <a:gd name="connsiteY138" fmla="*/ 939348 h 1516602"/>
                    <a:gd name="connsiteX139" fmla="*/ 741609 w 1034979"/>
                    <a:gd name="connsiteY139" fmla="*/ 927918 h 1516602"/>
                    <a:gd name="connsiteX140" fmla="*/ 753039 w 1034979"/>
                    <a:gd name="connsiteY140" fmla="*/ 918393 h 1516602"/>
                    <a:gd name="connsiteX141" fmla="*/ 758754 w 1034979"/>
                    <a:gd name="connsiteY141" fmla="*/ 906963 h 1516602"/>
                    <a:gd name="connsiteX142" fmla="*/ 760659 w 1034979"/>
                    <a:gd name="connsiteY142" fmla="*/ 901248 h 1516602"/>
                    <a:gd name="connsiteX143" fmla="*/ 766374 w 1034979"/>
                    <a:gd name="connsiteY143" fmla="*/ 889818 h 1516602"/>
                    <a:gd name="connsiteX144" fmla="*/ 764469 w 1034979"/>
                    <a:gd name="connsiteY144" fmla="*/ 874578 h 1516602"/>
                    <a:gd name="connsiteX145" fmla="*/ 758754 w 1034979"/>
                    <a:gd name="connsiteY145" fmla="*/ 872673 h 1516602"/>
                    <a:gd name="connsiteX146" fmla="*/ 737799 w 1034979"/>
                    <a:gd name="connsiteY146" fmla="*/ 874578 h 1516602"/>
                    <a:gd name="connsiteX147" fmla="*/ 732084 w 1034979"/>
                    <a:gd name="connsiteY147" fmla="*/ 878388 h 1516602"/>
                    <a:gd name="connsiteX148" fmla="*/ 699699 w 1034979"/>
                    <a:gd name="connsiteY148" fmla="*/ 899343 h 1516602"/>
                    <a:gd name="connsiteX149" fmla="*/ 595181 w 1034979"/>
                    <a:gd name="connsiteY149" fmla="*/ 957831 h 1516602"/>
                    <a:gd name="connsiteX150" fmla="*/ 507294 w 1034979"/>
                    <a:gd name="connsiteY150" fmla="*/ 847908 h 1516602"/>
                    <a:gd name="connsiteX151" fmla="*/ 503484 w 1034979"/>
                    <a:gd name="connsiteY151" fmla="*/ 358323 h 1516602"/>
                    <a:gd name="connsiteX152" fmla="*/ 499674 w 1034979"/>
                    <a:gd name="connsiteY152" fmla="*/ 66858 h 1516602"/>
                    <a:gd name="connsiteX153" fmla="*/ 490149 w 1034979"/>
                    <a:gd name="connsiteY153" fmla="*/ 40188 h 1516602"/>
                    <a:gd name="connsiteX154" fmla="*/ 488244 w 1034979"/>
                    <a:gd name="connsiteY154" fmla="*/ 34473 h 1516602"/>
                    <a:gd name="connsiteX155" fmla="*/ 484434 w 1034979"/>
                    <a:gd name="connsiteY155" fmla="*/ 28758 h 1516602"/>
                    <a:gd name="connsiteX156" fmla="*/ 478719 w 1034979"/>
                    <a:gd name="connsiteY156" fmla="*/ 17328 h 1516602"/>
                    <a:gd name="connsiteX157" fmla="*/ 473004 w 1034979"/>
                    <a:gd name="connsiteY157" fmla="*/ 13518 h 1516602"/>
                    <a:gd name="connsiteX158" fmla="*/ 469194 w 1034979"/>
                    <a:gd name="connsiteY158" fmla="*/ 7803 h 1516602"/>
                    <a:gd name="connsiteX159" fmla="*/ 429189 w 1034979"/>
                    <a:gd name="connsiteY159" fmla="*/ 11613 h 1516602"/>
                    <a:gd name="connsiteX160" fmla="*/ 425379 w 1034979"/>
                    <a:gd name="connsiteY160" fmla="*/ 78288 h 1516602"/>
                    <a:gd name="connsiteX161" fmla="*/ 425379 w 1034979"/>
                    <a:gd name="connsiteY161" fmla="*/ 84003 h 1516602"/>
                    <a:gd name="connsiteX162" fmla="*/ 429189 w 1034979"/>
                    <a:gd name="connsiteY162" fmla="*/ 238308 h 1516602"/>
                    <a:gd name="connsiteX163" fmla="*/ 440619 w 1034979"/>
                    <a:gd name="connsiteY163" fmla="*/ 421188 h 1516602"/>
                    <a:gd name="connsiteX164" fmla="*/ 435265 w 1034979"/>
                    <a:gd name="connsiteY164" fmla="*/ 718368 h 1516602"/>
                    <a:gd name="connsiteX165" fmla="*/ 435059 w 1034979"/>
                    <a:gd name="connsiteY165" fmla="*/ 799046 h 1516602"/>
                    <a:gd name="connsiteX166" fmla="*/ 430322 w 1034979"/>
                    <a:gd name="connsiteY166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39654 w 1034979"/>
                    <a:gd name="connsiteY2" fmla="*/ 956493 h 1516602"/>
                    <a:gd name="connsiteX3" fmla="*/ 328224 w 1034979"/>
                    <a:gd name="connsiteY3" fmla="*/ 960303 h 1516602"/>
                    <a:gd name="connsiteX4" fmla="*/ 312984 w 1034979"/>
                    <a:gd name="connsiteY4" fmla="*/ 966018 h 1516602"/>
                    <a:gd name="connsiteX5" fmla="*/ 265359 w 1034979"/>
                    <a:gd name="connsiteY5" fmla="*/ 962208 h 1516602"/>
                    <a:gd name="connsiteX6" fmla="*/ 181539 w 1034979"/>
                    <a:gd name="connsiteY6" fmla="*/ 937443 h 1516602"/>
                    <a:gd name="connsiteX7" fmla="*/ 116769 w 1034979"/>
                    <a:gd name="connsiteY7" fmla="*/ 903153 h 1516602"/>
                    <a:gd name="connsiteX8" fmla="*/ 59619 w 1034979"/>
                    <a:gd name="connsiteY8" fmla="*/ 874578 h 1516602"/>
                    <a:gd name="connsiteX9" fmla="*/ 46284 w 1034979"/>
                    <a:gd name="connsiteY9" fmla="*/ 895533 h 1516602"/>
                    <a:gd name="connsiteX10" fmla="*/ 50094 w 1034979"/>
                    <a:gd name="connsiteY10" fmla="*/ 933633 h 1516602"/>
                    <a:gd name="connsiteX11" fmla="*/ 53904 w 1034979"/>
                    <a:gd name="connsiteY11" fmla="*/ 939348 h 1516602"/>
                    <a:gd name="connsiteX12" fmla="*/ 59619 w 1034979"/>
                    <a:gd name="connsiteY12" fmla="*/ 943158 h 1516602"/>
                    <a:gd name="connsiteX13" fmla="*/ 63429 w 1034979"/>
                    <a:gd name="connsiteY13" fmla="*/ 948873 h 1516602"/>
                    <a:gd name="connsiteX14" fmla="*/ 80574 w 1034979"/>
                    <a:gd name="connsiteY14" fmla="*/ 958398 h 1516602"/>
                    <a:gd name="connsiteX15" fmla="*/ 166299 w 1034979"/>
                    <a:gd name="connsiteY15" fmla="*/ 979353 h 1516602"/>
                    <a:gd name="connsiteX16" fmla="*/ 191064 w 1034979"/>
                    <a:gd name="connsiteY16" fmla="*/ 985068 h 1516602"/>
                    <a:gd name="connsiteX17" fmla="*/ 208209 w 1034979"/>
                    <a:gd name="connsiteY17" fmla="*/ 990783 h 1516602"/>
                    <a:gd name="connsiteX18" fmla="*/ 213924 w 1034979"/>
                    <a:gd name="connsiteY18" fmla="*/ 992688 h 1516602"/>
                    <a:gd name="connsiteX19" fmla="*/ 229164 w 1034979"/>
                    <a:gd name="connsiteY19" fmla="*/ 996498 h 1516602"/>
                    <a:gd name="connsiteX20" fmla="*/ 248214 w 1034979"/>
                    <a:gd name="connsiteY20" fmla="*/ 1002213 h 1516602"/>
                    <a:gd name="connsiteX21" fmla="*/ 253929 w 1034979"/>
                    <a:gd name="connsiteY21" fmla="*/ 1006023 h 1516602"/>
                    <a:gd name="connsiteX22" fmla="*/ 267264 w 1034979"/>
                    <a:gd name="connsiteY22" fmla="*/ 1021263 h 1516602"/>
                    <a:gd name="connsiteX23" fmla="*/ 272979 w 1034979"/>
                    <a:gd name="connsiteY23" fmla="*/ 1040313 h 1516602"/>
                    <a:gd name="connsiteX24" fmla="*/ 274884 w 1034979"/>
                    <a:gd name="connsiteY24" fmla="*/ 1046028 h 1516602"/>
                    <a:gd name="connsiteX25" fmla="*/ 276789 w 1034979"/>
                    <a:gd name="connsiteY25" fmla="*/ 1051743 h 1516602"/>
                    <a:gd name="connsiteX26" fmla="*/ 278694 w 1034979"/>
                    <a:gd name="connsiteY26" fmla="*/ 1076508 h 1516602"/>
                    <a:gd name="connsiteX27" fmla="*/ 280599 w 1034979"/>
                    <a:gd name="connsiteY27" fmla="*/ 1082223 h 1516602"/>
                    <a:gd name="connsiteX28" fmla="*/ 278694 w 1034979"/>
                    <a:gd name="connsiteY28" fmla="*/ 1101273 h 1516602"/>
                    <a:gd name="connsiteX29" fmla="*/ 276789 w 1034979"/>
                    <a:gd name="connsiteY29" fmla="*/ 1110798 h 1516602"/>
                    <a:gd name="connsiteX30" fmla="*/ 263454 w 1034979"/>
                    <a:gd name="connsiteY30" fmla="*/ 1124133 h 1516602"/>
                    <a:gd name="connsiteX31" fmla="*/ 252024 w 1034979"/>
                    <a:gd name="connsiteY31" fmla="*/ 1131753 h 1516602"/>
                    <a:gd name="connsiteX32" fmla="*/ 240594 w 1034979"/>
                    <a:gd name="connsiteY32" fmla="*/ 1135563 h 1516602"/>
                    <a:gd name="connsiteX33" fmla="*/ 27234 w 1034979"/>
                    <a:gd name="connsiteY33" fmla="*/ 1154613 h 1516602"/>
                    <a:gd name="connsiteX34" fmla="*/ 15804 w 1034979"/>
                    <a:gd name="connsiteY34" fmla="*/ 1160328 h 1516602"/>
                    <a:gd name="connsiteX35" fmla="*/ 6279 w 1034979"/>
                    <a:gd name="connsiteY35" fmla="*/ 1169853 h 1516602"/>
                    <a:gd name="connsiteX36" fmla="*/ 4374 w 1034979"/>
                    <a:gd name="connsiteY36" fmla="*/ 1175568 h 1516602"/>
                    <a:gd name="connsiteX37" fmla="*/ 564 w 1034979"/>
                    <a:gd name="connsiteY37" fmla="*/ 1181283 h 1516602"/>
                    <a:gd name="connsiteX38" fmla="*/ 6279 w 1034979"/>
                    <a:gd name="connsiteY38" fmla="*/ 1213668 h 1516602"/>
                    <a:gd name="connsiteX39" fmla="*/ 11994 w 1034979"/>
                    <a:gd name="connsiteY39" fmla="*/ 1217478 h 1516602"/>
                    <a:gd name="connsiteX40" fmla="*/ 17709 w 1034979"/>
                    <a:gd name="connsiteY40" fmla="*/ 1219383 h 1516602"/>
                    <a:gd name="connsiteX41" fmla="*/ 145344 w 1034979"/>
                    <a:gd name="connsiteY41" fmla="*/ 1217478 h 1516602"/>
                    <a:gd name="connsiteX42" fmla="*/ 239202 w 1034979"/>
                    <a:gd name="connsiteY42" fmla="*/ 1214801 h 1516602"/>
                    <a:gd name="connsiteX43" fmla="*/ 318699 w 1034979"/>
                    <a:gd name="connsiteY43" fmla="*/ 1217478 h 1516602"/>
                    <a:gd name="connsiteX44" fmla="*/ 330129 w 1034979"/>
                    <a:gd name="connsiteY44" fmla="*/ 1223193 h 1516602"/>
                    <a:gd name="connsiteX45" fmla="*/ 333939 w 1034979"/>
                    <a:gd name="connsiteY45" fmla="*/ 1228908 h 1516602"/>
                    <a:gd name="connsiteX46" fmla="*/ 339654 w 1034979"/>
                    <a:gd name="connsiteY46" fmla="*/ 1230813 h 1516602"/>
                    <a:gd name="connsiteX47" fmla="*/ 351084 w 1034979"/>
                    <a:gd name="connsiteY47" fmla="*/ 1238433 h 1516602"/>
                    <a:gd name="connsiteX48" fmla="*/ 356799 w 1034979"/>
                    <a:gd name="connsiteY48" fmla="*/ 1242243 h 1516602"/>
                    <a:gd name="connsiteX49" fmla="*/ 360609 w 1034979"/>
                    <a:gd name="connsiteY49" fmla="*/ 1247958 h 1516602"/>
                    <a:gd name="connsiteX50" fmla="*/ 366324 w 1034979"/>
                    <a:gd name="connsiteY50" fmla="*/ 1259388 h 1516602"/>
                    <a:gd name="connsiteX51" fmla="*/ 362514 w 1034979"/>
                    <a:gd name="connsiteY51" fmla="*/ 1286058 h 1516602"/>
                    <a:gd name="connsiteX52" fmla="*/ 358704 w 1034979"/>
                    <a:gd name="connsiteY52" fmla="*/ 1291773 h 1516602"/>
                    <a:gd name="connsiteX53" fmla="*/ 356799 w 1034979"/>
                    <a:gd name="connsiteY53" fmla="*/ 1297488 h 1516602"/>
                    <a:gd name="connsiteX54" fmla="*/ 352989 w 1034979"/>
                    <a:gd name="connsiteY54" fmla="*/ 1303203 h 1516602"/>
                    <a:gd name="connsiteX55" fmla="*/ 351084 w 1034979"/>
                    <a:gd name="connsiteY55" fmla="*/ 1308918 h 1516602"/>
                    <a:gd name="connsiteX56" fmla="*/ 347274 w 1034979"/>
                    <a:gd name="connsiteY56" fmla="*/ 1314633 h 1516602"/>
                    <a:gd name="connsiteX57" fmla="*/ 330129 w 1034979"/>
                    <a:gd name="connsiteY57" fmla="*/ 1381308 h 1516602"/>
                    <a:gd name="connsiteX58" fmla="*/ 328224 w 1034979"/>
                    <a:gd name="connsiteY58" fmla="*/ 1432743 h 1516602"/>
                    <a:gd name="connsiteX59" fmla="*/ 330129 w 1034979"/>
                    <a:gd name="connsiteY59" fmla="*/ 1457508 h 1516602"/>
                    <a:gd name="connsiteX60" fmla="*/ 332034 w 1034979"/>
                    <a:gd name="connsiteY60" fmla="*/ 1463223 h 1516602"/>
                    <a:gd name="connsiteX61" fmla="*/ 335844 w 1034979"/>
                    <a:gd name="connsiteY61" fmla="*/ 1467033 h 1516602"/>
                    <a:gd name="connsiteX62" fmla="*/ 364419 w 1034979"/>
                    <a:gd name="connsiteY62" fmla="*/ 1512753 h 1516602"/>
                    <a:gd name="connsiteX63" fmla="*/ 387279 w 1034979"/>
                    <a:gd name="connsiteY63" fmla="*/ 1514658 h 1516602"/>
                    <a:gd name="connsiteX64" fmla="*/ 392994 w 1034979"/>
                    <a:gd name="connsiteY64" fmla="*/ 1508943 h 1516602"/>
                    <a:gd name="connsiteX65" fmla="*/ 394899 w 1034979"/>
                    <a:gd name="connsiteY65" fmla="*/ 1497513 h 1516602"/>
                    <a:gd name="connsiteX66" fmla="*/ 396804 w 1034979"/>
                    <a:gd name="connsiteY66" fmla="*/ 1491798 h 1516602"/>
                    <a:gd name="connsiteX67" fmla="*/ 398709 w 1034979"/>
                    <a:gd name="connsiteY67" fmla="*/ 1474653 h 1516602"/>
                    <a:gd name="connsiteX68" fmla="*/ 400614 w 1034979"/>
                    <a:gd name="connsiteY68" fmla="*/ 1461318 h 1516602"/>
                    <a:gd name="connsiteX69" fmla="*/ 404424 w 1034979"/>
                    <a:gd name="connsiteY69" fmla="*/ 1404168 h 1516602"/>
                    <a:gd name="connsiteX70" fmla="*/ 410139 w 1034979"/>
                    <a:gd name="connsiteY70" fmla="*/ 1392738 h 1516602"/>
                    <a:gd name="connsiteX71" fmla="*/ 413949 w 1034979"/>
                    <a:gd name="connsiteY71" fmla="*/ 1379403 h 1516602"/>
                    <a:gd name="connsiteX72" fmla="*/ 415854 w 1034979"/>
                    <a:gd name="connsiteY72" fmla="*/ 1373688 h 1516602"/>
                    <a:gd name="connsiteX73" fmla="*/ 417759 w 1034979"/>
                    <a:gd name="connsiteY73" fmla="*/ 1360353 h 1516602"/>
                    <a:gd name="connsiteX74" fmla="*/ 421569 w 1034979"/>
                    <a:gd name="connsiteY74" fmla="*/ 1348923 h 1516602"/>
                    <a:gd name="connsiteX75" fmla="*/ 427284 w 1034979"/>
                    <a:gd name="connsiteY75" fmla="*/ 1335588 h 1516602"/>
                    <a:gd name="connsiteX76" fmla="*/ 467289 w 1034979"/>
                    <a:gd name="connsiteY76" fmla="*/ 1265103 h 1516602"/>
                    <a:gd name="connsiteX77" fmla="*/ 528455 w 1034979"/>
                    <a:gd name="connsiteY77" fmla="*/ 1230091 h 1516602"/>
                    <a:gd name="connsiteX78" fmla="*/ 601154 w 1034979"/>
                    <a:gd name="connsiteY78" fmla="*/ 1221700 h 1516602"/>
                    <a:gd name="connsiteX79" fmla="*/ 720654 w 1034979"/>
                    <a:gd name="connsiteY79" fmla="*/ 1316538 h 1516602"/>
                    <a:gd name="connsiteX80" fmla="*/ 733989 w 1034979"/>
                    <a:gd name="connsiteY80" fmla="*/ 1326063 h 1516602"/>
                    <a:gd name="connsiteX81" fmla="*/ 743514 w 1034979"/>
                    <a:gd name="connsiteY81" fmla="*/ 1327968 h 1516602"/>
                    <a:gd name="connsiteX82" fmla="*/ 749229 w 1034979"/>
                    <a:gd name="connsiteY82" fmla="*/ 1329873 h 1516602"/>
                    <a:gd name="connsiteX83" fmla="*/ 762564 w 1034979"/>
                    <a:gd name="connsiteY83" fmla="*/ 1335588 h 1516602"/>
                    <a:gd name="connsiteX84" fmla="*/ 777804 w 1034979"/>
                    <a:gd name="connsiteY84" fmla="*/ 1333683 h 1516602"/>
                    <a:gd name="connsiteX85" fmla="*/ 789234 w 1034979"/>
                    <a:gd name="connsiteY85" fmla="*/ 1327968 h 1516602"/>
                    <a:gd name="connsiteX86" fmla="*/ 794949 w 1034979"/>
                    <a:gd name="connsiteY86" fmla="*/ 1326063 h 1516602"/>
                    <a:gd name="connsiteX87" fmla="*/ 802569 w 1034979"/>
                    <a:gd name="connsiteY87" fmla="*/ 1308918 h 1516602"/>
                    <a:gd name="connsiteX88" fmla="*/ 800664 w 1034979"/>
                    <a:gd name="connsiteY88" fmla="*/ 1284153 h 1516602"/>
                    <a:gd name="connsiteX89" fmla="*/ 798759 w 1034979"/>
                    <a:gd name="connsiteY89" fmla="*/ 1278438 h 1516602"/>
                    <a:gd name="connsiteX90" fmla="*/ 796854 w 1034979"/>
                    <a:gd name="connsiteY90" fmla="*/ 1270818 h 1516602"/>
                    <a:gd name="connsiteX91" fmla="*/ 783519 w 1034979"/>
                    <a:gd name="connsiteY91" fmla="*/ 1253673 h 1516602"/>
                    <a:gd name="connsiteX92" fmla="*/ 773994 w 1034979"/>
                    <a:gd name="connsiteY92" fmla="*/ 1247958 h 1516602"/>
                    <a:gd name="connsiteX93" fmla="*/ 648264 w 1034979"/>
                    <a:gd name="connsiteY93" fmla="*/ 1156518 h 1516602"/>
                    <a:gd name="connsiteX94" fmla="*/ 644454 w 1034979"/>
                    <a:gd name="connsiteY94" fmla="*/ 1139373 h 1516602"/>
                    <a:gd name="connsiteX95" fmla="*/ 646359 w 1034979"/>
                    <a:gd name="connsiteY95" fmla="*/ 1131753 h 1516602"/>
                    <a:gd name="connsiteX96" fmla="*/ 650169 w 1034979"/>
                    <a:gd name="connsiteY96" fmla="*/ 1114608 h 1516602"/>
                    <a:gd name="connsiteX97" fmla="*/ 653979 w 1034979"/>
                    <a:gd name="connsiteY97" fmla="*/ 1108893 h 1516602"/>
                    <a:gd name="connsiteX98" fmla="*/ 655884 w 1034979"/>
                    <a:gd name="connsiteY98" fmla="*/ 1103178 h 1516602"/>
                    <a:gd name="connsiteX99" fmla="*/ 661599 w 1034979"/>
                    <a:gd name="connsiteY99" fmla="*/ 1101273 h 1516602"/>
                    <a:gd name="connsiteX100" fmla="*/ 671124 w 1034979"/>
                    <a:gd name="connsiteY100" fmla="*/ 1089843 h 1516602"/>
                    <a:gd name="connsiteX101" fmla="*/ 724464 w 1034979"/>
                    <a:gd name="connsiteY101" fmla="*/ 1082223 h 1516602"/>
                    <a:gd name="connsiteX102" fmla="*/ 842574 w 1034979"/>
                    <a:gd name="connsiteY102" fmla="*/ 1084128 h 1516602"/>
                    <a:gd name="connsiteX103" fmla="*/ 871149 w 1034979"/>
                    <a:gd name="connsiteY103" fmla="*/ 1086033 h 1516602"/>
                    <a:gd name="connsiteX104" fmla="*/ 899724 w 1034979"/>
                    <a:gd name="connsiteY104" fmla="*/ 1091748 h 1516602"/>
                    <a:gd name="connsiteX105" fmla="*/ 922584 w 1034979"/>
                    <a:gd name="connsiteY105" fmla="*/ 1095558 h 1516602"/>
                    <a:gd name="connsiteX106" fmla="*/ 951159 w 1034979"/>
                    <a:gd name="connsiteY106" fmla="*/ 1101273 h 1516602"/>
                    <a:gd name="connsiteX107" fmla="*/ 956874 w 1034979"/>
                    <a:gd name="connsiteY107" fmla="*/ 1101273 h 1516602"/>
                    <a:gd name="connsiteX108" fmla="*/ 1002594 w 1034979"/>
                    <a:gd name="connsiteY108" fmla="*/ 1099368 h 1516602"/>
                    <a:gd name="connsiteX109" fmla="*/ 1031169 w 1034979"/>
                    <a:gd name="connsiteY109" fmla="*/ 1091748 h 1516602"/>
                    <a:gd name="connsiteX110" fmla="*/ 1034979 w 1034979"/>
                    <a:gd name="connsiteY110" fmla="*/ 1086033 h 1516602"/>
                    <a:gd name="connsiteX111" fmla="*/ 1033074 w 1034979"/>
                    <a:gd name="connsiteY111" fmla="*/ 1066983 h 1516602"/>
                    <a:gd name="connsiteX112" fmla="*/ 1027359 w 1034979"/>
                    <a:gd name="connsiteY112" fmla="*/ 1063173 h 1516602"/>
                    <a:gd name="connsiteX113" fmla="*/ 1012119 w 1034979"/>
                    <a:gd name="connsiteY113" fmla="*/ 1061268 h 1516602"/>
                    <a:gd name="connsiteX114" fmla="*/ 1006404 w 1034979"/>
                    <a:gd name="connsiteY114" fmla="*/ 1059363 h 1516602"/>
                    <a:gd name="connsiteX115" fmla="*/ 998784 w 1034979"/>
                    <a:gd name="connsiteY115" fmla="*/ 1057458 h 1516602"/>
                    <a:gd name="connsiteX116" fmla="*/ 987354 w 1034979"/>
                    <a:gd name="connsiteY116" fmla="*/ 1049838 h 1516602"/>
                    <a:gd name="connsiteX117" fmla="*/ 975924 w 1034979"/>
                    <a:gd name="connsiteY117" fmla="*/ 1046028 h 1516602"/>
                    <a:gd name="connsiteX118" fmla="*/ 970209 w 1034979"/>
                    <a:gd name="connsiteY118" fmla="*/ 1044123 h 1516602"/>
                    <a:gd name="connsiteX119" fmla="*/ 962589 w 1034979"/>
                    <a:gd name="connsiteY119" fmla="*/ 1042218 h 1516602"/>
                    <a:gd name="connsiteX120" fmla="*/ 956874 w 1034979"/>
                    <a:gd name="connsiteY120" fmla="*/ 1040313 h 1516602"/>
                    <a:gd name="connsiteX121" fmla="*/ 935919 w 1034979"/>
                    <a:gd name="connsiteY121" fmla="*/ 1034598 h 1516602"/>
                    <a:gd name="connsiteX122" fmla="*/ 825429 w 1034979"/>
                    <a:gd name="connsiteY122" fmla="*/ 1034598 h 1516602"/>
                    <a:gd name="connsiteX123" fmla="*/ 730179 w 1034979"/>
                    <a:gd name="connsiteY123" fmla="*/ 1038408 h 1516602"/>
                    <a:gd name="connsiteX124" fmla="*/ 669219 w 1034979"/>
                    <a:gd name="connsiteY124" fmla="*/ 1046028 h 1516602"/>
                    <a:gd name="connsiteX125" fmla="*/ 646359 w 1034979"/>
                    <a:gd name="connsiteY125" fmla="*/ 1049838 h 1516602"/>
                    <a:gd name="connsiteX126" fmla="*/ 642549 w 1034979"/>
                    <a:gd name="connsiteY126" fmla="*/ 1038408 h 1516602"/>
                    <a:gd name="connsiteX127" fmla="*/ 640644 w 1034979"/>
                    <a:gd name="connsiteY127" fmla="*/ 1032693 h 1516602"/>
                    <a:gd name="connsiteX128" fmla="*/ 642549 w 1034979"/>
                    <a:gd name="connsiteY128" fmla="*/ 1015548 h 1516602"/>
                    <a:gd name="connsiteX129" fmla="*/ 644454 w 1034979"/>
                    <a:gd name="connsiteY129" fmla="*/ 1009833 h 1516602"/>
                    <a:gd name="connsiteX130" fmla="*/ 661599 w 1034979"/>
                    <a:gd name="connsiteY130" fmla="*/ 1000308 h 1516602"/>
                    <a:gd name="connsiteX131" fmla="*/ 673029 w 1034979"/>
                    <a:gd name="connsiteY131" fmla="*/ 992688 h 1516602"/>
                    <a:gd name="connsiteX132" fmla="*/ 674934 w 1034979"/>
                    <a:gd name="connsiteY132" fmla="*/ 986973 h 1516602"/>
                    <a:gd name="connsiteX133" fmla="*/ 680649 w 1034979"/>
                    <a:gd name="connsiteY133" fmla="*/ 985068 h 1516602"/>
                    <a:gd name="connsiteX134" fmla="*/ 686364 w 1034979"/>
                    <a:gd name="connsiteY134" fmla="*/ 981258 h 1516602"/>
                    <a:gd name="connsiteX135" fmla="*/ 695889 w 1034979"/>
                    <a:gd name="connsiteY135" fmla="*/ 971733 h 1516602"/>
                    <a:gd name="connsiteX136" fmla="*/ 705414 w 1034979"/>
                    <a:gd name="connsiteY136" fmla="*/ 960303 h 1516602"/>
                    <a:gd name="connsiteX137" fmla="*/ 716844 w 1034979"/>
                    <a:gd name="connsiteY137" fmla="*/ 952683 h 1516602"/>
                    <a:gd name="connsiteX138" fmla="*/ 732084 w 1034979"/>
                    <a:gd name="connsiteY138" fmla="*/ 939348 h 1516602"/>
                    <a:gd name="connsiteX139" fmla="*/ 741609 w 1034979"/>
                    <a:gd name="connsiteY139" fmla="*/ 927918 h 1516602"/>
                    <a:gd name="connsiteX140" fmla="*/ 753039 w 1034979"/>
                    <a:gd name="connsiteY140" fmla="*/ 918393 h 1516602"/>
                    <a:gd name="connsiteX141" fmla="*/ 758754 w 1034979"/>
                    <a:gd name="connsiteY141" fmla="*/ 906963 h 1516602"/>
                    <a:gd name="connsiteX142" fmla="*/ 760659 w 1034979"/>
                    <a:gd name="connsiteY142" fmla="*/ 901248 h 1516602"/>
                    <a:gd name="connsiteX143" fmla="*/ 766374 w 1034979"/>
                    <a:gd name="connsiteY143" fmla="*/ 889818 h 1516602"/>
                    <a:gd name="connsiteX144" fmla="*/ 764469 w 1034979"/>
                    <a:gd name="connsiteY144" fmla="*/ 874578 h 1516602"/>
                    <a:gd name="connsiteX145" fmla="*/ 758754 w 1034979"/>
                    <a:gd name="connsiteY145" fmla="*/ 872673 h 1516602"/>
                    <a:gd name="connsiteX146" fmla="*/ 737799 w 1034979"/>
                    <a:gd name="connsiteY146" fmla="*/ 874578 h 1516602"/>
                    <a:gd name="connsiteX147" fmla="*/ 732084 w 1034979"/>
                    <a:gd name="connsiteY147" fmla="*/ 878388 h 1516602"/>
                    <a:gd name="connsiteX148" fmla="*/ 699699 w 1034979"/>
                    <a:gd name="connsiteY148" fmla="*/ 899343 h 1516602"/>
                    <a:gd name="connsiteX149" fmla="*/ 595181 w 1034979"/>
                    <a:gd name="connsiteY149" fmla="*/ 957831 h 1516602"/>
                    <a:gd name="connsiteX150" fmla="*/ 507294 w 1034979"/>
                    <a:gd name="connsiteY150" fmla="*/ 847908 h 1516602"/>
                    <a:gd name="connsiteX151" fmla="*/ 503484 w 1034979"/>
                    <a:gd name="connsiteY151" fmla="*/ 358323 h 1516602"/>
                    <a:gd name="connsiteX152" fmla="*/ 499674 w 1034979"/>
                    <a:gd name="connsiteY152" fmla="*/ 66858 h 1516602"/>
                    <a:gd name="connsiteX153" fmla="*/ 490149 w 1034979"/>
                    <a:gd name="connsiteY153" fmla="*/ 40188 h 1516602"/>
                    <a:gd name="connsiteX154" fmla="*/ 488244 w 1034979"/>
                    <a:gd name="connsiteY154" fmla="*/ 34473 h 1516602"/>
                    <a:gd name="connsiteX155" fmla="*/ 484434 w 1034979"/>
                    <a:gd name="connsiteY155" fmla="*/ 28758 h 1516602"/>
                    <a:gd name="connsiteX156" fmla="*/ 478719 w 1034979"/>
                    <a:gd name="connsiteY156" fmla="*/ 17328 h 1516602"/>
                    <a:gd name="connsiteX157" fmla="*/ 473004 w 1034979"/>
                    <a:gd name="connsiteY157" fmla="*/ 13518 h 1516602"/>
                    <a:gd name="connsiteX158" fmla="*/ 469194 w 1034979"/>
                    <a:gd name="connsiteY158" fmla="*/ 7803 h 1516602"/>
                    <a:gd name="connsiteX159" fmla="*/ 429189 w 1034979"/>
                    <a:gd name="connsiteY159" fmla="*/ 11613 h 1516602"/>
                    <a:gd name="connsiteX160" fmla="*/ 425379 w 1034979"/>
                    <a:gd name="connsiteY160" fmla="*/ 78288 h 1516602"/>
                    <a:gd name="connsiteX161" fmla="*/ 425379 w 1034979"/>
                    <a:gd name="connsiteY161" fmla="*/ 84003 h 1516602"/>
                    <a:gd name="connsiteX162" fmla="*/ 429189 w 1034979"/>
                    <a:gd name="connsiteY162" fmla="*/ 238308 h 1516602"/>
                    <a:gd name="connsiteX163" fmla="*/ 440619 w 1034979"/>
                    <a:gd name="connsiteY163" fmla="*/ 421188 h 1516602"/>
                    <a:gd name="connsiteX164" fmla="*/ 435265 w 1034979"/>
                    <a:gd name="connsiteY164" fmla="*/ 718368 h 1516602"/>
                    <a:gd name="connsiteX165" fmla="*/ 435059 w 1034979"/>
                    <a:gd name="connsiteY165" fmla="*/ 799046 h 1516602"/>
                    <a:gd name="connsiteX166" fmla="*/ 430322 w 1034979"/>
                    <a:gd name="connsiteY166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28224 w 1034979"/>
                    <a:gd name="connsiteY2" fmla="*/ 960303 h 1516602"/>
                    <a:gd name="connsiteX3" fmla="*/ 312984 w 1034979"/>
                    <a:gd name="connsiteY3" fmla="*/ 966018 h 1516602"/>
                    <a:gd name="connsiteX4" fmla="*/ 265359 w 1034979"/>
                    <a:gd name="connsiteY4" fmla="*/ 962208 h 1516602"/>
                    <a:gd name="connsiteX5" fmla="*/ 181539 w 1034979"/>
                    <a:gd name="connsiteY5" fmla="*/ 937443 h 1516602"/>
                    <a:gd name="connsiteX6" fmla="*/ 116769 w 1034979"/>
                    <a:gd name="connsiteY6" fmla="*/ 903153 h 1516602"/>
                    <a:gd name="connsiteX7" fmla="*/ 59619 w 1034979"/>
                    <a:gd name="connsiteY7" fmla="*/ 874578 h 1516602"/>
                    <a:gd name="connsiteX8" fmla="*/ 46284 w 1034979"/>
                    <a:gd name="connsiteY8" fmla="*/ 895533 h 1516602"/>
                    <a:gd name="connsiteX9" fmla="*/ 50094 w 1034979"/>
                    <a:gd name="connsiteY9" fmla="*/ 933633 h 1516602"/>
                    <a:gd name="connsiteX10" fmla="*/ 53904 w 1034979"/>
                    <a:gd name="connsiteY10" fmla="*/ 939348 h 1516602"/>
                    <a:gd name="connsiteX11" fmla="*/ 59619 w 1034979"/>
                    <a:gd name="connsiteY11" fmla="*/ 943158 h 1516602"/>
                    <a:gd name="connsiteX12" fmla="*/ 63429 w 1034979"/>
                    <a:gd name="connsiteY12" fmla="*/ 948873 h 1516602"/>
                    <a:gd name="connsiteX13" fmla="*/ 80574 w 1034979"/>
                    <a:gd name="connsiteY13" fmla="*/ 958398 h 1516602"/>
                    <a:gd name="connsiteX14" fmla="*/ 166299 w 1034979"/>
                    <a:gd name="connsiteY14" fmla="*/ 979353 h 1516602"/>
                    <a:gd name="connsiteX15" fmla="*/ 191064 w 1034979"/>
                    <a:gd name="connsiteY15" fmla="*/ 985068 h 1516602"/>
                    <a:gd name="connsiteX16" fmla="*/ 208209 w 1034979"/>
                    <a:gd name="connsiteY16" fmla="*/ 990783 h 1516602"/>
                    <a:gd name="connsiteX17" fmla="*/ 213924 w 1034979"/>
                    <a:gd name="connsiteY17" fmla="*/ 992688 h 1516602"/>
                    <a:gd name="connsiteX18" fmla="*/ 229164 w 1034979"/>
                    <a:gd name="connsiteY18" fmla="*/ 996498 h 1516602"/>
                    <a:gd name="connsiteX19" fmla="*/ 248214 w 1034979"/>
                    <a:gd name="connsiteY19" fmla="*/ 1002213 h 1516602"/>
                    <a:gd name="connsiteX20" fmla="*/ 253929 w 1034979"/>
                    <a:gd name="connsiteY20" fmla="*/ 1006023 h 1516602"/>
                    <a:gd name="connsiteX21" fmla="*/ 267264 w 1034979"/>
                    <a:gd name="connsiteY21" fmla="*/ 1021263 h 1516602"/>
                    <a:gd name="connsiteX22" fmla="*/ 272979 w 1034979"/>
                    <a:gd name="connsiteY22" fmla="*/ 1040313 h 1516602"/>
                    <a:gd name="connsiteX23" fmla="*/ 274884 w 1034979"/>
                    <a:gd name="connsiteY23" fmla="*/ 1046028 h 1516602"/>
                    <a:gd name="connsiteX24" fmla="*/ 276789 w 1034979"/>
                    <a:gd name="connsiteY24" fmla="*/ 1051743 h 1516602"/>
                    <a:gd name="connsiteX25" fmla="*/ 278694 w 1034979"/>
                    <a:gd name="connsiteY25" fmla="*/ 1076508 h 1516602"/>
                    <a:gd name="connsiteX26" fmla="*/ 280599 w 1034979"/>
                    <a:gd name="connsiteY26" fmla="*/ 1082223 h 1516602"/>
                    <a:gd name="connsiteX27" fmla="*/ 278694 w 1034979"/>
                    <a:gd name="connsiteY27" fmla="*/ 1101273 h 1516602"/>
                    <a:gd name="connsiteX28" fmla="*/ 276789 w 1034979"/>
                    <a:gd name="connsiteY28" fmla="*/ 1110798 h 1516602"/>
                    <a:gd name="connsiteX29" fmla="*/ 263454 w 1034979"/>
                    <a:gd name="connsiteY29" fmla="*/ 1124133 h 1516602"/>
                    <a:gd name="connsiteX30" fmla="*/ 252024 w 1034979"/>
                    <a:gd name="connsiteY30" fmla="*/ 1131753 h 1516602"/>
                    <a:gd name="connsiteX31" fmla="*/ 240594 w 1034979"/>
                    <a:gd name="connsiteY31" fmla="*/ 1135563 h 1516602"/>
                    <a:gd name="connsiteX32" fmla="*/ 27234 w 1034979"/>
                    <a:gd name="connsiteY32" fmla="*/ 1154613 h 1516602"/>
                    <a:gd name="connsiteX33" fmla="*/ 15804 w 1034979"/>
                    <a:gd name="connsiteY33" fmla="*/ 1160328 h 1516602"/>
                    <a:gd name="connsiteX34" fmla="*/ 6279 w 1034979"/>
                    <a:gd name="connsiteY34" fmla="*/ 1169853 h 1516602"/>
                    <a:gd name="connsiteX35" fmla="*/ 4374 w 1034979"/>
                    <a:gd name="connsiteY35" fmla="*/ 1175568 h 1516602"/>
                    <a:gd name="connsiteX36" fmla="*/ 564 w 1034979"/>
                    <a:gd name="connsiteY36" fmla="*/ 1181283 h 1516602"/>
                    <a:gd name="connsiteX37" fmla="*/ 6279 w 1034979"/>
                    <a:gd name="connsiteY37" fmla="*/ 1213668 h 1516602"/>
                    <a:gd name="connsiteX38" fmla="*/ 11994 w 1034979"/>
                    <a:gd name="connsiteY38" fmla="*/ 1217478 h 1516602"/>
                    <a:gd name="connsiteX39" fmla="*/ 17709 w 1034979"/>
                    <a:gd name="connsiteY39" fmla="*/ 1219383 h 1516602"/>
                    <a:gd name="connsiteX40" fmla="*/ 145344 w 1034979"/>
                    <a:gd name="connsiteY40" fmla="*/ 1217478 h 1516602"/>
                    <a:gd name="connsiteX41" fmla="*/ 239202 w 1034979"/>
                    <a:gd name="connsiteY41" fmla="*/ 1214801 h 1516602"/>
                    <a:gd name="connsiteX42" fmla="*/ 318699 w 1034979"/>
                    <a:gd name="connsiteY42" fmla="*/ 1217478 h 1516602"/>
                    <a:gd name="connsiteX43" fmla="*/ 330129 w 1034979"/>
                    <a:gd name="connsiteY43" fmla="*/ 1223193 h 1516602"/>
                    <a:gd name="connsiteX44" fmla="*/ 333939 w 1034979"/>
                    <a:gd name="connsiteY44" fmla="*/ 1228908 h 1516602"/>
                    <a:gd name="connsiteX45" fmla="*/ 339654 w 1034979"/>
                    <a:gd name="connsiteY45" fmla="*/ 1230813 h 1516602"/>
                    <a:gd name="connsiteX46" fmla="*/ 351084 w 1034979"/>
                    <a:gd name="connsiteY46" fmla="*/ 1238433 h 1516602"/>
                    <a:gd name="connsiteX47" fmla="*/ 356799 w 1034979"/>
                    <a:gd name="connsiteY47" fmla="*/ 1242243 h 1516602"/>
                    <a:gd name="connsiteX48" fmla="*/ 360609 w 1034979"/>
                    <a:gd name="connsiteY48" fmla="*/ 1247958 h 1516602"/>
                    <a:gd name="connsiteX49" fmla="*/ 366324 w 1034979"/>
                    <a:gd name="connsiteY49" fmla="*/ 1259388 h 1516602"/>
                    <a:gd name="connsiteX50" fmla="*/ 362514 w 1034979"/>
                    <a:gd name="connsiteY50" fmla="*/ 1286058 h 1516602"/>
                    <a:gd name="connsiteX51" fmla="*/ 358704 w 1034979"/>
                    <a:gd name="connsiteY51" fmla="*/ 1291773 h 1516602"/>
                    <a:gd name="connsiteX52" fmla="*/ 356799 w 1034979"/>
                    <a:gd name="connsiteY52" fmla="*/ 1297488 h 1516602"/>
                    <a:gd name="connsiteX53" fmla="*/ 352989 w 1034979"/>
                    <a:gd name="connsiteY53" fmla="*/ 1303203 h 1516602"/>
                    <a:gd name="connsiteX54" fmla="*/ 351084 w 1034979"/>
                    <a:gd name="connsiteY54" fmla="*/ 1308918 h 1516602"/>
                    <a:gd name="connsiteX55" fmla="*/ 347274 w 1034979"/>
                    <a:gd name="connsiteY55" fmla="*/ 1314633 h 1516602"/>
                    <a:gd name="connsiteX56" fmla="*/ 330129 w 1034979"/>
                    <a:gd name="connsiteY56" fmla="*/ 1381308 h 1516602"/>
                    <a:gd name="connsiteX57" fmla="*/ 328224 w 1034979"/>
                    <a:gd name="connsiteY57" fmla="*/ 1432743 h 1516602"/>
                    <a:gd name="connsiteX58" fmla="*/ 330129 w 1034979"/>
                    <a:gd name="connsiteY58" fmla="*/ 1457508 h 1516602"/>
                    <a:gd name="connsiteX59" fmla="*/ 332034 w 1034979"/>
                    <a:gd name="connsiteY59" fmla="*/ 1463223 h 1516602"/>
                    <a:gd name="connsiteX60" fmla="*/ 335844 w 1034979"/>
                    <a:gd name="connsiteY60" fmla="*/ 1467033 h 1516602"/>
                    <a:gd name="connsiteX61" fmla="*/ 364419 w 1034979"/>
                    <a:gd name="connsiteY61" fmla="*/ 1512753 h 1516602"/>
                    <a:gd name="connsiteX62" fmla="*/ 387279 w 1034979"/>
                    <a:gd name="connsiteY62" fmla="*/ 1514658 h 1516602"/>
                    <a:gd name="connsiteX63" fmla="*/ 392994 w 1034979"/>
                    <a:gd name="connsiteY63" fmla="*/ 1508943 h 1516602"/>
                    <a:gd name="connsiteX64" fmla="*/ 394899 w 1034979"/>
                    <a:gd name="connsiteY64" fmla="*/ 1497513 h 1516602"/>
                    <a:gd name="connsiteX65" fmla="*/ 396804 w 1034979"/>
                    <a:gd name="connsiteY65" fmla="*/ 1491798 h 1516602"/>
                    <a:gd name="connsiteX66" fmla="*/ 398709 w 1034979"/>
                    <a:gd name="connsiteY66" fmla="*/ 1474653 h 1516602"/>
                    <a:gd name="connsiteX67" fmla="*/ 400614 w 1034979"/>
                    <a:gd name="connsiteY67" fmla="*/ 1461318 h 1516602"/>
                    <a:gd name="connsiteX68" fmla="*/ 404424 w 1034979"/>
                    <a:gd name="connsiteY68" fmla="*/ 1404168 h 1516602"/>
                    <a:gd name="connsiteX69" fmla="*/ 410139 w 1034979"/>
                    <a:gd name="connsiteY69" fmla="*/ 1392738 h 1516602"/>
                    <a:gd name="connsiteX70" fmla="*/ 413949 w 1034979"/>
                    <a:gd name="connsiteY70" fmla="*/ 1379403 h 1516602"/>
                    <a:gd name="connsiteX71" fmla="*/ 415854 w 1034979"/>
                    <a:gd name="connsiteY71" fmla="*/ 1373688 h 1516602"/>
                    <a:gd name="connsiteX72" fmla="*/ 417759 w 1034979"/>
                    <a:gd name="connsiteY72" fmla="*/ 1360353 h 1516602"/>
                    <a:gd name="connsiteX73" fmla="*/ 421569 w 1034979"/>
                    <a:gd name="connsiteY73" fmla="*/ 1348923 h 1516602"/>
                    <a:gd name="connsiteX74" fmla="*/ 427284 w 1034979"/>
                    <a:gd name="connsiteY74" fmla="*/ 1335588 h 1516602"/>
                    <a:gd name="connsiteX75" fmla="*/ 467289 w 1034979"/>
                    <a:gd name="connsiteY75" fmla="*/ 1265103 h 1516602"/>
                    <a:gd name="connsiteX76" fmla="*/ 528455 w 1034979"/>
                    <a:gd name="connsiteY76" fmla="*/ 1230091 h 1516602"/>
                    <a:gd name="connsiteX77" fmla="*/ 601154 w 1034979"/>
                    <a:gd name="connsiteY77" fmla="*/ 1221700 h 1516602"/>
                    <a:gd name="connsiteX78" fmla="*/ 720654 w 1034979"/>
                    <a:gd name="connsiteY78" fmla="*/ 1316538 h 1516602"/>
                    <a:gd name="connsiteX79" fmla="*/ 733989 w 1034979"/>
                    <a:gd name="connsiteY79" fmla="*/ 1326063 h 1516602"/>
                    <a:gd name="connsiteX80" fmla="*/ 743514 w 1034979"/>
                    <a:gd name="connsiteY80" fmla="*/ 1327968 h 1516602"/>
                    <a:gd name="connsiteX81" fmla="*/ 749229 w 1034979"/>
                    <a:gd name="connsiteY81" fmla="*/ 1329873 h 1516602"/>
                    <a:gd name="connsiteX82" fmla="*/ 762564 w 1034979"/>
                    <a:gd name="connsiteY82" fmla="*/ 1335588 h 1516602"/>
                    <a:gd name="connsiteX83" fmla="*/ 777804 w 1034979"/>
                    <a:gd name="connsiteY83" fmla="*/ 1333683 h 1516602"/>
                    <a:gd name="connsiteX84" fmla="*/ 789234 w 1034979"/>
                    <a:gd name="connsiteY84" fmla="*/ 1327968 h 1516602"/>
                    <a:gd name="connsiteX85" fmla="*/ 794949 w 1034979"/>
                    <a:gd name="connsiteY85" fmla="*/ 1326063 h 1516602"/>
                    <a:gd name="connsiteX86" fmla="*/ 802569 w 1034979"/>
                    <a:gd name="connsiteY86" fmla="*/ 1308918 h 1516602"/>
                    <a:gd name="connsiteX87" fmla="*/ 800664 w 1034979"/>
                    <a:gd name="connsiteY87" fmla="*/ 1284153 h 1516602"/>
                    <a:gd name="connsiteX88" fmla="*/ 798759 w 1034979"/>
                    <a:gd name="connsiteY88" fmla="*/ 1278438 h 1516602"/>
                    <a:gd name="connsiteX89" fmla="*/ 796854 w 1034979"/>
                    <a:gd name="connsiteY89" fmla="*/ 1270818 h 1516602"/>
                    <a:gd name="connsiteX90" fmla="*/ 783519 w 1034979"/>
                    <a:gd name="connsiteY90" fmla="*/ 1253673 h 1516602"/>
                    <a:gd name="connsiteX91" fmla="*/ 773994 w 1034979"/>
                    <a:gd name="connsiteY91" fmla="*/ 1247958 h 1516602"/>
                    <a:gd name="connsiteX92" fmla="*/ 648264 w 1034979"/>
                    <a:gd name="connsiteY92" fmla="*/ 1156518 h 1516602"/>
                    <a:gd name="connsiteX93" fmla="*/ 644454 w 1034979"/>
                    <a:gd name="connsiteY93" fmla="*/ 1139373 h 1516602"/>
                    <a:gd name="connsiteX94" fmla="*/ 646359 w 1034979"/>
                    <a:gd name="connsiteY94" fmla="*/ 1131753 h 1516602"/>
                    <a:gd name="connsiteX95" fmla="*/ 650169 w 1034979"/>
                    <a:gd name="connsiteY95" fmla="*/ 1114608 h 1516602"/>
                    <a:gd name="connsiteX96" fmla="*/ 653979 w 1034979"/>
                    <a:gd name="connsiteY96" fmla="*/ 1108893 h 1516602"/>
                    <a:gd name="connsiteX97" fmla="*/ 655884 w 1034979"/>
                    <a:gd name="connsiteY97" fmla="*/ 1103178 h 1516602"/>
                    <a:gd name="connsiteX98" fmla="*/ 661599 w 1034979"/>
                    <a:gd name="connsiteY98" fmla="*/ 1101273 h 1516602"/>
                    <a:gd name="connsiteX99" fmla="*/ 671124 w 1034979"/>
                    <a:gd name="connsiteY99" fmla="*/ 1089843 h 1516602"/>
                    <a:gd name="connsiteX100" fmla="*/ 724464 w 1034979"/>
                    <a:gd name="connsiteY100" fmla="*/ 1082223 h 1516602"/>
                    <a:gd name="connsiteX101" fmla="*/ 842574 w 1034979"/>
                    <a:gd name="connsiteY101" fmla="*/ 1084128 h 1516602"/>
                    <a:gd name="connsiteX102" fmla="*/ 871149 w 1034979"/>
                    <a:gd name="connsiteY102" fmla="*/ 1086033 h 1516602"/>
                    <a:gd name="connsiteX103" fmla="*/ 899724 w 1034979"/>
                    <a:gd name="connsiteY103" fmla="*/ 1091748 h 1516602"/>
                    <a:gd name="connsiteX104" fmla="*/ 922584 w 1034979"/>
                    <a:gd name="connsiteY104" fmla="*/ 1095558 h 1516602"/>
                    <a:gd name="connsiteX105" fmla="*/ 951159 w 1034979"/>
                    <a:gd name="connsiteY105" fmla="*/ 1101273 h 1516602"/>
                    <a:gd name="connsiteX106" fmla="*/ 956874 w 1034979"/>
                    <a:gd name="connsiteY106" fmla="*/ 1101273 h 1516602"/>
                    <a:gd name="connsiteX107" fmla="*/ 1002594 w 1034979"/>
                    <a:gd name="connsiteY107" fmla="*/ 1099368 h 1516602"/>
                    <a:gd name="connsiteX108" fmla="*/ 1031169 w 1034979"/>
                    <a:gd name="connsiteY108" fmla="*/ 1091748 h 1516602"/>
                    <a:gd name="connsiteX109" fmla="*/ 1034979 w 1034979"/>
                    <a:gd name="connsiteY109" fmla="*/ 1086033 h 1516602"/>
                    <a:gd name="connsiteX110" fmla="*/ 1033074 w 1034979"/>
                    <a:gd name="connsiteY110" fmla="*/ 1066983 h 1516602"/>
                    <a:gd name="connsiteX111" fmla="*/ 1027359 w 1034979"/>
                    <a:gd name="connsiteY111" fmla="*/ 1063173 h 1516602"/>
                    <a:gd name="connsiteX112" fmla="*/ 1012119 w 1034979"/>
                    <a:gd name="connsiteY112" fmla="*/ 1061268 h 1516602"/>
                    <a:gd name="connsiteX113" fmla="*/ 1006404 w 1034979"/>
                    <a:gd name="connsiteY113" fmla="*/ 1059363 h 1516602"/>
                    <a:gd name="connsiteX114" fmla="*/ 998784 w 1034979"/>
                    <a:gd name="connsiteY114" fmla="*/ 1057458 h 1516602"/>
                    <a:gd name="connsiteX115" fmla="*/ 987354 w 1034979"/>
                    <a:gd name="connsiteY115" fmla="*/ 1049838 h 1516602"/>
                    <a:gd name="connsiteX116" fmla="*/ 975924 w 1034979"/>
                    <a:gd name="connsiteY116" fmla="*/ 1046028 h 1516602"/>
                    <a:gd name="connsiteX117" fmla="*/ 970209 w 1034979"/>
                    <a:gd name="connsiteY117" fmla="*/ 1044123 h 1516602"/>
                    <a:gd name="connsiteX118" fmla="*/ 962589 w 1034979"/>
                    <a:gd name="connsiteY118" fmla="*/ 1042218 h 1516602"/>
                    <a:gd name="connsiteX119" fmla="*/ 956874 w 1034979"/>
                    <a:gd name="connsiteY119" fmla="*/ 1040313 h 1516602"/>
                    <a:gd name="connsiteX120" fmla="*/ 935919 w 1034979"/>
                    <a:gd name="connsiteY120" fmla="*/ 1034598 h 1516602"/>
                    <a:gd name="connsiteX121" fmla="*/ 825429 w 1034979"/>
                    <a:gd name="connsiteY121" fmla="*/ 1034598 h 1516602"/>
                    <a:gd name="connsiteX122" fmla="*/ 730179 w 1034979"/>
                    <a:gd name="connsiteY122" fmla="*/ 1038408 h 1516602"/>
                    <a:gd name="connsiteX123" fmla="*/ 669219 w 1034979"/>
                    <a:gd name="connsiteY123" fmla="*/ 1046028 h 1516602"/>
                    <a:gd name="connsiteX124" fmla="*/ 646359 w 1034979"/>
                    <a:gd name="connsiteY124" fmla="*/ 1049838 h 1516602"/>
                    <a:gd name="connsiteX125" fmla="*/ 642549 w 1034979"/>
                    <a:gd name="connsiteY125" fmla="*/ 1038408 h 1516602"/>
                    <a:gd name="connsiteX126" fmla="*/ 640644 w 1034979"/>
                    <a:gd name="connsiteY126" fmla="*/ 1032693 h 1516602"/>
                    <a:gd name="connsiteX127" fmla="*/ 642549 w 1034979"/>
                    <a:gd name="connsiteY127" fmla="*/ 1015548 h 1516602"/>
                    <a:gd name="connsiteX128" fmla="*/ 644454 w 1034979"/>
                    <a:gd name="connsiteY128" fmla="*/ 1009833 h 1516602"/>
                    <a:gd name="connsiteX129" fmla="*/ 661599 w 1034979"/>
                    <a:gd name="connsiteY129" fmla="*/ 1000308 h 1516602"/>
                    <a:gd name="connsiteX130" fmla="*/ 673029 w 1034979"/>
                    <a:gd name="connsiteY130" fmla="*/ 992688 h 1516602"/>
                    <a:gd name="connsiteX131" fmla="*/ 674934 w 1034979"/>
                    <a:gd name="connsiteY131" fmla="*/ 986973 h 1516602"/>
                    <a:gd name="connsiteX132" fmla="*/ 680649 w 1034979"/>
                    <a:gd name="connsiteY132" fmla="*/ 985068 h 1516602"/>
                    <a:gd name="connsiteX133" fmla="*/ 686364 w 1034979"/>
                    <a:gd name="connsiteY133" fmla="*/ 981258 h 1516602"/>
                    <a:gd name="connsiteX134" fmla="*/ 695889 w 1034979"/>
                    <a:gd name="connsiteY134" fmla="*/ 971733 h 1516602"/>
                    <a:gd name="connsiteX135" fmla="*/ 705414 w 1034979"/>
                    <a:gd name="connsiteY135" fmla="*/ 960303 h 1516602"/>
                    <a:gd name="connsiteX136" fmla="*/ 716844 w 1034979"/>
                    <a:gd name="connsiteY136" fmla="*/ 952683 h 1516602"/>
                    <a:gd name="connsiteX137" fmla="*/ 732084 w 1034979"/>
                    <a:gd name="connsiteY137" fmla="*/ 939348 h 1516602"/>
                    <a:gd name="connsiteX138" fmla="*/ 741609 w 1034979"/>
                    <a:gd name="connsiteY138" fmla="*/ 927918 h 1516602"/>
                    <a:gd name="connsiteX139" fmla="*/ 753039 w 1034979"/>
                    <a:gd name="connsiteY139" fmla="*/ 918393 h 1516602"/>
                    <a:gd name="connsiteX140" fmla="*/ 758754 w 1034979"/>
                    <a:gd name="connsiteY140" fmla="*/ 906963 h 1516602"/>
                    <a:gd name="connsiteX141" fmla="*/ 760659 w 1034979"/>
                    <a:gd name="connsiteY141" fmla="*/ 901248 h 1516602"/>
                    <a:gd name="connsiteX142" fmla="*/ 766374 w 1034979"/>
                    <a:gd name="connsiteY142" fmla="*/ 889818 h 1516602"/>
                    <a:gd name="connsiteX143" fmla="*/ 764469 w 1034979"/>
                    <a:gd name="connsiteY143" fmla="*/ 874578 h 1516602"/>
                    <a:gd name="connsiteX144" fmla="*/ 758754 w 1034979"/>
                    <a:gd name="connsiteY144" fmla="*/ 872673 h 1516602"/>
                    <a:gd name="connsiteX145" fmla="*/ 737799 w 1034979"/>
                    <a:gd name="connsiteY145" fmla="*/ 874578 h 1516602"/>
                    <a:gd name="connsiteX146" fmla="*/ 732084 w 1034979"/>
                    <a:gd name="connsiteY146" fmla="*/ 878388 h 1516602"/>
                    <a:gd name="connsiteX147" fmla="*/ 699699 w 1034979"/>
                    <a:gd name="connsiteY147" fmla="*/ 899343 h 1516602"/>
                    <a:gd name="connsiteX148" fmla="*/ 595181 w 1034979"/>
                    <a:gd name="connsiteY148" fmla="*/ 957831 h 1516602"/>
                    <a:gd name="connsiteX149" fmla="*/ 507294 w 1034979"/>
                    <a:gd name="connsiteY149" fmla="*/ 847908 h 1516602"/>
                    <a:gd name="connsiteX150" fmla="*/ 503484 w 1034979"/>
                    <a:gd name="connsiteY150" fmla="*/ 358323 h 1516602"/>
                    <a:gd name="connsiteX151" fmla="*/ 499674 w 1034979"/>
                    <a:gd name="connsiteY151" fmla="*/ 66858 h 1516602"/>
                    <a:gd name="connsiteX152" fmla="*/ 490149 w 1034979"/>
                    <a:gd name="connsiteY152" fmla="*/ 40188 h 1516602"/>
                    <a:gd name="connsiteX153" fmla="*/ 488244 w 1034979"/>
                    <a:gd name="connsiteY153" fmla="*/ 34473 h 1516602"/>
                    <a:gd name="connsiteX154" fmla="*/ 484434 w 1034979"/>
                    <a:gd name="connsiteY154" fmla="*/ 28758 h 1516602"/>
                    <a:gd name="connsiteX155" fmla="*/ 478719 w 1034979"/>
                    <a:gd name="connsiteY155" fmla="*/ 17328 h 1516602"/>
                    <a:gd name="connsiteX156" fmla="*/ 473004 w 1034979"/>
                    <a:gd name="connsiteY156" fmla="*/ 13518 h 1516602"/>
                    <a:gd name="connsiteX157" fmla="*/ 469194 w 1034979"/>
                    <a:gd name="connsiteY157" fmla="*/ 7803 h 1516602"/>
                    <a:gd name="connsiteX158" fmla="*/ 429189 w 1034979"/>
                    <a:gd name="connsiteY158" fmla="*/ 11613 h 1516602"/>
                    <a:gd name="connsiteX159" fmla="*/ 425379 w 1034979"/>
                    <a:gd name="connsiteY159" fmla="*/ 78288 h 1516602"/>
                    <a:gd name="connsiteX160" fmla="*/ 425379 w 1034979"/>
                    <a:gd name="connsiteY160" fmla="*/ 84003 h 1516602"/>
                    <a:gd name="connsiteX161" fmla="*/ 429189 w 1034979"/>
                    <a:gd name="connsiteY161" fmla="*/ 238308 h 1516602"/>
                    <a:gd name="connsiteX162" fmla="*/ 440619 w 1034979"/>
                    <a:gd name="connsiteY162" fmla="*/ 421188 h 1516602"/>
                    <a:gd name="connsiteX163" fmla="*/ 435265 w 1034979"/>
                    <a:gd name="connsiteY163" fmla="*/ 718368 h 1516602"/>
                    <a:gd name="connsiteX164" fmla="*/ 435059 w 1034979"/>
                    <a:gd name="connsiteY164" fmla="*/ 799046 h 1516602"/>
                    <a:gd name="connsiteX165" fmla="*/ 430322 w 1034979"/>
                    <a:gd name="connsiteY165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65359 w 1034979"/>
                    <a:gd name="connsiteY3" fmla="*/ 962208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191064 w 1034979"/>
                    <a:gd name="connsiteY14" fmla="*/ 985068 h 1516602"/>
                    <a:gd name="connsiteX15" fmla="*/ 208209 w 1034979"/>
                    <a:gd name="connsiteY15" fmla="*/ 990783 h 1516602"/>
                    <a:gd name="connsiteX16" fmla="*/ 213924 w 1034979"/>
                    <a:gd name="connsiteY16" fmla="*/ 992688 h 1516602"/>
                    <a:gd name="connsiteX17" fmla="*/ 229164 w 1034979"/>
                    <a:gd name="connsiteY17" fmla="*/ 996498 h 1516602"/>
                    <a:gd name="connsiteX18" fmla="*/ 248214 w 1034979"/>
                    <a:gd name="connsiteY18" fmla="*/ 1002213 h 1516602"/>
                    <a:gd name="connsiteX19" fmla="*/ 253929 w 1034979"/>
                    <a:gd name="connsiteY19" fmla="*/ 1006023 h 1516602"/>
                    <a:gd name="connsiteX20" fmla="*/ 267264 w 1034979"/>
                    <a:gd name="connsiteY20" fmla="*/ 1021263 h 1516602"/>
                    <a:gd name="connsiteX21" fmla="*/ 272979 w 1034979"/>
                    <a:gd name="connsiteY21" fmla="*/ 1040313 h 1516602"/>
                    <a:gd name="connsiteX22" fmla="*/ 274884 w 1034979"/>
                    <a:gd name="connsiteY22" fmla="*/ 1046028 h 1516602"/>
                    <a:gd name="connsiteX23" fmla="*/ 276789 w 1034979"/>
                    <a:gd name="connsiteY23" fmla="*/ 1051743 h 1516602"/>
                    <a:gd name="connsiteX24" fmla="*/ 278694 w 1034979"/>
                    <a:gd name="connsiteY24" fmla="*/ 1076508 h 1516602"/>
                    <a:gd name="connsiteX25" fmla="*/ 280599 w 1034979"/>
                    <a:gd name="connsiteY25" fmla="*/ 1082223 h 1516602"/>
                    <a:gd name="connsiteX26" fmla="*/ 278694 w 1034979"/>
                    <a:gd name="connsiteY26" fmla="*/ 1101273 h 1516602"/>
                    <a:gd name="connsiteX27" fmla="*/ 276789 w 1034979"/>
                    <a:gd name="connsiteY27" fmla="*/ 1110798 h 1516602"/>
                    <a:gd name="connsiteX28" fmla="*/ 263454 w 1034979"/>
                    <a:gd name="connsiteY28" fmla="*/ 1124133 h 1516602"/>
                    <a:gd name="connsiteX29" fmla="*/ 252024 w 1034979"/>
                    <a:gd name="connsiteY29" fmla="*/ 1131753 h 1516602"/>
                    <a:gd name="connsiteX30" fmla="*/ 240594 w 1034979"/>
                    <a:gd name="connsiteY30" fmla="*/ 1135563 h 1516602"/>
                    <a:gd name="connsiteX31" fmla="*/ 27234 w 1034979"/>
                    <a:gd name="connsiteY31" fmla="*/ 1154613 h 1516602"/>
                    <a:gd name="connsiteX32" fmla="*/ 15804 w 1034979"/>
                    <a:gd name="connsiteY32" fmla="*/ 1160328 h 1516602"/>
                    <a:gd name="connsiteX33" fmla="*/ 6279 w 1034979"/>
                    <a:gd name="connsiteY33" fmla="*/ 1169853 h 1516602"/>
                    <a:gd name="connsiteX34" fmla="*/ 4374 w 1034979"/>
                    <a:gd name="connsiteY34" fmla="*/ 1175568 h 1516602"/>
                    <a:gd name="connsiteX35" fmla="*/ 564 w 1034979"/>
                    <a:gd name="connsiteY35" fmla="*/ 1181283 h 1516602"/>
                    <a:gd name="connsiteX36" fmla="*/ 6279 w 1034979"/>
                    <a:gd name="connsiteY36" fmla="*/ 1213668 h 1516602"/>
                    <a:gd name="connsiteX37" fmla="*/ 11994 w 1034979"/>
                    <a:gd name="connsiteY37" fmla="*/ 1217478 h 1516602"/>
                    <a:gd name="connsiteX38" fmla="*/ 17709 w 1034979"/>
                    <a:gd name="connsiteY38" fmla="*/ 1219383 h 1516602"/>
                    <a:gd name="connsiteX39" fmla="*/ 145344 w 1034979"/>
                    <a:gd name="connsiteY39" fmla="*/ 1217478 h 1516602"/>
                    <a:gd name="connsiteX40" fmla="*/ 239202 w 1034979"/>
                    <a:gd name="connsiteY40" fmla="*/ 1214801 h 1516602"/>
                    <a:gd name="connsiteX41" fmla="*/ 318699 w 1034979"/>
                    <a:gd name="connsiteY41" fmla="*/ 1217478 h 1516602"/>
                    <a:gd name="connsiteX42" fmla="*/ 330129 w 1034979"/>
                    <a:gd name="connsiteY42" fmla="*/ 1223193 h 1516602"/>
                    <a:gd name="connsiteX43" fmla="*/ 333939 w 1034979"/>
                    <a:gd name="connsiteY43" fmla="*/ 1228908 h 1516602"/>
                    <a:gd name="connsiteX44" fmla="*/ 339654 w 1034979"/>
                    <a:gd name="connsiteY44" fmla="*/ 1230813 h 1516602"/>
                    <a:gd name="connsiteX45" fmla="*/ 351084 w 1034979"/>
                    <a:gd name="connsiteY45" fmla="*/ 1238433 h 1516602"/>
                    <a:gd name="connsiteX46" fmla="*/ 356799 w 1034979"/>
                    <a:gd name="connsiteY46" fmla="*/ 1242243 h 1516602"/>
                    <a:gd name="connsiteX47" fmla="*/ 360609 w 1034979"/>
                    <a:gd name="connsiteY47" fmla="*/ 1247958 h 1516602"/>
                    <a:gd name="connsiteX48" fmla="*/ 366324 w 1034979"/>
                    <a:gd name="connsiteY48" fmla="*/ 1259388 h 1516602"/>
                    <a:gd name="connsiteX49" fmla="*/ 362514 w 1034979"/>
                    <a:gd name="connsiteY49" fmla="*/ 1286058 h 1516602"/>
                    <a:gd name="connsiteX50" fmla="*/ 358704 w 1034979"/>
                    <a:gd name="connsiteY50" fmla="*/ 1291773 h 1516602"/>
                    <a:gd name="connsiteX51" fmla="*/ 356799 w 1034979"/>
                    <a:gd name="connsiteY51" fmla="*/ 1297488 h 1516602"/>
                    <a:gd name="connsiteX52" fmla="*/ 352989 w 1034979"/>
                    <a:gd name="connsiteY52" fmla="*/ 1303203 h 1516602"/>
                    <a:gd name="connsiteX53" fmla="*/ 351084 w 1034979"/>
                    <a:gd name="connsiteY53" fmla="*/ 1308918 h 1516602"/>
                    <a:gd name="connsiteX54" fmla="*/ 347274 w 1034979"/>
                    <a:gd name="connsiteY54" fmla="*/ 1314633 h 1516602"/>
                    <a:gd name="connsiteX55" fmla="*/ 330129 w 1034979"/>
                    <a:gd name="connsiteY55" fmla="*/ 1381308 h 1516602"/>
                    <a:gd name="connsiteX56" fmla="*/ 328224 w 1034979"/>
                    <a:gd name="connsiteY56" fmla="*/ 1432743 h 1516602"/>
                    <a:gd name="connsiteX57" fmla="*/ 330129 w 1034979"/>
                    <a:gd name="connsiteY57" fmla="*/ 1457508 h 1516602"/>
                    <a:gd name="connsiteX58" fmla="*/ 332034 w 1034979"/>
                    <a:gd name="connsiteY58" fmla="*/ 1463223 h 1516602"/>
                    <a:gd name="connsiteX59" fmla="*/ 335844 w 1034979"/>
                    <a:gd name="connsiteY59" fmla="*/ 1467033 h 1516602"/>
                    <a:gd name="connsiteX60" fmla="*/ 364419 w 1034979"/>
                    <a:gd name="connsiteY60" fmla="*/ 1512753 h 1516602"/>
                    <a:gd name="connsiteX61" fmla="*/ 387279 w 1034979"/>
                    <a:gd name="connsiteY61" fmla="*/ 1514658 h 1516602"/>
                    <a:gd name="connsiteX62" fmla="*/ 392994 w 1034979"/>
                    <a:gd name="connsiteY62" fmla="*/ 1508943 h 1516602"/>
                    <a:gd name="connsiteX63" fmla="*/ 394899 w 1034979"/>
                    <a:gd name="connsiteY63" fmla="*/ 1497513 h 1516602"/>
                    <a:gd name="connsiteX64" fmla="*/ 396804 w 1034979"/>
                    <a:gd name="connsiteY64" fmla="*/ 1491798 h 1516602"/>
                    <a:gd name="connsiteX65" fmla="*/ 398709 w 1034979"/>
                    <a:gd name="connsiteY65" fmla="*/ 1474653 h 1516602"/>
                    <a:gd name="connsiteX66" fmla="*/ 400614 w 1034979"/>
                    <a:gd name="connsiteY66" fmla="*/ 1461318 h 1516602"/>
                    <a:gd name="connsiteX67" fmla="*/ 404424 w 1034979"/>
                    <a:gd name="connsiteY67" fmla="*/ 1404168 h 1516602"/>
                    <a:gd name="connsiteX68" fmla="*/ 410139 w 1034979"/>
                    <a:gd name="connsiteY68" fmla="*/ 1392738 h 1516602"/>
                    <a:gd name="connsiteX69" fmla="*/ 413949 w 1034979"/>
                    <a:gd name="connsiteY69" fmla="*/ 1379403 h 1516602"/>
                    <a:gd name="connsiteX70" fmla="*/ 415854 w 1034979"/>
                    <a:gd name="connsiteY70" fmla="*/ 1373688 h 1516602"/>
                    <a:gd name="connsiteX71" fmla="*/ 417759 w 1034979"/>
                    <a:gd name="connsiteY71" fmla="*/ 1360353 h 1516602"/>
                    <a:gd name="connsiteX72" fmla="*/ 421569 w 1034979"/>
                    <a:gd name="connsiteY72" fmla="*/ 1348923 h 1516602"/>
                    <a:gd name="connsiteX73" fmla="*/ 427284 w 1034979"/>
                    <a:gd name="connsiteY73" fmla="*/ 1335588 h 1516602"/>
                    <a:gd name="connsiteX74" fmla="*/ 467289 w 1034979"/>
                    <a:gd name="connsiteY74" fmla="*/ 1265103 h 1516602"/>
                    <a:gd name="connsiteX75" fmla="*/ 528455 w 1034979"/>
                    <a:gd name="connsiteY75" fmla="*/ 1230091 h 1516602"/>
                    <a:gd name="connsiteX76" fmla="*/ 601154 w 1034979"/>
                    <a:gd name="connsiteY76" fmla="*/ 1221700 h 1516602"/>
                    <a:gd name="connsiteX77" fmla="*/ 720654 w 1034979"/>
                    <a:gd name="connsiteY77" fmla="*/ 1316538 h 1516602"/>
                    <a:gd name="connsiteX78" fmla="*/ 733989 w 1034979"/>
                    <a:gd name="connsiteY78" fmla="*/ 1326063 h 1516602"/>
                    <a:gd name="connsiteX79" fmla="*/ 743514 w 1034979"/>
                    <a:gd name="connsiteY79" fmla="*/ 1327968 h 1516602"/>
                    <a:gd name="connsiteX80" fmla="*/ 749229 w 1034979"/>
                    <a:gd name="connsiteY80" fmla="*/ 1329873 h 1516602"/>
                    <a:gd name="connsiteX81" fmla="*/ 762564 w 1034979"/>
                    <a:gd name="connsiteY81" fmla="*/ 1335588 h 1516602"/>
                    <a:gd name="connsiteX82" fmla="*/ 777804 w 1034979"/>
                    <a:gd name="connsiteY82" fmla="*/ 1333683 h 1516602"/>
                    <a:gd name="connsiteX83" fmla="*/ 789234 w 1034979"/>
                    <a:gd name="connsiteY83" fmla="*/ 1327968 h 1516602"/>
                    <a:gd name="connsiteX84" fmla="*/ 794949 w 1034979"/>
                    <a:gd name="connsiteY84" fmla="*/ 1326063 h 1516602"/>
                    <a:gd name="connsiteX85" fmla="*/ 802569 w 1034979"/>
                    <a:gd name="connsiteY85" fmla="*/ 1308918 h 1516602"/>
                    <a:gd name="connsiteX86" fmla="*/ 800664 w 1034979"/>
                    <a:gd name="connsiteY86" fmla="*/ 1284153 h 1516602"/>
                    <a:gd name="connsiteX87" fmla="*/ 798759 w 1034979"/>
                    <a:gd name="connsiteY87" fmla="*/ 1278438 h 1516602"/>
                    <a:gd name="connsiteX88" fmla="*/ 796854 w 1034979"/>
                    <a:gd name="connsiteY88" fmla="*/ 1270818 h 1516602"/>
                    <a:gd name="connsiteX89" fmla="*/ 783519 w 1034979"/>
                    <a:gd name="connsiteY89" fmla="*/ 1253673 h 1516602"/>
                    <a:gd name="connsiteX90" fmla="*/ 773994 w 1034979"/>
                    <a:gd name="connsiteY90" fmla="*/ 1247958 h 1516602"/>
                    <a:gd name="connsiteX91" fmla="*/ 648264 w 1034979"/>
                    <a:gd name="connsiteY91" fmla="*/ 1156518 h 1516602"/>
                    <a:gd name="connsiteX92" fmla="*/ 644454 w 1034979"/>
                    <a:gd name="connsiteY92" fmla="*/ 1139373 h 1516602"/>
                    <a:gd name="connsiteX93" fmla="*/ 646359 w 1034979"/>
                    <a:gd name="connsiteY93" fmla="*/ 1131753 h 1516602"/>
                    <a:gd name="connsiteX94" fmla="*/ 650169 w 1034979"/>
                    <a:gd name="connsiteY94" fmla="*/ 1114608 h 1516602"/>
                    <a:gd name="connsiteX95" fmla="*/ 653979 w 1034979"/>
                    <a:gd name="connsiteY95" fmla="*/ 1108893 h 1516602"/>
                    <a:gd name="connsiteX96" fmla="*/ 655884 w 1034979"/>
                    <a:gd name="connsiteY96" fmla="*/ 1103178 h 1516602"/>
                    <a:gd name="connsiteX97" fmla="*/ 661599 w 1034979"/>
                    <a:gd name="connsiteY97" fmla="*/ 1101273 h 1516602"/>
                    <a:gd name="connsiteX98" fmla="*/ 671124 w 1034979"/>
                    <a:gd name="connsiteY98" fmla="*/ 1089843 h 1516602"/>
                    <a:gd name="connsiteX99" fmla="*/ 724464 w 1034979"/>
                    <a:gd name="connsiteY99" fmla="*/ 1082223 h 1516602"/>
                    <a:gd name="connsiteX100" fmla="*/ 842574 w 1034979"/>
                    <a:gd name="connsiteY100" fmla="*/ 1084128 h 1516602"/>
                    <a:gd name="connsiteX101" fmla="*/ 871149 w 1034979"/>
                    <a:gd name="connsiteY101" fmla="*/ 1086033 h 1516602"/>
                    <a:gd name="connsiteX102" fmla="*/ 899724 w 1034979"/>
                    <a:gd name="connsiteY102" fmla="*/ 1091748 h 1516602"/>
                    <a:gd name="connsiteX103" fmla="*/ 922584 w 1034979"/>
                    <a:gd name="connsiteY103" fmla="*/ 1095558 h 1516602"/>
                    <a:gd name="connsiteX104" fmla="*/ 951159 w 1034979"/>
                    <a:gd name="connsiteY104" fmla="*/ 1101273 h 1516602"/>
                    <a:gd name="connsiteX105" fmla="*/ 956874 w 1034979"/>
                    <a:gd name="connsiteY105" fmla="*/ 1101273 h 1516602"/>
                    <a:gd name="connsiteX106" fmla="*/ 1002594 w 1034979"/>
                    <a:gd name="connsiteY106" fmla="*/ 1099368 h 1516602"/>
                    <a:gd name="connsiteX107" fmla="*/ 1031169 w 1034979"/>
                    <a:gd name="connsiteY107" fmla="*/ 1091748 h 1516602"/>
                    <a:gd name="connsiteX108" fmla="*/ 1034979 w 1034979"/>
                    <a:gd name="connsiteY108" fmla="*/ 1086033 h 1516602"/>
                    <a:gd name="connsiteX109" fmla="*/ 1033074 w 1034979"/>
                    <a:gd name="connsiteY109" fmla="*/ 1066983 h 1516602"/>
                    <a:gd name="connsiteX110" fmla="*/ 1027359 w 1034979"/>
                    <a:gd name="connsiteY110" fmla="*/ 1063173 h 1516602"/>
                    <a:gd name="connsiteX111" fmla="*/ 1012119 w 1034979"/>
                    <a:gd name="connsiteY111" fmla="*/ 1061268 h 1516602"/>
                    <a:gd name="connsiteX112" fmla="*/ 1006404 w 1034979"/>
                    <a:gd name="connsiteY112" fmla="*/ 1059363 h 1516602"/>
                    <a:gd name="connsiteX113" fmla="*/ 998784 w 1034979"/>
                    <a:gd name="connsiteY113" fmla="*/ 1057458 h 1516602"/>
                    <a:gd name="connsiteX114" fmla="*/ 987354 w 1034979"/>
                    <a:gd name="connsiteY114" fmla="*/ 1049838 h 1516602"/>
                    <a:gd name="connsiteX115" fmla="*/ 975924 w 1034979"/>
                    <a:gd name="connsiteY115" fmla="*/ 1046028 h 1516602"/>
                    <a:gd name="connsiteX116" fmla="*/ 970209 w 1034979"/>
                    <a:gd name="connsiteY116" fmla="*/ 1044123 h 1516602"/>
                    <a:gd name="connsiteX117" fmla="*/ 962589 w 1034979"/>
                    <a:gd name="connsiteY117" fmla="*/ 1042218 h 1516602"/>
                    <a:gd name="connsiteX118" fmla="*/ 956874 w 1034979"/>
                    <a:gd name="connsiteY118" fmla="*/ 1040313 h 1516602"/>
                    <a:gd name="connsiteX119" fmla="*/ 935919 w 1034979"/>
                    <a:gd name="connsiteY119" fmla="*/ 1034598 h 1516602"/>
                    <a:gd name="connsiteX120" fmla="*/ 825429 w 1034979"/>
                    <a:gd name="connsiteY120" fmla="*/ 1034598 h 1516602"/>
                    <a:gd name="connsiteX121" fmla="*/ 730179 w 1034979"/>
                    <a:gd name="connsiteY121" fmla="*/ 1038408 h 1516602"/>
                    <a:gd name="connsiteX122" fmla="*/ 669219 w 1034979"/>
                    <a:gd name="connsiteY122" fmla="*/ 1046028 h 1516602"/>
                    <a:gd name="connsiteX123" fmla="*/ 646359 w 1034979"/>
                    <a:gd name="connsiteY123" fmla="*/ 1049838 h 1516602"/>
                    <a:gd name="connsiteX124" fmla="*/ 642549 w 1034979"/>
                    <a:gd name="connsiteY124" fmla="*/ 1038408 h 1516602"/>
                    <a:gd name="connsiteX125" fmla="*/ 640644 w 1034979"/>
                    <a:gd name="connsiteY125" fmla="*/ 1032693 h 1516602"/>
                    <a:gd name="connsiteX126" fmla="*/ 642549 w 1034979"/>
                    <a:gd name="connsiteY126" fmla="*/ 1015548 h 1516602"/>
                    <a:gd name="connsiteX127" fmla="*/ 644454 w 1034979"/>
                    <a:gd name="connsiteY127" fmla="*/ 1009833 h 1516602"/>
                    <a:gd name="connsiteX128" fmla="*/ 661599 w 1034979"/>
                    <a:gd name="connsiteY128" fmla="*/ 1000308 h 1516602"/>
                    <a:gd name="connsiteX129" fmla="*/ 673029 w 1034979"/>
                    <a:gd name="connsiteY129" fmla="*/ 992688 h 1516602"/>
                    <a:gd name="connsiteX130" fmla="*/ 674934 w 1034979"/>
                    <a:gd name="connsiteY130" fmla="*/ 986973 h 1516602"/>
                    <a:gd name="connsiteX131" fmla="*/ 680649 w 1034979"/>
                    <a:gd name="connsiteY131" fmla="*/ 985068 h 1516602"/>
                    <a:gd name="connsiteX132" fmla="*/ 686364 w 1034979"/>
                    <a:gd name="connsiteY132" fmla="*/ 981258 h 1516602"/>
                    <a:gd name="connsiteX133" fmla="*/ 695889 w 1034979"/>
                    <a:gd name="connsiteY133" fmla="*/ 971733 h 1516602"/>
                    <a:gd name="connsiteX134" fmla="*/ 705414 w 1034979"/>
                    <a:gd name="connsiteY134" fmla="*/ 960303 h 1516602"/>
                    <a:gd name="connsiteX135" fmla="*/ 716844 w 1034979"/>
                    <a:gd name="connsiteY135" fmla="*/ 952683 h 1516602"/>
                    <a:gd name="connsiteX136" fmla="*/ 732084 w 1034979"/>
                    <a:gd name="connsiteY136" fmla="*/ 939348 h 1516602"/>
                    <a:gd name="connsiteX137" fmla="*/ 741609 w 1034979"/>
                    <a:gd name="connsiteY137" fmla="*/ 927918 h 1516602"/>
                    <a:gd name="connsiteX138" fmla="*/ 753039 w 1034979"/>
                    <a:gd name="connsiteY138" fmla="*/ 918393 h 1516602"/>
                    <a:gd name="connsiteX139" fmla="*/ 758754 w 1034979"/>
                    <a:gd name="connsiteY139" fmla="*/ 906963 h 1516602"/>
                    <a:gd name="connsiteX140" fmla="*/ 760659 w 1034979"/>
                    <a:gd name="connsiteY140" fmla="*/ 901248 h 1516602"/>
                    <a:gd name="connsiteX141" fmla="*/ 766374 w 1034979"/>
                    <a:gd name="connsiteY141" fmla="*/ 889818 h 1516602"/>
                    <a:gd name="connsiteX142" fmla="*/ 764469 w 1034979"/>
                    <a:gd name="connsiteY142" fmla="*/ 874578 h 1516602"/>
                    <a:gd name="connsiteX143" fmla="*/ 758754 w 1034979"/>
                    <a:gd name="connsiteY143" fmla="*/ 872673 h 1516602"/>
                    <a:gd name="connsiteX144" fmla="*/ 737799 w 1034979"/>
                    <a:gd name="connsiteY144" fmla="*/ 874578 h 1516602"/>
                    <a:gd name="connsiteX145" fmla="*/ 732084 w 1034979"/>
                    <a:gd name="connsiteY145" fmla="*/ 878388 h 1516602"/>
                    <a:gd name="connsiteX146" fmla="*/ 699699 w 1034979"/>
                    <a:gd name="connsiteY146" fmla="*/ 899343 h 1516602"/>
                    <a:gd name="connsiteX147" fmla="*/ 595181 w 1034979"/>
                    <a:gd name="connsiteY147" fmla="*/ 957831 h 1516602"/>
                    <a:gd name="connsiteX148" fmla="*/ 507294 w 1034979"/>
                    <a:gd name="connsiteY148" fmla="*/ 847908 h 1516602"/>
                    <a:gd name="connsiteX149" fmla="*/ 503484 w 1034979"/>
                    <a:gd name="connsiteY149" fmla="*/ 358323 h 1516602"/>
                    <a:gd name="connsiteX150" fmla="*/ 499674 w 1034979"/>
                    <a:gd name="connsiteY150" fmla="*/ 66858 h 1516602"/>
                    <a:gd name="connsiteX151" fmla="*/ 490149 w 1034979"/>
                    <a:gd name="connsiteY151" fmla="*/ 40188 h 1516602"/>
                    <a:gd name="connsiteX152" fmla="*/ 488244 w 1034979"/>
                    <a:gd name="connsiteY152" fmla="*/ 34473 h 1516602"/>
                    <a:gd name="connsiteX153" fmla="*/ 484434 w 1034979"/>
                    <a:gd name="connsiteY153" fmla="*/ 28758 h 1516602"/>
                    <a:gd name="connsiteX154" fmla="*/ 478719 w 1034979"/>
                    <a:gd name="connsiteY154" fmla="*/ 17328 h 1516602"/>
                    <a:gd name="connsiteX155" fmla="*/ 473004 w 1034979"/>
                    <a:gd name="connsiteY155" fmla="*/ 13518 h 1516602"/>
                    <a:gd name="connsiteX156" fmla="*/ 469194 w 1034979"/>
                    <a:gd name="connsiteY156" fmla="*/ 7803 h 1516602"/>
                    <a:gd name="connsiteX157" fmla="*/ 429189 w 1034979"/>
                    <a:gd name="connsiteY157" fmla="*/ 11613 h 1516602"/>
                    <a:gd name="connsiteX158" fmla="*/ 425379 w 1034979"/>
                    <a:gd name="connsiteY158" fmla="*/ 78288 h 1516602"/>
                    <a:gd name="connsiteX159" fmla="*/ 425379 w 1034979"/>
                    <a:gd name="connsiteY159" fmla="*/ 84003 h 1516602"/>
                    <a:gd name="connsiteX160" fmla="*/ 429189 w 1034979"/>
                    <a:gd name="connsiteY160" fmla="*/ 238308 h 1516602"/>
                    <a:gd name="connsiteX161" fmla="*/ 440619 w 1034979"/>
                    <a:gd name="connsiteY161" fmla="*/ 421188 h 1516602"/>
                    <a:gd name="connsiteX162" fmla="*/ 435265 w 1034979"/>
                    <a:gd name="connsiteY162" fmla="*/ 718368 h 1516602"/>
                    <a:gd name="connsiteX163" fmla="*/ 435059 w 1034979"/>
                    <a:gd name="connsiteY163" fmla="*/ 799046 h 1516602"/>
                    <a:gd name="connsiteX164" fmla="*/ 430322 w 1034979"/>
                    <a:gd name="connsiteY164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191064 w 1034979"/>
                    <a:gd name="connsiteY14" fmla="*/ 985068 h 1516602"/>
                    <a:gd name="connsiteX15" fmla="*/ 208209 w 1034979"/>
                    <a:gd name="connsiteY15" fmla="*/ 990783 h 1516602"/>
                    <a:gd name="connsiteX16" fmla="*/ 213924 w 1034979"/>
                    <a:gd name="connsiteY16" fmla="*/ 992688 h 1516602"/>
                    <a:gd name="connsiteX17" fmla="*/ 229164 w 1034979"/>
                    <a:gd name="connsiteY17" fmla="*/ 996498 h 1516602"/>
                    <a:gd name="connsiteX18" fmla="*/ 248214 w 1034979"/>
                    <a:gd name="connsiteY18" fmla="*/ 1002213 h 1516602"/>
                    <a:gd name="connsiteX19" fmla="*/ 253929 w 1034979"/>
                    <a:gd name="connsiteY19" fmla="*/ 1006023 h 1516602"/>
                    <a:gd name="connsiteX20" fmla="*/ 267264 w 1034979"/>
                    <a:gd name="connsiteY20" fmla="*/ 1021263 h 1516602"/>
                    <a:gd name="connsiteX21" fmla="*/ 272979 w 1034979"/>
                    <a:gd name="connsiteY21" fmla="*/ 1040313 h 1516602"/>
                    <a:gd name="connsiteX22" fmla="*/ 274884 w 1034979"/>
                    <a:gd name="connsiteY22" fmla="*/ 1046028 h 1516602"/>
                    <a:gd name="connsiteX23" fmla="*/ 276789 w 1034979"/>
                    <a:gd name="connsiteY23" fmla="*/ 1051743 h 1516602"/>
                    <a:gd name="connsiteX24" fmla="*/ 278694 w 1034979"/>
                    <a:gd name="connsiteY24" fmla="*/ 1076508 h 1516602"/>
                    <a:gd name="connsiteX25" fmla="*/ 280599 w 1034979"/>
                    <a:gd name="connsiteY25" fmla="*/ 1082223 h 1516602"/>
                    <a:gd name="connsiteX26" fmla="*/ 278694 w 1034979"/>
                    <a:gd name="connsiteY26" fmla="*/ 1101273 h 1516602"/>
                    <a:gd name="connsiteX27" fmla="*/ 276789 w 1034979"/>
                    <a:gd name="connsiteY27" fmla="*/ 1110798 h 1516602"/>
                    <a:gd name="connsiteX28" fmla="*/ 263454 w 1034979"/>
                    <a:gd name="connsiteY28" fmla="*/ 1124133 h 1516602"/>
                    <a:gd name="connsiteX29" fmla="*/ 252024 w 1034979"/>
                    <a:gd name="connsiteY29" fmla="*/ 1131753 h 1516602"/>
                    <a:gd name="connsiteX30" fmla="*/ 240594 w 1034979"/>
                    <a:gd name="connsiteY30" fmla="*/ 1135563 h 1516602"/>
                    <a:gd name="connsiteX31" fmla="*/ 27234 w 1034979"/>
                    <a:gd name="connsiteY31" fmla="*/ 1154613 h 1516602"/>
                    <a:gd name="connsiteX32" fmla="*/ 15804 w 1034979"/>
                    <a:gd name="connsiteY32" fmla="*/ 1160328 h 1516602"/>
                    <a:gd name="connsiteX33" fmla="*/ 6279 w 1034979"/>
                    <a:gd name="connsiteY33" fmla="*/ 1169853 h 1516602"/>
                    <a:gd name="connsiteX34" fmla="*/ 4374 w 1034979"/>
                    <a:gd name="connsiteY34" fmla="*/ 1175568 h 1516602"/>
                    <a:gd name="connsiteX35" fmla="*/ 564 w 1034979"/>
                    <a:gd name="connsiteY35" fmla="*/ 1181283 h 1516602"/>
                    <a:gd name="connsiteX36" fmla="*/ 6279 w 1034979"/>
                    <a:gd name="connsiteY36" fmla="*/ 1213668 h 1516602"/>
                    <a:gd name="connsiteX37" fmla="*/ 11994 w 1034979"/>
                    <a:gd name="connsiteY37" fmla="*/ 1217478 h 1516602"/>
                    <a:gd name="connsiteX38" fmla="*/ 17709 w 1034979"/>
                    <a:gd name="connsiteY38" fmla="*/ 1219383 h 1516602"/>
                    <a:gd name="connsiteX39" fmla="*/ 145344 w 1034979"/>
                    <a:gd name="connsiteY39" fmla="*/ 1217478 h 1516602"/>
                    <a:gd name="connsiteX40" fmla="*/ 239202 w 1034979"/>
                    <a:gd name="connsiteY40" fmla="*/ 1214801 h 1516602"/>
                    <a:gd name="connsiteX41" fmla="*/ 318699 w 1034979"/>
                    <a:gd name="connsiteY41" fmla="*/ 1217478 h 1516602"/>
                    <a:gd name="connsiteX42" fmla="*/ 330129 w 1034979"/>
                    <a:gd name="connsiteY42" fmla="*/ 1223193 h 1516602"/>
                    <a:gd name="connsiteX43" fmla="*/ 333939 w 1034979"/>
                    <a:gd name="connsiteY43" fmla="*/ 1228908 h 1516602"/>
                    <a:gd name="connsiteX44" fmla="*/ 339654 w 1034979"/>
                    <a:gd name="connsiteY44" fmla="*/ 1230813 h 1516602"/>
                    <a:gd name="connsiteX45" fmla="*/ 351084 w 1034979"/>
                    <a:gd name="connsiteY45" fmla="*/ 1238433 h 1516602"/>
                    <a:gd name="connsiteX46" fmla="*/ 356799 w 1034979"/>
                    <a:gd name="connsiteY46" fmla="*/ 1242243 h 1516602"/>
                    <a:gd name="connsiteX47" fmla="*/ 360609 w 1034979"/>
                    <a:gd name="connsiteY47" fmla="*/ 1247958 h 1516602"/>
                    <a:gd name="connsiteX48" fmla="*/ 366324 w 1034979"/>
                    <a:gd name="connsiteY48" fmla="*/ 1259388 h 1516602"/>
                    <a:gd name="connsiteX49" fmla="*/ 362514 w 1034979"/>
                    <a:gd name="connsiteY49" fmla="*/ 1286058 h 1516602"/>
                    <a:gd name="connsiteX50" fmla="*/ 358704 w 1034979"/>
                    <a:gd name="connsiteY50" fmla="*/ 1291773 h 1516602"/>
                    <a:gd name="connsiteX51" fmla="*/ 356799 w 1034979"/>
                    <a:gd name="connsiteY51" fmla="*/ 1297488 h 1516602"/>
                    <a:gd name="connsiteX52" fmla="*/ 352989 w 1034979"/>
                    <a:gd name="connsiteY52" fmla="*/ 1303203 h 1516602"/>
                    <a:gd name="connsiteX53" fmla="*/ 351084 w 1034979"/>
                    <a:gd name="connsiteY53" fmla="*/ 1308918 h 1516602"/>
                    <a:gd name="connsiteX54" fmla="*/ 347274 w 1034979"/>
                    <a:gd name="connsiteY54" fmla="*/ 1314633 h 1516602"/>
                    <a:gd name="connsiteX55" fmla="*/ 330129 w 1034979"/>
                    <a:gd name="connsiteY55" fmla="*/ 1381308 h 1516602"/>
                    <a:gd name="connsiteX56" fmla="*/ 328224 w 1034979"/>
                    <a:gd name="connsiteY56" fmla="*/ 1432743 h 1516602"/>
                    <a:gd name="connsiteX57" fmla="*/ 330129 w 1034979"/>
                    <a:gd name="connsiteY57" fmla="*/ 1457508 h 1516602"/>
                    <a:gd name="connsiteX58" fmla="*/ 332034 w 1034979"/>
                    <a:gd name="connsiteY58" fmla="*/ 1463223 h 1516602"/>
                    <a:gd name="connsiteX59" fmla="*/ 335844 w 1034979"/>
                    <a:gd name="connsiteY59" fmla="*/ 1467033 h 1516602"/>
                    <a:gd name="connsiteX60" fmla="*/ 364419 w 1034979"/>
                    <a:gd name="connsiteY60" fmla="*/ 1512753 h 1516602"/>
                    <a:gd name="connsiteX61" fmla="*/ 387279 w 1034979"/>
                    <a:gd name="connsiteY61" fmla="*/ 1514658 h 1516602"/>
                    <a:gd name="connsiteX62" fmla="*/ 392994 w 1034979"/>
                    <a:gd name="connsiteY62" fmla="*/ 1508943 h 1516602"/>
                    <a:gd name="connsiteX63" fmla="*/ 394899 w 1034979"/>
                    <a:gd name="connsiteY63" fmla="*/ 1497513 h 1516602"/>
                    <a:gd name="connsiteX64" fmla="*/ 396804 w 1034979"/>
                    <a:gd name="connsiteY64" fmla="*/ 1491798 h 1516602"/>
                    <a:gd name="connsiteX65" fmla="*/ 398709 w 1034979"/>
                    <a:gd name="connsiteY65" fmla="*/ 1474653 h 1516602"/>
                    <a:gd name="connsiteX66" fmla="*/ 400614 w 1034979"/>
                    <a:gd name="connsiteY66" fmla="*/ 1461318 h 1516602"/>
                    <a:gd name="connsiteX67" fmla="*/ 404424 w 1034979"/>
                    <a:gd name="connsiteY67" fmla="*/ 1404168 h 1516602"/>
                    <a:gd name="connsiteX68" fmla="*/ 410139 w 1034979"/>
                    <a:gd name="connsiteY68" fmla="*/ 1392738 h 1516602"/>
                    <a:gd name="connsiteX69" fmla="*/ 413949 w 1034979"/>
                    <a:gd name="connsiteY69" fmla="*/ 1379403 h 1516602"/>
                    <a:gd name="connsiteX70" fmla="*/ 415854 w 1034979"/>
                    <a:gd name="connsiteY70" fmla="*/ 1373688 h 1516602"/>
                    <a:gd name="connsiteX71" fmla="*/ 417759 w 1034979"/>
                    <a:gd name="connsiteY71" fmla="*/ 1360353 h 1516602"/>
                    <a:gd name="connsiteX72" fmla="*/ 421569 w 1034979"/>
                    <a:gd name="connsiteY72" fmla="*/ 1348923 h 1516602"/>
                    <a:gd name="connsiteX73" fmla="*/ 427284 w 1034979"/>
                    <a:gd name="connsiteY73" fmla="*/ 1335588 h 1516602"/>
                    <a:gd name="connsiteX74" fmla="*/ 467289 w 1034979"/>
                    <a:gd name="connsiteY74" fmla="*/ 1265103 h 1516602"/>
                    <a:gd name="connsiteX75" fmla="*/ 528455 w 1034979"/>
                    <a:gd name="connsiteY75" fmla="*/ 1230091 h 1516602"/>
                    <a:gd name="connsiteX76" fmla="*/ 601154 w 1034979"/>
                    <a:gd name="connsiteY76" fmla="*/ 1221700 h 1516602"/>
                    <a:gd name="connsiteX77" fmla="*/ 720654 w 1034979"/>
                    <a:gd name="connsiteY77" fmla="*/ 1316538 h 1516602"/>
                    <a:gd name="connsiteX78" fmla="*/ 733989 w 1034979"/>
                    <a:gd name="connsiteY78" fmla="*/ 1326063 h 1516602"/>
                    <a:gd name="connsiteX79" fmla="*/ 743514 w 1034979"/>
                    <a:gd name="connsiteY79" fmla="*/ 1327968 h 1516602"/>
                    <a:gd name="connsiteX80" fmla="*/ 749229 w 1034979"/>
                    <a:gd name="connsiteY80" fmla="*/ 1329873 h 1516602"/>
                    <a:gd name="connsiteX81" fmla="*/ 762564 w 1034979"/>
                    <a:gd name="connsiteY81" fmla="*/ 1335588 h 1516602"/>
                    <a:gd name="connsiteX82" fmla="*/ 777804 w 1034979"/>
                    <a:gd name="connsiteY82" fmla="*/ 1333683 h 1516602"/>
                    <a:gd name="connsiteX83" fmla="*/ 789234 w 1034979"/>
                    <a:gd name="connsiteY83" fmla="*/ 1327968 h 1516602"/>
                    <a:gd name="connsiteX84" fmla="*/ 794949 w 1034979"/>
                    <a:gd name="connsiteY84" fmla="*/ 1326063 h 1516602"/>
                    <a:gd name="connsiteX85" fmla="*/ 802569 w 1034979"/>
                    <a:gd name="connsiteY85" fmla="*/ 1308918 h 1516602"/>
                    <a:gd name="connsiteX86" fmla="*/ 800664 w 1034979"/>
                    <a:gd name="connsiteY86" fmla="*/ 1284153 h 1516602"/>
                    <a:gd name="connsiteX87" fmla="*/ 798759 w 1034979"/>
                    <a:gd name="connsiteY87" fmla="*/ 1278438 h 1516602"/>
                    <a:gd name="connsiteX88" fmla="*/ 796854 w 1034979"/>
                    <a:gd name="connsiteY88" fmla="*/ 1270818 h 1516602"/>
                    <a:gd name="connsiteX89" fmla="*/ 783519 w 1034979"/>
                    <a:gd name="connsiteY89" fmla="*/ 1253673 h 1516602"/>
                    <a:gd name="connsiteX90" fmla="*/ 773994 w 1034979"/>
                    <a:gd name="connsiteY90" fmla="*/ 1247958 h 1516602"/>
                    <a:gd name="connsiteX91" fmla="*/ 648264 w 1034979"/>
                    <a:gd name="connsiteY91" fmla="*/ 1156518 h 1516602"/>
                    <a:gd name="connsiteX92" fmla="*/ 644454 w 1034979"/>
                    <a:gd name="connsiteY92" fmla="*/ 1139373 h 1516602"/>
                    <a:gd name="connsiteX93" fmla="*/ 646359 w 1034979"/>
                    <a:gd name="connsiteY93" fmla="*/ 1131753 h 1516602"/>
                    <a:gd name="connsiteX94" fmla="*/ 650169 w 1034979"/>
                    <a:gd name="connsiteY94" fmla="*/ 1114608 h 1516602"/>
                    <a:gd name="connsiteX95" fmla="*/ 653979 w 1034979"/>
                    <a:gd name="connsiteY95" fmla="*/ 1108893 h 1516602"/>
                    <a:gd name="connsiteX96" fmla="*/ 655884 w 1034979"/>
                    <a:gd name="connsiteY96" fmla="*/ 1103178 h 1516602"/>
                    <a:gd name="connsiteX97" fmla="*/ 661599 w 1034979"/>
                    <a:gd name="connsiteY97" fmla="*/ 1101273 h 1516602"/>
                    <a:gd name="connsiteX98" fmla="*/ 671124 w 1034979"/>
                    <a:gd name="connsiteY98" fmla="*/ 1089843 h 1516602"/>
                    <a:gd name="connsiteX99" fmla="*/ 724464 w 1034979"/>
                    <a:gd name="connsiteY99" fmla="*/ 1082223 h 1516602"/>
                    <a:gd name="connsiteX100" fmla="*/ 842574 w 1034979"/>
                    <a:gd name="connsiteY100" fmla="*/ 1084128 h 1516602"/>
                    <a:gd name="connsiteX101" fmla="*/ 871149 w 1034979"/>
                    <a:gd name="connsiteY101" fmla="*/ 1086033 h 1516602"/>
                    <a:gd name="connsiteX102" fmla="*/ 899724 w 1034979"/>
                    <a:gd name="connsiteY102" fmla="*/ 1091748 h 1516602"/>
                    <a:gd name="connsiteX103" fmla="*/ 922584 w 1034979"/>
                    <a:gd name="connsiteY103" fmla="*/ 1095558 h 1516602"/>
                    <a:gd name="connsiteX104" fmla="*/ 951159 w 1034979"/>
                    <a:gd name="connsiteY104" fmla="*/ 1101273 h 1516602"/>
                    <a:gd name="connsiteX105" fmla="*/ 956874 w 1034979"/>
                    <a:gd name="connsiteY105" fmla="*/ 1101273 h 1516602"/>
                    <a:gd name="connsiteX106" fmla="*/ 1002594 w 1034979"/>
                    <a:gd name="connsiteY106" fmla="*/ 1099368 h 1516602"/>
                    <a:gd name="connsiteX107" fmla="*/ 1031169 w 1034979"/>
                    <a:gd name="connsiteY107" fmla="*/ 1091748 h 1516602"/>
                    <a:gd name="connsiteX108" fmla="*/ 1034979 w 1034979"/>
                    <a:gd name="connsiteY108" fmla="*/ 1086033 h 1516602"/>
                    <a:gd name="connsiteX109" fmla="*/ 1033074 w 1034979"/>
                    <a:gd name="connsiteY109" fmla="*/ 1066983 h 1516602"/>
                    <a:gd name="connsiteX110" fmla="*/ 1027359 w 1034979"/>
                    <a:gd name="connsiteY110" fmla="*/ 1063173 h 1516602"/>
                    <a:gd name="connsiteX111" fmla="*/ 1012119 w 1034979"/>
                    <a:gd name="connsiteY111" fmla="*/ 1061268 h 1516602"/>
                    <a:gd name="connsiteX112" fmla="*/ 1006404 w 1034979"/>
                    <a:gd name="connsiteY112" fmla="*/ 1059363 h 1516602"/>
                    <a:gd name="connsiteX113" fmla="*/ 998784 w 1034979"/>
                    <a:gd name="connsiteY113" fmla="*/ 1057458 h 1516602"/>
                    <a:gd name="connsiteX114" fmla="*/ 987354 w 1034979"/>
                    <a:gd name="connsiteY114" fmla="*/ 1049838 h 1516602"/>
                    <a:gd name="connsiteX115" fmla="*/ 975924 w 1034979"/>
                    <a:gd name="connsiteY115" fmla="*/ 1046028 h 1516602"/>
                    <a:gd name="connsiteX116" fmla="*/ 970209 w 1034979"/>
                    <a:gd name="connsiteY116" fmla="*/ 1044123 h 1516602"/>
                    <a:gd name="connsiteX117" fmla="*/ 962589 w 1034979"/>
                    <a:gd name="connsiteY117" fmla="*/ 1042218 h 1516602"/>
                    <a:gd name="connsiteX118" fmla="*/ 956874 w 1034979"/>
                    <a:gd name="connsiteY118" fmla="*/ 1040313 h 1516602"/>
                    <a:gd name="connsiteX119" fmla="*/ 935919 w 1034979"/>
                    <a:gd name="connsiteY119" fmla="*/ 1034598 h 1516602"/>
                    <a:gd name="connsiteX120" fmla="*/ 825429 w 1034979"/>
                    <a:gd name="connsiteY120" fmla="*/ 1034598 h 1516602"/>
                    <a:gd name="connsiteX121" fmla="*/ 730179 w 1034979"/>
                    <a:gd name="connsiteY121" fmla="*/ 1038408 h 1516602"/>
                    <a:gd name="connsiteX122" fmla="*/ 669219 w 1034979"/>
                    <a:gd name="connsiteY122" fmla="*/ 1046028 h 1516602"/>
                    <a:gd name="connsiteX123" fmla="*/ 646359 w 1034979"/>
                    <a:gd name="connsiteY123" fmla="*/ 1049838 h 1516602"/>
                    <a:gd name="connsiteX124" fmla="*/ 642549 w 1034979"/>
                    <a:gd name="connsiteY124" fmla="*/ 1038408 h 1516602"/>
                    <a:gd name="connsiteX125" fmla="*/ 640644 w 1034979"/>
                    <a:gd name="connsiteY125" fmla="*/ 1032693 h 1516602"/>
                    <a:gd name="connsiteX126" fmla="*/ 642549 w 1034979"/>
                    <a:gd name="connsiteY126" fmla="*/ 1015548 h 1516602"/>
                    <a:gd name="connsiteX127" fmla="*/ 644454 w 1034979"/>
                    <a:gd name="connsiteY127" fmla="*/ 1009833 h 1516602"/>
                    <a:gd name="connsiteX128" fmla="*/ 661599 w 1034979"/>
                    <a:gd name="connsiteY128" fmla="*/ 1000308 h 1516602"/>
                    <a:gd name="connsiteX129" fmla="*/ 673029 w 1034979"/>
                    <a:gd name="connsiteY129" fmla="*/ 992688 h 1516602"/>
                    <a:gd name="connsiteX130" fmla="*/ 674934 w 1034979"/>
                    <a:gd name="connsiteY130" fmla="*/ 986973 h 1516602"/>
                    <a:gd name="connsiteX131" fmla="*/ 680649 w 1034979"/>
                    <a:gd name="connsiteY131" fmla="*/ 985068 h 1516602"/>
                    <a:gd name="connsiteX132" fmla="*/ 686364 w 1034979"/>
                    <a:gd name="connsiteY132" fmla="*/ 981258 h 1516602"/>
                    <a:gd name="connsiteX133" fmla="*/ 695889 w 1034979"/>
                    <a:gd name="connsiteY133" fmla="*/ 971733 h 1516602"/>
                    <a:gd name="connsiteX134" fmla="*/ 705414 w 1034979"/>
                    <a:gd name="connsiteY134" fmla="*/ 960303 h 1516602"/>
                    <a:gd name="connsiteX135" fmla="*/ 716844 w 1034979"/>
                    <a:gd name="connsiteY135" fmla="*/ 952683 h 1516602"/>
                    <a:gd name="connsiteX136" fmla="*/ 732084 w 1034979"/>
                    <a:gd name="connsiteY136" fmla="*/ 939348 h 1516602"/>
                    <a:gd name="connsiteX137" fmla="*/ 741609 w 1034979"/>
                    <a:gd name="connsiteY137" fmla="*/ 927918 h 1516602"/>
                    <a:gd name="connsiteX138" fmla="*/ 753039 w 1034979"/>
                    <a:gd name="connsiteY138" fmla="*/ 918393 h 1516602"/>
                    <a:gd name="connsiteX139" fmla="*/ 758754 w 1034979"/>
                    <a:gd name="connsiteY139" fmla="*/ 906963 h 1516602"/>
                    <a:gd name="connsiteX140" fmla="*/ 760659 w 1034979"/>
                    <a:gd name="connsiteY140" fmla="*/ 901248 h 1516602"/>
                    <a:gd name="connsiteX141" fmla="*/ 766374 w 1034979"/>
                    <a:gd name="connsiteY141" fmla="*/ 889818 h 1516602"/>
                    <a:gd name="connsiteX142" fmla="*/ 764469 w 1034979"/>
                    <a:gd name="connsiteY142" fmla="*/ 874578 h 1516602"/>
                    <a:gd name="connsiteX143" fmla="*/ 758754 w 1034979"/>
                    <a:gd name="connsiteY143" fmla="*/ 872673 h 1516602"/>
                    <a:gd name="connsiteX144" fmla="*/ 737799 w 1034979"/>
                    <a:gd name="connsiteY144" fmla="*/ 874578 h 1516602"/>
                    <a:gd name="connsiteX145" fmla="*/ 732084 w 1034979"/>
                    <a:gd name="connsiteY145" fmla="*/ 878388 h 1516602"/>
                    <a:gd name="connsiteX146" fmla="*/ 699699 w 1034979"/>
                    <a:gd name="connsiteY146" fmla="*/ 899343 h 1516602"/>
                    <a:gd name="connsiteX147" fmla="*/ 595181 w 1034979"/>
                    <a:gd name="connsiteY147" fmla="*/ 957831 h 1516602"/>
                    <a:gd name="connsiteX148" fmla="*/ 507294 w 1034979"/>
                    <a:gd name="connsiteY148" fmla="*/ 847908 h 1516602"/>
                    <a:gd name="connsiteX149" fmla="*/ 503484 w 1034979"/>
                    <a:gd name="connsiteY149" fmla="*/ 358323 h 1516602"/>
                    <a:gd name="connsiteX150" fmla="*/ 499674 w 1034979"/>
                    <a:gd name="connsiteY150" fmla="*/ 66858 h 1516602"/>
                    <a:gd name="connsiteX151" fmla="*/ 490149 w 1034979"/>
                    <a:gd name="connsiteY151" fmla="*/ 40188 h 1516602"/>
                    <a:gd name="connsiteX152" fmla="*/ 488244 w 1034979"/>
                    <a:gd name="connsiteY152" fmla="*/ 34473 h 1516602"/>
                    <a:gd name="connsiteX153" fmla="*/ 484434 w 1034979"/>
                    <a:gd name="connsiteY153" fmla="*/ 28758 h 1516602"/>
                    <a:gd name="connsiteX154" fmla="*/ 478719 w 1034979"/>
                    <a:gd name="connsiteY154" fmla="*/ 17328 h 1516602"/>
                    <a:gd name="connsiteX155" fmla="*/ 473004 w 1034979"/>
                    <a:gd name="connsiteY155" fmla="*/ 13518 h 1516602"/>
                    <a:gd name="connsiteX156" fmla="*/ 469194 w 1034979"/>
                    <a:gd name="connsiteY156" fmla="*/ 7803 h 1516602"/>
                    <a:gd name="connsiteX157" fmla="*/ 429189 w 1034979"/>
                    <a:gd name="connsiteY157" fmla="*/ 11613 h 1516602"/>
                    <a:gd name="connsiteX158" fmla="*/ 425379 w 1034979"/>
                    <a:gd name="connsiteY158" fmla="*/ 78288 h 1516602"/>
                    <a:gd name="connsiteX159" fmla="*/ 425379 w 1034979"/>
                    <a:gd name="connsiteY159" fmla="*/ 84003 h 1516602"/>
                    <a:gd name="connsiteX160" fmla="*/ 429189 w 1034979"/>
                    <a:gd name="connsiteY160" fmla="*/ 238308 h 1516602"/>
                    <a:gd name="connsiteX161" fmla="*/ 440619 w 1034979"/>
                    <a:gd name="connsiteY161" fmla="*/ 421188 h 1516602"/>
                    <a:gd name="connsiteX162" fmla="*/ 435265 w 1034979"/>
                    <a:gd name="connsiteY162" fmla="*/ 718368 h 1516602"/>
                    <a:gd name="connsiteX163" fmla="*/ 435059 w 1034979"/>
                    <a:gd name="connsiteY163" fmla="*/ 799046 h 1516602"/>
                    <a:gd name="connsiteX164" fmla="*/ 430322 w 1034979"/>
                    <a:gd name="connsiteY164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191064 w 1034979"/>
                    <a:gd name="connsiteY14" fmla="*/ 985068 h 1516602"/>
                    <a:gd name="connsiteX15" fmla="*/ 208209 w 1034979"/>
                    <a:gd name="connsiteY15" fmla="*/ 990783 h 1516602"/>
                    <a:gd name="connsiteX16" fmla="*/ 213924 w 1034979"/>
                    <a:gd name="connsiteY16" fmla="*/ 992688 h 1516602"/>
                    <a:gd name="connsiteX17" fmla="*/ 229164 w 1034979"/>
                    <a:gd name="connsiteY17" fmla="*/ 996498 h 1516602"/>
                    <a:gd name="connsiteX18" fmla="*/ 248214 w 1034979"/>
                    <a:gd name="connsiteY18" fmla="*/ 1002213 h 1516602"/>
                    <a:gd name="connsiteX19" fmla="*/ 267264 w 1034979"/>
                    <a:gd name="connsiteY19" fmla="*/ 1021263 h 1516602"/>
                    <a:gd name="connsiteX20" fmla="*/ 272979 w 1034979"/>
                    <a:gd name="connsiteY20" fmla="*/ 1040313 h 1516602"/>
                    <a:gd name="connsiteX21" fmla="*/ 274884 w 1034979"/>
                    <a:gd name="connsiteY21" fmla="*/ 1046028 h 1516602"/>
                    <a:gd name="connsiteX22" fmla="*/ 276789 w 1034979"/>
                    <a:gd name="connsiteY22" fmla="*/ 1051743 h 1516602"/>
                    <a:gd name="connsiteX23" fmla="*/ 278694 w 1034979"/>
                    <a:gd name="connsiteY23" fmla="*/ 1076508 h 1516602"/>
                    <a:gd name="connsiteX24" fmla="*/ 280599 w 1034979"/>
                    <a:gd name="connsiteY24" fmla="*/ 1082223 h 1516602"/>
                    <a:gd name="connsiteX25" fmla="*/ 278694 w 1034979"/>
                    <a:gd name="connsiteY25" fmla="*/ 1101273 h 1516602"/>
                    <a:gd name="connsiteX26" fmla="*/ 276789 w 1034979"/>
                    <a:gd name="connsiteY26" fmla="*/ 1110798 h 1516602"/>
                    <a:gd name="connsiteX27" fmla="*/ 263454 w 1034979"/>
                    <a:gd name="connsiteY27" fmla="*/ 1124133 h 1516602"/>
                    <a:gd name="connsiteX28" fmla="*/ 252024 w 1034979"/>
                    <a:gd name="connsiteY28" fmla="*/ 1131753 h 1516602"/>
                    <a:gd name="connsiteX29" fmla="*/ 240594 w 1034979"/>
                    <a:gd name="connsiteY29" fmla="*/ 1135563 h 1516602"/>
                    <a:gd name="connsiteX30" fmla="*/ 27234 w 1034979"/>
                    <a:gd name="connsiteY30" fmla="*/ 1154613 h 1516602"/>
                    <a:gd name="connsiteX31" fmla="*/ 15804 w 1034979"/>
                    <a:gd name="connsiteY31" fmla="*/ 1160328 h 1516602"/>
                    <a:gd name="connsiteX32" fmla="*/ 6279 w 1034979"/>
                    <a:gd name="connsiteY32" fmla="*/ 1169853 h 1516602"/>
                    <a:gd name="connsiteX33" fmla="*/ 4374 w 1034979"/>
                    <a:gd name="connsiteY33" fmla="*/ 1175568 h 1516602"/>
                    <a:gd name="connsiteX34" fmla="*/ 564 w 1034979"/>
                    <a:gd name="connsiteY34" fmla="*/ 1181283 h 1516602"/>
                    <a:gd name="connsiteX35" fmla="*/ 6279 w 1034979"/>
                    <a:gd name="connsiteY35" fmla="*/ 1213668 h 1516602"/>
                    <a:gd name="connsiteX36" fmla="*/ 11994 w 1034979"/>
                    <a:gd name="connsiteY36" fmla="*/ 1217478 h 1516602"/>
                    <a:gd name="connsiteX37" fmla="*/ 17709 w 1034979"/>
                    <a:gd name="connsiteY37" fmla="*/ 1219383 h 1516602"/>
                    <a:gd name="connsiteX38" fmla="*/ 145344 w 1034979"/>
                    <a:gd name="connsiteY38" fmla="*/ 1217478 h 1516602"/>
                    <a:gd name="connsiteX39" fmla="*/ 239202 w 1034979"/>
                    <a:gd name="connsiteY39" fmla="*/ 1214801 h 1516602"/>
                    <a:gd name="connsiteX40" fmla="*/ 318699 w 1034979"/>
                    <a:gd name="connsiteY40" fmla="*/ 1217478 h 1516602"/>
                    <a:gd name="connsiteX41" fmla="*/ 330129 w 1034979"/>
                    <a:gd name="connsiteY41" fmla="*/ 1223193 h 1516602"/>
                    <a:gd name="connsiteX42" fmla="*/ 333939 w 1034979"/>
                    <a:gd name="connsiteY42" fmla="*/ 1228908 h 1516602"/>
                    <a:gd name="connsiteX43" fmla="*/ 339654 w 1034979"/>
                    <a:gd name="connsiteY43" fmla="*/ 1230813 h 1516602"/>
                    <a:gd name="connsiteX44" fmla="*/ 351084 w 1034979"/>
                    <a:gd name="connsiteY44" fmla="*/ 1238433 h 1516602"/>
                    <a:gd name="connsiteX45" fmla="*/ 356799 w 1034979"/>
                    <a:gd name="connsiteY45" fmla="*/ 1242243 h 1516602"/>
                    <a:gd name="connsiteX46" fmla="*/ 360609 w 1034979"/>
                    <a:gd name="connsiteY46" fmla="*/ 1247958 h 1516602"/>
                    <a:gd name="connsiteX47" fmla="*/ 366324 w 1034979"/>
                    <a:gd name="connsiteY47" fmla="*/ 1259388 h 1516602"/>
                    <a:gd name="connsiteX48" fmla="*/ 362514 w 1034979"/>
                    <a:gd name="connsiteY48" fmla="*/ 1286058 h 1516602"/>
                    <a:gd name="connsiteX49" fmla="*/ 358704 w 1034979"/>
                    <a:gd name="connsiteY49" fmla="*/ 1291773 h 1516602"/>
                    <a:gd name="connsiteX50" fmla="*/ 356799 w 1034979"/>
                    <a:gd name="connsiteY50" fmla="*/ 1297488 h 1516602"/>
                    <a:gd name="connsiteX51" fmla="*/ 352989 w 1034979"/>
                    <a:gd name="connsiteY51" fmla="*/ 1303203 h 1516602"/>
                    <a:gd name="connsiteX52" fmla="*/ 351084 w 1034979"/>
                    <a:gd name="connsiteY52" fmla="*/ 1308918 h 1516602"/>
                    <a:gd name="connsiteX53" fmla="*/ 347274 w 1034979"/>
                    <a:gd name="connsiteY53" fmla="*/ 1314633 h 1516602"/>
                    <a:gd name="connsiteX54" fmla="*/ 330129 w 1034979"/>
                    <a:gd name="connsiteY54" fmla="*/ 1381308 h 1516602"/>
                    <a:gd name="connsiteX55" fmla="*/ 328224 w 1034979"/>
                    <a:gd name="connsiteY55" fmla="*/ 1432743 h 1516602"/>
                    <a:gd name="connsiteX56" fmla="*/ 330129 w 1034979"/>
                    <a:gd name="connsiteY56" fmla="*/ 1457508 h 1516602"/>
                    <a:gd name="connsiteX57" fmla="*/ 332034 w 1034979"/>
                    <a:gd name="connsiteY57" fmla="*/ 1463223 h 1516602"/>
                    <a:gd name="connsiteX58" fmla="*/ 335844 w 1034979"/>
                    <a:gd name="connsiteY58" fmla="*/ 1467033 h 1516602"/>
                    <a:gd name="connsiteX59" fmla="*/ 364419 w 1034979"/>
                    <a:gd name="connsiteY59" fmla="*/ 1512753 h 1516602"/>
                    <a:gd name="connsiteX60" fmla="*/ 387279 w 1034979"/>
                    <a:gd name="connsiteY60" fmla="*/ 1514658 h 1516602"/>
                    <a:gd name="connsiteX61" fmla="*/ 392994 w 1034979"/>
                    <a:gd name="connsiteY61" fmla="*/ 1508943 h 1516602"/>
                    <a:gd name="connsiteX62" fmla="*/ 394899 w 1034979"/>
                    <a:gd name="connsiteY62" fmla="*/ 1497513 h 1516602"/>
                    <a:gd name="connsiteX63" fmla="*/ 396804 w 1034979"/>
                    <a:gd name="connsiteY63" fmla="*/ 1491798 h 1516602"/>
                    <a:gd name="connsiteX64" fmla="*/ 398709 w 1034979"/>
                    <a:gd name="connsiteY64" fmla="*/ 1474653 h 1516602"/>
                    <a:gd name="connsiteX65" fmla="*/ 400614 w 1034979"/>
                    <a:gd name="connsiteY65" fmla="*/ 1461318 h 1516602"/>
                    <a:gd name="connsiteX66" fmla="*/ 404424 w 1034979"/>
                    <a:gd name="connsiteY66" fmla="*/ 1404168 h 1516602"/>
                    <a:gd name="connsiteX67" fmla="*/ 410139 w 1034979"/>
                    <a:gd name="connsiteY67" fmla="*/ 1392738 h 1516602"/>
                    <a:gd name="connsiteX68" fmla="*/ 413949 w 1034979"/>
                    <a:gd name="connsiteY68" fmla="*/ 1379403 h 1516602"/>
                    <a:gd name="connsiteX69" fmla="*/ 415854 w 1034979"/>
                    <a:gd name="connsiteY69" fmla="*/ 1373688 h 1516602"/>
                    <a:gd name="connsiteX70" fmla="*/ 417759 w 1034979"/>
                    <a:gd name="connsiteY70" fmla="*/ 1360353 h 1516602"/>
                    <a:gd name="connsiteX71" fmla="*/ 421569 w 1034979"/>
                    <a:gd name="connsiteY71" fmla="*/ 1348923 h 1516602"/>
                    <a:gd name="connsiteX72" fmla="*/ 427284 w 1034979"/>
                    <a:gd name="connsiteY72" fmla="*/ 1335588 h 1516602"/>
                    <a:gd name="connsiteX73" fmla="*/ 467289 w 1034979"/>
                    <a:gd name="connsiteY73" fmla="*/ 1265103 h 1516602"/>
                    <a:gd name="connsiteX74" fmla="*/ 528455 w 1034979"/>
                    <a:gd name="connsiteY74" fmla="*/ 1230091 h 1516602"/>
                    <a:gd name="connsiteX75" fmla="*/ 601154 w 1034979"/>
                    <a:gd name="connsiteY75" fmla="*/ 1221700 h 1516602"/>
                    <a:gd name="connsiteX76" fmla="*/ 720654 w 1034979"/>
                    <a:gd name="connsiteY76" fmla="*/ 1316538 h 1516602"/>
                    <a:gd name="connsiteX77" fmla="*/ 733989 w 1034979"/>
                    <a:gd name="connsiteY77" fmla="*/ 1326063 h 1516602"/>
                    <a:gd name="connsiteX78" fmla="*/ 743514 w 1034979"/>
                    <a:gd name="connsiteY78" fmla="*/ 1327968 h 1516602"/>
                    <a:gd name="connsiteX79" fmla="*/ 749229 w 1034979"/>
                    <a:gd name="connsiteY79" fmla="*/ 1329873 h 1516602"/>
                    <a:gd name="connsiteX80" fmla="*/ 762564 w 1034979"/>
                    <a:gd name="connsiteY80" fmla="*/ 1335588 h 1516602"/>
                    <a:gd name="connsiteX81" fmla="*/ 777804 w 1034979"/>
                    <a:gd name="connsiteY81" fmla="*/ 1333683 h 1516602"/>
                    <a:gd name="connsiteX82" fmla="*/ 789234 w 1034979"/>
                    <a:gd name="connsiteY82" fmla="*/ 1327968 h 1516602"/>
                    <a:gd name="connsiteX83" fmla="*/ 794949 w 1034979"/>
                    <a:gd name="connsiteY83" fmla="*/ 1326063 h 1516602"/>
                    <a:gd name="connsiteX84" fmla="*/ 802569 w 1034979"/>
                    <a:gd name="connsiteY84" fmla="*/ 1308918 h 1516602"/>
                    <a:gd name="connsiteX85" fmla="*/ 800664 w 1034979"/>
                    <a:gd name="connsiteY85" fmla="*/ 1284153 h 1516602"/>
                    <a:gd name="connsiteX86" fmla="*/ 798759 w 1034979"/>
                    <a:gd name="connsiteY86" fmla="*/ 1278438 h 1516602"/>
                    <a:gd name="connsiteX87" fmla="*/ 796854 w 1034979"/>
                    <a:gd name="connsiteY87" fmla="*/ 1270818 h 1516602"/>
                    <a:gd name="connsiteX88" fmla="*/ 783519 w 1034979"/>
                    <a:gd name="connsiteY88" fmla="*/ 1253673 h 1516602"/>
                    <a:gd name="connsiteX89" fmla="*/ 773994 w 1034979"/>
                    <a:gd name="connsiteY89" fmla="*/ 1247958 h 1516602"/>
                    <a:gd name="connsiteX90" fmla="*/ 648264 w 1034979"/>
                    <a:gd name="connsiteY90" fmla="*/ 1156518 h 1516602"/>
                    <a:gd name="connsiteX91" fmla="*/ 644454 w 1034979"/>
                    <a:gd name="connsiteY91" fmla="*/ 1139373 h 1516602"/>
                    <a:gd name="connsiteX92" fmla="*/ 646359 w 1034979"/>
                    <a:gd name="connsiteY92" fmla="*/ 1131753 h 1516602"/>
                    <a:gd name="connsiteX93" fmla="*/ 650169 w 1034979"/>
                    <a:gd name="connsiteY93" fmla="*/ 1114608 h 1516602"/>
                    <a:gd name="connsiteX94" fmla="*/ 653979 w 1034979"/>
                    <a:gd name="connsiteY94" fmla="*/ 1108893 h 1516602"/>
                    <a:gd name="connsiteX95" fmla="*/ 655884 w 1034979"/>
                    <a:gd name="connsiteY95" fmla="*/ 1103178 h 1516602"/>
                    <a:gd name="connsiteX96" fmla="*/ 661599 w 1034979"/>
                    <a:gd name="connsiteY96" fmla="*/ 1101273 h 1516602"/>
                    <a:gd name="connsiteX97" fmla="*/ 671124 w 1034979"/>
                    <a:gd name="connsiteY97" fmla="*/ 1089843 h 1516602"/>
                    <a:gd name="connsiteX98" fmla="*/ 724464 w 1034979"/>
                    <a:gd name="connsiteY98" fmla="*/ 1082223 h 1516602"/>
                    <a:gd name="connsiteX99" fmla="*/ 842574 w 1034979"/>
                    <a:gd name="connsiteY99" fmla="*/ 1084128 h 1516602"/>
                    <a:gd name="connsiteX100" fmla="*/ 871149 w 1034979"/>
                    <a:gd name="connsiteY100" fmla="*/ 1086033 h 1516602"/>
                    <a:gd name="connsiteX101" fmla="*/ 899724 w 1034979"/>
                    <a:gd name="connsiteY101" fmla="*/ 1091748 h 1516602"/>
                    <a:gd name="connsiteX102" fmla="*/ 922584 w 1034979"/>
                    <a:gd name="connsiteY102" fmla="*/ 1095558 h 1516602"/>
                    <a:gd name="connsiteX103" fmla="*/ 951159 w 1034979"/>
                    <a:gd name="connsiteY103" fmla="*/ 1101273 h 1516602"/>
                    <a:gd name="connsiteX104" fmla="*/ 956874 w 1034979"/>
                    <a:gd name="connsiteY104" fmla="*/ 1101273 h 1516602"/>
                    <a:gd name="connsiteX105" fmla="*/ 1002594 w 1034979"/>
                    <a:gd name="connsiteY105" fmla="*/ 1099368 h 1516602"/>
                    <a:gd name="connsiteX106" fmla="*/ 1031169 w 1034979"/>
                    <a:gd name="connsiteY106" fmla="*/ 1091748 h 1516602"/>
                    <a:gd name="connsiteX107" fmla="*/ 1034979 w 1034979"/>
                    <a:gd name="connsiteY107" fmla="*/ 1086033 h 1516602"/>
                    <a:gd name="connsiteX108" fmla="*/ 1033074 w 1034979"/>
                    <a:gd name="connsiteY108" fmla="*/ 1066983 h 1516602"/>
                    <a:gd name="connsiteX109" fmla="*/ 1027359 w 1034979"/>
                    <a:gd name="connsiteY109" fmla="*/ 1063173 h 1516602"/>
                    <a:gd name="connsiteX110" fmla="*/ 1012119 w 1034979"/>
                    <a:gd name="connsiteY110" fmla="*/ 1061268 h 1516602"/>
                    <a:gd name="connsiteX111" fmla="*/ 1006404 w 1034979"/>
                    <a:gd name="connsiteY111" fmla="*/ 1059363 h 1516602"/>
                    <a:gd name="connsiteX112" fmla="*/ 998784 w 1034979"/>
                    <a:gd name="connsiteY112" fmla="*/ 1057458 h 1516602"/>
                    <a:gd name="connsiteX113" fmla="*/ 987354 w 1034979"/>
                    <a:gd name="connsiteY113" fmla="*/ 1049838 h 1516602"/>
                    <a:gd name="connsiteX114" fmla="*/ 975924 w 1034979"/>
                    <a:gd name="connsiteY114" fmla="*/ 1046028 h 1516602"/>
                    <a:gd name="connsiteX115" fmla="*/ 970209 w 1034979"/>
                    <a:gd name="connsiteY115" fmla="*/ 1044123 h 1516602"/>
                    <a:gd name="connsiteX116" fmla="*/ 962589 w 1034979"/>
                    <a:gd name="connsiteY116" fmla="*/ 1042218 h 1516602"/>
                    <a:gd name="connsiteX117" fmla="*/ 956874 w 1034979"/>
                    <a:gd name="connsiteY117" fmla="*/ 1040313 h 1516602"/>
                    <a:gd name="connsiteX118" fmla="*/ 935919 w 1034979"/>
                    <a:gd name="connsiteY118" fmla="*/ 1034598 h 1516602"/>
                    <a:gd name="connsiteX119" fmla="*/ 825429 w 1034979"/>
                    <a:gd name="connsiteY119" fmla="*/ 1034598 h 1516602"/>
                    <a:gd name="connsiteX120" fmla="*/ 730179 w 1034979"/>
                    <a:gd name="connsiteY120" fmla="*/ 1038408 h 1516602"/>
                    <a:gd name="connsiteX121" fmla="*/ 669219 w 1034979"/>
                    <a:gd name="connsiteY121" fmla="*/ 1046028 h 1516602"/>
                    <a:gd name="connsiteX122" fmla="*/ 646359 w 1034979"/>
                    <a:gd name="connsiteY122" fmla="*/ 1049838 h 1516602"/>
                    <a:gd name="connsiteX123" fmla="*/ 642549 w 1034979"/>
                    <a:gd name="connsiteY123" fmla="*/ 1038408 h 1516602"/>
                    <a:gd name="connsiteX124" fmla="*/ 640644 w 1034979"/>
                    <a:gd name="connsiteY124" fmla="*/ 1032693 h 1516602"/>
                    <a:gd name="connsiteX125" fmla="*/ 642549 w 1034979"/>
                    <a:gd name="connsiteY125" fmla="*/ 1015548 h 1516602"/>
                    <a:gd name="connsiteX126" fmla="*/ 644454 w 1034979"/>
                    <a:gd name="connsiteY126" fmla="*/ 1009833 h 1516602"/>
                    <a:gd name="connsiteX127" fmla="*/ 661599 w 1034979"/>
                    <a:gd name="connsiteY127" fmla="*/ 1000308 h 1516602"/>
                    <a:gd name="connsiteX128" fmla="*/ 673029 w 1034979"/>
                    <a:gd name="connsiteY128" fmla="*/ 992688 h 1516602"/>
                    <a:gd name="connsiteX129" fmla="*/ 674934 w 1034979"/>
                    <a:gd name="connsiteY129" fmla="*/ 986973 h 1516602"/>
                    <a:gd name="connsiteX130" fmla="*/ 680649 w 1034979"/>
                    <a:gd name="connsiteY130" fmla="*/ 985068 h 1516602"/>
                    <a:gd name="connsiteX131" fmla="*/ 686364 w 1034979"/>
                    <a:gd name="connsiteY131" fmla="*/ 981258 h 1516602"/>
                    <a:gd name="connsiteX132" fmla="*/ 695889 w 1034979"/>
                    <a:gd name="connsiteY132" fmla="*/ 971733 h 1516602"/>
                    <a:gd name="connsiteX133" fmla="*/ 705414 w 1034979"/>
                    <a:gd name="connsiteY133" fmla="*/ 960303 h 1516602"/>
                    <a:gd name="connsiteX134" fmla="*/ 716844 w 1034979"/>
                    <a:gd name="connsiteY134" fmla="*/ 952683 h 1516602"/>
                    <a:gd name="connsiteX135" fmla="*/ 732084 w 1034979"/>
                    <a:gd name="connsiteY135" fmla="*/ 939348 h 1516602"/>
                    <a:gd name="connsiteX136" fmla="*/ 741609 w 1034979"/>
                    <a:gd name="connsiteY136" fmla="*/ 927918 h 1516602"/>
                    <a:gd name="connsiteX137" fmla="*/ 753039 w 1034979"/>
                    <a:gd name="connsiteY137" fmla="*/ 918393 h 1516602"/>
                    <a:gd name="connsiteX138" fmla="*/ 758754 w 1034979"/>
                    <a:gd name="connsiteY138" fmla="*/ 906963 h 1516602"/>
                    <a:gd name="connsiteX139" fmla="*/ 760659 w 1034979"/>
                    <a:gd name="connsiteY139" fmla="*/ 901248 h 1516602"/>
                    <a:gd name="connsiteX140" fmla="*/ 766374 w 1034979"/>
                    <a:gd name="connsiteY140" fmla="*/ 889818 h 1516602"/>
                    <a:gd name="connsiteX141" fmla="*/ 764469 w 1034979"/>
                    <a:gd name="connsiteY141" fmla="*/ 874578 h 1516602"/>
                    <a:gd name="connsiteX142" fmla="*/ 758754 w 1034979"/>
                    <a:gd name="connsiteY142" fmla="*/ 872673 h 1516602"/>
                    <a:gd name="connsiteX143" fmla="*/ 737799 w 1034979"/>
                    <a:gd name="connsiteY143" fmla="*/ 874578 h 1516602"/>
                    <a:gd name="connsiteX144" fmla="*/ 732084 w 1034979"/>
                    <a:gd name="connsiteY144" fmla="*/ 878388 h 1516602"/>
                    <a:gd name="connsiteX145" fmla="*/ 699699 w 1034979"/>
                    <a:gd name="connsiteY145" fmla="*/ 899343 h 1516602"/>
                    <a:gd name="connsiteX146" fmla="*/ 595181 w 1034979"/>
                    <a:gd name="connsiteY146" fmla="*/ 957831 h 1516602"/>
                    <a:gd name="connsiteX147" fmla="*/ 507294 w 1034979"/>
                    <a:gd name="connsiteY147" fmla="*/ 847908 h 1516602"/>
                    <a:gd name="connsiteX148" fmla="*/ 503484 w 1034979"/>
                    <a:gd name="connsiteY148" fmla="*/ 358323 h 1516602"/>
                    <a:gd name="connsiteX149" fmla="*/ 499674 w 1034979"/>
                    <a:gd name="connsiteY149" fmla="*/ 66858 h 1516602"/>
                    <a:gd name="connsiteX150" fmla="*/ 490149 w 1034979"/>
                    <a:gd name="connsiteY150" fmla="*/ 40188 h 1516602"/>
                    <a:gd name="connsiteX151" fmla="*/ 488244 w 1034979"/>
                    <a:gd name="connsiteY151" fmla="*/ 34473 h 1516602"/>
                    <a:gd name="connsiteX152" fmla="*/ 484434 w 1034979"/>
                    <a:gd name="connsiteY152" fmla="*/ 28758 h 1516602"/>
                    <a:gd name="connsiteX153" fmla="*/ 478719 w 1034979"/>
                    <a:gd name="connsiteY153" fmla="*/ 17328 h 1516602"/>
                    <a:gd name="connsiteX154" fmla="*/ 473004 w 1034979"/>
                    <a:gd name="connsiteY154" fmla="*/ 13518 h 1516602"/>
                    <a:gd name="connsiteX155" fmla="*/ 469194 w 1034979"/>
                    <a:gd name="connsiteY155" fmla="*/ 7803 h 1516602"/>
                    <a:gd name="connsiteX156" fmla="*/ 429189 w 1034979"/>
                    <a:gd name="connsiteY156" fmla="*/ 11613 h 1516602"/>
                    <a:gd name="connsiteX157" fmla="*/ 425379 w 1034979"/>
                    <a:gd name="connsiteY157" fmla="*/ 78288 h 1516602"/>
                    <a:gd name="connsiteX158" fmla="*/ 425379 w 1034979"/>
                    <a:gd name="connsiteY158" fmla="*/ 84003 h 1516602"/>
                    <a:gd name="connsiteX159" fmla="*/ 429189 w 1034979"/>
                    <a:gd name="connsiteY159" fmla="*/ 238308 h 1516602"/>
                    <a:gd name="connsiteX160" fmla="*/ 440619 w 1034979"/>
                    <a:gd name="connsiteY160" fmla="*/ 421188 h 1516602"/>
                    <a:gd name="connsiteX161" fmla="*/ 435265 w 1034979"/>
                    <a:gd name="connsiteY161" fmla="*/ 718368 h 1516602"/>
                    <a:gd name="connsiteX162" fmla="*/ 435059 w 1034979"/>
                    <a:gd name="connsiteY162" fmla="*/ 799046 h 1516602"/>
                    <a:gd name="connsiteX163" fmla="*/ 430322 w 1034979"/>
                    <a:gd name="connsiteY163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191064 w 1034979"/>
                    <a:gd name="connsiteY14" fmla="*/ 985068 h 1516602"/>
                    <a:gd name="connsiteX15" fmla="*/ 208209 w 1034979"/>
                    <a:gd name="connsiteY15" fmla="*/ 990783 h 1516602"/>
                    <a:gd name="connsiteX16" fmla="*/ 213924 w 1034979"/>
                    <a:gd name="connsiteY16" fmla="*/ 992688 h 1516602"/>
                    <a:gd name="connsiteX17" fmla="*/ 229164 w 1034979"/>
                    <a:gd name="connsiteY17" fmla="*/ 996498 h 1516602"/>
                    <a:gd name="connsiteX18" fmla="*/ 267264 w 1034979"/>
                    <a:gd name="connsiteY18" fmla="*/ 1021263 h 1516602"/>
                    <a:gd name="connsiteX19" fmla="*/ 272979 w 1034979"/>
                    <a:gd name="connsiteY19" fmla="*/ 1040313 h 1516602"/>
                    <a:gd name="connsiteX20" fmla="*/ 274884 w 1034979"/>
                    <a:gd name="connsiteY20" fmla="*/ 1046028 h 1516602"/>
                    <a:gd name="connsiteX21" fmla="*/ 276789 w 1034979"/>
                    <a:gd name="connsiteY21" fmla="*/ 1051743 h 1516602"/>
                    <a:gd name="connsiteX22" fmla="*/ 278694 w 1034979"/>
                    <a:gd name="connsiteY22" fmla="*/ 1076508 h 1516602"/>
                    <a:gd name="connsiteX23" fmla="*/ 280599 w 1034979"/>
                    <a:gd name="connsiteY23" fmla="*/ 1082223 h 1516602"/>
                    <a:gd name="connsiteX24" fmla="*/ 278694 w 1034979"/>
                    <a:gd name="connsiteY24" fmla="*/ 1101273 h 1516602"/>
                    <a:gd name="connsiteX25" fmla="*/ 276789 w 1034979"/>
                    <a:gd name="connsiteY25" fmla="*/ 1110798 h 1516602"/>
                    <a:gd name="connsiteX26" fmla="*/ 263454 w 1034979"/>
                    <a:gd name="connsiteY26" fmla="*/ 1124133 h 1516602"/>
                    <a:gd name="connsiteX27" fmla="*/ 252024 w 1034979"/>
                    <a:gd name="connsiteY27" fmla="*/ 1131753 h 1516602"/>
                    <a:gd name="connsiteX28" fmla="*/ 240594 w 1034979"/>
                    <a:gd name="connsiteY28" fmla="*/ 1135563 h 1516602"/>
                    <a:gd name="connsiteX29" fmla="*/ 27234 w 1034979"/>
                    <a:gd name="connsiteY29" fmla="*/ 1154613 h 1516602"/>
                    <a:gd name="connsiteX30" fmla="*/ 15804 w 1034979"/>
                    <a:gd name="connsiteY30" fmla="*/ 1160328 h 1516602"/>
                    <a:gd name="connsiteX31" fmla="*/ 6279 w 1034979"/>
                    <a:gd name="connsiteY31" fmla="*/ 1169853 h 1516602"/>
                    <a:gd name="connsiteX32" fmla="*/ 4374 w 1034979"/>
                    <a:gd name="connsiteY32" fmla="*/ 1175568 h 1516602"/>
                    <a:gd name="connsiteX33" fmla="*/ 564 w 1034979"/>
                    <a:gd name="connsiteY33" fmla="*/ 1181283 h 1516602"/>
                    <a:gd name="connsiteX34" fmla="*/ 6279 w 1034979"/>
                    <a:gd name="connsiteY34" fmla="*/ 1213668 h 1516602"/>
                    <a:gd name="connsiteX35" fmla="*/ 11994 w 1034979"/>
                    <a:gd name="connsiteY35" fmla="*/ 1217478 h 1516602"/>
                    <a:gd name="connsiteX36" fmla="*/ 17709 w 1034979"/>
                    <a:gd name="connsiteY36" fmla="*/ 1219383 h 1516602"/>
                    <a:gd name="connsiteX37" fmla="*/ 145344 w 1034979"/>
                    <a:gd name="connsiteY37" fmla="*/ 1217478 h 1516602"/>
                    <a:gd name="connsiteX38" fmla="*/ 239202 w 1034979"/>
                    <a:gd name="connsiteY38" fmla="*/ 1214801 h 1516602"/>
                    <a:gd name="connsiteX39" fmla="*/ 318699 w 1034979"/>
                    <a:gd name="connsiteY39" fmla="*/ 1217478 h 1516602"/>
                    <a:gd name="connsiteX40" fmla="*/ 330129 w 1034979"/>
                    <a:gd name="connsiteY40" fmla="*/ 1223193 h 1516602"/>
                    <a:gd name="connsiteX41" fmla="*/ 333939 w 1034979"/>
                    <a:gd name="connsiteY41" fmla="*/ 1228908 h 1516602"/>
                    <a:gd name="connsiteX42" fmla="*/ 339654 w 1034979"/>
                    <a:gd name="connsiteY42" fmla="*/ 1230813 h 1516602"/>
                    <a:gd name="connsiteX43" fmla="*/ 351084 w 1034979"/>
                    <a:gd name="connsiteY43" fmla="*/ 1238433 h 1516602"/>
                    <a:gd name="connsiteX44" fmla="*/ 356799 w 1034979"/>
                    <a:gd name="connsiteY44" fmla="*/ 1242243 h 1516602"/>
                    <a:gd name="connsiteX45" fmla="*/ 360609 w 1034979"/>
                    <a:gd name="connsiteY45" fmla="*/ 1247958 h 1516602"/>
                    <a:gd name="connsiteX46" fmla="*/ 366324 w 1034979"/>
                    <a:gd name="connsiteY46" fmla="*/ 1259388 h 1516602"/>
                    <a:gd name="connsiteX47" fmla="*/ 362514 w 1034979"/>
                    <a:gd name="connsiteY47" fmla="*/ 1286058 h 1516602"/>
                    <a:gd name="connsiteX48" fmla="*/ 358704 w 1034979"/>
                    <a:gd name="connsiteY48" fmla="*/ 1291773 h 1516602"/>
                    <a:gd name="connsiteX49" fmla="*/ 356799 w 1034979"/>
                    <a:gd name="connsiteY49" fmla="*/ 1297488 h 1516602"/>
                    <a:gd name="connsiteX50" fmla="*/ 352989 w 1034979"/>
                    <a:gd name="connsiteY50" fmla="*/ 1303203 h 1516602"/>
                    <a:gd name="connsiteX51" fmla="*/ 351084 w 1034979"/>
                    <a:gd name="connsiteY51" fmla="*/ 1308918 h 1516602"/>
                    <a:gd name="connsiteX52" fmla="*/ 347274 w 1034979"/>
                    <a:gd name="connsiteY52" fmla="*/ 1314633 h 1516602"/>
                    <a:gd name="connsiteX53" fmla="*/ 330129 w 1034979"/>
                    <a:gd name="connsiteY53" fmla="*/ 1381308 h 1516602"/>
                    <a:gd name="connsiteX54" fmla="*/ 328224 w 1034979"/>
                    <a:gd name="connsiteY54" fmla="*/ 1432743 h 1516602"/>
                    <a:gd name="connsiteX55" fmla="*/ 330129 w 1034979"/>
                    <a:gd name="connsiteY55" fmla="*/ 1457508 h 1516602"/>
                    <a:gd name="connsiteX56" fmla="*/ 332034 w 1034979"/>
                    <a:gd name="connsiteY56" fmla="*/ 1463223 h 1516602"/>
                    <a:gd name="connsiteX57" fmla="*/ 335844 w 1034979"/>
                    <a:gd name="connsiteY57" fmla="*/ 1467033 h 1516602"/>
                    <a:gd name="connsiteX58" fmla="*/ 364419 w 1034979"/>
                    <a:gd name="connsiteY58" fmla="*/ 1512753 h 1516602"/>
                    <a:gd name="connsiteX59" fmla="*/ 387279 w 1034979"/>
                    <a:gd name="connsiteY59" fmla="*/ 1514658 h 1516602"/>
                    <a:gd name="connsiteX60" fmla="*/ 392994 w 1034979"/>
                    <a:gd name="connsiteY60" fmla="*/ 1508943 h 1516602"/>
                    <a:gd name="connsiteX61" fmla="*/ 394899 w 1034979"/>
                    <a:gd name="connsiteY61" fmla="*/ 1497513 h 1516602"/>
                    <a:gd name="connsiteX62" fmla="*/ 396804 w 1034979"/>
                    <a:gd name="connsiteY62" fmla="*/ 1491798 h 1516602"/>
                    <a:gd name="connsiteX63" fmla="*/ 398709 w 1034979"/>
                    <a:gd name="connsiteY63" fmla="*/ 1474653 h 1516602"/>
                    <a:gd name="connsiteX64" fmla="*/ 400614 w 1034979"/>
                    <a:gd name="connsiteY64" fmla="*/ 1461318 h 1516602"/>
                    <a:gd name="connsiteX65" fmla="*/ 404424 w 1034979"/>
                    <a:gd name="connsiteY65" fmla="*/ 1404168 h 1516602"/>
                    <a:gd name="connsiteX66" fmla="*/ 410139 w 1034979"/>
                    <a:gd name="connsiteY66" fmla="*/ 1392738 h 1516602"/>
                    <a:gd name="connsiteX67" fmla="*/ 413949 w 1034979"/>
                    <a:gd name="connsiteY67" fmla="*/ 1379403 h 1516602"/>
                    <a:gd name="connsiteX68" fmla="*/ 415854 w 1034979"/>
                    <a:gd name="connsiteY68" fmla="*/ 1373688 h 1516602"/>
                    <a:gd name="connsiteX69" fmla="*/ 417759 w 1034979"/>
                    <a:gd name="connsiteY69" fmla="*/ 1360353 h 1516602"/>
                    <a:gd name="connsiteX70" fmla="*/ 421569 w 1034979"/>
                    <a:gd name="connsiteY70" fmla="*/ 1348923 h 1516602"/>
                    <a:gd name="connsiteX71" fmla="*/ 427284 w 1034979"/>
                    <a:gd name="connsiteY71" fmla="*/ 1335588 h 1516602"/>
                    <a:gd name="connsiteX72" fmla="*/ 467289 w 1034979"/>
                    <a:gd name="connsiteY72" fmla="*/ 1265103 h 1516602"/>
                    <a:gd name="connsiteX73" fmla="*/ 528455 w 1034979"/>
                    <a:gd name="connsiteY73" fmla="*/ 1230091 h 1516602"/>
                    <a:gd name="connsiteX74" fmla="*/ 601154 w 1034979"/>
                    <a:gd name="connsiteY74" fmla="*/ 1221700 h 1516602"/>
                    <a:gd name="connsiteX75" fmla="*/ 720654 w 1034979"/>
                    <a:gd name="connsiteY75" fmla="*/ 1316538 h 1516602"/>
                    <a:gd name="connsiteX76" fmla="*/ 733989 w 1034979"/>
                    <a:gd name="connsiteY76" fmla="*/ 1326063 h 1516602"/>
                    <a:gd name="connsiteX77" fmla="*/ 743514 w 1034979"/>
                    <a:gd name="connsiteY77" fmla="*/ 1327968 h 1516602"/>
                    <a:gd name="connsiteX78" fmla="*/ 749229 w 1034979"/>
                    <a:gd name="connsiteY78" fmla="*/ 1329873 h 1516602"/>
                    <a:gd name="connsiteX79" fmla="*/ 762564 w 1034979"/>
                    <a:gd name="connsiteY79" fmla="*/ 1335588 h 1516602"/>
                    <a:gd name="connsiteX80" fmla="*/ 777804 w 1034979"/>
                    <a:gd name="connsiteY80" fmla="*/ 1333683 h 1516602"/>
                    <a:gd name="connsiteX81" fmla="*/ 789234 w 1034979"/>
                    <a:gd name="connsiteY81" fmla="*/ 1327968 h 1516602"/>
                    <a:gd name="connsiteX82" fmla="*/ 794949 w 1034979"/>
                    <a:gd name="connsiteY82" fmla="*/ 1326063 h 1516602"/>
                    <a:gd name="connsiteX83" fmla="*/ 802569 w 1034979"/>
                    <a:gd name="connsiteY83" fmla="*/ 1308918 h 1516602"/>
                    <a:gd name="connsiteX84" fmla="*/ 800664 w 1034979"/>
                    <a:gd name="connsiteY84" fmla="*/ 1284153 h 1516602"/>
                    <a:gd name="connsiteX85" fmla="*/ 798759 w 1034979"/>
                    <a:gd name="connsiteY85" fmla="*/ 1278438 h 1516602"/>
                    <a:gd name="connsiteX86" fmla="*/ 796854 w 1034979"/>
                    <a:gd name="connsiteY86" fmla="*/ 1270818 h 1516602"/>
                    <a:gd name="connsiteX87" fmla="*/ 783519 w 1034979"/>
                    <a:gd name="connsiteY87" fmla="*/ 1253673 h 1516602"/>
                    <a:gd name="connsiteX88" fmla="*/ 773994 w 1034979"/>
                    <a:gd name="connsiteY88" fmla="*/ 1247958 h 1516602"/>
                    <a:gd name="connsiteX89" fmla="*/ 648264 w 1034979"/>
                    <a:gd name="connsiteY89" fmla="*/ 1156518 h 1516602"/>
                    <a:gd name="connsiteX90" fmla="*/ 644454 w 1034979"/>
                    <a:gd name="connsiteY90" fmla="*/ 1139373 h 1516602"/>
                    <a:gd name="connsiteX91" fmla="*/ 646359 w 1034979"/>
                    <a:gd name="connsiteY91" fmla="*/ 1131753 h 1516602"/>
                    <a:gd name="connsiteX92" fmla="*/ 650169 w 1034979"/>
                    <a:gd name="connsiteY92" fmla="*/ 1114608 h 1516602"/>
                    <a:gd name="connsiteX93" fmla="*/ 653979 w 1034979"/>
                    <a:gd name="connsiteY93" fmla="*/ 1108893 h 1516602"/>
                    <a:gd name="connsiteX94" fmla="*/ 655884 w 1034979"/>
                    <a:gd name="connsiteY94" fmla="*/ 1103178 h 1516602"/>
                    <a:gd name="connsiteX95" fmla="*/ 661599 w 1034979"/>
                    <a:gd name="connsiteY95" fmla="*/ 1101273 h 1516602"/>
                    <a:gd name="connsiteX96" fmla="*/ 671124 w 1034979"/>
                    <a:gd name="connsiteY96" fmla="*/ 1089843 h 1516602"/>
                    <a:gd name="connsiteX97" fmla="*/ 724464 w 1034979"/>
                    <a:gd name="connsiteY97" fmla="*/ 1082223 h 1516602"/>
                    <a:gd name="connsiteX98" fmla="*/ 842574 w 1034979"/>
                    <a:gd name="connsiteY98" fmla="*/ 1084128 h 1516602"/>
                    <a:gd name="connsiteX99" fmla="*/ 871149 w 1034979"/>
                    <a:gd name="connsiteY99" fmla="*/ 1086033 h 1516602"/>
                    <a:gd name="connsiteX100" fmla="*/ 899724 w 1034979"/>
                    <a:gd name="connsiteY100" fmla="*/ 1091748 h 1516602"/>
                    <a:gd name="connsiteX101" fmla="*/ 922584 w 1034979"/>
                    <a:gd name="connsiteY101" fmla="*/ 1095558 h 1516602"/>
                    <a:gd name="connsiteX102" fmla="*/ 951159 w 1034979"/>
                    <a:gd name="connsiteY102" fmla="*/ 1101273 h 1516602"/>
                    <a:gd name="connsiteX103" fmla="*/ 956874 w 1034979"/>
                    <a:gd name="connsiteY103" fmla="*/ 1101273 h 1516602"/>
                    <a:gd name="connsiteX104" fmla="*/ 1002594 w 1034979"/>
                    <a:gd name="connsiteY104" fmla="*/ 1099368 h 1516602"/>
                    <a:gd name="connsiteX105" fmla="*/ 1031169 w 1034979"/>
                    <a:gd name="connsiteY105" fmla="*/ 1091748 h 1516602"/>
                    <a:gd name="connsiteX106" fmla="*/ 1034979 w 1034979"/>
                    <a:gd name="connsiteY106" fmla="*/ 1086033 h 1516602"/>
                    <a:gd name="connsiteX107" fmla="*/ 1033074 w 1034979"/>
                    <a:gd name="connsiteY107" fmla="*/ 1066983 h 1516602"/>
                    <a:gd name="connsiteX108" fmla="*/ 1027359 w 1034979"/>
                    <a:gd name="connsiteY108" fmla="*/ 1063173 h 1516602"/>
                    <a:gd name="connsiteX109" fmla="*/ 1012119 w 1034979"/>
                    <a:gd name="connsiteY109" fmla="*/ 1061268 h 1516602"/>
                    <a:gd name="connsiteX110" fmla="*/ 1006404 w 1034979"/>
                    <a:gd name="connsiteY110" fmla="*/ 1059363 h 1516602"/>
                    <a:gd name="connsiteX111" fmla="*/ 998784 w 1034979"/>
                    <a:gd name="connsiteY111" fmla="*/ 1057458 h 1516602"/>
                    <a:gd name="connsiteX112" fmla="*/ 987354 w 1034979"/>
                    <a:gd name="connsiteY112" fmla="*/ 1049838 h 1516602"/>
                    <a:gd name="connsiteX113" fmla="*/ 975924 w 1034979"/>
                    <a:gd name="connsiteY113" fmla="*/ 1046028 h 1516602"/>
                    <a:gd name="connsiteX114" fmla="*/ 970209 w 1034979"/>
                    <a:gd name="connsiteY114" fmla="*/ 1044123 h 1516602"/>
                    <a:gd name="connsiteX115" fmla="*/ 962589 w 1034979"/>
                    <a:gd name="connsiteY115" fmla="*/ 1042218 h 1516602"/>
                    <a:gd name="connsiteX116" fmla="*/ 956874 w 1034979"/>
                    <a:gd name="connsiteY116" fmla="*/ 1040313 h 1516602"/>
                    <a:gd name="connsiteX117" fmla="*/ 935919 w 1034979"/>
                    <a:gd name="connsiteY117" fmla="*/ 1034598 h 1516602"/>
                    <a:gd name="connsiteX118" fmla="*/ 825429 w 1034979"/>
                    <a:gd name="connsiteY118" fmla="*/ 1034598 h 1516602"/>
                    <a:gd name="connsiteX119" fmla="*/ 730179 w 1034979"/>
                    <a:gd name="connsiteY119" fmla="*/ 1038408 h 1516602"/>
                    <a:gd name="connsiteX120" fmla="*/ 669219 w 1034979"/>
                    <a:gd name="connsiteY120" fmla="*/ 1046028 h 1516602"/>
                    <a:gd name="connsiteX121" fmla="*/ 646359 w 1034979"/>
                    <a:gd name="connsiteY121" fmla="*/ 1049838 h 1516602"/>
                    <a:gd name="connsiteX122" fmla="*/ 642549 w 1034979"/>
                    <a:gd name="connsiteY122" fmla="*/ 1038408 h 1516602"/>
                    <a:gd name="connsiteX123" fmla="*/ 640644 w 1034979"/>
                    <a:gd name="connsiteY123" fmla="*/ 1032693 h 1516602"/>
                    <a:gd name="connsiteX124" fmla="*/ 642549 w 1034979"/>
                    <a:gd name="connsiteY124" fmla="*/ 1015548 h 1516602"/>
                    <a:gd name="connsiteX125" fmla="*/ 644454 w 1034979"/>
                    <a:gd name="connsiteY125" fmla="*/ 1009833 h 1516602"/>
                    <a:gd name="connsiteX126" fmla="*/ 661599 w 1034979"/>
                    <a:gd name="connsiteY126" fmla="*/ 1000308 h 1516602"/>
                    <a:gd name="connsiteX127" fmla="*/ 673029 w 1034979"/>
                    <a:gd name="connsiteY127" fmla="*/ 992688 h 1516602"/>
                    <a:gd name="connsiteX128" fmla="*/ 674934 w 1034979"/>
                    <a:gd name="connsiteY128" fmla="*/ 986973 h 1516602"/>
                    <a:gd name="connsiteX129" fmla="*/ 680649 w 1034979"/>
                    <a:gd name="connsiteY129" fmla="*/ 985068 h 1516602"/>
                    <a:gd name="connsiteX130" fmla="*/ 686364 w 1034979"/>
                    <a:gd name="connsiteY130" fmla="*/ 981258 h 1516602"/>
                    <a:gd name="connsiteX131" fmla="*/ 695889 w 1034979"/>
                    <a:gd name="connsiteY131" fmla="*/ 971733 h 1516602"/>
                    <a:gd name="connsiteX132" fmla="*/ 705414 w 1034979"/>
                    <a:gd name="connsiteY132" fmla="*/ 960303 h 1516602"/>
                    <a:gd name="connsiteX133" fmla="*/ 716844 w 1034979"/>
                    <a:gd name="connsiteY133" fmla="*/ 952683 h 1516602"/>
                    <a:gd name="connsiteX134" fmla="*/ 732084 w 1034979"/>
                    <a:gd name="connsiteY134" fmla="*/ 939348 h 1516602"/>
                    <a:gd name="connsiteX135" fmla="*/ 741609 w 1034979"/>
                    <a:gd name="connsiteY135" fmla="*/ 927918 h 1516602"/>
                    <a:gd name="connsiteX136" fmla="*/ 753039 w 1034979"/>
                    <a:gd name="connsiteY136" fmla="*/ 918393 h 1516602"/>
                    <a:gd name="connsiteX137" fmla="*/ 758754 w 1034979"/>
                    <a:gd name="connsiteY137" fmla="*/ 906963 h 1516602"/>
                    <a:gd name="connsiteX138" fmla="*/ 760659 w 1034979"/>
                    <a:gd name="connsiteY138" fmla="*/ 901248 h 1516602"/>
                    <a:gd name="connsiteX139" fmla="*/ 766374 w 1034979"/>
                    <a:gd name="connsiteY139" fmla="*/ 889818 h 1516602"/>
                    <a:gd name="connsiteX140" fmla="*/ 764469 w 1034979"/>
                    <a:gd name="connsiteY140" fmla="*/ 874578 h 1516602"/>
                    <a:gd name="connsiteX141" fmla="*/ 758754 w 1034979"/>
                    <a:gd name="connsiteY141" fmla="*/ 872673 h 1516602"/>
                    <a:gd name="connsiteX142" fmla="*/ 737799 w 1034979"/>
                    <a:gd name="connsiteY142" fmla="*/ 874578 h 1516602"/>
                    <a:gd name="connsiteX143" fmla="*/ 732084 w 1034979"/>
                    <a:gd name="connsiteY143" fmla="*/ 878388 h 1516602"/>
                    <a:gd name="connsiteX144" fmla="*/ 699699 w 1034979"/>
                    <a:gd name="connsiteY144" fmla="*/ 899343 h 1516602"/>
                    <a:gd name="connsiteX145" fmla="*/ 595181 w 1034979"/>
                    <a:gd name="connsiteY145" fmla="*/ 957831 h 1516602"/>
                    <a:gd name="connsiteX146" fmla="*/ 507294 w 1034979"/>
                    <a:gd name="connsiteY146" fmla="*/ 847908 h 1516602"/>
                    <a:gd name="connsiteX147" fmla="*/ 503484 w 1034979"/>
                    <a:gd name="connsiteY147" fmla="*/ 358323 h 1516602"/>
                    <a:gd name="connsiteX148" fmla="*/ 499674 w 1034979"/>
                    <a:gd name="connsiteY148" fmla="*/ 66858 h 1516602"/>
                    <a:gd name="connsiteX149" fmla="*/ 490149 w 1034979"/>
                    <a:gd name="connsiteY149" fmla="*/ 40188 h 1516602"/>
                    <a:gd name="connsiteX150" fmla="*/ 488244 w 1034979"/>
                    <a:gd name="connsiteY150" fmla="*/ 34473 h 1516602"/>
                    <a:gd name="connsiteX151" fmla="*/ 484434 w 1034979"/>
                    <a:gd name="connsiteY151" fmla="*/ 28758 h 1516602"/>
                    <a:gd name="connsiteX152" fmla="*/ 478719 w 1034979"/>
                    <a:gd name="connsiteY152" fmla="*/ 17328 h 1516602"/>
                    <a:gd name="connsiteX153" fmla="*/ 473004 w 1034979"/>
                    <a:gd name="connsiteY153" fmla="*/ 13518 h 1516602"/>
                    <a:gd name="connsiteX154" fmla="*/ 469194 w 1034979"/>
                    <a:gd name="connsiteY154" fmla="*/ 7803 h 1516602"/>
                    <a:gd name="connsiteX155" fmla="*/ 429189 w 1034979"/>
                    <a:gd name="connsiteY155" fmla="*/ 11613 h 1516602"/>
                    <a:gd name="connsiteX156" fmla="*/ 425379 w 1034979"/>
                    <a:gd name="connsiteY156" fmla="*/ 78288 h 1516602"/>
                    <a:gd name="connsiteX157" fmla="*/ 425379 w 1034979"/>
                    <a:gd name="connsiteY157" fmla="*/ 84003 h 1516602"/>
                    <a:gd name="connsiteX158" fmla="*/ 429189 w 1034979"/>
                    <a:gd name="connsiteY158" fmla="*/ 238308 h 1516602"/>
                    <a:gd name="connsiteX159" fmla="*/ 440619 w 1034979"/>
                    <a:gd name="connsiteY159" fmla="*/ 421188 h 1516602"/>
                    <a:gd name="connsiteX160" fmla="*/ 435265 w 1034979"/>
                    <a:gd name="connsiteY160" fmla="*/ 718368 h 1516602"/>
                    <a:gd name="connsiteX161" fmla="*/ 435059 w 1034979"/>
                    <a:gd name="connsiteY161" fmla="*/ 799046 h 1516602"/>
                    <a:gd name="connsiteX162" fmla="*/ 430322 w 1034979"/>
                    <a:gd name="connsiteY162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191064 w 1034979"/>
                    <a:gd name="connsiteY14" fmla="*/ 985068 h 1516602"/>
                    <a:gd name="connsiteX15" fmla="*/ 208209 w 1034979"/>
                    <a:gd name="connsiteY15" fmla="*/ 990783 h 1516602"/>
                    <a:gd name="connsiteX16" fmla="*/ 213924 w 1034979"/>
                    <a:gd name="connsiteY16" fmla="*/ 992688 h 1516602"/>
                    <a:gd name="connsiteX17" fmla="*/ 267264 w 1034979"/>
                    <a:gd name="connsiteY17" fmla="*/ 1021263 h 1516602"/>
                    <a:gd name="connsiteX18" fmla="*/ 272979 w 1034979"/>
                    <a:gd name="connsiteY18" fmla="*/ 1040313 h 1516602"/>
                    <a:gd name="connsiteX19" fmla="*/ 274884 w 1034979"/>
                    <a:gd name="connsiteY19" fmla="*/ 1046028 h 1516602"/>
                    <a:gd name="connsiteX20" fmla="*/ 276789 w 1034979"/>
                    <a:gd name="connsiteY20" fmla="*/ 1051743 h 1516602"/>
                    <a:gd name="connsiteX21" fmla="*/ 278694 w 1034979"/>
                    <a:gd name="connsiteY21" fmla="*/ 1076508 h 1516602"/>
                    <a:gd name="connsiteX22" fmla="*/ 280599 w 1034979"/>
                    <a:gd name="connsiteY22" fmla="*/ 1082223 h 1516602"/>
                    <a:gd name="connsiteX23" fmla="*/ 278694 w 1034979"/>
                    <a:gd name="connsiteY23" fmla="*/ 1101273 h 1516602"/>
                    <a:gd name="connsiteX24" fmla="*/ 276789 w 1034979"/>
                    <a:gd name="connsiteY24" fmla="*/ 1110798 h 1516602"/>
                    <a:gd name="connsiteX25" fmla="*/ 263454 w 1034979"/>
                    <a:gd name="connsiteY25" fmla="*/ 1124133 h 1516602"/>
                    <a:gd name="connsiteX26" fmla="*/ 252024 w 1034979"/>
                    <a:gd name="connsiteY26" fmla="*/ 1131753 h 1516602"/>
                    <a:gd name="connsiteX27" fmla="*/ 240594 w 1034979"/>
                    <a:gd name="connsiteY27" fmla="*/ 1135563 h 1516602"/>
                    <a:gd name="connsiteX28" fmla="*/ 27234 w 1034979"/>
                    <a:gd name="connsiteY28" fmla="*/ 1154613 h 1516602"/>
                    <a:gd name="connsiteX29" fmla="*/ 15804 w 1034979"/>
                    <a:gd name="connsiteY29" fmla="*/ 1160328 h 1516602"/>
                    <a:gd name="connsiteX30" fmla="*/ 6279 w 1034979"/>
                    <a:gd name="connsiteY30" fmla="*/ 1169853 h 1516602"/>
                    <a:gd name="connsiteX31" fmla="*/ 4374 w 1034979"/>
                    <a:gd name="connsiteY31" fmla="*/ 1175568 h 1516602"/>
                    <a:gd name="connsiteX32" fmla="*/ 564 w 1034979"/>
                    <a:gd name="connsiteY32" fmla="*/ 1181283 h 1516602"/>
                    <a:gd name="connsiteX33" fmla="*/ 6279 w 1034979"/>
                    <a:gd name="connsiteY33" fmla="*/ 1213668 h 1516602"/>
                    <a:gd name="connsiteX34" fmla="*/ 11994 w 1034979"/>
                    <a:gd name="connsiteY34" fmla="*/ 1217478 h 1516602"/>
                    <a:gd name="connsiteX35" fmla="*/ 17709 w 1034979"/>
                    <a:gd name="connsiteY35" fmla="*/ 1219383 h 1516602"/>
                    <a:gd name="connsiteX36" fmla="*/ 145344 w 1034979"/>
                    <a:gd name="connsiteY36" fmla="*/ 1217478 h 1516602"/>
                    <a:gd name="connsiteX37" fmla="*/ 239202 w 1034979"/>
                    <a:gd name="connsiteY37" fmla="*/ 1214801 h 1516602"/>
                    <a:gd name="connsiteX38" fmla="*/ 318699 w 1034979"/>
                    <a:gd name="connsiteY38" fmla="*/ 1217478 h 1516602"/>
                    <a:gd name="connsiteX39" fmla="*/ 330129 w 1034979"/>
                    <a:gd name="connsiteY39" fmla="*/ 1223193 h 1516602"/>
                    <a:gd name="connsiteX40" fmla="*/ 333939 w 1034979"/>
                    <a:gd name="connsiteY40" fmla="*/ 1228908 h 1516602"/>
                    <a:gd name="connsiteX41" fmla="*/ 339654 w 1034979"/>
                    <a:gd name="connsiteY41" fmla="*/ 1230813 h 1516602"/>
                    <a:gd name="connsiteX42" fmla="*/ 351084 w 1034979"/>
                    <a:gd name="connsiteY42" fmla="*/ 1238433 h 1516602"/>
                    <a:gd name="connsiteX43" fmla="*/ 356799 w 1034979"/>
                    <a:gd name="connsiteY43" fmla="*/ 1242243 h 1516602"/>
                    <a:gd name="connsiteX44" fmla="*/ 360609 w 1034979"/>
                    <a:gd name="connsiteY44" fmla="*/ 1247958 h 1516602"/>
                    <a:gd name="connsiteX45" fmla="*/ 366324 w 1034979"/>
                    <a:gd name="connsiteY45" fmla="*/ 1259388 h 1516602"/>
                    <a:gd name="connsiteX46" fmla="*/ 362514 w 1034979"/>
                    <a:gd name="connsiteY46" fmla="*/ 1286058 h 1516602"/>
                    <a:gd name="connsiteX47" fmla="*/ 358704 w 1034979"/>
                    <a:gd name="connsiteY47" fmla="*/ 1291773 h 1516602"/>
                    <a:gd name="connsiteX48" fmla="*/ 356799 w 1034979"/>
                    <a:gd name="connsiteY48" fmla="*/ 1297488 h 1516602"/>
                    <a:gd name="connsiteX49" fmla="*/ 352989 w 1034979"/>
                    <a:gd name="connsiteY49" fmla="*/ 1303203 h 1516602"/>
                    <a:gd name="connsiteX50" fmla="*/ 351084 w 1034979"/>
                    <a:gd name="connsiteY50" fmla="*/ 1308918 h 1516602"/>
                    <a:gd name="connsiteX51" fmla="*/ 347274 w 1034979"/>
                    <a:gd name="connsiteY51" fmla="*/ 1314633 h 1516602"/>
                    <a:gd name="connsiteX52" fmla="*/ 330129 w 1034979"/>
                    <a:gd name="connsiteY52" fmla="*/ 1381308 h 1516602"/>
                    <a:gd name="connsiteX53" fmla="*/ 328224 w 1034979"/>
                    <a:gd name="connsiteY53" fmla="*/ 1432743 h 1516602"/>
                    <a:gd name="connsiteX54" fmla="*/ 330129 w 1034979"/>
                    <a:gd name="connsiteY54" fmla="*/ 1457508 h 1516602"/>
                    <a:gd name="connsiteX55" fmla="*/ 332034 w 1034979"/>
                    <a:gd name="connsiteY55" fmla="*/ 1463223 h 1516602"/>
                    <a:gd name="connsiteX56" fmla="*/ 335844 w 1034979"/>
                    <a:gd name="connsiteY56" fmla="*/ 1467033 h 1516602"/>
                    <a:gd name="connsiteX57" fmla="*/ 364419 w 1034979"/>
                    <a:gd name="connsiteY57" fmla="*/ 1512753 h 1516602"/>
                    <a:gd name="connsiteX58" fmla="*/ 387279 w 1034979"/>
                    <a:gd name="connsiteY58" fmla="*/ 1514658 h 1516602"/>
                    <a:gd name="connsiteX59" fmla="*/ 392994 w 1034979"/>
                    <a:gd name="connsiteY59" fmla="*/ 1508943 h 1516602"/>
                    <a:gd name="connsiteX60" fmla="*/ 394899 w 1034979"/>
                    <a:gd name="connsiteY60" fmla="*/ 1497513 h 1516602"/>
                    <a:gd name="connsiteX61" fmla="*/ 396804 w 1034979"/>
                    <a:gd name="connsiteY61" fmla="*/ 1491798 h 1516602"/>
                    <a:gd name="connsiteX62" fmla="*/ 398709 w 1034979"/>
                    <a:gd name="connsiteY62" fmla="*/ 1474653 h 1516602"/>
                    <a:gd name="connsiteX63" fmla="*/ 400614 w 1034979"/>
                    <a:gd name="connsiteY63" fmla="*/ 1461318 h 1516602"/>
                    <a:gd name="connsiteX64" fmla="*/ 404424 w 1034979"/>
                    <a:gd name="connsiteY64" fmla="*/ 1404168 h 1516602"/>
                    <a:gd name="connsiteX65" fmla="*/ 410139 w 1034979"/>
                    <a:gd name="connsiteY65" fmla="*/ 1392738 h 1516602"/>
                    <a:gd name="connsiteX66" fmla="*/ 413949 w 1034979"/>
                    <a:gd name="connsiteY66" fmla="*/ 1379403 h 1516602"/>
                    <a:gd name="connsiteX67" fmla="*/ 415854 w 1034979"/>
                    <a:gd name="connsiteY67" fmla="*/ 1373688 h 1516602"/>
                    <a:gd name="connsiteX68" fmla="*/ 417759 w 1034979"/>
                    <a:gd name="connsiteY68" fmla="*/ 1360353 h 1516602"/>
                    <a:gd name="connsiteX69" fmla="*/ 421569 w 1034979"/>
                    <a:gd name="connsiteY69" fmla="*/ 1348923 h 1516602"/>
                    <a:gd name="connsiteX70" fmla="*/ 427284 w 1034979"/>
                    <a:gd name="connsiteY70" fmla="*/ 1335588 h 1516602"/>
                    <a:gd name="connsiteX71" fmla="*/ 467289 w 1034979"/>
                    <a:gd name="connsiteY71" fmla="*/ 1265103 h 1516602"/>
                    <a:gd name="connsiteX72" fmla="*/ 528455 w 1034979"/>
                    <a:gd name="connsiteY72" fmla="*/ 1230091 h 1516602"/>
                    <a:gd name="connsiteX73" fmla="*/ 601154 w 1034979"/>
                    <a:gd name="connsiteY73" fmla="*/ 1221700 h 1516602"/>
                    <a:gd name="connsiteX74" fmla="*/ 720654 w 1034979"/>
                    <a:gd name="connsiteY74" fmla="*/ 1316538 h 1516602"/>
                    <a:gd name="connsiteX75" fmla="*/ 733989 w 1034979"/>
                    <a:gd name="connsiteY75" fmla="*/ 1326063 h 1516602"/>
                    <a:gd name="connsiteX76" fmla="*/ 743514 w 1034979"/>
                    <a:gd name="connsiteY76" fmla="*/ 1327968 h 1516602"/>
                    <a:gd name="connsiteX77" fmla="*/ 749229 w 1034979"/>
                    <a:gd name="connsiteY77" fmla="*/ 1329873 h 1516602"/>
                    <a:gd name="connsiteX78" fmla="*/ 762564 w 1034979"/>
                    <a:gd name="connsiteY78" fmla="*/ 1335588 h 1516602"/>
                    <a:gd name="connsiteX79" fmla="*/ 777804 w 1034979"/>
                    <a:gd name="connsiteY79" fmla="*/ 1333683 h 1516602"/>
                    <a:gd name="connsiteX80" fmla="*/ 789234 w 1034979"/>
                    <a:gd name="connsiteY80" fmla="*/ 1327968 h 1516602"/>
                    <a:gd name="connsiteX81" fmla="*/ 794949 w 1034979"/>
                    <a:gd name="connsiteY81" fmla="*/ 1326063 h 1516602"/>
                    <a:gd name="connsiteX82" fmla="*/ 802569 w 1034979"/>
                    <a:gd name="connsiteY82" fmla="*/ 1308918 h 1516602"/>
                    <a:gd name="connsiteX83" fmla="*/ 800664 w 1034979"/>
                    <a:gd name="connsiteY83" fmla="*/ 1284153 h 1516602"/>
                    <a:gd name="connsiteX84" fmla="*/ 798759 w 1034979"/>
                    <a:gd name="connsiteY84" fmla="*/ 1278438 h 1516602"/>
                    <a:gd name="connsiteX85" fmla="*/ 796854 w 1034979"/>
                    <a:gd name="connsiteY85" fmla="*/ 1270818 h 1516602"/>
                    <a:gd name="connsiteX86" fmla="*/ 783519 w 1034979"/>
                    <a:gd name="connsiteY86" fmla="*/ 1253673 h 1516602"/>
                    <a:gd name="connsiteX87" fmla="*/ 773994 w 1034979"/>
                    <a:gd name="connsiteY87" fmla="*/ 1247958 h 1516602"/>
                    <a:gd name="connsiteX88" fmla="*/ 648264 w 1034979"/>
                    <a:gd name="connsiteY88" fmla="*/ 1156518 h 1516602"/>
                    <a:gd name="connsiteX89" fmla="*/ 644454 w 1034979"/>
                    <a:gd name="connsiteY89" fmla="*/ 1139373 h 1516602"/>
                    <a:gd name="connsiteX90" fmla="*/ 646359 w 1034979"/>
                    <a:gd name="connsiteY90" fmla="*/ 1131753 h 1516602"/>
                    <a:gd name="connsiteX91" fmla="*/ 650169 w 1034979"/>
                    <a:gd name="connsiteY91" fmla="*/ 1114608 h 1516602"/>
                    <a:gd name="connsiteX92" fmla="*/ 653979 w 1034979"/>
                    <a:gd name="connsiteY92" fmla="*/ 1108893 h 1516602"/>
                    <a:gd name="connsiteX93" fmla="*/ 655884 w 1034979"/>
                    <a:gd name="connsiteY93" fmla="*/ 1103178 h 1516602"/>
                    <a:gd name="connsiteX94" fmla="*/ 661599 w 1034979"/>
                    <a:gd name="connsiteY94" fmla="*/ 1101273 h 1516602"/>
                    <a:gd name="connsiteX95" fmla="*/ 671124 w 1034979"/>
                    <a:gd name="connsiteY95" fmla="*/ 1089843 h 1516602"/>
                    <a:gd name="connsiteX96" fmla="*/ 724464 w 1034979"/>
                    <a:gd name="connsiteY96" fmla="*/ 1082223 h 1516602"/>
                    <a:gd name="connsiteX97" fmla="*/ 842574 w 1034979"/>
                    <a:gd name="connsiteY97" fmla="*/ 1084128 h 1516602"/>
                    <a:gd name="connsiteX98" fmla="*/ 871149 w 1034979"/>
                    <a:gd name="connsiteY98" fmla="*/ 1086033 h 1516602"/>
                    <a:gd name="connsiteX99" fmla="*/ 899724 w 1034979"/>
                    <a:gd name="connsiteY99" fmla="*/ 1091748 h 1516602"/>
                    <a:gd name="connsiteX100" fmla="*/ 922584 w 1034979"/>
                    <a:gd name="connsiteY100" fmla="*/ 1095558 h 1516602"/>
                    <a:gd name="connsiteX101" fmla="*/ 951159 w 1034979"/>
                    <a:gd name="connsiteY101" fmla="*/ 1101273 h 1516602"/>
                    <a:gd name="connsiteX102" fmla="*/ 956874 w 1034979"/>
                    <a:gd name="connsiteY102" fmla="*/ 1101273 h 1516602"/>
                    <a:gd name="connsiteX103" fmla="*/ 1002594 w 1034979"/>
                    <a:gd name="connsiteY103" fmla="*/ 1099368 h 1516602"/>
                    <a:gd name="connsiteX104" fmla="*/ 1031169 w 1034979"/>
                    <a:gd name="connsiteY104" fmla="*/ 1091748 h 1516602"/>
                    <a:gd name="connsiteX105" fmla="*/ 1034979 w 1034979"/>
                    <a:gd name="connsiteY105" fmla="*/ 1086033 h 1516602"/>
                    <a:gd name="connsiteX106" fmla="*/ 1033074 w 1034979"/>
                    <a:gd name="connsiteY106" fmla="*/ 1066983 h 1516602"/>
                    <a:gd name="connsiteX107" fmla="*/ 1027359 w 1034979"/>
                    <a:gd name="connsiteY107" fmla="*/ 1063173 h 1516602"/>
                    <a:gd name="connsiteX108" fmla="*/ 1012119 w 1034979"/>
                    <a:gd name="connsiteY108" fmla="*/ 1061268 h 1516602"/>
                    <a:gd name="connsiteX109" fmla="*/ 1006404 w 1034979"/>
                    <a:gd name="connsiteY109" fmla="*/ 1059363 h 1516602"/>
                    <a:gd name="connsiteX110" fmla="*/ 998784 w 1034979"/>
                    <a:gd name="connsiteY110" fmla="*/ 1057458 h 1516602"/>
                    <a:gd name="connsiteX111" fmla="*/ 987354 w 1034979"/>
                    <a:gd name="connsiteY111" fmla="*/ 1049838 h 1516602"/>
                    <a:gd name="connsiteX112" fmla="*/ 975924 w 1034979"/>
                    <a:gd name="connsiteY112" fmla="*/ 1046028 h 1516602"/>
                    <a:gd name="connsiteX113" fmla="*/ 970209 w 1034979"/>
                    <a:gd name="connsiteY113" fmla="*/ 1044123 h 1516602"/>
                    <a:gd name="connsiteX114" fmla="*/ 962589 w 1034979"/>
                    <a:gd name="connsiteY114" fmla="*/ 1042218 h 1516602"/>
                    <a:gd name="connsiteX115" fmla="*/ 956874 w 1034979"/>
                    <a:gd name="connsiteY115" fmla="*/ 1040313 h 1516602"/>
                    <a:gd name="connsiteX116" fmla="*/ 935919 w 1034979"/>
                    <a:gd name="connsiteY116" fmla="*/ 1034598 h 1516602"/>
                    <a:gd name="connsiteX117" fmla="*/ 825429 w 1034979"/>
                    <a:gd name="connsiteY117" fmla="*/ 1034598 h 1516602"/>
                    <a:gd name="connsiteX118" fmla="*/ 730179 w 1034979"/>
                    <a:gd name="connsiteY118" fmla="*/ 1038408 h 1516602"/>
                    <a:gd name="connsiteX119" fmla="*/ 669219 w 1034979"/>
                    <a:gd name="connsiteY119" fmla="*/ 1046028 h 1516602"/>
                    <a:gd name="connsiteX120" fmla="*/ 646359 w 1034979"/>
                    <a:gd name="connsiteY120" fmla="*/ 1049838 h 1516602"/>
                    <a:gd name="connsiteX121" fmla="*/ 642549 w 1034979"/>
                    <a:gd name="connsiteY121" fmla="*/ 1038408 h 1516602"/>
                    <a:gd name="connsiteX122" fmla="*/ 640644 w 1034979"/>
                    <a:gd name="connsiteY122" fmla="*/ 1032693 h 1516602"/>
                    <a:gd name="connsiteX123" fmla="*/ 642549 w 1034979"/>
                    <a:gd name="connsiteY123" fmla="*/ 1015548 h 1516602"/>
                    <a:gd name="connsiteX124" fmla="*/ 644454 w 1034979"/>
                    <a:gd name="connsiteY124" fmla="*/ 1009833 h 1516602"/>
                    <a:gd name="connsiteX125" fmla="*/ 661599 w 1034979"/>
                    <a:gd name="connsiteY125" fmla="*/ 1000308 h 1516602"/>
                    <a:gd name="connsiteX126" fmla="*/ 673029 w 1034979"/>
                    <a:gd name="connsiteY126" fmla="*/ 992688 h 1516602"/>
                    <a:gd name="connsiteX127" fmla="*/ 674934 w 1034979"/>
                    <a:gd name="connsiteY127" fmla="*/ 986973 h 1516602"/>
                    <a:gd name="connsiteX128" fmla="*/ 680649 w 1034979"/>
                    <a:gd name="connsiteY128" fmla="*/ 985068 h 1516602"/>
                    <a:gd name="connsiteX129" fmla="*/ 686364 w 1034979"/>
                    <a:gd name="connsiteY129" fmla="*/ 981258 h 1516602"/>
                    <a:gd name="connsiteX130" fmla="*/ 695889 w 1034979"/>
                    <a:gd name="connsiteY130" fmla="*/ 971733 h 1516602"/>
                    <a:gd name="connsiteX131" fmla="*/ 705414 w 1034979"/>
                    <a:gd name="connsiteY131" fmla="*/ 960303 h 1516602"/>
                    <a:gd name="connsiteX132" fmla="*/ 716844 w 1034979"/>
                    <a:gd name="connsiteY132" fmla="*/ 952683 h 1516602"/>
                    <a:gd name="connsiteX133" fmla="*/ 732084 w 1034979"/>
                    <a:gd name="connsiteY133" fmla="*/ 939348 h 1516602"/>
                    <a:gd name="connsiteX134" fmla="*/ 741609 w 1034979"/>
                    <a:gd name="connsiteY134" fmla="*/ 927918 h 1516602"/>
                    <a:gd name="connsiteX135" fmla="*/ 753039 w 1034979"/>
                    <a:gd name="connsiteY135" fmla="*/ 918393 h 1516602"/>
                    <a:gd name="connsiteX136" fmla="*/ 758754 w 1034979"/>
                    <a:gd name="connsiteY136" fmla="*/ 906963 h 1516602"/>
                    <a:gd name="connsiteX137" fmla="*/ 760659 w 1034979"/>
                    <a:gd name="connsiteY137" fmla="*/ 901248 h 1516602"/>
                    <a:gd name="connsiteX138" fmla="*/ 766374 w 1034979"/>
                    <a:gd name="connsiteY138" fmla="*/ 889818 h 1516602"/>
                    <a:gd name="connsiteX139" fmla="*/ 764469 w 1034979"/>
                    <a:gd name="connsiteY139" fmla="*/ 874578 h 1516602"/>
                    <a:gd name="connsiteX140" fmla="*/ 758754 w 1034979"/>
                    <a:gd name="connsiteY140" fmla="*/ 872673 h 1516602"/>
                    <a:gd name="connsiteX141" fmla="*/ 737799 w 1034979"/>
                    <a:gd name="connsiteY141" fmla="*/ 874578 h 1516602"/>
                    <a:gd name="connsiteX142" fmla="*/ 732084 w 1034979"/>
                    <a:gd name="connsiteY142" fmla="*/ 878388 h 1516602"/>
                    <a:gd name="connsiteX143" fmla="*/ 699699 w 1034979"/>
                    <a:gd name="connsiteY143" fmla="*/ 899343 h 1516602"/>
                    <a:gd name="connsiteX144" fmla="*/ 595181 w 1034979"/>
                    <a:gd name="connsiteY144" fmla="*/ 957831 h 1516602"/>
                    <a:gd name="connsiteX145" fmla="*/ 507294 w 1034979"/>
                    <a:gd name="connsiteY145" fmla="*/ 847908 h 1516602"/>
                    <a:gd name="connsiteX146" fmla="*/ 503484 w 1034979"/>
                    <a:gd name="connsiteY146" fmla="*/ 358323 h 1516602"/>
                    <a:gd name="connsiteX147" fmla="*/ 499674 w 1034979"/>
                    <a:gd name="connsiteY147" fmla="*/ 66858 h 1516602"/>
                    <a:gd name="connsiteX148" fmla="*/ 490149 w 1034979"/>
                    <a:gd name="connsiteY148" fmla="*/ 40188 h 1516602"/>
                    <a:gd name="connsiteX149" fmla="*/ 488244 w 1034979"/>
                    <a:gd name="connsiteY149" fmla="*/ 34473 h 1516602"/>
                    <a:gd name="connsiteX150" fmla="*/ 484434 w 1034979"/>
                    <a:gd name="connsiteY150" fmla="*/ 28758 h 1516602"/>
                    <a:gd name="connsiteX151" fmla="*/ 478719 w 1034979"/>
                    <a:gd name="connsiteY151" fmla="*/ 17328 h 1516602"/>
                    <a:gd name="connsiteX152" fmla="*/ 473004 w 1034979"/>
                    <a:gd name="connsiteY152" fmla="*/ 13518 h 1516602"/>
                    <a:gd name="connsiteX153" fmla="*/ 469194 w 1034979"/>
                    <a:gd name="connsiteY153" fmla="*/ 7803 h 1516602"/>
                    <a:gd name="connsiteX154" fmla="*/ 429189 w 1034979"/>
                    <a:gd name="connsiteY154" fmla="*/ 11613 h 1516602"/>
                    <a:gd name="connsiteX155" fmla="*/ 425379 w 1034979"/>
                    <a:gd name="connsiteY155" fmla="*/ 78288 h 1516602"/>
                    <a:gd name="connsiteX156" fmla="*/ 425379 w 1034979"/>
                    <a:gd name="connsiteY156" fmla="*/ 84003 h 1516602"/>
                    <a:gd name="connsiteX157" fmla="*/ 429189 w 1034979"/>
                    <a:gd name="connsiteY157" fmla="*/ 238308 h 1516602"/>
                    <a:gd name="connsiteX158" fmla="*/ 440619 w 1034979"/>
                    <a:gd name="connsiteY158" fmla="*/ 421188 h 1516602"/>
                    <a:gd name="connsiteX159" fmla="*/ 435265 w 1034979"/>
                    <a:gd name="connsiteY159" fmla="*/ 718368 h 1516602"/>
                    <a:gd name="connsiteX160" fmla="*/ 435059 w 1034979"/>
                    <a:gd name="connsiteY160" fmla="*/ 799046 h 1516602"/>
                    <a:gd name="connsiteX161" fmla="*/ 430322 w 1034979"/>
                    <a:gd name="connsiteY161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191064 w 1034979"/>
                    <a:gd name="connsiteY14" fmla="*/ 985068 h 1516602"/>
                    <a:gd name="connsiteX15" fmla="*/ 208209 w 1034979"/>
                    <a:gd name="connsiteY15" fmla="*/ 990783 h 1516602"/>
                    <a:gd name="connsiteX16" fmla="*/ 267264 w 1034979"/>
                    <a:gd name="connsiteY16" fmla="*/ 1021263 h 1516602"/>
                    <a:gd name="connsiteX17" fmla="*/ 272979 w 1034979"/>
                    <a:gd name="connsiteY17" fmla="*/ 1040313 h 1516602"/>
                    <a:gd name="connsiteX18" fmla="*/ 274884 w 1034979"/>
                    <a:gd name="connsiteY18" fmla="*/ 1046028 h 1516602"/>
                    <a:gd name="connsiteX19" fmla="*/ 276789 w 1034979"/>
                    <a:gd name="connsiteY19" fmla="*/ 1051743 h 1516602"/>
                    <a:gd name="connsiteX20" fmla="*/ 278694 w 1034979"/>
                    <a:gd name="connsiteY20" fmla="*/ 1076508 h 1516602"/>
                    <a:gd name="connsiteX21" fmla="*/ 280599 w 1034979"/>
                    <a:gd name="connsiteY21" fmla="*/ 1082223 h 1516602"/>
                    <a:gd name="connsiteX22" fmla="*/ 278694 w 1034979"/>
                    <a:gd name="connsiteY22" fmla="*/ 1101273 h 1516602"/>
                    <a:gd name="connsiteX23" fmla="*/ 276789 w 1034979"/>
                    <a:gd name="connsiteY23" fmla="*/ 1110798 h 1516602"/>
                    <a:gd name="connsiteX24" fmla="*/ 263454 w 1034979"/>
                    <a:gd name="connsiteY24" fmla="*/ 1124133 h 1516602"/>
                    <a:gd name="connsiteX25" fmla="*/ 252024 w 1034979"/>
                    <a:gd name="connsiteY25" fmla="*/ 1131753 h 1516602"/>
                    <a:gd name="connsiteX26" fmla="*/ 240594 w 1034979"/>
                    <a:gd name="connsiteY26" fmla="*/ 1135563 h 1516602"/>
                    <a:gd name="connsiteX27" fmla="*/ 27234 w 1034979"/>
                    <a:gd name="connsiteY27" fmla="*/ 1154613 h 1516602"/>
                    <a:gd name="connsiteX28" fmla="*/ 15804 w 1034979"/>
                    <a:gd name="connsiteY28" fmla="*/ 1160328 h 1516602"/>
                    <a:gd name="connsiteX29" fmla="*/ 6279 w 1034979"/>
                    <a:gd name="connsiteY29" fmla="*/ 1169853 h 1516602"/>
                    <a:gd name="connsiteX30" fmla="*/ 4374 w 1034979"/>
                    <a:gd name="connsiteY30" fmla="*/ 1175568 h 1516602"/>
                    <a:gd name="connsiteX31" fmla="*/ 564 w 1034979"/>
                    <a:gd name="connsiteY31" fmla="*/ 1181283 h 1516602"/>
                    <a:gd name="connsiteX32" fmla="*/ 6279 w 1034979"/>
                    <a:gd name="connsiteY32" fmla="*/ 1213668 h 1516602"/>
                    <a:gd name="connsiteX33" fmla="*/ 11994 w 1034979"/>
                    <a:gd name="connsiteY33" fmla="*/ 1217478 h 1516602"/>
                    <a:gd name="connsiteX34" fmla="*/ 17709 w 1034979"/>
                    <a:gd name="connsiteY34" fmla="*/ 1219383 h 1516602"/>
                    <a:gd name="connsiteX35" fmla="*/ 145344 w 1034979"/>
                    <a:gd name="connsiteY35" fmla="*/ 1217478 h 1516602"/>
                    <a:gd name="connsiteX36" fmla="*/ 239202 w 1034979"/>
                    <a:gd name="connsiteY36" fmla="*/ 1214801 h 1516602"/>
                    <a:gd name="connsiteX37" fmla="*/ 318699 w 1034979"/>
                    <a:gd name="connsiteY37" fmla="*/ 1217478 h 1516602"/>
                    <a:gd name="connsiteX38" fmla="*/ 330129 w 1034979"/>
                    <a:gd name="connsiteY38" fmla="*/ 1223193 h 1516602"/>
                    <a:gd name="connsiteX39" fmla="*/ 333939 w 1034979"/>
                    <a:gd name="connsiteY39" fmla="*/ 1228908 h 1516602"/>
                    <a:gd name="connsiteX40" fmla="*/ 339654 w 1034979"/>
                    <a:gd name="connsiteY40" fmla="*/ 1230813 h 1516602"/>
                    <a:gd name="connsiteX41" fmla="*/ 351084 w 1034979"/>
                    <a:gd name="connsiteY41" fmla="*/ 1238433 h 1516602"/>
                    <a:gd name="connsiteX42" fmla="*/ 356799 w 1034979"/>
                    <a:gd name="connsiteY42" fmla="*/ 1242243 h 1516602"/>
                    <a:gd name="connsiteX43" fmla="*/ 360609 w 1034979"/>
                    <a:gd name="connsiteY43" fmla="*/ 1247958 h 1516602"/>
                    <a:gd name="connsiteX44" fmla="*/ 366324 w 1034979"/>
                    <a:gd name="connsiteY44" fmla="*/ 1259388 h 1516602"/>
                    <a:gd name="connsiteX45" fmla="*/ 362514 w 1034979"/>
                    <a:gd name="connsiteY45" fmla="*/ 1286058 h 1516602"/>
                    <a:gd name="connsiteX46" fmla="*/ 358704 w 1034979"/>
                    <a:gd name="connsiteY46" fmla="*/ 1291773 h 1516602"/>
                    <a:gd name="connsiteX47" fmla="*/ 356799 w 1034979"/>
                    <a:gd name="connsiteY47" fmla="*/ 1297488 h 1516602"/>
                    <a:gd name="connsiteX48" fmla="*/ 352989 w 1034979"/>
                    <a:gd name="connsiteY48" fmla="*/ 1303203 h 1516602"/>
                    <a:gd name="connsiteX49" fmla="*/ 351084 w 1034979"/>
                    <a:gd name="connsiteY49" fmla="*/ 1308918 h 1516602"/>
                    <a:gd name="connsiteX50" fmla="*/ 347274 w 1034979"/>
                    <a:gd name="connsiteY50" fmla="*/ 1314633 h 1516602"/>
                    <a:gd name="connsiteX51" fmla="*/ 330129 w 1034979"/>
                    <a:gd name="connsiteY51" fmla="*/ 1381308 h 1516602"/>
                    <a:gd name="connsiteX52" fmla="*/ 328224 w 1034979"/>
                    <a:gd name="connsiteY52" fmla="*/ 1432743 h 1516602"/>
                    <a:gd name="connsiteX53" fmla="*/ 330129 w 1034979"/>
                    <a:gd name="connsiteY53" fmla="*/ 1457508 h 1516602"/>
                    <a:gd name="connsiteX54" fmla="*/ 332034 w 1034979"/>
                    <a:gd name="connsiteY54" fmla="*/ 1463223 h 1516602"/>
                    <a:gd name="connsiteX55" fmla="*/ 335844 w 1034979"/>
                    <a:gd name="connsiteY55" fmla="*/ 1467033 h 1516602"/>
                    <a:gd name="connsiteX56" fmla="*/ 364419 w 1034979"/>
                    <a:gd name="connsiteY56" fmla="*/ 1512753 h 1516602"/>
                    <a:gd name="connsiteX57" fmla="*/ 387279 w 1034979"/>
                    <a:gd name="connsiteY57" fmla="*/ 1514658 h 1516602"/>
                    <a:gd name="connsiteX58" fmla="*/ 392994 w 1034979"/>
                    <a:gd name="connsiteY58" fmla="*/ 1508943 h 1516602"/>
                    <a:gd name="connsiteX59" fmla="*/ 394899 w 1034979"/>
                    <a:gd name="connsiteY59" fmla="*/ 1497513 h 1516602"/>
                    <a:gd name="connsiteX60" fmla="*/ 396804 w 1034979"/>
                    <a:gd name="connsiteY60" fmla="*/ 1491798 h 1516602"/>
                    <a:gd name="connsiteX61" fmla="*/ 398709 w 1034979"/>
                    <a:gd name="connsiteY61" fmla="*/ 1474653 h 1516602"/>
                    <a:gd name="connsiteX62" fmla="*/ 400614 w 1034979"/>
                    <a:gd name="connsiteY62" fmla="*/ 1461318 h 1516602"/>
                    <a:gd name="connsiteX63" fmla="*/ 404424 w 1034979"/>
                    <a:gd name="connsiteY63" fmla="*/ 1404168 h 1516602"/>
                    <a:gd name="connsiteX64" fmla="*/ 410139 w 1034979"/>
                    <a:gd name="connsiteY64" fmla="*/ 1392738 h 1516602"/>
                    <a:gd name="connsiteX65" fmla="*/ 413949 w 1034979"/>
                    <a:gd name="connsiteY65" fmla="*/ 1379403 h 1516602"/>
                    <a:gd name="connsiteX66" fmla="*/ 415854 w 1034979"/>
                    <a:gd name="connsiteY66" fmla="*/ 1373688 h 1516602"/>
                    <a:gd name="connsiteX67" fmla="*/ 417759 w 1034979"/>
                    <a:gd name="connsiteY67" fmla="*/ 1360353 h 1516602"/>
                    <a:gd name="connsiteX68" fmla="*/ 421569 w 1034979"/>
                    <a:gd name="connsiteY68" fmla="*/ 1348923 h 1516602"/>
                    <a:gd name="connsiteX69" fmla="*/ 427284 w 1034979"/>
                    <a:gd name="connsiteY69" fmla="*/ 1335588 h 1516602"/>
                    <a:gd name="connsiteX70" fmla="*/ 467289 w 1034979"/>
                    <a:gd name="connsiteY70" fmla="*/ 1265103 h 1516602"/>
                    <a:gd name="connsiteX71" fmla="*/ 528455 w 1034979"/>
                    <a:gd name="connsiteY71" fmla="*/ 1230091 h 1516602"/>
                    <a:gd name="connsiteX72" fmla="*/ 601154 w 1034979"/>
                    <a:gd name="connsiteY72" fmla="*/ 1221700 h 1516602"/>
                    <a:gd name="connsiteX73" fmla="*/ 720654 w 1034979"/>
                    <a:gd name="connsiteY73" fmla="*/ 1316538 h 1516602"/>
                    <a:gd name="connsiteX74" fmla="*/ 733989 w 1034979"/>
                    <a:gd name="connsiteY74" fmla="*/ 1326063 h 1516602"/>
                    <a:gd name="connsiteX75" fmla="*/ 743514 w 1034979"/>
                    <a:gd name="connsiteY75" fmla="*/ 1327968 h 1516602"/>
                    <a:gd name="connsiteX76" fmla="*/ 749229 w 1034979"/>
                    <a:gd name="connsiteY76" fmla="*/ 1329873 h 1516602"/>
                    <a:gd name="connsiteX77" fmla="*/ 762564 w 1034979"/>
                    <a:gd name="connsiteY77" fmla="*/ 1335588 h 1516602"/>
                    <a:gd name="connsiteX78" fmla="*/ 777804 w 1034979"/>
                    <a:gd name="connsiteY78" fmla="*/ 1333683 h 1516602"/>
                    <a:gd name="connsiteX79" fmla="*/ 789234 w 1034979"/>
                    <a:gd name="connsiteY79" fmla="*/ 1327968 h 1516602"/>
                    <a:gd name="connsiteX80" fmla="*/ 794949 w 1034979"/>
                    <a:gd name="connsiteY80" fmla="*/ 1326063 h 1516602"/>
                    <a:gd name="connsiteX81" fmla="*/ 802569 w 1034979"/>
                    <a:gd name="connsiteY81" fmla="*/ 1308918 h 1516602"/>
                    <a:gd name="connsiteX82" fmla="*/ 800664 w 1034979"/>
                    <a:gd name="connsiteY82" fmla="*/ 1284153 h 1516602"/>
                    <a:gd name="connsiteX83" fmla="*/ 798759 w 1034979"/>
                    <a:gd name="connsiteY83" fmla="*/ 1278438 h 1516602"/>
                    <a:gd name="connsiteX84" fmla="*/ 796854 w 1034979"/>
                    <a:gd name="connsiteY84" fmla="*/ 1270818 h 1516602"/>
                    <a:gd name="connsiteX85" fmla="*/ 783519 w 1034979"/>
                    <a:gd name="connsiteY85" fmla="*/ 1253673 h 1516602"/>
                    <a:gd name="connsiteX86" fmla="*/ 773994 w 1034979"/>
                    <a:gd name="connsiteY86" fmla="*/ 1247958 h 1516602"/>
                    <a:gd name="connsiteX87" fmla="*/ 648264 w 1034979"/>
                    <a:gd name="connsiteY87" fmla="*/ 1156518 h 1516602"/>
                    <a:gd name="connsiteX88" fmla="*/ 644454 w 1034979"/>
                    <a:gd name="connsiteY88" fmla="*/ 1139373 h 1516602"/>
                    <a:gd name="connsiteX89" fmla="*/ 646359 w 1034979"/>
                    <a:gd name="connsiteY89" fmla="*/ 1131753 h 1516602"/>
                    <a:gd name="connsiteX90" fmla="*/ 650169 w 1034979"/>
                    <a:gd name="connsiteY90" fmla="*/ 1114608 h 1516602"/>
                    <a:gd name="connsiteX91" fmla="*/ 653979 w 1034979"/>
                    <a:gd name="connsiteY91" fmla="*/ 1108893 h 1516602"/>
                    <a:gd name="connsiteX92" fmla="*/ 655884 w 1034979"/>
                    <a:gd name="connsiteY92" fmla="*/ 1103178 h 1516602"/>
                    <a:gd name="connsiteX93" fmla="*/ 661599 w 1034979"/>
                    <a:gd name="connsiteY93" fmla="*/ 1101273 h 1516602"/>
                    <a:gd name="connsiteX94" fmla="*/ 671124 w 1034979"/>
                    <a:gd name="connsiteY94" fmla="*/ 1089843 h 1516602"/>
                    <a:gd name="connsiteX95" fmla="*/ 724464 w 1034979"/>
                    <a:gd name="connsiteY95" fmla="*/ 1082223 h 1516602"/>
                    <a:gd name="connsiteX96" fmla="*/ 842574 w 1034979"/>
                    <a:gd name="connsiteY96" fmla="*/ 1084128 h 1516602"/>
                    <a:gd name="connsiteX97" fmla="*/ 871149 w 1034979"/>
                    <a:gd name="connsiteY97" fmla="*/ 1086033 h 1516602"/>
                    <a:gd name="connsiteX98" fmla="*/ 899724 w 1034979"/>
                    <a:gd name="connsiteY98" fmla="*/ 1091748 h 1516602"/>
                    <a:gd name="connsiteX99" fmla="*/ 922584 w 1034979"/>
                    <a:gd name="connsiteY99" fmla="*/ 1095558 h 1516602"/>
                    <a:gd name="connsiteX100" fmla="*/ 951159 w 1034979"/>
                    <a:gd name="connsiteY100" fmla="*/ 1101273 h 1516602"/>
                    <a:gd name="connsiteX101" fmla="*/ 956874 w 1034979"/>
                    <a:gd name="connsiteY101" fmla="*/ 1101273 h 1516602"/>
                    <a:gd name="connsiteX102" fmla="*/ 1002594 w 1034979"/>
                    <a:gd name="connsiteY102" fmla="*/ 1099368 h 1516602"/>
                    <a:gd name="connsiteX103" fmla="*/ 1031169 w 1034979"/>
                    <a:gd name="connsiteY103" fmla="*/ 1091748 h 1516602"/>
                    <a:gd name="connsiteX104" fmla="*/ 1034979 w 1034979"/>
                    <a:gd name="connsiteY104" fmla="*/ 1086033 h 1516602"/>
                    <a:gd name="connsiteX105" fmla="*/ 1033074 w 1034979"/>
                    <a:gd name="connsiteY105" fmla="*/ 1066983 h 1516602"/>
                    <a:gd name="connsiteX106" fmla="*/ 1027359 w 1034979"/>
                    <a:gd name="connsiteY106" fmla="*/ 1063173 h 1516602"/>
                    <a:gd name="connsiteX107" fmla="*/ 1012119 w 1034979"/>
                    <a:gd name="connsiteY107" fmla="*/ 1061268 h 1516602"/>
                    <a:gd name="connsiteX108" fmla="*/ 1006404 w 1034979"/>
                    <a:gd name="connsiteY108" fmla="*/ 1059363 h 1516602"/>
                    <a:gd name="connsiteX109" fmla="*/ 998784 w 1034979"/>
                    <a:gd name="connsiteY109" fmla="*/ 1057458 h 1516602"/>
                    <a:gd name="connsiteX110" fmla="*/ 987354 w 1034979"/>
                    <a:gd name="connsiteY110" fmla="*/ 1049838 h 1516602"/>
                    <a:gd name="connsiteX111" fmla="*/ 975924 w 1034979"/>
                    <a:gd name="connsiteY111" fmla="*/ 1046028 h 1516602"/>
                    <a:gd name="connsiteX112" fmla="*/ 970209 w 1034979"/>
                    <a:gd name="connsiteY112" fmla="*/ 1044123 h 1516602"/>
                    <a:gd name="connsiteX113" fmla="*/ 962589 w 1034979"/>
                    <a:gd name="connsiteY113" fmla="*/ 1042218 h 1516602"/>
                    <a:gd name="connsiteX114" fmla="*/ 956874 w 1034979"/>
                    <a:gd name="connsiteY114" fmla="*/ 1040313 h 1516602"/>
                    <a:gd name="connsiteX115" fmla="*/ 935919 w 1034979"/>
                    <a:gd name="connsiteY115" fmla="*/ 1034598 h 1516602"/>
                    <a:gd name="connsiteX116" fmla="*/ 825429 w 1034979"/>
                    <a:gd name="connsiteY116" fmla="*/ 1034598 h 1516602"/>
                    <a:gd name="connsiteX117" fmla="*/ 730179 w 1034979"/>
                    <a:gd name="connsiteY117" fmla="*/ 1038408 h 1516602"/>
                    <a:gd name="connsiteX118" fmla="*/ 669219 w 1034979"/>
                    <a:gd name="connsiteY118" fmla="*/ 1046028 h 1516602"/>
                    <a:gd name="connsiteX119" fmla="*/ 646359 w 1034979"/>
                    <a:gd name="connsiteY119" fmla="*/ 1049838 h 1516602"/>
                    <a:gd name="connsiteX120" fmla="*/ 642549 w 1034979"/>
                    <a:gd name="connsiteY120" fmla="*/ 1038408 h 1516602"/>
                    <a:gd name="connsiteX121" fmla="*/ 640644 w 1034979"/>
                    <a:gd name="connsiteY121" fmla="*/ 1032693 h 1516602"/>
                    <a:gd name="connsiteX122" fmla="*/ 642549 w 1034979"/>
                    <a:gd name="connsiteY122" fmla="*/ 1015548 h 1516602"/>
                    <a:gd name="connsiteX123" fmla="*/ 644454 w 1034979"/>
                    <a:gd name="connsiteY123" fmla="*/ 1009833 h 1516602"/>
                    <a:gd name="connsiteX124" fmla="*/ 661599 w 1034979"/>
                    <a:gd name="connsiteY124" fmla="*/ 1000308 h 1516602"/>
                    <a:gd name="connsiteX125" fmla="*/ 673029 w 1034979"/>
                    <a:gd name="connsiteY125" fmla="*/ 992688 h 1516602"/>
                    <a:gd name="connsiteX126" fmla="*/ 674934 w 1034979"/>
                    <a:gd name="connsiteY126" fmla="*/ 986973 h 1516602"/>
                    <a:gd name="connsiteX127" fmla="*/ 680649 w 1034979"/>
                    <a:gd name="connsiteY127" fmla="*/ 985068 h 1516602"/>
                    <a:gd name="connsiteX128" fmla="*/ 686364 w 1034979"/>
                    <a:gd name="connsiteY128" fmla="*/ 981258 h 1516602"/>
                    <a:gd name="connsiteX129" fmla="*/ 695889 w 1034979"/>
                    <a:gd name="connsiteY129" fmla="*/ 971733 h 1516602"/>
                    <a:gd name="connsiteX130" fmla="*/ 705414 w 1034979"/>
                    <a:gd name="connsiteY130" fmla="*/ 960303 h 1516602"/>
                    <a:gd name="connsiteX131" fmla="*/ 716844 w 1034979"/>
                    <a:gd name="connsiteY131" fmla="*/ 952683 h 1516602"/>
                    <a:gd name="connsiteX132" fmla="*/ 732084 w 1034979"/>
                    <a:gd name="connsiteY132" fmla="*/ 939348 h 1516602"/>
                    <a:gd name="connsiteX133" fmla="*/ 741609 w 1034979"/>
                    <a:gd name="connsiteY133" fmla="*/ 927918 h 1516602"/>
                    <a:gd name="connsiteX134" fmla="*/ 753039 w 1034979"/>
                    <a:gd name="connsiteY134" fmla="*/ 918393 h 1516602"/>
                    <a:gd name="connsiteX135" fmla="*/ 758754 w 1034979"/>
                    <a:gd name="connsiteY135" fmla="*/ 906963 h 1516602"/>
                    <a:gd name="connsiteX136" fmla="*/ 760659 w 1034979"/>
                    <a:gd name="connsiteY136" fmla="*/ 901248 h 1516602"/>
                    <a:gd name="connsiteX137" fmla="*/ 766374 w 1034979"/>
                    <a:gd name="connsiteY137" fmla="*/ 889818 h 1516602"/>
                    <a:gd name="connsiteX138" fmla="*/ 764469 w 1034979"/>
                    <a:gd name="connsiteY138" fmla="*/ 874578 h 1516602"/>
                    <a:gd name="connsiteX139" fmla="*/ 758754 w 1034979"/>
                    <a:gd name="connsiteY139" fmla="*/ 872673 h 1516602"/>
                    <a:gd name="connsiteX140" fmla="*/ 737799 w 1034979"/>
                    <a:gd name="connsiteY140" fmla="*/ 874578 h 1516602"/>
                    <a:gd name="connsiteX141" fmla="*/ 732084 w 1034979"/>
                    <a:gd name="connsiteY141" fmla="*/ 878388 h 1516602"/>
                    <a:gd name="connsiteX142" fmla="*/ 699699 w 1034979"/>
                    <a:gd name="connsiteY142" fmla="*/ 899343 h 1516602"/>
                    <a:gd name="connsiteX143" fmla="*/ 595181 w 1034979"/>
                    <a:gd name="connsiteY143" fmla="*/ 957831 h 1516602"/>
                    <a:gd name="connsiteX144" fmla="*/ 507294 w 1034979"/>
                    <a:gd name="connsiteY144" fmla="*/ 847908 h 1516602"/>
                    <a:gd name="connsiteX145" fmla="*/ 503484 w 1034979"/>
                    <a:gd name="connsiteY145" fmla="*/ 358323 h 1516602"/>
                    <a:gd name="connsiteX146" fmla="*/ 499674 w 1034979"/>
                    <a:gd name="connsiteY146" fmla="*/ 66858 h 1516602"/>
                    <a:gd name="connsiteX147" fmla="*/ 490149 w 1034979"/>
                    <a:gd name="connsiteY147" fmla="*/ 40188 h 1516602"/>
                    <a:gd name="connsiteX148" fmla="*/ 488244 w 1034979"/>
                    <a:gd name="connsiteY148" fmla="*/ 34473 h 1516602"/>
                    <a:gd name="connsiteX149" fmla="*/ 484434 w 1034979"/>
                    <a:gd name="connsiteY149" fmla="*/ 28758 h 1516602"/>
                    <a:gd name="connsiteX150" fmla="*/ 478719 w 1034979"/>
                    <a:gd name="connsiteY150" fmla="*/ 17328 h 1516602"/>
                    <a:gd name="connsiteX151" fmla="*/ 473004 w 1034979"/>
                    <a:gd name="connsiteY151" fmla="*/ 13518 h 1516602"/>
                    <a:gd name="connsiteX152" fmla="*/ 469194 w 1034979"/>
                    <a:gd name="connsiteY152" fmla="*/ 7803 h 1516602"/>
                    <a:gd name="connsiteX153" fmla="*/ 429189 w 1034979"/>
                    <a:gd name="connsiteY153" fmla="*/ 11613 h 1516602"/>
                    <a:gd name="connsiteX154" fmla="*/ 425379 w 1034979"/>
                    <a:gd name="connsiteY154" fmla="*/ 78288 h 1516602"/>
                    <a:gd name="connsiteX155" fmla="*/ 425379 w 1034979"/>
                    <a:gd name="connsiteY155" fmla="*/ 84003 h 1516602"/>
                    <a:gd name="connsiteX156" fmla="*/ 429189 w 1034979"/>
                    <a:gd name="connsiteY156" fmla="*/ 238308 h 1516602"/>
                    <a:gd name="connsiteX157" fmla="*/ 440619 w 1034979"/>
                    <a:gd name="connsiteY157" fmla="*/ 421188 h 1516602"/>
                    <a:gd name="connsiteX158" fmla="*/ 435265 w 1034979"/>
                    <a:gd name="connsiteY158" fmla="*/ 718368 h 1516602"/>
                    <a:gd name="connsiteX159" fmla="*/ 435059 w 1034979"/>
                    <a:gd name="connsiteY159" fmla="*/ 799046 h 1516602"/>
                    <a:gd name="connsiteX160" fmla="*/ 430322 w 1034979"/>
                    <a:gd name="connsiteY160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191064 w 1034979"/>
                    <a:gd name="connsiteY14" fmla="*/ 985068 h 1516602"/>
                    <a:gd name="connsiteX15" fmla="*/ 267264 w 1034979"/>
                    <a:gd name="connsiteY15" fmla="*/ 1021263 h 1516602"/>
                    <a:gd name="connsiteX16" fmla="*/ 272979 w 1034979"/>
                    <a:gd name="connsiteY16" fmla="*/ 1040313 h 1516602"/>
                    <a:gd name="connsiteX17" fmla="*/ 274884 w 1034979"/>
                    <a:gd name="connsiteY17" fmla="*/ 1046028 h 1516602"/>
                    <a:gd name="connsiteX18" fmla="*/ 276789 w 1034979"/>
                    <a:gd name="connsiteY18" fmla="*/ 1051743 h 1516602"/>
                    <a:gd name="connsiteX19" fmla="*/ 278694 w 1034979"/>
                    <a:gd name="connsiteY19" fmla="*/ 1076508 h 1516602"/>
                    <a:gd name="connsiteX20" fmla="*/ 280599 w 1034979"/>
                    <a:gd name="connsiteY20" fmla="*/ 1082223 h 1516602"/>
                    <a:gd name="connsiteX21" fmla="*/ 278694 w 1034979"/>
                    <a:gd name="connsiteY21" fmla="*/ 1101273 h 1516602"/>
                    <a:gd name="connsiteX22" fmla="*/ 276789 w 1034979"/>
                    <a:gd name="connsiteY22" fmla="*/ 1110798 h 1516602"/>
                    <a:gd name="connsiteX23" fmla="*/ 263454 w 1034979"/>
                    <a:gd name="connsiteY23" fmla="*/ 1124133 h 1516602"/>
                    <a:gd name="connsiteX24" fmla="*/ 252024 w 1034979"/>
                    <a:gd name="connsiteY24" fmla="*/ 1131753 h 1516602"/>
                    <a:gd name="connsiteX25" fmla="*/ 240594 w 1034979"/>
                    <a:gd name="connsiteY25" fmla="*/ 1135563 h 1516602"/>
                    <a:gd name="connsiteX26" fmla="*/ 27234 w 1034979"/>
                    <a:gd name="connsiteY26" fmla="*/ 1154613 h 1516602"/>
                    <a:gd name="connsiteX27" fmla="*/ 15804 w 1034979"/>
                    <a:gd name="connsiteY27" fmla="*/ 1160328 h 1516602"/>
                    <a:gd name="connsiteX28" fmla="*/ 6279 w 1034979"/>
                    <a:gd name="connsiteY28" fmla="*/ 1169853 h 1516602"/>
                    <a:gd name="connsiteX29" fmla="*/ 4374 w 1034979"/>
                    <a:gd name="connsiteY29" fmla="*/ 1175568 h 1516602"/>
                    <a:gd name="connsiteX30" fmla="*/ 564 w 1034979"/>
                    <a:gd name="connsiteY30" fmla="*/ 1181283 h 1516602"/>
                    <a:gd name="connsiteX31" fmla="*/ 6279 w 1034979"/>
                    <a:gd name="connsiteY31" fmla="*/ 1213668 h 1516602"/>
                    <a:gd name="connsiteX32" fmla="*/ 11994 w 1034979"/>
                    <a:gd name="connsiteY32" fmla="*/ 1217478 h 1516602"/>
                    <a:gd name="connsiteX33" fmla="*/ 17709 w 1034979"/>
                    <a:gd name="connsiteY33" fmla="*/ 1219383 h 1516602"/>
                    <a:gd name="connsiteX34" fmla="*/ 145344 w 1034979"/>
                    <a:gd name="connsiteY34" fmla="*/ 1217478 h 1516602"/>
                    <a:gd name="connsiteX35" fmla="*/ 239202 w 1034979"/>
                    <a:gd name="connsiteY35" fmla="*/ 1214801 h 1516602"/>
                    <a:gd name="connsiteX36" fmla="*/ 318699 w 1034979"/>
                    <a:gd name="connsiteY36" fmla="*/ 1217478 h 1516602"/>
                    <a:gd name="connsiteX37" fmla="*/ 330129 w 1034979"/>
                    <a:gd name="connsiteY37" fmla="*/ 1223193 h 1516602"/>
                    <a:gd name="connsiteX38" fmla="*/ 333939 w 1034979"/>
                    <a:gd name="connsiteY38" fmla="*/ 1228908 h 1516602"/>
                    <a:gd name="connsiteX39" fmla="*/ 339654 w 1034979"/>
                    <a:gd name="connsiteY39" fmla="*/ 1230813 h 1516602"/>
                    <a:gd name="connsiteX40" fmla="*/ 351084 w 1034979"/>
                    <a:gd name="connsiteY40" fmla="*/ 1238433 h 1516602"/>
                    <a:gd name="connsiteX41" fmla="*/ 356799 w 1034979"/>
                    <a:gd name="connsiteY41" fmla="*/ 1242243 h 1516602"/>
                    <a:gd name="connsiteX42" fmla="*/ 360609 w 1034979"/>
                    <a:gd name="connsiteY42" fmla="*/ 1247958 h 1516602"/>
                    <a:gd name="connsiteX43" fmla="*/ 366324 w 1034979"/>
                    <a:gd name="connsiteY43" fmla="*/ 1259388 h 1516602"/>
                    <a:gd name="connsiteX44" fmla="*/ 362514 w 1034979"/>
                    <a:gd name="connsiteY44" fmla="*/ 1286058 h 1516602"/>
                    <a:gd name="connsiteX45" fmla="*/ 358704 w 1034979"/>
                    <a:gd name="connsiteY45" fmla="*/ 1291773 h 1516602"/>
                    <a:gd name="connsiteX46" fmla="*/ 356799 w 1034979"/>
                    <a:gd name="connsiteY46" fmla="*/ 1297488 h 1516602"/>
                    <a:gd name="connsiteX47" fmla="*/ 352989 w 1034979"/>
                    <a:gd name="connsiteY47" fmla="*/ 1303203 h 1516602"/>
                    <a:gd name="connsiteX48" fmla="*/ 351084 w 1034979"/>
                    <a:gd name="connsiteY48" fmla="*/ 1308918 h 1516602"/>
                    <a:gd name="connsiteX49" fmla="*/ 347274 w 1034979"/>
                    <a:gd name="connsiteY49" fmla="*/ 1314633 h 1516602"/>
                    <a:gd name="connsiteX50" fmla="*/ 330129 w 1034979"/>
                    <a:gd name="connsiteY50" fmla="*/ 1381308 h 1516602"/>
                    <a:gd name="connsiteX51" fmla="*/ 328224 w 1034979"/>
                    <a:gd name="connsiteY51" fmla="*/ 1432743 h 1516602"/>
                    <a:gd name="connsiteX52" fmla="*/ 330129 w 1034979"/>
                    <a:gd name="connsiteY52" fmla="*/ 1457508 h 1516602"/>
                    <a:gd name="connsiteX53" fmla="*/ 332034 w 1034979"/>
                    <a:gd name="connsiteY53" fmla="*/ 1463223 h 1516602"/>
                    <a:gd name="connsiteX54" fmla="*/ 335844 w 1034979"/>
                    <a:gd name="connsiteY54" fmla="*/ 1467033 h 1516602"/>
                    <a:gd name="connsiteX55" fmla="*/ 364419 w 1034979"/>
                    <a:gd name="connsiteY55" fmla="*/ 1512753 h 1516602"/>
                    <a:gd name="connsiteX56" fmla="*/ 387279 w 1034979"/>
                    <a:gd name="connsiteY56" fmla="*/ 1514658 h 1516602"/>
                    <a:gd name="connsiteX57" fmla="*/ 392994 w 1034979"/>
                    <a:gd name="connsiteY57" fmla="*/ 1508943 h 1516602"/>
                    <a:gd name="connsiteX58" fmla="*/ 394899 w 1034979"/>
                    <a:gd name="connsiteY58" fmla="*/ 1497513 h 1516602"/>
                    <a:gd name="connsiteX59" fmla="*/ 396804 w 1034979"/>
                    <a:gd name="connsiteY59" fmla="*/ 1491798 h 1516602"/>
                    <a:gd name="connsiteX60" fmla="*/ 398709 w 1034979"/>
                    <a:gd name="connsiteY60" fmla="*/ 1474653 h 1516602"/>
                    <a:gd name="connsiteX61" fmla="*/ 400614 w 1034979"/>
                    <a:gd name="connsiteY61" fmla="*/ 1461318 h 1516602"/>
                    <a:gd name="connsiteX62" fmla="*/ 404424 w 1034979"/>
                    <a:gd name="connsiteY62" fmla="*/ 1404168 h 1516602"/>
                    <a:gd name="connsiteX63" fmla="*/ 410139 w 1034979"/>
                    <a:gd name="connsiteY63" fmla="*/ 1392738 h 1516602"/>
                    <a:gd name="connsiteX64" fmla="*/ 413949 w 1034979"/>
                    <a:gd name="connsiteY64" fmla="*/ 1379403 h 1516602"/>
                    <a:gd name="connsiteX65" fmla="*/ 415854 w 1034979"/>
                    <a:gd name="connsiteY65" fmla="*/ 1373688 h 1516602"/>
                    <a:gd name="connsiteX66" fmla="*/ 417759 w 1034979"/>
                    <a:gd name="connsiteY66" fmla="*/ 1360353 h 1516602"/>
                    <a:gd name="connsiteX67" fmla="*/ 421569 w 1034979"/>
                    <a:gd name="connsiteY67" fmla="*/ 1348923 h 1516602"/>
                    <a:gd name="connsiteX68" fmla="*/ 427284 w 1034979"/>
                    <a:gd name="connsiteY68" fmla="*/ 1335588 h 1516602"/>
                    <a:gd name="connsiteX69" fmla="*/ 467289 w 1034979"/>
                    <a:gd name="connsiteY69" fmla="*/ 1265103 h 1516602"/>
                    <a:gd name="connsiteX70" fmla="*/ 528455 w 1034979"/>
                    <a:gd name="connsiteY70" fmla="*/ 1230091 h 1516602"/>
                    <a:gd name="connsiteX71" fmla="*/ 601154 w 1034979"/>
                    <a:gd name="connsiteY71" fmla="*/ 1221700 h 1516602"/>
                    <a:gd name="connsiteX72" fmla="*/ 720654 w 1034979"/>
                    <a:gd name="connsiteY72" fmla="*/ 1316538 h 1516602"/>
                    <a:gd name="connsiteX73" fmla="*/ 733989 w 1034979"/>
                    <a:gd name="connsiteY73" fmla="*/ 1326063 h 1516602"/>
                    <a:gd name="connsiteX74" fmla="*/ 743514 w 1034979"/>
                    <a:gd name="connsiteY74" fmla="*/ 1327968 h 1516602"/>
                    <a:gd name="connsiteX75" fmla="*/ 749229 w 1034979"/>
                    <a:gd name="connsiteY75" fmla="*/ 1329873 h 1516602"/>
                    <a:gd name="connsiteX76" fmla="*/ 762564 w 1034979"/>
                    <a:gd name="connsiteY76" fmla="*/ 1335588 h 1516602"/>
                    <a:gd name="connsiteX77" fmla="*/ 777804 w 1034979"/>
                    <a:gd name="connsiteY77" fmla="*/ 1333683 h 1516602"/>
                    <a:gd name="connsiteX78" fmla="*/ 789234 w 1034979"/>
                    <a:gd name="connsiteY78" fmla="*/ 1327968 h 1516602"/>
                    <a:gd name="connsiteX79" fmla="*/ 794949 w 1034979"/>
                    <a:gd name="connsiteY79" fmla="*/ 1326063 h 1516602"/>
                    <a:gd name="connsiteX80" fmla="*/ 802569 w 1034979"/>
                    <a:gd name="connsiteY80" fmla="*/ 1308918 h 1516602"/>
                    <a:gd name="connsiteX81" fmla="*/ 800664 w 1034979"/>
                    <a:gd name="connsiteY81" fmla="*/ 1284153 h 1516602"/>
                    <a:gd name="connsiteX82" fmla="*/ 798759 w 1034979"/>
                    <a:gd name="connsiteY82" fmla="*/ 1278438 h 1516602"/>
                    <a:gd name="connsiteX83" fmla="*/ 796854 w 1034979"/>
                    <a:gd name="connsiteY83" fmla="*/ 1270818 h 1516602"/>
                    <a:gd name="connsiteX84" fmla="*/ 783519 w 1034979"/>
                    <a:gd name="connsiteY84" fmla="*/ 1253673 h 1516602"/>
                    <a:gd name="connsiteX85" fmla="*/ 773994 w 1034979"/>
                    <a:gd name="connsiteY85" fmla="*/ 1247958 h 1516602"/>
                    <a:gd name="connsiteX86" fmla="*/ 648264 w 1034979"/>
                    <a:gd name="connsiteY86" fmla="*/ 1156518 h 1516602"/>
                    <a:gd name="connsiteX87" fmla="*/ 644454 w 1034979"/>
                    <a:gd name="connsiteY87" fmla="*/ 1139373 h 1516602"/>
                    <a:gd name="connsiteX88" fmla="*/ 646359 w 1034979"/>
                    <a:gd name="connsiteY88" fmla="*/ 1131753 h 1516602"/>
                    <a:gd name="connsiteX89" fmla="*/ 650169 w 1034979"/>
                    <a:gd name="connsiteY89" fmla="*/ 1114608 h 1516602"/>
                    <a:gd name="connsiteX90" fmla="*/ 653979 w 1034979"/>
                    <a:gd name="connsiteY90" fmla="*/ 1108893 h 1516602"/>
                    <a:gd name="connsiteX91" fmla="*/ 655884 w 1034979"/>
                    <a:gd name="connsiteY91" fmla="*/ 1103178 h 1516602"/>
                    <a:gd name="connsiteX92" fmla="*/ 661599 w 1034979"/>
                    <a:gd name="connsiteY92" fmla="*/ 1101273 h 1516602"/>
                    <a:gd name="connsiteX93" fmla="*/ 671124 w 1034979"/>
                    <a:gd name="connsiteY93" fmla="*/ 1089843 h 1516602"/>
                    <a:gd name="connsiteX94" fmla="*/ 724464 w 1034979"/>
                    <a:gd name="connsiteY94" fmla="*/ 1082223 h 1516602"/>
                    <a:gd name="connsiteX95" fmla="*/ 842574 w 1034979"/>
                    <a:gd name="connsiteY95" fmla="*/ 1084128 h 1516602"/>
                    <a:gd name="connsiteX96" fmla="*/ 871149 w 1034979"/>
                    <a:gd name="connsiteY96" fmla="*/ 1086033 h 1516602"/>
                    <a:gd name="connsiteX97" fmla="*/ 899724 w 1034979"/>
                    <a:gd name="connsiteY97" fmla="*/ 1091748 h 1516602"/>
                    <a:gd name="connsiteX98" fmla="*/ 922584 w 1034979"/>
                    <a:gd name="connsiteY98" fmla="*/ 1095558 h 1516602"/>
                    <a:gd name="connsiteX99" fmla="*/ 951159 w 1034979"/>
                    <a:gd name="connsiteY99" fmla="*/ 1101273 h 1516602"/>
                    <a:gd name="connsiteX100" fmla="*/ 956874 w 1034979"/>
                    <a:gd name="connsiteY100" fmla="*/ 1101273 h 1516602"/>
                    <a:gd name="connsiteX101" fmla="*/ 1002594 w 1034979"/>
                    <a:gd name="connsiteY101" fmla="*/ 1099368 h 1516602"/>
                    <a:gd name="connsiteX102" fmla="*/ 1031169 w 1034979"/>
                    <a:gd name="connsiteY102" fmla="*/ 1091748 h 1516602"/>
                    <a:gd name="connsiteX103" fmla="*/ 1034979 w 1034979"/>
                    <a:gd name="connsiteY103" fmla="*/ 1086033 h 1516602"/>
                    <a:gd name="connsiteX104" fmla="*/ 1033074 w 1034979"/>
                    <a:gd name="connsiteY104" fmla="*/ 1066983 h 1516602"/>
                    <a:gd name="connsiteX105" fmla="*/ 1027359 w 1034979"/>
                    <a:gd name="connsiteY105" fmla="*/ 1063173 h 1516602"/>
                    <a:gd name="connsiteX106" fmla="*/ 1012119 w 1034979"/>
                    <a:gd name="connsiteY106" fmla="*/ 1061268 h 1516602"/>
                    <a:gd name="connsiteX107" fmla="*/ 1006404 w 1034979"/>
                    <a:gd name="connsiteY107" fmla="*/ 1059363 h 1516602"/>
                    <a:gd name="connsiteX108" fmla="*/ 998784 w 1034979"/>
                    <a:gd name="connsiteY108" fmla="*/ 1057458 h 1516602"/>
                    <a:gd name="connsiteX109" fmla="*/ 987354 w 1034979"/>
                    <a:gd name="connsiteY109" fmla="*/ 1049838 h 1516602"/>
                    <a:gd name="connsiteX110" fmla="*/ 975924 w 1034979"/>
                    <a:gd name="connsiteY110" fmla="*/ 1046028 h 1516602"/>
                    <a:gd name="connsiteX111" fmla="*/ 970209 w 1034979"/>
                    <a:gd name="connsiteY111" fmla="*/ 1044123 h 1516602"/>
                    <a:gd name="connsiteX112" fmla="*/ 962589 w 1034979"/>
                    <a:gd name="connsiteY112" fmla="*/ 1042218 h 1516602"/>
                    <a:gd name="connsiteX113" fmla="*/ 956874 w 1034979"/>
                    <a:gd name="connsiteY113" fmla="*/ 1040313 h 1516602"/>
                    <a:gd name="connsiteX114" fmla="*/ 935919 w 1034979"/>
                    <a:gd name="connsiteY114" fmla="*/ 1034598 h 1516602"/>
                    <a:gd name="connsiteX115" fmla="*/ 825429 w 1034979"/>
                    <a:gd name="connsiteY115" fmla="*/ 1034598 h 1516602"/>
                    <a:gd name="connsiteX116" fmla="*/ 730179 w 1034979"/>
                    <a:gd name="connsiteY116" fmla="*/ 1038408 h 1516602"/>
                    <a:gd name="connsiteX117" fmla="*/ 669219 w 1034979"/>
                    <a:gd name="connsiteY117" fmla="*/ 1046028 h 1516602"/>
                    <a:gd name="connsiteX118" fmla="*/ 646359 w 1034979"/>
                    <a:gd name="connsiteY118" fmla="*/ 1049838 h 1516602"/>
                    <a:gd name="connsiteX119" fmla="*/ 642549 w 1034979"/>
                    <a:gd name="connsiteY119" fmla="*/ 1038408 h 1516602"/>
                    <a:gd name="connsiteX120" fmla="*/ 640644 w 1034979"/>
                    <a:gd name="connsiteY120" fmla="*/ 1032693 h 1516602"/>
                    <a:gd name="connsiteX121" fmla="*/ 642549 w 1034979"/>
                    <a:gd name="connsiteY121" fmla="*/ 1015548 h 1516602"/>
                    <a:gd name="connsiteX122" fmla="*/ 644454 w 1034979"/>
                    <a:gd name="connsiteY122" fmla="*/ 1009833 h 1516602"/>
                    <a:gd name="connsiteX123" fmla="*/ 661599 w 1034979"/>
                    <a:gd name="connsiteY123" fmla="*/ 1000308 h 1516602"/>
                    <a:gd name="connsiteX124" fmla="*/ 673029 w 1034979"/>
                    <a:gd name="connsiteY124" fmla="*/ 992688 h 1516602"/>
                    <a:gd name="connsiteX125" fmla="*/ 674934 w 1034979"/>
                    <a:gd name="connsiteY125" fmla="*/ 986973 h 1516602"/>
                    <a:gd name="connsiteX126" fmla="*/ 680649 w 1034979"/>
                    <a:gd name="connsiteY126" fmla="*/ 985068 h 1516602"/>
                    <a:gd name="connsiteX127" fmla="*/ 686364 w 1034979"/>
                    <a:gd name="connsiteY127" fmla="*/ 981258 h 1516602"/>
                    <a:gd name="connsiteX128" fmla="*/ 695889 w 1034979"/>
                    <a:gd name="connsiteY128" fmla="*/ 971733 h 1516602"/>
                    <a:gd name="connsiteX129" fmla="*/ 705414 w 1034979"/>
                    <a:gd name="connsiteY129" fmla="*/ 960303 h 1516602"/>
                    <a:gd name="connsiteX130" fmla="*/ 716844 w 1034979"/>
                    <a:gd name="connsiteY130" fmla="*/ 952683 h 1516602"/>
                    <a:gd name="connsiteX131" fmla="*/ 732084 w 1034979"/>
                    <a:gd name="connsiteY131" fmla="*/ 939348 h 1516602"/>
                    <a:gd name="connsiteX132" fmla="*/ 741609 w 1034979"/>
                    <a:gd name="connsiteY132" fmla="*/ 927918 h 1516602"/>
                    <a:gd name="connsiteX133" fmla="*/ 753039 w 1034979"/>
                    <a:gd name="connsiteY133" fmla="*/ 918393 h 1516602"/>
                    <a:gd name="connsiteX134" fmla="*/ 758754 w 1034979"/>
                    <a:gd name="connsiteY134" fmla="*/ 906963 h 1516602"/>
                    <a:gd name="connsiteX135" fmla="*/ 760659 w 1034979"/>
                    <a:gd name="connsiteY135" fmla="*/ 901248 h 1516602"/>
                    <a:gd name="connsiteX136" fmla="*/ 766374 w 1034979"/>
                    <a:gd name="connsiteY136" fmla="*/ 889818 h 1516602"/>
                    <a:gd name="connsiteX137" fmla="*/ 764469 w 1034979"/>
                    <a:gd name="connsiteY137" fmla="*/ 874578 h 1516602"/>
                    <a:gd name="connsiteX138" fmla="*/ 758754 w 1034979"/>
                    <a:gd name="connsiteY138" fmla="*/ 872673 h 1516602"/>
                    <a:gd name="connsiteX139" fmla="*/ 737799 w 1034979"/>
                    <a:gd name="connsiteY139" fmla="*/ 874578 h 1516602"/>
                    <a:gd name="connsiteX140" fmla="*/ 732084 w 1034979"/>
                    <a:gd name="connsiteY140" fmla="*/ 878388 h 1516602"/>
                    <a:gd name="connsiteX141" fmla="*/ 699699 w 1034979"/>
                    <a:gd name="connsiteY141" fmla="*/ 899343 h 1516602"/>
                    <a:gd name="connsiteX142" fmla="*/ 595181 w 1034979"/>
                    <a:gd name="connsiteY142" fmla="*/ 957831 h 1516602"/>
                    <a:gd name="connsiteX143" fmla="*/ 507294 w 1034979"/>
                    <a:gd name="connsiteY143" fmla="*/ 847908 h 1516602"/>
                    <a:gd name="connsiteX144" fmla="*/ 503484 w 1034979"/>
                    <a:gd name="connsiteY144" fmla="*/ 358323 h 1516602"/>
                    <a:gd name="connsiteX145" fmla="*/ 499674 w 1034979"/>
                    <a:gd name="connsiteY145" fmla="*/ 66858 h 1516602"/>
                    <a:gd name="connsiteX146" fmla="*/ 490149 w 1034979"/>
                    <a:gd name="connsiteY146" fmla="*/ 40188 h 1516602"/>
                    <a:gd name="connsiteX147" fmla="*/ 488244 w 1034979"/>
                    <a:gd name="connsiteY147" fmla="*/ 34473 h 1516602"/>
                    <a:gd name="connsiteX148" fmla="*/ 484434 w 1034979"/>
                    <a:gd name="connsiteY148" fmla="*/ 28758 h 1516602"/>
                    <a:gd name="connsiteX149" fmla="*/ 478719 w 1034979"/>
                    <a:gd name="connsiteY149" fmla="*/ 17328 h 1516602"/>
                    <a:gd name="connsiteX150" fmla="*/ 473004 w 1034979"/>
                    <a:gd name="connsiteY150" fmla="*/ 13518 h 1516602"/>
                    <a:gd name="connsiteX151" fmla="*/ 469194 w 1034979"/>
                    <a:gd name="connsiteY151" fmla="*/ 7803 h 1516602"/>
                    <a:gd name="connsiteX152" fmla="*/ 429189 w 1034979"/>
                    <a:gd name="connsiteY152" fmla="*/ 11613 h 1516602"/>
                    <a:gd name="connsiteX153" fmla="*/ 425379 w 1034979"/>
                    <a:gd name="connsiteY153" fmla="*/ 78288 h 1516602"/>
                    <a:gd name="connsiteX154" fmla="*/ 425379 w 1034979"/>
                    <a:gd name="connsiteY154" fmla="*/ 84003 h 1516602"/>
                    <a:gd name="connsiteX155" fmla="*/ 429189 w 1034979"/>
                    <a:gd name="connsiteY155" fmla="*/ 238308 h 1516602"/>
                    <a:gd name="connsiteX156" fmla="*/ 440619 w 1034979"/>
                    <a:gd name="connsiteY156" fmla="*/ 421188 h 1516602"/>
                    <a:gd name="connsiteX157" fmla="*/ 435265 w 1034979"/>
                    <a:gd name="connsiteY157" fmla="*/ 718368 h 1516602"/>
                    <a:gd name="connsiteX158" fmla="*/ 435059 w 1034979"/>
                    <a:gd name="connsiteY158" fmla="*/ 799046 h 1516602"/>
                    <a:gd name="connsiteX159" fmla="*/ 430322 w 1034979"/>
                    <a:gd name="connsiteY159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2979 w 1034979"/>
                    <a:gd name="connsiteY15" fmla="*/ 1040313 h 1516602"/>
                    <a:gd name="connsiteX16" fmla="*/ 274884 w 1034979"/>
                    <a:gd name="connsiteY16" fmla="*/ 1046028 h 1516602"/>
                    <a:gd name="connsiteX17" fmla="*/ 276789 w 1034979"/>
                    <a:gd name="connsiteY17" fmla="*/ 1051743 h 1516602"/>
                    <a:gd name="connsiteX18" fmla="*/ 278694 w 1034979"/>
                    <a:gd name="connsiteY18" fmla="*/ 1076508 h 1516602"/>
                    <a:gd name="connsiteX19" fmla="*/ 280599 w 1034979"/>
                    <a:gd name="connsiteY19" fmla="*/ 1082223 h 1516602"/>
                    <a:gd name="connsiteX20" fmla="*/ 278694 w 1034979"/>
                    <a:gd name="connsiteY20" fmla="*/ 1101273 h 1516602"/>
                    <a:gd name="connsiteX21" fmla="*/ 276789 w 1034979"/>
                    <a:gd name="connsiteY21" fmla="*/ 1110798 h 1516602"/>
                    <a:gd name="connsiteX22" fmla="*/ 263454 w 1034979"/>
                    <a:gd name="connsiteY22" fmla="*/ 1124133 h 1516602"/>
                    <a:gd name="connsiteX23" fmla="*/ 252024 w 1034979"/>
                    <a:gd name="connsiteY23" fmla="*/ 1131753 h 1516602"/>
                    <a:gd name="connsiteX24" fmla="*/ 240594 w 1034979"/>
                    <a:gd name="connsiteY24" fmla="*/ 1135563 h 1516602"/>
                    <a:gd name="connsiteX25" fmla="*/ 27234 w 1034979"/>
                    <a:gd name="connsiteY25" fmla="*/ 1154613 h 1516602"/>
                    <a:gd name="connsiteX26" fmla="*/ 15804 w 1034979"/>
                    <a:gd name="connsiteY26" fmla="*/ 1160328 h 1516602"/>
                    <a:gd name="connsiteX27" fmla="*/ 6279 w 1034979"/>
                    <a:gd name="connsiteY27" fmla="*/ 1169853 h 1516602"/>
                    <a:gd name="connsiteX28" fmla="*/ 4374 w 1034979"/>
                    <a:gd name="connsiteY28" fmla="*/ 1175568 h 1516602"/>
                    <a:gd name="connsiteX29" fmla="*/ 564 w 1034979"/>
                    <a:gd name="connsiteY29" fmla="*/ 1181283 h 1516602"/>
                    <a:gd name="connsiteX30" fmla="*/ 6279 w 1034979"/>
                    <a:gd name="connsiteY30" fmla="*/ 1213668 h 1516602"/>
                    <a:gd name="connsiteX31" fmla="*/ 11994 w 1034979"/>
                    <a:gd name="connsiteY31" fmla="*/ 1217478 h 1516602"/>
                    <a:gd name="connsiteX32" fmla="*/ 17709 w 1034979"/>
                    <a:gd name="connsiteY32" fmla="*/ 1219383 h 1516602"/>
                    <a:gd name="connsiteX33" fmla="*/ 145344 w 1034979"/>
                    <a:gd name="connsiteY33" fmla="*/ 1217478 h 1516602"/>
                    <a:gd name="connsiteX34" fmla="*/ 239202 w 1034979"/>
                    <a:gd name="connsiteY34" fmla="*/ 1214801 h 1516602"/>
                    <a:gd name="connsiteX35" fmla="*/ 318699 w 1034979"/>
                    <a:gd name="connsiteY35" fmla="*/ 1217478 h 1516602"/>
                    <a:gd name="connsiteX36" fmla="*/ 330129 w 1034979"/>
                    <a:gd name="connsiteY36" fmla="*/ 1223193 h 1516602"/>
                    <a:gd name="connsiteX37" fmla="*/ 333939 w 1034979"/>
                    <a:gd name="connsiteY37" fmla="*/ 1228908 h 1516602"/>
                    <a:gd name="connsiteX38" fmla="*/ 339654 w 1034979"/>
                    <a:gd name="connsiteY38" fmla="*/ 1230813 h 1516602"/>
                    <a:gd name="connsiteX39" fmla="*/ 351084 w 1034979"/>
                    <a:gd name="connsiteY39" fmla="*/ 1238433 h 1516602"/>
                    <a:gd name="connsiteX40" fmla="*/ 356799 w 1034979"/>
                    <a:gd name="connsiteY40" fmla="*/ 1242243 h 1516602"/>
                    <a:gd name="connsiteX41" fmla="*/ 360609 w 1034979"/>
                    <a:gd name="connsiteY41" fmla="*/ 1247958 h 1516602"/>
                    <a:gd name="connsiteX42" fmla="*/ 366324 w 1034979"/>
                    <a:gd name="connsiteY42" fmla="*/ 1259388 h 1516602"/>
                    <a:gd name="connsiteX43" fmla="*/ 362514 w 1034979"/>
                    <a:gd name="connsiteY43" fmla="*/ 1286058 h 1516602"/>
                    <a:gd name="connsiteX44" fmla="*/ 358704 w 1034979"/>
                    <a:gd name="connsiteY44" fmla="*/ 1291773 h 1516602"/>
                    <a:gd name="connsiteX45" fmla="*/ 356799 w 1034979"/>
                    <a:gd name="connsiteY45" fmla="*/ 1297488 h 1516602"/>
                    <a:gd name="connsiteX46" fmla="*/ 352989 w 1034979"/>
                    <a:gd name="connsiteY46" fmla="*/ 1303203 h 1516602"/>
                    <a:gd name="connsiteX47" fmla="*/ 351084 w 1034979"/>
                    <a:gd name="connsiteY47" fmla="*/ 1308918 h 1516602"/>
                    <a:gd name="connsiteX48" fmla="*/ 347274 w 1034979"/>
                    <a:gd name="connsiteY48" fmla="*/ 1314633 h 1516602"/>
                    <a:gd name="connsiteX49" fmla="*/ 330129 w 1034979"/>
                    <a:gd name="connsiteY49" fmla="*/ 1381308 h 1516602"/>
                    <a:gd name="connsiteX50" fmla="*/ 328224 w 1034979"/>
                    <a:gd name="connsiteY50" fmla="*/ 1432743 h 1516602"/>
                    <a:gd name="connsiteX51" fmla="*/ 330129 w 1034979"/>
                    <a:gd name="connsiteY51" fmla="*/ 1457508 h 1516602"/>
                    <a:gd name="connsiteX52" fmla="*/ 332034 w 1034979"/>
                    <a:gd name="connsiteY52" fmla="*/ 1463223 h 1516602"/>
                    <a:gd name="connsiteX53" fmla="*/ 335844 w 1034979"/>
                    <a:gd name="connsiteY53" fmla="*/ 1467033 h 1516602"/>
                    <a:gd name="connsiteX54" fmla="*/ 364419 w 1034979"/>
                    <a:gd name="connsiteY54" fmla="*/ 1512753 h 1516602"/>
                    <a:gd name="connsiteX55" fmla="*/ 387279 w 1034979"/>
                    <a:gd name="connsiteY55" fmla="*/ 1514658 h 1516602"/>
                    <a:gd name="connsiteX56" fmla="*/ 392994 w 1034979"/>
                    <a:gd name="connsiteY56" fmla="*/ 1508943 h 1516602"/>
                    <a:gd name="connsiteX57" fmla="*/ 394899 w 1034979"/>
                    <a:gd name="connsiteY57" fmla="*/ 1497513 h 1516602"/>
                    <a:gd name="connsiteX58" fmla="*/ 396804 w 1034979"/>
                    <a:gd name="connsiteY58" fmla="*/ 1491798 h 1516602"/>
                    <a:gd name="connsiteX59" fmla="*/ 398709 w 1034979"/>
                    <a:gd name="connsiteY59" fmla="*/ 1474653 h 1516602"/>
                    <a:gd name="connsiteX60" fmla="*/ 400614 w 1034979"/>
                    <a:gd name="connsiteY60" fmla="*/ 1461318 h 1516602"/>
                    <a:gd name="connsiteX61" fmla="*/ 404424 w 1034979"/>
                    <a:gd name="connsiteY61" fmla="*/ 1404168 h 1516602"/>
                    <a:gd name="connsiteX62" fmla="*/ 410139 w 1034979"/>
                    <a:gd name="connsiteY62" fmla="*/ 1392738 h 1516602"/>
                    <a:gd name="connsiteX63" fmla="*/ 413949 w 1034979"/>
                    <a:gd name="connsiteY63" fmla="*/ 1379403 h 1516602"/>
                    <a:gd name="connsiteX64" fmla="*/ 415854 w 1034979"/>
                    <a:gd name="connsiteY64" fmla="*/ 1373688 h 1516602"/>
                    <a:gd name="connsiteX65" fmla="*/ 417759 w 1034979"/>
                    <a:gd name="connsiteY65" fmla="*/ 1360353 h 1516602"/>
                    <a:gd name="connsiteX66" fmla="*/ 421569 w 1034979"/>
                    <a:gd name="connsiteY66" fmla="*/ 1348923 h 1516602"/>
                    <a:gd name="connsiteX67" fmla="*/ 427284 w 1034979"/>
                    <a:gd name="connsiteY67" fmla="*/ 1335588 h 1516602"/>
                    <a:gd name="connsiteX68" fmla="*/ 467289 w 1034979"/>
                    <a:gd name="connsiteY68" fmla="*/ 1265103 h 1516602"/>
                    <a:gd name="connsiteX69" fmla="*/ 528455 w 1034979"/>
                    <a:gd name="connsiteY69" fmla="*/ 1230091 h 1516602"/>
                    <a:gd name="connsiteX70" fmla="*/ 601154 w 1034979"/>
                    <a:gd name="connsiteY70" fmla="*/ 1221700 h 1516602"/>
                    <a:gd name="connsiteX71" fmla="*/ 720654 w 1034979"/>
                    <a:gd name="connsiteY71" fmla="*/ 1316538 h 1516602"/>
                    <a:gd name="connsiteX72" fmla="*/ 733989 w 1034979"/>
                    <a:gd name="connsiteY72" fmla="*/ 1326063 h 1516602"/>
                    <a:gd name="connsiteX73" fmla="*/ 743514 w 1034979"/>
                    <a:gd name="connsiteY73" fmla="*/ 1327968 h 1516602"/>
                    <a:gd name="connsiteX74" fmla="*/ 749229 w 1034979"/>
                    <a:gd name="connsiteY74" fmla="*/ 1329873 h 1516602"/>
                    <a:gd name="connsiteX75" fmla="*/ 762564 w 1034979"/>
                    <a:gd name="connsiteY75" fmla="*/ 1335588 h 1516602"/>
                    <a:gd name="connsiteX76" fmla="*/ 777804 w 1034979"/>
                    <a:gd name="connsiteY76" fmla="*/ 1333683 h 1516602"/>
                    <a:gd name="connsiteX77" fmla="*/ 789234 w 1034979"/>
                    <a:gd name="connsiteY77" fmla="*/ 1327968 h 1516602"/>
                    <a:gd name="connsiteX78" fmla="*/ 794949 w 1034979"/>
                    <a:gd name="connsiteY78" fmla="*/ 1326063 h 1516602"/>
                    <a:gd name="connsiteX79" fmla="*/ 802569 w 1034979"/>
                    <a:gd name="connsiteY79" fmla="*/ 1308918 h 1516602"/>
                    <a:gd name="connsiteX80" fmla="*/ 800664 w 1034979"/>
                    <a:gd name="connsiteY80" fmla="*/ 1284153 h 1516602"/>
                    <a:gd name="connsiteX81" fmla="*/ 798759 w 1034979"/>
                    <a:gd name="connsiteY81" fmla="*/ 1278438 h 1516602"/>
                    <a:gd name="connsiteX82" fmla="*/ 796854 w 1034979"/>
                    <a:gd name="connsiteY82" fmla="*/ 1270818 h 1516602"/>
                    <a:gd name="connsiteX83" fmla="*/ 783519 w 1034979"/>
                    <a:gd name="connsiteY83" fmla="*/ 1253673 h 1516602"/>
                    <a:gd name="connsiteX84" fmla="*/ 773994 w 1034979"/>
                    <a:gd name="connsiteY84" fmla="*/ 1247958 h 1516602"/>
                    <a:gd name="connsiteX85" fmla="*/ 648264 w 1034979"/>
                    <a:gd name="connsiteY85" fmla="*/ 1156518 h 1516602"/>
                    <a:gd name="connsiteX86" fmla="*/ 644454 w 1034979"/>
                    <a:gd name="connsiteY86" fmla="*/ 1139373 h 1516602"/>
                    <a:gd name="connsiteX87" fmla="*/ 646359 w 1034979"/>
                    <a:gd name="connsiteY87" fmla="*/ 1131753 h 1516602"/>
                    <a:gd name="connsiteX88" fmla="*/ 650169 w 1034979"/>
                    <a:gd name="connsiteY88" fmla="*/ 1114608 h 1516602"/>
                    <a:gd name="connsiteX89" fmla="*/ 653979 w 1034979"/>
                    <a:gd name="connsiteY89" fmla="*/ 1108893 h 1516602"/>
                    <a:gd name="connsiteX90" fmla="*/ 655884 w 1034979"/>
                    <a:gd name="connsiteY90" fmla="*/ 1103178 h 1516602"/>
                    <a:gd name="connsiteX91" fmla="*/ 661599 w 1034979"/>
                    <a:gd name="connsiteY91" fmla="*/ 1101273 h 1516602"/>
                    <a:gd name="connsiteX92" fmla="*/ 671124 w 1034979"/>
                    <a:gd name="connsiteY92" fmla="*/ 1089843 h 1516602"/>
                    <a:gd name="connsiteX93" fmla="*/ 724464 w 1034979"/>
                    <a:gd name="connsiteY93" fmla="*/ 1082223 h 1516602"/>
                    <a:gd name="connsiteX94" fmla="*/ 842574 w 1034979"/>
                    <a:gd name="connsiteY94" fmla="*/ 1084128 h 1516602"/>
                    <a:gd name="connsiteX95" fmla="*/ 871149 w 1034979"/>
                    <a:gd name="connsiteY95" fmla="*/ 1086033 h 1516602"/>
                    <a:gd name="connsiteX96" fmla="*/ 899724 w 1034979"/>
                    <a:gd name="connsiteY96" fmla="*/ 1091748 h 1516602"/>
                    <a:gd name="connsiteX97" fmla="*/ 922584 w 1034979"/>
                    <a:gd name="connsiteY97" fmla="*/ 1095558 h 1516602"/>
                    <a:gd name="connsiteX98" fmla="*/ 951159 w 1034979"/>
                    <a:gd name="connsiteY98" fmla="*/ 1101273 h 1516602"/>
                    <a:gd name="connsiteX99" fmla="*/ 956874 w 1034979"/>
                    <a:gd name="connsiteY99" fmla="*/ 1101273 h 1516602"/>
                    <a:gd name="connsiteX100" fmla="*/ 1002594 w 1034979"/>
                    <a:gd name="connsiteY100" fmla="*/ 1099368 h 1516602"/>
                    <a:gd name="connsiteX101" fmla="*/ 1031169 w 1034979"/>
                    <a:gd name="connsiteY101" fmla="*/ 1091748 h 1516602"/>
                    <a:gd name="connsiteX102" fmla="*/ 1034979 w 1034979"/>
                    <a:gd name="connsiteY102" fmla="*/ 1086033 h 1516602"/>
                    <a:gd name="connsiteX103" fmla="*/ 1033074 w 1034979"/>
                    <a:gd name="connsiteY103" fmla="*/ 1066983 h 1516602"/>
                    <a:gd name="connsiteX104" fmla="*/ 1027359 w 1034979"/>
                    <a:gd name="connsiteY104" fmla="*/ 1063173 h 1516602"/>
                    <a:gd name="connsiteX105" fmla="*/ 1012119 w 1034979"/>
                    <a:gd name="connsiteY105" fmla="*/ 1061268 h 1516602"/>
                    <a:gd name="connsiteX106" fmla="*/ 1006404 w 1034979"/>
                    <a:gd name="connsiteY106" fmla="*/ 1059363 h 1516602"/>
                    <a:gd name="connsiteX107" fmla="*/ 998784 w 1034979"/>
                    <a:gd name="connsiteY107" fmla="*/ 1057458 h 1516602"/>
                    <a:gd name="connsiteX108" fmla="*/ 987354 w 1034979"/>
                    <a:gd name="connsiteY108" fmla="*/ 1049838 h 1516602"/>
                    <a:gd name="connsiteX109" fmla="*/ 975924 w 1034979"/>
                    <a:gd name="connsiteY109" fmla="*/ 1046028 h 1516602"/>
                    <a:gd name="connsiteX110" fmla="*/ 970209 w 1034979"/>
                    <a:gd name="connsiteY110" fmla="*/ 1044123 h 1516602"/>
                    <a:gd name="connsiteX111" fmla="*/ 962589 w 1034979"/>
                    <a:gd name="connsiteY111" fmla="*/ 1042218 h 1516602"/>
                    <a:gd name="connsiteX112" fmla="*/ 956874 w 1034979"/>
                    <a:gd name="connsiteY112" fmla="*/ 1040313 h 1516602"/>
                    <a:gd name="connsiteX113" fmla="*/ 935919 w 1034979"/>
                    <a:gd name="connsiteY113" fmla="*/ 1034598 h 1516602"/>
                    <a:gd name="connsiteX114" fmla="*/ 825429 w 1034979"/>
                    <a:gd name="connsiteY114" fmla="*/ 1034598 h 1516602"/>
                    <a:gd name="connsiteX115" fmla="*/ 730179 w 1034979"/>
                    <a:gd name="connsiteY115" fmla="*/ 1038408 h 1516602"/>
                    <a:gd name="connsiteX116" fmla="*/ 669219 w 1034979"/>
                    <a:gd name="connsiteY116" fmla="*/ 1046028 h 1516602"/>
                    <a:gd name="connsiteX117" fmla="*/ 646359 w 1034979"/>
                    <a:gd name="connsiteY117" fmla="*/ 1049838 h 1516602"/>
                    <a:gd name="connsiteX118" fmla="*/ 642549 w 1034979"/>
                    <a:gd name="connsiteY118" fmla="*/ 1038408 h 1516602"/>
                    <a:gd name="connsiteX119" fmla="*/ 640644 w 1034979"/>
                    <a:gd name="connsiteY119" fmla="*/ 1032693 h 1516602"/>
                    <a:gd name="connsiteX120" fmla="*/ 642549 w 1034979"/>
                    <a:gd name="connsiteY120" fmla="*/ 1015548 h 1516602"/>
                    <a:gd name="connsiteX121" fmla="*/ 644454 w 1034979"/>
                    <a:gd name="connsiteY121" fmla="*/ 1009833 h 1516602"/>
                    <a:gd name="connsiteX122" fmla="*/ 661599 w 1034979"/>
                    <a:gd name="connsiteY122" fmla="*/ 1000308 h 1516602"/>
                    <a:gd name="connsiteX123" fmla="*/ 673029 w 1034979"/>
                    <a:gd name="connsiteY123" fmla="*/ 992688 h 1516602"/>
                    <a:gd name="connsiteX124" fmla="*/ 674934 w 1034979"/>
                    <a:gd name="connsiteY124" fmla="*/ 986973 h 1516602"/>
                    <a:gd name="connsiteX125" fmla="*/ 680649 w 1034979"/>
                    <a:gd name="connsiteY125" fmla="*/ 985068 h 1516602"/>
                    <a:gd name="connsiteX126" fmla="*/ 686364 w 1034979"/>
                    <a:gd name="connsiteY126" fmla="*/ 981258 h 1516602"/>
                    <a:gd name="connsiteX127" fmla="*/ 695889 w 1034979"/>
                    <a:gd name="connsiteY127" fmla="*/ 971733 h 1516602"/>
                    <a:gd name="connsiteX128" fmla="*/ 705414 w 1034979"/>
                    <a:gd name="connsiteY128" fmla="*/ 960303 h 1516602"/>
                    <a:gd name="connsiteX129" fmla="*/ 716844 w 1034979"/>
                    <a:gd name="connsiteY129" fmla="*/ 952683 h 1516602"/>
                    <a:gd name="connsiteX130" fmla="*/ 732084 w 1034979"/>
                    <a:gd name="connsiteY130" fmla="*/ 939348 h 1516602"/>
                    <a:gd name="connsiteX131" fmla="*/ 741609 w 1034979"/>
                    <a:gd name="connsiteY131" fmla="*/ 927918 h 1516602"/>
                    <a:gd name="connsiteX132" fmla="*/ 753039 w 1034979"/>
                    <a:gd name="connsiteY132" fmla="*/ 918393 h 1516602"/>
                    <a:gd name="connsiteX133" fmla="*/ 758754 w 1034979"/>
                    <a:gd name="connsiteY133" fmla="*/ 906963 h 1516602"/>
                    <a:gd name="connsiteX134" fmla="*/ 760659 w 1034979"/>
                    <a:gd name="connsiteY134" fmla="*/ 901248 h 1516602"/>
                    <a:gd name="connsiteX135" fmla="*/ 766374 w 1034979"/>
                    <a:gd name="connsiteY135" fmla="*/ 889818 h 1516602"/>
                    <a:gd name="connsiteX136" fmla="*/ 764469 w 1034979"/>
                    <a:gd name="connsiteY136" fmla="*/ 874578 h 1516602"/>
                    <a:gd name="connsiteX137" fmla="*/ 758754 w 1034979"/>
                    <a:gd name="connsiteY137" fmla="*/ 872673 h 1516602"/>
                    <a:gd name="connsiteX138" fmla="*/ 737799 w 1034979"/>
                    <a:gd name="connsiteY138" fmla="*/ 874578 h 1516602"/>
                    <a:gd name="connsiteX139" fmla="*/ 732084 w 1034979"/>
                    <a:gd name="connsiteY139" fmla="*/ 878388 h 1516602"/>
                    <a:gd name="connsiteX140" fmla="*/ 699699 w 1034979"/>
                    <a:gd name="connsiteY140" fmla="*/ 899343 h 1516602"/>
                    <a:gd name="connsiteX141" fmla="*/ 595181 w 1034979"/>
                    <a:gd name="connsiteY141" fmla="*/ 957831 h 1516602"/>
                    <a:gd name="connsiteX142" fmla="*/ 507294 w 1034979"/>
                    <a:gd name="connsiteY142" fmla="*/ 847908 h 1516602"/>
                    <a:gd name="connsiteX143" fmla="*/ 503484 w 1034979"/>
                    <a:gd name="connsiteY143" fmla="*/ 358323 h 1516602"/>
                    <a:gd name="connsiteX144" fmla="*/ 499674 w 1034979"/>
                    <a:gd name="connsiteY144" fmla="*/ 66858 h 1516602"/>
                    <a:gd name="connsiteX145" fmla="*/ 490149 w 1034979"/>
                    <a:gd name="connsiteY145" fmla="*/ 40188 h 1516602"/>
                    <a:gd name="connsiteX146" fmla="*/ 488244 w 1034979"/>
                    <a:gd name="connsiteY146" fmla="*/ 34473 h 1516602"/>
                    <a:gd name="connsiteX147" fmla="*/ 484434 w 1034979"/>
                    <a:gd name="connsiteY147" fmla="*/ 28758 h 1516602"/>
                    <a:gd name="connsiteX148" fmla="*/ 478719 w 1034979"/>
                    <a:gd name="connsiteY148" fmla="*/ 17328 h 1516602"/>
                    <a:gd name="connsiteX149" fmla="*/ 473004 w 1034979"/>
                    <a:gd name="connsiteY149" fmla="*/ 13518 h 1516602"/>
                    <a:gd name="connsiteX150" fmla="*/ 469194 w 1034979"/>
                    <a:gd name="connsiteY150" fmla="*/ 7803 h 1516602"/>
                    <a:gd name="connsiteX151" fmla="*/ 429189 w 1034979"/>
                    <a:gd name="connsiteY151" fmla="*/ 11613 h 1516602"/>
                    <a:gd name="connsiteX152" fmla="*/ 425379 w 1034979"/>
                    <a:gd name="connsiteY152" fmla="*/ 78288 h 1516602"/>
                    <a:gd name="connsiteX153" fmla="*/ 425379 w 1034979"/>
                    <a:gd name="connsiteY153" fmla="*/ 84003 h 1516602"/>
                    <a:gd name="connsiteX154" fmla="*/ 429189 w 1034979"/>
                    <a:gd name="connsiteY154" fmla="*/ 238308 h 1516602"/>
                    <a:gd name="connsiteX155" fmla="*/ 440619 w 1034979"/>
                    <a:gd name="connsiteY155" fmla="*/ 421188 h 1516602"/>
                    <a:gd name="connsiteX156" fmla="*/ 435265 w 1034979"/>
                    <a:gd name="connsiteY156" fmla="*/ 718368 h 1516602"/>
                    <a:gd name="connsiteX157" fmla="*/ 435059 w 1034979"/>
                    <a:gd name="connsiteY157" fmla="*/ 799046 h 1516602"/>
                    <a:gd name="connsiteX158" fmla="*/ 430322 w 1034979"/>
                    <a:gd name="connsiteY158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2979 w 1034979"/>
                    <a:gd name="connsiteY15" fmla="*/ 1040313 h 1516602"/>
                    <a:gd name="connsiteX16" fmla="*/ 274884 w 1034979"/>
                    <a:gd name="connsiteY16" fmla="*/ 1046028 h 1516602"/>
                    <a:gd name="connsiteX17" fmla="*/ 278694 w 1034979"/>
                    <a:gd name="connsiteY17" fmla="*/ 1076508 h 1516602"/>
                    <a:gd name="connsiteX18" fmla="*/ 280599 w 1034979"/>
                    <a:gd name="connsiteY18" fmla="*/ 1082223 h 1516602"/>
                    <a:gd name="connsiteX19" fmla="*/ 278694 w 1034979"/>
                    <a:gd name="connsiteY19" fmla="*/ 1101273 h 1516602"/>
                    <a:gd name="connsiteX20" fmla="*/ 276789 w 1034979"/>
                    <a:gd name="connsiteY20" fmla="*/ 1110798 h 1516602"/>
                    <a:gd name="connsiteX21" fmla="*/ 263454 w 1034979"/>
                    <a:gd name="connsiteY21" fmla="*/ 1124133 h 1516602"/>
                    <a:gd name="connsiteX22" fmla="*/ 252024 w 1034979"/>
                    <a:gd name="connsiteY22" fmla="*/ 1131753 h 1516602"/>
                    <a:gd name="connsiteX23" fmla="*/ 240594 w 1034979"/>
                    <a:gd name="connsiteY23" fmla="*/ 1135563 h 1516602"/>
                    <a:gd name="connsiteX24" fmla="*/ 27234 w 1034979"/>
                    <a:gd name="connsiteY24" fmla="*/ 1154613 h 1516602"/>
                    <a:gd name="connsiteX25" fmla="*/ 15804 w 1034979"/>
                    <a:gd name="connsiteY25" fmla="*/ 1160328 h 1516602"/>
                    <a:gd name="connsiteX26" fmla="*/ 6279 w 1034979"/>
                    <a:gd name="connsiteY26" fmla="*/ 1169853 h 1516602"/>
                    <a:gd name="connsiteX27" fmla="*/ 4374 w 1034979"/>
                    <a:gd name="connsiteY27" fmla="*/ 1175568 h 1516602"/>
                    <a:gd name="connsiteX28" fmla="*/ 564 w 1034979"/>
                    <a:gd name="connsiteY28" fmla="*/ 1181283 h 1516602"/>
                    <a:gd name="connsiteX29" fmla="*/ 6279 w 1034979"/>
                    <a:gd name="connsiteY29" fmla="*/ 1213668 h 1516602"/>
                    <a:gd name="connsiteX30" fmla="*/ 11994 w 1034979"/>
                    <a:gd name="connsiteY30" fmla="*/ 1217478 h 1516602"/>
                    <a:gd name="connsiteX31" fmla="*/ 17709 w 1034979"/>
                    <a:gd name="connsiteY31" fmla="*/ 1219383 h 1516602"/>
                    <a:gd name="connsiteX32" fmla="*/ 145344 w 1034979"/>
                    <a:gd name="connsiteY32" fmla="*/ 1217478 h 1516602"/>
                    <a:gd name="connsiteX33" fmla="*/ 239202 w 1034979"/>
                    <a:gd name="connsiteY33" fmla="*/ 1214801 h 1516602"/>
                    <a:gd name="connsiteX34" fmla="*/ 318699 w 1034979"/>
                    <a:gd name="connsiteY34" fmla="*/ 1217478 h 1516602"/>
                    <a:gd name="connsiteX35" fmla="*/ 330129 w 1034979"/>
                    <a:gd name="connsiteY35" fmla="*/ 1223193 h 1516602"/>
                    <a:gd name="connsiteX36" fmla="*/ 333939 w 1034979"/>
                    <a:gd name="connsiteY36" fmla="*/ 1228908 h 1516602"/>
                    <a:gd name="connsiteX37" fmla="*/ 339654 w 1034979"/>
                    <a:gd name="connsiteY37" fmla="*/ 1230813 h 1516602"/>
                    <a:gd name="connsiteX38" fmla="*/ 351084 w 1034979"/>
                    <a:gd name="connsiteY38" fmla="*/ 1238433 h 1516602"/>
                    <a:gd name="connsiteX39" fmla="*/ 356799 w 1034979"/>
                    <a:gd name="connsiteY39" fmla="*/ 1242243 h 1516602"/>
                    <a:gd name="connsiteX40" fmla="*/ 360609 w 1034979"/>
                    <a:gd name="connsiteY40" fmla="*/ 1247958 h 1516602"/>
                    <a:gd name="connsiteX41" fmla="*/ 366324 w 1034979"/>
                    <a:gd name="connsiteY41" fmla="*/ 1259388 h 1516602"/>
                    <a:gd name="connsiteX42" fmla="*/ 362514 w 1034979"/>
                    <a:gd name="connsiteY42" fmla="*/ 1286058 h 1516602"/>
                    <a:gd name="connsiteX43" fmla="*/ 358704 w 1034979"/>
                    <a:gd name="connsiteY43" fmla="*/ 1291773 h 1516602"/>
                    <a:gd name="connsiteX44" fmla="*/ 356799 w 1034979"/>
                    <a:gd name="connsiteY44" fmla="*/ 1297488 h 1516602"/>
                    <a:gd name="connsiteX45" fmla="*/ 352989 w 1034979"/>
                    <a:gd name="connsiteY45" fmla="*/ 1303203 h 1516602"/>
                    <a:gd name="connsiteX46" fmla="*/ 351084 w 1034979"/>
                    <a:gd name="connsiteY46" fmla="*/ 1308918 h 1516602"/>
                    <a:gd name="connsiteX47" fmla="*/ 347274 w 1034979"/>
                    <a:gd name="connsiteY47" fmla="*/ 1314633 h 1516602"/>
                    <a:gd name="connsiteX48" fmla="*/ 330129 w 1034979"/>
                    <a:gd name="connsiteY48" fmla="*/ 1381308 h 1516602"/>
                    <a:gd name="connsiteX49" fmla="*/ 328224 w 1034979"/>
                    <a:gd name="connsiteY49" fmla="*/ 1432743 h 1516602"/>
                    <a:gd name="connsiteX50" fmla="*/ 330129 w 1034979"/>
                    <a:gd name="connsiteY50" fmla="*/ 1457508 h 1516602"/>
                    <a:gd name="connsiteX51" fmla="*/ 332034 w 1034979"/>
                    <a:gd name="connsiteY51" fmla="*/ 1463223 h 1516602"/>
                    <a:gd name="connsiteX52" fmla="*/ 335844 w 1034979"/>
                    <a:gd name="connsiteY52" fmla="*/ 1467033 h 1516602"/>
                    <a:gd name="connsiteX53" fmla="*/ 364419 w 1034979"/>
                    <a:gd name="connsiteY53" fmla="*/ 1512753 h 1516602"/>
                    <a:gd name="connsiteX54" fmla="*/ 387279 w 1034979"/>
                    <a:gd name="connsiteY54" fmla="*/ 1514658 h 1516602"/>
                    <a:gd name="connsiteX55" fmla="*/ 392994 w 1034979"/>
                    <a:gd name="connsiteY55" fmla="*/ 1508943 h 1516602"/>
                    <a:gd name="connsiteX56" fmla="*/ 394899 w 1034979"/>
                    <a:gd name="connsiteY56" fmla="*/ 1497513 h 1516602"/>
                    <a:gd name="connsiteX57" fmla="*/ 396804 w 1034979"/>
                    <a:gd name="connsiteY57" fmla="*/ 1491798 h 1516602"/>
                    <a:gd name="connsiteX58" fmla="*/ 398709 w 1034979"/>
                    <a:gd name="connsiteY58" fmla="*/ 1474653 h 1516602"/>
                    <a:gd name="connsiteX59" fmla="*/ 400614 w 1034979"/>
                    <a:gd name="connsiteY59" fmla="*/ 1461318 h 1516602"/>
                    <a:gd name="connsiteX60" fmla="*/ 404424 w 1034979"/>
                    <a:gd name="connsiteY60" fmla="*/ 1404168 h 1516602"/>
                    <a:gd name="connsiteX61" fmla="*/ 410139 w 1034979"/>
                    <a:gd name="connsiteY61" fmla="*/ 1392738 h 1516602"/>
                    <a:gd name="connsiteX62" fmla="*/ 413949 w 1034979"/>
                    <a:gd name="connsiteY62" fmla="*/ 1379403 h 1516602"/>
                    <a:gd name="connsiteX63" fmla="*/ 415854 w 1034979"/>
                    <a:gd name="connsiteY63" fmla="*/ 1373688 h 1516602"/>
                    <a:gd name="connsiteX64" fmla="*/ 417759 w 1034979"/>
                    <a:gd name="connsiteY64" fmla="*/ 1360353 h 1516602"/>
                    <a:gd name="connsiteX65" fmla="*/ 421569 w 1034979"/>
                    <a:gd name="connsiteY65" fmla="*/ 1348923 h 1516602"/>
                    <a:gd name="connsiteX66" fmla="*/ 427284 w 1034979"/>
                    <a:gd name="connsiteY66" fmla="*/ 1335588 h 1516602"/>
                    <a:gd name="connsiteX67" fmla="*/ 467289 w 1034979"/>
                    <a:gd name="connsiteY67" fmla="*/ 1265103 h 1516602"/>
                    <a:gd name="connsiteX68" fmla="*/ 528455 w 1034979"/>
                    <a:gd name="connsiteY68" fmla="*/ 1230091 h 1516602"/>
                    <a:gd name="connsiteX69" fmla="*/ 601154 w 1034979"/>
                    <a:gd name="connsiteY69" fmla="*/ 1221700 h 1516602"/>
                    <a:gd name="connsiteX70" fmla="*/ 720654 w 1034979"/>
                    <a:gd name="connsiteY70" fmla="*/ 1316538 h 1516602"/>
                    <a:gd name="connsiteX71" fmla="*/ 733989 w 1034979"/>
                    <a:gd name="connsiteY71" fmla="*/ 1326063 h 1516602"/>
                    <a:gd name="connsiteX72" fmla="*/ 743514 w 1034979"/>
                    <a:gd name="connsiteY72" fmla="*/ 1327968 h 1516602"/>
                    <a:gd name="connsiteX73" fmla="*/ 749229 w 1034979"/>
                    <a:gd name="connsiteY73" fmla="*/ 1329873 h 1516602"/>
                    <a:gd name="connsiteX74" fmla="*/ 762564 w 1034979"/>
                    <a:gd name="connsiteY74" fmla="*/ 1335588 h 1516602"/>
                    <a:gd name="connsiteX75" fmla="*/ 777804 w 1034979"/>
                    <a:gd name="connsiteY75" fmla="*/ 1333683 h 1516602"/>
                    <a:gd name="connsiteX76" fmla="*/ 789234 w 1034979"/>
                    <a:gd name="connsiteY76" fmla="*/ 1327968 h 1516602"/>
                    <a:gd name="connsiteX77" fmla="*/ 794949 w 1034979"/>
                    <a:gd name="connsiteY77" fmla="*/ 1326063 h 1516602"/>
                    <a:gd name="connsiteX78" fmla="*/ 802569 w 1034979"/>
                    <a:gd name="connsiteY78" fmla="*/ 1308918 h 1516602"/>
                    <a:gd name="connsiteX79" fmla="*/ 800664 w 1034979"/>
                    <a:gd name="connsiteY79" fmla="*/ 1284153 h 1516602"/>
                    <a:gd name="connsiteX80" fmla="*/ 798759 w 1034979"/>
                    <a:gd name="connsiteY80" fmla="*/ 1278438 h 1516602"/>
                    <a:gd name="connsiteX81" fmla="*/ 796854 w 1034979"/>
                    <a:gd name="connsiteY81" fmla="*/ 1270818 h 1516602"/>
                    <a:gd name="connsiteX82" fmla="*/ 783519 w 1034979"/>
                    <a:gd name="connsiteY82" fmla="*/ 1253673 h 1516602"/>
                    <a:gd name="connsiteX83" fmla="*/ 773994 w 1034979"/>
                    <a:gd name="connsiteY83" fmla="*/ 1247958 h 1516602"/>
                    <a:gd name="connsiteX84" fmla="*/ 648264 w 1034979"/>
                    <a:gd name="connsiteY84" fmla="*/ 1156518 h 1516602"/>
                    <a:gd name="connsiteX85" fmla="*/ 644454 w 1034979"/>
                    <a:gd name="connsiteY85" fmla="*/ 1139373 h 1516602"/>
                    <a:gd name="connsiteX86" fmla="*/ 646359 w 1034979"/>
                    <a:gd name="connsiteY86" fmla="*/ 1131753 h 1516602"/>
                    <a:gd name="connsiteX87" fmla="*/ 650169 w 1034979"/>
                    <a:gd name="connsiteY87" fmla="*/ 1114608 h 1516602"/>
                    <a:gd name="connsiteX88" fmla="*/ 653979 w 1034979"/>
                    <a:gd name="connsiteY88" fmla="*/ 1108893 h 1516602"/>
                    <a:gd name="connsiteX89" fmla="*/ 655884 w 1034979"/>
                    <a:gd name="connsiteY89" fmla="*/ 1103178 h 1516602"/>
                    <a:gd name="connsiteX90" fmla="*/ 661599 w 1034979"/>
                    <a:gd name="connsiteY90" fmla="*/ 1101273 h 1516602"/>
                    <a:gd name="connsiteX91" fmla="*/ 671124 w 1034979"/>
                    <a:gd name="connsiteY91" fmla="*/ 1089843 h 1516602"/>
                    <a:gd name="connsiteX92" fmla="*/ 724464 w 1034979"/>
                    <a:gd name="connsiteY92" fmla="*/ 1082223 h 1516602"/>
                    <a:gd name="connsiteX93" fmla="*/ 842574 w 1034979"/>
                    <a:gd name="connsiteY93" fmla="*/ 1084128 h 1516602"/>
                    <a:gd name="connsiteX94" fmla="*/ 871149 w 1034979"/>
                    <a:gd name="connsiteY94" fmla="*/ 1086033 h 1516602"/>
                    <a:gd name="connsiteX95" fmla="*/ 899724 w 1034979"/>
                    <a:gd name="connsiteY95" fmla="*/ 1091748 h 1516602"/>
                    <a:gd name="connsiteX96" fmla="*/ 922584 w 1034979"/>
                    <a:gd name="connsiteY96" fmla="*/ 1095558 h 1516602"/>
                    <a:gd name="connsiteX97" fmla="*/ 951159 w 1034979"/>
                    <a:gd name="connsiteY97" fmla="*/ 1101273 h 1516602"/>
                    <a:gd name="connsiteX98" fmla="*/ 956874 w 1034979"/>
                    <a:gd name="connsiteY98" fmla="*/ 1101273 h 1516602"/>
                    <a:gd name="connsiteX99" fmla="*/ 1002594 w 1034979"/>
                    <a:gd name="connsiteY99" fmla="*/ 1099368 h 1516602"/>
                    <a:gd name="connsiteX100" fmla="*/ 1031169 w 1034979"/>
                    <a:gd name="connsiteY100" fmla="*/ 1091748 h 1516602"/>
                    <a:gd name="connsiteX101" fmla="*/ 1034979 w 1034979"/>
                    <a:gd name="connsiteY101" fmla="*/ 1086033 h 1516602"/>
                    <a:gd name="connsiteX102" fmla="*/ 1033074 w 1034979"/>
                    <a:gd name="connsiteY102" fmla="*/ 1066983 h 1516602"/>
                    <a:gd name="connsiteX103" fmla="*/ 1027359 w 1034979"/>
                    <a:gd name="connsiteY103" fmla="*/ 1063173 h 1516602"/>
                    <a:gd name="connsiteX104" fmla="*/ 1012119 w 1034979"/>
                    <a:gd name="connsiteY104" fmla="*/ 1061268 h 1516602"/>
                    <a:gd name="connsiteX105" fmla="*/ 1006404 w 1034979"/>
                    <a:gd name="connsiteY105" fmla="*/ 1059363 h 1516602"/>
                    <a:gd name="connsiteX106" fmla="*/ 998784 w 1034979"/>
                    <a:gd name="connsiteY106" fmla="*/ 1057458 h 1516602"/>
                    <a:gd name="connsiteX107" fmla="*/ 987354 w 1034979"/>
                    <a:gd name="connsiteY107" fmla="*/ 1049838 h 1516602"/>
                    <a:gd name="connsiteX108" fmla="*/ 975924 w 1034979"/>
                    <a:gd name="connsiteY108" fmla="*/ 1046028 h 1516602"/>
                    <a:gd name="connsiteX109" fmla="*/ 970209 w 1034979"/>
                    <a:gd name="connsiteY109" fmla="*/ 1044123 h 1516602"/>
                    <a:gd name="connsiteX110" fmla="*/ 962589 w 1034979"/>
                    <a:gd name="connsiteY110" fmla="*/ 1042218 h 1516602"/>
                    <a:gd name="connsiteX111" fmla="*/ 956874 w 1034979"/>
                    <a:gd name="connsiteY111" fmla="*/ 1040313 h 1516602"/>
                    <a:gd name="connsiteX112" fmla="*/ 935919 w 1034979"/>
                    <a:gd name="connsiteY112" fmla="*/ 1034598 h 1516602"/>
                    <a:gd name="connsiteX113" fmla="*/ 825429 w 1034979"/>
                    <a:gd name="connsiteY113" fmla="*/ 1034598 h 1516602"/>
                    <a:gd name="connsiteX114" fmla="*/ 730179 w 1034979"/>
                    <a:gd name="connsiteY114" fmla="*/ 1038408 h 1516602"/>
                    <a:gd name="connsiteX115" fmla="*/ 669219 w 1034979"/>
                    <a:gd name="connsiteY115" fmla="*/ 1046028 h 1516602"/>
                    <a:gd name="connsiteX116" fmla="*/ 646359 w 1034979"/>
                    <a:gd name="connsiteY116" fmla="*/ 1049838 h 1516602"/>
                    <a:gd name="connsiteX117" fmla="*/ 642549 w 1034979"/>
                    <a:gd name="connsiteY117" fmla="*/ 1038408 h 1516602"/>
                    <a:gd name="connsiteX118" fmla="*/ 640644 w 1034979"/>
                    <a:gd name="connsiteY118" fmla="*/ 1032693 h 1516602"/>
                    <a:gd name="connsiteX119" fmla="*/ 642549 w 1034979"/>
                    <a:gd name="connsiteY119" fmla="*/ 1015548 h 1516602"/>
                    <a:gd name="connsiteX120" fmla="*/ 644454 w 1034979"/>
                    <a:gd name="connsiteY120" fmla="*/ 1009833 h 1516602"/>
                    <a:gd name="connsiteX121" fmla="*/ 661599 w 1034979"/>
                    <a:gd name="connsiteY121" fmla="*/ 1000308 h 1516602"/>
                    <a:gd name="connsiteX122" fmla="*/ 673029 w 1034979"/>
                    <a:gd name="connsiteY122" fmla="*/ 992688 h 1516602"/>
                    <a:gd name="connsiteX123" fmla="*/ 674934 w 1034979"/>
                    <a:gd name="connsiteY123" fmla="*/ 986973 h 1516602"/>
                    <a:gd name="connsiteX124" fmla="*/ 680649 w 1034979"/>
                    <a:gd name="connsiteY124" fmla="*/ 985068 h 1516602"/>
                    <a:gd name="connsiteX125" fmla="*/ 686364 w 1034979"/>
                    <a:gd name="connsiteY125" fmla="*/ 981258 h 1516602"/>
                    <a:gd name="connsiteX126" fmla="*/ 695889 w 1034979"/>
                    <a:gd name="connsiteY126" fmla="*/ 971733 h 1516602"/>
                    <a:gd name="connsiteX127" fmla="*/ 705414 w 1034979"/>
                    <a:gd name="connsiteY127" fmla="*/ 960303 h 1516602"/>
                    <a:gd name="connsiteX128" fmla="*/ 716844 w 1034979"/>
                    <a:gd name="connsiteY128" fmla="*/ 952683 h 1516602"/>
                    <a:gd name="connsiteX129" fmla="*/ 732084 w 1034979"/>
                    <a:gd name="connsiteY129" fmla="*/ 939348 h 1516602"/>
                    <a:gd name="connsiteX130" fmla="*/ 741609 w 1034979"/>
                    <a:gd name="connsiteY130" fmla="*/ 927918 h 1516602"/>
                    <a:gd name="connsiteX131" fmla="*/ 753039 w 1034979"/>
                    <a:gd name="connsiteY131" fmla="*/ 918393 h 1516602"/>
                    <a:gd name="connsiteX132" fmla="*/ 758754 w 1034979"/>
                    <a:gd name="connsiteY132" fmla="*/ 906963 h 1516602"/>
                    <a:gd name="connsiteX133" fmla="*/ 760659 w 1034979"/>
                    <a:gd name="connsiteY133" fmla="*/ 901248 h 1516602"/>
                    <a:gd name="connsiteX134" fmla="*/ 766374 w 1034979"/>
                    <a:gd name="connsiteY134" fmla="*/ 889818 h 1516602"/>
                    <a:gd name="connsiteX135" fmla="*/ 764469 w 1034979"/>
                    <a:gd name="connsiteY135" fmla="*/ 874578 h 1516602"/>
                    <a:gd name="connsiteX136" fmla="*/ 758754 w 1034979"/>
                    <a:gd name="connsiteY136" fmla="*/ 872673 h 1516602"/>
                    <a:gd name="connsiteX137" fmla="*/ 737799 w 1034979"/>
                    <a:gd name="connsiteY137" fmla="*/ 874578 h 1516602"/>
                    <a:gd name="connsiteX138" fmla="*/ 732084 w 1034979"/>
                    <a:gd name="connsiteY138" fmla="*/ 878388 h 1516602"/>
                    <a:gd name="connsiteX139" fmla="*/ 699699 w 1034979"/>
                    <a:gd name="connsiteY139" fmla="*/ 899343 h 1516602"/>
                    <a:gd name="connsiteX140" fmla="*/ 595181 w 1034979"/>
                    <a:gd name="connsiteY140" fmla="*/ 957831 h 1516602"/>
                    <a:gd name="connsiteX141" fmla="*/ 507294 w 1034979"/>
                    <a:gd name="connsiteY141" fmla="*/ 847908 h 1516602"/>
                    <a:gd name="connsiteX142" fmla="*/ 503484 w 1034979"/>
                    <a:gd name="connsiteY142" fmla="*/ 358323 h 1516602"/>
                    <a:gd name="connsiteX143" fmla="*/ 499674 w 1034979"/>
                    <a:gd name="connsiteY143" fmla="*/ 66858 h 1516602"/>
                    <a:gd name="connsiteX144" fmla="*/ 490149 w 1034979"/>
                    <a:gd name="connsiteY144" fmla="*/ 40188 h 1516602"/>
                    <a:gd name="connsiteX145" fmla="*/ 488244 w 1034979"/>
                    <a:gd name="connsiteY145" fmla="*/ 34473 h 1516602"/>
                    <a:gd name="connsiteX146" fmla="*/ 484434 w 1034979"/>
                    <a:gd name="connsiteY146" fmla="*/ 28758 h 1516602"/>
                    <a:gd name="connsiteX147" fmla="*/ 478719 w 1034979"/>
                    <a:gd name="connsiteY147" fmla="*/ 17328 h 1516602"/>
                    <a:gd name="connsiteX148" fmla="*/ 473004 w 1034979"/>
                    <a:gd name="connsiteY148" fmla="*/ 13518 h 1516602"/>
                    <a:gd name="connsiteX149" fmla="*/ 469194 w 1034979"/>
                    <a:gd name="connsiteY149" fmla="*/ 7803 h 1516602"/>
                    <a:gd name="connsiteX150" fmla="*/ 429189 w 1034979"/>
                    <a:gd name="connsiteY150" fmla="*/ 11613 h 1516602"/>
                    <a:gd name="connsiteX151" fmla="*/ 425379 w 1034979"/>
                    <a:gd name="connsiteY151" fmla="*/ 78288 h 1516602"/>
                    <a:gd name="connsiteX152" fmla="*/ 425379 w 1034979"/>
                    <a:gd name="connsiteY152" fmla="*/ 84003 h 1516602"/>
                    <a:gd name="connsiteX153" fmla="*/ 429189 w 1034979"/>
                    <a:gd name="connsiteY153" fmla="*/ 238308 h 1516602"/>
                    <a:gd name="connsiteX154" fmla="*/ 440619 w 1034979"/>
                    <a:gd name="connsiteY154" fmla="*/ 421188 h 1516602"/>
                    <a:gd name="connsiteX155" fmla="*/ 435265 w 1034979"/>
                    <a:gd name="connsiteY155" fmla="*/ 718368 h 1516602"/>
                    <a:gd name="connsiteX156" fmla="*/ 435059 w 1034979"/>
                    <a:gd name="connsiteY156" fmla="*/ 799046 h 1516602"/>
                    <a:gd name="connsiteX157" fmla="*/ 430322 w 1034979"/>
                    <a:gd name="connsiteY157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2979 w 1034979"/>
                    <a:gd name="connsiteY15" fmla="*/ 1040313 h 1516602"/>
                    <a:gd name="connsiteX16" fmla="*/ 278694 w 1034979"/>
                    <a:gd name="connsiteY16" fmla="*/ 1076508 h 1516602"/>
                    <a:gd name="connsiteX17" fmla="*/ 280599 w 1034979"/>
                    <a:gd name="connsiteY17" fmla="*/ 1082223 h 1516602"/>
                    <a:gd name="connsiteX18" fmla="*/ 278694 w 1034979"/>
                    <a:gd name="connsiteY18" fmla="*/ 1101273 h 1516602"/>
                    <a:gd name="connsiteX19" fmla="*/ 276789 w 1034979"/>
                    <a:gd name="connsiteY19" fmla="*/ 1110798 h 1516602"/>
                    <a:gd name="connsiteX20" fmla="*/ 263454 w 1034979"/>
                    <a:gd name="connsiteY20" fmla="*/ 1124133 h 1516602"/>
                    <a:gd name="connsiteX21" fmla="*/ 252024 w 1034979"/>
                    <a:gd name="connsiteY21" fmla="*/ 1131753 h 1516602"/>
                    <a:gd name="connsiteX22" fmla="*/ 240594 w 1034979"/>
                    <a:gd name="connsiteY22" fmla="*/ 1135563 h 1516602"/>
                    <a:gd name="connsiteX23" fmla="*/ 27234 w 1034979"/>
                    <a:gd name="connsiteY23" fmla="*/ 1154613 h 1516602"/>
                    <a:gd name="connsiteX24" fmla="*/ 15804 w 1034979"/>
                    <a:gd name="connsiteY24" fmla="*/ 1160328 h 1516602"/>
                    <a:gd name="connsiteX25" fmla="*/ 6279 w 1034979"/>
                    <a:gd name="connsiteY25" fmla="*/ 1169853 h 1516602"/>
                    <a:gd name="connsiteX26" fmla="*/ 4374 w 1034979"/>
                    <a:gd name="connsiteY26" fmla="*/ 1175568 h 1516602"/>
                    <a:gd name="connsiteX27" fmla="*/ 564 w 1034979"/>
                    <a:gd name="connsiteY27" fmla="*/ 1181283 h 1516602"/>
                    <a:gd name="connsiteX28" fmla="*/ 6279 w 1034979"/>
                    <a:gd name="connsiteY28" fmla="*/ 1213668 h 1516602"/>
                    <a:gd name="connsiteX29" fmla="*/ 11994 w 1034979"/>
                    <a:gd name="connsiteY29" fmla="*/ 1217478 h 1516602"/>
                    <a:gd name="connsiteX30" fmla="*/ 17709 w 1034979"/>
                    <a:gd name="connsiteY30" fmla="*/ 1219383 h 1516602"/>
                    <a:gd name="connsiteX31" fmla="*/ 145344 w 1034979"/>
                    <a:gd name="connsiteY31" fmla="*/ 1217478 h 1516602"/>
                    <a:gd name="connsiteX32" fmla="*/ 239202 w 1034979"/>
                    <a:gd name="connsiteY32" fmla="*/ 1214801 h 1516602"/>
                    <a:gd name="connsiteX33" fmla="*/ 318699 w 1034979"/>
                    <a:gd name="connsiteY33" fmla="*/ 1217478 h 1516602"/>
                    <a:gd name="connsiteX34" fmla="*/ 330129 w 1034979"/>
                    <a:gd name="connsiteY34" fmla="*/ 1223193 h 1516602"/>
                    <a:gd name="connsiteX35" fmla="*/ 333939 w 1034979"/>
                    <a:gd name="connsiteY35" fmla="*/ 1228908 h 1516602"/>
                    <a:gd name="connsiteX36" fmla="*/ 339654 w 1034979"/>
                    <a:gd name="connsiteY36" fmla="*/ 1230813 h 1516602"/>
                    <a:gd name="connsiteX37" fmla="*/ 351084 w 1034979"/>
                    <a:gd name="connsiteY37" fmla="*/ 1238433 h 1516602"/>
                    <a:gd name="connsiteX38" fmla="*/ 356799 w 1034979"/>
                    <a:gd name="connsiteY38" fmla="*/ 1242243 h 1516602"/>
                    <a:gd name="connsiteX39" fmla="*/ 360609 w 1034979"/>
                    <a:gd name="connsiteY39" fmla="*/ 1247958 h 1516602"/>
                    <a:gd name="connsiteX40" fmla="*/ 366324 w 1034979"/>
                    <a:gd name="connsiteY40" fmla="*/ 1259388 h 1516602"/>
                    <a:gd name="connsiteX41" fmla="*/ 362514 w 1034979"/>
                    <a:gd name="connsiteY41" fmla="*/ 1286058 h 1516602"/>
                    <a:gd name="connsiteX42" fmla="*/ 358704 w 1034979"/>
                    <a:gd name="connsiteY42" fmla="*/ 1291773 h 1516602"/>
                    <a:gd name="connsiteX43" fmla="*/ 356799 w 1034979"/>
                    <a:gd name="connsiteY43" fmla="*/ 1297488 h 1516602"/>
                    <a:gd name="connsiteX44" fmla="*/ 352989 w 1034979"/>
                    <a:gd name="connsiteY44" fmla="*/ 1303203 h 1516602"/>
                    <a:gd name="connsiteX45" fmla="*/ 351084 w 1034979"/>
                    <a:gd name="connsiteY45" fmla="*/ 1308918 h 1516602"/>
                    <a:gd name="connsiteX46" fmla="*/ 347274 w 1034979"/>
                    <a:gd name="connsiteY46" fmla="*/ 1314633 h 1516602"/>
                    <a:gd name="connsiteX47" fmla="*/ 330129 w 1034979"/>
                    <a:gd name="connsiteY47" fmla="*/ 1381308 h 1516602"/>
                    <a:gd name="connsiteX48" fmla="*/ 328224 w 1034979"/>
                    <a:gd name="connsiteY48" fmla="*/ 1432743 h 1516602"/>
                    <a:gd name="connsiteX49" fmla="*/ 330129 w 1034979"/>
                    <a:gd name="connsiteY49" fmla="*/ 1457508 h 1516602"/>
                    <a:gd name="connsiteX50" fmla="*/ 332034 w 1034979"/>
                    <a:gd name="connsiteY50" fmla="*/ 1463223 h 1516602"/>
                    <a:gd name="connsiteX51" fmla="*/ 335844 w 1034979"/>
                    <a:gd name="connsiteY51" fmla="*/ 1467033 h 1516602"/>
                    <a:gd name="connsiteX52" fmla="*/ 364419 w 1034979"/>
                    <a:gd name="connsiteY52" fmla="*/ 1512753 h 1516602"/>
                    <a:gd name="connsiteX53" fmla="*/ 387279 w 1034979"/>
                    <a:gd name="connsiteY53" fmla="*/ 1514658 h 1516602"/>
                    <a:gd name="connsiteX54" fmla="*/ 392994 w 1034979"/>
                    <a:gd name="connsiteY54" fmla="*/ 1508943 h 1516602"/>
                    <a:gd name="connsiteX55" fmla="*/ 394899 w 1034979"/>
                    <a:gd name="connsiteY55" fmla="*/ 1497513 h 1516602"/>
                    <a:gd name="connsiteX56" fmla="*/ 396804 w 1034979"/>
                    <a:gd name="connsiteY56" fmla="*/ 1491798 h 1516602"/>
                    <a:gd name="connsiteX57" fmla="*/ 398709 w 1034979"/>
                    <a:gd name="connsiteY57" fmla="*/ 1474653 h 1516602"/>
                    <a:gd name="connsiteX58" fmla="*/ 400614 w 1034979"/>
                    <a:gd name="connsiteY58" fmla="*/ 1461318 h 1516602"/>
                    <a:gd name="connsiteX59" fmla="*/ 404424 w 1034979"/>
                    <a:gd name="connsiteY59" fmla="*/ 1404168 h 1516602"/>
                    <a:gd name="connsiteX60" fmla="*/ 410139 w 1034979"/>
                    <a:gd name="connsiteY60" fmla="*/ 1392738 h 1516602"/>
                    <a:gd name="connsiteX61" fmla="*/ 413949 w 1034979"/>
                    <a:gd name="connsiteY61" fmla="*/ 1379403 h 1516602"/>
                    <a:gd name="connsiteX62" fmla="*/ 415854 w 1034979"/>
                    <a:gd name="connsiteY62" fmla="*/ 1373688 h 1516602"/>
                    <a:gd name="connsiteX63" fmla="*/ 417759 w 1034979"/>
                    <a:gd name="connsiteY63" fmla="*/ 1360353 h 1516602"/>
                    <a:gd name="connsiteX64" fmla="*/ 421569 w 1034979"/>
                    <a:gd name="connsiteY64" fmla="*/ 1348923 h 1516602"/>
                    <a:gd name="connsiteX65" fmla="*/ 427284 w 1034979"/>
                    <a:gd name="connsiteY65" fmla="*/ 1335588 h 1516602"/>
                    <a:gd name="connsiteX66" fmla="*/ 467289 w 1034979"/>
                    <a:gd name="connsiteY66" fmla="*/ 1265103 h 1516602"/>
                    <a:gd name="connsiteX67" fmla="*/ 528455 w 1034979"/>
                    <a:gd name="connsiteY67" fmla="*/ 1230091 h 1516602"/>
                    <a:gd name="connsiteX68" fmla="*/ 601154 w 1034979"/>
                    <a:gd name="connsiteY68" fmla="*/ 1221700 h 1516602"/>
                    <a:gd name="connsiteX69" fmla="*/ 720654 w 1034979"/>
                    <a:gd name="connsiteY69" fmla="*/ 1316538 h 1516602"/>
                    <a:gd name="connsiteX70" fmla="*/ 733989 w 1034979"/>
                    <a:gd name="connsiteY70" fmla="*/ 1326063 h 1516602"/>
                    <a:gd name="connsiteX71" fmla="*/ 743514 w 1034979"/>
                    <a:gd name="connsiteY71" fmla="*/ 1327968 h 1516602"/>
                    <a:gd name="connsiteX72" fmla="*/ 749229 w 1034979"/>
                    <a:gd name="connsiteY72" fmla="*/ 1329873 h 1516602"/>
                    <a:gd name="connsiteX73" fmla="*/ 762564 w 1034979"/>
                    <a:gd name="connsiteY73" fmla="*/ 1335588 h 1516602"/>
                    <a:gd name="connsiteX74" fmla="*/ 777804 w 1034979"/>
                    <a:gd name="connsiteY74" fmla="*/ 1333683 h 1516602"/>
                    <a:gd name="connsiteX75" fmla="*/ 789234 w 1034979"/>
                    <a:gd name="connsiteY75" fmla="*/ 1327968 h 1516602"/>
                    <a:gd name="connsiteX76" fmla="*/ 794949 w 1034979"/>
                    <a:gd name="connsiteY76" fmla="*/ 1326063 h 1516602"/>
                    <a:gd name="connsiteX77" fmla="*/ 802569 w 1034979"/>
                    <a:gd name="connsiteY77" fmla="*/ 1308918 h 1516602"/>
                    <a:gd name="connsiteX78" fmla="*/ 800664 w 1034979"/>
                    <a:gd name="connsiteY78" fmla="*/ 1284153 h 1516602"/>
                    <a:gd name="connsiteX79" fmla="*/ 798759 w 1034979"/>
                    <a:gd name="connsiteY79" fmla="*/ 1278438 h 1516602"/>
                    <a:gd name="connsiteX80" fmla="*/ 796854 w 1034979"/>
                    <a:gd name="connsiteY80" fmla="*/ 1270818 h 1516602"/>
                    <a:gd name="connsiteX81" fmla="*/ 783519 w 1034979"/>
                    <a:gd name="connsiteY81" fmla="*/ 1253673 h 1516602"/>
                    <a:gd name="connsiteX82" fmla="*/ 773994 w 1034979"/>
                    <a:gd name="connsiteY82" fmla="*/ 1247958 h 1516602"/>
                    <a:gd name="connsiteX83" fmla="*/ 648264 w 1034979"/>
                    <a:gd name="connsiteY83" fmla="*/ 1156518 h 1516602"/>
                    <a:gd name="connsiteX84" fmla="*/ 644454 w 1034979"/>
                    <a:gd name="connsiteY84" fmla="*/ 1139373 h 1516602"/>
                    <a:gd name="connsiteX85" fmla="*/ 646359 w 1034979"/>
                    <a:gd name="connsiteY85" fmla="*/ 1131753 h 1516602"/>
                    <a:gd name="connsiteX86" fmla="*/ 650169 w 1034979"/>
                    <a:gd name="connsiteY86" fmla="*/ 1114608 h 1516602"/>
                    <a:gd name="connsiteX87" fmla="*/ 653979 w 1034979"/>
                    <a:gd name="connsiteY87" fmla="*/ 1108893 h 1516602"/>
                    <a:gd name="connsiteX88" fmla="*/ 655884 w 1034979"/>
                    <a:gd name="connsiteY88" fmla="*/ 1103178 h 1516602"/>
                    <a:gd name="connsiteX89" fmla="*/ 661599 w 1034979"/>
                    <a:gd name="connsiteY89" fmla="*/ 1101273 h 1516602"/>
                    <a:gd name="connsiteX90" fmla="*/ 671124 w 1034979"/>
                    <a:gd name="connsiteY90" fmla="*/ 1089843 h 1516602"/>
                    <a:gd name="connsiteX91" fmla="*/ 724464 w 1034979"/>
                    <a:gd name="connsiteY91" fmla="*/ 1082223 h 1516602"/>
                    <a:gd name="connsiteX92" fmla="*/ 842574 w 1034979"/>
                    <a:gd name="connsiteY92" fmla="*/ 1084128 h 1516602"/>
                    <a:gd name="connsiteX93" fmla="*/ 871149 w 1034979"/>
                    <a:gd name="connsiteY93" fmla="*/ 1086033 h 1516602"/>
                    <a:gd name="connsiteX94" fmla="*/ 899724 w 1034979"/>
                    <a:gd name="connsiteY94" fmla="*/ 1091748 h 1516602"/>
                    <a:gd name="connsiteX95" fmla="*/ 922584 w 1034979"/>
                    <a:gd name="connsiteY95" fmla="*/ 1095558 h 1516602"/>
                    <a:gd name="connsiteX96" fmla="*/ 951159 w 1034979"/>
                    <a:gd name="connsiteY96" fmla="*/ 1101273 h 1516602"/>
                    <a:gd name="connsiteX97" fmla="*/ 956874 w 1034979"/>
                    <a:gd name="connsiteY97" fmla="*/ 1101273 h 1516602"/>
                    <a:gd name="connsiteX98" fmla="*/ 1002594 w 1034979"/>
                    <a:gd name="connsiteY98" fmla="*/ 1099368 h 1516602"/>
                    <a:gd name="connsiteX99" fmla="*/ 1031169 w 1034979"/>
                    <a:gd name="connsiteY99" fmla="*/ 1091748 h 1516602"/>
                    <a:gd name="connsiteX100" fmla="*/ 1034979 w 1034979"/>
                    <a:gd name="connsiteY100" fmla="*/ 1086033 h 1516602"/>
                    <a:gd name="connsiteX101" fmla="*/ 1033074 w 1034979"/>
                    <a:gd name="connsiteY101" fmla="*/ 1066983 h 1516602"/>
                    <a:gd name="connsiteX102" fmla="*/ 1027359 w 1034979"/>
                    <a:gd name="connsiteY102" fmla="*/ 1063173 h 1516602"/>
                    <a:gd name="connsiteX103" fmla="*/ 1012119 w 1034979"/>
                    <a:gd name="connsiteY103" fmla="*/ 1061268 h 1516602"/>
                    <a:gd name="connsiteX104" fmla="*/ 1006404 w 1034979"/>
                    <a:gd name="connsiteY104" fmla="*/ 1059363 h 1516602"/>
                    <a:gd name="connsiteX105" fmla="*/ 998784 w 1034979"/>
                    <a:gd name="connsiteY105" fmla="*/ 1057458 h 1516602"/>
                    <a:gd name="connsiteX106" fmla="*/ 987354 w 1034979"/>
                    <a:gd name="connsiteY106" fmla="*/ 1049838 h 1516602"/>
                    <a:gd name="connsiteX107" fmla="*/ 975924 w 1034979"/>
                    <a:gd name="connsiteY107" fmla="*/ 1046028 h 1516602"/>
                    <a:gd name="connsiteX108" fmla="*/ 970209 w 1034979"/>
                    <a:gd name="connsiteY108" fmla="*/ 1044123 h 1516602"/>
                    <a:gd name="connsiteX109" fmla="*/ 962589 w 1034979"/>
                    <a:gd name="connsiteY109" fmla="*/ 1042218 h 1516602"/>
                    <a:gd name="connsiteX110" fmla="*/ 956874 w 1034979"/>
                    <a:gd name="connsiteY110" fmla="*/ 1040313 h 1516602"/>
                    <a:gd name="connsiteX111" fmla="*/ 935919 w 1034979"/>
                    <a:gd name="connsiteY111" fmla="*/ 1034598 h 1516602"/>
                    <a:gd name="connsiteX112" fmla="*/ 825429 w 1034979"/>
                    <a:gd name="connsiteY112" fmla="*/ 1034598 h 1516602"/>
                    <a:gd name="connsiteX113" fmla="*/ 730179 w 1034979"/>
                    <a:gd name="connsiteY113" fmla="*/ 1038408 h 1516602"/>
                    <a:gd name="connsiteX114" fmla="*/ 669219 w 1034979"/>
                    <a:gd name="connsiteY114" fmla="*/ 1046028 h 1516602"/>
                    <a:gd name="connsiteX115" fmla="*/ 646359 w 1034979"/>
                    <a:gd name="connsiteY115" fmla="*/ 1049838 h 1516602"/>
                    <a:gd name="connsiteX116" fmla="*/ 642549 w 1034979"/>
                    <a:gd name="connsiteY116" fmla="*/ 1038408 h 1516602"/>
                    <a:gd name="connsiteX117" fmla="*/ 640644 w 1034979"/>
                    <a:gd name="connsiteY117" fmla="*/ 1032693 h 1516602"/>
                    <a:gd name="connsiteX118" fmla="*/ 642549 w 1034979"/>
                    <a:gd name="connsiteY118" fmla="*/ 1015548 h 1516602"/>
                    <a:gd name="connsiteX119" fmla="*/ 644454 w 1034979"/>
                    <a:gd name="connsiteY119" fmla="*/ 1009833 h 1516602"/>
                    <a:gd name="connsiteX120" fmla="*/ 661599 w 1034979"/>
                    <a:gd name="connsiteY120" fmla="*/ 1000308 h 1516602"/>
                    <a:gd name="connsiteX121" fmla="*/ 673029 w 1034979"/>
                    <a:gd name="connsiteY121" fmla="*/ 992688 h 1516602"/>
                    <a:gd name="connsiteX122" fmla="*/ 674934 w 1034979"/>
                    <a:gd name="connsiteY122" fmla="*/ 986973 h 1516602"/>
                    <a:gd name="connsiteX123" fmla="*/ 680649 w 1034979"/>
                    <a:gd name="connsiteY123" fmla="*/ 985068 h 1516602"/>
                    <a:gd name="connsiteX124" fmla="*/ 686364 w 1034979"/>
                    <a:gd name="connsiteY124" fmla="*/ 981258 h 1516602"/>
                    <a:gd name="connsiteX125" fmla="*/ 695889 w 1034979"/>
                    <a:gd name="connsiteY125" fmla="*/ 971733 h 1516602"/>
                    <a:gd name="connsiteX126" fmla="*/ 705414 w 1034979"/>
                    <a:gd name="connsiteY126" fmla="*/ 960303 h 1516602"/>
                    <a:gd name="connsiteX127" fmla="*/ 716844 w 1034979"/>
                    <a:gd name="connsiteY127" fmla="*/ 952683 h 1516602"/>
                    <a:gd name="connsiteX128" fmla="*/ 732084 w 1034979"/>
                    <a:gd name="connsiteY128" fmla="*/ 939348 h 1516602"/>
                    <a:gd name="connsiteX129" fmla="*/ 741609 w 1034979"/>
                    <a:gd name="connsiteY129" fmla="*/ 927918 h 1516602"/>
                    <a:gd name="connsiteX130" fmla="*/ 753039 w 1034979"/>
                    <a:gd name="connsiteY130" fmla="*/ 918393 h 1516602"/>
                    <a:gd name="connsiteX131" fmla="*/ 758754 w 1034979"/>
                    <a:gd name="connsiteY131" fmla="*/ 906963 h 1516602"/>
                    <a:gd name="connsiteX132" fmla="*/ 760659 w 1034979"/>
                    <a:gd name="connsiteY132" fmla="*/ 901248 h 1516602"/>
                    <a:gd name="connsiteX133" fmla="*/ 766374 w 1034979"/>
                    <a:gd name="connsiteY133" fmla="*/ 889818 h 1516602"/>
                    <a:gd name="connsiteX134" fmla="*/ 764469 w 1034979"/>
                    <a:gd name="connsiteY134" fmla="*/ 874578 h 1516602"/>
                    <a:gd name="connsiteX135" fmla="*/ 758754 w 1034979"/>
                    <a:gd name="connsiteY135" fmla="*/ 872673 h 1516602"/>
                    <a:gd name="connsiteX136" fmla="*/ 737799 w 1034979"/>
                    <a:gd name="connsiteY136" fmla="*/ 874578 h 1516602"/>
                    <a:gd name="connsiteX137" fmla="*/ 732084 w 1034979"/>
                    <a:gd name="connsiteY137" fmla="*/ 878388 h 1516602"/>
                    <a:gd name="connsiteX138" fmla="*/ 699699 w 1034979"/>
                    <a:gd name="connsiteY138" fmla="*/ 899343 h 1516602"/>
                    <a:gd name="connsiteX139" fmla="*/ 595181 w 1034979"/>
                    <a:gd name="connsiteY139" fmla="*/ 957831 h 1516602"/>
                    <a:gd name="connsiteX140" fmla="*/ 507294 w 1034979"/>
                    <a:gd name="connsiteY140" fmla="*/ 847908 h 1516602"/>
                    <a:gd name="connsiteX141" fmla="*/ 503484 w 1034979"/>
                    <a:gd name="connsiteY141" fmla="*/ 358323 h 1516602"/>
                    <a:gd name="connsiteX142" fmla="*/ 499674 w 1034979"/>
                    <a:gd name="connsiteY142" fmla="*/ 66858 h 1516602"/>
                    <a:gd name="connsiteX143" fmla="*/ 490149 w 1034979"/>
                    <a:gd name="connsiteY143" fmla="*/ 40188 h 1516602"/>
                    <a:gd name="connsiteX144" fmla="*/ 488244 w 1034979"/>
                    <a:gd name="connsiteY144" fmla="*/ 34473 h 1516602"/>
                    <a:gd name="connsiteX145" fmla="*/ 484434 w 1034979"/>
                    <a:gd name="connsiteY145" fmla="*/ 28758 h 1516602"/>
                    <a:gd name="connsiteX146" fmla="*/ 478719 w 1034979"/>
                    <a:gd name="connsiteY146" fmla="*/ 17328 h 1516602"/>
                    <a:gd name="connsiteX147" fmla="*/ 473004 w 1034979"/>
                    <a:gd name="connsiteY147" fmla="*/ 13518 h 1516602"/>
                    <a:gd name="connsiteX148" fmla="*/ 469194 w 1034979"/>
                    <a:gd name="connsiteY148" fmla="*/ 7803 h 1516602"/>
                    <a:gd name="connsiteX149" fmla="*/ 429189 w 1034979"/>
                    <a:gd name="connsiteY149" fmla="*/ 11613 h 1516602"/>
                    <a:gd name="connsiteX150" fmla="*/ 425379 w 1034979"/>
                    <a:gd name="connsiteY150" fmla="*/ 78288 h 1516602"/>
                    <a:gd name="connsiteX151" fmla="*/ 425379 w 1034979"/>
                    <a:gd name="connsiteY151" fmla="*/ 84003 h 1516602"/>
                    <a:gd name="connsiteX152" fmla="*/ 429189 w 1034979"/>
                    <a:gd name="connsiteY152" fmla="*/ 238308 h 1516602"/>
                    <a:gd name="connsiteX153" fmla="*/ 440619 w 1034979"/>
                    <a:gd name="connsiteY153" fmla="*/ 421188 h 1516602"/>
                    <a:gd name="connsiteX154" fmla="*/ 435265 w 1034979"/>
                    <a:gd name="connsiteY154" fmla="*/ 718368 h 1516602"/>
                    <a:gd name="connsiteX155" fmla="*/ 435059 w 1034979"/>
                    <a:gd name="connsiteY155" fmla="*/ 799046 h 1516602"/>
                    <a:gd name="connsiteX156" fmla="*/ 430322 w 1034979"/>
                    <a:gd name="connsiteY156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80599 w 1034979"/>
                    <a:gd name="connsiteY16" fmla="*/ 1082223 h 1516602"/>
                    <a:gd name="connsiteX17" fmla="*/ 278694 w 1034979"/>
                    <a:gd name="connsiteY17" fmla="*/ 1101273 h 1516602"/>
                    <a:gd name="connsiteX18" fmla="*/ 276789 w 1034979"/>
                    <a:gd name="connsiteY18" fmla="*/ 1110798 h 1516602"/>
                    <a:gd name="connsiteX19" fmla="*/ 263454 w 1034979"/>
                    <a:gd name="connsiteY19" fmla="*/ 1124133 h 1516602"/>
                    <a:gd name="connsiteX20" fmla="*/ 252024 w 1034979"/>
                    <a:gd name="connsiteY20" fmla="*/ 1131753 h 1516602"/>
                    <a:gd name="connsiteX21" fmla="*/ 240594 w 1034979"/>
                    <a:gd name="connsiteY21" fmla="*/ 1135563 h 1516602"/>
                    <a:gd name="connsiteX22" fmla="*/ 27234 w 1034979"/>
                    <a:gd name="connsiteY22" fmla="*/ 1154613 h 1516602"/>
                    <a:gd name="connsiteX23" fmla="*/ 15804 w 1034979"/>
                    <a:gd name="connsiteY23" fmla="*/ 1160328 h 1516602"/>
                    <a:gd name="connsiteX24" fmla="*/ 6279 w 1034979"/>
                    <a:gd name="connsiteY24" fmla="*/ 1169853 h 1516602"/>
                    <a:gd name="connsiteX25" fmla="*/ 4374 w 1034979"/>
                    <a:gd name="connsiteY25" fmla="*/ 1175568 h 1516602"/>
                    <a:gd name="connsiteX26" fmla="*/ 564 w 1034979"/>
                    <a:gd name="connsiteY26" fmla="*/ 1181283 h 1516602"/>
                    <a:gd name="connsiteX27" fmla="*/ 6279 w 1034979"/>
                    <a:gd name="connsiteY27" fmla="*/ 1213668 h 1516602"/>
                    <a:gd name="connsiteX28" fmla="*/ 11994 w 1034979"/>
                    <a:gd name="connsiteY28" fmla="*/ 1217478 h 1516602"/>
                    <a:gd name="connsiteX29" fmla="*/ 17709 w 1034979"/>
                    <a:gd name="connsiteY29" fmla="*/ 1219383 h 1516602"/>
                    <a:gd name="connsiteX30" fmla="*/ 145344 w 1034979"/>
                    <a:gd name="connsiteY30" fmla="*/ 1217478 h 1516602"/>
                    <a:gd name="connsiteX31" fmla="*/ 239202 w 1034979"/>
                    <a:gd name="connsiteY31" fmla="*/ 1214801 h 1516602"/>
                    <a:gd name="connsiteX32" fmla="*/ 318699 w 1034979"/>
                    <a:gd name="connsiteY32" fmla="*/ 1217478 h 1516602"/>
                    <a:gd name="connsiteX33" fmla="*/ 330129 w 1034979"/>
                    <a:gd name="connsiteY33" fmla="*/ 1223193 h 1516602"/>
                    <a:gd name="connsiteX34" fmla="*/ 333939 w 1034979"/>
                    <a:gd name="connsiteY34" fmla="*/ 1228908 h 1516602"/>
                    <a:gd name="connsiteX35" fmla="*/ 339654 w 1034979"/>
                    <a:gd name="connsiteY35" fmla="*/ 1230813 h 1516602"/>
                    <a:gd name="connsiteX36" fmla="*/ 351084 w 1034979"/>
                    <a:gd name="connsiteY36" fmla="*/ 1238433 h 1516602"/>
                    <a:gd name="connsiteX37" fmla="*/ 356799 w 1034979"/>
                    <a:gd name="connsiteY37" fmla="*/ 1242243 h 1516602"/>
                    <a:gd name="connsiteX38" fmla="*/ 360609 w 1034979"/>
                    <a:gd name="connsiteY38" fmla="*/ 1247958 h 1516602"/>
                    <a:gd name="connsiteX39" fmla="*/ 366324 w 1034979"/>
                    <a:gd name="connsiteY39" fmla="*/ 1259388 h 1516602"/>
                    <a:gd name="connsiteX40" fmla="*/ 362514 w 1034979"/>
                    <a:gd name="connsiteY40" fmla="*/ 1286058 h 1516602"/>
                    <a:gd name="connsiteX41" fmla="*/ 358704 w 1034979"/>
                    <a:gd name="connsiteY41" fmla="*/ 1291773 h 1516602"/>
                    <a:gd name="connsiteX42" fmla="*/ 356799 w 1034979"/>
                    <a:gd name="connsiteY42" fmla="*/ 1297488 h 1516602"/>
                    <a:gd name="connsiteX43" fmla="*/ 352989 w 1034979"/>
                    <a:gd name="connsiteY43" fmla="*/ 1303203 h 1516602"/>
                    <a:gd name="connsiteX44" fmla="*/ 351084 w 1034979"/>
                    <a:gd name="connsiteY44" fmla="*/ 1308918 h 1516602"/>
                    <a:gd name="connsiteX45" fmla="*/ 347274 w 1034979"/>
                    <a:gd name="connsiteY45" fmla="*/ 1314633 h 1516602"/>
                    <a:gd name="connsiteX46" fmla="*/ 330129 w 1034979"/>
                    <a:gd name="connsiteY46" fmla="*/ 1381308 h 1516602"/>
                    <a:gd name="connsiteX47" fmla="*/ 328224 w 1034979"/>
                    <a:gd name="connsiteY47" fmla="*/ 1432743 h 1516602"/>
                    <a:gd name="connsiteX48" fmla="*/ 330129 w 1034979"/>
                    <a:gd name="connsiteY48" fmla="*/ 1457508 h 1516602"/>
                    <a:gd name="connsiteX49" fmla="*/ 332034 w 1034979"/>
                    <a:gd name="connsiteY49" fmla="*/ 1463223 h 1516602"/>
                    <a:gd name="connsiteX50" fmla="*/ 335844 w 1034979"/>
                    <a:gd name="connsiteY50" fmla="*/ 1467033 h 1516602"/>
                    <a:gd name="connsiteX51" fmla="*/ 364419 w 1034979"/>
                    <a:gd name="connsiteY51" fmla="*/ 1512753 h 1516602"/>
                    <a:gd name="connsiteX52" fmla="*/ 387279 w 1034979"/>
                    <a:gd name="connsiteY52" fmla="*/ 1514658 h 1516602"/>
                    <a:gd name="connsiteX53" fmla="*/ 392994 w 1034979"/>
                    <a:gd name="connsiteY53" fmla="*/ 1508943 h 1516602"/>
                    <a:gd name="connsiteX54" fmla="*/ 394899 w 1034979"/>
                    <a:gd name="connsiteY54" fmla="*/ 1497513 h 1516602"/>
                    <a:gd name="connsiteX55" fmla="*/ 396804 w 1034979"/>
                    <a:gd name="connsiteY55" fmla="*/ 1491798 h 1516602"/>
                    <a:gd name="connsiteX56" fmla="*/ 398709 w 1034979"/>
                    <a:gd name="connsiteY56" fmla="*/ 1474653 h 1516602"/>
                    <a:gd name="connsiteX57" fmla="*/ 400614 w 1034979"/>
                    <a:gd name="connsiteY57" fmla="*/ 1461318 h 1516602"/>
                    <a:gd name="connsiteX58" fmla="*/ 404424 w 1034979"/>
                    <a:gd name="connsiteY58" fmla="*/ 1404168 h 1516602"/>
                    <a:gd name="connsiteX59" fmla="*/ 410139 w 1034979"/>
                    <a:gd name="connsiteY59" fmla="*/ 1392738 h 1516602"/>
                    <a:gd name="connsiteX60" fmla="*/ 413949 w 1034979"/>
                    <a:gd name="connsiteY60" fmla="*/ 1379403 h 1516602"/>
                    <a:gd name="connsiteX61" fmla="*/ 415854 w 1034979"/>
                    <a:gd name="connsiteY61" fmla="*/ 1373688 h 1516602"/>
                    <a:gd name="connsiteX62" fmla="*/ 417759 w 1034979"/>
                    <a:gd name="connsiteY62" fmla="*/ 1360353 h 1516602"/>
                    <a:gd name="connsiteX63" fmla="*/ 421569 w 1034979"/>
                    <a:gd name="connsiteY63" fmla="*/ 1348923 h 1516602"/>
                    <a:gd name="connsiteX64" fmla="*/ 427284 w 1034979"/>
                    <a:gd name="connsiteY64" fmla="*/ 1335588 h 1516602"/>
                    <a:gd name="connsiteX65" fmla="*/ 467289 w 1034979"/>
                    <a:gd name="connsiteY65" fmla="*/ 1265103 h 1516602"/>
                    <a:gd name="connsiteX66" fmla="*/ 528455 w 1034979"/>
                    <a:gd name="connsiteY66" fmla="*/ 1230091 h 1516602"/>
                    <a:gd name="connsiteX67" fmla="*/ 601154 w 1034979"/>
                    <a:gd name="connsiteY67" fmla="*/ 1221700 h 1516602"/>
                    <a:gd name="connsiteX68" fmla="*/ 720654 w 1034979"/>
                    <a:gd name="connsiteY68" fmla="*/ 1316538 h 1516602"/>
                    <a:gd name="connsiteX69" fmla="*/ 733989 w 1034979"/>
                    <a:gd name="connsiteY69" fmla="*/ 1326063 h 1516602"/>
                    <a:gd name="connsiteX70" fmla="*/ 743514 w 1034979"/>
                    <a:gd name="connsiteY70" fmla="*/ 1327968 h 1516602"/>
                    <a:gd name="connsiteX71" fmla="*/ 749229 w 1034979"/>
                    <a:gd name="connsiteY71" fmla="*/ 1329873 h 1516602"/>
                    <a:gd name="connsiteX72" fmla="*/ 762564 w 1034979"/>
                    <a:gd name="connsiteY72" fmla="*/ 1335588 h 1516602"/>
                    <a:gd name="connsiteX73" fmla="*/ 777804 w 1034979"/>
                    <a:gd name="connsiteY73" fmla="*/ 1333683 h 1516602"/>
                    <a:gd name="connsiteX74" fmla="*/ 789234 w 1034979"/>
                    <a:gd name="connsiteY74" fmla="*/ 1327968 h 1516602"/>
                    <a:gd name="connsiteX75" fmla="*/ 794949 w 1034979"/>
                    <a:gd name="connsiteY75" fmla="*/ 1326063 h 1516602"/>
                    <a:gd name="connsiteX76" fmla="*/ 802569 w 1034979"/>
                    <a:gd name="connsiteY76" fmla="*/ 1308918 h 1516602"/>
                    <a:gd name="connsiteX77" fmla="*/ 800664 w 1034979"/>
                    <a:gd name="connsiteY77" fmla="*/ 1284153 h 1516602"/>
                    <a:gd name="connsiteX78" fmla="*/ 798759 w 1034979"/>
                    <a:gd name="connsiteY78" fmla="*/ 1278438 h 1516602"/>
                    <a:gd name="connsiteX79" fmla="*/ 796854 w 1034979"/>
                    <a:gd name="connsiteY79" fmla="*/ 1270818 h 1516602"/>
                    <a:gd name="connsiteX80" fmla="*/ 783519 w 1034979"/>
                    <a:gd name="connsiteY80" fmla="*/ 1253673 h 1516602"/>
                    <a:gd name="connsiteX81" fmla="*/ 773994 w 1034979"/>
                    <a:gd name="connsiteY81" fmla="*/ 1247958 h 1516602"/>
                    <a:gd name="connsiteX82" fmla="*/ 648264 w 1034979"/>
                    <a:gd name="connsiteY82" fmla="*/ 1156518 h 1516602"/>
                    <a:gd name="connsiteX83" fmla="*/ 644454 w 1034979"/>
                    <a:gd name="connsiteY83" fmla="*/ 1139373 h 1516602"/>
                    <a:gd name="connsiteX84" fmla="*/ 646359 w 1034979"/>
                    <a:gd name="connsiteY84" fmla="*/ 1131753 h 1516602"/>
                    <a:gd name="connsiteX85" fmla="*/ 650169 w 1034979"/>
                    <a:gd name="connsiteY85" fmla="*/ 1114608 h 1516602"/>
                    <a:gd name="connsiteX86" fmla="*/ 653979 w 1034979"/>
                    <a:gd name="connsiteY86" fmla="*/ 1108893 h 1516602"/>
                    <a:gd name="connsiteX87" fmla="*/ 655884 w 1034979"/>
                    <a:gd name="connsiteY87" fmla="*/ 1103178 h 1516602"/>
                    <a:gd name="connsiteX88" fmla="*/ 661599 w 1034979"/>
                    <a:gd name="connsiteY88" fmla="*/ 1101273 h 1516602"/>
                    <a:gd name="connsiteX89" fmla="*/ 671124 w 1034979"/>
                    <a:gd name="connsiteY89" fmla="*/ 1089843 h 1516602"/>
                    <a:gd name="connsiteX90" fmla="*/ 724464 w 1034979"/>
                    <a:gd name="connsiteY90" fmla="*/ 1082223 h 1516602"/>
                    <a:gd name="connsiteX91" fmla="*/ 842574 w 1034979"/>
                    <a:gd name="connsiteY91" fmla="*/ 1084128 h 1516602"/>
                    <a:gd name="connsiteX92" fmla="*/ 871149 w 1034979"/>
                    <a:gd name="connsiteY92" fmla="*/ 1086033 h 1516602"/>
                    <a:gd name="connsiteX93" fmla="*/ 899724 w 1034979"/>
                    <a:gd name="connsiteY93" fmla="*/ 1091748 h 1516602"/>
                    <a:gd name="connsiteX94" fmla="*/ 922584 w 1034979"/>
                    <a:gd name="connsiteY94" fmla="*/ 1095558 h 1516602"/>
                    <a:gd name="connsiteX95" fmla="*/ 951159 w 1034979"/>
                    <a:gd name="connsiteY95" fmla="*/ 1101273 h 1516602"/>
                    <a:gd name="connsiteX96" fmla="*/ 956874 w 1034979"/>
                    <a:gd name="connsiteY96" fmla="*/ 1101273 h 1516602"/>
                    <a:gd name="connsiteX97" fmla="*/ 1002594 w 1034979"/>
                    <a:gd name="connsiteY97" fmla="*/ 1099368 h 1516602"/>
                    <a:gd name="connsiteX98" fmla="*/ 1031169 w 1034979"/>
                    <a:gd name="connsiteY98" fmla="*/ 1091748 h 1516602"/>
                    <a:gd name="connsiteX99" fmla="*/ 1034979 w 1034979"/>
                    <a:gd name="connsiteY99" fmla="*/ 1086033 h 1516602"/>
                    <a:gd name="connsiteX100" fmla="*/ 1033074 w 1034979"/>
                    <a:gd name="connsiteY100" fmla="*/ 1066983 h 1516602"/>
                    <a:gd name="connsiteX101" fmla="*/ 1027359 w 1034979"/>
                    <a:gd name="connsiteY101" fmla="*/ 1063173 h 1516602"/>
                    <a:gd name="connsiteX102" fmla="*/ 1012119 w 1034979"/>
                    <a:gd name="connsiteY102" fmla="*/ 1061268 h 1516602"/>
                    <a:gd name="connsiteX103" fmla="*/ 1006404 w 1034979"/>
                    <a:gd name="connsiteY103" fmla="*/ 1059363 h 1516602"/>
                    <a:gd name="connsiteX104" fmla="*/ 998784 w 1034979"/>
                    <a:gd name="connsiteY104" fmla="*/ 1057458 h 1516602"/>
                    <a:gd name="connsiteX105" fmla="*/ 987354 w 1034979"/>
                    <a:gd name="connsiteY105" fmla="*/ 1049838 h 1516602"/>
                    <a:gd name="connsiteX106" fmla="*/ 975924 w 1034979"/>
                    <a:gd name="connsiteY106" fmla="*/ 1046028 h 1516602"/>
                    <a:gd name="connsiteX107" fmla="*/ 970209 w 1034979"/>
                    <a:gd name="connsiteY107" fmla="*/ 1044123 h 1516602"/>
                    <a:gd name="connsiteX108" fmla="*/ 962589 w 1034979"/>
                    <a:gd name="connsiteY108" fmla="*/ 1042218 h 1516602"/>
                    <a:gd name="connsiteX109" fmla="*/ 956874 w 1034979"/>
                    <a:gd name="connsiteY109" fmla="*/ 1040313 h 1516602"/>
                    <a:gd name="connsiteX110" fmla="*/ 935919 w 1034979"/>
                    <a:gd name="connsiteY110" fmla="*/ 1034598 h 1516602"/>
                    <a:gd name="connsiteX111" fmla="*/ 825429 w 1034979"/>
                    <a:gd name="connsiteY111" fmla="*/ 1034598 h 1516602"/>
                    <a:gd name="connsiteX112" fmla="*/ 730179 w 1034979"/>
                    <a:gd name="connsiteY112" fmla="*/ 1038408 h 1516602"/>
                    <a:gd name="connsiteX113" fmla="*/ 669219 w 1034979"/>
                    <a:gd name="connsiteY113" fmla="*/ 1046028 h 1516602"/>
                    <a:gd name="connsiteX114" fmla="*/ 646359 w 1034979"/>
                    <a:gd name="connsiteY114" fmla="*/ 1049838 h 1516602"/>
                    <a:gd name="connsiteX115" fmla="*/ 642549 w 1034979"/>
                    <a:gd name="connsiteY115" fmla="*/ 1038408 h 1516602"/>
                    <a:gd name="connsiteX116" fmla="*/ 640644 w 1034979"/>
                    <a:gd name="connsiteY116" fmla="*/ 1032693 h 1516602"/>
                    <a:gd name="connsiteX117" fmla="*/ 642549 w 1034979"/>
                    <a:gd name="connsiteY117" fmla="*/ 1015548 h 1516602"/>
                    <a:gd name="connsiteX118" fmla="*/ 644454 w 1034979"/>
                    <a:gd name="connsiteY118" fmla="*/ 1009833 h 1516602"/>
                    <a:gd name="connsiteX119" fmla="*/ 661599 w 1034979"/>
                    <a:gd name="connsiteY119" fmla="*/ 1000308 h 1516602"/>
                    <a:gd name="connsiteX120" fmla="*/ 673029 w 1034979"/>
                    <a:gd name="connsiteY120" fmla="*/ 992688 h 1516602"/>
                    <a:gd name="connsiteX121" fmla="*/ 674934 w 1034979"/>
                    <a:gd name="connsiteY121" fmla="*/ 986973 h 1516602"/>
                    <a:gd name="connsiteX122" fmla="*/ 680649 w 1034979"/>
                    <a:gd name="connsiteY122" fmla="*/ 985068 h 1516602"/>
                    <a:gd name="connsiteX123" fmla="*/ 686364 w 1034979"/>
                    <a:gd name="connsiteY123" fmla="*/ 981258 h 1516602"/>
                    <a:gd name="connsiteX124" fmla="*/ 695889 w 1034979"/>
                    <a:gd name="connsiteY124" fmla="*/ 971733 h 1516602"/>
                    <a:gd name="connsiteX125" fmla="*/ 705414 w 1034979"/>
                    <a:gd name="connsiteY125" fmla="*/ 960303 h 1516602"/>
                    <a:gd name="connsiteX126" fmla="*/ 716844 w 1034979"/>
                    <a:gd name="connsiteY126" fmla="*/ 952683 h 1516602"/>
                    <a:gd name="connsiteX127" fmla="*/ 732084 w 1034979"/>
                    <a:gd name="connsiteY127" fmla="*/ 939348 h 1516602"/>
                    <a:gd name="connsiteX128" fmla="*/ 741609 w 1034979"/>
                    <a:gd name="connsiteY128" fmla="*/ 927918 h 1516602"/>
                    <a:gd name="connsiteX129" fmla="*/ 753039 w 1034979"/>
                    <a:gd name="connsiteY129" fmla="*/ 918393 h 1516602"/>
                    <a:gd name="connsiteX130" fmla="*/ 758754 w 1034979"/>
                    <a:gd name="connsiteY130" fmla="*/ 906963 h 1516602"/>
                    <a:gd name="connsiteX131" fmla="*/ 760659 w 1034979"/>
                    <a:gd name="connsiteY131" fmla="*/ 901248 h 1516602"/>
                    <a:gd name="connsiteX132" fmla="*/ 766374 w 1034979"/>
                    <a:gd name="connsiteY132" fmla="*/ 889818 h 1516602"/>
                    <a:gd name="connsiteX133" fmla="*/ 764469 w 1034979"/>
                    <a:gd name="connsiteY133" fmla="*/ 874578 h 1516602"/>
                    <a:gd name="connsiteX134" fmla="*/ 758754 w 1034979"/>
                    <a:gd name="connsiteY134" fmla="*/ 872673 h 1516602"/>
                    <a:gd name="connsiteX135" fmla="*/ 737799 w 1034979"/>
                    <a:gd name="connsiteY135" fmla="*/ 874578 h 1516602"/>
                    <a:gd name="connsiteX136" fmla="*/ 732084 w 1034979"/>
                    <a:gd name="connsiteY136" fmla="*/ 878388 h 1516602"/>
                    <a:gd name="connsiteX137" fmla="*/ 699699 w 1034979"/>
                    <a:gd name="connsiteY137" fmla="*/ 899343 h 1516602"/>
                    <a:gd name="connsiteX138" fmla="*/ 595181 w 1034979"/>
                    <a:gd name="connsiteY138" fmla="*/ 957831 h 1516602"/>
                    <a:gd name="connsiteX139" fmla="*/ 507294 w 1034979"/>
                    <a:gd name="connsiteY139" fmla="*/ 847908 h 1516602"/>
                    <a:gd name="connsiteX140" fmla="*/ 503484 w 1034979"/>
                    <a:gd name="connsiteY140" fmla="*/ 358323 h 1516602"/>
                    <a:gd name="connsiteX141" fmla="*/ 499674 w 1034979"/>
                    <a:gd name="connsiteY141" fmla="*/ 66858 h 1516602"/>
                    <a:gd name="connsiteX142" fmla="*/ 490149 w 1034979"/>
                    <a:gd name="connsiteY142" fmla="*/ 40188 h 1516602"/>
                    <a:gd name="connsiteX143" fmla="*/ 488244 w 1034979"/>
                    <a:gd name="connsiteY143" fmla="*/ 34473 h 1516602"/>
                    <a:gd name="connsiteX144" fmla="*/ 484434 w 1034979"/>
                    <a:gd name="connsiteY144" fmla="*/ 28758 h 1516602"/>
                    <a:gd name="connsiteX145" fmla="*/ 478719 w 1034979"/>
                    <a:gd name="connsiteY145" fmla="*/ 17328 h 1516602"/>
                    <a:gd name="connsiteX146" fmla="*/ 473004 w 1034979"/>
                    <a:gd name="connsiteY146" fmla="*/ 13518 h 1516602"/>
                    <a:gd name="connsiteX147" fmla="*/ 469194 w 1034979"/>
                    <a:gd name="connsiteY147" fmla="*/ 7803 h 1516602"/>
                    <a:gd name="connsiteX148" fmla="*/ 429189 w 1034979"/>
                    <a:gd name="connsiteY148" fmla="*/ 11613 h 1516602"/>
                    <a:gd name="connsiteX149" fmla="*/ 425379 w 1034979"/>
                    <a:gd name="connsiteY149" fmla="*/ 78288 h 1516602"/>
                    <a:gd name="connsiteX150" fmla="*/ 425379 w 1034979"/>
                    <a:gd name="connsiteY150" fmla="*/ 84003 h 1516602"/>
                    <a:gd name="connsiteX151" fmla="*/ 429189 w 1034979"/>
                    <a:gd name="connsiteY151" fmla="*/ 238308 h 1516602"/>
                    <a:gd name="connsiteX152" fmla="*/ 440619 w 1034979"/>
                    <a:gd name="connsiteY152" fmla="*/ 421188 h 1516602"/>
                    <a:gd name="connsiteX153" fmla="*/ 435265 w 1034979"/>
                    <a:gd name="connsiteY153" fmla="*/ 718368 h 1516602"/>
                    <a:gd name="connsiteX154" fmla="*/ 435059 w 1034979"/>
                    <a:gd name="connsiteY154" fmla="*/ 799046 h 1516602"/>
                    <a:gd name="connsiteX155" fmla="*/ 430322 w 1034979"/>
                    <a:gd name="connsiteY155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78694 w 1034979"/>
                    <a:gd name="connsiteY16" fmla="*/ 1101273 h 1516602"/>
                    <a:gd name="connsiteX17" fmla="*/ 276789 w 1034979"/>
                    <a:gd name="connsiteY17" fmla="*/ 1110798 h 1516602"/>
                    <a:gd name="connsiteX18" fmla="*/ 263454 w 1034979"/>
                    <a:gd name="connsiteY18" fmla="*/ 1124133 h 1516602"/>
                    <a:gd name="connsiteX19" fmla="*/ 252024 w 1034979"/>
                    <a:gd name="connsiteY19" fmla="*/ 1131753 h 1516602"/>
                    <a:gd name="connsiteX20" fmla="*/ 240594 w 1034979"/>
                    <a:gd name="connsiteY20" fmla="*/ 1135563 h 1516602"/>
                    <a:gd name="connsiteX21" fmla="*/ 27234 w 1034979"/>
                    <a:gd name="connsiteY21" fmla="*/ 1154613 h 1516602"/>
                    <a:gd name="connsiteX22" fmla="*/ 15804 w 1034979"/>
                    <a:gd name="connsiteY22" fmla="*/ 1160328 h 1516602"/>
                    <a:gd name="connsiteX23" fmla="*/ 6279 w 1034979"/>
                    <a:gd name="connsiteY23" fmla="*/ 1169853 h 1516602"/>
                    <a:gd name="connsiteX24" fmla="*/ 4374 w 1034979"/>
                    <a:gd name="connsiteY24" fmla="*/ 1175568 h 1516602"/>
                    <a:gd name="connsiteX25" fmla="*/ 564 w 1034979"/>
                    <a:gd name="connsiteY25" fmla="*/ 1181283 h 1516602"/>
                    <a:gd name="connsiteX26" fmla="*/ 6279 w 1034979"/>
                    <a:gd name="connsiteY26" fmla="*/ 1213668 h 1516602"/>
                    <a:gd name="connsiteX27" fmla="*/ 11994 w 1034979"/>
                    <a:gd name="connsiteY27" fmla="*/ 1217478 h 1516602"/>
                    <a:gd name="connsiteX28" fmla="*/ 17709 w 1034979"/>
                    <a:gd name="connsiteY28" fmla="*/ 1219383 h 1516602"/>
                    <a:gd name="connsiteX29" fmla="*/ 145344 w 1034979"/>
                    <a:gd name="connsiteY29" fmla="*/ 1217478 h 1516602"/>
                    <a:gd name="connsiteX30" fmla="*/ 239202 w 1034979"/>
                    <a:gd name="connsiteY30" fmla="*/ 1214801 h 1516602"/>
                    <a:gd name="connsiteX31" fmla="*/ 318699 w 1034979"/>
                    <a:gd name="connsiteY31" fmla="*/ 1217478 h 1516602"/>
                    <a:gd name="connsiteX32" fmla="*/ 330129 w 1034979"/>
                    <a:gd name="connsiteY32" fmla="*/ 1223193 h 1516602"/>
                    <a:gd name="connsiteX33" fmla="*/ 333939 w 1034979"/>
                    <a:gd name="connsiteY33" fmla="*/ 1228908 h 1516602"/>
                    <a:gd name="connsiteX34" fmla="*/ 339654 w 1034979"/>
                    <a:gd name="connsiteY34" fmla="*/ 1230813 h 1516602"/>
                    <a:gd name="connsiteX35" fmla="*/ 351084 w 1034979"/>
                    <a:gd name="connsiteY35" fmla="*/ 1238433 h 1516602"/>
                    <a:gd name="connsiteX36" fmla="*/ 356799 w 1034979"/>
                    <a:gd name="connsiteY36" fmla="*/ 1242243 h 1516602"/>
                    <a:gd name="connsiteX37" fmla="*/ 360609 w 1034979"/>
                    <a:gd name="connsiteY37" fmla="*/ 1247958 h 1516602"/>
                    <a:gd name="connsiteX38" fmla="*/ 366324 w 1034979"/>
                    <a:gd name="connsiteY38" fmla="*/ 1259388 h 1516602"/>
                    <a:gd name="connsiteX39" fmla="*/ 362514 w 1034979"/>
                    <a:gd name="connsiteY39" fmla="*/ 1286058 h 1516602"/>
                    <a:gd name="connsiteX40" fmla="*/ 358704 w 1034979"/>
                    <a:gd name="connsiteY40" fmla="*/ 1291773 h 1516602"/>
                    <a:gd name="connsiteX41" fmla="*/ 356799 w 1034979"/>
                    <a:gd name="connsiteY41" fmla="*/ 1297488 h 1516602"/>
                    <a:gd name="connsiteX42" fmla="*/ 352989 w 1034979"/>
                    <a:gd name="connsiteY42" fmla="*/ 1303203 h 1516602"/>
                    <a:gd name="connsiteX43" fmla="*/ 351084 w 1034979"/>
                    <a:gd name="connsiteY43" fmla="*/ 1308918 h 1516602"/>
                    <a:gd name="connsiteX44" fmla="*/ 347274 w 1034979"/>
                    <a:gd name="connsiteY44" fmla="*/ 1314633 h 1516602"/>
                    <a:gd name="connsiteX45" fmla="*/ 330129 w 1034979"/>
                    <a:gd name="connsiteY45" fmla="*/ 1381308 h 1516602"/>
                    <a:gd name="connsiteX46" fmla="*/ 328224 w 1034979"/>
                    <a:gd name="connsiteY46" fmla="*/ 1432743 h 1516602"/>
                    <a:gd name="connsiteX47" fmla="*/ 330129 w 1034979"/>
                    <a:gd name="connsiteY47" fmla="*/ 1457508 h 1516602"/>
                    <a:gd name="connsiteX48" fmla="*/ 332034 w 1034979"/>
                    <a:gd name="connsiteY48" fmla="*/ 1463223 h 1516602"/>
                    <a:gd name="connsiteX49" fmla="*/ 335844 w 1034979"/>
                    <a:gd name="connsiteY49" fmla="*/ 1467033 h 1516602"/>
                    <a:gd name="connsiteX50" fmla="*/ 364419 w 1034979"/>
                    <a:gd name="connsiteY50" fmla="*/ 1512753 h 1516602"/>
                    <a:gd name="connsiteX51" fmla="*/ 387279 w 1034979"/>
                    <a:gd name="connsiteY51" fmla="*/ 1514658 h 1516602"/>
                    <a:gd name="connsiteX52" fmla="*/ 392994 w 1034979"/>
                    <a:gd name="connsiteY52" fmla="*/ 1508943 h 1516602"/>
                    <a:gd name="connsiteX53" fmla="*/ 394899 w 1034979"/>
                    <a:gd name="connsiteY53" fmla="*/ 1497513 h 1516602"/>
                    <a:gd name="connsiteX54" fmla="*/ 396804 w 1034979"/>
                    <a:gd name="connsiteY54" fmla="*/ 1491798 h 1516602"/>
                    <a:gd name="connsiteX55" fmla="*/ 398709 w 1034979"/>
                    <a:gd name="connsiteY55" fmla="*/ 1474653 h 1516602"/>
                    <a:gd name="connsiteX56" fmla="*/ 400614 w 1034979"/>
                    <a:gd name="connsiteY56" fmla="*/ 1461318 h 1516602"/>
                    <a:gd name="connsiteX57" fmla="*/ 404424 w 1034979"/>
                    <a:gd name="connsiteY57" fmla="*/ 1404168 h 1516602"/>
                    <a:gd name="connsiteX58" fmla="*/ 410139 w 1034979"/>
                    <a:gd name="connsiteY58" fmla="*/ 1392738 h 1516602"/>
                    <a:gd name="connsiteX59" fmla="*/ 413949 w 1034979"/>
                    <a:gd name="connsiteY59" fmla="*/ 1379403 h 1516602"/>
                    <a:gd name="connsiteX60" fmla="*/ 415854 w 1034979"/>
                    <a:gd name="connsiteY60" fmla="*/ 1373688 h 1516602"/>
                    <a:gd name="connsiteX61" fmla="*/ 417759 w 1034979"/>
                    <a:gd name="connsiteY61" fmla="*/ 1360353 h 1516602"/>
                    <a:gd name="connsiteX62" fmla="*/ 421569 w 1034979"/>
                    <a:gd name="connsiteY62" fmla="*/ 1348923 h 1516602"/>
                    <a:gd name="connsiteX63" fmla="*/ 427284 w 1034979"/>
                    <a:gd name="connsiteY63" fmla="*/ 1335588 h 1516602"/>
                    <a:gd name="connsiteX64" fmla="*/ 467289 w 1034979"/>
                    <a:gd name="connsiteY64" fmla="*/ 1265103 h 1516602"/>
                    <a:gd name="connsiteX65" fmla="*/ 528455 w 1034979"/>
                    <a:gd name="connsiteY65" fmla="*/ 1230091 h 1516602"/>
                    <a:gd name="connsiteX66" fmla="*/ 601154 w 1034979"/>
                    <a:gd name="connsiteY66" fmla="*/ 1221700 h 1516602"/>
                    <a:gd name="connsiteX67" fmla="*/ 720654 w 1034979"/>
                    <a:gd name="connsiteY67" fmla="*/ 1316538 h 1516602"/>
                    <a:gd name="connsiteX68" fmla="*/ 733989 w 1034979"/>
                    <a:gd name="connsiteY68" fmla="*/ 1326063 h 1516602"/>
                    <a:gd name="connsiteX69" fmla="*/ 743514 w 1034979"/>
                    <a:gd name="connsiteY69" fmla="*/ 1327968 h 1516602"/>
                    <a:gd name="connsiteX70" fmla="*/ 749229 w 1034979"/>
                    <a:gd name="connsiteY70" fmla="*/ 1329873 h 1516602"/>
                    <a:gd name="connsiteX71" fmla="*/ 762564 w 1034979"/>
                    <a:gd name="connsiteY71" fmla="*/ 1335588 h 1516602"/>
                    <a:gd name="connsiteX72" fmla="*/ 777804 w 1034979"/>
                    <a:gd name="connsiteY72" fmla="*/ 1333683 h 1516602"/>
                    <a:gd name="connsiteX73" fmla="*/ 789234 w 1034979"/>
                    <a:gd name="connsiteY73" fmla="*/ 1327968 h 1516602"/>
                    <a:gd name="connsiteX74" fmla="*/ 794949 w 1034979"/>
                    <a:gd name="connsiteY74" fmla="*/ 1326063 h 1516602"/>
                    <a:gd name="connsiteX75" fmla="*/ 802569 w 1034979"/>
                    <a:gd name="connsiteY75" fmla="*/ 1308918 h 1516602"/>
                    <a:gd name="connsiteX76" fmla="*/ 800664 w 1034979"/>
                    <a:gd name="connsiteY76" fmla="*/ 1284153 h 1516602"/>
                    <a:gd name="connsiteX77" fmla="*/ 798759 w 1034979"/>
                    <a:gd name="connsiteY77" fmla="*/ 1278438 h 1516602"/>
                    <a:gd name="connsiteX78" fmla="*/ 796854 w 1034979"/>
                    <a:gd name="connsiteY78" fmla="*/ 1270818 h 1516602"/>
                    <a:gd name="connsiteX79" fmla="*/ 783519 w 1034979"/>
                    <a:gd name="connsiteY79" fmla="*/ 1253673 h 1516602"/>
                    <a:gd name="connsiteX80" fmla="*/ 773994 w 1034979"/>
                    <a:gd name="connsiteY80" fmla="*/ 1247958 h 1516602"/>
                    <a:gd name="connsiteX81" fmla="*/ 648264 w 1034979"/>
                    <a:gd name="connsiteY81" fmla="*/ 1156518 h 1516602"/>
                    <a:gd name="connsiteX82" fmla="*/ 644454 w 1034979"/>
                    <a:gd name="connsiteY82" fmla="*/ 1139373 h 1516602"/>
                    <a:gd name="connsiteX83" fmla="*/ 646359 w 1034979"/>
                    <a:gd name="connsiteY83" fmla="*/ 1131753 h 1516602"/>
                    <a:gd name="connsiteX84" fmla="*/ 650169 w 1034979"/>
                    <a:gd name="connsiteY84" fmla="*/ 1114608 h 1516602"/>
                    <a:gd name="connsiteX85" fmla="*/ 653979 w 1034979"/>
                    <a:gd name="connsiteY85" fmla="*/ 1108893 h 1516602"/>
                    <a:gd name="connsiteX86" fmla="*/ 655884 w 1034979"/>
                    <a:gd name="connsiteY86" fmla="*/ 1103178 h 1516602"/>
                    <a:gd name="connsiteX87" fmla="*/ 661599 w 1034979"/>
                    <a:gd name="connsiteY87" fmla="*/ 1101273 h 1516602"/>
                    <a:gd name="connsiteX88" fmla="*/ 671124 w 1034979"/>
                    <a:gd name="connsiteY88" fmla="*/ 1089843 h 1516602"/>
                    <a:gd name="connsiteX89" fmla="*/ 724464 w 1034979"/>
                    <a:gd name="connsiteY89" fmla="*/ 1082223 h 1516602"/>
                    <a:gd name="connsiteX90" fmla="*/ 842574 w 1034979"/>
                    <a:gd name="connsiteY90" fmla="*/ 1084128 h 1516602"/>
                    <a:gd name="connsiteX91" fmla="*/ 871149 w 1034979"/>
                    <a:gd name="connsiteY91" fmla="*/ 1086033 h 1516602"/>
                    <a:gd name="connsiteX92" fmla="*/ 899724 w 1034979"/>
                    <a:gd name="connsiteY92" fmla="*/ 1091748 h 1516602"/>
                    <a:gd name="connsiteX93" fmla="*/ 922584 w 1034979"/>
                    <a:gd name="connsiteY93" fmla="*/ 1095558 h 1516602"/>
                    <a:gd name="connsiteX94" fmla="*/ 951159 w 1034979"/>
                    <a:gd name="connsiteY94" fmla="*/ 1101273 h 1516602"/>
                    <a:gd name="connsiteX95" fmla="*/ 956874 w 1034979"/>
                    <a:gd name="connsiteY95" fmla="*/ 1101273 h 1516602"/>
                    <a:gd name="connsiteX96" fmla="*/ 1002594 w 1034979"/>
                    <a:gd name="connsiteY96" fmla="*/ 1099368 h 1516602"/>
                    <a:gd name="connsiteX97" fmla="*/ 1031169 w 1034979"/>
                    <a:gd name="connsiteY97" fmla="*/ 1091748 h 1516602"/>
                    <a:gd name="connsiteX98" fmla="*/ 1034979 w 1034979"/>
                    <a:gd name="connsiteY98" fmla="*/ 1086033 h 1516602"/>
                    <a:gd name="connsiteX99" fmla="*/ 1033074 w 1034979"/>
                    <a:gd name="connsiteY99" fmla="*/ 1066983 h 1516602"/>
                    <a:gd name="connsiteX100" fmla="*/ 1027359 w 1034979"/>
                    <a:gd name="connsiteY100" fmla="*/ 1063173 h 1516602"/>
                    <a:gd name="connsiteX101" fmla="*/ 1012119 w 1034979"/>
                    <a:gd name="connsiteY101" fmla="*/ 1061268 h 1516602"/>
                    <a:gd name="connsiteX102" fmla="*/ 1006404 w 1034979"/>
                    <a:gd name="connsiteY102" fmla="*/ 1059363 h 1516602"/>
                    <a:gd name="connsiteX103" fmla="*/ 998784 w 1034979"/>
                    <a:gd name="connsiteY103" fmla="*/ 1057458 h 1516602"/>
                    <a:gd name="connsiteX104" fmla="*/ 987354 w 1034979"/>
                    <a:gd name="connsiteY104" fmla="*/ 1049838 h 1516602"/>
                    <a:gd name="connsiteX105" fmla="*/ 975924 w 1034979"/>
                    <a:gd name="connsiteY105" fmla="*/ 1046028 h 1516602"/>
                    <a:gd name="connsiteX106" fmla="*/ 970209 w 1034979"/>
                    <a:gd name="connsiteY106" fmla="*/ 1044123 h 1516602"/>
                    <a:gd name="connsiteX107" fmla="*/ 962589 w 1034979"/>
                    <a:gd name="connsiteY107" fmla="*/ 1042218 h 1516602"/>
                    <a:gd name="connsiteX108" fmla="*/ 956874 w 1034979"/>
                    <a:gd name="connsiteY108" fmla="*/ 1040313 h 1516602"/>
                    <a:gd name="connsiteX109" fmla="*/ 935919 w 1034979"/>
                    <a:gd name="connsiteY109" fmla="*/ 1034598 h 1516602"/>
                    <a:gd name="connsiteX110" fmla="*/ 825429 w 1034979"/>
                    <a:gd name="connsiteY110" fmla="*/ 1034598 h 1516602"/>
                    <a:gd name="connsiteX111" fmla="*/ 730179 w 1034979"/>
                    <a:gd name="connsiteY111" fmla="*/ 1038408 h 1516602"/>
                    <a:gd name="connsiteX112" fmla="*/ 669219 w 1034979"/>
                    <a:gd name="connsiteY112" fmla="*/ 1046028 h 1516602"/>
                    <a:gd name="connsiteX113" fmla="*/ 646359 w 1034979"/>
                    <a:gd name="connsiteY113" fmla="*/ 1049838 h 1516602"/>
                    <a:gd name="connsiteX114" fmla="*/ 642549 w 1034979"/>
                    <a:gd name="connsiteY114" fmla="*/ 1038408 h 1516602"/>
                    <a:gd name="connsiteX115" fmla="*/ 640644 w 1034979"/>
                    <a:gd name="connsiteY115" fmla="*/ 1032693 h 1516602"/>
                    <a:gd name="connsiteX116" fmla="*/ 642549 w 1034979"/>
                    <a:gd name="connsiteY116" fmla="*/ 1015548 h 1516602"/>
                    <a:gd name="connsiteX117" fmla="*/ 644454 w 1034979"/>
                    <a:gd name="connsiteY117" fmla="*/ 1009833 h 1516602"/>
                    <a:gd name="connsiteX118" fmla="*/ 661599 w 1034979"/>
                    <a:gd name="connsiteY118" fmla="*/ 1000308 h 1516602"/>
                    <a:gd name="connsiteX119" fmla="*/ 673029 w 1034979"/>
                    <a:gd name="connsiteY119" fmla="*/ 992688 h 1516602"/>
                    <a:gd name="connsiteX120" fmla="*/ 674934 w 1034979"/>
                    <a:gd name="connsiteY120" fmla="*/ 986973 h 1516602"/>
                    <a:gd name="connsiteX121" fmla="*/ 680649 w 1034979"/>
                    <a:gd name="connsiteY121" fmla="*/ 985068 h 1516602"/>
                    <a:gd name="connsiteX122" fmla="*/ 686364 w 1034979"/>
                    <a:gd name="connsiteY122" fmla="*/ 981258 h 1516602"/>
                    <a:gd name="connsiteX123" fmla="*/ 695889 w 1034979"/>
                    <a:gd name="connsiteY123" fmla="*/ 971733 h 1516602"/>
                    <a:gd name="connsiteX124" fmla="*/ 705414 w 1034979"/>
                    <a:gd name="connsiteY124" fmla="*/ 960303 h 1516602"/>
                    <a:gd name="connsiteX125" fmla="*/ 716844 w 1034979"/>
                    <a:gd name="connsiteY125" fmla="*/ 952683 h 1516602"/>
                    <a:gd name="connsiteX126" fmla="*/ 732084 w 1034979"/>
                    <a:gd name="connsiteY126" fmla="*/ 939348 h 1516602"/>
                    <a:gd name="connsiteX127" fmla="*/ 741609 w 1034979"/>
                    <a:gd name="connsiteY127" fmla="*/ 927918 h 1516602"/>
                    <a:gd name="connsiteX128" fmla="*/ 753039 w 1034979"/>
                    <a:gd name="connsiteY128" fmla="*/ 918393 h 1516602"/>
                    <a:gd name="connsiteX129" fmla="*/ 758754 w 1034979"/>
                    <a:gd name="connsiteY129" fmla="*/ 906963 h 1516602"/>
                    <a:gd name="connsiteX130" fmla="*/ 760659 w 1034979"/>
                    <a:gd name="connsiteY130" fmla="*/ 901248 h 1516602"/>
                    <a:gd name="connsiteX131" fmla="*/ 766374 w 1034979"/>
                    <a:gd name="connsiteY131" fmla="*/ 889818 h 1516602"/>
                    <a:gd name="connsiteX132" fmla="*/ 764469 w 1034979"/>
                    <a:gd name="connsiteY132" fmla="*/ 874578 h 1516602"/>
                    <a:gd name="connsiteX133" fmla="*/ 758754 w 1034979"/>
                    <a:gd name="connsiteY133" fmla="*/ 872673 h 1516602"/>
                    <a:gd name="connsiteX134" fmla="*/ 737799 w 1034979"/>
                    <a:gd name="connsiteY134" fmla="*/ 874578 h 1516602"/>
                    <a:gd name="connsiteX135" fmla="*/ 732084 w 1034979"/>
                    <a:gd name="connsiteY135" fmla="*/ 878388 h 1516602"/>
                    <a:gd name="connsiteX136" fmla="*/ 699699 w 1034979"/>
                    <a:gd name="connsiteY136" fmla="*/ 899343 h 1516602"/>
                    <a:gd name="connsiteX137" fmla="*/ 595181 w 1034979"/>
                    <a:gd name="connsiteY137" fmla="*/ 957831 h 1516602"/>
                    <a:gd name="connsiteX138" fmla="*/ 507294 w 1034979"/>
                    <a:gd name="connsiteY138" fmla="*/ 847908 h 1516602"/>
                    <a:gd name="connsiteX139" fmla="*/ 503484 w 1034979"/>
                    <a:gd name="connsiteY139" fmla="*/ 358323 h 1516602"/>
                    <a:gd name="connsiteX140" fmla="*/ 499674 w 1034979"/>
                    <a:gd name="connsiteY140" fmla="*/ 66858 h 1516602"/>
                    <a:gd name="connsiteX141" fmla="*/ 490149 w 1034979"/>
                    <a:gd name="connsiteY141" fmla="*/ 40188 h 1516602"/>
                    <a:gd name="connsiteX142" fmla="*/ 488244 w 1034979"/>
                    <a:gd name="connsiteY142" fmla="*/ 34473 h 1516602"/>
                    <a:gd name="connsiteX143" fmla="*/ 484434 w 1034979"/>
                    <a:gd name="connsiteY143" fmla="*/ 28758 h 1516602"/>
                    <a:gd name="connsiteX144" fmla="*/ 478719 w 1034979"/>
                    <a:gd name="connsiteY144" fmla="*/ 17328 h 1516602"/>
                    <a:gd name="connsiteX145" fmla="*/ 473004 w 1034979"/>
                    <a:gd name="connsiteY145" fmla="*/ 13518 h 1516602"/>
                    <a:gd name="connsiteX146" fmla="*/ 469194 w 1034979"/>
                    <a:gd name="connsiteY146" fmla="*/ 7803 h 1516602"/>
                    <a:gd name="connsiteX147" fmla="*/ 429189 w 1034979"/>
                    <a:gd name="connsiteY147" fmla="*/ 11613 h 1516602"/>
                    <a:gd name="connsiteX148" fmla="*/ 425379 w 1034979"/>
                    <a:gd name="connsiteY148" fmla="*/ 78288 h 1516602"/>
                    <a:gd name="connsiteX149" fmla="*/ 425379 w 1034979"/>
                    <a:gd name="connsiteY149" fmla="*/ 84003 h 1516602"/>
                    <a:gd name="connsiteX150" fmla="*/ 429189 w 1034979"/>
                    <a:gd name="connsiteY150" fmla="*/ 238308 h 1516602"/>
                    <a:gd name="connsiteX151" fmla="*/ 440619 w 1034979"/>
                    <a:gd name="connsiteY151" fmla="*/ 421188 h 1516602"/>
                    <a:gd name="connsiteX152" fmla="*/ 435265 w 1034979"/>
                    <a:gd name="connsiteY152" fmla="*/ 718368 h 1516602"/>
                    <a:gd name="connsiteX153" fmla="*/ 435059 w 1034979"/>
                    <a:gd name="connsiteY153" fmla="*/ 799046 h 1516602"/>
                    <a:gd name="connsiteX154" fmla="*/ 430322 w 1034979"/>
                    <a:gd name="connsiteY154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76789 w 1034979"/>
                    <a:gd name="connsiteY16" fmla="*/ 1110798 h 1516602"/>
                    <a:gd name="connsiteX17" fmla="*/ 263454 w 1034979"/>
                    <a:gd name="connsiteY17" fmla="*/ 1124133 h 1516602"/>
                    <a:gd name="connsiteX18" fmla="*/ 252024 w 1034979"/>
                    <a:gd name="connsiteY18" fmla="*/ 1131753 h 1516602"/>
                    <a:gd name="connsiteX19" fmla="*/ 240594 w 1034979"/>
                    <a:gd name="connsiteY19" fmla="*/ 1135563 h 1516602"/>
                    <a:gd name="connsiteX20" fmla="*/ 27234 w 1034979"/>
                    <a:gd name="connsiteY20" fmla="*/ 1154613 h 1516602"/>
                    <a:gd name="connsiteX21" fmla="*/ 15804 w 1034979"/>
                    <a:gd name="connsiteY21" fmla="*/ 1160328 h 1516602"/>
                    <a:gd name="connsiteX22" fmla="*/ 6279 w 1034979"/>
                    <a:gd name="connsiteY22" fmla="*/ 1169853 h 1516602"/>
                    <a:gd name="connsiteX23" fmla="*/ 4374 w 1034979"/>
                    <a:gd name="connsiteY23" fmla="*/ 1175568 h 1516602"/>
                    <a:gd name="connsiteX24" fmla="*/ 564 w 1034979"/>
                    <a:gd name="connsiteY24" fmla="*/ 1181283 h 1516602"/>
                    <a:gd name="connsiteX25" fmla="*/ 6279 w 1034979"/>
                    <a:gd name="connsiteY25" fmla="*/ 1213668 h 1516602"/>
                    <a:gd name="connsiteX26" fmla="*/ 11994 w 1034979"/>
                    <a:gd name="connsiteY26" fmla="*/ 1217478 h 1516602"/>
                    <a:gd name="connsiteX27" fmla="*/ 17709 w 1034979"/>
                    <a:gd name="connsiteY27" fmla="*/ 1219383 h 1516602"/>
                    <a:gd name="connsiteX28" fmla="*/ 145344 w 1034979"/>
                    <a:gd name="connsiteY28" fmla="*/ 1217478 h 1516602"/>
                    <a:gd name="connsiteX29" fmla="*/ 239202 w 1034979"/>
                    <a:gd name="connsiteY29" fmla="*/ 1214801 h 1516602"/>
                    <a:gd name="connsiteX30" fmla="*/ 318699 w 1034979"/>
                    <a:gd name="connsiteY30" fmla="*/ 1217478 h 1516602"/>
                    <a:gd name="connsiteX31" fmla="*/ 330129 w 1034979"/>
                    <a:gd name="connsiteY31" fmla="*/ 1223193 h 1516602"/>
                    <a:gd name="connsiteX32" fmla="*/ 333939 w 1034979"/>
                    <a:gd name="connsiteY32" fmla="*/ 1228908 h 1516602"/>
                    <a:gd name="connsiteX33" fmla="*/ 339654 w 1034979"/>
                    <a:gd name="connsiteY33" fmla="*/ 1230813 h 1516602"/>
                    <a:gd name="connsiteX34" fmla="*/ 351084 w 1034979"/>
                    <a:gd name="connsiteY34" fmla="*/ 1238433 h 1516602"/>
                    <a:gd name="connsiteX35" fmla="*/ 356799 w 1034979"/>
                    <a:gd name="connsiteY35" fmla="*/ 1242243 h 1516602"/>
                    <a:gd name="connsiteX36" fmla="*/ 360609 w 1034979"/>
                    <a:gd name="connsiteY36" fmla="*/ 1247958 h 1516602"/>
                    <a:gd name="connsiteX37" fmla="*/ 366324 w 1034979"/>
                    <a:gd name="connsiteY37" fmla="*/ 1259388 h 1516602"/>
                    <a:gd name="connsiteX38" fmla="*/ 362514 w 1034979"/>
                    <a:gd name="connsiteY38" fmla="*/ 1286058 h 1516602"/>
                    <a:gd name="connsiteX39" fmla="*/ 358704 w 1034979"/>
                    <a:gd name="connsiteY39" fmla="*/ 1291773 h 1516602"/>
                    <a:gd name="connsiteX40" fmla="*/ 356799 w 1034979"/>
                    <a:gd name="connsiteY40" fmla="*/ 1297488 h 1516602"/>
                    <a:gd name="connsiteX41" fmla="*/ 352989 w 1034979"/>
                    <a:gd name="connsiteY41" fmla="*/ 1303203 h 1516602"/>
                    <a:gd name="connsiteX42" fmla="*/ 351084 w 1034979"/>
                    <a:gd name="connsiteY42" fmla="*/ 1308918 h 1516602"/>
                    <a:gd name="connsiteX43" fmla="*/ 347274 w 1034979"/>
                    <a:gd name="connsiteY43" fmla="*/ 1314633 h 1516602"/>
                    <a:gd name="connsiteX44" fmla="*/ 330129 w 1034979"/>
                    <a:gd name="connsiteY44" fmla="*/ 1381308 h 1516602"/>
                    <a:gd name="connsiteX45" fmla="*/ 328224 w 1034979"/>
                    <a:gd name="connsiteY45" fmla="*/ 1432743 h 1516602"/>
                    <a:gd name="connsiteX46" fmla="*/ 330129 w 1034979"/>
                    <a:gd name="connsiteY46" fmla="*/ 1457508 h 1516602"/>
                    <a:gd name="connsiteX47" fmla="*/ 332034 w 1034979"/>
                    <a:gd name="connsiteY47" fmla="*/ 1463223 h 1516602"/>
                    <a:gd name="connsiteX48" fmla="*/ 335844 w 1034979"/>
                    <a:gd name="connsiteY48" fmla="*/ 1467033 h 1516602"/>
                    <a:gd name="connsiteX49" fmla="*/ 364419 w 1034979"/>
                    <a:gd name="connsiteY49" fmla="*/ 1512753 h 1516602"/>
                    <a:gd name="connsiteX50" fmla="*/ 387279 w 1034979"/>
                    <a:gd name="connsiteY50" fmla="*/ 1514658 h 1516602"/>
                    <a:gd name="connsiteX51" fmla="*/ 392994 w 1034979"/>
                    <a:gd name="connsiteY51" fmla="*/ 1508943 h 1516602"/>
                    <a:gd name="connsiteX52" fmla="*/ 394899 w 1034979"/>
                    <a:gd name="connsiteY52" fmla="*/ 1497513 h 1516602"/>
                    <a:gd name="connsiteX53" fmla="*/ 396804 w 1034979"/>
                    <a:gd name="connsiteY53" fmla="*/ 1491798 h 1516602"/>
                    <a:gd name="connsiteX54" fmla="*/ 398709 w 1034979"/>
                    <a:gd name="connsiteY54" fmla="*/ 1474653 h 1516602"/>
                    <a:gd name="connsiteX55" fmla="*/ 400614 w 1034979"/>
                    <a:gd name="connsiteY55" fmla="*/ 1461318 h 1516602"/>
                    <a:gd name="connsiteX56" fmla="*/ 404424 w 1034979"/>
                    <a:gd name="connsiteY56" fmla="*/ 1404168 h 1516602"/>
                    <a:gd name="connsiteX57" fmla="*/ 410139 w 1034979"/>
                    <a:gd name="connsiteY57" fmla="*/ 1392738 h 1516602"/>
                    <a:gd name="connsiteX58" fmla="*/ 413949 w 1034979"/>
                    <a:gd name="connsiteY58" fmla="*/ 1379403 h 1516602"/>
                    <a:gd name="connsiteX59" fmla="*/ 415854 w 1034979"/>
                    <a:gd name="connsiteY59" fmla="*/ 1373688 h 1516602"/>
                    <a:gd name="connsiteX60" fmla="*/ 417759 w 1034979"/>
                    <a:gd name="connsiteY60" fmla="*/ 1360353 h 1516602"/>
                    <a:gd name="connsiteX61" fmla="*/ 421569 w 1034979"/>
                    <a:gd name="connsiteY61" fmla="*/ 1348923 h 1516602"/>
                    <a:gd name="connsiteX62" fmla="*/ 427284 w 1034979"/>
                    <a:gd name="connsiteY62" fmla="*/ 1335588 h 1516602"/>
                    <a:gd name="connsiteX63" fmla="*/ 467289 w 1034979"/>
                    <a:gd name="connsiteY63" fmla="*/ 1265103 h 1516602"/>
                    <a:gd name="connsiteX64" fmla="*/ 528455 w 1034979"/>
                    <a:gd name="connsiteY64" fmla="*/ 1230091 h 1516602"/>
                    <a:gd name="connsiteX65" fmla="*/ 601154 w 1034979"/>
                    <a:gd name="connsiteY65" fmla="*/ 1221700 h 1516602"/>
                    <a:gd name="connsiteX66" fmla="*/ 720654 w 1034979"/>
                    <a:gd name="connsiteY66" fmla="*/ 1316538 h 1516602"/>
                    <a:gd name="connsiteX67" fmla="*/ 733989 w 1034979"/>
                    <a:gd name="connsiteY67" fmla="*/ 1326063 h 1516602"/>
                    <a:gd name="connsiteX68" fmla="*/ 743514 w 1034979"/>
                    <a:gd name="connsiteY68" fmla="*/ 1327968 h 1516602"/>
                    <a:gd name="connsiteX69" fmla="*/ 749229 w 1034979"/>
                    <a:gd name="connsiteY69" fmla="*/ 1329873 h 1516602"/>
                    <a:gd name="connsiteX70" fmla="*/ 762564 w 1034979"/>
                    <a:gd name="connsiteY70" fmla="*/ 1335588 h 1516602"/>
                    <a:gd name="connsiteX71" fmla="*/ 777804 w 1034979"/>
                    <a:gd name="connsiteY71" fmla="*/ 1333683 h 1516602"/>
                    <a:gd name="connsiteX72" fmla="*/ 789234 w 1034979"/>
                    <a:gd name="connsiteY72" fmla="*/ 1327968 h 1516602"/>
                    <a:gd name="connsiteX73" fmla="*/ 794949 w 1034979"/>
                    <a:gd name="connsiteY73" fmla="*/ 1326063 h 1516602"/>
                    <a:gd name="connsiteX74" fmla="*/ 802569 w 1034979"/>
                    <a:gd name="connsiteY74" fmla="*/ 1308918 h 1516602"/>
                    <a:gd name="connsiteX75" fmla="*/ 800664 w 1034979"/>
                    <a:gd name="connsiteY75" fmla="*/ 1284153 h 1516602"/>
                    <a:gd name="connsiteX76" fmla="*/ 798759 w 1034979"/>
                    <a:gd name="connsiteY76" fmla="*/ 1278438 h 1516602"/>
                    <a:gd name="connsiteX77" fmla="*/ 796854 w 1034979"/>
                    <a:gd name="connsiteY77" fmla="*/ 1270818 h 1516602"/>
                    <a:gd name="connsiteX78" fmla="*/ 783519 w 1034979"/>
                    <a:gd name="connsiteY78" fmla="*/ 1253673 h 1516602"/>
                    <a:gd name="connsiteX79" fmla="*/ 773994 w 1034979"/>
                    <a:gd name="connsiteY79" fmla="*/ 1247958 h 1516602"/>
                    <a:gd name="connsiteX80" fmla="*/ 648264 w 1034979"/>
                    <a:gd name="connsiteY80" fmla="*/ 1156518 h 1516602"/>
                    <a:gd name="connsiteX81" fmla="*/ 644454 w 1034979"/>
                    <a:gd name="connsiteY81" fmla="*/ 1139373 h 1516602"/>
                    <a:gd name="connsiteX82" fmla="*/ 646359 w 1034979"/>
                    <a:gd name="connsiteY82" fmla="*/ 1131753 h 1516602"/>
                    <a:gd name="connsiteX83" fmla="*/ 650169 w 1034979"/>
                    <a:gd name="connsiteY83" fmla="*/ 1114608 h 1516602"/>
                    <a:gd name="connsiteX84" fmla="*/ 653979 w 1034979"/>
                    <a:gd name="connsiteY84" fmla="*/ 1108893 h 1516602"/>
                    <a:gd name="connsiteX85" fmla="*/ 655884 w 1034979"/>
                    <a:gd name="connsiteY85" fmla="*/ 1103178 h 1516602"/>
                    <a:gd name="connsiteX86" fmla="*/ 661599 w 1034979"/>
                    <a:gd name="connsiteY86" fmla="*/ 1101273 h 1516602"/>
                    <a:gd name="connsiteX87" fmla="*/ 671124 w 1034979"/>
                    <a:gd name="connsiteY87" fmla="*/ 1089843 h 1516602"/>
                    <a:gd name="connsiteX88" fmla="*/ 724464 w 1034979"/>
                    <a:gd name="connsiteY88" fmla="*/ 1082223 h 1516602"/>
                    <a:gd name="connsiteX89" fmla="*/ 842574 w 1034979"/>
                    <a:gd name="connsiteY89" fmla="*/ 1084128 h 1516602"/>
                    <a:gd name="connsiteX90" fmla="*/ 871149 w 1034979"/>
                    <a:gd name="connsiteY90" fmla="*/ 1086033 h 1516602"/>
                    <a:gd name="connsiteX91" fmla="*/ 899724 w 1034979"/>
                    <a:gd name="connsiteY91" fmla="*/ 1091748 h 1516602"/>
                    <a:gd name="connsiteX92" fmla="*/ 922584 w 1034979"/>
                    <a:gd name="connsiteY92" fmla="*/ 1095558 h 1516602"/>
                    <a:gd name="connsiteX93" fmla="*/ 951159 w 1034979"/>
                    <a:gd name="connsiteY93" fmla="*/ 1101273 h 1516602"/>
                    <a:gd name="connsiteX94" fmla="*/ 956874 w 1034979"/>
                    <a:gd name="connsiteY94" fmla="*/ 1101273 h 1516602"/>
                    <a:gd name="connsiteX95" fmla="*/ 1002594 w 1034979"/>
                    <a:gd name="connsiteY95" fmla="*/ 1099368 h 1516602"/>
                    <a:gd name="connsiteX96" fmla="*/ 1031169 w 1034979"/>
                    <a:gd name="connsiteY96" fmla="*/ 1091748 h 1516602"/>
                    <a:gd name="connsiteX97" fmla="*/ 1034979 w 1034979"/>
                    <a:gd name="connsiteY97" fmla="*/ 1086033 h 1516602"/>
                    <a:gd name="connsiteX98" fmla="*/ 1033074 w 1034979"/>
                    <a:gd name="connsiteY98" fmla="*/ 1066983 h 1516602"/>
                    <a:gd name="connsiteX99" fmla="*/ 1027359 w 1034979"/>
                    <a:gd name="connsiteY99" fmla="*/ 1063173 h 1516602"/>
                    <a:gd name="connsiteX100" fmla="*/ 1012119 w 1034979"/>
                    <a:gd name="connsiteY100" fmla="*/ 1061268 h 1516602"/>
                    <a:gd name="connsiteX101" fmla="*/ 1006404 w 1034979"/>
                    <a:gd name="connsiteY101" fmla="*/ 1059363 h 1516602"/>
                    <a:gd name="connsiteX102" fmla="*/ 998784 w 1034979"/>
                    <a:gd name="connsiteY102" fmla="*/ 1057458 h 1516602"/>
                    <a:gd name="connsiteX103" fmla="*/ 987354 w 1034979"/>
                    <a:gd name="connsiteY103" fmla="*/ 1049838 h 1516602"/>
                    <a:gd name="connsiteX104" fmla="*/ 975924 w 1034979"/>
                    <a:gd name="connsiteY104" fmla="*/ 1046028 h 1516602"/>
                    <a:gd name="connsiteX105" fmla="*/ 970209 w 1034979"/>
                    <a:gd name="connsiteY105" fmla="*/ 1044123 h 1516602"/>
                    <a:gd name="connsiteX106" fmla="*/ 962589 w 1034979"/>
                    <a:gd name="connsiteY106" fmla="*/ 1042218 h 1516602"/>
                    <a:gd name="connsiteX107" fmla="*/ 956874 w 1034979"/>
                    <a:gd name="connsiteY107" fmla="*/ 1040313 h 1516602"/>
                    <a:gd name="connsiteX108" fmla="*/ 935919 w 1034979"/>
                    <a:gd name="connsiteY108" fmla="*/ 1034598 h 1516602"/>
                    <a:gd name="connsiteX109" fmla="*/ 825429 w 1034979"/>
                    <a:gd name="connsiteY109" fmla="*/ 1034598 h 1516602"/>
                    <a:gd name="connsiteX110" fmla="*/ 730179 w 1034979"/>
                    <a:gd name="connsiteY110" fmla="*/ 1038408 h 1516602"/>
                    <a:gd name="connsiteX111" fmla="*/ 669219 w 1034979"/>
                    <a:gd name="connsiteY111" fmla="*/ 1046028 h 1516602"/>
                    <a:gd name="connsiteX112" fmla="*/ 646359 w 1034979"/>
                    <a:gd name="connsiteY112" fmla="*/ 1049838 h 1516602"/>
                    <a:gd name="connsiteX113" fmla="*/ 642549 w 1034979"/>
                    <a:gd name="connsiteY113" fmla="*/ 1038408 h 1516602"/>
                    <a:gd name="connsiteX114" fmla="*/ 640644 w 1034979"/>
                    <a:gd name="connsiteY114" fmla="*/ 1032693 h 1516602"/>
                    <a:gd name="connsiteX115" fmla="*/ 642549 w 1034979"/>
                    <a:gd name="connsiteY115" fmla="*/ 1015548 h 1516602"/>
                    <a:gd name="connsiteX116" fmla="*/ 644454 w 1034979"/>
                    <a:gd name="connsiteY116" fmla="*/ 1009833 h 1516602"/>
                    <a:gd name="connsiteX117" fmla="*/ 661599 w 1034979"/>
                    <a:gd name="connsiteY117" fmla="*/ 1000308 h 1516602"/>
                    <a:gd name="connsiteX118" fmla="*/ 673029 w 1034979"/>
                    <a:gd name="connsiteY118" fmla="*/ 992688 h 1516602"/>
                    <a:gd name="connsiteX119" fmla="*/ 674934 w 1034979"/>
                    <a:gd name="connsiteY119" fmla="*/ 986973 h 1516602"/>
                    <a:gd name="connsiteX120" fmla="*/ 680649 w 1034979"/>
                    <a:gd name="connsiteY120" fmla="*/ 985068 h 1516602"/>
                    <a:gd name="connsiteX121" fmla="*/ 686364 w 1034979"/>
                    <a:gd name="connsiteY121" fmla="*/ 981258 h 1516602"/>
                    <a:gd name="connsiteX122" fmla="*/ 695889 w 1034979"/>
                    <a:gd name="connsiteY122" fmla="*/ 971733 h 1516602"/>
                    <a:gd name="connsiteX123" fmla="*/ 705414 w 1034979"/>
                    <a:gd name="connsiteY123" fmla="*/ 960303 h 1516602"/>
                    <a:gd name="connsiteX124" fmla="*/ 716844 w 1034979"/>
                    <a:gd name="connsiteY124" fmla="*/ 952683 h 1516602"/>
                    <a:gd name="connsiteX125" fmla="*/ 732084 w 1034979"/>
                    <a:gd name="connsiteY125" fmla="*/ 939348 h 1516602"/>
                    <a:gd name="connsiteX126" fmla="*/ 741609 w 1034979"/>
                    <a:gd name="connsiteY126" fmla="*/ 927918 h 1516602"/>
                    <a:gd name="connsiteX127" fmla="*/ 753039 w 1034979"/>
                    <a:gd name="connsiteY127" fmla="*/ 918393 h 1516602"/>
                    <a:gd name="connsiteX128" fmla="*/ 758754 w 1034979"/>
                    <a:gd name="connsiteY128" fmla="*/ 906963 h 1516602"/>
                    <a:gd name="connsiteX129" fmla="*/ 760659 w 1034979"/>
                    <a:gd name="connsiteY129" fmla="*/ 901248 h 1516602"/>
                    <a:gd name="connsiteX130" fmla="*/ 766374 w 1034979"/>
                    <a:gd name="connsiteY130" fmla="*/ 889818 h 1516602"/>
                    <a:gd name="connsiteX131" fmla="*/ 764469 w 1034979"/>
                    <a:gd name="connsiteY131" fmla="*/ 874578 h 1516602"/>
                    <a:gd name="connsiteX132" fmla="*/ 758754 w 1034979"/>
                    <a:gd name="connsiteY132" fmla="*/ 872673 h 1516602"/>
                    <a:gd name="connsiteX133" fmla="*/ 737799 w 1034979"/>
                    <a:gd name="connsiteY133" fmla="*/ 874578 h 1516602"/>
                    <a:gd name="connsiteX134" fmla="*/ 732084 w 1034979"/>
                    <a:gd name="connsiteY134" fmla="*/ 878388 h 1516602"/>
                    <a:gd name="connsiteX135" fmla="*/ 699699 w 1034979"/>
                    <a:gd name="connsiteY135" fmla="*/ 899343 h 1516602"/>
                    <a:gd name="connsiteX136" fmla="*/ 595181 w 1034979"/>
                    <a:gd name="connsiteY136" fmla="*/ 957831 h 1516602"/>
                    <a:gd name="connsiteX137" fmla="*/ 507294 w 1034979"/>
                    <a:gd name="connsiteY137" fmla="*/ 847908 h 1516602"/>
                    <a:gd name="connsiteX138" fmla="*/ 503484 w 1034979"/>
                    <a:gd name="connsiteY138" fmla="*/ 358323 h 1516602"/>
                    <a:gd name="connsiteX139" fmla="*/ 499674 w 1034979"/>
                    <a:gd name="connsiteY139" fmla="*/ 66858 h 1516602"/>
                    <a:gd name="connsiteX140" fmla="*/ 490149 w 1034979"/>
                    <a:gd name="connsiteY140" fmla="*/ 40188 h 1516602"/>
                    <a:gd name="connsiteX141" fmla="*/ 488244 w 1034979"/>
                    <a:gd name="connsiteY141" fmla="*/ 34473 h 1516602"/>
                    <a:gd name="connsiteX142" fmla="*/ 484434 w 1034979"/>
                    <a:gd name="connsiteY142" fmla="*/ 28758 h 1516602"/>
                    <a:gd name="connsiteX143" fmla="*/ 478719 w 1034979"/>
                    <a:gd name="connsiteY143" fmla="*/ 17328 h 1516602"/>
                    <a:gd name="connsiteX144" fmla="*/ 473004 w 1034979"/>
                    <a:gd name="connsiteY144" fmla="*/ 13518 h 1516602"/>
                    <a:gd name="connsiteX145" fmla="*/ 469194 w 1034979"/>
                    <a:gd name="connsiteY145" fmla="*/ 7803 h 1516602"/>
                    <a:gd name="connsiteX146" fmla="*/ 429189 w 1034979"/>
                    <a:gd name="connsiteY146" fmla="*/ 11613 h 1516602"/>
                    <a:gd name="connsiteX147" fmla="*/ 425379 w 1034979"/>
                    <a:gd name="connsiteY147" fmla="*/ 78288 h 1516602"/>
                    <a:gd name="connsiteX148" fmla="*/ 425379 w 1034979"/>
                    <a:gd name="connsiteY148" fmla="*/ 84003 h 1516602"/>
                    <a:gd name="connsiteX149" fmla="*/ 429189 w 1034979"/>
                    <a:gd name="connsiteY149" fmla="*/ 238308 h 1516602"/>
                    <a:gd name="connsiteX150" fmla="*/ 440619 w 1034979"/>
                    <a:gd name="connsiteY150" fmla="*/ 421188 h 1516602"/>
                    <a:gd name="connsiteX151" fmla="*/ 435265 w 1034979"/>
                    <a:gd name="connsiteY151" fmla="*/ 718368 h 1516602"/>
                    <a:gd name="connsiteX152" fmla="*/ 435059 w 1034979"/>
                    <a:gd name="connsiteY152" fmla="*/ 799046 h 1516602"/>
                    <a:gd name="connsiteX153" fmla="*/ 430322 w 1034979"/>
                    <a:gd name="connsiteY153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76789 w 1034979"/>
                    <a:gd name="connsiteY16" fmla="*/ 1110798 h 1516602"/>
                    <a:gd name="connsiteX17" fmla="*/ 252024 w 1034979"/>
                    <a:gd name="connsiteY17" fmla="*/ 1131753 h 1516602"/>
                    <a:gd name="connsiteX18" fmla="*/ 240594 w 1034979"/>
                    <a:gd name="connsiteY18" fmla="*/ 1135563 h 1516602"/>
                    <a:gd name="connsiteX19" fmla="*/ 27234 w 1034979"/>
                    <a:gd name="connsiteY19" fmla="*/ 1154613 h 1516602"/>
                    <a:gd name="connsiteX20" fmla="*/ 15804 w 1034979"/>
                    <a:gd name="connsiteY20" fmla="*/ 1160328 h 1516602"/>
                    <a:gd name="connsiteX21" fmla="*/ 6279 w 1034979"/>
                    <a:gd name="connsiteY21" fmla="*/ 1169853 h 1516602"/>
                    <a:gd name="connsiteX22" fmla="*/ 4374 w 1034979"/>
                    <a:gd name="connsiteY22" fmla="*/ 1175568 h 1516602"/>
                    <a:gd name="connsiteX23" fmla="*/ 564 w 1034979"/>
                    <a:gd name="connsiteY23" fmla="*/ 1181283 h 1516602"/>
                    <a:gd name="connsiteX24" fmla="*/ 6279 w 1034979"/>
                    <a:gd name="connsiteY24" fmla="*/ 1213668 h 1516602"/>
                    <a:gd name="connsiteX25" fmla="*/ 11994 w 1034979"/>
                    <a:gd name="connsiteY25" fmla="*/ 1217478 h 1516602"/>
                    <a:gd name="connsiteX26" fmla="*/ 17709 w 1034979"/>
                    <a:gd name="connsiteY26" fmla="*/ 1219383 h 1516602"/>
                    <a:gd name="connsiteX27" fmla="*/ 145344 w 1034979"/>
                    <a:gd name="connsiteY27" fmla="*/ 1217478 h 1516602"/>
                    <a:gd name="connsiteX28" fmla="*/ 239202 w 1034979"/>
                    <a:gd name="connsiteY28" fmla="*/ 1214801 h 1516602"/>
                    <a:gd name="connsiteX29" fmla="*/ 318699 w 1034979"/>
                    <a:gd name="connsiteY29" fmla="*/ 1217478 h 1516602"/>
                    <a:gd name="connsiteX30" fmla="*/ 330129 w 1034979"/>
                    <a:gd name="connsiteY30" fmla="*/ 1223193 h 1516602"/>
                    <a:gd name="connsiteX31" fmla="*/ 333939 w 1034979"/>
                    <a:gd name="connsiteY31" fmla="*/ 1228908 h 1516602"/>
                    <a:gd name="connsiteX32" fmla="*/ 339654 w 1034979"/>
                    <a:gd name="connsiteY32" fmla="*/ 1230813 h 1516602"/>
                    <a:gd name="connsiteX33" fmla="*/ 351084 w 1034979"/>
                    <a:gd name="connsiteY33" fmla="*/ 1238433 h 1516602"/>
                    <a:gd name="connsiteX34" fmla="*/ 356799 w 1034979"/>
                    <a:gd name="connsiteY34" fmla="*/ 1242243 h 1516602"/>
                    <a:gd name="connsiteX35" fmla="*/ 360609 w 1034979"/>
                    <a:gd name="connsiteY35" fmla="*/ 1247958 h 1516602"/>
                    <a:gd name="connsiteX36" fmla="*/ 366324 w 1034979"/>
                    <a:gd name="connsiteY36" fmla="*/ 1259388 h 1516602"/>
                    <a:gd name="connsiteX37" fmla="*/ 362514 w 1034979"/>
                    <a:gd name="connsiteY37" fmla="*/ 1286058 h 1516602"/>
                    <a:gd name="connsiteX38" fmla="*/ 358704 w 1034979"/>
                    <a:gd name="connsiteY38" fmla="*/ 1291773 h 1516602"/>
                    <a:gd name="connsiteX39" fmla="*/ 356799 w 1034979"/>
                    <a:gd name="connsiteY39" fmla="*/ 1297488 h 1516602"/>
                    <a:gd name="connsiteX40" fmla="*/ 352989 w 1034979"/>
                    <a:gd name="connsiteY40" fmla="*/ 1303203 h 1516602"/>
                    <a:gd name="connsiteX41" fmla="*/ 351084 w 1034979"/>
                    <a:gd name="connsiteY41" fmla="*/ 1308918 h 1516602"/>
                    <a:gd name="connsiteX42" fmla="*/ 347274 w 1034979"/>
                    <a:gd name="connsiteY42" fmla="*/ 1314633 h 1516602"/>
                    <a:gd name="connsiteX43" fmla="*/ 330129 w 1034979"/>
                    <a:gd name="connsiteY43" fmla="*/ 1381308 h 1516602"/>
                    <a:gd name="connsiteX44" fmla="*/ 328224 w 1034979"/>
                    <a:gd name="connsiteY44" fmla="*/ 1432743 h 1516602"/>
                    <a:gd name="connsiteX45" fmla="*/ 330129 w 1034979"/>
                    <a:gd name="connsiteY45" fmla="*/ 1457508 h 1516602"/>
                    <a:gd name="connsiteX46" fmla="*/ 332034 w 1034979"/>
                    <a:gd name="connsiteY46" fmla="*/ 1463223 h 1516602"/>
                    <a:gd name="connsiteX47" fmla="*/ 335844 w 1034979"/>
                    <a:gd name="connsiteY47" fmla="*/ 1467033 h 1516602"/>
                    <a:gd name="connsiteX48" fmla="*/ 364419 w 1034979"/>
                    <a:gd name="connsiteY48" fmla="*/ 1512753 h 1516602"/>
                    <a:gd name="connsiteX49" fmla="*/ 387279 w 1034979"/>
                    <a:gd name="connsiteY49" fmla="*/ 1514658 h 1516602"/>
                    <a:gd name="connsiteX50" fmla="*/ 392994 w 1034979"/>
                    <a:gd name="connsiteY50" fmla="*/ 1508943 h 1516602"/>
                    <a:gd name="connsiteX51" fmla="*/ 394899 w 1034979"/>
                    <a:gd name="connsiteY51" fmla="*/ 1497513 h 1516602"/>
                    <a:gd name="connsiteX52" fmla="*/ 396804 w 1034979"/>
                    <a:gd name="connsiteY52" fmla="*/ 1491798 h 1516602"/>
                    <a:gd name="connsiteX53" fmla="*/ 398709 w 1034979"/>
                    <a:gd name="connsiteY53" fmla="*/ 1474653 h 1516602"/>
                    <a:gd name="connsiteX54" fmla="*/ 400614 w 1034979"/>
                    <a:gd name="connsiteY54" fmla="*/ 1461318 h 1516602"/>
                    <a:gd name="connsiteX55" fmla="*/ 404424 w 1034979"/>
                    <a:gd name="connsiteY55" fmla="*/ 1404168 h 1516602"/>
                    <a:gd name="connsiteX56" fmla="*/ 410139 w 1034979"/>
                    <a:gd name="connsiteY56" fmla="*/ 1392738 h 1516602"/>
                    <a:gd name="connsiteX57" fmla="*/ 413949 w 1034979"/>
                    <a:gd name="connsiteY57" fmla="*/ 1379403 h 1516602"/>
                    <a:gd name="connsiteX58" fmla="*/ 415854 w 1034979"/>
                    <a:gd name="connsiteY58" fmla="*/ 1373688 h 1516602"/>
                    <a:gd name="connsiteX59" fmla="*/ 417759 w 1034979"/>
                    <a:gd name="connsiteY59" fmla="*/ 1360353 h 1516602"/>
                    <a:gd name="connsiteX60" fmla="*/ 421569 w 1034979"/>
                    <a:gd name="connsiteY60" fmla="*/ 1348923 h 1516602"/>
                    <a:gd name="connsiteX61" fmla="*/ 427284 w 1034979"/>
                    <a:gd name="connsiteY61" fmla="*/ 1335588 h 1516602"/>
                    <a:gd name="connsiteX62" fmla="*/ 467289 w 1034979"/>
                    <a:gd name="connsiteY62" fmla="*/ 1265103 h 1516602"/>
                    <a:gd name="connsiteX63" fmla="*/ 528455 w 1034979"/>
                    <a:gd name="connsiteY63" fmla="*/ 1230091 h 1516602"/>
                    <a:gd name="connsiteX64" fmla="*/ 601154 w 1034979"/>
                    <a:gd name="connsiteY64" fmla="*/ 1221700 h 1516602"/>
                    <a:gd name="connsiteX65" fmla="*/ 720654 w 1034979"/>
                    <a:gd name="connsiteY65" fmla="*/ 1316538 h 1516602"/>
                    <a:gd name="connsiteX66" fmla="*/ 733989 w 1034979"/>
                    <a:gd name="connsiteY66" fmla="*/ 1326063 h 1516602"/>
                    <a:gd name="connsiteX67" fmla="*/ 743514 w 1034979"/>
                    <a:gd name="connsiteY67" fmla="*/ 1327968 h 1516602"/>
                    <a:gd name="connsiteX68" fmla="*/ 749229 w 1034979"/>
                    <a:gd name="connsiteY68" fmla="*/ 1329873 h 1516602"/>
                    <a:gd name="connsiteX69" fmla="*/ 762564 w 1034979"/>
                    <a:gd name="connsiteY69" fmla="*/ 1335588 h 1516602"/>
                    <a:gd name="connsiteX70" fmla="*/ 777804 w 1034979"/>
                    <a:gd name="connsiteY70" fmla="*/ 1333683 h 1516602"/>
                    <a:gd name="connsiteX71" fmla="*/ 789234 w 1034979"/>
                    <a:gd name="connsiteY71" fmla="*/ 1327968 h 1516602"/>
                    <a:gd name="connsiteX72" fmla="*/ 794949 w 1034979"/>
                    <a:gd name="connsiteY72" fmla="*/ 1326063 h 1516602"/>
                    <a:gd name="connsiteX73" fmla="*/ 802569 w 1034979"/>
                    <a:gd name="connsiteY73" fmla="*/ 1308918 h 1516602"/>
                    <a:gd name="connsiteX74" fmla="*/ 800664 w 1034979"/>
                    <a:gd name="connsiteY74" fmla="*/ 1284153 h 1516602"/>
                    <a:gd name="connsiteX75" fmla="*/ 798759 w 1034979"/>
                    <a:gd name="connsiteY75" fmla="*/ 1278438 h 1516602"/>
                    <a:gd name="connsiteX76" fmla="*/ 796854 w 1034979"/>
                    <a:gd name="connsiteY76" fmla="*/ 1270818 h 1516602"/>
                    <a:gd name="connsiteX77" fmla="*/ 783519 w 1034979"/>
                    <a:gd name="connsiteY77" fmla="*/ 1253673 h 1516602"/>
                    <a:gd name="connsiteX78" fmla="*/ 773994 w 1034979"/>
                    <a:gd name="connsiteY78" fmla="*/ 1247958 h 1516602"/>
                    <a:gd name="connsiteX79" fmla="*/ 648264 w 1034979"/>
                    <a:gd name="connsiteY79" fmla="*/ 1156518 h 1516602"/>
                    <a:gd name="connsiteX80" fmla="*/ 644454 w 1034979"/>
                    <a:gd name="connsiteY80" fmla="*/ 1139373 h 1516602"/>
                    <a:gd name="connsiteX81" fmla="*/ 646359 w 1034979"/>
                    <a:gd name="connsiteY81" fmla="*/ 1131753 h 1516602"/>
                    <a:gd name="connsiteX82" fmla="*/ 650169 w 1034979"/>
                    <a:gd name="connsiteY82" fmla="*/ 1114608 h 1516602"/>
                    <a:gd name="connsiteX83" fmla="*/ 653979 w 1034979"/>
                    <a:gd name="connsiteY83" fmla="*/ 1108893 h 1516602"/>
                    <a:gd name="connsiteX84" fmla="*/ 655884 w 1034979"/>
                    <a:gd name="connsiteY84" fmla="*/ 1103178 h 1516602"/>
                    <a:gd name="connsiteX85" fmla="*/ 661599 w 1034979"/>
                    <a:gd name="connsiteY85" fmla="*/ 1101273 h 1516602"/>
                    <a:gd name="connsiteX86" fmla="*/ 671124 w 1034979"/>
                    <a:gd name="connsiteY86" fmla="*/ 1089843 h 1516602"/>
                    <a:gd name="connsiteX87" fmla="*/ 724464 w 1034979"/>
                    <a:gd name="connsiteY87" fmla="*/ 1082223 h 1516602"/>
                    <a:gd name="connsiteX88" fmla="*/ 842574 w 1034979"/>
                    <a:gd name="connsiteY88" fmla="*/ 1084128 h 1516602"/>
                    <a:gd name="connsiteX89" fmla="*/ 871149 w 1034979"/>
                    <a:gd name="connsiteY89" fmla="*/ 1086033 h 1516602"/>
                    <a:gd name="connsiteX90" fmla="*/ 899724 w 1034979"/>
                    <a:gd name="connsiteY90" fmla="*/ 1091748 h 1516602"/>
                    <a:gd name="connsiteX91" fmla="*/ 922584 w 1034979"/>
                    <a:gd name="connsiteY91" fmla="*/ 1095558 h 1516602"/>
                    <a:gd name="connsiteX92" fmla="*/ 951159 w 1034979"/>
                    <a:gd name="connsiteY92" fmla="*/ 1101273 h 1516602"/>
                    <a:gd name="connsiteX93" fmla="*/ 956874 w 1034979"/>
                    <a:gd name="connsiteY93" fmla="*/ 1101273 h 1516602"/>
                    <a:gd name="connsiteX94" fmla="*/ 1002594 w 1034979"/>
                    <a:gd name="connsiteY94" fmla="*/ 1099368 h 1516602"/>
                    <a:gd name="connsiteX95" fmla="*/ 1031169 w 1034979"/>
                    <a:gd name="connsiteY95" fmla="*/ 1091748 h 1516602"/>
                    <a:gd name="connsiteX96" fmla="*/ 1034979 w 1034979"/>
                    <a:gd name="connsiteY96" fmla="*/ 1086033 h 1516602"/>
                    <a:gd name="connsiteX97" fmla="*/ 1033074 w 1034979"/>
                    <a:gd name="connsiteY97" fmla="*/ 1066983 h 1516602"/>
                    <a:gd name="connsiteX98" fmla="*/ 1027359 w 1034979"/>
                    <a:gd name="connsiteY98" fmla="*/ 1063173 h 1516602"/>
                    <a:gd name="connsiteX99" fmla="*/ 1012119 w 1034979"/>
                    <a:gd name="connsiteY99" fmla="*/ 1061268 h 1516602"/>
                    <a:gd name="connsiteX100" fmla="*/ 1006404 w 1034979"/>
                    <a:gd name="connsiteY100" fmla="*/ 1059363 h 1516602"/>
                    <a:gd name="connsiteX101" fmla="*/ 998784 w 1034979"/>
                    <a:gd name="connsiteY101" fmla="*/ 1057458 h 1516602"/>
                    <a:gd name="connsiteX102" fmla="*/ 987354 w 1034979"/>
                    <a:gd name="connsiteY102" fmla="*/ 1049838 h 1516602"/>
                    <a:gd name="connsiteX103" fmla="*/ 975924 w 1034979"/>
                    <a:gd name="connsiteY103" fmla="*/ 1046028 h 1516602"/>
                    <a:gd name="connsiteX104" fmla="*/ 970209 w 1034979"/>
                    <a:gd name="connsiteY104" fmla="*/ 1044123 h 1516602"/>
                    <a:gd name="connsiteX105" fmla="*/ 962589 w 1034979"/>
                    <a:gd name="connsiteY105" fmla="*/ 1042218 h 1516602"/>
                    <a:gd name="connsiteX106" fmla="*/ 956874 w 1034979"/>
                    <a:gd name="connsiteY106" fmla="*/ 1040313 h 1516602"/>
                    <a:gd name="connsiteX107" fmla="*/ 935919 w 1034979"/>
                    <a:gd name="connsiteY107" fmla="*/ 1034598 h 1516602"/>
                    <a:gd name="connsiteX108" fmla="*/ 825429 w 1034979"/>
                    <a:gd name="connsiteY108" fmla="*/ 1034598 h 1516602"/>
                    <a:gd name="connsiteX109" fmla="*/ 730179 w 1034979"/>
                    <a:gd name="connsiteY109" fmla="*/ 1038408 h 1516602"/>
                    <a:gd name="connsiteX110" fmla="*/ 669219 w 1034979"/>
                    <a:gd name="connsiteY110" fmla="*/ 1046028 h 1516602"/>
                    <a:gd name="connsiteX111" fmla="*/ 646359 w 1034979"/>
                    <a:gd name="connsiteY111" fmla="*/ 1049838 h 1516602"/>
                    <a:gd name="connsiteX112" fmla="*/ 642549 w 1034979"/>
                    <a:gd name="connsiteY112" fmla="*/ 1038408 h 1516602"/>
                    <a:gd name="connsiteX113" fmla="*/ 640644 w 1034979"/>
                    <a:gd name="connsiteY113" fmla="*/ 1032693 h 1516602"/>
                    <a:gd name="connsiteX114" fmla="*/ 642549 w 1034979"/>
                    <a:gd name="connsiteY114" fmla="*/ 1015548 h 1516602"/>
                    <a:gd name="connsiteX115" fmla="*/ 644454 w 1034979"/>
                    <a:gd name="connsiteY115" fmla="*/ 1009833 h 1516602"/>
                    <a:gd name="connsiteX116" fmla="*/ 661599 w 1034979"/>
                    <a:gd name="connsiteY116" fmla="*/ 1000308 h 1516602"/>
                    <a:gd name="connsiteX117" fmla="*/ 673029 w 1034979"/>
                    <a:gd name="connsiteY117" fmla="*/ 992688 h 1516602"/>
                    <a:gd name="connsiteX118" fmla="*/ 674934 w 1034979"/>
                    <a:gd name="connsiteY118" fmla="*/ 986973 h 1516602"/>
                    <a:gd name="connsiteX119" fmla="*/ 680649 w 1034979"/>
                    <a:gd name="connsiteY119" fmla="*/ 985068 h 1516602"/>
                    <a:gd name="connsiteX120" fmla="*/ 686364 w 1034979"/>
                    <a:gd name="connsiteY120" fmla="*/ 981258 h 1516602"/>
                    <a:gd name="connsiteX121" fmla="*/ 695889 w 1034979"/>
                    <a:gd name="connsiteY121" fmla="*/ 971733 h 1516602"/>
                    <a:gd name="connsiteX122" fmla="*/ 705414 w 1034979"/>
                    <a:gd name="connsiteY122" fmla="*/ 960303 h 1516602"/>
                    <a:gd name="connsiteX123" fmla="*/ 716844 w 1034979"/>
                    <a:gd name="connsiteY123" fmla="*/ 952683 h 1516602"/>
                    <a:gd name="connsiteX124" fmla="*/ 732084 w 1034979"/>
                    <a:gd name="connsiteY124" fmla="*/ 939348 h 1516602"/>
                    <a:gd name="connsiteX125" fmla="*/ 741609 w 1034979"/>
                    <a:gd name="connsiteY125" fmla="*/ 927918 h 1516602"/>
                    <a:gd name="connsiteX126" fmla="*/ 753039 w 1034979"/>
                    <a:gd name="connsiteY126" fmla="*/ 918393 h 1516602"/>
                    <a:gd name="connsiteX127" fmla="*/ 758754 w 1034979"/>
                    <a:gd name="connsiteY127" fmla="*/ 906963 h 1516602"/>
                    <a:gd name="connsiteX128" fmla="*/ 760659 w 1034979"/>
                    <a:gd name="connsiteY128" fmla="*/ 901248 h 1516602"/>
                    <a:gd name="connsiteX129" fmla="*/ 766374 w 1034979"/>
                    <a:gd name="connsiteY129" fmla="*/ 889818 h 1516602"/>
                    <a:gd name="connsiteX130" fmla="*/ 764469 w 1034979"/>
                    <a:gd name="connsiteY130" fmla="*/ 874578 h 1516602"/>
                    <a:gd name="connsiteX131" fmla="*/ 758754 w 1034979"/>
                    <a:gd name="connsiteY131" fmla="*/ 872673 h 1516602"/>
                    <a:gd name="connsiteX132" fmla="*/ 737799 w 1034979"/>
                    <a:gd name="connsiteY132" fmla="*/ 874578 h 1516602"/>
                    <a:gd name="connsiteX133" fmla="*/ 732084 w 1034979"/>
                    <a:gd name="connsiteY133" fmla="*/ 878388 h 1516602"/>
                    <a:gd name="connsiteX134" fmla="*/ 699699 w 1034979"/>
                    <a:gd name="connsiteY134" fmla="*/ 899343 h 1516602"/>
                    <a:gd name="connsiteX135" fmla="*/ 595181 w 1034979"/>
                    <a:gd name="connsiteY135" fmla="*/ 957831 h 1516602"/>
                    <a:gd name="connsiteX136" fmla="*/ 507294 w 1034979"/>
                    <a:gd name="connsiteY136" fmla="*/ 847908 h 1516602"/>
                    <a:gd name="connsiteX137" fmla="*/ 503484 w 1034979"/>
                    <a:gd name="connsiteY137" fmla="*/ 358323 h 1516602"/>
                    <a:gd name="connsiteX138" fmla="*/ 499674 w 1034979"/>
                    <a:gd name="connsiteY138" fmla="*/ 66858 h 1516602"/>
                    <a:gd name="connsiteX139" fmla="*/ 490149 w 1034979"/>
                    <a:gd name="connsiteY139" fmla="*/ 40188 h 1516602"/>
                    <a:gd name="connsiteX140" fmla="*/ 488244 w 1034979"/>
                    <a:gd name="connsiteY140" fmla="*/ 34473 h 1516602"/>
                    <a:gd name="connsiteX141" fmla="*/ 484434 w 1034979"/>
                    <a:gd name="connsiteY141" fmla="*/ 28758 h 1516602"/>
                    <a:gd name="connsiteX142" fmla="*/ 478719 w 1034979"/>
                    <a:gd name="connsiteY142" fmla="*/ 17328 h 1516602"/>
                    <a:gd name="connsiteX143" fmla="*/ 473004 w 1034979"/>
                    <a:gd name="connsiteY143" fmla="*/ 13518 h 1516602"/>
                    <a:gd name="connsiteX144" fmla="*/ 469194 w 1034979"/>
                    <a:gd name="connsiteY144" fmla="*/ 7803 h 1516602"/>
                    <a:gd name="connsiteX145" fmla="*/ 429189 w 1034979"/>
                    <a:gd name="connsiteY145" fmla="*/ 11613 h 1516602"/>
                    <a:gd name="connsiteX146" fmla="*/ 425379 w 1034979"/>
                    <a:gd name="connsiteY146" fmla="*/ 78288 h 1516602"/>
                    <a:gd name="connsiteX147" fmla="*/ 425379 w 1034979"/>
                    <a:gd name="connsiteY147" fmla="*/ 84003 h 1516602"/>
                    <a:gd name="connsiteX148" fmla="*/ 429189 w 1034979"/>
                    <a:gd name="connsiteY148" fmla="*/ 238308 h 1516602"/>
                    <a:gd name="connsiteX149" fmla="*/ 440619 w 1034979"/>
                    <a:gd name="connsiteY149" fmla="*/ 421188 h 1516602"/>
                    <a:gd name="connsiteX150" fmla="*/ 435265 w 1034979"/>
                    <a:gd name="connsiteY150" fmla="*/ 718368 h 1516602"/>
                    <a:gd name="connsiteX151" fmla="*/ 435059 w 1034979"/>
                    <a:gd name="connsiteY151" fmla="*/ 799046 h 1516602"/>
                    <a:gd name="connsiteX152" fmla="*/ 430322 w 1034979"/>
                    <a:gd name="connsiteY152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52024 w 1034979"/>
                    <a:gd name="connsiteY16" fmla="*/ 1131753 h 1516602"/>
                    <a:gd name="connsiteX17" fmla="*/ 240594 w 1034979"/>
                    <a:gd name="connsiteY17" fmla="*/ 1135563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98784 w 1034979"/>
                    <a:gd name="connsiteY100" fmla="*/ 1057458 h 1516602"/>
                    <a:gd name="connsiteX101" fmla="*/ 987354 w 1034979"/>
                    <a:gd name="connsiteY101" fmla="*/ 1049838 h 1516602"/>
                    <a:gd name="connsiteX102" fmla="*/ 975924 w 1034979"/>
                    <a:gd name="connsiteY102" fmla="*/ 1046028 h 1516602"/>
                    <a:gd name="connsiteX103" fmla="*/ 970209 w 1034979"/>
                    <a:gd name="connsiteY103" fmla="*/ 1044123 h 1516602"/>
                    <a:gd name="connsiteX104" fmla="*/ 962589 w 1034979"/>
                    <a:gd name="connsiteY104" fmla="*/ 1042218 h 1516602"/>
                    <a:gd name="connsiteX105" fmla="*/ 956874 w 1034979"/>
                    <a:gd name="connsiteY105" fmla="*/ 1040313 h 1516602"/>
                    <a:gd name="connsiteX106" fmla="*/ 935919 w 1034979"/>
                    <a:gd name="connsiteY106" fmla="*/ 1034598 h 1516602"/>
                    <a:gd name="connsiteX107" fmla="*/ 825429 w 1034979"/>
                    <a:gd name="connsiteY107" fmla="*/ 1034598 h 1516602"/>
                    <a:gd name="connsiteX108" fmla="*/ 730179 w 1034979"/>
                    <a:gd name="connsiteY108" fmla="*/ 1038408 h 1516602"/>
                    <a:gd name="connsiteX109" fmla="*/ 669219 w 1034979"/>
                    <a:gd name="connsiteY109" fmla="*/ 1046028 h 1516602"/>
                    <a:gd name="connsiteX110" fmla="*/ 646359 w 1034979"/>
                    <a:gd name="connsiteY110" fmla="*/ 1049838 h 1516602"/>
                    <a:gd name="connsiteX111" fmla="*/ 642549 w 1034979"/>
                    <a:gd name="connsiteY111" fmla="*/ 1038408 h 1516602"/>
                    <a:gd name="connsiteX112" fmla="*/ 640644 w 1034979"/>
                    <a:gd name="connsiteY112" fmla="*/ 1032693 h 1516602"/>
                    <a:gd name="connsiteX113" fmla="*/ 642549 w 1034979"/>
                    <a:gd name="connsiteY113" fmla="*/ 1015548 h 1516602"/>
                    <a:gd name="connsiteX114" fmla="*/ 644454 w 1034979"/>
                    <a:gd name="connsiteY114" fmla="*/ 1009833 h 1516602"/>
                    <a:gd name="connsiteX115" fmla="*/ 661599 w 1034979"/>
                    <a:gd name="connsiteY115" fmla="*/ 1000308 h 1516602"/>
                    <a:gd name="connsiteX116" fmla="*/ 673029 w 1034979"/>
                    <a:gd name="connsiteY116" fmla="*/ 992688 h 1516602"/>
                    <a:gd name="connsiteX117" fmla="*/ 674934 w 1034979"/>
                    <a:gd name="connsiteY117" fmla="*/ 986973 h 1516602"/>
                    <a:gd name="connsiteX118" fmla="*/ 680649 w 1034979"/>
                    <a:gd name="connsiteY118" fmla="*/ 985068 h 1516602"/>
                    <a:gd name="connsiteX119" fmla="*/ 686364 w 1034979"/>
                    <a:gd name="connsiteY119" fmla="*/ 981258 h 1516602"/>
                    <a:gd name="connsiteX120" fmla="*/ 695889 w 1034979"/>
                    <a:gd name="connsiteY120" fmla="*/ 971733 h 1516602"/>
                    <a:gd name="connsiteX121" fmla="*/ 705414 w 1034979"/>
                    <a:gd name="connsiteY121" fmla="*/ 960303 h 1516602"/>
                    <a:gd name="connsiteX122" fmla="*/ 716844 w 1034979"/>
                    <a:gd name="connsiteY122" fmla="*/ 952683 h 1516602"/>
                    <a:gd name="connsiteX123" fmla="*/ 732084 w 1034979"/>
                    <a:gd name="connsiteY123" fmla="*/ 939348 h 1516602"/>
                    <a:gd name="connsiteX124" fmla="*/ 741609 w 1034979"/>
                    <a:gd name="connsiteY124" fmla="*/ 927918 h 1516602"/>
                    <a:gd name="connsiteX125" fmla="*/ 753039 w 1034979"/>
                    <a:gd name="connsiteY125" fmla="*/ 918393 h 1516602"/>
                    <a:gd name="connsiteX126" fmla="*/ 758754 w 1034979"/>
                    <a:gd name="connsiteY126" fmla="*/ 906963 h 1516602"/>
                    <a:gd name="connsiteX127" fmla="*/ 760659 w 1034979"/>
                    <a:gd name="connsiteY127" fmla="*/ 901248 h 1516602"/>
                    <a:gd name="connsiteX128" fmla="*/ 766374 w 1034979"/>
                    <a:gd name="connsiteY128" fmla="*/ 889818 h 1516602"/>
                    <a:gd name="connsiteX129" fmla="*/ 764469 w 1034979"/>
                    <a:gd name="connsiteY129" fmla="*/ 874578 h 1516602"/>
                    <a:gd name="connsiteX130" fmla="*/ 758754 w 1034979"/>
                    <a:gd name="connsiteY130" fmla="*/ 872673 h 1516602"/>
                    <a:gd name="connsiteX131" fmla="*/ 737799 w 1034979"/>
                    <a:gd name="connsiteY131" fmla="*/ 874578 h 1516602"/>
                    <a:gd name="connsiteX132" fmla="*/ 732084 w 1034979"/>
                    <a:gd name="connsiteY132" fmla="*/ 878388 h 1516602"/>
                    <a:gd name="connsiteX133" fmla="*/ 699699 w 1034979"/>
                    <a:gd name="connsiteY133" fmla="*/ 899343 h 1516602"/>
                    <a:gd name="connsiteX134" fmla="*/ 595181 w 1034979"/>
                    <a:gd name="connsiteY134" fmla="*/ 957831 h 1516602"/>
                    <a:gd name="connsiteX135" fmla="*/ 507294 w 1034979"/>
                    <a:gd name="connsiteY135" fmla="*/ 847908 h 1516602"/>
                    <a:gd name="connsiteX136" fmla="*/ 503484 w 1034979"/>
                    <a:gd name="connsiteY136" fmla="*/ 358323 h 1516602"/>
                    <a:gd name="connsiteX137" fmla="*/ 499674 w 1034979"/>
                    <a:gd name="connsiteY137" fmla="*/ 66858 h 1516602"/>
                    <a:gd name="connsiteX138" fmla="*/ 490149 w 1034979"/>
                    <a:gd name="connsiteY138" fmla="*/ 40188 h 1516602"/>
                    <a:gd name="connsiteX139" fmla="*/ 488244 w 1034979"/>
                    <a:gd name="connsiteY139" fmla="*/ 34473 h 1516602"/>
                    <a:gd name="connsiteX140" fmla="*/ 484434 w 1034979"/>
                    <a:gd name="connsiteY140" fmla="*/ 28758 h 1516602"/>
                    <a:gd name="connsiteX141" fmla="*/ 478719 w 1034979"/>
                    <a:gd name="connsiteY141" fmla="*/ 17328 h 1516602"/>
                    <a:gd name="connsiteX142" fmla="*/ 473004 w 1034979"/>
                    <a:gd name="connsiteY142" fmla="*/ 13518 h 1516602"/>
                    <a:gd name="connsiteX143" fmla="*/ 469194 w 1034979"/>
                    <a:gd name="connsiteY143" fmla="*/ 7803 h 1516602"/>
                    <a:gd name="connsiteX144" fmla="*/ 429189 w 1034979"/>
                    <a:gd name="connsiteY144" fmla="*/ 11613 h 1516602"/>
                    <a:gd name="connsiteX145" fmla="*/ 425379 w 1034979"/>
                    <a:gd name="connsiteY145" fmla="*/ 78288 h 1516602"/>
                    <a:gd name="connsiteX146" fmla="*/ 425379 w 1034979"/>
                    <a:gd name="connsiteY146" fmla="*/ 84003 h 1516602"/>
                    <a:gd name="connsiteX147" fmla="*/ 429189 w 1034979"/>
                    <a:gd name="connsiteY147" fmla="*/ 238308 h 1516602"/>
                    <a:gd name="connsiteX148" fmla="*/ 440619 w 1034979"/>
                    <a:gd name="connsiteY148" fmla="*/ 421188 h 1516602"/>
                    <a:gd name="connsiteX149" fmla="*/ 435265 w 1034979"/>
                    <a:gd name="connsiteY149" fmla="*/ 718368 h 1516602"/>
                    <a:gd name="connsiteX150" fmla="*/ 435059 w 1034979"/>
                    <a:gd name="connsiteY150" fmla="*/ 799046 h 1516602"/>
                    <a:gd name="connsiteX151" fmla="*/ 430322 w 1034979"/>
                    <a:gd name="connsiteY151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52024 w 1034979"/>
                    <a:gd name="connsiteY16" fmla="*/ 1131753 h 1516602"/>
                    <a:gd name="connsiteX17" fmla="*/ 240594 w 1034979"/>
                    <a:gd name="connsiteY17" fmla="*/ 1135563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98784 w 1034979"/>
                    <a:gd name="connsiteY100" fmla="*/ 1057458 h 1516602"/>
                    <a:gd name="connsiteX101" fmla="*/ 987354 w 1034979"/>
                    <a:gd name="connsiteY101" fmla="*/ 1049838 h 1516602"/>
                    <a:gd name="connsiteX102" fmla="*/ 975924 w 1034979"/>
                    <a:gd name="connsiteY102" fmla="*/ 1046028 h 1516602"/>
                    <a:gd name="connsiteX103" fmla="*/ 970209 w 1034979"/>
                    <a:gd name="connsiteY103" fmla="*/ 1044123 h 1516602"/>
                    <a:gd name="connsiteX104" fmla="*/ 962589 w 1034979"/>
                    <a:gd name="connsiteY104" fmla="*/ 1042218 h 1516602"/>
                    <a:gd name="connsiteX105" fmla="*/ 956874 w 1034979"/>
                    <a:gd name="connsiteY105" fmla="*/ 1040313 h 1516602"/>
                    <a:gd name="connsiteX106" fmla="*/ 935919 w 1034979"/>
                    <a:gd name="connsiteY106" fmla="*/ 1034598 h 1516602"/>
                    <a:gd name="connsiteX107" fmla="*/ 825429 w 1034979"/>
                    <a:gd name="connsiteY107" fmla="*/ 1034598 h 1516602"/>
                    <a:gd name="connsiteX108" fmla="*/ 730179 w 1034979"/>
                    <a:gd name="connsiteY108" fmla="*/ 1038408 h 1516602"/>
                    <a:gd name="connsiteX109" fmla="*/ 669219 w 1034979"/>
                    <a:gd name="connsiteY109" fmla="*/ 1046028 h 1516602"/>
                    <a:gd name="connsiteX110" fmla="*/ 646359 w 1034979"/>
                    <a:gd name="connsiteY110" fmla="*/ 1049838 h 1516602"/>
                    <a:gd name="connsiteX111" fmla="*/ 642549 w 1034979"/>
                    <a:gd name="connsiteY111" fmla="*/ 1038408 h 1516602"/>
                    <a:gd name="connsiteX112" fmla="*/ 640644 w 1034979"/>
                    <a:gd name="connsiteY112" fmla="*/ 1032693 h 1516602"/>
                    <a:gd name="connsiteX113" fmla="*/ 642549 w 1034979"/>
                    <a:gd name="connsiteY113" fmla="*/ 1015548 h 1516602"/>
                    <a:gd name="connsiteX114" fmla="*/ 644454 w 1034979"/>
                    <a:gd name="connsiteY114" fmla="*/ 1009833 h 1516602"/>
                    <a:gd name="connsiteX115" fmla="*/ 661599 w 1034979"/>
                    <a:gd name="connsiteY115" fmla="*/ 1000308 h 1516602"/>
                    <a:gd name="connsiteX116" fmla="*/ 673029 w 1034979"/>
                    <a:gd name="connsiteY116" fmla="*/ 992688 h 1516602"/>
                    <a:gd name="connsiteX117" fmla="*/ 674934 w 1034979"/>
                    <a:gd name="connsiteY117" fmla="*/ 986973 h 1516602"/>
                    <a:gd name="connsiteX118" fmla="*/ 680649 w 1034979"/>
                    <a:gd name="connsiteY118" fmla="*/ 985068 h 1516602"/>
                    <a:gd name="connsiteX119" fmla="*/ 686364 w 1034979"/>
                    <a:gd name="connsiteY119" fmla="*/ 981258 h 1516602"/>
                    <a:gd name="connsiteX120" fmla="*/ 695889 w 1034979"/>
                    <a:gd name="connsiteY120" fmla="*/ 971733 h 1516602"/>
                    <a:gd name="connsiteX121" fmla="*/ 705414 w 1034979"/>
                    <a:gd name="connsiteY121" fmla="*/ 960303 h 1516602"/>
                    <a:gd name="connsiteX122" fmla="*/ 716844 w 1034979"/>
                    <a:gd name="connsiteY122" fmla="*/ 952683 h 1516602"/>
                    <a:gd name="connsiteX123" fmla="*/ 732084 w 1034979"/>
                    <a:gd name="connsiteY123" fmla="*/ 939348 h 1516602"/>
                    <a:gd name="connsiteX124" fmla="*/ 741609 w 1034979"/>
                    <a:gd name="connsiteY124" fmla="*/ 927918 h 1516602"/>
                    <a:gd name="connsiteX125" fmla="*/ 753039 w 1034979"/>
                    <a:gd name="connsiteY125" fmla="*/ 918393 h 1516602"/>
                    <a:gd name="connsiteX126" fmla="*/ 758754 w 1034979"/>
                    <a:gd name="connsiteY126" fmla="*/ 906963 h 1516602"/>
                    <a:gd name="connsiteX127" fmla="*/ 760659 w 1034979"/>
                    <a:gd name="connsiteY127" fmla="*/ 901248 h 1516602"/>
                    <a:gd name="connsiteX128" fmla="*/ 766374 w 1034979"/>
                    <a:gd name="connsiteY128" fmla="*/ 889818 h 1516602"/>
                    <a:gd name="connsiteX129" fmla="*/ 764469 w 1034979"/>
                    <a:gd name="connsiteY129" fmla="*/ 874578 h 1516602"/>
                    <a:gd name="connsiteX130" fmla="*/ 758754 w 1034979"/>
                    <a:gd name="connsiteY130" fmla="*/ 872673 h 1516602"/>
                    <a:gd name="connsiteX131" fmla="*/ 737799 w 1034979"/>
                    <a:gd name="connsiteY131" fmla="*/ 874578 h 1516602"/>
                    <a:gd name="connsiteX132" fmla="*/ 732084 w 1034979"/>
                    <a:gd name="connsiteY132" fmla="*/ 878388 h 1516602"/>
                    <a:gd name="connsiteX133" fmla="*/ 699699 w 1034979"/>
                    <a:gd name="connsiteY133" fmla="*/ 899343 h 1516602"/>
                    <a:gd name="connsiteX134" fmla="*/ 595181 w 1034979"/>
                    <a:gd name="connsiteY134" fmla="*/ 957831 h 1516602"/>
                    <a:gd name="connsiteX135" fmla="*/ 507294 w 1034979"/>
                    <a:gd name="connsiteY135" fmla="*/ 847908 h 1516602"/>
                    <a:gd name="connsiteX136" fmla="*/ 503484 w 1034979"/>
                    <a:gd name="connsiteY136" fmla="*/ 358323 h 1516602"/>
                    <a:gd name="connsiteX137" fmla="*/ 499674 w 1034979"/>
                    <a:gd name="connsiteY137" fmla="*/ 66858 h 1516602"/>
                    <a:gd name="connsiteX138" fmla="*/ 490149 w 1034979"/>
                    <a:gd name="connsiteY138" fmla="*/ 40188 h 1516602"/>
                    <a:gd name="connsiteX139" fmla="*/ 488244 w 1034979"/>
                    <a:gd name="connsiteY139" fmla="*/ 34473 h 1516602"/>
                    <a:gd name="connsiteX140" fmla="*/ 484434 w 1034979"/>
                    <a:gd name="connsiteY140" fmla="*/ 28758 h 1516602"/>
                    <a:gd name="connsiteX141" fmla="*/ 478719 w 1034979"/>
                    <a:gd name="connsiteY141" fmla="*/ 17328 h 1516602"/>
                    <a:gd name="connsiteX142" fmla="*/ 473004 w 1034979"/>
                    <a:gd name="connsiteY142" fmla="*/ 13518 h 1516602"/>
                    <a:gd name="connsiteX143" fmla="*/ 469194 w 1034979"/>
                    <a:gd name="connsiteY143" fmla="*/ 7803 h 1516602"/>
                    <a:gd name="connsiteX144" fmla="*/ 429189 w 1034979"/>
                    <a:gd name="connsiteY144" fmla="*/ 11613 h 1516602"/>
                    <a:gd name="connsiteX145" fmla="*/ 425379 w 1034979"/>
                    <a:gd name="connsiteY145" fmla="*/ 78288 h 1516602"/>
                    <a:gd name="connsiteX146" fmla="*/ 425379 w 1034979"/>
                    <a:gd name="connsiteY146" fmla="*/ 84003 h 1516602"/>
                    <a:gd name="connsiteX147" fmla="*/ 429189 w 1034979"/>
                    <a:gd name="connsiteY147" fmla="*/ 238308 h 1516602"/>
                    <a:gd name="connsiteX148" fmla="*/ 440619 w 1034979"/>
                    <a:gd name="connsiteY148" fmla="*/ 421188 h 1516602"/>
                    <a:gd name="connsiteX149" fmla="*/ 435265 w 1034979"/>
                    <a:gd name="connsiteY149" fmla="*/ 718368 h 1516602"/>
                    <a:gd name="connsiteX150" fmla="*/ 435059 w 1034979"/>
                    <a:gd name="connsiteY150" fmla="*/ 799046 h 1516602"/>
                    <a:gd name="connsiteX151" fmla="*/ 430322 w 1034979"/>
                    <a:gd name="connsiteY151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52024 w 1034979"/>
                    <a:gd name="connsiteY16" fmla="*/ 1131753 h 1516602"/>
                    <a:gd name="connsiteX17" fmla="*/ 240594 w 1034979"/>
                    <a:gd name="connsiteY17" fmla="*/ 1135563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98784 w 1034979"/>
                    <a:gd name="connsiteY100" fmla="*/ 1057458 h 1516602"/>
                    <a:gd name="connsiteX101" fmla="*/ 987354 w 1034979"/>
                    <a:gd name="connsiteY101" fmla="*/ 1049838 h 1516602"/>
                    <a:gd name="connsiteX102" fmla="*/ 975924 w 1034979"/>
                    <a:gd name="connsiteY102" fmla="*/ 1046028 h 1516602"/>
                    <a:gd name="connsiteX103" fmla="*/ 970209 w 1034979"/>
                    <a:gd name="connsiteY103" fmla="*/ 1044123 h 1516602"/>
                    <a:gd name="connsiteX104" fmla="*/ 962589 w 1034979"/>
                    <a:gd name="connsiteY104" fmla="*/ 1042218 h 1516602"/>
                    <a:gd name="connsiteX105" fmla="*/ 956874 w 1034979"/>
                    <a:gd name="connsiteY105" fmla="*/ 1040313 h 1516602"/>
                    <a:gd name="connsiteX106" fmla="*/ 935919 w 1034979"/>
                    <a:gd name="connsiteY106" fmla="*/ 1034598 h 1516602"/>
                    <a:gd name="connsiteX107" fmla="*/ 825429 w 1034979"/>
                    <a:gd name="connsiteY107" fmla="*/ 1034598 h 1516602"/>
                    <a:gd name="connsiteX108" fmla="*/ 730179 w 1034979"/>
                    <a:gd name="connsiteY108" fmla="*/ 1038408 h 1516602"/>
                    <a:gd name="connsiteX109" fmla="*/ 669219 w 1034979"/>
                    <a:gd name="connsiteY109" fmla="*/ 1046028 h 1516602"/>
                    <a:gd name="connsiteX110" fmla="*/ 646359 w 1034979"/>
                    <a:gd name="connsiteY110" fmla="*/ 1049838 h 1516602"/>
                    <a:gd name="connsiteX111" fmla="*/ 642549 w 1034979"/>
                    <a:gd name="connsiteY111" fmla="*/ 1038408 h 1516602"/>
                    <a:gd name="connsiteX112" fmla="*/ 640644 w 1034979"/>
                    <a:gd name="connsiteY112" fmla="*/ 1032693 h 1516602"/>
                    <a:gd name="connsiteX113" fmla="*/ 642549 w 1034979"/>
                    <a:gd name="connsiteY113" fmla="*/ 1015548 h 1516602"/>
                    <a:gd name="connsiteX114" fmla="*/ 644454 w 1034979"/>
                    <a:gd name="connsiteY114" fmla="*/ 1009833 h 1516602"/>
                    <a:gd name="connsiteX115" fmla="*/ 661599 w 1034979"/>
                    <a:gd name="connsiteY115" fmla="*/ 1000308 h 1516602"/>
                    <a:gd name="connsiteX116" fmla="*/ 673029 w 1034979"/>
                    <a:gd name="connsiteY116" fmla="*/ 992688 h 1516602"/>
                    <a:gd name="connsiteX117" fmla="*/ 674934 w 1034979"/>
                    <a:gd name="connsiteY117" fmla="*/ 986973 h 1516602"/>
                    <a:gd name="connsiteX118" fmla="*/ 680649 w 1034979"/>
                    <a:gd name="connsiteY118" fmla="*/ 985068 h 1516602"/>
                    <a:gd name="connsiteX119" fmla="*/ 686364 w 1034979"/>
                    <a:gd name="connsiteY119" fmla="*/ 981258 h 1516602"/>
                    <a:gd name="connsiteX120" fmla="*/ 695889 w 1034979"/>
                    <a:gd name="connsiteY120" fmla="*/ 971733 h 1516602"/>
                    <a:gd name="connsiteX121" fmla="*/ 705414 w 1034979"/>
                    <a:gd name="connsiteY121" fmla="*/ 960303 h 1516602"/>
                    <a:gd name="connsiteX122" fmla="*/ 716844 w 1034979"/>
                    <a:gd name="connsiteY122" fmla="*/ 952683 h 1516602"/>
                    <a:gd name="connsiteX123" fmla="*/ 732084 w 1034979"/>
                    <a:gd name="connsiteY123" fmla="*/ 939348 h 1516602"/>
                    <a:gd name="connsiteX124" fmla="*/ 741609 w 1034979"/>
                    <a:gd name="connsiteY124" fmla="*/ 927918 h 1516602"/>
                    <a:gd name="connsiteX125" fmla="*/ 753039 w 1034979"/>
                    <a:gd name="connsiteY125" fmla="*/ 918393 h 1516602"/>
                    <a:gd name="connsiteX126" fmla="*/ 758754 w 1034979"/>
                    <a:gd name="connsiteY126" fmla="*/ 906963 h 1516602"/>
                    <a:gd name="connsiteX127" fmla="*/ 760659 w 1034979"/>
                    <a:gd name="connsiteY127" fmla="*/ 901248 h 1516602"/>
                    <a:gd name="connsiteX128" fmla="*/ 766374 w 1034979"/>
                    <a:gd name="connsiteY128" fmla="*/ 889818 h 1516602"/>
                    <a:gd name="connsiteX129" fmla="*/ 764469 w 1034979"/>
                    <a:gd name="connsiteY129" fmla="*/ 874578 h 1516602"/>
                    <a:gd name="connsiteX130" fmla="*/ 758754 w 1034979"/>
                    <a:gd name="connsiteY130" fmla="*/ 872673 h 1516602"/>
                    <a:gd name="connsiteX131" fmla="*/ 737799 w 1034979"/>
                    <a:gd name="connsiteY131" fmla="*/ 874578 h 1516602"/>
                    <a:gd name="connsiteX132" fmla="*/ 732084 w 1034979"/>
                    <a:gd name="connsiteY132" fmla="*/ 878388 h 1516602"/>
                    <a:gd name="connsiteX133" fmla="*/ 699699 w 1034979"/>
                    <a:gd name="connsiteY133" fmla="*/ 899343 h 1516602"/>
                    <a:gd name="connsiteX134" fmla="*/ 595181 w 1034979"/>
                    <a:gd name="connsiteY134" fmla="*/ 957831 h 1516602"/>
                    <a:gd name="connsiteX135" fmla="*/ 507294 w 1034979"/>
                    <a:gd name="connsiteY135" fmla="*/ 847908 h 1516602"/>
                    <a:gd name="connsiteX136" fmla="*/ 503484 w 1034979"/>
                    <a:gd name="connsiteY136" fmla="*/ 358323 h 1516602"/>
                    <a:gd name="connsiteX137" fmla="*/ 499674 w 1034979"/>
                    <a:gd name="connsiteY137" fmla="*/ 66858 h 1516602"/>
                    <a:gd name="connsiteX138" fmla="*/ 490149 w 1034979"/>
                    <a:gd name="connsiteY138" fmla="*/ 40188 h 1516602"/>
                    <a:gd name="connsiteX139" fmla="*/ 488244 w 1034979"/>
                    <a:gd name="connsiteY139" fmla="*/ 34473 h 1516602"/>
                    <a:gd name="connsiteX140" fmla="*/ 484434 w 1034979"/>
                    <a:gd name="connsiteY140" fmla="*/ 28758 h 1516602"/>
                    <a:gd name="connsiteX141" fmla="*/ 478719 w 1034979"/>
                    <a:gd name="connsiteY141" fmla="*/ 17328 h 1516602"/>
                    <a:gd name="connsiteX142" fmla="*/ 473004 w 1034979"/>
                    <a:gd name="connsiteY142" fmla="*/ 13518 h 1516602"/>
                    <a:gd name="connsiteX143" fmla="*/ 469194 w 1034979"/>
                    <a:gd name="connsiteY143" fmla="*/ 7803 h 1516602"/>
                    <a:gd name="connsiteX144" fmla="*/ 429189 w 1034979"/>
                    <a:gd name="connsiteY144" fmla="*/ 11613 h 1516602"/>
                    <a:gd name="connsiteX145" fmla="*/ 425379 w 1034979"/>
                    <a:gd name="connsiteY145" fmla="*/ 78288 h 1516602"/>
                    <a:gd name="connsiteX146" fmla="*/ 425379 w 1034979"/>
                    <a:gd name="connsiteY146" fmla="*/ 84003 h 1516602"/>
                    <a:gd name="connsiteX147" fmla="*/ 429189 w 1034979"/>
                    <a:gd name="connsiteY147" fmla="*/ 238308 h 1516602"/>
                    <a:gd name="connsiteX148" fmla="*/ 440619 w 1034979"/>
                    <a:gd name="connsiteY148" fmla="*/ 421188 h 1516602"/>
                    <a:gd name="connsiteX149" fmla="*/ 435265 w 1034979"/>
                    <a:gd name="connsiteY149" fmla="*/ 718368 h 1516602"/>
                    <a:gd name="connsiteX150" fmla="*/ 435059 w 1034979"/>
                    <a:gd name="connsiteY150" fmla="*/ 799046 h 1516602"/>
                    <a:gd name="connsiteX151" fmla="*/ 430322 w 1034979"/>
                    <a:gd name="connsiteY151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52024 w 1034979"/>
                    <a:gd name="connsiteY16" fmla="*/ 1131753 h 1516602"/>
                    <a:gd name="connsiteX17" fmla="*/ 240594 w 1034979"/>
                    <a:gd name="connsiteY17" fmla="*/ 1135563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98784 w 1034979"/>
                    <a:gd name="connsiteY100" fmla="*/ 1057458 h 1516602"/>
                    <a:gd name="connsiteX101" fmla="*/ 987354 w 1034979"/>
                    <a:gd name="connsiteY101" fmla="*/ 1049838 h 1516602"/>
                    <a:gd name="connsiteX102" fmla="*/ 975924 w 1034979"/>
                    <a:gd name="connsiteY102" fmla="*/ 1046028 h 1516602"/>
                    <a:gd name="connsiteX103" fmla="*/ 970209 w 1034979"/>
                    <a:gd name="connsiteY103" fmla="*/ 1044123 h 1516602"/>
                    <a:gd name="connsiteX104" fmla="*/ 962589 w 1034979"/>
                    <a:gd name="connsiteY104" fmla="*/ 1042218 h 1516602"/>
                    <a:gd name="connsiteX105" fmla="*/ 956874 w 1034979"/>
                    <a:gd name="connsiteY105" fmla="*/ 1040313 h 1516602"/>
                    <a:gd name="connsiteX106" fmla="*/ 935919 w 1034979"/>
                    <a:gd name="connsiteY106" fmla="*/ 1034598 h 1516602"/>
                    <a:gd name="connsiteX107" fmla="*/ 825429 w 1034979"/>
                    <a:gd name="connsiteY107" fmla="*/ 1034598 h 1516602"/>
                    <a:gd name="connsiteX108" fmla="*/ 730179 w 1034979"/>
                    <a:gd name="connsiteY108" fmla="*/ 1038408 h 1516602"/>
                    <a:gd name="connsiteX109" fmla="*/ 669219 w 1034979"/>
                    <a:gd name="connsiteY109" fmla="*/ 1046028 h 1516602"/>
                    <a:gd name="connsiteX110" fmla="*/ 646359 w 1034979"/>
                    <a:gd name="connsiteY110" fmla="*/ 1049838 h 1516602"/>
                    <a:gd name="connsiteX111" fmla="*/ 642549 w 1034979"/>
                    <a:gd name="connsiteY111" fmla="*/ 1038408 h 1516602"/>
                    <a:gd name="connsiteX112" fmla="*/ 640644 w 1034979"/>
                    <a:gd name="connsiteY112" fmla="*/ 1032693 h 1516602"/>
                    <a:gd name="connsiteX113" fmla="*/ 642549 w 1034979"/>
                    <a:gd name="connsiteY113" fmla="*/ 1015548 h 1516602"/>
                    <a:gd name="connsiteX114" fmla="*/ 644454 w 1034979"/>
                    <a:gd name="connsiteY114" fmla="*/ 1009833 h 1516602"/>
                    <a:gd name="connsiteX115" fmla="*/ 661599 w 1034979"/>
                    <a:gd name="connsiteY115" fmla="*/ 1000308 h 1516602"/>
                    <a:gd name="connsiteX116" fmla="*/ 673029 w 1034979"/>
                    <a:gd name="connsiteY116" fmla="*/ 992688 h 1516602"/>
                    <a:gd name="connsiteX117" fmla="*/ 674934 w 1034979"/>
                    <a:gd name="connsiteY117" fmla="*/ 986973 h 1516602"/>
                    <a:gd name="connsiteX118" fmla="*/ 680649 w 1034979"/>
                    <a:gd name="connsiteY118" fmla="*/ 985068 h 1516602"/>
                    <a:gd name="connsiteX119" fmla="*/ 686364 w 1034979"/>
                    <a:gd name="connsiteY119" fmla="*/ 981258 h 1516602"/>
                    <a:gd name="connsiteX120" fmla="*/ 695889 w 1034979"/>
                    <a:gd name="connsiteY120" fmla="*/ 971733 h 1516602"/>
                    <a:gd name="connsiteX121" fmla="*/ 705414 w 1034979"/>
                    <a:gd name="connsiteY121" fmla="*/ 960303 h 1516602"/>
                    <a:gd name="connsiteX122" fmla="*/ 716844 w 1034979"/>
                    <a:gd name="connsiteY122" fmla="*/ 952683 h 1516602"/>
                    <a:gd name="connsiteX123" fmla="*/ 732084 w 1034979"/>
                    <a:gd name="connsiteY123" fmla="*/ 939348 h 1516602"/>
                    <a:gd name="connsiteX124" fmla="*/ 741609 w 1034979"/>
                    <a:gd name="connsiteY124" fmla="*/ 927918 h 1516602"/>
                    <a:gd name="connsiteX125" fmla="*/ 753039 w 1034979"/>
                    <a:gd name="connsiteY125" fmla="*/ 918393 h 1516602"/>
                    <a:gd name="connsiteX126" fmla="*/ 758754 w 1034979"/>
                    <a:gd name="connsiteY126" fmla="*/ 906963 h 1516602"/>
                    <a:gd name="connsiteX127" fmla="*/ 760659 w 1034979"/>
                    <a:gd name="connsiteY127" fmla="*/ 901248 h 1516602"/>
                    <a:gd name="connsiteX128" fmla="*/ 766374 w 1034979"/>
                    <a:gd name="connsiteY128" fmla="*/ 889818 h 1516602"/>
                    <a:gd name="connsiteX129" fmla="*/ 764469 w 1034979"/>
                    <a:gd name="connsiteY129" fmla="*/ 874578 h 1516602"/>
                    <a:gd name="connsiteX130" fmla="*/ 758754 w 1034979"/>
                    <a:gd name="connsiteY130" fmla="*/ 872673 h 1516602"/>
                    <a:gd name="connsiteX131" fmla="*/ 737799 w 1034979"/>
                    <a:gd name="connsiteY131" fmla="*/ 874578 h 1516602"/>
                    <a:gd name="connsiteX132" fmla="*/ 732084 w 1034979"/>
                    <a:gd name="connsiteY132" fmla="*/ 878388 h 1516602"/>
                    <a:gd name="connsiteX133" fmla="*/ 699699 w 1034979"/>
                    <a:gd name="connsiteY133" fmla="*/ 899343 h 1516602"/>
                    <a:gd name="connsiteX134" fmla="*/ 595181 w 1034979"/>
                    <a:gd name="connsiteY134" fmla="*/ 957831 h 1516602"/>
                    <a:gd name="connsiteX135" fmla="*/ 507294 w 1034979"/>
                    <a:gd name="connsiteY135" fmla="*/ 847908 h 1516602"/>
                    <a:gd name="connsiteX136" fmla="*/ 503484 w 1034979"/>
                    <a:gd name="connsiteY136" fmla="*/ 358323 h 1516602"/>
                    <a:gd name="connsiteX137" fmla="*/ 499674 w 1034979"/>
                    <a:gd name="connsiteY137" fmla="*/ 66858 h 1516602"/>
                    <a:gd name="connsiteX138" fmla="*/ 490149 w 1034979"/>
                    <a:gd name="connsiteY138" fmla="*/ 40188 h 1516602"/>
                    <a:gd name="connsiteX139" fmla="*/ 488244 w 1034979"/>
                    <a:gd name="connsiteY139" fmla="*/ 34473 h 1516602"/>
                    <a:gd name="connsiteX140" fmla="*/ 484434 w 1034979"/>
                    <a:gd name="connsiteY140" fmla="*/ 28758 h 1516602"/>
                    <a:gd name="connsiteX141" fmla="*/ 478719 w 1034979"/>
                    <a:gd name="connsiteY141" fmla="*/ 17328 h 1516602"/>
                    <a:gd name="connsiteX142" fmla="*/ 473004 w 1034979"/>
                    <a:gd name="connsiteY142" fmla="*/ 13518 h 1516602"/>
                    <a:gd name="connsiteX143" fmla="*/ 469194 w 1034979"/>
                    <a:gd name="connsiteY143" fmla="*/ 7803 h 1516602"/>
                    <a:gd name="connsiteX144" fmla="*/ 429189 w 1034979"/>
                    <a:gd name="connsiteY144" fmla="*/ 11613 h 1516602"/>
                    <a:gd name="connsiteX145" fmla="*/ 425379 w 1034979"/>
                    <a:gd name="connsiteY145" fmla="*/ 78288 h 1516602"/>
                    <a:gd name="connsiteX146" fmla="*/ 425379 w 1034979"/>
                    <a:gd name="connsiteY146" fmla="*/ 84003 h 1516602"/>
                    <a:gd name="connsiteX147" fmla="*/ 429189 w 1034979"/>
                    <a:gd name="connsiteY147" fmla="*/ 238308 h 1516602"/>
                    <a:gd name="connsiteX148" fmla="*/ 440619 w 1034979"/>
                    <a:gd name="connsiteY148" fmla="*/ 421188 h 1516602"/>
                    <a:gd name="connsiteX149" fmla="*/ 435265 w 1034979"/>
                    <a:gd name="connsiteY149" fmla="*/ 718368 h 1516602"/>
                    <a:gd name="connsiteX150" fmla="*/ 435059 w 1034979"/>
                    <a:gd name="connsiteY150" fmla="*/ 799046 h 1516602"/>
                    <a:gd name="connsiteX151" fmla="*/ 430322 w 1034979"/>
                    <a:gd name="connsiteY151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64381 w 1034979"/>
                    <a:gd name="connsiteY16" fmla="*/ 1119397 h 1516602"/>
                    <a:gd name="connsiteX17" fmla="*/ 240594 w 1034979"/>
                    <a:gd name="connsiteY17" fmla="*/ 1135563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98784 w 1034979"/>
                    <a:gd name="connsiteY100" fmla="*/ 1057458 h 1516602"/>
                    <a:gd name="connsiteX101" fmla="*/ 987354 w 1034979"/>
                    <a:gd name="connsiteY101" fmla="*/ 1049838 h 1516602"/>
                    <a:gd name="connsiteX102" fmla="*/ 975924 w 1034979"/>
                    <a:gd name="connsiteY102" fmla="*/ 1046028 h 1516602"/>
                    <a:gd name="connsiteX103" fmla="*/ 970209 w 1034979"/>
                    <a:gd name="connsiteY103" fmla="*/ 1044123 h 1516602"/>
                    <a:gd name="connsiteX104" fmla="*/ 962589 w 1034979"/>
                    <a:gd name="connsiteY104" fmla="*/ 1042218 h 1516602"/>
                    <a:gd name="connsiteX105" fmla="*/ 956874 w 1034979"/>
                    <a:gd name="connsiteY105" fmla="*/ 1040313 h 1516602"/>
                    <a:gd name="connsiteX106" fmla="*/ 935919 w 1034979"/>
                    <a:gd name="connsiteY106" fmla="*/ 1034598 h 1516602"/>
                    <a:gd name="connsiteX107" fmla="*/ 825429 w 1034979"/>
                    <a:gd name="connsiteY107" fmla="*/ 1034598 h 1516602"/>
                    <a:gd name="connsiteX108" fmla="*/ 730179 w 1034979"/>
                    <a:gd name="connsiteY108" fmla="*/ 1038408 h 1516602"/>
                    <a:gd name="connsiteX109" fmla="*/ 669219 w 1034979"/>
                    <a:gd name="connsiteY109" fmla="*/ 1046028 h 1516602"/>
                    <a:gd name="connsiteX110" fmla="*/ 646359 w 1034979"/>
                    <a:gd name="connsiteY110" fmla="*/ 1049838 h 1516602"/>
                    <a:gd name="connsiteX111" fmla="*/ 642549 w 1034979"/>
                    <a:gd name="connsiteY111" fmla="*/ 1038408 h 1516602"/>
                    <a:gd name="connsiteX112" fmla="*/ 640644 w 1034979"/>
                    <a:gd name="connsiteY112" fmla="*/ 1032693 h 1516602"/>
                    <a:gd name="connsiteX113" fmla="*/ 642549 w 1034979"/>
                    <a:gd name="connsiteY113" fmla="*/ 1015548 h 1516602"/>
                    <a:gd name="connsiteX114" fmla="*/ 644454 w 1034979"/>
                    <a:gd name="connsiteY114" fmla="*/ 1009833 h 1516602"/>
                    <a:gd name="connsiteX115" fmla="*/ 661599 w 1034979"/>
                    <a:gd name="connsiteY115" fmla="*/ 1000308 h 1516602"/>
                    <a:gd name="connsiteX116" fmla="*/ 673029 w 1034979"/>
                    <a:gd name="connsiteY116" fmla="*/ 992688 h 1516602"/>
                    <a:gd name="connsiteX117" fmla="*/ 674934 w 1034979"/>
                    <a:gd name="connsiteY117" fmla="*/ 986973 h 1516602"/>
                    <a:gd name="connsiteX118" fmla="*/ 680649 w 1034979"/>
                    <a:gd name="connsiteY118" fmla="*/ 985068 h 1516602"/>
                    <a:gd name="connsiteX119" fmla="*/ 686364 w 1034979"/>
                    <a:gd name="connsiteY119" fmla="*/ 981258 h 1516602"/>
                    <a:gd name="connsiteX120" fmla="*/ 695889 w 1034979"/>
                    <a:gd name="connsiteY120" fmla="*/ 971733 h 1516602"/>
                    <a:gd name="connsiteX121" fmla="*/ 705414 w 1034979"/>
                    <a:gd name="connsiteY121" fmla="*/ 960303 h 1516602"/>
                    <a:gd name="connsiteX122" fmla="*/ 716844 w 1034979"/>
                    <a:gd name="connsiteY122" fmla="*/ 952683 h 1516602"/>
                    <a:gd name="connsiteX123" fmla="*/ 732084 w 1034979"/>
                    <a:gd name="connsiteY123" fmla="*/ 939348 h 1516602"/>
                    <a:gd name="connsiteX124" fmla="*/ 741609 w 1034979"/>
                    <a:gd name="connsiteY124" fmla="*/ 927918 h 1516602"/>
                    <a:gd name="connsiteX125" fmla="*/ 753039 w 1034979"/>
                    <a:gd name="connsiteY125" fmla="*/ 918393 h 1516602"/>
                    <a:gd name="connsiteX126" fmla="*/ 758754 w 1034979"/>
                    <a:gd name="connsiteY126" fmla="*/ 906963 h 1516602"/>
                    <a:gd name="connsiteX127" fmla="*/ 760659 w 1034979"/>
                    <a:gd name="connsiteY127" fmla="*/ 901248 h 1516602"/>
                    <a:gd name="connsiteX128" fmla="*/ 766374 w 1034979"/>
                    <a:gd name="connsiteY128" fmla="*/ 889818 h 1516602"/>
                    <a:gd name="connsiteX129" fmla="*/ 764469 w 1034979"/>
                    <a:gd name="connsiteY129" fmla="*/ 874578 h 1516602"/>
                    <a:gd name="connsiteX130" fmla="*/ 758754 w 1034979"/>
                    <a:gd name="connsiteY130" fmla="*/ 872673 h 1516602"/>
                    <a:gd name="connsiteX131" fmla="*/ 737799 w 1034979"/>
                    <a:gd name="connsiteY131" fmla="*/ 874578 h 1516602"/>
                    <a:gd name="connsiteX132" fmla="*/ 732084 w 1034979"/>
                    <a:gd name="connsiteY132" fmla="*/ 878388 h 1516602"/>
                    <a:gd name="connsiteX133" fmla="*/ 699699 w 1034979"/>
                    <a:gd name="connsiteY133" fmla="*/ 899343 h 1516602"/>
                    <a:gd name="connsiteX134" fmla="*/ 595181 w 1034979"/>
                    <a:gd name="connsiteY134" fmla="*/ 957831 h 1516602"/>
                    <a:gd name="connsiteX135" fmla="*/ 507294 w 1034979"/>
                    <a:gd name="connsiteY135" fmla="*/ 847908 h 1516602"/>
                    <a:gd name="connsiteX136" fmla="*/ 503484 w 1034979"/>
                    <a:gd name="connsiteY136" fmla="*/ 358323 h 1516602"/>
                    <a:gd name="connsiteX137" fmla="*/ 499674 w 1034979"/>
                    <a:gd name="connsiteY137" fmla="*/ 66858 h 1516602"/>
                    <a:gd name="connsiteX138" fmla="*/ 490149 w 1034979"/>
                    <a:gd name="connsiteY138" fmla="*/ 40188 h 1516602"/>
                    <a:gd name="connsiteX139" fmla="*/ 488244 w 1034979"/>
                    <a:gd name="connsiteY139" fmla="*/ 34473 h 1516602"/>
                    <a:gd name="connsiteX140" fmla="*/ 484434 w 1034979"/>
                    <a:gd name="connsiteY140" fmla="*/ 28758 h 1516602"/>
                    <a:gd name="connsiteX141" fmla="*/ 478719 w 1034979"/>
                    <a:gd name="connsiteY141" fmla="*/ 17328 h 1516602"/>
                    <a:gd name="connsiteX142" fmla="*/ 473004 w 1034979"/>
                    <a:gd name="connsiteY142" fmla="*/ 13518 h 1516602"/>
                    <a:gd name="connsiteX143" fmla="*/ 469194 w 1034979"/>
                    <a:gd name="connsiteY143" fmla="*/ 7803 h 1516602"/>
                    <a:gd name="connsiteX144" fmla="*/ 429189 w 1034979"/>
                    <a:gd name="connsiteY144" fmla="*/ 11613 h 1516602"/>
                    <a:gd name="connsiteX145" fmla="*/ 425379 w 1034979"/>
                    <a:gd name="connsiteY145" fmla="*/ 78288 h 1516602"/>
                    <a:gd name="connsiteX146" fmla="*/ 425379 w 1034979"/>
                    <a:gd name="connsiteY146" fmla="*/ 84003 h 1516602"/>
                    <a:gd name="connsiteX147" fmla="*/ 429189 w 1034979"/>
                    <a:gd name="connsiteY147" fmla="*/ 238308 h 1516602"/>
                    <a:gd name="connsiteX148" fmla="*/ 440619 w 1034979"/>
                    <a:gd name="connsiteY148" fmla="*/ 421188 h 1516602"/>
                    <a:gd name="connsiteX149" fmla="*/ 435265 w 1034979"/>
                    <a:gd name="connsiteY149" fmla="*/ 718368 h 1516602"/>
                    <a:gd name="connsiteX150" fmla="*/ 435059 w 1034979"/>
                    <a:gd name="connsiteY150" fmla="*/ 799046 h 1516602"/>
                    <a:gd name="connsiteX151" fmla="*/ 430322 w 1034979"/>
                    <a:gd name="connsiteY151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64381 w 1034979"/>
                    <a:gd name="connsiteY16" fmla="*/ 1119397 h 1516602"/>
                    <a:gd name="connsiteX17" fmla="*/ 208466 w 1034979"/>
                    <a:gd name="connsiteY17" fmla="*/ 1147920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98784 w 1034979"/>
                    <a:gd name="connsiteY100" fmla="*/ 1057458 h 1516602"/>
                    <a:gd name="connsiteX101" fmla="*/ 987354 w 1034979"/>
                    <a:gd name="connsiteY101" fmla="*/ 1049838 h 1516602"/>
                    <a:gd name="connsiteX102" fmla="*/ 975924 w 1034979"/>
                    <a:gd name="connsiteY102" fmla="*/ 1046028 h 1516602"/>
                    <a:gd name="connsiteX103" fmla="*/ 970209 w 1034979"/>
                    <a:gd name="connsiteY103" fmla="*/ 1044123 h 1516602"/>
                    <a:gd name="connsiteX104" fmla="*/ 962589 w 1034979"/>
                    <a:gd name="connsiteY104" fmla="*/ 1042218 h 1516602"/>
                    <a:gd name="connsiteX105" fmla="*/ 956874 w 1034979"/>
                    <a:gd name="connsiteY105" fmla="*/ 1040313 h 1516602"/>
                    <a:gd name="connsiteX106" fmla="*/ 935919 w 1034979"/>
                    <a:gd name="connsiteY106" fmla="*/ 1034598 h 1516602"/>
                    <a:gd name="connsiteX107" fmla="*/ 825429 w 1034979"/>
                    <a:gd name="connsiteY107" fmla="*/ 1034598 h 1516602"/>
                    <a:gd name="connsiteX108" fmla="*/ 730179 w 1034979"/>
                    <a:gd name="connsiteY108" fmla="*/ 1038408 h 1516602"/>
                    <a:gd name="connsiteX109" fmla="*/ 669219 w 1034979"/>
                    <a:gd name="connsiteY109" fmla="*/ 1046028 h 1516602"/>
                    <a:gd name="connsiteX110" fmla="*/ 646359 w 1034979"/>
                    <a:gd name="connsiteY110" fmla="*/ 1049838 h 1516602"/>
                    <a:gd name="connsiteX111" fmla="*/ 642549 w 1034979"/>
                    <a:gd name="connsiteY111" fmla="*/ 1038408 h 1516602"/>
                    <a:gd name="connsiteX112" fmla="*/ 640644 w 1034979"/>
                    <a:gd name="connsiteY112" fmla="*/ 1032693 h 1516602"/>
                    <a:gd name="connsiteX113" fmla="*/ 642549 w 1034979"/>
                    <a:gd name="connsiteY113" fmla="*/ 1015548 h 1516602"/>
                    <a:gd name="connsiteX114" fmla="*/ 644454 w 1034979"/>
                    <a:gd name="connsiteY114" fmla="*/ 1009833 h 1516602"/>
                    <a:gd name="connsiteX115" fmla="*/ 661599 w 1034979"/>
                    <a:gd name="connsiteY115" fmla="*/ 1000308 h 1516602"/>
                    <a:gd name="connsiteX116" fmla="*/ 673029 w 1034979"/>
                    <a:gd name="connsiteY116" fmla="*/ 992688 h 1516602"/>
                    <a:gd name="connsiteX117" fmla="*/ 674934 w 1034979"/>
                    <a:gd name="connsiteY117" fmla="*/ 986973 h 1516602"/>
                    <a:gd name="connsiteX118" fmla="*/ 680649 w 1034979"/>
                    <a:gd name="connsiteY118" fmla="*/ 985068 h 1516602"/>
                    <a:gd name="connsiteX119" fmla="*/ 686364 w 1034979"/>
                    <a:gd name="connsiteY119" fmla="*/ 981258 h 1516602"/>
                    <a:gd name="connsiteX120" fmla="*/ 695889 w 1034979"/>
                    <a:gd name="connsiteY120" fmla="*/ 971733 h 1516602"/>
                    <a:gd name="connsiteX121" fmla="*/ 705414 w 1034979"/>
                    <a:gd name="connsiteY121" fmla="*/ 960303 h 1516602"/>
                    <a:gd name="connsiteX122" fmla="*/ 716844 w 1034979"/>
                    <a:gd name="connsiteY122" fmla="*/ 952683 h 1516602"/>
                    <a:gd name="connsiteX123" fmla="*/ 732084 w 1034979"/>
                    <a:gd name="connsiteY123" fmla="*/ 939348 h 1516602"/>
                    <a:gd name="connsiteX124" fmla="*/ 741609 w 1034979"/>
                    <a:gd name="connsiteY124" fmla="*/ 927918 h 1516602"/>
                    <a:gd name="connsiteX125" fmla="*/ 753039 w 1034979"/>
                    <a:gd name="connsiteY125" fmla="*/ 918393 h 1516602"/>
                    <a:gd name="connsiteX126" fmla="*/ 758754 w 1034979"/>
                    <a:gd name="connsiteY126" fmla="*/ 906963 h 1516602"/>
                    <a:gd name="connsiteX127" fmla="*/ 760659 w 1034979"/>
                    <a:gd name="connsiteY127" fmla="*/ 901248 h 1516602"/>
                    <a:gd name="connsiteX128" fmla="*/ 766374 w 1034979"/>
                    <a:gd name="connsiteY128" fmla="*/ 889818 h 1516602"/>
                    <a:gd name="connsiteX129" fmla="*/ 764469 w 1034979"/>
                    <a:gd name="connsiteY129" fmla="*/ 874578 h 1516602"/>
                    <a:gd name="connsiteX130" fmla="*/ 758754 w 1034979"/>
                    <a:gd name="connsiteY130" fmla="*/ 872673 h 1516602"/>
                    <a:gd name="connsiteX131" fmla="*/ 737799 w 1034979"/>
                    <a:gd name="connsiteY131" fmla="*/ 874578 h 1516602"/>
                    <a:gd name="connsiteX132" fmla="*/ 732084 w 1034979"/>
                    <a:gd name="connsiteY132" fmla="*/ 878388 h 1516602"/>
                    <a:gd name="connsiteX133" fmla="*/ 699699 w 1034979"/>
                    <a:gd name="connsiteY133" fmla="*/ 899343 h 1516602"/>
                    <a:gd name="connsiteX134" fmla="*/ 595181 w 1034979"/>
                    <a:gd name="connsiteY134" fmla="*/ 957831 h 1516602"/>
                    <a:gd name="connsiteX135" fmla="*/ 507294 w 1034979"/>
                    <a:gd name="connsiteY135" fmla="*/ 847908 h 1516602"/>
                    <a:gd name="connsiteX136" fmla="*/ 503484 w 1034979"/>
                    <a:gd name="connsiteY136" fmla="*/ 358323 h 1516602"/>
                    <a:gd name="connsiteX137" fmla="*/ 499674 w 1034979"/>
                    <a:gd name="connsiteY137" fmla="*/ 66858 h 1516602"/>
                    <a:gd name="connsiteX138" fmla="*/ 490149 w 1034979"/>
                    <a:gd name="connsiteY138" fmla="*/ 40188 h 1516602"/>
                    <a:gd name="connsiteX139" fmla="*/ 488244 w 1034979"/>
                    <a:gd name="connsiteY139" fmla="*/ 34473 h 1516602"/>
                    <a:gd name="connsiteX140" fmla="*/ 484434 w 1034979"/>
                    <a:gd name="connsiteY140" fmla="*/ 28758 h 1516602"/>
                    <a:gd name="connsiteX141" fmla="*/ 478719 w 1034979"/>
                    <a:gd name="connsiteY141" fmla="*/ 17328 h 1516602"/>
                    <a:gd name="connsiteX142" fmla="*/ 473004 w 1034979"/>
                    <a:gd name="connsiteY142" fmla="*/ 13518 h 1516602"/>
                    <a:gd name="connsiteX143" fmla="*/ 469194 w 1034979"/>
                    <a:gd name="connsiteY143" fmla="*/ 7803 h 1516602"/>
                    <a:gd name="connsiteX144" fmla="*/ 429189 w 1034979"/>
                    <a:gd name="connsiteY144" fmla="*/ 11613 h 1516602"/>
                    <a:gd name="connsiteX145" fmla="*/ 425379 w 1034979"/>
                    <a:gd name="connsiteY145" fmla="*/ 78288 h 1516602"/>
                    <a:gd name="connsiteX146" fmla="*/ 425379 w 1034979"/>
                    <a:gd name="connsiteY146" fmla="*/ 84003 h 1516602"/>
                    <a:gd name="connsiteX147" fmla="*/ 429189 w 1034979"/>
                    <a:gd name="connsiteY147" fmla="*/ 238308 h 1516602"/>
                    <a:gd name="connsiteX148" fmla="*/ 440619 w 1034979"/>
                    <a:gd name="connsiteY148" fmla="*/ 421188 h 1516602"/>
                    <a:gd name="connsiteX149" fmla="*/ 435265 w 1034979"/>
                    <a:gd name="connsiteY149" fmla="*/ 718368 h 1516602"/>
                    <a:gd name="connsiteX150" fmla="*/ 435059 w 1034979"/>
                    <a:gd name="connsiteY150" fmla="*/ 799046 h 1516602"/>
                    <a:gd name="connsiteX151" fmla="*/ 430322 w 1034979"/>
                    <a:gd name="connsiteY151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64381 w 1034979"/>
                    <a:gd name="connsiteY16" fmla="*/ 1119397 h 1516602"/>
                    <a:gd name="connsiteX17" fmla="*/ 186224 w 1034979"/>
                    <a:gd name="connsiteY17" fmla="*/ 1150391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98784 w 1034979"/>
                    <a:gd name="connsiteY100" fmla="*/ 1057458 h 1516602"/>
                    <a:gd name="connsiteX101" fmla="*/ 987354 w 1034979"/>
                    <a:gd name="connsiteY101" fmla="*/ 1049838 h 1516602"/>
                    <a:gd name="connsiteX102" fmla="*/ 975924 w 1034979"/>
                    <a:gd name="connsiteY102" fmla="*/ 1046028 h 1516602"/>
                    <a:gd name="connsiteX103" fmla="*/ 970209 w 1034979"/>
                    <a:gd name="connsiteY103" fmla="*/ 1044123 h 1516602"/>
                    <a:gd name="connsiteX104" fmla="*/ 962589 w 1034979"/>
                    <a:gd name="connsiteY104" fmla="*/ 1042218 h 1516602"/>
                    <a:gd name="connsiteX105" fmla="*/ 956874 w 1034979"/>
                    <a:gd name="connsiteY105" fmla="*/ 1040313 h 1516602"/>
                    <a:gd name="connsiteX106" fmla="*/ 935919 w 1034979"/>
                    <a:gd name="connsiteY106" fmla="*/ 1034598 h 1516602"/>
                    <a:gd name="connsiteX107" fmla="*/ 825429 w 1034979"/>
                    <a:gd name="connsiteY107" fmla="*/ 1034598 h 1516602"/>
                    <a:gd name="connsiteX108" fmla="*/ 730179 w 1034979"/>
                    <a:gd name="connsiteY108" fmla="*/ 1038408 h 1516602"/>
                    <a:gd name="connsiteX109" fmla="*/ 669219 w 1034979"/>
                    <a:gd name="connsiteY109" fmla="*/ 1046028 h 1516602"/>
                    <a:gd name="connsiteX110" fmla="*/ 646359 w 1034979"/>
                    <a:gd name="connsiteY110" fmla="*/ 1049838 h 1516602"/>
                    <a:gd name="connsiteX111" fmla="*/ 642549 w 1034979"/>
                    <a:gd name="connsiteY111" fmla="*/ 1038408 h 1516602"/>
                    <a:gd name="connsiteX112" fmla="*/ 640644 w 1034979"/>
                    <a:gd name="connsiteY112" fmla="*/ 1032693 h 1516602"/>
                    <a:gd name="connsiteX113" fmla="*/ 642549 w 1034979"/>
                    <a:gd name="connsiteY113" fmla="*/ 1015548 h 1516602"/>
                    <a:gd name="connsiteX114" fmla="*/ 644454 w 1034979"/>
                    <a:gd name="connsiteY114" fmla="*/ 1009833 h 1516602"/>
                    <a:gd name="connsiteX115" fmla="*/ 661599 w 1034979"/>
                    <a:gd name="connsiteY115" fmla="*/ 1000308 h 1516602"/>
                    <a:gd name="connsiteX116" fmla="*/ 673029 w 1034979"/>
                    <a:gd name="connsiteY116" fmla="*/ 992688 h 1516602"/>
                    <a:gd name="connsiteX117" fmla="*/ 674934 w 1034979"/>
                    <a:gd name="connsiteY117" fmla="*/ 986973 h 1516602"/>
                    <a:gd name="connsiteX118" fmla="*/ 680649 w 1034979"/>
                    <a:gd name="connsiteY118" fmla="*/ 985068 h 1516602"/>
                    <a:gd name="connsiteX119" fmla="*/ 686364 w 1034979"/>
                    <a:gd name="connsiteY119" fmla="*/ 981258 h 1516602"/>
                    <a:gd name="connsiteX120" fmla="*/ 695889 w 1034979"/>
                    <a:gd name="connsiteY120" fmla="*/ 971733 h 1516602"/>
                    <a:gd name="connsiteX121" fmla="*/ 705414 w 1034979"/>
                    <a:gd name="connsiteY121" fmla="*/ 960303 h 1516602"/>
                    <a:gd name="connsiteX122" fmla="*/ 716844 w 1034979"/>
                    <a:gd name="connsiteY122" fmla="*/ 952683 h 1516602"/>
                    <a:gd name="connsiteX123" fmla="*/ 732084 w 1034979"/>
                    <a:gd name="connsiteY123" fmla="*/ 939348 h 1516602"/>
                    <a:gd name="connsiteX124" fmla="*/ 741609 w 1034979"/>
                    <a:gd name="connsiteY124" fmla="*/ 927918 h 1516602"/>
                    <a:gd name="connsiteX125" fmla="*/ 753039 w 1034979"/>
                    <a:gd name="connsiteY125" fmla="*/ 918393 h 1516602"/>
                    <a:gd name="connsiteX126" fmla="*/ 758754 w 1034979"/>
                    <a:gd name="connsiteY126" fmla="*/ 906963 h 1516602"/>
                    <a:gd name="connsiteX127" fmla="*/ 760659 w 1034979"/>
                    <a:gd name="connsiteY127" fmla="*/ 901248 h 1516602"/>
                    <a:gd name="connsiteX128" fmla="*/ 766374 w 1034979"/>
                    <a:gd name="connsiteY128" fmla="*/ 889818 h 1516602"/>
                    <a:gd name="connsiteX129" fmla="*/ 764469 w 1034979"/>
                    <a:gd name="connsiteY129" fmla="*/ 874578 h 1516602"/>
                    <a:gd name="connsiteX130" fmla="*/ 758754 w 1034979"/>
                    <a:gd name="connsiteY130" fmla="*/ 872673 h 1516602"/>
                    <a:gd name="connsiteX131" fmla="*/ 737799 w 1034979"/>
                    <a:gd name="connsiteY131" fmla="*/ 874578 h 1516602"/>
                    <a:gd name="connsiteX132" fmla="*/ 732084 w 1034979"/>
                    <a:gd name="connsiteY132" fmla="*/ 878388 h 1516602"/>
                    <a:gd name="connsiteX133" fmla="*/ 699699 w 1034979"/>
                    <a:gd name="connsiteY133" fmla="*/ 899343 h 1516602"/>
                    <a:gd name="connsiteX134" fmla="*/ 595181 w 1034979"/>
                    <a:gd name="connsiteY134" fmla="*/ 957831 h 1516602"/>
                    <a:gd name="connsiteX135" fmla="*/ 507294 w 1034979"/>
                    <a:gd name="connsiteY135" fmla="*/ 847908 h 1516602"/>
                    <a:gd name="connsiteX136" fmla="*/ 503484 w 1034979"/>
                    <a:gd name="connsiteY136" fmla="*/ 358323 h 1516602"/>
                    <a:gd name="connsiteX137" fmla="*/ 499674 w 1034979"/>
                    <a:gd name="connsiteY137" fmla="*/ 66858 h 1516602"/>
                    <a:gd name="connsiteX138" fmla="*/ 490149 w 1034979"/>
                    <a:gd name="connsiteY138" fmla="*/ 40188 h 1516602"/>
                    <a:gd name="connsiteX139" fmla="*/ 488244 w 1034979"/>
                    <a:gd name="connsiteY139" fmla="*/ 34473 h 1516602"/>
                    <a:gd name="connsiteX140" fmla="*/ 484434 w 1034979"/>
                    <a:gd name="connsiteY140" fmla="*/ 28758 h 1516602"/>
                    <a:gd name="connsiteX141" fmla="*/ 478719 w 1034979"/>
                    <a:gd name="connsiteY141" fmla="*/ 17328 h 1516602"/>
                    <a:gd name="connsiteX142" fmla="*/ 473004 w 1034979"/>
                    <a:gd name="connsiteY142" fmla="*/ 13518 h 1516602"/>
                    <a:gd name="connsiteX143" fmla="*/ 469194 w 1034979"/>
                    <a:gd name="connsiteY143" fmla="*/ 7803 h 1516602"/>
                    <a:gd name="connsiteX144" fmla="*/ 429189 w 1034979"/>
                    <a:gd name="connsiteY144" fmla="*/ 11613 h 1516602"/>
                    <a:gd name="connsiteX145" fmla="*/ 425379 w 1034979"/>
                    <a:gd name="connsiteY145" fmla="*/ 78288 h 1516602"/>
                    <a:gd name="connsiteX146" fmla="*/ 425379 w 1034979"/>
                    <a:gd name="connsiteY146" fmla="*/ 84003 h 1516602"/>
                    <a:gd name="connsiteX147" fmla="*/ 429189 w 1034979"/>
                    <a:gd name="connsiteY147" fmla="*/ 238308 h 1516602"/>
                    <a:gd name="connsiteX148" fmla="*/ 440619 w 1034979"/>
                    <a:gd name="connsiteY148" fmla="*/ 421188 h 1516602"/>
                    <a:gd name="connsiteX149" fmla="*/ 435265 w 1034979"/>
                    <a:gd name="connsiteY149" fmla="*/ 718368 h 1516602"/>
                    <a:gd name="connsiteX150" fmla="*/ 435059 w 1034979"/>
                    <a:gd name="connsiteY150" fmla="*/ 799046 h 1516602"/>
                    <a:gd name="connsiteX151" fmla="*/ 430322 w 1034979"/>
                    <a:gd name="connsiteY151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64381 w 1034979"/>
                    <a:gd name="connsiteY16" fmla="*/ 1119397 h 1516602"/>
                    <a:gd name="connsiteX17" fmla="*/ 186224 w 1034979"/>
                    <a:gd name="connsiteY17" fmla="*/ 1150391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98784 w 1034979"/>
                    <a:gd name="connsiteY100" fmla="*/ 1057458 h 1516602"/>
                    <a:gd name="connsiteX101" fmla="*/ 987354 w 1034979"/>
                    <a:gd name="connsiteY101" fmla="*/ 1049838 h 1516602"/>
                    <a:gd name="connsiteX102" fmla="*/ 975924 w 1034979"/>
                    <a:gd name="connsiteY102" fmla="*/ 1046028 h 1516602"/>
                    <a:gd name="connsiteX103" fmla="*/ 970209 w 1034979"/>
                    <a:gd name="connsiteY103" fmla="*/ 1044123 h 1516602"/>
                    <a:gd name="connsiteX104" fmla="*/ 962589 w 1034979"/>
                    <a:gd name="connsiteY104" fmla="*/ 1042218 h 1516602"/>
                    <a:gd name="connsiteX105" fmla="*/ 956874 w 1034979"/>
                    <a:gd name="connsiteY105" fmla="*/ 1040313 h 1516602"/>
                    <a:gd name="connsiteX106" fmla="*/ 935919 w 1034979"/>
                    <a:gd name="connsiteY106" fmla="*/ 1034598 h 1516602"/>
                    <a:gd name="connsiteX107" fmla="*/ 825429 w 1034979"/>
                    <a:gd name="connsiteY107" fmla="*/ 1034598 h 1516602"/>
                    <a:gd name="connsiteX108" fmla="*/ 730179 w 1034979"/>
                    <a:gd name="connsiteY108" fmla="*/ 1038408 h 1516602"/>
                    <a:gd name="connsiteX109" fmla="*/ 669219 w 1034979"/>
                    <a:gd name="connsiteY109" fmla="*/ 1046028 h 1516602"/>
                    <a:gd name="connsiteX110" fmla="*/ 646359 w 1034979"/>
                    <a:gd name="connsiteY110" fmla="*/ 1049838 h 1516602"/>
                    <a:gd name="connsiteX111" fmla="*/ 642549 w 1034979"/>
                    <a:gd name="connsiteY111" fmla="*/ 1038408 h 1516602"/>
                    <a:gd name="connsiteX112" fmla="*/ 640644 w 1034979"/>
                    <a:gd name="connsiteY112" fmla="*/ 1032693 h 1516602"/>
                    <a:gd name="connsiteX113" fmla="*/ 642549 w 1034979"/>
                    <a:gd name="connsiteY113" fmla="*/ 1015548 h 1516602"/>
                    <a:gd name="connsiteX114" fmla="*/ 644454 w 1034979"/>
                    <a:gd name="connsiteY114" fmla="*/ 1009833 h 1516602"/>
                    <a:gd name="connsiteX115" fmla="*/ 661599 w 1034979"/>
                    <a:gd name="connsiteY115" fmla="*/ 1000308 h 1516602"/>
                    <a:gd name="connsiteX116" fmla="*/ 673029 w 1034979"/>
                    <a:gd name="connsiteY116" fmla="*/ 992688 h 1516602"/>
                    <a:gd name="connsiteX117" fmla="*/ 674934 w 1034979"/>
                    <a:gd name="connsiteY117" fmla="*/ 986973 h 1516602"/>
                    <a:gd name="connsiteX118" fmla="*/ 680649 w 1034979"/>
                    <a:gd name="connsiteY118" fmla="*/ 985068 h 1516602"/>
                    <a:gd name="connsiteX119" fmla="*/ 686364 w 1034979"/>
                    <a:gd name="connsiteY119" fmla="*/ 981258 h 1516602"/>
                    <a:gd name="connsiteX120" fmla="*/ 695889 w 1034979"/>
                    <a:gd name="connsiteY120" fmla="*/ 971733 h 1516602"/>
                    <a:gd name="connsiteX121" fmla="*/ 705414 w 1034979"/>
                    <a:gd name="connsiteY121" fmla="*/ 960303 h 1516602"/>
                    <a:gd name="connsiteX122" fmla="*/ 716844 w 1034979"/>
                    <a:gd name="connsiteY122" fmla="*/ 952683 h 1516602"/>
                    <a:gd name="connsiteX123" fmla="*/ 732084 w 1034979"/>
                    <a:gd name="connsiteY123" fmla="*/ 939348 h 1516602"/>
                    <a:gd name="connsiteX124" fmla="*/ 741609 w 1034979"/>
                    <a:gd name="connsiteY124" fmla="*/ 927918 h 1516602"/>
                    <a:gd name="connsiteX125" fmla="*/ 753039 w 1034979"/>
                    <a:gd name="connsiteY125" fmla="*/ 918393 h 1516602"/>
                    <a:gd name="connsiteX126" fmla="*/ 758754 w 1034979"/>
                    <a:gd name="connsiteY126" fmla="*/ 906963 h 1516602"/>
                    <a:gd name="connsiteX127" fmla="*/ 760659 w 1034979"/>
                    <a:gd name="connsiteY127" fmla="*/ 901248 h 1516602"/>
                    <a:gd name="connsiteX128" fmla="*/ 766374 w 1034979"/>
                    <a:gd name="connsiteY128" fmla="*/ 889818 h 1516602"/>
                    <a:gd name="connsiteX129" fmla="*/ 764469 w 1034979"/>
                    <a:gd name="connsiteY129" fmla="*/ 874578 h 1516602"/>
                    <a:gd name="connsiteX130" fmla="*/ 758754 w 1034979"/>
                    <a:gd name="connsiteY130" fmla="*/ 872673 h 1516602"/>
                    <a:gd name="connsiteX131" fmla="*/ 737799 w 1034979"/>
                    <a:gd name="connsiteY131" fmla="*/ 874578 h 1516602"/>
                    <a:gd name="connsiteX132" fmla="*/ 732084 w 1034979"/>
                    <a:gd name="connsiteY132" fmla="*/ 878388 h 1516602"/>
                    <a:gd name="connsiteX133" fmla="*/ 699699 w 1034979"/>
                    <a:gd name="connsiteY133" fmla="*/ 899343 h 1516602"/>
                    <a:gd name="connsiteX134" fmla="*/ 595181 w 1034979"/>
                    <a:gd name="connsiteY134" fmla="*/ 957831 h 1516602"/>
                    <a:gd name="connsiteX135" fmla="*/ 507294 w 1034979"/>
                    <a:gd name="connsiteY135" fmla="*/ 847908 h 1516602"/>
                    <a:gd name="connsiteX136" fmla="*/ 503484 w 1034979"/>
                    <a:gd name="connsiteY136" fmla="*/ 358323 h 1516602"/>
                    <a:gd name="connsiteX137" fmla="*/ 499674 w 1034979"/>
                    <a:gd name="connsiteY137" fmla="*/ 66858 h 1516602"/>
                    <a:gd name="connsiteX138" fmla="*/ 490149 w 1034979"/>
                    <a:gd name="connsiteY138" fmla="*/ 40188 h 1516602"/>
                    <a:gd name="connsiteX139" fmla="*/ 488244 w 1034979"/>
                    <a:gd name="connsiteY139" fmla="*/ 34473 h 1516602"/>
                    <a:gd name="connsiteX140" fmla="*/ 484434 w 1034979"/>
                    <a:gd name="connsiteY140" fmla="*/ 28758 h 1516602"/>
                    <a:gd name="connsiteX141" fmla="*/ 478719 w 1034979"/>
                    <a:gd name="connsiteY141" fmla="*/ 17328 h 1516602"/>
                    <a:gd name="connsiteX142" fmla="*/ 473004 w 1034979"/>
                    <a:gd name="connsiteY142" fmla="*/ 13518 h 1516602"/>
                    <a:gd name="connsiteX143" fmla="*/ 469194 w 1034979"/>
                    <a:gd name="connsiteY143" fmla="*/ 7803 h 1516602"/>
                    <a:gd name="connsiteX144" fmla="*/ 429189 w 1034979"/>
                    <a:gd name="connsiteY144" fmla="*/ 11613 h 1516602"/>
                    <a:gd name="connsiteX145" fmla="*/ 425379 w 1034979"/>
                    <a:gd name="connsiteY145" fmla="*/ 78288 h 1516602"/>
                    <a:gd name="connsiteX146" fmla="*/ 425379 w 1034979"/>
                    <a:gd name="connsiteY146" fmla="*/ 84003 h 1516602"/>
                    <a:gd name="connsiteX147" fmla="*/ 429189 w 1034979"/>
                    <a:gd name="connsiteY147" fmla="*/ 238308 h 1516602"/>
                    <a:gd name="connsiteX148" fmla="*/ 440619 w 1034979"/>
                    <a:gd name="connsiteY148" fmla="*/ 421188 h 1516602"/>
                    <a:gd name="connsiteX149" fmla="*/ 435265 w 1034979"/>
                    <a:gd name="connsiteY149" fmla="*/ 718368 h 1516602"/>
                    <a:gd name="connsiteX150" fmla="*/ 435059 w 1034979"/>
                    <a:gd name="connsiteY150" fmla="*/ 799046 h 1516602"/>
                    <a:gd name="connsiteX151" fmla="*/ 430322 w 1034979"/>
                    <a:gd name="connsiteY151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64381 w 1034979"/>
                    <a:gd name="connsiteY16" fmla="*/ 1119397 h 1516602"/>
                    <a:gd name="connsiteX17" fmla="*/ 186224 w 1034979"/>
                    <a:gd name="connsiteY17" fmla="*/ 1150391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98784 w 1034979"/>
                    <a:gd name="connsiteY100" fmla="*/ 1057458 h 1516602"/>
                    <a:gd name="connsiteX101" fmla="*/ 987354 w 1034979"/>
                    <a:gd name="connsiteY101" fmla="*/ 1049838 h 1516602"/>
                    <a:gd name="connsiteX102" fmla="*/ 975924 w 1034979"/>
                    <a:gd name="connsiteY102" fmla="*/ 1046028 h 1516602"/>
                    <a:gd name="connsiteX103" fmla="*/ 970209 w 1034979"/>
                    <a:gd name="connsiteY103" fmla="*/ 1044123 h 1516602"/>
                    <a:gd name="connsiteX104" fmla="*/ 962589 w 1034979"/>
                    <a:gd name="connsiteY104" fmla="*/ 1042218 h 1516602"/>
                    <a:gd name="connsiteX105" fmla="*/ 935919 w 1034979"/>
                    <a:gd name="connsiteY105" fmla="*/ 1034598 h 1516602"/>
                    <a:gd name="connsiteX106" fmla="*/ 825429 w 1034979"/>
                    <a:gd name="connsiteY106" fmla="*/ 1034598 h 1516602"/>
                    <a:gd name="connsiteX107" fmla="*/ 730179 w 1034979"/>
                    <a:gd name="connsiteY107" fmla="*/ 1038408 h 1516602"/>
                    <a:gd name="connsiteX108" fmla="*/ 669219 w 1034979"/>
                    <a:gd name="connsiteY108" fmla="*/ 1046028 h 1516602"/>
                    <a:gd name="connsiteX109" fmla="*/ 646359 w 1034979"/>
                    <a:gd name="connsiteY109" fmla="*/ 1049838 h 1516602"/>
                    <a:gd name="connsiteX110" fmla="*/ 642549 w 1034979"/>
                    <a:gd name="connsiteY110" fmla="*/ 1038408 h 1516602"/>
                    <a:gd name="connsiteX111" fmla="*/ 640644 w 1034979"/>
                    <a:gd name="connsiteY111" fmla="*/ 1032693 h 1516602"/>
                    <a:gd name="connsiteX112" fmla="*/ 642549 w 1034979"/>
                    <a:gd name="connsiteY112" fmla="*/ 1015548 h 1516602"/>
                    <a:gd name="connsiteX113" fmla="*/ 644454 w 1034979"/>
                    <a:gd name="connsiteY113" fmla="*/ 1009833 h 1516602"/>
                    <a:gd name="connsiteX114" fmla="*/ 661599 w 1034979"/>
                    <a:gd name="connsiteY114" fmla="*/ 1000308 h 1516602"/>
                    <a:gd name="connsiteX115" fmla="*/ 673029 w 1034979"/>
                    <a:gd name="connsiteY115" fmla="*/ 992688 h 1516602"/>
                    <a:gd name="connsiteX116" fmla="*/ 674934 w 1034979"/>
                    <a:gd name="connsiteY116" fmla="*/ 986973 h 1516602"/>
                    <a:gd name="connsiteX117" fmla="*/ 680649 w 1034979"/>
                    <a:gd name="connsiteY117" fmla="*/ 985068 h 1516602"/>
                    <a:gd name="connsiteX118" fmla="*/ 686364 w 1034979"/>
                    <a:gd name="connsiteY118" fmla="*/ 981258 h 1516602"/>
                    <a:gd name="connsiteX119" fmla="*/ 695889 w 1034979"/>
                    <a:gd name="connsiteY119" fmla="*/ 971733 h 1516602"/>
                    <a:gd name="connsiteX120" fmla="*/ 705414 w 1034979"/>
                    <a:gd name="connsiteY120" fmla="*/ 960303 h 1516602"/>
                    <a:gd name="connsiteX121" fmla="*/ 716844 w 1034979"/>
                    <a:gd name="connsiteY121" fmla="*/ 952683 h 1516602"/>
                    <a:gd name="connsiteX122" fmla="*/ 732084 w 1034979"/>
                    <a:gd name="connsiteY122" fmla="*/ 939348 h 1516602"/>
                    <a:gd name="connsiteX123" fmla="*/ 741609 w 1034979"/>
                    <a:gd name="connsiteY123" fmla="*/ 927918 h 1516602"/>
                    <a:gd name="connsiteX124" fmla="*/ 753039 w 1034979"/>
                    <a:gd name="connsiteY124" fmla="*/ 918393 h 1516602"/>
                    <a:gd name="connsiteX125" fmla="*/ 758754 w 1034979"/>
                    <a:gd name="connsiteY125" fmla="*/ 906963 h 1516602"/>
                    <a:gd name="connsiteX126" fmla="*/ 760659 w 1034979"/>
                    <a:gd name="connsiteY126" fmla="*/ 901248 h 1516602"/>
                    <a:gd name="connsiteX127" fmla="*/ 766374 w 1034979"/>
                    <a:gd name="connsiteY127" fmla="*/ 889818 h 1516602"/>
                    <a:gd name="connsiteX128" fmla="*/ 764469 w 1034979"/>
                    <a:gd name="connsiteY128" fmla="*/ 874578 h 1516602"/>
                    <a:gd name="connsiteX129" fmla="*/ 758754 w 1034979"/>
                    <a:gd name="connsiteY129" fmla="*/ 872673 h 1516602"/>
                    <a:gd name="connsiteX130" fmla="*/ 737799 w 1034979"/>
                    <a:gd name="connsiteY130" fmla="*/ 874578 h 1516602"/>
                    <a:gd name="connsiteX131" fmla="*/ 732084 w 1034979"/>
                    <a:gd name="connsiteY131" fmla="*/ 878388 h 1516602"/>
                    <a:gd name="connsiteX132" fmla="*/ 699699 w 1034979"/>
                    <a:gd name="connsiteY132" fmla="*/ 899343 h 1516602"/>
                    <a:gd name="connsiteX133" fmla="*/ 595181 w 1034979"/>
                    <a:gd name="connsiteY133" fmla="*/ 957831 h 1516602"/>
                    <a:gd name="connsiteX134" fmla="*/ 507294 w 1034979"/>
                    <a:gd name="connsiteY134" fmla="*/ 847908 h 1516602"/>
                    <a:gd name="connsiteX135" fmla="*/ 503484 w 1034979"/>
                    <a:gd name="connsiteY135" fmla="*/ 358323 h 1516602"/>
                    <a:gd name="connsiteX136" fmla="*/ 499674 w 1034979"/>
                    <a:gd name="connsiteY136" fmla="*/ 66858 h 1516602"/>
                    <a:gd name="connsiteX137" fmla="*/ 490149 w 1034979"/>
                    <a:gd name="connsiteY137" fmla="*/ 40188 h 1516602"/>
                    <a:gd name="connsiteX138" fmla="*/ 488244 w 1034979"/>
                    <a:gd name="connsiteY138" fmla="*/ 34473 h 1516602"/>
                    <a:gd name="connsiteX139" fmla="*/ 484434 w 1034979"/>
                    <a:gd name="connsiteY139" fmla="*/ 28758 h 1516602"/>
                    <a:gd name="connsiteX140" fmla="*/ 478719 w 1034979"/>
                    <a:gd name="connsiteY140" fmla="*/ 17328 h 1516602"/>
                    <a:gd name="connsiteX141" fmla="*/ 473004 w 1034979"/>
                    <a:gd name="connsiteY141" fmla="*/ 13518 h 1516602"/>
                    <a:gd name="connsiteX142" fmla="*/ 469194 w 1034979"/>
                    <a:gd name="connsiteY142" fmla="*/ 7803 h 1516602"/>
                    <a:gd name="connsiteX143" fmla="*/ 429189 w 1034979"/>
                    <a:gd name="connsiteY143" fmla="*/ 11613 h 1516602"/>
                    <a:gd name="connsiteX144" fmla="*/ 425379 w 1034979"/>
                    <a:gd name="connsiteY144" fmla="*/ 78288 h 1516602"/>
                    <a:gd name="connsiteX145" fmla="*/ 425379 w 1034979"/>
                    <a:gd name="connsiteY145" fmla="*/ 84003 h 1516602"/>
                    <a:gd name="connsiteX146" fmla="*/ 429189 w 1034979"/>
                    <a:gd name="connsiteY146" fmla="*/ 238308 h 1516602"/>
                    <a:gd name="connsiteX147" fmla="*/ 440619 w 1034979"/>
                    <a:gd name="connsiteY147" fmla="*/ 421188 h 1516602"/>
                    <a:gd name="connsiteX148" fmla="*/ 435265 w 1034979"/>
                    <a:gd name="connsiteY148" fmla="*/ 718368 h 1516602"/>
                    <a:gd name="connsiteX149" fmla="*/ 435059 w 1034979"/>
                    <a:gd name="connsiteY149" fmla="*/ 799046 h 1516602"/>
                    <a:gd name="connsiteX150" fmla="*/ 430322 w 1034979"/>
                    <a:gd name="connsiteY150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64381 w 1034979"/>
                    <a:gd name="connsiteY16" fmla="*/ 1119397 h 1516602"/>
                    <a:gd name="connsiteX17" fmla="*/ 186224 w 1034979"/>
                    <a:gd name="connsiteY17" fmla="*/ 1150391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98784 w 1034979"/>
                    <a:gd name="connsiteY100" fmla="*/ 1057458 h 1516602"/>
                    <a:gd name="connsiteX101" fmla="*/ 987354 w 1034979"/>
                    <a:gd name="connsiteY101" fmla="*/ 1049838 h 1516602"/>
                    <a:gd name="connsiteX102" fmla="*/ 970209 w 1034979"/>
                    <a:gd name="connsiteY102" fmla="*/ 1044123 h 1516602"/>
                    <a:gd name="connsiteX103" fmla="*/ 962589 w 1034979"/>
                    <a:gd name="connsiteY103" fmla="*/ 1042218 h 1516602"/>
                    <a:gd name="connsiteX104" fmla="*/ 935919 w 1034979"/>
                    <a:gd name="connsiteY104" fmla="*/ 1034598 h 1516602"/>
                    <a:gd name="connsiteX105" fmla="*/ 825429 w 1034979"/>
                    <a:gd name="connsiteY105" fmla="*/ 1034598 h 1516602"/>
                    <a:gd name="connsiteX106" fmla="*/ 730179 w 1034979"/>
                    <a:gd name="connsiteY106" fmla="*/ 1038408 h 1516602"/>
                    <a:gd name="connsiteX107" fmla="*/ 669219 w 1034979"/>
                    <a:gd name="connsiteY107" fmla="*/ 1046028 h 1516602"/>
                    <a:gd name="connsiteX108" fmla="*/ 646359 w 1034979"/>
                    <a:gd name="connsiteY108" fmla="*/ 1049838 h 1516602"/>
                    <a:gd name="connsiteX109" fmla="*/ 642549 w 1034979"/>
                    <a:gd name="connsiteY109" fmla="*/ 1038408 h 1516602"/>
                    <a:gd name="connsiteX110" fmla="*/ 640644 w 1034979"/>
                    <a:gd name="connsiteY110" fmla="*/ 1032693 h 1516602"/>
                    <a:gd name="connsiteX111" fmla="*/ 642549 w 1034979"/>
                    <a:gd name="connsiteY111" fmla="*/ 1015548 h 1516602"/>
                    <a:gd name="connsiteX112" fmla="*/ 644454 w 1034979"/>
                    <a:gd name="connsiteY112" fmla="*/ 1009833 h 1516602"/>
                    <a:gd name="connsiteX113" fmla="*/ 661599 w 1034979"/>
                    <a:gd name="connsiteY113" fmla="*/ 1000308 h 1516602"/>
                    <a:gd name="connsiteX114" fmla="*/ 673029 w 1034979"/>
                    <a:gd name="connsiteY114" fmla="*/ 992688 h 1516602"/>
                    <a:gd name="connsiteX115" fmla="*/ 674934 w 1034979"/>
                    <a:gd name="connsiteY115" fmla="*/ 986973 h 1516602"/>
                    <a:gd name="connsiteX116" fmla="*/ 680649 w 1034979"/>
                    <a:gd name="connsiteY116" fmla="*/ 985068 h 1516602"/>
                    <a:gd name="connsiteX117" fmla="*/ 686364 w 1034979"/>
                    <a:gd name="connsiteY117" fmla="*/ 981258 h 1516602"/>
                    <a:gd name="connsiteX118" fmla="*/ 695889 w 1034979"/>
                    <a:gd name="connsiteY118" fmla="*/ 971733 h 1516602"/>
                    <a:gd name="connsiteX119" fmla="*/ 705414 w 1034979"/>
                    <a:gd name="connsiteY119" fmla="*/ 960303 h 1516602"/>
                    <a:gd name="connsiteX120" fmla="*/ 716844 w 1034979"/>
                    <a:gd name="connsiteY120" fmla="*/ 952683 h 1516602"/>
                    <a:gd name="connsiteX121" fmla="*/ 732084 w 1034979"/>
                    <a:gd name="connsiteY121" fmla="*/ 939348 h 1516602"/>
                    <a:gd name="connsiteX122" fmla="*/ 741609 w 1034979"/>
                    <a:gd name="connsiteY122" fmla="*/ 927918 h 1516602"/>
                    <a:gd name="connsiteX123" fmla="*/ 753039 w 1034979"/>
                    <a:gd name="connsiteY123" fmla="*/ 918393 h 1516602"/>
                    <a:gd name="connsiteX124" fmla="*/ 758754 w 1034979"/>
                    <a:gd name="connsiteY124" fmla="*/ 906963 h 1516602"/>
                    <a:gd name="connsiteX125" fmla="*/ 760659 w 1034979"/>
                    <a:gd name="connsiteY125" fmla="*/ 901248 h 1516602"/>
                    <a:gd name="connsiteX126" fmla="*/ 766374 w 1034979"/>
                    <a:gd name="connsiteY126" fmla="*/ 889818 h 1516602"/>
                    <a:gd name="connsiteX127" fmla="*/ 764469 w 1034979"/>
                    <a:gd name="connsiteY127" fmla="*/ 874578 h 1516602"/>
                    <a:gd name="connsiteX128" fmla="*/ 758754 w 1034979"/>
                    <a:gd name="connsiteY128" fmla="*/ 872673 h 1516602"/>
                    <a:gd name="connsiteX129" fmla="*/ 737799 w 1034979"/>
                    <a:gd name="connsiteY129" fmla="*/ 874578 h 1516602"/>
                    <a:gd name="connsiteX130" fmla="*/ 732084 w 1034979"/>
                    <a:gd name="connsiteY130" fmla="*/ 878388 h 1516602"/>
                    <a:gd name="connsiteX131" fmla="*/ 699699 w 1034979"/>
                    <a:gd name="connsiteY131" fmla="*/ 899343 h 1516602"/>
                    <a:gd name="connsiteX132" fmla="*/ 595181 w 1034979"/>
                    <a:gd name="connsiteY132" fmla="*/ 957831 h 1516602"/>
                    <a:gd name="connsiteX133" fmla="*/ 507294 w 1034979"/>
                    <a:gd name="connsiteY133" fmla="*/ 847908 h 1516602"/>
                    <a:gd name="connsiteX134" fmla="*/ 503484 w 1034979"/>
                    <a:gd name="connsiteY134" fmla="*/ 358323 h 1516602"/>
                    <a:gd name="connsiteX135" fmla="*/ 499674 w 1034979"/>
                    <a:gd name="connsiteY135" fmla="*/ 66858 h 1516602"/>
                    <a:gd name="connsiteX136" fmla="*/ 490149 w 1034979"/>
                    <a:gd name="connsiteY136" fmla="*/ 40188 h 1516602"/>
                    <a:gd name="connsiteX137" fmla="*/ 488244 w 1034979"/>
                    <a:gd name="connsiteY137" fmla="*/ 34473 h 1516602"/>
                    <a:gd name="connsiteX138" fmla="*/ 484434 w 1034979"/>
                    <a:gd name="connsiteY138" fmla="*/ 28758 h 1516602"/>
                    <a:gd name="connsiteX139" fmla="*/ 478719 w 1034979"/>
                    <a:gd name="connsiteY139" fmla="*/ 17328 h 1516602"/>
                    <a:gd name="connsiteX140" fmla="*/ 473004 w 1034979"/>
                    <a:gd name="connsiteY140" fmla="*/ 13518 h 1516602"/>
                    <a:gd name="connsiteX141" fmla="*/ 469194 w 1034979"/>
                    <a:gd name="connsiteY141" fmla="*/ 7803 h 1516602"/>
                    <a:gd name="connsiteX142" fmla="*/ 429189 w 1034979"/>
                    <a:gd name="connsiteY142" fmla="*/ 11613 h 1516602"/>
                    <a:gd name="connsiteX143" fmla="*/ 425379 w 1034979"/>
                    <a:gd name="connsiteY143" fmla="*/ 78288 h 1516602"/>
                    <a:gd name="connsiteX144" fmla="*/ 425379 w 1034979"/>
                    <a:gd name="connsiteY144" fmla="*/ 84003 h 1516602"/>
                    <a:gd name="connsiteX145" fmla="*/ 429189 w 1034979"/>
                    <a:gd name="connsiteY145" fmla="*/ 238308 h 1516602"/>
                    <a:gd name="connsiteX146" fmla="*/ 440619 w 1034979"/>
                    <a:gd name="connsiteY146" fmla="*/ 421188 h 1516602"/>
                    <a:gd name="connsiteX147" fmla="*/ 435265 w 1034979"/>
                    <a:gd name="connsiteY147" fmla="*/ 718368 h 1516602"/>
                    <a:gd name="connsiteX148" fmla="*/ 435059 w 1034979"/>
                    <a:gd name="connsiteY148" fmla="*/ 799046 h 1516602"/>
                    <a:gd name="connsiteX149" fmla="*/ 430322 w 1034979"/>
                    <a:gd name="connsiteY149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64381 w 1034979"/>
                    <a:gd name="connsiteY16" fmla="*/ 1119397 h 1516602"/>
                    <a:gd name="connsiteX17" fmla="*/ 186224 w 1034979"/>
                    <a:gd name="connsiteY17" fmla="*/ 1150391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98784 w 1034979"/>
                    <a:gd name="connsiteY100" fmla="*/ 1057458 h 1516602"/>
                    <a:gd name="connsiteX101" fmla="*/ 970209 w 1034979"/>
                    <a:gd name="connsiteY101" fmla="*/ 1044123 h 1516602"/>
                    <a:gd name="connsiteX102" fmla="*/ 962589 w 1034979"/>
                    <a:gd name="connsiteY102" fmla="*/ 1042218 h 1516602"/>
                    <a:gd name="connsiteX103" fmla="*/ 935919 w 1034979"/>
                    <a:gd name="connsiteY103" fmla="*/ 1034598 h 1516602"/>
                    <a:gd name="connsiteX104" fmla="*/ 825429 w 1034979"/>
                    <a:gd name="connsiteY104" fmla="*/ 1034598 h 1516602"/>
                    <a:gd name="connsiteX105" fmla="*/ 730179 w 1034979"/>
                    <a:gd name="connsiteY105" fmla="*/ 1038408 h 1516602"/>
                    <a:gd name="connsiteX106" fmla="*/ 669219 w 1034979"/>
                    <a:gd name="connsiteY106" fmla="*/ 1046028 h 1516602"/>
                    <a:gd name="connsiteX107" fmla="*/ 646359 w 1034979"/>
                    <a:gd name="connsiteY107" fmla="*/ 1049838 h 1516602"/>
                    <a:gd name="connsiteX108" fmla="*/ 642549 w 1034979"/>
                    <a:gd name="connsiteY108" fmla="*/ 1038408 h 1516602"/>
                    <a:gd name="connsiteX109" fmla="*/ 640644 w 1034979"/>
                    <a:gd name="connsiteY109" fmla="*/ 1032693 h 1516602"/>
                    <a:gd name="connsiteX110" fmla="*/ 642549 w 1034979"/>
                    <a:gd name="connsiteY110" fmla="*/ 1015548 h 1516602"/>
                    <a:gd name="connsiteX111" fmla="*/ 644454 w 1034979"/>
                    <a:gd name="connsiteY111" fmla="*/ 1009833 h 1516602"/>
                    <a:gd name="connsiteX112" fmla="*/ 661599 w 1034979"/>
                    <a:gd name="connsiteY112" fmla="*/ 1000308 h 1516602"/>
                    <a:gd name="connsiteX113" fmla="*/ 673029 w 1034979"/>
                    <a:gd name="connsiteY113" fmla="*/ 992688 h 1516602"/>
                    <a:gd name="connsiteX114" fmla="*/ 674934 w 1034979"/>
                    <a:gd name="connsiteY114" fmla="*/ 986973 h 1516602"/>
                    <a:gd name="connsiteX115" fmla="*/ 680649 w 1034979"/>
                    <a:gd name="connsiteY115" fmla="*/ 985068 h 1516602"/>
                    <a:gd name="connsiteX116" fmla="*/ 686364 w 1034979"/>
                    <a:gd name="connsiteY116" fmla="*/ 981258 h 1516602"/>
                    <a:gd name="connsiteX117" fmla="*/ 695889 w 1034979"/>
                    <a:gd name="connsiteY117" fmla="*/ 971733 h 1516602"/>
                    <a:gd name="connsiteX118" fmla="*/ 705414 w 1034979"/>
                    <a:gd name="connsiteY118" fmla="*/ 960303 h 1516602"/>
                    <a:gd name="connsiteX119" fmla="*/ 716844 w 1034979"/>
                    <a:gd name="connsiteY119" fmla="*/ 952683 h 1516602"/>
                    <a:gd name="connsiteX120" fmla="*/ 732084 w 1034979"/>
                    <a:gd name="connsiteY120" fmla="*/ 939348 h 1516602"/>
                    <a:gd name="connsiteX121" fmla="*/ 741609 w 1034979"/>
                    <a:gd name="connsiteY121" fmla="*/ 927918 h 1516602"/>
                    <a:gd name="connsiteX122" fmla="*/ 753039 w 1034979"/>
                    <a:gd name="connsiteY122" fmla="*/ 918393 h 1516602"/>
                    <a:gd name="connsiteX123" fmla="*/ 758754 w 1034979"/>
                    <a:gd name="connsiteY123" fmla="*/ 906963 h 1516602"/>
                    <a:gd name="connsiteX124" fmla="*/ 760659 w 1034979"/>
                    <a:gd name="connsiteY124" fmla="*/ 901248 h 1516602"/>
                    <a:gd name="connsiteX125" fmla="*/ 766374 w 1034979"/>
                    <a:gd name="connsiteY125" fmla="*/ 889818 h 1516602"/>
                    <a:gd name="connsiteX126" fmla="*/ 764469 w 1034979"/>
                    <a:gd name="connsiteY126" fmla="*/ 874578 h 1516602"/>
                    <a:gd name="connsiteX127" fmla="*/ 758754 w 1034979"/>
                    <a:gd name="connsiteY127" fmla="*/ 872673 h 1516602"/>
                    <a:gd name="connsiteX128" fmla="*/ 737799 w 1034979"/>
                    <a:gd name="connsiteY128" fmla="*/ 874578 h 1516602"/>
                    <a:gd name="connsiteX129" fmla="*/ 732084 w 1034979"/>
                    <a:gd name="connsiteY129" fmla="*/ 878388 h 1516602"/>
                    <a:gd name="connsiteX130" fmla="*/ 699699 w 1034979"/>
                    <a:gd name="connsiteY130" fmla="*/ 899343 h 1516602"/>
                    <a:gd name="connsiteX131" fmla="*/ 595181 w 1034979"/>
                    <a:gd name="connsiteY131" fmla="*/ 957831 h 1516602"/>
                    <a:gd name="connsiteX132" fmla="*/ 507294 w 1034979"/>
                    <a:gd name="connsiteY132" fmla="*/ 847908 h 1516602"/>
                    <a:gd name="connsiteX133" fmla="*/ 503484 w 1034979"/>
                    <a:gd name="connsiteY133" fmla="*/ 358323 h 1516602"/>
                    <a:gd name="connsiteX134" fmla="*/ 499674 w 1034979"/>
                    <a:gd name="connsiteY134" fmla="*/ 66858 h 1516602"/>
                    <a:gd name="connsiteX135" fmla="*/ 490149 w 1034979"/>
                    <a:gd name="connsiteY135" fmla="*/ 40188 h 1516602"/>
                    <a:gd name="connsiteX136" fmla="*/ 488244 w 1034979"/>
                    <a:gd name="connsiteY136" fmla="*/ 34473 h 1516602"/>
                    <a:gd name="connsiteX137" fmla="*/ 484434 w 1034979"/>
                    <a:gd name="connsiteY137" fmla="*/ 28758 h 1516602"/>
                    <a:gd name="connsiteX138" fmla="*/ 478719 w 1034979"/>
                    <a:gd name="connsiteY138" fmla="*/ 17328 h 1516602"/>
                    <a:gd name="connsiteX139" fmla="*/ 473004 w 1034979"/>
                    <a:gd name="connsiteY139" fmla="*/ 13518 h 1516602"/>
                    <a:gd name="connsiteX140" fmla="*/ 469194 w 1034979"/>
                    <a:gd name="connsiteY140" fmla="*/ 7803 h 1516602"/>
                    <a:gd name="connsiteX141" fmla="*/ 429189 w 1034979"/>
                    <a:gd name="connsiteY141" fmla="*/ 11613 h 1516602"/>
                    <a:gd name="connsiteX142" fmla="*/ 425379 w 1034979"/>
                    <a:gd name="connsiteY142" fmla="*/ 78288 h 1516602"/>
                    <a:gd name="connsiteX143" fmla="*/ 425379 w 1034979"/>
                    <a:gd name="connsiteY143" fmla="*/ 84003 h 1516602"/>
                    <a:gd name="connsiteX144" fmla="*/ 429189 w 1034979"/>
                    <a:gd name="connsiteY144" fmla="*/ 238308 h 1516602"/>
                    <a:gd name="connsiteX145" fmla="*/ 440619 w 1034979"/>
                    <a:gd name="connsiteY145" fmla="*/ 421188 h 1516602"/>
                    <a:gd name="connsiteX146" fmla="*/ 435265 w 1034979"/>
                    <a:gd name="connsiteY146" fmla="*/ 718368 h 1516602"/>
                    <a:gd name="connsiteX147" fmla="*/ 435059 w 1034979"/>
                    <a:gd name="connsiteY147" fmla="*/ 799046 h 1516602"/>
                    <a:gd name="connsiteX148" fmla="*/ 430322 w 1034979"/>
                    <a:gd name="connsiteY148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64381 w 1034979"/>
                    <a:gd name="connsiteY16" fmla="*/ 1119397 h 1516602"/>
                    <a:gd name="connsiteX17" fmla="*/ 186224 w 1034979"/>
                    <a:gd name="connsiteY17" fmla="*/ 1150391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1006404 w 1034979"/>
                    <a:gd name="connsiteY99" fmla="*/ 1059363 h 1516602"/>
                    <a:gd name="connsiteX100" fmla="*/ 970209 w 1034979"/>
                    <a:gd name="connsiteY100" fmla="*/ 1044123 h 1516602"/>
                    <a:gd name="connsiteX101" fmla="*/ 962589 w 1034979"/>
                    <a:gd name="connsiteY101" fmla="*/ 1042218 h 1516602"/>
                    <a:gd name="connsiteX102" fmla="*/ 935919 w 1034979"/>
                    <a:gd name="connsiteY102" fmla="*/ 1034598 h 1516602"/>
                    <a:gd name="connsiteX103" fmla="*/ 825429 w 1034979"/>
                    <a:gd name="connsiteY103" fmla="*/ 1034598 h 1516602"/>
                    <a:gd name="connsiteX104" fmla="*/ 730179 w 1034979"/>
                    <a:gd name="connsiteY104" fmla="*/ 1038408 h 1516602"/>
                    <a:gd name="connsiteX105" fmla="*/ 669219 w 1034979"/>
                    <a:gd name="connsiteY105" fmla="*/ 1046028 h 1516602"/>
                    <a:gd name="connsiteX106" fmla="*/ 646359 w 1034979"/>
                    <a:gd name="connsiteY106" fmla="*/ 1049838 h 1516602"/>
                    <a:gd name="connsiteX107" fmla="*/ 642549 w 1034979"/>
                    <a:gd name="connsiteY107" fmla="*/ 1038408 h 1516602"/>
                    <a:gd name="connsiteX108" fmla="*/ 640644 w 1034979"/>
                    <a:gd name="connsiteY108" fmla="*/ 1032693 h 1516602"/>
                    <a:gd name="connsiteX109" fmla="*/ 642549 w 1034979"/>
                    <a:gd name="connsiteY109" fmla="*/ 1015548 h 1516602"/>
                    <a:gd name="connsiteX110" fmla="*/ 644454 w 1034979"/>
                    <a:gd name="connsiteY110" fmla="*/ 1009833 h 1516602"/>
                    <a:gd name="connsiteX111" fmla="*/ 661599 w 1034979"/>
                    <a:gd name="connsiteY111" fmla="*/ 1000308 h 1516602"/>
                    <a:gd name="connsiteX112" fmla="*/ 673029 w 1034979"/>
                    <a:gd name="connsiteY112" fmla="*/ 992688 h 1516602"/>
                    <a:gd name="connsiteX113" fmla="*/ 674934 w 1034979"/>
                    <a:gd name="connsiteY113" fmla="*/ 986973 h 1516602"/>
                    <a:gd name="connsiteX114" fmla="*/ 680649 w 1034979"/>
                    <a:gd name="connsiteY114" fmla="*/ 985068 h 1516602"/>
                    <a:gd name="connsiteX115" fmla="*/ 686364 w 1034979"/>
                    <a:gd name="connsiteY115" fmla="*/ 981258 h 1516602"/>
                    <a:gd name="connsiteX116" fmla="*/ 695889 w 1034979"/>
                    <a:gd name="connsiteY116" fmla="*/ 971733 h 1516602"/>
                    <a:gd name="connsiteX117" fmla="*/ 705414 w 1034979"/>
                    <a:gd name="connsiteY117" fmla="*/ 960303 h 1516602"/>
                    <a:gd name="connsiteX118" fmla="*/ 716844 w 1034979"/>
                    <a:gd name="connsiteY118" fmla="*/ 952683 h 1516602"/>
                    <a:gd name="connsiteX119" fmla="*/ 732084 w 1034979"/>
                    <a:gd name="connsiteY119" fmla="*/ 939348 h 1516602"/>
                    <a:gd name="connsiteX120" fmla="*/ 741609 w 1034979"/>
                    <a:gd name="connsiteY120" fmla="*/ 927918 h 1516602"/>
                    <a:gd name="connsiteX121" fmla="*/ 753039 w 1034979"/>
                    <a:gd name="connsiteY121" fmla="*/ 918393 h 1516602"/>
                    <a:gd name="connsiteX122" fmla="*/ 758754 w 1034979"/>
                    <a:gd name="connsiteY122" fmla="*/ 906963 h 1516602"/>
                    <a:gd name="connsiteX123" fmla="*/ 760659 w 1034979"/>
                    <a:gd name="connsiteY123" fmla="*/ 901248 h 1516602"/>
                    <a:gd name="connsiteX124" fmla="*/ 766374 w 1034979"/>
                    <a:gd name="connsiteY124" fmla="*/ 889818 h 1516602"/>
                    <a:gd name="connsiteX125" fmla="*/ 764469 w 1034979"/>
                    <a:gd name="connsiteY125" fmla="*/ 874578 h 1516602"/>
                    <a:gd name="connsiteX126" fmla="*/ 758754 w 1034979"/>
                    <a:gd name="connsiteY126" fmla="*/ 872673 h 1516602"/>
                    <a:gd name="connsiteX127" fmla="*/ 737799 w 1034979"/>
                    <a:gd name="connsiteY127" fmla="*/ 874578 h 1516602"/>
                    <a:gd name="connsiteX128" fmla="*/ 732084 w 1034979"/>
                    <a:gd name="connsiteY128" fmla="*/ 878388 h 1516602"/>
                    <a:gd name="connsiteX129" fmla="*/ 699699 w 1034979"/>
                    <a:gd name="connsiteY129" fmla="*/ 899343 h 1516602"/>
                    <a:gd name="connsiteX130" fmla="*/ 595181 w 1034979"/>
                    <a:gd name="connsiteY130" fmla="*/ 957831 h 1516602"/>
                    <a:gd name="connsiteX131" fmla="*/ 507294 w 1034979"/>
                    <a:gd name="connsiteY131" fmla="*/ 847908 h 1516602"/>
                    <a:gd name="connsiteX132" fmla="*/ 503484 w 1034979"/>
                    <a:gd name="connsiteY132" fmla="*/ 358323 h 1516602"/>
                    <a:gd name="connsiteX133" fmla="*/ 499674 w 1034979"/>
                    <a:gd name="connsiteY133" fmla="*/ 66858 h 1516602"/>
                    <a:gd name="connsiteX134" fmla="*/ 490149 w 1034979"/>
                    <a:gd name="connsiteY134" fmla="*/ 40188 h 1516602"/>
                    <a:gd name="connsiteX135" fmla="*/ 488244 w 1034979"/>
                    <a:gd name="connsiteY135" fmla="*/ 34473 h 1516602"/>
                    <a:gd name="connsiteX136" fmla="*/ 484434 w 1034979"/>
                    <a:gd name="connsiteY136" fmla="*/ 28758 h 1516602"/>
                    <a:gd name="connsiteX137" fmla="*/ 478719 w 1034979"/>
                    <a:gd name="connsiteY137" fmla="*/ 17328 h 1516602"/>
                    <a:gd name="connsiteX138" fmla="*/ 473004 w 1034979"/>
                    <a:gd name="connsiteY138" fmla="*/ 13518 h 1516602"/>
                    <a:gd name="connsiteX139" fmla="*/ 469194 w 1034979"/>
                    <a:gd name="connsiteY139" fmla="*/ 7803 h 1516602"/>
                    <a:gd name="connsiteX140" fmla="*/ 429189 w 1034979"/>
                    <a:gd name="connsiteY140" fmla="*/ 11613 h 1516602"/>
                    <a:gd name="connsiteX141" fmla="*/ 425379 w 1034979"/>
                    <a:gd name="connsiteY141" fmla="*/ 78288 h 1516602"/>
                    <a:gd name="connsiteX142" fmla="*/ 425379 w 1034979"/>
                    <a:gd name="connsiteY142" fmla="*/ 84003 h 1516602"/>
                    <a:gd name="connsiteX143" fmla="*/ 429189 w 1034979"/>
                    <a:gd name="connsiteY143" fmla="*/ 238308 h 1516602"/>
                    <a:gd name="connsiteX144" fmla="*/ 440619 w 1034979"/>
                    <a:gd name="connsiteY144" fmla="*/ 421188 h 1516602"/>
                    <a:gd name="connsiteX145" fmla="*/ 435265 w 1034979"/>
                    <a:gd name="connsiteY145" fmla="*/ 718368 h 1516602"/>
                    <a:gd name="connsiteX146" fmla="*/ 435059 w 1034979"/>
                    <a:gd name="connsiteY146" fmla="*/ 799046 h 1516602"/>
                    <a:gd name="connsiteX147" fmla="*/ 430322 w 1034979"/>
                    <a:gd name="connsiteY147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64381 w 1034979"/>
                    <a:gd name="connsiteY16" fmla="*/ 1119397 h 1516602"/>
                    <a:gd name="connsiteX17" fmla="*/ 186224 w 1034979"/>
                    <a:gd name="connsiteY17" fmla="*/ 1150391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1012119 w 1034979"/>
                    <a:gd name="connsiteY98" fmla="*/ 1061268 h 1516602"/>
                    <a:gd name="connsiteX99" fmla="*/ 970209 w 1034979"/>
                    <a:gd name="connsiteY99" fmla="*/ 1044123 h 1516602"/>
                    <a:gd name="connsiteX100" fmla="*/ 962589 w 1034979"/>
                    <a:gd name="connsiteY100" fmla="*/ 1042218 h 1516602"/>
                    <a:gd name="connsiteX101" fmla="*/ 935919 w 1034979"/>
                    <a:gd name="connsiteY101" fmla="*/ 1034598 h 1516602"/>
                    <a:gd name="connsiteX102" fmla="*/ 825429 w 1034979"/>
                    <a:gd name="connsiteY102" fmla="*/ 1034598 h 1516602"/>
                    <a:gd name="connsiteX103" fmla="*/ 730179 w 1034979"/>
                    <a:gd name="connsiteY103" fmla="*/ 1038408 h 1516602"/>
                    <a:gd name="connsiteX104" fmla="*/ 669219 w 1034979"/>
                    <a:gd name="connsiteY104" fmla="*/ 1046028 h 1516602"/>
                    <a:gd name="connsiteX105" fmla="*/ 646359 w 1034979"/>
                    <a:gd name="connsiteY105" fmla="*/ 1049838 h 1516602"/>
                    <a:gd name="connsiteX106" fmla="*/ 642549 w 1034979"/>
                    <a:gd name="connsiteY106" fmla="*/ 1038408 h 1516602"/>
                    <a:gd name="connsiteX107" fmla="*/ 640644 w 1034979"/>
                    <a:gd name="connsiteY107" fmla="*/ 1032693 h 1516602"/>
                    <a:gd name="connsiteX108" fmla="*/ 642549 w 1034979"/>
                    <a:gd name="connsiteY108" fmla="*/ 1015548 h 1516602"/>
                    <a:gd name="connsiteX109" fmla="*/ 644454 w 1034979"/>
                    <a:gd name="connsiteY109" fmla="*/ 1009833 h 1516602"/>
                    <a:gd name="connsiteX110" fmla="*/ 661599 w 1034979"/>
                    <a:gd name="connsiteY110" fmla="*/ 1000308 h 1516602"/>
                    <a:gd name="connsiteX111" fmla="*/ 673029 w 1034979"/>
                    <a:gd name="connsiteY111" fmla="*/ 992688 h 1516602"/>
                    <a:gd name="connsiteX112" fmla="*/ 674934 w 1034979"/>
                    <a:gd name="connsiteY112" fmla="*/ 986973 h 1516602"/>
                    <a:gd name="connsiteX113" fmla="*/ 680649 w 1034979"/>
                    <a:gd name="connsiteY113" fmla="*/ 985068 h 1516602"/>
                    <a:gd name="connsiteX114" fmla="*/ 686364 w 1034979"/>
                    <a:gd name="connsiteY114" fmla="*/ 981258 h 1516602"/>
                    <a:gd name="connsiteX115" fmla="*/ 695889 w 1034979"/>
                    <a:gd name="connsiteY115" fmla="*/ 971733 h 1516602"/>
                    <a:gd name="connsiteX116" fmla="*/ 705414 w 1034979"/>
                    <a:gd name="connsiteY116" fmla="*/ 960303 h 1516602"/>
                    <a:gd name="connsiteX117" fmla="*/ 716844 w 1034979"/>
                    <a:gd name="connsiteY117" fmla="*/ 952683 h 1516602"/>
                    <a:gd name="connsiteX118" fmla="*/ 732084 w 1034979"/>
                    <a:gd name="connsiteY118" fmla="*/ 939348 h 1516602"/>
                    <a:gd name="connsiteX119" fmla="*/ 741609 w 1034979"/>
                    <a:gd name="connsiteY119" fmla="*/ 927918 h 1516602"/>
                    <a:gd name="connsiteX120" fmla="*/ 753039 w 1034979"/>
                    <a:gd name="connsiteY120" fmla="*/ 918393 h 1516602"/>
                    <a:gd name="connsiteX121" fmla="*/ 758754 w 1034979"/>
                    <a:gd name="connsiteY121" fmla="*/ 906963 h 1516602"/>
                    <a:gd name="connsiteX122" fmla="*/ 760659 w 1034979"/>
                    <a:gd name="connsiteY122" fmla="*/ 901248 h 1516602"/>
                    <a:gd name="connsiteX123" fmla="*/ 766374 w 1034979"/>
                    <a:gd name="connsiteY123" fmla="*/ 889818 h 1516602"/>
                    <a:gd name="connsiteX124" fmla="*/ 764469 w 1034979"/>
                    <a:gd name="connsiteY124" fmla="*/ 874578 h 1516602"/>
                    <a:gd name="connsiteX125" fmla="*/ 758754 w 1034979"/>
                    <a:gd name="connsiteY125" fmla="*/ 872673 h 1516602"/>
                    <a:gd name="connsiteX126" fmla="*/ 737799 w 1034979"/>
                    <a:gd name="connsiteY126" fmla="*/ 874578 h 1516602"/>
                    <a:gd name="connsiteX127" fmla="*/ 732084 w 1034979"/>
                    <a:gd name="connsiteY127" fmla="*/ 878388 h 1516602"/>
                    <a:gd name="connsiteX128" fmla="*/ 699699 w 1034979"/>
                    <a:gd name="connsiteY128" fmla="*/ 899343 h 1516602"/>
                    <a:gd name="connsiteX129" fmla="*/ 595181 w 1034979"/>
                    <a:gd name="connsiteY129" fmla="*/ 957831 h 1516602"/>
                    <a:gd name="connsiteX130" fmla="*/ 507294 w 1034979"/>
                    <a:gd name="connsiteY130" fmla="*/ 847908 h 1516602"/>
                    <a:gd name="connsiteX131" fmla="*/ 503484 w 1034979"/>
                    <a:gd name="connsiteY131" fmla="*/ 358323 h 1516602"/>
                    <a:gd name="connsiteX132" fmla="*/ 499674 w 1034979"/>
                    <a:gd name="connsiteY132" fmla="*/ 66858 h 1516602"/>
                    <a:gd name="connsiteX133" fmla="*/ 490149 w 1034979"/>
                    <a:gd name="connsiteY133" fmla="*/ 40188 h 1516602"/>
                    <a:gd name="connsiteX134" fmla="*/ 488244 w 1034979"/>
                    <a:gd name="connsiteY134" fmla="*/ 34473 h 1516602"/>
                    <a:gd name="connsiteX135" fmla="*/ 484434 w 1034979"/>
                    <a:gd name="connsiteY135" fmla="*/ 28758 h 1516602"/>
                    <a:gd name="connsiteX136" fmla="*/ 478719 w 1034979"/>
                    <a:gd name="connsiteY136" fmla="*/ 17328 h 1516602"/>
                    <a:gd name="connsiteX137" fmla="*/ 473004 w 1034979"/>
                    <a:gd name="connsiteY137" fmla="*/ 13518 h 1516602"/>
                    <a:gd name="connsiteX138" fmla="*/ 469194 w 1034979"/>
                    <a:gd name="connsiteY138" fmla="*/ 7803 h 1516602"/>
                    <a:gd name="connsiteX139" fmla="*/ 429189 w 1034979"/>
                    <a:gd name="connsiteY139" fmla="*/ 11613 h 1516602"/>
                    <a:gd name="connsiteX140" fmla="*/ 425379 w 1034979"/>
                    <a:gd name="connsiteY140" fmla="*/ 78288 h 1516602"/>
                    <a:gd name="connsiteX141" fmla="*/ 425379 w 1034979"/>
                    <a:gd name="connsiteY141" fmla="*/ 84003 h 1516602"/>
                    <a:gd name="connsiteX142" fmla="*/ 429189 w 1034979"/>
                    <a:gd name="connsiteY142" fmla="*/ 238308 h 1516602"/>
                    <a:gd name="connsiteX143" fmla="*/ 440619 w 1034979"/>
                    <a:gd name="connsiteY143" fmla="*/ 421188 h 1516602"/>
                    <a:gd name="connsiteX144" fmla="*/ 435265 w 1034979"/>
                    <a:gd name="connsiteY144" fmla="*/ 718368 h 1516602"/>
                    <a:gd name="connsiteX145" fmla="*/ 435059 w 1034979"/>
                    <a:gd name="connsiteY145" fmla="*/ 799046 h 1516602"/>
                    <a:gd name="connsiteX146" fmla="*/ 430322 w 1034979"/>
                    <a:gd name="connsiteY146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64381 w 1034979"/>
                    <a:gd name="connsiteY16" fmla="*/ 1119397 h 1516602"/>
                    <a:gd name="connsiteX17" fmla="*/ 186224 w 1034979"/>
                    <a:gd name="connsiteY17" fmla="*/ 1150391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1033074 w 1034979"/>
                    <a:gd name="connsiteY96" fmla="*/ 1066983 h 1516602"/>
                    <a:gd name="connsiteX97" fmla="*/ 1027359 w 1034979"/>
                    <a:gd name="connsiteY97" fmla="*/ 1063173 h 1516602"/>
                    <a:gd name="connsiteX98" fmla="*/ 970209 w 1034979"/>
                    <a:gd name="connsiteY98" fmla="*/ 1044123 h 1516602"/>
                    <a:gd name="connsiteX99" fmla="*/ 962589 w 1034979"/>
                    <a:gd name="connsiteY99" fmla="*/ 1042218 h 1516602"/>
                    <a:gd name="connsiteX100" fmla="*/ 935919 w 1034979"/>
                    <a:gd name="connsiteY100" fmla="*/ 1034598 h 1516602"/>
                    <a:gd name="connsiteX101" fmla="*/ 825429 w 1034979"/>
                    <a:gd name="connsiteY101" fmla="*/ 1034598 h 1516602"/>
                    <a:gd name="connsiteX102" fmla="*/ 730179 w 1034979"/>
                    <a:gd name="connsiteY102" fmla="*/ 1038408 h 1516602"/>
                    <a:gd name="connsiteX103" fmla="*/ 669219 w 1034979"/>
                    <a:gd name="connsiteY103" fmla="*/ 1046028 h 1516602"/>
                    <a:gd name="connsiteX104" fmla="*/ 646359 w 1034979"/>
                    <a:gd name="connsiteY104" fmla="*/ 1049838 h 1516602"/>
                    <a:gd name="connsiteX105" fmla="*/ 642549 w 1034979"/>
                    <a:gd name="connsiteY105" fmla="*/ 1038408 h 1516602"/>
                    <a:gd name="connsiteX106" fmla="*/ 640644 w 1034979"/>
                    <a:gd name="connsiteY106" fmla="*/ 1032693 h 1516602"/>
                    <a:gd name="connsiteX107" fmla="*/ 642549 w 1034979"/>
                    <a:gd name="connsiteY107" fmla="*/ 1015548 h 1516602"/>
                    <a:gd name="connsiteX108" fmla="*/ 644454 w 1034979"/>
                    <a:gd name="connsiteY108" fmla="*/ 1009833 h 1516602"/>
                    <a:gd name="connsiteX109" fmla="*/ 661599 w 1034979"/>
                    <a:gd name="connsiteY109" fmla="*/ 1000308 h 1516602"/>
                    <a:gd name="connsiteX110" fmla="*/ 673029 w 1034979"/>
                    <a:gd name="connsiteY110" fmla="*/ 992688 h 1516602"/>
                    <a:gd name="connsiteX111" fmla="*/ 674934 w 1034979"/>
                    <a:gd name="connsiteY111" fmla="*/ 986973 h 1516602"/>
                    <a:gd name="connsiteX112" fmla="*/ 680649 w 1034979"/>
                    <a:gd name="connsiteY112" fmla="*/ 985068 h 1516602"/>
                    <a:gd name="connsiteX113" fmla="*/ 686364 w 1034979"/>
                    <a:gd name="connsiteY113" fmla="*/ 981258 h 1516602"/>
                    <a:gd name="connsiteX114" fmla="*/ 695889 w 1034979"/>
                    <a:gd name="connsiteY114" fmla="*/ 971733 h 1516602"/>
                    <a:gd name="connsiteX115" fmla="*/ 705414 w 1034979"/>
                    <a:gd name="connsiteY115" fmla="*/ 960303 h 1516602"/>
                    <a:gd name="connsiteX116" fmla="*/ 716844 w 1034979"/>
                    <a:gd name="connsiteY116" fmla="*/ 952683 h 1516602"/>
                    <a:gd name="connsiteX117" fmla="*/ 732084 w 1034979"/>
                    <a:gd name="connsiteY117" fmla="*/ 939348 h 1516602"/>
                    <a:gd name="connsiteX118" fmla="*/ 741609 w 1034979"/>
                    <a:gd name="connsiteY118" fmla="*/ 927918 h 1516602"/>
                    <a:gd name="connsiteX119" fmla="*/ 753039 w 1034979"/>
                    <a:gd name="connsiteY119" fmla="*/ 918393 h 1516602"/>
                    <a:gd name="connsiteX120" fmla="*/ 758754 w 1034979"/>
                    <a:gd name="connsiteY120" fmla="*/ 906963 h 1516602"/>
                    <a:gd name="connsiteX121" fmla="*/ 760659 w 1034979"/>
                    <a:gd name="connsiteY121" fmla="*/ 901248 h 1516602"/>
                    <a:gd name="connsiteX122" fmla="*/ 766374 w 1034979"/>
                    <a:gd name="connsiteY122" fmla="*/ 889818 h 1516602"/>
                    <a:gd name="connsiteX123" fmla="*/ 764469 w 1034979"/>
                    <a:gd name="connsiteY123" fmla="*/ 874578 h 1516602"/>
                    <a:gd name="connsiteX124" fmla="*/ 758754 w 1034979"/>
                    <a:gd name="connsiteY124" fmla="*/ 872673 h 1516602"/>
                    <a:gd name="connsiteX125" fmla="*/ 737799 w 1034979"/>
                    <a:gd name="connsiteY125" fmla="*/ 874578 h 1516602"/>
                    <a:gd name="connsiteX126" fmla="*/ 732084 w 1034979"/>
                    <a:gd name="connsiteY126" fmla="*/ 878388 h 1516602"/>
                    <a:gd name="connsiteX127" fmla="*/ 699699 w 1034979"/>
                    <a:gd name="connsiteY127" fmla="*/ 899343 h 1516602"/>
                    <a:gd name="connsiteX128" fmla="*/ 595181 w 1034979"/>
                    <a:gd name="connsiteY128" fmla="*/ 957831 h 1516602"/>
                    <a:gd name="connsiteX129" fmla="*/ 507294 w 1034979"/>
                    <a:gd name="connsiteY129" fmla="*/ 847908 h 1516602"/>
                    <a:gd name="connsiteX130" fmla="*/ 503484 w 1034979"/>
                    <a:gd name="connsiteY130" fmla="*/ 358323 h 1516602"/>
                    <a:gd name="connsiteX131" fmla="*/ 499674 w 1034979"/>
                    <a:gd name="connsiteY131" fmla="*/ 66858 h 1516602"/>
                    <a:gd name="connsiteX132" fmla="*/ 490149 w 1034979"/>
                    <a:gd name="connsiteY132" fmla="*/ 40188 h 1516602"/>
                    <a:gd name="connsiteX133" fmla="*/ 488244 w 1034979"/>
                    <a:gd name="connsiteY133" fmla="*/ 34473 h 1516602"/>
                    <a:gd name="connsiteX134" fmla="*/ 484434 w 1034979"/>
                    <a:gd name="connsiteY134" fmla="*/ 28758 h 1516602"/>
                    <a:gd name="connsiteX135" fmla="*/ 478719 w 1034979"/>
                    <a:gd name="connsiteY135" fmla="*/ 17328 h 1516602"/>
                    <a:gd name="connsiteX136" fmla="*/ 473004 w 1034979"/>
                    <a:gd name="connsiteY136" fmla="*/ 13518 h 1516602"/>
                    <a:gd name="connsiteX137" fmla="*/ 469194 w 1034979"/>
                    <a:gd name="connsiteY137" fmla="*/ 7803 h 1516602"/>
                    <a:gd name="connsiteX138" fmla="*/ 429189 w 1034979"/>
                    <a:gd name="connsiteY138" fmla="*/ 11613 h 1516602"/>
                    <a:gd name="connsiteX139" fmla="*/ 425379 w 1034979"/>
                    <a:gd name="connsiteY139" fmla="*/ 78288 h 1516602"/>
                    <a:gd name="connsiteX140" fmla="*/ 425379 w 1034979"/>
                    <a:gd name="connsiteY140" fmla="*/ 84003 h 1516602"/>
                    <a:gd name="connsiteX141" fmla="*/ 429189 w 1034979"/>
                    <a:gd name="connsiteY141" fmla="*/ 238308 h 1516602"/>
                    <a:gd name="connsiteX142" fmla="*/ 440619 w 1034979"/>
                    <a:gd name="connsiteY142" fmla="*/ 421188 h 1516602"/>
                    <a:gd name="connsiteX143" fmla="*/ 435265 w 1034979"/>
                    <a:gd name="connsiteY143" fmla="*/ 718368 h 1516602"/>
                    <a:gd name="connsiteX144" fmla="*/ 435059 w 1034979"/>
                    <a:gd name="connsiteY144" fmla="*/ 799046 h 1516602"/>
                    <a:gd name="connsiteX145" fmla="*/ 430322 w 1034979"/>
                    <a:gd name="connsiteY145" fmla="*/ 879006 h 1516602"/>
                    <a:gd name="connsiteX0" fmla="*/ 430322 w 1038255"/>
                    <a:gd name="connsiteY0" fmla="*/ 879006 h 1516602"/>
                    <a:gd name="connsiteX1" fmla="*/ 392427 w 1038255"/>
                    <a:gd name="connsiteY1" fmla="*/ 931934 h 1516602"/>
                    <a:gd name="connsiteX2" fmla="*/ 312984 w 1038255"/>
                    <a:gd name="connsiteY2" fmla="*/ 966018 h 1516602"/>
                    <a:gd name="connsiteX3" fmla="*/ 240645 w 1038255"/>
                    <a:gd name="connsiteY3" fmla="*/ 957266 h 1516602"/>
                    <a:gd name="connsiteX4" fmla="*/ 181539 w 1038255"/>
                    <a:gd name="connsiteY4" fmla="*/ 937443 h 1516602"/>
                    <a:gd name="connsiteX5" fmla="*/ 116769 w 1038255"/>
                    <a:gd name="connsiteY5" fmla="*/ 903153 h 1516602"/>
                    <a:gd name="connsiteX6" fmla="*/ 59619 w 1038255"/>
                    <a:gd name="connsiteY6" fmla="*/ 874578 h 1516602"/>
                    <a:gd name="connsiteX7" fmla="*/ 46284 w 1038255"/>
                    <a:gd name="connsiteY7" fmla="*/ 895533 h 1516602"/>
                    <a:gd name="connsiteX8" fmla="*/ 50094 w 1038255"/>
                    <a:gd name="connsiteY8" fmla="*/ 933633 h 1516602"/>
                    <a:gd name="connsiteX9" fmla="*/ 53904 w 1038255"/>
                    <a:gd name="connsiteY9" fmla="*/ 939348 h 1516602"/>
                    <a:gd name="connsiteX10" fmla="*/ 59619 w 1038255"/>
                    <a:gd name="connsiteY10" fmla="*/ 943158 h 1516602"/>
                    <a:gd name="connsiteX11" fmla="*/ 63429 w 1038255"/>
                    <a:gd name="connsiteY11" fmla="*/ 948873 h 1516602"/>
                    <a:gd name="connsiteX12" fmla="*/ 80574 w 1038255"/>
                    <a:gd name="connsiteY12" fmla="*/ 958398 h 1516602"/>
                    <a:gd name="connsiteX13" fmla="*/ 166299 w 1038255"/>
                    <a:gd name="connsiteY13" fmla="*/ 979353 h 1516602"/>
                    <a:gd name="connsiteX14" fmla="*/ 267264 w 1038255"/>
                    <a:gd name="connsiteY14" fmla="*/ 1021263 h 1516602"/>
                    <a:gd name="connsiteX15" fmla="*/ 278694 w 1038255"/>
                    <a:gd name="connsiteY15" fmla="*/ 1076508 h 1516602"/>
                    <a:gd name="connsiteX16" fmla="*/ 264381 w 1038255"/>
                    <a:gd name="connsiteY16" fmla="*/ 1119397 h 1516602"/>
                    <a:gd name="connsiteX17" fmla="*/ 186224 w 1038255"/>
                    <a:gd name="connsiteY17" fmla="*/ 1150391 h 1516602"/>
                    <a:gd name="connsiteX18" fmla="*/ 27234 w 1038255"/>
                    <a:gd name="connsiteY18" fmla="*/ 1154613 h 1516602"/>
                    <a:gd name="connsiteX19" fmla="*/ 15804 w 1038255"/>
                    <a:gd name="connsiteY19" fmla="*/ 1160328 h 1516602"/>
                    <a:gd name="connsiteX20" fmla="*/ 6279 w 1038255"/>
                    <a:gd name="connsiteY20" fmla="*/ 1169853 h 1516602"/>
                    <a:gd name="connsiteX21" fmla="*/ 4374 w 1038255"/>
                    <a:gd name="connsiteY21" fmla="*/ 1175568 h 1516602"/>
                    <a:gd name="connsiteX22" fmla="*/ 564 w 1038255"/>
                    <a:gd name="connsiteY22" fmla="*/ 1181283 h 1516602"/>
                    <a:gd name="connsiteX23" fmla="*/ 6279 w 1038255"/>
                    <a:gd name="connsiteY23" fmla="*/ 1213668 h 1516602"/>
                    <a:gd name="connsiteX24" fmla="*/ 11994 w 1038255"/>
                    <a:gd name="connsiteY24" fmla="*/ 1217478 h 1516602"/>
                    <a:gd name="connsiteX25" fmla="*/ 17709 w 1038255"/>
                    <a:gd name="connsiteY25" fmla="*/ 1219383 h 1516602"/>
                    <a:gd name="connsiteX26" fmla="*/ 145344 w 1038255"/>
                    <a:gd name="connsiteY26" fmla="*/ 1217478 h 1516602"/>
                    <a:gd name="connsiteX27" fmla="*/ 239202 w 1038255"/>
                    <a:gd name="connsiteY27" fmla="*/ 1214801 h 1516602"/>
                    <a:gd name="connsiteX28" fmla="*/ 318699 w 1038255"/>
                    <a:gd name="connsiteY28" fmla="*/ 1217478 h 1516602"/>
                    <a:gd name="connsiteX29" fmla="*/ 330129 w 1038255"/>
                    <a:gd name="connsiteY29" fmla="*/ 1223193 h 1516602"/>
                    <a:gd name="connsiteX30" fmla="*/ 333939 w 1038255"/>
                    <a:gd name="connsiteY30" fmla="*/ 1228908 h 1516602"/>
                    <a:gd name="connsiteX31" fmla="*/ 339654 w 1038255"/>
                    <a:gd name="connsiteY31" fmla="*/ 1230813 h 1516602"/>
                    <a:gd name="connsiteX32" fmla="*/ 351084 w 1038255"/>
                    <a:gd name="connsiteY32" fmla="*/ 1238433 h 1516602"/>
                    <a:gd name="connsiteX33" fmla="*/ 356799 w 1038255"/>
                    <a:gd name="connsiteY33" fmla="*/ 1242243 h 1516602"/>
                    <a:gd name="connsiteX34" fmla="*/ 360609 w 1038255"/>
                    <a:gd name="connsiteY34" fmla="*/ 1247958 h 1516602"/>
                    <a:gd name="connsiteX35" fmla="*/ 366324 w 1038255"/>
                    <a:gd name="connsiteY35" fmla="*/ 1259388 h 1516602"/>
                    <a:gd name="connsiteX36" fmla="*/ 362514 w 1038255"/>
                    <a:gd name="connsiteY36" fmla="*/ 1286058 h 1516602"/>
                    <a:gd name="connsiteX37" fmla="*/ 358704 w 1038255"/>
                    <a:gd name="connsiteY37" fmla="*/ 1291773 h 1516602"/>
                    <a:gd name="connsiteX38" fmla="*/ 356799 w 1038255"/>
                    <a:gd name="connsiteY38" fmla="*/ 1297488 h 1516602"/>
                    <a:gd name="connsiteX39" fmla="*/ 352989 w 1038255"/>
                    <a:gd name="connsiteY39" fmla="*/ 1303203 h 1516602"/>
                    <a:gd name="connsiteX40" fmla="*/ 351084 w 1038255"/>
                    <a:gd name="connsiteY40" fmla="*/ 1308918 h 1516602"/>
                    <a:gd name="connsiteX41" fmla="*/ 347274 w 1038255"/>
                    <a:gd name="connsiteY41" fmla="*/ 1314633 h 1516602"/>
                    <a:gd name="connsiteX42" fmla="*/ 330129 w 1038255"/>
                    <a:gd name="connsiteY42" fmla="*/ 1381308 h 1516602"/>
                    <a:gd name="connsiteX43" fmla="*/ 328224 w 1038255"/>
                    <a:gd name="connsiteY43" fmla="*/ 1432743 h 1516602"/>
                    <a:gd name="connsiteX44" fmla="*/ 330129 w 1038255"/>
                    <a:gd name="connsiteY44" fmla="*/ 1457508 h 1516602"/>
                    <a:gd name="connsiteX45" fmla="*/ 332034 w 1038255"/>
                    <a:gd name="connsiteY45" fmla="*/ 1463223 h 1516602"/>
                    <a:gd name="connsiteX46" fmla="*/ 335844 w 1038255"/>
                    <a:gd name="connsiteY46" fmla="*/ 1467033 h 1516602"/>
                    <a:gd name="connsiteX47" fmla="*/ 364419 w 1038255"/>
                    <a:gd name="connsiteY47" fmla="*/ 1512753 h 1516602"/>
                    <a:gd name="connsiteX48" fmla="*/ 387279 w 1038255"/>
                    <a:gd name="connsiteY48" fmla="*/ 1514658 h 1516602"/>
                    <a:gd name="connsiteX49" fmla="*/ 392994 w 1038255"/>
                    <a:gd name="connsiteY49" fmla="*/ 1508943 h 1516602"/>
                    <a:gd name="connsiteX50" fmla="*/ 394899 w 1038255"/>
                    <a:gd name="connsiteY50" fmla="*/ 1497513 h 1516602"/>
                    <a:gd name="connsiteX51" fmla="*/ 396804 w 1038255"/>
                    <a:gd name="connsiteY51" fmla="*/ 1491798 h 1516602"/>
                    <a:gd name="connsiteX52" fmla="*/ 398709 w 1038255"/>
                    <a:gd name="connsiteY52" fmla="*/ 1474653 h 1516602"/>
                    <a:gd name="connsiteX53" fmla="*/ 400614 w 1038255"/>
                    <a:gd name="connsiteY53" fmla="*/ 1461318 h 1516602"/>
                    <a:gd name="connsiteX54" fmla="*/ 404424 w 1038255"/>
                    <a:gd name="connsiteY54" fmla="*/ 1404168 h 1516602"/>
                    <a:gd name="connsiteX55" fmla="*/ 410139 w 1038255"/>
                    <a:gd name="connsiteY55" fmla="*/ 1392738 h 1516602"/>
                    <a:gd name="connsiteX56" fmla="*/ 413949 w 1038255"/>
                    <a:gd name="connsiteY56" fmla="*/ 1379403 h 1516602"/>
                    <a:gd name="connsiteX57" fmla="*/ 415854 w 1038255"/>
                    <a:gd name="connsiteY57" fmla="*/ 1373688 h 1516602"/>
                    <a:gd name="connsiteX58" fmla="*/ 417759 w 1038255"/>
                    <a:gd name="connsiteY58" fmla="*/ 1360353 h 1516602"/>
                    <a:gd name="connsiteX59" fmla="*/ 421569 w 1038255"/>
                    <a:gd name="connsiteY59" fmla="*/ 1348923 h 1516602"/>
                    <a:gd name="connsiteX60" fmla="*/ 427284 w 1038255"/>
                    <a:gd name="connsiteY60" fmla="*/ 1335588 h 1516602"/>
                    <a:gd name="connsiteX61" fmla="*/ 467289 w 1038255"/>
                    <a:gd name="connsiteY61" fmla="*/ 1265103 h 1516602"/>
                    <a:gd name="connsiteX62" fmla="*/ 528455 w 1038255"/>
                    <a:gd name="connsiteY62" fmla="*/ 1230091 h 1516602"/>
                    <a:gd name="connsiteX63" fmla="*/ 601154 w 1038255"/>
                    <a:gd name="connsiteY63" fmla="*/ 1221700 h 1516602"/>
                    <a:gd name="connsiteX64" fmla="*/ 720654 w 1038255"/>
                    <a:gd name="connsiteY64" fmla="*/ 1316538 h 1516602"/>
                    <a:gd name="connsiteX65" fmla="*/ 733989 w 1038255"/>
                    <a:gd name="connsiteY65" fmla="*/ 1326063 h 1516602"/>
                    <a:gd name="connsiteX66" fmla="*/ 743514 w 1038255"/>
                    <a:gd name="connsiteY66" fmla="*/ 1327968 h 1516602"/>
                    <a:gd name="connsiteX67" fmla="*/ 749229 w 1038255"/>
                    <a:gd name="connsiteY67" fmla="*/ 1329873 h 1516602"/>
                    <a:gd name="connsiteX68" fmla="*/ 762564 w 1038255"/>
                    <a:gd name="connsiteY68" fmla="*/ 1335588 h 1516602"/>
                    <a:gd name="connsiteX69" fmla="*/ 777804 w 1038255"/>
                    <a:gd name="connsiteY69" fmla="*/ 1333683 h 1516602"/>
                    <a:gd name="connsiteX70" fmla="*/ 789234 w 1038255"/>
                    <a:gd name="connsiteY70" fmla="*/ 1327968 h 1516602"/>
                    <a:gd name="connsiteX71" fmla="*/ 794949 w 1038255"/>
                    <a:gd name="connsiteY71" fmla="*/ 1326063 h 1516602"/>
                    <a:gd name="connsiteX72" fmla="*/ 802569 w 1038255"/>
                    <a:gd name="connsiteY72" fmla="*/ 1308918 h 1516602"/>
                    <a:gd name="connsiteX73" fmla="*/ 800664 w 1038255"/>
                    <a:gd name="connsiteY73" fmla="*/ 1284153 h 1516602"/>
                    <a:gd name="connsiteX74" fmla="*/ 798759 w 1038255"/>
                    <a:gd name="connsiteY74" fmla="*/ 1278438 h 1516602"/>
                    <a:gd name="connsiteX75" fmla="*/ 796854 w 1038255"/>
                    <a:gd name="connsiteY75" fmla="*/ 1270818 h 1516602"/>
                    <a:gd name="connsiteX76" fmla="*/ 783519 w 1038255"/>
                    <a:gd name="connsiteY76" fmla="*/ 1253673 h 1516602"/>
                    <a:gd name="connsiteX77" fmla="*/ 773994 w 1038255"/>
                    <a:gd name="connsiteY77" fmla="*/ 1247958 h 1516602"/>
                    <a:gd name="connsiteX78" fmla="*/ 648264 w 1038255"/>
                    <a:gd name="connsiteY78" fmla="*/ 1156518 h 1516602"/>
                    <a:gd name="connsiteX79" fmla="*/ 644454 w 1038255"/>
                    <a:gd name="connsiteY79" fmla="*/ 1139373 h 1516602"/>
                    <a:gd name="connsiteX80" fmla="*/ 646359 w 1038255"/>
                    <a:gd name="connsiteY80" fmla="*/ 1131753 h 1516602"/>
                    <a:gd name="connsiteX81" fmla="*/ 650169 w 1038255"/>
                    <a:gd name="connsiteY81" fmla="*/ 1114608 h 1516602"/>
                    <a:gd name="connsiteX82" fmla="*/ 653979 w 1038255"/>
                    <a:gd name="connsiteY82" fmla="*/ 1108893 h 1516602"/>
                    <a:gd name="connsiteX83" fmla="*/ 655884 w 1038255"/>
                    <a:gd name="connsiteY83" fmla="*/ 1103178 h 1516602"/>
                    <a:gd name="connsiteX84" fmla="*/ 661599 w 1038255"/>
                    <a:gd name="connsiteY84" fmla="*/ 1101273 h 1516602"/>
                    <a:gd name="connsiteX85" fmla="*/ 671124 w 1038255"/>
                    <a:gd name="connsiteY85" fmla="*/ 1089843 h 1516602"/>
                    <a:gd name="connsiteX86" fmla="*/ 724464 w 1038255"/>
                    <a:gd name="connsiteY86" fmla="*/ 1082223 h 1516602"/>
                    <a:gd name="connsiteX87" fmla="*/ 842574 w 1038255"/>
                    <a:gd name="connsiteY87" fmla="*/ 1084128 h 1516602"/>
                    <a:gd name="connsiteX88" fmla="*/ 871149 w 1038255"/>
                    <a:gd name="connsiteY88" fmla="*/ 1086033 h 1516602"/>
                    <a:gd name="connsiteX89" fmla="*/ 899724 w 1038255"/>
                    <a:gd name="connsiteY89" fmla="*/ 1091748 h 1516602"/>
                    <a:gd name="connsiteX90" fmla="*/ 922584 w 1038255"/>
                    <a:gd name="connsiteY90" fmla="*/ 1095558 h 1516602"/>
                    <a:gd name="connsiteX91" fmla="*/ 951159 w 1038255"/>
                    <a:gd name="connsiteY91" fmla="*/ 1101273 h 1516602"/>
                    <a:gd name="connsiteX92" fmla="*/ 956874 w 1038255"/>
                    <a:gd name="connsiteY92" fmla="*/ 1101273 h 1516602"/>
                    <a:gd name="connsiteX93" fmla="*/ 1002594 w 1038255"/>
                    <a:gd name="connsiteY93" fmla="*/ 1099368 h 1516602"/>
                    <a:gd name="connsiteX94" fmla="*/ 1031169 w 1038255"/>
                    <a:gd name="connsiteY94" fmla="*/ 1091748 h 1516602"/>
                    <a:gd name="connsiteX95" fmla="*/ 1034979 w 1038255"/>
                    <a:gd name="connsiteY95" fmla="*/ 1086033 h 1516602"/>
                    <a:gd name="connsiteX96" fmla="*/ 1033074 w 1038255"/>
                    <a:gd name="connsiteY96" fmla="*/ 1066983 h 1516602"/>
                    <a:gd name="connsiteX97" fmla="*/ 970209 w 1038255"/>
                    <a:gd name="connsiteY97" fmla="*/ 1044123 h 1516602"/>
                    <a:gd name="connsiteX98" fmla="*/ 962589 w 1038255"/>
                    <a:gd name="connsiteY98" fmla="*/ 1042218 h 1516602"/>
                    <a:gd name="connsiteX99" fmla="*/ 935919 w 1038255"/>
                    <a:gd name="connsiteY99" fmla="*/ 1034598 h 1516602"/>
                    <a:gd name="connsiteX100" fmla="*/ 825429 w 1038255"/>
                    <a:gd name="connsiteY100" fmla="*/ 1034598 h 1516602"/>
                    <a:gd name="connsiteX101" fmla="*/ 730179 w 1038255"/>
                    <a:gd name="connsiteY101" fmla="*/ 1038408 h 1516602"/>
                    <a:gd name="connsiteX102" fmla="*/ 669219 w 1038255"/>
                    <a:gd name="connsiteY102" fmla="*/ 1046028 h 1516602"/>
                    <a:gd name="connsiteX103" fmla="*/ 646359 w 1038255"/>
                    <a:gd name="connsiteY103" fmla="*/ 1049838 h 1516602"/>
                    <a:gd name="connsiteX104" fmla="*/ 642549 w 1038255"/>
                    <a:gd name="connsiteY104" fmla="*/ 1038408 h 1516602"/>
                    <a:gd name="connsiteX105" fmla="*/ 640644 w 1038255"/>
                    <a:gd name="connsiteY105" fmla="*/ 1032693 h 1516602"/>
                    <a:gd name="connsiteX106" fmla="*/ 642549 w 1038255"/>
                    <a:gd name="connsiteY106" fmla="*/ 1015548 h 1516602"/>
                    <a:gd name="connsiteX107" fmla="*/ 644454 w 1038255"/>
                    <a:gd name="connsiteY107" fmla="*/ 1009833 h 1516602"/>
                    <a:gd name="connsiteX108" fmla="*/ 661599 w 1038255"/>
                    <a:gd name="connsiteY108" fmla="*/ 1000308 h 1516602"/>
                    <a:gd name="connsiteX109" fmla="*/ 673029 w 1038255"/>
                    <a:gd name="connsiteY109" fmla="*/ 992688 h 1516602"/>
                    <a:gd name="connsiteX110" fmla="*/ 674934 w 1038255"/>
                    <a:gd name="connsiteY110" fmla="*/ 986973 h 1516602"/>
                    <a:gd name="connsiteX111" fmla="*/ 680649 w 1038255"/>
                    <a:gd name="connsiteY111" fmla="*/ 985068 h 1516602"/>
                    <a:gd name="connsiteX112" fmla="*/ 686364 w 1038255"/>
                    <a:gd name="connsiteY112" fmla="*/ 981258 h 1516602"/>
                    <a:gd name="connsiteX113" fmla="*/ 695889 w 1038255"/>
                    <a:gd name="connsiteY113" fmla="*/ 971733 h 1516602"/>
                    <a:gd name="connsiteX114" fmla="*/ 705414 w 1038255"/>
                    <a:gd name="connsiteY114" fmla="*/ 960303 h 1516602"/>
                    <a:gd name="connsiteX115" fmla="*/ 716844 w 1038255"/>
                    <a:gd name="connsiteY115" fmla="*/ 952683 h 1516602"/>
                    <a:gd name="connsiteX116" fmla="*/ 732084 w 1038255"/>
                    <a:gd name="connsiteY116" fmla="*/ 939348 h 1516602"/>
                    <a:gd name="connsiteX117" fmla="*/ 741609 w 1038255"/>
                    <a:gd name="connsiteY117" fmla="*/ 927918 h 1516602"/>
                    <a:gd name="connsiteX118" fmla="*/ 753039 w 1038255"/>
                    <a:gd name="connsiteY118" fmla="*/ 918393 h 1516602"/>
                    <a:gd name="connsiteX119" fmla="*/ 758754 w 1038255"/>
                    <a:gd name="connsiteY119" fmla="*/ 906963 h 1516602"/>
                    <a:gd name="connsiteX120" fmla="*/ 760659 w 1038255"/>
                    <a:gd name="connsiteY120" fmla="*/ 901248 h 1516602"/>
                    <a:gd name="connsiteX121" fmla="*/ 766374 w 1038255"/>
                    <a:gd name="connsiteY121" fmla="*/ 889818 h 1516602"/>
                    <a:gd name="connsiteX122" fmla="*/ 764469 w 1038255"/>
                    <a:gd name="connsiteY122" fmla="*/ 874578 h 1516602"/>
                    <a:gd name="connsiteX123" fmla="*/ 758754 w 1038255"/>
                    <a:gd name="connsiteY123" fmla="*/ 872673 h 1516602"/>
                    <a:gd name="connsiteX124" fmla="*/ 737799 w 1038255"/>
                    <a:gd name="connsiteY124" fmla="*/ 874578 h 1516602"/>
                    <a:gd name="connsiteX125" fmla="*/ 732084 w 1038255"/>
                    <a:gd name="connsiteY125" fmla="*/ 878388 h 1516602"/>
                    <a:gd name="connsiteX126" fmla="*/ 699699 w 1038255"/>
                    <a:gd name="connsiteY126" fmla="*/ 899343 h 1516602"/>
                    <a:gd name="connsiteX127" fmla="*/ 595181 w 1038255"/>
                    <a:gd name="connsiteY127" fmla="*/ 957831 h 1516602"/>
                    <a:gd name="connsiteX128" fmla="*/ 507294 w 1038255"/>
                    <a:gd name="connsiteY128" fmla="*/ 847908 h 1516602"/>
                    <a:gd name="connsiteX129" fmla="*/ 503484 w 1038255"/>
                    <a:gd name="connsiteY129" fmla="*/ 358323 h 1516602"/>
                    <a:gd name="connsiteX130" fmla="*/ 499674 w 1038255"/>
                    <a:gd name="connsiteY130" fmla="*/ 66858 h 1516602"/>
                    <a:gd name="connsiteX131" fmla="*/ 490149 w 1038255"/>
                    <a:gd name="connsiteY131" fmla="*/ 40188 h 1516602"/>
                    <a:gd name="connsiteX132" fmla="*/ 488244 w 1038255"/>
                    <a:gd name="connsiteY132" fmla="*/ 34473 h 1516602"/>
                    <a:gd name="connsiteX133" fmla="*/ 484434 w 1038255"/>
                    <a:gd name="connsiteY133" fmla="*/ 28758 h 1516602"/>
                    <a:gd name="connsiteX134" fmla="*/ 478719 w 1038255"/>
                    <a:gd name="connsiteY134" fmla="*/ 17328 h 1516602"/>
                    <a:gd name="connsiteX135" fmla="*/ 473004 w 1038255"/>
                    <a:gd name="connsiteY135" fmla="*/ 13518 h 1516602"/>
                    <a:gd name="connsiteX136" fmla="*/ 469194 w 1038255"/>
                    <a:gd name="connsiteY136" fmla="*/ 7803 h 1516602"/>
                    <a:gd name="connsiteX137" fmla="*/ 429189 w 1038255"/>
                    <a:gd name="connsiteY137" fmla="*/ 11613 h 1516602"/>
                    <a:gd name="connsiteX138" fmla="*/ 425379 w 1038255"/>
                    <a:gd name="connsiteY138" fmla="*/ 78288 h 1516602"/>
                    <a:gd name="connsiteX139" fmla="*/ 425379 w 1038255"/>
                    <a:gd name="connsiteY139" fmla="*/ 84003 h 1516602"/>
                    <a:gd name="connsiteX140" fmla="*/ 429189 w 1038255"/>
                    <a:gd name="connsiteY140" fmla="*/ 238308 h 1516602"/>
                    <a:gd name="connsiteX141" fmla="*/ 440619 w 1038255"/>
                    <a:gd name="connsiteY141" fmla="*/ 421188 h 1516602"/>
                    <a:gd name="connsiteX142" fmla="*/ 435265 w 1038255"/>
                    <a:gd name="connsiteY142" fmla="*/ 718368 h 1516602"/>
                    <a:gd name="connsiteX143" fmla="*/ 435059 w 1038255"/>
                    <a:gd name="connsiteY143" fmla="*/ 799046 h 1516602"/>
                    <a:gd name="connsiteX144" fmla="*/ 430322 w 1038255"/>
                    <a:gd name="connsiteY144" fmla="*/ 879006 h 1516602"/>
                    <a:gd name="connsiteX0" fmla="*/ 430322 w 1034979"/>
                    <a:gd name="connsiteY0" fmla="*/ 879006 h 1516602"/>
                    <a:gd name="connsiteX1" fmla="*/ 392427 w 1034979"/>
                    <a:gd name="connsiteY1" fmla="*/ 931934 h 1516602"/>
                    <a:gd name="connsiteX2" fmla="*/ 312984 w 1034979"/>
                    <a:gd name="connsiteY2" fmla="*/ 966018 h 1516602"/>
                    <a:gd name="connsiteX3" fmla="*/ 240645 w 1034979"/>
                    <a:gd name="connsiteY3" fmla="*/ 957266 h 1516602"/>
                    <a:gd name="connsiteX4" fmla="*/ 181539 w 1034979"/>
                    <a:gd name="connsiteY4" fmla="*/ 937443 h 1516602"/>
                    <a:gd name="connsiteX5" fmla="*/ 116769 w 1034979"/>
                    <a:gd name="connsiteY5" fmla="*/ 903153 h 1516602"/>
                    <a:gd name="connsiteX6" fmla="*/ 59619 w 1034979"/>
                    <a:gd name="connsiteY6" fmla="*/ 874578 h 1516602"/>
                    <a:gd name="connsiteX7" fmla="*/ 46284 w 1034979"/>
                    <a:gd name="connsiteY7" fmla="*/ 895533 h 1516602"/>
                    <a:gd name="connsiteX8" fmla="*/ 50094 w 1034979"/>
                    <a:gd name="connsiteY8" fmla="*/ 933633 h 1516602"/>
                    <a:gd name="connsiteX9" fmla="*/ 53904 w 1034979"/>
                    <a:gd name="connsiteY9" fmla="*/ 939348 h 1516602"/>
                    <a:gd name="connsiteX10" fmla="*/ 59619 w 1034979"/>
                    <a:gd name="connsiteY10" fmla="*/ 943158 h 1516602"/>
                    <a:gd name="connsiteX11" fmla="*/ 63429 w 1034979"/>
                    <a:gd name="connsiteY11" fmla="*/ 948873 h 1516602"/>
                    <a:gd name="connsiteX12" fmla="*/ 80574 w 1034979"/>
                    <a:gd name="connsiteY12" fmla="*/ 958398 h 1516602"/>
                    <a:gd name="connsiteX13" fmla="*/ 166299 w 1034979"/>
                    <a:gd name="connsiteY13" fmla="*/ 979353 h 1516602"/>
                    <a:gd name="connsiteX14" fmla="*/ 267264 w 1034979"/>
                    <a:gd name="connsiteY14" fmla="*/ 1021263 h 1516602"/>
                    <a:gd name="connsiteX15" fmla="*/ 278694 w 1034979"/>
                    <a:gd name="connsiteY15" fmla="*/ 1076508 h 1516602"/>
                    <a:gd name="connsiteX16" fmla="*/ 264381 w 1034979"/>
                    <a:gd name="connsiteY16" fmla="*/ 1119397 h 1516602"/>
                    <a:gd name="connsiteX17" fmla="*/ 186224 w 1034979"/>
                    <a:gd name="connsiteY17" fmla="*/ 1150391 h 1516602"/>
                    <a:gd name="connsiteX18" fmla="*/ 27234 w 1034979"/>
                    <a:gd name="connsiteY18" fmla="*/ 1154613 h 1516602"/>
                    <a:gd name="connsiteX19" fmla="*/ 15804 w 1034979"/>
                    <a:gd name="connsiteY19" fmla="*/ 1160328 h 1516602"/>
                    <a:gd name="connsiteX20" fmla="*/ 6279 w 1034979"/>
                    <a:gd name="connsiteY20" fmla="*/ 1169853 h 1516602"/>
                    <a:gd name="connsiteX21" fmla="*/ 4374 w 1034979"/>
                    <a:gd name="connsiteY21" fmla="*/ 1175568 h 1516602"/>
                    <a:gd name="connsiteX22" fmla="*/ 564 w 1034979"/>
                    <a:gd name="connsiteY22" fmla="*/ 1181283 h 1516602"/>
                    <a:gd name="connsiteX23" fmla="*/ 6279 w 1034979"/>
                    <a:gd name="connsiteY23" fmla="*/ 1213668 h 1516602"/>
                    <a:gd name="connsiteX24" fmla="*/ 11994 w 1034979"/>
                    <a:gd name="connsiteY24" fmla="*/ 1217478 h 1516602"/>
                    <a:gd name="connsiteX25" fmla="*/ 17709 w 1034979"/>
                    <a:gd name="connsiteY25" fmla="*/ 1219383 h 1516602"/>
                    <a:gd name="connsiteX26" fmla="*/ 145344 w 1034979"/>
                    <a:gd name="connsiteY26" fmla="*/ 1217478 h 1516602"/>
                    <a:gd name="connsiteX27" fmla="*/ 239202 w 1034979"/>
                    <a:gd name="connsiteY27" fmla="*/ 1214801 h 1516602"/>
                    <a:gd name="connsiteX28" fmla="*/ 318699 w 1034979"/>
                    <a:gd name="connsiteY28" fmla="*/ 1217478 h 1516602"/>
                    <a:gd name="connsiteX29" fmla="*/ 330129 w 1034979"/>
                    <a:gd name="connsiteY29" fmla="*/ 1223193 h 1516602"/>
                    <a:gd name="connsiteX30" fmla="*/ 333939 w 1034979"/>
                    <a:gd name="connsiteY30" fmla="*/ 1228908 h 1516602"/>
                    <a:gd name="connsiteX31" fmla="*/ 339654 w 1034979"/>
                    <a:gd name="connsiteY31" fmla="*/ 1230813 h 1516602"/>
                    <a:gd name="connsiteX32" fmla="*/ 351084 w 1034979"/>
                    <a:gd name="connsiteY32" fmla="*/ 1238433 h 1516602"/>
                    <a:gd name="connsiteX33" fmla="*/ 356799 w 1034979"/>
                    <a:gd name="connsiteY33" fmla="*/ 1242243 h 1516602"/>
                    <a:gd name="connsiteX34" fmla="*/ 360609 w 1034979"/>
                    <a:gd name="connsiteY34" fmla="*/ 1247958 h 1516602"/>
                    <a:gd name="connsiteX35" fmla="*/ 366324 w 1034979"/>
                    <a:gd name="connsiteY35" fmla="*/ 1259388 h 1516602"/>
                    <a:gd name="connsiteX36" fmla="*/ 362514 w 1034979"/>
                    <a:gd name="connsiteY36" fmla="*/ 1286058 h 1516602"/>
                    <a:gd name="connsiteX37" fmla="*/ 358704 w 1034979"/>
                    <a:gd name="connsiteY37" fmla="*/ 1291773 h 1516602"/>
                    <a:gd name="connsiteX38" fmla="*/ 356799 w 1034979"/>
                    <a:gd name="connsiteY38" fmla="*/ 1297488 h 1516602"/>
                    <a:gd name="connsiteX39" fmla="*/ 352989 w 1034979"/>
                    <a:gd name="connsiteY39" fmla="*/ 1303203 h 1516602"/>
                    <a:gd name="connsiteX40" fmla="*/ 351084 w 1034979"/>
                    <a:gd name="connsiteY40" fmla="*/ 1308918 h 1516602"/>
                    <a:gd name="connsiteX41" fmla="*/ 347274 w 1034979"/>
                    <a:gd name="connsiteY41" fmla="*/ 1314633 h 1516602"/>
                    <a:gd name="connsiteX42" fmla="*/ 330129 w 1034979"/>
                    <a:gd name="connsiteY42" fmla="*/ 1381308 h 1516602"/>
                    <a:gd name="connsiteX43" fmla="*/ 328224 w 1034979"/>
                    <a:gd name="connsiteY43" fmla="*/ 1432743 h 1516602"/>
                    <a:gd name="connsiteX44" fmla="*/ 330129 w 1034979"/>
                    <a:gd name="connsiteY44" fmla="*/ 1457508 h 1516602"/>
                    <a:gd name="connsiteX45" fmla="*/ 332034 w 1034979"/>
                    <a:gd name="connsiteY45" fmla="*/ 1463223 h 1516602"/>
                    <a:gd name="connsiteX46" fmla="*/ 335844 w 1034979"/>
                    <a:gd name="connsiteY46" fmla="*/ 1467033 h 1516602"/>
                    <a:gd name="connsiteX47" fmla="*/ 364419 w 1034979"/>
                    <a:gd name="connsiteY47" fmla="*/ 1512753 h 1516602"/>
                    <a:gd name="connsiteX48" fmla="*/ 387279 w 1034979"/>
                    <a:gd name="connsiteY48" fmla="*/ 1514658 h 1516602"/>
                    <a:gd name="connsiteX49" fmla="*/ 392994 w 1034979"/>
                    <a:gd name="connsiteY49" fmla="*/ 1508943 h 1516602"/>
                    <a:gd name="connsiteX50" fmla="*/ 394899 w 1034979"/>
                    <a:gd name="connsiteY50" fmla="*/ 1497513 h 1516602"/>
                    <a:gd name="connsiteX51" fmla="*/ 396804 w 1034979"/>
                    <a:gd name="connsiteY51" fmla="*/ 1491798 h 1516602"/>
                    <a:gd name="connsiteX52" fmla="*/ 398709 w 1034979"/>
                    <a:gd name="connsiteY52" fmla="*/ 1474653 h 1516602"/>
                    <a:gd name="connsiteX53" fmla="*/ 400614 w 1034979"/>
                    <a:gd name="connsiteY53" fmla="*/ 1461318 h 1516602"/>
                    <a:gd name="connsiteX54" fmla="*/ 404424 w 1034979"/>
                    <a:gd name="connsiteY54" fmla="*/ 1404168 h 1516602"/>
                    <a:gd name="connsiteX55" fmla="*/ 410139 w 1034979"/>
                    <a:gd name="connsiteY55" fmla="*/ 1392738 h 1516602"/>
                    <a:gd name="connsiteX56" fmla="*/ 413949 w 1034979"/>
                    <a:gd name="connsiteY56" fmla="*/ 1379403 h 1516602"/>
                    <a:gd name="connsiteX57" fmla="*/ 415854 w 1034979"/>
                    <a:gd name="connsiteY57" fmla="*/ 1373688 h 1516602"/>
                    <a:gd name="connsiteX58" fmla="*/ 417759 w 1034979"/>
                    <a:gd name="connsiteY58" fmla="*/ 1360353 h 1516602"/>
                    <a:gd name="connsiteX59" fmla="*/ 421569 w 1034979"/>
                    <a:gd name="connsiteY59" fmla="*/ 1348923 h 1516602"/>
                    <a:gd name="connsiteX60" fmla="*/ 427284 w 1034979"/>
                    <a:gd name="connsiteY60" fmla="*/ 1335588 h 1516602"/>
                    <a:gd name="connsiteX61" fmla="*/ 467289 w 1034979"/>
                    <a:gd name="connsiteY61" fmla="*/ 1265103 h 1516602"/>
                    <a:gd name="connsiteX62" fmla="*/ 528455 w 1034979"/>
                    <a:gd name="connsiteY62" fmla="*/ 1230091 h 1516602"/>
                    <a:gd name="connsiteX63" fmla="*/ 601154 w 1034979"/>
                    <a:gd name="connsiteY63" fmla="*/ 1221700 h 1516602"/>
                    <a:gd name="connsiteX64" fmla="*/ 720654 w 1034979"/>
                    <a:gd name="connsiteY64" fmla="*/ 1316538 h 1516602"/>
                    <a:gd name="connsiteX65" fmla="*/ 733989 w 1034979"/>
                    <a:gd name="connsiteY65" fmla="*/ 1326063 h 1516602"/>
                    <a:gd name="connsiteX66" fmla="*/ 743514 w 1034979"/>
                    <a:gd name="connsiteY66" fmla="*/ 1327968 h 1516602"/>
                    <a:gd name="connsiteX67" fmla="*/ 749229 w 1034979"/>
                    <a:gd name="connsiteY67" fmla="*/ 1329873 h 1516602"/>
                    <a:gd name="connsiteX68" fmla="*/ 762564 w 1034979"/>
                    <a:gd name="connsiteY68" fmla="*/ 1335588 h 1516602"/>
                    <a:gd name="connsiteX69" fmla="*/ 777804 w 1034979"/>
                    <a:gd name="connsiteY69" fmla="*/ 1333683 h 1516602"/>
                    <a:gd name="connsiteX70" fmla="*/ 789234 w 1034979"/>
                    <a:gd name="connsiteY70" fmla="*/ 1327968 h 1516602"/>
                    <a:gd name="connsiteX71" fmla="*/ 794949 w 1034979"/>
                    <a:gd name="connsiteY71" fmla="*/ 1326063 h 1516602"/>
                    <a:gd name="connsiteX72" fmla="*/ 802569 w 1034979"/>
                    <a:gd name="connsiteY72" fmla="*/ 1308918 h 1516602"/>
                    <a:gd name="connsiteX73" fmla="*/ 800664 w 1034979"/>
                    <a:gd name="connsiteY73" fmla="*/ 1284153 h 1516602"/>
                    <a:gd name="connsiteX74" fmla="*/ 798759 w 1034979"/>
                    <a:gd name="connsiteY74" fmla="*/ 1278438 h 1516602"/>
                    <a:gd name="connsiteX75" fmla="*/ 796854 w 1034979"/>
                    <a:gd name="connsiteY75" fmla="*/ 1270818 h 1516602"/>
                    <a:gd name="connsiteX76" fmla="*/ 783519 w 1034979"/>
                    <a:gd name="connsiteY76" fmla="*/ 1253673 h 1516602"/>
                    <a:gd name="connsiteX77" fmla="*/ 773994 w 1034979"/>
                    <a:gd name="connsiteY77" fmla="*/ 1247958 h 1516602"/>
                    <a:gd name="connsiteX78" fmla="*/ 648264 w 1034979"/>
                    <a:gd name="connsiteY78" fmla="*/ 1156518 h 1516602"/>
                    <a:gd name="connsiteX79" fmla="*/ 644454 w 1034979"/>
                    <a:gd name="connsiteY79" fmla="*/ 1139373 h 1516602"/>
                    <a:gd name="connsiteX80" fmla="*/ 646359 w 1034979"/>
                    <a:gd name="connsiteY80" fmla="*/ 1131753 h 1516602"/>
                    <a:gd name="connsiteX81" fmla="*/ 650169 w 1034979"/>
                    <a:gd name="connsiteY81" fmla="*/ 1114608 h 1516602"/>
                    <a:gd name="connsiteX82" fmla="*/ 653979 w 1034979"/>
                    <a:gd name="connsiteY82" fmla="*/ 1108893 h 1516602"/>
                    <a:gd name="connsiteX83" fmla="*/ 655884 w 1034979"/>
                    <a:gd name="connsiteY83" fmla="*/ 1103178 h 1516602"/>
                    <a:gd name="connsiteX84" fmla="*/ 661599 w 1034979"/>
                    <a:gd name="connsiteY84" fmla="*/ 1101273 h 1516602"/>
                    <a:gd name="connsiteX85" fmla="*/ 671124 w 1034979"/>
                    <a:gd name="connsiteY85" fmla="*/ 1089843 h 1516602"/>
                    <a:gd name="connsiteX86" fmla="*/ 724464 w 1034979"/>
                    <a:gd name="connsiteY86" fmla="*/ 1082223 h 1516602"/>
                    <a:gd name="connsiteX87" fmla="*/ 842574 w 1034979"/>
                    <a:gd name="connsiteY87" fmla="*/ 1084128 h 1516602"/>
                    <a:gd name="connsiteX88" fmla="*/ 871149 w 1034979"/>
                    <a:gd name="connsiteY88" fmla="*/ 1086033 h 1516602"/>
                    <a:gd name="connsiteX89" fmla="*/ 899724 w 1034979"/>
                    <a:gd name="connsiteY89" fmla="*/ 1091748 h 1516602"/>
                    <a:gd name="connsiteX90" fmla="*/ 922584 w 1034979"/>
                    <a:gd name="connsiteY90" fmla="*/ 1095558 h 1516602"/>
                    <a:gd name="connsiteX91" fmla="*/ 951159 w 1034979"/>
                    <a:gd name="connsiteY91" fmla="*/ 1101273 h 1516602"/>
                    <a:gd name="connsiteX92" fmla="*/ 956874 w 1034979"/>
                    <a:gd name="connsiteY92" fmla="*/ 1101273 h 1516602"/>
                    <a:gd name="connsiteX93" fmla="*/ 1002594 w 1034979"/>
                    <a:gd name="connsiteY93" fmla="*/ 1099368 h 1516602"/>
                    <a:gd name="connsiteX94" fmla="*/ 1031169 w 1034979"/>
                    <a:gd name="connsiteY94" fmla="*/ 1091748 h 1516602"/>
                    <a:gd name="connsiteX95" fmla="*/ 1034979 w 1034979"/>
                    <a:gd name="connsiteY95" fmla="*/ 1086033 h 1516602"/>
                    <a:gd name="connsiteX96" fmla="*/ 970209 w 1034979"/>
                    <a:gd name="connsiteY96" fmla="*/ 1044123 h 1516602"/>
                    <a:gd name="connsiteX97" fmla="*/ 962589 w 1034979"/>
                    <a:gd name="connsiteY97" fmla="*/ 1042218 h 1516602"/>
                    <a:gd name="connsiteX98" fmla="*/ 935919 w 1034979"/>
                    <a:gd name="connsiteY98" fmla="*/ 1034598 h 1516602"/>
                    <a:gd name="connsiteX99" fmla="*/ 825429 w 1034979"/>
                    <a:gd name="connsiteY99" fmla="*/ 1034598 h 1516602"/>
                    <a:gd name="connsiteX100" fmla="*/ 730179 w 1034979"/>
                    <a:gd name="connsiteY100" fmla="*/ 1038408 h 1516602"/>
                    <a:gd name="connsiteX101" fmla="*/ 669219 w 1034979"/>
                    <a:gd name="connsiteY101" fmla="*/ 1046028 h 1516602"/>
                    <a:gd name="connsiteX102" fmla="*/ 646359 w 1034979"/>
                    <a:gd name="connsiteY102" fmla="*/ 1049838 h 1516602"/>
                    <a:gd name="connsiteX103" fmla="*/ 642549 w 1034979"/>
                    <a:gd name="connsiteY103" fmla="*/ 1038408 h 1516602"/>
                    <a:gd name="connsiteX104" fmla="*/ 640644 w 1034979"/>
                    <a:gd name="connsiteY104" fmla="*/ 1032693 h 1516602"/>
                    <a:gd name="connsiteX105" fmla="*/ 642549 w 1034979"/>
                    <a:gd name="connsiteY105" fmla="*/ 1015548 h 1516602"/>
                    <a:gd name="connsiteX106" fmla="*/ 644454 w 1034979"/>
                    <a:gd name="connsiteY106" fmla="*/ 1009833 h 1516602"/>
                    <a:gd name="connsiteX107" fmla="*/ 661599 w 1034979"/>
                    <a:gd name="connsiteY107" fmla="*/ 1000308 h 1516602"/>
                    <a:gd name="connsiteX108" fmla="*/ 673029 w 1034979"/>
                    <a:gd name="connsiteY108" fmla="*/ 992688 h 1516602"/>
                    <a:gd name="connsiteX109" fmla="*/ 674934 w 1034979"/>
                    <a:gd name="connsiteY109" fmla="*/ 986973 h 1516602"/>
                    <a:gd name="connsiteX110" fmla="*/ 680649 w 1034979"/>
                    <a:gd name="connsiteY110" fmla="*/ 985068 h 1516602"/>
                    <a:gd name="connsiteX111" fmla="*/ 686364 w 1034979"/>
                    <a:gd name="connsiteY111" fmla="*/ 981258 h 1516602"/>
                    <a:gd name="connsiteX112" fmla="*/ 695889 w 1034979"/>
                    <a:gd name="connsiteY112" fmla="*/ 971733 h 1516602"/>
                    <a:gd name="connsiteX113" fmla="*/ 705414 w 1034979"/>
                    <a:gd name="connsiteY113" fmla="*/ 960303 h 1516602"/>
                    <a:gd name="connsiteX114" fmla="*/ 716844 w 1034979"/>
                    <a:gd name="connsiteY114" fmla="*/ 952683 h 1516602"/>
                    <a:gd name="connsiteX115" fmla="*/ 732084 w 1034979"/>
                    <a:gd name="connsiteY115" fmla="*/ 939348 h 1516602"/>
                    <a:gd name="connsiteX116" fmla="*/ 741609 w 1034979"/>
                    <a:gd name="connsiteY116" fmla="*/ 927918 h 1516602"/>
                    <a:gd name="connsiteX117" fmla="*/ 753039 w 1034979"/>
                    <a:gd name="connsiteY117" fmla="*/ 918393 h 1516602"/>
                    <a:gd name="connsiteX118" fmla="*/ 758754 w 1034979"/>
                    <a:gd name="connsiteY118" fmla="*/ 906963 h 1516602"/>
                    <a:gd name="connsiteX119" fmla="*/ 760659 w 1034979"/>
                    <a:gd name="connsiteY119" fmla="*/ 901248 h 1516602"/>
                    <a:gd name="connsiteX120" fmla="*/ 766374 w 1034979"/>
                    <a:gd name="connsiteY120" fmla="*/ 889818 h 1516602"/>
                    <a:gd name="connsiteX121" fmla="*/ 764469 w 1034979"/>
                    <a:gd name="connsiteY121" fmla="*/ 874578 h 1516602"/>
                    <a:gd name="connsiteX122" fmla="*/ 758754 w 1034979"/>
                    <a:gd name="connsiteY122" fmla="*/ 872673 h 1516602"/>
                    <a:gd name="connsiteX123" fmla="*/ 737799 w 1034979"/>
                    <a:gd name="connsiteY123" fmla="*/ 874578 h 1516602"/>
                    <a:gd name="connsiteX124" fmla="*/ 732084 w 1034979"/>
                    <a:gd name="connsiteY124" fmla="*/ 878388 h 1516602"/>
                    <a:gd name="connsiteX125" fmla="*/ 699699 w 1034979"/>
                    <a:gd name="connsiteY125" fmla="*/ 899343 h 1516602"/>
                    <a:gd name="connsiteX126" fmla="*/ 595181 w 1034979"/>
                    <a:gd name="connsiteY126" fmla="*/ 957831 h 1516602"/>
                    <a:gd name="connsiteX127" fmla="*/ 507294 w 1034979"/>
                    <a:gd name="connsiteY127" fmla="*/ 847908 h 1516602"/>
                    <a:gd name="connsiteX128" fmla="*/ 503484 w 1034979"/>
                    <a:gd name="connsiteY128" fmla="*/ 358323 h 1516602"/>
                    <a:gd name="connsiteX129" fmla="*/ 499674 w 1034979"/>
                    <a:gd name="connsiteY129" fmla="*/ 66858 h 1516602"/>
                    <a:gd name="connsiteX130" fmla="*/ 490149 w 1034979"/>
                    <a:gd name="connsiteY130" fmla="*/ 40188 h 1516602"/>
                    <a:gd name="connsiteX131" fmla="*/ 488244 w 1034979"/>
                    <a:gd name="connsiteY131" fmla="*/ 34473 h 1516602"/>
                    <a:gd name="connsiteX132" fmla="*/ 484434 w 1034979"/>
                    <a:gd name="connsiteY132" fmla="*/ 28758 h 1516602"/>
                    <a:gd name="connsiteX133" fmla="*/ 478719 w 1034979"/>
                    <a:gd name="connsiteY133" fmla="*/ 17328 h 1516602"/>
                    <a:gd name="connsiteX134" fmla="*/ 473004 w 1034979"/>
                    <a:gd name="connsiteY134" fmla="*/ 13518 h 1516602"/>
                    <a:gd name="connsiteX135" fmla="*/ 469194 w 1034979"/>
                    <a:gd name="connsiteY135" fmla="*/ 7803 h 1516602"/>
                    <a:gd name="connsiteX136" fmla="*/ 429189 w 1034979"/>
                    <a:gd name="connsiteY136" fmla="*/ 11613 h 1516602"/>
                    <a:gd name="connsiteX137" fmla="*/ 425379 w 1034979"/>
                    <a:gd name="connsiteY137" fmla="*/ 78288 h 1516602"/>
                    <a:gd name="connsiteX138" fmla="*/ 425379 w 1034979"/>
                    <a:gd name="connsiteY138" fmla="*/ 84003 h 1516602"/>
                    <a:gd name="connsiteX139" fmla="*/ 429189 w 1034979"/>
                    <a:gd name="connsiteY139" fmla="*/ 238308 h 1516602"/>
                    <a:gd name="connsiteX140" fmla="*/ 440619 w 1034979"/>
                    <a:gd name="connsiteY140" fmla="*/ 421188 h 1516602"/>
                    <a:gd name="connsiteX141" fmla="*/ 435265 w 1034979"/>
                    <a:gd name="connsiteY141" fmla="*/ 718368 h 1516602"/>
                    <a:gd name="connsiteX142" fmla="*/ 435059 w 1034979"/>
                    <a:gd name="connsiteY142" fmla="*/ 799046 h 1516602"/>
                    <a:gd name="connsiteX143" fmla="*/ 430322 w 1034979"/>
                    <a:gd name="connsiteY143" fmla="*/ 879006 h 1516602"/>
                    <a:gd name="connsiteX0" fmla="*/ 430322 w 1031824"/>
                    <a:gd name="connsiteY0" fmla="*/ 879006 h 1516602"/>
                    <a:gd name="connsiteX1" fmla="*/ 392427 w 1031824"/>
                    <a:gd name="connsiteY1" fmla="*/ 931934 h 1516602"/>
                    <a:gd name="connsiteX2" fmla="*/ 312984 w 1031824"/>
                    <a:gd name="connsiteY2" fmla="*/ 966018 h 1516602"/>
                    <a:gd name="connsiteX3" fmla="*/ 240645 w 1031824"/>
                    <a:gd name="connsiteY3" fmla="*/ 957266 h 1516602"/>
                    <a:gd name="connsiteX4" fmla="*/ 181539 w 1031824"/>
                    <a:gd name="connsiteY4" fmla="*/ 937443 h 1516602"/>
                    <a:gd name="connsiteX5" fmla="*/ 116769 w 1031824"/>
                    <a:gd name="connsiteY5" fmla="*/ 903153 h 1516602"/>
                    <a:gd name="connsiteX6" fmla="*/ 59619 w 1031824"/>
                    <a:gd name="connsiteY6" fmla="*/ 874578 h 1516602"/>
                    <a:gd name="connsiteX7" fmla="*/ 46284 w 1031824"/>
                    <a:gd name="connsiteY7" fmla="*/ 895533 h 1516602"/>
                    <a:gd name="connsiteX8" fmla="*/ 50094 w 1031824"/>
                    <a:gd name="connsiteY8" fmla="*/ 933633 h 1516602"/>
                    <a:gd name="connsiteX9" fmla="*/ 53904 w 1031824"/>
                    <a:gd name="connsiteY9" fmla="*/ 939348 h 1516602"/>
                    <a:gd name="connsiteX10" fmla="*/ 59619 w 1031824"/>
                    <a:gd name="connsiteY10" fmla="*/ 943158 h 1516602"/>
                    <a:gd name="connsiteX11" fmla="*/ 63429 w 1031824"/>
                    <a:gd name="connsiteY11" fmla="*/ 948873 h 1516602"/>
                    <a:gd name="connsiteX12" fmla="*/ 80574 w 1031824"/>
                    <a:gd name="connsiteY12" fmla="*/ 958398 h 1516602"/>
                    <a:gd name="connsiteX13" fmla="*/ 166299 w 1031824"/>
                    <a:gd name="connsiteY13" fmla="*/ 979353 h 1516602"/>
                    <a:gd name="connsiteX14" fmla="*/ 267264 w 1031824"/>
                    <a:gd name="connsiteY14" fmla="*/ 1021263 h 1516602"/>
                    <a:gd name="connsiteX15" fmla="*/ 278694 w 1031824"/>
                    <a:gd name="connsiteY15" fmla="*/ 1076508 h 1516602"/>
                    <a:gd name="connsiteX16" fmla="*/ 264381 w 1031824"/>
                    <a:gd name="connsiteY16" fmla="*/ 1119397 h 1516602"/>
                    <a:gd name="connsiteX17" fmla="*/ 186224 w 1031824"/>
                    <a:gd name="connsiteY17" fmla="*/ 1150391 h 1516602"/>
                    <a:gd name="connsiteX18" fmla="*/ 27234 w 1031824"/>
                    <a:gd name="connsiteY18" fmla="*/ 1154613 h 1516602"/>
                    <a:gd name="connsiteX19" fmla="*/ 15804 w 1031824"/>
                    <a:gd name="connsiteY19" fmla="*/ 1160328 h 1516602"/>
                    <a:gd name="connsiteX20" fmla="*/ 6279 w 1031824"/>
                    <a:gd name="connsiteY20" fmla="*/ 1169853 h 1516602"/>
                    <a:gd name="connsiteX21" fmla="*/ 4374 w 1031824"/>
                    <a:gd name="connsiteY21" fmla="*/ 1175568 h 1516602"/>
                    <a:gd name="connsiteX22" fmla="*/ 564 w 1031824"/>
                    <a:gd name="connsiteY22" fmla="*/ 1181283 h 1516602"/>
                    <a:gd name="connsiteX23" fmla="*/ 6279 w 1031824"/>
                    <a:gd name="connsiteY23" fmla="*/ 1213668 h 1516602"/>
                    <a:gd name="connsiteX24" fmla="*/ 11994 w 1031824"/>
                    <a:gd name="connsiteY24" fmla="*/ 1217478 h 1516602"/>
                    <a:gd name="connsiteX25" fmla="*/ 17709 w 1031824"/>
                    <a:gd name="connsiteY25" fmla="*/ 1219383 h 1516602"/>
                    <a:gd name="connsiteX26" fmla="*/ 145344 w 1031824"/>
                    <a:gd name="connsiteY26" fmla="*/ 1217478 h 1516602"/>
                    <a:gd name="connsiteX27" fmla="*/ 239202 w 1031824"/>
                    <a:gd name="connsiteY27" fmla="*/ 1214801 h 1516602"/>
                    <a:gd name="connsiteX28" fmla="*/ 318699 w 1031824"/>
                    <a:gd name="connsiteY28" fmla="*/ 1217478 h 1516602"/>
                    <a:gd name="connsiteX29" fmla="*/ 330129 w 1031824"/>
                    <a:gd name="connsiteY29" fmla="*/ 1223193 h 1516602"/>
                    <a:gd name="connsiteX30" fmla="*/ 333939 w 1031824"/>
                    <a:gd name="connsiteY30" fmla="*/ 1228908 h 1516602"/>
                    <a:gd name="connsiteX31" fmla="*/ 339654 w 1031824"/>
                    <a:gd name="connsiteY31" fmla="*/ 1230813 h 1516602"/>
                    <a:gd name="connsiteX32" fmla="*/ 351084 w 1031824"/>
                    <a:gd name="connsiteY32" fmla="*/ 1238433 h 1516602"/>
                    <a:gd name="connsiteX33" fmla="*/ 356799 w 1031824"/>
                    <a:gd name="connsiteY33" fmla="*/ 1242243 h 1516602"/>
                    <a:gd name="connsiteX34" fmla="*/ 360609 w 1031824"/>
                    <a:gd name="connsiteY34" fmla="*/ 1247958 h 1516602"/>
                    <a:gd name="connsiteX35" fmla="*/ 366324 w 1031824"/>
                    <a:gd name="connsiteY35" fmla="*/ 1259388 h 1516602"/>
                    <a:gd name="connsiteX36" fmla="*/ 362514 w 1031824"/>
                    <a:gd name="connsiteY36" fmla="*/ 1286058 h 1516602"/>
                    <a:gd name="connsiteX37" fmla="*/ 358704 w 1031824"/>
                    <a:gd name="connsiteY37" fmla="*/ 1291773 h 1516602"/>
                    <a:gd name="connsiteX38" fmla="*/ 356799 w 1031824"/>
                    <a:gd name="connsiteY38" fmla="*/ 1297488 h 1516602"/>
                    <a:gd name="connsiteX39" fmla="*/ 352989 w 1031824"/>
                    <a:gd name="connsiteY39" fmla="*/ 1303203 h 1516602"/>
                    <a:gd name="connsiteX40" fmla="*/ 351084 w 1031824"/>
                    <a:gd name="connsiteY40" fmla="*/ 1308918 h 1516602"/>
                    <a:gd name="connsiteX41" fmla="*/ 347274 w 1031824"/>
                    <a:gd name="connsiteY41" fmla="*/ 1314633 h 1516602"/>
                    <a:gd name="connsiteX42" fmla="*/ 330129 w 1031824"/>
                    <a:gd name="connsiteY42" fmla="*/ 1381308 h 1516602"/>
                    <a:gd name="connsiteX43" fmla="*/ 328224 w 1031824"/>
                    <a:gd name="connsiteY43" fmla="*/ 1432743 h 1516602"/>
                    <a:gd name="connsiteX44" fmla="*/ 330129 w 1031824"/>
                    <a:gd name="connsiteY44" fmla="*/ 1457508 h 1516602"/>
                    <a:gd name="connsiteX45" fmla="*/ 332034 w 1031824"/>
                    <a:gd name="connsiteY45" fmla="*/ 1463223 h 1516602"/>
                    <a:gd name="connsiteX46" fmla="*/ 335844 w 1031824"/>
                    <a:gd name="connsiteY46" fmla="*/ 1467033 h 1516602"/>
                    <a:gd name="connsiteX47" fmla="*/ 364419 w 1031824"/>
                    <a:gd name="connsiteY47" fmla="*/ 1512753 h 1516602"/>
                    <a:gd name="connsiteX48" fmla="*/ 387279 w 1031824"/>
                    <a:gd name="connsiteY48" fmla="*/ 1514658 h 1516602"/>
                    <a:gd name="connsiteX49" fmla="*/ 392994 w 1031824"/>
                    <a:gd name="connsiteY49" fmla="*/ 1508943 h 1516602"/>
                    <a:gd name="connsiteX50" fmla="*/ 394899 w 1031824"/>
                    <a:gd name="connsiteY50" fmla="*/ 1497513 h 1516602"/>
                    <a:gd name="connsiteX51" fmla="*/ 396804 w 1031824"/>
                    <a:gd name="connsiteY51" fmla="*/ 1491798 h 1516602"/>
                    <a:gd name="connsiteX52" fmla="*/ 398709 w 1031824"/>
                    <a:gd name="connsiteY52" fmla="*/ 1474653 h 1516602"/>
                    <a:gd name="connsiteX53" fmla="*/ 400614 w 1031824"/>
                    <a:gd name="connsiteY53" fmla="*/ 1461318 h 1516602"/>
                    <a:gd name="connsiteX54" fmla="*/ 404424 w 1031824"/>
                    <a:gd name="connsiteY54" fmla="*/ 1404168 h 1516602"/>
                    <a:gd name="connsiteX55" fmla="*/ 410139 w 1031824"/>
                    <a:gd name="connsiteY55" fmla="*/ 1392738 h 1516602"/>
                    <a:gd name="connsiteX56" fmla="*/ 413949 w 1031824"/>
                    <a:gd name="connsiteY56" fmla="*/ 1379403 h 1516602"/>
                    <a:gd name="connsiteX57" fmla="*/ 415854 w 1031824"/>
                    <a:gd name="connsiteY57" fmla="*/ 1373688 h 1516602"/>
                    <a:gd name="connsiteX58" fmla="*/ 417759 w 1031824"/>
                    <a:gd name="connsiteY58" fmla="*/ 1360353 h 1516602"/>
                    <a:gd name="connsiteX59" fmla="*/ 421569 w 1031824"/>
                    <a:gd name="connsiteY59" fmla="*/ 1348923 h 1516602"/>
                    <a:gd name="connsiteX60" fmla="*/ 427284 w 1031824"/>
                    <a:gd name="connsiteY60" fmla="*/ 1335588 h 1516602"/>
                    <a:gd name="connsiteX61" fmla="*/ 467289 w 1031824"/>
                    <a:gd name="connsiteY61" fmla="*/ 1265103 h 1516602"/>
                    <a:gd name="connsiteX62" fmla="*/ 528455 w 1031824"/>
                    <a:gd name="connsiteY62" fmla="*/ 1230091 h 1516602"/>
                    <a:gd name="connsiteX63" fmla="*/ 601154 w 1031824"/>
                    <a:gd name="connsiteY63" fmla="*/ 1221700 h 1516602"/>
                    <a:gd name="connsiteX64" fmla="*/ 720654 w 1031824"/>
                    <a:gd name="connsiteY64" fmla="*/ 1316538 h 1516602"/>
                    <a:gd name="connsiteX65" fmla="*/ 733989 w 1031824"/>
                    <a:gd name="connsiteY65" fmla="*/ 1326063 h 1516602"/>
                    <a:gd name="connsiteX66" fmla="*/ 743514 w 1031824"/>
                    <a:gd name="connsiteY66" fmla="*/ 1327968 h 1516602"/>
                    <a:gd name="connsiteX67" fmla="*/ 749229 w 1031824"/>
                    <a:gd name="connsiteY67" fmla="*/ 1329873 h 1516602"/>
                    <a:gd name="connsiteX68" fmla="*/ 762564 w 1031824"/>
                    <a:gd name="connsiteY68" fmla="*/ 1335588 h 1516602"/>
                    <a:gd name="connsiteX69" fmla="*/ 777804 w 1031824"/>
                    <a:gd name="connsiteY69" fmla="*/ 1333683 h 1516602"/>
                    <a:gd name="connsiteX70" fmla="*/ 789234 w 1031824"/>
                    <a:gd name="connsiteY70" fmla="*/ 1327968 h 1516602"/>
                    <a:gd name="connsiteX71" fmla="*/ 794949 w 1031824"/>
                    <a:gd name="connsiteY71" fmla="*/ 1326063 h 1516602"/>
                    <a:gd name="connsiteX72" fmla="*/ 802569 w 1031824"/>
                    <a:gd name="connsiteY72" fmla="*/ 1308918 h 1516602"/>
                    <a:gd name="connsiteX73" fmla="*/ 800664 w 1031824"/>
                    <a:gd name="connsiteY73" fmla="*/ 1284153 h 1516602"/>
                    <a:gd name="connsiteX74" fmla="*/ 798759 w 1031824"/>
                    <a:gd name="connsiteY74" fmla="*/ 1278438 h 1516602"/>
                    <a:gd name="connsiteX75" fmla="*/ 796854 w 1031824"/>
                    <a:gd name="connsiteY75" fmla="*/ 1270818 h 1516602"/>
                    <a:gd name="connsiteX76" fmla="*/ 783519 w 1031824"/>
                    <a:gd name="connsiteY76" fmla="*/ 1253673 h 1516602"/>
                    <a:gd name="connsiteX77" fmla="*/ 773994 w 1031824"/>
                    <a:gd name="connsiteY77" fmla="*/ 1247958 h 1516602"/>
                    <a:gd name="connsiteX78" fmla="*/ 648264 w 1031824"/>
                    <a:gd name="connsiteY78" fmla="*/ 1156518 h 1516602"/>
                    <a:gd name="connsiteX79" fmla="*/ 644454 w 1031824"/>
                    <a:gd name="connsiteY79" fmla="*/ 1139373 h 1516602"/>
                    <a:gd name="connsiteX80" fmla="*/ 646359 w 1031824"/>
                    <a:gd name="connsiteY80" fmla="*/ 1131753 h 1516602"/>
                    <a:gd name="connsiteX81" fmla="*/ 650169 w 1031824"/>
                    <a:gd name="connsiteY81" fmla="*/ 1114608 h 1516602"/>
                    <a:gd name="connsiteX82" fmla="*/ 653979 w 1031824"/>
                    <a:gd name="connsiteY82" fmla="*/ 1108893 h 1516602"/>
                    <a:gd name="connsiteX83" fmla="*/ 655884 w 1031824"/>
                    <a:gd name="connsiteY83" fmla="*/ 1103178 h 1516602"/>
                    <a:gd name="connsiteX84" fmla="*/ 661599 w 1031824"/>
                    <a:gd name="connsiteY84" fmla="*/ 1101273 h 1516602"/>
                    <a:gd name="connsiteX85" fmla="*/ 671124 w 1031824"/>
                    <a:gd name="connsiteY85" fmla="*/ 1089843 h 1516602"/>
                    <a:gd name="connsiteX86" fmla="*/ 724464 w 1031824"/>
                    <a:gd name="connsiteY86" fmla="*/ 1082223 h 1516602"/>
                    <a:gd name="connsiteX87" fmla="*/ 842574 w 1031824"/>
                    <a:gd name="connsiteY87" fmla="*/ 1084128 h 1516602"/>
                    <a:gd name="connsiteX88" fmla="*/ 871149 w 1031824"/>
                    <a:gd name="connsiteY88" fmla="*/ 1086033 h 1516602"/>
                    <a:gd name="connsiteX89" fmla="*/ 899724 w 1031824"/>
                    <a:gd name="connsiteY89" fmla="*/ 1091748 h 1516602"/>
                    <a:gd name="connsiteX90" fmla="*/ 922584 w 1031824"/>
                    <a:gd name="connsiteY90" fmla="*/ 1095558 h 1516602"/>
                    <a:gd name="connsiteX91" fmla="*/ 951159 w 1031824"/>
                    <a:gd name="connsiteY91" fmla="*/ 1101273 h 1516602"/>
                    <a:gd name="connsiteX92" fmla="*/ 956874 w 1031824"/>
                    <a:gd name="connsiteY92" fmla="*/ 1101273 h 1516602"/>
                    <a:gd name="connsiteX93" fmla="*/ 1002594 w 1031824"/>
                    <a:gd name="connsiteY93" fmla="*/ 1099368 h 1516602"/>
                    <a:gd name="connsiteX94" fmla="*/ 1031169 w 1031824"/>
                    <a:gd name="connsiteY94" fmla="*/ 1091748 h 1516602"/>
                    <a:gd name="connsiteX95" fmla="*/ 970209 w 1031824"/>
                    <a:gd name="connsiteY95" fmla="*/ 1044123 h 1516602"/>
                    <a:gd name="connsiteX96" fmla="*/ 962589 w 1031824"/>
                    <a:gd name="connsiteY96" fmla="*/ 1042218 h 1516602"/>
                    <a:gd name="connsiteX97" fmla="*/ 935919 w 1031824"/>
                    <a:gd name="connsiteY97" fmla="*/ 1034598 h 1516602"/>
                    <a:gd name="connsiteX98" fmla="*/ 825429 w 1031824"/>
                    <a:gd name="connsiteY98" fmla="*/ 1034598 h 1516602"/>
                    <a:gd name="connsiteX99" fmla="*/ 730179 w 1031824"/>
                    <a:gd name="connsiteY99" fmla="*/ 1038408 h 1516602"/>
                    <a:gd name="connsiteX100" fmla="*/ 669219 w 1031824"/>
                    <a:gd name="connsiteY100" fmla="*/ 1046028 h 1516602"/>
                    <a:gd name="connsiteX101" fmla="*/ 646359 w 1031824"/>
                    <a:gd name="connsiteY101" fmla="*/ 1049838 h 1516602"/>
                    <a:gd name="connsiteX102" fmla="*/ 642549 w 1031824"/>
                    <a:gd name="connsiteY102" fmla="*/ 1038408 h 1516602"/>
                    <a:gd name="connsiteX103" fmla="*/ 640644 w 1031824"/>
                    <a:gd name="connsiteY103" fmla="*/ 1032693 h 1516602"/>
                    <a:gd name="connsiteX104" fmla="*/ 642549 w 1031824"/>
                    <a:gd name="connsiteY104" fmla="*/ 1015548 h 1516602"/>
                    <a:gd name="connsiteX105" fmla="*/ 644454 w 1031824"/>
                    <a:gd name="connsiteY105" fmla="*/ 1009833 h 1516602"/>
                    <a:gd name="connsiteX106" fmla="*/ 661599 w 1031824"/>
                    <a:gd name="connsiteY106" fmla="*/ 1000308 h 1516602"/>
                    <a:gd name="connsiteX107" fmla="*/ 673029 w 1031824"/>
                    <a:gd name="connsiteY107" fmla="*/ 992688 h 1516602"/>
                    <a:gd name="connsiteX108" fmla="*/ 674934 w 1031824"/>
                    <a:gd name="connsiteY108" fmla="*/ 986973 h 1516602"/>
                    <a:gd name="connsiteX109" fmla="*/ 680649 w 1031824"/>
                    <a:gd name="connsiteY109" fmla="*/ 985068 h 1516602"/>
                    <a:gd name="connsiteX110" fmla="*/ 686364 w 1031824"/>
                    <a:gd name="connsiteY110" fmla="*/ 981258 h 1516602"/>
                    <a:gd name="connsiteX111" fmla="*/ 695889 w 1031824"/>
                    <a:gd name="connsiteY111" fmla="*/ 971733 h 1516602"/>
                    <a:gd name="connsiteX112" fmla="*/ 705414 w 1031824"/>
                    <a:gd name="connsiteY112" fmla="*/ 960303 h 1516602"/>
                    <a:gd name="connsiteX113" fmla="*/ 716844 w 1031824"/>
                    <a:gd name="connsiteY113" fmla="*/ 952683 h 1516602"/>
                    <a:gd name="connsiteX114" fmla="*/ 732084 w 1031824"/>
                    <a:gd name="connsiteY114" fmla="*/ 939348 h 1516602"/>
                    <a:gd name="connsiteX115" fmla="*/ 741609 w 1031824"/>
                    <a:gd name="connsiteY115" fmla="*/ 927918 h 1516602"/>
                    <a:gd name="connsiteX116" fmla="*/ 753039 w 1031824"/>
                    <a:gd name="connsiteY116" fmla="*/ 918393 h 1516602"/>
                    <a:gd name="connsiteX117" fmla="*/ 758754 w 1031824"/>
                    <a:gd name="connsiteY117" fmla="*/ 906963 h 1516602"/>
                    <a:gd name="connsiteX118" fmla="*/ 760659 w 1031824"/>
                    <a:gd name="connsiteY118" fmla="*/ 901248 h 1516602"/>
                    <a:gd name="connsiteX119" fmla="*/ 766374 w 1031824"/>
                    <a:gd name="connsiteY119" fmla="*/ 889818 h 1516602"/>
                    <a:gd name="connsiteX120" fmla="*/ 764469 w 1031824"/>
                    <a:gd name="connsiteY120" fmla="*/ 874578 h 1516602"/>
                    <a:gd name="connsiteX121" fmla="*/ 758754 w 1031824"/>
                    <a:gd name="connsiteY121" fmla="*/ 872673 h 1516602"/>
                    <a:gd name="connsiteX122" fmla="*/ 737799 w 1031824"/>
                    <a:gd name="connsiteY122" fmla="*/ 874578 h 1516602"/>
                    <a:gd name="connsiteX123" fmla="*/ 732084 w 1031824"/>
                    <a:gd name="connsiteY123" fmla="*/ 878388 h 1516602"/>
                    <a:gd name="connsiteX124" fmla="*/ 699699 w 1031824"/>
                    <a:gd name="connsiteY124" fmla="*/ 899343 h 1516602"/>
                    <a:gd name="connsiteX125" fmla="*/ 595181 w 1031824"/>
                    <a:gd name="connsiteY125" fmla="*/ 957831 h 1516602"/>
                    <a:gd name="connsiteX126" fmla="*/ 507294 w 1031824"/>
                    <a:gd name="connsiteY126" fmla="*/ 847908 h 1516602"/>
                    <a:gd name="connsiteX127" fmla="*/ 503484 w 1031824"/>
                    <a:gd name="connsiteY127" fmla="*/ 358323 h 1516602"/>
                    <a:gd name="connsiteX128" fmla="*/ 499674 w 1031824"/>
                    <a:gd name="connsiteY128" fmla="*/ 66858 h 1516602"/>
                    <a:gd name="connsiteX129" fmla="*/ 490149 w 1031824"/>
                    <a:gd name="connsiteY129" fmla="*/ 40188 h 1516602"/>
                    <a:gd name="connsiteX130" fmla="*/ 488244 w 1031824"/>
                    <a:gd name="connsiteY130" fmla="*/ 34473 h 1516602"/>
                    <a:gd name="connsiteX131" fmla="*/ 484434 w 1031824"/>
                    <a:gd name="connsiteY131" fmla="*/ 28758 h 1516602"/>
                    <a:gd name="connsiteX132" fmla="*/ 478719 w 1031824"/>
                    <a:gd name="connsiteY132" fmla="*/ 17328 h 1516602"/>
                    <a:gd name="connsiteX133" fmla="*/ 473004 w 1031824"/>
                    <a:gd name="connsiteY133" fmla="*/ 13518 h 1516602"/>
                    <a:gd name="connsiteX134" fmla="*/ 469194 w 1031824"/>
                    <a:gd name="connsiteY134" fmla="*/ 7803 h 1516602"/>
                    <a:gd name="connsiteX135" fmla="*/ 429189 w 1031824"/>
                    <a:gd name="connsiteY135" fmla="*/ 11613 h 1516602"/>
                    <a:gd name="connsiteX136" fmla="*/ 425379 w 1031824"/>
                    <a:gd name="connsiteY136" fmla="*/ 78288 h 1516602"/>
                    <a:gd name="connsiteX137" fmla="*/ 425379 w 1031824"/>
                    <a:gd name="connsiteY137" fmla="*/ 84003 h 1516602"/>
                    <a:gd name="connsiteX138" fmla="*/ 429189 w 1031824"/>
                    <a:gd name="connsiteY138" fmla="*/ 238308 h 1516602"/>
                    <a:gd name="connsiteX139" fmla="*/ 440619 w 1031824"/>
                    <a:gd name="connsiteY139" fmla="*/ 421188 h 1516602"/>
                    <a:gd name="connsiteX140" fmla="*/ 435265 w 1031824"/>
                    <a:gd name="connsiteY140" fmla="*/ 718368 h 1516602"/>
                    <a:gd name="connsiteX141" fmla="*/ 435059 w 1031824"/>
                    <a:gd name="connsiteY141" fmla="*/ 799046 h 1516602"/>
                    <a:gd name="connsiteX142" fmla="*/ 430322 w 1031824"/>
                    <a:gd name="connsiteY142" fmla="*/ 879006 h 1516602"/>
                    <a:gd name="connsiteX0" fmla="*/ 430322 w 1031824"/>
                    <a:gd name="connsiteY0" fmla="*/ 879006 h 1516602"/>
                    <a:gd name="connsiteX1" fmla="*/ 392427 w 1031824"/>
                    <a:gd name="connsiteY1" fmla="*/ 931934 h 1516602"/>
                    <a:gd name="connsiteX2" fmla="*/ 312984 w 1031824"/>
                    <a:gd name="connsiteY2" fmla="*/ 966018 h 1516602"/>
                    <a:gd name="connsiteX3" fmla="*/ 240645 w 1031824"/>
                    <a:gd name="connsiteY3" fmla="*/ 957266 h 1516602"/>
                    <a:gd name="connsiteX4" fmla="*/ 181539 w 1031824"/>
                    <a:gd name="connsiteY4" fmla="*/ 937443 h 1516602"/>
                    <a:gd name="connsiteX5" fmla="*/ 116769 w 1031824"/>
                    <a:gd name="connsiteY5" fmla="*/ 903153 h 1516602"/>
                    <a:gd name="connsiteX6" fmla="*/ 59619 w 1031824"/>
                    <a:gd name="connsiteY6" fmla="*/ 874578 h 1516602"/>
                    <a:gd name="connsiteX7" fmla="*/ 46284 w 1031824"/>
                    <a:gd name="connsiteY7" fmla="*/ 895533 h 1516602"/>
                    <a:gd name="connsiteX8" fmla="*/ 50094 w 1031824"/>
                    <a:gd name="connsiteY8" fmla="*/ 933633 h 1516602"/>
                    <a:gd name="connsiteX9" fmla="*/ 53904 w 1031824"/>
                    <a:gd name="connsiteY9" fmla="*/ 939348 h 1516602"/>
                    <a:gd name="connsiteX10" fmla="*/ 59619 w 1031824"/>
                    <a:gd name="connsiteY10" fmla="*/ 943158 h 1516602"/>
                    <a:gd name="connsiteX11" fmla="*/ 63429 w 1031824"/>
                    <a:gd name="connsiteY11" fmla="*/ 948873 h 1516602"/>
                    <a:gd name="connsiteX12" fmla="*/ 80574 w 1031824"/>
                    <a:gd name="connsiteY12" fmla="*/ 958398 h 1516602"/>
                    <a:gd name="connsiteX13" fmla="*/ 166299 w 1031824"/>
                    <a:gd name="connsiteY13" fmla="*/ 979353 h 1516602"/>
                    <a:gd name="connsiteX14" fmla="*/ 267264 w 1031824"/>
                    <a:gd name="connsiteY14" fmla="*/ 1021263 h 1516602"/>
                    <a:gd name="connsiteX15" fmla="*/ 278694 w 1031824"/>
                    <a:gd name="connsiteY15" fmla="*/ 1076508 h 1516602"/>
                    <a:gd name="connsiteX16" fmla="*/ 264381 w 1031824"/>
                    <a:gd name="connsiteY16" fmla="*/ 1119397 h 1516602"/>
                    <a:gd name="connsiteX17" fmla="*/ 186224 w 1031824"/>
                    <a:gd name="connsiteY17" fmla="*/ 1150391 h 1516602"/>
                    <a:gd name="connsiteX18" fmla="*/ 27234 w 1031824"/>
                    <a:gd name="connsiteY18" fmla="*/ 1154613 h 1516602"/>
                    <a:gd name="connsiteX19" fmla="*/ 15804 w 1031824"/>
                    <a:gd name="connsiteY19" fmla="*/ 1160328 h 1516602"/>
                    <a:gd name="connsiteX20" fmla="*/ 6279 w 1031824"/>
                    <a:gd name="connsiteY20" fmla="*/ 1169853 h 1516602"/>
                    <a:gd name="connsiteX21" fmla="*/ 4374 w 1031824"/>
                    <a:gd name="connsiteY21" fmla="*/ 1175568 h 1516602"/>
                    <a:gd name="connsiteX22" fmla="*/ 564 w 1031824"/>
                    <a:gd name="connsiteY22" fmla="*/ 1181283 h 1516602"/>
                    <a:gd name="connsiteX23" fmla="*/ 6279 w 1031824"/>
                    <a:gd name="connsiteY23" fmla="*/ 1213668 h 1516602"/>
                    <a:gd name="connsiteX24" fmla="*/ 11994 w 1031824"/>
                    <a:gd name="connsiteY24" fmla="*/ 1217478 h 1516602"/>
                    <a:gd name="connsiteX25" fmla="*/ 17709 w 1031824"/>
                    <a:gd name="connsiteY25" fmla="*/ 1219383 h 1516602"/>
                    <a:gd name="connsiteX26" fmla="*/ 145344 w 1031824"/>
                    <a:gd name="connsiteY26" fmla="*/ 1217478 h 1516602"/>
                    <a:gd name="connsiteX27" fmla="*/ 239202 w 1031824"/>
                    <a:gd name="connsiteY27" fmla="*/ 1214801 h 1516602"/>
                    <a:gd name="connsiteX28" fmla="*/ 318699 w 1031824"/>
                    <a:gd name="connsiteY28" fmla="*/ 1217478 h 1516602"/>
                    <a:gd name="connsiteX29" fmla="*/ 330129 w 1031824"/>
                    <a:gd name="connsiteY29" fmla="*/ 1223193 h 1516602"/>
                    <a:gd name="connsiteX30" fmla="*/ 333939 w 1031824"/>
                    <a:gd name="connsiteY30" fmla="*/ 1228908 h 1516602"/>
                    <a:gd name="connsiteX31" fmla="*/ 339654 w 1031824"/>
                    <a:gd name="connsiteY31" fmla="*/ 1230813 h 1516602"/>
                    <a:gd name="connsiteX32" fmla="*/ 351084 w 1031824"/>
                    <a:gd name="connsiteY32" fmla="*/ 1238433 h 1516602"/>
                    <a:gd name="connsiteX33" fmla="*/ 356799 w 1031824"/>
                    <a:gd name="connsiteY33" fmla="*/ 1242243 h 1516602"/>
                    <a:gd name="connsiteX34" fmla="*/ 360609 w 1031824"/>
                    <a:gd name="connsiteY34" fmla="*/ 1247958 h 1516602"/>
                    <a:gd name="connsiteX35" fmla="*/ 366324 w 1031824"/>
                    <a:gd name="connsiteY35" fmla="*/ 1259388 h 1516602"/>
                    <a:gd name="connsiteX36" fmla="*/ 362514 w 1031824"/>
                    <a:gd name="connsiteY36" fmla="*/ 1286058 h 1516602"/>
                    <a:gd name="connsiteX37" fmla="*/ 358704 w 1031824"/>
                    <a:gd name="connsiteY37" fmla="*/ 1291773 h 1516602"/>
                    <a:gd name="connsiteX38" fmla="*/ 356799 w 1031824"/>
                    <a:gd name="connsiteY38" fmla="*/ 1297488 h 1516602"/>
                    <a:gd name="connsiteX39" fmla="*/ 352989 w 1031824"/>
                    <a:gd name="connsiteY39" fmla="*/ 1303203 h 1516602"/>
                    <a:gd name="connsiteX40" fmla="*/ 351084 w 1031824"/>
                    <a:gd name="connsiteY40" fmla="*/ 1308918 h 1516602"/>
                    <a:gd name="connsiteX41" fmla="*/ 347274 w 1031824"/>
                    <a:gd name="connsiteY41" fmla="*/ 1314633 h 1516602"/>
                    <a:gd name="connsiteX42" fmla="*/ 330129 w 1031824"/>
                    <a:gd name="connsiteY42" fmla="*/ 1381308 h 1516602"/>
                    <a:gd name="connsiteX43" fmla="*/ 328224 w 1031824"/>
                    <a:gd name="connsiteY43" fmla="*/ 1432743 h 1516602"/>
                    <a:gd name="connsiteX44" fmla="*/ 330129 w 1031824"/>
                    <a:gd name="connsiteY44" fmla="*/ 1457508 h 1516602"/>
                    <a:gd name="connsiteX45" fmla="*/ 332034 w 1031824"/>
                    <a:gd name="connsiteY45" fmla="*/ 1463223 h 1516602"/>
                    <a:gd name="connsiteX46" fmla="*/ 335844 w 1031824"/>
                    <a:gd name="connsiteY46" fmla="*/ 1467033 h 1516602"/>
                    <a:gd name="connsiteX47" fmla="*/ 364419 w 1031824"/>
                    <a:gd name="connsiteY47" fmla="*/ 1512753 h 1516602"/>
                    <a:gd name="connsiteX48" fmla="*/ 387279 w 1031824"/>
                    <a:gd name="connsiteY48" fmla="*/ 1514658 h 1516602"/>
                    <a:gd name="connsiteX49" fmla="*/ 392994 w 1031824"/>
                    <a:gd name="connsiteY49" fmla="*/ 1508943 h 1516602"/>
                    <a:gd name="connsiteX50" fmla="*/ 394899 w 1031824"/>
                    <a:gd name="connsiteY50" fmla="*/ 1497513 h 1516602"/>
                    <a:gd name="connsiteX51" fmla="*/ 396804 w 1031824"/>
                    <a:gd name="connsiteY51" fmla="*/ 1491798 h 1516602"/>
                    <a:gd name="connsiteX52" fmla="*/ 398709 w 1031824"/>
                    <a:gd name="connsiteY52" fmla="*/ 1474653 h 1516602"/>
                    <a:gd name="connsiteX53" fmla="*/ 400614 w 1031824"/>
                    <a:gd name="connsiteY53" fmla="*/ 1461318 h 1516602"/>
                    <a:gd name="connsiteX54" fmla="*/ 404424 w 1031824"/>
                    <a:gd name="connsiteY54" fmla="*/ 1404168 h 1516602"/>
                    <a:gd name="connsiteX55" fmla="*/ 410139 w 1031824"/>
                    <a:gd name="connsiteY55" fmla="*/ 1392738 h 1516602"/>
                    <a:gd name="connsiteX56" fmla="*/ 413949 w 1031824"/>
                    <a:gd name="connsiteY56" fmla="*/ 1379403 h 1516602"/>
                    <a:gd name="connsiteX57" fmla="*/ 415854 w 1031824"/>
                    <a:gd name="connsiteY57" fmla="*/ 1373688 h 1516602"/>
                    <a:gd name="connsiteX58" fmla="*/ 417759 w 1031824"/>
                    <a:gd name="connsiteY58" fmla="*/ 1360353 h 1516602"/>
                    <a:gd name="connsiteX59" fmla="*/ 421569 w 1031824"/>
                    <a:gd name="connsiteY59" fmla="*/ 1348923 h 1516602"/>
                    <a:gd name="connsiteX60" fmla="*/ 427284 w 1031824"/>
                    <a:gd name="connsiteY60" fmla="*/ 1335588 h 1516602"/>
                    <a:gd name="connsiteX61" fmla="*/ 467289 w 1031824"/>
                    <a:gd name="connsiteY61" fmla="*/ 1265103 h 1516602"/>
                    <a:gd name="connsiteX62" fmla="*/ 528455 w 1031824"/>
                    <a:gd name="connsiteY62" fmla="*/ 1230091 h 1516602"/>
                    <a:gd name="connsiteX63" fmla="*/ 601154 w 1031824"/>
                    <a:gd name="connsiteY63" fmla="*/ 1221700 h 1516602"/>
                    <a:gd name="connsiteX64" fmla="*/ 720654 w 1031824"/>
                    <a:gd name="connsiteY64" fmla="*/ 1316538 h 1516602"/>
                    <a:gd name="connsiteX65" fmla="*/ 733989 w 1031824"/>
                    <a:gd name="connsiteY65" fmla="*/ 1326063 h 1516602"/>
                    <a:gd name="connsiteX66" fmla="*/ 743514 w 1031824"/>
                    <a:gd name="connsiteY66" fmla="*/ 1327968 h 1516602"/>
                    <a:gd name="connsiteX67" fmla="*/ 749229 w 1031824"/>
                    <a:gd name="connsiteY67" fmla="*/ 1329873 h 1516602"/>
                    <a:gd name="connsiteX68" fmla="*/ 762564 w 1031824"/>
                    <a:gd name="connsiteY68" fmla="*/ 1335588 h 1516602"/>
                    <a:gd name="connsiteX69" fmla="*/ 777804 w 1031824"/>
                    <a:gd name="connsiteY69" fmla="*/ 1333683 h 1516602"/>
                    <a:gd name="connsiteX70" fmla="*/ 789234 w 1031824"/>
                    <a:gd name="connsiteY70" fmla="*/ 1327968 h 1516602"/>
                    <a:gd name="connsiteX71" fmla="*/ 794949 w 1031824"/>
                    <a:gd name="connsiteY71" fmla="*/ 1326063 h 1516602"/>
                    <a:gd name="connsiteX72" fmla="*/ 802569 w 1031824"/>
                    <a:gd name="connsiteY72" fmla="*/ 1308918 h 1516602"/>
                    <a:gd name="connsiteX73" fmla="*/ 800664 w 1031824"/>
                    <a:gd name="connsiteY73" fmla="*/ 1284153 h 1516602"/>
                    <a:gd name="connsiteX74" fmla="*/ 798759 w 1031824"/>
                    <a:gd name="connsiteY74" fmla="*/ 1278438 h 1516602"/>
                    <a:gd name="connsiteX75" fmla="*/ 796854 w 1031824"/>
                    <a:gd name="connsiteY75" fmla="*/ 1270818 h 1516602"/>
                    <a:gd name="connsiteX76" fmla="*/ 783519 w 1031824"/>
                    <a:gd name="connsiteY76" fmla="*/ 1253673 h 1516602"/>
                    <a:gd name="connsiteX77" fmla="*/ 773994 w 1031824"/>
                    <a:gd name="connsiteY77" fmla="*/ 1247958 h 1516602"/>
                    <a:gd name="connsiteX78" fmla="*/ 648264 w 1031824"/>
                    <a:gd name="connsiteY78" fmla="*/ 1156518 h 1516602"/>
                    <a:gd name="connsiteX79" fmla="*/ 644454 w 1031824"/>
                    <a:gd name="connsiteY79" fmla="*/ 1139373 h 1516602"/>
                    <a:gd name="connsiteX80" fmla="*/ 646359 w 1031824"/>
                    <a:gd name="connsiteY80" fmla="*/ 1131753 h 1516602"/>
                    <a:gd name="connsiteX81" fmla="*/ 650169 w 1031824"/>
                    <a:gd name="connsiteY81" fmla="*/ 1114608 h 1516602"/>
                    <a:gd name="connsiteX82" fmla="*/ 653979 w 1031824"/>
                    <a:gd name="connsiteY82" fmla="*/ 1108893 h 1516602"/>
                    <a:gd name="connsiteX83" fmla="*/ 655884 w 1031824"/>
                    <a:gd name="connsiteY83" fmla="*/ 1103178 h 1516602"/>
                    <a:gd name="connsiteX84" fmla="*/ 661599 w 1031824"/>
                    <a:gd name="connsiteY84" fmla="*/ 1101273 h 1516602"/>
                    <a:gd name="connsiteX85" fmla="*/ 671124 w 1031824"/>
                    <a:gd name="connsiteY85" fmla="*/ 1089843 h 1516602"/>
                    <a:gd name="connsiteX86" fmla="*/ 724464 w 1031824"/>
                    <a:gd name="connsiteY86" fmla="*/ 1082223 h 1516602"/>
                    <a:gd name="connsiteX87" fmla="*/ 842574 w 1031824"/>
                    <a:gd name="connsiteY87" fmla="*/ 1084128 h 1516602"/>
                    <a:gd name="connsiteX88" fmla="*/ 871149 w 1031824"/>
                    <a:gd name="connsiteY88" fmla="*/ 1086033 h 1516602"/>
                    <a:gd name="connsiteX89" fmla="*/ 899724 w 1031824"/>
                    <a:gd name="connsiteY89" fmla="*/ 1091748 h 1516602"/>
                    <a:gd name="connsiteX90" fmla="*/ 922584 w 1031824"/>
                    <a:gd name="connsiteY90" fmla="*/ 1095558 h 1516602"/>
                    <a:gd name="connsiteX91" fmla="*/ 951159 w 1031824"/>
                    <a:gd name="connsiteY91" fmla="*/ 1101273 h 1516602"/>
                    <a:gd name="connsiteX92" fmla="*/ 956874 w 1031824"/>
                    <a:gd name="connsiteY92" fmla="*/ 1101273 h 1516602"/>
                    <a:gd name="connsiteX93" fmla="*/ 1002594 w 1031824"/>
                    <a:gd name="connsiteY93" fmla="*/ 1099368 h 1516602"/>
                    <a:gd name="connsiteX94" fmla="*/ 1031169 w 1031824"/>
                    <a:gd name="connsiteY94" fmla="*/ 1091748 h 1516602"/>
                    <a:gd name="connsiteX95" fmla="*/ 1003378 w 1031824"/>
                    <a:gd name="connsiteY95" fmla="*/ 1065958 h 1516602"/>
                    <a:gd name="connsiteX96" fmla="*/ 970209 w 1031824"/>
                    <a:gd name="connsiteY96" fmla="*/ 1044123 h 1516602"/>
                    <a:gd name="connsiteX97" fmla="*/ 962589 w 1031824"/>
                    <a:gd name="connsiteY97" fmla="*/ 1042218 h 1516602"/>
                    <a:gd name="connsiteX98" fmla="*/ 935919 w 1031824"/>
                    <a:gd name="connsiteY98" fmla="*/ 1034598 h 1516602"/>
                    <a:gd name="connsiteX99" fmla="*/ 825429 w 1031824"/>
                    <a:gd name="connsiteY99" fmla="*/ 1034598 h 1516602"/>
                    <a:gd name="connsiteX100" fmla="*/ 730179 w 1031824"/>
                    <a:gd name="connsiteY100" fmla="*/ 1038408 h 1516602"/>
                    <a:gd name="connsiteX101" fmla="*/ 669219 w 1031824"/>
                    <a:gd name="connsiteY101" fmla="*/ 1046028 h 1516602"/>
                    <a:gd name="connsiteX102" fmla="*/ 646359 w 1031824"/>
                    <a:gd name="connsiteY102" fmla="*/ 1049838 h 1516602"/>
                    <a:gd name="connsiteX103" fmla="*/ 642549 w 1031824"/>
                    <a:gd name="connsiteY103" fmla="*/ 1038408 h 1516602"/>
                    <a:gd name="connsiteX104" fmla="*/ 640644 w 1031824"/>
                    <a:gd name="connsiteY104" fmla="*/ 1032693 h 1516602"/>
                    <a:gd name="connsiteX105" fmla="*/ 642549 w 1031824"/>
                    <a:gd name="connsiteY105" fmla="*/ 1015548 h 1516602"/>
                    <a:gd name="connsiteX106" fmla="*/ 644454 w 1031824"/>
                    <a:gd name="connsiteY106" fmla="*/ 1009833 h 1516602"/>
                    <a:gd name="connsiteX107" fmla="*/ 661599 w 1031824"/>
                    <a:gd name="connsiteY107" fmla="*/ 1000308 h 1516602"/>
                    <a:gd name="connsiteX108" fmla="*/ 673029 w 1031824"/>
                    <a:gd name="connsiteY108" fmla="*/ 992688 h 1516602"/>
                    <a:gd name="connsiteX109" fmla="*/ 674934 w 1031824"/>
                    <a:gd name="connsiteY109" fmla="*/ 986973 h 1516602"/>
                    <a:gd name="connsiteX110" fmla="*/ 680649 w 1031824"/>
                    <a:gd name="connsiteY110" fmla="*/ 985068 h 1516602"/>
                    <a:gd name="connsiteX111" fmla="*/ 686364 w 1031824"/>
                    <a:gd name="connsiteY111" fmla="*/ 981258 h 1516602"/>
                    <a:gd name="connsiteX112" fmla="*/ 695889 w 1031824"/>
                    <a:gd name="connsiteY112" fmla="*/ 971733 h 1516602"/>
                    <a:gd name="connsiteX113" fmla="*/ 705414 w 1031824"/>
                    <a:gd name="connsiteY113" fmla="*/ 960303 h 1516602"/>
                    <a:gd name="connsiteX114" fmla="*/ 716844 w 1031824"/>
                    <a:gd name="connsiteY114" fmla="*/ 952683 h 1516602"/>
                    <a:gd name="connsiteX115" fmla="*/ 732084 w 1031824"/>
                    <a:gd name="connsiteY115" fmla="*/ 939348 h 1516602"/>
                    <a:gd name="connsiteX116" fmla="*/ 741609 w 1031824"/>
                    <a:gd name="connsiteY116" fmla="*/ 927918 h 1516602"/>
                    <a:gd name="connsiteX117" fmla="*/ 753039 w 1031824"/>
                    <a:gd name="connsiteY117" fmla="*/ 918393 h 1516602"/>
                    <a:gd name="connsiteX118" fmla="*/ 758754 w 1031824"/>
                    <a:gd name="connsiteY118" fmla="*/ 906963 h 1516602"/>
                    <a:gd name="connsiteX119" fmla="*/ 760659 w 1031824"/>
                    <a:gd name="connsiteY119" fmla="*/ 901248 h 1516602"/>
                    <a:gd name="connsiteX120" fmla="*/ 766374 w 1031824"/>
                    <a:gd name="connsiteY120" fmla="*/ 889818 h 1516602"/>
                    <a:gd name="connsiteX121" fmla="*/ 764469 w 1031824"/>
                    <a:gd name="connsiteY121" fmla="*/ 874578 h 1516602"/>
                    <a:gd name="connsiteX122" fmla="*/ 758754 w 1031824"/>
                    <a:gd name="connsiteY122" fmla="*/ 872673 h 1516602"/>
                    <a:gd name="connsiteX123" fmla="*/ 737799 w 1031824"/>
                    <a:gd name="connsiteY123" fmla="*/ 874578 h 1516602"/>
                    <a:gd name="connsiteX124" fmla="*/ 732084 w 1031824"/>
                    <a:gd name="connsiteY124" fmla="*/ 878388 h 1516602"/>
                    <a:gd name="connsiteX125" fmla="*/ 699699 w 1031824"/>
                    <a:gd name="connsiteY125" fmla="*/ 899343 h 1516602"/>
                    <a:gd name="connsiteX126" fmla="*/ 595181 w 1031824"/>
                    <a:gd name="connsiteY126" fmla="*/ 957831 h 1516602"/>
                    <a:gd name="connsiteX127" fmla="*/ 507294 w 1031824"/>
                    <a:gd name="connsiteY127" fmla="*/ 847908 h 1516602"/>
                    <a:gd name="connsiteX128" fmla="*/ 503484 w 1031824"/>
                    <a:gd name="connsiteY128" fmla="*/ 358323 h 1516602"/>
                    <a:gd name="connsiteX129" fmla="*/ 499674 w 1031824"/>
                    <a:gd name="connsiteY129" fmla="*/ 66858 h 1516602"/>
                    <a:gd name="connsiteX130" fmla="*/ 490149 w 1031824"/>
                    <a:gd name="connsiteY130" fmla="*/ 40188 h 1516602"/>
                    <a:gd name="connsiteX131" fmla="*/ 488244 w 1031824"/>
                    <a:gd name="connsiteY131" fmla="*/ 34473 h 1516602"/>
                    <a:gd name="connsiteX132" fmla="*/ 484434 w 1031824"/>
                    <a:gd name="connsiteY132" fmla="*/ 28758 h 1516602"/>
                    <a:gd name="connsiteX133" fmla="*/ 478719 w 1031824"/>
                    <a:gd name="connsiteY133" fmla="*/ 17328 h 1516602"/>
                    <a:gd name="connsiteX134" fmla="*/ 473004 w 1031824"/>
                    <a:gd name="connsiteY134" fmla="*/ 13518 h 1516602"/>
                    <a:gd name="connsiteX135" fmla="*/ 469194 w 1031824"/>
                    <a:gd name="connsiteY135" fmla="*/ 7803 h 1516602"/>
                    <a:gd name="connsiteX136" fmla="*/ 429189 w 1031824"/>
                    <a:gd name="connsiteY136" fmla="*/ 11613 h 1516602"/>
                    <a:gd name="connsiteX137" fmla="*/ 425379 w 1031824"/>
                    <a:gd name="connsiteY137" fmla="*/ 78288 h 1516602"/>
                    <a:gd name="connsiteX138" fmla="*/ 425379 w 1031824"/>
                    <a:gd name="connsiteY138" fmla="*/ 84003 h 1516602"/>
                    <a:gd name="connsiteX139" fmla="*/ 429189 w 1031824"/>
                    <a:gd name="connsiteY139" fmla="*/ 238308 h 1516602"/>
                    <a:gd name="connsiteX140" fmla="*/ 440619 w 1031824"/>
                    <a:gd name="connsiteY140" fmla="*/ 421188 h 1516602"/>
                    <a:gd name="connsiteX141" fmla="*/ 435265 w 1031824"/>
                    <a:gd name="connsiteY141" fmla="*/ 718368 h 1516602"/>
                    <a:gd name="connsiteX142" fmla="*/ 435059 w 1031824"/>
                    <a:gd name="connsiteY142" fmla="*/ 799046 h 1516602"/>
                    <a:gd name="connsiteX143" fmla="*/ 430322 w 1031824"/>
                    <a:gd name="connsiteY143" fmla="*/ 879006 h 1516602"/>
                    <a:gd name="connsiteX0" fmla="*/ 430322 w 1031824"/>
                    <a:gd name="connsiteY0" fmla="*/ 879006 h 1516602"/>
                    <a:gd name="connsiteX1" fmla="*/ 392427 w 1031824"/>
                    <a:gd name="connsiteY1" fmla="*/ 931934 h 1516602"/>
                    <a:gd name="connsiteX2" fmla="*/ 312984 w 1031824"/>
                    <a:gd name="connsiteY2" fmla="*/ 966018 h 1516602"/>
                    <a:gd name="connsiteX3" fmla="*/ 240645 w 1031824"/>
                    <a:gd name="connsiteY3" fmla="*/ 957266 h 1516602"/>
                    <a:gd name="connsiteX4" fmla="*/ 181539 w 1031824"/>
                    <a:gd name="connsiteY4" fmla="*/ 937443 h 1516602"/>
                    <a:gd name="connsiteX5" fmla="*/ 116769 w 1031824"/>
                    <a:gd name="connsiteY5" fmla="*/ 903153 h 1516602"/>
                    <a:gd name="connsiteX6" fmla="*/ 59619 w 1031824"/>
                    <a:gd name="connsiteY6" fmla="*/ 874578 h 1516602"/>
                    <a:gd name="connsiteX7" fmla="*/ 46284 w 1031824"/>
                    <a:gd name="connsiteY7" fmla="*/ 895533 h 1516602"/>
                    <a:gd name="connsiteX8" fmla="*/ 50094 w 1031824"/>
                    <a:gd name="connsiteY8" fmla="*/ 933633 h 1516602"/>
                    <a:gd name="connsiteX9" fmla="*/ 53904 w 1031824"/>
                    <a:gd name="connsiteY9" fmla="*/ 939348 h 1516602"/>
                    <a:gd name="connsiteX10" fmla="*/ 59619 w 1031824"/>
                    <a:gd name="connsiteY10" fmla="*/ 943158 h 1516602"/>
                    <a:gd name="connsiteX11" fmla="*/ 63429 w 1031824"/>
                    <a:gd name="connsiteY11" fmla="*/ 948873 h 1516602"/>
                    <a:gd name="connsiteX12" fmla="*/ 80574 w 1031824"/>
                    <a:gd name="connsiteY12" fmla="*/ 958398 h 1516602"/>
                    <a:gd name="connsiteX13" fmla="*/ 166299 w 1031824"/>
                    <a:gd name="connsiteY13" fmla="*/ 979353 h 1516602"/>
                    <a:gd name="connsiteX14" fmla="*/ 267264 w 1031824"/>
                    <a:gd name="connsiteY14" fmla="*/ 1021263 h 1516602"/>
                    <a:gd name="connsiteX15" fmla="*/ 278694 w 1031824"/>
                    <a:gd name="connsiteY15" fmla="*/ 1076508 h 1516602"/>
                    <a:gd name="connsiteX16" fmla="*/ 264381 w 1031824"/>
                    <a:gd name="connsiteY16" fmla="*/ 1119397 h 1516602"/>
                    <a:gd name="connsiteX17" fmla="*/ 186224 w 1031824"/>
                    <a:gd name="connsiteY17" fmla="*/ 1150391 h 1516602"/>
                    <a:gd name="connsiteX18" fmla="*/ 27234 w 1031824"/>
                    <a:gd name="connsiteY18" fmla="*/ 1154613 h 1516602"/>
                    <a:gd name="connsiteX19" fmla="*/ 15804 w 1031824"/>
                    <a:gd name="connsiteY19" fmla="*/ 1160328 h 1516602"/>
                    <a:gd name="connsiteX20" fmla="*/ 6279 w 1031824"/>
                    <a:gd name="connsiteY20" fmla="*/ 1169853 h 1516602"/>
                    <a:gd name="connsiteX21" fmla="*/ 4374 w 1031824"/>
                    <a:gd name="connsiteY21" fmla="*/ 1175568 h 1516602"/>
                    <a:gd name="connsiteX22" fmla="*/ 564 w 1031824"/>
                    <a:gd name="connsiteY22" fmla="*/ 1181283 h 1516602"/>
                    <a:gd name="connsiteX23" fmla="*/ 6279 w 1031824"/>
                    <a:gd name="connsiteY23" fmla="*/ 1213668 h 1516602"/>
                    <a:gd name="connsiteX24" fmla="*/ 11994 w 1031824"/>
                    <a:gd name="connsiteY24" fmla="*/ 1217478 h 1516602"/>
                    <a:gd name="connsiteX25" fmla="*/ 17709 w 1031824"/>
                    <a:gd name="connsiteY25" fmla="*/ 1219383 h 1516602"/>
                    <a:gd name="connsiteX26" fmla="*/ 145344 w 1031824"/>
                    <a:gd name="connsiteY26" fmla="*/ 1217478 h 1516602"/>
                    <a:gd name="connsiteX27" fmla="*/ 239202 w 1031824"/>
                    <a:gd name="connsiteY27" fmla="*/ 1214801 h 1516602"/>
                    <a:gd name="connsiteX28" fmla="*/ 318699 w 1031824"/>
                    <a:gd name="connsiteY28" fmla="*/ 1217478 h 1516602"/>
                    <a:gd name="connsiteX29" fmla="*/ 330129 w 1031824"/>
                    <a:gd name="connsiteY29" fmla="*/ 1223193 h 1516602"/>
                    <a:gd name="connsiteX30" fmla="*/ 333939 w 1031824"/>
                    <a:gd name="connsiteY30" fmla="*/ 1228908 h 1516602"/>
                    <a:gd name="connsiteX31" fmla="*/ 339654 w 1031824"/>
                    <a:gd name="connsiteY31" fmla="*/ 1230813 h 1516602"/>
                    <a:gd name="connsiteX32" fmla="*/ 351084 w 1031824"/>
                    <a:gd name="connsiteY32" fmla="*/ 1238433 h 1516602"/>
                    <a:gd name="connsiteX33" fmla="*/ 356799 w 1031824"/>
                    <a:gd name="connsiteY33" fmla="*/ 1242243 h 1516602"/>
                    <a:gd name="connsiteX34" fmla="*/ 360609 w 1031824"/>
                    <a:gd name="connsiteY34" fmla="*/ 1247958 h 1516602"/>
                    <a:gd name="connsiteX35" fmla="*/ 366324 w 1031824"/>
                    <a:gd name="connsiteY35" fmla="*/ 1259388 h 1516602"/>
                    <a:gd name="connsiteX36" fmla="*/ 362514 w 1031824"/>
                    <a:gd name="connsiteY36" fmla="*/ 1286058 h 1516602"/>
                    <a:gd name="connsiteX37" fmla="*/ 358704 w 1031824"/>
                    <a:gd name="connsiteY37" fmla="*/ 1291773 h 1516602"/>
                    <a:gd name="connsiteX38" fmla="*/ 356799 w 1031824"/>
                    <a:gd name="connsiteY38" fmla="*/ 1297488 h 1516602"/>
                    <a:gd name="connsiteX39" fmla="*/ 352989 w 1031824"/>
                    <a:gd name="connsiteY39" fmla="*/ 1303203 h 1516602"/>
                    <a:gd name="connsiteX40" fmla="*/ 351084 w 1031824"/>
                    <a:gd name="connsiteY40" fmla="*/ 1308918 h 1516602"/>
                    <a:gd name="connsiteX41" fmla="*/ 347274 w 1031824"/>
                    <a:gd name="connsiteY41" fmla="*/ 1314633 h 1516602"/>
                    <a:gd name="connsiteX42" fmla="*/ 330129 w 1031824"/>
                    <a:gd name="connsiteY42" fmla="*/ 1381308 h 1516602"/>
                    <a:gd name="connsiteX43" fmla="*/ 328224 w 1031824"/>
                    <a:gd name="connsiteY43" fmla="*/ 1432743 h 1516602"/>
                    <a:gd name="connsiteX44" fmla="*/ 330129 w 1031824"/>
                    <a:gd name="connsiteY44" fmla="*/ 1457508 h 1516602"/>
                    <a:gd name="connsiteX45" fmla="*/ 332034 w 1031824"/>
                    <a:gd name="connsiteY45" fmla="*/ 1463223 h 1516602"/>
                    <a:gd name="connsiteX46" fmla="*/ 335844 w 1031824"/>
                    <a:gd name="connsiteY46" fmla="*/ 1467033 h 1516602"/>
                    <a:gd name="connsiteX47" fmla="*/ 364419 w 1031824"/>
                    <a:gd name="connsiteY47" fmla="*/ 1512753 h 1516602"/>
                    <a:gd name="connsiteX48" fmla="*/ 387279 w 1031824"/>
                    <a:gd name="connsiteY48" fmla="*/ 1514658 h 1516602"/>
                    <a:gd name="connsiteX49" fmla="*/ 392994 w 1031824"/>
                    <a:gd name="connsiteY49" fmla="*/ 1508943 h 1516602"/>
                    <a:gd name="connsiteX50" fmla="*/ 394899 w 1031824"/>
                    <a:gd name="connsiteY50" fmla="*/ 1497513 h 1516602"/>
                    <a:gd name="connsiteX51" fmla="*/ 396804 w 1031824"/>
                    <a:gd name="connsiteY51" fmla="*/ 1491798 h 1516602"/>
                    <a:gd name="connsiteX52" fmla="*/ 398709 w 1031824"/>
                    <a:gd name="connsiteY52" fmla="*/ 1474653 h 1516602"/>
                    <a:gd name="connsiteX53" fmla="*/ 400614 w 1031824"/>
                    <a:gd name="connsiteY53" fmla="*/ 1461318 h 1516602"/>
                    <a:gd name="connsiteX54" fmla="*/ 404424 w 1031824"/>
                    <a:gd name="connsiteY54" fmla="*/ 1404168 h 1516602"/>
                    <a:gd name="connsiteX55" fmla="*/ 410139 w 1031824"/>
                    <a:gd name="connsiteY55" fmla="*/ 1392738 h 1516602"/>
                    <a:gd name="connsiteX56" fmla="*/ 413949 w 1031824"/>
                    <a:gd name="connsiteY56" fmla="*/ 1379403 h 1516602"/>
                    <a:gd name="connsiteX57" fmla="*/ 415854 w 1031824"/>
                    <a:gd name="connsiteY57" fmla="*/ 1373688 h 1516602"/>
                    <a:gd name="connsiteX58" fmla="*/ 417759 w 1031824"/>
                    <a:gd name="connsiteY58" fmla="*/ 1360353 h 1516602"/>
                    <a:gd name="connsiteX59" fmla="*/ 421569 w 1031824"/>
                    <a:gd name="connsiteY59" fmla="*/ 1348923 h 1516602"/>
                    <a:gd name="connsiteX60" fmla="*/ 427284 w 1031824"/>
                    <a:gd name="connsiteY60" fmla="*/ 1335588 h 1516602"/>
                    <a:gd name="connsiteX61" fmla="*/ 467289 w 1031824"/>
                    <a:gd name="connsiteY61" fmla="*/ 1265103 h 1516602"/>
                    <a:gd name="connsiteX62" fmla="*/ 528455 w 1031824"/>
                    <a:gd name="connsiteY62" fmla="*/ 1230091 h 1516602"/>
                    <a:gd name="connsiteX63" fmla="*/ 601154 w 1031824"/>
                    <a:gd name="connsiteY63" fmla="*/ 1221700 h 1516602"/>
                    <a:gd name="connsiteX64" fmla="*/ 720654 w 1031824"/>
                    <a:gd name="connsiteY64" fmla="*/ 1316538 h 1516602"/>
                    <a:gd name="connsiteX65" fmla="*/ 733989 w 1031824"/>
                    <a:gd name="connsiteY65" fmla="*/ 1326063 h 1516602"/>
                    <a:gd name="connsiteX66" fmla="*/ 743514 w 1031824"/>
                    <a:gd name="connsiteY66" fmla="*/ 1327968 h 1516602"/>
                    <a:gd name="connsiteX67" fmla="*/ 749229 w 1031824"/>
                    <a:gd name="connsiteY67" fmla="*/ 1329873 h 1516602"/>
                    <a:gd name="connsiteX68" fmla="*/ 762564 w 1031824"/>
                    <a:gd name="connsiteY68" fmla="*/ 1335588 h 1516602"/>
                    <a:gd name="connsiteX69" fmla="*/ 777804 w 1031824"/>
                    <a:gd name="connsiteY69" fmla="*/ 1333683 h 1516602"/>
                    <a:gd name="connsiteX70" fmla="*/ 789234 w 1031824"/>
                    <a:gd name="connsiteY70" fmla="*/ 1327968 h 1516602"/>
                    <a:gd name="connsiteX71" fmla="*/ 794949 w 1031824"/>
                    <a:gd name="connsiteY71" fmla="*/ 1326063 h 1516602"/>
                    <a:gd name="connsiteX72" fmla="*/ 802569 w 1031824"/>
                    <a:gd name="connsiteY72" fmla="*/ 1308918 h 1516602"/>
                    <a:gd name="connsiteX73" fmla="*/ 800664 w 1031824"/>
                    <a:gd name="connsiteY73" fmla="*/ 1284153 h 1516602"/>
                    <a:gd name="connsiteX74" fmla="*/ 798759 w 1031824"/>
                    <a:gd name="connsiteY74" fmla="*/ 1278438 h 1516602"/>
                    <a:gd name="connsiteX75" fmla="*/ 796854 w 1031824"/>
                    <a:gd name="connsiteY75" fmla="*/ 1270818 h 1516602"/>
                    <a:gd name="connsiteX76" fmla="*/ 783519 w 1031824"/>
                    <a:gd name="connsiteY76" fmla="*/ 1253673 h 1516602"/>
                    <a:gd name="connsiteX77" fmla="*/ 773994 w 1031824"/>
                    <a:gd name="connsiteY77" fmla="*/ 1247958 h 1516602"/>
                    <a:gd name="connsiteX78" fmla="*/ 648264 w 1031824"/>
                    <a:gd name="connsiteY78" fmla="*/ 1156518 h 1516602"/>
                    <a:gd name="connsiteX79" fmla="*/ 644454 w 1031824"/>
                    <a:gd name="connsiteY79" fmla="*/ 1139373 h 1516602"/>
                    <a:gd name="connsiteX80" fmla="*/ 646359 w 1031824"/>
                    <a:gd name="connsiteY80" fmla="*/ 1131753 h 1516602"/>
                    <a:gd name="connsiteX81" fmla="*/ 650169 w 1031824"/>
                    <a:gd name="connsiteY81" fmla="*/ 1114608 h 1516602"/>
                    <a:gd name="connsiteX82" fmla="*/ 653979 w 1031824"/>
                    <a:gd name="connsiteY82" fmla="*/ 1108893 h 1516602"/>
                    <a:gd name="connsiteX83" fmla="*/ 655884 w 1031824"/>
                    <a:gd name="connsiteY83" fmla="*/ 1103178 h 1516602"/>
                    <a:gd name="connsiteX84" fmla="*/ 661599 w 1031824"/>
                    <a:gd name="connsiteY84" fmla="*/ 1101273 h 1516602"/>
                    <a:gd name="connsiteX85" fmla="*/ 671124 w 1031824"/>
                    <a:gd name="connsiteY85" fmla="*/ 1089843 h 1516602"/>
                    <a:gd name="connsiteX86" fmla="*/ 724464 w 1031824"/>
                    <a:gd name="connsiteY86" fmla="*/ 1082223 h 1516602"/>
                    <a:gd name="connsiteX87" fmla="*/ 842574 w 1031824"/>
                    <a:gd name="connsiteY87" fmla="*/ 1084128 h 1516602"/>
                    <a:gd name="connsiteX88" fmla="*/ 871149 w 1031824"/>
                    <a:gd name="connsiteY88" fmla="*/ 1086033 h 1516602"/>
                    <a:gd name="connsiteX89" fmla="*/ 899724 w 1031824"/>
                    <a:gd name="connsiteY89" fmla="*/ 1091748 h 1516602"/>
                    <a:gd name="connsiteX90" fmla="*/ 922584 w 1031824"/>
                    <a:gd name="connsiteY90" fmla="*/ 1095558 h 1516602"/>
                    <a:gd name="connsiteX91" fmla="*/ 951159 w 1031824"/>
                    <a:gd name="connsiteY91" fmla="*/ 1101273 h 1516602"/>
                    <a:gd name="connsiteX92" fmla="*/ 956874 w 1031824"/>
                    <a:gd name="connsiteY92" fmla="*/ 1101273 h 1516602"/>
                    <a:gd name="connsiteX93" fmla="*/ 1002594 w 1031824"/>
                    <a:gd name="connsiteY93" fmla="*/ 1099368 h 1516602"/>
                    <a:gd name="connsiteX94" fmla="*/ 1031169 w 1031824"/>
                    <a:gd name="connsiteY94" fmla="*/ 1091748 h 1516602"/>
                    <a:gd name="connsiteX95" fmla="*/ 1003378 w 1031824"/>
                    <a:gd name="connsiteY95" fmla="*/ 1065958 h 1516602"/>
                    <a:gd name="connsiteX96" fmla="*/ 970209 w 1031824"/>
                    <a:gd name="connsiteY96" fmla="*/ 1044123 h 1516602"/>
                    <a:gd name="connsiteX97" fmla="*/ 962589 w 1031824"/>
                    <a:gd name="connsiteY97" fmla="*/ 1042218 h 1516602"/>
                    <a:gd name="connsiteX98" fmla="*/ 935919 w 1031824"/>
                    <a:gd name="connsiteY98" fmla="*/ 1034598 h 1516602"/>
                    <a:gd name="connsiteX99" fmla="*/ 825429 w 1031824"/>
                    <a:gd name="connsiteY99" fmla="*/ 1034598 h 1516602"/>
                    <a:gd name="connsiteX100" fmla="*/ 730179 w 1031824"/>
                    <a:gd name="connsiteY100" fmla="*/ 1038408 h 1516602"/>
                    <a:gd name="connsiteX101" fmla="*/ 669219 w 1031824"/>
                    <a:gd name="connsiteY101" fmla="*/ 1046028 h 1516602"/>
                    <a:gd name="connsiteX102" fmla="*/ 646359 w 1031824"/>
                    <a:gd name="connsiteY102" fmla="*/ 1049838 h 1516602"/>
                    <a:gd name="connsiteX103" fmla="*/ 642549 w 1031824"/>
                    <a:gd name="connsiteY103" fmla="*/ 1038408 h 1516602"/>
                    <a:gd name="connsiteX104" fmla="*/ 640644 w 1031824"/>
                    <a:gd name="connsiteY104" fmla="*/ 1032693 h 1516602"/>
                    <a:gd name="connsiteX105" fmla="*/ 642549 w 1031824"/>
                    <a:gd name="connsiteY105" fmla="*/ 1015548 h 1516602"/>
                    <a:gd name="connsiteX106" fmla="*/ 644454 w 1031824"/>
                    <a:gd name="connsiteY106" fmla="*/ 1009833 h 1516602"/>
                    <a:gd name="connsiteX107" fmla="*/ 661599 w 1031824"/>
                    <a:gd name="connsiteY107" fmla="*/ 1000308 h 1516602"/>
                    <a:gd name="connsiteX108" fmla="*/ 673029 w 1031824"/>
                    <a:gd name="connsiteY108" fmla="*/ 992688 h 1516602"/>
                    <a:gd name="connsiteX109" fmla="*/ 674934 w 1031824"/>
                    <a:gd name="connsiteY109" fmla="*/ 986973 h 1516602"/>
                    <a:gd name="connsiteX110" fmla="*/ 680649 w 1031824"/>
                    <a:gd name="connsiteY110" fmla="*/ 985068 h 1516602"/>
                    <a:gd name="connsiteX111" fmla="*/ 686364 w 1031824"/>
                    <a:gd name="connsiteY111" fmla="*/ 981258 h 1516602"/>
                    <a:gd name="connsiteX112" fmla="*/ 695889 w 1031824"/>
                    <a:gd name="connsiteY112" fmla="*/ 971733 h 1516602"/>
                    <a:gd name="connsiteX113" fmla="*/ 705414 w 1031824"/>
                    <a:gd name="connsiteY113" fmla="*/ 960303 h 1516602"/>
                    <a:gd name="connsiteX114" fmla="*/ 716844 w 1031824"/>
                    <a:gd name="connsiteY114" fmla="*/ 952683 h 1516602"/>
                    <a:gd name="connsiteX115" fmla="*/ 732084 w 1031824"/>
                    <a:gd name="connsiteY115" fmla="*/ 939348 h 1516602"/>
                    <a:gd name="connsiteX116" fmla="*/ 741609 w 1031824"/>
                    <a:gd name="connsiteY116" fmla="*/ 927918 h 1516602"/>
                    <a:gd name="connsiteX117" fmla="*/ 753039 w 1031824"/>
                    <a:gd name="connsiteY117" fmla="*/ 918393 h 1516602"/>
                    <a:gd name="connsiteX118" fmla="*/ 758754 w 1031824"/>
                    <a:gd name="connsiteY118" fmla="*/ 906963 h 1516602"/>
                    <a:gd name="connsiteX119" fmla="*/ 760659 w 1031824"/>
                    <a:gd name="connsiteY119" fmla="*/ 901248 h 1516602"/>
                    <a:gd name="connsiteX120" fmla="*/ 766374 w 1031824"/>
                    <a:gd name="connsiteY120" fmla="*/ 889818 h 1516602"/>
                    <a:gd name="connsiteX121" fmla="*/ 764469 w 1031824"/>
                    <a:gd name="connsiteY121" fmla="*/ 874578 h 1516602"/>
                    <a:gd name="connsiteX122" fmla="*/ 758754 w 1031824"/>
                    <a:gd name="connsiteY122" fmla="*/ 872673 h 1516602"/>
                    <a:gd name="connsiteX123" fmla="*/ 737799 w 1031824"/>
                    <a:gd name="connsiteY123" fmla="*/ 874578 h 1516602"/>
                    <a:gd name="connsiteX124" fmla="*/ 732084 w 1031824"/>
                    <a:gd name="connsiteY124" fmla="*/ 878388 h 1516602"/>
                    <a:gd name="connsiteX125" fmla="*/ 699699 w 1031824"/>
                    <a:gd name="connsiteY125" fmla="*/ 899343 h 1516602"/>
                    <a:gd name="connsiteX126" fmla="*/ 595181 w 1031824"/>
                    <a:gd name="connsiteY126" fmla="*/ 957831 h 1516602"/>
                    <a:gd name="connsiteX127" fmla="*/ 507294 w 1031824"/>
                    <a:gd name="connsiteY127" fmla="*/ 847908 h 1516602"/>
                    <a:gd name="connsiteX128" fmla="*/ 503484 w 1031824"/>
                    <a:gd name="connsiteY128" fmla="*/ 358323 h 1516602"/>
                    <a:gd name="connsiteX129" fmla="*/ 499674 w 1031824"/>
                    <a:gd name="connsiteY129" fmla="*/ 66858 h 1516602"/>
                    <a:gd name="connsiteX130" fmla="*/ 490149 w 1031824"/>
                    <a:gd name="connsiteY130" fmla="*/ 40188 h 1516602"/>
                    <a:gd name="connsiteX131" fmla="*/ 488244 w 1031824"/>
                    <a:gd name="connsiteY131" fmla="*/ 34473 h 1516602"/>
                    <a:gd name="connsiteX132" fmla="*/ 484434 w 1031824"/>
                    <a:gd name="connsiteY132" fmla="*/ 28758 h 1516602"/>
                    <a:gd name="connsiteX133" fmla="*/ 478719 w 1031824"/>
                    <a:gd name="connsiteY133" fmla="*/ 17328 h 1516602"/>
                    <a:gd name="connsiteX134" fmla="*/ 473004 w 1031824"/>
                    <a:gd name="connsiteY134" fmla="*/ 13518 h 1516602"/>
                    <a:gd name="connsiteX135" fmla="*/ 469194 w 1031824"/>
                    <a:gd name="connsiteY135" fmla="*/ 7803 h 1516602"/>
                    <a:gd name="connsiteX136" fmla="*/ 429189 w 1031824"/>
                    <a:gd name="connsiteY136" fmla="*/ 11613 h 1516602"/>
                    <a:gd name="connsiteX137" fmla="*/ 425379 w 1031824"/>
                    <a:gd name="connsiteY137" fmla="*/ 78288 h 1516602"/>
                    <a:gd name="connsiteX138" fmla="*/ 425379 w 1031824"/>
                    <a:gd name="connsiteY138" fmla="*/ 84003 h 1516602"/>
                    <a:gd name="connsiteX139" fmla="*/ 429189 w 1031824"/>
                    <a:gd name="connsiteY139" fmla="*/ 238308 h 1516602"/>
                    <a:gd name="connsiteX140" fmla="*/ 440619 w 1031824"/>
                    <a:gd name="connsiteY140" fmla="*/ 421188 h 1516602"/>
                    <a:gd name="connsiteX141" fmla="*/ 435265 w 1031824"/>
                    <a:gd name="connsiteY141" fmla="*/ 718368 h 1516602"/>
                    <a:gd name="connsiteX142" fmla="*/ 435059 w 1031824"/>
                    <a:gd name="connsiteY142" fmla="*/ 799046 h 1516602"/>
                    <a:gd name="connsiteX143" fmla="*/ 430322 w 1031824"/>
                    <a:gd name="connsiteY143" fmla="*/ 879006 h 1516602"/>
                    <a:gd name="connsiteX0" fmla="*/ 430322 w 1031169"/>
                    <a:gd name="connsiteY0" fmla="*/ 879006 h 1516602"/>
                    <a:gd name="connsiteX1" fmla="*/ 392427 w 1031169"/>
                    <a:gd name="connsiteY1" fmla="*/ 931934 h 1516602"/>
                    <a:gd name="connsiteX2" fmla="*/ 312984 w 1031169"/>
                    <a:gd name="connsiteY2" fmla="*/ 966018 h 1516602"/>
                    <a:gd name="connsiteX3" fmla="*/ 240645 w 1031169"/>
                    <a:gd name="connsiteY3" fmla="*/ 957266 h 1516602"/>
                    <a:gd name="connsiteX4" fmla="*/ 181539 w 1031169"/>
                    <a:gd name="connsiteY4" fmla="*/ 937443 h 1516602"/>
                    <a:gd name="connsiteX5" fmla="*/ 116769 w 1031169"/>
                    <a:gd name="connsiteY5" fmla="*/ 903153 h 1516602"/>
                    <a:gd name="connsiteX6" fmla="*/ 59619 w 1031169"/>
                    <a:gd name="connsiteY6" fmla="*/ 874578 h 1516602"/>
                    <a:gd name="connsiteX7" fmla="*/ 46284 w 1031169"/>
                    <a:gd name="connsiteY7" fmla="*/ 895533 h 1516602"/>
                    <a:gd name="connsiteX8" fmla="*/ 50094 w 1031169"/>
                    <a:gd name="connsiteY8" fmla="*/ 933633 h 1516602"/>
                    <a:gd name="connsiteX9" fmla="*/ 53904 w 1031169"/>
                    <a:gd name="connsiteY9" fmla="*/ 939348 h 1516602"/>
                    <a:gd name="connsiteX10" fmla="*/ 59619 w 1031169"/>
                    <a:gd name="connsiteY10" fmla="*/ 943158 h 1516602"/>
                    <a:gd name="connsiteX11" fmla="*/ 63429 w 1031169"/>
                    <a:gd name="connsiteY11" fmla="*/ 948873 h 1516602"/>
                    <a:gd name="connsiteX12" fmla="*/ 80574 w 1031169"/>
                    <a:gd name="connsiteY12" fmla="*/ 958398 h 1516602"/>
                    <a:gd name="connsiteX13" fmla="*/ 166299 w 1031169"/>
                    <a:gd name="connsiteY13" fmla="*/ 979353 h 1516602"/>
                    <a:gd name="connsiteX14" fmla="*/ 267264 w 1031169"/>
                    <a:gd name="connsiteY14" fmla="*/ 1021263 h 1516602"/>
                    <a:gd name="connsiteX15" fmla="*/ 278694 w 1031169"/>
                    <a:gd name="connsiteY15" fmla="*/ 1076508 h 1516602"/>
                    <a:gd name="connsiteX16" fmla="*/ 264381 w 1031169"/>
                    <a:gd name="connsiteY16" fmla="*/ 1119397 h 1516602"/>
                    <a:gd name="connsiteX17" fmla="*/ 186224 w 1031169"/>
                    <a:gd name="connsiteY17" fmla="*/ 1150391 h 1516602"/>
                    <a:gd name="connsiteX18" fmla="*/ 27234 w 1031169"/>
                    <a:gd name="connsiteY18" fmla="*/ 1154613 h 1516602"/>
                    <a:gd name="connsiteX19" fmla="*/ 15804 w 1031169"/>
                    <a:gd name="connsiteY19" fmla="*/ 1160328 h 1516602"/>
                    <a:gd name="connsiteX20" fmla="*/ 6279 w 1031169"/>
                    <a:gd name="connsiteY20" fmla="*/ 1169853 h 1516602"/>
                    <a:gd name="connsiteX21" fmla="*/ 4374 w 1031169"/>
                    <a:gd name="connsiteY21" fmla="*/ 1175568 h 1516602"/>
                    <a:gd name="connsiteX22" fmla="*/ 564 w 1031169"/>
                    <a:gd name="connsiteY22" fmla="*/ 1181283 h 1516602"/>
                    <a:gd name="connsiteX23" fmla="*/ 6279 w 1031169"/>
                    <a:gd name="connsiteY23" fmla="*/ 1213668 h 1516602"/>
                    <a:gd name="connsiteX24" fmla="*/ 11994 w 1031169"/>
                    <a:gd name="connsiteY24" fmla="*/ 1217478 h 1516602"/>
                    <a:gd name="connsiteX25" fmla="*/ 17709 w 1031169"/>
                    <a:gd name="connsiteY25" fmla="*/ 1219383 h 1516602"/>
                    <a:gd name="connsiteX26" fmla="*/ 145344 w 1031169"/>
                    <a:gd name="connsiteY26" fmla="*/ 1217478 h 1516602"/>
                    <a:gd name="connsiteX27" fmla="*/ 239202 w 1031169"/>
                    <a:gd name="connsiteY27" fmla="*/ 1214801 h 1516602"/>
                    <a:gd name="connsiteX28" fmla="*/ 318699 w 1031169"/>
                    <a:gd name="connsiteY28" fmla="*/ 1217478 h 1516602"/>
                    <a:gd name="connsiteX29" fmla="*/ 330129 w 1031169"/>
                    <a:gd name="connsiteY29" fmla="*/ 1223193 h 1516602"/>
                    <a:gd name="connsiteX30" fmla="*/ 333939 w 1031169"/>
                    <a:gd name="connsiteY30" fmla="*/ 1228908 h 1516602"/>
                    <a:gd name="connsiteX31" fmla="*/ 339654 w 1031169"/>
                    <a:gd name="connsiteY31" fmla="*/ 1230813 h 1516602"/>
                    <a:gd name="connsiteX32" fmla="*/ 351084 w 1031169"/>
                    <a:gd name="connsiteY32" fmla="*/ 1238433 h 1516602"/>
                    <a:gd name="connsiteX33" fmla="*/ 356799 w 1031169"/>
                    <a:gd name="connsiteY33" fmla="*/ 1242243 h 1516602"/>
                    <a:gd name="connsiteX34" fmla="*/ 360609 w 1031169"/>
                    <a:gd name="connsiteY34" fmla="*/ 1247958 h 1516602"/>
                    <a:gd name="connsiteX35" fmla="*/ 366324 w 1031169"/>
                    <a:gd name="connsiteY35" fmla="*/ 1259388 h 1516602"/>
                    <a:gd name="connsiteX36" fmla="*/ 362514 w 1031169"/>
                    <a:gd name="connsiteY36" fmla="*/ 1286058 h 1516602"/>
                    <a:gd name="connsiteX37" fmla="*/ 358704 w 1031169"/>
                    <a:gd name="connsiteY37" fmla="*/ 1291773 h 1516602"/>
                    <a:gd name="connsiteX38" fmla="*/ 356799 w 1031169"/>
                    <a:gd name="connsiteY38" fmla="*/ 1297488 h 1516602"/>
                    <a:gd name="connsiteX39" fmla="*/ 352989 w 1031169"/>
                    <a:gd name="connsiteY39" fmla="*/ 1303203 h 1516602"/>
                    <a:gd name="connsiteX40" fmla="*/ 351084 w 1031169"/>
                    <a:gd name="connsiteY40" fmla="*/ 1308918 h 1516602"/>
                    <a:gd name="connsiteX41" fmla="*/ 347274 w 1031169"/>
                    <a:gd name="connsiteY41" fmla="*/ 1314633 h 1516602"/>
                    <a:gd name="connsiteX42" fmla="*/ 330129 w 1031169"/>
                    <a:gd name="connsiteY42" fmla="*/ 1381308 h 1516602"/>
                    <a:gd name="connsiteX43" fmla="*/ 328224 w 1031169"/>
                    <a:gd name="connsiteY43" fmla="*/ 1432743 h 1516602"/>
                    <a:gd name="connsiteX44" fmla="*/ 330129 w 1031169"/>
                    <a:gd name="connsiteY44" fmla="*/ 1457508 h 1516602"/>
                    <a:gd name="connsiteX45" fmla="*/ 332034 w 1031169"/>
                    <a:gd name="connsiteY45" fmla="*/ 1463223 h 1516602"/>
                    <a:gd name="connsiteX46" fmla="*/ 335844 w 1031169"/>
                    <a:gd name="connsiteY46" fmla="*/ 1467033 h 1516602"/>
                    <a:gd name="connsiteX47" fmla="*/ 364419 w 1031169"/>
                    <a:gd name="connsiteY47" fmla="*/ 1512753 h 1516602"/>
                    <a:gd name="connsiteX48" fmla="*/ 387279 w 1031169"/>
                    <a:gd name="connsiteY48" fmla="*/ 1514658 h 1516602"/>
                    <a:gd name="connsiteX49" fmla="*/ 392994 w 1031169"/>
                    <a:gd name="connsiteY49" fmla="*/ 1508943 h 1516602"/>
                    <a:gd name="connsiteX50" fmla="*/ 394899 w 1031169"/>
                    <a:gd name="connsiteY50" fmla="*/ 1497513 h 1516602"/>
                    <a:gd name="connsiteX51" fmla="*/ 396804 w 1031169"/>
                    <a:gd name="connsiteY51" fmla="*/ 1491798 h 1516602"/>
                    <a:gd name="connsiteX52" fmla="*/ 398709 w 1031169"/>
                    <a:gd name="connsiteY52" fmla="*/ 1474653 h 1516602"/>
                    <a:gd name="connsiteX53" fmla="*/ 400614 w 1031169"/>
                    <a:gd name="connsiteY53" fmla="*/ 1461318 h 1516602"/>
                    <a:gd name="connsiteX54" fmla="*/ 404424 w 1031169"/>
                    <a:gd name="connsiteY54" fmla="*/ 1404168 h 1516602"/>
                    <a:gd name="connsiteX55" fmla="*/ 410139 w 1031169"/>
                    <a:gd name="connsiteY55" fmla="*/ 1392738 h 1516602"/>
                    <a:gd name="connsiteX56" fmla="*/ 413949 w 1031169"/>
                    <a:gd name="connsiteY56" fmla="*/ 1379403 h 1516602"/>
                    <a:gd name="connsiteX57" fmla="*/ 415854 w 1031169"/>
                    <a:gd name="connsiteY57" fmla="*/ 1373688 h 1516602"/>
                    <a:gd name="connsiteX58" fmla="*/ 417759 w 1031169"/>
                    <a:gd name="connsiteY58" fmla="*/ 1360353 h 1516602"/>
                    <a:gd name="connsiteX59" fmla="*/ 421569 w 1031169"/>
                    <a:gd name="connsiteY59" fmla="*/ 1348923 h 1516602"/>
                    <a:gd name="connsiteX60" fmla="*/ 427284 w 1031169"/>
                    <a:gd name="connsiteY60" fmla="*/ 1335588 h 1516602"/>
                    <a:gd name="connsiteX61" fmla="*/ 467289 w 1031169"/>
                    <a:gd name="connsiteY61" fmla="*/ 1265103 h 1516602"/>
                    <a:gd name="connsiteX62" fmla="*/ 528455 w 1031169"/>
                    <a:gd name="connsiteY62" fmla="*/ 1230091 h 1516602"/>
                    <a:gd name="connsiteX63" fmla="*/ 601154 w 1031169"/>
                    <a:gd name="connsiteY63" fmla="*/ 1221700 h 1516602"/>
                    <a:gd name="connsiteX64" fmla="*/ 720654 w 1031169"/>
                    <a:gd name="connsiteY64" fmla="*/ 1316538 h 1516602"/>
                    <a:gd name="connsiteX65" fmla="*/ 733989 w 1031169"/>
                    <a:gd name="connsiteY65" fmla="*/ 1326063 h 1516602"/>
                    <a:gd name="connsiteX66" fmla="*/ 743514 w 1031169"/>
                    <a:gd name="connsiteY66" fmla="*/ 1327968 h 1516602"/>
                    <a:gd name="connsiteX67" fmla="*/ 749229 w 1031169"/>
                    <a:gd name="connsiteY67" fmla="*/ 1329873 h 1516602"/>
                    <a:gd name="connsiteX68" fmla="*/ 762564 w 1031169"/>
                    <a:gd name="connsiteY68" fmla="*/ 1335588 h 1516602"/>
                    <a:gd name="connsiteX69" fmla="*/ 777804 w 1031169"/>
                    <a:gd name="connsiteY69" fmla="*/ 1333683 h 1516602"/>
                    <a:gd name="connsiteX70" fmla="*/ 789234 w 1031169"/>
                    <a:gd name="connsiteY70" fmla="*/ 1327968 h 1516602"/>
                    <a:gd name="connsiteX71" fmla="*/ 794949 w 1031169"/>
                    <a:gd name="connsiteY71" fmla="*/ 1326063 h 1516602"/>
                    <a:gd name="connsiteX72" fmla="*/ 802569 w 1031169"/>
                    <a:gd name="connsiteY72" fmla="*/ 1308918 h 1516602"/>
                    <a:gd name="connsiteX73" fmla="*/ 800664 w 1031169"/>
                    <a:gd name="connsiteY73" fmla="*/ 1284153 h 1516602"/>
                    <a:gd name="connsiteX74" fmla="*/ 798759 w 1031169"/>
                    <a:gd name="connsiteY74" fmla="*/ 1278438 h 1516602"/>
                    <a:gd name="connsiteX75" fmla="*/ 796854 w 1031169"/>
                    <a:gd name="connsiteY75" fmla="*/ 1270818 h 1516602"/>
                    <a:gd name="connsiteX76" fmla="*/ 783519 w 1031169"/>
                    <a:gd name="connsiteY76" fmla="*/ 1253673 h 1516602"/>
                    <a:gd name="connsiteX77" fmla="*/ 773994 w 1031169"/>
                    <a:gd name="connsiteY77" fmla="*/ 1247958 h 1516602"/>
                    <a:gd name="connsiteX78" fmla="*/ 648264 w 1031169"/>
                    <a:gd name="connsiteY78" fmla="*/ 1156518 h 1516602"/>
                    <a:gd name="connsiteX79" fmla="*/ 644454 w 1031169"/>
                    <a:gd name="connsiteY79" fmla="*/ 1139373 h 1516602"/>
                    <a:gd name="connsiteX80" fmla="*/ 646359 w 1031169"/>
                    <a:gd name="connsiteY80" fmla="*/ 1131753 h 1516602"/>
                    <a:gd name="connsiteX81" fmla="*/ 650169 w 1031169"/>
                    <a:gd name="connsiteY81" fmla="*/ 1114608 h 1516602"/>
                    <a:gd name="connsiteX82" fmla="*/ 653979 w 1031169"/>
                    <a:gd name="connsiteY82" fmla="*/ 1108893 h 1516602"/>
                    <a:gd name="connsiteX83" fmla="*/ 655884 w 1031169"/>
                    <a:gd name="connsiteY83" fmla="*/ 1103178 h 1516602"/>
                    <a:gd name="connsiteX84" fmla="*/ 661599 w 1031169"/>
                    <a:gd name="connsiteY84" fmla="*/ 1101273 h 1516602"/>
                    <a:gd name="connsiteX85" fmla="*/ 671124 w 1031169"/>
                    <a:gd name="connsiteY85" fmla="*/ 1089843 h 1516602"/>
                    <a:gd name="connsiteX86" fmla="*/ 724464 w 1031169"/>
                    <a:gd name="connsiteY86" fmla="*/ 1082223 h 1516602"/>
                    <a:gd name="connsiteX87" fmla="*/ 842574 w 1031169"/>
                    <a:gd name="connsiteY87" fmla="*/ 1084128 h 1516602"/>
                    <a:gd name="connsiteX88" fmla="*/ 871149 w 1031169"/>
                    <a:gd name="connsiteY88" fmla="*/ 1086033 h 1516602"/>
                    <a:gd name="connsiteX89" fmla="*/ 899724 w 1031169"/>
                    <a:gd name="connsiteY89" fmla="*/ 1091748 h 1516602"/>
                    <a:gd name="connsiteX90" fmla="*/ 922584 w 1031169"/>
                    <a:gd name="connsiteY90" fmla="*/ 1095558 h 1516602"/>
                    <a:gd name="connsiteX91" fmla="*/ 951159 w 1031169"/>
                    <a:gd name="connsiteY91" fmla="*/ 1101273 h 1516602"/>
                    <a:gd name="connsiteX92" fmla="*/ 956874 w 1031169"/>
                    <a:gd name="connsiteY92" fmla="*/ 1101273 h 1516602"/>
                    <a:gd name="connsiteX93" fmla="*/ 1002594 w 1031169"/>
                    <a:gd name="connsiteY93" fmla="*/ 1099368 h 1516602"/>
                    <a:gd name="connsiteX94" fmla="*/ 1031169 w 1031169"/>
                    <a:gd name="connsiteY94" fmla="*/ 1091748 h 1516602"/>
                    <a:gd name="connsiteX95" fmla="*/ 1003378 w 1031169"/>
                    <a:gd name="connsiteY95" fmla="*/ 1065958 h 1516602"/>
                    <a:gd name="connsiteX96" fmla="*/ 970209 w 1031169"/>
                    <a:gd name="connsiteY96" fmla="*/ 1044123 h 1516602"/>
                    <a:gd name="connsiteX97" fmla="*/ 962589 w 1031169"/>
                    <a:gd name="connsiteY97" fmla="*/ 1042218 h 1516602"/>
                    <a:gd name="connsiteX98" fmla="*/ 935919 w 1031169"/>
                    <a:gd name="connsiteY98" fmla="*/ 1034598 h 1516602"/>
                    <a:gd name="connsiteX99" fmla="*/ 825429 w 1031169"/>
                    <a:gd name="connsiteY99" fmla="*/ 1034598 h 1516602"/>
                    <a:gd name="connsiteX100" fmla="*/ 730179 w 1031169"/>
                    <a:gd name="connsiteY100" fmla="*/ 1038408 h 1516602"/>
                    <a:gd name="connsiteX101" fmla="*/ 669219 w 1031169"/>
                    <a:gd name="connsiteY101" fmla="*/ 1046028 h 1516602"/>
                    <a:gd name="connsiteX102" fmla="*/ 646359 w 1031169"/>
                    <a:gd name="connsiteY102" fmla="*/ 1049838 h 1516602"/>
                    <a:gd name="connsiteX103" fmla="*/ 642549 w 1031169"/>
                    <a:gd name="connsiteY103" fmla="*/ 1038408 h 1516602"/>
                    <a:gd name="connsiteX104" fmla="*/ 640644 w 1031169"/>
                    <a:gd name="connsiteY104" fmla="*/ 1032693 h 1516602"/>
                    <a:gd name="connsiteX105" fmla="*/ 642549 w 1031169"/>
                    <a:gd name="connsiteY105" fmla="*/ 1015548 h 1516602"/>
                    <a:gd name="connsiteX106" fmla="*/ 644454 w 1031169"/>
                    <a:gd name="connsiteY106" fmla="*/ 1009833 h 1516602"/>
                    <a:gd name="connsiteX107" fmla="*/ 661599 w 1031169"/>
                    <a:gd name="connsiteY107" fmla="*/ 1000308 h 1516602"/>
                    <a:gd name="connsiteX108" fmla="*/ 673029 w 1031169"/>
                    <a:gd name="connsiteY108" fmla="*/ 992688 h 1516602"/>
                    <a:gd name="connsiteX109" fmla="*/ 674934 w 1031169"/>
                    <a:gd name="connsiteY109" fmla="*/ 986973 h 1516602"/>
                    <a:gd name="connsiteX110" fmla="*/ 680649 w 1031169"/>
                    <a:gd name="connsiteY110" fmla="*/ 985068 h 1516602"/>
                    <a:gd name="connsiteX111" fmla="*/ 686364 w 1031169"/>
                    <a:gd name="connsiteY111" fmla="*/ 981258 h 1516602"/>
                    <a:gd name="connsiteX112" fmla="*/ 695889 w 1031169"/>
                    <a:gd name="connsiteY112" fmla="*/ 971733 h 1516602"/>
                    <a:gd name="connsiteX113" fmla="*/ 705414 w 1031169"/>
                    <a:gd name="connsiteY113" fmla="*/ 960303 h 1516602"/>
                    <a:gd name="connsiteX114" fmla="*/ 716844 w 1031169"/>
                    <a:gd name="connsiteY114" fmla="*/ 952683 h 1516602"/>
                    <a:gd name="connsiteX115" fmla="*/ 732084 w 1031169"/>
                    <a:gd name="connsiteY115" fmla="*/ 939348 h 1516602"/>
                    <a:gd name="connsiteX116" fmla="*/ 741609 w 1031169"/>
                    <a:gd name="connsiteY116" fmla="*/ 927918 h 1516602"/>
                    <a:gd name="connsiteX117" fmla="*/ 753039 w 1031169"/>
                    <a:gd name="connsiteY117" fmla="*/ 918393 h 1516602"/>
                    <a:gd name="connsiteX118" fmla="*/ 758754 w 1031169"/>
                    <a:gd name="connsiteY118" fmla="*/ 906963 h 1516602"/>
                    <a:gd name="connsiteX119" fmla="*/ 760659 w 1031169"/>
                    <a:gd name="connsiteY119" fmla="*/ 901248 h 1516602"/>
                    <a:gd name="connsiteX120" fmla="*/ 766374 w 1031169"/>
                    <a:gd name="connsiteY120" fmla="*/ 889818 h 1516602"/>
                    <a:gd name="connsiteX121" fmla="*/ 764469 w 1031169"/>
                    <a:gd name="connsiteY121" fmla="*/ 874578 h 1516602"/>
                    <a:gd name="connsiteX122" fmla="*/ 758754 w 1031169"/>
                    <a:gd name="connsiteY122" fmla="*/ 872673 h 1516602"/>
                    <a:gd name="connsiteX123" fmla="*/ 737799 w 1031169"/>
                    <a:gd name="connsiteY123" fmla="*/ 874578 h 1516602"/>
                    <a:gd name="connsiteX124" fmla="*/ 732084 w 1031169"/>
                    <a:gd name="connsiteY124" fmla="*/ 878388 h 1516602"/>
                    <a:gd name="connsiteX125" fmla="*/ 699699 w 1031169"/>
                    <a:gd name="connsiteY125" fmla="*/ 899343 h 1516602"/>
                    <a:gd name="connsiteX126" fmla="*/ 595181 w 1031169"/>
                    <a:gd name="connsiteY126" fmla="*/ 957831 h 1516602"/>
                    <a:gd name="connsiteX127" fmla="*/ 507294 w 1031169"/>
                    <a:gd name="connsiteY127" fmla="*/ 847908 h 1516602"/>
                    <a:gd name="connsiteX128" fmla="*/ 503484 w 1031169"/>
                    <a:gd name="connsiteY128" fmla="*/ 358323 h 1516602"/>
                    <a:gd name="connsiteX129" fmla="*/ 499674 w 1031169"/>
                    <a:gd name="connsiteY129" fmla="*/ 66858 h 1516602"/>
                    <a:gd name="connsiteX130" fmla="*/ 490149 w 1031169"/>
                    <a:gd name="connsiteY130" fmla="*/ 40188 h 1516602"/>
                    <a:gd name="connsiteX131" fmla="*/ 488244 w 1031169"/>
                    <a:gd name="connsiteY131" fmla="*/ 34473 h 1516602"/>
                    <a:gd name="connsiteX132" fmla="*/ 484434 w 1031169"/>
                    <a:gd name="connsiteY132" fmla="*/ 28758 h 1516602"/>
                    <a:gd name="connsiteX133" fmla="*/ 478719 w 1031169"/>
                    <a:gd name="connsiteY133" fmla="*/ 17328 h 1516602"/>
                    <a:gd name="connsiteX134" fmla="*/ 473004 w 1031169"/>
                    <a:gd name="connsiteY134" fmla="*/ 13518 h 1516602"/>
                    <a:gd name="connsiteX135" fmla="*/ 469194 w 1031169"/>
                    <a:gd name="connsiteY135" fmla="*/ 7803 h 1516602"/>
                    <a:gd name="connsiteX136" fmla="*/ 429189 w 1031169"/>
                    <a:gd name="connsiteY136" fmla="*/ 11613 h 1516602"/>
                    <a:gd name="connsiteX137" fmla="*/ 425379 w 1031169"/>
                    <a:gd name="connsiteY137" fmla="*/ 78288 h 1516602"/>
                    <a:gd name="connsiteX138" fmla="*/ 425379 w 1031169"/>
                    <a:gd name="connsiteY138" fmla="*/ 84003 h 1516602"/>
                    <a:gd name="connsiteX139" fmla="*/ 429189 w 1031169"/>
                    <a:gd name="connsiteY139" fmla="*/ 238308 h 1516602"/>
                    <a:gd name="connsiteX140" fmla="*/ 440619 w 1031169"/>
                    <a:gd name="connsiteY140" fmla="*/ 421188 h 1516602"/>
                    <a:gd name="connsiteX141" fmla="*/ 435265 w 1031169"/>
                    <a:gd name="connsiteY141" fmla="*/ 718368 h 1516602"/>
                    <a:gd name="connsiteX142" fmla="*/ 435059 w 1031169"/>
                    <a:gd name="connsiteY142" fmla="*/ 799046 h 1516602"/>
                    <a:gd name="connsiteX143" fmla="*/ 430322 w 1031169"/>
                    <a:gd name="connsiteY143" fmla="*/ 879006 h 1516602"/>
                    <a:gd name="connsiteX0" fmla="*/ 430322 w 1031169"/>
                    <a:gd name="connsiteY0" fmla="*/ 879006 h 1516602"/>
                    <a:gd name="connsiteX1" fmla="*/ 392427 w 1031169"/>
                    <a:gd name="connsiteY1" fmla="*/ 931934 h 1516602"/>
                    <a:gd name="connsiteX2" fmla="*/ 312984 w 1031169"/>
                    <a:gd name="connsiteY2" fmla="*/ 966018 h 1516602"/>
                    <a:gd name="connsiteX3" fmla="*/ 240645 w 1031169"/>
                    <a:gd name="connsiteY3" fmla="*/ 957266 h 1516602"/>
                    <a:gd name="connsiteX4" fmla="*/ 181539 w 1031169"/>
                    <a:gd name="connsiteY4" fmla="*/ 937443 h 1516602"/>
                    <a:gd name="connsiteX5" fmla="*/ 116769 w 1031169"/>
                    <a:gd name="connsiteY5" fmla="*/ 903153 h 1516602"/>
                    <a:gd name="connsiteX6" fmla="*/ 59619 w 1031169"/>
                    <a:gd name="connsiteY6" fmla="*/ 874578 h 1516602"/>
                    <a:gd name="connsiteX7" fmla="*/ 46284 w 1031169"/>
                    <a:gd name="connsiteY7" fmla="*/ 895533 h 1516602"/>
                    <a:gd name="connsiteX8" fmla="*/ 50094 w 1031169"/>
                    <a:gd name="connsiteY8" fmla="*/ 933633 h 1516602"/>
                    <a:gd name="connsiteX9" fmla="*/ 53904 w 1031169"/>
                    <a:gd name="connsiteY9" fmla="*/ 939348 h 1516602"/>
                    <a:gd name="connsiteX10" fmla="*/ 59619 w 1031169"/>
                    <a:gd name="connsiteY10" fmla="*/ 943158 h 1516602"/>
                    <a:gd name="connsiteX11" fmla="*/ 63429 w 1031169"/>
                    <a:gd name="connsiteY11" fmla="*/ 948873 h 1516602"/>
                    <a:gd name="connsiteX12" fmla="*/ 80574 w 1031169"/>
                    <a:gd name="connsiteY12" fmla="*/ 958398 h 1516602"/>
                    <a:gd name="connsiteX13" fmla="*/ 166299 w 1031169"/>
                    <a:gd name="connsiteY13" fmla="*/ 979353 h 1516602"/>
                    <a:gd name="connsiteX14" fmla="*/ 267264 w 1031169"/>
                    <a:gd name="connsiteY14" fmla="*/ 1021263 h 1516602"/>
                    <a:gd name="connsiteX15" fmla="*/ 278694 w 1031169"/>
                    <a:gd name="connsiteY15" fmla="*/ 1076508 h 1516602"/>
                    <a:gd name="connsiteX16" fmla="*/ 264381 w 1031169"/>
                    <a:gd name="connsiteY16" fmla="*/ 1119397 h 1516602"/>
                    <a:gd name="connsiteX17" fmla="*/ 186224 w 1031169"/>
                    <a:gd name="connsiteY17" fmla="*/ 1150391 h 1516602"/>
                    <a:gd name="connsiteX18" fmla="*/ 27234 w 1031169"/>
                    <a:gd name="connsiteY18" fmla="*/ 1154613 h 1516602"/>
                    <a:gd name="connsiteX19" fmla="*/ 15804 w 1031169"/>
                    <a:gd name="connsiteY19" fmla="*/ 1160328 h 1516602"/>
                    <a:gd name="connsiteX20" fmla="*/ 6279 w 1031169"/>
                    <a:gd name="connsiteY20" fmla="*/ 1169853 h 1516602"/>
                    <a:gd name="connsiteX21" fmla="*/ 4374 w 1031169"/>
                    <a:gd name="connsiteY21" fmla="*/ 1175568 h 1516602"/>
                    <a:gd name="connsiteX22" fmla="*/ 564 w 1031169"/>
                    <a:gd name="connsiteY22" fmla="*/ 1181283 h 1516602"/>
                    <a:gd name="connsiteX23" fmla="*/ 6279 w 1031169"/>
                    <a:gd name="connsiteY23" fmla="*/ 1213668 h 1516602"/>
                    <a:gd name="connsiteX24" fmla="*/ 11994 w 1031169"/>
                    <a:gd name="connsiteY24" fmla="*/ 1217478 h 1516602"/>
                    <a:gd name="connsiteX25" fmla="*/ 17709 w 1031169"/>
                    <a:gd name="connsiteY25" fmla="*/ 1219383 h 1516602"/>
                    <a:gd name="connsiteX26" fmla="*/ 145344 w 1031169"/>
                    <a:gd name="connsiteY26" fmla="*/ 1217478 h 1516602"/>
                    <a:gd name="connsiteX27" fmla="*/ 239202 w 1031169"/>
                    <a:gd name="connsiteY27" fmla="*/ 1214801 h 1516602"/>
                    <a:gd name="connsiteX28" fmla="*/ 318699 w 1031169"/>
                    <a:gd name="connsiteY28" fmla="*/ 1217478 h 1516602"/>
                    <a:gd name="connsiteX29" fmla="*/ 330129 w 1031169"/>
                    <a:gd name="connsiteY29" fmla="*/ 1223193 h 1516602"/>
                    <a:gd name="connsiteX30" fmla="*/ 333939 w 1031169"/>
                    <a:gd name="connsiteY30" fmla="*/ 1228908 h 1516602"/>
                    <a:gd name="connsiteX31" fmla="*/ 339654 w 1031169"/>
                    <a:gd name="connsiteY31" fmla="*/ 1230813 h 1516602"/>
                    <a:gd name="connsiteX32" fmla="*/ 351084 w 1031169"/>
                    <a:gd name="connsiteY32" fmla="*/ 1238433 h 1516602"/>
                    <a:gd name="connsiteX33" fmla="*/ 356799 w 1031169"/>
                    <a:gd name="connsiteY33" fmla="*/ 1242243 h 1516602"/>
                    <a:gd name="connsiteX34" fmla="*/ 360609 w 1031169"/>
                    <a:gd name="connsiteY34" fmla="*/ 1247958 h 1516602"/>
                    <a:gd name="connsiteX35" fmla="*/ 366324 w 1031169"/>
                    <a:gd name="connsiteY35" fmla="*/ 1259388 h 1516602"/>
                    <a:gd name="connsiteX36" fmla="*/ 362514 w 1031169"/>
                    <a:gd name="connsiteY36" fmla="*/ 1286058 h 1516602"/>
                    <a:gd name="connsiteX37" fmla="*/ 358704 w 1031169"/>
                    <a:gd name="connsiteY37" fmla="*/ 1291773 h 1516602"/>
                    <a:gd name="connsiteX38" fmla="*/ 356799 w 1031169"/>
                    <a:gd name="connsiteY38" fmla="*/ 1297488 h 1516602"/>
                    <a:gd name="connsiteX39" fmla="*/ 352989 w 1031169"/>
                    <a:gd name="connsiteY39" fmla="*/ 1303203 h 1516602"/>
                    <a:gd name="connsiteX40" fmla="*/ 351084 w 1031169"/>
                    <a:gd name="connsiteY40" fmla="*/ 1308918 h 1516602"/>
                    <a:gd name="connsiteX41" fmla="*/ 347274 w 1031169"/>
                    <a:gd name="connsiteY41" fmla="*/ 1314633 h 1516602"/>
                    <a:gd name="connsiteX42" fmla="*/ 330129 w 1031169"/>
                    <a:gd name="connsiteY42" fmla="*/ 1381308 h 1516602"/>
                    <a:gd name="connsiteX43" fmla="*/ 328224 w 1031169"/>
                    <a:gd name="connsiteY43" fmla="*/ 1432743 h 1516602"/>
                    <a:gd name="connsiteX44" fmla="*/ 330129 w 1031169"/>
                    <a:gd name="connsiteY44" fmla="*/ 1457508 h 1516602"/>
                    <a:gd name="connsiteX45" fmla="*/ 332034 w 1031169"/>
                    <a:gd name="connsiteY45" fmla="*/ 1463223 h 1516602"/>
                    <a:gd name="connsiteX46" fmla="*/ 335844 w 1031169"/>
                    <a:gd name="connsiteY46" fmla="*/ 1467033 h 1516602"/>
                    <a:gd name="connsiteX47" fmla="*/ 364419 w 1031169"/>
                    <a:gd name="connsiteY47" fmla="*/ 1512753 h 1516602"/>
                    <a:gd name="connsiteX48" fmla="*/ 387279 w 1031169"/>
                    <a:gd name="connsiteY48" fmla="*/ 1514658 h 1516602"/>
                    <a:gd name="connsiteX49" fmla="*/ 392994 w 1031169"/>
                    <a:gd name="connsiteY49" fmla="*/ 1508943 h 1516602"/>
                    <a:gd name="connsiteX50" fmla="*/ 394899 w 1031169"/>
                    <a:gd name="connsiteY50" fmla="*/ 1497513 h 1516602"/>
                    <a:gd name="connsiteX51" fmla="*/ 396804 w 1031169"/>
                    <a:gd name="connsiteY51" fmla="*/ 1491798 h 1516602"/>
                    <a:gd name="connsiteX52" fmla="*/ 398709 w 1031169"/>
                    <a:gd name="connsiteY52" fmla="*/ 1474653 h 1516602"/>
                    <a:gd name="connsiteX53" fmla="*/ 400614 w 1031169"/>
                    <a:gd name="connsiteY53" fmla="*/ 1461318 h 1516602"/>
                    <a:gd name="connsiteX54" fmla="*/ 404424 w 1031169"/>
                    <a:gd name="connsiteY54" fmla="*/ 1404168 h 1516602"/>
                    <a:gd name="connsiteX55" fmla="*/ 410139 w 1031169"/>
                    <a:gd name="connsiteY55" fmla="*/ 1392738 h 1516602"/>
                    <a:gd name="connsiteX56" fmla="*/ 413949 w 1031169"/>
                    <a:gd name="connsiteY56" fmla="*/ 1379403 h 1516602"/>
                    <a:gd name="connsiteX57" fmla="*/ 415854 w 1031169"/>
                    <a:gd name="connsiteY57" fmla="*/ 1373688 h 1516602"/>
                    <a:gd name="connsiteX58" fmla="*/ 417759 w 1031169"/>
                    <a:gd name="connsiteY58" fmla="*/ 1360353 h 1516602"/>
                    <a:gd name="connsiteX59" fmla="*/ 421569 w 1031169"/>
                    <a:gd name="connsiteY59" fmla="*/ 1348923 h 1516602"/>
                    <a:gd name="connsiteX60" fmla="*/ 427284 w 1031169"/>
                    <a:gd name="connsiteY60" fmla="*/ 1335588 h 1516602"/>
                    <a:gd name="connsiteX61" fmla="*/ 467289 w 1031169"/>
                    <a:gd name="connsiteY61" fmla="*/ 1265103 h 1516602"/>
                    <a:gd name="connsiteX62" fmla="*/ 528455 w 1031169"/>
                    <a:gd name="connsiteY62" fmla="*/ 1230091 h 1516602"/>
                    <a:gd name="connsiteX63" fmla="*/ 601154 w 1031169"/>
                    <a:gd name="connsiteY63" fmla="*/ 1221700 h 1516602"/>
                    <a:gd name="connsiteX64" fmla="*/ 720654 w 1031169"/>
                    <a:gd name="connsiteY64" fmla="*/ 1316538 h 1516602"/>
                    <a:gd name="connsiteX65" fmla="*/ 733989 w 1031169"/>
                    <a:gd name="connsiteY65" fmla="*/ 1326063 h 1516602"/>
                    <a:gd name="connsiteX66" fmla="*/ 743514 w 1031169"/>
                    <a:gd name="connsiteY66" fmla="*/ 1327968 h 1516602"/>
                    <a:gd name="connsiteX67" fmla="*/ 749229 w 1031169"/>
                    <a:gd name="connsiteY67" fmla="*/ 1329873 h 1516602"/>
                    <a:gd name="connsiteX68" fmla="*/ 762564 w 1031169"/>
                    <a:gd name="connsiteY68" fmla="*/ 1335588 h 1516602"/>
                    <a:gd name="connsiteX69" fmla="*/ 777804 w 1031169"/>
                    <a:gd name="connsiteY69" fmla="*/ 1333683 h 1516602"/>
                    <a:gd name="connsiteX70" fmla="*/ 789234 w 1031169"/>
                    <a:gd name="connsiteY70" fmla="*/ 1327968 h 1516602"/>
                    <a:gd name="connsiteX71" fmla="*/ 794949 w 1031169"/>
                    <a:gd name="connsiteY71" fmla="*/ 1326063 h 1516602"/>
                    <a:gd name="connsiteX72" fmla="*/ 802569 w 1031169"/>
                    <a:gd name="connsiteY72" fmla="*/ 1308918 h 1516602"/>
                    <a:gd name="connsiteX73" fmla="*/ 800664 w 1031169"/>
                    <a:gd name="connsiteY73" fmla="*/ 1284153 h 1516602"/>
                    <a:gd name="connsiteX74" fmla="*/ 798759 w 1031169"/>
                    <a:gd name="connsiteY74" fmla="*/ 1278438 h 1516602"/>
                    <a:gd name="connsiteX75" fmla="*/ 796854 w 1031169"/>
                    <a:gd name="connsiteY75" fmla="*/ 1270818 h 1516602"/>
                    <a:gd name="connsiteX76" fmla="*/ 783519 w 1031169"/>
                    <a:gd name="connsiteY76" fmla="*/ 1253673 h 1516602"/>
                    <a:gd name="connsiteX77" fmla="*/ 773994 w 1031169"/>
                    <a:gd name="connsiteY77" fmla="*/ 1247958 h 1516602"/>
                    <a:gd name="connsiteX78" fmla="*/ 648264 w 1031169"/>
                    <a:gd name="connsiteY78" fmla="*/ 1156518 h 1516602"/>
                    <a:gd name="connsiteX79" fmla="*/ 644454 w 1031169"/>
                    <a:gd name="connsiteY79" fmla="*/ 1139373 h 1516602"/>
                    <a:gd name="connsiteX80" fmla="*/ 646359 w 1031169"/>
                    <a:gd name="connsiteY80" fmla="*/ 1131753 h 1516602"/>
                    <a:gd name="connsiteX81" fmla="*/ 650169 w 1031169"/>
                    <a:gd name="connsiteY81" fmla="*/ 1114608 h 1516602"/>
                    <a:gd name="connsiteX82" fmla="*/ 653979 w 1031169"/>
                    <a:gd name="connsiteY82" fmla="*/ 1108893 h 1516602"/>
                    <a:gd name="connsiteX83" fmla="*/ 655884 w 1031169"/>
                    <a:gd name="connsiteY83" fmla="*/ 1103178 h 1516602"/>
                    <a:gd name="connsiteX84" fmla="*/ 661599 w 1031169"/>
                    <a:gd name="connsiteY84" fmla="*/ 1101273 h 1516602"/>
                    <a:gd name="connsiteX85" fmla="*/ 671124 w 1031169"/>
                    <a:gd name="connsiteY85" fmla="*/ 1089843 h 1516602"/>
                    <a:gd name="connsiteX86" fmla="*/ 724464 w 1031169"/>
                    <a:gd name="connsiteY86" fmla="*/ 1082223 h 1516602"/>
                    <a:gd name="connsiteX87" fmla="*/ 842574 w 1031169"/>
                    <a:gd name="connsiteY87" fmla="*/ 1084128 h 1516602"/>
                    <a:gd name="connsiteX88" fmla="*/ 871149 w 1031169"/>
                    <a:gd name="connsiteY88" fmla="*/ 1086033 h 1516602"/>
                    <a:gd name="connsiteX89" fmla="*/ 899724 w 1031169"/>
                    <a:gd name="connsiteY89" fmla="*/ 1091748 h 1516602"/>
                    <a:gd name="connsiteX90" fmla="*/ 922584 w 1031169"/>
                    <a:gd name="connsiteY90" fmla="*/ 1095558 h 1516602"/>
                    <a:gd name="connsiteX91" fmla="*/ 951159 w 1031169"/>
                    <a:gd name="connsiteY91" fmla="*/ 1101273 h 1516602"/>
                    <a:gd name="connsiteX92" fmla="*/ 956874 w 1031169"/>
                    <a:gd name="connsiteY92" fmla="*/ 1101273 h 1516602"/>
                    <a:gd name="connsiteX93" fmla="*/ 1002594 w 1031169"/>
                    <a:gd name="connsiteY93" fmla="*/ 1099368 h 1516602"/>
                    <a:gd name="connsiteX94" fmla="*/ 1031169 w 1031169"/>
                    <a:gd name="connsiteY94" fmla="*/ 1091748 h 1516602"/>
                    <a:gd name="connsiteX95" fmla="*/ 1003378 w 1031169"/>
                    <a:gd name="connsiteY95" fmla="*/ 1065958 h 1516602"/>
                    <a:gd name="connsiteX96" fmla="*/ 970209 w 1031169"/>
                    <a:gd name="connsiteY96" fmla="*/ 1044123 h 1516602"/>
                    <a:gd name="connsiteX97" fmla="*/ 962589 w 1031169"/>
                    <a:gd name="connsiteY97" fmla="*/ 1042218 h 1516602"/>
                    <a:gd name="connsiteX98" fmla="*/ 935919 w 1031169"/>
                    <a:gd name="connsiteY98" fmla="*/ 1034598 h 1516602"/>
                    <a:gd name="connsiteX99" fmla="*/ 825429 w 1031169"/>
                    <a:gd name="connsiteY99" fmla="*/ 1034598 h 1516602"/>
                    <a:gd name="connsiteX100" fmla="*/ 730179 w 1031169"/>
                    <a:gd name="connsiteY100" fmla="*/ 1038408 h 1516602"/>
                    <a:gd name="connsiteX101" fmla="*/ 669219 w 1031169"/>
                    <a:gd name="connsiteY101" fmla="*/ 1046028 h 1516602"/>
                    <a:gd name="connsiteX102" fmla="*/ 646359 w 1031169"/>
                    <a:gd name="connsiteY102" fmla="*/ 1049838 h 1516602"/>
                    <a:gd name="connsiteX103" fmla="*/ 642549 w 1031169"/>
                    <a:gd name="connsiteY103" fmla="*/ 1038408 h 1516602"/>
                    <a:gd name="connsiteX104" fmla="*/ 640644 w 1031169"/>
                    <a:gd name="connsiteY104" fmla="*/ 1032693 h 1516602"/>
                    <a:gd name="connsiteX105" fmla="*/ 642549 w 1031169"/>
                    <a:gd name="connsiteY105" fmla="*/ 1015548 h 1516602"/>
                    <a:gd name="connsiteX106" fmla="*/ 644454 w 1031169"/>
                    <a:gd name="connsiteY106" fmla="*/ 1009833 h 1516602"/>
                    <a:gd name="connsiteX107" fmla="*/ 661599 w 1031169"/>
                    <a:gd name="connsiteY107" fmla="*/ 1000308 h 1516602"/>
                    <a:gd name="connsiteX108" fmla="*/ 673029 w 1031169"/>
                    <a:gd name="connsiteY108" fmla="*/ 992688 h 1516602"/>
                    <a:gd name="connsiteX109" fmla="*/ 674934 w 1031169"/>
                    <a:gd name="connsiteY109" fmla="*/ 986973 h 1516602"/>
                    <a:gd name="connsiteX110" fmla="*/ 680649 w 1031169"/>
                    <a:gd name="connsiteY110" fmla="*/ 985068 h 1516602"/>
                    <a:gd name="connsiteX111" fmla="*/ 686364 w 1031169"/>
                    <a:gd name="connsiteY111" fmla="*/ 981258 h 1516602"/>
                    <a:gd name="connsiteX112" fmla="*/ 695889 w 1031169"/>
                    <a:gd name="connsiteY112" fmla="*/ 971733 h 1516602"/>
                    <a:gd name="connsiteX113" fmla="*/ 705414 w 1031169"/>
                    <a:gd name="connsiteY113" fmla="*/ 960303 h 1516602"/>
                    <a:gd name="connsiteX114" fmla="*/ 716844 w 1031169"/>
                    <a:gd name="connsiteY114" fmla="*/ 952683 h 1516602"/>
                    <a:gd name="connsiteX115" fmla="*/ 732084 w 1031169"/>
                    <a:gd name="connsiteY115" fmla="*/ 939348 h 1516602"/>
                    <a:gd name="connsiteX116" fmla="*/ 741609 w 1031169"/>
                    <a:gd name="connsiteY116" fmla="*/ 927918 h 1516602"/>
                    <a:gd name="connsiteX117" fmla="*/ 753039 w 1031169"/>
                    <a:gd name="connsiteY117" fmla="*/ 918393 h 1516602"/>
                    <a:gd name="connsiteX118" fmla="*/ 758754 w 1031169"/>
                    <a:gd name="connsiteY118" fmla="*/ 906963 h 1516602"/>
                    <a:gd name="connsiteX119" fmla="*/ 760659 w 1031169"/>
                    <a:gd name="connsiteY119" fmla="*/ 901248 h 1516602"/>
                    <a:gd name="connsiteX120" fmla="*/ 766374 w 1031169"/>
                    <a:gd name="connsiteY120" fmla="*/ 889818 h 1516602"/>
                    <a:gd name="connsiteX121" fmla="*/ 764469 w 1031169"/>
                    <a:gd name="connsiteY121" fmla="*/ 874578 h 1516602"/>
                    <a:gd name="connsiteX122" fmla="*/ 758754 w 1031169"/>
                    <a:gd name="connsiteY122" fmla="*/ 872673 h 1516602"/>
                    <a:gd name="connsiteX123" fmla="*/ 737799 w 1031169"/>
                    <a:gd name="connsiteY123" fmla="*/ 874578 h 1516602"/>
                    <a:gd name="connsiteX124" fmla="*/ 732084 w 1031169"/>
                    <a:gd name="connsiteY124" fmla="*/ 878388 h 1516602"/>
                    <a:gd name="connsiteX125" fmla="*/ 699699 w 1031169"/>
                    <a:gd name="connsiteY125" fmla="*/ 899343 h 1516602"/>
                    <a:gd name="connsiteX126" fmla="*/ 595181 w 1031169"/>
                    <a:gd name="connsiteY126" fmla="*/ 957831 h 1516602"/>
                    <a:gd name="connsiteX127" fmla="*/ 507294 w 1031169"/>
                    <a:gd name="connsiteY127" fmla="*/ 847908 h 1516602"/>
                    <a:gd name="connsiteX128" fmla="*/ 503484 w 1031169"/>
                    <a:gd name="connsiteY128" fmla="*/ 358323 h 1516602"/>
                    <a:gd name="connsiteX129" fmla="*/ 499674 w 1031169"/>
                    <a:gd name="connsiteY129" fmla="*/ 66858 h 1516602"/>
                    <a:gd name="connsiteX130" fmla="*/ 490149 w 1031169"/>
                    <a:gd name="connsiteY130" fmla="*/ 40188 h 1516602"/>
                    <a:gd name="connsiteX131" fmla="*/ 488244 w 1031169"/>
                    <a:gd name="connsiteY131" fmla="*/ 34473 h 1516602"/>
                    <a:gd name="connsiteX132" fmla="*/ 484434 w 1031169"/>
                    <a:gd name="connsiteY132" fmla="*/ 28758 h 1516602"/>
                    <a:gd name="connsiteX133" fmla="*/ 478719 w 1031169"/>
                    <a:gd name="connsiteY133" fmla="*/ 17328 h 1516602"/>
                    <a:gd name="connsiteX134" fmla="*/ 473004 w 1031169"/>
                    <a:gd name="connsiteY134" fmla="*/ 13518 h 1516602"/>
                    <a:gd name="connsiteX135" fmla="*/ 469194 w 1031169"/>
                    <a:gd name="connsiteY135" fmla="*/ 7803 h 1516602"/>
                    <a:gd name="connsiteX136" fmla="*/ 429189 w 1031169"/>
                    <a:gd name="connsiteY136" fmla="*/ 11613 h 1516602"/>
                    <a:gd name="connsiteX137" fmla="*/ 425379 w 1031169"/>
                    <a:gd name="connsiteY137" fmla="*/ 78288 h 1516602"/>
                    <a:gd name="connsiteX138" fmla="*/ 425379 w 1031169"/>
                    <a:gd name="connsiteY138" fmla="*/ 84003 h 1516602"/>
                    <a:gd name="connsiteX139" fmla="*/ 429189 w 1031169"/>
                    <a:gd name="connsiteY139" fmla="*/ 238308 h 1516602"/>
                    <a:gd name="connsiteX140" fmla="*/ 440619 w 1031169"/>
                    <a:gd name="connsiteY140" fmla="*/ 421188 h 1516602"/>
                    <a:gd name="connsiteX141" fmla="*/ 435265 w 1031169"/>
                    <a:gd name="connsiteY141" fmla="*/ 718368 h 1516602"/>
                    <a:gd name="connsiteX142" fmla="*/ 435059 w 1031169"/>
                    <a:gd name="connsiteY142" fmla="*/ 799046 h 1516602"/>
                    <a:gd name="connsiteX143" fmla="*/ 430322 w 1031169"/>
                    <a:gd name="connsiteY143" fmla="*/ 879006 h 1516602"/>
                    <a:gd name="connsiteX0" fmla="*/ 430322 w 1031169"/>
                    <a:gd name="connsiteY0" fmla="*/ 879006 h 1516602"/>
                    <a:gd name="connsiteX1" fmla="*/ 392427 w 1031169"/>
                    <a:gd name="connsiteY1" fmla="*/ 931934 h 1516602"/>
                    <a:gd name="connsiteX2" fmla="*/ 312984 w 1031169"/>
                    <a:gd name="connsiteY2" fmla="*/ 966018 h 1516602"/>
                    <a:gd name="connsiteX3" fmla="*/ 240645 w 1031169"/>
                    <a:gd name="connsiteY3" fmla="*/ 957266 h 1516602"/>
                    <a:gd name="connsiteX4" fmla="*/ 181539 w 1031169"/>
                    <a:gd name="connsiteY4" fmla="*/ 937443 h 1516602"/>
                    <a:gd name="connsiteX5" fmla="*/ 116769 w 1031169"/>
                    <a:gd name="connsiteY5" fmla="*/ 903153 h 1516602"/>
                    <a:gd name="connsiteX6" fmla="*/ 59619 w 1031169"/>
                    <a:gd name="connsiteY6" fmla="*/ 874578 h 1516602"/>
                    <a:gd name="connsiteX7" fmla="*/ 46284 w 1031169"/>
                    <a:gd name="connsiteY7" fmla="*/ 895533 h 1516602"/>
                    <a:gd name="connsiteX8" fmla="*/ 50094 w 1031169"/>
                    <a:gd name="connsiteY8" fmla="*/ 933633 h 1516602"/>
                    <a:gd name="connsiteX9" fmla="*/ 53904 w 1031169"/>
                    <a:gd name="connsiteY9" fmla="*/ 939348 h 1516602"/>
                    <a:gd name="connsiteX10" fmla="*/ 59619 w 1031169"/>
                    <a:gd name="connsiteY10" fmla="*/ 943158 h 1516602"/>
                    <a:gd name="connsiteX11" fmla="*/ 63429 w 1031169"/>
                    <a:gd name="connsiteY11" fmla="*/ 948873 h 1516602"/>
                    <a:gd name="connsiteX12" fmla="*/ 80574 w 1031169"/>
                    <a:gd name="connsiteY12" fmla="*/ 958398 h 1516602"/>
                    <a:gd name="connsiteX13" fmla="*/ 166299 w 1031169"/>
                    <a:gd name="connsiteY13" fmla="*/ 979353 h 1516602"/>
                    <a:gd name="connsiteX14" fmla="*/ 267264 w 1031169"/>
                    <a:gd name="connsiteY14" fmla="*/ 1021263 h 1516602"/>
                    <a:gd name="connsiteX15" fmla="*/ 278694 w 1031169"/>
                    <a:gd name="connsiteY15" fmla="*/ 1076508 h 1516602"/>
                    <a:gd name="connsiteX16" fmla="*/ 264381 w 1031169"/>
                    <a:gd name="connsiteY16" fmla="*/ 1119397 h 1516602"/>
                    <a:gd name="connsiteX17" fmla="*/ 186224 w 1031169"/>
                    <a:gd name="connsiteY17" fmla="*/ 1150391 h 1516602"/>
                    <a:gd name="connsiteX18" fmla="*/ 27234 w 1031169"/>
                    <a:gd name="connsiteY18" fmla="*/ 1154613 h 1516602"/>
                    <a:gd name="connsiteX19" fmla="*/ 15804 w 1031169"/>
                    <a:gd name="connsiteY19" fmla="*/ 1160328 h 1516602"/>
                    <a:gd name="connsiteX20" fmla="*/ 6279 w 1031169"/>
                    <a:gd name="connsiteY20" fmla="*/ 1169853 h 1516602"/>
                    <a:gd name="connsiteX21" fmla="*/ 4374 w 1031169"/>
                    <a:gd name="connsiteY21" fmla="*/ 1175568 h 1516602"/>
                    <a:gd name="connsiteX22" fmla="*/ 564 w 1031169"/>
                    <a:gd name="connsiteY22" fmla="*/ 1181283 h 1516602"/>
                    <a:gd name="connsiteX23" fmla="*/ 6279 w 1031169"/>
                    <a:gd name="connsiteY23" fmla="*/ 1213668 h 1516602"/>
                    <a:gd name="connsiteX24" fmla="*/ 11994 w 1031169"/>
                    <a:gd name="connsiteY24" fmla="*/ 1217478 h 1516602"/>
                    <a:gd name="connsiteX25" fmla="*/ 17709 w 1031169"/>
                    <a:gd name="connsiteY25" fmla="*/ 1219383 h 1516602"/>
                    <a:gd name="connsiteX26" fmla="*/ 145344 w 1031169"/>
                    <a:gd name="connsiteY26" fmla="*/ 1217478 h 1516602"/>
                    <a:gd name="connsiteX27" fmla="*/ 239202 w 1031169"/>
                    <a:gd name="connsiteY27" fmla="*/ 1214801 h 1516602"/>
                    <a:gd name="connsiteX28" fmla="*/ 318699 w 1031169"/>
                    <a:gd name="connsiteY28" fmla="*/ 1217478 h 1516602"/>
                    <a:gd name="connsiteX29" fmla="*/ 330129 w 1031169"/>
                    <a:gd name="connsiteY29" fmla="*/ 1223193 h 1516602"/>
                    <a:gd name="connsiteX30" fmla="*/ 333939 w 1031169"/>
                    <a:gd name="connsiteY30" fmla="*/ 1228908 h 1516602"/>
                    <a:gd name="connsiteX31" fmla="*/ 339654 w 1031169"/>
                    <a:gd name="connsiteY31" fmla="*/ 1230813 h 1516602"/>
                    <a:gd name="connsiteX32" fmla="*/ 351084 w 1031169"/>
                    <a:gd name="connsiteY32" fmla="*/ 1238433 h 1516602"/>
                    <a:gd name="connsiteX33" fmla="*/ 356799 w 1031169"/>
                    <a:gd name="connsiteY33" fmla="*/ 1242243 h 1516602"/>
                    <a:gd name="connsiteX34" fmla="*/ 360609 w 1031169"/>
                    <a:gd name="connsiteY34" fmla="*/ 1247958 h 1516602"/>
                    <a:gd name="connsiteX35" fmla="*/ 366324 w 1031169"/>
                    <a:gd name="connsiteY35" fmla="*/ 1259388 h 1516602"/>
                    <a:gd name="connsiteX36" fmla="*/ 362514 w 1031169"/>
                    <a:gd name="connsiteY36" fmla="*/ 1286058 h 1516602"/>
                    <a:gd name="connsiteX37" fmla="*/ 358704 w 1031169"/>
                    <a:gd name="connsiteY37" fmla="*/ 1291773 h 1516602"/>
                    <a:gd name="connsiteX38" fmla="*/ 356799 w 1031169"/>
                    <a:gd name="connsiteY38" fmla="*/ 1297488 h 1516602"/>
                    <a:gd name="connsiteX39" fmla="*/ 352989 w 1031169"/>
                    <a:gd name="connsiteY39" fmla="*/ 1303203 h 1516602"/>
                    <a:gd name="connsiteX40" fmla="*/ 351084 w 1031169"/>
                    <a:gd name="connsiteY40" fmla="*/ 1308918 h 1516602"/>
                    <a:gd name="connsiteX41" fmla="*/ 347274 w 1031169"/>
                    <a:gd name="connsiteY41" fmla="*/ 1314633 h 1516602"/>
                    <a:gd name="connsiteX42" fmla="*/ 330129 w 1031169"/>
                    <a:gd name="connsiteY42" fmla="*/ 1381308 h 1516602"/>
                    <a:gd name="connsiteX43" fmla="*/ 328224 w 1031169"/>
                    <a:gd name="connsiteY43" fmla="*/ 1432743 h 1516602"/>
                    <a:gd name="connsiteX44" fmla="*/ 330129 w 1031169"/>
                    <a:gd name="connsiteY44" fmla="*/ 1457508 h 1516602"/>
                    <a:gd name="connsiteX45" fmla="*/ 332034 w 1031169"/>
                    <a:gd name="connsiteY45" fmla="*/ 1463223 h 1516602"/>
                    <a:gd name="connsiteX46" fmla="*/ 335844 w 1031169"/>
                    <a:gd name="connsiteY46" fmla="*/ 1467033 h 1516602"/>
                    <a:gd name="connsiteX47" fmla="*/ 364419 w 1031169"/>
                    <a:gd name="connsiteY47" fmla="*/ 1512753 h 1516602"/>
                    <a:gd name="connsiteX48" fmla="*/ 387279 w 1031169"/>
                    <a:gd name="connsiteY48" fmla="*/ 1514658 h 1516602"/>
                    <a:gd name="connsiteX49" fmla="*/ 392994 w 1031169"/>
                    <a:gd name="connsiteY49" fmla="*/ 1508943 h 1516602"/>
                    <a:gd name="connsiteX50" fmla="*/ 394899 w 1031169"/>
                    <a:gd name="connsiteY50" fmla="*/ 1497513 h 1516602"/>
                    <a:gd name="connsiteX51" fmla="*/ 396804 w 1031169"/>
                    <a:gd name="connsiteY51" fmla="*/ 1491798 h 1516602"/>
                    <a:gd name="connsiteX52" fmla="*/ 398709 w 1031169"/>
                    <a:gd name="connsiteY52" fmla="*/ 1474653 h 1516602"/>
                    <a:gd name="connsiteX53" fmla="*/ 400614 w 1031169"/>
                    <a:gd name="connsiteY53" fmla="*/ 1461318 h 1516602"/>
                    <a:gd name="connsiteX54" fmla="*/ 404424 w 1031169"/>
                    <a:gd name="connsiteY54" fmla="*/ 1404168 h 1516602"/>
                    <a:gd name="connsiteX55" fmla="*/ 410139 w 1031169"/>
                    <a:gd name="connsiteY55" fmla="*/ 1392738 h 1516602"/>
                    <a:gd name="connsiteX56" fmla="*/ 413949 w 1031169"/>
                    <a:gd name="connsiteY56" fmla="*/ 1379403 h 1516602"/>
                    <a:gd name="connsiteX57" fmla="*/ 415854 w 1031169"/>
                    <a:gd name="connsiteY57" fmla="*/ 1373688 h 1516602"/>
                    <a:gd name="connsiteX58" fmla="*/ 417759 w 1031169"/>
                    <a:gd name="connsiteY58" fmla="*/ 1360353 h 1516602"/>
                    <a:gd name="connsiteX59" fmla="*/ 421569 w 1031169"/>
                    <a:gd name="connsiteY59" fmla="*/ 1348923 h 1516602"/>
                    <a:gd name="connsiteX60" fmla="*/ 427284 w 1031169"/>
                    <a:gd name="connsiteY60" fmla="*/ 1335588 h 1516602"/>
                    <a:gd name="connsiteX61" fmla="*/ 467289 w 1031169"/>
                    <a:gd name="connsiteY61" fmla="*/ 1265103 h 1516602"/>
                    <a:gd name="connsiteX62" fmla="*/ 528455 w 1031169"/>
                    <a:gd name="connsiteY62" fmla="*/ 1230091 h 1516602"/>
                    <a:gd name="connsiteX63" fmla="*/ 601154 w 1031169"/>
                    <a:gd name="connsiteY63" fmla="*/ 1221700 h 1516602"/>
                    <a:gd name="connsiteX64" fmla="*/ 720654 w 1031169"/>
                    <a:gd name="connsiteY64" fmla="*/ 1316538 h 1516602"/>
                    <a:gd name="connsiteX65" fmla="*/ 733989 w 1031169"/>
                    <a:gd name="connsiteY65" fmla="*/ 1326063 h 1516602"/>
                    <a:gd name="connsiteX66" fmla="*/ 743514 w 1031169"/>
                    <a:gd name="connsiteY66" fmla="*/ 1327968 h 1516602"/>
                    <a:gd name="connsiteX67" fmla="*/ 749229 w 1031169"/>
                    <a:gd name="connsiteY67" fmla="*/ 1329873 h 1516602"/>
                    <a:gd name="connsiteX68" fmla="*/ 762564 w 1031169"/>
                    <a:gd name="connsiteY68" fmla="*/ 1335588 h 1516602"/>
                    <a:gd name="connsiteX69" fmla="*/ 777804 w 1031169"/>
                    <a:gd name="connsiteY69" fmla="*/ 1333683 h 1516602"/>
                    <a:gd name="connsiteX70" fmla="*/ 789234 w 1031169"/>
                    <a:gd name="connsiteY70" fmla="*/ 1327968 h 1516602"/>
                    <a:gd name="connsiteX71" fmla="*/ 794949 w 1031169"/>
                    <a:gd name="connsiteY71" fmla="*/ 1326063 h 1516602"/>
                    <a:gd name="connsiteX72" fmla="*/ 802569 w 1031169"/>
                    <a:gd name="connsiteY72" fmla="*/ 1308918 h 1516602"/>
                    <a:gd name="connsiteX73" fmla="*/ 800664 w 1031169"/>
                    <a:gd name="connsiteY73" fmla="*/ 1284153 h 1516602"/>
                    <a:gd name="connsiteX74" fmla="*/ 798759 w 1031169"/>
                    <a:gd name="connsiteY74" fmla="*/ 1278438 h 1516602"/>
                    <a:gd name="connsiteX75" fmla="*/ 796854 w 1031169"/>
                    <a:gd name="connsiteY75" fmla="*/ 1270818 h 1516602"/>
                    <a:gd name="connsiteX76" fmla="*/ 783519 w 1031169"/>
                    <a:gd name="connsiteY76" fmla="*/ 1253673 h 1516602"/>
                    <a:gd name="connsiteX77" fmla="*/ 773994 w 1031169"/>
                    <a:gd name="connsiteY77" fmla="*/ 1247958 h 1516602"/>
                    <a:gd name="connsiteX78" fmla="*/ 648264 w 1031169"/>
                    <a:gd name="connsiteY78" fmla="*/ 1156518 h 1516602"/>
                    <a:gd name="connsiteX79" fmla="*/ 644454 w 1031169"/>
                    <a:gd name="connsiteY79" fmla="*/ 1139373 h 1516602"/>
                    <a:gd name="connsiteX80" fmla="*/ 646359 w 1031169"/>
                    <a:gd name="connsiteY80" fmla="*/ 1131753 h 1516602"/>
                    <a:gd name="connsiteX81" fmla="*/ 650169 w 1031169"/>
                    <a:gd name="connsiteY81" fmla="*/ 1114608 h 1516602"/>
                    <a:gd name="connsiteX82" fmla="*/ 653979 w 1031169"/>
                    <a:gd name="connsiteY82" fmla="*/ 1108893 h 1516602"/>
                    <a:gd name="connsiteX83" fmla="*/ 655884 w 1031169"/>
                    <a:gd name="connsiteY83" fmla="*/ 1103178 h 1516602"/>
                    <a:gd name="connsiteX84" fmla="*/ 661599 w 1031169"/>
                    <a:gd name="connsiteY84" fmla="*/ 1101273 h 1516602"/>
                    <a:gd name="connsiteX85" fmla="*/ 671124 w 1031169"/>
                    <a:gd name="connsiteY85" fmla="*/ 1089843 h 1516602"/>
                    <a:gd name="connsiteX86" fmla="*/ 724464 w 1031169"/>
                    <a:gd name="connsiteY86" fmla="*/ 1082223 h 1516602"/>
                    <a:gd name="connsiteX87" fmla="*/ 842574 w 1031169"/>
                    <a:gd name="connsiteY87" fmla="*/ 1084128 h 1516602"/>
                    <a:gd name="connsiteX88" fmla="*/ 871149 w 1031169"/>
                    <a:gd name="connsiteY88" fmla="*/ 1086033 h 1516602"/>
                    <a:gd name="connsiteX89" fmla="*/ 899724 w 1031169"/>
                    <a:gd name="connsiteY89" fmla="*/ 1091748 h 1516602"/>
                    <a:gd name="connsiteX90" fmla="*/ 922584 w 1031169"/>
                    <a:gd name="connsiteY90" fmla="*/ 1095558 h 1516602"/>
                    <a:gd name="connsiteX91" fmla="*/ 951159 w 1031169"/>
                    <a:gd name="connsiteY91" fmla="*/ 1101273 h 1516602"/>
                    <a:gd name="connsiteX92" fmla="*/ 956874 w 1031169"/>
                    <a:gd name="connsiteY92" fmla="*/ 1101273 h 1516602"/>
                    <a:gd name="connsiteX93" fmla="*/ 1002594 w 1031169"/>
                    <a:gd name="connsiteY93" fmla="*/ 1099368 h 1516602"/>
                    <a:gd name="connsiteX94" fmla="*/ 1031169 w 1031169"/>
                    <a:gd name="connsiteY94" fmla="*/ 1091748 h 1516602"/>
                    <a:gd name="connsiteX95" fmla="*/ 1003378 w 1031169"/>
                    <a:gd name="connsiteY95" fmla="*/ 1065958 h 1516602"/>
                    <a:gd name="connsiteX96" fmla="*/ 970209 w 1031169"/>
                    <a:gd name="connsiteY96" fmla="*/ 1044123 h 1516602"/>
                    <a:gd name="connsiteX97" fmla="*/ 962589 w 1031169"/>
                    <a:gd name="connsiteY97" fmla="*/ 1042218 h 1516602"/>
                    <a:gd name="connsiteX98" fmla="*/ 935919 w 1031169"/>
                    <a:gd name="connsiteY98" fmla="*/ 1034598 h 1516602"/>
                    <a:gd name="connsiteX99" fmla="*/ 825429 w 1031169"/>
                    <a:gd name="connsiteY99" fmla="*/ 1034598 h 1516602"/>
                    <a:gd name="connsiteX100" fmla="*/ 730179 w 1031169"/>
                    <a:gd name="connsiteY100" fmla="*/ 1038408 h 1516602"/>
                    <a:gd name="connsiteX101" fmla="*/ 669219 w 1031169"/>
                    <a:gd name="connsiteY101" fmla="*/ 1046028 h 1516602"/>
                    <a:gd name="connsiteX102" fmla="*/ 646359 w 1031169"/>
                    <a:gd name="connsiteY102" fmla="*/ 1049838 h 1516602"/>
                    <a:gd name="connsiteX103" fmla="*/ 642549 w 1031169"/>
                    <a:gd name="connsiteY103" fmla="*/ 1038408 h 1516602"/>
                    <a:gd name="connsiteX104" fmla="*/ 640644 w 1031169"/>
                    <a:gd name="connsiteY104" fmla="*/ 1032693 h 1516602"/>
                    <a:gd name="connsiteX105" fmla="*/ 642549 w 1031169"/>
                    <a:gd name="connsiteY105" fmla="*/ 1015548 h 1516602"/>
                    <a:gd name="connsiteX106" fmla="*/ 644454 w 1031169"/>
                    <a:gd name="connsiteY106" fmla="*/ 1009833 h 1516602"/>
                    <a:gd name="connsiteX107" fmla="*/ 673029 w 1031169"/>
                    <a:gd name="connsiteY107" fmla="*/ 992688 h 1516602"/>
                    <a:gd name="connsiteX108" fmla="*/ 674934 w 1031169"/>
                    <a:gd name="connsiteY108" fmla="*/ 986973 h 1516602"/>
                    <a:gd name="connsiteX109" fmla="*/ 680649 w 1031169"/>
                    <a:gd name="connsiteY109" fmla="*/ 985068 h 1516602"/>
                    <a:gd name="connsiteX110" fmla="*/ 686364 w 1031169"/>
                    <a:gd name="connsiteY110" fmla="*/ 981258 h 1516602"/>
                    <a:gd name="connsiteX111" fmla="*/ 695889 w 1031169"/>
                    <a:gd name="connsiteY111" fmla="*/ 971733 h 1516602"/>
                    <a:gd name="connsiteX112" fmla="*/ 705414 w 1031169"/>
                    <a:gd name="connsiteY112" fmla="*/ 960303 h 1516602"/>
                    <a:gd name="connsiteX113" fmla="*/ 716844 w 1031169"/>
                    <a:gd name="connsiteY113" fmla="*/ 952683 h 1516602"/>
                    <a:gd name="connsiteX114" fmla="*/ 732084 w 1031169"/>
                    <a:gd name="connsiteY114" fmla="*/ 939348 h 1516602"/>
                    <a:gd name="connsiteX115" fmla="*/ 741609 w 1031169"/>
                    <a:gd name="connsiteY115" fmla="*/ 927918 h 1516602"/>
                    <a:gd name="connsiteX116" fmla="*/ 753039 w 1031169"/>
                    <a:gd name="connsiteY116" fmla="*/ 918393 h 1516602"/>
                    <a:gd name="connsiteX117" fmla="*/ 758754 w 1031169"/>
                    <a:gd name="connsiteY117" fmla="*/ 906963 h 1516602"/>
                    <a:gd name="connsiteX118" fmla="*/ 760659 w 1031169"/>
                    <a:gd name="connsiteY118" fmla="*/ 901248 h 1516602"/>
                    <a:gd name="connsiteX119" fmla="*/ 766374 w 1031169"/>
                    <a:gd name="connsiteY119" fmla="*/ 889818 h 1516602"/>
                    <a:gd name="connsiteX120" fmla="*/ 764469 w 1031169"/>
                    <a:gd name="connsiteY120" fmla="*/ 874578 h 1516602"/>
                    <a:gd name="connsiteX121" fmla="*/ 758754 w 1031169"/>
                    <a:gd name="connsiteY121" fmla="*/ 872673 h 1516602"/>
                    <a:gd name="connsiteX122" fmla="*/ 737799 w 1031169"/>
                    <a:gd name="connsiteY122" fmla="*/ 874578 h 1516602"/>
                    <a:gd name="connsiteX123" fmla="*/ 732084 w 1031169"/>
                    <a:gd name="connsiteY123" fmla="*/ 878388 h 1516602"/>
                    <a:gd name="connsiteX124" fmla="*/ 699699 w 1031169"/>
                    <a:gd name="connsiteY124" fmla="*/ 899343 h 1516602"/>
                    <a:gd name="connsiteX125" fmla="*/ 595181 w 1031169"/>
                    <a:gd name="connsiteY125" fmla="*/ 957831 h 1516602"/>
                    <a:gd name="connsiteX126" fmla="*/ 507294 w 1031169"/>
                    <a:gd name="connsiteY126" fmla="*/ 847908 h 1516602"/>
                    <a:gd name="connsiteX127" fmla="*/ 503484 w 1031169"/>
                    <a:gd name="connsiteY127" fmla="*/ 358323 h 1516602"/>
                    <a:gd name="connsiteX128" fmla="*/ 499674 w 1031169"/>
                    <a:gd name="connsiteY128" fmla="*/ 66858 h 1516602"/>
                    <a:gd name="connsiteX129" fmla="*/ 490149 w 1031169"/>
                    <a:gd name="connsiteY129" fmla="*/ 40188 h 1516602"/>
                    <a:gd name="connsiteX130" fmla="*/ 488244 w 1031169"/>
                    <a:gd name="connsiteY130" fmla="*/ 34473 h 1516602"/>
                    <a:gd name="connsiteX131" fmla="*/ 484434 w 1031169"/>
                    <a:gd name="connsiteY131" fmla="*/ 28758 h 1516602"/>
                    <a:gd name="connsiteX132" fmla="*/ 478719 w 1031169"/>
                    <a:gd name="connsiteY132" fmla="*/ 17328 h 1516602"/>
                    <a:gd name="connsiteX133" fmla="*/ 473004 w 1031169"/>
                    <a:gd name="connsiteY133" fmla="*/ 13518 h 1516602"/>
                    <a:gd name="connsiteX134" fmla="*/ 469194 w 1031169"/>
                    <a:gd name="connsiteY134" fmla="*/ 7803 h 1516602"/>
                    <a:gd name="connsiteX135" fmla="*/ 429189 w 1031169"/>
                    <a:gd name="connsiteY135" fmla="*/ 11613 h 1516602"/>
                    <a:gd name="connsiteX136" fmla="*/ 425379 w 1031169"/>
                    <a:gd name="connsiteY136" fmla="*/ 78288 h 1516602"/>
                    <a:gd name="connsiteX137" fmla="*/ 425379 w 1031169"/>
                    <a:gd name="connsiteY137" fmla="*/ 84003 h 1516602"/>
                    <a:gd name="connsiteX138" fmla="*/ 429189 w 1031169"/>
                    <a:gd name="connsiteY138" fmla="*/ 238308 h 1516602"/>
                    <a:gd name="connsiteX139" fmla="*/ 440619 w 1031169"/>
                    <a:gd name="connsiteY139" fmla="*/ 421188 h 1516602"/>
                    <a:gd name="connsiteX140" fmla="*/ 435265 w 1031169"/>
                    <a:gd name="connsiteY140" fmla="*/ 718368 h 1516602"/>
                    <a:gd name="connsiteX141" fmla="*/ 435059 w 1031169"/>
                    <a:gd name="connsiteY141" fmla="*/ 799046 h 1516602"/>
                    <a:gd name="connsiteX142" fmla="*/ 430322 w 1031169"/>
                    <a:gd name="connsiteY142" fmla="*/ 879006 h 1516602"/>
                    <a:gd name="connsiteX0" fmla="*/ 430322 w 1031169"/>
                    <a:gd name="connsiteY0" fmla="*/ 879006 h 1516602"/>
                    <a:gd name="connsiteX1" fmla="*/ 392427 w 1031169"/>
                    <a:gd name="connsiteY1" fmla="*/ 931934 h 1516602"/>
                    <a:gd name="connsiteX2" fmla="*/ 312984 w 1031169"/>
                    <a:gd name="connsiteY2" fmla="*/ 966018 h 1516602"/>
                    <a:gd name="connsiteX3" fmla="*/ 240645 w 1031169"/>
                    <a:gd name="connsiteY3" fmla="*/ 957266 h 1516602"/>
                    <a:gd name="connsiteX4" fmla="*/ 181539 w 1031169"/>
                    <a:gd name="connsiteY4" fmla="*/ 937443 h 1516602"/>
                    <a:gd name="connsiteX5" fmla="*/ 116769 w 1031169"/>
                    <a:gd name="connsiteY5" fmla="*/ 903153 h 1516602"/>
                    <a:gd name="connsiteX6" fmla="*/ 59619 w 1031169"/>
                    <a:gd name="connsiteY6" fmla="*/ 874578 h 1516602"/>
                    <a:gd name="connsiteX7" fmla="*/ 46284 w 1031169"/>
                    <a:gd name="connsiteY7" fmla="*/ 895533 h 1516602"/>
                    <a:gd name="connsiteX8" fmla="*/ 50094 w 1031169"/>
                    <a:gd name="connsiteY8" fmla="*/ 933633 h 1516602"/>
                    <a:gd name="connsiteX9" fmla="*/ 53904 w 1031169"/>
                    <a:gd name="connsiteY9" fmla="*/ 939348 h 1516602"/>
                    <a:gd name="connsiteX10" fmla="*/ 59619 w 1031169"/>
                    <a:gd name="connsiteY10" fmla="*/ 943158 h 1516602"/>
                    <a:gd name="connsiteX11" fmla="*/ 63429 w 1031169"/>
                    <a:gd name="connsiteY11" fmla="*/ 948873 h 1516602"/>
                    <a:gd name="connsiteX12" fmla="*/ 80574 w 1031169"/>
                    <a:gd name="connsiteY12" fmla="*/ 958398 h 1516602"/>
                    <a:gd name="connsiteX13" fmla="*/ 166299 w 1031169"/>
                    <a:gd name="connsiteY13" fmla="*/ 979353 h 1516602"/>
                    <a:gd name="connsiteX14" fmla="*/ 267264 w 1031169"/>
                    <a:gd name="connsiteY14" fmla="*/ 1021263 h 1516602"/>
                    <a:gd name="connsiteX15" fmla="*/ 278694 w 1031169"/>
                    <a:gd name="connsiteY15" fmla="*/ 1076508 h 1516602"/>
                    <a:gd name="connsiteX16" fmla="*/ 264381 w 1031169"/>
                    <a:gd name="connsiteY16" fmla="*/ 1119397 h 1516602"/>
                    <a:gd name="connsiteX17" fmla="*/ 186224 w 1031169"/>
                    <a:gd name="connsiteY17" fmla="*/ 1150391 h 1516602"/>
                    <a:gd name="connsiteX18" fmla="*/ 27234 w 1031169"/>
                    <a:gd name="connsiteY18" fmla="*/ 1154613 h 1516602"/>
                    <a:gd name="connsiteX19" fmla="*/ 15804 w 1031169"/>
                    <a:gd name="connsiteY19" fmla="*/ 1160328 h 1516602"/>
                    <a:gd name="connsiteX20" fmla="*/ 6279 w 1031169"/>
                    <a:gd name="connsiteY20" fmla="*/ 1169853 h 1516602"/>
                    <a:gd name="connsiteX21" fmla="*/ 4374 w 1031169"/>
                    <a:gd name="connsiteY21" fmla="*/ 1175568 h 1516602"/>
                    <a:gd name="connsiteX22" fmla="*/ 564 w 1031169"/>
                    <a:gd name="connsiteY22" fmla="*/ 1181283 h 1516602"/>
                    <a:gd name="connsiteX23" fmla="*/ 6279 w 1031169"/>
                    <a:gd name="connsiteY23" fmla="*/ 1213668 h 1516602"/>
                    <a:gd name="connsiteX24" fmla="*/ 11994 w 1031169"/>
                    <a:gd name="connsiteY24" fmla="*/ 1217478 h 1516602"/>
                    <a:gd name="connsiteX25" fmla="*/ 17709 w 1031169"/>
                    <a:gd name="connsiteY25" fmla="*/ 1219383 h 1516602"/>
                    <a:gd name="connsiteX26" fmla="*/ 145344 w 1031169"/>
                    <a:gd name="connsiteY26" fmla="*/ 1217478 h 1516602"/>
                    <a:gd name="connsiteX27" fmla="*/ 239202 w 1031169"/>
                    <a:gd name="connsiteY27" fmla="*/ 1214801 h 1516602"/>
                    <a:gd name="connsiteX28" fmla="*/ 318699 w 1031169"/>
                    <a:gd name="connsiteY28" fmla="*/ 1217478 h 1516602"/>
                    <a:gd name="connsiteX29" fmla="*/ 330129 w 1031169"/>
                    <a:gd name="connsiteY29" fmla="*/ 1223193 h 1516602"/>
                    <a:gd name="connsiteX30" fmla="*/ 333939 w 1031169"/>
                    <a:gd name="connsiteY30" fmla="*/ 1228908 h 1516602"/>
                    <a:gd name="connsiteX31" fmla="*/ 339654 w 1031169"/>
                    <a:gd name="connsiteY31" fmla="*/ 1230813 h 1516602"/>
                    <a:gd name="connsiteX32" fmla="*/ 351084 w 1031169"/>
                    <a:gd name="connsiteY32" fmla="*/ 1238433 h 1516602"/>
                    <a:gd name="connsiteX33" fmla="*/ 356799 w 1031169"/>
                    <a:gd name="connsiteY33" fmla="*/ 1242243 h 1516602"/>
                    <a:gd name="connsiteX34" fmla="*/ 360609 w 1031169"/>
                    <a:gd name="connsiteY34" fmla="*/ 1247958 h 1516602"/>
                    <a:gd name="connsiteX35" fmla="*/ 366324 w 1031169"/>
                    <a:gd name="connsiteY35" fmla="*/ 1259388 h 1516602"/>
                    <a:gd name="connsiteX36" fmla="*/ 362514 w 1031169"/>
                    <a:gd name="connsiteY36" fmla="*/ 1286058 h 1516602"/>
                    <a:gd name="connsiteX37" fmla="*/ 358704 w 1031169"/>
                    <a:gd name="connsiteY37" fmla="*/ 1291773 h 1516602"/>
                    <a:gd name="connsiteX38" fmla="*/ 356799 w 1031169"/>
                    <a:gd name="connsiteY38" fmla="*/ 1297488 h 1516602"/>
                    <a:gd name="connsiteX39" fmla="*/ 352989 w 1031169"/>
                    <a:gd name="connsiteY39" fmla="*/ 1303203 h 1516602"/>
                    <a:gd name="connsiteX40" fmla="*/ 351084 w 1031169"/>
                    <a:gd name="connsiteY40" fmla="*/ 1308918 h 1516602"/>
                    <a:gd name="connsiteX41" fmla="*/ 347274 w 1031169"/>
                    <a:gd name="connsiteY41" fmla="*/ 1314633 h 1516602"/>
                    <a:gd name="connsiteX42" fmla="*/ 330129 w 1031169"/>
                    <a:gd name="connsiteY42" fmla="*/ 1381308 h 1516602"/>
                    <a:gd name="connsiteX43" fmla="*/ 328224 w 1031169"/>
                    <a:gd name="connsiteY43" fmla="*/ 1432743 h 1516602"/>
                    <a:gd name="connsiteX44" fmla="*/ 330129 w 1031169"/>
                    <a:gd name="connsiteY44" fmla="*/ 1457508 h 1516602"/>
                    <a:gd name="connsiteX45" fmla="*/ 332034 w 1031169"/>
                    <a:gd name="connsiteY45" fmla="*/ 1463223 h 1516602"/>
                    <a:gd name="connsiteX46" fmla="*/ 335844 w 1031169"/>
                    <a:gd name="connsiteY46" fmla="*/ 1467033 h 1516602"/>
                    <a:gd name="connsiteX47" fmla="*/ 364419 w 1031169"/>
                    <a:gd name="connsiteY47" fmla="*/ 1512753 h 1516602"/>
                    <a:gd name="connsiteX48" fmla="*/ 387279 w 1031169"/>
                    <a:gd name="connsiteY48" fmla="*/ 1514658 h 1516602"/>
                    <a:gd name="connsiteX49" fmla="*/ 392994 w 1031169"/>
                    <a:gd name="connsiteY49" fmla="*/ 1508943 h 1516602"/>
                    <a:gd name="connsiteX50" fmla="*/ 394899 w 1031169"/>
                    <a:gd name="connsiteY50" fmla="*/ 1497513 h 1516602"/>
                    <a:gd name="connsiteX51" fmla="*/ 396804 w 1031169"/>
                    <a:gd name="connsiteY51" fmla="*/ 1491798 h 1516602"/>
                    <a:gd name="connsiteX52" fmla="*/ 398709 w 1031169"/>
                    <a:gd name="connsiteY52" fmla="*/ 1474653 h 1516602"/>
                    <a:gd name="connsiteX53" fmla="*/ 400614 w 1031169"/>
                    <a:gd name="connsiteY53" fmla="*/ 1461318 h 1516602"/>
                    <a:gd name="connsiteX54" fmla="*/ 404424 w 1031169"/>
                    <a:gd name="connsiteY54" fmla="*/ 1404168 h 1516602"/>
                    <a:gd name="connsiteX55" fmla="*/ 410139 w 1031169"/>
                    <a:gd name="connsiteY55" fmla="*/ 1392738 h 1516602"/>
                    <a:gd name="connsiteX56" fmla="*/ 413949 w 1031169"/>
                    <a:gd name="connsiteY56" fmla="*/ 1379403 h 1516602"/>
                    <a:gd name="connsiteX57" fmla="*/ 415854 w 1031169"/>
                    <a:gd name="connsiteY57" fmla="*/ 1373688 h 1516602"/>
                    <a:gd name="connsiteX58" fmla="*/ 417759 w 1031169"/>
                    <a:gd name="connsiteY58" fmla="*/ 1360353 h 1516602"/>
                    <a:gd name="connsiteX59" fmla="*/ 421569 w 1031169"/>
                    <a:gd name="connsiteY59" fmla="*/ 1348923 h 1516602"/>
                    <a:gd name="connsiteX60" fmla="*/ 427284 w 1031169"/>
                    <a:gd name="connsiteY60" fmla="*/ 1335588 h 1516602"/>
                    <a:gd name="connsiteX61" fmla="*/ 467289 w 1031169"/>
                    <a:gd name="connsiteY61" fmla="*/ 1265103 h 1516602"/>
                    <a:gd name="connsiteX62" fmla="*/ 528455 w 1031169"/>
                    <a:gd name="connsiteY62" fmla="*/ 1230091 h 1516602"/>
                    <a:gd name="connsiteX63" fmla="*/ 601154 w 1031169"/>
                    <a:gd name="connsiteY63" fmla="*/ 1221700 h 1516602"/>
                    <a:gd name="connsiteX64" fmla="*/ 720654 w 1031169"/>
                    <a:gd name="connsiteY64" fmla="*/ 1316538 h 1516602"/>
                    <a:gd name="connsiteX65" fmla="*/ 733989 w 1031169"/>
                    <a:gd name="connsiteY65" fmla="*/ 1326063 h 1516602"/>
                    <a:gd name="connsiteX66" fmla="*/ 743514 w 1031169"/>
                    <a:gd name="connsiteY66" fmla="*/ 1327968 h 1516602"/>
                    <a:gd name="connsiteX67" fmla="*/ 749229 w 1031169"/>
                    <a:gd name="connsiteY67" fmla="*/ 1329873 h 1516602"/>
                    <a:gd name="connsiteX68" fmla="*/ 762564 w 1031169"/>
                    <a:gd name="connsiteY68" fmla="*/ 1335588 h 1516602"/>
                    <a:gd name="connsiteX69" fmla="*/ 777804 w 1031169"/>
                    <a:gd name="connsiteY69" fmla="*/ 1333683 h 1516602"/>
                    <a:gd name="connsiteX70" fmla="*/ 789234 w 1031169"/>
                    <a:gd name="connsiteY70" fmla="*/ 1327968 h 1516602"/>
                    <a:gd name="connsiteX71" fmla="*/ 794949 w 1031169"/>
                    <a:gd name="connsiteY71" fmla="*/ 1326063 h 1516602"/>
                    <a:gd name="connsiteX72" fmla="*/ 802569 w 1031169"/>
                    <a:gd name="connsiteY72" fmla="*/ 1308918 h 1516602"/>
                    <a:gd name="connsiteX73" fmla="*/ 800664 w 1031169"/>
                    <a:gd name="connsiteY73" fmla="*/ 1284153 h 1516602"/>
                    <a:gd name="connsiteX74" fmla="*/ 798759 w 1031169"/>
                    <a:gd name="connsiteY74" fmla="*/ 1278438 h 1516602"/>
                    <a:gd name="connsiteX75" fmla="*/ 796854 w 1031169"/>
                    <a:gd name="connsiteY75" fmla="*/ 1270818 h 1516602"/>
                    <a:gd name="connsiteX76" fmla="*/ 783519 w 1031169"/>
                    <a:gd name="connsiteY76" fmla="*/ 1253673 h 1516602"/>
                    <a:gd name="connsiteX77" fmla="*/ 773994 w 1031169"/>
                    <a:gd name="connsiteY77" fmla="*/ 1247958 h 1516602"/>
                    <a:gd name="connsiteX78" fmla="*/ 648264 w 1031169"/>
                    <a:gd name="connsiteY78" fmla="*/ 1156518 h 1516602"/>
                    <a:gd name="connsiteX79" fmla="*/ 644454 w 1031169"/>
                    <a:gd name="connsiteY79" fmla="*/ 1139373 h 1516602"/>
                    <a:gd name="connsiteX80" fmla="*/ 646359 w 1031169"/>
                    <a:gd name="connsiteY80" fmla="*/ 1131753 h 1516602"/>
                    <a:gd name="connsiteX81" fmla="*/ 650169 w 1031169"/>
                    <a:gd name="connsiteY81" fmla="*/ 1114608 h 1516602"/>
                    <a:gd name="connsiteX82" fmla="*/ 653979 w 1031169"/>
                    <a:gd name="connsiteY82" fmla="*/ 1108893 h 1516602"/>
                    <a:gd name="connsiteX83" fmla="*/ 655884 w 1031169"/>
                    <a:gd name="connsiteY83" fmla="*/ 1103178 h 1516602"/>
                    <a:gd name="connsiteX84" fmla="*/ 661599 w 1031169"/>
                    <a:gd name="connsiteY84" fmla="*/ 1101273 h 1516602"/>
                    <a:gd name="connsiteX85" fmla="*/ 671124 w 1031169"/>
                    <a:gd name="connsiteY85" fmla="*/ 1089843 h 1516602"/>
                    <a:gd name="connsiteX86" fmla="*/ 724464 w 1031169"/>
                    <a:gd name="connsiteY86" fmla="*/ 1082223 h 1516602"/>
                    <a:gd name="connsiteX87" fmla="*/ 842574 w 1031169"/>
                    <a:gd name="connsiteY87" fmla="*/ 1084128 h 1516602"/>
                    <a:gd name="connsiteX88" fmla="*/ 871149 w 1031169"/>
                    <a:gd name="connsiteY88" fmla="*/ 1086033 h 1516602"/>
                    <a:gd name="connsiteX89" fmla="*/ 899724 w 1031169"/>
                    <a:gd name="connsiteY89" fmla="*/ 1091748 h 1516602"/>
                    <a:gd name="connsiteX90" fmla="*/ 922584 w 1031169"/>
                    <a:gd name="connsiteY90" fmla="*/ 1095558 h 1516602"/>
                    <a:gd name="connsiteX91" fmla="*/ 951159 w 1031169"/>
                    <a:gd name="connsiteY91" fmla="*/ 1101273 h 1516602"/>
                    <a:gd name="connsiteX92" fmla="*/ 956874 w 1031169"/>
                    <a:gd name="connsiteY92" fmla="*/ 1101273 h 1516602"/>
                    <a:gd name="connsiteX93" fmla="*/ 1002594 w 1031169"/>
                    <a:gd name="connsiteY93" fmla="*/ 1099368 h 1516602"/>
                    <a:gd name="connsiteX94" fmla="*/ 1031169 w 1031169"/>
                    <a:gd name="connsiteY94" fmla="*/ 1091748 h 1516602"/>
                    <a:gd name="connsiteX95" fmla="*/ 1003378 w 1031169"/>
                    <a:gd name="connsiteY95" fmla="*/ 1065958 h 1516602"/>
                    <a:gd name="connsiteX96" fmla="*/ 970209 w 1031169"/>
                    <a:gd name="connsiteY96" fmla="*/ 1044123 h 1516602"/>
                    <a:gd name="connsiteX97" fmla="*/ 962589 w 1031169"/>
                    <a:gd name="connsiteY97" fmla="*/ 1042218 h 1516602"/>
                    <a:gd name="connsiteX98" fmla="*/ 935919 w 1031169"/>
                    <a:gd name="connsiteY98" fmla="*/ 1034598 h 1516602"/>
                    <a:gd name="connsiteX99" fmla="*/ 825429 w 1031169"/>
                    <a:gd name="connsiteY99" fmla="*/ 1034598 h 1516602"/>
                    <a:gd name="connsiteX100" fmla="*/ 730179 w 1031169"/>
                    <a:gd name="connsiteY100" fmla="*/ 1038408 h 1516602"/>
                    <a:gd name="connsiteX101" fmla="*/ 669219 w 1031169"/>
                    <a:gd name="connsiteY101" fmla="*/ 1046028 h 1516602"/>
                    <a:gd name="connsiteX102" fmla="*/ 646359 w 1031169"/>
                    <a:gd name="connsiteY102" fmla="*/ 1049838 h 1516602"/>
                    <a:gd name="connsiteX103" fmla="*/ 642549 w 1031169"/>
                    <a:gd name="connsiteY103" fmla="*/ 1038408 h 1516602"/>
                    <a:gd name="connsiteX104" fmla="*/ 640644 w 1031169"/>
                    <a:gd name="connsiteY104" fmla="*/ 1032693 h 1516602"/>
                    <a:gd name="connsiteX105" fmla="*/ 642549 w 1031169"/>
                    <a:gd name="connsiteY105" fmla="*/ 1015548 h 1516602"/>
                    <a:gd name="connsiteX106" fmla="*/ 673029 w 1031169"/>
                    <a:gd name="connsiteY106" fmla="*/ 992688 h 1516602"/>
                    <a:gd name="connsiteX107" fmla="*/ 674934 w 1031169"/>
                    <a:gd name="connsiteY107" fmla="*/ 986973 h 1516602"/>
                    <a:gd name="connsiteX108" fmla="*/ 680649 w 1031169"/>
                    <a:gd name="connsiteY108" fmla="*/ 985068 h 1516602"/>
                    <a:gd name="connsiteX109" fmla="*/ 686364 w 1031169"/>
                    <a:gd name="connsiteY109" fmla="*/ 981258 h 1516602"/>
                    <a:gd name="connsiteX110" fmla="*/ 695889 w 1031169"/>
                    <a:gd name="connsiteY110" fmla="*/ 971733 h 1516602"/>
                    <a:gd name="connsiteX111" fmla="*/ 705414 w 1031169"/>
                    <a:gd name="connsiteY111" fmla="*/ 960303 h 1516602"/>
                    <a:gd name="connsiteX112" fmla="*/ 716844 w 1031169"/>
                    <a:gd name="connsiteY112" fmla="*/ 952683 h 1516602"/>
                    <a:gd name="connsiteX113" fmla="*/ 732084 w 1031169"/>
                    <a:gd name="connsiteY113" fmla="*/ 939348 h 1516602"/>
                    <a:gd name="connsiteX114" fmla="*/ 741609 w 1031169"/>
                    <a:gd name="connsiteY114" fmla="*/ 927918 h 1516602"/>
                    <a:gd name="connsiteX115" fmla="*/ 753039 w 1031169"/>
                    <a:gd name="connsiteY115" fmla="*/ 918393 h 1516602"/>
                    <a:gd name="connsiteX116" fmla="*/ 758754 w 1031169"/>
                    <a:gd name="connsiteY116" fmla="*/ 906963 h 1516602"/>
                    <a:gd name="connsiteX117" fmla="*/ 760659 w 1031169"/>
                    <a:gd name="connsiteY117" fmla="*/ 901248 h 1516602"/>
                    <a:gd name="connsiteX118" fmla="*/ 766374 w 1031169"/>
                    <a:gd name="connsiteY118" fmla="*/ 889818 h 1516602"/>
                    <a:gd name="connsiteX119" fmla="*/ 764469 w 1031169"/>
                    <a:gd name="connsiteY119" fmla="*/ 874578 h 1516602"/>
                    <a:gd name="connsiteX120" fmla="*/ 758754 w 1031169"/>
                    <a:gd name="connsiteY120" fmla="*/ 872673 h 1516602"/>
                    <a:gd name="connsiteX121" fmla="*/ 737799 w 1031169"/>
                    <a:gd name="connsiteY121" fmla="*/ 874578 h 1516602"/>
                    <a:gd name="connsiteX122" fmla="*/ 732084 w 1031169"/>
                    <a:gd name="connsiteY122" fmla="*/ 878388 h 1516602"/>
                    <a:gd name="connsiteX123" fmla="*/ 699699 w 1031169"/>
                    <a:gd name="connsiteY123" fmla="*/ 899343 h 1516602"/>
                    <a:gd name="connsiteX124" fmla="*/ 595181 w 1031169"/>
                    <a:gd name="connsiteY124" fmla="*/ 957831 h 1516602"/>
                    <a:gd name="connsiteX125" fmla="*/ 507294 w 1031169"/>
                    <a:gd name="connsiteY125" fmla="*/ 847908 h 1516602"/>
                    <a:gd name="connsiteX126" fmla="*/ 503484 w 1031169"/>
                    <a:gd name="connsiteY126" fmla="*/ 358323 h 1516602"/>
                    <a:gd name="connsiteX127" fmla="*/ 499674 w 1031169"/>
                    <a:gd name="connsiteY127" fmla="*/ 66858 h 1516602"/>
                    <a:gd name="connsiteX128" fmla="*/ 490149 w 1031169"/>
                    <a:gd name="connsiteY128" fmla="*/ 40188 h 1516602"/>
                    <a:gd name="connsiteX129" fmla="*/ 488244 w 1031169"/>
                    <a:gd name="connsiteY129" fmla="*/ 34473 h 1516602"/>
                    <a:gd name="connsiteX130" fmla="*/ 484434 w 1031169"/>
                    <a:gd name="connsiteY130" fmla="*/ 28758 h 1516602"/>
                    <a:gd name="connsiteX131" fmla="*/ 478719 w 1031169"/>
                    <a:gd name="connsiteY131" fmla="*/ 17328 h 1516602"/>
                    <a:gd name="connsiteX132" fmla="*/ 473004 w 1031169"/>
                    <a:gd name="connsiteY132" fmla="*/ 13518 h 1516602"/>
                    <a:gd name="connsiteX133" fmla="*/ 469194 w 1031169"/>
                    <a:gd name="connsiteY133" fmla="*/ 7803 h 1516602"/>
                    <a:gd name="connsiteX134" fmla="*/ 429189 w 1031169"/>
                    <a:gd name="connsiteY134" fmla="*/ 11613 h 1516602"/>
                    <a:gd name="connsiteX135" fmla="*/ 425379 w 1031169"/>
                    <a:gd name="connsiteY135" fmla="*/ 78288 h 1516602"/>
                    <a:gd name="connsiteX136" fmla="*/ 425379 w 1031169"/>
                    <a:gd name="connsiteY136" fmla="*/ 84003 h 1516602"/>
                    <a:gd name="connsiteX137" fmla="*/ 429189 w 1031169"/>
                    <a:gd name="connsiteY137" fmla="*/ 238308 h 1516602"/>
                    <a:gd name="connsiteX138" fmla="*/ 440619 w 1031169"/>
                    <a:gd name="connsiteY138" fmla="*/ 421188 h 1516602"/>
                    <a:gd name="connsiteX139" fmla="*/ 435265 w 1031169"/>
                    <a:gd name="connsiteY139" fmla="*/ 718368 h 1516602"/>
                    <a:gd name="connsiteX140" fmla="*/ 435059 w 1031169"/>
                    <a:gd name="connsiteY140" fmla="*/ 799046 h 1516602"/>
                    <a:gd name="connsiteX141" fmla="*/ 430322 w 1031169"/>
                    <a:gd name="connsiteY141" fmla="*/ 879006 h 1516602"/>
                    <a:gd name="connsiteX0" fmla="*/ 430322 w 1031169"/>
                    <a:gd name="connsiteY0" fmla="*/ 879006 h 1516602"/>
                    <a:gd name="connsiteX1" fmla="*/ 392427 w 1031169"/>
                    <a:gd name="connsiteY1" fmla="*/ 931934 h 1516602"/>
                    <a:gd name="connsiteX2" fmla="*/ 312984 w 1031169"/>
                    <a:gd name="connsiteY2" fmla="*/ 966018 h 1516602"/>
                    <a:gd name="connsiteX3" fmla="*/ 240645 w 1031169"/>
                    <a:gd name="connsiteY3" fmla="*/ 957266 h 1516602"/>
                    <a:gd name="connsiteX4" fmla="*/ 181539 w 1031169"/>
                    <a:gd name="connsiteY4" fmla="*/ 937443 h 1516602"/>
                    <a:gd name="connsiteX5" fmla="*/ 116769 w 1031169"/>
                    <a:gd name="connsiteY5" fmla="*/ 903153 h 1516602"/>
                    <a:gd name="connsiteX6" fmla="*/ 59619 w 1031169"/>
                    <a:gd name="connsiteY6" fmla="*/ 874578 h 1516602"/>
                    <a:gd name="connsiteX7" fmla="*/ 46284 w 1031169"/>
                    <a:gd name="connsiteY7" fmla="*/ 895533 h 1516602"/>
                    <a:gd name="connsiteX8" fmla="*/ 50094 w 1031169"/>
                    <a:gd name="connsiteY8" fmla="*/ 933633 h 1516602"/>
                    <a:gd name="connsiteX9" fmla="*/ 53904 w 1031169"/>
                    <a:gd name="connsiteY9" fmla="*/ 939348 h 1516602"/>
                    <a:gd name="connsiteX10" fmla="*/ 59619 w 1031169"/>
                    <a:gd name="connsiteY10" fmla="*/ 943158 h 1516602"/>
                    <a:gd name="connsiteX11" fmla="*/ 63429 w 1031169"/>
                    <a:gd name="connsiteY11" fmla="*/ 948873 h 1516602"/>
                    <a:gd name="connsiteX12" fmla="*/ 80574 w 1031169"/>
                    <a:gd name="connsiteY12" fmla="*/ 958398 h 1516602"/>
                    <a:gd name="connsiteX13" fmla="*/ 166299 w 1031169"/>
                    <a:gd name="connsiteY13" fmla="*/ 979353 h 1516602"/>
                    <a:gd name="connsiteX14" fmla="*/ 267264 w 1031169"/>
                    <a:gd name="connsiteY14" fmla="*/ 1021263 h 1516602"/>
                    <a:gd name="connsiteX15" fmla="*/ 278694 w 1031169"/>
                    <a:gd name="connsiteY15" fmla="*/ 1076508 h 1516602"/>
                    <a:gd name="connsiteX16" fmla="*/ 264381 w 1031169"/>
                    <a:gd name="connsiteY16" fmla="*/ 1119397 h 1516602"/>
                    <a:gd name="connsiteX17" fmla="*/ 186224 w 1031169"/>
                    <a:gd name="connsiteY17" fmla="*/ 1150391 h 1516602"/>
                    <a:gd name="connsiteX18" fmla="*/ 27234 w 1031169"/>
                    <a:gd name="connsiteY18" fmla="*/ 1154613 h 1516602"/>
                    <a:gd name="connsiteX19" fmla="*/ 15804 w 1031169"/>
                    <a:gd name="connsiteY19" fmla="*/ 1160328 h 1516602"/>
                    <a:gd name="connsiteX20" fmla="*/ 6279 w 1031169"/>
                    <a:gd name="connsiteY20" fmla="*/ 1169853 h 1516602"/>
                    <a:gd name="connsiteX21" fmla="*/ 4374 w 1031169"/>
                    <a:gd name="connsiteY21" fmla="*/ 1175568 h 1516602"/>
                    <a:gd name="connsiteX22" fmla="*/ 564 w 1031169"/>
                    <a:gd name="connsiteY22" fmla="*/ 1181283 h 1516602"/>
                    <a:gd name="connsiteX23" fmla="*/ 6279 w 1031169"/>
                    <a:gd name="connsiteY23" fmla="*/ 1213668 h 1516602"/>
                    <a:gd name="connsiteX24" fmla="*/ 11994 w 1031169"/>
                    <a:gd name="connsiteY24" fmla="*/ 1217478 h 1516602"/>
                    <a:gd name="connsiteX25" fmla="*/ 17709 w 1031169"/>
                    <a:gd name="connsiteY25" fmla="*/ 1219383 h 1516602"/>
                    <a:gd name="connsiteX26" fmla="*/ 145344 w 1031169"/>
                    <a:gd name="connsiteY26" fmla="*/ 1217478 h 1516602"/>
                    <a:gd name="connsiteX27" fmla="*/ 239202 w 1031169"/>
                    <a:gd name="connsiteY27" fmla="*/ 1214801 h 1516602"/>
                    <a:gd name="connsiteX28" fmla="*/ 318699 w 1031169"/>
                    <a:gd name="connsiteY28" fmla="*/ 1217478 h 1516602"/>
                    <a:gd name="connsiteX29" fmla="*/ 330129 w 1031169"/>
                    <a:gd name="connsiteY29" fmla="*/ 1223193 h 1516602"/>
                    <a:gd name="connsiteX30" fmla="*/ 333939 w 1031169"/>
                    <a:gd name="connsiteY30" fmla="*/ 1228908 h 1516602"/>
                    <a:gd name="connsiteX31" fmla="*/ 339654 w 1031169"/>
                    <a:gd name="connsiteY31" fmla="*/ 1230813 h 1516602"/>
                    <a:gd name="connsiteX32" fmla="*/ 351084 w 1031169"/>
                    <a:gd name="connsiteY32" fmla="*/ 1238433 h 1516602"/>
                    <a:gd name="connsiteX33" fmla="*/ 356799 w 1031169"/>
                    <a:gd name="connsiteY33" fmla="*/ 1242243 h 1516602"/>
                    <a:gd name="connsiteX34" fmla="*/ 360609 w 1031169"/>
                    <a:gd name="connsiteY34" fmla="*/ 1247958 h 1516602"/>
                    <a:gd name="connsiteX35" fmla="*/ 366324 w 1031169"/>
                    <a:gd name="connsiteY35" fmla="*/ 1259388 h 1516602"/>
                    <a:gd name="connsiteX36" fmla="*/ 362514 w 1031169"/>
                    <a:gd name="connsiteY36" fmla="*/ 1286058 h 1516602"/>
                    <a:gd name="connsiteX37" fmla="*/ 358704 w 1031169"/>
                    <a:gd name="connsiteY37" fmla="*/ 1291773 h 1516602"/>
                    <a:gd name="connsiteX38" fmla="*/ 356799 w 1031169"/>
                    <a:gd name="connsiteY38" fmla="*/ 1297488 h 1516602"/>
                    <a:gd name="connsiteX39" fmla="*/ 352989 w 1031169"/>
                    <a:gd name="connsiteY39" fmla="*/ 1303203 h 1516602"/>
                    <a:gd name="connsiteX40" fmla="*/ 351084 w 1031169"/>
                    <a:gd name="connsiteY40" fmla="*/ 1308918 h 1516602"/>
                    <a:gd name="connsiteX41" fmla="*/ 347274 w 1031169"/>
                    <a:gd name="connsiteY41" fmla="*/ 1314633 h 1516602"/>
                    <a:gd name="connsiteX42" fmla="*/ 330129 w 1031169"/>
                    <a:gd name="connsiteY42" fmla="*/ 1381308 h 1516602"/>
                    <a:gd name="connsiteX43" fmla="*/ 328224 w 1031169"/>
                    <a:gd name="connsiteY43" fmla="*/ 1432743 h 1516602"/>
                    <a:gd name="connsiteX44" fmla="*/ 330129 w 1031169"/>
                    <a:gd name="connsiteY44" fmla="*/ 1457508 h 1516602"/>
                    <a:gd name="connsiteX45" fmla="*/ 332034 w 1031169"/>
                    <a:gd name="connsiteY45" fmla="*/ 1463223 h 1516602"/>
                    <a:gd name="connsiteX46" fmla="*/ 335844 w 1031169"/>
                    <a:gd name="connsiteY46" fmla="*/ 1467033 h 1516602"/>
                    <a:gd name="connsiteX47" fmla="*/ 364419 w 1031169"/>
                    <a:gd name="connsiteY47" fmla="*/ 1512753 h 1516602"/>
                    <a:gd name="connsiteX48" fmla="*/ 387279 w 1031169"/>
                    <a:gd name="connsiteY48" fmla="*/ 1514658 h 1516602"/>
                    <a:gd name="connsiteX49" fmla="*/ 392994 w 1031169"/>
                    <a:gd name="connsiteY49" fmla="*/ 1508943 h 1516602"/>
                    <a:gd name="connsiteX50" fmla="*/ 394899 w 1031169"/>
                    <a:gd name="connsiteY50" fmla="*/ 1497513 h 1516602"/>
                    <a:gd name="connsiteX51" fmla="*/ 396804 w 1031169"/>
                    <a:gd name="connsiteY51" fmla="*/ 1491798 h 1516602"/>
                    <a:gd name="connsiteX52" fmla="*/ 398709 w 1031169"/>
                    <a:gd name="connsiteY52" fmla="*/ 1474653 h 1516602"/>
                    <a:gd name="connsiteX53" fmla="*/ 400614 w 1031169"/>
                    <a:gd name="connsiteY53" fmla="*/ 1461318 h 1516602"/>
                    <a:gd name="connsiteX54" fmla="*/ 404424 w 1031169"/>
                    <a:gd name="connsiteY54" fmla="*/ 1404168 h 1516602"/>
                    <a:gd name="connsiteX55" fmla="*/ 410139 w 1031169"/>
                    <a:gd name="connsiteY55" fmla="*/ 1392738 h 1516602"/>
                    <a:gd name="connsiteX56" fmla="*/ 413949 w 1031169"/>
                    <a:gd name="connsiteY56" fmla="*/ 1379403 h 1516602"/>
                    <a:gd name="connsiteX57" fmla="*/ 415854 w 1031169"/>
                    <a:gd name="connsiteY57" fmla="*/ 1373688 h 1516602"/>
                    <a:gd name="connsiteX58" fmla="*/ 417759 w 1031169"/>
                    <a:gd name="connsiteY58" fmla="*/ 1360353 h 1516602"/>
                    <a:gd name="connsiteX59" fmla="*/ 421569 w 1031169"/>
                    <a:gd name="connsiteY59" fmla="*/ 1348923 h 1516602"/>
                    <a:gd name="connsiteX60" fmla="*/ 427284 w 1031169"/>
                    <a:gd name="connsiteY60" fmla="*/ 1335588 h 1516602"/>
                    <a:gd name="connsiteX61" fmla="*/ 467289 w 1031169"/>
                    <a:gd name="connsiteY61" fmla="*/ 1265103 h 1516602"/>
                    <a:gd name="connsiteX62" fmla="*/ 528455 w 1031169"/>
                    <a:gd name="connsiteY62" fmla="*/ 1230091 h 1516602"/>
                    <a:gd name="connsiteX63" fmla="*/ 601154 w 1031169"/>
                    <a:gd name="connsiteY63" fmla="*/ 1221700 h 1516602"/>
                    <a:gd name="connsiteX64" fmla="*/ 720654 w 1031169"/>
                    <a:gd name="connsiteY64" fmla="*/ 1316538 h 1516602"/>
                    <a:gd name="connsiteX65" fmla="*/ 733989 w 1031169"/>
                    <a:gd name="connsiteY65" fmla="*/ 1326063 h 1516602"/>
                    <a:gd name="connsiteX66" fmla="*/ 743514 w 1031169"/>
                    <a:gd name="connsiteY66" fmla="*/ 1327968 h 1516602"/>
                    <a:gd name="connsiteX67" fmla="*/ 749229 w 1031169"/>
                    <a:gd name="connsiteY67" fmla="*/ 1329873 h 1516602"/>
                    <a:gd name="connsiteX68" fmla="*/ 762564 w 1031169"/>
                    <a:gd name="connsiteY68" fmla="*/ 1335588 h 1516602"/>
                    <a:gd name="connsiteX69" fmla="*/ 777804 w 1031169"/>
                    <a:gd name="connsiteY69" fmla="*/ 1333683 h 1516602"/>
                    <a:gd name="connsiteX70" fmla="*/ 789234 w 1031169"/>
                    <a:gd name="connsiteY70" fmla="*/ 1327968 h 1516602"/>
                    <a:gd name="connsiteX71" fmla="*/ 794949 w 1031169"/>
                    <a:gd name="connsiteY71" fmla="*/ 1326063 h 1516602"/>
                    <a:gd name="connsiteX72" fmla="*/ 802569 w 1031169"/>
                    <a:gd name="connsiteY72" fmla="*/ 1308918 h 1516602"/>
                    <a:gd name="connsiteX73" fmla="*/ 800664 w 1031169"/>
                    <a:gd name="connsiteY73" fmla="*/ 1284153 h 1516602"/>
                    <a:gd name="connsiteX74" fmla="*/ 798759 w 1031169"/>
                    <a:gd name="connsiteY74" fmla="*/ 1278438 h 1516602"/>
                    <a:gd name="connsiteX75" fmla="*/ 796854 w 1031169"/>
                    <a:gd name="connsiteY75" fmla="*/ 1270818 h 1516602"/>
                    <a:gd name="connsiteX76" fmla="*/ 783519 w 1031169"/>
                    <a:gd name="connsiteY76" fmla="*/ 1253673 h 1516602"/>
                    <a:gd name="connsiteX77" fmla="*/ 773994 w 1031169"/>
                    <a:gd name="connsiteY77" fmla="*/ 1247958 h 1516602"/>
                    <a:gd name="connsiteX78" fmla="*/ 648264 w 1031169"/>
                    <a:gd name="connsiteY78" fmla="*/ 1156518 h 1516602"/>
                    <a:gd name="connsiteX79" fmla="*/ 644454 w 1031169"/>
                    <a:gd name="connsiteY79" fmla="*/ 1139373 h 1516602"/>
                    <a:gd name="connsiteX80" fmla="*/ 646359 w 1031169"/>
                    <a:gd name="connsiteY80" fmla="*/ 1131753 h 1516602"/>
                    <a:gd name="connsiteX81" fmla="*/ 650169 w 1031169"/>
                    <a:gd name="connsiteY81" fmla="*/ 1114608 h 1516602"/>
                    <a:gd name="connsiteX82" fmla="*/ 653979 w 1031169"/>
                    <a:gd name="connsiteY82" fmla="*/ 1108893 h 1516602"/>
                    <a:gd name="connsiteX83" fmla="*/ 655884 w 1031169"/>
                    <a:gd name="connsiteY83" fmla="*/ 1103178 h 1516602"/>
                    <a:gd name="connsiteX84" fmla="*/ 661599 w 1031169"/>
                    <a:gd name="connsiteY84" fmla="*/ 1101273 h 1516602"/>
                    <a:gd name="connsiteX85" fmla="*/ 671124 w 1031169"/>
                    <a:gd name="connsiteY85" fmla="*/ 1089843 h 1516602"/>
                    <a:gd name="connsiteX86" fmla="*/ 724464 w 1031169"/>
                    <a:gd name="connsiteY86" fmla="*/ 1082223 h 1516602"/>
                    <a:gd name="connsiteX87" fmla="*/ 842574 w 1031169"/>
                    <a:gd name="connsiteY87" fmla="*/ 1084128 h 1516602"/>
                    <a:gd name="connsiteX88" fmla="*/ 871149 w 1031169"/>
                    <a:gd name="connsiteY88" fmla="*/ 1086033 h 1516602"/>
                    <a:gd name="connsiteX89" fmla="*/ 899724 w 1031169"/>
                    <a:gd name="connsiteY89" fmla="*/ 1091748 h 1516602"/>
                    <a:gd name="connsiteX90" fmla="*/ 922584 w 1031169"/>
                    <a:gd name="connsiteY90" fmla="*/ 1095558 h 1516602"/>
                    <a:gd name="connsiteX91" fmla="*/ 951159 w 1031169"/>
                    <a:gd name="connsiteY91" fmla="*/ 1101273 h 1516602"/>
                    <a:gd name="connsiteX92" fmla="*/ 956874 w 1031169"/>
                    <a:gd name="connsiteY92" fmla="*/ 1101273 h 1516602"/>
                    <a:gd name="connsiteX93" fmla="*/ 1002594 w 1031169"/>
                    <a:gd name="connsiteY93" fmla="*/ 1099368 h 1516602"/>
                    <a:gd name="connsiteX94" fmla="*/ 1031169 w 1031169"/>
                    <a:gd name="connsiteY94" fmla="*/ 1091748 h 1516602"/>
                    <a:gd name="connsiteX95" fmla="*/ 1003378 w 1031169"/>
                    <a:gd name="connsiteY95" fmla="*/ 1065958 h 1516602"/>
                    <a:gd name="connsiteX96" fmla="*/ 970209 w 1031169"/>
                    <a:gd name="connsiteY96" fmla="*/ 1044123 h 1516602"/>
                    <a:gd name="connsiteX97" fmla="*/ 962589 w 1031169"/>
                    <a:gd name="connsiteY97" fmla="*/ 1042218 h 1516602"/>
                    <a:gd name="connsiteX98" fmla="*/ 935919 w 1031169"/>
                    <a:gd name="connsiteY98" fmla="*/ 1034598 h 1516602"/>
                    <a:gd name="connsiteX99" fmla="*/ 825429 w 1031169"/>
                    <a:gd name="connsiteY99" fmla="*/ 1034598 h 1516602"/>
                    <a:gd name="connsiteX100" fmla="*/ 730179 w 1031169"/>
                    <a:gd name="connsiteY100" fmla="*/ 1038408 h 1516602"/>
                    <a:gd name="connsiteX101" fmla="*/ 669219 w 1031169"/>
                    <a:gd name="connsiteY101" fmla="*/ 1046028 h 1516602"/>
                    <a:gd name="connsiteX102" fmla="*/ 646359 w 1031169"/>
                    <a:gd name="connsiteY102" fmla="*/ 1049838 h 1516602"/>
                    <a:gd name="connsiteX103" fmla="*/ 642549 w 1031169"/>
                    <a:gd name="connsiteY103" fmla="*/ 1038408 h 1516602"/>
                    <a:gd name="connsiteX104" fmla="*/ 640644 w 1031169"/>
                    <a:gd name="connsiteY104" fmla="*/ 1032693 h 1516602"/>
                    <a:gd name="connsiteX105" fmla="*/ 673029 w 1031169"/>
                    <a:gd name="connsiteY105" fmla="*/ 992688 h 1516602"/>
                    <a:gd name="connsiteX106" fmla="*/ 674934 w 1031169"/>
                    <a:gd name="connsiteY106" fmla="*/ 986973 h 1516602"/>
                    <a:gd name="connsiteX107" fmla="*/ 680649 w 1031169"/>
                    <a:gd name="connsiteY107" fmla="*/ 985068 h 1516602"/>
                    <a:gd name="connsiteX108" fmla="*/ 686364 w 1031169"/>
                    <a:gd name="connsiteY108" fmla="*/ 981258 h 1516602"/>
                    <a:gd name="connsiteX109" fmla="*/ 695889 w 1031169"/>
                    <a:gd name="connsiteY109" fmla="*/ 971733 h 1516602"/>
                    <a:gd name="connsiteX110" fmla="*/ 705414 w 1031169"/>
                    <a:gd name="connsiteY110" fmla="*/ 960303 h 1516602"/>
                    <a:gd name="connsiteX111" fmla="*/ 716844 w 1031169"/>
                    <a:gd name="connsiteY111" fmla="*/ 952683 h 1516602"/>
                    <a:gd name="connsiteX112" fmla="*/ 732084 w 1031169"/>
                    <a:gd name="connsiteY112" fmla="*/ 939348 h 1516602"/>
                    <a:gd name="connsiteX113" fmla="*/ 741609 w 1031169"/>
                    <a:gd name="connsiteY113" fmla="*/ 927918 h 1516602"/>
                    <a:gd name="connsiteX114" fmla="*/ 753039 w 1031169"/>
                    <a:gd name="connsiteY114" fmla="*/ 918393 h 1516602"/>
                    <a:gd name="connsiteX115" fmla="*/ 758754 w 1031169"/>
                    <a:gd name="connsiteY115" fmla="*/ 906963 h 1516602"/>
                    <a:gd name="connsiteX116" fmla="*/ 760659 w 1031169"/>
                    <a:gd name="connsiteY116" fmla="*/ 901248 h 1516602"/>
                    <a:gd name="connsiteX117" fmla="*/ 766374 w 1031169"/>
                    <a:gd name="connsiteY117" fmla="*/ 889818 h 1516602"/>
                    <a:gd name="connsiteX118" fmla="*/ 764469 w 1031169"/>
                    <a:gd name="connsiteY118" fmla="*/ 874578 h 1516602"/>
                    <a:gd name="connsiteX119" fmla="*/ 758754 w 1031169"/>
                    <a:gd name="connsiteY119" fmla="*/ 872673 h 1516602"/>
                    <a:gd name="connsiteX120" fmla="*/ 737799 w 1031169"/>
                    <a:gd name="connsiteY120" fmla="*/ 874578 h 1516602"/>
                    <a:gd name="connsiteX121" fmla="*/ 732084 w 1031169"/>
                    <a:gd name="connsiteY121" fmla="*/ 878388 h 1516602"/>
                    <a:gd name="connsiteX122" fmla="*/ 699699 w 1031169"/>
                    <a:gd name="connsiteY122" fmla="*/ 899343 h 1516602"/>
                    <a:gd name="connsiteX123" fmla="*/ 595181 w 1031169"/>
                    <a:gd name="connsiteY123" fmla="*/ 957831 h 1516602"/>
                    <a:gd name="connsiteX124" fmla="*/ 507294 w 1031169"/>
                    <a:gd name="connsiteY124" fmla="*/ 847908 h 1516602"/>
                    <a:gd name="connsiteX125" fmla="*/ 503484 w 1031169"/>
                    <a:gd name="connsiteY125" fmla="*/ 358323 h 1516602"/>
                    <a:gd name="connsiteX126" fmla="*/ 499674 w 1031169"/>
                    <a:gd name="connsiteY126" fmla="*/ 66858 h 1516602"/>
                    <a:gd name="connsiteX127" fmla="*/ 490149 w 1031169"/>
                    <a:gd name="connsiteY127" fmla="*/ 40188 h 1516602"/>
                    <a:gd name="connsiteX128" fmla="*/ 488244 w 1031169"/>
                    <a:gd name="connsiteY128" fmla="*/ 34473 h 1516602"/>
                    <a:gd name="connsiteX129" fmla="*/ 484434 w 1031169"/>
                    <a:gd name="connsiteY129" fmla="*/ 28758 h 1516602"/>
                    <a:gd name="connsiteX130" fmla="*/ 478719 w 1031169"/>
                    <a:gd name="connsiteY130" fmla="*/ 17328 h 1516602"/>
                    <a:gd name="connsiteX131" fmla="*/ 473004 w 1031169"/>
                    <a:gd name="connsiteY131" fmla="*/ 13518 h 1516602"/>
                    <a:gd name="connsiteX132" fmla="*/ 469194 w 1031169"/>
                    <a:gd name="connsiteY132" fmla="*/ 7803 h 1516602"/>
                    <a:gd name="connsiteX133" fmla="*/ 429189 w 1031169"/>
                    <a:gd name="connsiteY133" fmla="*/ 11613 h 1516602"/>
                    <a:gd name="connsiteX134" fmla="*/ 425379 w 1031169"/>
                    <a:gd name="connsiteY134" fmla="*/ 78288 h 1516602"/>
                    <a:gd name="connsiteX135" fmla="*/ 425379 w 1031169"/>
                    <a:gd name="connsiteY135" fmla="*/ 84003 h 1516602"/>
                    <a:gd name="connsiteX136" fmla="*/ 429189 w 1031169"/>
                    <a:gd name="connsiteY136" fmla="*/ 238308 h 1516602"/>
                    <a:gd name="connsiteX137" fmla="*/ 440619 w 1031169"/>
                    <a:gd name="connsiteY137" fmla="*/ 421188 h 1516602"/>
                    <a:gd name="connsiteX138" fmla="*/ 435265 w 1031169"/>
                    <a:gd name="connsiteY138" fmla="*/ 718368 h 1516602"/>
                    <a:gd name="connsiteX139" fmla="*/ 435059 w 1031169"/>
                    <a:gd name="connsiteY139" fmla="*/ 799046 h 1516602"/>
                    <a:gd name="connsiteX140" fmla="*/ 430322 w 1031169"/>
                    <a:gd name="connsiteY140" fmla="*/ 879006 h 1516602"/>
                    <a:gd name="connsiteX0" fmla="*/ 430322 w 1031169"/>
                    <a:gd name="connsiteY0" fmla="*/ 879006 h 1516602"/>
                    <a:gd name="connsiteX1" fmla="*/ 392427 w 1031169"/>
                    <a:gd name="connsiteY1" fmla="*/ 931934 h 1516602"/>
                    <a:gd name="connsiteX2" fmla="*/ 312984 w 1031169"/>
                    <a:gd name="connsiteY2" fmla="*/ 966018 h 1516602"/>
                    <a:gd name="connsiteX3" fmla="*/ 240645 w 1031169"/>
                    <a:gd name="connsiteY3" fmla="*/ 957266 h 1516602"/>
                    <a:gd name="connsiteX4" fmla="*/ 181539 w 1031169"/>
                    <a:gd name="connsiteY4" fmla="*/ 937443 h 1516602"/>
                    <a:gd name="connsiteX5" fmla="*/ 116769 w 1031169"/>
                    <a:gd name="connsiteY5" fmla="*/ 903153 h 1516602"/>
                    <a:gd name="connsiteX6" fmla="*/ 59619 w 1031169"/>
                    <a:gd name="connsiteY6" fmla="*/ 874578 h 1516602"/>
                    <a:gd name="connsiteX7" fmla="*/ 46284 w 1031169"/>
                    <a:gd name="connsiteY7" fmla="*/ 895533 h 1516602"/>
                    <a:gd name="connsiteX8" fmla="*/ 50094 w 1031169"/>
                    <a:gd name="connsiteY8" fmla="*/ 933633 h 1516602"/>
                    <a:gd name="connsiteX9" fmla="*/ 53904 w 1031169"/>
                    <a:gd name="connsiteY9" fmla="*/ 939348 h 1516602"/>
                    <a:gd name="connsiteX10" fmla="*/ 59619 w 1031169"/>
                    <a:gd name="connsiteY10" fmla="*/ 943158 h 1516602"/>
                    <a:gd name="connsiteX11" fmla="*/ 63429 w 1031169"/>
                    <a:gd name="connsiteY11" fmla="*/ 948873 h 1516602"/>
                    <a:gd name="connsiteX12" fmla="*/ 80574 w 1031169"/>
                    <a:gd name="connsiteY12" fmla="*/ 958398 h 1516602"/>
                    <a:gd name="connsiteX13" fmla="*/ 166299 w 1031169"/>
                    <a:gd name="connsiteY13" fmla="*/ 979353 h 1516602"/>
                    <a:gd name="connsiteX14" fmla="*/ 267264 w 1031169"/>
                    <a:gd name="connsiteY14" fmla="*/ 1021263 h 1516602"/>
                    <a:gd name="connsiteX15" fmla="*/ 278694 w 1031169"/>
                    <a:gd name="connsiteY15" fmla="*/ 1076508 h 1516602"/>
                    <a:gd name="connsiteX16" fmla="*/ 264381 w 1031169"/>
                    <a:gd name="connsiteY16" fmla="*/ 1119397 h 1516602"/>
                    <a:gd name="connsiteX17" fmla="*/ 186224 w 1031169"/>
                    <a:gd name="connsiteY17" fmla="*/ 1150391 h 1516602"/>
                    <a:gd name="connsiteX18" fmla="*/ 27234 w 1031169"/>
                    <a:gd name="connsiteY18" fmla="*/ 1154613 h 1516602"/>
                    <a:gd name="connsiteX19" fmla="*/ 15804 w 1031169"/>
                    <a:gd name="connsiteY19" fmla="*/ 1160328 h 1516602"/>
                    <a:gd name="connsiteX20" fmla="*/ 6279 w 1031169"/>
                    <a:gd name="connsiteY20" fmla="*/ 1169853 h 1516602"/>
                    <a:gd name="connsiteX21" fmla="*/ 4374 w 1031169"/>
                    <a:gd name="connsiteY21" fmla="*/ 1175568 h 1516602"/>
                    <a:gd name="connsiteX22" fmla="*/ 564 w 1031169"/>
                    <a:gd name="connsiteY22" fmla="*/ 1181283 h 1516602"/>
                    <a:gd name="connsiteX23" fmla="*/ 6279 w 1031169"/>
                    <a:gd name="connsiteY23" fmla="*/ 1213668 h 1516602"/>
                    <a:gd name="connsiteX24" fmla="*/ 11994 w 1031169"/>
                    <a:gd name="connsiteY24" fmla="*/ 1217478 h 1516602"/>
                    <a:gd name="connsiteX25" fmla="*/ 17709 w 1031169"/>
                    <a:gd name="connsiteY25" fmla="*/ 1219383 h 1516602"/>
                    <a:gd name="connsiteX26" fmla="*/ 145344 w 1031169"/>
                    <a:gd name="connsiteY26" fmla="*/ 1217478 h 1516602"/>
                    <a:gd name="connsiteX27" fmla="*/ 239202 w 1031169"/>
                    <a:gd name="connsiteY27" fmla="*/ 1214801 h 1516602"/>
                    <a:gd name="connsiteX28" fmla="*/ 318699 w 1031169"/>
                    <a:gd name="connsiteY28" fmla="*/ 1217478 h 1516602"/>
                    <a:gd name="connsiteX29" fmla="*/ 330129 w 1031169"/>
                    <a:gd name="connsiteY29" fmla="*/ 1223193 h 1516602"/>
                    <a:gd name="connsiteX30" fmla="*/ 333939 w 1031169"/>
                    <a:gd name="connsiteY30" fmla="*/ 1228908 h 1516602"/>
                    <a:gd name="connsiteX31" fmla="*/ 339654 w 1031169"/>
                    <a:gd name="connsiteY31" fmla="*/ 1230813 h 1516602"/>
                    <a:gd name="connsiteX32" fmla="*/ 351084 w 1031169"/>
                    <a:gd name="connsiteY32" fmla="*/ 1238433 h 1516602"/>
                    <a:gd name="connsiteX33" fmla="*/ 356799 w 1031169"/>
                    <a:gd name="connsiteY33" fmla="*/ 1242243 h 1516602"/>
                    <a:gd name="connsiteX34" fmla="*/ 360609 w 1031169"/>
                    <a:gd name="connsiteY34" fmla="*/ 1247958 h 1516602"/>
                    <a:gd name="connsiteX35" fmla="*/ 366324 w 1031169"/>
                    <a:gd name="connsiteY35" fmla="*/ 1259388 h 1516602"/>
                    <a:gd name="connsiteX36" fmla="*/ 362514 w 1031169"/>
                    <a:gd name="connsiteY36" fmla="*/ 1286058 h 1516602"/>
                    <a:gd name="connsiteX37" fmla="*/ 358704 w 1031169"/>
                    <a:gd name="connsiteY37" fmla="*/ 1291773 h 1516602"/>
                    <a:gd name="connsiteX38" fmla="*/ 356799 w 1031169"/>
                    <a:gd name="connsiteY38" fmla="*/ 1297488 h 1516602"/>
                    <a:gd name="connsiteX39" fmla="*/ 352989 w 1031169"/>
                    <a:gd name="connsiteY39" fmla="*/ 1303203 h 1516602"/>
                    <a:gd name="connsiteX40" fmla="*/ 351084 w 1031169"/>
                    <a:gd name="connsiteY40" fmla="*/ 1308918 h 1516602"/>
                    <a:gd name="connsiteX41" fmla="*/ 347274 w 1031169"/>
                    <a:gd name="connsiteY41" fmla="*/ 1314633 h 1516602"/>
                    <a:gd name="connsiteX42" fmla="*/ 330129 w 1031169"/>
                    <a:gd name="connsiteY42" fmla="*/ 1381308 h 1516602"/>
                    <a:gd name="connsiteX43" fmla="*/ 328224 w 1031169"/>
                    <a:gd name="connsiteY43" fmla="*/ 1432743 h 1516602"/>
                    <a:gd name="connsiteX44" fmla="*/ 330129 w 1031169"/>
                    <a:gd name="connsiteY44" fmla="*/ 1457508 h 1516602"/>
                    <a:gd name="connsiteX45" fmla="*/ 332034 w 1031169"/>
                    <a:gd name="connsiteY45" fmla="*/ 1463223 h 1516602"/>
                    <a:gd name="connsiteX46" fmla="*/ 335844 w 1031169"/>
                    <a:gd name="connsiteY46" fmla="*/ 1467033 h 1516602"/>
                    <a:gd name="connsiteX47" fmla="*/ 364419 w 1031169"/>
                    <a:gd name="connsiteY47" fmla="*/ 1512753 h 1516602"/>
                    <a:gd name="connsiteX48" fmla="*/ 387279 w 1031169"/>
                    <a:gd name="connsiteY48" fmla="*/ 1514658 h 1516602"/>
                    <a:gd name="connsiteX49" fmla="*/ 392994 w 1031169"/>
                    <a:gd name="connsiteY49" fmla="*/ 1508943 h 1516602"/>
                    <a:gd name="connsiteX50" fmla="*/ 394899 w 1031169"/>
                    <a:gd name="connsiteY50" fmla="*/ 1497513 h 1516602"/>
                    <a:gd name="connsiteX51" fmla="*/ 396804 w 1031169"/>
                    <a:gd name="connsiteY51" fmla="*/ 1491798 h 1516602"/>
                    <a:gd name="connsiteX52" fmla="*/ 398709 w 1031169"/>
                    <a:gd name="connsiteY52" fmla="*/ 1474653 h 1516602"/>
                    <a:gd name="connsiteX53" fmla="*/ 400614 w 1031169"/>
                    <a:gd name="connsiteY53" fmla="*/ 1461318 h 1516602"/>
                    <a:gd name="connsiteX54" fmla="*/ 404424 w 1031169"/>
                    <a:gd name="connsiteY54" fmla="*/ 1404168 h 1516602"/>
                    <a:gd name="connsiteX55" fmla="*/ 410139 w 1031169"/>
                    <a:gd name="connsiteY55" fmla="*/ 1392738 h 1516602"/>
                    <a:gd name="connsiteX56" fmla="*/ 413949 w 1031169"/>
                    <a:gd name="connsiteY56" fmla="*/ 1379403 h 1516602"/>
                    <a:gd name="connsiteX57" fmla="*/ 415854 w 1031169"/>
                    <a:gd name="connsiteY57" fmla="*/ 1373688 h 1516602"/>
                    <a:gd name="connsiteX58" fmla="*/ 417759 w 1031169"/>
                    <a:gd name="connsiteY58" fmla="*/ 1360353 h 1516602"/>
                    <a:gd name="connsiteX59" fmla="*/ 421569 w 1031169"/>
                    <a:gd name="connsiteY59" fmla="*/ 1348923 h 1516602"/>
                    <a:gd name="connsiteX60" fmla="*/ 427284 w 1031169"/>
                    <a:gd name="connsiteY60" fmla="*/ 1335588 h 1516602"/>
                    <a:gd name="connsiteX61" fmla="*/ 467289 w 1031169"/>
                    <a:gd name="connsiteY61" fmla="*/ 1265103 h 1516602"/>
                    <a:gd name="connsiteX62" fmla="*/ 528455 w 1031169"/>
                    <a:gd name="connsiteY62" fmla="*/ 1230091 h 1516602"/>
                    <a:gd name="connsiteX63" fmla="*/ 601154 w 1031169"/>
                    <a:gd name="connsiteY63" fmla="*/ 1221700 h 1516602"/>
                    <a:gd name="connsiteX64" fmla="*/ 720654 w 1031169"/>
                    <a:gd name="connsiteY64" fmla="*/ 1316538 h 1516602"/>
                    <a:gd name="connsiteX65" fmla="*/ 733989 w 1031169"/>
                    <a:gd name="connsiteY65" fmla="*/ 1326063 h 1516602"/>
                    <a:gd name="connsiteX66" fmla="*/ 743514 w 1031169"/>
                    <a:gd name="connsiteY66" fmla="*/ 1327968 h 1516602"/>
                    <a:gd name="connsiteX67" fmla="*/ 749229 w 1031169"/>
                    <a:gd name="connsiteY67" fmla="*/ 1329873 h 1516602"/>
                    <a:gd name="connsiteX68" fmla="*/ 762564 w 1031169"/>
                    <a:gd name="connsiteY68" fmla="*/ 1335588 h 1516602"/>
                    <a:gd name="connsiteX69" fmla="*/ 777804 w 1031169"/>
                    <a:gd name="connsiteY69" fmla="*/ 1333683 h 1516602"/>
                    <a:gd name="connsiteX70" fmla="*/ 789234 w 1031169"/>
                    <a:gd name="connsiteY70" fmla="*/ 1327968 h 1516602"/>
                    <a:gd name="connsiteX71" fmla="*/ 794949 w 1031169"/>
                    <a:gd name="connsiteY71" fmla="*/ 1326063 h 1516602"/>
                    <a:gd name="connsiteX72" fmla="*/ 802569 w 1031169"/>
                    <a:gd name="connsiteY72" fmla="*/ 1308918 h 1516602"/>
                    <a:gd name="connsiteX73" fmla="*/ 800664 w 1031169"/>
                    <a:gd name="connsiteY73" fmla="*/ 1284153 h 1516602"/>
                    <a:gd name="connsiteX74" fmla="*/ 798759 w 1031169"/>
                    <a:gd name="connsiteY74" fmla="*/ 1278438 h 1516602"/>
                    <a:gd name="connsiteX75" fmla="*/ 796854 w 1031169"/>
                    <a:gd name="connsiteY75" fmla="*/ 1270818 h 1516602"/>
                    <a:gd name="connsiteX76" fmla="*/ 783519 w 1031169"/>
                    <a:gd name="connsiteY76" fmla="*/ 1253673 h 1516602"/>
                    <a:gd name="connsiteX77" fmla="*/ 773994 w 1031169"/>
                    <a:gd name="connsiteY77" fmla="*/ 1247958 h 1516602"/>
                    <a:gd name="connsiteX78" fmla="*/ 648264 w 1031169"/>
                    <a:gd name="connsiteY78" fmla="*/ 1156518 h 1516602"/>
                    <a:gd name="connsiteX79" fmla="*/ 644454 w 1031169"/>
                    <a:gd name="connsiteY79" fmla="*/ 1139373 h 1516602"/>
                    <a:gd name="connsiteX80" fmla="*/ 646359 w 1031169"/>
                    <a:gd name="connsiteY80" fmla="*/ 1131753 h 1516602"/>
                    <a:gd name="connsiteX81" fmla="*/ 650169 w 1031169"/>
                    <a:gd name="connsiteY81" fmla="*/ 1114608 h 1516602"/>
                    <a:gd name="connsiteX82" fmla="*/ 653979 w 1031169"/>
                    <a:gd name="connsiteY82" fmla="*/ 1108893 h 1516602"/>
                    <a:gd name="connsiteX83" fmla="*/ 655884 w 1031169"/>
                    <a:gd name="connsiteY83" fmla="*/ 1103178 h 1516602"/>
                    <a:gd name="connsiteX84" fmla="*/ 661599 w 1031169"/>
                    <a:gd name="connsiteY84" fmla="*/ 1101273 h 1516602"/>
                    <a:gd name="connsiteX85" fmla="*/ 671124 w 1031169"/>
                    <a:gd name="connsiteY85" fmla="*/ 1089843 h 1516602"/>
                    <a:gd name="connsiteX86" fmla="*/ 724464 w 1031169"/>
                    <a:gd name="connsiteY86" fmla="*/ 1082223 h 1516602"/>
                    <a:gd name="connsiteX87" fmla="*/ 842574 w 1031169"/>
                    <a:gd name="connsiteY87" fmla="*/ 1084128 h 1516602"/>
                    <a:gd name="connsiteX88" fmla="*/ 871149 w 1031169"/>
                    <a:gd name="connsiteY88" fmla="*/ 1086033 h 1516602"/>
                    <a:gd name="connsiteX89" fmla="*/ 899724 w 1031169"/>
                    <a:gd name="connsiteY89" fmla="*/ 1091748 h 1516602"/>
                    <a:gd name="connsiteX90" fmla="*/ 922584 w 1031169"/>
                    <a:gd name="connsiteY90" fmla="*/ 1095558 h 1516602"/>
                    <a:gd name="connsiteX91" fmla="*/ 951159 w 1031169"/>
                    <a:gd name="connsiteY91" fmla="*/ 1101273 h 1516602"/>
                    <a:gd name="connsiteX92" fmla="*/ 956874 w 1031169"/>
                    <a:gd name="connsiteY92" fmla="*/ 1101273 h 1516602"/>
                    <a:gd name="connsiteX93" fmla="*/ 1002594 w 1031169"/>
                    <a:gd name="connsiteY93" fmla="*/ 1099368 h 1516602"/>
                    <a:gd name="connsiteX94" fmla="*/ 1031169 w 1031169"/>
                    <a:gd name="connsiteY94" fmla="*/ 1091748 h 1516602"/>
                    <a:gd name="connsiteX95" fmla="*/ 1003378 w 1031169"/>
                    <a:gd name="connsiteY95" fmla="*/ 1065958 h 1516602"/>
                    <a:gd name="connsiteX96" fmla="*/ 970209 w 1031169"/>
                    <a:gd name="connsiteY96" fmla="*/ 1044123 h 1516602"/>
                    <a:gd name="connsiteX97" fmla="*/ 962589 w 1031169"/>
                    <a:gd name="connsiteY97" fmla="*/ 1042218 h 1516602"/>
                    <a:gd name="connsiteX98" fmla="*/ 935919 w 1031169"/>
                    <a:gd name="connsiteY98" fmla="*/ 1034598 h 1516602"/>
                    <a:gd name="connsiteX99" fmla="*/ 825429 w 1031169"/>
                    <a:gd name="connsiteY99" fmla="*/ 1034598 h 1516602"/>
                    <a:gd name="connsiteX100" fmla="*/ 730179 w 1031169"/>
                    <a:gd name="connsiteY100" fmla="*/ 1038408 h 1516602"/>
                    <a:gd name="connsiteX101" fmla="*/ 669219 w 1031169"/>
                    <a:gd name="connsiteY101" fmla="*/ 1046028 h 1516602"/>
                    <a:gd name="connsiteX102" fmla="*/ 646359 w 1031169"/>
                    <a:gd name="connsiteY102" fmla="*/ 1049838 h 1516602"/>
                    <a:gd name="connsiteX103" fmla="*/ 642549 w 1031169"/>
                    <a:gd name="connsiteY103" fmla="*/ 1038408 h 1516602"/>
                    <a:gd name="connsiteX104" fmla="*/ 673029 w 1031169"/>
                    <a:gd name="connsiteY104" fmla="*/ 992688 h 1516602"/>
                    <a:gd name="connsiteX105" fmla="*/ 674934 w 1031169"/>
                    <a:gd name="connsiteY105" fmla="*/ 986973 h 1516602"/>
                    <a:gd name="connsiteX106" fmla="*/ 680649 w 1031169"/>
                    <a:gd name="connsiteY106" fmla="*/ 985068 h 1516602"/>
                    <a:gd name="connsiteX107" fmla="*/ 686364 w 1031169"/>
                    <a:gd name="connsiteY107" fmla="*/ 981258 h 1516602"/>
                    <a:gd name="connsiteX108" fmla="*/ 695889 w 1031169"/>
                    <a:gd name="connsiteY108" fmla="*/ 971733 h 1516602"/>
                    <a:gd name="connsiteX109" fmla="*/ 705414 w 1031169"/>
                    <a:gd name="connsiteY109" fmla="*/ 960303 h 1516602"/>
                    <a:gd name="connsiteX110" fmla="*/ 716844 w 1031169"/>
                    <a:gd name="connsiteY110" fmla="*/ 952683 h 1516602"/>
                    <a:gd name="connsiteX111" fmla="*/ 732084 w 1031169"/>
                    <a:gd name="connsiteY111" fmla="*/ 939348 h 1516602"/>
                    <a:gd name="connsiteX112" fmla="*/ 741609 w 1031169"/>
                    <a:gd name="connsiteY112" fmla="*/ 927918 h 1516602"/>
                    <a:gd name="connsiteX113" fmla="*/ 753039 w 1031169"/>
                    <a:gd name="connsiteY113" fmla="*/ 918393 h 1516602"/>
                    <a:gd name="connsiteX114" fmla="*/ 758754 w 1031169"/>
                    <a:gd name="connsiteY114" fmla="*/ 906963 h 1516602"/>
                    <a:gd name="connsiteX115" fmla="*/ 760659 w 1031169"/>
                    <a:gd name="connsiteY115" fmla="*/ 901248 h 1516602"/>
                    <a:gd name="connsiteX116" fmla="*/ 766374 w 1031169"/>
                    <a:gd name="connsiteY116" fmla="*/ 889818 h 1516602"/>
                    <a:gd name="connsiteX117" fmla="*/ 764469 w 1031169"/>
                    <a:gd name="connsiteY117" fmla="*/ 874578 h 1516602"/>
                    <a:gd name="connsiteX118" fmla="*/ 758754 w 1031169"/>
                    <a:gd name="connsiteY118" fmla="*/ 872673 h 1516602"/>
                    <a:gd name="connsiteX119" fmla="*/ 737799 w 1031169"/>
                    <a:gd name="connsiteY119" fmla="*/ 874578 h 1516602"/>
                    <a:gd name="connsiteX120" fmla="*/ 732084 w 1031169"/>
                    <a:gd name="connsiteY120" fmla="*/ 878388 h 1516602"/>
                    <a:gd name="connsiteX121" fmla="*/ 699699 w 1031169"/>
                    <a:gd name="connsiteY121" fmla="*/ 899343 h 1516602"/>
                    <a:gd name="connsiteX122" fmla="*/ 595181 w 1031169"/>
                    <a:gd name="connsiteY122" fmla="*/ 957831 h 1516602"/>
                    <a:gd name="connsiteX123" fmla="*/ 507294 w 1031169"/>
                    <a:gd name="connsiteY123" fmla="*/ 847908 h 1516602"/>
                    <a:gd name="connsiteX124" fmla="*/ 503484 w 1031169"/>
                    <a:gd name="connsiteY124" fmla="*/ 358323 h 1516602"/>
                    <a:gd name="connsiteX125" fmla="*/ 499674 w 1031169"/>
                    <a:gd name="connsiteY125" fmla="*/ 66858 h 1516602"/>
                    <a:gd name="connsiteX126" fmla="*/ 490149 w 1031169"/>
                    <a:gd name="connsiteY126" fmla="*/ 40188 h 1516602"/>
                    <a:gd name="connsiteX127" fmla="*/ 488244 w 1031169"/>
                    <a:gd name="connsiteY127" fmla="*/ 34473 h 1516602"/>
                    <a:gd name="connsiteX128" fmla="*/ 484434 w 1031169"/>
                    <a:gd name="connsiteY128" fmla="*/ 28758 h 1516602"/>
                    <a:gd name="connsiteX129" fmla="*/ 478719 w 1031169"/>
                    <a:gd name="connsiteY129" fmla="*/ 17328 h 1516602"/>
                    <a:gd name="connsiteX130" fmla="*/ 473004 w 1031169"/>
                    <a:gd name="connsiteY130" fmla="*/ 13518 h 1516602"/>
                    <a:gd name="connsiteX131" fmla="*/ 469194 w 1031169"/>
                    <a:gd name="connsiteY131" fmla="*/ 7803 h 1516602"/>
                    <a:gd name="connsiteX132" fmla="*/ 429189 w 1031169"/>
                    <a:gd name="connsiteY132" fmla="*/ 11613 h 1516602"/>
                    <a:gd name="connsiteX133" fmla="*/ 425379 w 1031169"/>
                    <a:gd name="connsiteY133" fmla="*/ 78288 h 1516602"/>
                    <a:gd name="connsiteX134" fmla="*/ 425379 w 1031169"/>
                    <a:gd name="connsiteY134" fmla="*/ 84003 h 1516602"/>
                    <a:gd name="connsiteX135" fmla="*/ 429189 w 1031169"/>
                    <a:gd name="connsiteY135" fmla="*/ 238308 h 1516602"/>
                    <a:gd name="connsiteX136" fmla="*/ 440619 w 1031169"/>
                    <a:gd name="connsiteY136" fmla="*/ 421188 h 1516602"/>
                    <a:gd name="connsiteX137" fmla="*/ 435265 w 1031169"/>
                    <a:gd name="connsiteY137" fmla="*/ 718368 h 1516602"/>
                    <a:gd name="connsiteX138" fmla="*/ 435059 w 1031169"/>
                    <a:gd name="connsiteY138" fmla="*/ 799046 h 1516602"/>
                    <a:gd name="connsiteX139" fmla="*/ 430322 w 1031169"/>
                    <a:gd name="connsiteY139" fmla="*/ 879006 h 1516602"/>
                    <a:gd name="connsiteX0" fmla="*/ 430322 w 1031169"/>
                    <a:gd name="connsiteY0" fmla="*/ 879006 h 1516602"/>
                    <a:gd name="connsiteX1" fmla="*/ 392427 w 1031169"/>
                    <a:gd name="connsiteY1" fmla="*/ 931934 h 1516602"/>
                    <a:gd name="connsiteX2" fmla="*/ 312984 w 1031169"/>
                    <a:gd name="connsiteY2" fmla="*/ 966018 h 1516602"/>
                    <a:gd name="connsiteX3" fmla="*/ 240645 w 1031169"/>
                    <a:gd name="connsiteY3" fmla="*/ 957266 h 1516602"/>
                    <a:gd name="connsiteX4" fmla="*/ 181539 w 1031169"/>
                    <a:gd name="connsiteY4" fmla="*/ 937443 h 1516602"/>
                    <a:gd name="connsiteX5" fmla="*/ 116769 w 1031169"/>
                    <a:gd name="connsiteY5" fmla="*/ 903153 h 1516602"/>
                    <a:gd name="connsiteX6" fmla="*/ 59619 w 1031169"/>
                    <a:gd name="connsiteY6" fmla="*/ 874578 h 1516602"/>
                    <a:gd name="connsiteX7" fmla="*/ 46284 w 1031169"/>
                    <a:gd name="connsiteY7" fmla="*/ 895533 h 1516602"/>
                    <a:gd name="connsiteX8" fmla="*/ 50094 w 1031169"/>
                    <a:gd name="connsiteY8" fmla="*/ 933633 h 1516602"/>
                    <a:gd name="connsiteX9" fmla="*/ 53904 w 1031169"/>
                    <a:gd name="connsiteY9" fmla="*/ 939348 h 1516602"/>
                    <a:gd name="connsiteX10" fmla="*/ 59619 w 1031169"/>
                    <a:gd name="connsiteY10" fmla="*/ 943158 h 1516602"/>
                    <a:gd name="connsiteX11" fmla="*/ 63429 w 1031169"/>
                    <a:gd name="connsiteY11" fmla="*/ 948873 h 1516602"/>
                    <a:gd name="connsiteX12" fmla="*/ 80574 w 1031169"/>
                    <a:gd name="connsiteY12" fmla="*/ 958398 h 1516602"/>
                    <a:gd name="connsiteX13" fmla="*/ 166299 w 1031169"/>
                    <a:gd name="connsiteY13" fmla="*/ 979353 h 1516602"/>
                    <a:gd name="connsiteX14" fmla="*/ 267264 w 1031169"/>
                    <a:gd name="connsiteY14" fmla="*/ 1021263 h 1516602"/>
                    <a:gd name="connsiteX15" fmla="*/ 278694 w 1031169"/>
                    <a:gd name="connsiteY15" fmla="*/ 1076508 h 1516602"/>
                    <a:gd name="connsiteX16" fmla="*/ 264381 w 1031169"/>
                    <a:gd name="connsiteY16" fmla="*/ 1119397 h 1516602"/>
                    <a:gd name="connsiteX17" fmla="*/ 186224 w 1031169"/>
                    <a:gd name="connsiteY17" fmla="*/ 1150391 h 1516602"/>
                    <a:gd name="connsiteX18" fmla="*/ 27234 w 1031169"/>
                    <a:gd name="connsiteY18" fmla="*/ 1154613 h 1516602"/>
                    <a:gd name="connsiteX19" fmla="*/ 15804 w 1031169"/>
                    <a:gd name="connsiteY19" fmla="*/ 1160328 h 1516602"/>
                    <a:gd name="connsiteX20" fmla="*/ 6279 w 1031169"/>
                    <a:gd name="connsiteY20" fmla="*/ 1169853 h 1516602"/>
                    <a:gd name="connsiteX21" fmla="*/ 4374 w 1031169"/>
                    <a:gd name="connsiteY21" fmla="*/ 1175568 h 1516602"/>
                    <a:gd name="connsiteX22" fmla="*/ 564 w 1031169"/>
                    <a:gd name="connsiteY22" fmla="*/ 1181283 h 1516602"/>
                    <a:gd name="connsiteX23" fmla="*/ 6279 w 1031169"/>
                    <a:gd name="connsiteY23" fmla="*/ 1213668 h 1516602"/>
                    <a:gd name="connsiteX24" fmla="*/ 11994 w 1031169"/>
                    <a:gd name="connsiteY24" fmla="*/ 1217478 h 1516602"/>
                    <a:gd name="connsiteX25" fmla="*/ 17709 w 1031169"/>
                    <a:gd name="connsiteY25" fmla="*/ 1219383 h 1516602"/>
                    <a:gd name="connsiteX26" fmla="*/ 145344 w 1031169"/>
                    <a:gd name="connsiteY26" fmla="*/ 1217478 h 1516602"/>
                    <a:gd name="connsiteX27" fmla="*/ 239202 w 1031169"/>
                    <a:gd name="connsiteY27" fmla="*/ 1214801 h 1516602"/>
                    <a:gd name="connsiteX28" fmla="*/ 318699 w 1031169"/>
                    <a:gd name="connsiteY28" fmla="*/ 1217478 h 1516602"/>
                    <a:gd name="connsiteX29" fmla="*/ 330129 w 1031169"/>
                    <a:gd name="connsiteY29" fmla="*/ 1223193 h 1516602"/>
                    <a:gd name="connsiteX30" fmla="*/ 333939 w 1031169"/>
                    <a:gd name="connsiteY30" fmla="*/ 1228908 h 1516602"/>
                    <a:gd name="connsiteX31" fmla="*/ 339654 w 1031169"/>
                    <a:gd name="connsiteY31" fmla="*/ 1230813 h 1516602"/>
                    <a:gd name="connsiteX32" fmla="*/ 351084 w 1031169"/>
                    <a:gd name="connsiteY32" fmla="*/ 1238433 h 1516602"/>
                    <a:gd name="connsiteX33" fmla="*/ 356799 w 1031169"/>
                    <a:gd name="connsiteY33" fmla="*/ 1242243 h 1516602"/>
                    <a:gd name="connsiteX34" fmla="*/ 360609 w 1031169"/>
                    <a:gd name="connsiteY34" fmla="*/ 1247958 h 1516602"/>
                    <a:gd name="connsiteX35" fmla="*/ 366324 w 1031169"/>
                    <a:gd name="connsiteY35" fmla="*/ 1259388 h 1516602"/>
                    <a:gd name="connsiteX36" fmla="*/ 362514 w 1031169"/>
                    <a:gd name="connsiteY36" fmla="*/ 1286058 h 1516602"/>
                    <a:gd name="connsiteX37" fmla="*/ 358704 w 1031169"/>
                    <a:gd name="connsiteY37" fmla="*/ 1291773 h 1516602"/>
                    <a:gd name="connsiteX38" fmla="*/ 356799 w 1031169"/>
                    <a:gd name="connsiteY38" fmla="*/ 1297488 h 1516602"/>
                    <a:gd name="connsiteX39" fmla="*/ 352989 w 1031169"/>
                    <a:gd name="connsiteY39" fmla="*/ 1303203 h 1516602"/>
                    <a:gd name="connsiteX40" fmla="*/ 351084 w 1031169"/>
                    <a:gd name="connsiteY40" fmla="*/ 1308918 h 1516602"/>
                    <a:gd name="connsiteX41" fmla="*/ 347274 w 1031169"/>
                    <a:gd name="connsiteY41" fmla="*/ 1314633 h 1516602"/>
                    <a:gd name="connsiteX42" fmla="*/ 330129 w 1031169"/>
                    <a:gd name="connsiteY42" fmla="*/ 1381308 h 1516602"/>
                    <a:gd name="connsiteX43" fmla="*/ 328224 w 1031169"/>
                    <a:gd name="connsiteY43" fmla="*/ 1432743 h 1516602"/>
                    <a:gd name="connsiteX44" fmla="*/ 330129 w 1031169"/>
                    <a:gd name="connsiteY44" fmla="*/ 1457508 h 1516602"/>
                    <a:gd name="connsiteX45" fmla="*/ 332034 w 1031169"/>
                    <a:gd name="connsiteY45" fmla="*/ 1463223 h 1516602"/>
                    <a:gd name="connsiteX46" fmla="*/ 335844 w 1031169"/>
                    <a:gd name="connsiteY46" fmla="*/ 1467033 h 1516602"/>
                    <a:gd name="connsiteX47" fmla="*/ 364419 w 1031169"/>
                    <a:gd name="connsiteY47" fmla="*/ 1512753 h 1516602"/>
                    <a:gd name="connsiteX48" fmla="*/ 387279 w 1031169"/>
                    <a:gd name="connsiteY48" fmla="*/ 1514658 h 1516602"/>
                    <a:gd name="connsiteX49" fmla="*/ 392994 w 1031169"/>
                    <a:gd name="connsiteY49" fmla="*/ 1508943 h 1516602"/>
                    <a:gd name="connsiteX50" fmla="*/ 394899 w 1031169"/>
                    <a:gd name="connsiteY50" fmla="*/ 1497513 h 1516602"/>
                    <a:gd name="connsiteX51" fmla="*/ 396804 w 1031169"/>
                    <a:gd name="connsiteY51" fmla="*/ 1491798 h 1516602"/>
                    <a:gd name="connsiteX52" fmla="*/ 398709 w 1031169"/>
                    <a:gd name="connsiteY52" fmla="*/ 1474653 h 1516602"/>
                    <a:gd name="connsiteX53" fmla="*/ 400614 w 1031169"/>
                    <a:gd name="connsiteY53" fmla="*/ 1461318 h 1516602"/>
                    <a:gd name="connsiteX54" fmla="*/ 404424 w 1031169"/>
                    <a:gd name="connsiteY54" fmla="*/ 1404168 h 1516602"/>
                    <a:gd name="connsiteX55" fmla="*/ 410139 w 1031169"/>
                    <a:gd name="connsiteY55" fmla="*/ 1392738 h 1516602"/>
                    <a:gd name="connsiteX56" fmla="*/ 413949 w 1031169"/>
                    <a:gd name="connsiteY56" fmla="*/ 1379403 h 1516602"/>
                    <a:gd name="connsiteX57" fmla="*/ 415854 w 1031169"/>
                    <a:gd name="connsiteY57" fmla="*/ 1373688 h 1516602"/>
                    <a:gd name="connsiteX58" fmla="*/ 417759 w 1031169"/>
                    <a:gd name="connsiteY58" fmla="*/ 1360353 h 1516602"/>
                    <a:gd name="connsiteX59" fmla="*/ 421569 w 1031169"/>
                    <a:gd name="connsiteY59" fmla="*/ 1348923 h 1516602"/>
                    <a:gd name="connsiteX60" fmla="*/ 427284 w 1031169"/>
                    <a:gd name="connsiteY60" fmla="*/ 1335588 h 1516602"/>
                    <a:gd name="connsiteX61" fmla="*/ 467289 w 1031169"/>
                    <a:gd name="connsiteY61" fmla="*/ 1265103 h 1516602"/>
                    <a:gd name="connsiteX62" fmla="*/ 528455 w 1031169"/>
                    <a:gd name="connsiteY62" fmla="*/ 1230091 h 1516602"/>
                    <a:gd name="connsiteX63" fmla="*/ 601154 w 1031169"/>
                    <a:gd name="connsiteY63" fmla="*/ 1221700 h 1516602"/>
                    <a:gd name="connsiteX64" fmla="*/ 720654 w 1031169"/>
                    <a:gd name="connsiteY64" fmla="*/ 1316538 h 1516602"/>
                    <a:gd name="connsiteX65" fmla="*/ 733989 w 1031169"/>
                    <a:gd name="connsiteY65" fmla="*/ 1326063 h 1516602"/>
                    <a:gd name="connsiteX66" fmla="*/ 743514 w 1031169"/>
                    <a:gd name="connsiteY66" fmla="*/ 1327968 h 1516602"/>
                    <a:gd name="connsiteX67" fmla="*/ 749229 w 1031169"/>
                    <a:gd name="connsiteY67" fmla="*/ 1329873 h 1516602"/>
                    <a:gd name="connsiteX68" fmla="*/ 762564 w 1031169"/>
                    <a:gd name="connsiteY68" fmla="*/ 1335588 h 1516602"/>
                    <a:gd name="connsiteX69" fmla="*/ 777804 w 1031169"/>
                    <a:gd name="connsiteY69" fmla="*/ 1333683 h 1516602"/>
                    <a:gd name="connsiteX70" fmla="*/ 789234 w 1031169"/>
                    <a:gd name="connsiteY70" fmla="*/ 1327968 h 1516602"/>
                    <a:gd name="connsiteX71" fmla="*/ 794949 w 1031169"/>
                    <a:gd name="connsiteY71" fmla="*/ 1326063 h 1516602"/>
                    <a:gd name="connsiteX72" fmla="*/ 802569 w 1031169"/>
                    <a:gd name="connsiteY72" fmla="*/ 1308918 h 1516602"/>
                    <a:gd name="connsiteX73" fmla="*/ 800664 w 1031169"/>
                    <a:gd name="connsiteY73" fmla="*/ 1284153 h 1516602"/>
                    <a:gd name="connsiteX74" fmla="*/ 798759 w 1031169"/>
                    <a:gd name="connsiteY74" fmla="*/ 1278438 h 1516602"/>
                    <a:gd name="connsiteX75" fmla="*/ 796854 w 1031169"/>
                    <a:gd name="connsiteY75" fmla="*/ 1270818 h 1516602"/>
                    <a:gd name="connsiteX76" fmla="*/ 783519 w 1031169"/>
                    <a:gd name="connsiteY76" fmla="*/ 1253673 h 1516602"/>
                    <a:gd name="connsiteX77" fmla="*/ 773994 w 1031169"/>
                    <a:gd name="connsiteY77" fmla="*/ 1247958 h 1516602"/>
                    <a:gd name="connsiteX78" fmla="*/ 648264 w 1031169"/>
                    <a:gd name="connsiteY78" fmla="*/ 1156518 h 1516602"/>
                    <a:gd name="connsiteX79" fmla="*/ 644454 w 1031169"/>
                    <a:gd name="connsiteY79" fmla="*/ 1139373 h 1516602"/>
                    <a:gd name="connsiteX80" fmla="*/ 646359 w 1031169"/>
                    <a:gd name="connsiteY80" fmla="*/ 1131753 h 1516602"/>
                    <a:gd name="connsiteX81" fmla="*/ 650169 w 1031169"/>
                    <a:gd name="connsiteY81" fmla="*/ 1114608 h 1516602"/>
                    <a:gd name="connsiteX82" fmla="*/ 653979 w 1031169"/>
                    <a:gd name="connsiteY82" fmla="*/ 1108893 h 1516602"/>
                    <a:gd name="connsiteX83" fmla="*/ 655884 w 1031169"/>
                    <a:gd name="connsiteY83" fmla="*/ 1103178 h 1516602"/>
                    <a:gd name="connsiteX84" fmla="*/ 661599 w 1031169"/>
                    <a:gd name="connsiteY84" fmla="*/ 1101273 h 1516602"/>
                    <a:gd name="connsiteX85" fmla="*/ 671124 w 1031169"/>
                    <a:gd name="connsiteY85" fmla="*/ 1089843 h 1516602"/>
                    <a:gd name="connsiteX86" fmla="*/ 724464 w 1031169"/>
                    <a:gd name="connsiteY86" fmla="*/ 1082223 h 1516602"/>
                    <a:gd name="connsiteX87" fmla="*/ 842574 w 1031169"/>
                    <a:gd name="connsiteY87" fmla="*/ 1084128 h 1516602"/>
                    <a:gd name="connsiteX88" fmla="*/ 871149 w 1031169"/>
                    <a:gd name="connsiteY88" fmla="*/ 1086033 h 1516602"/>
                    <a:gd name="connsiteX89" fmla="*/ 899724 w 1031169"/>
                    <a:gd name="connsiteY89" fmla="*/ 1091748 h 1516602"/>
                    <a:gd name="connsiteX90" fmla="*/ 922584 w 1031169"/>
                    <a:gd name="connsiteY90" fmla="*/ 1095558 h 1516602"/>
                    <a:gd name="connsiteX91" fmla="*/ 951159 w 1031169"/>
                    <a:gd name="connsiteY91" fmla="*/ 1101273 h 1516602"/>
                    <a:gd name="connsiteX92" fmla="*/ 956874 w 1031169"/>
                    <a:gd name="connsiteY92" fmla="*/ 1101273 h 1516602"/>
                    <a:gd name="connsiteX93" fmla="*/ 1002594 w 1031169"/>
                    <a:gd name="connsiteY93" fmla="*/ 1099368 h 1516602"/>
                    <a:gd name="connsiteX94" fmla="*/ 1031169 w 1031169"/>
                    <a:gd name="connsiteY94" fmla="*/ 1091748 h 1516602"/>
                    <a:gd name="connsiteX95" fmla="*/ 1003378 w 1031169"/>
                    <a:gd name="connsiteY95" fmla="*/ 1065958 h 1516602"/>
                    <a:gd name="connsiteX96" fmla="*/ 970209 w 1031169"/>
                    <a:gd name="connsiteY96" fmla="*/ 1044123 h 1516602"/>
                    <a:gd name="connsiteX97" fmla="*/ 962589 w 1031169"/>
                    <a:gd name="connsiteY97" fmla="*/ 1042218 h 1516602"/>
                    <a:gd name="connsiteX98" fmla="*/ 935919 w 1031169"/>
                    <a:gd name="connsiteY98" fmla="*/ 1034598 h 1516602"/>
                    <a:gd name="connsiteX99" fmla="*/ 825429 w 1031169"/>
                    <a:gd name="connsiteY99" fmla="*/ 1034598 h 1516602"/>
                    <a:gd name="connsiteX100" fmla="*/ 730179 w 1031169"/>
                    <a:gd name="connsiteY100" fmla="*/ 1038408 h 1516602"/>
                    <a:gd name="connsiteX101" fmla="*/ 669219 w 1031169"/>
                    <a:gd name="connsiteY101" fmla="*/ 1046028 h 1516602"/>
                    <a:gd name="connsiteX102" fmla="*/ 646359 w 1031169"/>
                    <a:gd name="connsiteY102" fmla="*/ 1049838 h 1516602"/>
                    <a:gd name="connsiteX103" fmla="*/ 640078 w 1031169"/>
                    <a:gd name="connsiteY103" fmla="*/ 1026051 h 1516602"/>
                    <a:gd name="connsiteX104" fmla="*/ 673029 w 1031169"/>
                    <a:gd name="connsiteY104" fmla="*/ 992688 h 1516602"/>
                    <a:gd name="connsiteX105" fmla="*/ 674934 w 1031169"/>
                    <a:gd name="connsiteY105" fmla="*/ 986973 h 1516602"/>
                    <a:gd name="connsiteX106" fmla="*/ 680649 w 1031169"/>
                    <a:gd name="connsiteY106" fmla="*/ 985068 h 1516602"/>
                    <a:gd name="connsiteX107" fmla="*/ 686364 w 1031169"/>
                    <a:gd name="connsiteY107" fmla="*/ 981258 h 1516602"/>
                    <a:gd name="connsiteX108" fmla="*/ 695889 w 1031169"/>
                    <a:gd name="connsiteY108" fmla="*/ 971733 h 1516602"/>
                    <a:gd name="connsiteX109" fmla="*/ 705414 w 1031169"/>
                    <a:gd name="connsiteY109" fmla="*/ 960303 h 1516602"/>
                    <a:gd name="connsiteX110" fmla="*/ 716844 w 1031169"/>
                    <a:gd name="connsiteY110" fmla="*/ 952683 h 1516602"/>
                    <a:gd name="connsiteX111" fmla="*/ 732084 w 1031169"/>
                    <a:gd name="connsiteY111" fmla="*/ 939348 h 1516602"/>
                    <a:gd name="connsiteX112" fmla="*/ 741609 w 1031169"/>
                    <a:gd name="connsiteY112" fmla="*/ 927918 h 1516602"/>
                    <a:gd name="connsiteX113" fmla="*/ 753039 w 1031169"/>
                    <a:gd name="connsiteY113" fmla="*/ 918393 h 1516602"/>
                    <a:gd name="connsiteX114" fmla="*/ 758754 w 1031169"/>
                    <a:gd name="connsiteY114" fmla="*/ 906963 h 1516602"/>
                    <a:gd name="connsiteX115" fmla="*/ 760659 w 1031169"/>
                    <a:gd name="connsiteY115" fmla="*/ 901248 h 1516602"/>
                    <a:gd name="connsiteX116" fmla="*/ 766374 w 1031169"/>
                    <a:gd name="connsiteY116" fmla="*/ 889818 h 1516602"/>
                    <a:gd name="connsiteX117" fmla="*/ 764469 w 1031169"/>
                    <a:gd name="connsiteY117" fmla="*/ 874578 h 1516602"/>
                    <a:gd name="connsiteX118" fmla="*/ 758754 w 1031169"/>
                    <a:gd name="connsiteY118" fmla="*/ 872673 h 1516602"/>
                    <a:gd name="connsiteX119" fmla="*/ 737799 w 1031169"/>
                    <a:gd name="connsiteY119" fmla="*/ 874578 h 1516602"/>
                    <a:gd name="connsiteX120" fmla="*/ 732084 w 1031169"/>
                    <a:gd name="connsiteY120" fmla="*/ 878388 h 1516602"/>
                    <a:gd name="connsiteX121" fmla="*/ 699699 w 1031169"/>
                    <a:gd name="connsiteY121" fmla="*/ 899343 h 1516602"/>
                    <a:gd name="connsiteX122" fmla="*/ 595181 w 1031169"/>
                    <a:gd name="connsiteY122" fmla="*/ 957831 h 1516602"/>
                    <a:gd name="connsiteX123" fmla="*/ 507294 w 1031169"/>
                    <a:gd name="connsiteY123" fmla="*/ 847908 h 1516602"/>
                    <a:gd name="connsiteX124" fmla="*/ 503484 w 1031169"/>
                    <a:gd name="connsiteY124" fmla="*/ 358323 h 1516602"/>
                    <a:gd name="connsiteX125" fmla="*/ 499674 w 1031169"/>
                    <a:gd name="connsiteY125" fmla="*/ 66858 h 1516602"/>
                    <a:gd name="connsiteX126" fmla="*/ 490149 w 1031169"/>
                    <a:gd name="connsiteY126" fmla="*/ 40188 h 1516602"/>
                    <a:gd name="connsiteX127" fmla="*/ 488244 w 1031169"/>
                    <a:gd name="connsiteY127" fmla="*/ 34473 h 1516602"/>
                    <a:gd name="connsiteX128" fmla="*/ 484434 w 1031169"/>
                    <a:gd name="connsiteY128" fmla="*/ 28758 h 1516602"/>
                    <a:gd name="connsiteX129" fmla="*/ 478719 w 1031169"/>
                    <a:gd name="connsiteY129" fmla="*/ 17328 h 1516602"/>
                    <a:gd name="connsiteX130" fmla="*/ 473004 w 1031169"/>
                    <a:gd name="connsiteY130" fmla="*/ 13518 h 1516602"/>
                    <a:gd name="connsiteX131" fmla="*/ 469194 w 1031169"/>
                    <a:gd name="connsiteY131" fmla="*/ 7803 h 1516602"/>
                    <a:gd name="connsiteX132" fmla="*/ 429189 w 1031169"/>
                    <a:gd name="connsiteY132" fmla="*/ 11613 h 1516602"/>
                    <a:gd name="connsiteX133" fmla="*/ 425379 w 1031169"/>
                    <a:gd name="connsiteY133" fmla="*/ 78288 h 1516602"/>
                    <a:gd name="connsiteX134" fmla="*/ 425379 w 1031169"/>
                    <a:gd name="connsiteY134" fmla="*/ 84003 h 1516602"/>
                    <a:gd name="connsiteX135" fmla="*/ 429189 w 1031169"/>
                    <a:gd name="connsiteY135" fmla="*/ 238308 h 1516602"/>
                    <a:gd name="connsiteX136" fmla="*/ 440619 w 1031169"/>
                    <a:gd name="connsiteY136" fmla="*/ 421188 h 1516602"/>
                    <a:gd name="connsiteX137" fmla="*/ 435265 w 1031169"/>
                    <a:gd name="connsiteY137" fmla="*/ 718368 h 1516602"/>
                    <a:gd name="connsiteX138" fmla="*/ 435059 w 1031169"/>
                    <a:gd name="connsiteY138" fmla="*/ 799046 h 1516602"/>
                    <a:gd name="connsiteX139" fmla="*/ 430322 w 1031169"/>
                    <a:gd name="connsiteY139" fmla="*/ 879006 h 1516602"/>
                    <a:gd name="connsiteX0" fmla="*/ 430322 w 1031169"/>
                    <a:gd name="connsiteY0" fmla="*/ 879006 h 1516602"/>
                    <a:gd name="connsiteX1" fmla="*/ 392427 w 1031169"/>
                    <a:gd name="connsiteY1" fmla="*/ 931934 h 1516602"/>
                    <a:gd name="connsiteX2" fmla="*/ 312984 w 1031169"/>
                    <a:gd name="connsiteY2" fmla="*/ 966018 h 1516602"/>
                    <a:gd name="connsiteX3" fmla="*/ 240645 w 1031169"/>
                    <a:gd name="connsiteY3" fmla="*/ 957266 h 1516602"/>
                    <a:gd name="connsiteX4" fmla="*/ 181539 w 1031169"/>
                    <a:gd name="connsiteY4" fmla="*/ 937443 h 1516602"/>
                    <a:gd name="connsiteX5" fmla="*/ 116769 w 1031169"/>
                    <a:gd name="connsiteY5" fmla="*/ 903153 h 1516602"/>
                    <a:gd name="connsiteX6" fmla="*/ 59619 w 1031169"/>
                    <a:gd name="connsiteY6" fmla="*/ 874578 h 1516602"/>
                    <a:gd name="connsiteX7" fmla="*/ 46284 w 1031169"/>
                    <a:gd name="connsiteY7" fmla="*/ 895533 h 1516602"/>
                    <a:gd name="connsiteX8" fmla="*/ 50094 w 1031169"/>
                    <a:gd name="connsiteY8" fmla="*/ 933633 h 1516602"/>
                    <a:gd name="connsiteX9" fmla="*/ 53904 w 1031169"/>
                    <a:gd name="connsiteY9" fmla="*/ 939348 h 1516602"/>
                    <a:gd name="connsiteX10" fmla="*/ 59619 w 1031169"/>
                    <a:gd name="connsiteY10" fmla="*/ 943158 h 1516602"/>
                    <a:gd name="connsiteX11" fmla="*/ 63429 w 1031169"/>
                    <a:gd name="connsiteY11" fmla="*/ 948873 h 1516602"/>
                    <a:gd name="connsiteX12" fmla="*/ 80574 w 1031169"/>
                    <a:gd name="connsiteY12" fmla="*/ 958398 h 1516602"/>
                    <a:gd name="connsiteX13" fmla="*/ 166299 w 1031169"/>
                    <a:gd name="connsiteY13" fmla="*/ 979353 h 1516602"/>
                    <a:gd name="connsiteX14" fmla="*/ 267264 w 1031169"/>
                    <a:gd name="connsiteY14" fmla="*/ 1021263 h 1516602"/>
                    <a:gd name="connsiteX15" fmla="*/ 278694 w 1031169"/>
                    <a:gd name="connsiteY15" fmla="*/ 1076508 h 1516602"/>
                    <a:gd name="connsiteX16" fmla="*/ 264381 w 1031169"/>
                    <a:gd name="connsiteY16" fmla="*/ 1119397 h 1516602"/>
                    <a:gd name="connsiteX17" fmla="*/ 186224 w 1031169"/>
                    <a:gd name="connsiteY17" fmla="*/ 1150391 h 1516602"/>
                    <a:gd name="connsiteX18" fmla="*/ 27234 w 1031169"/>
                    <a:gd name="connsiteY18" fmla="*/ 1154613 h 1516602"/>
                    <a:gd name="connsiteX19" fmla="*/ 15804 w 1031169"/>
                    <a:gd name="connsiteY19" fmla="*/ 1160328 h 1516602"/>
                    <a:gd name="connsiteX20" fmla="*/ 6279 w 1031169"/>
                    <a:gd name="connsiteY20" fmla="*/ 1169853 h 1516602"/>
                    <a:gd name="connsiteX21" fmla="*/ 4374 w 1031169"/>
                    <a:gd name="connsiteY21" fmla="*/ 1175568 h 1516602"/>
                    <a:gd name="connsiteX22" fmla="*/ 564 w 1031169"/>
                    <a:gd name="connsiteY22" fmla="*/ 1181283 h 1516602"/>
                    <a:gd name="connsiteX23" fmla="*/ 6279 w 1031169"/>
                    <a:gd name="connsiteY23" fmla="*/ 1213668 h 1516602"/>
                    <a:gd name="connsiteX24" fmla="*/ 11994 w 1031169"/>
                    <a:gd name="connsiteY24" fmla="*/ 1217478 h 1516602"/>
                    <a:gd name="connsiteX25" fmla="*/ 17709 w 1031169"/>
                    <a:gd name="connsiteY25" fmla="*/ 1219383 h 1516602"/>
                    <a:gd name="connsiteX26" fmla="*/ 145344 w 1031169"/>
                    <a:gd name="connsiteY26" fmla="*/ 1217478 h 1516602"/>
                    <a:gd name="connsiteX27" fmla="*/ 239202 w 1031169"/>
                    <a:gd name="connsiteY27" fmla="*/ 1214801 h 1516602"/>
                    <a:gd name="connsiteX28" fmla="*/ 318699 w 1031169"/>
                    <a:gd name="connsiteY28" fmla="*/ 1217478 h 1516602"/>
                    <a:gd name="connsiteX29" fmla="*/ 330129 w 1031169"/>
                    <a:gd name="connsiteY29" fmla="*/ 1223193 h 1516602"/>
                    <a:gd name="connsiteX30" fmla="*/ 333939 w 1031169"/>
                    <a:gd name="connsiteY30" fmla="*/ 1228908 h 1516602"/>
                    <a:gd name="connsiteX31" fmla="*/ 339654 w 1031169"/>
                    <a:gd name="connsiteY31" fmla="*/ 1230813 h 1516602"/>
                    <a:gd name="connsiteX32" fmla="*/ 351084 w 1031169"/>
                    <a:gd name="connsiteY32" fmla="*/ 1238433 h 1516602"/>
                    <a:gd name="connsiteX33" fmla="*/ 356799 w 1031169"/>
                    <a:gd name="connsiteY33" fmla="*/ 1242243 h 1516602"/>
                    <a:gd name="connsiteX34" fmla="*/ 360609 w 1031169"/>
                    <a:gd name="connsiteY34" fmla="*/ 1247958 h 1516602"/>
                    <a:gd name="connsiteX35" fmla="*/ 366324 w 1031169"/>
                    <a:gd name="connsiteY35" fmla="*/ 1259388 h 1516602"/>
                    <a:gd name="connsiteX36" fmla="*/ 362514 w 1031169"/>
                    <a:gd name="connsiteY36" fmla="*/ 1286058 h 1516602"/>
                    <a:gd name="connsiteX37" fmla="*/ 358704 w 1031169"/>
                    <a:gd name="connsiteY37" fmla="*/ 1291773 h 1516602"/>
                    <a:gd name="connsiteX38" fmla="*/ 356799 w 1031169"/>
                    <a:gd name="connsiteY38" fmla="*/ 1297488 h 1516602"/>
                    <a:gd name="connsiteX39" fmla="*/ 352989 w 1031169"/>
                    <a:gd name="connsiteY39" fmla="*/ 1303203 h 1516602"/>
                    <a:gd name="connsiteX40" fmla="*/ 351084 w 1031169"/>
                    <a:gd name="connsiteY40" fmla="*/ 1308918 h 1516602"/>
                    <a:gd name="connsiteX41" fmla="*/ 347274 w 1031169"/>
                    <a:gd name="connsiteY41" fmla="*/ 1314633 h 1516602"/>
                    <a:gd name="connsiteX42" fmla="*/ 330129 w 1031169"/>
                    <a:gd name="connsiteY42" fmla="*/ 1381308 h 1516602"/>
                    <a:gd name="connsiteX43" fmla="*/ 328224 w 1031169"/>
                    <a:gd name="connsiteY43" fmla="*/ 1432743 h 1516602"/>
                    <a:gd name="connsiteX44" fmla="*/ 330129 w 1031169"/>
                    <a:gd name="connsiteY44" fmla="*/ 1457508 h 1516602"/>
                    <a:gd name="connsiteX45" fmla="*/ 332034 w 1031169"/>
                    <a:gd name="connsiteY45" fmla="*/ 1463223 h 1516602"/>
                    <a:gd name="connsiteX46" fmla="*/ 335844 w 1031169"/>
                    <a:gd name="connsiteY46" fmla="*/ 1467033 h 1516602"/>
                    <a:gd name="connsiteX47" fmla="*/ 364419 w 1031169"/>
                    <a:gd name="connsiteY47" fmla="*/ 1512753 h 1516602"/>
                    <a:gd name="connsiteX48" fmla="*/ 387279 w 1031169"/>
                    <a:gd name="connsiteY48" fmla="*/ 1514658 h 1516602"/>
                    <a:gd name="connsiteX49" fmla="*/ 392994 w 1031169"/>
                    <a:gd name="connsiteY49" fmla="*/ 1508943 h 1516602"/>
                    <a:gd name="connsiteX50" fmla="*/ 394899 w 1031169"/>
                    <a:gd name="connsiteY50" fmla="*/ 1497513 h 1516602"/>
                    <a:gd name="connsiteX51" fmla="*/ 396804 w 1031169"/>
                    <a:gd name="connsiteY51" fmla="*/ 1491798 h 1516602"/>
                    <a:gd name="connsiteX52" fmla="*/ 398709 w 1031169"/>
                    <a:gd name="connsiteY52" fmla="*/ 1474653 h 1516602"/>
                    <a:gd name="connsiteX53" fmla="*/ 400614 w 1031169"/>
                    <a:gd name="connsiteY53" fmla="*/ 1461318 h 1516602"/>
                    <a:gd name="connsiteX54" fmla="*/ 404424 w 1031169"/>
                    <a:gd name="connsiteY54" fmla="*/ 1404168 h 1516602"/>
                    <a:gd name="connsiteX55" fmla="*/ 410139 w 1031169"/>
                    <a:gd name="connsiteY55" fmla="*/ 1392738 h 1516602"/>
                    <a:gd name="connsiteX56" fmla="*/ 413949 w 1031169"/>
                    <a:gd name="connsiteY56" fmla="*/ 1379403 h 1516602"/>
                    <a:gd name="connsiteX57" fmla="*/ 415854 w 1031169"/>
                    <a:gd name="connsiteY57" fmla="*/ 1373688 h 1516602"/>
                    <a:gd name="connsiteX58" fmla="*/ 417759 w 1031169"/>
                    <a:gd name="connsiteY58" fmla="*/ 1360353 h 1516602"/>
                    <a:gd name="connsiteX59" fmla="*/ 421569 w 1031169"/>
                    <a:gd name="connsiteY59" fmla="*/ 1348923 h 1516602"/>
                    <a:gd name="connsiteX60" fmla="*/ 427284 w 1031169"/>
                    <a:gd name="connsiteY60" fmla="*/ 1335588 h 1516602"/>
                    <a:gd name="connsiteX61" fmla="*/ 467289 w 1031169"/>
                    <a:gd name="connsiteY61" fmla="*/ 1265103 h 1516602"/>
                    <a:gd name="connsiteX62" fmla="*/ 528455 w 1031169"/>
                    <a:gd name="connsiteY62" fmla="*/ 1230091 h 1516602"/>
                    <a:gd name="connsiteX63" fmla="*/ 601154 w 1031169"/>
                    <a:gd name="connsiteY63" fmla="*/ 1221700 h 1516602"/>
                    <a:gd name="connsiteX64" fmla="*/ 720654 w 1031169"/>
                    <a:gd name="connsiteY64" fmla="*/ 1316538 h 1516602"/>
                    <a:gd name="connsiteX65" fmla="*/ 733989 w 1031169"/>
                    <a:gd name="connsiteY65" fmla="*/ 1326063 h 1516602"/>
                    <a:gd name="connsiteX66" fmla="*/ 743514 w 1031169"/>
                    <a:gd name="connsiteY66" fmla="*/ 1327968 h 1516602"/>
                    <a:gd name="connsiteX67" fmla="*/ 749229 w 1031169"/>
                    <a:gd name="connsiteY67" fmla="*/ 1329873 h 1516602"/>
                    <a:gd name="connsiteX68" fmla="*/ 762564 w 1031169"/>
                    <a:gd name="connsiteY68" fmla="*/ 1335588 h 1516602"/>
                    <a:gd name="connsiteX69" fmla="*/ 777804 w 1031169"/>
                    <a:gd name="connsiteY69" fmla="*/ 1333683 h 1516602"/>
                    <a:gd name="connsiteX70" fmla="*/ 789234 w 1031169"/>
                    <a:gd name="connsiteY70" fmla="*/ 1327968 h 1516602"/>
                    <a:gd name="connsiteX71" fmla="*/ 794949 w 1031169"/>
                    <a:gd name="connsiteY71" fmla="*/ 1326063 h 1516602"/>
                    <a:gd name="connsiteX72" fmla="*/ 802569 w 1031169"/>
                    <a:gd name="connsiteY72" fmla="*/ 1308918 h 1516602"/>
                    <a:gd name="connsiteX73" fmla="*/ 800664 w 1031169"/>
                    <a:gd name="connsiteY73" fmla="*/ 1284153 h 1516602"/>
                    <a:gd name="connsiteX74" fmla="*/ 798759 w 1031169"/>
                    <a:gd name="connsiteY74" fmla="*/ 1278438 h 1516602"/>
                    <a:gd name="connsiteX75" fmla="*/ 796854 w 1031169"/>
                    <a:gd name="connsiteY75" fmla="*/ 1270818 h 1516602"/>
                    <a:gd name="connsiteX76" fmla="*/ 783519 w 1031169"/>
                    <a:gd name="connsiteY76" fmla="*/ 1253673 h 1516602"/>
                    <a:gd name="connsiteX77" fmla="*/ 773994 w 1031169"/>
                    <a:gd name="connsiteY77" fmla="*/ 1247958 h 1516602"/>
                    <a:gd name="connsiteX78" fmla="*/ 648264 w 1031169"/>
                    <a:gd name="connsiteY78" fmla="*/ 1156518 h 1516602"/>
                    <a:gd name="connsiteX79" fmla="*/ 644454 w 1031169"/>
                    <a:gd name="connsiteY79" fmla="*/ 1139373 h 1516602"/>
                    <a:gd name="connsiteX80" fmla="*/ 646359 w 1031169"/>
                    <a:gd name="connsiteY80" fmla="*/ 1131753 h 1516602"/>
                    <a:gd name="connsiteX81" fmla="*/ 650169 w 1031169"/>
                    <a:gd name="connsiteY81" fmla="*/ 1114608 h 1516602"/>
                    <a:gd name="connsiteX82" fmla="*/ 653979 w 1031169"/>
                    <a:gd name="connsiteY82" fmla="*/ 1108893 h 1516602"/>
                    <a:gd name="connsiteX83" fmla="*/ 655884 w 1031169"/>
                    <a:gd name="connsiteY83" fmla="*/ 1103178 h 1516602"/>
                    <a:gd name="connsiteX84" fmla="*/ 661599 w 1031169"/>
                    <a:gd name="connsiteY84" fmla="*/ 1101273 h 1516602"/>
                    <a:gd name="connsiteX85" fmla="*/ 671124 w 1031169"/>
                    <a:gd name="connsiteY85" fmla="*/ 1089843 h 1516602"/>
                    <a:gd name="connsiteX86" fmla="*/ 724464 w 1031169"/>
                    <a:gd name="connsiteY86" fmla="*/ 1082223 h 1516602"/>
                    <a:gd name="connsiteX87" fmla="*/ 842574 w 1031169"/>
                    <a:gd name="connsiteY87" fmla="*/ 1084128 h 1516602"/>
                    <a:gd name="connsiteX88" fmla="*/ 871149 w 1031169"/>
                    <a:gd name="connsiteY88" fmla="*/ 1086033 h 1516602"/>
                    <a:gd name="connsiteX89" fmla="*/ 899724 w 1031169"/>
                    <a:gd name="connsiteY89" fmla="*/ 1091748 h 1516602"/>
                    <a:gd name="connsiteX90" fmla="*/ 922584 w 1031169"/>
                    <a:gd name="connsiteY90" fmla="*/ 1095558 h 1516602"/>
                    <a:gd name="connsiteX91" fmla="*/ 951159 w 1031169"/>
                    <a:gd name="connsiteY91" fmla="*/ 1101273 h 1516602"/>
                    <a:gd name="connsiteX92" fmla="*/ 956874 w 1031169"/>
                    <a:gd name="connsiteY92" fmla="*/ 1101273 h 1516602"/>
                    <a:gd name="connsiteX93" fmla="*/ 1002594 w 1031169"/>
                    <a:gd name="connsiteY93" fmla="*/ 1099368 h 1516602"/>
                    <a:gd name="connsiteX94" fmla="*/ 1031169 w 1031169"/>
                    <a:gd name="connsiteY94" fmla="*/ 1091748 h 1516602"/>
                    <a:gd name="connsiteX95" fmla="*/ 1003378 w 1031169"/>
                    <a:gd name="connsiteY95" fmla="*/ 1065958 h 1516602"/>
                    <a:gd name="connsiteX96" fmla="*/ 970209 w 1031169"/>
                    <a:gd name="connsiteY96" fmla="*/ 1044123 h 1516602"/>
                    <a:gd name="connsiteX97" fmla="*/ 962589 w 1031169"/>
                    <a:gd name="connsiteY97" fmla="*/ 1042218 h 1516602"/>
                    <a:gd name="connsiteX98" fmla="*/ 935919 w 1031169"/>
                    <a:gd name="connsiteY98" fmla="*/ 1034598 h 1516602"/>
                    <a:gd name="connsiteX99" fmla="*/ 825429 w 1031169"/>
                    <a:gd name="connsiteY99" fmla="*/ 1034598 h 1516602"/>
                    <a:gd name="connsiteX100" fmla="*/ 730179 w 1031169"/>
                    <a:gd name="connsiteY100" fmla="*/ 1038408 h 1516602"/>
                    <a:gd name="connsiteX101" fmla="*/ 669219 w 1031169"/>
                    <a:gd name="connsiteY101" fmla="*/ 1046028 h 1516602"/>
                    <a:gd name="connsiteX102" fmla="*/ 646360 w 1031169"/>
                    <a:gd name="connsiteY102" fmla="*/ 1049838 h 1516602"/>
                    <a:gd name="connsiteX103" fmla="*/ 640078 w 1031169"/>
                    <a:gd name="connsiteY103" fmla="*/ 1026051 h 1516602"/>
                    <a:gd name="connsiteX104" fmla="*/ 673029 w 1031169"/>
                    <a:gd name="connsiteY104" fmla="*/ 992688 h 1516602"/>
                    <a:gd name="connsiteX105" fmla="*/ 674934 w 1031169"/>
                    <a:gd name="connsiteY105" fmla="*/ 986973 h 1516602"/>
                    <a:gd name="connsiteX106" fmla="*/ 680649 w 1031169"/>
                    <a:gd name="connsiteY106" fmla="*/ 985068 h 1516602"/>
                    <a:gd name="connsiteX107" fmla="*/ 686364 w 1031169"/>
                    <a:gd name="connsiteY107" fmla="*/ 981258 h 1516602"/>
                    <a:gd name="connsiteX108" fmla="*/ 695889 w 1031169"/>
                    <a:gd name="connsiteY108" fmla="*/ 971733 h 1516602"/>
                    <a:gd name="connsiteX109" fmla="*/ 705414 w 1031169"/>
                    <a:gd name="connsiteY109" fmla="*/ 960303 h 1516602"/>
                    <a:gd name="connsiteX110" fmla="*/ 716844 w 1031169"/>
                    <a:gd name="connsiteY110" fmla="*/ 952683 h 1516602"/>
                    <a:gd name="connsiteX111" fmla="*/ 732084 w 1031169"/>
                    <a:gd name="connsiteY111" fmla="*/ 939348 h 1516602"/>
                    <a:gd name="connsiteX112" fmla="*/ 741609 w 1031169"/>
                    <a:gd name="connsiteY112" fmla="*/ 927918 h 1516602"/>
                    <a:gd name="connsiteX113" fmla="*/ 753039 w 1031169"/>
                    <a:gd name="connsiteY113" fmla="*/ 918393 h 1516602"/>
                    <a:gd name="connsiteX114" fmla="*/ 758754 w 1031169"/>
                    <a:gd name="connsiteY114" fmla="*/ 906963 h 1516602"/>
                    <a:gd name="connsiteX115" fmla="*/ 760659 w 1031169"/>
                    <a:gd name="connsiteY115" fmla="*/ 901248 h 1516602"/>
                    <a:gd name="connsiteX116" fmla="*/ 766374 w 1031169"/>
                    <a:gd name="connsiteY116" fmla="*/ 889818 h 1516602"/>
                    <a:gd name="connsiteX117" fmla="*/ 764469 w 1031169"/>
                    <a:gd name="connsiteY117" fmla="*/ 874578 h 1516602"/>
                    <a:gd name="connsiteX118" fmla="*/ 758754 w 1031169"/>
                    <a:gd name="connsiteY118" fmla="*/ 872673 h 1516602"/>
                    <a:gd name="connsiteX119" fmla="*/ 737799 w 1031169"/>
                    <a:gd name="connsiteY119" fmla="*/ 874578 h 1516602"/>
                    <a:gd name="connsiteX120" fmla="*/ 732084 w 1031169"/>
                    <a:gd name="connsiteY120" fmla="*/ 878388 h 1516602"/>
                    <a:gd name="connsiteX121" fmla="*/ 699699 w 1031169"/>
                    <a:gd name="connsiteY121" fmla="*/ 899343 h 1516602"/>
                    <a:gd name="connsiteX122" fmla="*/ 595181 w 1031169"/>
                    <a:gd name="connsiteY122" fmla="*/ 957831 h 1516602"/>
                    <a:gd name="connsiteX123" fmla="*/ 507294 w 1031169"/>
                    <a:gd name="connsiteY123" fmla="*/ 847908 h 1516602"/>
                    <a:gd name="connsiteX124" fmla="*/ 503484 w 1031169"/>
                    <a:gd name="connsiteY124" fmla="*/ 358323 h 1516602"/>
                    <a:gd name="connsiteX125" fmla="*/ 499674 w 1031169"/>
                    <a:gd name="connsiteY125" fmla="*/ 66858 h 1516602"/>
                    <a:gd name="connsiteX126" fmla="*/ 490149 w 1031169"/>
                    <a:gd name="connsiteY126" fmla="*/ 40188 h 1516602"/>
                    <a:gd name="connsiteX127" fmla="*/ 488244 w 1031169"/>
                    <a:gd name="connsiteY127" fmla="*/ 34473 h 1516602"/>
                    <a:gd name="connsiteX128" fmla="*/ 484434 w 1031169"/>
                    <a:gd name="connsiteY128" fmla="*/ 28758 h 1516602"/>
                    <a:gd name="connsiteX129" fmla="*/ 478719 w 1031169"/>
                    <a:gd name="connsiteY129" fmla="*/ 17328 h 1516602"/>
                    <a:gd name="connsiteX130" fmla="*/ 473004 w 1031169"/>
                    <a:gd name="connsiteY130" fmla="*/ 13518 h 1516602"/>
                    <a:gd name="connsiteX131" fmla="*/ 469194 w 1031169"/>
                    <a:gd name="connsiteY131" fmla="*/ 7803 h 1516602"/>
                    <a:gd name="connsiteX132" fmla="*/ 429189 w 1031169"/>
                    <a:gd name="connsiteY132" fmla="*/ 11613 h 1516602"/>
                    <a:gd name="connsiteX133" fmla="*/ 425379 w 1031169"/>
                    <a:gd name="connsiteY133" fmla="*/ 78288 h 1516602"/>
                    <a:gd name="connsiteX134" fmla="*/ 425379 w 1031169"/>
                    <a:gd name="connsiteY134" fmla="*/ 84003 h 1516602"/>
                    <a:gd name="connsiteX135" fmla="*/ 429189 w 1031169"/>
                    <a:gd name="connsiteY135" fmla="*/ 238308 h 1516602"/>
                    <a:gd name="connsiteX136" fmla="*/ 440619 w 1031169"/>
                    <a:gd name="connsiteY136" fmla="*/ 421188 h 1516602"/>
                    <a:gd name="connsiteX137" fmla="*/ 435265 w 1031169"/>
                    <a:gd name="connsiteY137" fmla="*/ 718368 h 1516602"/>
                    <a:gd name="connsiteX138" fmla="*/ 435059 w 1031169"/>
                    <a:gd name="connsiteY138" fmla="*/ 799046 h 1516602"/>
                    <a:gd name="connsiteX139" fmla="*/ 430322 w 1031169"/>
                    <a:gd name="connsiteY139" fmla="*/ 879006 h 1516602"/>
                    <a:gd name="connsiteX0" fmla="*/ 430322 w 1007920"/>
                    <a:gd name="connsiteY0" fmla="*/ 879006 h 1516602"/>
                    <a:gd name="connsiteX1" fmla="*/ 392427 w 1007920"/>
                    <a:gd name="connsiteY1" fmla="*/ 931934 h 1516602"/>
                    <a:gd name="connsiteX2" fmla="*/ 312984 w 1007920"/>
                    <a:gd name="connsiteY2" fmla="*/ 966018 h 1516602"/>
                    <a:gd name="connsiteX3" fmla="*/ 240645 w 1007920"/>
                    <a:gd name="connsiteY3" fmla="*/ 957266 h 1516602"/>
                    <a:gd name="connsiteX4" fmla="*/ 181539 w 1007920"/>
                    <a:gd name="connsiteY4" fmla="*/ 937443 h 1516602"/>
                    <a:gd name="connsiteX5" fmla="*/ 116769 w 1007920"/>
                    <a:gd name="connsiteY5" fmla="*/ 903153 h 1516602"/>
                    <a:gd name="connsiteX6" fmla="*/ 59619 w 1007920"/>
                    <a:gd name="connsiteY6" fmla="*/ 874578 h 1516602"/>
                    <a:gd name="connsiteX7" fmla="*/ 46284 w 1007920"/>
                    <a:gd name="connsiteY7" fmla="*/ 895533 h 1516602"/>
                    <a:gd name="connsiteX8" fmla="*/ 50094 w 1007920"/>
                    <a:gd name="connsiteY8" fmla="*/ 933633 h 1516602"/>
                    <a:gd name="connsiteX9" fmla="*/ 53904 w 1007920"/>
                    <a:gd name="connsiteY9" fmla="*/ 939348 h 1516602"/>
                    <a:gd name="connsiteX10" fmla="*/ 59619 w 1007920"/>
                    <a:gd name="connsiteY10" fmla="*/ 943158 h 1516602"/>
                    <a:gd name="connsiteX11" fmla="*/ 63429 w 1007920"/>
                    <a:gd name="connsiteY11" fmla="*/ 948873 h 1516602"/>
                    <a:gd name="connsiteX12" fmla="*/ 80574 w 1007920"/>
                    <a:gd name="connsiteY12" fmla="*/ 958398 h 1516602"/>
                    <a:gd name="connsiteX13" fmla="*/ 166299 w 1007920"/>
                    <a:gd name="connsiteY13" fmla="*/ 979353 h 1516602"/>
                    <a:gd name="connsiteX14" fmla="*/ 267264 w 1007920"/>
                    <a:gd name="connsiteY14" fmla="*/ 1021263 h 1516602"/>
                    <a:gd name="connsiteX15" fmla="*/ 278694 w 1007920"/>
                    <a:gd name="connsiteY15" fmla="*/ 1076508 h 1516602"/>
                    <a:gd name="connsiteX16" fmla="*/ 264381 w 1007920"/>
                    <a:gd name="connsiteY16" fmla="*/ 1119397 h 1516602"/>
                    <a:gd name="connsiteX17" fmla="*/ 186224 w 1007920"/>
                    <a:gd name="connsiteY17" fmla="*/ 1150391 h 1516602"/>
                    <a:gd name="connsiteX18" fmla="*/ 27234 w 1007920"/>
                    <a:gd name="connsiteY18" fmla="*/ 1154613 h 1516602"/>
                    <a:gd name="connsiteX19" fmla="*/ 15804 w 1007920"/>
                    <a:gd name="connsiteY19" fmla="*/ 1160328 h 1516602"/>
                    <a:gd name="connsiteX20" fmla="*/ 6279 w 1007920"/>
                    <a:gd name="connsiteY20" fmla="*/ 1169853 h 1516602"/>
                    <a:gd name="connsiteX21" fmla="*/ 4374 w 1007920"/>
                    <a:gd name="connsiteY21" fmla="*/ 1175568 h 1516602"/>
                    <a:gd name="connsiteX22" fmla="*/ 564 w 1007920"/>
                    <a:gd name="connsiteY22" fmla="*/ 1181283 h 1516602"/>
                    <a:gd name="connsiteX23" fmla="*/ 6279 w 1007920"/>
                    <a:gd name="connsiteY23" fmla="*/ 1213668 h 1516602"/>
                    <a:gd name="connsiteX24" fmla="*/ 11994 w 1007920"/>
                    <a:gd name="connsiteY24" fmla="*/ 1217478 h 1516602"/>
                    <a:gd name="connsiteX25" fmla="*/ 17709 w 1007920"/>
                    <a:gd name="connsiteY25" fmla="*/ 1219383 h 1516602"/>
                    <a:gd name="connsiteX26" fmla="*/ 145344 w 1007920"/>
                    <a:gd name="connsiteY26" fmla="*/ 1217478 h 1516602"/>
                    <a:gd name="connsiteX27" fmla="*/ 239202 w 1007920"/>
                    <a:gd name="connsiteY27" fmla="*/ 1214801 h 1516602"/>
                    <a:gd name="connsiteX28" fmla="*/ 318699 w 1007920"/>
                    <a:gd name="connsiteY28" fmla="*/ 1217478 h 1516602"/>
                    <a:gd name="connsiteX29" fmla="*/ 330129 w 1007920"/>
                    <a:gd name="connsiteY29" fmla="*/ 1223193 h 1516602"/>
                    <a:gd name="connsiteX30" fmla="*/ 333939 w 1007920"/>
                    <a:gd name="connsiteY30" fmla="*/ 1228908 h 1516602"/>
                    <a:gd name="connsiteX31" fmla="*/ 339654 w 1007920"/>
                    <a:gd name="connsiteY31" fmla="*/ 1230813 h 1516602"/>
                    <a:gd name="connsiteX32" fmla="*/ 351084 w 1007920"/>
                    <a:gd name="connsiteY32" fmla="*/ 1238433 h 1516602"/>
                    <a:gd name="connsiteX33" fmla="*/ 356799 w 1007920"/>
                    <a:gd name="connsiteY33" fmla="*/ 1242243 h 1516602"/>
                    <a:gd name="connsiteX34" fmla="*/ 360609 w 1007920"/>
                    <a:gd name="connsiteY34" fmla="*/ 1247958 h 1516602"/>
                    <a:gd name="connsiteX35" fmla="*/ 366324 w 1007920"/>
                    <a:gd name="connsiteY35" fmla="*/ 1259388 h 1516602"/>
                    <a:gd name="connsiteX36" fmla="*/ 362514 w 1007920"/>
                    <a:gd name="connsiteY36" fmla="*/ 1286058 h 1516602"/>
                    <a:gd name="connsiteX37" fmla="*/ 358704 w 1007920"/>
                    <a:gd name="connsiteY37" fmla="*/ 1291773 h 1516602"/>
                    <a:gd name="connsiteX38" fmla="*/ 356799 w 1007920"/>
                    <a:gd name="connsiteY38" fmla="*/ 1297488 h 1516602"/>
                    <a:gd name="connsiteX39" fmla="*/ 352989 w 1007920"/>
                    <a:gd name="connsiteY39" fmla="*/ 1303203 h 1516602"/>
                    <a:gd name="connsiteX40" fmla="*/ 351084 w 1007920"/>
                    <a:gd name="connsiteY40" fmla="*/ 1308918 h 1516602"/>
                    <a:gd name="connsiteX41" fmla="*/ 347274 w 1007920"/>
                    <a:gd name="connsiteY41" fmla="*/ 1314633 h 1516602"/>
                    <a:gd name="connsiteX42" fmla="*/ 330129 w 1007920"/>
                    <a:gd name="connsiteY42" fmla="*/ 1381308 h 1516602"/>
                    <a:gd name="connsiteX43" fmla="*/ 328224 w 1007920"/>
                    <a:gd name="connsiteY43" fmla="*/ 1432743 h 1516602"/>
                    <a:gd name="connsiteX44" fmla="*/ 330129 w 1007920"/>
                    <a:gd name="connsiteY44" fmla="*/ 1457508 h 1516602"/>
                    <a:gd name="connsiteX45" fmla="*/ 332034 w 1007920"/>
                    <a:gd name="connsiteY45" fmla="*/ 1463223 h 1516602"/>
                    <a:gd name="connsiteX46" fmla="*/ 335844 w 1007920"/>
                    <a:gd name="connsiteY46" fmla="*/ 1467033 h 1516602"/>
                    <a:gd name="connsiteX47" fmla="*/ 364419 w 1007920"/>
                    <a:gd name="connsiteY47" fmla="*/ 1512753 h 1516602"/>
                    <a:gd name="connsiteX48" fmla="*/ 387279 w 1007920"/>
                    <a:gd name="connsiteY48" fmla="*/ 1514658 h 1516602"/>
                    <a:gd name="connsiteX49" fmla="*/ 392994 w 1007920"/>
                    <a:gd name="connsiteY49" fmla="*/ 1508943 h 1516602"/>
                    <a:gd name="connsiteX50" fmla="*/ 394899 w 1007920"/>
                    <a:gd name="connsiteY50" fmla="*/ 1497513 h 1516602"/>
                    <a:gd name="connsiteX51" fmla="*/ 396804 w 1007920"/>
                    <a:gd name="connsiteY51" fmla="*/ 1491798 h 1516602"/>
                    <a:gd name="connsiteX52" fmla="*/ 398709 w 1007920"/>
                    <a:gd name="connsiteY52" fmla="*/ 1474653 h 1516602"/>
                    <a:gd name="connsiteX53" fmla="*/ 400614 w 1007920"/>
                    <a:gd name="connsiteY53" fmla="*/ 1461318 h 1516602"/>
                    <a:gd name="connsiteX54" fmla="*/ 404424 w 1007920"/>
                    <a:gd name="connsiteY54" fmla="*/ 1404168 h 1516602"/>
                    <a:gd name="connsiteX55" fmla="*/ 410139 w 1007920"/>
                    <a:gd name="connsiteY55" fmla="*/ 1392738 h 1516602"/>
                    <a:gd name="connsiteX56" fmla="*/ 413949 w 1007920"/>
                    <a:gd name="connsiteY56" fmla="*/ 1379403 h 1516602"/>
                    <a:gd name="connsiteX57" fmla="*/ 415854 w 1007920"/>
                    <a:gd name="connsiteY57" fmla="*/ 1373688 h 1516602"/>
                    <a:gd name="connsiteX58" fmla="*/ 417759 w 1007920"/>
                    <a:gd name="connsiteY58" fmla="*/ 1360353 h 1516602"/>
                    <a:gd name="connsiteX59" fmla="*/ 421569 w 1007920"/>
                    <a:gd name="connsiteY59" fmla="*/ 1348923 h 1516602"/>
                    <a:gd name="connsiteX60" fmla="*/ 427284 w 1007920"/>
                    <a:gd name="connsiteY60" fmla="*/ 1335588 h 1516602"/>
                    <a:gd name="connsiteX61" fmla="*/ 467289 w 1007920"/>
                    <a:gd name="connsiteY61" fmla="*/ 1265103 h 1516602"/>
                    <a:gd name="connsiteX62" fmla="*/ 528455 w 1007920"/>
                    <a:gd name="connsiteY62" fmla="*/ 1230091 h 1516602"/>
                    <a:gd name="connsiteX63" fmla="*/ 601154 w 1007920"/>
                    <a:gd name="connsiteY63" fmla="*/ 1221700 h 1516602"/>
                    <a:gd name="connsiteX64" fmla="*/ 720654 w 1007920"/>
                    <a:gd name="connsiteY64" fmla="*/ 1316538 h 1516602"/>
                    <a:gd name="connsiteX65" fmla="*/ 733989 w 1007920"/>
                    <a:gd name="connsiteY65" fmla="*/ 1326063 h 1516602"/>
                    <a:gd name="connsiteX66" fmla="*/ 743514 w 1007920"/>
                    <a:gd name="connsiteY66" fmla="*/ 1327968 h 1516602"/>
                    <a:gd name="connsiteX67" fmla="*/ 749229 w 1007920"/>
                    <a:gd name="connsiteY67" fmla="*/ 1329873 h 1516602"/>
                    <a:gd name="connsiteX68" fmla="*/ 762564 w 1007920"/>
                    <a:gd name="connsiteY68" fmla="*/ 1335588 h 1516602"/>
                    <a:gd name="connsiteX69" fmla="*/ 777804 w 1007920"/>
                    <a:gd name="connsiteY69" fmla="*/ 1333683 h 1516602"/>
                    <a:gd name="connsiteX70" fmla="*/ 789234 w 1007920"/>
                    <a:gd name="connsiteY70" fmla="*/ 1327968 h 1516602"/>
                    <a:gd name="connsiteX71" fmla="*/ 794949 w 1007920"/>
                    <a:gd name="connsiteY71" fmla="*/ 1326063 h 1516602"/>
                    <a:gd name="connsiteX72" fmla="*/ 802569 w 1007920"/>
                    <a:gd name="connsiteY72" fmla="*/ 1308918 h 1516602"/>
                    <a:gd name="connsiteX73" fmla="*/ 800664 w 1007920"/>
                    <a:gd name="connsiteY73" fmla="*/ 1284153 h 1516602"/>
                    <a:gd name="connsiteX74" fmla="*/ 798759 w 1007920"/>
                    <a:gd name="connsiteY74" fmla="*/ 1278438 h 1516602"/>
                    <a:gd name="connsiteX75" fmla="*/ 796854 w 1007920"/>
                    <a:gd name="connsiteY75" fmla="*/ 1270818 h 1516602"/>
                    <a:gd name="connsiteX76" fmla="*/ 783519 w 1007920"/>
                    <a:gd name="connsiteY76" fmla="*/ 1253673 h 1516602"/>
                    <a:gd name="connsiteX77" fmla="*/ 773994 w 1007920"/>
                    <a:gd name="connsiteY77" fmla="*/ 1247958 h 1516602"/>
                    <a:gd name="connsiteX78" fmla="*/ 648264 w 1007920"/>
                    <a:gd name="connsiteY78" fmla="*/ 1156518 h 1516602"/>
                    <a:gd name="connsiteX79" fmla="*/ 644454 w 1007920"/>
                    <a:gd name="connsiteY79" fmla="*/ 1139373 h 1516602"/>
                    <a:gd name="connsiteX80" fmla="*/ 646359 w 1007920"/>
                    <a:gd name="connsiteY80" fmla="*/ 1131753 h 1516602"/>
                    <a:gd name="connsiteX81" fmla="*/ 650169 w 1007920"/>
                    <a:gd name="connsiteY81" fmla="*/ 1114608 h 1516602"/>
                    <a:gd name="connsiteX82" fmla="*/ 653979 w 1007920"/>
                    <a:gd name="connsiteY82" fmla="*/ 1108893 h 1516602"/>
                    <a:gd name="connsiteX83" fmla="*/ 655884 w 1007920"/>
                    <a:gd name="connsiteY83" fmla="*/ 1103178 h 1516602"/>
                    <a:gd name="connsiteX84" fmla="*/ 661599 w 1007920"/>
                    <a:gd name="connsiteY84" fmla="*/ 1101273 h 1516602"/>
                    <a:gd name="connsiteX85" fmla="*/ 671124 w 1007920"/>
                    <a:gd name="connsiteY85" fmla="*/ 1089843 h 1516602"/>
                    <a:gd name="connsiteX86" fmla="*/ 724464 w 1007920"/>
                    <a:gd name="connsiteY86" fmla="*/ 1082223 h 1516602"/>
                    <a:gd name="connsiteX87" fmla="*/ 842574 w 1007920"/>
                    <a:gd name="connsiteY87" fmla="*/ 1084128 h 1516602"/>
                    <a:gd name="connsiteX88" fmla="*/ 871149 w 1007920"/>
                    <a:gd name="connsiteY88" fmla="*/ 1086033 h 1516602"/>
                    <a:gd name="connsiteX89" fmla="*/ 899724 w 1007920"/>
                    <a:gd name="connsiteY89" fmla="*/ 1091748 h 1516602"/>
                    <a:gd name="connsiteX90" fmla="*/ 922584 w 1007920"/>
                    <a:gd name="connsiteY90" fmla="*/ 1095558 h 1516602"/>
                    <a:gd name="connsiteX91" fmla="*/ 951159 w 1007920"/>
                    <a:gd name="connsiteY91" fmla="*/ 1101273 h 1516602"/>
                    <a:gd name="connsiteX92" fmla="*/ 956874 w 1007920"/>
                    <a:gd name="connsiteY92" fmla="*/ 1101273 h 1516602"/>
                    <a:gd name="connsiteX93" fmla="*/ 1002594 w 1007920"/>
                    <a:gd name="connsiteY93" fmla="*/ 1099368 h 1516602"/>
                    <a:gd name="connsiteX94" fmla="*/ 1003378 w 1007920"/>
                    <a:gd name="connsiteY94" fmla="*/ 1065958 h 1516602"/>
                    <a:gd name="connsiteX95" fmla="*/ 970209 w 1007920"/>
                    <a:gd name="connsiteY95" fmla="*/ 1044123 h 1516602"/>
                    <a:gd name="connsiteX96" fmla="*/ 962589 w 1007920"/>
                    <a:gd name="connsiteY96" fmla="*/ 1042218 h 1516602"/>
                    <a:gd name="connsiteX97" fmla="*/ 935919 w 1007920"/>
                    <a:gd name="connsiteY97" fmla="*/ 1034598 h 1516602"/>
                    <a:gd name="connsiteX98" fmla="*/ 825429 w 1007920"/>
                    <a:gd name="connsiteY98" fmla="*/ 1034598 h 1516602"/>
                    <a:gd name="connsiteX99" fmla="*/ 730179 w 1007920"/>
                    <a:gd name="connsiteY99" fmla="*/ 1038408 h 1516602"/>
                    <a:gd name="connsiteX100" fmla="*/ 669219 w 1007920"/>
                    <a:gd name="connsiteY100" fmla="*/ 1046028 h 1516602"/>
                    <a:gd name="connsiteX101" fmla="*/ 646360 w 1007920"/>
                    <a:gd name="connsiteY101" fmla="*/ 1049838 h 1516602"/>
                    <a:gd name="connsiteX102" fmla="*/ 640078 w 1007920"/>
                    <a:gd name="connsiteY102" fmla="*/ 1026051 h 1516602"/>
                    <a:gd name="connsiteX103" fmla="*/ 673029 w 1007920"/>
                    <a:gd name="connsiteY103" fmla="*/ 992688 h 1516602"/>
                    <a:gd name="connsiteX104" fmla="*/ 674934 w 1007920"/>
                    <a:gd name="connsiteY104" fmla="*/ 986973 h 1516602"/>
                    <a:gd name="connsiteX105" fmla="*/ 680649 w 1007920"/>
                    <a:gd name="connsiteY105" fmla="*/ 985068 h 1516602"/>
                    <a:gd name="connsiteX106" fmla="*/ 686364 w 1007920"/>
                    <a:gd name="connsiteY106" fmla="*/ 981258 h 1516602"/>
                    <a:gd name="connsiteX107" fmla="*/ 695889 w 1007920"/>
                    <a:gd name="connsiteY107" fmla="*/ 971733 h 1516602"/>
                    <a:gd name="connsiteX108" fmla="*/ 705414 w 1007920"/>
                    <a:gd name="connsiteY108" fmla="*/ 960303 h 1516602"/>
                    <a:gd name="connsiteX109" fmla="*/ 716844 w 1007920"/>
                    <a:gd name="connsiteY109" fmla="*/ 952683 h 1516602"/>
                    <a:gd name="connsiteX110" fmla="*/ 732084 w 1007920"/>
                    <a:gd name="connsiteY110" fmla="*/ 939348 h 1516602"/>
                    <a:gd name="connsiteX111" fmla="*/ 741609 w 1007920"/>
                    <a:gd name="connsiteY111" fmla="*/ 927918 h 1516602"/>
                    <a:gd name="connsiteX112" fmla="*/ 753039 w 1007920"/>
                    <a:gd name="connsiteY112" fmla="*/ 918393 h 1516602"/>
                    <a:gd name="connsiteX113" fmla="*/ 758754 w 1007920"/>
                    <a:gd name="connsiteY113" fmla="*/ 906963 h 1516602"/>
                    <a:gd name="connsiteX114" fmla="*/ 760659 w 1007920"/>
                    <a:gd name="connsiteY114" fmla="*/ 901248 h 1516602"/>
                    <a:gd name="connsiteX115" fmla="*/ 766374 w 1007920"/>
                    <a:gd name="connsiteY115" fmla="*/ 889818 h 1516602"/>
                    <a:gd name="connsiteX116" fmla="*/ 764469 w 1007920"/>
                    <a:gd name="connsiteY116" fmla="*/ 874578 h 1516602"/>
                    <a:gd name="connsiteX117" fmla="*/ 758754 w 1007920"/>
                    <a:gd name="connsiteY117" fmla="*/ 872673 h 1516602"/>
                    <a:gd name="connsiteX118" fmla="*/ 737799 w 1007920"/>
                    <a:gd name="connsiteY118" fmla="*/ 874578 h 1516602"/>
                    <a:gd name="connsiteX119" fmla="*/ 732084 w 1007920"/>
                    <a:gd name="connsiteY119" fmla="*/ 878388 h 1516602"/>
                    <a:gd name="connsiteX120" fmla="*/ 699699 w 1007920"/>
                    <a:gd name="connsiteY120" fmla="*/ 899343 h 1516602"/>
                    <a:gd name="connsiteX121" fmla="*/ 595181 w 1007920"/>
                    <a:gd name="connsiteY121" fmla="*/ 957831 h 1516602"/>
                    <a:gd name="connsiteX122" fmla="*/ 507294 w 1007920"/>
                    <a:gd name="connsiteY122" fmla="*/ 847908 h 1516602"/>
                    <a:gd name="connsiteX123" fmla="*/ 503484 w 1007920"/>
                    <a:gd name="connsiteY123" fmla="*/ 358323 h 1516602"/>
                    <a:gd name="connsiteX124" fmla="*/ 499674 w 1007920"/>
                    <a:gd name="connsiteY124" fmla="*/ 66858 h 1516602"/>
                    <a:gd name="connsiteX125" fmla="*/ 490149 w 1007920"/>
                    <a:gd name="connsiteY125" fmla="*/ 40188 h 1516602"/>
                    <a:gd name="connsiteX126" fmla="*/ 488244 w 1007920"/>
                    <a:gd name="connsiteY126" fmla="*/ 34473 h 1516602"/>
                    <a:gd name="connsiteX127" fmla="*/ 484434 w 1007920"/>
                    <a:gd name="connsiteY127" fmla="*/ 28758 h 1516602"/>
                    <a:gd name="connsiteX128" fmla="*/ 478719 w 1007920"/>
                    <a:gd name="connsiteY128" fmla="*/ 17328 h 1516602"/>
                    <a:gd name="connsiteX129" fmla="*/ 473004 w 1007920"/>
                    <a:gd name="connsiteY129" fmla="*/ 13518 h 1516602"/>
                    <a:gd name="connsiteX130" fmla="*/ 469194 w 1007920"/>
                    <a:gd name="connsiteY130" fmla="*/ 7803 h 1516602"/>
                    <a:gd name="connsiteX131" fmla="*/ 429189 w 1007920"/>
                    <a:gd name="connsiteY131" fmla="*/ 11613 h 1516602"/>
                    <a:gd name="connsiteX132" fmla="*/ 425379 w 1007920"/>
                    <a:gd name="connsiteY132" fmla="*/ 78288 h 1516602"/>
                    <a:gd name="connsiteX133" fmla="*/ 425379 w 1007920"/>
                    <a:gd name="connsiteY133" fmla="*/ 84003 h 1516602"/>
                    <a:gd name="connsiteX134" fmla="*/ 429189 w 1007920"/>
                    <a:gd name="connsiteY134" fmla="*/ 238308 h 1516602"/>
                    <a:gd name="connsiteX135" fmla="*/ 440619 w 1007920"/>
                    <a:gd name="connsiteY135" fmla="*/ 421188 h 1516602"/>
                    <a:gd name="connsiteX136" fmla="*/ 435265 w 1007920"/>
                    <a:gd name="connsiteY136" fmla="*/ 718368 h 1516602"/>
                    <a:gd name="connsiteX137" fmla="*/ 435059 w 1007920"/>
                    <a:gd name="connsiteY137" fmla="*/ 799046 h 1516602"/>
                    <a:gd name="connsiteX138" fmla="*/ 430322 w 1007920"/>
                    <a:gd name="connsiteY138" fmla="*/ 879006 h 1516602"/>
                    <a:gd name="connsiteX0" fmla="*/ 430322 w 1007920"/>
                    <a:gd name="connsiteY0" fmla="*/ 879006 h 1516602"/>
                    <a:gd name="connsiteX1" fmla="*/ 392427 w 1007920"/>
                    <a:gd name="connsiteY1" fmla="*/ 931934 h 1516602"/>
                    <a:gd name="connsiteX2" fmla="*/ 312984 w 1007920"/>
                    <a:gd name="connsiteY2" fmla="*/ 966018 h 1516602"/>
                    <a:gd name="connsiteX3" fmla="*/ 240645 w 1007920"/>
                    <a:gd name="connsiteY3" fmla="*/ 957266 h 1516602"/>
                    <a:gd name="connsiteX4" fmla="*/ 181539 w 1007920"/>
                    <a:gd name="connsiteY4" fmla="*/ 937443 h 1516602"/>
                    <a:gd name="connsiteX5" fmla="*/ 116769 w 1007920"/>
                    <a:gd name="connsiteY5" fmla="*/ 903153 h 1516602"/>
                    <a:gd name="connsiteX6" fmla="*/ 59619 w 1007920"/>
                    <a:gd name="connsiteY6" fmla="*/ 874578 h 1516602"/>
                    <a:gd name="connsiteX7" fmla="*/ 46284 w 1007920"/>
                    <a:gd name="connsiteY7" fmla="*/ 895533 h 1516602"/>
                    <a:gd name="connsiteX8" fmla="*/ 50094 w 1007920"/>
                    <a:gd name="connsiteY8" fmla="*/ 933633 h 1516602"/>
                    <a:gd name="connsiteX9" fmla="*/ 53904 w 1007920"/>
                    <a:gd name="connsiteY9" fmla="*/ 939348 h 1516602"/>
                    <a:gd name="connsiteX10" fmla="*/ 59619 w 1007920"/>
                    <a:gd name="connsiteY10" fmla="*/ 943158 h 1516602"/>
                    <a:gd name="connsiteX11" fmla="*/ 63429 w 1007920"/>
                    <a:gd name="connsiteY11" fmla="*/ 948873 h 1516602"/>
                    <a:gd name="connsiteX12" fmla="*/ 80574 w 1007920"/>
                    <a:gd name="connsiteY12" fmla="*/ 958398 h 1516602"/>
                    <a:gd name="connsiteX13" fmla="*/ 166299 w 1007920"/>
                    <a:gd name="connsiteY13" fmla="*/ 979353 h 1516602"/>
                    <a:gd name="connsiteX14" fmla="*/ 267264 w 1007920"/>
                    <a:gd name="connsiteY14" fmla="*/ 1021263 h 1516602"/>
                    <a:gd name="connsiteX15" fmla="*/ 278694 w 1007920"/>
                    <a:gd name="connsiteY15" fmla="*/ 1076508 h 1516602"/>
                    <a:gd name="connsiteX16" fmla="*/ 264381 w 1007920"/>
                    <a:gd name="connsiteY16" fmla="*/ 1119397 h 1516602"/>
                    <a:gd name="connsiteX17" fmla="*/ 186224 w 1007920"/>
                    <a:gd name="connsiteY17" fmla="*/ 1150391 h 1516602"/>
                    <a:gd name="connsiteX18" fmla="*/ 27234 w 1007920"/>
                    <a:gd name="connsiteY18" fmla="*/ 1154613 h 1516602"/>
                    <a:gd name="connsiteX19" fmla="*/ 15804 w 1007920"/>
                    <a:gd name="connsiteY19" fmla="*/ 1160328 h 1516602"/>
                    <a:gd name="connsiteX20" fmla="*/ 6279 w 1007920"/>
                    <a:gd name="connsiteY20" fmla="*/ 1169853 h 1516602"/>
                    <a:gd name="connsiteX21" fmla="*/ 4374 w 1007920"/>
                    <a:gd name="connsiteY21" fmla="*/ 1175568 h 1516602"/>
                    <a:gd name="connsiteX22" fmla="*/ 564 w 1007920"/>
                    <a:gd name="connsiteY22" fmla="*/ 1181283 h 1516602"/>
                    <a:gd name="connsiteX23" fmla="*/ 6279 w 1007920"/>
                    <a:gd name="connsiteY23" fmla="*/ 1213668 h 1516602"/>
                    <a:gd name="connsiteX24" fmla="*/ 11994 w 1007920"/>
                    <a:gd name="connsiteY24" fmla="*/ 1217478 h 1516602"/>
                    <a:gd name="connsiteX25" fmla="*/ 17709 w 1007920"/>
                    <a:gd name="connsiteY25" fmla="*/ 1219383 h 1516602"/>
                    <a:gd name="connsiteX26" fmla="*/ 145344 w 1007920"/>
                    <a:gd name="connsiteY26" fmla="*/ 1217478 h 1516602"/>
                    <a:gd name="connsiteX27" fmla="*/ 239202 w 1007920"/>
                    <a:gd name="connsiteY27" fmla="*/ 1214801 h 1516602"/>
                    <a:gd name="connsiteX28" fmla="*/ 318699 w 1007920"/>
                    <a:gd name="connsiteY28" fmla="*/ 1217478 h 1516602"/>
                    <a:gd name="connsiteX29" fmla="*/ 330129 w 1007920"/>
                    <a:gd name="connsiteY29" fmla="*/ 1223193 h 1516602"/>
                    <a:gd name="connsiteX30" fmla="*/ 333939 w 1007920"/>
                    <a:gd name="connsiteY30" fmla="*/ 1228908 h 1516602"/>
                    <a:gd name="connsiteX31" fmla="*/ 339654 w 1007920"/>
                    <a:gd name="connsiteY31" fmla="*/ 1230813 h 1516602"/>
                    <a:gd name="connsiteX32" fmla="*/ 351084 w 1007920"/>
                    <a:gd name="connsiteY32" fmla="*/ 1238433 h 1516602"/>
                    <a:gd name="connsiteX33" fmla="*/ 356799 w 1007920"/>
                    <a:gd name="connsiteY33" fmla="*/ 1242243 h 1516602"/>
                    <a:gd name="connsiteX34" fmla="*/ 360609 w 1007920"/>
                    <a:gd name="connsiteY34" fmla="*/ 1247958 h 1516602"/>
                    <a:gd name="connsiteX35" fmla="*/ 366324 w 1007920"/>
                    <a:gd name="connsiteY35" fmla="*/ 1259388 h 1516602"/>
                    <a:gd name="connsiteX36" fmla="*/ 362514 w 1007920"/>
                    <a:gd name="connsiteY36" fmla="*/ 1286058 h 1516602"/>
                    <a:gd name="connsiteX37" fmla="*/ 358704 w 1007920"/>
                    <a:gd name="connsiteY37" fmla="*/ 1291773 h 1516602"/>
                    <a:gd name="connsiteX38" fmla="*/ 356799 w 1007920"/>
                    <a:gd name="connsiteY38" fmla="*/ 1297488 h 1516602"/>
                    <a:gd name="connsiteX39" fmla="*/ 352989 w 1007920"/>
                    <a:gd name="connsiteY39" fmla="*/ 1303203 h 1516602"/>
                    <a:gd name="connsiteX40" fmla="*/ 351084 w 1007920"/>
                    <a:gd name="connsiteY40" fmla="*/ 1308918 h 1516602"/>
                    <a:gd name="connsiteX41" fmla="*/ 347274 w 1007920"/>
                    <a:gd name="connsiteY41" fmla="*/ 1314633 h 1516602"/>
                    <a:gd name="connsiteX42" fmla="*/ 330129 w 1007920"/>
                    <a:gd name="connsiteY42" fmla="*/ 1381308 h 1516602"/>
                    <a:gd name="connsiteX43" fmla="*/ 328224 w 1007920"/>
                    <a:gd name="connsiteY43" fmla="*/ 1432743 h 1516602"/>
                    <a:gd name="connsiteX44" fmla="*/ 330129 w 1007920"/>
                    <a:gd name="connsiteY44" fmla="*/ 1457508 h 1516602"/>
                    <a:gd name="connsiteX45" fmla="*/ 332034 w 1007920"/>
                    <a:gd name="connsiteY45" fmla="*/ 1463223 h 1516602"/>
                    <a:gd name="connsiteX46" fmla="*/ 335844 w 1007920"/>
                    <a:gd name="connsiteY46" fmla="*/ 1467033 h 1516602"/>
                    <a:gd name="connsiteX47" fmla="*/ 364419 w 1007920"/>
                    <a:gd name="connsiteY47" fmla="*/ 1512753 h 1516602"/>
                    <a:gd name="connsiteX48" fmla="*/ 387279 w 1007920"/>
                    <a:gd name="connsiteY48" fmla="*/ 1514658 h 1516602"/>
                    <a:gd name="connsiteX49" fmla="*/ 392994 w 1007920"/>
                    <a:gd name="connsiteY49" fmla="*/ 1508943 h 1516602"/>
                    <a:gd name="connsiteX50" fmla="*/ 394899 w 1007920"/>
                    <a:gd name="connsiteY50" fmla="*/ 1497513 h 1516602"/>
                    <a:gd name="connsiteX51" fmla="*/ 396804 w 1007920"/>
                    <a:gd name="connsiteY51" fmla="*/ 1491798 h 1516602"/>
                    <a:gd name="connsiteX52" fmla="*/ 398709 w 1007920"/>
                    <a:gd name="connsiteY52" fmla="*/ 1474653 h 1516602"/>
                    <a:gd name="connsiteX53" fmla="*/ 400614 w 1007920"/>
                    <a:gd name="connsiteY53" fmla="*/ 1461318 h 1516602"/>
                    <a:gd name="connsiteX54" fmla="*/ 404424 w 1007920"/>
                    <a:gd name="connsiteY54" fmla="*/ 1404168 h 1516602"/>
                    <a:gd name="connsiteX55" fmla="*/ 410139 w 1007920"/>
                    <a:gd name="connsiteY55" fmla="*/ 1392738 h 1516602"/>
                    <a:gd name="connsiteX56" fmla="*/ 413949 w 1007920"/>
                    <a:gd name="connsiteY56" fmla="*/ 1379403 h 1516602"/>
                    <a:gd name="connsiteX57" fmla="*/ 415854 w 1007920"/>
                    <a:gd name="connsiteY57" fmla="*/ 1373688 h 1516602"/>
                    <a:gd name="connsiteX58" fmla="*/ 417759 w 1007920"/>
                    <a:gd name="connsiteY58" fmla="*/ 1360353 h 1516602"/>
                    <a:gd name="connsiteX59" fmla="*/ 421569 w 1007920"/>
                    <a:gd name="connsiteY59" fmla="*/ 1348923 h 1516602"/>
                    <a:gd name="connsiteX60" fmla="*/ 427284 w 1007920"/>
                    <a:gd name="connsiteY60" fmla="*/ 1335588 h 1516602"/>
                    <a:gd name="connsiteX61" fmla="*/ 467289 w 1007920"/>
                    <a:gd name="connsiteY61" fmla="*/ 1265103 h 1516602"/>
                    <a:gd name="connsiteX62" fmla="*/ 528455 w 1007920"/>
                    <a:gd name="connsiteY62" fmla="*/ 1230091 h 1516602"/>
                    <a:gd name="connsiteX63" fmla="*/ 601154 w 1007920"/>
                    <a:gd name="connsiteY63" fmla="*/ 1221700 h 1516602"/>
                    <a:gd name="connsiteX64" fmla="*/ 720654 w 1007920"/>
                    <a:gd name="connsiteY64" fmla="*/ 1316538 h 1516602"/>
                    <a:gd name="connsiteX65" fmla="*/ 733989 w 1007920"/>
                    <a:gd name="connsiteY65" fmla="*/ 1326063 h 1516602"/>
                    <a:gd name="connsiteX66" fmla="*/ 743514 w 1007920"/>
                    <a:gd name="connsiteY66" fmla="*/ 1327968 h 1516602"/>
                    <a:gd name="connsiteX67" fmla="*/ 749229 w 1007920"/>
                    <a:gd name="connsiteY67" fmla="*/ 1329873 h 1516602"/>
                    <a:gd name="connsiteX68" fmla="*/ 762564 w 1007920"/>
                    <a:gd name="connsiteY68" fmla="*/ 1335588 h 1516602"/>
                    <a:gd name="connsiteX69" fmla="*/ 777804 w 1007920"/>
                    <a:gd name="connsiteY69" fmla="*/ 1333683 h 1516602"/>
                    <a:gd name="connsiteX70" fmla="*/ 789234 w 1007920"/>
                    <a:gd name="connsiteY70" fmla="*/ 1327968 h 1516602"/>
                    <a:gd name="connsiteX71" fmla="*/ 794949 w 1007920"/>
                    <a:gd name="connsiteY71" fmla="*/ 1326063 h 1516602"/>
                    <a:gd name="connsiteX72" fmla="*/ 802569 w 1007920"/>
                    <a:gd name="connsiteY72" fmla="*/ 1308918 h 1516602"/>
                    <a:gd name="connsiteX73" fmla="*/ 800664 w 1007920"/>
                    <a:gd name="connsiteY73" fmla="*/ 1284153 h 1516602"/>
                    <a:gd name="connsiteX74" fmla="*/ 798759 w 1007920"/>
                    <a:gd name="connsiteY74" fmla="*/ 1278438 h 1516602"/>
                    <a:gd name="connsiteX75" fmla="*/ 796854 w 1007920"/>
                    <a:gd name="connsiteY75" fmla="*/ 1270818 h 1516602"/>
                    <a:gd name="connsiteX76" fmla="*/ 783519 w 1007920"/>
                    <a:gd name="connsiteY76" fmla="*/ 1253673 h 1516602"/>
                    <a:gd name="connsiteX77" fmla="*/ 773994 w 1007920"/>
                    <a:gd name="connsiteY77" fmla="*/ 1247958 h 1516602"/>
                    <a:gd name="connsiteX78" fmla="*/ 648264 w 1007920"/>
                    <a:gd name="connsiteY78" fmla="*/ 1156518 h 1516602"/>
                    <a:gd name="connsiteX79" fmla="*/ 644454 w 1007920"/>
                    <a:gd name="connsiteY79" fmla="*/ 1139373 h 1516602"/>
                    <a:gd name="connsiteX80" fmla="*/ 646359 w 1007920"/>
                    <a:gd name="connsiteY80" fmla="*/ 1131753 h 1516602"/>
                    <a:gd name="connsiteX81" fmla="*/ 650169 w 1007920"/>
                    <a:gd name="connsiteY81" fmla="*/ 1114608 h 1516602"/>
                    <a:gd name="connsiteX82" fmla="*/ 653979 w 1007920"/>
                    <a:gd name="connsiteY82" fmla="*/ 1108893 h 1516602"/>
                    <a:gd name="connsiteX83" fmla="*/ 655884 w 1007920"/>
                    <a:gd name="connsiteY83" fmla="*/ 1103178 h 1516602"/>
                    <a:gd name="connsiteX84" fmla="*/ 661599 w 1007920"/>
                    <a:gd name="connsiteY84" fmla="*/ 1101273 h 1516602"/>
                    <a:gd name="connsiteX85" fmla="*/ 671124 w 1007920"/>
                    <a:gd name="connsiteY85" fmla="*/ 1089843 h 1516602"/>
                    <a:gd name="connsiteX86" fmla="*/ 724464 w 1007920"/>
                    <a:gd name="connsiteY86" fmla="*/ 1082223 h 1516602"/>
                    <a:gd name="connsiteX87" fmla="*/ 842574 w 1007920"/>
                    <a:gd name="connsiteY87" fmla="*/ 1084128 h 1516602"/>
                    <a:gd name="connsiteX88" fmla="*/ 871149 w 1007920"/>
                    <a:gd name="connsiteY88" fmla="*/ 1086033 h 1516602"/>
                    <a:gd name="connsiteX89" fmla="*/ 899724 w 1007920"/>
                    <a:gd name="connsiteY89" fmla="*/ 1091748 h 1516602"/>
                    <a:gd name="connsiteX90" fmla="*/ 922584 w 1007920"/>
                    <a:gd name="connsiteY90" fmla="*/ 1095558 h 1516602"/>
                    <a:gd name="connsiteX91" fmla="*/ 951159 w 1007920"/>
                    <a:gd name="connsiteY91" fmla="*/ 1101273 h 1516602"/>
                    <a:gd name="connsiteX92" fmla="*/ 956874 w 1007920"/>
                    <a:gd name="connsiteY92" fmla="*/ 1101273 h 1516602"/>
                    <a:gd name="connsiteX93" fmla="*/ 1002594 w 1007920"/>
                    <a:gd name="connsiteY93" fmla="*/ 1099368 h 1516602"/>
                    <a:gd name="connsiteX94" fmla="*/ 1003378 w 1007920"/>
                    <a:gd name="connsiteY94" fmla="*/ 1065958 h 1516602"/>
                    <a:gd name="connsiteX95" fmla="*/ 970209 w 1007920"/>
                    <a:gd name="connsiteY95" fmla="*/ 1044123 h 1516602"/>
                    <a:gd name="connsiteX96" fmla="*/ 935919 w 1007920"/>
                    <a:gd name="connsiteY96" fmla="*/ 1034598 h 1516602"/>
                    <a:gd name="connsiteX97" fmla="*/ 825429 w 1007920"/>
                    <a:gd name="connsiteY97" fmla="*/ 1034598 h 1516602"/>
                    <a:gd name="connsiteX98" fmla="*/ 730179 w 1007920"/>
                    <a:gd name="connsiteY98" fmla="*/ 1038408 h 1516602"/>
                    <a:gd name="connsiteX99" fmla="*/ 669219 w 1007920"/>
                    <a:gd name="connsiteY99" fmla="*/ 1046028 h 1516602"/>
                    <a:gd name="connsiteX100" fmla="*/ 646360 w 1007920"/>
                    <a:gd name="connsiteY100" fmla="*/ 1049838 h 1516602"/>
                    <a:gd name="connsiteX101" fmla="*/ 640078 w 1007920"/>
                    <a:gd name="connsiteY101" fmla="*/ 1026051 h 1516602"/>
                    <a:gd name="connsiteX102" fmla="*/ 673029 w 1007920"/>
                    <a:gd name="connsiteY102" fmla="*/ 992688 h 1516602"/>
                    <a:gd name="connsiteX103" fmla="*/ 674934 w 1007920"/>
                    <a:gd name="connsiteY103" fmla="*/ 986973 h 1516602"/>
                    <a:gd name="connsiteX104" fmla="*/ 680649 w 1007920"/>
                    <a:gd name="connsiteY104" fmla="*/ 985068 h 1516602"/>
                    <a:gd name="connsiteX105" fmla="*/ 686364 w 1007920"/>
                    <a:gd name="connsiteY105" fmla="*/ 981258 h 1516602"/>
                    <a:gd name="connsiteX106" fmla="*/ 695889 w 1007920"/>
                    <a:gd name="connsiteY106" fmla="*/ 971733 h 1516602"/>
                    <a:gd name="connsiteX107" fmla="*/ 705414 w 1007920"/>
                    <a:gd name="connsiteY107" fmla="*/ 960303 h 1516602"/>
                    <a:gd name="connsiteX108" fmla="*/ 716844 w 1007920"/>
                    <a:gd name="connsiteY108" fmla="*/ 952683 h 1516602"/>
                    <a:gd name="connsiteX109" fmla="*/ 732084 w 1007920"/>
                    <a:gd name="connsiteY109" fmla="*/ 939348 h 1516602"/>
                    <a:gd name="connsiteX110" fmla="*/ 741609 w 1007920"/>
                    <a:gd name="connsiteY110" fmla="*/ 927918 h 1516602"/>
                    <a:gd name="connsiteX111" fmla="*/ 753039 w 1007920"/>
                    <a:gd name="connsiteY111" fmla="*/ 918393 h 1516602"/>
                    <a:gd name="connsiteX112" fmla="*/ 758754 w 1007920"/>
                    <a:gd name="connsiteY112" fmla="*/ 906963 h 1516602"/>
                    <a:gd name="connsiteX113" fmla="*/ 760659 w 1007920"/>
                    <a:gd name="connsiteY113" fmla="*/ 901248 h 1516602"/>
                    <a:gd name="connsiteX114" fmla="*/ 766374 w 1007920"/>
                    <a:gd name="connsiteY114" fmla="*/ 889818 h 1516602"/>
                    <a:gd name="connsiteX115" fmla="*/ 764469 w 1007920"/>
                    <a:gd name="connsiteY115" fmla="*/ 874578 h 1516602"/>
                    <a:gd name="connsiteX116" fmla="*/ 758754 w 1007920"/>
                    <a:gd name="connsiteY116" fmla="*/ 872673 h 1516602"/>
                    <a:gd name="connsiteX117" fmla="*/ 737799 w 1007920"/>
                    <a:gd name="connsiteY117" fmla="*/ 874578 h 1516602"/>
                    <a:gd name="connsiteX118" fmla="*/ 732084 w 1007920"/>
                    <a:gd name="connsiteY118" fmla="*/ 878388 h 1516602"/>
                    <a:gd name="connsiteX119" fmla="*/ 699699 w 1007920"/>
                    <a:gd name="connsiteY119" fmla="*/ 899343 h 1516602"/>
                    <a:gd name="connsiteX120" fmla="*/ 595181 w 1007920"/>
                    <a:gd name="connsiteY120" fmla="*/ 957831 h 1516602"/>
                    <a:gd name="connsiteX121" fmla="*/ 507294 w 1007920"/>
                    <a:gd name="connsiteY121" fmla="*/ 847908 h 1516602"/>
                    <a:gd name="connsiteX122" fmla="*/ 503484 w 1007920"/>
                    <a:gd name="connsiteY122" fmla="*/ 358323 h 1516602"/>
                    <a:gd name="connsiteX123" fmla="*/ 499674 w 1007920"/>
                    <a:gd name="connsiteY123" fmla="*/ 66858 h 1516602"/>
                    <a:gd name="connsiteX124" fmla="*/ 490149 w 1007920"/>
                    <a:gd name="connsiteY124" fmla="*/ 40188 h 1516602"/>
                    <a:gd name="connsiteX125" fmla="*/ 488244 w 1007920"/>
                    <a:gd name="connsiteY125" fmla="*/ 34473 h 1516602"/>
                    <a:gd name="connsiteX126" fmla="*/ 484434 w 1007920"/>
                    <a:gd name="connsiteY126" fmla="*/ 28758 h 1516602"/>
                    <a:gd name="connsiteX127" fmla="*/ 478719 w 1007920"/>
                    <a:gd name="connsiteY127" fmla="*/ 17328 h 1516602"/>
                    <a:gd name="connsiteX128" fmla="*/ 473004 w 1007920"/>
                    <a:gd name="connsiteY128" fmla="*/ 13518 h 1516602"/>
                    <a:gd name="connsiteX129" fmla="*/ 469194 w 1007920"/>
                    <a:gd name="connsiteY129" fmla="*/ 7803 h 1516602"/>
                    <a:gd name="connsiteX130" fmla="*/ 429189 w 1007920"/>
                    <a:gd name="connsiteY130" fmla="*/ 11613 h 1516602"/>
                    <a:gd name="connsiteX131" fmla="*/ 425379 w 1007920"/>
                    <a:gd name="connsiteY131" fmla="*/ 78288 h 1516602"/>
                    <a:gd name="connsiteX132" fmla="*/ 425379 w 1007920"/>
                    <a:gd name="connsiteY132" fmla="*/ 84003 h 1516602"/>
                    <a:gd name="connsiteX133" fmla="*/ 429189 w 1007920"/>
                    <a:gd name="connsiteY133" fmla="*/ 238308 h 1516602"/>
                    <a:gd name="connsiteX134" fmla="*/ 440619 w 1007920"/>
                    <a:gd name="connsiteY134" fmla="*/ 421188 h 1516602"/>
                    <a:gd name="connsiteX135" fmla="*/ 435265 w 1007920"/>
                    <a:gd name="connsiteY135" fmla="*/ 718368 h 1516602"/>
                    <a:gd name="connsiteX136" fmla="*/ 435059 w 1007920"/>
                    <a:gd name="connsiteY136" fmla="*/ 799046 h 1516602"/>
                    <a:gd name="connsiteX137" fmla="*/ 430322 w 1007920"/>
                    <a:gd name="connsiteY137" fmla="*/ 879006 h 1516602"/>
                    <a:gd name="connsiteX0" fmla="*/ 430322 w 1007920"/>
                    <a:gd name="connsiteY0" fmla="*/ 879006 h 1516602"/>
                    <a:gd name="connsiteX1" fmla="*/ 392427 w 1007920"/>
                    <a:gd name="connsiteY1" fmla="*/ 931934 h 1516602"/>
                    <a:gd name="connsiteX2" fmla="*/ 312984 w 1007920"/>
                    <a:gd name="connsiteY2" fmla="*/ 966018 h 1516602"/>
                    <a:gd name="connsiteX3" fmla="*/ 240645 w 1007920"/>
                    <a:gd name="connsiteY3" fmla="*/ 957266 h 1516602"/>
                    <a:gd name="connsiteX4" fmla="*/ 181539 w 1007920"/>
                    <a:gd name="connsiteY4" fmla="*/ 937443 h 1516602"/>
                    <a:gd name="connsiteX5" fmla="*/ 116769 w 1007920"/>
                    <a:gd name="connsiteY5" fmla="*/ 903153 h 1516602"/>
                    <a:gd name="connsiteX6" fmla="*/ 59619 w 1007920"/>
                    <a:gd name="connsiteY6" fmla="*/ 874578 h 1516602"/>
                    <a:gd name="connsiteX7" fmla="*/ 46284 w 1007920"/>
                    <a:gd name="connsiteY7" fmla="*/ 895533 h 1516602"/>
                    <a:gd name="connsiteX8" fmla="*/ 50094 w 1007920"/>
                    <a:gd name="connsiteY8" fmla="*/ 933633 h 1516602"/>
                    <a:gd name="connsiteX9" fmla="*/ 53904 w 1007920"/>
                    <a:gd name="connsiteY9" fmla="*/ 939348 h 1516602"/>
                    <a:gd name="connsiteX10" fmla="*/ 59619 w 1007920"/>
                    <a:gd name="connsiteY10" fmla="*/ 943158 h 1516602"/>
                    <a:gd name="connsiteX11" fmla="*/ 63429 w 1007920"/>
                    <a:gd name="connsiteY11" fmla="*/ 948873 h 1516602"/>
                    <a:gd name="connsiteX12" fmla="*/ 80574 w 1007920"/>
                    <a:gd name="connsiteY12" fmla="*/ 958398 h 1516602"/>
                    <a:gd name="connsiteX13" fmla="*/ 166299 w 1007920"/>
                    <a:gd name="connsiteY13" fmla="*/ 979353 h 1516602"/>
                    <a:gd name="connsiteX14" fmla="*/ 267264 w 1007920"/>
                    <a:gd name="connsiteY14" fmla="*/ 1021263 h 1516602"/>
                    <a:gd name="connsiteX15" fmla="*/ 278694 w 1007920"/>
                    <a:gd name="connsiteY15" fmla="*/ 1076508 h 1516602"/>
                    <a:gd name="connsiteX16" fmla="*/ 264381 w 1007920"/>
                    <a:gd name="connsiteY16" fmla="*/ 1119397 h 1516602"/>
                    <a:gd name="connsiteX17" fmla="*/ 186224 w 1007920"/>
                    <a:gd name="connsiteY17" fmla="*/ 1150391 h 1516602"/>
                    <a:gd name="connsiteX18" fmla="*/ 27234 w 1007920"/>
                    <a:gd name="connsiteY18" fmla="*/ 1154613 h 1516602"/>
                    <a:gd name="connsiteX19" fmla="*/ 15804 w 1007920"/>
                    <a:gd name="connsiteY19" fmla="*/ 1160328 h 1516602"/>
                    <a:gd name="connsiteX20" fmla="*/ 6279 w 1007920"/>
                    <a:gd name="connsiteY20" fmla="*/ 1169853 h 1516602"/>
                    <a:gd name="connsiteX21" fmla="*/ 4374 w 1007920"/>
                    <a:gd name="connsiteY21" fmla="*/ 1175568 h 1516602"/>
                    <a:gd name="connsiteX22" fmla="*/ 564 w 1007920"/>
                    <a:gd name="connsiteY22" fmla="*/ 1181283 h 1516602"/>
                    <a:gd name="connsiteX23" fmla="*/ 6279 w 1007920"/>
                    <a:gd name="connsiteY23" fmla="*/ 1213668 h 1516602"/>
                    <a:gd name="connsiteX24" fmla="*/ 11994 w 1007920"/>
                    <a:gd name="connsiteY24" fmla="*/ 1217478 h 1516602"/>
                    <a:gd name="connsiteX25" fmla="*/ 17709 w 1007920"/>
                    <a:gd name="connsiteY25" fmla="*/ 1219383 h 1516602"/>
                    <a:gd name="connsiteX26" fmla="*/ 145344 w 1007920"/>
                    <a:gd name="connsiteY26" fmla="*/ 1217478 h 1516602"/>
                    <a:gd name="connsiteX27" fmla="*/ 239202 w 1007920"/>
                    <a:gd name="connsiteY27" fmla="*/ 1214801 h 1516602"/>
                    <a:gd name="connsiteX28" fmla="*/ 318699 w 1007920"/>
                    <a:gd name="connsiteY28" fmla="*/ 1217478 h 1516602"/>
                    <a:gd name="connsiteX29" fmla="*/ 330129 w 1007920"/>
                    <a:gd name="connsiteY29" fmla="*/ 1223193 h 1516602"/>
                    <a:gd name="connsiteX30" fmla="*/ 333939 w 1007920"/>
                    <a:gd name="connsiteY30" fmla="*/ 1228908 h 1516602"/>
                    <a:gd name="connsiteX31" fmla="*/ 339654 w 1007920"/>
                    <a:gd name="connsiteY31" fmla="*/ 1230813 h 1516602"/>
                    <a:gd name="connsiteX32" fmla="*/ 351084 w 1007920"/>
                    <a:gd name="connsiteY32" fmla="*/ 1238433 h 1516602"/>
                    <a:gd name="connsiteX33" fmla="*/ 356799 w 1007920"/>
                    <a:gd name="connsiteY33" fmla="*/ 1242243 h 1516602"/>
                    <a:gd name="connsiteX34" fmla="*/ 360609 w 1007920"/>
                    <a:gd name="connsiteY34" fmla="*/ 1247958 h 1516602"/>
                    <a:gd name="connsiteX35" fmla="*/ 366324 w 1007920"/>
                    <a:gd name="connsiteY35" fmla="*/ 1259388 h 1516602"/>
                    <a:gd name="connsiteX36" fmla="*/ 362514 w 1007920"/>
                    <a:gd name="connsiteY36" fmla="*/ 1286058 h 1516602"/>
                    <a:gd name="connsiteX37" fmla="*/ 358704 w 1007920"/>
                    <a:gd name="connsiteY37" fmla="*/ 1291773 h 1516602"/>
                    <a:gd name="connsiteX38" fmla="*/ 356799 w 1007920"/>
                    <a:gd name="connsiteY38" fmla="*/ 1297488 h 1516602"/>
                    <a:gd name="connsiteX39" fmla="*/ 352989 w 1007920"/>
                    <a:gd name="connsiteY39" fmla="*/ 1303203 h 1516602"/>
                    <a:gd name="connsiteX40" fmla="*/ 351084 w 1007920"/>
                    <a:gd name="connsiteY40" fmla="*/ 1308918 h 1516602"/>
                    <a:gd name="connsiteX41" fmla="*/ 347274 w 1007920"/>
                    <a:gd name="connsiteY41" fmla="*/ 1314633 h 1516602"/>
                    <a:gd name="connsiteX42" fmla="*/ 330129 w 1007920"/>
                    <a:gd name="connsiteY42" fmla="*/ 1381308 h 1516602"/>
                    <a:gd name="connsiteX43" fmla="*/ 328224 w 1007920"/>
                    <a:gd name="connsiteY43" fmla="*/ 1432743 h 1516602"/>
                    <a:gd name="connsiteX44" fmla="*/ 330129 w 1007920"/>
                    <a:gd name="connsiteY44" fmla="*/ 1457508 h 1516602"/>
                    <a:gd name="connsiteX45" fmla="*/ 332034 w 1007920"/>
                    <a:gd name="connsiteY45" fmla="*/ 1463223 h 1516602"/>
                    <a:gd name="connsiteX46" fmla="*/ 335844 w 1007920"/>
                    <a:gd name="connsiteY46" fmla="*/ 1467033 h 1516602"/>
                    <a:gd name="connsiteX47" fmla="*/ 364419 w 1007920"/>
                    <a:gd name="connsiteY47" fmla="*/ 1512753 h 1516602"/>
                    <a:gd name="connsiteX48" fmla="*/ 387279 w 1007920"/>
                    <a:gd name="connsiteY48" fmla="*/ 1514658 h 1516602"/>
                    <a:gd name="connsiteX49" fmla="*/ 392994 w 1007920"/>
                    <a:gd name="connsiteY49" fmla="*/ 1508943 h 1516602"/>
                    <a:gd name="connsiteX50" fmla="*/ 394899 w 1007920"/>
                    <a:gd name="connsiteY50" fmla="*/ 1497513 h 1516602"/>
                    <a:gd name="connsiteX51" fmla="*/ 396804 w 1007920"/>
                    <a:gd name="connsiteY51" fmla="*/ 1491798 h 1516602"/>
                    <a:gd name="connsiteX52" fmla="*/ 398709 w 1007920"/>
                    <a:gd name="connsiteY52" fmla="*/ 1474653 h 1516602"/>
                    <a:gd name="connsiteX53" fmla="*/ 400614 w 1007920"/>
                    <a:gd name="connsiteY53" fmla="*/ 1461318 h 1516602"/>
                    <a:gd name="connsiteX54" fmla="*/ 404424 w 1007920"/>
                    <a:gd name="connsiteY54" fmla="*/ 1404168 h 1516602"/>
                    <a:gd name="connsiteX55" fmla="*/ 410139 w 1007920"/>
                    <a:gd name="connsiteY55" fmla="*/ 1392738 h 1516602"/>
                    <a:gd name="connsiteX56" fmla="*/ 413949 w 1007920"/>
                    <a:gd name="connsiteY56" fmla="*/ 1379403 h 1516602"/>
                    <a:gd name="connsiteX57" fmla="*/ 415854 w 1007920"/>
                    <a:gd name="connsiteY57" fmla="*/ 1373688 h 1516602"/>
                    <a:gd name="connsiteX58" fmla="*/ 417759 w 1007920"/>
                    <a:gd name="connsiteY58" fmla="*/ 1360353 h 1516602"/>
                    <a:gd name="connsiteX59" fmla="*/ 421569 w 1007920"/>
                    <a:gd name="connsiteY59" fmla="*/ 1348923 h 1516602"/>
                    <a:gd name="connsiteX60" fmla="*/ 427284 w 1007920"/>
                    <a:gd name="connsiteY60" fmla="*/ 1335588 h 1516602"/>
                    <a:gd name="connsiteX61" fmla="*/ 467289 w 1007920"/>
                    <a:gd name="connsiteY61" fmla="*/ 1265103 h 1516602"/>
                    <a:gd name="connsiteX62" fmla="*/ 528455 w 1007920"/>
                    <a:gd name="connsiteY62" fmla="*/ 1230091 h 1516602"/>
                    <a:gd name="connsiteX63" fmla="*/ 601154 w 1007920"/>
                    <a:gd name="connsiteY63" fmla="*/ 1221700 h 1516602"/>
                    <a:gd name="connsiteX64" fmla="*/ 720654 w 1007920"/>
                    <a:gd name="connsiteY64" fmla="*/ 1316538 h 1516602"/>
                    <a:gd name="connsiteX65" fmla="*/ 733989 w 1007920"/>
                    <a:gd name="connsiteY65" fmla="*/ 1326063 h 1516602"/>
                    <a:gd name="connsiteX66" fmla="*/ 743514 w 1007920"/>
                    <a:gd name="connsiteY66" fmla="*/ 1327968 h 1516602"/>
                    <a:gd name="connsiteX67" fmla="*/ 749229 w 1007920"/>
                    <a:gd name="connsiteY67" fmla="*/ 1329873 h 1516602"/>
                    <a:gd name="connsiteX68" fmla="*/ 762564 w 1007920"/>
                    <a:gd name="connsiteY68" fmla="*/ 1335588 h 1516602"/>
                    <a:gd name="connsiteX69" fmla="*/ 777804 w 1007920"/>
                    <a:gd name="connsiteY69" fmla="*/ 1333683 h 1516602"/>
                    <a:gd name="connsiteX70" fmla="*/ 789234 w 1007920"/>
                    <a:gd name="connsiteY70" fmla="*/ 1327968 h 1516602"/>
                    <a:gd name="connsiteX71" fmla="*/ 794949 w 1007920"/>
                    <a:gd name="connsiteY71" fmla="*/ 1326063 h 1516602"/>
                    <a:gd name="connsiteX72" fmla="*/ 802569 w 1007920"/>
                    <a:gd name="connsiteY72" fmla="*/ 1308918 h 1516602"/>
                    <a:gd name="connsiteX73" fmla="*/ 800664 w 1007920"/>
                    <a:gd name="connsiteY73" fmla="*/ 1284153 h 1516602"/>
                    <a:gd name="connsiteX74" fmla="*/ 798759 w 1007920"/>
                    <a:gd name="connsiteY74" fmla="*/ 1278438 h 1516602"/>
                    <a:gd name="connsiteX75" fmla="*/ 796854 w 1007920"/>
                    <a:gd name="connsiteY75" fmla="*/ 1270818 h 1516602"/>
                    <a:gd name="connsiteX76" fmla="*/ 783519 w 1007920"/>
                    <a:gd name="connsiteY76" fmla="*/ 1253673 h 1516602"/>
                    <a:gd name="connsiteX77" fmla="*/ 773994 w 1007920"/>
                    <a:gd name="connsiteY77" fmla="*/ 1247958 h 1516602"/>
                    <a:gd name="connsiteX78" fmla="*/ 648264 w 1007920"/>
                    <a:gd name="connsiteY78" fmla="*/ 1156518 h 1516602"/>
                    <a:gd name="connsiteX79" fmla="*/ 644454 w 1007920"/>
                    <a:gd name="connsiteY79" fmla="*/ 1139373 h 1516602"/>
                    <a:gd name="connsiteX80" fmla="*/ 646359 w 1007920"/>
                    <a:gd name="connsiteY80" fmla="*/ 1131753 h 1516602"/>
                    <a:gd name="connsiteX81" fmla="*/ 650169 w 1007920"/>
                    <a:gd name="connsiteY81" fmla="*/ 1114608 h 1516602"/>
                    <a:gd name="connsiteX82" fmla="*/ 653979 w 1007920"/>
                    <a:gd name="connsiteY82" fmla="*/ 1108893 h 1516602"/>
                    <a:gd name="connsiteX83" fmla="*/ 655884 w 1007920"/>
                    <a:gd name="connsiteY83" fmla="*/ 1103178 h 1516602"/>
                    <a:gd name="connsiteX84" fmla="*/ 661599 w 1007920"/>
                    <a:gd name="connsiteY84" fmla="*/ 1101273 h 1516602"/>
                    <a:gd name="connsiteX85" fmla="*/ 671124 w 1007920"/>
                    <a:gd name="connsiteY85" fmla="*/ 1089843 h 1516602"/>
                    <a:gd name="connsiteX86" fmla="*/ 724464 w 1007920"/>
                    <a:gd name="connsiteY86" fmla="*/ 1082223 h 1516602"/>
                    <a:gd name="connsiteX87" fmla="*/ 842574 w 1007920"/>
                    <a:gd name="connsiteY87" fmla="*/ 1084128 h 1516602"/>
                    <a:gd name="connsiteX88" fmla="*/ 871149 w 1007920"/>
                    <a:gd name="connsiteY88" fmla="*/ 1086033 h 1516602"/>
                    <a:gd name="connsiteX89" fmla="*/ 899724 w 1007920"/>
                    <a:gd name="connsiteY89" fmla="*/ 1091748 h 1516602"/>
                    <a:gd name="connsiteX90" fmla="*/ 922584 w 1007920"/>
                    <a:gd name="connsiteY90" fmla="*/ 1095558 h 1516602"/>
                    <a:gd name="connsiteX91" fmla="*/ 951159 w 1007920"/>
                    <a:gd name="connsiteY91" fmla="*/ 1101273 h 1516602"/>
                    <a:gd name="connsiteX92" fmla="*/ 956874 w 1007920"/>
                    <a:gd name="connsiteY92" fmla="*/ 1101273 h 1516602"/>
                    <a:gd name="connsiteX93" fmla="*/ 1002594 w 1007920"/>
                    <a:gd name="connsiteY93" fmla="*/ 1099368 h 1516602"/>
                    <a:gd name="connsiteX94" fmla="*/ 1003378 w 1007920"/>
                    <a:gd name="connsiteY94" fmla="*/ 1065958 h 1516602"/>
                    <a:gd name="connsiteX95" fmla="*/ 970209 w 1007920"/>
                    <a:gd name="connsiteY95" fmla="*/ 1044123 h 1516602"/>
                    <a:gd name="connsiteX96" fmla="*/ 935919 w 1007920"/>
                    <a:gd name="connsiteY96" fmla="*/ 1034598 h 1516602"/>
                    <a:gd name="connsiteX97" fmla="*/ 825429 w 1007920"/>
                    <a:gd name="connsiteY97" fmla="*/ 1034598 h 1516602"/>
                    <a:gd name="connsiteX98" fmla="*/ 730179 w 1007920"/>
                    <a:gd name="connsiteY98" fmla="*/ 1038408 h 1516602"/>
                    <a:gd name="connsiteX99" fmla="*/ 669219 w 1007920"/>
                    <a:gd name="connsiteY99" fmla="*/ 1046028 h 1516602"/>
                    <a:gd name="connsiteX100" fmla="*/ 646360 w 1007920"/>
                    <a:gd name="connsiteY100" fmla="*/ 1049838 h 1516602"/>
                    <a:gd name="connsiteX101" fmla="*/ 640078 w 1007920"/>
                    <a:gd name="connsiteY101" fmla="*/ 1026051 h 1516602"/>
                    <a:gd name="connsiteX102" fmla="*/ 673029 w 1007920"/>
                    <a:gd name="connsiteY102" fmla="*/ 992688 h 1516602"/>
                    <a:gd name="connsiteX103" fmla="*/ 674934 w 1007920"/>
                    <a:gd name="connsiteY103" fmla="*/ 986973 h 1516602"/>
                    <a:gd name="connsiteX104" fmla="*/ 680649 w 1007920"/>
                    <a:gd name="connsiteY104" fmla="*/ 985068 h 1516602"/>
                    <a:gd name="connsiteX105" fmla="*/ 686364 w 1007920"/>
                    <a:gd name="connsiteY105" fmla="*/ 981258 h 1516602"/>
                    <a:gd name="connsiteX106" fmla="*/ 695889 w 1007920"/>
                    <a:gd name="connsiteY106" fmla="*/ 971733 h 1516602"/>
                    <a:gd name="connsiteX107" fmla="*/ 705414 w 1007920"/>
                    <a:gd name="connsiteY107" fmla="*/ 960303 h 1516602"/>
                    <a:gd name="connsiteX108" fmla="*/ 716844 w 1007920"/>
                    <a:gd name="connsiteY108" fmla="*/ 952683 h 1516602"/>
                    <a:gd name="connsiteX109" fmla="*/ 732084 w 1007920"/>
                    <a:gd name="connsiteY109" fmla="*/ 939348 h 1516602"/>
                    <a:gd name="connsiteX110" fmla="*/ 741609 w 1007920"/>
                    <a:gd name="connsiteY110" fmla="*/ 927918 h 1516602"/>
                    <a:gd name="connsiteX111" fmla="*/ 753039 w 1007920"/>
                    <a:gd name="connsiteY111" fmla="*/ 918393 h 1516602"/>
                    <a:gd name="connsiteX112" fmla="*/ 758754 w 1007920"/>
                    <a:gd name="connsiteY112" fmla="*/ 906963 h 1516602"/>
                    <a:gd name="connsiteX113" fmla="*/ 760659 w 1007920"/>
                    <a:gd name="connsiteY113" fmla="*/ 901248 h 1516602"/>
                    <a:gd name="connsiteX114" fmla="*/ 766374 w 1007920"/>
                    <a:gd name="connsiteY114" fmla="*/ 889818 h 1516602"/>
                    <a:gd name="connsiteX115" fmla="*/ 764469 w 1007920"/>
                    <a:gd name="connsiteY115" fmla="*/ 874578 h 1516602"/>
                    <a:gd name="connsiteX116" fmla="*/ 758754 w 1007920"/>
                    <a:gd name="connsiteY116" fmla="*/ 872673 h 1516602"/>
                    <a:gd name="connsiteX117" fmla="*/ 737799 w 1007920"/>
                    <a:gd name="connsiteY117" fmla="*/ 874578 h 1516602"/>
                    <a:gd name="connsiteX118" fmla="*/ 732084 w 1007920"/>
                    <a:gd name="connsiteY118" fmla="*/ 878388 h 1516602"/>
                    <a:gd name="connsiteX119" fmla="*/ 699699 w 1007920"/>
                    <a:gd name="connsiteY119" fmla="*/ 899343 h 1516602"/>
                    <a:gd name="connsiteX120" fmla="*/ 595181 w 1007920"/>
                    <a:gd name="connsiteY120" fmla="*/ 957831 h 1516602"/>
                    <a:gd name="connsiteX121" fmla="*/ 507294 w 1007920"/>
                    <a:gd name="connsiteY121" fmla="*/ 847908 h 1516602"/>
                    <a:gd name="connsiteX122" fmla="*/ 503484 w 1007920"/>
                    <a:gd name="connsiteY122" fmla="*/ 358323 h 1516602"/>
                    <a:gd name="connsiteX123" fmla="*/ 499674 w 1007920"/>
                    <a:gd name="connsiteY123" fmla="*/ 66858 h 1516602"/>
                    <a:gd name="connsiteX124" fmla="*/ 490149 w 1007920"/>
                    <a:gd name="connsiteY124" fmla="*/ 40188 h 1516602"/>
                    <a:gd name="connsiteX125" fmla="*/ 488244 w 1007920"/>
                    <a:gd name="connsiteY125" fmla="*/ 34473 h 1516602"/>
                    <a:gd name="connsiteX126" fmla="*/ 484434 w 1007920"/>
                    <a:gd name="connsiteY126" fmla="*/ 28758 h 1516602"/>
                    <a:gd name="connsiteX127" fmla="*/ 478719 w 1007920"/>
                    <a:gd name="connsiteY127" fmla="*/ 17328 h 1516602"/>
                    <a:gd name="connsiteX128" fmla="*/ 473004 w 1007920"/>
                    <a:gd name="connsiteY128" fmla="*/ 13518 h 1516602"/>
                    <a:gd name="connsiteX129" fmla="*/ 469194 w 1007920"/>
                    <a:gd name="connsiteY129" fmla="*/ 7803 h 1516602"/>
                    <a:gd name="connsiteX130" fmla="*/ 429189 w 1007920"/>
                    <a:gd name="connsiteY130" fmla="*/ 11613 h 1516602"/>
                    <a:gd name="connsiteX131" fmla="*/ 425379 w 1007920"/>
                    <a:gd name="connsiteY131" fmla="*/ 78288 h 1516602"/>
                    <a:gd name="connsiteX132" fmla="*/ 425379 w 1007920"/>
                    <a:gd name="connsiteY132" fmla="*/ 84003 h 1516602"/>
                    <a:gd name="connsiteX133" fmla="*/ 429189 w 1007920"/>
                    <a:gd name="connsiteY133" fmla="*/ 238308 h 1516602"/>
                    <a:gd name="connsiteX134" fmla="*/ 440619 w 1007920"/>
                    <a:gd name="connsiteY134" fmla="*/ 421188 h 1516602"/>
                    <a:gd name="connsiteX135" fmla="*/ 435265 w 1007920"/>
                    <a:gd name="connsiteY135" fmla="*/ 718368 h 1516602"/>
                    <a:gd name="connsiteX136" fmla="*/ 435059 w 1007920"/>
                    <a:gd name="connsiteY136" fmla="*/ 799046 h 1516602"/>
                    <a:gd name="connsiteX137" fmla="*/ 430322 w 1007920"/>
                    <a:gd name="connsiteY137" fmla="*/ 879006 h 1516602"/>
                    <a:gd name="connsiteX0" fmla="*/ 430322 w 1007920"/>
                    <a:gd name="connsiteY0" fmla="*/ 879006 h 1516602"/>
                    <a:gd name="connsiteX1" fmla="*/ 392427 w 1007920"/>
                    <a:gd name="connsiteY1" fmla="*/ 931934 h 1516602"/>
                    <a:gd name="connsiteX2" fmla="*/ 312984 w 1007920"/>
                    <a:gd name="connsiteY2" fmla="*/ 966018 h 1516602"/>
                    <a:gd name="connsiteX3" fmla="*/ 240645 w 1007920"/>
                    <a:gd name="connsiteY3" fmla="*/ 957266 h 1516602"/>
                    <a:gd name="connsiteX4" fmla="*/ 181539 w 1007920"/>
                    <a:gd name="connsiteY4" fmla="*/ 937443 h 1516602"/>
                    <a:gd name="connsiteX5" fmla="*/ 116769 w 1007920"/>
                    <a:gd name="connsiteY5" fmla="*/ 903153 h 1516602"/>
                    <a:gd name="connsiteX6" fmla="*/ 59619 w 1007920"/>
                    <a:gd name="connsiteY6" fmla="*/ 874578 h 1516602"/>
                    <a:gd name="connsiteX7" fmla="*/ 46284 w 1007920"/>
                    <a:gd name="connsiteY7" fmla="*/ 895533 h 1516602"/>
                    <a:gd name="connsiteX8" fmla="*/ 50094 w 1007920"/>
                    <a:gd name="connsiteY8" fmla="*/ 933633 h 1516602"/>
                    <a:gd name="connsiteX9" fmla="*/ 53904 w 1007920"/>
                    <a:gd name="connsiteY9" fmla="*/ 939348 h 1516602"/>
                    <a:gd name="connsiteX10" fmla="*/ 59619 w 1007920"/>
                    <a:gd name="connsiteY10" fmla="*/ 943158 h 1516602"/>
                    <a:gd name="connsiteX11" fmla="*/ 63429 w 1007920"/>
                    <a:gd name="connsiteY11" fmla="*/ 948873 h 1516602"/>
                    <a:gd name="connsiteX12" fmla="*/ 80574 w 1007920"/>
                    <a:gd name="connsiteY12" fmla="*/ 958398 h 1516602"/>
                    <a:gd name="connsiteX13" fmla="*/ 166299 w 1007920"/>
                    <a:gd name="connsiteY13" fmla="*/ 979353 h 1516602"/>
                    <a:gd name="connsiteX14" fmla="*/ 267264 w 1007920"/>
                    <a:gd name="connsiteY14" fmla="*/ 1021263 h 1516602"/>
                    <a:gd name="connsiteX15" fmla="*/ 278694 w 1007920"/>
                    <a:gd name="connsiteY15" fmla="*/ 1076508 h 1516602"/>
                    <a:gd name="connsiteX16" fmla="*/ 264381 w 1007920"/>
                    <a:gd name="connsiteY16" fmla="*/ 1119397 h 1516602"/>
                    <a:gd name="connsiteX17" fmla="*/ 186224 w 1007920"/>
                    <a:gd name="connsiteY17" fmla="*/ 1150391 h 1516602"/>
                    <a:gd name="connsiteX18" fmla="*/ 27234 w 1007920"/>
                    <a:gd name="connsiteY18" fmla="*/ 1154613 h 1516602"/>
                    <a:gd name="connsiteX19" fmla="*/ 15804 w 1007920"/>
                    <a:gd name="connsiteY19" fmla="*/ 1160328 h 1516602"/>
                    <a:gd name="connsiteX20" fmla="*/ 6279 w 1007920"/>
                    <a:gd name="connsiteY20" fmla="*/ 1169853 h 1516602"/>
                    <a:gd name="connsiteX21" fmla="*/ 4374 w 1007920"/>
                    <a:gd name="connsiteY21" fmla="*/ 1175568 h 1516602"/>
                    <a:gd name="connsiteX22" fmla="*/ 564 w 1007920"/>
                    <a:gd name="connsiteY22" fmla="*/ 1181283 h 1516602"/>
                    <a:gd name="connsiteX23" fmla="*/ 6279 w 1007920"/>
                    <a:gd name="connsiteY23" fmla="*/ 1213668 h 1516602"/>
                    <a:gd name="connsiteX24" fmla="*/ 11994 w 1007920"/>
                    <a:gd name="connsiteY24" fmla="*/ 1217478 h 1516602"/>
                    <a:gd name="connsiteX25" fmla="*/ 17709 w 1007920"/>
                    <a:gd name="connsiteY25" fmla="*/ 1219383 h 1516602"/>
                    <a:gd name="connsiteX26" fmla="*/ 145344 w 1007920"/>
                    <a:gd name="connsiteY26" fmla="*/ 1217478 h 1516602"/>
                    <a:gd name="connsiteX27" fmla="*/ 239202 w 1007920"/>
                    <a:gd name="connsiteY27" fmla="*/ 1214801 h 1516602"/>
                    <a:gd name="connsiteX28" fmla="*/ 318699 w 1007920"/>
                    <a:gd name="connsiteY28" fmla="*/ 1217478 h 1516602"/>
                    <a:gd name="connsiteX29" fmla="*/ 330129 w 1007920"/>
                    <a:gd name="connsiteY29" fmla="*/ 1223193 h 1516602"/>
                    <a:gd name="connsiteX30" fmla="*/ 333939 w 1007920"/>
                    <a:gd name="connsiteY30" fmla="*/ 1228908 h 1516602"/>
                    <a:gd name="connsiteX31" fmla="*/ 339654 w 1007920"/>
                    <a:gd name="connsiteY31" fmla="*/ 1230813 h 1516602"/>
                    <a:gd name="connsiteX32" fmla="*/ 351084 w 1007920"/>
                    <a:gd name="connsiteY32" fmla="*/ 1238433 h 1516602"/>
                    <a:gd name="connsiteX33" fmla="*/ 356799 w 1007920"/>
                    <a:gd name="connsiteY33" fmla="*/ 1242243 h 1516602"/>
                    <a:gd name="connsiteX34" fmla="*/ 360609 w 1007920"/>
                    <a:gd name="connsiteY34" fmla="*/ 1247958 h 1516602"/>
                    <a:gd name="connsiteX35" fmla="*/ 366324 w 1007920"/>
                    <a:gd name="connsiteY35" fmla="*/ 1259388 h 1516602"/>
                    <a:gd name="connsiteX36" fmla="*/ 362514 w 1007920"/>
                    <a:gd name="connsiteY36" fmla="*/ 1286058 h 1516602"/>
                    <a:gd name="connsiteX37" fmla="*/ 358704 w 1007920"/>
                    <a:gd name="connsiteY37" fmla="*/ 1291773 h 1516602"/>
                    <a:gd name="connsiteX38" fmla="*/ 356799 w 1007920"/>
                    <a:gd name="connsiteY38" fmla="*/ 1297488 h 1516602"/>
                    <a:gd name="connsiteX39" fmla="*/ 352989 w 1007920"/>
                    <a:gd name="connsiteY39" fmla="*/ 1303203 h 1516602"/>
                    <a:gd name="connsiteX40" fmla="*/ 351084 w 1007920"/>
                    <a:gd name="connsiteY40" fmla="*/ 1308918 h 1516602"/>
                    <a:gd name="connsiteX41" fmla="*/ 347274 w 1007920"/>
                    <a:gd name="connsiteY41" fmla="*/ 1314633 h 1516602"/>
                    <a:gd name="connsiteX42" fmla="*/ 330129 w 1007920"/>
                    <a:gd name="connsiteY42" fmla="*/ 1381308 h 1516602"/>
                    <a:gd name="connsiteX43" fmla="*/ 328224 w 1007920"/>
                    <a:gd name="connsiteY43" fmla="*/ 1432743 h 1516602"/>
                    <a:gd name="connsiteX44" fmla="*/ 330129 w 1007920"/>
                    <a:gd name="connsiteY44" fmla="*/ 1457508 h 1516602"/>
                    <a:gd name="connsiteX45" fmla="*/ 332034 w 1007920"/>
                    <a:gd name="connsiteY45" fmla="*/ 1463223 h 1516602"/>
                    <a:gd name="connsiteX46" fmla="*/ 335844 w 1007920"/>
                    <a:gd name="connsiteY46" fmla="*/ 1467033 h 1516602"/>
                    <a:gd name="connsiteX47" fmla="*/ 364419 w 1007920"/>
                    <a:gd name="connsiteY47" fmla="*/ 1512753 h 1516602"/>
                    <a:gd name="connsiteX48" fmla="*/ 387279 w 1007920"/>
                    <a:gd name="connsiteY48" fmla="*/ 1514658 h 1516602"/>
                    <a:gd name="connsiteX49" fmla="*/ 392994 w 1007920"/>
                    <a:gd name="connsiteY49" fmla="*/ 1508943 h 1516602"/>
                    <a:gd name="connsiteX50" fmla="*/ 394899 w 1007920"/>
                    <a:gd name="connsiteY50" fmla="*/ 1497513 h 1516602"/>
                    <a:gd name="connsiteX51" fmla="*/ 396804 w 1007920"/>
                    <a:gd name="connsiteY51" fmla="*/ 1491798 h 1516602"/>
                    <a:gd name="connsiteX52" fmla="*/ 398709 w 1007920"/>
                    <a:gd name="connsiteY52" fmla="*/ 1474653 h 1516602"/>
                    <a:gd name="connsiteX53" fmla="*/ 400614 w 1007920"/>
                    <a:gd name="connsiteY53" fmla="*/ 1461318 h 1516602"/>
                    <a:gd name="connsiteX54" fmla="*/ 404424 w 1007920"/>
                    <a:gd name="connsiteY54" fmla="*/ 1404168 h 1516602"/>
                    <a:gd name="connsiteX55" fmla="*/ 410139 w 1007920"/>
                    <a:gd name="connsiteY55" fmla="*/ 1392738 h 1516602"/>
                    <a:gd name="connsiteX56" fmla="*/ 413949 w 1007920"/>
                    <a:gd name="connsiteY56" fmla="*/ 1379403 h 1516602"/>
                    <a:gd name="connsiteX57" fmla="*/ 415854 w 1007920"/>
                    <a:gd name="connsiteY57" fmla="*/ 1373688 h 1516602"/>
                    <a:gd name="connsiteX58" fmla="*/ 417759 w 1007920"/>
                    <a:gd name="connsiteY58" fmla="*/ 1360353 h 1516602"/>
                    <a:gd name="connsiteX59" fmla="*/ 421569 w 1007920"/>
                    <a:gd name="connsiteY59" fmla="*/ 1348923 h 1516602"/>
                    <a:gd name="connsiteX60" fmla="*/ 427284 w 1007920"/>
                    <a:gd name="connsiteY60" fmla="*/ 1335588 h 1516602"/>
                    <a:gd name="connsiteX61" fmla="*/ 467289 w 1007920"/>
                    <a:gd name="connsiteY61" fmla="*/ 1265103 h 1516602"/>
                    <a:gd name="connsiteX62" fmla="*/ 528455 w 1007920"/>
                    <a:gd name="connsiteY62" fmla="*/ 1230091 h 1516602"/>
                    <a:gd name="connsiteX63" fmla="*/ 601154 w 1007920"/>
                    <a:gd name="connsiteY63" fmla="*/ 1221700 h 1516602"/>
                    <a:gd name="connsiteX64" fmla="*/ 720654 w 1007920"/>
                    <a:gd name="connsiteY64" fmla="*/ 1316538 h 1516602"/>
                    <a:gd name="connsiteX65" fmla="*/ 733989 w 1007920"/>
                    <a:gd name="connsiteY65" fmla="*/ 1326063 h 1516602"/>
                    <a:gd name="connsiteX66" fmla="*/ 743514 w 1007920"/>
                    <a:gd name="connsiteY66" fmla="*/ 1327968 h 1516602"/>
                    <a:gd name="connsiteX67" fmla="*/ 749229 w 1007920"/>
                    <a:gd name="connsiteY67" fmla="*/ 1329873 h 1516602"/>
                    <a:gd name="connsiteX68" fmla="*/ 762564 w 1007920"/>
                    <a:gd name="connsiteY68" fmla="*/ 1335588 h 1516602"/>
                    <a:gd name="connsiteX69" fmla="*/ 777804 w 1007920"/>
                    <a:gd name="connsiteY69" fmla="*/ 1333683 h 1516602"/>
                    <a:gd name="connsiteX70" fmla="*/ 789234 w 1007920"/>
                    <a:gd name="connsiteY70" fmla="*/ 1327968 h 1516602"/>
                    <a:gd name="connsiteX71" fmla="*/ 794949 w 1007920"/>
                    <a:gd name="connsiteY71" fmla="*/ 1326063 h 1516602"/>
                    <a:gd name="connsiteX72" fmla="*/ 802569 w 1007920"/>
                    <a:gd name="connsiteY72" fmla="*/ 1308918 h 1516602"/>
                    <a:gd name="connsiteX73" fmla="*/ 800664 w 1007920"/>
                    <a:gd name="connsiteY73" fmla="*/ 1284153 h 1516602"/>
                    <a:gd name="connsiteX74" fmla="*/ 798759 w 1007920"/>
                    <a:gd name="connsiteY74" fmla="*/ 1278438 h 1516602"/>
                    <a:gd name="connsiteX75" fmla="*/ 796854 w 1007920"/>
                    <a:gd name="connsiteY75" fmla="*/ 1270818 h 1516602"/>
                    <a:gd name="connsiteX76" fmla="*/ 783519 w 1007920"/>
                    <a:gd name="connsiteY76" fmla="*/ 1253673 h 1516602"/>
                    <a:gd name="connsiteX77" fmla="*/ 773994 w 1007920"/>
                    <a:gd name="connsiteY77" fmla="*/ 1247958 h 1516602"/>
                    <a:gd name="connsiteX78" fmla="*/ 648264 w 1007920"/>
                    <a:gd name="connsiteY78" fmla="*/ 1156518 h 1516602"/>
                    <a:gd name="connsiteX79" fmla="*/ 644454 w 1007920"/>
                    <a:gd name="connsiteY79" fmla="*/ 1139373 h 1516602"/>
                    <a:gd name="connsiteX80" fmla="*/ 646359 w 1007920"/>
                    <a:gd name="connsiteY80" fmla="*/ 1131753 h 1516602"/>
                    <a:gd name="connsiteX81" fmla="*/ 650169 w 1007920"/>
                    <a:gd name="connsiteY81" fmla="*/ 1114608 h 1516602"/>
                    <a:gd name="connsiteX82" fmla="*/ 653979 w 1007920"/>
                    <a:gd name="connsiteY82" fmla="*/ 1108893 h 1516602"/>
                    <a:gd name="connsiteX83" fmla="*/ 655884 w 1007920"/>
                    <a:gd name="connsiteY83" fmla="*/ 1103178 h 1516602"/>
                    <a:gd name="connsiteX84" fmla="*/ 661599 w 1007920"/>
                    <a:gd name="connsiteY84" fmla="*/ 1101273 h 1516602"/>
                    <a:gd name="connsiteX85" fmla="*/ 671124 w 1007920"/>
                    <a:gd name="connsiteY85" fmla="*/ 1089843 h 1516602"/>
                    <a:gd name="connsiteX86" fmla="*/ 724464 w 1007920"/>
                    <a:gd name="connsiteY86" fmla="*/ 1082223 h 1516602"/>
                    <a:gd name="connsiteX87" fmla="*/ 842574 w 1007920"/>
                    <a:gd name="connsiteY87" fmla="*/ 1084128 h 1516602"/>
                    <a:gd name="connsiteX88" fmla="*/ 871149 w 1007920"/>
                    <a:gd name="connsiteY88" fmla="*/ 1086033 h 1516602"/>
                    <a:gd name="connsiteX89" fmla="*/ 899724 w 1007920"/>
                    <a:gd name="connsiteY89" fmla="*/ 1091748 h 1516602"/>
                    <a:gd name="connsiteX90" fmla="*/ 922584 w 1007920"/>
                    <a:gd name="connsiteY90" fmla="*/ 1095558 h 1516602"/>
                    <a:gd name="connsiteX91" fmla="*/ 951159 w 1007920"/>
                    <a:gd name="connsiteY91" fmla="*/ 1101273 h 1516602"/>
                    <a:gd name="connsiteX92" fmla="*/ 1002594 w 1007920"/>
                    <a:gd name="connsiteY92" fmla="*/ 1099368 h 1516602"/>
                    <a:gd name="connsiteX93" fmla="*/ 1003378 w 1007920"/>
                    <a:gd name="connsiteY93" fmla="*/ 1065958 h 1516602"/>
                    <a:gd name="connsiteX94" fmla="*/ 970209 w 1007920"/>
                    <a:gd name="connsiteY94" fmla="*/ 1044123 h 1516602"/>
                    <a:gd name="connsiteX95" fmla="*/ 935919 w 1007920"/>
                    <a:gd name="connsiteY95" fmla="*/ 1034598 h 1516602"/>
                    <a:gd name="connsiteX96" fmla="*/ 825429 w 1007920"/>
                    <a:gd name="connsiteY96" fmla="*/ 1034598 h 1516602"/>
                    <a:gd name="connsiteX97" fmla="*/ 730179 w 1007920"/>
                    <a:gd name="connsiteY97" fmla="*/ 1038408 h 1516602"/>
                    <a:gd name="connsiteX98" fmla="*/ 669219 w 1007920"/>
                    <a:gd name="connsiteY98" fmla="*/ 1046028 h 1516602"/>
                    <a:gd name="connsiteX99" fmla="*/ 646360 w 1007920"/>
                    <a:gd name="connsiteY99" fmla="*/ 1049838 h 1516602"/>
                    <a:gd name="connsiteX100" fmla="*/ 640078 w 1007920"/>
                    <a:gd name="connsiteY100" fmla="*/ 1026051 h 1516602"/>
                    <a:gd name="connsiteX101" fmla="*/ 673029 w 1007920"/>
                    <a:gd name="connsiteY101" fmla="*/ 992688 h 1516602"/>
                    <a:gd name="connsiteX102" fmla="*/ 674934 w 1007920"/>
                    <a:gd name="connsiteY102" fmla="*/ 986973 h 1516602"/>
                    <a:gd name="connsiteX103" fmla="*/ 680649 w 1007920"/>
                    <a:gd name="connsiteY103" fmla="*/ 985068 h 1516602"/>
                    <a:gd name="connsiteX104" fmla="*/ 686364 w 1007920"/>
                    <a:gd name="connsiteY104" fmla="*/ 981258 h 1516602"/>
                    <a:gd name="connsiteX105" fmla="*/ 695889 w 1007920"/>
                    <a:gd name="connsiteY105" fmla="*/ 971733 h 1516602"/>
                    <a:gd name="connsiteX106" fmla="*/ 705414 w 1007920"/>
                    <a:gd name="connsiteY106" fmla="*/ 960303 h 1516602"/>
                    <a:gd name="connsiteX107" fmla="*/ 716844 w 1007920"/>
                    <a:gd name="connsiteY107" fmla="*/ 952683 h 1516602"/>
                    <a:gd name="connsiteX108" fmla="*/ 732084 w 1007920"/>
                    <a:gd name="connsiteY108" fmla="*/ 939348 h 1516602"/>
                    <a:gd name="connsiteX109" fmla="*/ 741609 w 1007920"/>
                    <a:gd name="connsiteY109" fmla="*/ 927918 h 1516602"/>
                    <a:gd name="connsiteX110" fmla="*/ 753039 w 1007920"/>
                    <a:gd name="connsiteY110" fmla="*/ 918393 h 1516602"/>
                    <a:gd name="connsiteX111" fmla="*/ 758754 w 1007920"/>
                    <a:gd name="connsiteY111" fmla="*/ 906963 h 1516602"/>
                    <a:gd name="connsiteX112" fmla="*/ 760659 w 1007920"/>
                    <a:gd name="connsiteY112" fmla="*/ 901248 h 1516602"/>
                    <a:gd name="connsiteX113" fmla="*/ 766374 w 1007920"/>
                    <a:gd name="connsiteY113" fmla="*/ 889818 h 1516602"/>
                    <a:gd name="connsiteX114" fmla="*/ 764469 w 1007920"/>
                    <a:gd name="connsiteY114" fmla="*/ 874578 h 1516602"/>
                    <a:gd name="connsiteX115" fmla="*/ 758754 w 1007920"/>
                    <a:gd name="connsiteY115" fmla="*/ 872673 h 1516602"/>
                    <a:gd name="connsiteX116" fmla="*/ 737799 w 1007920"/>
                    <a:gd name="connsiteY116" fmla="*/ 874578 h 1516602"/>
                    <a:gd name="connsiteX117" fmla="*/ 732084 w 1007920"/>
                    <a:gd name="connsiteY117" fmla="*/ 878388 h 1516602"/>
                    <a:gd name="connsiteX118" fmla="*/ 699699 w 1007920"/>
                    <a:gd name="connsiteY118" fmla="*/ 899343 h 1516602"/>
                    <a:gd name="connsiteX119" fmla="*/ 595181 w 1007920"/>
                    <a:gd name="connsiteY119" fmla="*/ 957831 h 1516602"/>
                    <a:gd name="connsiteX120" fmla="*/ 507294 w 1007920"/>
                    <a:gd name="connsiteY120" fmla="*/ 847908 h 1516602"/>
                    <a:gd name="connsiteX121" fmla="*/ 503484 w 1007920"/>
                    <a:gd name="connsiteY121" fmla="*/ 358323 h 1516602"/>
                    <a:gd name="connsiteX122" fmla="*/ 499674 w 1007920"/>
                    <a:gd name="connsiteY122" fmla="*/ 66858 h 1516602"/>
                    <a:gd name="connsiteX123" fmla="*/ 490149 w 1007920"/>
                    <a:gd name="connsiteY123" fmla="*/ 40188 h 1516602"/>
                    <a:gd name="connsiteX124" fmla="*/ 488244 w 1007920"/>
                    <a:gd name="connsiteY124" fmla="*/ 34473 h 1516602"/>
                    <a:gd name="connsiteX125" fmla="*/ 484434 w 1007920"/>
                    <a:gd name="connsiteY125" fmla="*/ 28758 h 1516602"/>
                    <a:gd name="connsiteX126" fmla="*/ 478719 w 1007920"/>
                    <a:gd name="connsiteY126" fmla="*/ 17328 h 1516602"/>
                    <a:gd name="connsiteX127" fmla="*/ 473004 w 1007920"/>
                    <a:gd name="connsiteY127" fmla="*/ 13518 h 1516602"/>
                    <a:gd name="connsiteX128" fmla="*/ 469194 w 1007920"/>
                    <a:gd name="connsiteY128" fmla="*/ 7803 h 1516602"/>
                    <a:gd name="connsiteX129" fmla="*/ 429189 w 1007920"/>
                    <a:gd name="connsiteY129" fmla="*/ 11613 h 1516602"/>
                    <a:gd name="connsiteX130" fmla="*/ 425379 w 1007920"/>
                    <a:gd name="connsiteY130" fmla="*/ 78288 h 1516602"/>
                    <a:gd name="connsiteX131" fmla="*/ 425379 w 1007920"/>
                    <a:gd name="connsiteY131" fmla="*/ 84003 h 1516602"/>
                    <a:gd name="connsiteX132" fmla="*/ 429189 w 1007920"/>
                    <a:gd name="connsiteY132" fmla="*/ 238308 h 1516602"/>
                    <a:gd name="connsiteX133" fmla="*/ 440619 w 1007920"/>
                    <a:gd name="connsiteY133" fmla="*/ 421188 h 1516602"/>
                    <a:gd name="connsiteX134" fmla="*/ 435265 w 1007920"/>
                    <a:gd name="connsiteY134" fmla="*/ 718368 h 1516602"/>
                    <a:gd name="connsiteX135" fmla="*/ 435059 w 1007920"/>
                    <a:gd name="connsiteY135" fmla="*/ 799046 h 1516602"/>
                    <a:gd name="connsiteX136" fmla="*/ 430322 w 1007920"/>
                    <a:gd name="connsiteY136" fmla="*/ 879006 h 1516602"/>
                    <a:gd name="connsiteX0" fmla="*/ 430322 w 1010256"/>
                    <a:gd name="connsiteY0" fmla="*/ 879006 h 1516602"/>
                    <a:gd name="connsiteX1" fmla="*/ 392427 w 1010256"/>
                    <a:gd name="connsiteY1" fmla="*/ 931934 h 1516602"/>
                    <a:gd name="connsiteX2" fmla="*/ 312984 w 1010256"/>
                    <a:gd name="connsiteY2" fmla="*/ 966018 h 1516602"/>
                    <a:gd name="connsiteX3" fmla="*/ 240645 w 1010256"/>
                    <a:gd name="connsiteY3" fmla="*/ 957266 h 1516602"/>
                    <a:gd name="connsiteX4" fmla="*/ 181539 w 1010256"/>
                    <a:gd name="connsiteY4" fmla="*/ 937443 h 1516602"/>
                    <a:gd name="connsiteX5" fmla="*/ 116769 w 1010256"/>
                    <a:gd name="connsiteY5" fmla="*/ 903153 h 1516602"/>
                    <a:gd name="connsiteX6" fmla="*/ 59619 w 1010256"/>
                    <a:gd name="connsiteY6" fmla="*/ 874578 h 1516602"/>
                    <a:gd name="connsiteX7" fmla="*/ 46284 w 1010256"/>
                    <a:gd name="connsiteY7" fmla="*/ 895533 h 1516602"/>
                    <a:gd name="connsiteX8" fmla="*/ 50094 w 1010256"/>
                    <a:gd name="connsiteY8" fmla="*/ 933633 h 1516602"/>
                    <a:gd name="connsiteX9" fmla="*/ 53904 w 1010256"/>
                    <a:gd name="connsiteY9" fmla="*/ 939348 h 1516602"/>
                    <a:gd name="connsiteX10" fmla="*/ 59619 w 1010256"/>
                    <a:gd name="connsiteY10" fmla="*/ 943158 h 1516602"/>
                    <a:gd name="connsiteX11" fmla="*/ 63429 w 1010256"/>
                    <a:gd name="connsiteY11" fmla="*/ 948873 h 1516602"/>
                    <a:gd name="connsiteX12" fmla="*/ 80574 w 1010256"/>
                    <a:gd name="connsiteY12" fmla="*/ 958398 h 1516602"/>
                    <a:gd name="connsiteX13" fmla="*/ 166299 w 1010256"/>
                    <a:gd name="connsiteY13" fmla="*/ 979353 h 1516602"/>
                    <a:gd name="connsiteX14" fmla="*/ 267264 w 1010256"/>
                    <a:gd name="connsiteY14" fmla="*/ 1021263 h 1516602"/>
                    <a:gd name="connsiteX15" fmla="*/ 278694 w 1010256"/>
                    <a:gd name="connsiteY15" fmla="*/ 1076508 h 1516602"/>
                    <a:gd name="connsiteX16" fmla="*/ 264381 w 1010256"/>
                    <a:gd name="connsiteY16" fmla="*/ 1119397 h 1516602"/>
                    <a:gd name="connsiteX17" fmla="*/ 186224 w 1010256"/>
                    <a:gd name="connsiteY17" fmla="*/ 1150391 h 1516602"/>
                    <a:gd name="connsiteX18" fmla="*/ 27234 w 1010256"/>
                    <a:gd name="connsiteY18" fmla="*/ 1154613 h 1516602"/>
                    <a:gd name="connsiteX19" fmla="*/ 15804 w 1010256"/>
                    <a:gd name="connsiteY19" fmla="*/ 1160328 h 1516602"/>
                    <a:gd name="connsiteX20" fmla="*/ 6279 w 1010256"/>
                    <a:gd name="connsiteY20" fmla="*/ 1169853 h 1516602"/>
                    <a:gd name="connsiteX21" fmla="*/ 4374 w 1010256"/>
                    <a:gd name="connsiteY21" fmla="*/ 1175568 h 1516602"/>
                    <a:gd name="connsiteX22" fmla="*/ 564 w 1010256"/>
                    <a:gd name="connsiteY22" fmla="*/ 1181283 h 1516602"/>
                    <a:gd name="connsiteX23" fmla="*/ 6279 w 1010256"/>
                    <a:gd name="connsiteY23" fmla="*/ 1213668 h 1516602"/>
                    <a:gd name="connsiteX24" fmla="*/ 11994 w 1010256"/>
                    <a:gd name="connsiteY24" fmla="*/ 1217478 h 1516602"/>
                    <a:gd name="connsiteX25" fmla="*/ 17709 w 1010256"/>
                    <a:gd name="connsiteY25" fmla="*/ 1219383 h 1516602"/>
                    <a:gd name="connsiteX26" fmla="*/ 145344 w 1010256"/>
                    <a:gd name="connsiteY26" fmla="*/ 1217478 h 1516602"/>
                    <a:gd name="connsiteX27" fmla="*/ 239202 w 1010256"/>
                    <a:gd name="connsiteY27" fmla="*/ 1214801 h 1516602"/>
                    <a:gd name="connsiteX28" fmla="*/ 318699 w 1010256"/>
                    <a:gd name="connsiteY28" fmla="*/ 1217478 h 1516602"/>
                    <a:gd name="connsiteX29" fmla="*/ 330129 w 1010256"/>
                    <a:gd name="connsiteY29" fmla="*/ 1223193 h 1516602"/>
                    <a:gd name="connsiteX30" fmla="*/ 333939 w 1010256"/>
                    <a:gd name="connsiteY30" fmla="*/ 1228908 h 1516602"/>
                    <a:gd name="connsiteX31" fmla="*/ 339654 w 1010256"/>
                    <a:gd name="connsiteY31" fmla="*/ 1230813 h 1516602"/>
                    <a:gd name="connsiteX32" fmla="*/ 351084 w 1010256"/>
                    <a:gd name="connsiteY32" fmla="*/ 1238433 h 1516602"/>
                    <a:gd name="connsiteX33" fmla="*/ 356799 w 1010256"/>
                    <a:gd name="connsiteY33" fmla="*/ 1242243 h 1516602"/>
                    <a:gd name="connsiteX34" fmla="*/ 360609 w 1010256"/>
                    <a:gd name="connsiteY34" fmla="*/ 1247958 h 1516602"/>
                    <a:gd name="connsiteX35" fmla="*/ 366324 w 1010256"/>
                    <a:gd name="connsiteY35" fmla="*/ 1259388 h 1516602"/>
                    <a:gd name="connsiteX36" fmla="*/ 362514 w 1010256"/>
                    <a:gd name="connsiteY36" fmla="*/ 1286058 h 1516602"/>
                    <a:gd name="connsiteX37" fmla="*/ 358704 w 1010256"/>
                    <a:gd name="connsiteY37" fmla="*/ 1291773 h 1516602"/>
                    <a:gd name="connsiteX38" fmla="*/ 356799 w 1010256"/>
                    <a:gd name="connsiteY38" fmla="*/ 1297488 h 1516602"/>
                    <a:gd name="connsiteX39" fmla="*/ 352989 w 1010256"/>
                    <a:gd name="connsiteY39" fmla="*/ 1303203 h 1516602"/>
                    <a:gd name="connsiteX40" fmla="*/ 351084 w 1010256"/>
                    <a:gd name="connsiteY40" fmla="*/ 1308918 h 1516602"/>
                    <a:gd name="connsiteX41" fmla="*/ 347274 w 1010256"/>
                    <a:gd name="connsiteY41" fmla="*/ 1314633 h 1516602"/>
                    <a:gd name="connsiteX42" fmla="*/ 330129 w 1010256"/>
                    <a:gd name="connsiteY42" fmla="*/ 1381308 h 1516602"/>
                    <a:gd name="connsiteX43" fmla="*/ 328224 w 1010256"/>
                    <a:gd name="connsiteY43" fmla="*/ 1432743 h 1516602"/>
                    <a:gd name="connsiteX44" fmla="*/ 330129 w 1010256"/>
                    <a:gd name="connsiteY44" fmla="*/ 1457508 h 1516602"/>
                    <a:gd name="connsiteX45" fmla="*/ 332034 w 1010256"/>
                    <a:gd name="connsiteY45" fmla="*/ 1463223 h 1516602"/>
                    <a:gd name="connsiteX46" fmla="*/ 335844 w 1010256"/>
                    <a:gd name="connsiteY46" fmla="*/ 1467033 h 1516602"/>
                    <a:gd name="connsiteX47" fmla="*/ 364419 w 1010256"/>
                    <a:gd name="connsiteY47" fmla="*/ 1512753 h 1516602"/>
                    <a:gd name="connsiteX48" fmla="*/ 387279 w 1010256"/>
                    <a:gd name="connsiteY48" fmla="*/ 1514658 h 1516602"/>
                    <a:gd name="connsiteX49" fmla="*/ 392994 w 1010256"/>
                    <a:gd name="connsiteY49" fmla="*/ 1508943 h 1516602"/>
                    <a:gd name="connsiteX50" fmla="*/ 394899 w 1010256"/>
                    <a:gd name="connsiteY50" fmla="*/ 1497513 h 1516602"/>
                    <a:gd name="connsiteX51" fmla="*/ 396804 w 1010256"/>
                    <a:gd name="connsiteY51" fmla="*/ 1491798 h 1516602"/>
                    <a:gd name="connsiteX52" fmla="*/ 398709 w 1010256"/>
                    <a:gd name="connsiteY52" fmla="*/ 1474653 h 1516602"/>
                    <a:gd name="connsiteX53" fmla="*/ 400614 w 1010256"/>
                    <a:gd name="connsiteY53" fmla="*/ 1461318 h 1516602"/>
                    <a:gd name="connsiteX54" fmla="*/ 404424 w 1010256"/>
                    <a:gd name="connsiteY54" fmla="*/ 1404168 h 1516602"/>
                    <a:gd name="connsiteX55" fmla="*/ 410139 w 1010256"/>
                    <a:gd name="connsiteY55" fmla="*/ 1392738 h 1516602"/>
                    <a:gd name="connsiteX56" fmla="*/ 413949 w 1010256"/>
                    <a:gd name="connsiteY56" fmla="*/ 1379403 h 1516602"/>
                    <a:gd name="connsiteX57" fmla="*/ 415854 w 1010256"/>
                    <a:gd name="connsiteY57" fmla="*/ 1373688 h 1516602"/>
                    <a:gd name="connsiteX58" fmla="*/ 417759 w 1010256"/>
                    <a:gd name="connsiteY58" fmla="*/ 1360353 h 1516602"/>
                    <a:gd name="connsiteX59" fmla="*/ 421569 w 1010256"/>
                    <a:gd name="connsiteY59" fmla="*/ 1348923 h 1516602"/>
                    <a:gd name="connsiteX60" fmla="*/ 427284 w 1010256"/>
                    <a:gd name="connsiteY60" fmla="*/ 1335588 h 1516602"/>
                    <a:gd name="connsiteX61" fmla="*/ 467289 w 1010256"/>
                    <a:gd name="connsiteY61" fmla="*/ 1265103 h 1516602"/>
                    <a:gd name="connsiteX62" fmla="*/ 528455 w 1010256"/>
                    <a:gd name="connsiteY62" fmla="*/ 1230091 h 1516602"/>
                    <a:gd name="connsiteX63" fmla="*/ 601154 w 1010256"/>
                    <a:gd name="connsiteY63" fmla="*/ 1221700 h 1516602"/>
                    <a:gd name="connsiteX64" fmla="*/ 720654 w 1010256"/>
                    <a:gd name="connsiteY64" fmla="*/ 1316538 h 1516602"/>
                    <a:gd name="connsiteX65" fmla="*/ 733989 w 1010256"/>
                    <a:gd name="connsiteY65" fmla="*/ 1326063 h 1516602"/>
                    <a:gd name="connsiteX66" fmla="*/ 743514 w 1010256"/>
                    <a:gd name="connsiteY66" fmla="*/ 1327968 h 1516602"/>
                    <a:gd name="connsiteX67" fmla="*/ 749229 w 1010256"/>
                    <a:gd name="connsiteY67" fmla="*/ 1329873 h 1516602"/>
                    <a:gd name="connsiteX68" fmla="*/ 762564 w 1010256"/>
                    <a:gd name="connsiteY68" fmla="*/ 1335588 h 1516602"/>
                    <a:gd name="connsiteX69" fmla="*/ 777804 w 1010256"/>
                    <a:gd name="connsiteY69" fmla="*/ 1333683 h 1516602"/>
                    <a:gd name="connsiteX70" fmla="*/ 789234 w 1010256"/>
                    <a:gd name="connsiteY70" fmla="*/ 1327968 h 1516602"/>
                    <a:gd name="connsiteX71" fmla="*/ 794949 w 1010256"/>
                    <a:gd name="connsiteY71" fmla="*/ 1326063 h 1516602"/>
                    <a:gd name="connsiteX72" fmla="*/ 802569 w 1010256"/>
                    <a:gd name="connsiteY72" fmla="*/ 1308918 h 1516602"/>
                    <a:gd name="connsiteX73" fmla="*/ 800664 w 1010256"/>
                    <a:gd name="connsiteY73" fmla="*/ 1284153 h 1516602"/>
                    <a:gd name="connsiteX74" fmla="*/ 798759 w 1010256"/>
                    <a:gd name="connsiteY74" fmla="*/ 1278438 h 1516602"/>
                    <a:gd name="connsiteX75" fmla="*/ 796854 w 1010256"/>
                    <a:gd name="connsiteY75" fmla="*/ 1270818 h 1516602"/>
                    <a:gd name="connsiteX76" fmla="*/ 783519 w 1010256"/>
                    <a:gd name="connsiteY76" fmla="*/ 1253673 h 1516602"/>
                    <a:gd name="connsiteX77" fmla="*/ 773994 w 1010256"/>
                    <a:gd name="connsiteY77" fmla="*/ 1247958 h 1516602"/>
                    <a:gd name="connsiteX78" fmla="*/ 648264 w 1010256"/>
                    <a:gd name="connsiteY78" fmla="*/ 1156518 h 1516602"/>
                    <a:gd name="connsiteX79" fmla="*/ 644454 w 1010256"/>
                    <a:gd name="connsiteY79" fmla="*/ 1139373 h 1516602"/>
                    <a:gd name="connsiteX80" fmla="*/ 646359 w 1010256"/>
                    <a:gd name="connsiteY80" fmla="*/ 1131753 h 1516602"/>
                    <a:gd name="connsiteX81" fmla="*/ 650169 w 1010256"/>
                    <a:gd name="connsiteY81" fmla="*/ 1114608 h 1516602"/>
                    <a:gd name="connsiteX82" fmla="*/ 653979 w 1010256"/>
                    <a:gd name="connsiteY82" fmla="*/ 1108893 h 1516602"/>
                    <a:gd name="connsiteX83" fmla="*/ 655884 w 1010256"/>
                    <a:gd name="connsiteY83" fmla="*/ 1103178 h 1516602"/>
                    <a:gd name="connsiteX84" fmla="*/ 661599 w 1010256"/>
                    <a:gd name="connsiteY84" fmla="*/ 1101273 h 1516602"/>
                    <a:gd name="connsiteX85" fmla="*/ 671124 w 1010256"/>
                    <a:gd name="connsiteY85" fmla="*/ 1089843 h 1516602"/>
                    <a:gd name="connsiteX86" fmla="*/ 724464 w 1010256"/>
                    <a:gd name="connsiteY86" fmla="*/ 1082223 h 1516602"/>
                    <a:gd name="connsiteX87" fmla="*/ 842574 w 1010256"/>
                    <a:gd name="connsiteY87" fmla="*/ 1084128 h 1516602"/>
                    <a:gd name="connsiteX88" fmla="*/ 871149 w 1010256"/>
                    <a:gd name="connsiteY88" fmla="*/ 1086033 h 1516602"/>
                    <a:gd name="connsiteX89" fmla="*/ 899724 w 1010256"/>
                    <a:gd name="connsiteY89" fmla="*/ 1091748 h 1516602"/>
                    <a:gd name="connsiteX90" fmla="*/ 922584 w 1010256"/>
                    <a:gd name="connsiteY90" fmla="*/ 1095558 h 1516602"/>
                    <a:gd name="connsiteX91" fmla="*/ 1002594 w 1010256"/>
                    <a:gd name="connsiteY91" fmla="*/ 1099368 h 1516602"/>
                    <a:gd name="connsiteX92" fmla="*/ 1003378 w 1010256"/>
                    <a:gd name="connsiteY92" fmla="*/ 1065958 h 1516602"/>
                    <a:gd name="connsiteX93" fmla="*/ 970209 w 1010256"/>
                    <a:gd name="connsiteY93" fmla="*/ 1044123 h 1516602"/>
                    <a:gd name="connsiteX94" fmla="*/ 935919 w 1010256"/>
                    <a:gd name="connsiteY94" fmla="*/ 1034598 h 1516602"/>
                    <a:gd name="connsiteX95" fmla="*/ 825429 w 1010256"/>
                    <a:gd name="connsiteY95" fmla="*/ 1034598 h 1516602"/>
                    <a:gd name="connsiteX96" fmla="*/ 730179 w 1010256"/>
                    <a:gd name="connsiteY96" fmla="*/ 1038408 h 1516602"/>
                    <a:gd name="connsiteX97" fmla="*/ 669219 w 1010256"/>
                    <a:gd name="connsiteY97" fmla="*/ 1046028 h 1516602"/>
                    <a:gd name="connsiteX98" fmla="*/ 646360 w 1010256"/>
                    <a:gd name="connsiteY98" fmla="*/ 1049838 h 1516602"/>
                    <a:gd name="connsiteX99" fmla="*/ 640078 w 1010256"/>
                    <a:gd name="connsiteY99" fmla="*/ 1026051 h 1516602"/>
                    <a:gd name="connsiteX100" fmla="*/ 673029 w 1010256"/>
                    <a:gd name="connsiteY100" fmla="*/ 992688 h 1516602"/>
                    <a:gd name="connsiteX101" fmla="*/ 674934 w 1010256"/>
                    <a:gd name="connsiteY101" fmla="*/ 986973 h 1516602"/>
                    <a:gd name="connsiteX102" fmla="*/ 680649 w 1010256"/>
                    <a:gd name="connsiteY102" fmla="*/ 985068 h 1516602"/>
                    <a:gd name="connsiteX103" fmla="*/ 686364 w 1010256"/>
                    <a:gd name="connsiteY103" fmla="*/ 981258 h 1516602"/>
                    <a:gd name="connsiteX104" fmla="*/ 695889 w 1010256"/>
                    <a:gd name="connsiteY104" fmla="*/ 971733 h 1516602"/>
                    <a:gd name="connsiteX105" fmla="*/ 705414 w 1010256"/>
                    <a:gd name="connsiteY105" fmla="*/ 960303 h 1516602"/>
                    <a:gd name="connsiteX106" fmla="*/ 716844 w 1010256"/>
                    <a:gd name="connsiteY106" fmla="*/ 952683 h 1516602"/>
                    <a:gd name="connsiteX107" fmla="*/ 732084 w 1010256"/>
                    <a:gd name="connsiteY107" fmla="*/ 939348 h 1516602"/>
                    <a:gd name="connsiteX108" fmla="*/ 741609 w 1010256"/>
                    <a:gd name="connsiteY108" fmla="*/ 927918 h 1516602"/>
                    <a:gd name="connsiteX109" fmla="*/ 753039 w 1010256"/>
                    <a:gd name="connsiteY109" fmla="*/ 918393 h 1516602"/>
                    <a:gd name="connsiteX110" fmla="*/ 758754 w 1010256"/>
                    <a:gd name="connsiteY110" fmla="*/ 906963 h 1516602"/>
                    <a:gd name="connsiteX111" fmla="*/ 760659 w 1010256"/>
                    <a:gd name="connsiteY111" fmla="*/ 901248 h 1516602"/>
                    <a:gd name="connsiteX112" fmla="*/ 766374 w 1010256"/>
                    <a:gd name="connsiteY112" fmla="*/ 889818 h 1516602"/>
                    <a:gd name="connsiteX113" fmla="*/ 764469 w 1010256"/>
                    <a:gd name="connsiteY113" fmla="*/ 874578 h 1516602"/>
                    <a:gd name="connsiteX114" fmla="*/ 758754 w 1010256"/>
                    <a:gd name="connsiteY114" fmla="*/ 872673 h 1516602"/>
                    <a:gd name="connsiteX115" fmla="*/ 737799 w 1010256"/>
                    <a:gd name="connsiteY115" fmla="*/ 874578 h 1516602"/>
                    <a:gd name="connsiteX116" fmla="*/ 732084 w 1010256"/>
                    <a:gd name="connsiteY116" fmla="*/ 878388 h 1516602"/>
                    <a:gd name="connsiteX117" fmla="*/ 699699 w 1010256"/>
                    <a:gd name="connsiteY117" fmla="*/ 899343 h 1516602"/>
                    <a:gd name="connsiteX118" fmla="*/ 595181 w 1010256"/>
                    <a:gd name="connsiteY118" fmla="*/ 957831 h 1516602"/>
                    <a:gd name="connsiteX119" fmla="*/ 507294 w 1010256"/>
                    <a:gd name="connsiteY119" fmla="*/ 847908 h 1516602"/>
                    <a:gd name="connsiteX120" fmla="*/ 503484 w 1010256"/>
                    <a:gd name="connsiteY120" fmla="*/ 358323 h 1516602"/>
                    <a:gd name="connsiteX121" fmla="*/ 499674 w 1010256"/>
                    <a:gd name="connsiteY121" fmla="*/ 66858 h 1516602"/>
                    <a:gd name="connsiteX122" fmla="*/ 490149 w 1010256"/>
                    <a:gd name="connsiteY122" fmla="*/ 40188 h 1516602"/>
                    <a:gd name="connsiteX123" fmla="*/ 488244 w 1010256"/>
                    <a:gd name="connsiteY123" fmla="*/ 34473 h 1516602"/>
                    <a:gd name="connsiteX124" fmla="*/ 484434 w 1010256"/>
                    <a:gd name="connsiteY124" fmla="*/ 28758 h 1516602"/>
                    <a:gd name="connsiteX125" fmla="*/ 478719 w 1010256"/>
                    <a:gd name="connsiteY125" fmla="*/ 17328 h 1516602"/>
                    <a:gd name="connsiteX126" fmla="*/ 473004 w 1010256"/>
                    <a:gd name="connsiteY126" fmla="*/ 13518 h 1516602"/>
                    <a:gd name="connsiteX127" fmla="*/ 469194 w 1010256"/>
                    <a:gd name="connsiteY127" fmla="*/ 7803 h 1516602"/>
                    <a:gd name="connsiteX128" fmla="*/ 429189 w 1010256"/>
                    <a:gd name="connsiteY128" fmla="*/ 11613 h 1516602"/>
                    <a:gd name="connsiteX129" fmla="*/ 425379 w 1010256"/>
                    <a:gd name="connsiteY129" fmla="*/ 78288 h 1516602"/>
                    <a:gd name="connsiteX130" fmla="*/ 425379 w 1010256"/>
                    <a:gd name="connsiteY130" fmla="*/ 84003 h 1516602"/>
                    <a:gd name="connsiteX131" fmla="*/ 429189 w 1010256"/>
                    <a:gd name="connsiteY131" fmla="*/ 238308 h 1516602"/>
                    <a:gd name="connsiteX132" fmla="*/ 440619 w 1010256"/>
                    <a:gd name="connsiteY132" fmla="*/ 421188 h 1516602"/>
                    <a:gd name="connsiteX133" fmla="*/ 435265 w 1010256"/>
                    <a:gd name="connsiteY133" fmla="*/ 718368 h 1516602"/>
                    <a:gd name="connsiteX134" fmla="*/ 435059 w 1010256"/>
                    <a:gd name="connsiteY134" fmla="*/ 799046 h 1516602"/>
                    <a:gd name="connsiteX135" fmla="*/ 430322 w 1010256"/>
                    <a:gd name="connsiteY135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40645 w 1003876"/>
                    <a:gd name="connsiteY3" fmla="*/ 957266 h 1516602"/>
                    <a:gd name="connsiteX4" fmla="*/ 181539 w 1003876"/>
                    <a:gd name="connsiteY4" fmla="*/ 937443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30129 w 1003876"/>
                    <a:gd name="connsiteY29" fmla="*/ 1223193 h 1516602"/>
                    <a:gd name="connsiteX30" fmla="*/ 333939 w 1003876"/>
                    <a:gd name="connsiteY30" fmla="*/ 1228908 h 1516602"/>
                    <a:gd name="connsiteX31" fmla="*/ 339654 w 1003876"/>
                    <a:gd name="connsiteY31" fmla="*/ 1230813 h 1516602"/>
                    <a:gd name="connsiteX32" fmla="*/ 351084 w 1003876"/>
                    <a:gd name="connsiteY32" fmla="*/ 1238433 h 1516602"/>
                    <a:gd name="connsiteX33" fmla="*/ 356799 w 1003876"/>
                    <a:gd name="connsiteY33" fmla="*/ 1242243 h 1516602"/>
                    <a:gd name="connsiteX34" fmla="*/ 360609 w 1003876"/>
                    <a:gd name="connsiteY34" fmla="*/ 1247958 h 1516602"/>
                    <a:gd name="connsiteX35" fmla="*/ 366324 w 1003876"/>
                    <a:gd name="connsiteY35" fmla="*/ 1259388 h 1516602"/>
                    <a:gd name="connsiteX36" fmla="*/ 362514 w 1003876"/>
                    <a:gd name="connsiteY36" fmla="*/ 1286058 h 1516602"/>
                    <a:gd name="connsiteX37" fmla="*/ 358704 w 1003876"/>
                    <a:gd name="connsiteY37" fmla="*/ 1291773 h 1516602"/>
                    <a:gd name="connsiteX38" fmla="*/ 356799 w 1003876"/>
                    <a:gd name="connsiteY38" fmla="*/ 1297488 h 1516602"/>
                    <a:gd name="connsiteX39" fmla="*/ 352989 w 1003876"/>
                    <a:gd name="connsiteY39" fmla="*/ 1303203 h 1516602"/>
                    <a:gd name="connsiteX40" fmla="*/ 351084 w 1003876"/>
                    <a:gd name="connsiteY40" fmla="*/ 1308918 h 1516602"/>
                    <a:gd name="connsiteX41" fmla="*/ 347274 w 1003876"/>
                    <a:gd name="connsiteY41" fmla="*/ 1314633 h 1516602"/>
                    <a:gd name="connsiteX42" fmla="*/ 330129 w 1003876"/>
                    <a:gd name="connsiteY42" fmla="*/ 1381308 h 1516602"/>
                    <a:gd name="connsiteX43" fmla="*/ 328224 w 1003876"/>
                    <a:gd name="connsiteY43" fmla="*/ 1432743 h 1516602"/>
                    <a:gd name="connsiteX44" fmla="*/ 330129 w 1003876"/>
                    <a:gd name="connsiteY44" fmla="*/ 1457508 h 1516602"/>
                    <a:gd name="connsiteX45" fmla="*/ 332034 w 1003876"/>
                    <a:gd name="connsiteY45" fmla="*/ 1463223 h 1516602"/>
                    <a:gd name="connsiteX46" fmla="*/ 335844 w 1003876"/>
                    <a:gd name="connsiteY46" fmla="*/ 1467033 h 1516602"/>
                    <a:gd name="connsiteX47" fmla="*/ 364419 w 1003876"/>
                    <a:gd name="connsiteY47" fmla="*/ 1512753 h 1516602"/>
                    <a:gd name="connsiteX48" fmla="*/ 387279 w 1003876"/>
                    <a:gd name="connsiteY48" fmla="*/ 1514658 h 1516602"/>
                    <a:gd name="connsiteX49" fmla="*/ 392994 w 1003876"/>
                    <a:gd name="connsiteY49" fmla="*/ 1508943 h 1516602"/>
                    <a:gd name="connsiteX50" fmla="*/ 394899 w 1003876"/>
                    <a:gd name="connsiteY50" fmla="*/ 1497513 h 1516602"/>
                    <a:gd name="connsiteX51" fmla="*/ 396804 w 1003876"/>
                    <a:gd name="connsiteY51" fmla="*/ 1491798 h 1516602"/>
                    <a:gd name="connsiteX52" fmla="*/ 398709 w 1003876"/>
                    <a:gd name="connsiteY52" fmla="*/ 1474653 h 1516602"/>
                    <a:gd name="connsiteX53" fmla="*/ 400614 w 1003876"/>
                    <a:gd name="connsiteY53" fmla="*/ 1461318 h 1516602"/>
                    <a:gd name="connsiteX54" fmla="*/ 404424 w 1003876"/>
                    <a:gd name="connsiteY54" fmla="*/ 1404168 h 1516602"/>
                    <a:gd name="connsiteX55" fmla="*/ 410139 w 1003876"/>
                    <a:gd name="connsiteY55" fmla="*/ 1392738 h 1516602"/>
                    <a:gd name="connsiteX56" fmla="*/ 413949 w 1003876"/>
                    <a:gd name="connsiteY56" fmla="*/ 1379403 h 1516602"/>
                    <a:gd name="connsiteX57" fmla="*/ 415854 w 1003876"/>
                    <a:gd name="connsiteY57" fmla="*/ 1373688 h 1516602"/>
                    <a:gd name="connsiteX58" fmla="*/ 417759 w 1003876"/>
                    <a:gd name="connsiteY58" fmla="*/ 1360353 h 1516602"/>
                    <a:gd name="connsiteX59" fmla="*/ 421569 w 1003876"/>
                    <a:gd name="connsiteY59" fmla="*/ 1348923 h 1516602"/>
                    <a:gd name="connsiteX60" fmla="*/ 427284 w 1003876"/>
                    <a:gd name="connsiteY60" fmla="*/ 1335588 h 1516602"/>
                    <a:gd name="connsiteX61" fmla="*/ 467289 w 1003876"/>
                    <a:gd name="connsiteY61" fmla="*/ 1265103 h 1516602"/>
                    <a:gd name="connsiteX62" fmla="*/ 528455 w 1003876"/>
                    <a:gd name="connsiteY62" fmla="*/ 1230091 h 1516602"/>
                    <a:gd name="connsiteX63" fmla="*/ 601154 w 1003876"/>
                    <a:gd name="connsiteY63" fmla="*/ 1221700 h 1516602"/>
                    <a:gd name="connsiteX64" fmla="*/ 720654 w 1003876"/>
                    <a:gd name="connsiteY64" fmla="*/ 1316538 h 1516602"/>
                    <a:gd name="connsiteX65" fmla="*/ 733989 w 1003876"/>
                    <a:gd name="connsiteY65" fmla="*/ 1326063 h 1516602"/>
                    <a:gd name="connsiteX66" fmla="*/ 743514 w 1003876"/>
                    <a:gd name="connsiteY66" fmla="*/ 1327968 h 1516602"/>
                    <a:gd name="connsiteX67" fmla="*/ 749229 w 1003876"/>
                    <a:gd name="connsiteY67" fmla="*/ 1329873 h 1516602"/>
                    <a:gd name="connsiteX68" fmla="*/ 762564 w 1003876"/>
                    <a:gd name="connsiteY68" fmla="*/ 1335588 h 1516602"/>
                    <a:gd name="connsiteX69" fmla="*/ 777804 w 1003876"/>
                    <a:gd name="connsiteY69" fmla="*/ 1333683 h 1516602"/>
                    <a:gd name="connsiteX70" fmla="*/ 789234 w 1003876"/>
                    <a:gd name="connsiteY70" fmla="*/ 1327968 h 1516602"/>
                    <a:gd name="connsiteX71" fmla="*/ 794949 w 1003876"/>
                    <a:gd name="connsiteY71" fmla="*/ 1326063 h 1516602"/>
                    <a:gd name="connsiteX72" fmla="*/ 802569 w 1003876"/>
                    <a:gd name="connsiteY72" fmla="*/ 1308918 h 1516602"/>
                    <a:gd name="connsiteX73" fmla="*/ 800664 w 1003876"/>
                    <a:gd name="connsiteY73" fmla="*/ 1284153 h 1516602"/>
                    <a:gd name="connsiteX74" fmla="*/ 798759 w 1003876"/>
                    <a:gd name="connsiteY74" fmla="*/ 1278438 h 1516602"/>
                    <a:gd name="connsiteX75" fmla="*/ 796854 w 1003876"/>
                    <a:gd name="connsiteY75" fmla="*/ 1270818 h 1516602"/>
                    <a:gd name="connsiteX76" fmla="*/ 783519 w 1003876"/>
                    <a:gd name="connsiteY76" fmla="*/ 1253673 h 1516602"/>
                    <a:gd name="connsiteX77" fmla="*/ 773994 w 1003876"/>
                    <a:gd name="connsiteY77" fmla="*/ 1247958 h 1516602"/>
                    <a:gd name="connsiteX78" fmla="*/ 648264 w 1003876"/>
                    <a:gd name="connsiteY78" fmla="*/ 1156518 h 1516602"/>
                    <a:gd name="connsiteX79" fmla="*/ 644454 w 1003876"/>
                    <a:gd name="connsiteY79" fmla="*/ 1139373 h 1516602"/>
                    <a:gd name="connsiteX80" fmla="*/ 646359 w 1003876"/>
                    <a:gd name="connsiteY80" fmla="*/ 1131753 h 1516602"/>
                    <a:gd name="connsiteX81" fmla="*/ 650169 w 1003876"/>
                    <a:gd name="connsiteY81" fmla="*/ 1114608 h 1516602"/>
                    <a:gd name="connsiteX82" fmla="*/ 653979 w 1003876"/>
                    <a:gd name="connsiteY82" fmla="*/ 1108893 h 1516602"/>
                    <a:gd name="connsiteX83" fmla="*/ 655884 w 1003876"/>
                    <a:gd name="connsiteY83" fmla="*/ 1103178 h 1516602"/>
                    <a:gd name="connsiteX84" fmla="*/ 661599 w 1003876"/>
                    <a:gd name="connsiteY84" fmla="*/ 1101273 h 1516602"/>
                    <a:gd name="connsiteX85" fmla="*/ 671124 w 1003876"/>
                    <a:gd name="connsiteY85" fmla="*/ 1089843 h 1516602"/>
                    <a:gd name="connsiteX86" fmla="*/ 724464 w 1003876"/>
                    <a:gd name="connsiteY86" fmla="*/ 1082223 h 1516602"/>
                    <a:gd name="connsiteX87" fmla="*/ 842574 w 1003876"/>
                    <a:gd name="connsiteY87" fmla="*/ 1084128 h 1516602"/>
                    <a:gd name="connsiteX88" fmla="*/ 871149 w 1003876"/>
                    <a:gd name="connsiteY88" fmla="*/ 1086033 h 1516602"/>
                    <a:gd name="connsiteX89" fmla="*/ 899724 w 1003876"/>
                    <a:gd name="connsiteY89" fmla="*/ 1091748 h 1516602"/>
                    <a:gd name="connsiteX90" fmla="*/ 922584 w 1003876"/>
                    <a:gd name="connsiteY90" fmla="*/ 1095558 h 1516602"/>
                    <a:gd name="connsiteX91" fmla="*/ 985294 w 1003876"/>
                    <a:gd name="connsiteY91" fmla="*/ 1104311 h 1516602"/>
                    <a:gd name="connsiteX92" fmla="*/ 1003378 w 1003876"/>
                    <a:gd name="connsiteY92" fmla="*/ 1065958 h 1516602"/>
                    <a:gd name="connsiteX93" fmla="*/ 970209 w 1003876"/>
                    <a:gd name="connsiteY93" fmla="*/ 1044123 h 1516602"/>
                    <a:gd name="connsiteX94" fmla="*/ 935919 w 1003876"/>
                    <a:gd name="connsiteY94" fmla="*/ 1034598 h 1516602"/>
                    <a:gd name="connsiteX95" fmla="*/ 825429 w 1003876"/>
                    <a:gd name="connsiteY95" fmla="*/ 1034598 h 1516602"/>
                    <a:gd name="connsiteX96" fmla="*/ 730179 w 1003876"/>
                    <a:gd name="connsiteY96" fmla="*/ 1038408 h 1516602"/>
                    <a:gd name="connsiteX97" fmla="*/ 669219 w 1003876"/>
                    <a:gd name="connsiteY97" fmla="*/ 1046028 h 1516602"/>
                    <a:gd name="connsiteX98" fmla="*/ 646360 w 1003876"/>
                    <a:gd name="connsiteY98" fmla="*/ 1049838 h 1516602"/>
                    <a:gd name="connsiteX99" fmla="*/ 640078 w 1003876"/>
                    <a:gd name="connsiteY99" fmla="*/ 1026051 h 1516602"/>
                    <a:gd name="connsiteX100" fmla="*/ 673029 w 1003876"/>
                    <a:gd name="connsiteY100" fmla="*/ 992688 h 1516602"/>
                    <a:gd name="connsiteX101" fmla="*/ 674934 w 1003876"/>
                    <a:gd name="connsiteY101" fmla="*/ 986973 h 1516602"/>
                    <a:gd name="connsiteX102" fmla="*/ 680649 w 1003876"/>
                    <a:gd name="connsiteY102" fmla="*/ 985068 h 1516602"/>
                    <a:gd name="connsiteX103" fmla="*/ 686364 w 1003876"/>
                    <a:gd name="connsiteY103" fmla="*/ 981258 h 1516602"/>
                    <a:gd name="connsiteX104" fmla="*/ 695889 w 1003876"/>
                    <a:gd name="connsiteY104" fmla="*/ 971733 h 1516602"/>
                    <a:gd name="connsiteX105" fmla="*/ 705414 w 1003876"/>
                    <a:gd name="connsiteY105" fmla="*/ 960303 h 1516602"/>
                    <a:gd name="connsiteX106" fmla="*/ 716844 w 1003876"/>
                    <a:gd name="connsiteY106" fmla="*/ 952683 h 1516602"/>
                    <a:gd name="connsiteX107" fmla="*/ 732084 w 1003876"/>
                    <a:gd name="connsiteY107" fmla="*/ 939348 h 1516602"/>
                    <a:gd name="connsiteX108" fmla="*/ 741609 w 1003876"/>
                    <a:gd name="connsiteY108" fmla="*/ 927918 h 1516602"/>
                    <a:gd name="connsiteX109" fmla="*/ 753039 w 1003876"/>
                    <a:gd name="connsiteY109" fmla="*/ 918393 h 1516602"/>
                    <a:gd name="connsiteX110" fmla="*/ 758754 w 1003876"/>
                    <a:gd name="connsiteY110" fmla="*/ 906963 h 1516602"/>
                    <a:gd name="connsiteX111" fmla="*/ 760659 w 1003876"/>
                    <a:gd name="connsiteY111" fmla="*/ 901248 h 1516602"/>
                    <a:gd name="connsiteX112" fmla="*/ 766374 w 1003876"/>
                    <a:gd name="connsiteY112" fmla="*/ 889818 h 1516602"/>
                    <a:gd name="connsiteX113" fmla="*/ 764469 w 1003876"/>
                    <a:gd name="connsiteY113" fmla="*/ 874578 h 1516602"/>
                    <a:gd name="connsiteX114" fmla="*/ 758754 w 1003876"/>
                    <a:gd name="connsiteY114" fmla="*/ 872673 h 1516602"/>
                    <a:gd name="connsiteX115" fmla="*/ 737799 w 1003876"/>
                    <a:gd name="connsiteY115" fmla="*/ 874578 h 1516602"/>
                    <a:gd name="connsiteX116" fmla="*/ 732084 w 1003876"/>
                    <a:gd name="connsiteY116" fmla="*/ 878388 h 1516602"/>
                    <a:gd name="connsiteX117" fmla="*/ 699699 w 1003876"/>
                    <a:gd name="connsiteY117" fmla="*/ 899343 h 1516602"/>
                    <a:gd name="connsiteX118" fmla="*/ 595181 w 1003876"/>
                    <a:gd name="connsiteY118" fmla="*/ 957831 h 1516602"/>
                    <a:gd name="connsiteX119" fmla="*/ 507294 w 1003876"/>
                    <a:gd name="connsiteY119" fmla="*/ 847908 h 1516602"/>
                    <a:gd name="connsiteX120" fmla="*/ 503484 w 1003876"/>
                    <a:gd name="connsiteY120" fmla="*/ 358323 h 1516602"/>
                    <a:gd name="connsiteX121" fmla="*/ 499674 w 1003876"/>
                    <a:gd name="connsiteY121" fmla="*/ 66858 h 1516602"/>
                    <a:gd name="connsiteX122" fmla="*/ 490149 w 1003876"/>
                    <a:gd name="connsiteY122" fmla="*/ 40188 h 1516602"/>
                    <a:gd name="connsiteX123" fmla="*/ 488244 w 1003876"/>
                    <a:gd name="connsiteY123" fmla="*/ 34473 h 1516602"/>
                    <a:gd name="connsiteX124" fmla="*/ 484434 w 1003876"/>
                    <a:gd name="connsiteY124" fmla="*/ 28758 h 1516602"/>
                    <a:gd name="connsiteX125" fmla="*/ 478719 w 1003876"/>
                    <a:gd name="connsiteY125" fmla="*/ 17328 h 1516602"/>
                    <a:gd name="connsiteX126" fmla="*/ 473004 w 1003876"/>
                    <a:gd name="connsiteY126" fmla="*/ 13518 h 1516602"/>
                    <a:gd name="connsiteX127" fmla="*/ 469194 w 1003876"/>
                    <a:gd name="connsiteY127" fmla="*/ 7803 h 1516602"/>
                    <a:gd name="connsiteX128" fmla="*/ 429189 w 1003876"/>
                    <a:gd name="connsiteY128" fmla="*/ 11613 h 1516602"/>
                    <a:gd name="connsiteX129" fmla="*/ 425379 w 1003876"/>
                    <a:gd name="connsiteY129" fmla="*/ 78288 h 1516602"/>
                    <a:gd name="connsiteX130" fmla="*/ 425379 w 1003876"/>
                    <a:gd name="connsiteY130" fmla="*/ 84003 h 1516602"/>
                    <a:gd name="connsiteX131" fmla="*/ 429189 w 1003876"/>
                    <a:gd name="connsiteY131" fmla="*/ 238308 h 1516602"/>
                    <a:gd name="connsiteX132" fmla="*/ 440619 w 1003876"/>
                    <a:gd name="connsiteY132" fmla="*/ 421188 h 1516602"/>
                    <a:gd name="connsiteX133" fmla="*/ 435265 w 1003876"/>
                    <a:gd name="connsiteY133" fmla="*/ 718368 h 1516602"/>
                    <a:gd name="connsiteX134" fmla="*/ 435059 w 1003876"/>
                    <a:gd name="connsiteY134" fmla="*/ 799046 h 1516602"/>
                    <a:gd name="connsiteX135" fmla="*/ 430322 w 1003876"/>
                    <a:gd name="connsiteY135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40645 w 1003876"/>
                    <a:gd name="connsiteY3" fmla="*/ 957266 h 1516602"/>
                    <a:gd name="connsiteX4" fmla="*/ 181539 w 1003876"/>
                    <a:gd name="connsiteY4" fmla="*/ 937443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30129 w 1003876"/>
                    <a:gd name="connsiteY29" fmla="*/ 1223193 h 1516602"/>
                    <a:gd name="connsiteX30" fmla="*/ 333939 w 1003876"/>
                    <a:gd name="connsiteY30" fmla="*/ 1228908 h 1516602"/>
                    <a:gd name="connsiteX31" fmla="*/ 339654 w 1003876"/>
                    <a:gd name="connsiteY31" fmla="*/ 1230813 h 1516602"/>
                    <a:gd name="connsiteX32" fmla="*/ 351084 w 1003876"/>
                    <a:gd name="connsiteY32" fmla="*/ 1238433 h 1516602"/>
                    <a:gd name="connsiteX33" fmla="*/ 356799 w 1003876"/>
                    <a:gd name="connsiteY33" fmla="*/ 1242243 h 1516602"/>
                    <a:gd name="connsiteX34" fmla="*/ 360609 w 1003876"/>
                    <a:gd name="connsiteY34" fmla="*/ 1247958 h 1516602"/>
                    <a:gd name="connsiteX35" fmla="*/ 366324 w 1003876"/>
                    <a:gd name="connsiteY35" fmla="*/ 1259388 h 1516602"/>
                    <a:gd name="connsiteX36" fmla="*/ 362514 w 1003876"/>
                    <a:gd name="connsiteY36" fmla="*/ 1286058 h 1516602"/>
                    <a:gd name="connsiteX37" fmla="*/ 358704 w 1003876"/>
                    <a:gd name="connsiteY37" fmla="*/ 1291773 h 1516602"/>
                    <a:gd name="connsiteX38" fmla="*/ 356799 w 1003876"/>
                    <a:gd name="connsiteY38" fmla="*/ 1297488 h 1516602"/>
                    <a:gd name="connsiteX39" fmla="*/ 352989 w 1003876"/>
                    <a:gd name="connsiteY39" fmla="*/ 1303203 h 1516602"/>
                    <a:gd name="connsiteX40" fmla="*/ 351084 w 1003876"/>
                    <a:gd name="connsiteY40" fmla="*/ 1308918 h 1516602"/>
                    <a:gd name="connsiteX41" fmla="*/ 347274 w 1003876"/>
                    <a:gd name="connsiteY41" fmla="*/ 1314633 h 1516602"/>
                    <a:gd name="connsiteX42" fmla="*/ 330129 w 1003876"/>
                    <a:gd name="connsiteY42" fmla="*/ 1381308 h 1516602"/>
                    <a:gd name="connsiteX43" fmla="*/ 328224 w 1003876"/>
                    <a:gd name="connsiteY43" fmla="*/ 1432743 h 1516602"/>
                    <a:gd name="connsiteX44" fmla="*/ 330129 w 1003876"/>
                    <a:gd name="connsiteY44" fmla="*/ 1457508 h 1516602"/>
                    <a:gd name="connsiteX45" fmla="*/ 332034 w 1003876"/>
                    <a:gd name="connsiteY45" fmla="*/ 1463223 h 1516602"/>
                    <a:gd name="connsiteX46" fmla="*/ 335844 w 1003876"/>
                    <a:gd name="connsiteY46" fmla="*/ 1467033 h 1516602"/>
                    <a:gd name="connsiteX47" fmla="*/ 364419 w 1003876"/>
                    <a:gd name="connsiteY47" fmla="*/ 1512753 h 1516602"/>
                    <a:gd name="connsiteX48" fmla="*/ 387279 w 1003876"/>
                    <a:gd name="connsiteY48" fmla="*/ 1514658 h 1516602"/>
                    <a:gd name="connsiteX49" fmla="*/ 392994 w 1003876"/>
                    <a:gd name="connsiteY49" fmla="*/ 1508943 h 1516602"/>
                    <a:gd name="connsiteX50" fmla="*/ 394899 w 1003876"/>
                    <a:gd name="connsiteY50" fmla="*/ 1497513 h 1516602"/>
                    <a:gd name="connsiteX51" fmla="*/ 396804 w 1003876"/>
                    <a:gd name="connsiteY51" fmla="*/ 1491798 h 1516602"/>
                    <a:gd name="connsiteX52" fmla="*/ 398709 w 1003876"/>
                    <a:gd name="connsiteY52" fmla="*/ 1474653 h 1516602"/>
                    <a:gd name="connsiteX53" fmla="*/ 400614 w 1003876"/>
                    <a:gd name="connsiteY53" fmla="*/ 1461318 h 1516602"/>
                    <a:gd name="connsiteX54" fmla="*/ 404424 w 1003876"/>
                    <a:gd name="connsiteY54" fmla="*/ 1404168 h 1516602"/>
                    <a:gd name="connsiteX55" fmla="*/ 410139 w 1003876"/>
                    <a:gd name="connsiteY55" fmla="*/ 1392738 h 1516602"/>
                    <a:gd name="connsiteX56" fmla="*/ 413949 w 1003876"/>
                    <a:gd name="connsiteY56" fmla="*/ 1379403 h 1516602"/>
                    <a:gd name="connsiteX57" fmla="*/ 415854 w 1003876"/>
                    <a:gd name="connsiteY57" fmla="*/ 1373688 h 1516602"/>
                    <a:gd name="connsiteX58" fmla="*/ 417759 w 1003876"/>
                    <a:gd name="connsiteY58" fmla="*/ 1360353 h 1516602"/>
                    <a:gd name="connsiteX59" fmla="*/ 421569 w 1003876"/>
                    <a:gd name="connsiteY59" fmla="*/ 1348923 h 1516602"/>
                    <a:gd name="connsiteX60" fmla="*/ 427284 w 1003876"/>
                    <a:gd name="connsiteY60" fmla="*/ 1335588 h 1516602"/>
                    <a:gd name="connsiteX61" fmla="*/ 467289 w 1003876"/>
                    <a:gd name="connsiteY61" fmla="*/ 1265103 h 1516602"/>
                    <a:gd name="connsiteX62" fmla="*/ 528455 w 1003876"/>
                    <a:gd name="connsiteY62" fmla="*/ 1230091 h 1516602"/>
                    <a:gd name="connsiteX63" fmla="*/ 601154 w 1003876"/>
                    <a:gd name="connsiteY63" fmla="*/ 1221700 h 1516602"/>
                    <a:gd name="connsiteX64" fmla="*/ 720654 w 1003876"/>
                    <a:gd name="connsiteY64" fmla="*/ 1316538 h 1516602"/>
                    <a:gd name="connsiteX65" fmla="*/ 733989 w 1003876"/>
                    <a:gd name="connsiteY65" fmla="*/ 1326063 h 1516602"/>
                    <a:gd name="connsiteX66" fmla="*/ 743514 w 1003876"/>
                    <a:gd name="connsiteY66" fmla="*/ 1327968 h 1516602"/>
                    <a:gd name="connsiteX67" fmla="*/ 749229 w 1003876"/>
                    <a:gd name="connsiteY67" fmla="*/ 1329873 h 1516602"/>
                    <a:gd name="connsiteX68" fmla="*/ 762564 w 1003876"/>
                    <a:gd name="connsiteY68" fmla="*/ 1335588 h 1516602"/>
                    <a:gd name="connsiteX69" fmla="*/ 777804 w 1003876"/>
                    <a:gd name="connsiteY69" fmla="*/ 1333683 h 1516602"/>
                    <a:gd name="connsiteX70" fmla="*/ 789234 w 1003876"/>
                    <a:gd name="connsiteY70" fmla="*/ 1327968 h 1516602"/>
                    <a:gd name="connsiteX71" fmla="*/ 794949 w 1003876"/>
                    <a:gd name="connsiteY71" fmla="*/ 1326063 h 1516602"/>
                    <a:gd name="connsiteX72" fmla="*/ 802569 w 1003876"/>
                    <a:gd name="connsiteY72" fmla="*/ 1308918 h 1516602"/>
                    <a:gd name="connsiteX73" fmla="*/ 800664 w 1003876"/>
                    <a:gd name="connsiteY73" fmla="*/ 1284153 h 1516602"/>
                    <a:gd name="connsiteX74" fmla="*/ 798759 w 1003876"/>
                    <a:gd name="connsiteY74" fmla="*/ 1278438 h 1516602"/>
                    <a:gd name="connsiteX75" fmla="*/ 796854 w 1003876"/>
                    <a:gd name="connsiteY75" fmla="*/ 1270818 h 1516602"/>
                    <a:gd name="connsiteX76" fmla="*/ 783519 w 1003876"/>
                    <a:gd name="connsiteY76" fmla="*/ 1253673 h 1516602"/>
                    <a:gd name="connsiteX77" fmla="*/ 773994 w 1003876"/>
                    <a:gd name="connsiteY77" fmla="*/ 1247958 h 1516602"/>
                    <a:gd name="connsiteX78" fmla="*/ 648264 w 1003876"/>
                    <a:gd name="connsiteY78" fmla="*/ 1156518 h 1516602"/>
                    <a:gd name="connsiteX79" fmla="*/ 644454 w 1003876"/>
                    <a:gd name="connsiteY79" fmla="*/ 1139373 h 1516602"/>
                    <a:gd name="connsiteX80" fmla="*/ 646359 w 1003876"/>
                    <a:gd name="connsiteY80" fmla="*/ 1131753 h 1516602"/>
                    <a:gd name="connsiteX81" fmla="*/ 650169 w 1003876"/>
                    <a:gd name="connsiteY81" fmla="*/ 1114608 h 1516602"/>
                    <a:gd name="connsiteX82" fmla="*/ 653979 w 1003876"/>
                    <a:gd name="connsiteY82" fmla="*/ 1108893 h 1516602"/>
                    <a:gd name="connsiteX83" fmla="*/ 655884 w 1003876"/>
                    <a:gd name="connsiteY83" fmla="*/ 1103178 h 1516602"/>
                    <a:gd name="connsiteX84" fmla="*/ 661599 w 1003876"/>
                    <a:gd name="connsiteY84" fmla="*/ 1101273 h 1516602"/>
                    <a:gd name="connsiteX85" fmla="*/ 671124 w 1003876"/>
                    <a:gd name="connsiteY85" fmla="*/ 1089843 h 1516602"/>
                    <a:gd name="connsiteX86" fmla="*/ 724464 w 1003876"/>
                    <a:gd name="connsiteY86" fmla="*/ 1082223 h 1516602"/>
                    <a:gd name="connsiteX87" fmla="*/ 842574 w 1003876"/>
                    <a:gd name="connsiteY87" fmla="*/ 1084128 h 1516602"/>
                    <a:gd name="connsiteX88" fmla="*/ 871149 w 1003876"/>
                    <a:gd name="connsiteY88" fmla="*/ 1086033 h 1516602"/>
                    <a:gd name="connsiteX89" fmla="*/ 899724 w 1003876"/>
                    <a:gd name="connsiteY89" fmla="*/ 1091748 h 1516602"/>
                    <a:gd name="connsiteX90" fmla="*/ 922584 w 1003876"/>
                    <a:gd name="connsiteY90" fmla="*/ 1095558 h 1516602"/>
                    <a:gd name="connsiteX91" fmla="*/ 985294 w 1003876"/>
                    <a:gd name="connsiteY91" fmla="*/ 1104311 h 1516602"/>
                    <a:gd name="connsiteX92" fmla="*/ 1003378 w 1003876"/>
                    <a:gd name="connsiteY92" fmla="*/ 1065958 h 1516602"/>
                    <a:gd name="connsiteX93" fmla="*/ 970209 w 1003876"/>
                    <a:gd name="connsiteY93" fmla="*/ 1044123 h 1516602"/>
                    <a:gd name="connsiteX94" fmla="*/ 935919 w 1003876"/>
                    <a:gd name="connsiteY94" fmla="*/ 1034598 h 1516602"/>
                    <a:gd name="connsiteX95" fmla="*/ 825429 w 1003876"/>
                    <a:gd name="connsiteY95" fmla="*/ 1034598 h 1516602"/>
                    <a:gd name="connsiteX96" fmla="*/ 730179 w 1003876"/>
                    <a:gd name="connsiteY96" fmla="*/ 1038408 h 1516602"/>
                    <a:gd name="connsiteX97" fmla="*/ 669219 w 1003876"/>
                    <a:gd name="connsiteY97" fmla="*/ 1046028 h 1516602"/>
                    <a:gd name="connsiteX98" fmla="*/ 646360 w 1003876"/>
                    <a:gd name="connsiteY98" fmla="*/ 1049838 h 1516602"/>
                    <a:gd name="connsiteX99" fmla="*/ 640078 w 1003876"/>
                    <a:gd name="connsiteY99" fmla="*/ 1026051 h 1516602"/>
                    <a:gd name="connsiteX100" fmla="*/ 673029 w 1003876"/>
                    <a:gd name="connsiteY100" fmla="*/ 992688 h 1516602"/>
                    <a:gd name="connsiteX101" fmla="*/ 674934 w 1003876"/>
                    <a:gd name="connsiteY101" fmla="*/ 986973 h 1516602"/>
                    <a:gd name="connsiteX102" fmla="*/ 680649 w 1003876"/>
                    <a:gd name="connsiteY102" fmla="*/ 985068 h 1516602"/>
                    <a:gd name="connsiteX103" fmla="*/ 686364 w 1003876"/>
                    <a:gd name="connsiteY103" fmla="*/ 981258 h 1516602"/>
                    <a:gd name="connsiteX104" fmla="*/ 695889 w 1003876"/>
                    <a:gd name="connsiteY104" fmla="*/ 971733 h 1516602"/>
                    <a:gd name="connsiteX105" fmla="*/ 705414 w 1003876"/>
                    <a:gd name="connsiteY105" fmla="*/ 960303 h 1516602"/>
                    <a:gd name="connsiteX106" fmla="*/ 716844 w 1003876"/>
                    <a:gd name="connsiteY106" fmla="*/ 952683 h 1516602"/>
                    <a:gd name="connsiteX107" fmla="*/ 732084 w 1003876"/>
                    <a:gd name="connsiteY107" fmla="*/ 939348 h 1516602"/>
                    <a:gd name="connsiteX108" fmla="*/ 741609 w 1003876"/>
                    <a:gd name="connsiteY108" fmla="*/ 927918 h 1516602"/>
                    <a:gd name="connsiteX109" fmla="*/ 753039 w 1003876"/>
                    <a:gd name="connsiteY109" fmla="*/ 918393 h 1516602"/>
                    <a:gd name="connsiteX110" fmla="*/ 758754 w 1003876"/>
                    <a:gd name="connsiteY110" fmla="*/ 906963 h 1516602"/>
                    <a:gd name="connsiteX111" fmla="*/ 760659 w 1003876"/>
                    <a:gd name="connsiteY111" fmla="*/ 901248 h 1516602"/>
                    <a:gd name="connsiteX112" fmla="*/ 766374 w 1003876"/>
                    <a:gd name="connsiteY112" fmla="*/ 889818 h 1516602"/>
                    <a:gd name="connsiteX113" fmla="*/ 764469 w 1003876"/>
                    <a:gd name="connsiteY113" fmla="*/ 874578 h 1516602"/>
                    <a:gd name="connsiteX114" fmla="*/ 758754 w 1003876"/>
                    <a:gd name="connsiteY114" fmla="*/ 872673 h 1516602"/>
                    <a:gd name="connsiteX115" fmla="*/ 737799 w 1003876"/>
                    <a:gd name="connsiteY115" fmla="*/ 874578 h 1516602"/>
                    <a:gd name="connsiteX116" fmla="*/ 732084 w 1003876"/>
                    <a:gd name="connsiteY116" fmla="*/ 878388 h 1516602"/>
                    <a:gd name="connsiteX117" fmla="*/ 699699 w 1003876"/>
                    <a:gd name="connsiteY117" fmla="*/ 899343 h 1516602"/>
                    <a:gd name="connsiteX118" fmla="*/ 595181 w 1003876"/>
                    <a:gd name="connsiteY118" fmla="*/ 957831 h 1516602"/>
                    <a:gd name="connsiteX119" fmla="*/ 507294 w 1003876"/>
                    <a:gd name="connsiteY119" fmla="*/ 847908 h 1516602"/>
                    <a:gd name="connsiteX120" fmla="*/ 503484 w 1003876"/>
                    <a:gd name="connsiteY120" fmla="*/ 358323 h 1516602"/>
                    <a:gd name="connsiteX121" fmla="*/ 499674 w 1003876"/>
                    <a:gd name="connsiteY121" fmla="*/ 66858 h 1516602"/>
                    <a:gd name="connsiteX122" fmla="*/ 490149 w 1003876"/>
                    <a:gd name="connsiteY122" fmla="*/ 40188 h 1516602"/>
                    <a:gd name="connsiteX123" fmla="*/ 488244 w 1003876"/>
                    <a:gd name="connsiteY123" fmla="*/ 34473 h 1516602"/>
                    <a:gd name="connsiteX124" fmla="*/ 484434 w 1003876"/>
                    <a:gd name="connsiteY124" fmla="*/ 28758 h 1516602"/>
                    <a:gd name="connsiteX125" fmla="*/ 478719 w 1003876"/>
                    <a:gd name="connsiteY125" fmla="*/ 17328 h 1516602"/>
                    <a:gd name="connsiteX126" fmla="*/ 473004 w 1003876"/>
                    <a:gd name="connsiteY126" fmla="*/ 13518 h 1516602"/>
                    <a:gd name="connsiteX127" fmla="*/ 469194 w 1003876"/>
                    <a:gd name="connsiteY127" fmla="*/ 7803 h 1516602"/>
                    <a:gd name="connsiteX128" fmla="*/ 429189 w 1003876"/>
                    <a:gd name="connsiteY128" fmla="*/ 11613 h 1516602"/>
                    <a:gd name="connsiteX129" fmla="*/ 425379 w 1003876"/>
                    <a:gd name="connsiteY129" fmla="*/ 78288 h 1516602"/>
                    <a:gd name="connsiteX130" fmla="*/ 425379 w 1003876"/>
                    <a:gd name="connsiteY130" fmla="*/ 84003 h 1516602"/>
                    <a:gd name="connsiteX131" fmla="*/ 429189 w 1003876"/>
                    <a:gd name="connsiteY131" fmla="*/ 238308 h 1516602"/>
                    <a:gd name="connsiteX132" fmla="*/ 440619 w 1003876"/>
                    <a:gd name="connsiteY132" fmla="*/ 421188 h 1516602"/>
                    <a:gd name="connsiteX133" fmla="*/ 435265 w 1003876"/>
                    <a:gd name="connsiteY133" fmla="*/ 718368 h 1516602"/>
                    <a:gd name="connsiteX134" fmla="*/ 435059 w 1003876"/>
                    <a:gd name="connsiteY134" fmla="*/ 799046 h 1516602"/>
                    <a:gd name="connsiteX135" fmla="*/ 430322 w 1003876"/>
                    <a:gd name="connsiteY135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40645 w 1003876"/>
                    <a:gd name="connsiteY3" fmla="*/ 957266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30129 w 1003876"/>
                    <a:gd name="connsiteY29" fmla="*/ 1223193 h 1516602"/>
                    <a:gd name="connsiteX30" fmla="*/ 333939 w 1003876"/>
                    <a:gd name="connsiteY30" fmla="*/ 1228908 h 1516602"/>
                    <a:gd name="connsiteX31" fmla="*/ 339654 w 1003876"/>
                    <a:gd name="connsiteY31" fmla="*/ 1230813 h 1516602"/>
                    <a:gd name="connsiteX32" fmla="*/ 351084 w 1003876"/>
                    <a:gd name="connsiteY32" fmla="*/ 1238433 h 1516602"/>
                    <a:gd name="connsiteX33" fmla="*/ 356799 w 1003876"/>
                    <a:gd name="connsiteY33" fmla="*/ 1242243 h 1516602"/>
                    <a:gd name="connsiteX34" fmla="*/ 360609 w 1003876"/>
                    <a:gd name="connsiteY34" fmla="*/ 1247958 h 1516602"/>
                    <a:gd name="connsiteX35" fmla="*/ 366324 w 1003876"/>
                    <a:gd name="connsiteY35" fmla="*/ 1259388 h 1516602"/>
                    <a:gd name="connsiteX36" fmla="*/ 362514 w 1003876"/>
                    <a:gd name="connsiteY36" fmla="*/ 1286058 h 1516602"/>
                    <a:gd name="connsiteX37" fmla="*/ 358704 w 1003876"/>
                    <a:gd name="connsiteY37" fmla="*/ 1291773 h 1516602"/>
                    <a:gd name="connsiteX38" fmla="*/ 356799 w 1003876"/>
                    <a:gd name="connsiteY38" fmla="*/ 1297488 h 1516602"/>
                    <a:gd name="connsiteX39" fmla="*/ 352989 w 1003876"/>
                    <a:gd name="connsiteY39" fmla="*/ 1303203 h 1516602"/>
                    <a:gd name="connsiteX40" fmla="*/ 351084 w 1003876"/>
                    <a:gd name="connsiteY40" fmla="*/ 1308918 h 1516602"/>
                    <a:gd name="connsiteX41" fmla="*/ 347274 w 1003876"/>
                    <a:gd name="connsiteY41" fmla="*/ 1314633 h 1516602"/>
                    <a:gd name="connsiteX42" fmla="*/ 330129 w 1003876"/>
                    <a:gd name="connsiteY42" fmla="*/ 1381308 h 1516602"/>
                    <a:gd name="connsiteX43" fmla="*/ 328224 w 1003876"/>
                    <a:gd name="connsiteY43" fmla="*/ 1432743 h 1516602"/>
                    <a:gd name="connsiteX44" fmla="*/ 330129 w 1003876"/>
                    <a:gd name="connsiteY44" fmla="*/ 1457508 h 1516602"/>
                    <a:gd name="connsiteX45" fmla="*/ 332034 w 1003876"/>
                    <a:gd name="connsiteY45" fmla="*/ 1463223 h 1516602"/>
                    <a:gd name="connsiteX46" fmla="*/ 335844 w 1003876"/>
                    <a:gd name="connsiteY46" fmla="*/ 1467033 h 1516602"/>
                    <a:gd name="connsiteX47" fmla="*/ 364419 w 1003876"/>
                    <a:gd name="connsiteY47" fmla="*/ 1512753 h 1516602"/>
                    <a:gd name="connsiteX48" fmla="*/ 387279 w 1003876"/>
                    <a:gd name="connsiteY48" fmla="*/ 1514658 h 1516602"/>
                    <a:gd name="connsiteX49" fmla="*/ 392994 w 1003876"/>
                    <a:gd name="connsiteY49" fmla="*/ 1508943 h 1516602"/>
                    <a:gd name="connsiteX50" fmla="*/ 394899 w 1003876"/>
                    <a:gd name="connsiteY50" fmla="*/ 1497513 h 1516602"/>
                    <a:gd name="connsiteX51" fmla="*/ 396804 w 1003876"/>
                    <a:gd name="connsiteY51" fmla="*/ 1491798 h 1516602"/>
                    <a:gd name="connsiteX52" fmla="*/ 398709 w 1003876"/>
                    <a:gd name="connsiteY52" fmla="*/ 1474653 h 1516602"/>
                    <a:gd name="connsiteX53" fmla="*/ 400614 w 1003876"/>
                    <a:gd name="connsiteY53" fmla="*/ 1461318 h 1516602"/>
                    <a:gd name="connsiteX54" fmla="*/ 404424 w 1003876"/>
                    <a:gd name="connsiteY54" fmla="*/ 1404168 h 1516602"/>
                    <a:gd name="connsiteX55" fmla="*/ 410139 w 1003876"/>
                    <a:gd name="connsiteY55" fmla="*/ 1392738 h 1516602"/>
                    <a:gd name="connsiteX56" fmla="*/ 413949 w 1003876"/>
                    <a:gd name="connsiteY56" fmla="*/ 1379403 h 1516602"/>
                    <a:gd name="connsiteX57" fmla="*/ 415854 w 1003876"/>
                    <a:gd name="connsiteY57" fmla="*/ 1373688 h 1516602"/>
                    <a:gd name="connsiteX58" fmla="*/ 417759 w 1003876"/>
                    <a:gd name="connsiteY58" fmla="*/ 1360353 h 1516602"/>
                    <a:gd name="connsiteX59" fmla="*/ 421569 w 1003876"/>
                    <a:gd name="connsiteY59" fmla="*/ 1348923 h 1516602"/>
                    <a:gd name="connsiteX60" fmla="*/ 427284 w 1003876"/>
                    <a:gd name="connsiteY60" fmla="*/ 1335588 h 1516602"/>
                    <a:gd name="connsiteX61" fmla="*/ 467289 w 1003876"/>
                    <a:gd name="connsiteY61" fmla="*/ 1265103 h 1516602"/>
                    <a:gd name="connsiteX62" fmla="*/ 528455 w 1003876"/>
                    <a:gd name="connsiteY62" fmla="*/ 1230091 h 1516602"/>
                    <a:gd name="connsiteX63" fmla="*/ 601154 w 1003876"/>
                    <a:gd name="connsiteY63" fmla="*/ 1221700 h 1516602"/>
                    <a:gd name="connsiteX64" fmla="*/ 720654 w 1003876"/>
                    <a:gd name="connsiteY64" fmla="*/ 1316538 h 1516602"/>
                    <a:gd name="connsiteX65" fmla="*/ 733989 w 1003876"/>
                    <a:gd name="connsiteY65" fmla="*/ 1326063 h 1516602"/>
                    <a:gd name="connsiteX66" fmla="*/ 743514 w 1003876"/>
                    <a:gd name="connsiteY66" fmla="*/ 1327968 h 1516602"/>
                    <a:gd name="connsiteX67" fmla="*/ 749229 w 1003876"/>
                    <a:gd name="connsiteY67" fmla="*/ 1329873 h 1516602"/>
                    <a:gd name="connsiteX68" fmla="*/ 762564 w 1003876"/>
                    <a:gd name="connsiteY68" fmla="*/ 1335588 h 1516602"/>
                    <a:gd name="connsiteX69" fmla="*/ 777804 w 1003876"/>
                    <a:gd name="connsiteY69" fmla="*/ 1333683 h 1516602"/>
                    <a:gd name="connsiteX70" fmla="*/ 789234 w 1003876"/>
                    <a:gd name="connsiteY70" fmla="*/ 1327968 h 1516602"/>
                    <a:gd name="connsiteX71" fmla="*/ 794949 w 1003876"/>
                    <a:gd name="connsiteY71" fmla="*/ 1326063 h 1516602"/>
                    <a:gd name="connsiteX72" fmla="*/ 802569 w 1003876"/>
                    <a:gd name="connsiteY72" fmla="*/ 1308918 h 1516602"/>
                    <a:gd name="connsiteX73" fmla="*/ 800664 w 1003876"/>
                    <a:gd name="connsiteY73" fmla="*/ 1284153 h 1516602"/>
                    <a:gd name="connsiteX74" fmla="*/ 798759 w 1003876"/>
                    <a:gd name="connsiteY74" fmla="*/ 1278438 h 1516602"/>
                    <a:gd name="connsiteX75" fmla="*/ 796854 w 1003876"/>
                    <a:gd name="connsiteY75" fmla="*/ 1270818 h 1516602"/>
                    <a:gd name="connsiteX76" fmla="*/ 783519 w 1003876"/>
                    <a:gd name="connsiteY76" fmla="*/ 1253673 h 1516602"/>
                    <a:gd name="connsiteX77" fmla="*/ 773994 w 1003876"/>
                    <a:gd name="connsiteY77" fmla="*/ 1247958 h 1516602"/>
                    <a:gd name="connsiteX78" fmla="*/ 648264 w 1003876"/>
                    <a:gd name="connsiteY78" fmla="*/ 1156518 h 1516602"/>
                    <a:gd name="connsiteX79" fmla="*/ 644454 w 1003876"/>
                    <a:gd name="connsiteY79" fmla="*/ 1139373 h 1516602"/>
                    <a:gd name="connsiteX80" fmla="*/ 646359 w 1003876"/>
                    <a:gd name="connsiteY80" fmla="*/ 1131753 h 1516602"/>
                    <a:gd name="connsiteX81" fmla="*/ 650169 w 1003876"/>
                    <a:gd name="connsiteY81" fmla="*/ 1114608 h 1516602"/>
                    <a:gd name="connsiteX82" fmla="*/ 653979 w 1003876"/>
                    <a:gd name="connsiteY82" fmla="*/ 1108893 h 1516602"/>
                    <a:gd name="connsiteX83" fmla="*/ 655884 w 1003876"/>
                    <a:gd name="connsiteY83" fmla="*/ 1103178 h 1516602"/>
                    <a:gd name="connsiteX84" fmla="*/ 661599 w 1003876"/>
                    <a:gd name="connsiteY84" fmla="*/ 1101273 h 1516602"/>
                    <a:gd name="connsiteX85" fmla="*/ 671124 w 1003876"/>
                    <a:gd name="connsiteY85" fmla="*/ 1089843 h 1516602"/>
                    <a:gd name="connsiteX86" fmla="*/ 724464 w 1003876"/>
                    <a:gd name="connsiteY86" fmla="*/ 1082223 h 1516602"/>
                    <a:gd name="connsiteX87" fmla="*/ 842574 w 1003876"/>
                    <a:gd name="connsiteY87" fmla="*/ 1084128 h 1516602"/>
                    <a:gd name="connsiteX88" fmla="*/ 871149 w 1003876"/>
                    <a:gd name="connsiteY88" fmla="*/ 1086033 h 1516602"/>
                    <a:gd name="connsiteX89" fmla="*/ 899724 w 1003876"/>
                    <a:gd name="connsiteY89" fmla="*/ 1091748 h 1516602"/>
                    <a:gd name="connsiteX90" fmla="*/ 922584 w 1003876"/>
                    <a:gd name="connsiteY90" fmla="*/ 1095558 h 1516602"/>
                    <a:gd name="connsiteX91" fmla="*/ 985294 w 1003876"/>
                    <a:gd name="connsiteY91" fmla="*/ 1104311 h 1516602"/>
                    <a:gd name="connsiteX92" fmla="*/ 1003378 w 1003876"/>
                    <a:gd name="connsiteY92" fmla="*/ 1065958 h 1516602"/>
                    <a:gd name="connsiteX93" fmla="*/ 970209 w 1003876"/>
                    <a:gd name="connsiteY93" fmla="*/ 1044123 h 1516602"/>
                    <a:gd name="connsiteX94" fmla="*/ 935919 w 1003876"/>
                    <a:gd name="connsiteY94" fmla="*/ 1034598 h 1516602"/>
                    <a:gd name="connsiteX95" fmla="*/ 825429 w 1003876"/>
                    <a:gd name="connsiteY95" fmla="*/ 1034598 h 1516602"/>
                    <a:gd name="connsiteX96" fmla="*/ 730179 w 1003876"/>
                    <a:gd name="connsiteY96" fmla="*/ 1038408 h 1516602"/>
                    <a:gd name="connsiteX97" fmla="*/ 669219 w 1003876"/>
                    <a:gd name="connsiteY97" fmla="*/ 1046028 h 1516602"/>
                    <a:gd name="connsiteX98" fmla="*/ 646360 w 1003876"/>
                    <a:gd name="connsiteY98" fmla="*/ 1049838 h 1516602"/>
                    <a:gd name="connsiteX99" fmla="*/ 640078 w 1003876"/>
                    <a:gd name="connsiteY99" fmla="*/ 1026051 h 1516602"/>
                    <a:gd name="connsiteX100" fmla="*/ 673029 w 1003876"/>
                    <a:gd name="connsiteY100" fmla="*/ 992688 h 1516602"/>
                    <a:gd name="connsiteX101" fmla="*/ 674934 w 1003876"/>
                    <a:gd name="connsiteY101" fmla="*/ 986973 h 1516602"/>
                    <a:gd name="connsiteX102" fmla="*/ 680649 w 1003876"/>
                    <a:gd name="connsiteY102" fmla="*/ 985068 h 1516602"/>
                    <a:gd name="connsiteX103" fmla="*/ 686364 w 1003876"/>
                    <a:gd name="connsiteY103" fmla="*/ 981258 h 1516602"/>
                    <a:gd name="connsiteX104" fmla="*/ 695889 w 1003876"/>
                    <a:gd name="connsiteY104" fmla="*/ 971733 h 1516602"/>
                    <a:gd name="connsiteX105" fmla="*/ 705414 w 1003876"/>
                    <a:gd name="connsiteY105" fmla="*/ 960303 h 1516602"/>
                    <a:gd name="connsiteX106" fmla="*/ 716844 w 1003876"/>
                    <a:gd name="connsiteY106" fmla="*/ 952683 h 1516602"/>
                    <a:gd name="connsiteX107" fmla="*/ 732084 w 1003876"/>
                    <a:gd name="connsiteY107" fmla="*/ 939348 h 1516602"/>
                    <a:gd name="connsiteX108" fmla="*/ 741609 w 1003876"/>
                    <a:gd name="connsiteY108" fmla="*/ 927918 h 1516602"/>
                    <a:gd name="connsiteX109" fmla="*/ 753039 w 1003876"/>
                    <a:gd name="connsiteY109" fmla="*/ 918393 h 1516602"/>
                    <a:gd name="connsiteX110" fmla="*/ 758754 w 1003876"/>
                    <a:gd name="connsiteY110" fmla="*/ 906963 h 1516602"/>
                    <a:gd name="connsiteX111" fmla="*/ 760659 w 1003876"/>
                    <a:gd name="connsiteY111" fmla="*/ 901248 h 1516602"/>
                    <a:gd name="connsiteX112" fmla="*/ 766374 w 1003876"/>
                    <a:gd name="connsiteY112" fmla="*/ 889818 h 1516602"/>
                    <a:gd name="connsiteX113" fmla="*/ 764469 w 1003876"/>
                    <a:gd name="connsiteY113" fmla="*/ 874578 h 1516602"/>
                    <a:gd name="connsiteX114" fmla="*/ 758754 w 1003876"/>
                    <a:gd name="connsiteY114" fmla="*/ 872673 h 1516602"/>
                    <a:gd name="connsiteX115" fmla="*/ 737799 w 1003876"/>
                    <a:gd name="connsiteY115" fmla="*/ 874578 h 1516602"/>
                    <a:gd name="connsiteX116" fmla="*/ 732084 w 1003876"/>
                    <a:gd name="connsiteY116" fmla="*/ 878388 h 1516602"/>
                    <a:gd name="connsiteX117" fmla="*/ 699699 w 1003876"/>
                    <a:gd name="connsiteY117" fmla="*/ 899343 h 1516602"/>
                    <a:gd name="connsiteX118" fmla="*/ 595181 w 1003876"/>
                    <a:gd name="connsiteY118" fmla="*/ 957831 h 1516602"/>
                    <a:gd name="connsiteX119" fmla="*/ 507294 w 1003876"/>
                    <a:gd name="connsiteY119" fmla="*/ 847908 h 1516602"/>
                    <a:gd name="connsiteX120" fmla="*/ 503484 w 1003876"/>
                    <a:gd name="connsiteY120" fmla="*/ 358323 h 1516602"/>
                    <a:gd name="connsiteX121" fmla="*/ 499674 w 1003876"/>
                    <a:gd name="connsiteY121" fmla="*/ 66858 h 1516602"/>
                    <a:gd name="connsiteX122" fmla="*/ 490149 w 1003876"/>
                    <a:gd name="connsiteY122" fmla="*/ 40188 h 1516602"/>
                    <a:gd name="connsiteX123" fmla="*/ 488244 w 1003876"/>
                    <a:gd name="connsiteY123" fmla="*/ 34473 h 1516602"/>
                    <a:gd name="connsiteX124" fmla="*/ 484434 w 1003876"/>
                    <a:gd name="connsiteY124" fmla="*/ 28758 h 1516602"/>
                    <a:gd name="connsiteX125" fmla="*/ 478719 w 1003876"/>
                    <a:gd name="connsiteY125" fmla="*/ 17328 h 1516602"/>
                    <a:gd name="connsiteX126" fmla="*/ 473004 w 1003876"/>
                    <a:gd name="connsiteY126" fmla="*/ 13518 h 1516602"/>
                    <a:gd name="connsiteX127" fmla="*/ 469194 w 1003876"/>
                    <a:gd name="connsiteY127" fmla="*/ 7803 h 1516602"/>
                    <a:gd name="connsiteX128" fmla="*/ 429189 w 1003876"/>
                    <a:gd name="connsiteY128" fmla="*/ 11613 h 1516602"/>
                    <a:gd name="connsiteX129" fmla="*/ 425379 w 1003876"/>
                    <a:gd name="connsiteY129" fmla="*/ 78288 h 1516602"/>
                    <a:gd name="connsiteX130" fmla="*/ 425379 w 1003876"/>
                    <a:gd name="connsiteY130" fmla="*/ 84003 h 1516602"/>
                    <a:gd name="connsiteX131" fmla="*/ 429189 w 1003876"/>
                    <a:gd name="connsiteY131" fmla="*/ 238308 h 1516602"/>
                    <a:gd name="connsiteX132" fmla="*/ 440619 w 1003876"/>
                    <a:gd name="connsiteY132" fmla="*/ 421188 h 1516602"/>
                    <a:gd name="connsiteX133" fmla="*/ 435265 w 1003876"/>
                    <a:gd name="connsiteY133" fmla="*/ 718368 h 1516602"/>
                    <a:gd name="connsiteX134" fmla="*/ 435059 w 1003876"/>
                    <a:gd name="connsiteY134" fmla="*/ 799046 h 1516602"/>
                    <a:gd name="connsiteX135" fmla="*/ 430322 w 1003876"/>
                    <a:gd name="connsiteY135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40645 w 1003876"/>
                    <a:gd name="connsiteY3" fmla="*/ 957266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30129 w 1003876"/>
                    <a:gd name="connsiteY29" fmla="*/ 1223193 h 1516602"/>
                    <a:gd name="connsiteX30" fmla="*/ 333939 w 1003876"/>
                    <a:gd name="connsiteY30" fmla="*/ 1228908 h 1516602"/>
                    <a:gd name="connsiteX31" fmla="*/ 339654 w 1003876"/>
                    <a:gd name="connsiteY31" fmla="*/ 1230813 h 1516602"/>
                    <a:gd name="connsiteX32" fmla="*/ 351084 w 1003876"/>
                    <a:gd name="connsiteY32" fmla="*/ 1238433 h 1516602"/>
                    <a:gd name="connsiteX33" fmla="*/ 356799 w 1003876"/>
                    <a:gd name="connsiteY33" fmla="*/ 1242243 h 1516602"/>
                    <a:gd name="connsiteX34" fmla="*/ 360609 w 1003876"/>
                    <a:gd name="connsiteY34" fmla="*/ 1247958 h 1516602"/>
                    <a:gd name="connsiteX35" fmla="*/ 366324 w 1003876"/>
                    <a:gd name="connsiteY35" fmla="*/ 1259388 h 1516602"/>
                    <a:gd name="connsiteX36" fmla="*/ 362514 w 1003876"/>
                    <a:gd name="connsiteY36" fmla="*/ 1286058 h 1516602"/>
                    <a:gd name="connsiteX37" fmla="*/ 358704 w 1003876"/>
                    <a:gd name="connsiteY37" fmla="*/ 1291773 h 1516602"/>
                    <a:gd name="connsiteX38" fmla="*/ 356799 w 1003876"/>
                    <a:gd name="connsiteY38" fmla="*/ 1297488 h 1516602"/>
                    <a:gd name="connsiteX39" fmla="*/ 352989 w 1003876"/>
                    <a:gd name="connsiteY39" fmla="*/ 1303203 h 1516602"/>
                    <a:gd name="connsiteX40" fmla="*/ 351084 w 1003876"/>
                    <a:gd name="connsiteY40" fmla="*/ 1308918 h 1516602"/>
                    <a:gd name="connsiteX41" fmla="*/ 347274 w 1003876"/>
                    <a:gd name="connsiteY41" fmla="*/ 1314633 h 1516602"/>
                    <a:gd name="connsiteX42" fmla="*/ 330129 w 1003876"/>
                    <a:gd name="connsiteY42" fmla="*/ 1381308 h 1516602"/>
                    <a:gd name="connsiteX43" fmla="*/ 328224 w 1003876"/>
                    <a:gd name="connsiteY43" fmla="*/ 1432743 h 1516602"/>
                    <a:gd name="connsiteX44" fmla="*/ 330129 w 1003876"/>
                    <a:gd name="connsiteY44" fmla="*/ 1457508 h 1516602"/>
                    <a:gd name="connsiteX45" fmla="*/ 332034 w 1003876"/>
                    <a:gd name="connsiteY45" fmla="*/ 1463223 h 1516602"/>
                    <a:gd name="connsiteX46" fmla="*/ 335844 w 1003876"/>
                    <a:gd name="connsiteY46" fmla="*/ 1467033 h 1516602"/>
                    <a:gd name="connsiteX47" fmla="*/ 364419 w 1003876"/>
                    <a:gd name="connsiteY47" fmla="*/ 1512753 h 1516602"/>
                    <a:gd name="connsiteX48" fmla="*/ 387279 w 1003876"/>
                    <a:gd name="connsiteY48" fmla="*/ 1514658 h 1516602"/>
                    <a:gd name="connsiteX49" fmla="*/ 392994 w 1003876"/>
                    <a:gd name="connsiteY49" fmla="*/ 1508943 h 1516602"/>
                    <a:gd name="connsiteX50" fmla="*/ 394899 w 1003876"/>
                    <a:gd name="connsiteY50" fmla="*/ 1497513 h 1516602"/>
                    <a:gd name="connsiteX51" fmla="*/ 396804 w 1003876"/>
                    <a:gd name="connsiteY51" fmla="*/ 1491798 h 1516602"/>
                    <a:gd name="connsiteX52" fmla="*/ 398709 w 1003876"/>
                    <a:gd name="connsiteY52" fmla="*/ 1474653 h 1516602"/>
                    <a:gd name="connsiteX53" fmla="*/ 400614 w 1003876"/>
                    <a:gd name="connsiteY53" fmla="*/ 1461318 h 1516602"/>
                    <a:gd name="connsiteX54" fmla="*/ 404424 w 1003876"/>
                    <a:gd name="connsiteY54" fmla="*/ 1404168 h 1516602"/>
                    <a:gd name="connsiteX55" fmla="*/ 410139 w 1003876"/>
                    <a:gd name="connsiteY55" fmla="*/ 1392738 h 1516602"/>
                    <a:gd name="connsiteX56" fmla="*/ 413949 w 1003876"/>
                    <a:gd name="connsiteY56" fmla="*/ 1379403 h 1516602"/>
                    <a:gd name="connsiteX57" fmla="*/ 415854 w 1003876"/>
                    <a:gd name="connsiteY57" fmla="*/ 1373688 h 1516602"/>
                    <a:gd name="connsiteX58" fmla="*/ 417759 w 1003876"/>
                    <a:gd name="connsiteY58" fmla="*/ 1360353 h 1516602"/>
                    <a:gd name="connsiteX59" fmla="*/ 421569 w 1003876"/>
                    <a:gd name="connsiteY59" fmla="*/ 1348923 h 1516602"/>
                    <a:gd name="connsiteX60" fmla="*/ 427284 w 1003876"/>
                    <a:gd name="connsiteY60" fmla="*/ 1335588 h 1516602"/>
                    <a:gd name="connsiteX61" fmla="*/ 467289 w 1003876"/>
                    <a:gd name="connsiteY61" fmla="*/ 1265103 h 1516602"/>
                    <a:gd name="connsiteX62" fmla="*/ 528455 w 1003876"/>
                    <a:gd name="connsiteY62" fmla="*/ 1230091 h 1516602"/>
                    <a:gd name="connsiteX63" fmla="*/ 601154 w 1003876"/>
                    <a:gd name="connsiteY63" fmla="*/ 1221700 h 1516602"/>
                    <a:gd name="connsiteX64" fmla="*/ 720654 w 1003876"/>
                    <a:gd name="connsiteY64" fmla="*/ 1316538 h 1516602"/>
                    <a:gd name="connsiteX65" fmla="*/ 733989 w 1003876"/>
                    <a:gd name="connsiteY65" fmla="*/ 1326063 h 1516602"/>
                    <a:gd name="connsiteX66" fmla="*/ 743514 w 1003876"/>
                    <a:gd name="connsiteY66" fmla="*/ 1327968 h 1516602"/>
                    <a:gd name="connsiteX67" fmla="*/ 749229 w 1003876"/>
                    <a:gd name="connsiteY67" fmla="*/ 1329873 h 1516602"/>
                    <a:gd name="connsiteX68" fmla="*/ 762564 w 1003876"/>
                    <a:gd name="connsiteY68" fmla="*/ 1335588 h 1516602"/>
                    <a:gd name="connsiteX69" fmla="*/ 777804 w 1003876"/>
                    <a:gd name="connsiteY69" fmla="*/ 1333683 h 1516602"/>
                    <a:gd name="connsiteX70" fmla="*/ 789234 w 1003876"/>
                    <a:gd name="connsiteY70" fmla="*/ 1327968 h 1516602"/>
                    <a:gd name="connsiteX71" fmla="*/ 794949 w 1003876"/>
                    <a:gd name="connsiteY71" fmla="*/ 1326063 h 1516602"/>
                    <a:gd name="connsiteX72" fmla="*/ 802569 w 1003876"/>
                    <a:gd name="connsiteY72" fmla="*/ 1308918 h 1516602"/>
                    <a:gd name="connsiteX73" fmla="*/ 800664 w 1003876"/>
                    <a:gd name="connsiteY73" fmla="*/ 1284153 h 1516602"/>
                    <a:gd name="connsiteX74" fmla="*/ 798759 w 1003876"/>
                    <a:gd name="connsiteY74" fmla="*/ 1278438 h 1516602"/>
                    <a:gd name="connsiteX75" fmla="*/ 796854 w 1003876"/>
                    <a:gd name="connsiteY75" fmla="*/ 1270818 h 1516602"/>
                    <a:gd name="connsiteX76" fmla="*/ 783519 w 1003876"/>
                    <a:gd name="connsiteY76" fmla="*/ 1253673 h 1516602"/>
                    <a:gd name="connsiteX77" fmla="*/ 773994 w 1003876"/>
                    <a:gd name="connsiteY77" fmla="*/ 1247958 h 1516602"/>
                    <a:gd name="connsiteX78" fmla="*/ 648264 w 1003876"/>
                    <a:gd name="connsiteY78" fmla="*/ 1156518 h 1516602"/>
                    <a:gd name="connsiteX79" fmla="*/ 644454 w 1003876"/>
                    <a:gd name="connsiteY79" fmla="*/ 1139373 h 1516602"/>
                    <a:gd name="connsiteX80" fmla="*/ 646359 w 1003876"/>
                    <a:gd name="connsiteY80" fmla="*/ 1131753 h 1516602"/>
                    <a:gd name="connsiteX81" fmla="*/ 650169 w 1003876"/>
                    <a:gd name="connsiteY81" fmla="*/ 1114608 h 1516602"/>
                    <a:gd name="connsiteX82" fmla="*/ 653979 w 1003876"/>
                    <a:gd name="connsiteY82" fmla="*/ 1108893 h 1516602"/>
                    <a:gd name="connsiteX83" fmla="*/ 655884 w 1003876"/>
                    <a:gd name="connsiteY83" fmla="*/ 1103178 h 1516602"/>
                    <a:gd name="connsiteX84" fmla="*/ 661599 w 1003876"/>
                    <a:gd name="connsiteY84" fmla="*/ 1101273 h 1516602"/>
                    <a:gd name="connsiteX85" fmla="*/ 671124 w 1003876"/>
                    <a:gd name="connsiteY85" fmla="*/ 1089843 h 1516602"/>
                    <a:gd name="connsiteX86" fmla="*/ 724464 w 1003876"/>
                    <a:gd name="connsiteY86" fmla="*/ 1082223 h 1516602"/>
                    <a:gd name="connsiteX87" fmla="*/ 842574 w 1003876"/>
                    <a:gd name="connsiteY87" fmla="*/ 1084128 h 1516602"/>
                    <a:gd name="connsiteX88" fmla="*/ 871149 w 1003876"/>
                    <a:gd name="connsiteY88" fmla="*/ 1086033 h 1516602"/>
                    <a:gd name="connsiteX89" fmla="*/ 899724 w 1003876"/>
                    <a:gd name="connsiteY89" fmla="*/ 1091748 h 1516602"/>
                    <a:gd name="connsiteX90" fmla="*/ 922584 w 1003876"/>
                    <a:gd name="connsiteY90" fmla="*/ 1095558 h 1516602"/>
                    <a:gd name="connsiteX91" fmla="*/ 985294 w 1003876"/>
                    <a:gd name="connsiteY91" fmla="*/ 1104311 h 1516602"/>
                    <a:gd name="connsiteX92" fmla="*/ 1003378 w 1003876"/>
                    <a:gd name="connsiteY92" fmla="*/ 1065958 h 1516602"/>
                    <a:gd name="connsiteX93" fmla="*/ 970209 w 1003876"/>
                    <a:gd name="connsiteY93" fmla="*/ 1044123 h 1516602"/>
                    <a:gd name="connsiteX94" fmla="*/ 935919 w 1003876"/>
                    <a:gd name="connsiteY94" fmla="*/ 1034598 h 1516602"/>
                    <a:gd name="connsiteX95" fmla="*/ 825429 w 1003876"/>
                    <a:gd name="connsiteY95" fmla="*/ 1034598 h 1516602"/>
                    <a:gd name="connsiteX96" fmla="*/ 730179 w 1003876"/>
                    <a:gd name="connsiteY96" fmla="*/ 1038408 h 1516602"/>
                    <a:gd name="connsiteX97" fmla="*/ 669219 w 1003876"/>
                    <a:gd name="connsiteY97" fmla="*/ 1046028 h 1516602"/>
                    <a:gd name="connsiteX98" fmla="*/ 646360 w 1003876"/>
                    <a:gd name="connsiteY98" fmla="*/ 1049838 h 1516602"/>
                    <a:gd name="connsiteX99" fmla="*/ 640078 w 1003876"/>
                    <a:gd name="connsiteY99" fmla="*/ 1026051 h 1516602"/>
                    <a:gd name="connsiteX100" fmla="*/ 673029 w 1003876"/>
                    <a:gd name="connsiteY100" fmla="*/ 992688 h 1516602"/>
                    <a:gd name="connsiteX101" fmla="*/ 674934 w 1003876"/>
                    <a:gd name="connsiteY101" fmla="*/ 986973 h 1516602"/>
                    <a:gd name="connsiteX102" fmla="*/ 680649 w 1003876"/>
                    <a:gd name="connsiteY102" fmla="*/ 985068 h 1516602"/>
                    <a:gd name="connsiteX103" fmla="*/ 686364 w 1003876"/>
                    <a:gd name="connsiteY103" fmla="*/ 981258 h 1516602"/>
                    <a:gd name="connsiteX104" fmla="*/ 695889 w 1003876"/>
                    <a:gd name="connsiteY104" fmla="*/ 971733 h 1516602"/>
                    <a:gd name="connsiteX105" fmla="*/ 705414 w 1003876"/>
                    <a:gd name="connsiteY105" fmla="*/ 960303 h 1516602"/>
                    <a:gd name="connsiteX106" fmla="*/ 716844 w 1003876"/>
                    <a:gd name="connsiteY106" fmla="*/ 952683 h 1516602"/>
                    <a:gd name="connsiteX107" fmla="*/ 732084 w 1003876"/>
                    <a:gd name="connsiteY107" fmla="*/ 939348 h 1516602"/>
                    <a:gd name="connsiteX108" fmla="*/ 741609 w 1003876"/>
                    <a:gd name="connsiteY108" fmla="*/ 927918 h 1516602"/>
                    <a:gd name="connsiteX109" fmla="*/ 753039 w 1003876"/>
                    <a:gd name="connsiteY109" fmla="*/ 918393 h 1516602"/>
                    <a:gd name="connsiteX110" fmla="*/ 758754 w 1003876"/>
                    <a:gd name="connsiteY110" fmla="*/ 906963 h 1516602"/>
                    <a:gd name="connsiteX111" fmla="*/ 760659 w 1003876"/>
                    <a:gd name="connsiteY111" fmla="*/ 901248 h 1516602"/>
                    <a:gd name="connsiteX112" fmla="*/ 766374 w 1003876"/>
                    <a:gd name="connsiteY112" fmla="*/ 889818 h 1516602"/>
                    <a:gd name="connsiteX113" fmla="*/ 764469 w 1003876"/>
                    <a:gd name="connsiteY113" fmla="*/ 874578 h 1516602"/>
                    <a:gd name="connsiteX114" fmla="*/ 758754 w 1003876"/>
                    <a:gd name="connsiteY114" fmla="*/ 872673 h 1516602"/>
                    <a:gd name="connsiteX115" fmla="*/ 737799 w 1003876"/>
                    <a:gd name="connsiteY115" fmla="*/ 874578 h 1516602"/>
                    <a:gd name="connsiteX116" fmla="*/ 732084 w 1003876"/>
                    <a:gd name="connsiteY116" fmla="*/ 878388 h 1516602"/>
                    <a:gd name="connsiteX117" fmla="*/ 699699 w 1003876"/>
                    <a:gd name="connsiteY117" fmla="*/ 899343 h 1516602"/>
                    <a:gd name="connsiteX118" fmla="*/ 595181 w 1003876"/>
                    <a:gd name="connsiteY118" fmla="*/ 957831 h 1516602"/>
                    <a:gd name="connsiteX119" fmla="*/ 507294 w 1003876"/>
                    <a:gd name="connsiteY119" fmla="*/ 847908 h 1516602"/>
                    <a:gd name="connsiteX120" fmla="*/ 503484 w 1003876"/>
                    <a:gd name="connsiteY120" fmla="*/ 358323 h 1516602"/>
                    <a:gd name="connsiteX121" fmla="*/ 499674 w 1003876"/>
                    <a:gd name="connsiteY121" fmla="*/ 66858 h 1516602"/>
                    <a:gd name="connsiteX122" fmla="*/ 490149 w 1003876"/>
                    <a:gd name="connsiteY122" fmla="*/ 40188 h 1516602"/>
                    <a:gd name="connsiteX123" fmla="*/ 488244 w 1003876"/>
                    <a:gd name="connsiteY123" fmla="*/ 34473 h 1516602"/>
                    <a:gd name="connsiteX124" fmla="*/ 484434 w 1003876"/>
                    <a:gd name="connsiteY124" fmla="*/ 28758 h 1516602"/>
                    <a:gd name="connsiteX125" fmla="*/ 478719 w 1003876"/>
                    <a:gd name="connsiteY125" fmla="*/ 17328 h 1516602"/>
                    <a:gd name="connsiteX126" fmla="*/ 473004 w 1003876"/>
                    <a:gd name="connsiteY126" fmla="*/ 13518 h 1516602"/>
                    <a:gd name="connsiteX127" fmla="*/ 469194 w 1003876"/>
                    <a:gd name="connsiteY127" fmla="*/ 7803 h 1516602"/>
                    <a:gd name="connsiteX128" fmla="*/ 429189 w 1003876"/>
                    <a:gd name="connsiteY128" fmla="*/ 11613 h 1516602"/>
                    <a:gd name="connsiteX129" fmla="*/ 425379 w 1003876"/>
                    <a:gd name="connsiteY129" fmla="*/ 78288 h 1516602"/>
                    <a:gd name="connsiteX130" fmla="*/ 425379 w 1003876"/>
                    <a:gd name="connsiteY130" fmla="*/ 84003 h 1516602"/>
                    <a:gd name="connsiteX131" fmla="*/ 429189 w 1003876"/>
                    <a:gd name="connsiteY131" fmla="*/ 238308 h 1516602"/>
                    <a:gd name="connsiteX132" fmla="*/ 440619 w 1003876"/>
                    <a:gd name="connsiteY132" fmla="*/ 421188 h 1516602"/>
                    <a:gd name="connsiteX133" fmla="*/ 435265 w 1003876"/>
                    <a:gd name="connsiteY133" fmla="*/ 718368 h 1516602"/>
                    <a:gd name="connsiteX134" fmla="*/ 435059 w 1003876"/>
                    <a:gd name="connsiteY134" fmla="*/ 799046 h 1516602"/>
                    <a:gd name="connsiteX135" fmla="*/ 430322 w 1003876"/>
                    <a:gd name="connsiteY135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30129 w 1003876"/>
                    <a:gd name="connsiteY29" fmla="*/ 1223193 h 1516602"/>
                    <a:gd name="connsiteX30" fmla="*/ 333939 w 1003876"/>
                    <a:gd name="connsiteY30" fmla="*/ 1228908 h 1516602"/>
                    <a:gd name="connsiteX31" fmla="*/ 339654 w 1003876"/>
                    <a:gd name="connsiteY31" fmla="*/ 1230813 h 1516602"/>
                    <a:gd name="connsiteX32" fmla="*/ 351084 w 1003876"/>
                    <a:gd name="connsiteY32" fmla="*/ 1238433 h 1516602"/>
                    <a:gd name="connsiteX33" fmla="*/ 356799 w 1003876"/>
                    <a:gd name="connsiteY33" fmla="*/ 1242243 h 1516602"/>
                    <a:gd name="connsiteX34" fmla="*/ 360609 w 1003876"/>
                    <a:gd name="connsiteY34" fmla="*/ 1247958 h 1516602"/>
                    <a:gd name="connsiteX35" fmla="*/ 366324 w 1003876"/>
                    <a:gd name="connsiteY35" fmla="*/ 1259388 h 1516602"/>
                    <a:gd name="connsiteX36" fmla="*/ 362514 w 1003876"/>
                    <a:gd name="connsiteY36" fmla="*/ 1286058 h 1516602"/>
                    <a:gd name="connsiteX37" fmla="*/ 358704 w 1003876"/>
                    <a:gd name="connsiteY37" fmla="*/ 1291773 h 1516602"/>
                    <a:gd name="connsiteX38" fmla="*/ 356799 w 1003876"/>
                    <a:gd name="connsiteY38" fmla="*/ 1297488 h 1516602"/>
                    <a:gd name="connsiteX39" fmla="*/ 352989 w 1003876"/>
                    <a:gd name="connsiteY39" fmla="*/ 1303203 h 1516602"/>
                    <a:gd name="connsiteX40" fmla="*/ 351084 w 1003876"/>
                    <a:gd name="connsiteY40" fmla="*/ 1308918 h 1516602"/>
                    <a:gd name="connsiteX41" fmla="*/ 347274 w 1003876"/>
                    <a:gd name="connsiteY41" fmla="*/ 1314633 h 1516602"/>
                    <a:gd name="connsiteX42" fmla="*/ 330129 w 1003876"/>
                    <a:gd name="connsiteY42" fmla="*/ 1381308 h 1516602"/>
                    <a:gd name="connsiteX43" fmla="*/ 328224 w 1003876"/>
                    <a:gd name="connsiteY43" fmla="*/ 1432743 h 1516602"/>
                    <a:gd name="connsiteX44" fmla="*/ 330129 w 1003876"/>
                    <a:gd name="connsiteY44" fmla="*/ 1457508 h 1516602"/>
                    <a:gd name="connsiteX45" fmla="*/ 332034 w 1003876"/>
                    <a:gd name="connsiteY45" fmla="*/ 1463223 h 1516602"/>
                    <a:gd name="connsiteX46" fmla="*/ 335844 w 1003876"/>
                    <a:gd name="connsiteY46" fmla="*/ 1467033 h 1516602"/>
                    <a:gd name="connsiteX47" fmla="*/ 364419 w 1003876"/>
                    <a:gd name="connsiteY47" fmla="*/ 1512753 h 1516602"/>
                    <a:gd name="connsiteX48" fmla="*/ 387279 w 1003876"/>
                    <a:gd name="connsiteY48" fmla="*/ 1514658 h 1516602"/>
                    <a:gd name="connsiteX49" fmla="*/ 392994 w 1003876"/>
                    <a:gd name="connsiteY49" fmla="*/ 1508943 h 1516602"/>
                    <a:gd name="connsiteX50" fmla="*/ 394899 w 1003876"/>
                    <a:gd name="connsiteY50" fmla="*/ 1497513 h 1516602"/>
                    <a:gd name="connsiteX51" fmla="*/ 396804 w 1003876"/>
                    <a:gd name="connsiteY51" fmla="*/ 1491798 h 1516602"/>
                    <a:gd name="connsiteX52" fmla="*/ 398709 w 1003876"/>
                    <a:gd name="connsiteY52" fmla="*/ 1474653 h 1516602"/>
                    <a:gd name="connsiteX53" fmla="*/ 400614 w 1003876"/>
                    <a:gd name="connsiteY53" fmla="*/ 1461318 h 1516602"/>
                    <a:gd name="connsiteX54" fmla="*/ 404424 w 1003876"/>
                    <a:gd name="connsiteY54" fmla="*/ 1404168 h 1516602"/>
                    <a:gd name="connsiteX55" fmla="*/ 410139 w 1003876"/>
                    <a:gd name="connsiteY55" fmla="*/ 1392738 h 1516602"/>
                    <a:gd name="connsiteX56" fmla="*/ 413949 w 1003876"/>
                    <a:gd name="connsiteY56" fmla="*/ 1379403 h 1516602"/>
                    <a:gd name="connsiteX57" fmla="*/ 415854 w 1003876"/>
                    <a:gd name="connsiteY57" fmla="*/ 1373688 h 1516602"/>
                    <a:gd name="connsiteX58" fmla="*/ 417759 w 1003876"/>
                    <a:gd name="connsiteY58" fmla="*/ 1360353 h 1516602"/>
                    <a:gd name="connsiteX59" fmla="*/ 421569 w 1003876"/>
                    <a:gd name="connsiteY59" fmla="*/ 1348923 h 1516602"/>
                    <a:gd name="connsiteX60" fmla="*/ 427284 w 1003876"/>
                    <a:gd name="connsiteY60" fmla="*/ 1335588 h 1516602"/>
                    <a:gd name="connsiteX61" fmla="*/ 467289 w 1003876"/>
                    <a:gd name="connsiteY61" fmla="*/ 1265103 h 1516602"/>
                    <a:gd name="connsiteX62" fmla="*/ 528455 w 1003876"/>
                    <a:gd name="connsiteY62" fmla="*/ 1230091 h 1516602"/>
                    <a:gd name="connsiteX63" fmla="*/ 601154 w 1003876"/>
                    <a:gd name="connsiteY63" fmla="*/ 1221700 h 1516602"/>
                    <a:gd name="connsiteX64" fmla="*/ 720654 w 1003876"/>
                    <a:gd name="connsiteY64" fmla="*/ 1316538 h 1516602"/>
                    <a:gd name="connsiteX65" fmla="*/ 733989 w 1003876"/>
                    <a:gd name="connsiteY65" fmla="*/ 1326063 h 1516602"/>
                    <a:gd name="connsiteX66" fmla="*/ 743514 w 1003876"/>
                    <a:gd name="connsiteY66" fmla="*/ 1327968 h 1516602"/>
                    <a:gd name="connsiteX67" fmla="*/ 749229 w 1003876"/>
                    <a:gd name="connsiteY67" fmla="*/ 1329873 h 1516602"/>
                    <a:gd name="connsiteX68" fmla="*/ 762564 w 1003876"/>
                    <a:gd name="connsiteY68" fmla="*/ 1335588 h 1516602"/>
                    <a:gd name="connsiteX69" fmla="*/ 777804 w 1003876"/>
                    <a:gd name="connsiteY69" fmla="*/ 1333683 h 1516602"/>
                    <a:gd name="connsiteX70" fmla="*/ 789234 w 1003876"/>
                    <a:gd name="connsiteY70" fmla="*/ 1327968 h 1516602"/>
                    <a:gd name="connsiteX71" fmla="*/ 794949 w 1003876"/>
                    <a:gd name="connsiteY71" fmla="*/ 1326063 h 1516602"/>
                    <a:gd name="connsiteX72" fmla="*/ 802569 w 1003876"/>
                    <a:gd name="connsiteY72" fmla="*/ 1308918 h 1516602"/>
                    <a:gd name="connsiteX73" fmla="*/ 800664 w 1003876"/>
                    <a:gd name="connsiteY73" fmla="*/ 1284153 h 1516602"/>
                    <a:gd name="connsiteX74" fmla="*/ 798759 w 1003876"/>
                    <a:gd name="connsiteY74" fmla="*/ 1278438 h 1516602"/>
                    <a:gd name="connsiteX75" fmla="*/ 796854 w 1003876"/>
                    <a:gd name="connsiteY75" fmla="*/ 1270818 h 1516602"/>
                    <a:gd name="connsiteX76" fmla="*/ 783519 w 1003876"/>
                    <a:gd name="connsiteY76" fmla="*/ 1253673 h 1516602"/>
                    <a:gd name="connsiteX77" fmla="*/ 773994 w 1003876"/>
                    <a:gd name="connsiteY77" fmla="*/ 1247958 h 1516602"/>
                    <a:gd name="connsiteX78" fmla="*/ 648264 w 1003876"/>
                    <a:gd name="connsiteY78" fmla="*/ 1156518 h 1516602"/>
                    <a:gd name="connsiteX79" fmla="*/ 644454 w 1003876"/>
                    <a:gd name="connsiteY79" fmla="*/ 1139373 h 1516602"/>
                    <a:gd name="connsiteX80" fmla="*/ 646359 w 1003876"/>
                    <a:gd name="connsiteY80" fmla="*/ 1131753 h 1516602"/>
                    <a:gd name="connsiteX81" fmla="*/ 650169 w 1003876"/>
                    <a:gd name="connsiteY81" fmla="*/ 1114608 h 1516602"/>
                    <a:gd name="connsiteX82" fmla="*/ 653979 w 1003876"/>
                    <a:gd name="connsiteY82" fmla="*/ 1108893 h 1516602"/>
                    <a:gd name="connsiteX83" fmla="*/ 655884 w 1003876"/>
                    <a:gd name="connsiteY83" fmla="*/ 1103178 h 1516602"/>
                    <a:gd name="connsiteX84" fmla="*/ 661599 w 1003876"/>
                    <a:gd name="connsiteY84" fmla="*/ 1101273 h 1516602"/>
                    <a:gd name="connsiteX85" fmla="*/ 671124 w 1003876"/>
                    <a:gd name="connsiteY85" fmla="*/ 1089843 h 1516602"/>
                    <a:gd name="connsiteX86" fmla="*/ 724464 w 1003876"/>
                    <a:gd name="connsiteY86" fmla="*/ 1082223 h 1516602"/>
                    <a:gd name="connsiteX87" fmla="*/ 842574 w 1003876"/>
                    <a:gd name="connsiteY87" fmla="*/ 1084128 h 1516602"/>
                    <a:gd name="connsiteX88" fmla="*/ 871149 w 1003876"/>
                    <a:gd name="connsiteY88" fmla="*/ 1086033 h 1516602"/>
                    <a:gd name="connsiteX89" fmla="*/ 899724 w 1003876"/>
                    <a:gd name="connsiteY89" fmla="*/ 1091748 h 1516602"/>
                    <a:gd name="connsiteX90" fmla="*/ 922584 w 1003876"/>
                    <a:gd name="connsiteY90" fmla="*/ 1095558 h 1516602"/>
                    <a:gd name="connsiteX91" fmla="*/ 985294 w 1003876"/>
                    <a:gd name="connsiteY91" fmla="*/ 1104311 h 1516602"/>
                    <a:gd name="connsiteX92" fmla="*/ 1003378 w 1003876"/>
                    <a:gd name="connsiteY92" fmla="*/ 1065958 h 1516602"/>
                    <a:gd name="connsiteX93" fmla="*/ 970209 w 1003876"/>
                    <a:gd name="connsiteY93" fmla="*/ 1044123 h 1516602"/>
                    <a:gd name="connsiteX94" fmla="*/ 935919 w 1003876"/>
                    <a:gd name="connsiteY94" fmla="*/ 1034598 h 1516602"/>
                    <a:gd name="connsiteX95" fmla="*/ 825429 w 1003876"/>
                    <a:gd name="connsiteY95" fmla="*/ 1034598 h 1516602"/>
                    <a:gd name="connsiteX96" fmla="*/ 730179 w 1003876"/>
                    <a:gd name="connsiteY96" fmla="*/ 1038408 h 1516602"/>
                    <a:gd name="connsiteX97" fmla="*/ 669219 w 1003876"/>
                    <a:gd name="connsiteY97" fmla="*/ 1046028 h 1516602"/>
                    <a:gd name="connsiteX98" fmla="*/ 646360 w 1003876"/>
                    <a:gd name="connsiteY98" fmla="*/ 1049838 h 1516602"/>
                    <a:gd name="connsiteX99" fmla="*/ 640078 w 1003876"/>
                    <a:gd name="connsiteY99" fmla="*/ 1026051 h 1516602"/>
                    <a:gd name="connsiteX100" fmla="*/ 673029 w 1003876"/>
                    <a:gd name="connsiteY100" fmla="*/ 992688 h 1516602"/>
                    <a:gd name="connsiteX101" fmla="*/ 674934 w 1003876"/>
                    <a:gd name="connsiteY101" fmla="*/ 986973 h 1516602"/>
                    <a:gd name="connsiteX102" fmla="*/ 680649 w 1003876"/>
                    <a:gd name="connsiteY102" fmla="*/ 985068 h 1516602"/>
                    <a:gd name="connsiteX103" fmla="*/ 686364 w 1003876"/>
                    <a:gd name="connsiteY103" fmla="*/ 981258 h 1516602"/>
                    <a:gd name="connsiteX104" fmla="*/ 695889 w 1003876"/>
                    <a:gd name="connsiteY104" fmla="*/ 971733 h 1516602"/>
                    <a:gd name="connsiteX105" fmla="*/ 705414 w 1003876"/>
                    <a:gd name="connsiteY105" fmla="*/ 960303 h 1516602"/>
                    <a:gd name="connsiteX106" fmla="*/ 716844 w 1003876"/>
                    <a:gd name="connsiteY106" fmla="*/ 952683 h 1516602"/>
                    <a:gd name="connsiteX107" fmla="*/ 732084 w 1003876"/>
                    <a:gd name="connsiteY107" fmla="*/ 939348 h 1516602"/>
                    <a:gd name="connsiteX108" fmla="*/ 741609 w 1003876"/>
                    <a:gd name="connsiteY108" fmla="*/ 927918 h 1516602"/>
                    <a:gd name="connsiteX109" fmla="*/ 753039 w 1003876"/>
                    <a:gd name="connsiteY109" fmla="*/ 918393 h 1516602"/>
                    <a:gd name="connsiteX110" fmla="*/ 758754 w 1003876"/>
                    <a:gd name="connsiteY110" fmla="*/ 906963 h 1516602"/>
                    <a:gd name="connsiteX111" fmla="*/ 760659 w 1003876"/>
                    <a:gd name="connsiteY111" fmla="*/ 901248 h 1516602"/>
                    <a:gd name="connsiteX112" fmla="*/ 766374 w 1003876"/>
                    <a:gd name="connsiteY112" fmla="*/ 889818 h 1516602"/>
                    <a:gd name="connsiteX113" fmla="*/ 764469 w 1003876"/>
                    <a:gd name="connsiteY113" fmla="*/ 874578 h 1516602"/>
                    <a:gd name="connsiteX114" fmla="*/ 758754 w 1003876"/>
                    <a:gd name="connsiteY114" fmla="*/ 872673 h 1516602"/>
                    <a:gd name="connsiteX115" fmla="*/ 737799 w 1003876"/>
                    <a:gd name="connsiteY115" fmla="*/ 874578 h 1516602"/>
                    <a:gd name="connsiteX116" fmla="*/ 732084 w 1003876"/>
                    <a:gd name="connsiteY116" fmla="*/ 878388 h 1516602"/>
                    <a:gd name="connsiteX117" fmla="*/ 699699 w 1003876"/>
                    <a:gd name="connsiteY117" fmla="*/ 899343 h 1516602"/>
                    <a:gd name="connsiteX118" fmla="*/ 595181 w 1003876"/>
                    <a:gd name="connsiteY118" fmla="*/ 957831 h 1516602"/>
                    <a:gd name="connsiteX119" fmla="*/ 507294 w 1003876"/>
                    <a:gd name="connsiteY119" fmla="*/ 847908 h 1516602"/>
                    <a:gd name="connsiteX120" fmla="*/ 503484 w 1003876"/>
                    <a:gd name="connsiteY120" fmla="*/ 358323 h 1516602"/>
                    <a:gd name="connsiteX121" fmla="*/ 499674 w 1003876"/>
                    <a:gd name="connsiteY121" fmla="*/ 66858 h 1516602"/>
                    <a:gd name="connsiteX122" fmla="*/ 490149 w 1003876"/>
                    <a:gd name="connsiteY122" fmla="*/ 40188 h 1516602"/>
                    <a:gd name="connsiteX123" fmla="*/ 488244 w 1003876"/>
                    <a:gd name="connsiteY123" fmla="*/ 34473 h 1516602"/>
                    <a:gd name="connsiteX124" fmla="*/ 484434 w 1003876"/>
                    <a:gd name="connsiteY124" fmla="*/ 28758 h 1516602"/>
                    <a:gd name="connsiteX125" fmla="*/ 478719 w 1003876"/>
                    <a:gd name="connsiteY125" fmla="*/ 17328 h 1516602"/>
                    <a:gd name="connsiteX126" fmla="*/ 473004 w 1003876"/>
                    <a:gd name="connsiteY126" fmla="*/ 13518 h 1516602"/>
                    <a:gd name="connsiteX127" fmla="*/ 469194 w 1003876"/>
                    <a:gd name="connsiteY127" fmla="*/ 7803 h 1516602"/>
                    <a:gd name="connsiteX128" fmla="*/ 429189 w 1003876"/>
                    <a:gd name="connsiteY128" fmla="*/ 11613 h 1516602"/>
                    <a:gd name="connsiteX129" fmla="*/ 425379 w 1003876"/>
                    <a:gd name="connsiteY129" fmla="*/ 78288 h 1516602"/>
                    <a:gd name="connsiteX130" fmla="*/ 425379 w 1003876"/>
                    <a:gd name="connsiteY130" fmla="*/ 84003 h 1516602"/>
                    <a:gd name="connsiteX131" fmla="*/ 429189 w 1003876"/>
                    <a:gd name="connsiteY131" fmla="*/ 238308 h 1516602"/>
                    <a:gd name="connsiteX132" fmla="*/ 440619 w 1003876"/>
                    <a:gd name="connsiteY132" fmla="*/ 421188 h 1516602"/>
                    <a:gd name="connsiteX133" fmla="*/ 435265 w 1003876"/>
                    <a:gd name="connsiteY133" fmla="*/ 718368 h 1516602"/>
                    <a:gd name="connsiteX134" fmla="*/ 435059 w 1003876"/>
                    <a:gd name="connsiteY134" fmla="*/ 799046 h 1516602"/>
                    <a:gd name="connsiteX135" fmla="*/ 430322 w 1003876"/>
                    <a:gd name="connsiteY135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30129 w 1003876"/>
                    <a:gd name="connsiteY29" fmla="*/ 1223193 h 1516602"/>
                    <a:gd name="connsiteX30" fmla="*/ 333939 w 1003876"/>
                    <a:gd name="connsiteY30" fmla="*/ 1228908 h 1516602"/>
                    <a:gd name="connsiteX31" fmla="*/ 351084 w 1003876"/>
                    <a:gd name="connsiteY31" fmla="*/ 1238433 h 1516602"/>
                    <a:gd name="connsiteX32" fmla="*/ 356799 w 1003876"/>
                    <a:gd name="connsiteY32" fmla="*/ 1242243 h 1516602"/>
                    <a:gd name="connsiteX33" fmla="*/ 360609 w 1003876"/>
                    <a:gd name="connsiteY33" fmla="*/ 1247958 h 1516602"/>
                    <a:gd name="connsiteX34" fmla="*/ 366324 w 1003876"/>
                    <a:gd name="connsiteY34" fmla="*/ 1259388 h 1516602"/>
                    <a:gd name="connsiteX35" fmla="*/ 362514 w 1003876"/>
                    <a:gd name="connsiteY35" fmla="*/ 1286058 h 1516602"/>
                    <a:gd name="connsiteX36" fmla="*/ 358704 w 1003876"/>
                    <a:gd name="connsiteY36" fmla="*/ 1291773 h 1516602"/>
                    <a:gd name="connsiteX37" fmla="*/ 356799 w 1003876"/>
                    <a:gd name="connsiteY37" fmla="*/ 1297488 h 1516602"/>
                    <a:gd name="connsiteX38" fmla="*/ 352989 w 1003876"/>
                    <a:gd name="connsiteY38" fmla="*/ 1303203 h 1516602"/>
                    <a:gd name="connsiteX39" fmla="*/ 351084 w 1003876"/>
                    <a:gd name="connsiteY39" fmla="*/ 1308918 h 1516602"/>
                    <a:gd name="connsiteX40" fmla="*/ 347274 w 1003876"/>
                    <a:gd name="connsiteY40" fmla="*/ 1314633 h 1516602"/>
                    <a:gd name="connsiteX41" fmla="*/ 330129 w 1003876"/>
                    <a:gd name="connsiteY41" fmla="*/ 1381308 h 1516602"/>
                    <a:gd name="connsiteX42" fmla="*/ 328224 w 1003876"/>
                    <a:gd name="connsiteY42" fmla="*/ 1432743 h 1516602"/>
                    <a:gd name="connsiteX43" fmla="*/ 330129 w 1003876"/>
                    <a:gd name="connsiteY43" fmla="*/ 1457508 h 1516602"/>
                    <a:gd name="connsiteX44" fmla="*/ 332034 w 1003876"/>
                    <a:gd name="connsiteY44" fmla="*/ 1463223 h 1516602"/>
                    <a:gd name="connsiteX45" fmla="*/ 335844 w 1003876"/>
                    <a:gd name="connsiteY45" fmla="*/ 1467033 h 1516602"/>
                    <a:gd name="connsiteX46" fmla="*/ 364419 w 1003876"/>
                    <a:gd name="connsiteY46" fmla="*/ 1512753 h 1516602"/>
                    <a:gd name="connsiteX47" fmla="*/ 387279 w 1003876"/>
                    <a:gd name="connsiteY47" fmla="*/ 1514658 h 1516602"/>
                    <a:gd name="connsiteX48" fmla="*/ 392994 w 1003876"/>
                    <a:gd name="connsiteY48" fmla="*/ 1508943 h 1516602"/>
                    <a:gd name="connsiteX49" fmla="*/ 394899 w 1003876"/>
                    <a:gd name="connsiteY49" fmla="*/ 1497513 h 1516602"/>
                    <a:gd name="connsiteX50" fmla="*/ 396804 w 1003876"/>
                    <a:gd name="connsiteY50" fmla="*/ 1491798 h 1516602"/>
                    <a:gd name="connsiteX51" fmla="*/ 398709 w 1003876"/>
                    <a:gd name="connsiteY51" fmla="*/ 1474653 h 1516602"/>
                    <a:gd name="connsiteX52" fmla="*/ 400614 w 1003876"/>
                    <a:gd name="connsiteY52" fmla="*/ 1461318 h 1516602"/>
                    <a:gd name="connsiteX53" fmla="*/ 404424 w 1003876"/>
                    <a:gd name="connsiteY53" fmla="*/ 1404168 h 1516602"/>
                    <a:gd name="connsiteX54" fmla="*/ 410139 w 1003876"/>
                    <a:gd name="connsiteY54" fmla="*/ 1392738 h 1516602"/>
                    <a:gd name="connsiteX55" fmla="*/ 413949 w 1003876"/>
                    <a:gd name="connsiteY55" fmla="*/ 1379403 h 1516602"/>
                    <a:gd name="connsiteX56" fmla="*/ 415854 w 1003876"/>
                    <a:gd name="connsiteY56" fmla="*/ 1373688 h 1516602"/>
                    <a:gd name="connsiteX57" fmla="*/ 417759 w 1003876"/>
                    <a:gd name="connsiteY57" fmla="*/ 1360353 h 1516602"/>
                    <a:gd name="connsiteX58" fmla="*/ 421569 w 1003876"/>
                    <a:gd name="connsiteY58" fmla="*/ 1348923 h 1516602"/>
                    <a:gd name="connsiteX59" fmla="*/ 427284 w 1003876"/>
                    <a:gd name="connsiteY59" fmla="*/ 1335588 h 1516602"/>
                    <a:gd name="connsiteX60" fmla="*/ 467289 w 1003876"/>
                    <a:gd name="connsiteY60" fmla="*/ 1265103 h 1516602"/>
                    <a:gd name="connsiteX61" fmla="*/ 528455 w 1003876"/>
                    <a:gd name="connsiteY61" fmla="*/ 1230091 h 1516602"/>
                    <a:gd name="connsiteX62" fmla="*/ 601154 w 1003876"/>
                    <a:gd name="connsiteY62" fmla="*/ 1221700 h 1516602"/>
                    <a:gd name="connsiteX63" fmla="*/ 720654 w 1003876"/>
                    <a:gd name="connsiteY63" fmla="*/ 1316538 h 1516602"/>
                    <a:gd name="connsiteX64" fmla="*/ 733989 w 1003876"/>
                    <a:gd name="connsiteY64" fmla="*/ 1326063 h 1516602"/>
                    <a:gd name="connsiteX65" fmla="*/ 743514 w 1003876"/>
                    <a:gd name="connsiteY65" fmla="*/ 1327968 h 1516602"/>
                    <a:gd name="connsiteX66" fmla="*/ 749229 w 1003876"/>
                    <a:gd name="connsiteY66" fmla="*/ 1329873 h 1516602"/>
                    <a:gd name="connsiteX67" fmla="*/ 762564 w 1003876"/>
                    <a:gd name="connsiteY67" fmla="*/ 1335588 h 1516602"/>
                    <a:gd name="connsiteX68" fmla="*/ 777804 w 1003876"/>
                    <a:gd name="connsiteY68" fmla="*/ 1333683 h 1516602"/>
                    <a:gd name="connsiteX69" fmla="*/ 789234 w 1003876"/>
                    <a:gd name="connsiteY69" fmla="*/ 1327968 h 1516602"/>
                    <a:gd name="connsiteX70" fmla="*/ 794949 w 1003876"/>
                    <a:gd name="connsiteY70" fmla="*/ 1326063 h 1516602"/>
                    <a:gd name="connsiteX71" fmla="*/ 802569 w 1003876"/>
                    <a:gd name="connsiteY71" fmla="*/ 1308918 h 1516602"/>
                    <a:gd name="connsiteX72" fmla="*/ 800664 w 1003876"/>
                    <a:gd name="connsiteY72" fmla="*/ 1284153 h 1516602"/>
                    <a:gd name="connsiteX73" fmla="*/ 798759 w 1003876"/>
                    <a:gd name="connsiteY73" fmla="*/ 1278438 h 1516602"/>
                    <a:gd name="connsiteX74" fmla="*/ 796854 w 1003876"/>
                    <a:gd name="connsiteY74" fmla="*/ 1270818 h 1516602"/>
                    <a:gd name="connsiteX75" fmla="*/ 783519 w 1003876"/>
                    <a:gd name="connsiteY75" fmla="*/ 1253673 h 1516602"/>
                    <a:gd name="connsiteX76" fmla="*/ 773994 w 1003876"/>
                    <a:gd name="connsiteY76" fmla="*/ 1247958 h 1516602"/>
                    <a:gd name="connsiteX77" fmla="*/ 648264 w 1003876"/>
                    <a:gd name="connsiteY77" fmla="*/ 1156518 h 1516602"/>
                    <a:gd name="connsiteX78" fmla="*/ 644454 w 1003876"/>
                    <a:gd name="connsiteY78" fmla="*/ 1139373 h 1516602"/>
                    <a:gd name="connsiteX79" fmla="*/ 646359 w 1003876"/>
                    <a:gd name="connsiteY79" fmla="*/ 1131753 h 1516602"/>
                    <a:gd name="connsiteX80" fmla="*/ 650169 w 1003876"/>
                    <a:gd name="connsiteY80" fmla="*/ 1114608 h 1516602"/>
                    <a:gd name="connsiteX81" fmla="*/ 653979 w 1003876"/>
                    <a:gd name="connsiteY81" fmla="*/ 1108893 h 1516602"/>
                    <a:gd name="connsiteX82" fmla="*/ 655884 w 1003876"/>
                    <a:gd name="connsiteY82" fmla="*/ 1103178 h 1516602"/>
                    <a:gd name="connsiteX83" fmla="*/ 661599 w 1003876"/>
                    <a:gd name="connsiteY83" fmla="*/ 1101273 h 1516602"/>
                    <a:gd name="connsiteX84" fmla="*/ 671124 w 1003876"/>
                    <a:gd name="connsiteY84" fmla="*/ 1089843 h 1516602"/>
                    <a:gd name="connsiteX85" fmla="*/ 724464 w 1003876"/>
                    <a:gd name="connsiteY85" fmla="*/ 1082223 h 1516602"/>
                    <a:gd name="connsiteX86" fmla="*/ 842574 w 1003876"/>
                    <a:gd name="connsiteY86" fmla="*/ 1084128 h 1516602"/>
                    <a:gd name="connsiteX87" fmla="*/ 871149 w 1003876"/>
                    <a:gd name="connsiteY87" fmla="*/ 1086033 h 1516602"/>
                    <a:gd name="connsiteX88" fmla="*/ 899724 w 1003876"/>
                    <a:gd name="connsiteY88" fmla="*/ 1091748 h 1516602"/>
                    <a:gd name="connsiteX89" fmla="*/ 922584 w 1003876"/>
                    <a:gd name="connsiteY89" fmla="*/ 1095558 h 1516602"/>
                    <a:gd name="connsiteX90" fmla="*/ 985294 w 1003876"/>
                    <a:gd name="connsiteY90" fmla="*/ 1104311 h 1516602"/>
                    <a:gd name="connsiteX91" fmla="*/ 1003378 w 1003876"/>
                    <a:gd name="connsiteY91" fmla="*/ 1065958 h 1516602"/>
                    <a:gd name="connsiteX92" fmla="*/ 970209 w 1003876"/>
                    <a:gd name="connsiteY92" fmla="*/ 1044123 h 1516602"/>
                    <a:gd name="connsiteX93" fmla="*/ 935919 w 1003876"/>
                    <a:gd name="connsiteY93" fmla="*/ 1034598 h 1516602"/>
                    <a:gd name="connsiteX94" fmla="*/ 825429 w 1003876"/>
                    <a:gd name="connsiteY94" fmla="*/ 1034598 h 1516602"/>
                    <a:gd name="connsiteX95" fmla="*/ 730179 w 1003876"/>
                    <a:gd name="connsiteY95" fmla="*/ 1038408 h 1516602"/>
                    <a:gd name="connsiteX96" fmla="*/ 669219 w 1003876"/>
                    <a:gd name="connsiteY96" fmla="*/ 1046028 h 1516602"/>
                    <a:gd name="connsiteX97" fmla="*/ 646360 w 1003876"/>
                    <a:gd name="connsiteY97" fmla="*/ 1049838 h 1516602"/>
                    <a:gd name="connsiteX98" fmla="*/ 640078 w 1003876"/>
                    <a:gd name="connsiteY98" fmla="*/ 1026051 h 1516602"/>
                    <a:gd name="connsiteX99" fmla="*/ 673029 w 1003876"/>
                    <a:gd name="connsiteY99" fmla="*/ 992688 h 1516602"/>
                    <a:gd name="connsiteX100" fmla="*/ 674934 w 1003876"/>
                    <a:gd name="connsiteY100" fmla="*/ 986973 h 1516602"/>
                    <a:gd name="connsiteX101" fmla="*/ 680649 w 1003876"/>
                    <a:gd name="connsiteY101" fmla="*/ 985068 h 1516602"/>
                    <a:gd name="connsiteX102" fmla="*/ 686364 w 1003876"/>
                    <a:gd name="connsiteY102" fmla="*/ 981258 h 1516602"/>
                    <a:gd name="connsiteX103" fmla="*/ 695889 w 1003876"/>
                    <a:gd name="connsiteY103" fmla="*/ 971733 h 1516602"/>
                    <a:gd name="connsiteX104" fmla="*/ 705414 w 1003876"/>
                    <a:gd name="connsiteY104" fmla="*/ 960303 h 1516602"/>
                    <a:gd name="connsiteX105" fmla="*/ 716844 w 1003876"/>
                    <a:gd name="connsiteY105" fmla="*/ 952683 h 1516602"/>
                    <a:gd name="connsiteX106" fmla="*/ 732084 w 1003876"/>
                    <a:gd name="connsiteY106" fmla="*/ 939348 h 1516602"/>
                    <a:gd name="connsiteX107" fmla="*/ 741609 w 1003876"/>
                    <a:gd name="connsiteY107" fmla="*/ 927918 h 1516602"/>
                    <a:gd name="connsiteX108" fmla="*/ 753039 w 1003876"/>
                    <a:gd name="connsiteY108" fmla="*/ 918393 h 1516602"/>
                    <a:gd name="connsiteX109" fmla="*/ 758754 w 1003876"/>
                    <a:gd name="connsiteY109" fmla="*/ 906963 h 1516602"/>
                    <a:gd name="connsiteX110" fmla="*/ 760659 w 1003876"/>
                    <a:gd name="connsiteY110" fmla="*/ 901248 h 1516602"/>
                    <a:gd name="connsiteX111" fmla="*/ 766374 w 1003876"/>
                    <a:gd name="connsiteY111" fmla="*/ 889818 h 1516602"/>
                    <a:gd name="connsiteX112" fmla="*/ 764469 w 1003876"/>
                    <a:gd name="connsiteY112" fmla="*/ 874578 h 1516602"/>
                    <a:gd name="connsiteX113" fmla="*/ 758754 w 1003876"/>
                    <a:gd name="connsiteY113" fmla="*/ 872673 h 1516602"/>
                    <a:gd name="connsiteX114" fmla="*/ 737799 w 1003876"/>
                    <a:gd name="connsiteY114" fmla="*/ 874578 h 1516602"/>
                    <a:gd name="connsiteX115" fmla="*/ 732084 w 1003876"/>
                    <a:gd name="connsiteY115" fmla="*/ 878388 h 1516602"/>
                    <a:gd name="connsiteX116" fmla="*/ 699699 w 1003876"/>
                    <a:gd name="connsiteY116" fmla="*/ 899343 h 1516602"/>
                    <a:gd name="connsiteX117" fmla="*/ 595181 w 1003876"/>
                    <a:gd name="connsiteY117" fmla="*/ 957831 h 1516602"/>
                    <a:gd name="connsiteX118" fmla="*/ 507294 w 1003876"/>
                    <a:gd name="connsiteY118" fmla="*/ 847908 h 1516602"/>
                    <a:gd name="connsiteX119" fmla="*/ 503484 w 1003876"/>
                    <a:gd name="connsiteY119" fmla="*/ 358323 h 1516602"/>
                    <a:gd name="connsiteX120" fmla="*/ 499674 w 1003876"/>
                    <a:gd name="connsiteY120" fmla="*/ 66858 h 1516602"/>
                    <a:gd name="connsiteX121" fmla="*/ 490149 w 1003876"/>
                    <a:gd name="connsiteY121" fmla="*/ 40188 h 1516602"/>
                    <a:gd name="connsiteX122" fmla="*/ 488244 w 1003876"/>
                    <a:gd name="connsiteY122" fmla="*/ 34473 h 1516602"/>
                    <a:gd name="connsiteX123" fmla="*/ 484434 w 1003876"/>
                    <a:gd name="connsiteY123" fmla="*/ 28758 h 1516602"/>
                    <a:gd name="connsiteX124" fmla="*/ 478719 w 1003876"/>
                    <a:gd name="connsiteY124" fmla="*/ 17328 h 1516602"/>
                    <a:gd name="connsiteX125" fmla="*/ 473004 w 1003876"/>
                    <a:gd name="connsiteY125" fmla="*/ 13518 h 1516602"/>
                    <a:gd name="connsiteX126" fmla="*/ 469194 w 1003876"/>
                    <a:gd name="connsiteY126" fmla="*/ 7803 h 1516602"/>
                    <a:gd name="connsiteX127" fmla="*/ 429189 w 1003876"/>
                    <a:gd name="connsiteY127" fmla="*/ 11613 h 1516602"/>
                    <a:gd name="connsiteX128" fmla="*/ 425379 w 1003876"/>
                    <a:gd name="connsiteY128" fmla="*/ 78288 h 1516602"/>
                    <a:gd name="connsiteX129" fmla="*/ 425379 w 1003876"/>
                    <a:gd name="connsiteY129" fmla="*/ 84003 h 1516602"/>
                    <a:gd name="connsiteX130" fmla="*/ 429189 w 1003876"/>
                    <a:gd name="connsiteY130" fmla="*/ 238308 h 1516602"/>
                    <a:gd name="connsiteX131" fmla="*/ 440619 w 1003876"/>
                    <a:gd name="connsiteY131" fmla="*/ 421188 h 1516602"/>
                    <a:gd name="connsiteX132" fmla="*/ 435265 w 1003876"/>
                    <a:gd name="connsiteY132" fmla="*/ 718368 h 1516602"/>
                    <a:gd name="connsiteX133" fmla="*/ 435059 w 1003876"/>
                    <a:gd name="connsiteY133" fmla="*/ 799046 h 1516602"/>
                    <a:gd name="connsiteX134" fmla="*/ 430322 w 1003876"/>
                    <a:gd name="connsiteY134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30129 w 1003876"/>
                    <a:gd name="connsiteY29" fmla="*/ 1223193 h 1516602"/>
                    <a:gd name="connsiteX30" fmla="*/ 351084 w 1003876"/>
                    <a:gd name="connsiteY30" fmla="*/ 1238433 h 1516602"/>
                    <a:gd name="connsiteX31" fmla="*/ 356799 w 1003876"/>
                    <a:gd name="connsiteY31" fmla="*/ 1242243 h 1516602"/>
                    <a:gd name="connsiteX32" fmla="*/ 360609 w 1003876"/>
                    <a:gd name="connsiteY32" fmla="*/ 1247958 h 1516602"/>
                    <a:gd name="connsiteX33" fmla="*/ 366324 w 1003876"/>
                    <a:gd name="connsiteY33" fmla="*/ 1259388 h 1516602"/>
                    <a:gd name="connsiteX34" fmla="*/ 362514 w 1003876"/>
                    <a:gd name="connsiteY34" fmla="*/ 1286058 h 1516602"/>
                    <a:gd name="connsiteX35" fmla="*/ 358704 w 1003876"/>
                    <a:gd name="connsiteY35" fmla="*/ 1291773 h 1516602"/>
                    <a:gd name="connsiteX36" fmla="*/ 356799 w 1003876"/>
                    <a:gd name="connsiteY36" fmla="*/ 1297488 h 1516602"/>
                    <a:gd name="connsiteX37" fmla="*/ 352989 w 1003876"/>
                    <a:gd name="connsiteY37" fmla="*/ 1303203 h 1516602"/>
                    <a:gd name="connsiteX38" fmla="*/ 351084 w 1003876"/>
                    <a:gd name="connsiteY38" fmla="*/ 1308918 h 1516602"/>
                    <a:gd name="connsiteX39" fmla="*/ 347274 w 1003876"/>
                    <a:gd name="connsiteY39" fmla="*/ 1314633 h 1516602"/>
                    <a:gd name="connsiteX40" fmla="*/ 330129 w 1003876"/>
                    <a:gd name="connsiteY40" fmla="*/ 1381308 h 1516602"/>
                    <a:gd name="connsiteX41" fmla="*/ 328224 w 1003876"/>
                    <a:gd name="connsiteY41" fmla="*/ 1432743 h 1516602"/>
                    <a:gd name="connsiteX42" fmla="*/ 330129 w 1003876"/>
                    <a:gd name="connsiteY42" fmla="*/ 1457508 h 1516602"/>
                    <a:gd name="connsiteX43" fmla="*/ 332034 w 1003876"/>
                    <a:gd name="connsiteY43" fmla="*/ 1463223 h 1516602"/>
                    <a:gd name="connsiteX44" fmla="*/ 335844 w 1003876"/>
                    <a:gd name="connsiteY44" fmla="*/ 1467033 h 1516602"/>
                    <a:gd name="connsiteX45" fmla="*/ 364419 w 1003876"/>
                    <a:gd name="connsiteY45" fmla="*/ 1512753 h 1516602"/>
                    <a:gd name="connsiteX46" fmla="*/ 387279 w 1003876"/>
                    <a:gd name="connsiteY46" fmla="*/ 1514658 h 1516602"/>
                    <a:gd name="connsiteX47" fmla="*/ 392994 w 1003876"/>
                    <a:gd name="connsiteY47" fmla="*/ 1508943 h 1516602"/>
                    <a:gd name="connsiteX48" fmla="*/ 394899 w 1003876"/>
                    <a:gd name="connsiteY48" fmla="*/ 1497513 h 1516602"/>
                    <a:gd name="connsiteX49" fmla="*/ 396804 w 1003876"/>
                    <a:gd name="connsiteY49" fmla="*/ 1491798 h 1516602"/>
                    <a:gd name="connsiteX50" fmla="*/ 398709 w 1003876"/>
                    <a:gd name="connsiteY50" fmla="*/ 1474653 h 1516602"/>
                    <a:gd name="connsiteX51" fmla="*/ 400614 w 1003876"/>
                    <a:gd name="connsiteY51" fmla="*/ 1461318 h 1516602"/>
                    <a:gd name="connsiteX52" fmla="*/ 404424 w 1003876"/>
                    <a:gd name="connsiteY52" fmla="*/ 1404168 h 1516602"/>
                    <a:gd name="connsiteX53" fmla="*/ 410139 w 1003876"/>
                    <a:gd name="connsiteY53" fmla="*/ 1392738 h 1516602"/>
                    <a:gd name="connsiteX54" fmla="*/ 413949 w 1003876"/>
                    <a:gd name="connsiteY54" fmla="*/ 1379403 h 1516602"/>
                    <a:gd name="connsiteX55" fmla="*/ 415854 w 1003876"/>
                    <a:gd name="connsiteY55" fmla="*/ 1373688 h 1516602"/>
                    <a:gd name="connsiteX56" fmla="*/ 417759 w 1003876"/>
                    <a:gd name="connsiteY56" fmla="*/ 1360353 h 1516602"/>
                    <a:gd name="connsiteX57" fmla="*/ 421569 w 1003876"/>
                    <a:gd name="connsiteY57" fmla="*/ 1348923 h 1516602"/>
                    <a:gd name="connsiteX58" fmla="*/ 427284 w 1003876"/>
                    <a:gd name="connsiteY58" fmla="*/ 1335588 h 1516602"/>
                    <a:gd name="connsiteX59" fmla="*/ 467289 w 1003876"/>
                    <a:gd name="connsiteY59" fmla="*/ 1265103 h 1516602"/>
                    <a:gd name="connsiteX60" fmla="*/ 528455 w 1003876"/>
                    <a:gd name="connsiteY60" fmla="*/ 1230091 h 1516602"/>
                    <a:gd name="connsiteX61" fmla="*/ 601154 w 1003876"/>
                    <a:gd name="connsiteY61" fmla="*/ 1221700 h 1516602"/>
                    <a:gd name="connsiteX62" fmla="*/ 720654 w 1003876"/>
                    <a:gd name="connsiteY62" fmla="*/ 1316538 h 1516602"/>
                    <a:gd name="connsiteX63" fmla="*/ 733989 w 1003876"/>
                    <a:gd name="connsiteY63" fmla="*/ 1326063 h 1516602"/>
                    <a:gd name="connsiteX64" fmla="*/ 743514 w 1003876"/>
                    <a:gd name="connsiteY64" fmla="*/ 1327968 h 1516602"/>
                    <a:gd name="connsiteX65" fmla="*/ 749229 w 1003876"/>
                    <a:gd name="connsiteY65" fmla="*/ 1329873 h 1516602"/>
                    <a:gd name="connsiteX66" fmla="*/ 762564 w 1003876"/>
                    <a:gd name="connsiteY66" fmla="*/ 1335588 h 1516602"/>
                    <a:gd name="connsiteX67" fmla="*/ 777804 w 1003876"/>
                    <a:gd name="connsiteY67" fmla="*/ 1333683 h 1516602"/>
                    <a:gd name="connsiteX68" fmla="*/ 789234 w 1003876"/>
                    <a:gd name="connsiteY68" fmla="*/ 1327968 h 1516602"/>
                    <a:gd name="connsiteX69" fmla="*/ 794949 w 1003876"/>
                    <a:gd name="connsiteY69" fmla="*/ 1326063 h 1516602"/>
                    <a:gd name="connsiteX70" fmla="*/ 802569 w 1003876"/>
                    <a:gd name="connsiteY70" fmla="*/ 1308918 h 1516602"/>
                    <a:gd name="connsiteX71" fmla="*/ 800664 w 1003876"/>
                    <a:gd name="connsiteY71" fmla="*/ 1284153 h 1516602"/>
                    <a:gd name="connsiteX72" fmla="*/ 798759 w 1003876"/>
                    <a:gd name="connsiteY72" fmla="*/ 1278438 h 1516602"/>
                    <a:gd name="connsiteX73" fmla="*/ 796854 w 1003876"/>
                    <a:gd name="connsiteY73" fmla="*/ 1270818 h 1516602"/>
                    <a:gd name="connsiteX74" fmla="*/ 783519 w 1003876"/>
                    <a:gd name="connsiteY74" fmla="*/ 1253673 h 1516602"/>
                    <a:gd name="connsiteX75" fmla="*/ 773994 w 1003876"/>
                    <a:gd name="connsiteY75" fmla="*/ 1247958 h 1516602"/>
                    <a:gd name="connsiteX76" fmla="*/ 648264 w 1003876"/>
                    <a:gd name="connsiteY76" fmla="*/ 1156518 h 1516602"/>
                    <a:gd name="connsiteX77" fmla="*/ 644454 w 1003876"/>
                    <a:gd name="connsiteY77" fmla="*/ 1139373 h 1516602"/>
                    <a:gd name="connsiteX78" fmla="*/ 646359 w 1003876"/>
                    <a:gd name="connsiteY78" fmla="*/ 1131753 h 1516602"/>
                    <a:gd name="connsiteX79" fmla="*/ 650169 w 1003876"/>
                    <a:gd name="connsiteY79" fmla="*/ 1114608 h 1516602"/>
                    <a:gd name="connsiteX80" fmla="*/ 653979 w 1003876"/>
                    <a:gd name="connsiteY80" fmla="*/ 1108893 h 1516602"/>
                    <a:gd name="connsiteX81" fmla="*/ 655884 w 1003876"/>
                    <a:gd name="connsiteY81" fmla="*/ 1103178 h 1516602"/>
                    <a:gd name="connsiteX82" fmla="*/ 661599 w 1003876"/>
                    <a:gd name="connsiteY82" fmla="*/ 1101273 h 1516602"/>
                    <a:gd name="connsiteX83" fmla="*/ 671124 w 1003876"/>
                    <a:gd name="connsiteY83" fmla="*/ 1089843 h 1516602"/>
                    <a:gd name="connsiteX84" fmla="*/ 724464 w 1003876"/>
                    <a:gd name="connsiteY84" fmla="*/ 1082223 h 1516602"/>
                    <a:gd name="connsiteX85" fmla="*/ 842574 w 1003876"/>
                    <a:gd name="connsiteY85" fmla="*/ 1084128 h 1516602"/>
                    <a:gd name="connsiteX86" fmla="*/ 871149 w 1003876"/>
                    <a:gd name="connsiteY86" fmla="*/ 1086033 h 1516602"/>
                    <a:gd name="connsiteX87" fmla="*/ 899724 w 1003876"/>
                    <a:gd name="connsiteY87" fmla="*/ 1091748 h 1516602"/>
                    <a:gd name="connsiteX88" fmla="*/ 922584 w 1003876"/>
                    <a:gd name="connsiteY88" fmla="*/ 1095558 h 1516602"/>
                    <a:gd name="connsiteX89" fmla="*/ 985294 w 1003876"/>
                    <a:gd name="connsiteY89" fmla="*/ 1104311 h 1516602"/>
                    <a:gd name="connsiteX90" fmla="*/ 1003378 w 1003876"/>
                    <a:gd name="connsiteY90" fmla="*/ 1065958 h 1516602"/>
                    <a:gd name="connsiteX91" fmla="*/ 970209 w 1003876"/>
                    <a:gd name="connsiteY91" fmla="*/ 1044123 h 1516602"/>
                    <a:gd name="connsiteX92" fmla="*/ 935919 w 1003876"/>
                    <a:gd name="connsiteY92" fmla="*/ 1034598 h 1516602"/>
                    <a:gd name="connsiteX93" fmla="*/ 825429 w 1003876"/>
                    <a:gd name="connsiteY93" fmla="*/ 1034598 h 1516602"/>
                    <a:gd name="connsiteX94" fmla="*/ 730179 w 1003876"/>
                    <a:gd name="connsiteY94" fmla="*/ 1038408 h 1516602"/>
                    <a:gd name="connsiteX95" fmla="*/ 669219 w 1003876"/>
                    <a:gd name="connsiteY95" fmla="*/ 1046028 h 1516602"/>
                    <a:gd name="connsiteX96" fmla="*/ 646360 w 1003876"/>
                    <a:gd name="connsiteY96" fmla="*/ 1049838 h 1516602"/>
                    <a:gd name="connsiteX97" fmla="*/ 640078 w 1003876"/>
                    <a:gd name="connsiteY97" fmla="*/ 1026051 h 1516602"/>
                    <a:gd name="connsiteX98" fmla="*/ 673029 w 1003876"/>
                    <a:gd name="connsiteY98" fmla="*/ 992688 h 1516602"/>
                    <a:gd name="connsiteX99" fmla="*/ 674934 w 1003876"/>
                    <a:gd name="connsiteY99" fmla="*/ 986973 h 1516602"/>
                    <a:gd name="connsiteX100" fmla="*/ 680649 w 1003876"/>
                    <a:gd name="connsiteY100" fmla="*/ 985068 h 1516602"/>
                    <a:gd name="connsiteX101" fmla="*/ 686364 w 1003876"/>
                    <a:gd name="connsiteY101" fmla="*/ 981258 h 1516602"/>
                    <a:gd name="connsiteX102" fmla="*/ 695889 w 1003876"/>
                    <a:gd name="connsiteY102" fmla="*/ 971733 h 1516602"/>
                    <a:gd name="connsiteX103" fmla="*/ 705414 w 1003876"/>
                    <a:gd name="connsiteY103" fmla="*/ 960303 h 1516602"/>
                    <a:gd name="connsiteX104" fmla="*/ 716844 w 1003876"/>
                    <a:gd name="connsiteY104" fmla="*/ 952683 h 1516602"/>
                    <a:gd name="connsiteX105" fmla="*/ 732084 w 1003876"/>
                    <a:gd name="connsiteY105" fmla="*/ 939348 h 1516602"/>
                    <a:gd name="connsiteX106" fmla="*/ 741609 w 1003876"/>
                    <a:gd name="connsiteY106" fmla="*/ 927918 h 1516602"/>
                    <a:gd name="connsiteX107" fmla="*/ 753039 w 1003876"/>
                    <a:gd name="connsiteY107" fmla="*/ 918393 h 1516602"/>
                    <a:gd name="connsiteX108" fmla="*/ 758754 w 1003876"/>
                    <a:gd name="connsiteY108" fmla="*/ 906963 h 1516602"/>
                    <a:gd name="connsiteX109" fmla="*/ 760659 w 1003876"/>
                    <a:gd name="connsiteY109" fmla="*/ 901248 h 1516602"/>
                    <a:gd name="connsiteX110" fmla="*/ 766374 w 1003876"/>
                    <a:gd name="connsiteY110" fmla="*/ 889818 h 1516602"/>
                    <a:gd name="connsiteX111" fmla="*/ 764469 w 1003876"/>
                    <a:gd name="connsiteY111" fmla="*/ 874578 h 1516602"/>
                    <a:gd name="connsiteX112" fmla="*/ 758754 w 1003876"/>
                    <a:gd name="connsiteY112" fmla="*/ 872673 h 1516602"/>
                    <a:gd name="connsiteX113" fmla="*/ 737799 w 1003876"/>
                    <a:gd name="connsiteY113" fmla="*/ 874578 h 1516602"/>
                    <a:gd name="connsiteX114" fmla="*/ 732084 w 1003876"/>
                    <a:gd name="connsiteY114" fmla="*/ 878388 h 1516602"/>
                    <a:gd name="connsiteX115" fmla="*/ 699699 w 1003876"/>
                    <a:gd name="connsiteY115" fmla="*/ 899343 h 1516602"/>
                    <a:gd name="connsiteX116" fmla="*/ 595181 w 1003876"/>
                    <a:gd name="connsiteY116" fmla="*/ 957831 h 1516602"/>
                    <a:gd name="connsiteX117" fmla="*/ 507294 w 1003876"/>
                    <a:gd name="connsiteY117" fmla="*/ 847908 h 1516602"/>
                    <a:gd name="connsiteX118" fmla="*/ 503484 w 1003876"/>
                    <a:gd name="connsiteY118" fmla="*/ 358323 h 1516602"/>
                    <a:gd name="connsiteX119" fmla="*/ 499674 w 1003876"/>
                    <a:gd name="connsiteY119" fmla="*/ 66858 h 1516602"/>
                    <a:gd name="connsiteX120" fmla="*/ 490149 w 1003876"/>
                    <a:gd name="connsiteY120" fmla="*/ 40188 h 1516602"/>
                    <a:gd name="connsiteX121" fmla="*/ 488244 w 1003876"/>
                    <a:gd name="connsiteY121" fmla="*/ 34473 h 1516602"/>
                    <a:gd name="connsiteX122" fmla="*/ 484434 w 1003876"/>
                    <a:gd name="connsiteY122" fmla="*/ 28758 h 1516602"/>
                    <a:gd name="connsiteX123" fmla="*/ 478719 w 1003876"/>
                    <a:gd name="connsiteY123" fmla="*/ 17328 h 1516602"/>
                    <a:gd name="connsiteX124" fmla="*/ 473004 w 1003876"/>
                    <a:gd name="connsiteY124" fmla="*/ 13518 h 1516602"/>
                    <a:gd name="connsiteX125" fmla="*/ 469194 w 1003876"/>
                    <a:gd name="connsiteY125" fmla="*/ 7803 h 1516602"/>
                    <a:gd name="connsiteX126" fmla="*/ 429189 w 1003876"/>
                    <a:gd name="connsiteY126" fmla="*/ 11613 h 1516602"/>
                    <a:gd name="connsiteX127" fmla="*/ 425379 w 1003876"/>
                    <a:gd name="connsiteY127" fmla="*/ 78288 h 1516602"/>
                    <a:gd name="connsiteX128" fmla="*/ 425379 w 1003876"/>
                    <a:gd name="connsiteY128" fmla="*/ 84003 h 1516602"/>
                    <a:gd name="connsiteX129" fmla="*/ 429189 w 1003876"/>
                    <a:gd name="connsiteY129" fmla="*/ 238308 h 1516602"/>
                    <a:gd name="connsiteX130" fmla="*/ 440619 w 1003876"/>
                    <a:gd name="connsiteY130" fmla="*/ 421188 h 1516602"/>
                    <a:gd name="connsiteX131" fmla="*/ 435265 w 1003876"/>
                    <a:gd name="connsiteY131" fmla="*/ 718368 h 1516602"/>
                    <a:gd name="connsiteX132" fmla="*/ 435059 w 1003876"/>
                    <a:gd name="connsiteY132" fmla="*/ 799046 h 1516602"/>
                    <a:gd name="connsiteX133" fmla="*/ 430322 w 1003876"/>
                    <a:gd name="connsiteY133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51084 w 1003876"/>
                    <a:gd name="connsiteY29" fmla="*/ 1238433 h 1516602"/>
                    <a:gd name="connsiteX30" fmla="*/ 356799 w 1003876"/>
                    <a:gd name="connsiteY30" fmla="*/ 1242243 h 1516602"/>
                    <a:gd name="connsiteX31" fmla="*/ 360609 w 1003876"/>
                    <a:gd name="connsiteY31" fmla="*/ 1247958 h 1516602"/>
                    <a:gd name="connsiteX32" fmla="*/ 366324 w 1003876"/>
                    <a:gd name="connsiteY32" fmla="*/ 1259388 h 1516602"/>
                    <a:gd name="connsiteX33" fmla="*/ 362514 w 1003876"/>
                    <a:gd name="connsiteY33" fmla="*/ 1286058 h 1516602"/>
                    <a:gd name="connsiteX34" fmla="*/ 358704 w 1003876"/>
                    <a:gd name="connsiteY34" fmla="*/ 1291773 h 1516602"/>
                    <a:gd name="connsiteX35" fmla="*/ 356799 w 1003876"/>
                    <a:gd name="connsiteY35" fmla="*/ 1297488 h 1516602"/>
                    <a:gd name="connsiteX36" fmla="*/ 352989 w 1003876"/>
                    <a:gd name="connsiteY36" fmla="*/ 1303203 h 1516602"/>
                    <a:gd name="connsiteX37" fmla="*/ 351084 w 1003876"/>
                    <a:gd name="connsiteY37" fmla="*/ 1308918 h 1516602"/>
                    <a:gd name="connsiteX38" fmla="*/ 347274 w 1003876"/>
                    <a:gd name="connsiteY38" fmla="*/ 1314633 h 1516602"/>
                    <a:gd name="connsiteX39" fmla="*/ 330129 w 1003876"/>
                    <a:gd name="connsiteY39" fmla="*/ 1381308 h 1516602"/>
                    <a:gd name="connsiteX40" fmla="*/ 328224 w 1003876"/>
                    <a:gd name="connsiteY40" fmla="*/ 1432743 h 1516602"/>
                    <a:gd name="connsiteX41" fmla="*/ 330129 w 1003876"/>
                    <a:gd name="connsiteY41" fmla="*/ 1457508 h 1516602"/>
                    <a:gd name="connsiteX42" fmla="*/ 332034 w 1003876"/>
                    <a:gd name="connsiteY42" fmla="*/ 1463223 h 1516602"/>
                    <a:gd name="connsiteX43" fmla="*/ 335844 w 1003876"/>
                    <a:gd name="connsiteY43" fmla="*/ 1467033 h 1516602"/>
                    <a:gd name="connsiteX44" fmla="*/ 364419 w 1003876"/>
                    <a:gd name="connsiteY44" fmla="*/ 1512753 h 1516602"/>
                    <a:gd name="connsiteX45" fmla="*/ 387279 w 1003876"/>
                    <a:gd name="connsiteY45" fmla="*/ 1514658 h 1516602"/>
                    <a:gd name="connsiteX46" fmla="*/ 392994 w 1003876"/>
                    <a:gd name="connsiteY46" fmla="*/ 1508943 h 1516602"/>
                    <a:gd name="connsiteX47" fmla="*/ 394899 w 1003876"/>
                    <a:gd name="connsiteY47" fmla="*/ 1497513 h 1516602"/>
                    <a:gd name="connsiteX48" fmla="*/ 396804 w 1003876"/>
                    <a:gd name="connsiteY48" fmla="*/ 1491798 h 1516602"/>
                    <a:gd name="connsiteX49" fmla="*/ 398709 w 1003876"/>
                    <a:gd name="connsiteY49" fmla="*/ 1474653 h 1516602"/>
                    <a:gd name="connsiteX50" fmla="*/ 400614 w 1003876"/>
                    <a:gd name="connsiteY50" fmla="*/ 1461318 h 1516602"/>
                    <a:gd name="connsiteX51" fmla="*/ 404424 w 1003876"/>
                    <a:gd name="connsiteY51" fmla="*/ 1404168 h 1516602"/>
                    <a:gd name="connsiteX52" fmla="*/ 410139 w 1003876"/>
                    <a:gd name="connsiteY52" fmla="*/ 1392738 h 1516602"/>
                    <a:gd name="connsiteX53" fmla="*/ 413949 w 1003876"/>
                    <a:gd name="connsiteY53" fmla="*/ 1379403 h 1516602"/>
                    <a:gd name="connsiteX54" fmla="*/ 415854 w 1003876"/>
                    <a:gd name="connsiteY54" fmla="*/ 1373688 h 1516602"/>
                    <a:gd name="connsiteX55" fmla="*/ 417759 w 1003876"/>
                    <a:gd name="connsiteY55" fmla="*/ 1360353 h 1516602"/>
                    <a:gd name="connsiteX56" fmla="*/ 421569 w 1003876"/>
                    <a:gd name="connsiteY56" fmla="*/ 1348923 h 1516602"/>
                    <a:gd name="connsiteX57" fmla="*/ 427284 w 1003876"/>
                    <a:gd name="connsiteY57" fmla="*/ 1335588 h 1516602"/>
                    <a:gd name="connsiteX58" fmla="*/ 467289 w 1003876"/>
                    <a:gd name="connsiteY58" fmla="*/ 1265103 h 1516602"/>
                    <a:gd name="connsiteX59" fmla="*/ 528455 w 1003876"/>
                    <a:gd name="connsiteY59" fmla="*/ 1230091 h 1516602"/>
                    <a:gd name="connsiteX60" fmla="*/ 601154 w 1003876"/>
                    <a:gd name="connsiteY60" fmla="*/ 1221700 h 1516602"/>
                    <a:gd name="connsiteX61" fmla="*/ 720654 w 1003876"/>
                    <a:gd name="connsiteY61" fmla="*/ 1316538 h 1516602"/>
                    <a:gd name="connsiteX62" fmla="*/ 733989 w 1003876"/>
                    <a:gd name="connsiteY62" fmla="*/ 1326063 h 1516602"/>
                    <a:gd name="connsiteX63" fmla="*/ 743514 w 1003876"/>
                    <a:gd name="connsiteY63" fmla="*/ 1327968 h 1516602"/>
                    <a:gd name="connsiteX64" fmla="*/ 749229 w 1003876"/>
                    <a:gd name="connsiteY64" fmla="*/ 1329873 h 1516602"/>
                    <a:gd name="connsiteX65" fmla="*/ 762564 w 1003876"/>
                    <a:gd name="connsiteY65" fmla="*/ 1335588 h 1516602"/>
                    <a:gd name="connsiteX66" fmla="*/ 777804 w 1003876"/>
                    <a:gd name="connsiteY66" fmla="*/ 1333683 h 1516602"/>
                    <a:gd name="connsiteX67" fmla="*/ 789234 w 1003876"/>
                    <a:gd name="connsiteY67" fmla="*/ 1327968 h 1516602"/>
                    <a:gd name="connsiteX68" fmla="*/ 794949 w 1003876"/>
                    <a:gd name="connsiteY68" fmla="*/ 1326063 h 1516602"/>
                    <a:gd name="connsiteX69" fmla="*/ 802569 w 1003876"/>
                    <a:gd name="connsiteY69" fmla="*/ 1308918 h 1516602"/>
                    <a:gd name="connsiteX70" fmla="*/ 800664 w 1003876"/>
                    <a:gd name="connsiteY70" fmla="*/ 1284153 h 1516602"/>
                    <a:gd name="connsiteX71" fmla="*/ 798759 w 1003876"/>
                    <a:gd name="connsiteY71" fmla="*/ 1278438 h 1516602"/>
                    <a:gd name="connsiteX72" fmla="*/ 796854 w 1003876"/>
                    <a:gd name="connsiteY72" fmla="*/ 1270818 h 1516602"/>
                    <a:gd name="connsiteX73" fmla="*/ 783519 w 1003876"/>
                    <a:gd name="connsiteY73" fmla="*/ 1253673 h 1516602"/>
                    <a:gd name="connsiteX74" fmla="*/ 773994 w 1003876"/>
                    <a:gd name="connsiteY74" fmla="*/ 1247958 h 1516602"/>
                    <a:gd name="connsiteX75" fmla="*/ 648264 w 1003876"/>
                    <a:gd name="connsiteY75" fmla="*/ 1156518 h 1516602"/>
                    <a:gd name="connsiteX76" fmla="*/ 644454 w 1003876"/>
                    <a:gd name="connsiteY76" fmla="*/ 1139373 h 1516602"/>
                    <a:gd name="connsiteX77" fmla="*/ 646359 w 1003876"/>
                    <a:gd name="connsiteY77" fmla="*/ 1131753 h 1516602"/>
                    <a:gd name="connsiteX78" fmla="*/ 650169 w 1003876"/>
                    <a:gd name="connsiteY78" fmla="*/ 1114608 h 1516602"/>
                    <a:gd name="connsiteX79" fmla="*/ 653979 w 1003876"/>
                    <a:gd name="connsiteY79" fmla="*/ 1108893 h 1516602"/>
                    <a:gd name="connsiteX80" fmla="*/ 655884 w 1003876"/>
                    <a:gd name="connsiteY80" fmla="*/ 1103178 h 1516602"/>
                    <a:gd name="connsiteX81" fmla="*/ 661599 w 1003876"/>
                    <a:gd name="connsiteY81" fmla="*/ 1101273 h 1516602"/>
                    <a:gd name="connsiteX82" fmla="*/ 671124 w 1003876"/>
                    <a:gd name="connsiteY82" fmla="*/ 1089843 h 1516602"/>
                    <a:gd name="connsiteX83" fmla="*/ 724464 w 1003876"/>
                    <a:gd name="connsiteY83" fmla="*/ 1082223 h 1516602"/>
                    <a:gd name="connsiteX84" fmla="*/ 842574 w 1003876"/>
                    <a:gd name="connsiteY84" fmla="*/ 1084128 h 1516602"/>
                    <a:gd name="connsiteX85" fmla="*/ 871149 w 1003876"/>
                    <a:gd name="connsiteY85" fmla="*/ 1086033 h 1516602"/>
                    <a:gd name="connsiteX86" fmla="*/ 899724 w 1003876"/>
                    <a:gd name="connsiteY86" fmla="*/ 1091748 h 1516602"/>
                    <a:gd name="connsiteX87" fmla="*/ 922584 w 1003876"/>
                    <a:gd name="connsiteY87" fmla="*/ 1095558 h 1516602"/>
                    <a:gd name="connsiteX88" fmla="*/ 985294 w 1003876"/>
                    <a:gd name="connsiteY88" fmla="*/ 1104311 h 1516602"/>
                    <a:gd name="connsiteX89" fmla="*/ 1003378 w 1003876"/>
                    <a:gd name="connsiteY89" fmla="*/ 1065958 h 1516602"/>
                    <a:gd name="connsiteX90" fmla="*/ 970209 w 1003876"/>
                    <a:gd name="connsiteY90" fmla="*/ 1044123 h 1516602"/>
                    <a:gd name="connsiteX91" fmla="*/ 935919 w 1003876"/>
                    <a:gd name="connsiteY91" fmla="*/ 1034598 h 1516602"/>
                    <a:gd name="connsiteX92" fmla="*/ 825429 w 1003876"/>
                    <a:gd name="connsiteY92" fmla="*/ 1034598 h 1516602"/>
                    <a:gd name="connsiteX93" fmla="*/ 730179 w 1003876"/>
                    <a:gd name="connsiteY93" fmla="*/ 1038408 h 1516602"/>
                    <a:gd name="connsiteX94" fmla="*/ 669219 w 1003876"/>
                    <a:gd name="connsiteY94" fmla="*/ 1046028 h 1516602"/>
                    <a:gd name="connsiteX95" fmla="*/ 646360 w 1003876"/>
                    <a:gd name="connsiteY95" fmla="*/ 1049838 h 1516602"/>
                    <a:gd name="connsiteX96" fmla="*/ 640078 w 1003876"/>
                    <a:gd name="connsiteY96" fmla="*/ 1026051 h 1516602"/>
                    <a:gd name="connsiteX97" fmla="*/ 673029 w 1003876"/>
                    <a:gd name="connsiteY97" fmla="*/ 992688 h 1516602"/>
                    <a:gd name="connsiteX98" fmla="*/ 674934 w 1003876"/>
                    <a:gd name="connsiteY98" fmla="*/ 986973 h 1516602"/>
                    <a:gd name="connsiteX99" fmla="*/ 680649 w 1003876"/>
                    <a:gd name="connsiteY99" fmla="*/ 985068 h 1516602"/>
                    <a:gd name="connsiteX100" fmla="*/ 686364 w 1003876"/>
                    <a:gd name="connsiteY100" fmla="*/ 981258 h 1516602"/>
                    <a:gd name="connsiteX101" fmla="*/ 695889 w 1003876"/>
                    <a:gd name="connsiteY101" fmla="*/ 971733 h 1516602"/>
                    <a:gd name="connsiteX102" fmla="*/ 705414 w 1003876"/>
                    <a:gd name="connsiteY102" fmla="*/ 960303 h 1516602"/>
                    <a:gd name="connsiteX103" fmla="*/ 716844 w 1003876"/>
                    <a:gd name="connsiteY103" fmla="*/ 952683 h 1516602"/>
                    <a:gd name="connsiteX104" fmla="*/ 732084 w 1003876"/>
                    <a:gd name="connsiteY104" fmla="*/ 939348 h 1516602"/>
                    <a:gd name="connsiteX105" fmla="*/ 741609 w 1003876"/>
                    <a:gd name="connsiteY105" fmla="*/ 927918 h 1516602"/>
                    <a:gd name="connsiteX106" fmla="*/ 753039 w 1003876"/>
                    <a:gd name="connsiteY106" fmla="*/ 918393 h 1516602"/>
                    <a:gd name="connsiteX107" fmla="*/ 758754 w 1003876"/>
                    <a:gd name="connsiteY107" fmla="*/ 906963 h 1516602"/>
                    <a:gd name="connsiteX108" fmla="*/ 760659 w 1003876"/>
                    <a:gd name="connsiteY108" fmla="*/ 901248 h 1516602"/>
                    <a:gd name="connsiteX109" fmla="*/ 766374 w 1003876"/>
                    <a:gd name="connsiteY109" fmla="*/ 889818 h 1516602"/>
                    <a:gd name="connsiteX110" fmla="*/ 764469 w 1003876"/>
                    <a:gd name="connsiteY110" fmla="*/ 874578 h 1516602"/>
                    <a:gd name="connsiteX111" fmla="*/ 758754 w 1003876"/>
                    <a:gd name="connsiteY111" fmla="*/ 872673 h 1516602"/>
                    <a:gd name="connsiteX112" fmla="*/ 737799 w 1003876"/>
                    <a:gd name="connsiteY112" fmla="*/ 874578 h 1516602"/>
                    <a:gd name="connsiteX113" fmla="*/ 732084 w 1003876"/>
                    <a:gd name="connsiteY113" fmla="*/ 878388 h 1516602"/>
                    <a:gd name="connsiteX114" fmla="*/ 699699 w 1003876"/>
                    <a:gd name="connsiteY114" fmla="*/ 899343 h 1516602"/>
                    <a:gd name="connsiteX115" fmla="*/ 595181 w 1003876"/>
                    <a:gd name="connsiteY115" fmla="*/ 957831 h 1516602"/>
                    <a:gd name="connsiteX116" fmla="*/ 507294 w 1003876"/>
                    <a:gd name="connsiteY116" fmla="*/ 847908 h 1516602"/>
                    <a:gd name="connsiteX117" fmla="*/ 503484 w 1003876"/>
                    <a:gd name="connsiteY117" fmla="*/ 358323 h 1516602"/>
                    <a:gd name="connsiteX118" fmla="*/ 499674 w 1003876"/>
                    <a:gd name="connsiteY118" fmla="*/ 66858 h 1516602"/>
                    <a:gd name="connsiteX119" fmla="*/ 490149 w 1003876"/>
                    <a:gd name="connsiteY119" fmla="*/ 40188 h 1516602"/>
                    <a:gd name="connsiteX120" fmla="*/ 488244 w 1003876"/>
                    <a:gd name="connsiteY120" fmla="*/ 34473 h 1516602"/>
                    <a:gd name="connsiteX121" fmla="*/ 484434 w 1003876"/>
                    <a:gd name="connsiteY121" fmla="*/ 28758 h 1516602"/>
                    <a:gd name="connsiteX122" fmla="*/ 478719 w 1003876"/>
                    <a:gd name="connsiteY122" fmla="*/ 17328 h 1516602"/>
                    <a:gd name="connsiteX123" fmla="*/ 473004 w 1003876"/>
                    <a:gd name="connsiteY123" fmla="*/ 13518 h 1516602"/>
                    <a:gd name="connsiteX124" fmla="*/ 469194 w 1003876"/>
                    <a:gd name="connsiteY124" fmla="*/ 7803 h 1516602"/>
                    <a:gd name="connsiteX125" fmla="*/ 429189 w 1003876"/>
                    <a:gd name="connsiteY125" fmla="*/ 11613 h 1516602"/>
                    <a:gd name="connsiteX126" fmla="*/ 425379 w 1003876"/>
                    <a:gd name="connsiteY126" fmla="*/ 78288 h 1516602"/>
                    <a:gd name="connsiteX127" fmla="*/ 425379 w 1003876"/>
                    <a:gd name="connsiteY127" fmla="*/ 84003 h 1516602"/>
                    <a:gd name="connsiteX128" fmla="*/ 429189 w 1003876"/>
                    <a:gd name="connsiteY128" fmla="*/ 238308 h 1516602"/>
                    <a:gd name="connsiteX129" fmla="*/ 440619 w 1003876"/>
                    <a:gd name="connsiteY129" fmla="*/ 421188 h 1516602"/>
                    <a:gd name="connsiteX130" fmla="*/ 435265 w 1003876"/>
                    <a:gd name="connsiteY130" fmla="*/ 718368 h 1516602"/>
                    <a:gd name="connsiteX131" fmla="*/ 435059 w 1003876"/>
                    <a:gd name="connsiteY131" fmla="*/ 799046 h 1516602"/>
                    <a:gd name="connsiteX132" fmla="*/ 430322 w 1003876"/>
                    <a:gd name="connsiteY132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51084 w 1003876"/>
                    <a:gd name="connsiteY29" fmla="*/ 1238433 h 1516602"/>
                    <a:gd name="connsiteX30" fmla="*/ 356799 w 1003876"/>
                    <a:gd name="connsiteY30" fmla="*/ 1242243 h 1516602"/>
                    <a:gd name="connsiteX31" fmla="*/ 366324 w 1003876"/>
                    <a:gd name="connsiteY31" fmla="*/ 1259388 h 1516602"/>
                    <a:gd name="connsiteX32" fmla="*/ 362514 w 1003876"/>
                    <a:gd name="connsiteY32" fmla="*/ 1286058 h 1516602"/>
                    <a:gd name="connsiteX33" fmla="*/ 358704 w 1003876"/>
                    <a:gd name="connsiteY33" fmla="*/ 1291773 h 1516602"/>
                    <a:gd name="connsiteX34" fmla="*/ 356799 w 1003876"/>
                    <a:gd name="connsiteY34" fmla="*/ 1297488 h 1516602"/>
                    <a:gd name="connsiteX35" fmla="*/ 352989 w 1003876"/>
                    <a:gd name="connsiteY35" fmla="*/ 1303203 h 1516602"/>
                    <a:gd name="connsiteX36" fmla="*/ 351084 w 1003876"/>
                    <a:gd name="connsiteY36" fmla="*/ 1308918 h 1516602"/>
                    <a:gd name="connsiteX37" fmla="*/ 347274 w 1003876"/>
                    <a:gd name="connsiteY37" fmla="*/ 1314633 h 1516602"/>
                    <a:gd name="connsiteX38" fmla="*/ 330129 w 1003876"/>
                    <a:gd name="connsiteY38" fmla="*/ 1381308 h 1516602"/>
                    <a:gd name="connsiteX39" fmla="*/ 328224 w 1003876"/>
                    <a:gd name="connsiteY39" fmla="*/ 1432743 h 1516602"/>
                    <a:gd name="connsiteX40" fmla="*/ 330129 w 1003876"/>
                    <a:gd name="connsiteY40" fmla="*/ 1457508 h 1516602"/>
                    <a:gd name="connsiteX41" fmla="*/ 332034 w 1003876"/>
                    <a:gd name="connsiteY41" fmla="*/ 1463223 h 1516602"/>
                    <a:gd name="connsiteX42" fmla="*/ 335844 w 1003876"/>
                    <a:gd name="connsiteY42" fmla="*/ 1467033 h 1516602"/>
                    <a:gd name="connsiteX43" fmla="*/ 364419 w 1003876"/>
                    <a:gd name="connsiteY43" fmla="*/ 1512753 h 1516602"/>
                    <a:gd name="connsiteX44" fmla="*/ 387279 w 1003876"/>
                    <a:gd name="connsiteY44" fmla="*/ 1514658 h 1516602"/>
                    <a:gd name="connsiteX45" fmla="*/ 392994 w 1003876"/>
                    <a:gd name="connsiteY45" fmla="*/ 1508943 h 1516602"/>
                    <a:gd name="connsiteX46" fmla="*/ 394899 w 1003876"/>
                    <a:gd name="connsiteY46" fmla="*/ 1497513 h 1516602"/>
                    <a:gd name="connsiteX47" fmla="*/ 396804 w 1003876"/>
                    <a:gd name="connsiteY47" fmla="*/ 1491798 h 1516602"/>
                    <a:gd name="connsiteX48" fmla="*/ 398709 w 1003876"/>
                    <a:gd name="connsiteY48" fmla="*/ 1474653 h 1516602"/>
                    <a:gd name="connsiteX49" fmla="*/ 400614 w 1003876"/>
                    <a:gd name="connsiteY49" fmla="*/ 1461318 h 1516602"/>
                    <a:gd name="connsiteX50" fmla="*/ 404424 w 1003876"/>
                    <a:gd name="connsiteY50" fmla="*/ 1404168 h 1516602"/>
                    <a:gd name="connsiteX51" fmla="*/ 410139 w 1003876"/>
                    <a:gd name="connsiteY51" fmla="*/ 1392738 h 1516602"/>
                    <a:gd name="connsiteX52" fmla="*/ 413949 w 1003876"/>
                    <a:gd name="connsiteY52" fmla="*/ 1379403 h 1516602"/>
                    <a:gd name="connsiteX53" fmla="*/ 415854 w 1003876"/>
                    <a:gd name="connsiteY53" fmla="*/ 1373688 h 1516602"/>
                    <a:gd name="connsiteX54" fmla="*/ 417759 w 1003876"/>
                    <a:gd name="connsiteY54" fmla="*/ 1360353 h 1516602"/>
                    <a:gd name="connsiteX55" fmla="*/ 421569 w 1003876"/>
                    <a:gd name="connsiteY55" fmla="*/ 1348923 h 1516602"/>
                    <a:gd name="connsiteX56" fmla="*/ 427284 w 1003876"/>
                    <a:gd name="connsiteY56" fmla="*/ 1335588 h 1516602"/>
                    <a:gd name="connsiteX57" fmla="*/ 467289 w 1003876"/>
                    <a:gd name="connsiteY57" fmla="*/ 1265103 h 1516602"/>
                    <a:gd name="connsiteX58" fmla="*/ 528455 w 1003876"/>
                    <a:gd name="connsiteY58" fmla="*/ 1230091 h 1516602"/>
                    <a:gd name="connsiteX59" fmla="*/ 601154 w 1003876"/>
                    <a:gd name="connsiteY59" fmla="*/ 1221700 h 1516602"/>
                    <a:gd name="connsiteX60" fmla="*/ 720654 w 1003876"/>
                    <a:gd name="connsiteY60" fmla="*/ 1316538 h 1516602"/>
                    <a:gd name="connsiteX61" fmla="*/ 733989 w 1003876"/>
                    <a:gd name="connsiteY61" fmla="*/ 1326063 h 1516602"/>
                    <a:gd name="connsiteX62" fmla="*/ 743514 w 1003876"/>
                    <a:gd name="connsiteY62" fmla="*/ 1327968 h 1516602"/>
                    <a:gd name="connsiteX63" fmla="*/ 749229 w 1003876"/>
                    <a:gd name="connsiteY63" fmla="*/ 1329873 h 1516602"/>
                    <a:gd name="connsiteX64" fmla="*/ 762564 w 1003876"/>
                    <a:gd name="connsiteY64" fmla="*/ 1335588 h 1516602"/>
                    <a:gd name="connsiteX65" fmla="*/ 777804 w 1003876"/>
                    <a:gd name="connsiteY65" fmla="*/ 1333683 h 1516602"/>
                    <a:gd name="connsiteX66" fmla="*/ 789234 w 1003876"/>
                    <a:gd name="connsiteY66" fmla="*/ 1327968 h 1516602"/>
                    <a:gd name="connsiteX67" fmla="*/ 794949 w 1003876"/>
                    <a:gd name="connsiteY67" fmla="*/ 1326063 h 1516602"/>
                    <a:gd name="connsiteX68" fmla="*/ 802569 w 1003876"/>
                    <a:gd name="connsiteY68" fmla="*/ 1308918 h 1516602"/>
                    <a:gd name="connsiteX69" fmla="*/ 800664 w 1003876"/>
                    <a:gd name="connsiteY69" fmla="*/ 1284153 h 1516602"/>
                    <a:gd name="connsiteX70" fmla="*/ 798759 w 1003876"/>
                    <a:gd name="connsiteY70" fmla="*/ 1278438 h 1516602"/>
                    <a:gd name="connsiteX71" fmla="*/ 796854 w 1003876"/>
                    <a:gd name="connsiteY71" fmla="*/ 1270818 h 1516602"/>
                    <a:gd name="connsiteX72" fmla="*/ 783519 w 1003876"/>
                    <a:gd name="connsiteY72" fmla="*/ 1253673 h 1516602"/>
                    <a:gd name="connsiteX73" fmla="*/ 773994 w 1003876"/>
                    <a:gd name="connsiteY73" fmla="*/ 1247958 h 1516602"/>
                    <a:gd name="connsiteX74" fmla="*/ 648264 w 1003876"/>
                    <a:gd name="connsiteY74" fmla="*/ 1156518 h 1516602"/>
                    <a:gd name="connsiteX75" fmla="*/ 644454 w 1003876"/>
                    <a:gd name="connsiteY75" fmla="*/ 1139373 h 1516602"/>
                    <a:gd name="connsiteX76" fmla="*/ 646359 w 1003876"/>
                    <a:gd name="connsiteY76" fmla="*/ 1131753 h 1516602"/>
                    <a:gd name="connsiteX77" fmla="*/ 650169 w 1003876"/>
                    <a:gd name="connsiteY77" fmla="*/ 1114608 h 1516602"/>
                    <a:gd name="connsiteX78" fmla="*/ 653979 w 1003876"/>
                    <a:gd name="connsiteY78" fmla="*/ 1108893 h 1516602"/>
                    <a:gd name="connsiteX79" fmla="*/ 655884 w 1003876"/>
                    <a:gd name="connsiteY79" fmla="*/ 1103178 h 1516602"/>
                    <a:gd name="connsiteX80" fmla="*/ 661599 w 1003876"/>
                    <a:gd name="connsiteY80" fmla="*/ 1101273 h 1516602"/>
                    <a:gd name="connsiteX81" fmla="*/ 671124 w 1003876"/>
                    <a:gd name="connsiteY81" fmla="*/ 1089843 h 1516602"/>
                    <a:gd name="connsiteX82" fmla="*/ 724464 w 1003876"/>
                    <a:gd name="connsiteY82" fmla="*/ 1082223 h 1516602"/>
                    <a:gd name="connsiteX83" fmla="*/ 842574 w 1003876"/>
                    <a:gd name="connsiteY83" fmla="*/ 1084128 h 1516602"/>
                    <a:gd name="connsiteX84" fmla="*/ 871149 w 1003876"/>
                    <a:gd name="connsiteY84" fmla="*/ 1086033 h 1516602"/>
                    <a:gd name="connsiteX85" fmla="*/ 899724 w 1003876"/>
                    <a:gd name="connsiteY85" fmla="*/ 1091748 h 1516602"/>
                    <a:gd name="connsiteX86" fmla="*/ 922584 w 1003876"/>
                    <a:gd name="connsiteY86" fmla="*/ 1095558 h 1516602"/>
                    <a:gd name="connsiteX87" fmla="*/ 985294 w 1003876"/>
                    <a:gd name="connsiteY87" fmla="*/ 1104311 h 1516602"/>
                    <a:gd name="connsiteX88" fmla="*/ 1003378 w 1003876"/>
                    <a:gd name="connsiteY88" fmla="*/ 1065958 h 1516602"/>
                    <a:gd name="connsiteX89" fmla="*/ 970209 w 1003876"/>
                    <a:gd name="connsiteY89" fmla="*/ 1044123 h 1516602"/>
                    <a:gd name="connsiteX90" fmla="*/ 935919 w 1003876"/>
                    <a:gd name="connsiteY90" fmla="*/ 1034598 h 1516602"/>
                    <a:gd name="connsiteX91" fmla="*/ 825429 w 1003876"/>
                    <a:gd name="connsiteY91" fmla="*/ 1034598 h 1516602"/>
                    <a:gd name="connsiteX92" fmla="*/ 730179 w 1003876"/>
                    <a:gd name="connsiteY92" fmla="*/ 1038408 h 1516602"/>
                    <a:gd name="connsiteX93" fmla="*/ 669219 w 1003876"/>
                    <a:gd name="connsiteY93" fmla="*/ 1046028 h 1516602"/>
                    <a:gd name="connsiteX94" fmla="*/ 646360 w 1003876"/>
                    <a:gd name="connsiteY94" fmla="*/ 1049838 h 1516602"/>
                    <a:gd name="connsiteX95" fmla="*/ 640078 w 1003876"/>
                    <a:gd name="connsiteY95" fmla="*/ 1026051 h 1516602"/>
                    <a:gd name="connsiteX96" fmla="*/ 673029 w 1003876"/>
                    <a:gd name="connsiteY96" fmla="*/ 992688 h 1516602"/>
                    <a:gd name="connsiteX97" fmla="*/ 674934 w 1003876"/>
                    <a:gd name="connsiteY97" fmla="*/ 986973 h 1516602"/>
                    <a:gd name="connsiteX98" fmla="*/ 680649 w 1003876"/>
                    <a:gd name="connsiteY98" fmla="*/ 985068 h 1516602"/>
                    <a:gd name="connsiteX99" fmla="*/ 686364 w 1003876"/>
                    <a:gd name="connsiteY99" fmla="*/ 981258 h 1516602"/>
                    <a:gd name="connsiteX100" fmla="*/ 695889 w 1003876"/>
                    <a:gd name="connsiteY100" fmla="*/ 971733 h 1516602"/>
                    <a:gd name="connsiteX101" fmla="*/ 705414 w 1003876"/>
                    <a:gd name="connsiteY101" fmla="*/ 960303 h 1516602"/>
                    <a:gd name="connsiteX102" fmla="*/ 716844 w 1003876"/>
                    <a:gd name="connsiteY102" fmla="*/ 952683 h 1516602"/>
                    <a:gd name="connsiteX103" fmla="*/ 732084 w 1003876"/>
                    <a:gd name="connsiteY103" fmla="*/ 939348 h 1516602"/>
                    <a:gd name="connsiteX104" fmla="*/ 741609 w 1003876"/>
                    <a:gd name="connsiteY104" fmla="*/ 927918 h 1516602"/>
                    <a:gd name="connsiteX105" fmla="*/ 753039 w 1003876"/>
                    <a:gd name="connsiteY105" fmla="*/ 918393 h 1516602"/>
                    <a:gd name="connsiteX106" fmla="*/ 758754 w 1003876"/>
                    <a:gd name="connsiteY106" fmla="*/ 906963 h 1516602"/>
                    <a:gd name="connsiteX107" fmla="*/ 760659 w 1003876"/>
                    <a:gd name="connsiteY107" fmla="*/ 901248 h 1516602"/>
                    <a:gd name="connsiteX108" fmla="*/ 766374 w 1003876"/>
                    <a:gd name="connsiteY108" fmla="*/ 889818 h 1516602"/>
                    <a:gd name="connsiteX109" fmla="*/ 764469 w 1003876"/>
                    <a:gd name="connsiteY109" fmla="*/ 874578 h 1516602"/>
                    <a:gd name="connsiteX110" fmla="*/ 758754 w 1003876"/>
                    <a:gd name="connsiteY110" fmla="*/ 872673 h 1516602"/>
                    <a:gd name="connsiteX111" fmla="*/ 737799 w 1003876"/>
                    <a:gd name="connsiteY111" fmla="*/ 874578 h 1516602"/>
                    <a:gd name="connsiteX112" fmla="*/ 732084 w 1003876"/>
                    <a:gd name="connsiteY112" fmla="*/ 878388 h 1516602"/>
                    <a:gd name="connsiteX113" fmla="*/ 699699 w 1003876"/>
                    <a:gd name="connsiteY113" fmla="*/ 899343 h 1516602"/>
                    <a:gd name="connsiteX114" fmla="*/ 595181 w 1003876"/>
                    <a:gd name="connsiteY114" fmla="*/ 957831 h 1516602"/>
                    <a:gd name="connsiteX115" fmla="*/ 507294 w 1003876"/>
                    <a:gd name="connsiteY115" fmla="*/ 847908 h 1516602"/>
                    <a:gd name="connsiteX116" fmla="*/ 503484 w 1003876"/>
                    <a:gd name="connsiteY116" fmla="*/ 358323 h 1516602"/>
                    <a:gd name="connsiteX117" fmla="*/ 499674 w 1003876"/>
                    <a:gd name="connsiteY117" fmla="*/ 66858 h 1516602"/>
                    <a:gd name="connsiteX118" fmla="*/ 490149 w 1003876"/>
                    <a:gd name="connsiteY118" fmla="*/ 40188 h 1516602"/>
                    <a:gd name="connsiteX119" fmla="*/ 488244 w 1003876"/>
                    <a:gd name="connsiteY119" fmla="*/ 34473 h 1516602"/>
                    <a:gd name="connsiteX120" fmla="*/ 484434 w 1003876"/>
                    <a:gd name="connsiteY120" fmla="*/ 28758 h 1516602"/>
                    <a:gd name="connsiteX121" fmla="*/ 478719 w 1003876"/>
                    <a:gd name="connsiteY121" fmla="*/ 17328 h 1516602"/>
                    <a:gd name="connsiteX122" fmla="*/ 473004 w 1003876"/>
                    <a:gd name="connsiteY122" fmla="*/ 13518 h 1516602"/>
                    <a:gd name="connsiteX123" fmla="*/ 469194 w 1003876"/>
                    <a:gd name="connsiteY123" fmla="*/ 7803 h 1516602"/>
                    <a:gd name="connsiteX124" fmla="*/ 429189 w 1003876"/>
                    <a:gd name="connsiteY124" fmla="*/ 11613 h 1516602"/>
                    <a:gd name="connsiteX125" fmla="*/ 425379 w 1003876"/>
                    <a:gd name="connsiteY125" fmla="*/ 78288 h 1516602"/>
                    <a:gd name="connsiteX126" fmla="*/ 425379 w 1003876"/>
                    <a:gd name="connsiteY126" fmla="*/ 84003 h 1516602"/>
                    <a:gd name="connsiteX127" fmla="*/ 429189 w 1003876"/>
                    <a:gd name="connsiteY127" fmla="*/ 238308 h 1516602"/>
                    <a:gd name="connsiteX128" fmla="*/ 440619 w 1003876"/>
                    <a:gd name="connsiteY128" fmla="*/ 421188 h 1516602"/>
                    <a:gd name="connsiteX129" fmla="*/ 435265 w 1003876"/>
                    <a:gd name="connsiteY129" fmla="*/ 718368 h 1516602"/>
                    <a:gd name="connsiteX130" fmla="*/ 435059 w 1003876"/>
                    <a:gd name="connsiteY130" fmla="*/ 799046 h 1516602"/>
                    <a:gd name="connsiteX131" fmla="*/ 430322 w 1003876"/>
                    <a:gd name="connsiteY131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51084 w 1003876"/>
                    <a:gd name="connsiteY29" fmla="*/ 1238433 h 1516602"/>
                    <a:gd name="connsiteX30" fmla="*/ 356799 w 1003876"/>
                    <a:gd name="connsiteY30" fmla="*/ 1242243 h 1516602"/>
                    <a:gd name="connsiteX31" fmla="*/ 362514 w 1003876"/>
                    <a:gd name="connsiteY31" fmla="*/ 1286058 h 1516602"/>
                    <a:gd name="connsiteX32" fmla="*/ 358704 w 1003876"/>
                    <a:gd name="connsiteY32" fmla="*/ 1291773 h 1516602"/>
                    <a:gd name="connsiteX33" fmla="*/ 356799 w 1003876"/>
                    <a:gd name="connsiteY33" fmla="*/ 1297488 h 1516602"/>
                    <a:gd name="connsiteX34" fmla="*/ 352989 w 1003876"/>
                    <a:gd name="connsiteY34" fmla="*/ 1303203 h 1516602"/>
                    <a:gd name="connsiteX35" fmla="*/ 351084 w 1003876"/>
                    <a:gd name="connsiteY35" fmla="*/ 1308918 h 1516602"/>
                    <a:gd name="connsiteX36" fmla="*/ 347274 w 1003876"/>
                    <a:gd name="connsiteY36" fmla="*/ 1314633 h 1516602"/>
                    <a:gd name="connsiteX37" fmla="*/ 330129 w 1003876"/>
                    <a:gd name="connsiteY37" fmla="*/ 1381308 h 1516602"/>
                    <a:gd name="connsiteX38" fmla="*/ 328224 w 1003876"/>
                    <a:gd name="connsiteY38" fmla="*/ 1432743 h 1516602"/>
                    <a:gd name="connsiteX39" fmla="*/ 330129 w 1003876"/>
                    <a:gd name="connsiteY39" fmla="*/ 1457508 h 1516602"/>
                    <a:gd name="connsiteX40" fmla="*/ 332034 w 1003876"/>
                    <a:gd name="connsiteY40" fmla="*/ 1463223 h 1516602"/>
                    <a:gd name="connsiteX41" fmla="*/ 335844 w 1003876"/>
                    <a:gd name="connsiteY41" fmla="*/ 1467033 h 1516602"/>
                    <a:gd name="connsiteX42" fmla="*/ 364419 w 1003876"/>
                    <a:gd name="connsiteY42" fmla="*/ 1512753 h 1516602"/>
                    <a:gd name="connsiteX43" fmla="*/ 387279 w 1003876"/>
                    <a:gd name="connsiteY43" fmla="*/ 1514658 h 1516602"/>
                    <a:gd name="connsiteX44" fmla="*/ 392994 w 1003876"/>
                    <a:gd name="connsiteY44" fmla="*/ 1508943 h 1516602"/>
                    <a:gd name="connsiteX45" fmla="*/ 394899 w 1003876"/>
                    <a:gd name="connsiteY45" fmla="*/ 1497513 h 1516602"/>
                    <a:gd name="connsiteX46" fmla="*/ 396804 w 1003876"/>
                    <a:gd name="connsiteY46" fmla="*/ 1491798 h 1516602"/>
                    <a:gd name="connsiteX47" fmla="*/ 398709 w 1003876"/>
                    <a:gd name="connsiteY47" fmla="*/ 1474653 h 1516602"/>
                    <a:gd name="connsiteX48" fmla="*/ 400614 w 1003876"/>
                    <a:gd name="connsiteY48" fmla="*/ 1461318 h 1516602"/>
                    <a:gd name="connsiteX49" fmla="*/ 404424 w 1003876"/>
                    <a:gd name="connsiteY49" fmla="*/ 1404168 h 1516602"/>
                    <a:gd name="connsiteX50" fmla="*/ 410139 w 1003876"/>
                    <a:gd name="connsiteY50" fmla="*/ 1392738 h 1516602"/>
                    <a:gd name="connsiteX51" fmla="*/ 413949 w 1003876"/>
                    <a:gd name="connsiteY51" fmla="*/ 1379403 h 1516602"/>
                    <a:gd name="connsiteX52" fmla="*/ 415854 w 1003876"/>
                    <a:gd name="connsiteY52" fmla="*/ 1373688 h 1516602"/>
                    <a:gd name="connsiteX53" fmla="*/ 417759 w 1003876"/>
                    <a:gd name="connsiteY53" fmla="*/ 1360353 h 1516602"/>
                    <a:gd name="connsiteX54" fmla="*/ 421569 w 1003876"/>
                    <a:gd name="connsiteY54" fmla="*/ 1348923 h 1516602"/>
                    <a:gd name="connsiteX55" fmla="*/ 427284 w 1003876"/>
                    <a:gd name="connsiteY55" fmla="*/ 1335588 h 1516602"/>
                    <a:gd name="connsiteX56" fmla="*/ 467289 w 1003876"/>
                    <a:gd name="connsiteY56" fmla="*/ 1265103 h 1516602"/>
                    <a:gd name="connsiteX57" fmla="*/ 528455 w 1003876"/>
                    <a:gd name="connsiteY57" fmla="*/ 1230091 h 1516602"/>
                    <a:gd name="connsiteX58" fmla="*/ 601154 w 1003876"/>
                    <a:gd name="connsiteY58" fmla="*/ 1221700 h 1516602"/>
                    <a:gd name="connsiteX59" fmla="*/ 720654 w 1003876"/>
                    <a:gd name="connsiteY59" fmla="*/ 1316538 h 1516602"/>
                    <a:gd name="connsiteX60" fmla="*/ 733989 w 1003876"/>
                    <a:gd name="connsiteY60" fmla="*/ 1326063 h 1516602"/>
                    <a:gd name="connsiteX61" fmla="*/ 743514 w 1003876"/>
                    <a:gd name="connsiteY61" fmla="*/ 1327968 h 1516602"/>
                    <a:gd name="connsiteX62" fmla="*/ 749229 w 1003876"/>
                    <a:gd name="connsiteY62" fmla="*/ 1329873 h 1516602"/>
                    <a:gd name="connsiteX63" fmla="*/ 762564 w 1003876"/>
                    <a:gd name="connsiteY63" fmla="*/ 1335588 h 1516602"/>
                    <a:gd name="connsiteX64" fmla="*/ 777804 w 1003876"/>
                    <a:gd name="connsiteY64" fmla="*/ 1333683 h 1516602"/>
                    <a:gd name="connsiteX65" fmla="*/ 789234 w 1003876"/>
                    <a:gd name="connsiteY65" fmla="*/ 1327968 h 1516602"/>
                    <a:gd name="connsiteX66" fmla="*/ 794949 w 1003876"/>
                    <a:gd name="connsiteY66" fmla="*/ 1326063 h 1516602"/>
                    <a:gd name="connsiteX67" fmla="*/ 802569 w 1003876"/>
                    <a:gd name="connsiteY67" fmla="*/ 1308918 h 1516602"/>
                    <a:gd name="connsiteX68" fmla="*/ 800664 w 1003876"/>
                    <a:gd name="connsiteY68" fmla="*/ 1284153 h 1516602"/>
                    <a:gd name="connsiteX69" fmla="*/ 798759 w 1003876"/>
                    <a:gd name="connsiteY69" fmla="*/ 1278438 h 1516602"/>
                    <a:gd name="connsiteX70" fmla="*/ 796854 w 1003876"/>
                    <a:gd name="connsiteY70" fmla="*/ 1270818 h 1516602"/>
                    <a:gd name="connsiteX71" fmla="*/ 783519 w 1003876"/>
                    <a:gd name="connsiteY71" fmla="*/ 1253673 h 1516602"/>
                    <a:gd name="connsiteX72" fmla="*/ 773994 w 1003876"/>
                    <a:gd name="connsiteY72" fmla="*/ 1247958 h 1516602"/>
                    <a:gd name="connsiteX73" fmla="*/ 648264 w 1003876"/>
                    <a:gd name="connsiteY73" fmla="*/ 1156518 h 1516602"/>
                    <a:gd name="connsiteX74" fmla="*/ 644454 w 1003876"/>
                    <a:gd name="connsiteY74" fmla="*/ 1139373 h 1516602"/>
                    <a:gd name="connsiteX75" fmla="*/ 646359 w 1003876"/>
                    <a:gd name="connsiteY75" fmla="*/ 1131753 h 1516602"/>
                    <a:gd name="connsiteX76" fmla="*/ 650169 w 1003876"/>
                    <a:gd name="connsiteY76" fmla="*/ 1114608 h 1516602"/>
                    <a:gd name="connsiteX77" fmla="*/ 653979 w 1003876"/>
                    <a:gd name="connsiteY77" fmla="*/ 1108893 h 1516602"/>
                    <a:gd name="connsiteX78" fmla="*/ 655884 w 1003876"/>
                    <a:gd name="connsiteY78" fmla="*/ 1103178 h 1516602"/>
                    <a:gd name="connsiteX79" fmla="*/ 661599 w 1003876"/>
                    <a:gd name="connsiteY79" fmla="*/ 1101273 h 1516602"/>
                    <a:gd name="connsiteX80" fmla="*/ 671124 w 1003876"/>
                    <a:gd name="connsiteY80" fmla="*/ 1089843 h 1516602"/>
                    <a:gd name="connsiteX81" fmla="*/ 724464 w 1003876"/>
                    <a:gd name="connsiteY81" fmla="*/ 1082223 h 1516602"/>
                    <a:gd name="connsiteX82" fmla="*/ 842574 w 1003876"/>
                    <a:gd name="connsiteY82" fmla="*/ 1084128 h 1516602"/>
                    <a:gd name="connsiteX83" fmla="*/ 871149 w 1003876"/>
                    <a:gd name="connsiteY83" fmla="*/ 1086033 h 1516602"/>
                    <a:gd name="connsiteX84" fmla="*/ 899724 w 1003876"/>
                    <a:gd name="connsiteY84" fmla="*/ 1091748 h 1516602"/>
                    <a:gd name="connsiteX85" fmla="*/ 922584 w 1003876"/>
                    <a:gd name="connsiteY85" fmla="*/ 1095558 h 1516602"/>
                    <a:gd name="connsiteX86" fmla="*/ 985294 w 1003876"/>
                    <a:gd name="connsiteY86" fmla="*/ 1104311 h 1516602"/>
                    <a:gd name="connsiteX87" fmla="*/ 1003378 w 1003876"/>
                    <a:gd name="connsiteY87" fmla="*/ 1065958 h 1516602"/>
                    <a:gd name="connsiteX88" fmla="*/ 970209 w 1003876"/>
                    <a:gd name="connsiteY88" fmla="*/ 1044123 h 1516602"/>
                    <a:gd name="connsiteX89" fmla="*/ 935919 w 1003876"/>
                    <a:gd name="connsiteY89" fmla="*/ 1034598 h 1516602"/>
                    <a:gd name="connsiteX90" fmla="*/ 825429 w 1003876"/>
                    <a:gd name="connsiteY90" fmla="*/ 1034598 h 1516602"/>
                    <a:gd name="connsiteX91" fmla="*/ 730179 w 1003876"/>
                    <a:gd name="connsiteY91" fmla="*/ 1038408 h 1516602"/>
                    <a:gd name="connsiteX92" fmla="*/ 669219 w 1003876"/>
                    <a:gd name="connsiteY92" fmla="*/ 1046028 h 1516602"/>
                    <a:gd name="connsiteX93" fmla="*/ 646360 w 1003876"/>
                    <a:gd name="connsiteY93" fmla="*/ 1049838 h 1516602"/>
                    <a:gd name="connsiteX94" fmla="*/ 640078 w 1003876"/>
                    <a:gd name="connsiteY94" fmla="*/ 1026051 h 1516602"/>
                    <a:gd name="connsiteX95" fmla="*/ 673029 w 1003876"/>
                    <a:gd name="connsiteY95" fmla="*/ 992688 h 1516602"/>
                    <a:gd name="connsiteX96" fmla="*/ 674934 w 1003876"/>
                    <a:gd name="connsiteY96" fmla="*/ 986973 h 1516602"/>
                    <a:gd name="connsiteX97" fmla="*/ 680649 w 1003876"/>
                    <a:gd name="connsiteY97" fmla="*/ 985068 h 1516602"/>
                    <a:gd name="connsiteX98" fmla="*/ 686364 w 1003876"/>
                    <a:gd name="connsiteY98" fmla="*/ 981258 h 1516602"/>
                    <a:gd name="connsiteX99" fmla="*/ 695889 w 1003876"/>
                    <a:gd name="connsiteY99" fmla="*/ 971733 h 1516602"/>
                    <a:gd name="connsiteX100" fmla="*/ 705414 w 1003876"/>
                    <a:gd name="connsiteY100" fmla="*/ 960303 h 1516602"/>
                    <a:gd name="connsiteX101" fmla="*/ 716844 w 1003876"/>
                    <a:gd name="connsiteY101" fmla="*/ 952683 h 1516602"/>
                    <a:gd name="connsiteX102" fmla="*/ 732084 w 1003876"/>
                    <a:gd name="connsiteY102" fmla="*/ 939348 h 1516602"/>
                    <a:gd name="connsiteX103" fmla="*/ 741609 w 1003876"/>
                    <a:gd name="connsiteY103" fmla="*/ 927918 h 1516602"/>
                    <a:gd name="connsiteX104" fmla="*/ 753039 w 1003876"/>
                    <a:gd name="connsiteY104" fmla="*/ 918393 h 1516602"/>
                    <a:gd name="connsiteX105" fmla="*/ 758754 w 1003876"/>
                    <a:gd name="connsiteY105" fmla="*/ 906963 h 1516602"/>
                    <a:gd name="connsiteX106" fmla="*/ 760659 w 1003876"/>
                    <a:gd name="connsiteY106" fmla="*/ 901248 h 1516602"/>
                    <a:gd name="connsiteX107" fmla="*/ 766374 w 1003876"/>
                    <a:gd name="connsiteY107" fmla="*/ 889818 h 1516602"/>
                    <a:gd name="connsiteX108" fmla="*/ 764469 w 1003876"/>
                    <a:gd name="connsiteY108" fmla="*/ 874578 h 1516602"/>
                    <a:gd name="connsiteX109" fmla="*/ 758754 w 1003876"/>
                    <a:gd name="connsiteY109" fmla="*/ 872673 h 1516602"/>
                    <a:gd name="connsiteX110" fmla="*/ 737799 w 1003876"/>
                    <a:gd name="connsiteY110" fmla="*/ 874578 h 1516602"/>
                    <a:gd name="connsiteX111" fmla="*/ 732084 w 1003876"/>
                    <a:gd name="connsiteY111" fmla="*/ 878388 h 1516602"/>
                    <a:gd name="connsiteX112" fmla="*/ 699699 w 1003876"/>
                    <a:gd name="connsiteY112" fmla="*/ 899343 h 1516602"/>
                    <a:gd name="connsiteX113" fmla="*/ 595181 w 1003876"/>
                    <a:gd name="connsiteY113" fmla="*/ 957831 h 1516602"/>
                    <a:gd name="connsiteX114" fmla="*/ 507294 w 1003876"/>
                    <a:gd name="connsiteY114" fmla="*/ 847908 h 1516602"/>
                    <a:gd name="connsiteX115" fmla="*/ 503484 w 1003876"/>
                    <a:gd name="connsiteY115" fmla="*/ 358323 h 1516602"/>
                    <a:gd name="connsiteX116" fmla="*/ 499674 w 1003876"/>
                    <a:gd name="connsiteY116" fmla="*/ 66858 h 1516602"/>
                    <a:gd name="connsiteX117" fmla="*/ 490149 w 1003876"/>
                    <a:gd name="connsiteY117" fmla="*/ 40188 h 1516602"/>
                    <a:gd name="connsiteX118" fmla="*/ 488244 w 1003876"/>
                    <a:gd name="connsiteY118" fmla="*/ 34473 h 1516602"/>
                    <a:gd name="connsiteX119" fmla="*/ 484434 w 1003876"/>
                    <a:gd name="connsiteY119" fmla="*/ 28758 h 1516602"/>
                    <a:gd name="connsiteX120" fmla="*/ 478719 w 1003876"/>
                    <a:gd name="connsiteY120" fmla="*/ 17328 h 1516602"/>
                    <a:gd name="connsiteX121" fmla="*/ 473004 w 1003876"/>
                    <a:gd name="connsiteY121" fmla="*/ 13518 h 1516602"/>
                    <a:gd name="connsiteX122" fmla="*/ 469194 w 1003876"/>
                    <a:gd name="connsiteY122" fmla="*/ 7803 h 1516602"/>
                    <a:gd name="connsiteX123" fmla="*/ 429189 w 1003876"/>
                    <a:gd name="connsiteY123" fmla="*/ 11613 h 1516602"/>
                    <a:gd name="connsiteX124" fmla="*/ 425379 w 1003876"/>
                    <a:gd name="connsiteY124" fmla="*/ 78288 h 1516602"/>
                    <a:gd name="connsiteX125" fmla="*/ 425379 w 1003876"/>
                    <a:gd name="connsiteY125" fmla="*/ 84003 h 1516602"/>
                    <a:gd name="connsiteX126" fmla="*/ 429189 w 1003876"/>
                    <a:gd name="connsiteY126" fmla="*/ 238308 h 1516602"/>
                    <a:gd name="connsiteX127" fmla="*/ 440619 w 1003876"/>
                    <a:gd name="connsiteY127" fmla="*/ 421188 h 1516602"/>
                    <a:gd name="connsiteX128" fmla="*/ 435265 w 1003876"/>
                    <a:gd name="connsiteY128" fmla="*/ 718368 h 1516602"/>
                    <a:gd name="connsiteX129" fmla="*/ 435059 w 1003876"/>
                    <a:gd name="connsiteY129" fmla="*/ 799046 h 1516602"/>
                    <a:gd name="connsiteX130" fmla="*/ 430322 w 1003876"/>
                    <a:gd name="connsiteY130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51084 w 1003876"/>
                    <a:gd name="connsiteY29" fmla="*/ 1238433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56799 w 1003876"/>
                    <a:gd name="connsiteY32" fmla="*/ 1297488 h 1516602"/>
                    <a:gd name="connsiteX33" fmla="*/ 352989 w 1003876"/>
                    <a:gd name="connsiteY33" fmla="*/ 1303203 h 1516602"/>
                    <a:gd name="connsiteX34" fmla="*/ 351084 w 1003876"/>
                    <a:gd name="connsiteY34" fmla="*/ 1308918 h 1516602"/>
                    <a:gd name="connsiteX35" fmla="*/ 347274 w 1003876"/>
                    <a:gd name="connsiteY35" fmla="*/ 1314633 h 1516602"/>
                    <a:gd name="connsiteX36" fmla="*/ 330129 w 1003876"/>
                    <a:gd name="connsiteY36" fmla="*/ 1381308 h 1516602"/>
                    <a:gd name="connsiteX37" fmla="*/ 328224 w 1003876"/>
                    <a:gd name="connsiteY37" fmla="*/ 1432743 h 1516602"/>
                    <a:gd name="connsiteX38" fmla="*/ 330129 w 1003876"/>
                    <a:gd name="connsiteY38" fmla="*/ 1457508 h 1516602"/>
                    <a:gd name="connsiteX39" fmla="*/ 332034 w 1003876"/>
                    <a:gd name="connsiteY39" fmla="*/ 1463223 h 1516602"/>
                    <a:gd name="connsiteX40" fmla="*/ 335844 w 1003876"/>
                    <a:gd name="connsiteY40" fmla="*/ 1467033 h 1516602"/>
                    <a:gd name="connsiteX41" fmla="*/ 364419 w 1003876"/>
                    <a:gd name="connsiteY41" fmla="*/ 1512753 h 1516602"/>
                    <a:gd name="connsiteX42" fmla="*/ 387279 w 1003876"/>
                    <a:gd name="connsiteY42" fmla="*/ 1514658 h 1516602"/>
                    <a:gd name="connsiteX43" fmla="*/ 392994 w 1003876"/>
                    <a:gd name="connsiteY43" fmla="*/ 1508943 h 1516602"/>
                    <a:gd name="connsiteX44" fmla="*/ 394899 w 1003876"/>
                    <a:gd name="connsiteY44" fmla="*/ 1497513 h 1516602"/>
                    <a:gd name="connsiteX45" fmla="*/ 396804 w 1003876"/>
                    <a:gd name="connsiteY45" fmla="*/ 1491798 h 1516602"/>
                    <a:gd name="connsiteX46" fmla="*/ 398709 w 1003876"/>
                    <a:gd name="connsiteY46" fmla="*/ 1474653 h 1516602"/>
                    <a:gd name="connsiteX47" fmla="*/ 400614 w 1003876"/>
                    <a:gd name="connsiteY47" fmla="*/ 1461318 h 1516602"/>
                    <a:gd name="connsiteX48" fmla="*/ 404424 w 1003876"/>
                    <a:gd name="connsiteY48" fmla="*/ 1404168 h 1516602"/>
                    <a:gd name="connsiteX49" fmla="*/ 410139 w 1003876"/>
                    <a:gd name="connsiteY49" fmla="*/ 1392738 h 1516602"/>
                    <a:gd name="connsiteX50" fmla="*/ 413949 w 1003876"/>
                    <a:gd name="connsiteY50" fmla="*/ 1379403 h 1516602"/>
                    <a:gd name="connsiteX51" fmla="*/ 415854 w 1003876"/>
                    <a:gd name="connsiteY51" fmla="*/ 1373688 h 1516602"/>
                    <a:gd name="connsiteX52" fmla="*/ 417759 w 1003876"/>
                    <a:gd name="connsiteY52" fmla="*/ 1360353 h 1516602"/>
                    <a:gd name="connsiteX53" fmla="*/ 421569 w 1003876"/>
                    <a:gd name="connsiteY53" fmla="*/ 1348923 h 1516602"/>
                    <a:gd name="connsiteX54" fmla="*/ 427284 w 1003876"/>
                    <a:gd name="connsiteY54" fmla="*/ 1335588 h 1516602"/>
                    <a:gd name="connsiteX55" fmla="*/ 467289 w 1003876"/>
                    <a:gd name="connsiteY55" fmla="*/ 1265103 h 1516602"/>
                    <a:gd name="connsiteX56" fmla="*/ 528455 w 1003876"/>
                    <a:gd name="connsiteY56" fmla="*/ 1230091 h 1516602"/>
                    <a:gd name="connsiteX57" fmla="*/ 601154 w 1003876"/>
                    <a:gd name="connsiteY57" fmla="*/ 1221700 h 1516602"/>
                    <a:gd name="connsiteX58" fmla="*/ 720654 w 1003876"/>
                    <a:gd name="connsiteY58" fmla="*/ 1316538 h 1516602"/>
                    <a:gd name="connsiteX59" fmla="*/ 733989 w 1003876"/>
                    <a:gd name="connsiteY59" fmla="*/ 1326063 h 1516602"/>
                    <a:gd name="connsiteX60" fmla="*/ 743514 w 1003876"/>
                    <a:gd name="connsiteY60" fmla="*/ 1327968 h 1516602"/>
                    <a:gd name="connsiteX61" fmla="*/ 749229 w 1003876"/>
                    <a:gd name="connsiteY61" fmla="*/ 1329873 h 1516602"/>
                    <a:gd name="connsiteX62" fmla="*/ 762564 w 1003876"/>
                    <a:gd name="connsiteY62" fmla="*/ 1335588 h 1516602"/>
                    <a:gd name="connsiteX63" fmla="*/ 777804 w 1003876"/>
                    <a:gd name="connsiteY63" fmla="*/ 1333683 h 1516602"/>
                    <a:gd name="connsiteX64" fmla="*/ 789234 w 1003876"/>
                    <a:gd name="connsiteY64" fmla="*/ 1327968 h 1516602"/>
                    <a:gd name="connsiteX65" fmla="*/ 794949 w 1003876"/>
                    <a:gd name="connsiteY65" fmla="*/ 1326063 h 1516602"/>
                    <a:gd name="connsiteX66" fmla="*/ 802569 w 1003876"/>
                    <a:gd name="connsiteY66" fmla="*/ 1308918 h 1516602"/>
                    <a:gd name="connsiteX67" fmla="*/ 800664 w 1003876"/>
                    <a:gd name="connsiteY67" fmla="*/ 1284153 h 1516602"/>
                    <a:gd name="connsiteX68" fmla="*/ 798759 w 1003876"/>
                    <a:gd name="connsiteY68" fmla="*/ 1278438 h 1516602"/>
                    <a:gd name="connsiteX69" fmla="*/ 796854 w 1003876"/>
                    <a:gd name="connsiteY69" fmla="*/ 1270818 h 1516602"/>
                    <a:gd name="connsiteX70" fmla="*/ 783519 w 1003876"/>
                    <a:gd name="connsiteY70" fmla="*/ 1253673 h 1516602"/>
                    <a:gd name="connsiteX71" fmla="*/ 773994 w 1003876"/>
                    <a:gd name="connsiteY71" fmla="*/ 1247958 h 1516602"/>
                    <a:gd name="connsiteX72" fmla="*/ 648264 w 1003876"/>
                    <a:gd name="connsiteY72" fmla="*/ 1156518 h 1516602"/>
                    <a:gd name="connsiteX73" fmla="*/ 644454 w 1003876"/>
                    <a:gd name="connsiteY73" fmla="*/ 1139373 h 1516602"/>
                    <a:gd name="connsiteX74" fmla="*/ 646359 w 1003876"/>
                    <a:gd name="connsiteY74" fmla="*/ 1131753 h 1516602"/>
                    <a:gd name="connsiteX75" fmla="*/ 650169 w 1003876"/>
                    <a:gd name="connsiteY75" fmla="*/ 1114608 h 1516602"/>
                    <a:gd name="connsiteX76" fmla="*/ 653979 w 1003876"/>
                    <a:gd name="connsiteY76" fmla="*/ 1108893 h 1516602"/>
                    <a:gd name="connsiteX77" fmla="*/ 655884 w 1003876"/>
                    <a:gd name="connsiteY77" fmla="*/ 1103178 h 1516602"/>
                    <a:gd name="connsiteX78" fmla="*/ 661599 w 1003876"/>
                    <a:gd name="connsiteY78" fmla="*/ 1101273 h 1516602"/>
                    <a:gd name="connsiteX79" fmla="*/ 671124 w 1003876"/>
                    <a:gd name="connsiteY79" fmla="*/ 1089843 h 1516602"/>
                    <a:gd name="connsiteX80" fmla="*/ 724464 w 1003876"/>
                    <a:gd name="connsiteY80" fmla="*/ 1082223 h 1516602"/>
                    <a:gd name="connsiteX81" fmla="*/ 842574 w 1003876"/>
                    <a:gd name="connsiteY81" fmla="*/ 1084128 h 1516602"/>
                    <a:gd name="connsiteX82" fmla="*/ 871149 w 1003876"/>
                    <a:gd name="connsiteY82" fmla="*/ 1086033 h 1516602"/>
                    <a:gd name="connsiteX83" fmla="*/ 899724 w 1003876"/>
                    <a:gd name="connsiteY83" fmla="*/ 1091748 h 1516602"/>
                    <a:gd name="connsiteX84" fmla="*/ 922584 w 1003876"/>
                    <a:gd name="connsiteY84" fmla="*/ 1095558 h 1516602"/>
                    <a:gd name="connsiteX85" fmla="*/ 985294 w 1003876"/>
                    <a:gd name="connsiteY85" fmla="*/ 1104311 h 1516602"/>
                    <a:gd name="connsiteX86" fmla="*/ 1003378 w 1003876"/>
                    <a:gd name="connsiteY86" fmla="*/ 1065958 h 1516602"/>
                    <a:gd name="connsiteX87" fmla="*/ 970209 w 1003876"/>
                    <a:gd name="connsiteY87" fmla="*/ 1044123 h 1516602"/>
                    <a:gd name="connsiteX88" fmla="*/ 935919 w 1003876"/>
                    <a:gd name="connsiteY88" fmla="*/ 1034598 h 1516602"/>
                    <a:gd name="connsiteX89" fmla="*/ 825429 w 1003876"/>
                    <a:gd name="connsiteY89" fmla="*/ 1034598 h 1516602"/>
                    <a:gd name="connsiteX90" fmla="*/ 730179 w 1003876"/>
                    <a:gd name="connsiteY90" fmla="*/ 1038408 h 1516602"/>
                    <a:gd name="connsiteX91" fmla="*/ 669219 w 1003876"/>
                    <a:gd name="connsiteY91" fmla="*/ 1046028 h 1516602"/>
                    <a:gd name="connsiteX92" fmla="*/ 646360 w 1003876"/>
                    <a:gd name="connsiteY92" fmla="*/ 1049838 h 1516602"/>
                    <a:gd name="connsiteX93" fmla="*/ 640078 w 1003876"/>
                    <a:gd name="connsiteY93" fmla="*/ 1026051 h 1516602"/>
                    <a:gd name="connsiteX94" fmla="*/ 673029 w 1003876"/>
                    <a:gd name="connsiteY94" fmla="*/ 992688 h 1516602"/>
                    <a:gd name="connsiteX95" fmla="*/ 674934 w 1003876"/>
                    <a:gd name="connsiteY95" fmla="*/ 986973 h 1516602"/>
                    <a:gd name="connsiteX96" fmla="*/ 680649 w 1003876"/>
                    <a:gd name="connsiteY96" fmla="*/ 985068 h 1516602"/>
                    <a:gd name="connsiteX97" fmla="*/ 686364 w 1003876"/>
                    <a:gd name="connsiteY97" fmla="*/ 981258 h 1516602"/>
                    <a:gd name="connsiteX98" fmla="*/ 695889 w 1003876"/>
                    <a:gd name="connsiteY98" fmla="*/ 971733 h 1516602"/>
                    <a:gd name="connsiteX99" fmla="*/ 705414 w 1003876"/>
                    <a:gd name="connsiteY99" fmla="*/ 960303 h 1516602"/>
                    <a:gd name="connsiteX100" fmla="*/ 716844 w 1003876"/>
                    <a:gd name="connsiteY100" fmla="*/ 952683 h 1516602"/>
                    <a:gd name="connsiteX101" fmla="*/ 732084 w 1003876"/>
                    <a:gd name="connsiteY101" fmla="*/ 939348 h 1516602"/>
                    <a:gd name="connsiteX102" fmla="*/ 741609 w 1003876"/>
                    <a:gd name="connsiteY102" fmla="*/ 927918 h 1516602"/>
                    <a:gd name="connsiteX103" fmla="*/ 753039 w 1003876"/>
                    <a:gd name="connsiteY103" fmla="*/ 918393 h 1516602"/>
                    <a:gd name="connsiteX104" fmla="*/ 758754 w 1003876"/>
                    <a:gd name="connsiteY104" fmla="*/ 906963 h 1516602"/>
                    <a:gd name="connsiteX105" fmla="*/ 760659 w 1003876"/>
                    <a:gd name="connsiteY105" fmla="*/ 901248 h 1516602"/>
                    <a:gd name="connsiteX106" fmla="*/ 766374 w 1003876"/>
                    <a:gd name="connsiteY106" fmla="*/ 889818 h 1516602"/>
                    <a:gd name="connsiteX107" fmla="*/ 764469 w 1003876"/>
                    <a:gd name="connsiteY107" fmla="*/ 874578 h 1516602"/>
                    <a:gd name="connsiteX108" fmla="*/ 758754 w 1003876"/>
                    <a:gd name="connsiteY108" fmla="*/ 872673 h 1516602"/>
                    <a:gd name="connsiteX109" fmla="*/ 737799 w 1003876"/>
                    <a:gd name="connsiteY109" fmla="*/ 874578 h 1516602"/>
                    <a:gd name="connsiteX110" fmla="*/ 732084 w 1003876"/>
                    <a:gd name="connsiteY110" fmla="*/ 878388 h 1516602"/>
                    <a:gd name="connsiteX111" fmla="*/ 699699 w 1003876"/>
                    <a:gd name="connsiteY111" fmla="*/ 899343 h 1516602"/>
                    <a:gd name="connsiteX112" fmla="*/ 595181 w 1003876"/>
                    <a:gd name="connsiteY112" fmla="*/ 957831 h 1516602"/>
                    <a:gd name="connsiteX113" fmla="*/ 507294 w 1003876"/>
                    <a:gd name="connsiteY113" fmla="*/ 847908 h 1516602"/>
                    <a:gd name="connsiteX114" fmla="*/ 503484 w 1003876"/>
                    <a:gd name="connsiteY114" fmla="*/ 358323 h 1516602"/>
                    <a:gd name="connsiteX115" fmla="*/ 499674 w 1003876"/>
                    <a:gd name="connsiteY115" fmla="*/ 66858 h 1516602"/>
                    <a:gd name="connsiteX116" fmla="*/ 490149 w 1003876"/>
                    <a:gd name="connsiteY116" fmla="*/ 40188 h 1516602"/>
                    <a:gd name="connsiteX117" fmla="*/ 488244 w 1003876"/>
                    <a:gd name="connsiteY117" fmla="*/ 34473 h 1516602"/>
                    <a:gd name="connsiteX118" fmla="*/ 484434 w 1003876"/>
                    <a:gd name="connsiteY118" fmla="*/ 28758 h 1516602"/>
                    <a:gd name="connsiteX119" fmla="*/ 478719 w 1003876"/>
                    <a:gd name="connsiteY119" fmla="*/ 17328 h 1516602"/>
                    <a:gd name="connsiteX120" fmla="*/ 473004 w 1003876"/>
                    <a:gd name="connsiteY120" fmla="*/ 13518 h 1516602"/>
                    <a:gd name="connsiteX121" fmla="*/ 469194 w 1003876"/>
                    <a:gd name="connsiteY121" fmla="*/ 7803 h 1516602"/>
                    <a:gd name="connsiteX122" fmla="*/ 429189 w 1003876"/>
                    <a:gd name="connsiteY122" fmla="*/ 11613 h 1516602"/>
                    <a:gd name="connsiteX123" fmla="*/ 425379 w 1003876"/>
                    <a:gd name="connsiteY123" fmla="*/ 78288 h 1516602"/>
                    <a:gd name="connsiteX124" fmla="*/ 425379 w 1003876"/>
                    <a:gd name="connsiteY124" fmla="*/ 84003 h 1516602"/>
                    <a:gd name="connsiteX125" fmla="*/ 429189 w 1003876"/>
                    <a:gd name="connsiteY125" fmla="*/ 238308 h 1516602"/>
                    <a:gd name="connsiteX126" fmla="*/ 440619 w 1003876"/>
                    <a:gd name="connsiteY126" fmla="*/ 421188 h 1516602"/>
                    <a:gd name="connsiteX127" fmla="*/ 435265 w 1003876"/>
                    <a:gd name="connsiteY127" fmla="*/ 718368 h 1516602"/>
                    <a:gd name="connsiteX128" fmla="*/ 435059 w 1003876"/>
                    <a:gd name="connsiteY128" fmla="*/ 799046 h 1516602"/>
                    <a:gd name="connsiteX129" fmla="*/ 430322 w 1003876"/>
                    <a:gd name="connsiteY129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56799 w 1003876"/>
                    <a:gd name="connsiteY32" fmla="*/ 1297488 h 1516602"/>
                    <a:gd name="connsiteX33" fmla="*/ 352989 w 1003876"/>
                    <a:gd name="connsiteY33" fmla="*/ 1303203 h 1516602"/>
                    <a:gd name="connsiteX34" fmla="*/ 351084 w 1003876"/>
                    <a:gd name="connsiteY34" fmla="*/ 1308918 h 1516602"/>
                    <a:gd name="connsiteX35" fmla="*/ 347274 w 1003876"/>
                    <a:gd name="connsiteY35" fmla="*/ 1314633 h 1516602"/>
                    <a:gd name="connsiteX36" fmla="*/ 330129 w 1003876"/>
                    <a:gd name="connsiteY36" fmla="*/ 1381308 h 1516602"/>
                    <a:gd name="connsiteX37" fmla="*/ 328224 w 1003876"/>
                    <a:gd name="connsiteY37" fmla="*/ 1432743 h 1516602"/>
                    <a:gd name="connsiteX38" fmla="*/ 330129 w 1003876"/>
                    <a:gd name="connsiteY38" fmla="*/ 1457508 h 1516602"/>
                    <a:gd name="connsiteX39" fmla="*/ 332034 w 1003876"/>
                    <a:gd name="connsiteY39" fmla="*/ 1463223 h 1516602"/>
                    <a:gd name="connsiteX40" fmla="*/ 335844 w 1003876"/>
                    <a:gd name="connsiteY40" fmla="*/ 1467033 h 1516602"/>
                    <a:gd name="connsiteX41" fmla="*/ 364419 w 1003876"/>
                    <a:gd name="connsiteY41" fmla="*/ 1512753 h 1516602"/>
                    <a:gd name="connsiteX42" fmla="*/ 387279 w 1003876"/>
                    <a:gd name="connsiteY42" fmla="*/ 1514658 h 1516602"/>
                    <a:gd name="connsiteX43" fmla="*/ 392994 w 1003876"/>
                    <a:gd name="connsiteY43" fmla="*/ 1508943 h 1516602"/>
                    <a:gd name="connsiteX44" fmla="*/ 394899 w 1003876"/>
                    <a:gd name="connsiteY44" fmla="*/ 1497513 h 1516602"/>
                    <a:gd name="connsiteX45" fmla="*/ 396804 w 1003876"/>
                    <a:gd name="connsiteY45" fmla="*/ 1491798 h 1516602"/>
                    <a:gd name="connsiteX46" fmla="*/ 398709 w 1003876"/>
                    <a:gd name="connsiteY46" fmla="*/ 1474653 h 1516602"/>
                    <a:gd name="connsiteX47" fmla="*/ 400614 w 1003876"/>
                    <a:gd name="connsiteY47" fmla="*/ 1461318 h 1516602"/>
                    <a:gd name="connsiteX48" fmla="*/ 404424 w 1003876"/>
                    <a:gd name="connsiteY48" fmla="*/ 1404168 h 1516602"/>
                    <a:gd name="connsiteX49" fmla="*/ 410139 w 1003876"/>
                    <a:gd name="connsiteY49" fmla="*/ 1392738 h 1516602"/>
                    <a:gd name="connsiteX50" fmla="*/ 413949 w 1003876"/>
                    <a:gd name="connsiteY50" fmla="*/ 1379403 h 1516602"/>
                    <a:gd name="connsiteX51" fmla="*/ 415854 w 1003876"/>
                    <a:gd name="connsiteY51" fmla="*/ 1373688 h 1516602"/>
                    <a:gd name="connsiteX52" fmla="*/ 417759 w 1003876"/>
                    <a:gd name="connsiteY52" fmla="*/ 1360353 h 1516602"/>
                    <a:gd name="connsiteX53" fmla="*/ 421569 w 1003876"/>
                    <a:gd name="connsiteY53" fmla="*/ 1348923 h 1516602"/>
                    <a:gd name="connsiteX54" fmla="*/ 427284 w 1003876"/>
                    <a:gd name="connsiteY54" fmla="*/ 1335588 h 1516602"/>
                    <a:gd name="connsiteX55" fmla="*/ 467289 w 1003876"/>
                    <a:gd name="connsiteY55" fmla="*/ 1265103 h 1516602"/>
                    <a:gd name="connsiteX56" fmla="*/ 528455 w 1003876"/>
                    <a:gd name="connsiteY56" fmla="*/ 1230091 h 1516602"/>
                    <a:gd name="connsiteX57" fmla="*/ 601154 w 1003876"/>
                    <a:gd name="connsiteY57" fmla="*/ 1221700 h 1516602"/>
                    <a:gd name="connsiteX58" fmla="*/ 720654 w 1003876"/>
                    <a:gd name="connsiteY58" fmla="*/ 1316538 h 1516602"/>
                    <a:gd name="connsiteX59" fmla="*/ 733989 w 1003876"/>
                    <a:gd name="connsiteY59" fmla="*/ 1326063 h 1516602"/>
                    <a:gd name="connsiteX60" fmla="*/ 743514 w 1003876"/>
                    <a:gd name="connsiteY60" fmla="*/ 1327968 h 1516602"/>
                    <a:gd name="connsiteX61" fmla="*/ 749229 w 1003876"/>
                    <a:gd name="connsiteY61" fmla="*/ 1329873 h 1516602"/>
                    <a:gd name="connsiteX62" fmla="*/ 762564 w 1003876"/>
                    <a:gd name="connsiteY62" fmla="*/ 1335588 h 1516602"/>
                    <a:gd name="connsiteX63" fmla="*/ 777804 w 1003876"/>
                    <a:gd name="connsiteY63" fmla="*/ 1333683 h 1516602"/>
                    <a:gd name="connsiteX64" fmla="*/ 789234 w 1003876"/>
                    <a:gd name="connsiteY64" fmla="*/ 1327968 h 1516602"/>
                    <a:gd name="connsiteX65" fmla="*/ 794949 w 1003876"/>
                    <a:gd name="connsiteY65" fmla="*/ 1326063 h 1516602"/>
                    <a:gd name="connsiteX66" fmla="*/ 802569 w 1003876"/>
                    <a:gd name="connsiteY66" fmla="*/ 1308918 h 1516602"/>
                    <a:gd name="connsiteX67" fmla="*/ 800664 w 1003876"/>
                    <a:gd name="connsiteY67" fmla="*/ 1284153 h 1516602"/>
                    <a:gd name="connsiteX68" fmla="*/ 798759 w 1003876"/>
                    <a:gd name="connsiteY68" fmla="*/ 1278438 h 1516602"/>
                    <a:gd name="connsiteX69" fmla="*/ 796854 w 1003876"/>
                    <a:gd name="connsiteY69" fmla="*/ 1270818 h 1516602"/>
                    <a:gd name="connsiteX70" fmla="*/ 783519 w 1003876"/>
                    <a:gd name="connsiteY70" fmla="*/ 1253673 h 1516602"/>
                    <a:gd name="connsiteX71" fmla="*/ 773994 w 1003876"/>
                    <a:gd name="connsiteY71" fmla="*/ 1247958 h 1516602"/>
                    <a:gd name="connsiteX72" fmla="*/ 648264 w 1003876"/>
                    <a:gd name="connsiteY72" fmla="*/ 1156518 h 1516602"/>
                    <a:gd name="connsiteX73" fmla="*/ 644454 w 1003876"/>
                    <a:gd name="connsiteY73" fmla="*/ 1139373 h 1516602"/>
                    <a:gd name="connsiteX74" fmla="*/ 646359 w 1003876"/>
                    <a:gd name="connsiteY74" fmla="*/ 1131753 h 1516602"/>
                    <a:gd name="connsiteX75" fmla="*/ 650169 w 1003876"/>
                    <a:gd name="connsiteY75" fmla="*/ 1114608 h 1516602"/>
                    <a:gd name="connsiteX76" fmla="*/ 653979 w 1003876"/>
                    <a:gd name="connsiteY76" fmla="*/ 1108893 h 1516602"/>
                    <a:gd name="connsiteX77" fmla="*/ 655884 w 1003876"/>
                    <a:gd name="connsiteY77" fmla="*/ 1103178 h 1516602"/>
                    <a:gd name="connsiteX78" fmla="*/ 661599 w 1003876"/>
                    <a:gd name="connsiteY78" fmla="*/ 1101273 h 1516602"/>
                    <a:gd name="connsiteX79" fmla="*/ 671124 w 1003876"/>
                    <a:gd name="connsiteY79" fmla="*/ 1089843 h 1516602"/>
                    <a:gd name="connsiteX80" fmla="*/ 724464 w 1003876"/>
                    <a:gd name="connsiteY80" fmla="*/ 1082223 h 1516602"/>
                    <a:gd name="connsiteX81" fmla="*/ 842574 w 1003876"/>
                    <a:gd name="connsiteY81" fmla="*/ 1084128 h 1516602"/>
                    <a:gd name="connsiteX82" fmla="*/ 871149 w 1003876"/>
                    <a:gd name="connsiteY82" fmla="*/ 1086033 h 1516602"/>
                    <a:gd name="connsiteX83" fmla="*/ 899724 w 1003876"/>
                    <a:gd name="connsiteY83" fmla="*/ 1091748 h 1516602"/>
                    <a:gd name="connsiteX84" fmla="*/ 922584 w 1003876"/>
                    <a:gd name="connsiteY84" fmla="*/ 1095558 h 1516602"/>
                    <a:gd name="connsiteX85" fmla="*/ 985294 w 1003876"/>
                    <a:gd name="connsiteY85" fmla="*/ 1104311 h 1516602"/>
                    <a:gd name="connsiteX86" fmla="*/ 1003378 w 1003876"/>
                    <a:gd name="connsiteY86" fmla="*/ 1065958 h 1516602"/>
                    <a:gd name="connsiteX87" fmla="*/ 970209 w 1003876"/>
                    <a:gd name="connsiteY87" fmla="*/ 1044123 h 1516602"/>
                    <a:gd name="connsiteX88" fmla="*/ 935919 w 1003876"/>
                    <a:gd name="connsiteY88" fmla="*/ 1034598 h 1516602"/>
                    <a:gd name="connsiteX89" fmla="*/ 825429 w 1003876"/>
                    <a:gd name="connsiteY89" fmla="*/ 1034598 h 1516602"/>
                    <a:gd name="connsiteX90" fmla="*/ 730179 w 1003876"/>
                    <a:gd name="connsiteY90" fmla="*/ 1038408 h 1516602"/>
                    <a:gd name="connsiteX91" fmla="*/ 669219 w 1003876"/>
                    <a:gd name="connsiteY91" fmla="*/ 1046028 h 1516602"/>
                    <a:gd name="connsiteX92" fmla="*/ 646360 w 1003876"/>
                    <a:gd name="connsiteY92" fmla="*/ 1049838 h 1516602"/>
                    <a:gd name="connsiteX93" fmla="*/ 640078 w 1003876"/>
                    <a:gd name="connsiteY93" fmla="*/ 1026051 h 1516602"/>
                    <a:gd name="connsiteX94" fmla="*/ 673029 w 1003876"/>
                    <a:gd name="connsiteY94" fmla="*/ 992688 h 1516602"/>
                    <a:gd name="connsiteX95" fmla="*/ 674934 w 1003876"/>
                    <a:gd name="connsiteY95" fmla="*/ 986973 h 1516602"/>
                    <a:gd name="connsiteX96" fmla="*/ 680649 w 1003876"/>
                    <a:gd name="connsiteY96" fmla="*/ 985068 h 1516602"/>
                    <a:gd name="connsiteX97" fmla="*/ 686364 w 1003876"/>
                    <a:gd name="connsiteY97" fmla="*/ 981258 h 1516602"/>
                    <a:gd name="connsiteX98" fmla="*/ 695889 w 1003876"/>
                    <a:gd name="connsiteY98" fmla="*/ 971733 h 1516602"/>
                    <a:gd name="connsiteX99" fmla="*/ 705414 w 1003876"/>
                    <a:gd name="connsiteY99" fmla="*/ 960303 h 1516602"/>
                    <a:gd name="connsiteX100" fmla="*/ 716844 w 1003876"/>
                    <a:gd name="connsiteY100" fmla="*/ 952683 h 1516602"/>
                    <a:gd name="connsiteX101" fmla="*/ 732084 w 1003876"/>
                    <a:gd name="connsiteY101" fmla="*/ 939348 h 1516602"/>
                    <a:gd name="connsiteX102" fmla="*/ 741609 w 1003876"/>
                    <a:gd name="connsiteY102" fmla="*/ 927918 h 1516602"/>
                    <a:gd name="connsiteX103" fmla="*/ 753039 w 1003876"/>
                    <a:gd name="connsiteY103" fmla="*/ 918393 h 1516602"/>
                    <a:gd name="connsiteX104" fmla="*/ 758754 w 1003876"/>
                    <a:gd name="connsiteY104" fmla="*/ 906963 h 1516602"/>
                    <a:gd name="connsiteX105" fmla="*/ 760659 w 1003876"/>
                    <a:gd name="connsiteY105" fmla="*/ 901248 h 1516602"/>
                    <a:gd name="connsiteX106" fmla="*/ 766374 w 1003876"/>
                    <a:gd name="connsiteY106" fmla="*/ 889818 h 1516602"/>
                    <a:gd name="connsiteX107" fmla="*/ 764469 w 1003876"/>
                    <a:gd name="connsiteY107" fmla="*/ 874578 h 1516602"/>
                    <a:gd name="connsiteX108" fmla="*/ 758754 w 1003876"/>
                    <a:gd name="connsiteY108" fmla="*/ 872673 h 1516602"/>
                    <a:gd name="connsiteX109" fmla="*/ 737799 w 1003876"/>
                    <a:gd name="connsiteY109" fmla="*/ 874578 h 1516602"/>
                    <a:gd name="connsiteX110" fmla="*/ 732084 w 1003876"/>
                    <a:gd name="connsiteY110" fmla="*/ 878388 h 1516602"/>
                    <a:gd name="connsiteX111" fmla="*/ 699699 w 1003876"/>
                    <a:gd name="connsiteY111" fmla="*/ 899343 h 1516602"/>
                    <a:gd name="connsiteX112" fmla="*/ 595181 w 1003876"/>
                    <a:gd name="connsiteY112" fmla="*/ 957831 h 1516602"/>
                    <a:gd name="connsiteX113" fmla="*/ 507294 w 1003876"/>
                    <a:gd name="connsiteY113" fmla="*/ 847908 h 1516602"/>
                    <a:gd name="connsiteX114" fmla="*/ 503484 w 1003876"/>
                    <a:gd name="connsiteY114" fmla="*/ 358323 h 1516602"/>
                    <a:gd name="connsiteX115" fmla="*/ 499674 w 1003876"/>
                    <a:gd name="connsiteY115" fmla="*/ 66858 h 1516602"/>
                    <a:gd name="connsiteX116" fmla="*/ 490149 w 1003876"/>
                    <a:gd name="connsiteY116" fmla="*/ 40188 h 1516602"/>
                    <a:gd name="connsiteX117" fmla="*/ 488244 w 1003876"/>
                    <a:gd name="connsiteY117" fmla="*/ 34473 h 1516602"/>
                    <a:gd name="connsiteX118" fmla="*/ 484434 w 1003876"/>
                    <a:gd name="connsiteY118" fmla="*/ 28758 h 1516602"/>
                    <a:gd name="connsiteX119" fmla="*/ 478719 w 1003876"/>
                    <a:gd name="connsiteY119" fmla="*/ 17328 h 1516602"/>
                    <a:gd name="connsiteX120" fmla="*/ 473004 w 1003876"/>
                    <a:gd name="connsiteY120" fmla="*/ 13518 h 1516602"/>
                    <a:gd name="connsiteX121" fmla="*/ 469194 w 1003876"/>
                    <a:gd name="connsiteY121" fmla="*/ 7803 h 1516602"/>
                    <a:gd name="connsiteX122" fmla="*/ 429189 w 1003876"/>
                    <a:gd name="connsiteY122" fmla="*/ 11613 h 1516602"/>
                    <a:gd name="connsiteX123" fmla="*/ 425379 w 1003876"/>
                    <a:gd name="connsiteY123" fmla="*/ 78288 h 1516602"/>
                    <a:gd name="connsiteX124" fmla="*/ 425379 w 1003876"/>
                    <a:gd name="connsiteY124" fmla="*/ 84003 h 1516602"/>
                    <a:gd name="connsiteX125" fmla="*/ 429189 w 1003876"/>
                    <a:gd name="connsiteY125" fmla="*/ 238308 h 1516602"/>
                    <a:gd name="connsiteX126" fmla="*/ 440619 w 1003876"/>
                    <a:gd name="connsiteY126" fmla="*/ 421188 h 1516602"/>
                    <a:gd name="connsiteX127" fmla="*/ 435265 w 1003876"/>
                    <a:gd name="connsiteY127" fmla="*/ 718368 h 1516602"/>
                    <a:gd name="connsiteX128" fmla="*/ 435059 w 1003876"/>
                    <a:gd name="connsiteY128" fmla="*/ 799046 h 1516602"/>
                    <a:gd name="connsiteX129" fmla="*/ 430322 w 1003876"/>
                    <a:gd name="connsiteY129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52989 w 1003876"/>
                    <a:gd name="connsiteY32" fmla="*/ 1303203 h 1516602"/>
                    <a:gd name="connsiteX33" fmla="*/ 351084 w 1003876"/>
                    <a:gd name="connsiteY33" fmla="*/ 1308918 h 1516602"/>
                    <a:gd name="connsiteX34" fmla="*/ 347274 w 1003876"/>
                    <a:gd name="connsiteY34" fmla="*/ 1314633 h 1516602"/>
                    <a:gd name="connsiteX35" fmla="*/ 330129 w 1003876"/>
                    <a:gd name="connsiteY35" fmla="*/ 1381308 h 1516602"/>
                    <a:gd name="connsiteX36" fmla="*/ 328224 w 1003876"/>
                    <a:gd name="connsiteY36" fmla="*/ 1432743 h 1516602"/>
                    <a:gd name="connsiteX37" fmla="*/ 330129 w 1003876"/>
                    <a:gd name="connsiteY37" fmla="*/ 1457508 h 1516602"/>
                    <a:gd name="connsiteX38" fmla="*/ 332034 w 1003876"/>
                    <a:gd name="connsiteY38" fmla="*/ 1463223 h 1516602"/>
                    <a:gd name="connsiteX39" fmla="*/ 335844 w 1003876"/>
                    <a:gd name="connsiteY39" fmla="*/ 1467033 h 1516602"/>
                    <a:gd name="connsiteX40" fmla="*/ 364419 w 1003876"/>
                    <a:gd name="connsiteY40" fmla="*/ 1512753 h 1516602"/>
                    <a:gd name="connsiteX41" fmla="*/ 387279 w 1003876"/>
                    <a:gd name="connsiteY41" fmla="*/ 1514658 h 1516602"/>
                    <a:gd name="connsiteX42" fmla="*/ 392994 w 1003876"/>
                    <a:gd name="connsiteY42" fmla="*/ 1508943 h 1516602"/>
                    <a:gd name="connsiteX43" fmla="*/ 394899 w 1003876"/>
                    <a:gd name="connsiteY43" fmla="*/ 1497513 h 1516602"/>
                    <a:gd name="connsiteX44" fmla="*/ 396804 w 1003876"/>
                    <a:gd name="connsiteY44" fmla="*/ 1491798 h 1516602"/>
                    <a:gd name="connsiteX45" fmla="*/ 398709 w 1003876"/>
                    <a:gd name="connsiteY45" fmla="*/ 1474653 h 1516602"/>
                    <a:gd name="connsiteX46" fmla="*/ 400614 w 1003876"/>
                    <a:gd name="connsiteY46" fmla="*/ 1461318 h 1516602"/>
                    <a:gd name="connsiteX47" fmla="*/ 404424 w 1003876"/>
                    <a:gd name="connsiteY47" fmla="*/ 1404168 h 1516602"/>
                    <a:gd name="connsiteX48" fmla="*/ 410139 w 1003876"/>
                    <a:gd name="connsiteY48" fmla="*/ 1392738 h 1516602"/>
                    <a:gd name="connsiteX49" fmla="*/ 413949 w 1003876"/>
                    <a:gd name="connsiteY49" fmla="*/ 1379403 h 1516602"/>
                    <a:gd name="connsiteX50" fmla="*/ 415854 w 1003876"/>
                    <a:gd name="connsiteY50" fmla="*/ 1373688 h 1516602"/>
                    <a:gd name="connsiteX51" fmla="*/ 417759 w 1003876"/>
                    <a:gd name="connsiteY51" fmla="*/ 1360353 h 1516602"/>
                    <a:gd name="connsiteX52" fmla="*/ 421569 w 1003876"/>
                    <a:gd name="connsiteY52" fmla="*/ 1348923 h 1516602"/>
                    <a:gd name="connsiteX53" fmla="*/ 427284 w 1003876"/>
                    <a:gd name="connsiteY53" fmla="*/ 1335588 h 1516602"/>
                    <a:gd name="connsiteX54" fmla="*/ 467289 w 1003876"/>
                    <a:gd name="connsiteY54" fmla="*/ 1265103 h 1516602"/>
                    <a:gd name="connsiteX55" fmla="*/ 528455 w 1003876"/>
                    <a:gd name="connsiteY55" fmla="*/ 1230091 h 1516602"/>
                    <a:gd name="connsiteX56" fmla="*/ 601154 w 1003876"/>
                    <a:gd name="connsiteY56" fmla="*/ 1221700 h 1516602"/>
                    <a:gd name="connsiteX57" fmla="*/ 720654 w 1003876"/>
                    <a:gd name="connsiteY57" fmla="*/ 1316538 h 1516602"/>
                    <a:gd name="connsiteX58" fmla="*/ 733989 w 1003876"/>
                    <a:gd name="connsiteY58" fmla="*/ 1326063 h 1516602"/>
                    <a:gd name="connsiteX59" fmla="*/ 743514 w 1003876"/>
                    <a:gd name="connsiteY59" fmla="*/ 1327968 h 1516602"/>
                    <a:gd name="connsiteX60" fmla="*/ 749229 w 1003876"/>
                    <a:gd name="connsiteY60" fmla="*/ 1329873 h 1516602"/>
                    <a:gd name="connsiteX61" fmla="*/ 762564 w 1003876"/>
                    <a:gd name="connsiteY61" fmla="*/ 1335588 h 1516602"/>
                    <a:gd name="connsiteX62" fmla="*/ 777804 w 1003876"/>
                    <a:gd name="connsiteY62" fmla="*/ 1333683 h 1516602"/>
                    <a:gd name="connsiteX63" fmla="*/ 789234 w 1003876"/>
                    <a:gd name="connsiteY63" fmla="*/ 1327968 h 1516602"/>
                    <a:gd name="connsiteX64" fmla="*/ 794949 w 1003876"/>
                    <a:gd name="connsiteY64" fmla="*/ 1326063 h 1516602"/>
                    <a:gd name="connsiteX65" fmla="*/ 802569 w 1003876"/>
                    <a:gd name="connsiteY65" fmla="*/ 1308918 h 1516602"/>
                    <a:gd name="connsiteX66" fmla="*/ 800664 w 1003876"/>
                    <a:gd name="connsiteY66" fmla="*/ 1284153 h 1516602"/>
                    <a:gd name="connsiteX67" fmla="*/ 798759 w 1003876"/>
                    <a:gd name="connsiteY67" fmla="*/ 1278438 h 1516602"/>
                    <a:gd name="connsiteX68" fmla="*/ 796854 w 1003876"/>
                    <a:gd name="connsiteY68" fmla="*/ 1270818 h 1516602"/>
                    <a:gd name="connsiteX69" fmla="*/ 783519 w 1003876"/>
                    <a:gd name="connsiteY69" fmla="*/ 1253673 h 1516602"/>
                    <a:gd name="connsiteX70" fmla="*/ 773994 w 1003876"/>
                    <a:gd name="connsiteY70" fmla="*/ 1247958 h 1516602"/>
                    <a:gd name="connsiteX71" fmla="*/ 648264 w 1003876"/>
                    <a:gd name="connsiteY71" fmla="*/ 1156518 h 1516602"/>
                    <a:gd name="connsiteX72" fmla="*/ 644454 w 1003876"/>
                    <a:gd name="connsiteY72" fmla="*/ 1139373 h 1516602"/>
                    <a:gd name="connsiteX73" fmla="*/ 646359 w 1003876"/>
                    <a:gd name="connsiteY73" fmla="*/ 1131753 h 1516602"/>
                    <a:gd name="connsiteX74" fmla="*/ 650169 w 1003876"/>
                    <a:gd name="connsiteY74" fmla="*/ 1114608 h 1516602"/>
                    <a:gd name="connsiteX75" fmla="*/ 653979 w 1003876"/>
                    <a:gd name="connsiteY75" fmla="*/ 1108893 h 1516602"/>
                    <a:gd name="connsiteX76" fmla="*/ 655884 w 1003876"/>
                    <a:gd name="connsiteY76" fmla="*/ 1103178 h 1516602"/>
                    <a:gd name="connsiteX77" fmla="*/ 661599 w 1003876"/>
                    <a:gd name="connsiteY77" fmla="*/ 1101273 h 1516602"/>
                    <a:gd name="connsiteX78" fmla="*/ 671124 w 1003876"/>
                    <a:gd name="connsiteY78" fmla="*/ 1089843 h 1516602"/>
                    <a:gd name="connsiteX79" fmla="*/ 724464 w 1003876"/>
                    <a:gd name="connsiteY79" fmla="*/ 1082223 h 1516602"/>
                    <a:gd name="connsiteX80" fmla="*/ 842574 w 1003876"/>
                    <a:gd name="connsiteY80" fmla="*/ 1084128 h 1516602"/>
                    <a:gd name="connsiteX81" fmla="*/ 871149 w 1003876"/>
                    <a:gd name="connsiteY81" fmla="*/ 1086033 h 1516602"/>
                    <a:gd name="connsiteX82" fmla="*/ 899724 w 1003876"/>
                    <a:gd name="connsiteY82" fmla="*/ 1091748 h 1516602"/>
                    <a:gd name="connsiteX83" fmla="*/ 922584 w 1003876"/>
                    <a:gd name="connsiteY83" fmla="*/ 1095558 h 1516602"/>
                    <a:gd name="connsiteX84" fmla="*/ 985294 w 1003876"/>
                    <a:gd name="connsiteY84" fmla="*/ 1104311 h 1516602"/>
                    <a:gd name="connsiteX85" fmla="*/ 1003378 w 1003876"/>
                    <a:gd name="connsiteY85" fmla="*/ 1065958 h 1516602"/>
                    <a:gd name="connsiteX86" fmla="*/ 970209 w 1003876"/>
                    <a:gd name="connsiteY86" fmla="*/ 1044123 h 1516602"/>
                    <a:gd name="connsiteX87" fmla="*/ 935919 w 1003876"/>
                    <a:gd name="connsiteY87" fmla="*/ 1034598 h 1516602"/>
                    <a:gd name="connsiteX88" fmla="*/ 825429 w 1003876"/>
                    <a:gd name="connsiteY88" fmla="*/ 1034598 h 1516602"/>
                    <a:gd name="connsiteX89" fmla="*/ 730179 w 1003876"/>
                    <a:gd name="connsiteY89" fmla="*/ 1038408 h 1516602"/>
                    <a:gd name="connsiteX90" fmla="*/ 669219 w 1003876"/>
                    <a:gd name="connsiteY90" fmla="*/ 1046028 h 1516602"/>
                    <a:gd name="connsiteX91" fmla="*/ 646360 w 1003876"/>
                    <a:gd name="connsiteY91" fmla="*/ 1049838 h 1516602"/>
                    <a:gd name="connsiteX92" fmla="*/ 640078 w 1003876"/>
                    <a:gd name="connsiteY92" fmla="*/ 1026051 h 1516602"/>
                    <a:gd name="connsiteX93" fmla="*/ 673029 w 1003876"/>
                    <a:gd name="connsiteY93" fmla="*/ 992688 h 1516602"/>
                    <a:gd name="connsiteX94" fmla="*/ 674934 w 1003876"/>
                    <a:gd name="connsiteY94" fmla="*/ 986973 h 1516602"/>
                    <a:gd name="connsiteX95" fmla="*/ 680649 w 1003876"/>
                    <a:gd name="connsiteY95" fmla="*/ 985068 h 1516602"/>
                    <a:gd name="connsiteX96" fmla="*/ 686364 w 1003876"/>
                    <a:gd name="connsiteY96" fmla="*/ 981258 h 1516602"/>
                    <a:gd name="connsiteX97" fmla="*/ 695889 w 1003876"/>
                    <a:gd name="connsiteY97" fmla="*/ 971733 h 1516602"/>
                    <a:gd name="connsiteX98" fmla="*/ 705414 w 1003876"/>
                    <a:gd name="connsiteY98" fmla="*/ 960303 h 1516602"/>
                    <a:gd name="connsiteX99" fmla="*/ 716844 w 1003876"/>
                    <a:gd name="connsiteY99" fmla="*/ 952683 h 1516602"/>
                    <a:gd name="connsiteX100" fmla="*/ 732084 w 1003876"/>
                    <a:gd name="connsiteY100" fmla="*/ 939348 h 1516602"/>
                    <a:gd name="connsiteX101" fmla="*/ 741609 w 1003876"/>
                    <a:gd name="connsiteY101" fmla="*/ 927918 h 1516602"/>
                    <a:gd name="connsiteX102" fmla="*/ 753039 w 1003876"/>
                    <a:gd name="connsiteY102" fmla="*/ 918393 h 1516602"/>
                    <a:gd name="connsiteX103" fmla="*/ 758754 w 1003876"/>
                    <a:gd name="connsiteY103" fmla="*/ 906963 h 1516602"/>
                    <a:gd name="connsiteX104" fmla="*/ 760659 w 1003876"/>
                    <a:gd name="connsiteY104" fmla="*/ 901248 h 1516602"/>
                    <a:gd name="connsiteX105" fmla="*/ 766374 w 1003876"/>
                    <a:gd name="connsiteY105" fmla="*/ 889818 h 1516602"/>
                    <a:gd name="connsiteX106" fmla="*/ 764469 w 1003876"/>
                    <a:gd name="connsiteY106" fmla="*/ 874578 h 1516602"/>
                    <a:gd name="connsiteX107" fmla="*/ 758754 w 1003876"/>
                    <a:gd name="connsiteY107" fmla="*/ 872673 h 1516602"/>
                    <a:gd name="connsiteX108" fmla="*/ 737799 w 1003876"/>
                    <a:gd name="connsiteY108" fmla="*/ 874578 h 1516602"/>
                    <a:gd name="connsiteX109" fmla="*/ 732084 w 1003876"/>
                    <a:gd name="connsiteY109" fmla="*/ 878388 h 1516602"/>
                    <a:gd name="connsiteX110" fmla="*/ 699699 w 1003876"/>
                    <a:gd name="connsiteY110" fmla="*/ 899343 h 1516602"/>
                    <a:gd name="connsiteX111" fmla="*/ 595181 w 1003876"/>
                    <a:gd name="connsiteY111" fmla="*/ 957831 h 1516602"/>
                    <a:gd name="connsiteX112" fmla="*/ 507294 w 1003876"/>
                    <a:gd name="connsiteY112" fmla="*/ 847908 h 1516602"/>
                    <a:gd name="connsiteX113" fmla="*/ 503484 w 1003876"/>
                    <a:gd name="connsiteY113" fmla="*/ 358323 h 1516602"/>
                    <a:gd name="connsiteX114" fmla="*/ 499674 w 1003876"/>
                    <a:gd name="connsiteY114" fmla="*/ 66858 h 1516602"/>
                    <a:gd name="connsiteX115" fmla="*/ 490149 w 1003876"/>
                    <a:gd name="connsiteY115" fmla="*/ 40188 h 1516602"/>
                    <a:gd name="connsiteX116" fmla="*/ 488244 w 1003876"/>
                    <a:gd name="connsiteY116" fmla="*/ 34473 h 1516602"/>
                    <a:gd name="connsiteX117" fmla="*/ 484434 w 1003876"/>
                    <a:gd name="connsiteY117" fmla="*/ 28758 h 1516602"/>
                    <a:gd name="connsiteX118" fmla="*/ 478719 w 1003876"/>
                    <a:gd name="connsiteY118" fmla="*/ 17328 h 1516602"/>
                    <a:gd name="connsiteX119" fmla="*/ 473004 w 1003876"/>
                    <a:gd name="connsiteY119" fmla="*/ 13518 h 1516602"/>
                    <a:gd name="connsiteX120" fmla="*/ 469194 w 1003876"/>
                    <a:gd name="connsiteY120" fmla="*/ 7803 h 1516602"/>
                    <a:gd name="connsiteX121" fmla="*/ 429189 w 1003876"/>
                    <a:gd name="connsiteY121" fmla="*/ 11613 h 1516602"/>
                    <a:gd name="connsiteX122" fmla="*/ 425379 w 1003876"/>
                    <a:gd name="connsiteY122" fmla="*/ 78288 h 1516602"/>
                    <a:gd name="connsiteX123" fmla="*/ 425379 w 1003876"/>
                    <a:gd name="connsiteY123" fmla="*/ 84003 h 1516602"/>
                    <a:gd name="connsiteX124" fmla="*/ 429189 w 1003876"/>
                    <a:gd name="connsiteY124" fmla="*/ 238308 h 1516602"/>
                    <a:gd name="connsiteX125" fmla="*/ 440619 w 1003876"/>
                    <a:gd name="connsiteY125" fmla="*/ 421188 h 1516602"/>
                    <a:gd name="connsiteX126" fmla="*/ 435265 w 1003876"/>
                    <a:gd name="connsiteY126" fmla="*/ 718368 h 1516602"/>
                    <a:gd name="connsiteX127" fmla="*/ 435059 w 1003876"/>
                    <a:gd name="connsiteY127" fmla="*/ 799046 h 1516602"/>
                    <a:gd name="connsiteX128" fmla="*/ 430322 w 1003876"/>
                    <a:gd name="connsiteY128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52989 w 1003876"/>
                    <a:gd name="connsiteY32" fmla="*/ 1303203 h 1516602"/>
                    <a:gd name="connsiteX33" fmla="*/ 351084 w 1003876"/>
                    <a:gd name="connsiteY33" fmla="*/ 1308918 h 1516602"/>
                    <a:gd name="connsiteX34" fmla="*/ 330129 w 1003876"/>
                    <a:gd name="connsiteY34" fmla="*/ 1381308 h 1516602"/>
                    <a:gd name="connsiteX35" fmla="*/ 328224 w 1003876"/>
                    <a:gd name="connsiteY35" fmla="*/ 1432743 h 1516602"/>
                    <a:gd name="connsiteX36" fmla="*/ 330129 w 1003876"/>
                    <a:gd name="connsiteY36" fmla="*/ 1457508 h 1516602"/>
                    <a:gd name="connsiteX37" fmla="*/ 332034 w 1003876"/>
                    <a:gd name="connsiteY37" fmla="*/ 1463223 h 1516602"/>
                    <a:gd name="connsiteX38" fmla="*/ 335844 w 1003876"/>
                    <a:gd name="connsiteY38" fmla="*/ 1467033 h 1516602"/>
                    <a:gd name="connsiteX39" fmla="*/ 364419 w 1003876"/>
                    <a:gd name="connsiteY39" fmla="*/ 1512753 h 1516602"/>
                    <a:gd name="connsiteX40" fmla="*/ 387279 w 1003876"/>
                    <a:gd name="connsiteY40" fmla="*/ 1514658 h 1516602"/>
                    <a:gd name="connsiteX41" fmla="*/ 392994 w 1003876"/>
                    <a:gd name="connsiteY41" fmla="*/ 1508943 h 1516602"/>
                    <a:gd name="connsiteX42" fmla="*/ 394899 w 1003876"/>
                    <a:gd name="connsiteY42" fmla="*/ 1497513 h 1516602"/>
                    <a:gd name="connsiteX43" fmla="*/ 396804 w 1003876"/>
                    <a:gd name="connsiteY43" fmla="*/ 1491798 h 1516602"/>
                    <a:gd name="connsiteX44" fmla="*/ 398709 w 1003876"/>
                    <a:gd name="connsiteY44" fmla="*/ 1474653 h 1516602"/>
                    <a:gd name="connsiteX45" fmla="*/ 400614 w 1003876"/>
                    <a:gd name="connsiteY45" fmla="*/ 1461318 h 1516602"/>
                    <a:gd name="connsiteX46" fmla="*/ 404424 w 1003876"/>
                    <a:gd name="connsiteY46" fmla="*/ 1404168 h 1516602"/>
                    <a:gd name="connsiteX47" fmla="*/ 410139 w 1003876"/>
                    <a:gd name="connsiteY47" fmla="*/ 1392738 h 1516602"/>
                    <a:gd name="connsiteX48" fmla="*/ 413949 w 1003876"/>
                    <a:gd name="connsiteY48" fmla="*/ 1379403 h 1516602"/>
                    <a:gd name="connsiteX49" fmla="*/ 415854 w 1003876"/>
                    <a:gd name="connsiteY49" fmla="*/ 1373688 h 1516602"/>
                    <a:gd name="connsiteX50" fmla="*/ 417759 w 1003876"/>
                    <a:gd name="connsiteY50" fmla="*/ 1360353 h 1516602"/>
                    <a:gd name="connsiteX51" fmla="*/ 421569 w 1003876"/>
                    <a:gd name="connsiteY51" fmla="*/ 1348923 h 1516602"/>
                    <a:gd name="connsiteX52" fmla="*/ 427284 w 1003876"/>
                    <a:gd name="connsiteY52" fmla="*/ 1335588 h 1516602"/>
                    <a:gd name="connsiteX53" fmla="*/ 467289 w 1003876"/>
                    <a:gd name="connsiteY53" fmla="*/ 1265103 h 1516602"/>
                    <a:gd name="connsiteX54" fmla="*/ 528455 w 1003876"/>
                    <a:gd name="connsiteY54" fmla="*/ 1230091 h 1516602"/>
                    <a:gd name="connsiteX55" fmla="*/ 601154 w 1003876"/>
                    <a:gd name="connsiteY55" fmla="*/ 1221700 h 1516602"/>
                    <a:gd name="connsiteX56" fmla="*/ 720654 w 1003876"/>
                    <a:gd name="connsiteY56" fmla="*/ 1316538 h 1516602"/>
                    <a:gd name="connsiteX57" fmla="*/ 733989 w 1003876"/>
                    <a:gd name="connsiteY57" fmla="*/ 1326063 h 1516602"/>
                    <a:gd name="connsiteX58" fmla="*/ 743514 w 1003876"/>
                    <a:gd name="connsiteY58" fmla="*/ 1327968 h 1516602"/>
                    <a:gd name="connsiteX59" fmla="*/ 749229 w 1003876"/>
                    <a:gd name="connsiteY59" fmla="*/ 1329873 h 1516602"/>
                    <a:gd name="connsiteX60" fmla="*/ 762564 w 1003876"/>
                    <a:gd name="connsiteY60" fmla="*/ 1335588 h 1516602"/>
                    <a:gd name="connsiteX61" fmla="*/ 777804 w 1003876"/>
                    <a:gd name="connsiteY61" fmla="*/ 1333683 h 1516602"/>
                    <a:gd name="connsiteX62" fmla="*/ 789234 w 1003876"/>
                    <a:gd name="connsiteY62" fmla="*/ 1327968 h 1516602"/>
                    <a:gd name="connsiteX63" fmla="*/ 794949 w 1003876"/>
                    <a:gd name="connsiteY63" fmla="*/ 1326063 h 1516602"/>
                    <a:gd name="connsiteX64" fmla="*/ 802569 w 1003876"/>
                    <a:gd name="connsiteY64" fmla="*/ 1308918 h 1516602"/>
                    <a:gd name="connsiteX65" fmla="*/ 800664 w 1003876"/>
                    <a:gd name="connsiteY65" fmla="*/ 1284153 h 1516602"/>
                    <a:gd name="connsiteX66" fmla="*/ 798759 w 1003876"/>
                    <a:gd name="connsiteY66" fmla="*/ 1278438 h 1516602"/>
                    <a:gd name="connsiteX67" fmla="*/ 796854 w 1003876"/>
                    <a:gd name="connsiteY67" fmla="*/ 1270818 h 1516602"/>
                    <a:gd name="connsiteX68" fmla="*/ 783519 w 1003876"/>
                    <a:gd name="connsiteY68" fmla="*/ 1253673 h 1516602"/>
                    <a:gd name="connsiteX69" fmla="*/ 773994 w 1003876"/>
                    <a:gd name="connsiteY69" fmla="*/ 1247958 h 1516602"/>
                    <a:gd name="connsiteX70" fmla="*/ 648264 w 1003876"/>
                    <a:gd name="connsiteY70" fmla="*/ 1156518 h 1516602"/>
                    <a:gd name="connsiteX71" fmla="*/ 644454 w 1003876"/>
                    <a:gd name="connsiteY71" fmla="*/ 1139373 h 1516602"/>
                    <a:gd name="connsiteX72" fmla="*/ 646359 w 1003876"/>
                    <a:gd name="connsiteY72" fmla="*/ 1131753 h 1516602"/>
                    <a:gd name="connsiteX73" fmla="*/ 650169 w 1003876"/>
                    <a:gd name="connsiteY73" fmla="*/ 1114608 h 1516602"/>
                    <a:gd name="connsiteX74" fmla="*/ 653979 w 1003876"/>
                    <a:gd name="connsiteY74" fmla="*/ 1108893 h 1516602"/>
                    <a:gd name="connsiteX75" fmla="*/ 655884 w 1003876"/>
                    <a:gd name="connsiteY75" fmla="*/ 1103178 h 1516602"/>
                    <a:gd name="connsiteX76" fmla="*/ 661599 w 1003876"/>
                    <a:gd name="connsiteY76" fmla="*/ 1101273 h 1516602"/>
                    <a:gd name="connsiteX77" fmla="*/ 671124 w 1003876"/>
                    <a:gd name="connsiteY77" fmla="*/ 1089843 h 1516602"/>
                    <a:gd name="connsiteX78" fmla="*/ 724464 w 1003876"/>
                    <a:gd name="connsiteY78" fmla="*/ 1082223 h 1516602"/>
                    <a:gd name="connsiteX79" fmla="*/ 842574 w 1003876"/>
                    <a:gd name="connsiteY79" fmla="*/ 1084128 h 1516602"/>
                    <a:gd name="connsiteX80" fmla="*/ 871149 w 1003876"/>
                    <a:gd name="connsiteY80" fmla="*/ 1086033 h 1516602"/>
                    <a:gd name="connsiteX81" fmla="*/ 899724 w 1003876"/>
                    <a:gd name="connsiteY81" fmla="*/ 1091748 h 1516602"/>
                    <a:gd name="connsiteX82" fmla="*/ 922584 w 1003876"/>
                    <a:gd name="connsiteY82" fmla="*/ 1095558 h 1516602"/>
                    <a:gd name="connsiteX83" fmla="*/ 985294 w 1003876"/>
                    <a:gd name="connsiteY83" fmla="*/ 1104311 h 1516602"/>
                    <a:gd name="connsiteX84" fmla="*/ 1003378 w 1003876"/>
                    <a:gd name="connsiteY84" fmla="*/ 1065958 h 1516602"/>
                    <a:gd name="connsiteX85" fmla="*/ 970209 w 1003876"/>
                    <a:gd name="connsiteY85" fmla="*/ 1044123 h 1516602"/>
                    <a:gd name="connsiteX86" fmla="*/ 935919 w 1003876"/>
                    <a:gd name="connsiteY86" fmla="*/ 1034598 h 1516602"/>
                    <a:gd name="connsiteX87" fmla="*/ 825429 w 1003876"/>
                    <a:gd name="connsiteY87" fmla="*/ 1034598 h 1516602"/>
                    <a:gd name="connsiteX88" fmla="*/ 730179 w 1003876"/>
                    <a:gd name="connsiteY88" fmla="*/ 1038408 h 1516602"/>
                    <a:gd name="connsiteX89" fmla="*/ 669219 w 1003876"/>
                    <a:gd name="connsiteY89" fmla="*/ 1046028 h 1516602"/>
                    <a:gd name="connsiteX90" fmla="*/ 646360 w 1003876"/>
                    <a:gd name="connsiteY90" fmla="*/ 1049838 h 1516602"/>
                    <a:gd name="connsiteX91" fmla="*/ 640078 w 1003876"/>
                    <a:gd name="connsiteY91" fmla="*/ 1026051 h 1516602"/>
                    <a:gd name="connsiteX92" fmla="*/ 673029 w 1003876"/>
                    <a:gd name="connsiteY92" fmla="*/ 992688 h 1516602"/>
                    <a:gd name="connsiteX93" fmla="*/ 674934 w 1003876"/>
                    <a:gd name="connsiteY93" fmla="*/ 986973 h 1516602"/>
                    <a:gd name="connsiteX94" fmla="*/ 680649 w 1003876"/>
                    <a:gd name="connsiteY94" fmla="*/ 985068 h 1516602"/>
                    <a:gd name="connsiteX95" fmla="*/ 686364 w 1003876"/>
                    <a:gd name="connsiteY95" fmla="*/ 981258 h 1516602"/>
                    <a:gd name="connsiteX96" fmla="*/ 695889 w 1003876"/>
                    <a:gd name="connsiteY96" fmla="*/ 971733 h 1516602"/>
                    <a:gd name="connsiteX97" fmla="*/ 705414 w 1003876"/>
                    <a:gd name="connsiteY97" fmla="*/ 960303 h 1516602"/>
                    <a:gd name="connsiteX98" fmla="*/ 716844 w 1003876"/>
                    <a:gd name="connsiteY98" fmla="*/ 952683 h 1516602"/>
                    <a:gd name="connsiteX99" fmla="*/ 732084 w 1003876"/>
                    <a:gd name="connsiteY99" fmla="*/ 939348 h 1516602"/>
                    <a:gd name="connsiteX100" fmla="*/ 741609 w 1003876"/>
                    <a:gd name="connsiteY100" fmla="*/ 927918 h 1516602"/>
                    <a:gd name="connsiteX101" fmla="*/ 753039 w 1003876"/>
                    <a:gd name="connsiteY101" fmla="*/ 918393 h 1516602"/>
                    <a:gd name="connsiteX102" fmla="*/ 758754 w 1003876"/>
                    <a:gd name="connsiteY102" fmla="*/ 906963 h 1516602"/>
                    <a:gd name="connsiteX103" fmla="*/ 760659 w 1003876"/>
                    <a:gd name="connsiteY103" fmla="*/ 901248 h 1516602"/>
                    <a:gd name="connsiteX104" fmla="*/ 766374 w 1003876"/>
                    <a:gd name="connsiteY104" fmla="*/ 889818 h 1516602"/>
                    <a:gd name="connsiteX105" fmla="*/ 764469 w 1003876"/>
                    <a:gd name="connsiteY105" fmla="*/ 874578 h 1516602"/>
                    <a:gd name="connsiteX106" fmla="*/ 758754 w 1003876"/>
                    <a:gd name="connsiteY106" fmla="*/ 872673 h 1516602"/>
                    <a:gd name="connsiteX107" fmla="*/ 737799 w 1003876"/>
                    <a:gd name="connsiteY107" fmla="*/ 874578 h 1516602"/>
                    <a:gd name="connsiteX108" fmla="*/ 732084 w 1003876"/>
                    <a:gd name="connsiteY108" fmla="*/ 878388 h 1516602"/>
                    <a:gd name="connsiteX109" fmla="*/ 699699 w 1003876"/>
                    <a:gd name="connsiteY109" fmla="*/ 899343 h 1516602"/>
                    <a:gd name="connsiteX110" fmla="*/ 595181 w 1003876"/>
                    <a:gd name="connsiteY110" fmla="*/ 957831 h 1516602"/>
                    <a:gd name="connsiteX111" fmla="*/ 507294 w 1003876"/>
                    <a:gd name="connsiteY111" fmla="*/ 847908 h 1516602"/>
                    <a:gd name="connsiteX112" fmla="*/ 503484 w 1003876"/>
                    <a:gd name="connsiteY112" fmla="*/ 358323 h 1516602"/>
                    <a:gd name="connsiteX113" fmla="*/ 499674 w 1003876"/>
                    <a:gd name="connsiteY113" fmla="*/ 66858 h 1516602"/>
                    <a:gd name="connsiteX114" fmla="*/ 490149 w 1003876"/>
                    <a:gd name="connsiteY114" fmla="*/ 40188 h 1516602"/>
                    <a:gd name="connsiteX115" fmla="*/ 488244 w 1003876"/>
                    <a:gd name="connsiteY115" fmla="*/ 34473 h 1516602"/>
                    <a:gd name="connsiteX116" fmla="*/ 484434 w 1003876"/>
                    <a:gd name="connsiteY116" fmla="*/ 28758 h 1516602"/>
                    <a:gd name="connsiteX117" fmla="*/ 478719 w 1003876"/>
                    <a:gd name="connsiteY117" fmla="*/ 17328 h 1516602"/>
                    <a:gd name="connsiteX118" fmla="*/ 473004 w 1003876"/>
                    <a:gd name="connsiteY118" fmla="*/ 13518 h 1516602"/>
                    <a:gd name="connsiteX119" fmla="*/ 469194 w 1003876"/>
                    <a:gd name="connsiteY119" fmla="*/ 7803 h 1516602"/>
                    <a:gd name="connsiteX120" fmla="*/ 429189 w 1003876"/>
                    <a:gd name="connsiteY120" fmla="*/ 11613 h 1516602"/>
                    <a:gd name="connsiteX121" fmla="*/ 425379 w 1003876"/>
                    <a:gd name="connsiteY121" fmla="*/ 78288 h 1516602"/>
                    <a:gd name="connsiteX122" fmla="*/ 425379 w 1003876"/>
                    <a:gd name="connsiteY122" fmla="*/ 84003 h 1516602"/>
                    <a:gd name="connsiteX123" fmla="*/ 429189 w 1003876"/>
                    <a:gd name="connsiteY123" fmla="*/ 238308 h 1516602"/>
                    <a:gd name="connsiteX124" fmla="*/ 440619 w 1003876"/>
                    <a:gd name="connsiteY124" fmla="*/ 421188 h 1516602"/>
                    <a:gd name="connsiteX125" fmla="*/ 435265 w 1003876"/>
                    <a:gd name="connsiteY125" fmla="*/ 718368 h 1516602"/>
                    <a:gd name="connsiteX126" fmla="*/ 435059 w 1003876"/>
                    <a:gd name="connsiteY126" fmla="*/ 799046 h 1516602"/>
                    <a:gd name="connsiteX127" fmla="*/ 430322 w 1003876"/>
                    <a:gd name="connsiteY127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52989 w 1003876"/>
                    <a:gd name="connsiteY32" fmla="*/ 1303203 h 1516602"/>
                    <a:gd name="connsiteX33" fmla="*/ 330129 w 1003876"/>
                    <a:gd name="connsiteY33" fmla="*/ 1381308 h 1516602"/>
                    <a:gd name="connsiteX34" fmla="*/ 328224 w 1003876"/>
                    <a:gd name="connsiteY34" fmla="*/ 1432743 h 1516602"/>
                    <a:gd name="connsiteX35" fmla="*/ 330129 w 1003876"/>
                    <a:gd name="connsiteY35" fmla="*/ 1457508 h 1516602"/>
                    <a:gd name="connsiteX36" fmla="*/ 332034 w 1003876"/>
                    <a:gd name="connsiteY36" fmla="*/ 1463223 h 1516602"/>
                    <a:gd name="connsiteX37" fmla="*/ 335844 w 1003876"/>
                    <a:gd name="connsiteY37" fmla="*/ 1467033 h 1516602"/>
                    <a:gd name="connsiteX38" fmla="*/ 364419 w 1003876"/>
                    <a:gd name="connsiteY38" fmla="*/ 1512753 h 1516602"/>
                    <a:gd name="connsiteX39" fmla="*/ 387279 w 1003876"/>
                    <a:gd name="connsiteY39" fmla="*/ 1514658 h 1516602"/>
                    <a:gd name="connsiteX40" fmla="*/ 392994 w 1003876"/>
                    <a:gd name="connsiteY40" fmla="*/ 1508943 h 1516602"/>
                    <a:gd name="connsiteX41" fmla="*/ 394899 w 1003876"/>
                    <a:gd name="connsiteY41" fmla="*/ 1497513 h 1516602"/>
                    <a:gd name="connsiteX42" fmla="*/ 396804 w 1003876"/>
                    <a:gd name="connsiteY42" fmla="*/ 1491798 h 1516602"/>
                    <a:gd name="connsiteX43" fmla="*/ 398709 w 1003876"/>
                    <a:gd name="connsiteY43" fmla="*/ 1474653 h 1516602"/>
                    <a:gd name="connsiteX44" fmla="*/ 400614 w 1003876"/>
                    <a:gd name="connsiteY44" fmla="*/ 1461318 h 1516602"/>
                    <a:gd name="connsiteX45" fmla="*/ 404424 w 1003876"/>
                    <a:gd name="connsiteY45" fmla="*/ 1404168 h 1516602"/>
                    <a:gd name="connsiteX46" fmla="*/ 410139 w 1003876"/>
                    <a:gd name="connsiteY46" fmla="*/ 1392738 h 1516602"/>
                    <a:gd name="connsiteX47" fmla="*/ 413949 w 1003876"/>
                    <a:gd name="connsiteY47" fmla="*/ 1379403 h 1516602"/>
                    <a:gd name="connsiteX48" fmla="*/ 415854 w 1003876"/>
                    <a:gd name="connsiteY48" fmla="*/ 1373688 h 1516602"/>
                    <a:gd name="connsiteX49" fmla="*/ 417759 w 1003876"/>
                    <a:gd name="connsiteY49" fmla="*/ 1360353 h 1516602"/>
                    <a:gd name="connsiteX50" fmla="*/ 421569 w 1003876"/>
                    <a:gd name="connsiteY50" fmla="*/ 1348923 h 1516602"/>
                    <a:gd name="connsiteX51" fmla="*/ 427284 w 1003876"/>
                    <a:gd name="connsiteY51" fmla="*/ 1335588 h 1516602"/>
                    <a:gd name="connsiteX52" fmla="*/ 467289 w 1003876"/>
                    <a:gd name="connsiteY52" fmla="*/ 1265103 h 1516602"/>
                    <a:gd name="connsiteX53" fmla="*/ 528455 w 1003876"/>
                    <a:gd name="connsiteY53" fmla="*/ 1230091 h 1516602"/>
                    <a:gd name="connsiteX54" fmla="*/ 601154 w 1003876"/>
                    <a:gd name="connsiteY54" fmla="*/ 1221700 h 1516602"/>
                    <a:gd name="connsiteX55" fmla="*/ 720654 w 1003876"/>
                    <a:gd name="connsiteY55" fmla="*/ 1316538 h 1516602"/>
                    <a:gd name="connsiteX56" fmla="*/ 733989 w 1003876"/>
                    <a:gd name="connsiteY56" fmla="*/ 1326063 h 1516602"/>
                    <a:gd name="connsiteX57" fmla="*/ 743514 w 1003876"/>
                    <a:gd name="connsiteY57" fmla="*/ 1327968 h 1516602"/>
                    <a:gd name="connsiteX58" fmla="*/ 749229 w 1003876"/>
                    <a:gd name="connsiteY58" fmla="*/ 1329873 h 1516602"/>
                    <a:gd name="connsiteX59" fmla="*/ 762564 w 1003876"/>
                    <a:gd name="connsiteY59" fmla="*/ 1335588 h 1516602"/>
                    <a:gd name="connsiteX60" fmla="*/ 777804 w 1003876"/>
                    <a:gd name="connsiteY60" fmla="*/ 1333683 h 1516602"/>
                    <a:gd name="connsiteX61" fmla="*/ 789234 w 1003876"/>
                    <a:gd name="connsiteY61" fmla="*/ 1327968 h 1516602"/>
                    <a:gd name="connsiteX62" fmla="*/ 794949 w 1003876"/>
                    <a:gd name="connsiteY62" fmla="*/ 1326063 h 1516602"/>
                    <a:gd name="connsiteX63" fmla="*/ 802569 w 1003876"/>
                    <a:gd name="connsiteY63" fmla="*/ 1308918 h 1516602"/>
                    <a:gd name="connsiteX64" fmla="*/ 800664 w 1003876"/>
                    <a:gd name="connsiteY64" fmla="*/ 1284153 h 1516602"/>
                    <a:gd name="connsiteX65" fmla="*/ 798759 w 1003876"/>
                    <a:gd name="connsiteY65" fmla="*/ 1278438 h 1516602"/>
                    <a:gd name="connsiteX66" fmla="*/ 796854 w 1003876"/>
                    <a:gd name="connsiteY66" fmla="*/ 1270818 h 1516602"/>
                    <a:gd name="connsiteX67" fmla="*/ 783519 w 1003876"/>
                    <a:gd name="connsiteY67" fmla="*/ 1253673 h 1516602"/>
                    <a:gd name="connsiteX68" fmla="*/ 773994 w 1003876"/>
                    <a:gd name="connsiteY68" fmla="*/ 1247958 h 1516602"/>
                    <a:gd name="connsiteX69" fmla="*/ 648264 w 1003876"/>
                    <a:gd name="connsiteY69" fmla="*/ 1156518 h 1516602"/>
                    <a:gd name="connsiteX70" fmla="*/ 644454 w 1003876"/>
                    <a:gd name="connsiteY70" fmla="*/ 1139373 h 1516602"/>
                    <a:gd name="connsiteX71" fmla="*/ 646359 w 1003876"/>
                    <a:gd name="connsiteY71" fmla="*/ 1131753 h 1516602"/>
                    <a:gd name="connsiteX72" fmla="*/ 650169 w 1003876"/>
                    <a:gd name="connsiteY72" fmla="*/ 1114608 h 1516602"/>
                    <a:gd name="connsiteX73" fmla="*/ 653979 w 1003876"/>
                    <a:gd name="connsiteY73" fmla="*/ 1108893 h 1516602"/>
                    <a:gd name="connsiteX74" fmla="*/ 655884 w 1003876"/>
                    <a:gd name="connsiteY74" fmla="*/ 1103178 h 1516602"/>
                    <a:gd name="connsiteX75" fmla="*/ 661599 w 1003876"/>
                    <a:gd name="connsiteY75" fmla="*/ 1101273 h 1516602"/>
                    <a:gd name="connsiteX76" fmla="*/ 671124 w 1003876"/>
                    <a:gd name="connsiteY76" fmla="*/ 1089843 h 1516602"/>
                    <a:gd name="connsiteX77" fmla="*/ 724464 w 1003876"/>
                    <a:gd name="connsiteY77" fmla="*/ 1082223 h 1516602"/>
                    <a:gd name="connsiteX78" fmla="*/ 842574 w 1003876"/>
                    <a:gd name="connsiteY78" fmla="*/ 1084128 h 1516602"/>
                    <a:gd name="connsiteX79" fmla="*/ 871149 w 1003876"/>
                    <a:gd name="connsiteY79" fmla="*/ 1086033 h 1516602"/>
                    <a:gd name="connsiteX80" fmla="*/ 899724 w 1003876"/>
                    <a:gd name="connsiteY80" fmla="*/ 1091748 h 1516602"/>
                    <a:gd name="connsiteX81" fmla="*/ 922584 w 1003876"/>
                    <a:gd name="connsiteY81" fmla="*/ 1095558 h 1516602"/>
                    <a:gd name="connsiteX82" fmla="*/ 985294 w 1003876"/>
                    <a:gd name="connsiteY82" fmla="*/ 1104311 h 1516602"/>
                    <a:gd name="connsiteX83" fmla="*/ 1003378 w 1003876"/>
                    <a:gd name="connsiteY83" fmla="*/ 1065958 h 1516602"/>
                    <a:gd name="connsiteX84" fmla="*/ 970209 w 1003876"/>
                    <a:gd name="connsiteY84" fmla="*/ 1044123 h 1516602"/>
                    <a:gd name="connsiteX85" fmla="*/ 935919 w 1003876"/>
                    <a:gd name="connsiteY85" fmla="*/ 1034598 h 1516602"/>
                    <a:gd name="connsiteX86" fmla="*/ 825429 w 1003876"/>
                    <a:gd name="connsiteY86" fmla="*/ 1034598 h 1516602"/>
                    <a:gd name="connsiteX87" fmla="*/ 730179 w 1003876"/>
                    <a:gd name="connsiteY87" fmla="*/ 1038408 h 1516602"/>
                    <a:gd name="connsiteX88" fmla="*/ 669219 w 1003876"/>
                    <a:gd name="connsiteY88" fmla="*/ 1046028 h 1516602"/>
                    <a:gd name="connsiteX89" fmla="*/ 646360 w 1003876"/>
                    <a:gd name="connsiteY89" fmla="*/ 1049838 h 1516602"/>
                    <a:gd name="connsiteX90" fmla="*/ 640078 w 1003876"/>
                    <a:gd name="connsiteY90" fmla="*/ 1026051 h 1516602"/>
                    <a:gd name="connsiteX91" fmla="*/ 673029 w 1003876"/>
                    <a:gd name="connsiteY91" fmla="*/ 992688 h 1516602"/>
                    <a:gd name="connsiteX92" fmla="*/ 674934 w 1003876"/>
                    <a:gd name="connsiteY92" fmla="*/ 986973 h 1516602"/>
                    <a:gd name="connsiteX93" fmla="*/ 680649 w 1003876"/>
                    <a:gd name="connsiteY93" fmla="*/ 985068 h 1516602"/>
                    <a:gd name="connsiteX94" fmla="*/ 686364 w 1003876"/>
                    <a:gd name="connsiteY94" fmla="*/ 981258 h 1516602"/>
                    <a:gd name="connsiteX95" fmla="*/ 695889 w 1003876"/>
                    <a:gd name="connsiteY95" fmla="*/ 971733 h 1516602"/>
                    <a:gd name="connsiteX96" fmla="*/ 705414 w 1003876"/>
                    <a:gd name="connsiteY96" fmla="*/ 960303 h 1516602"/>
                    <a:gd name="connsiteX97" fmla="*/ 716844 w 1003876"/>
                    <a:gd name="connsiteY97" fmla="*/ 952683 h 1516602"/>
                    <a:gd name="connsiteX98" fmla="*/ 732084 w 1003876"/>
                    <a:gd name="connsiteY98" fmla="*/ 939348 h 1516602"/>
                    <a:gd name="connsiteX99" fmla="*/ 741609 w 1003876"/>
                    <a:gd name="connsiteY99" fmla="*/ 927918 h 1516602"/>
                    <a:gd name="connsiteX100" fmla="*/ 753039 w 1003876"/>
                    <a:gd name="connsiteY100" fmla="*/ 918393 h 1516602"/>
                    <a:gd name="connsiteX101" fmla="*/ 758754 w 1003876"/>
                    <a:gd name="connsiteY101" fmla="*/ 906963 h 1516602"/>
                    <a:gd name="connsiteX102" fmla="*/ 760659 w 1003876"/>
                    <a:gd name="connsiteY102" fmla="*/ 901248 h 1516602"/>
                    <a:gd name="connsiteX103" fmla="*/ 766374 w 1003876"/>
                    <a:gd name="connsiteY103" fmla="*/ 889818 h 1516602"/>
                    <a:gd name="connsiteX104" fmla="*/ 764469 w 1003876"/>
                    <a:gd name="connsiteY104" fmla="*/ 874578 h 1516602"/>
                    <a:gd name="connsiteX105" fmla="*/ 758754 w 1003876"/>
                    <a:gd name="connsiteY105" fmla="*/ 872673 h 1516602"/>
                    <a:gd name="connsiteX106" fmla="*/ 737799 w 1003876"/>
                    <a:gd name="connsiteY106" fmla="*/ 874578 h 1516602"/>
                    <a:gd name="connsiteX107" fmla="*/ 732084 w 1003876"/>
                    <a:gd name="connsiteY107" fmla="*/ 878388 h 1516602"/>
                    <a:gd name="connsiteX108" fmla="*/ 699699 w 1003876"/>
                    <a:gd name="connsiteY108" fmla="*/ 899343 h 1516602"/>
                    <a:gd name="connsiteX109" fmla="*/ 595181 w 1003876"/>
                    <a:gd name="connsiteY109" fmla="*/ 957831 h 1516602"/>
                    <a:gd name="connsiteX110" fmla="*/ 507294 w 1003876"/>
                    <a:gd name="connsiteY110" fmla="*/ 847908 h 1516602"/>
                    <a:gd name="connsiteX111" fmla="*/ 503484 w 1003876"/>
                    <a:gd name="connsiteY111" fmla="*/ 358323 h 1516602"/>
                    <a:gd name="connsiteX112" fmla="*/ 499674 w 1003876"/>
                    <a:gd name="connsiteY112" fmla="*/ 66858 h 1516602"/>
                    <a:gd name="connsiteX113" fmla="*/ 490149 w 1003876"/>
                    <a:gd name="connsiteY113" fmla="*/ 40188 h 1516602"/>
                    <a:gd name="connsiteX114" fmla="*/ 488244 w 1003876"/>
                    <a:gd name="connsiteY114" fmla="*/ 34473 h 1516602"/>
                    <a:gd name="connsiteX115" fmla="*/ 484434 w 1003876"/>
                    <a:gd name="connsiteY115" fmla="*/ 28758 h 1516602"/>
                    <a:gd name="connsiteX116" fmla="*/ 478719 w 1003876"/>
                    <a:gd name="connsiteY116" fmla="*/ 17328 h 1516602"/>
                    <a:gd name="connsiteX117" fmla="*/ 473004 w 1003876"/>
                    <a:gd name="connsiteY117" fmla="*/ 13518 h 1516602"/>
                    <a:gd name="connsiteX118" fmla="*/ 469194 w 1003876"/>
                    <a:gd name="connsiteY118" fmla="*/ 7803 h 1516602"/>
                    <a:gd name="connsiteX119" fmla="*/ 429189 w 1003876"/>
                    <a:gd name="connsiteY119" fmla="*/ 11613 h 1516602"/>
                    <a:gd name="connsiteX120" fmla="*/ 425379 w 1003876"/>
                    <a:gd name="connsiteY120" fmla="*/ 78288 h 1516602"/>
                    <a:gd name="connsiteX121" fmla="*/ 425379 w 1003876"/>
                    <a:gd name="connsiteY121" fmla="*/ 84003 h 1516602"/>
                    <a:gd name="connsiteX122" fmla="*/ 429189 w 1003876"/>
                    <a:gd name="connsiteY122" fmla="*/ 238308 h 1516602"/>
                    <a:gd name="connsiteX123" fmla="*/ 440619 w 1003876"/>
                    <a:gd name="connsiteY123" fmla="*/ 421188 h 1516602"/>
                    <a:gd name="connsiteX124" fmla="*/ 435265 w 1003876"/>
                    <a:gd name="connsiteY124" fmla="*/ 718368 h 1516602"/>
                    <a:gd name="connsiteX125" fmla="*/ 435059 w 1003876"/>
                    <a:gd name="connsiteY125" fmla="*/ 799046 h 1516602"/>
                    <a:gd name="connsiteX126" fmla="*/ 430322 w 1003876"/>
                    <a:gd name="connsiteY126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32743 h 1516602"/>
                    <a:gd name="connsiteX34" fmla="*/ 330129 w 1003876"/>
                    <a:gd name="connsiteY34" fmla="*/ 1457508 h 1516602"/>
                    <a:gd name="connsiteX35" fmla="*/ 332034 w 1003876"/>
                    <a:gd name="connsiteY35" fmla="*/ 1463223 h 1516602"/>
                    <a:gd name="connsiteX36" fmla="*/ 335844 w 1003876"/>
                    <a:gd name="connsiteY36" fmla="*/ 1467033 h 1516602"/>
                    <a:gd name="connsiteX37" fmla="*/ 364419 w 1003876"/>
                    <a:gd name="connsiteY37" fmla="*/ 1512753 h 1516602"/>
                    <a:gd name="connsiteX38" fmla="*/ 387279 w 1003876"/>
                    <a:gd name="connsiteY38" fmla="*/ 1514658 h 1516602"/>
                    <a:gd name="connsiteX39" fmla="*/ 392994 w 1003876"/>
                    <a:gd name="connsiteY39" fmla="*/ 1508943 h 1516602"/>
                    <a:gd name="connsiteX40" fmla="*/ 394899 w 1003876"/>
                    <a:gd name="connsiteY40" fmla="*/ 1497513 h 1516602"/>
                    <a:gd name="connsiteX41" fmla="*/ 396804 w 1003876"/>
                    <a:gd name="connsiteY41" fmla="*/ 1491798 h 1516602"/>
                    <a:gd name="connsiteX42" fmla="*/ 398709 w 1003876"/>
                    <a:gd name="connsiteY42" fmla="*/ 1474653 h 1516602"/>
                    <a:gd name="connsiteX43" fmla="*/ 400614 w 1003876"/>
                    <a:gd name="connsiteY43" fmla="*/ 1461318 h 1516602"/>
                    <a:gd name="connsiteX44" fmla="*/ 404424 w 1003876"/>
                    <a:gd name="connsiteY44" fmla="*/ 1404168 h 1516602"/>
                    <a:gd name="connsiteX45" fmla="*/ 410139 w 1003876"/>
                    <a:gd name="connsiteY45" fmla="*/ 1392738 h 1516602"/>
                    <a:gd name="connsiteX46" fmla="*/ 413949 w 1003876"/>
                    <a:gd name="connsiteY46" fmla="*/ 1379403 h 1516602"/>
                    <a:gd name="connsiteX47" fmla="*/ 415854 w 1003876"/>
                    <a:gd name="connsiteY47" fmla="*/ 1373688 h 1516602"/>
                    <a:gd name="connsiteX48" fmla="*/ 417759 w 1003876"/>
                    <a:gd name="connsiteY48" fmla="*/ 1360353 h 1516602"/>
                    <a:gd name="connsiteX49" fmla="*/ 421569 w 1003876"/>
                    <a:gd name="connsiteY49" fmla="*/ 1348923 h 1516602"/>
                    <a:gd name="connsiteX50" fmla="*/ 427284 w 1003876"/>
                    <a:gd name="connsiteY50" fmla="*/ 1335588 h 1516602"/>
                    <a:gd name="connsiteX51" fmla="*/ 467289 w 1003876"/>
                    <a:gd name="connsiteY51" fmla="*/ 1265103 h 1516602"/>
                    <a:gd name="connsiteX52" fmla="*/ 528455 w 1003876"/>
                    <a:gd name="connsiteY52" fmla="*/ 1230091 h 1516602"/>
                    <a:gd name="connsiteX53" fmla="*/ 601154 w 1003876"/>
                    <a:gd name="connsiteY53" fmla="*/ 1221700 h 1516602"/>
                    <a:gd name="connsiteX54" fmla="*/ 720654 w 1003876"/>
                    <a:gd name="connsiteY54" fmla="*/ 1316538 h 1516602"/>
                    <a:gd name="connsiteX55" fmla="*/ 733989 w 1003876"/>
                    <a:gd name="connsiteY55" fmla="*/ 1326063 h 1516602"/>
                    <a:gd name="connsiteX56" fmla="*/ 743514 w 1003876"/>
                    <a:gd name="connsiteY56" fmla="*/ 1327968 h 1516602"/>
                    <a:gd name="connsiteX57" fmla="*/ 749229 w 1003876"/>
                    <a:gd name="connsiteY57" fmla="*/ 1329873 h 1516602"/>
                    <a:gd name="connsiteX58" fmla="*/ 762564 w 1003876"/>
                    <a:gd name="connsiteY58" fmla="*/ 1335588 h 1516602"/>
                    <a:gd name="connsiteX59" fmla="*/ 777804 w 1003876"/>
                    <a:gd name="connsiteY59" fmla="*/ 1333683 h 1516602"/>
                    <a:gd name="connsiteX60" fmla="*/ 789234 w 1003876"/>
                    <a:gd name="connsiteY60" fmla="*/ 1327968 h 1516602"/>
                    <a:gd name="connsiteX61" fmla="*/ 794949 w 1003876"/>
                    <a:gd name="connsiteY61" fmla="*/ 1326063 h 1516602"/>
                    <a:gd name="connsiteX62" fmla="*/ 802569 w 1003876"/>
                    <a:gd name="connsiteY62" fmla="*/ 1308918 h 1516602"/>
                    <a:gd name="connsiteX63" fmla="*/ 800664 w 1003876"/>
                    <a:gd name="connsiteY63" fmla="*/ 1284153 h 1516602"/>
                    <a:gd name="connsiteX64" fmla="*/ 798759 w 1003876"/>
                    <a:gd name="connsiteY64" fmla="*/ 1278438 h 1516602"/>
                    <a:gd name="connsiteX65" fmla="*/ 796854 w 1003876"/>
                    <a:gd name="connsiteY65" fmla="*/ 1270818 h 1516602"/>
                    <a:gd name="connsiteX66" fmla="*/ 783519 w 1003876"/>
                    <a:gd name="connsiteY66" fmla="*/ 1253673 h 1516602"/>
                    <a:gd name="connsiteX67" fmla="*/ 773994 w 1003876"/>
                    <a:gd name="connsiteY67" fmla="*/ 1247958 h 1516602"/>
                    <a:gd name="connsiteX68" fmla="*/ 648264 w 1003876"/>
                    <a:gd name="connsiteY68" fmla="*/ 1156518 h 1516602"/>
                    <a:gd name="connsiteX69" fmla="*/ 644454 w 1003876"/>
                    <a:gd name="connsiteY69" fmla="*/ 1139373 h 1516602"/>
                    <a:gd name="connsiteX70" fmla="*/ 646359 w 1003876"/>
                    <a:gd name="connsiteY70" fmla="*/ 1131753 h 1516602"/>
                    <a:gd name="connsiteX71" fmla="*/ 650169 w 1003876"/>
                    <a:gd name="connsiteY71" fmla="*/ 1114608 h 1516602"/>
                    <a:gd name="connsiteX72" fmla="*/ 653979 w 1003876"/>
                    <a:gd name="connsiteY72" fmla="*/ 1108893 h 1516602"/>
                    <a:gd name="connsiteX73" fmla="*/ 655884 w 1003876"/>
                    <a:gd name="connsiteY73" fmla="*/ 1103178 h 1516602"/>
                    <a:gd name="connsiteX74" fmla="*/ 661599 w 1003876"/>
                    <a:gd name="connsiteY74" fmla="*/ 1101273 h 1516602"/>
                    <a:gd name="connsiteX75" fmla="*/ 671124 w 1003876"/>
                    <a:gd name="connsiteY75" fmla="*/ 1089843 h 1516602"/>
                    <a:gd name="connsiteX76" fmla="*/ 724464 w 1003876"/>
                    <a:gd name="connsiteY76" fmla="*/ 1082223 h 1516602"/>
                    <a:gd name="connsiteX77" fmla="*/ 842574 w 1003876"/>
                    <a:gd name="connsiteY77" fmla="*/ 1084128 h 1516602"/>
                    <a:gd name="connsiteX78" fmla="*/ 871149 w 1003876"/>
                    <a:gd name="connsiteY78" fmla="*/ 1086033 h 1516602"/>
                    <a:gd name="connsiteX79" fmla="*/ 899724 w 1003876"/>
                    <a:gd name="connsiteY79" fmla="*/ 1091748 h 1516602"/>
                    <a:gd name="connsiteX80" fmla="*/ 922584 w 1003876"/>
                    <a:gd name="connsiteY80" fmla="*/ 1095558 h 1516602"/>
                    <a:gd name="connsiteX81" fmla="*/ 985294 w 1003876"/>
                    <a:gd name="connsiteY81" fmla="*/ 1104311 h 1516602"/>
                    <a:gd name="connsiteX82" fmla="*/ 1003378 w 1003876"/>
                    <a:gd name="connsiteY82" fmla="*/ 1065958 h 1516602"/>
                    <a:gd name="connsiteX83" fmla="*/ 970209 w 1003876"/>
                    <a:gd name="connsiteY83" fmla="*/ 1044123 h 1516602"/>
                    <a:gd name="connsiteX84" fmla="*/ 935919 w 1003876"/>
                    <a:gd name="connsiteY84" fmla="*/ 1034598 h 1516602"/>
                    <a:gd name="connsiteX85" fmla="*/ 825429 w 1003876"/>
                    <a:gd name="connsiteY85" fmla="*/ 1034598 h 1516602"/>
                    <a:gd name="connsiteX86" fmla="*/ 730179 w 1003876"/>
                    <a:gd name="connsiteY86" fmla="*/ 1038408 h 1516602"/>
                    <a:gd name="connsiteX87" fmla="*/ 669219 w 1003876"/>
                    <a:gd name="connsiteY87" fmla="*/ 1046028 h 1516602"/>
                    <a:gd name="connsiteX88" fmla="*/ 646360 w 1003876"/>
                    <a:gd name="connsiteY88" fmla="*/ 1049838 h 1516602"/>
                    <a:gd name="connsiteX89" fmla="*/ 640078 w 1003876"/>
                    <a:gd name="connsiteY89" fmla="*/ 1026051 h 1516602"/>
                    <a:gd name="connsiteX90" fmla="*/ 673029 w 1003876"/>
                    <a:gd name="connsiteY90" fmla="*/ 992688 h 1516602"/>
                    <a:gd name="connsiteX91" fmla="*/ 674934 w 1003876"/>
                    <a:gd name="connsiteY91" fmla="*/ 986973 h 1516602"/>
                    <a:gd name="connsiteX92" fmla="*/ 680649 w 1003876"/>
                    <a:gd name="connsiteY92" fmla="*/ 985068 h 1516602"/>
                    <a:gd name="connsiteX93" fmla="*/ 686364 w 1003876"/>
                    <a:gd name="connsiteY93" fmla="*/ 981258 h 1516602"/>
                    <a:gd name="connsiteX94" fmla="*/ 695889 w 1003876"/>
                    <a:gd name="connsiteY94" fmla="*/ 971733 h 1516602"/>
                    <a:gd name="connsiteX95" fmla="*/ 705414 w 1003876"/>
                    <a:gd name="connsiteY95" fmla="*/ 960303 h 1516602"/>
                    <a:gd name="connsiteX96" fmla="*/ 716844 w 1003876"/>
                    <a:gd name="connsiteY96" fmla="*/ 952683 h 1516602"/>
                    <a:gd name="connsiteX97" fmla="*/ 732084 w 1003876"/>
                    <a:gd name="connsiteY97" fmla="*/ 939348 h 1516602"/>
                    <a:gd name="connsiteX98" fmla="*/ 741609 w 1003876"/>
                    <a:gd name="connsiteY98" fmla="*/ 927918 h 1516602"/>
                    <a:gd name="connsiteX99" fmla="*/ 753039 w 1003876"/>
                    <a:gd name="connsiteY99" fmla="*/ 918393 h 1516602"/>
                    <a:gd name="connsiteX100" fmla="*/ 758754 w 1003876"/>
                    <a:gd name="connsiteY100" fmla="*/ 906963 h 1516602"/>
                    <a:gd name="connsiteX101" fmla="*/ 760659 w 1003876"/>
                    <a:gd name="connsiteY101" fmla="*/ 901248 h 1516602"/>
                    <a:gd name="connsiteX102" fmla="*/ 766374 w 1003876"/>
                    <a:gd name="connsiteY102" fmla="*/ 889818 h 1516602"/>
                    <a:gd name="connsiteX103" fmla="*/ 764469 w 1003876"/>
                    <a:gd name="connsiteY103" fmla="*/ 874578 h 1516602"/>
                    <a:gd name="connsiteX104" fmla="*/ 758754 w 1003876"/>
                    <a:gd name="connsiteY104" fmla="*/ 872673 h 1516602"/>
                    <a:gd name="connsiteX105" fmla="*/ 737799 w 1003876"/>
                    <a:gd name="connsiteY105" fmla="*/ 874578 h 1516602"/>
                    <a:gd name="connsiteX106" fmla="*/ 732084 w 1003876"/>
                    <a:gd name="connsiteY106" fmla="*/ 878388 h 1516602"/>
                    <a:gd name="connsiteX107" fmla="*/ 699699 w 1003876"/>
                    <a:gd name="connsiteY107" fmla="*/ 899343 h 1516602"/>
                    <a:gd name="connsiteX108" fmla="*/ 595181 w 1003876"/>
                    <a:gd name="connsiteY108" fmla="*/ 957831 h 1516602"/>
                    <a:gd name="connsiteX109" fmla="*/ 507294 w 1003876"/>
                    <a:gd name="connsiteY109" fmla="*/ 847908 h 1516602"/>
                    <a:gd name="connsiteX110" fmla="*/ 503484 w 1003876"/>
                    <a:gd name="connsiteY110" fmla="*/ 358323 h 1516602"/>
                    <a:gd name="connsiteX111" fmla="*/ 499674 w 1003876"/>
                    <a:gd name="connsiteY111" fmla="*/ 66858 h 1516602"/>
                    <a:gd name="connsiteX112" fmla="*/ 490149 w 1003876"/>
                    <a:gd name="connsiteY112" fmla="*/ 40188 h 1516602"/>
                    <a:gd name="connsiteX113" fmla="*/ 488244 w 1003876"/>
                    <a:gd name="connsiteY113" fmla="*/ 34473 h 1516602"/>
                    <a:gd name="connsiteX114" fmla="*/ 484434 w 1003876"/>
                    <a:gd name="connsiteY114" fmla="*/ 28758 h 1516602"/>
                    <a:gd name="connsiteX115" fmla="*/ 478719 w 1003876"/>
                    <a:gd name="connsiteY115" fmla="*/ 17328 h 1516602"/>
                    <a:gd name="connsiteX116" fmla="*/ 473004 w 1003876"/>
                    <a:gd name="connsiteY116" fmla="*/ 13518 h 1516602"/>
                    <a:gd name="connsiteX117" fmla="*/ 469194 w 1003876"/>
                    <a:gd name="connsiteY117" fmla="*/ 7803 h 1516602"/>
                    <a:gd name="connsiteX118" fmla="*/ 429189 w 1003876"/>
                    <a:gd name="connsiteY118" fmla="*/ 11613 h 1516602"/>
                    <a:gd name="connsiteX119" fmla="*/ 425379 w 1003876"/>
                    <a:gd name="connsiteY119" fmla="*/ 78288 h 1516602"/>
                    <a:gd name="connsiteX120" fmla="*/ 425379 w 1003876"/>
                    <a:gd name="connsiteY120" fmla="*/ 84003 h 1516602"/>
                    <a:gd name="connsiteX121" fmla="*/ 429189 w 1003876"/>
                    <a:gd name="connsiteY121" fmla="*/ 238308 h 1516602"/>
                    <a:gd name="connsiteX122" fmla="*/ 440619 w 1003876"/>
                    <a:gd name="connsiteY122" fmla="*/ 421188 h 1516602"/>
                    <a:gd name="connsiteX123" fmla="*/ 435265 w 1003876"/>
                    <a:gd name="connsiteY123" fmla="*/ 718368 h 1516602"/>
                    <a:gd name="connsiteX124" fmla="*/ 435059 w 1003876"/>
                    <a:gd name="connsiteY124" fmla="*/ 799046 h 1516602"/>
                    <a:gd name="connsiteX125" fmla="*/ 430322 w 1003876"/>
                    <a:gd name="connsiteY125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32743 h 1516602"/>
                    <a:gd name="connsiteX34" fmla="*/ 332034 w 1003876"/>
                    <a:gd name="connsiteY34" fmla="*/ 1463223 h 1516602"/>
                    <a:gd name="connsiteX35" fmla="*/ 335844 w 1003876"/>
                    <a:gd name="connsiteY35" fmla="*/ 1467033 h 1516602"/>
                    <a:gd name="connsiteX36" fmla="*/ 364419 w 1003876"/>
                    <a:gd name="connsiteY36" fmla="*/ 1512753 h 1516602"/>
                    <a:gd name="connsiteX37" fmla="*/ 387279 w 1003876"/>
                    <a:gd name="connsiteY37" fmla="*/ 1514658 h 1516602"/>
                    <a:gd name="connsiteX38" fmla="*/ 392994 w 1003876"/>
                    <a:gd name="connsiteY38" fmla="*/ 1508943 h 1516602"/>
                    <a:gd name="connsiteX39" fmla="*/ 394899 w 1003876"/>
                    <a:gd name="connsiteY39" fmla="*/ 1497513 h 1516602"/>
                    <a:gd name="connsiteX40" fmla="*/ 396804 w 1003876"/>
                    <a:gd name="connsiteY40" fmla="*/ 1491798 h 1516602"/>
                    <a:gd name="connsiteX41" fmla="*/ 398709 w 1003876"/>
                    <a:gd name="connsiteY41" fmla="*/ 1474653 h 1516602"/>
                    <a:gd name="connsiteX42" fmla="*/ 400614 w 1003876"/>
                    <a:gd name="connsiteY42" fmla="*/ 1461318 h 1516602"/>
                    <a:gd name="connsiteX43" fmla="*/ 404424 w 1003876"/>
                    <a:gd name="connsiteY43" fmla="*/ 1404168 h 1516602"/>
                    <a:gd name="connsiteX44" fmla="*/ 410139 w 1003876"/>
                    <a:gd name="connsiteY44" fmla="*/ 1392738 h 1516602"/>
                    <a:gd name="connsiteX45" fmla="*/ 413949 w 1003876"/>
                    <a:gd name="connsiteY45" fmla="*/ 1379403 h 1516602"/>
                    <a:gd name="connsiteX46" fmla="*/ 415854 w 1003876"/>
                    <a:gd name="connsiteY46" fmla="*/ 1373688 h 1516602"/>
                    <a:gd name="connsiteX47" fmla="*/ 417759 w 1003876"/>
                    <a:gd name="connsiteY47" fmla="*/ 1360353 h 1516602"/>
                    <a:gd name="connsiteX48" fmla="*/ 421569 w 1003876"/>
                    <a:gd name="connsiteY48" fmla="*/ 1348923 h 1516602"/>
                    <a:gd name="connsiteX49" fmla="*/ 427284 w 1003876"/>
                    <a:gd name="connsiteY49" fmla="*/ 1335588 h 1516602"/>
                    <a:gd name="connsiteX50" fmla="*/ 467289 w 1003876"/>
                    <a:gd name="connsiteY50" fmla="*/ 1265103 h 1516602"/>
                    <a:gd name="connsiteX51" fmla="*/ 528455 w 1003876"/>
                    <a:gd name="connsiteY51" fmla="*/ 1230091 h 1516602"/>
                    <a:gd name="connsiteX52" fmla="*/ 601154 w 1003876"/>
                    <a:gd name="connsiteY52" fmla="*/ 1221700 h 1516602"/>
                    <a:gd name="connsiteX53" fmla="*/ 720654 w 1003876"/>
                    <a:gd name="connsiteY53" fmla="*/ 1316538 h 1516602"/>
                    <a:gd name="connsiteX54" fmla="*/ 733989 w 1003876"/>
                    <a:gd name="connsiteY54" fmla="*/ 1326063 h 1516602"/>
                    <a:gd name="connsiteX55" fmla="*/ 743514 w 1003876"/>
                    <a:gd name="connsiteY55" fmla="*/ 1327968 h 1516602"/>
                    <a:gd name="connsiteX56" fmla="*/ 749229 w 1003876"/>
                    <a:gd name="connsiteY56" fmla="*/ 1329873 h 1516602"/>
                    <a:gd name="connsiteX57" fmla="*/ 762564 w 1003876"/>
                    <a:gd name="connsiteY57" fmla="*/ 1335588 h 1516602"/>
                    <a:gd name="connsiteX58" fmla="*/ 777804 w 1003876"/>
                    <a:gd name="connsiteY58" fmla="*/ 1333683 h 1516602"/>
                    <a:gd name="connsiteX59" fmla="*/ 789234 w 1003876"/>
                    <a:gd name="connsiteY59" fmla="*/ 1327968 h 1516602"/>
                    <a:gd name="connsiteX60" fmla="*/ 794949 w 1003876"/>
                    <a:gd name="connsiteY60" fmla="*/ 1326063 h 1516602"/>
                    <a:gd name="connsiteX61" fmla="*/ 802569 w 1003876"/>
                    <a:gd name="connsiteY61" fmla="*/ 1308918 h 1516602"/>
                    <a:gd name="connsiteX62" fmla="*/ 800664 w 1003876"/>
                    <a:gd name="connsiteY62" fmla="*/ 1284153 h 1516602"/>
                    <a:gd name="connsiteX63" fmla="*/ 798759 w 1003876"/>
                    <a:gd name="connsiteY63" fmla="*/ 1278438 h 1516602"/>
                    <a:gd name="connsiteX64" fmla="*/ 796854 w 1003876"/>
                    <a:gd name="connsiteY64" fmla="*/ 1270818 h 1516602"/>
                    <a:gd name="connsiteX65" fmla="*/ 783519 w 1003876"/>
                    <a:gd name="connsiteY65" fmla="*/ 1253673 h 1516602"/>
                    <a:gd name="connsiteX66" fmla="*/ 773994 w 1003876"/>
                    <a:gd name="connsiteY66" fmla="*/ 1247958 h 1516602"/>
                    <a:gd name="connsiteX67" fmla="*/ 648264 w 1003876"/>
                    <a:gd name="connsiteY67" fmla="*/ 1156518 h 1516602"/>
                    <a:gd name="connsiteX68" fmla="*/ 644454 w 1003876"/>
                    <a:gd name="connsiteY68" fmla="*/ 1139373 h 1516602"/>
                    <a:gd name="connsiteX69" fmla="*/ 646359 w 1003876"/>
                    <a:gd name="connsiteY69" fmla="*/ 1131753 h 1516602"/>
                    <a:gd name="connsiteX70" fmla="*/ 650169 w 1003876"/>
                    <a:gd name="connsiteY70" fmla="*/ 1114608 h 1516602"/>
                    <a:gd name="connsiteX71" fmla="*/ 653979 w 1003876"/>
                    <a:gd name="connsiteY71" fmla="*/ 1108893 h 1516602"/>
                    <a:gd name="connsiteX72" fmla="*/ 655884 w 1003876"/>
                    <a:gd name="connsiteY72" fmla="*/ 1103178 h 1516602"/>
                    <a:gd name="connsiteX73" fmla="*/ 661599 w 1003876"/>
                    <a:gd name="connsiteY73" fmla="*/ 1101273 h 1516602"/>
                    <a:gd name="connsiteX74" fmla="*/ 671124 w 1003876"/>
                    <a:gd name="connsiteY74" fmla="*/ 1089843 h 1516602"/>
                    <a:gd name="connsiteX75" fmla="*/ 724464 w 1003876"/>
                    <a:gd name="connsiteY75" fmla="*/ 1082223 h 1516602"/>
                    <a:gd name="connsiteX76" fmla="*/ 842574 w 1003876"/>
                    <a:gd name="connsiteY76" fmla="*/ 1084128 h 1516602"/>
                    <a:gd name="connsiteX77" fmla="*/ 871149 w 1003876"/>
                    <a:gd name="connsiteY77" fmla="*/ 1086033 h 1516602"/>
                    <a:gd name="connsiteX78" fmla="*/ 899724 w 1003876"/>
                    <a:gd name="connsiteY78" fmla="*/ 1091748 h 1516602"/>
                    <a:gd name="connsiteX79" fmla="*/ 922584 w 1003876"/>
                    <a:gd name="connsiteY79" fmla="*/ 1095558 h 1516602"/>
                    <a:gd name="connsiteX80" fmla="*/ 985294 w 1003876"/>
                    <a:gd name="connsiteY80" fmla="*/ 1104311 h 1516602"/>
                    <a:gd name="connsiteX81" fmla="*/ 1003378 w 1003876"/>
                    <a:gd name="connsiteY81" fmla="*/ 1065958 h 1516602"/>
                    <a:gd name="connsiteX82" fmla="*/ 970209 w 1003876"/>
                    <a:gd name="connsiteY82" fmla="*/ 1044123 h 1516602"/>
                    <a:gd name="connsiteX83" fmla="*/ 935919 w 1003876"/>
                    <a:gd name="connsiteY83" fmla="*/ 1034598 h 1516602"/>
                    <a:gd name="connsiteX84" fmla="*/ 825429 w 1003876"/>
                    <a:gd name="connsiteY84" fmla="*/ 1034598 h 1516602"/>
                    <a:gd name="connsiteX85" fmla="*/ 730179 w 1003876"/>
                    <a:gd name="connsiteY85" fmla="*/ 1038408 h 1516602"/>
                    <a:gd name="connsiteX86" fmla="*/ 669219 w 1003876"/>
                    <a:gd name="connsiteY86" fmla="*/ 1046028 h 1516602"/>
                    <a:gd name="connsiteX87" fmla="*/ 646360 w 1003876"/>
                    <a:gd name="connsiteY87" fmla="*/ 1049838 h 1516602"/>
                    <a:gd name="connsiteX88" fmla="*/ 640078 w 1003876"/>
                    <a:gd name="connsiteY88" fmla="*/ 1026051 h 1516602"/>
                    <a:gd name="connsiteX89" fmla="*/ 673029 w 1003876"/>
                    <a:gd name="connsiteY89" fmla="*/ 992688 h 1516602"/>
                    <a:gd name="connsiteX90" fmla="*/ 674934 w 1003876"/>
                    <a:gd name="connsiteY90" fmla="*/ 986973 h 1516602"/>
                    <a:gd name="connsiteX91" fmla="*/ 680649 w 1003876"/>
                    <a:gd name="connsiteY91" fmla="*/ 985068 h 1516602"/>
                    <a:gd name="connsiteX92" fmla="*/ 686364 w 1003876"/>
                    <a:gd name="connsiteY92" fmla="*/ 981258 h 1516602"/>
                    <a:gd name="connsiteX93" fmla="*/ 695889 w 1003876"/>
                    <a:gd name="connsiteY93" fmla="*/ 971733 h 1516602"/>
                    <a:gd name="connsiteX94" fmla="*/ 705414 w 1003876"/>
                    <a:gd name="connsiteY94" fmla="*/ 960303 h 1516602"/>
                    <a:gd name="connsiteX95" fmla="*/ 716844 w 1003876"/>
                    <a:gd name="connsiteY95" fmla="*/ 952683 h 1516602"/>
                    <a:gd name="connsiteX96" fmla="*/ 732084 w 1003876"/>
                    <a:gd name="connsiteY96" fmla="*/ 939348 h 1516602"/>
                    <a:gd name="connsiteX97" fmla="*/ 741609 w 1003876"/>
                    <a:gd name="connsiteY97" fmla="*/ 927918 h 1516602"/>
                    <a:gd name="connsiteX98" fmla="*/ 753039 w 1003876"/>
                    <a:gd name="connsiteY98" fmla="*/ 918393 h 1516602"/>
                    <a:gd name="connsiteX99" fmla="*/ 758754 w 1003876"/>
                    <a:gd name="connsiteY99" fmla="*/ 906963 h 1516602"/>
                    <a:gd name="connsiteX100" fmla="*/ 760659 w 1003876"/>
                    <a:gd name="connsiteY100" fmla="*/ 901248 h 1516602"/>
                    <a:gd name="connsiteX101" fmla="*/ 766374 w 1003876"/>
                    <a:gd name="connsiteY101" fmla="*/ 889818 h 1516602"/>
                    <a:gd name="connsiteX102" fmla="*/ 764469 w 1003876"/>
                    <a:gd name="connsiteY102" fmla="*/ 874578 h 1516602"/>
                    <a:gd name="connsiteX103" fmla="*/ 758754 w 1003876"/>
                    <a:gd name="connsiteY103" fmla="*/ 872673 h 1516602"/>
                    <a:gd name="connsiteX104" fmla="*/ 737799 w 1003876"/>
                    <a:gd name="connsiteY104" fmla="*/ 874578 h 1516602"/>
                    <a:gd name="connsiteX105" fmla="*/ 732084 w 1003876"/>
                    <a:gd name="connsiteY105" fmla="*/ 878388 h 1516602"/>
                    <a:gd name="connsiteX106" fmla="*/ 699699 w 1003876"/>
                    <a:gd name="connsiteY106" fmla="*/ 899343 h 1516602"/>
                    <a:gd name="connsiteX107" fmla="*/ 595181 w 1003876"/>
                    <a:gd name="connsiteY107" fmla="*/ 957831 h 1516602"/>
                    <a:gd name="connsiteX108" fmla="*/ 507294 w 1003876"/>
                    <a:gd name="connsiteY108" fmla="*/ 847908 h 1516602"/>
                    <a:gd name="connsiteX109" fmla="*/ 503484 w 1003876"/>
                    <a:gd name="connsiteY109" fmla="*/ 358323 h 1516602"/>
                    <a:gd name="connsiteX110" fmla="*/ 499674 w 1003876"/>
                    <a:gd name="connsiteY110" fmla="*/ 66858 h 1516602"/>
                    <a:gd name="connsiteX111" fmla="*/ 490149 w 1003876"/>
                    <a:gd name="connsiteY111" fmla="*/ 40188 h 1516602"/>
                    <a:gd name="connsiteX112" fmla="*/ 488244 w 1003876"/>
                    <a:gd name="connsiteY112" fmla="*/ 34473 h 1516602"/>
                    <a:gd name="connsiteX113" fmla="*/ 484434 w 1003876"/>
                    <a:gd name="connsiteY113" fmla="*/ 28758 h 1516602"/>
                    <a:gd name="connsiteX114" fmla="*/ 478719 w 1003876"/>
                    <a:gd name="connsiteY114" fmla="*/ 17328 h 1516602"/>
                    <a:gd name="connsiteX115" fmla="*/ 473004 w 1003876"/>
                    <a:gd name="connsiteY115" fmla="*/ 13518 h 1516602"/>
                    <a:gd name="connsiteX116" fmla="*/ 469194 w 1003876"/>
                    <a:gd name="connsiteY116" fmla="*/ 7803 h 1516602"/>
                    <a:gd name="connsiteX117" fmla="*/ 429189 w 1003876"/>
                    <a:gd name="connsiteY117" fmla="*/ 11613 h 1516602"/>
                    <a:gd name="connsiteX118" fmla="*/ 425379 w 1003876"/>
                    <a:gd name="connsiteY118" fmla="*/ 78288 h 1516602"/>
                    <a:gd name="connsiteX119" fmla="*/ 425379 w 1003876"/>
                    <a:gd name="connsiteY119" fmla="*/ 84003 h 1516602"/>
                    <a:gd name="connsiteX120" fmla="*/ 429189 w 1003876"/>
                    <a:gd name="connsiteY120" fmla="*/ 238308 h 1516602"/>
                    <a:gd name="connsiteX121" fmla="*/ 440619 w 1003876"/>
                    <a:gd name="connsiteY121" fmla="*/ 421188 h 1516602"/>
                    <a:gd name="connsiteX122" fmla="*/ 435265 w 1003876"/>
                    <a:gd name="connsiteY122" fmla="*/ 718368 h 1516602"/>
                    <a:gd name="connsiteX123" fmla="*/ 435059 w 1003876"/>
                    <a:gd name="connsiteY123" fmla="*/ 799046 h 1516602"/>
                    <a:gd name="connsiteX124" fmla="*/ 430322 w 1003876"/>
                    <a:gd name="connsiteY124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32743 h 1516602"/>
                    <a:gd name="connsiteX34" fmla="*/ 332034 w 1003876"/>
                    <a:gd name="connsiteY34" fmla="*/ 1463223 h 1516602"/>
                    <a:gd name="connsiteX35" fmla="*/ 364419 w 1003876"/>
                    <a:gd name="connsiteY35" fmla="*/ 1512753 h 1516602"/>
                    <a:gd name="connsiteX36" fmla="*/ 387279 w 1003876"/>
                    <a:gd name="connsiteY36" fmla="*/ 1514658 h 1516602"/>
                    <a:gd name="connsiteX37" fmla="*/ 392994 w 1003876"/>
                    <a:gd name="connsiteY37" fmla="*/ 1508943 h 1516602"/>
                    <a:gd name="connsiteX38" fmla="*/ 394899 w 1003876"/>
                    <a:gd name="connsiteY38" fmla="*/ 1497513 h 1516602"/>
                    <a:gd name="connsiteX39" fmla="*/ 396804 w 1003876"/>
                    <a:gd name="connsiteY39" fmla="*/ 1491798 h 1516602"/>
                    <a:gd name="connsiteX40" fmla="*/ 398709 w 1003876"/>
                    <a:gd name="connsiteY40" fmla="*/ 1474653 h 1516602"/>
                    <a:gd name="connsiteX41" fmla="*/ 400614 w 1003876"/>
                    <a:gd name="connsiteY41" fmla="*/ 1461318 h 1516602"/>
                    <a:gd name="connsiteX42" fmla="*/ 404424 w 1003876"/>
                    <a:gd name="connsiteY42" fmla="*/ 1404168 h 1516602"/>
                    <a:gd name="connsiteX43" fmla="*/ 410139 w 1003876"/>
                    <a:gd name="connsiteY43" fmla="*/ 1392738 h 1516602"/>
                    <a:gd name="connsiteX44" fmla="*/ 413949 w 1003876"/>
                    <a:gd name="connsiteY44" fmla="*/ 1379403 h 1516602"/>
                    <a:gd name="connsiteX45" fmla="*/ 415854 w 1003876"/>
                    <a:gd name="connsiteY45" fmla="*/ 1373688 h 1516602"/>
                    <a:gd name="connsiteX46" fmla="*/ 417759 w 1003876"/>
                    <a:gd name="connsiteY46" fmla="*/ 1360353 h 1516602"/>
                    <a:gd name="connsiteX47" fmla="*/ 421569 w 1003876"/>
                    <a:gd name="connsiteY47" fmla="*/ 1348923 h 1516602"/>
                    <a:gd name="connsiteX48" fmla="*/ 427284 w 1003876"/>
                    <a:gd name="connsiteY48" fmla="*/ 1335588 h 1516602"/>
                    <a:gd name="connsiteX49" fmla="*/ 467289 w 1003876"/>
                    <a:gd name="connsiteY49" fmla="*/ 1265103 h 1516602"/>
                    <a:gd name="connsiteX50" fmla="*/ 528455 w 1003876"/>
                    <a:gd name="connsiteY50" fmla="*/ 1230091 h 1516602"/>
                    <a:gd name="connsiteX51" fmla="*/ 601154 w 1003876"/>
                    <a:gd name="connsiteY51" fmla="*/ 1221700 h 1516602"/>
                    <a:gd name="connsiteX52" fmla="*/ 720654 w 1003876"/>
                    <a:gd name="connsiteY52" fmla="*/ 1316538 h 1516602"/>
                    <a:gd name="connsiteX53" fmla="*/ 733989 w 1003876"/>
                    <a:gd name="connsiteY53" fmla="*/ 1326063 h 1516602"/>
                    <a:gd name="connsiteX54" fmla="*/ 743514 w 1003876"/>
                    <a:gd name="connsiteY54" fmla="*/ 1327968 h 1516602"/>
                    <a:gd name="connsiteX55" fmla="*/ 749229 w 1003876"/>
                    <a:gd name="connsiteY55" fmla="*/ 1329873 h 1516602"/>
                    <a:gd name="connsiteX56" fmla="*/ 762564 w 1003876"/>
                    <a:gd name="connsiteY56" fmla="*/ 1335588 h 1516602"/>
                    <a:gd name="connsiteX57" fmla="*/ 777804 w 1003876"/>
                    <a:gd name="connsiteY57" fmla="*/ 1333683 h 1516602"/>
                    <a:gd name="connsiteX58" fmla="*/ 789234 w 1003876"/>
                    <a:gd name="connsiteY58" fmla="*/ 1327968 h 1516602"/>
                    <a:gd name="connsiteX59" fmla="*/ 794949 w 1003876"/>
                    <a:gd name="connsiteY59" fmla="*/ 1326063 h 1516602"/>
                    <a:gd name="connsiteX60" fmla="*/ 802569 w 1003876"/>
                    <a:gd name="connsiteY60" fmla="*/ 1308918 h 1516602"/>
                    <a:gd name="connsiteX61" fmla="*/ 800664 w 1003876"/>
                    <a:gd name="connsiteY61" fmla="*/ 1284153 h 1516602"/>
                    <a:gd name="connsiteX62" fmla="*/ 798759 w 1003876"/>
                    <a:gd name="connsiteY62" fmla="*/ 1278438 h 1516602"/>
                    <a:gd name="connsiteX63" fmla="*/ 796854 w 1003876"/>
                    <a:gd name="connsiteY63" fmla="*/ 1270818 h 1516602"/>
                    <a:gd name="connsiteX64" fmla="*/ 783519 w 1003876"/>
                    <a:gd name="connsiteY64" fmla="*/ 1253673 h 1516602"/>
                    <a:gd name="connsiteX65" fmla="*/ 773994 w 1003876"/>
                    <a:gd name="connsiteY65" fmla="*/ 1247958 h 1516602"/>
                    <a:gd name="connsiteX66" fmla="*/ 648264 w 1003876"/>
                    <a:gd name="connsiteY66" fmla="*/ 1156518 h 1516602"/>
                    <a:gd name="connsiteX67" fmla="*/ 644454 w 1003876"/>
                    <a:gd name="connsiteY67" fmla="*/ 1139373 h 1516602"/>
                    <a:gd name="connsiteX68" fmla="*/ 646359 w 1003876"/>
                    <a:gd name="connsiteY68" fmla="*/ 1131753 h 1516602"/>
                    <a:gd name="connsiteX69" fmla="*/ 650169 w 1003876"/>
                    <a:gd name="connsiteY69" fmla="*/ 1114608 h 1516602"/>
                    <a:gd name="connsiteX70" fmla="*/ 653979 w 1003876"/>
                    <a:gd name="connsiteY70" fmla="*/ 1108893 h 1516602"/>
                    <a:gd name="connsiteX71" fmla="*/ 655884 w 1003876"/>
                    <a:gd name="connsiteY71" fmla="*/ 1103178 h 1516602"/>
                    <a:gd name="connsiteX72" fmla="*/ 661599 w 1003876"/>
                    <a:gd name="connsiteY72" fmla="*/ 1101273 h 1516602"/>
                    <a:gd name="connsiteX73" fmla="*/ 671124 w 1003876"/>
                    <a:gd name="connsiteY73" fmla="*/ 1089843 h 1516602"/>
                    <a:gd name="connsiteX74" fmla="*/ 724464 w 1003876"/>
                    <a:gd name="connsiteY74" fmla="*/ 1082223 h 1516602"/>
                    <a:gd name="connsiteX75" fmla="*/ 842574 w 1003876"/>
                    <a:gd name="connsiteY75" fmla="*/ 1084128 h 1516602"/>
                    <a:gd name="connsiteX76" fmla="*/ 871149 w 1003876"/>
                    <a:gd name="connsiteY76" fmla="*/ 1086033 h 1516602"/>
                    <a:gd name="connsiteX77" fmla="*/ 899724 w 1003876"/>
                    <a:gd name="connsiteY77" fmla="*/ 1091748 h 1516602"/>
                    <a:gd name="connsiteX78" fmla="*/ 922584 w 1003876"/>
                    <a:gd name="connsiteY78" fmla="*/ 1095558 h 1516602"/>
                    <a:gd name="connsiteX79" fmla="*/ 985294 w 1003876"/>
                    <a:gd name="connsiteY79" fmla="*/ 1104311 h 1516602"/>
                    <a:gd name="connsiteX80" fmla="*/ 1003378 w 1003876"/>
                    <a:gd name="connsiteY80" fmla="*/ 1065958 h 1516602"/>
                    <a:gd name="connsiteX81" fmla="*/ 970209 w 1003876"/>
                    <a:gd name="connsiteY81" fmla="*/ 1044123 h 1516602"/>
                    <a:gd name="connsiteX82" fmla="*/ 935919 w 1003876"/>
                    <a:gd name="connsiteY82" fmla="*/ 1034598 h 1516602"/>
                    <a:gd name="connsiteX83" fmla="*/ 825429 w 1003876"/>
                    <a:gd name="connsiteY83" fmla="*/ 1034598 h 1516602"/>
                    <a:gd name="connsiteX84" fmla="*/ 730179 w 1003876"/>
                    <a:gd name="connsiteY84" fmla="*/ 1038408 h 1516602"/>
                    <a:gd name="connsiteX85" fmla="*/ 669219 w 1003876"/>
                    <a:gd name="connsiteY85" fmla="*/ 1046028 h 1516602"/>
                    <a:gd name="connsiteX86" fmla="*/ 646360 w 1003876"/>
                    <a:gd name="connsiteY86" fmla="*/ 1049838 h 1516602"/>
                    <a:gd name="connsiteX87" fmla="*/ 640078 w 1003876"/>
                    <a:gd name="connsiteY87" fmla="*/ 1026051 h 1516602"/>
                    <a:gd name="connsiteX88" fmla="*/ 673029 w 1003876"/>
                    <a:gd name="connsiteY88" fmla="*/ 992688 h 1516602"/>
                    <a:gd name="connsiteX89" fmla="*/ 674934 w 1003876"/>
                    <a:gd name="connsiteY89" fmla="*/ 986973 h 1516602"/>
                    <a:gd name="connsiteX90" fmla="*/ 680649 w 1003876"/>
                    <a:gd name="connsiteY90" fmla="*/ 985068 h 1516602"/>
                    <a:gd name="connsiteX91" fmla="*/ 686364 w 1003876"/>
                    <a:gd name="connsiteY91" fmla="*/ 981258 h 1516602"/>
                    <a:gd name="connsiteX92" fmla="*/ 695889 w 1003876"/>
                    <a:gd name="connsiteY92" fmla="*/ 971733 h 1516602"/>
                    <a:gd name="connsiteX93" fmla="*/ 705414 w 1003876"/>
                    <a:gd name="connsiteY93" fmla="*/ 960303 h 1516602"/>
                    <a:gd name="connsiteX94" fmla="*/ 716844 w 1003876"/>
                    <a:gd name="connsiteY94" fmla="*/ 952683 h 1516602"/>
                    <a:gd name="connsiteX95" fmla="*/ 732084 w 1003876"/>
                    <a:gd name="connsiteY95" fmla="*/ 939348 h 1516602"/>
                    <a:gd name="connsiteX96" fmla="*/ 741609 w 1003876"/>
                    <a:gd name="connsiteY96" fmla="*/ 927918 h 1516602"/>
                    <a:gd name="connsiteX97" fmla="*/ 753039 w 1003876"/>
                    <a:gd name="connsiteY97" fmla="*/ 918393 h 1516602"/>
                    <a:gd name="connsiteX98" fmla="*/ 758754 w 1003876"/>
                    <a:gd name="connsiteY98" fmla="*/ 906963 h 1516602"/>
                    <a:gd name="connsiteX99" fmla="*/ 760659 w 1003876"/>
                    <a:gd name="connsiteY99" fmla="*/ 901248 h 1516602"/>
                    <a:gd name="connsiteX100" fmla="*/ 766374 w 1003876"/>
                    <a:gd name="connsiteY100" fmla="*/ 889818 h 1516602"/>
                    <a:gd name="connsiteX101" fmla="*/ 764469 w 1003876"/>
                    <a:gd name="connsiteY101" fmla="*/ 874578 h 1516602"/>
                    <a:gd name="connsiteX102" fmla="*/ 758754 w 1003876"/>
                    <a:gd name="connsiteY102" fmla="*/ 872673 h 1516602"/>
                    <a:gd name="connsiteX103" fmla="*/ 737799 w 1003876"/>
                    <a:gd name="connsiteY103" fmla="*/ 874578 h 1516602"/>
                    <a:gd name="connsiteX104" fmla="*/ 732084 w 1003876"/>
                    <a:gd name="connsiteY104" fmla="*/ 878388 h 1516602"/>
                    <a:gd name="connsiteX105" fmla="*/ 699699 w 1003876"/>
                    <a:gd name="connsiteY105" fmla="*/ 899343 h 1516602"/>
                    <a:gd name="connsiteX106" fmla="*/ 595181 w 1003876"/>
                    <a:gd name="connsiteY106" fmla="*/ 957831 h 1516602"/>
                    <a:gd name="connsiteX107" fmla="*/ 507294 w 1003876"/>
                    <a:gd name="connsiteY107" fmla="*/ 847908 h 1516602"/>
                    <a:gd name="connsiteX108" fmla="*/ 503484 w 1003876"/>
                    <a:gd name="connsiteY108" fmla="*/ 358323 h 1516602"/>
                    <a:gd name="connsiteX109" fmla="*/ 499674 w 1003876"/>
                    <a:gd name="connsiteY109" fmla="*/ 66858 h 1516602"/>
                    <a:gd name="connsiteX110" fmla="*/ 490149 w 1003876"/>
                    <a:gd name="connsiteY110" fmla="*/ 40188 h 1516602"/>
                    <a:gd name="connsiteX111" fmla="*/ 488244 w 1003876"/>
                    <a:gd name="connsiteY111" fmla="*/ 34473 h 1516602"/>
                    <a:gd name="connsiteX112" fmla="*/ 484434 w 1003876"/>
                    <a:gd name="connsiteY112" fmla="*/ 28758 h 1516602"/>
                    <a:gd name="connsiteX113" fmla="*/ 478719 w 1003876"/>
                    <a:gd name="connsiteY113" fmla="*/ 17328 h 1516602"/>
                    <a:gd name="connsiteX114" fmla="*/ 473004 w 1003876"/>
                    <a:gd name="connsiteY114" fmla="*/ 13518 h 1516602"/>
                    <a:gd name="connsiteX115" fmla="*/ 469194 w 1003876"/>
                    <a:gd name="connsiteY115" fmla="*/ 7803 h 1516602"/>
                    <a:gd name="connsiteX116" fmla="*/ 429189 w 1003876"/>
                    <a:gd name="connsiteY116" fmla="*/ 11613 h 1516602"/>
                    <a:gd name="connsiteX117" fmla="*/ 425379 w 1003876"/>
                    <a:gd name="connsiteY117" fmla="*/ 78288 h 1516602"/>
                    <a:gd name="connsiteX118" fmla="*/ 425379 w 1003876"/>
                    <a:gd name="connsiteY118" fmla="*/ 84003 h 1516602"/>
                    <a:gd name="connsiteX119" fmla="*/ 429189 w 1003876"/>
                    <a:gd name="connsiteY119" fmla="*/ 238308 h 1516602"/>
                    <a:gd name="connsiteX120" fmla="*/ 440619 w 1003876"/>
                    <a:gd name="connsiteY120" fmla="*/ 421188 h 1516602"/>
                    <a:gd name="connsiteX121" fmla="*/ 435265 w 1003876"/>
                    <a:gd name="connsiteY121" fmla="*/ 718368 h 1516602"/>
                    <a:gd name="connsiteX122" fmla="*/ 435059 w 1003876"/>
                    <a:gd name="connsiteY122" fmla="*/ 799046 h 1516602"/>
                    <a:gd name="connsiteX123" fmla="*/ 430322 w 1003876"/>
                    <a:gd name="connsiteY123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32743 h 1516602"/>
                    <a:gd name="connsiteX34" fmla="*/ 332034 w 1003876"/>
                    <a:gd name="connsiteY34" fmla="*/ 1463223 h 1516602"/>
                    <a:gd name="connsiteX35" fmla="*/ 364419 w 1003876"/>
                    <a:gd name="connsiteY35" fmla="*/ 1512753 h 1516602"/>
                    <a:gd name="connsiteX36" fmla="*/ 387279 w 1003876"/>
                    <a:gd name="connsiteY36" fmla="*/ 1514658 h 1516602"/>
                    <a:gd name="connsiteX37" fmla="*/ 392994 w 1003876"/>
                    <a:gd name="connsiteY37" fmla="*/ 1508943 h 1516602"/>
                    <a:gd name="connsiteX38" fmla="*/ 394899 w 1003876"/>
                    <a:gd name="connsiteY38" fmla="*/ 1497513 h 1516602"/>
                    <a:gd name="connsiteX39" fmla="*/ 396804 w 1003876"/>
                    <a:gd name="connsiteY39" fmla="*/ 1491798 h 1516602"/>
                    <a:gd name="connsiteX40" fmla="*/ 398709 w 1003876"/>
                    <a:gd name="connsiteY40" fmla="*/ 1474653 h 1516602"/>
                    <a:gd name="connsiteX41" fmla="*/ 400614 w 1003876"/>
                    <a:gd name="connsiteY41" fmla="*/ 1461318 h 1516602"/>
                    <a:gd name="connsiteX42" fmla="*/ 404424 w 1003876"/>
                    <a:gd name="connsiteY42" fmla="*/ 1404168 h 1516602"/>
                    <a:gd name="connsiteX43" fmla="*/ 410139 w 1003876"/>
                    <a:gd name="connsiteY43" fmla="*/ 1392738 h 1516602"/>
                    <a:gd name="connsiteX44" fmla="*/ 413949 w 1003876"/>
                    <a:gd name="connsiteY44" fmla="*/ 1379403 h 1516602"/>
                    <a:gd name="connsiteX45" fmla="*/ 415854 w 1003876"/>
                    <a:gd name="connsiteY45" fmla="*/ 1373688 h 1516602"/>
                    <a:gd name="connsiteX46" fmla="*/ 417759 w 1003876"/>
                    <a:gd name="connsiteY46" fmla="*/ 1360353 h 1516602"/>
                    <a:gd name="connsiteX47" fmla="*/ 421569 w 1003876"/>
                    <a:gd name="connsiteY47" fmla="*/ 1348923 h 1516602"/>
                    <a:gd name="connsiteX48" fmla="*/ 427284 w 1003876"/>
                    <a:gd name="connsiteY48" fmla="*/ 1335588 h 1516602"/>
                    <a:gd name="connsiteX49" fmla="*/ 467289 w 1003876"/>
                    <a:gd name="connsiteY49" fmla="*/ 1265103 h 1516602"/>
                    <a:gd name="connsiteX50" fmla="*/ 528455 w 1003876"/>
                    <a:gd name="connsiteY50" fmla="*/ 1230091 h 1516602"/>
                    <a:gd name="connsiteX51" fmla="*/ 601154 w 1003876"/>
                    <a:gd name="connsiteY51" fmla="*/ 1221700 h 1516602"/>
                    <a:gd name="connsiteX52" fmla="*/ 720654 w 1003876"/>
                    <a:gd name="connsiteY52" fmla="*/ 1316538 h 1516602"/>
                    <a:gd name="connsiteX53" fmla="*/ 733989 w 1003876"/>
                    <a:gd name="connsiteY53" fmla="*/ 1326063 h 1516602"/>
                    <a:gd name="connsiteX54" fmla="*/ 743514 w 1003876"/>
                    <a:gd name="connsiteY54" fmla="*/ 1327968 h 1516602"/>
                    <a:gd name="connsiteX55" fmla="*/ 749229 w 1003876"/>
                    <a:gd name="connsiteY55" fmla="*/ 1329873 h 1516602"/>
                    <a:gd name="connsiteX56" fmla="*/ 762564 w 1003876"/>
                    <a:gd name="connsiteY56" fmla="*/ 1335588 h 1516602"/>
                    <a:gd name="connsiteX57" fmla="*/ 777804 w 1003876"/>
                    <a:gd name="connsiteY57" fmla="*/ 1333683 h 1516602"/>
                    <a:gd name="connsiteX58" fmla="*/ 789234 w 1003876"/>
                    <a:gd name="connsiteY58" fmla="*/ 1327968 h 1516602"/>
                    <a:gd name="connsiteX59" fmla="*/ 794949 w 1003876"/>
                    <a:gd name="connsiteY59" fmla="*/ 1326063 h 1516602"/>
                    <a:gd name="connsiteX60" fmla="*/ 802569 w 1003876"/>
                    <a:gd name="connsiteY60" fmla="*/ 1308918 h 1516602"/>
                    <a:gd name="connsiteX61" fmla="*/ 800664 w 1003876"/>
                    <a:gd name="connsiteY61" fmla="*/ 1284153 h 1516602"/>
                    <a:gd name="connsiteX62" fmla="*/ 798759 w 1003876"/>
                    <a:gd name="connsiteY62" fmla="*/ 1278438 h 1516602"/>
                    <a:gd name="connsiteX63" fmla="*/ 796854 w 1003876"/>
                    <a:gd name="connsiteY63" fmla="*/ 1270818 h 1516602"/>
                    <a:gd name="connsiteX64" fmla="*/ 783519 w 1003876"/>
                    <a:gd name="connsiteY64" fmla="*/ 1253673 h 1516602"/>
                    <a:gd name="connsiteX65" fmla="*/ 773994 w 1003876"/>
                    <a:gd name="connsiteY65" fmla="*/ 1247958 h 1516602"/>
                    <a:gd name="connsiteX66" fmla="*/ 648264 w 1003876"/>
                    <a:gd name="connsiteY66" fmla="*/ 1156518 h 1516602"/>
                    <a:gd name="connsiteX67" fmla="*/ 644454 w 1003876"/>
                    <a:gd name="connsiteY67" fmla="*/ 1139373 h 1516602"/>
                    <a:gd name="connsiteX68" fmla="*/ 646359 w 1003876"/>
                    <a:gd name="connsiteY68" fmla="*/ 1131753 h 1516602"/>
                    <a:gd name="connsiteX69" fmla="*/ 650169 w 1003876"/>
                    <a:gd name="connsiteY69" fmla="*/ 1114608 h 1516602"/>
                    <a:gd name="connsiteX70" fmla="*/ 653979 w 1003876"/>
                    <a:gd name="connsiteY70" fmla="*/ 1108893 h 1516602"/>
                    <a:gd name="connsiteX71" fmla="*/ 655884 w 1003876"/>
                    <a:gd name="connsiteY71" fmla="*/ 1103178 h 1516602"/>
                    <a:gd name="connsiteX72" fmla="*/ 661599 w 1003876"/>
                    <a:gd name="connsiteY72" fmla="*/ 1101273 h 1516602"/>
                    <a:gd name="connsiteX73" fmla="*/ 671124 w 1003876"/>
                    <a:gd name="connsiteY73" fmla="*/ 1089843 h 1516602"/>
                    <a:gd name="connsiteX74" fmla="*/ 724464 w 1003876"/>
                    <a:gd name="connsiteY74" fmla="*/ 1082223 h 1516602"/>
                    <a:gd name="connsiteX75" fmla="*/ 842574 w 1003876"/>
                    <a:gd name="connsiteY75" fmla="*/ 1084128 h 1516602"/>
                    <a:gd name="connsiteX76" fmla="*/ 871149 w 1003876"/>
                    <a:gd name="connsiteY76" fmla="*/ 1086033 h 1516602"/>
                    <a:gd name="connsiteX77" fmla="*/ 899724 w 1003876"/>
                    <a:gd name="connsiteY77" fmla="*/ 1091748 h 1516602"/>
                    <a:gd name="connsiteX78" fmla="*/ 922584 w 1003876"/>
                    <a:gd name="connsiteY78" fmla="*/ 1095558 h 1516602"/>
                    <a:gd name="connsiteX79" fmla="*/ 985294 w 1003876"/>
                    <a:gd name="connsiteY79" fmla="*/ 1104311 h 1516602"/>
                    <a:gd name="connsiteX80" fmla="*/ 1003378 w 1003876"/>
                    <a:gd name="connsiteY80" fmla="*/ 1065958 h 1516602"/>
                    <a:gd name="connsiteX81" fmla="*/ 970209 w 1003876"/>
                    <a:gd name="connsiteY81" fmla="*/ 1044123 h 1516602"/>
                    <a:gd name="connsiteX82" fmla="*/ 935919 w 1003876"/>
                    <a:gd name="connsiteY82" fmla="*/ 1034598 h 1516602"/>
                    <a:gd name="connsiteX83" fmla="*/ 825429 w 1003876"/>
                    <a:gd name="connsiteY83" fmla="*/ 1034598 h 1516602"/>
                    <a:gd name="connsiteX84" fmla="*/ 730179 w 1003876"/>
                    <a:gd name="connsiteY84" fmla="*/ 1038408 h 1516602"/>
                    <a:gd name="connsiteX85" fmla="*/ 669219 w 1003876"/>
                    <a:gd name="connsiteY85" fmla="*/ 1046028 h 1516602"/>
                    <a:gd name="connsiteX86" fmla="*/ 646360 w 1003876"/>
                    <a:gd name="connsiteY86" fmla="*/ 1049838 h 1516602"/>
                    <a:gd name="connsiteX87" fmla="*/ 640078 w 1003876"/>
                    <a:gd name="connsiteY87" fmla="*/ 1026051 h 1516602"/>
                    <a:gd name="connsiteX88" fmla="*/ 673029 w 1003876"/>
                    <a:gd name="connsiteY88" fmla="*/ 992688 h 1516602"/>
                    <a:gd name="connsiteX89" fmla="*/ 674934 w 1003876"/>
                    <a:gd name="connsiteY89" fmla="*/ 986973 h 1516602"/>
                    <a:gd name="connsiteX90" fmla="*/ 680649 w 1003876"/>
                    <a:gd name="connsiteY90" fmla="*/ 985068 h 1516602"/>
                    <a:gd name="connsiteX91" fmla="*/ 686364 w 1003876"/>
                    <a:gd name="connsiteY91" fmla="*/ 981258 h 1516602"/>
                    <a:gd name="connsiteX92" fmla="*/ 695889 w 1003876"/>
                    <a:gd name="connsiteY92" fmla="*/ 971733 h 1516602"/>
                    <a:gd name="connsiteX93" fmla="*/ 705414 w 1003876"/>
                    <a:gd name="connsiteY93" fmla="*/ 960303 h 1516602"/>
                    <a:gd name="connsiteX94" fmla="*/ 716844 w 1003876"/>
                    <a:gd name="connsiteY94" fmla="*/ 952683 h 1516602"/>
                    <a:gd name="connsiteX95" fmla="*/ 732084 w 1003876"/>
                    <a:gd name="connsiteY95" fmla="*/ 939348 h 1516602"/>
                    <a:gd name="connsiteX96" fmla="*/ 741609 w 1003876"/>
                    <a:gd name="connsiteY96" fmla="*/ 927918 h 1516602"/>
                    <a:gd name="connsiteX97" fmla="*/ 753039 w 1003876"/>
                    <a:gd name="connsiteY97" fmla="*/ 918393 h 1516602"/>
                    <a:gd name="connsiteX98" fmla="*/ 758754 w 1003876"/>
                    <a:gd name="connsiteY98" fmla="*/ 906963 h 1516602"/>
                    <a:gd name="connsiteX99" fmla="*/ 760659 w 1003876"/>
                    <a:gd name="connsiteY99" fmla="*/ 901248 h 1516602"/>
                    <a:gd name="connsiteX100" fmla="*/ 766374 w 1003876"/>
                    <a:gd name="connsiteY100" fmla="*/ 889818 h 1516602"/>
                    <a:gd name="connsiteX101" fmla="*/ 764469 w 1003876"/>
                    <a:gd name="connsiteY101" fmla="*/ 874578 h 1516602"/>
                    <a:gd name="connsiteX102" fmla="*/ 758754 w 1003876"/>
                    <a:gd name="connsiteY102" fmla="*/ 872673 h 1516602"/>
                    <a:gd name="connsiteX103" fmla="*/ 737799 w 1003876"/>
                    <a:gd name="connsiteY103" fmla="*/ 874578 h 1516602"/>
                    <a:gd name="connsiteX104" fmla="*/ 732084 w 1003876"/>
                    <a:gd name="connsiteY104" fmla="*/ 878388 h 1516602"/>
                    <a:gd name="connsiteX105" fmla="*/ 699699 w 1003876"/>
                    <a:gd name="connsiteY105" fmla="*/ 899343 h 1516602"/>
                    <a:gd name="connsiteX106" fmla="*/ 595181 w 1003876"/>
                    <a:gd name="connsiteY106" fmla="*/ 957831 h 1516602"/>
                    <a:gd name="connsiteX107" fmla="*/ 507294 w 1003876"/>
                    <a:gd name="connsiteY107" fmla="*/ 847908 h 1516602"/>
                    <a:gd name="connsiteX108" fmla="*/ 503484 w 1003876"/>
                    <a:gd name="connsiteY108" fmla="*/ 358323 h 1516602"/>
                    <a:gd name="connsiteX109" fmla="*/ 499674 w 1003876"/>
                    <a:gd name="connsiteY109" fmla="*/ 66858 h 1516602"/>
                    <a:gd name="connsiteX110" fmla="*/ 490149 w 1003876"/>
                    <a:gd name="connsiteY110" fmla="*/ 40188 h 1516602"/>
                    <a:gd name="connsiteX111" fmla="*/ 488244 w 1003876"/>
                    <a:gd name="connsiteY111" fmla="*/ 34473 h 1516602"/>
                    <a:gd name="connsiteX112" fmla="*/ 484434 w 1003876"/>
                    <a:gd name="connsiteY112" fmla="*/ 28758 h 1516602"/>
                    <a:gd name="connsiteX113" fmla="*/ 478719 w 1003876"/>
                    <a:gd name="connsiteY113" fmla="*/ 17328 h 1516602"/>
                    <a:gd name="connsiteX114" fmla="*/ 473004 w 1003876"/>
                    <a:gd name="connsiteY114" fmla="*/ 13518 h 1516602"/>
                    <a:gd name="connsiteX115" fmla="*/ 469194 w 1003876"/>
                    <a:gd name="connsiteY115" fmla="*/ 7803 h 1516602"/>
                    <a:gd name="connsiteX116" fmla="*/ 429189 w 1003876"/>
                    <a:gd name="connsiteY116" fmla="*/ 11613 h 1516602"/>
                    <a:gd name="connsiteX117" fmla="*/ 425379 w 1003876"/>
                    <a:gd name="connsiteY117" fmla="*/ 78288 h 1516602"/>
                    <a:gd name="connsiteX118" fmla="*/ 425379 w 1003876"/>
                    <a:gd name="connsiteY118" fmla="*/ 84003 h 1516602"/>
                    <a:gd name="connsiteX119" fmla="*/ 429189 w 1003876"/>
                    <a:gd name="connsiteY119" fmla="*/ 238308 h 1516602"/>
                    <a:gd name="connsiteX120" fmla="*/ 440619 w 1003876"/>
                    <a:gd name="connsiteY120" fmla="*/ 421188 h 1516602"/>
                    <a:gd name="connsiteX121" fmla="*/ 435265 w 1003876"/>
                    <a:gd name="connsiteY121" fmla="*/ 718368 h 1516602"/>
                    <a:gd name="connsiteX122" fmla="*/ 435059 w 1003876"/>
                    <a:gd name="connsiteY122" fmla="*/ 799046 h 1516602"/>
                    <a:gd name="connsiteX123" fmla="*/ 430322 w 1003876"/>
                    <a:gd name="connsiteY123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32743 h 1516602"/>
                    <a:gd name="connsiteX34" fmla="*/ 332034 w 1003876"/>
                    <a:gd name="connsiteY34" fmla="*/ 1463223 h 1516602"/>
                    <a:gd name="connsiteX35" fmla="*/ 364419 w 1003876"/>
                    <a:gd name="connsiteY35" fmla="*/ 1512753 h 1516602"/>
                    <a:gd name="connsiteX36" fmla="*/ 387279 w 1003876"/>
                    <a:gd name="connsiteY36" fmla="*/ 1514658 h 1516602"/>
                    <a:gd name="connsiteX37" fmla="*/ 392994 w 1003876"/>
                    <a:gd name="connsiteY37" fmla="*/ 1508943 h 1516602"/>
                    <a:gd name="connsiteX38" fmla="*/ 394899 w 1003876"/>
                    <a:gd name="connsiteY38" fmla="*/ 1497513 h 1516602"/>
                    <a:gd name="connsiteX39" fmla="*/ 396804 w 1003876"/>
                    <a:gd name="connsiteY39" fmla="*/ 1491798 h 1516602"/>
                    <a:gd name="connsiteX40" fmla="*/ 398709 w 1003876"/>
                    <a:gd name="connsiteY40" fmla="*/ 1474653 h 1516602"/>
                    <a:gd name="connsiteX41" fmla="*/ 400614 w 1003876"/>
                    <a:gd name="connsiteY41" fmla="*/ 1461318 h 1516602"/>
                    <a:gd name="connsiteX42" fmla="*/ 404424 w 1003876"/>
                    <a:gd name="connsiteY42" fmla="*/ 1404168 h 1516602"/>
                    <a:gd name="connsiteX43" fmla="*/ 410139 w 1003876"/>
                    <a:gd name="connsiteY43" fmla="*/ 1392738 h 1516602"/>
                    <a:gd name="connsiteX44" fmla="*/ 413949 w 1003876"/>
                    <a:gd name="connsiteY44" fmla="*/ 1379403 h 1516602"/>
                    <a:gd name="connsiteX45" fmla="*/ 415854 w 1003876"/>
                    <a:gd name="connsiteY45" fmla="*/ 1373688 h 1516602"/>
                    <a:gd name="connsiteX46" fmla="*/ 417759 w 1003876"/>
                    <a:gd name="connsiteY46" fmla="*/ 1360353 h 1516602"/>
                    <a:gd name="connsiteX47" fmla="*/ 421569 w 1003876"/>
                    <a:gd name="connsiteY47" fmla="*/ 1348923 h 1516602"/>
                    <a:gd name="connsiteX48" fmla="*/ 427284 w 1003876"/>
                    <a:gd name="connsiteY48" fmla="*/ 1335588 h 1516602"/>
                    <a:gd name="connsiteX49" fmla="*/ 467289 w 1003876"/>
                    <a:gd name="connsiteY49" fmla="*/ 1265103 h 1516602"/>
                    <a:gd name="connsiteX50" fmla="*/ 528455 w 1003876"/>
                    <a:gd name="connsiteY50" fmla="*/ 1230091 h 1516602"/>
                    <a:gd name="connsiteX51" fmla="*/ 601154 w 1003876"/>
                    <a:gd name="connsiteY51" fmla="*/ 1221700 h 1516602"/>
                    <a:gd name="connsiteX52" fmla="*/ 720654 w 1003876"/>
                    <a:gd name="connsiteY52" fmla="*/ 1316538 h 1516602"/>
                    <a:gd name="connsiteX53" fmla="*/ 733989 w 1003876"/>
                    <a:gd name="connsiteY53" fmla="*/ 1326063 h 1516602"/>
                    <a:gd name="connsiteX54" fmla="*/ 743514 w 1003876"/>
                    <a:gd name="connsiteY54" fmla="*/ 1327968 h 1516602"/>
                    <a:gd name="connsiteX55" fmla="*/ 749229 w 1003876"/>
                    <a:gd name="connsiteY55" fmla="*/ 1329873 h 1516602"/>
                    <a:gd name="connsiteX56" fmla="*/ 762564 w 1003876"/>
                    <a:gd name="connsiteY56" fmla="*/ 1335588 h 1516602"/>
                    <a:gd name="connsiteX57" fmla="*/ 777804 w 1003876"/>
                    <a:gd name="connsiteY57" fmla="*/ 1333683 h 1516602"/>
                    <a:gd name="connsiteX58" fmla="*/ 789234 w 1003876"/>
                    <a:gd name="connsiteY58" fmla="*/ 1327968 h 1516602"/>
                    <a:gd name="connsiteX59" fmla="*/ 794949 w 1003876"/>
                    <a:gd name="connsiteY59" fmla="*/ 1326063 h 1516602"/>
                    <a:gd name="connsiteX60" fmla="*/ 802569 w 1003876"/>
                    <a:gd name="connsiteY60" fmla="*/ 1308918 h 1516602"/>
                    <a:gd name="connsiteX61" fmla="*/ 800664 w 1003876"/>
                    <a:gd name="connsiteY61" fmla="*/ 1284153 h 1516602"/>
                    <a:gd name="connsiteX62" fmla="*/ 798759 w 1003876"/>
                    <a:gd name="connsiteY62" fmla="*/ 1278438 h 1516602"/>
                    <a:gd name="connsiteX63" fmla="*/ 796854 w 1003876"/>
                    <a:gd name="connsiteY63" fmla="*/ 1270818 h 1516602"/>
                    <a:gd name="connsiteX64" fmla="*/ 783519 w 1003876"/>
                    <a:gd name="connsiteY64" fmla="*/ 1253673 h 1516602"/>
                    <a:gd name="connsiteX65" fmla="*/ 773994 w 1003876"/>
                    <a:gd name="connsiteY65" fmla="*/ 1247958 h 1516602"/>
                    <a:gd name="connsiteX66" fmla="*/ 648264 w 1003876"/>
                    <a:gd name="connsiteY66" fmla="*/ 1156518 h 1516602"/>
                    <a:gd name="connsiteX67" fmla="*/ 644454 w 1003876"/>
                    <a:gd name="connsiteY67" fmla="*/ 1139373 h 1516602"/>
                    <a:gd name="connsiteX68" fmla="*/ 646359 w 1003876"/>
                    <a:gd name="connsiteY68" fmla="*/ 1131753 h 1516602"/>
                    <a:gd name="connsiteX69" fmla="*/ 650169 w 1003876"/>
                    <a:gd name="connsiteY69" fmla="*/ 1114608 h 1516602"/>
                    <a:gd name="connsiteX70" fmla="*/ 653979 w 1003876"/>
                    <a:gd name="connsiteY70" fmla="*/ 1108893 h 1516602"/>
                    <a:gd name="connsiteX71" fmla="*/ 655884 w 1003876"/>
                    <a:gd name="connsiteY71" fmla="*/ 1103178 h 1516602"/>
                    <a:gd name="connsiteX72" fmla="*/ 661599 w 1003876"/>
                    <a:gd name="connsiteY72" fmla="*/ 1101273 h 1516602"/>
                    <a:gd name="connsiteX73" fmla="*/ 671124 w 1003876"/>
                    <a:gd name="connsiteY73" fmla="*/ 1089843 h 1516602"/>
                    <a:gd name="connsiteX74" fmla="*/ 724464 w 1003876"/>
                    <a:gd name="connsiteY74" fmla="*/ 1082223 h 1516602"/>
                    <a:gd name="connsiteX75" fmla="*/ 842574 w 1003876"/>
                    <a:gd name="connsiteY75" fmla="*/ 1084128 h 1516602"/>
                    <a:gd name="connsiteX76" fmla="*/ 871149 w 1003876"/>
                    <a:gd name="connsiteY76" fmla="*/ 1086033 h 1516602"/>
                    <a:gd name="connsiteX77" fmla="*/ 899724 w 1003876"/>
                    <a:gd name="connsiteY77" fmla="*/ 1091748 h 1516602"/>
                    <a:gd name="connsiteX78" fmla="*/ 922584 w 1003876"/>
                    <a:gd name="connsiteY78" fmla="*/ 1095558 h 1516602"/>
                    <a:gd name="connsiteX79" fmla="*/ 985294 w 1003876"/>
                    <a:gd name="connsiteY79" fmla="*/ 1104311 h 1516602"/>
                    <a:gd name="connsiteX80" fmla="*/ 1003378 w 1003876"/>
                    <a:gd name="connsiteY80" fmla="*/ 1065958 h 1516602"/>
                    <a:gd name="connsiteX81" fmla="*/ 970209 w 1003876"/>
                    <a:gd name="connsiteY81" fmla="*/ 1044123 h 1516602"/>
                    <a:gd name="connsiteX82" fmla="*/ 935919 w 1003876"/>
                    <a:gd name="connsiteY82" fmla="*/ 1034598 h 1516602"/>
                    <a:gd name="connsiteX83" fmla="*/ 825429 w 1003876"/>
                    <a:gd name="connsiteY83" fmla="*/ 1034598 h 1516602"/>
                    <a:gd name="connsiteX84" fmla="*/ 730179 w 1003876"/>
                    <a:gd name="connsiteY84" fmla="*/ 1038408 h 1516602"/>
                    <a:gd name="connsiteX85" fmla="*/ 669219 w 1003876"/>
                    <a:gd name="connsiteY85" fmla="*/ 1046028 h 1516602"/>
                    <a:gd name="connsiteX86" fmla="*/ 646360 w 1003876"/>
                    <a:gd name="connsiteY86" fmla="*/ 1049838 h 1516602"/>
                    <a:gd name="connsiteX87" fmla="*/ 640078 w 1003876"/>
                    <a:gd name="connsiteY87" fmla="*/ 1026051 h 1516602"/>
                    <a:gd name="connsiteX88" fmla="*/ 673029 w 1003876"/>
                    <a:gd name="connsiteY88" fmla="*/ 992688 h 1516602"/>
                    <a:gd name="connsiteX89" fmla="*/ 674934 w 1003876"/>
                    <a:gd name="connsiteY89" fmla="*/ 986973 h 1516602"/>
                    <a:gd name="connsiteX90" fmla="*/ 680649 w 1003876"/>
                    <a:gd name="connsiteY90" fmla="*/ 985068 h 1516602"/>
                    <a:gd name="connsiteX91" fmla="*/ 686364 w 1003876"/>
                    <a:gd name="connsiteY91" fmla="*/ 981258 h 1516602"/>
                    <a:gd name="connsiteX92" fmla="*/ 695889 w 1003876"/>
                    <a:gd name="connsiteY92" fmla="*/ 971733 h 1516602"/>
                    <a:gd name="connsiteX93" fmla="*/ 705414 w 1003876"/>
                    <a:gd name="connsiteY93" fmla="*/ 960303 h 1516602"/>
                    <a:gd name="connsiteX94" fmla="*/ 716844 w 1003876"/>
                    <a:gd name="connsiteY94" fmla="*/ 952683 h 1516602"/>
                    <a:gd name="connsiteX95" fmla="*/ 732084 w 1003876"/>
                    <a:gd name="connsiteY95" fmla="*/ 939348 h 1516602"/>
                    <a:gd name="connsiteX96" fmla="*/ 741609 w 1003876"/>
                    <a:gd name="connsiteY96" fmla="*/ 927918 h 1516602"/>
                    <a:gd name="connsiteX97" fmla="*/ 753039 w 1003876"/>
                    <a:gd name="connsiteY97" fmla="*/ 918393 h 1516602"/>
                    <a:gd name="connsiteX98" fmla="*/ 758754 w 1003876"/>
                    <a:gd name="connsiteY98" fmla="*/ 906963 h 1516602"/>
                    <a:gd name="connsiteX99" fmla="*/ 760659 w 1003876"/>
                    <a:gd name="connsiteY99" fmla="*/ 901248 h 1516602"/>
                    <a:gd name="connsiteX100" fmla="*/ 766374 w 1003876"/>
                    <a:gd name="connsiteY100" fmla="*/ 889818 h 1516602"/>
                    <a:gd name="connsiteX101" fmla="*/ 764469 w 1003876"/>
                    <a:gd name="connsiteY101" fmla="*/ 874578 h 1516602"/>
                    <a:gd name="connsiteX102" fmla="*/ 758754 w 1003876"/>
                    <a:gd name="connsiteY102" fmla="*/ 872673 h 1516602"/>
                    <a:gd name="connsiteX103" fmla="*/ 737799 w 1003876"/>
                    <a:gd name="connsiteY103" fmla="*/ 874578 h 1516602"/>
                    <a:gd name="connsiteX104" fmla="*/ 732084 w 1003876"/>
                    <a:gd name="connsiteY104" fmla="*/ 878388 h 1516602"/>
                    <a:gd name="connsiteX105" fmla="*/ 699699 w 1003876"/>
                    <a:gd name="connsiteY105" fmla="*/ 899343 h 1516602"/>
                    <a:gd name="connsiteX106" fmla="*/ 595181 w 1003876"/>
                    <a:gd name="connsiteY106" fmla="*/ 957831 h 1516602"/>
                    <a:gd name="connsiteX107" fmla="*/ 507294 w 1003876"/>
                    <a:gd name="connsiteY107" fmla="*/ 847908 h 1516602"/>
                    <a:gd name="connsiteX108" fmla="*/ 503484 w 1003876"/>
                    <a:gd name="connsiteY108" fmla="*/ 358323 h 1516602"/>
                    <a:gd name="connsiteX109" fmla="*/ 499674 w 1003876"/>
                    <a:gd name="connsiteY109" fmla="*/ 66858 h 1516602"/>
                    <a:gd name="connsiteX110" fmla="*/ 490149 w 1003876"/>
                    <a:gd name="connsiteY110" fmla="*/ 40188 h 1516602"/>
                    <a:gd name="connsiteX111" fmla="*/ 488244 w 1003876"/>
                    <a:gd name="connsiteY111" fmla="*/ 34473 h 1516602"/>
                    <a:gd name="connsiteX112" fmla="*/ 484434 w 1003876"/>
                    <a:gd name="connsiteY112" fmla="*/ 28758 h 1516602"/>
                    <a:gd name="connsiteX113" fmla="*/ 478719 w 1003876"/>
                    <a:gd name="connsiteY113" fmla="*/ 17328 h 1516602"/>
                    <a:gd name="connsiteX114" fmla="*/ 473004 w 1003876"/>
                    <a:gd name="connsiteY114" fmla="*/ 13518 h 1516602"/>
                    <a:gd name="connsiteX115" fmla="*/ 469194 w 1003876"/>
                    <a:gd name="connsiteY115" fmla="*/ 7803 h 1516602"/>
                    <a:gd name="connsiteX116" fmla="*/ 429189 w 1003876"/>
                    <a:gd name="connsiteY116" fmla="*/ 11613 h 1516602"/>
                    <a:gd name="connsiteX117" fmla="*/ 425379 w 1003876"/>
                    <a:gd name="connsiteY117" fmla="*/ 78288 h 1516602"/>
                    <a:gd name="connsiteX118" fmla="*/ 425379 w 1003876"/>
                    <a:gd name="connsiteY118" fmla="*/ 84003 h 1516602"/>
                    <a:gd name="connsiteX119" fmla="*/ 429189 w 1003876"/>
                    <a:gd name="connsiteY119" fmla="*/ 238308 h 1516602"/>
                    <a:gd name="connsiteX120" fmla="*/ 440619 w 1003876"/>
                    <a:gd name="connsiteY120" fmla="*/ 421188 h 1516602"/>
                    <a:gd name="connsiteX121" fmla="*/ 435265 w 1003876"/>
                    <a:gd name="connsiteY121" fmla="*/ 718368 h 1516602"/>
                    <a:gd name="connsiteX122" fmla="*/ 435059 w 1003876"/>
                    <a:gd name="connsiteY122" fmla="*/ 799046 h 1516602"/>
                    <a:gd name="connsiteX123" fmla="*/ 430322 w 1003876"/>
                    <a:gd name="connsiteY123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20386 h 1516602"/>
                    <a:gd name="connsiteX34" fmla="*/ 332034 w 1003876"/>
                    <a:gd name="connsiteY34" fmla="*/ 1463223 h 1516602"/>
                    <a:gd name="connsiteX35" fmla="*/ 364419 w 1003876"/>
                    <a:gd name="connsiteY35" fmla="*/ 1512753 h 1516602"/>
                    <a:gd name="connsiteX36" fmla="*/ 387279 w 1003876"/>
                    <a:gd name="connsiteY36" fmla="*/ 1514658 h 1516602"/>
                    <a:gd name="connsiteX37" fmla="*/ 392994 w 1003876"/>
                    <a:gd name="connsiteY37" fmla="*/ 1508943 h 1516602"/>
                    <a:gd name="connsiteX38" fmla="*/ 394899 w 1003876"/>
                    <a:gd name="connsiteY38" fmla="*/ 1497513 h 1516602"/>
                    <a:gd name="connsiteX39" fmla="*/ 396804 w 1003876"/>
                    <a:gd name="connsiteY39" fmla="*/ 1491798 h 1516602"/>
                    <a:gd name="connsiteX40" fmla="*/ 398709 w 1003876"/>
                    <a:gd name="connsiteY40" fmla="*/ 1474653 h 1516602"/>
                    <a:gd name="connsiteX41" fmla="*/ 400614 w 1003876"/>
                    <a:gd name="connsiteY41" fmla="*/ 1461318 h 1516602"/>
                    <a:gd name="connsiteX42" fmla="*/ 404424 w 1003876"/>
                    <a:gd name="connsiteY42" fmla="*/ 1404168 h 1516602"/>
                    <a:gd name="connsiteX43" fmla="*/ 410139 w 1003876"/>
                    <a:gd name="connsiteY43" fmla="*/ 1392738 h 1516602"/>
                    <a:gd name="connsiteX44" fmla="*/ 413949 w 1003876"/>
                    <a:gd name="connsiteY44" fmla="*/ 1379403 h 1516602"/>
                    <a:gd name="connsiteX45" fmla="*/ 415854 w 1003876"/>
                    <a:gd name="connsiteY45" fmla="*/ 1373688 h 1516602"/>
                    <a:gd name="connsiteX46" fmla="*/ 417759 w 1003876"/>
                    <a:gd name="connsiteY46" fmla="*/ 1360353 h 1516602"/>
                    <a:gd name="connsiteX47" fmla="*/ 421569 w 1003876"/>
                    <a:gd name="connsiteY47" fmla="*/ 1348923 h 1516602"/>
                    <a:gd name="connsiteX48" fmla="*/ 427284 w 1003876"/>
                    <a:gd name="connsiteY48" fmla="*/ 1335588 h 1516602"/>
                    <a:gd name="connsiteX49" fmla="*/ 467289 w 1003876"/>
                    <a:gd name="connsiteY49" fmla="*/ 1265103 h 1516602"/>
                    <a:gd name="connsiteX50" fmla="*/ 528455 w 1003876"/>
                    <a:gd name="connsiteY50" fmla="*/ 1230091 h 1516602"/>
                    <a:gd name="connsiteX51" fmla="*/ 601154 w 1003876"/>
                    <a:gd name="connsiteY51" fmla="*/ 1221700 h 1516602"/>
                    <a:gd name="connsiteX52" fmla="*/ 720654 w 1003876"/>
                    <a:gd name="connsiteY52" fmla="*/ 1316538 h 1516602"/>
                    <a:gd name="connsiteX53" fmla="*/ 733989 w 1003876"/>
                    <a:gd name="connsiteY53" fmla="*/ 1326063 h 1516602"/>
                    <a:gd name="connsiteX54" fmla="*/ 743514 w 1003876"/>
                    <a:gd name="connsiteY54" fmla="*/ 1327968 h 1516602"/>
                    <a:gd name="connsiteX55" fmla="*/ 749229 w 1003876"/>
                    <a:gd name="connsiteY55" fmla="*/ 1329873 h 1516602"/>
                    <a:gd name="connsiteX56" fmla="*/ 762564 w 1003876"/>
                    <a:gd name="connsiteY56" fmla="*/ 1335588 h 1516602"/>
                    <a:gd name="connsiteX57" fmla="*/ 777804 w 1003876"/>
                    <a:gd name="connsiteY57" fmla="*/ 1333683 h 1516602"/>
                    <a:gd name="connsiteX58" fmla="*/ 789234 w 1003876"/>
                    <a:gd name="connsiteY58" fmla="*/ 1327968 h 1516602"/>
                    <a:gd name="connsiteX59" fmla="*/ 794949 w 1003876"/>
                    <a:gd name="connsiteY59" fmla="*/ 1326063 h 1516602"/>
                    <a:gd name="connsiteX60" fmla="*/ 802569 w 1003876"/>
                    <a:gd name="connsiteY60" fmla="*/ 1308918 h 1516602"/>
                    <a:gd name="connsiteX61" fmla="*/ 800664 w 1003876"/>
                    <a:gd name="connsiteY61" fmla="*/ 1284153 h 1516602"/>
                    <a:gd name="connsiteX62" fmla="*/ 798759 w 1003876"/>
                    <a:gd name="connsiteY62" fmla="*/ 1278438 h 1516602"/>
                    <a:gd name="connsiteX63" fmla="*/ 796854 w 1003876"/>
                    <a:gd name="connsiteY63" fmla="*/ 1270818 h 1516602"/>
                    <a:gd name="connsiteX64" fmla="*/ 783519 w 1003876"/>
                    <a:gd name="connsiteY64" fmla="*/ 1253673 h 1516602"/>
                    <a:gd name="connsiteX65" fmla="*/ 773994 w 1003876"/>
                    <a:gd name="connsiteY65" fmla="*/ 1247958 h 1516602"/>
                    <a:gd name="connsiteX66" fmla="*/ 648264 w 1003876"/>
                    <a:gd name="connsiteY66" fmla="*/ 1156518 h 1516602"/>
                    <a:gd name="connsiteX67" fmla="*/ 644454 w 1003876"/>
                    <a:gd name="connsiteY67" fmla="*/ 1139373 h 1516602"/>
                    <a:gd name="connsiteX68" fmla="*/ 646359 w 1003876"/>
                    <a:gd name="connsiteY68" fmla="*/ 1131753 h 1516602"/>
                    <a:gd name="connsiteX69" fmla="*/ 650169 w 1003876"/>
                    <a:gd name="connsiteY69" fmla="*/ 1114608 h 1516602"/>
                    <a:gd name="connsiteX70" fmla="*/ 653979 w 1003876"/>
                    <a:gd name="connsiteY70" fmla="*/ 1108893 h 1516602"/>
                    <a:gd name="connsiteX71" fmla="*/ 655884 w 1003876"/>
                    <a:gd name="connsiteY71" fmla="*/ 1103178 h 1516602"/>
                    <a:gd name="connsiteX72" fmla="*/ 661599 w 1003876"/>
                    <a:gd name="connsiteY72" fmla="*/ 1101273 h 1516602"/>
                    <a:gd name="connsiteX73" fmla="*/ 671124 w 1003876"/>
                    <a:gd name="connsiteY73" fmla="*/ 1089843 h 1516602"/>
                    <a:gd name="connsiteX74" fmla="*/ 724464 w 1003876"/>
                    <a:gd name="connsiteY74" fmla="*/ 1082223 h 1516602"/>
                    <a:gd name="connsiteX75" fmla="*/ 842574 w 1003876"/>
                    <a:gd name="connsiteY75" fmla="*/ 1084128 h 1516602"/>
                    <a:gd name="connsiteX76" fmla="*/ 871149 w 1003876"/>
                    <a:gd name="connsiteY76" fmla="*/ 1086033 h 1516602"/>
                    <a:gd name="connsiteX77" fmla="*/ 899724 w 1003876"/>
                    <a:gd name="connsiteY77" fmla="*/ 1091748 h 1516602"/>
                    <a:gd name="connsiteX78" fmla="*/ 922584 w 1003876"/>
                    <a:gd name="connsiteY78" fmla="*/ 1095558 h 1516602"/>
                    <a:gd name="connsiteX79" fmla="*/ 985294 w 1003876"/>
                    <a:gd name="connsiteY79" fmla="*/ 1104311 h 1516602"/>
                    <a:gd name="connsiteX80" fmla="*/ 1003378 w 1003876"/>
                    <a:gd name="connsiteY80" fmla="*/ 1065958 h 1516602"/>
                    <a:gd name="connsiteX81" fmla="*/ 970209 w 1003876"/>
                    <a:gd name="connsiteY81" fmla="*/ 1044123 h 1516602"/>
                    <a:gd name="connsiteX82" fmla="*/ 935919 w 1003876"/>
                    <a:gd name="connsiteY82" fmla="*/ 1034598 h 1516602"/>
                    <a:gd name="connsiteX83" fmla="*/ 825429 w 1003876"/>
                    <a:gd name="connsiteY83" fmla="*/ 1034598 h 1516602"/>
                    <a:gd name="connsiteX84" fmla="*/ 730179 w 1003876"/>
                    <a:gd name="connsiteY84" fmla="*/ 1038408 h 1516602"/>
                    <a:gd name="connsiteX85" fmla="*/ 669219 w 1003876"/>
                    <a:gd name="connsiteY85" fmla="*/ 1046028 h 1516602"/>
                    <a:gd name="connsiteX86" fmla="*/ 646360 w 1003876"/>
                    <a:gd name="connsiteY86" fmla="*/ 1049838 h 1516602"/>
                    <a:gd name="connsiteX87" fmla="*/ 640078 w 1003876"/>
                    <a:gd name="connsiteY87" fmla="*/ 1026051 h 1516602"/>
                    <a:gd name="connsiteX88" fmla="*/ 673029 w 1003876"/>
                    <a:gd name="connsiteY88" fmla="*/ 992688 h 1516602"/>
                    <a:gd name="connsiteX89" fmla="*/ 674934 w 1003876"/>
                    <a:gd name="connsiteY89" fmla="*/ 986973 h 1516602"/>
                    <a:gd name="connsiteX90" fmla="*/ 680649 w 1003876"/>
                    <a:gd name="connsiteY90" fmla="*/ 985068 h 1516602"/>
                    <a:gd name="connsiteX91" fmla="*/ 686364 w 1003876"/>
                    <a:gd name="connsiteY91" fmla="*/ 981258 h 1516602"/>
                    <a:gd name="connsiteX92" fmla="*/ 695889 w 1003876"/>
                    <a:gd name="connsiteY92" fmla="*/ 971733 h 1516602"/>
                    <a:gd name="connsiteX93" fmla="*/ 705414 w 1003876"/>
                    <a:gd name="connsiteY93" fmla="*/ 960303 h 1516602"/>
                    <a:gd name="connsiteX94" fmla="*/ 716844 w 1003876"/>
                    <a:gd name="connsiteY94" fmla="*/ 952683 h 1516602"/>
                    <a:gd name="connsiteX95" fmla="*/ 732084 w 1003876"/>
                    <a:gd name="connsiteY95" fmla="*/ 939348 h 1516602"/>
                    <a:gd name="connsiteX96" fmla="*/ 741609 w 1003876"/>
                    <a:gd name="connsiteY96" fmla="*/ 927918 h 1516602"/>
                    <a:gd name="connsiteX97" fmla="*/ 753039 w 1003876"/>
                    <a:gd name="connsiteY97" fmla="*/ 918393 h 1516602"/>
                    <a:gd name="connsiteX98" fmla="*/ 758754 w 1003876"/>
                    <a:gd name="connsiteY98" fmla="*/ 906963 h 1516602"/>
                    <a:gd name="connsiteX99" fmla="*/ 760659 w 1003876"/>
                    <a:gd name="connsiteY99" fmla="*/ 901248 h 1516602"/>
                    <a:gd name="connsiteX100" fmla="*/ 766374 w 1003876"/>
                    <a:gd name="connsiteY100" fmla="*/ 889818 h 1516602"/>
                    <a:gd name="connsiteX101" fmla="*/ 764469 w 1003876"/>
                    <a:gd name="connsiteY101" fmla="*/ 874578 h 1516602"/>
                    <a:gd name="connsiteX102" fmla="*/ 758754 w 1003876"/>
                    <a:gd name="connsiteY102" fmla="*/ 872673 h 1516602"/>
                    <a:gd name="connsiteX103" fmla="*/ 737799 w 1003876"/>
                    <a:gd name="connsiteY103" fmla="*/ 874578 h 1516602"/>
                    <a:gd name="connsiteX104" fmla="*/ 732084 w 1003876"/>
                    <a:gd name="connsiteY104" fmla="*/ 878388 h 1516602"/>
                    <a:gd name="connsiteX105" fmla="*/ 699699 w 1003876"/>
                    <a:gd name="connsiteY105" fmla="*/ 899343 h 1516602"/>
                    <a:gd name="connsiteX106" fmla="*/ 595181 w 1003876"/>
                    <a:gd name="connsiteY106" fmla="*/ 957831 h 1516602"/>
                    <a:gd name="connsiteX107" fmla="*/ 507294 w 1003876"/>
                    <a:gd name="connsiteY107" fmla="*/ 847908 h 1516602"/>
                    <a:gd name="connsiteX108" fmla="*/ 503484 w 1003876"/>
                    <a:gd name="connsiteY108" fmla="*/ 358323 h 1516602"/>
                    <a:gd name="connsiteX109" fmla="*/ 499674 w 1003876"/>
                    <a:gd name="connsiteY109" fmla="*/ 66858 h 1516602"/>
                    <a:gd name="connsiteX110" fmla="*/ 490149 w 1003876"/>
                    <a:gd name="connsiteY110" fmla="*/ 40188 h 1516602"/>
                    <a:gd name="connsiteX111" fmla="*/ 488244 w 1003876"/>
                    <a:gd name="connsiteY111" fmla="*/ 34473 h 1516602"/>
                    <a:gd name="connsiteX112" fmla="*/ 484434 w 1003876"/>
                    <a:gd name="connsiteY112" fmla="*/ 28758 h 1516602"/>
                    <a:gd name="connsiteX113" fmla="*/ 478719 w 1003876"/>
                    <a:gd name="connsiteY113" fmla="*/ 17328 h 1516602"/>
                    <a:gd name="connsiteX114" fmla="*/ 473004 w 1003876"/>
                    <a:gd name="connsiteY114" fmla="*/ 13518 h 1516602"/>
                    <a:gd name="connsiteX115" fmla="*/ 469194 w 1003876"/>
                    <a:gd name="connsiteY115" fmla="*/ 7803 h 1516602"/>
                    <a:gd name="connsiteX116" fmla="*/ 429189 w 1003876"/>
                    <a:gd name="connsiteY116" fmla="*/ 11613 h 1516602"/>
                    <a:gd name="connsiteX117" fmla="*/ 425379 w 1003876"/>
                    <a:gd name="connsiteY117" fmla="*/ 78288 h 1516602"/>
                    <a:gd name="connsiteX118" fmla="*/ 425379 w 1003876"/>
                    <a:gd name="connsiteY118" fmla="*/ 84003 h 1516602"/>
                    <a:gd name="connsiteX119" fmla="*/ 429189 w 1003876"/>
                    <a:gd name="connsiteY119" fmla="*/ 238308 h 1516602"/>
                    <a:gd name="connsiteX120" fmla="*/ 440619 w 1003876"/>
                    <a:gd name="connsiteY120" fmla="*/ 421188 h 1516602"/>
                    <a:gd name="connsiteX121" fmla="*/ 435265 w 1003876"/>
                    <a:gd name="connsiteY121" fmla="*/ 718368 h 1516602"/>
                    <a:gd name="connsiteX122" fmla="*/ 435059 w 1003876"/>
                    <a:gd name="connsiteY122" fmla="*/ 799046 h 1516602"/>
                    <a:gd name="connsiteX123" fmla="*/ 430322 w 1003876"/>
                    <a:gd name="connsiteY123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20386 h 1516602"/>
                    <a:gd name="connsiteX34" fmla="*/ 332034 w 1003876"/>
                    <a:gd name="connsiteY34" fmla="*/ 1463223 h 1516602"/>
                    <a:gd name="connsiteX35" fmla="*/ 364419 w 1003876"/>
                    <a:gd name="connsiteY35" fmla="*/ 1512753 h 1516602"/>
                    <a:gd name="connsiteX36" fmla="*/ 387279 w 1003876"/>
                    <a:gd name="connsiteY36" fmla="*/ 1514658 h 1516602"/>
                    <a:gd name="connsiteX37" fmla="*/ 392994 w 1003876"/>
                    <a:gd name="connsiteY37" fmla="*/ 1508943 h 1516602"/>
                    <a:gd name="connsiteX38" fmla="*/ 394899 w 1003876"/>
                    <a:gd name="connsiteY38" fmla="*/ 1497513 h 1516602"/>
                    <a:gd name="connsiteX39" fmla="*/ 396804 w 1003876"/>
                    <a:gd name="connsiteY39" fmla="*/ 1491798 h 1516602"/>
                    <a:gd name="connsiteX40" fmla="*/ 398709 w 1003876"/>
                    <a:gd name="connsiteY40" fmla="*/ 1474653 h 1516602"/>
                    <a:gd name="connsiteX41" fmla="*/ 400614 w 1003876"/>
                    <a:gd name="connsiteY41" fmla="*/ 1461318 h 1516602"/>
                    <a:gd name="connsiteX42" fmla="*/ 404424 w 1003876"/>
                    <a:gd name="connsiteY42" fmla="*/ 1404168 h 1516602"/>
                    <a:gd name="connsiteX43" fmla="*/ 410139 w 1003876"/>
                    <a:gd name="connsiteY43" fmla="*/ 1392738 h 1516602"/>
                    <a:gd name="connsiteX44" fmla="*/ 413949 w 1003876"/>
                    <a:gd name="connsiteY44" fmla="*/ 1379403 h 1516602"/>
                    <a:gd name="connsiteX45" fmla="*/ 415854 w 1003876"/>
                    <a:gd name="connsiteY45" fmla="*/ 1373688 h 1516602"/>
                    <a:gd name="connsiteX46" fmla="*/ 417759 w 1003876"/>
                    <a:gd name="connsiteY46" fmla="*/ 1360353 h 1516602"/>
                    <a:gd name="connsiteX47" fmla="*/ 421569 w 1003876"/>
                    <a:gd name="connsiteY47" fmla="*/ 1348923 h 1516602"/>
                    <a:gd name="connsiteX48" fmla="*/ 427284 w 1003876"/>
                    <a:gd name="connsiteY48" fmla="*/ 1335588 h 1516602"/>
                    <a:gd name="connsiteX49" fmla="*/ 467289 w 1003876"/>
                    <a:gd name="connsiteY49" fmla="*/ 1265103 h 1516602"/>
                    <a:gd name="connsiteX50" fmla="*/ 528455 w 1003876"/>
                    <a:gd name="connsiteY50" fmla="*/ 1230091 h 1516602"/>
                    <a:gd name="connsiteX51" fmla="*/ 601154 w 1003876"/>
                    <a:gd name="connsiteY51" fmla="*/ 1221700 h 1516602"/>
                    <a:gd name="connsiteX52" fmla="*/ 720654 w 1003876"/>
                    <a:gd name="connsiteY52" fmla="*/ 1316538 h 1516602"/>
                    <a:gd name="connsiteX53" fmla="*/ 733989 w 1003876"/>
                    <a:gd name="connsiteY53" fmla="*/ 1326063 h 1516602"/>
                    <a:gd name="connsiteX54" fmla="*/ 743514 w 1003876"/>
                    <a:gd name="connsiteY54" fmla="*/ 1327968 h 1516602"/>
                    <a:gd name="connsiteX55" fmla="*/ 749229 w 1003876"/>
                    <a:gd name="connsiteY55" fmla="*/ 1329873 h 1516602"/>
                    <a:gd name="connsiteX56" fmla="*/ 762564 w 1003876"/>
                    <a:gd name="connsiteY56" fmla="*/ 1335588 h 1516602"/>
                    <a:gd name="connsiteX57" fmla="*/ 777804 w 1003876"/>
                    <a:gd name="connsiteY57" fmla="*/ 1333683 h 1516602"/>
                    <a:gd name="connsiteX58" fmla="*/ 789234 w 1003876"/>
                    <a:gd name="connsiteY58" fmla="*/ 1327968 h 1516602"/>
                    <a:gd name="connsiteX59" fmla="*/ 794949 w 1003876"/>
                    <a:gd name="connsiteY59" fmla="*/ 1326063 h 1516602"/>
                    <a:gd name="connsiteX60" fmla="*/ 802569 w 1003876"/>
                    <a:gd name="connsiteY60" fmla="*/ 1308918 h 1516602"/>
                    <a:gd name="connsiteX61" fmla="*/ 800664 w 1003876"/>
                    <a:gd name="connsiteY61" fmla="*/ 1284153 h 1516602"/>
                    <a:gd name="connsiteX62" fmla="*/ 798759 w 1003876"/>
                    <a:gd name="connsiteY62" fmla="*/ 1278438 h 1516602"/>
                    <a:gd name="connsiteX63" fmla="*/ 796854 w 1003876"/>
                    <a:gd name="connsiteY63" fmla="*/ 1270818 h 1516602"/>
                    <a:gd name="connsiteX64" fmla="*/ 783519 w 1003876"/>
                    <a:gd name="connsiteY64" fmla="*/ 1253673 h 1516602"/>
                    <a:gd name="connsiteX65" fmla="*/ 773994 w 1003876"/>
                    <a:gd name="connsiteY65" fmla="*/ 1247958 h 1516602"/>
                    <a:gd name="connsiteX66" fmla="*/ 648264 w 1003876"/>
                    <a:gd name="connsiteY66" fmla="*/ 1156518 h 1516602"/>
                    <a:gd name="connsiteX67" fmla="*/ 644454 w 1003876"/>
                    <a:gd name="connsiteY67" fmla="*/ 1139373 h 1516602"/>
                    <a:gd name="connsiteX68" fmla="*/ 646359 w 1003876"/>
                    <a:gd name="connsiteY68" fmla="*/ 1131753 h 1516602"/>
                    <a:gd name="connsiteX69" fmla="*/ 650169 w 1003876"/>
                    <a:gd name="connsiteY69" fmla="*/ 1114608 h 1516602"/>
                    <a:gd name="connsiteX70" fmla="*/ 653979 w 1003876"/>
                    <a:gd name="connsiteY70" fmla="*/ 1108893 h 1516602"/>
                    <a:gd name="connsiteX71" fmla="*/ 655884 w 1003876"/>
                    <a:gd name="connsiteY71" fmla="*/ 1103178 h 1516602"/>
                    <a:gd name="connsiteX72" fmla="*/ 661599 w 1003876"/>
                    <a:gd name="connsiteY72" fmla="*/ 1101273 h 1516602"/>
                    <a:gd name="connsiteX73" fmla="*/ 671124 w 1003876"/>
                    <a:gd name="connsiteY73" fmla="*/ 1089843 h 1516602"/>
                    <a:gd name="connsiteX74" fmla="*/ 724464 w 1003876"/>
                    <a:gd name="connsiteY74" fmla="*/ 1082223 h 1516602"/>
                    <a:gd name="connsiteX75" fmla="*/ 842574 w 1003876"/>
                    <a:gd name="connsiteY75" fmla="*/ 1084128 h 1516602"/>
                    <a:gd name="connsiteX76" fmla="*/ 871149 w 1003876"/>
                    <a:gd name="connsiteY76" fmla="*/ 1086033 h 1516602"/>
                    <a:gd name="connsiteX77" fmla="*/ 899724 w 1003876"/>
                    <a:gd name="connsiteY77" fmla="*/ 1091748 h 1516602"/>
                    <a:gd name="connsiteX78" fmla="*/ 922584 w 1003876"/>
                    <a:gd name="connsiteY78" fmla="*/ 1095558 h 1516602"/>
                    <a:gd name="connsiteX79" fmla="*/ 985294 w 1003876"/>
                    <a:gd name="connsiteY79" fmla="*/ 1104311 h 1516602"/>
                    <a:gd name="connsiteX80" fmla="*/ 1003378 w 1003876"/>
                    <a:gd name="connsiteY80" fmla="*/ 1065958 h 1516602"/>
                    <a:gd name="connsiteX81" fmla="*/ 970209 w 1003876"/>
                    <a:gd name="connsiteY81" fmla="*/ 1044123 h 1516602"/>
                    <a:gd name="connsiteX82" fmla="*/ 935919 w 1003876"/>
                    <a:gd name="connsiteY82" fmla="*/ 1034598 h 1516602"/>
                    <a:gd name="connsiteX83" fmla="*/ 825429 w 1003876"/>
                    <a:gd name="connsiteY83" fmla="*/ 1034598 h 1516602"/>
                    <a:gd name="connsiteX84" fmla="*/ 730179 w 1003876"/>
                    <a:gd name="connsiteY84" fmla="*/ 1038408 h 1516602"/>
                    <a:gd name="connsiteX85" fmla="*/ 669219 w 1003876"/>
                    <a:gd name="connsiteY85" fmla="*/ 1046028 h 1516602"/>
                    <a:gd name="connsiteX86" fmla="*/ 646360 w 1003876"/>
                    <a:gd name="connsiteY86" fmla="*/ 1049838 h 1516602"/>
                    <a:gd name="connsiteX87" fmla="*/ 640078 w 1003876"/>
                    <a:gd name="connsiteY87" fmla="*/ 1026051 h 1516602"/>
                    <a:gd name="connsiteX88" fmla="*/ 673029 w 1003876"/>
                    <a:gd name="connsiteY88" fmla="*/ 992688 h 1516602"/>
                    <a:gd name="connsiteX89" fmla="*/ 674934 w 1003876"/>
                    <a:gd name="connsiteY89" fmla="*/ 986973 h 1516602"/>
                    <a:gd name="connsiteX90" fmla="*/ 680649 w 1003876"/>
                    <a:gd name="connsiteY90" fmla="*/ 985068 h 1516602"/>
                    <a:gd name="connsiteX91" fmla="*/ 686364 w 1003876"/>
                    <a:gd name="connsiteY91" fmla="*/ 981258 h 1516602"/>
                    <a:gd name="connsiteX92" fmla="*/ 695889 w 1003876"/>
                    <a:gd name="connsiteY92" fmla="*/ 971733 h 1516602"/>
                    <a:gd name="connsiteX93" fmla="*/ 705414 w 1003876"/>
                    <a:gd name="connsiteY93" fmla="*/ 960303 h 1516602"/>
                    <a:gd name="connsiteX94" fmla="*/ 716844 w 1003876"/>
                    <a:gd name="connsiteY94" fmla="*/ 952683 h 1516602"/>
                    <a:gd name="connsiteX95" fmla="*/ 732084 w 1003876"/>
                    <a:gd name="connsiteY95" fmla="*/ 939348 h 1516602"/>
                    <a:gd name="connsiteX96" fmla="*/ 741609 w 1003876"/>
                    <a:gd name="connsiteY96" fmla="*/ 927918 h 1516602"/>
                    <a:gd name="connsiteX97" fmla="*/ 753039 w 1003876"/>
                    <a:gd name="connsiteY97" fmla="*/ 918393 h 1516602"/>
                    <a:gd name="connsiteX98" fmla="*/ 758754 w 1003876"/>
                    <a:gd name="connsiteY98" fmla="*/ 906963 h 1516602"/>
                    <a:gd name="connsiteX99" fmla="*/ 760659 w 1003876"/>
                    <a:gd name="connsiteY99" fmla="*/ 901248 h 1516602"/>
                    <a:gd name="connsiteX100" fmla="*/ 766374 w 1003876"/>
                    <a:gd name="connsiteY100" fmla="*/ 889818 h 1516602"/>
                    <a:gd name="connsiteX101" fmla="*/ 764469 w 1003876"/>
                    <a:gd name="connsiteY101" fmla="*/ 874578 h 1516602"/>
                    <a:gd name="connsiteX102" fmla="*/ 758754 w 1003876"/>
                    <a:gd name="connsiteY102" fmla="*/ 872673 h 1516602"/>
                    <a:gd name="connsiteX103" fmla="*/ 737799 w 1003876"/>
                    <a:gd name="connsiteY103" fmla="*/ 874578 h 1516602"/>
                    <a:gd name="connsiteX104" fmla="*/ 732084 w 1003876"/>
                    <a:gd name="connsiteY104" fmla="*/ 878388 h 1516602"/>
                    <a:gd name="connsiteX105" fmla="*/ 699699 w 1003876"/>
                    <a:gd name="connsiteY105" fmla="*/ 899343 h 1516602"/>
                    <a:gd name="connsiteX106" fmla="*/ 595181 w 1003876"/>
                    <a:gd name="connsiteY106" fmla="*/ 957831 h 1516602"/>
                    <a:gd name="connsiteX107" fmla="*/ 507294 w 1003876"/>
                    <a:gd name="connsiteY107" fmla="*/ 847908 h 1516602"/>
                    <a:gd name="connsiteX108" fmla="*/ 503484 w 1003876"/>
                    <a:gd name="connsiteY108" fmla="*/ 358323 h 1516602"/>
                    <a:gd name="connsiteX109" fmla="*/ 499674 w 1003876"/>
                    <a:gd name="connsiteY109" fmla="*/ 66858 h 1516602"/>
                    <a:gd name="connsiteX110" fmla="*/ 490149 w 1003876"/>
                    <a:gd name="connsiteY110" fmla="*/ 40188 h 1516602"/>
                    <a:gd name="connsiteX111" fmla="*/ 488244 w 1003876"/>
                    <a:gd name="connsiteY111" fmla="*/ 34473 h 1516602"/>
                    <a:gd name="connsiteX112" fmla="*/ 484434 w 1003876"/>
                    <a:gd name="connsiteY112" fmla="*/ 28758 h 1516602"/>
                    <a:gd name="connsiteX113" fmla="*/ 478719 w 1003876"/>
                    <a:gd name="connsiteY113" fmla="*/ 17328 h 1516602"/>
                    <a:gd name="connsiteX114" fmla="*/ 473004 w 1003876"/>
                    <a:gd name="connsiteY114" fmla="*/ 13518 h 1516602"/>
                    <a:gd name="connsiteX115" fmla="*/ 469194 w 1003876"/>
                    <a:gd name="connsiteY115" fmla="*/ 7803 h 1516602"/>
                    <a:gd name="connsiteX116" fmla="*/ 429189 w 1003876"/>
                    <a:gd name="connsiteY116" fmla="*/ 11613 h 1516602"/>
                    <a:gd name="connsiteX117" fmla="*/ 425379 w 1003876"/>
                    <a:gd name="connsiteY117" fmla="*/ 78288 h 1516602"/>
                    <a:gd name="connsiteX118" fmla="*/ 425379 w 1003876"/>
                    <a:gd name="connsiteY118" fmla="*/ 84003 h 1516602"/>
                    <a:gd name="connsiteX119" fmla="*/ 429189 w 1003876"/>
                    <a:gd name="connsiteY119" fmla="*/ 238308 h 1516602"/>
                    <a:gd name="connsiteX120" fmla="*/ 440619 w 1003876"/>
                    <a:gd name="connsiteY120" fmla="*/ 421188 h 1516602"/>
                    <a:gd name="connsiteX121" fmla="*/ 435265 w 1003876"/>
                    <a:gd name="connsiteY121" fmla="*/ 718368 h 1516602"/>
                    <a:gd name="connsiteX122" fmla="*/ 435059 w 1003876"/>
                    <a:gd name="connsiteY122" fmla="*/ 799046 h 1516602"/>
                    <a:gd name="connsiteX123" fmla="*/ 430322 w 1003876"/>
                    <a:gd name="connsiteY123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20386 h 1516602"/>
                    <a:gd name="connsiteX34" fmla="*/ 332034 w 1003876"/>
                    <a:gd name="connsiteY34" fmla="*/ 1463223 h 1516602"/>
                    <a:gd name="connsiteX35" fmla="*/ 364419 w 1003876"/>
                    <a:gd name="connsiteY35" fmla="*/ 1512753 h 1516602"/>
                    <a:gd name="connsiteX36" fmla="*/ 387279 w 1003876"/>
                    <a:gd name="connsiteY36" fmla="*/ 1514658 h 1516602"/>
                    <a:gd name="connsiteX37" fmla="*/ 392994 w 1003876"/>
                    <a:gd name="connsiteY37" fmla="*/ 1508943 h 1516602"/>
                    <a:gd name="connsiteX38" fmla="*/ 394899 w 1003876"/>
                    <a:gd name="connsiteY38" fmla="*/ 1497513 h 1516602"/>
                    <a:gd name="connsiteX39" fmla="*/ 396804 w 1003876"/>
                    <a:gd name="connsiteY39" fmla="*/ 1491798 h 1516602"/>
                    <a:gd name="connsiteX40" fmla="*/ 398709 w 1003876"/>
                    <a:gd name="connsiteY40" fmla="*/ 1474653 h 1516602"/>
                    <a:gd name="connsiteX41" fmla="*/ 400614 w 1003876"/>
                    <a:gd name="connsiteY41" fmla="*/ 1461318 h 1516602"/>
                    <a:gd name="connsiteX42" fmla="*/ 404424 w 1003876"/>
                    <a:gd name="connsiteY42" fmla="*/ 1404168 h 1516602"/>
                    <a:gd name="connsiteX43" fmla="*/ 410139 w 1003876"/>
                    <a:gd name="connsiteY43" fmla="*/ 1392738 h 1516602"/>
                    <a:gd name="connsiteX44" fmla="*/ 413949 w 1003876"/>
                    <a:gd name="connsiteY44" fmla="*/ 1379403 h 1516602"/>
                    <a:gd name="connsiteX45" fmla="*/ 415854 w 1003876"/>
                    <a:gd name="connsiteY45" fmla="*/ 1373688 h 1516602"/>
                    <a:gd name="connsiteX46" fmla="*/ 417759 w 1003876"/>
                    <a:gd name="connsiteY46" fmla="*/ 1360353 h 1516602"/>
                    <a:gd name="connsiteX47" fmla="*/ 421569 w 1003876"/>
                    <a:gd name="connsiteY47" fmla="*/ 1348923 h 1516602"/>
                    <a:gd name="connsiteX48" fmla="*/ 427284 w 1003876"/>
                    <a:gd name="connsiteY48" fmla="*/ 1335588 h 1516602"/>
                    <a:gd name="connsiteX49" fmla="*/ 467289 w 1003876"/>
                    <a:gd name="connsiteY49" fmla="*/ 1265103 h 1516602"/>
                    <a:gd name="connsiteX50" fmla="*/ 528455 w 1003876"/>
                    <a:gd name="connsiteY50" fmla="*/ 1230091 h 1516602"/>
                    <a:gd name="connsiteX51" fmla="*/ 601154 w 1003876"/>
                    <a:gd name="connsiteY51" fmla="*/ 1221700 h 1516602"/>
                    <a:gd name="connsiteX52" fmla="*/ 720654 w 1003876"/>
                    <a:gd name="connsiteY52" fmla="*/ 1316538 h 1516602"/>
                    <a:gd name="connsiteX53" fmla="*/ 733989 w 1003876"/>
                    <a:gd name="connsiteY53" fmla="*/ 1326063 h 1516602"/>
                    <a:gd name="connsiteX54" fmla="*/ 743514 w 1003876"/>
                    <a:gd name="connsiteY54" fmla="*/ 1327968 h 1516602"/>
                    <a:gd name="connsiteX55" fmla="*/ 749229 w 1003876"/>
                    <a:gd name="connsiteY55" fmla="*/ 1329873 h 1516602"/>
                    <a:gd name="connsiteX56" fmla="*/ 762564 w 1003876"/>
                    <a:gd name="connsiteY56" fmla="*/ 1335588 h 1516602"/>
                    <a:gd name="connsiteX57" fmla="*/ 777804 w 1003876"/>
                    <a:gd name="connsiteY57" fmla="*/ 1333683 h 1516602"/>
                    <a:gd name="connsiteX58" fmla="*/ 789234 w 1003876"/>
                    <a:gd name="connsiteY58" fmla="*/ 1327968 h 1516602"/>
                    <a:gd name="connsiteX59" fmla="*/ 794949 w 1003876"/>
                    <a:gd name="connsiteY59" fmla="*/ 1326063 h 1516602"/>
                    <a:gd name="connsiteX60" fmla="*/ 802569 w 1003876"/>
                    <a:gd name="connsiteY60" fmla="*/ 1308918 h 1516602"/>
                    <a:gd name="connsiteX61" fmla="*/ 800664 w 1003876"/>
                    <a:gd name="connsiteY61" fmla="*/ 1284153 h 1516602"/>
                    <a:gd name="connsiteX62" fmla="*/ 798759 w 1003876"/>
                    <a:gd name="connsiteY62" fmla="*/ 1278438 h 1516602"/>
                    <a:gd name="connsiteX63" fmla="*/ 796854 w 1003876"/>
                    <a:gd name="connsiteY63" fmla="*/ 1270818 h 1516602"/>
                    <a:gd name="connsiteX64" fmla="*/ 783519 w 1003876"/>
                    <a:gd name="connsiteY64" fmla="*/ 1253673 h 1516602"/>
                    <a:gd name="connsiteX65" fmla="*/ 773994 w 1003876"/>
                    <a:gd name="connsiteY65" fmla="*/ 1247958 h 1516602"/>
                    <a:gd name="connsiteX66" fmla="*/ 648264 w 1003876"/>
                    <a:gd name="connsiteY66" fmla="*/ 1156518 h 1516602"/>
                    <a:gd name="connsiteX67" fmla="*/ 644454 w 1003876"/>
                    <a:gd name="connsiteY67" fmla="*/ 1139373 h 1516602"/>
                    <a:gd name="connsiteX68" fmla="*/ 646359 w 1003876"/>
                    <a:gd name="connsiteY68" fmla="*/ 1131753 h 1516602"/>
                    <a:gd name="connsiteX69" fmla="*/ 650169 w 1003876"/>
                    <a:gd name="connsiteY69" fmla="*/ 1114608 h 1516602"/>
                    <a:gd name="connsiteX70" fmla="*/ 653979 w 1003876"/>
                    <a:gd name="connsiteY70" fmla="*/ 1108893 h 1516602"/>
                    <a:gd name="connsiteX71" fmla="*/ 655884 w 1003876"/>
                    <a:gd name="connsiteY71" fmla="*/ 1103178 h 1516602"/>
                    <a:gd name="connsiteX72" fmla="*/ 661599 w 1003876"/>
                    <a:gd name="connsiteY72" fmla="*/ 1101273 h 1516602"/>
                    <a:gd name="connsiteX73" fmla="*/ 671124 w 1003876"/>
                    <a:gd name="connsiteY73" fmla="*/ 1089843 h 1516602"/>
                    <a:gd name="connsiteX74" fmla="*/ 724464 w 1003876"/>
                    <a:gd name="connsiteY74" fmla="*/ 1082223 h 1516602"/>
                    <a:gd name="connsiteX75" fmla="*/ 842574 w 1003876"/>
                    <a:gd name="connsiteY75" fmla="*/ 1084128 h 1516602"/>
                    <a:gd name="connsiteX76" fmla="*/ 871149 w 1003876"/>
                    <a:gd name="connsiteY76" fmla="*/ 1086033 h 1516602"/>
                    <a:gd name="connsiteX77" fmla="*/ 899724 w 1003876"/>
                    <a:gd name="connsiteY77" fmla="*/ 1091748 h 1516602"/>
                    <a:gd name="connsiteX78" fmla="*/ 922584 w 1003876"/>
                    <a:gd name="connsiteY78" fmla="*/ 1095558 h 1516602"/>
                    <a:gd name="connsiteX79" fmla="*/ 985294 w 1003876"/>
                    <a:gd name="connsiteY79" fmla="*/ 1104311 h 1516602"/>
                    <a:gd name="connsiteX80" fmla="*/ 1003378 w 1003876"/>
                    <a:gd name="connsiteY80" fmla="*/ 1065958 h 1516602"/>
                    <a:gd name="connsiteX81" fmla="*/ 970209 w 1003876"/>
                    <a:gd name="connsiteY81" fmla="*/ 1044123 h 1516602"/>
                    <a:gd name="connsiteX82" fmla="*/ 935919 w 1003876"/>
                    <a:gd name="connsiteY82" fmla="*/ 1034598 h 1516602"/>
                    <a:gd name="connsiteX83" fmla="*/ 825429 w 1003876"/>
                    <a:gd name="connsiteY83" fmla="*/ 1034598 h 1516602"/>
                    <a:gd name="connsiteX84" fmla="*/ 730179 w 1003876"/>
                    <a:gd name="connsiteY84" fmla="*/ 1038408 h 1516602"/>
                    <a:gd name="connsiteX85" fmla="*/ 669219 w 1003876"/>
                    <a:gd name="connsiteY85" fmla="*/ 1046028 h 1516602"/>
                    <a:gd name="connsiteX86" fmla="*/ 646360 w 1003876"/>
                    <a:gd name="connsiteY86" fmla="*/ 1049838 h 1516602"/>
                    <a:gd name="connsiteX87" fmla="*/ 640078 w 1003876"/>
                    <a:gd name="connsiteY87" fmla="*/ 1026051 h 1516602"/>
                    <a:gd name="connsiteX88" fmla="*/ 673029 w 1003876"/>
                    <a:gd name="connsiteY88" fmla="*/ 992688 h 1516602"/>
                    <a:gd name="connsiteX89" fmla="*/ 674934 w 1003876"/>
                    <a:gd name="connsiteY89" fmla="*/ 986973 h 1516602"/>
                    <a:gd name="connsiteX90" fmla="*/ 680649 w 1003876"/>
                    <a:gd name="connsiteY90" fmla="*/ 985068 h 1516602"/>
                    <a:gd name="connsiteX91" fmla="*/ 686364 w 1003876"/>
                    <a:gd name="connsiteY91" fmla="*/ 981258 h 1516602"/>
                    <a:gd name="connsiteX92" fmla="*/ 695889 w 1003876"/>
                    <a:gd name="connsiteY92" fmla="*/ 971733 h 1516602"/>
                    <a:gd name="connsiteX93" fmla="*/ 705414 w 1003876"/>
                    <a:gd name="connsiteY93" fmla="*/ 960303 h 1516602"/>
                    <a:gd name="connsiteX94" fmla="*/ 716844 w 1003876"/>
                    <a:gd name="connsiteY94" fmla="*/ 952683 h 1516602"/>
                    <a:gd name="connsiteX95" fmla="*/ 732084 w 1003876"/>
                    <a:gd name="connsiteY95" fmla="*/ 939348 h 1516602"/>
                    <a:gd name="connsiteX96" fmla="*/ 741609 w 1003876"/>
                    <a:gd name="connsiteY96" fmla="*/ 927918 h 1516602"/>
                    <a:gd name="connsiteX97" fmla="*/ 753039 w 1003876"/>
                    <a:gd name="connsiteY97" fmla="*/ 918393 h 1516602"/>
                    <a:gd name="connsiteX98" fmla="*/ 758754 w 1003876"/>
                    <a:gd name="connsiteY98" fmla="*/ 906963 h 1516602"/>
                    <a:gd name="connsiteX99" fmla="*/ 760659 w 1003876"/>
                    <a:gd name="connsiteY99" fmla="*/ 901248 h 1516602"/>
                    <a:gd name="connsiteX100" fmla="*/ 766374 w 1003876"/>
                    <a:gd name="connsiteY100" fmla="*/ 889818 h 1516602"/>
                    <a:gd name="connsiteX101" fmla="*/ 764469 w 1003876"/>
                    <a:gd name="connsiteY101" fmla="*/ 874578 h 1516602"/>
                    <a:gd name="connsiteX102" fmla="*/ 758754 w 1003876"/>
                    <a:gd name="connsiteY102" fmla="*/ 872673 h 1516602"/>
                    <a:gd name="connsiteX103" fmla="*/ 737799 w 1003876"/>
                    <a:gd name="connsiteY103" fmla="*/ 874578 h 1516602"/>
                    <a:gd name="connsiteX104" fmla="*/ 732084 w 1003876"/>
                    <a:gd name="connsiteY104" fmla="*/ 878388 h 1516602"/>
                    <a:gd name="connsiteX105" fmla="*/ 699699 w 1003876"/>
                    <a:gd name="connsiteY105" fmla="*/ 899343 h 1516602"/>
                    <a:gd name="connsiteX106" fmla="*/ 595181 w 1003876"/>
                    <a:gd name="connsiteY106" fmla="*/ 957831 h 1516602"/>
                    <a:gd name="connsiteX107" fmla="*/ 507294 w 1003876"/>
                    <a:gd name="connsiteY107" fmla="*/ 847908 h 1516602"/>
                    <a:gd name="connsiteX108" fmla="*/ 503484 w 1003876"/>
                    <a:gd name="connsiteY108" fmla="*/ 358323 h 1516602"/>
                    <a:gd name="connsiteX109" fmla="*/ 499674 w 1003876"/>
                    <a:gd name="connsiteY109" fmla="*/ 66858 h 1516602"/>
                    <a:gd name="connsiteX110" fmla="*/ 490149 w 1003876"/>
                    <a:gd name="connsiteY110" fmla="*/ 40188 h 1516602"/>
                    <a:gd name="connsiteX111" fmla="*/ 488244 w 1003876"/>
                    <a:gd name="connsiteY111" fmla="*/ 34473 h 1516602"/>
                    <a:gd name="connsiteX112" fmla="*/ 484434 w 1003876"/>
                    <a:gd name="connsiteY112" fmla="*/ 28758 h 1516602"/>
                    <a:gd name="connsiteX113" fmla="*/ 478719 w 1003876"/>
                    <a:gd name="connsiteY113" fmla="*/ 17328 h 1516602"/>
                    <a:gd name="connsiteX114" fmla="*/ 473004 w 1003876"/>
                    <a:gd name="connsiteY114" fmla="*/ 13518 h 1516602"/>
                    <a:gd name="connsiteX115" fmla="*/ 469194 w 1003876"/>
                    <a:gd name="connsiteY115" fmla="*/ 7803 h 1516602"/>
                    <a:gd name="connsiteX116" fmla="*/ 429189 w 1003876"/>
                    <a:gd name="connsiteY116" fmla="*/ 11613 h 1516602"/>
                    <a:gd name="connsiteX117" fmla="*/ 425379 w 1003876"/>
                    <a:gd name="connsiteY117" fmla="*/ 78288 h 1516602"/>
                    <a:gd name="connsiteX118" fmla="*/ 425379 w 1003876"/>
                    <a:gd name="connsiteY118" fmla="*/ 84003 h 1516602"/>
                    <a:gd name="connsiteX119" fmla="*/ 429189 w 1003876"/>
                    <a:gd name="connsiteY119" fmla="*/ 238308 h 1516602"/>
                    <a:gd name="connsiteX120" fmla="*/ 440619 w 1003876"/>
                    <a:gd name="connsiteY120" fmla="*/ 421188 h 1516602"/>
                    <a:gd name="connsiteX121" fmla="*/ 435265 w 1003876"/>
                    <a:gd name="connsiteY121" fmla="*/ 718368 h 1516602"/>
                    <a:gd name="connsiteX122" fmla="*/ 435059 w 1003876"/>
                    <a:gd name="connsiteY122" fmla="*/ 799046 h 1516602"/>
                    <a:gd name="connsiteX123" fmla="*/ 430322 w 1003876"/>
                    <a:gd name="connsiteY123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20386 h 1516602"/>
                    <a:gd name="connsiteX34" fmla="*/ 332034 w 1003876"/>
                    <a:gd name="connsiteY34" fmla="*/ 1463223 h 1516602"/>
                    <a:gd name="connsiteX35" fmla="*/ 364419 w 1003876"/>
                    <a:gd name="connsiteY35" fmla="*/ 1512753 h 1516602"/>
                    <a:gd name="connsiteX36" fmla="*/ 387279 w 1003876"/>
                    <a:gd name="connsiteY36" fmla="*/ 1514658 h 1516602"/>
                    <a:gd name="connsiteX37" fmla="*/ 392994 w 1003876"/>
                    <a:gd name="connsiteY37" fmla="*/ 1508943 h 1516602"/>
                    <a:gd name="connsiteX38" fmla="*/ 394899 w 1003876"/>
                    <a:gd name="connsiteY38" fmla="*/ 1497513 h 1516602"/>
                    <a:gd name="connsiteX39" fmla="*/ 396804 w 1003876"/>
                    <a:gd name="connsiteY39" fmla="*/ 1491798 h 1516602"/>
                    <a:gd name="connsiteX40" fmla="*/ 400614 w 1003876"/>
                    <a:gd name="connsiteY40" fmla="*/ 1461318 h 1516602"/>
                    <a:gd name="connsiteX41" fmla="*/ 404424 w 1003876"/>
                    <a:gd name="connsiteY41" fmla="*/ 1404168 h 1516602"/>
                    <a:gd name="connsiteX42" fmla="*/ 410139 w 1003876"/>
                    <a:gd name="connsiteY42" fmla="*/ 1392738 h 1516602"/>
                    <a:gd name="connsiteX43" fmla="*/ 413949 w 1003876"/>
                    <a:gd name="connsiteY43" fmla="*/ 1379403 h 1516602"/>
                    <a:gd name="connsiteX44" fmla="*/ 415854 w 1003876"/>
                    <a:gd name="connsiteY44" fmla="*/ 1373688 h 1516602"/>
                    <a:gd name="connsiteX45" fmla="*/ 417759 w 1003876"/>
                    <a:gd name="connsiteY45" fmla="*/ 1360353 h 1516602"/>
                    <a:gd name="connsiteX46" fmla="*/ 421569 w 1003876"/>
                    <a:gd name="connsiteY46" fmla="*/ 1348923 h 1516602"/>
                    <a:gd name="connsiteX47" fmla="*/ 427284 w 1003876"/>
                    <a:gd name="connsiteY47" fmla="*/ 1335588 h 1516602"/>
                    <a:gd name="connsiteX48" fmla="*/ 467289 w 1003876"/>
                    <a:gd name="connsiteY48" fmla="*/ 1265103 h 1516602"/>
                    <a:gd name="connsiteX49" fmla="*/ 528455 w 1003876"/>
                    <a:gd name="connsiteY49" fmla="*/ 1230091 h 1516602"/>
                    <a:gd name="connsiteX50" fmla="*/ 601154 w 1003876"/>
                    <a:gd name="connsiteY50" fmla="*/ 1221700 h 1516602"/>
                    <a:gd name="connsiteX51" fmla="*/ 720654 w 1003876"/>
                    <a:gd name="connsiteY51" fmla="*/ 1316538 h 1516602"/>
                    <a:gd name="connsiteX52" fmla="*/ 733989 w 1003876"/>
                    <a:gd name="connsiteY52" fmla="*/ 1326063 h 1516602"/>
                    <a:gd name="connsiteX53" fmla="*/ 743514 w 1003876"/>
                    <a:gd name="connsiteY53" fmla="*/ 1327968 h 1516602"/>
                    <a:gd name="connsiteX54" fmla="*/ 749229 w 1003876"/>
                    <a:gd name="connsiteY54" fmla="*/ 1329873 h 1516602"/>
                    <a:gd name="connsiteX55" fmla="*/ 762564 w 1003876"/>
                    <a:gd name="connsiteY55" fmla="*/ 1335588 h 1516602"/>
                    <a:gd name="connsiteX56" fmla="*/ 777804 w 1003876"/>
                    <a:gd name="connsiteY56" fmla="*/ 1333683 h 1516602"/>
                    <a:gd name="connsiteX57" fmla="*/ 789234 w 1003876"/>
                    <a:gd name="connsiteY57" fmla="*/ 1327968 h 1516602"/>
                    <a:gd name="connsiteX58" fmla="*/ 794949 w 1003876"/>
                    <a:gd name="connsiteY58" fmla="*/ 1326063 h 1516602"/>
                    <a:gd name="connsiteX59" fmla="*/ 802569 w 1003876"/>
                    <a:gd name="connsiteY59" fmla="*/ 1308918 h 1516602"/>
                    <a:gd name="connsiteX60" fmla="*/ 800664 w 1003876"/>
                    <a:gd name="connsiteY60" fmla="*/ 1284153 h 1516602"/>
                    <a:gd name="connsiteX61" fmla="*/ 798759 w 1003876"/>
                    <a:gd name="connsiteY61" fmla="*/ 1278438 h 1516602"/>
                    <a:gd name="connsiteX62" fmla="*/ 796854 w 1003876"/>
                    <a:gd name="connsiteY62" fmla="*/ 1270818 h 1516602"/>
                    <a:gd name="connsiteX63" fmla="*/ 783519 w 1003876"/>
                    <a:gd name="connsiteY63" fmla="*/ 1253673 h 1516602"/>
                    <a:gd name="connsiteX64" fmla="*/ 773994 w 1003876"/>
                    <a:gd name="connsiteY64" fmla="*/ 1247958 h 1516602"/>
                    <a:gd name="connsiteX65" fmla="*/ 648264 w 1003876"/>
                    <a:gd name="connsiteY65" fmla="*/ 1156518 h 1516602"/>
                    <a:gd name="connsiteX66" fmla="*/ 644454 w 1003876"/>
                    <a:gd name="connsiteY66" fmla="*/ 1139373 h 1516602"/>
                    <a:gd name="connsiteX67" fmla="*/ 646359 w 1003876"/>
                    <a:gd name="connsiteY67" fmla="*/ 1131753 h 1516602"/>
                    <a:gd name="connsiteX68" fmla="*/ 650169 w 1003876"/>
                    <a:gd name="connsiteY68" fmla="*/ 1114608 h 1516602"/>
                    <a:gd name="connsiteX69" fmla="*/ 653979 w 1003876"/>
                    <a:gd name="connsiteY69" fmla="*/ 1108893 h 1516602"/>
                    <a:gd name="connsiteX70" fmla="*/ 655884 w 1003876"/>
                    <a:gd name="connsiteY70" fmla="*/ 1103178 h 1516602"/>
                    <a:gd name="connsiteX71" fmla="*/ 661599 w 1003876"/>
                    <a:gd name="connsiteY71" fmla="*/ 1101273 h 1516602"/>
                    <a:gd name="connsiteX72" fmla="*/ 671124 w 1003876"/>
                    <a:gd name="connsiteY72" fmla="*/ 1089843 h 1516602"/>
                    <a:gd name="connsiteX73" fmla="*/ 724464 w 1003876"/>
                    <a:gd name="connsiteY73" fmla="*/ 1082223 h 1516602"/>
                    <a:gd name="connsiteX74" fmla="*/ 842574 w 1003876"/>
                    <a:gd name="connsiteY74" fmla="*/ 1084128 h 1516602"/>
                    <a:gd name="connsiteX75" fmla="*/ 871149 w 1003876"/>
                    <a:gd name="connsiteY75" fmla="*/ 1086033 h 1516602"/>
                    <a:gd name="connsiteX76" fmla="*/ 899724 w 1003876"/>
                    <a:gd name="connsiteY76" fmla="*/ 1091748 h 1516602"/>
                    <a:gd name="connsiteX77" fmla="*/ 922584 w 1003876"/>
                    <a:gd name="connsiteY77" fmla="*/ 1095558 h 1516602"/>
                    <a:gd name="connsiteX78" fmla="*/ 985294 w 1003876"/>
                    <a:gd name="connsiteY78" fmla="*/ 1104311 h 1516602"/>
                    <a:gd name="connsiteX79" fmla="*/ 1003378 w 1003876"/>
                    <a:gd name="connsiteY79" fmla="*/ 1065958 h 1516602"/>
                    <a:gd name="connsiteX80" fmla="*/ 970209 w 1003876"/>
                    <a:gd name="connsiteY80" fmla="*/ 1044123 h 1516602"/>
                    <a:gd name="connsiteX81" fmla="*/ 935919 w 1003876"/>
                    <a:gd name="connsiteY81" fmla="*/ 1034598 h 1516602"/>
                    <a:gd name="connsiteX82" fmla="*/ 825429 w 1003876"/>
                    <a:gd name="connsiteY82" fmla="*/ 1034598 h 1516602"/>
                    <a:gd name="connsiteX83" fmla="*/ 730179 w 1003876"/>
                    <a:gd name="connsiteY83" fmla="*/ 1038408 h 1516602"/>
                    <a:gd name="connsiteX84" fmla="*/ 669219 w 1003876"/>
                    <a:gd name="connsiteY84" fmla="*/ 1046028 h 1516602"/>
                    <a:gd name="connsiteX85" fmla="*/ 646360 w 1003876"/>
                    <a:gd name="connsiteY85" fmla="*/ 1049838 h 1516602"/>
                    <a:gd name="connsiteX86" fmla="*/ 640078 w 1003876"/>
                    <a:gd name="connsiteY86" fmla="*/ 1026051 h 1516602"/>
                    <a:gd name="connsiteX87" fmla="*/ 673029 w 1003876"/>
                    <a:gd name="connsiteY87" fmla="*/ 992688 h 1516602"/>
                    <a:gd name="connsiteX88" fmla="*/ 674934 w 1003876"/>
                    <a:gd name="connsiteY88" fmla="*/ 986973 h 1516602"/>
                    <a:gd name="connsiteX89" fmla="*/ 680649 w 1003876"/>
                    <a:gd name="connsiteY89" fmla="*/ 985068 h 1516602"/>
                    <a:gd name="connsiteX90" fmla="*/ 686364 w 1003876"/>
                    <a:gd name="connsiteY90" fmla="*/ 981258 h 1516602"/>
                    <a:gd name="connsiteX91" fmla="*/ 695889 w 1003876"/>
                    <a:gd name="connsiteY91" fmla="*/ 971733 h 1516602"/>
                    <a:gd name="connsiteX92" fmla="*/ 705414 w 1003876"/>
                    <a:gd name="connsiteY92" fmla="*/ 960303 h 1516602"/>
                    <a:gd name="connsiteX93" fmla="*/ 716844 w 1003876"/>
                    <a:gd name="connsiteY93" fmla="*/ 952683 h 1516602"/>
                    <a:gd name="connsiteX94" fmla="*/ 732084 w 1003876"/>
                    <a:gd name="connsiteY94" fmla="*/ 939348 h 1516602"/>
                    <a:gd name="connsiteX95" fmla="*/ 741609 w 1003876"/>
                    <a:gd name="connsiteY95" fmla="*/ 927918 h 1516602"/>
                    <a:gd name="connsiteX96" fmla="*/ 753039 w 1003876"/>
                    <a:gd name="connsiteY96" fmla="*/ 918393 h 1516602"/>
                    <a:gd name="connsiteX97" fmla="*/ 758754 w 1003876"/>
                    <a:gd name="connsiteY97" fmla="*/ 906963 h 1516602"/>
                    <a:gd name="connsiteX98" fmla="*/ 760659 w 1003876"/>
                    <a:gd name="connsiteY98" fmla="*/ 901248 h 1516602"/>
                    <a:gd name="connsiteX99" fmla="*/ 766374 w 1003876"/>
                    <a:gd name="connsiteY99" fmla="*/ 889818 h 1516602"/>
                    <a:gd name="connsiteX100" fmla="*/ 764469 w 1003876"/>
                    <a:gd name="connsiteY100" fmla="*/ 874578 h 1516602"/>
                    <a:gd name="connsiteX101" fmla="*/ 758754 w 1003876"/>
                    <a:gd name="connsiteY101" fmla="*/ 872673 h 1516602"/>
                    <a:gd name="connsiteX102" fmla="*/ 737799 w 1003876"/>
                    <a:gd name="connsiteY102" fmla="*/ 874578 h 1516602"/>
                    <a:gd name="connsiteX103" fmla="*/ 732084 w 1003876"/>
                    <a:gd name="connsiteY103" fmla="*/ 878388 h 1516602"/>
                    <a:gd name="connsiteX104" fmla="*/ 699699 w 1003876"/>
                    <a:gd name="connsiteY104" fmla="*/ 899343 h 1516602"/>
                    <a:gd name="connsiteX105" fmla="*/ 595181 w 1003876"/>
                    <a:gd name="connsiteY105" fmla="*/ 957831 h 1516602"/>
                    <a:gd name="connsiteX106" fmla="*/ 507294 w 1003876"/>
                    <a:gd name="connsiteY106" fmla="*/ 847908 h 1516602"/>
                    <a:gd name="connsiteX107" fmla="*/ 503484 w 1003876"/>
                    <a:gd name="connsiteY107" fmla="*/ 358323 h 1516602"/>
                    <a:gd name="connsiteX108" fmla="*/ 499674 w 1003876"/>
                    <a:gd name="connsiteY108" fmla="*/ 66858 h 1516602"/>
                    <a:gd name="connsiteX109" fmla="*/ 490149 w 1003876"/>
                    <a:gd name="connsiteY109" fmla="*/ 40188 h 1516602"/>
                    <a:gd name="connsiteX110" fmla="*/ 488244 w 1003876"/>
                    <a:gd name="connsiteY110" fmla="*/ 34473 h 1516602"/>
                    <a:gd name="connsiteX111" fmla="*/ 484434 w 1003876"/>
                    <a:gd name="connsiteY111" fmla="*/ 28758 h 1516602"/>
                    <a:gd name="connsiteX112" fmla="*/ 478719 w 1003876"/>
                    <a:gd name="connsiteY112" fmla="*/ 17328 h 1516602"/>
                    <a:gd name="connsiteX113" fmla="*/ 473004 w 1003876"/>
                    <a:gd name="connsiteY113" fmla="*/ 13518 h 1516602"/>
                    <a:gd name="connsiteX114" fmla="*/ 469194 w 1003876"/>
                    <a:gd name="connsiteY114" fmla="*/ 7803 h 1516602"/>
                    <a:gd name="connsiteX115" fmla="*/ 429189 w 1003876"/>
                    <a:gd name="connsiteY115" fmla="*/ 11613 h 1516602"/>
                    <a:gd name="connsiteX116" fmla="*/ 425379 w 1003876"/>
                    <a:gd name="connsiteY116" fmla="*/ 78288 h 1516602"/>
                    <a:gd name="connsiteX117" fmla="*/ 425379 w 1003876"/>
                    <a:gd name="connsiteY117" fmla="*/ 84003 h 1516602"/>
                    <a:gd name="connsiteX118" fmla="*/ 429189 w 1003876"/>
                    <a:gd name="connsiteY118" fmla="*/ 238308 h 1516602"/>
                    <a:gd name="connsiteX119" fmla="*/ 440619 w 1003876"/>
                    <a:gd name="connsiteY119" fmla="*/ 421188 h 1516602"/>
                    <a:gd name="connsiteX120" fmla="*/ 435265 w 1003876"/>
                    <a:gd name="connsiteY120" fmla="*/ 718368 h 1516602"/>
                    <a:gd name="connsiteX121" fmla="*/ 435059 w 1003876"/>
                    <a:gd name="connsiteY121" fmla="*/ 799046 h 1516602"/>
                    <a:gd name="connsiteX122" fmla="*/ 430322 w 1003876"/>
                    <a:gd name="connsiteY122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20386 h 1516602"/>
                    <a:gd name="connsiteX34" fmla="*/ 332034 w 1003876"/>
                    <a:gd name="connsiteY34" fmla="*/ 1463223 h 1516602"/>
                    <a:gd name="connsiteX35" fmla="*/ 364419 w 1003876"/>
                    <a:gd name="connsiteY35" fmla="*/ 1512753 h 1516602"/>
                    <a:gd name="connsiteX36" fmla="*/ 387279 w 1003876"/>
                    <a:gd name="connsiteY36" fmla="*/ 1514658 h 1516602"/>
                    <a:gd name="connsiteX37" fmla="*/ 392994 w 1003876"/>
                    <a:gd name="connsiteY37" fmla="*/ 1508943 h 1516602"/>
                    <a:gd name="connsiteX38" fmla="*/ 394899 w 1003876"/>
                    <a:gd name="connsiteY38" fmla="*/ 1497513 h 1516602"/>
                    <a:gd name="connsiteX39" fmla="*/ 396804 w 1003876"/>
                    <a:gd name="connsiteY39" fmla="*/ 1491798 h 1516602"/>
                    <a:gd name="connsiteX40" fmla="*/ 400357 w 1003876"/>
                    <a:gd name="connsiteY40" fmla="*/ 1498455 h 1516602"/>
                    <a:gd name="connsiteX41" fmla="*/ 400614 w 1003876"/>
                    <a:gd name="connsiteY41" fmla="*/ 1461318 h 1516602"/>
                    <a:gd name="connsiteX42" fmla="*/ 404424 w 1003876"/>
                    <a:gd name="connsiteY42" fmla="*/ 1404168 h 1516602"/>
                    <a:gd name="connsiteX43" fmla="*/ 410139 w 1003876"/>
                    <a:gd name="connsiteY43" fmla="*/ 1392738 h 1516602"/>
                    <a:gd name="connsiteX44" fmla="*/ 413949 w 1003876"/>
                    <a:gd name="connsiteY44" fmla="*/ 1379403 h 1516602"/>
                    <a:gd name="connsiteX45" fmla="*/ 415854 w 1003876"/>
                    <a:gd name="connsiteY45" fmla="*/ 1373688 h 1516602"/>
                    <a:gd name="connsiteX46" fmla="*/ 417759 w 1003876"/>
                    <a:gd name="connsiteY46" fmla="*/ 1360353 h 1516602"/>
                    <a:gd name="connsiteX47" fmla="*/ 421569 w 1003876"/>
                    <a:gd name="connsiteY47" fmla="*/ 1348923 h 1516602"/>
                    <a:gd name="connsiteX48" fmla="*/ 427284 w 1003876"/>
                    <a:gd name="connsiteY48" fmla="*/ 1335588 h 1516602"/>
                    <a:gd name="connsiteX49" fmla="*/ 467289 w 1003876"/>
                    <a:gd name="connsiteY49" fmla="*/ 1265103 h 1516602"/>
                    <a:gd name="connsiteX50" fmla="*/ 528455 w 1003876"/>
                    <a:gd name="connsiteY50" fmla="*/ 1230091 h 1516602"/>
                    <a:gd name="connsiteX51" fmla="*/ 601154 w 1003876"/>
                    <a:gd name="connsiteY51" fmla="*/ 1221700 h 1516602"/>
                    <a:gd name="connsiteX52" fmla="*/ 720654 w 1003876"/>
                    <a:gd name="connsiteY52" fmla="*/ 1316538 h 1516602"/>
                    <a:gd name="connsiteX53" fmla="*/ 733989 w 1003876"/>
                    <a:gd name="connsiteY53" fmla="*/ 1326063 h 1516602"/>
                    <a:gd name="connsiteX54" fmla="*/ 743514 w 1003876"/>
                    <a:gd name="connsiteY54" fmla="*/ 1327968 h 1516602"/>
                    <a:gd name="connsiteX55" fmla="*/ 749229 w 1003876"/>
                    <a:gd name="connsiteY55" fmla="*/ 1329873 h 1516602"/>
                    <a:gd name="connsiteX56" fmla="*/ 762564 w 1003876"/>
                    <a:gd name="connsiteY56" fmla="*/ 1335588 h 1516602"/>
                    <a:gd name="connsiteX57" fmla="*/ 777804 w 1003876"/>
                    <a:gd name="connsiteY57" fmla="*/ 1333683 h 1516602"/>
                    <a:gd name="connsiteX58" fmla="*/ 789234 w 1003876"/>
                    <a:gd name="connsiteY58" fmla="*/ 1327968 h 1516602"/>
                    <a:gd name="connsiteX59" fmla="*/ 794949 w 1003876"/>
                    <a:gd name="connsiteY59" fmla="*/ 1326063 h 1516602"/>
                    <a:gd name="connsiteX60" fmla="*/ 802569 w 1003876"/>
                    <a:gd name="connsiteY60" fmla="*/ 1308918 h 1516602"/>
                    <a:gd name="connsiteX61" fmla="*/ 800664 w 1003876"/>
                    <a:gd name="connsiteY61" fmla="*/ 1284153 h 1516602"/>
                    <a:gd name="connsiteX62" fmla="*/ 798759 w 1003876"/>
                    <a:gd name="connsiteY62" fmla="*/ 1278438 h 1516602"/>
                    <a:gd name="connsiteX63" fmla="*/ 796854 w 1003876"/>
                    <a:gd name="connsiteY63" fmla="*/ 1270818 h 1516602"/>
                    <a:gd name="connsiteX64" fmla="*/ 783519 w 1003876"/>
                    <a:gd name="connsiteY64" fmla="*/ 1253673 h 1516602"/>
                    <a:gd name="connsiteX65" fmla="*/ 773994 w 1003876"/>
                    <a:gd name="connsiteY65" fmla="*/ 1247958 h 1516602"/>
                    <a:gd name="connsiteX66" fmla="*/ 648264 w 1003876"/>
                    <a:gd name="connsiteY66" fmla="*/ 1156518 h 1516602"/>
                    <a:gd name="connsiteX67" fmla="*/ 644454 w 1003876"/>
                    <a:gd name="connsiteY67" fmla="*/ 1139373 h 1516602"/>
                    <a:gd name="connsiteX68" fmla="*/ 646359 w 1003876"/>
                    <a:gd name="connsiteY68" fmla="*/ 1131753 h 1516602"/>
                    <a:gd name="connsiteX69" fmla="*/ 650169 w 1003876"/>
                    <a:gd name="connsiteY69" fmla="*/ 1114608 h 1516602"/>
                    <a:gd name="connsiteX70" fmla="*/ 653979 w 1003876"/>
                    <a:gd name="connsiteY70" fmla="*/ 1108893 h 1516602"/>
                    <a:gd name="connsiteX71" fmla="*/ 655884 w 1003876"/>
                    <a:gd name="connsiteY71" fmla="*/ 1103178 h 1516602"/>
                    <a:gd name="connsiteX72" fmla="*/ 661599 w 1003876"/>
                    <a:gd name="connsiteY72" fmla="*/ 1101273 h 1516602"/>
                    <a:gd name="connsiteX73" fmla="*/ 671124 w 1003876"/>
                    <a:gd name="connsiteY73" fmla="*/ 1089843 h 1516602"/>
                    <a:gd name="connsiteX74" fmla="*/ 724464 w 1003876"/>
                    <a:gd name="connsiteY74" fmla="*/ 1082223 h 1516602"/>
                    <a:gd name="connsiteX75" fmla="*/ 842574 w 1003876"/>
                    <a:gd name="connsiteY75" fmla="*/ 1084128 h 1516602"/>
                    <a:gd name="connsiteX76" fmla="*/ 871149 w 1003876"/>
                    <a:gd name="connsiteY76" fmla="*/ 1086033 h 1516602"/>
                    <a:gd name="connsiteX77" fmla="*/ 899724 w 1003876"/>
                    <a:gd name="connsiteY77" fmla="*/ 1091748 h 1516602"/>
                    <a:gd name="connsiteX78" fmla="*/ 922584 w 1003876"/>
                    <a:gd name="connsiteY78" fmla="*/ 1095558 h 1516602"/>
                    <a:gd name="connsiteX79" fmla="*/ 985294 w 1003876"/>
                    <a:gd name="connsiteY79" fmla="*/ 1104311 h 1516602"/>
                    <a:gd name="connsiteX80" fmla="*/ 1003378 w 1003876"/>
                    <a:gd name="connsiteY80" fmla="*/ 1065958 h 1516602"/>
                    <a:gd name="connsiteX81" fmla="*/ 970209 w 1003876"/>
                    <a:gd name="connsiteY81" fmla="*/ 1044123 h 1516602"/>
                    <a:gd name="connsiteX82" fmla="*/ 935919 w 1003876"/>
                    <a:gd name="connsiteY82" fmla="*/ 1034598 h 1516602"/>
                    <a:gd name="connsiteX83" fmla="*/ 825429 w 1003876"/>
                    <a:gd name="connsiteY83" fmla="*/ 1034598 h 1516602"/>
                    <a:gd name="connsiteX84" fmla="*/ 730179 w 1003876"/>
                    <a:gd name="connsiteY84" fmla="*/ 1038408 h 1516602"/>
                    <a:gd name="connsiteX85" fmla="*/ 669219 w 1003876"/>
                    <a:gd name="connsiteY85" fmla="*/ 1046028 h 1516602"/>
                    <a:gd name="connsiteX86" fmla="*/ 646360 w 1003876"/>
                    <a:gd name="connsiteY86" fmla="*/ 1049838 h 1516602"/>
                    <a:gd name="connsiteX87" fmla="*/ 640078 w 1003876"/>
                    <a:gd name="connsiteY87" fmla="*/ 1026051 h 1516602"/>
                    <a:gd name="connsiteX88" fmla="*/ 673029 w 1003876"/>
                    <a:gd name="connsiteY88" fmla="*/ 992688 h 1516602"/>
                    <a:gd name="connsiteX89" fmla="*/ 674934 w 1003876"/>
                    <a:gd name="connsiteY89" fmla="*/ 986973 h 1516602"/>
                    <a:gd name="connsiteX90" fmla="*/ 680649 w 1003876"/>
                    <a:gd name="connsiteY90" fmla="*/ 985068 h 1516602"/>
                    <a:gd name="connsiteX91" fmla="*/ 686364 w 1003876"/>
                    <a:gd name="connsiteY91" fmla="*/ 981258 h 1516602"/>
                    <a:gd name="connsiteX92" fmla="*/ 695889 w 1003876"/>
                    <a:gd name="connsiteY92" fmla="*/ 971733 h 1516602"/>
                    <a:gd name="connsiteX93" fmla="*/ 705414 w 1003876"/>
                    <a:gd name="connsiteY93" fmla="*/ 960303 h 1516602"/>
                    <a:gd name="connsiteX94" fmla="*/ 716844 w 1003876"/>
                    <a:gd name="connsiteY94" fmla="*/ 952683 h 1516602"/>
                    <a:gd name="connsiteX95" fmla="*/ 732084 w 1003876"/>
                    <a:gd name="connsiteY95" fmla="*/ 939348 h 1516602"/>
                    <a:gd name="connsiteX96" fmla="*/ 741609 w 1003876"/>
                    <a:gd name="connsiteY96" fmla="*/ 927918 h 1516602"/>
                    <a:gd name="connsiteX97" fmla="*/ 753039 w 1003876"/>
                    <a:gd name="connsiteY97" fmla="*/ 918393 h 1516602"/>
                    <a:gd name="connsiteX98" fmla="*/ 758754 w 1003876"/>
                    <a:gd name="connsiteY98" fmla="*/ 906963 h 1516602"/>
                    <a:gd name="connsiteX99" fmla="*/ 760659 w 1003876"/>
                    <a:gd name="connsiteY99" fmla="*/ 901248 h 1516602"/>
                    <a:gd name="connsiteX100" fmla="*/ 766374 w 1003876"/>
                    <a:gd name="connsiteY100" fmla="*/ 889818 h 1516602"/>
                    <a:gd name="connsiteX101" fmla="*/ 764469 w 1003876"/>
                    <a:gd name="connsiteY101" fmla="*/ 874578 h 1516602"/>
                    <a:gd name="connsiteX102" fmla="*/ 758754 w 1003876"/>
                    <a:gd name="connsiteY102" fmla="*/ 872673 h 1516602"/>
                    <a:gd name="connsiteX103" fmla="*/ 737799 w 1003876"/>
                    <a:gd name="connsiteY103" fmla="*/ 874578 h 1516602"/>
                    <a:gd name="connsiteX104" fmla="*/ 732084 w 1003876"/>
                    <a:gd name="connsiteY104" fmla="*/ 878388 h 1516602"/>
                    <a:gd name="connsiteX105" fmla="*/ 699699 w 1003876"/>
                    <a:gd name="connsiteY105" fmla="*/ 899343 h 1516602"/>
                    <a:gd name="connsiteX106" fmla="*/ 595181 w 1003876"/>
                    <a:gd name="connsiteY106" fmla="*/ 957831 h 1516602"/>
                    <a:gd name="connsiteX107" fmla="*/ 507294 w 1003876"/>
                    <a:gd name="connsiteY107" fmla="*/ 847908 h 1516602"/>
                    <a:gd name="connsiteX108" fmla="*/ 503484 w 1003876"/>
                    <a:gd name="connsiteY108" fmla="*/ 358323 h 1516602"/>
                    <a:gd name="connsiteX109" fmla="*/ 499674 w 1003876"/>
                    <a:gd name="connsiteY109" fmla="*/ 66858 h 1516602"/>
                    <a:gd name="connsiteX110" fmla="*/ 490149 w 1003876"/>
                    <a:gd name="connsiteY110" fmla="*/ 40188 h 1516602"/>
                    <a:gd name="connsiteX111" fmla="*/ 488244 w 1003876"/>
                    <a:gd name="connsiteY111" fmla="*/ 34473 h 1516602"/>
                    <a:gd name="connsiteX112" fmla="*/ 484434 w 1003876"/>
                    <a:gd name="connsiteY112" fmla="*/ 28758 h 1516602"/>
                    <a:gd name="connsiteX113" fmla="*/ 478719 w 1003876"/>
                    <a:gd name="connsiteY113" fmla="*/ 17328 h 1516602"/>
                    <a:gd name="connsiteX114" fmla="*/ 473004 w 1003876"/>
                    <a:gd name="connsiteY114" fmla="*/ 13518 h 1516602"/>
                    <a:gd name="connsiteX115" fmla="*/ 469194 w 1003876"/>
                    <a:gd name="connsiteY115" fmla="*/ 7803 h 1516602"/>
                    <a:gd name="connsiteX116" fmla="*/ 429189 w 1003876"/>
                    <a:gd name="connsiteY116" fmla="*/ 11613 h 1516602"/>
                    <a:gd name="connsiteX117" fmla="*/ 425379 w 1003876"/>
                    <a:gd name="connsiteY117" fmla="*/ 78288 h 1516602"/>
                    <a:gd name="connsiteX118" fmla="*/ 425379 w 1003876"/>
                    <a:gd name="connsiteY118" fmla="*/ 84003 h 1516602"/>
                    <a:gd name="connsiteX119" fmla="*/ 429189 w 1003876"/>
                    <a:gd name="connsiteY119" fmla="*/ 238308 h 1516602"/>
                    <a:gd name="connsiteX120" fmla="*/ 440619 w 1003876"/>
                    <a:gd name="connsiteY120" fmla="*/ 421188 h 1516602"/>
                    <a:gd name="connsiteX121" fmla="*/ 435265 w 1003876"/>
                    <a:gd name="connsiteY121" fmla="*/ 718368 h 1516602"/>
                    <a:gd name="connsiteX122" fmla="*/ 435059 w 1003876"/>
                    <a:gd name="connsiteY122" fmla="*/ 799046 h 1516602"/>
                    <a:gd name="connsiteX123" fmla="*/ 430322 w 1003876"/>
                    <a:gd name="connsiteY123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20386 h 1516602"/>
                    <a:gd name="connsiteX34" fmla="*/ 332034 w 1003876"/>
                    <a:gd name="connsiteY34" fmla="*/ 1463223 h 1516602"/>
                    <a:gd name="connsiteX35" fmla="*/ 364419 w 1003876"/>
                    <a:gd name="connsiteY35" fmla="*/ 1512753 h 1516602"/>
                    <a:gd name="connsiteX36" fmla="*/ 387279 w 1003876"/>
                    <a:gd name="connsiteY36" fmla="*/ 1514658 h 1516602"/>
                    <a:gd name="connsiteX37" fmla="*/ 392994 w 1003876"/>
                    <a:gd name="connsiteY37" fmla="*/ 1508943 h 1516602"/>
                    <a:gd name="connsiteX38" fmla="*/ 394899 w 1003876"/>
                    <a:gd name="connsiteY38" fmla="*/ 1497513 h 1516602"/>
                    <a:gd name="connsiteX39" fmla="*/ 396804 w 1003876"/>
                    <a:gd name="connsiteY39" fmla="*/ 1491798 h 1516602"/>
                    <a:gd name="connsiteX40" fmla="*/ 400614 w 1003876"/>
                    <a:gd name="connsiteY40" fmla="*/ 1461318 h 1516602"/>
                    <a:gd name="connsiteX41" fmla="*/ 404424 w 1003876"/>
                    <a:gd name="connsiteY41" fmla="*/ 1404168 h 1516602"/>
                    <a:gd name="connsiteX42" fmla="*/ 410139 w 1003876"/>
                    <a:gd name="connsiteY42" fmla="*/ 1392738 h 1516602"/>
                    <a:gd name="connsiteX43" fmla="*/ 413949 w 1003876"/>
                    <a:gd name="connsiteY43" fmla="*/ 1379403 h 1516602"/>
                    <a:gd name="connsiteX44" fmla="*/ 415854 w 1003876"/>
                    <a:gd name="connsiteY44" fmla="*/ 1373688 h 1516602"/>
                    <a:gd name="connsiteX45" fmla="*/ 417759 w 1003876"/>
                    <a:gd name="connsiteY45" fmla="*/ 1360353 h 1516602"/>
                    <a:gd name="connsiteX46" fmla="*/ 421569 w 1003876"/>
                    <a:gd name="connsiteY46" fmla="*/ 1348923 h 1516602"/>
                    <a:gd name="connsiteX47" fmla="*/ 427284 w 1003876"/>
                    <a:gd name="connsiteY47" fmla="*/ 1335588 h 1516602"/>
                    <a:gd name="connsiteX48" fmla="*/ 467289 w 1003876"/>
                    <a:gd name="connsiteY48" fmla="*/ 1265103 h 1516602"/>
                    <a:gd name="connsiteX49" fmla="*/ 528455 w 1003876"/>
                    <a:gd name="connsiteY49" fmla="*/ 1230091 h 1516602"/>
                    <a:gd name="connsiteX50" fmla="*/ 601154 w 1003876"/>
                    <a:gd name="connsiteY50" fmla="*/ 1221700 h 1516602"/>
                    <a:gd name="connsiteX51" fmla="*/ 720654 w 1003876"/>
                    <a:gd name="connsiteY51" fmla="*/ 1316538 h 1516602"/>
                    <a:gd name="connsiteX52" fmla="*/ 733989 w 1003876"/>
                    <a:gd name="connsiteY52" fmla="*/ 1326063 h 1516602"/>
                    <a:gd name="connsiteX53" fmla="*/ 743514 w 1003876"/>
                    <a:gd name="connsiteY53" fmla="*/ 1327968 h 1516602"/>
                    <a:gd name="connsiteX54" fmla="*/ 749229 w 1003876"/>
                    <a:gd name="connsiteY54" fmla="*/ 1329873 h 1516602"/>
                    <a:gd name="connsiteX55" fmla="*/ 762564 w 1003876"/>
                    <a:gd name="connsiteY55" fmla="*/ 1335588 h 1516602"/>
                    <a:gd name="connsiteX56" fmla="*/ 777804 w 1003876"/>
                    <a:gd name="connsiteY56" fmla="*/ 1333683 h 1516602"/>
                    <a:gd name="connsiteX57" fmla="*/ 789234 w 1003876"/>
                    <a:gd name="connsiteY57" fmla="*/ 1327968 h 1516602"/>
                    <a:gd name="connsiteX58" fmla="*/ 794949 w 1003876"/>
                    <a:gd name="connsiteY58" fmla="*/ 1326063 h 1516602"/>
                    <a:gd name="connsiteX59" fmla="*/ 802569 w 1003876"/>
                    <a:gd name="connsiteY59" fmla="*/ 1308918 h 1516602"/>
                    <a:gd name="connsiteX60" fmla="*/ 800664 w 1003876"/>
                    <a:gd name="connsiteY60" fmla="*/ 1284153 h 1516602"/>
                    <a:gd name="connsiteX61" fmla="*/ 798759 w 1003876"/>
                    <a:gd name="connsiteY61" fmla="*/ 1278438 h 1516602"/>
                    <a:gd name="connsiteX62" fmla="*/ 796854 w 1003876"/>
                    <a:gd name="connsiteY62" fmla="*/ 1270818 h 1516602"/>
                    <a:gd name="connsiteX63" fmla="*/ 783519 w 1003876"/>
                    <a:gd name="connsiteY63" fmla="*/ 1253673 h 1516602"/>
                    <a:gd name="connsiteX64" fmla="*/ 773994 w 1003876"/>
                    <a:gd name="connsiteY64" fmla="*/ 1247958 h 1516602"/>
                    <a:gd name="connsiteX65" fmla="*/ 648264 w 1003876"/>
                    <a:gd name="connsiteY65" fmla="*/ 1156518 h 1516602"/>
                    <a:gd name="connsiteX66" fmla="*/ 644454 w 1003876"/>
                    <a:gd name="connsiteY66" fmla="*/ 1139373 h 1516602"/>
                    <a:gd name="connsiteX67" fmla="*/ 646359 w 1003876"/>
                    <a:gd name="connsiteY67" fmla="*/ 1131753 h 1516602"/>
                    <a:gd name="connsiteX68" fmla="*/ 650169 w 1003876"/>
                    <a:gd name="connsiteY68" fmla="*/ 1114608 h 1516602"/>
                    <a:gd name="connsiteX69" fmla="*/ 653979 w 1003876"/>
                    <a:gd name="connsiteY69" fmla="*/ 1108893 h 1516602"/>
                    <a:gd name="connsiteX70" fmla="*/ 655884 w 1003876"/>
                    <a:gd name="connsiteY70" fmla="*/ 1103178 h 1516602"/>
                    <a:gd name="connsiteX71" fmla="*/ 661599 w 1003876"/>
                    <a:gd name="connsiteY71" fmla="*/ 1101273 h 1516602"/>
                    <a:gd name="connsiteX72" fmla="*/ 671124 w 1003876"/>
                    <a:gd name="connsiteY72" fmla="*/ 1089843 h 1516602"/>
                    <a:gd name="connsiteX73" fmla="*/ 724464 w 1003876"/>
                    <a:gd name="connsiteY73" fmla="*/ 1082223 h 1516602"/>
                    <a:gd name="connsiteX74" fmla="*/ 842574 w 1003876"/>
                    <a:gd name="connsiteY74" fmla="*/ 1084128 h 1516602"/>
                    <a:gd name="connsiteX75" fmla="*/ 871149 w 1003876"/>
                    <a:gd name="connsiteY75" fmla="*/ 1086033 h 1516602"/>
                    <a:gd name="connsiteX76" fmla="*/ 899724 w 1003876"/>
                    <a:gd name="connsiteY76" fmla="*/ 1091748 h 1516602"/>
                    <a:gd name="connsiteX77" fmla="*/ 922584 w 1003876"/>
                    <a:gd name="connsiteY77" fmla="*/ 1095558 h 1516602"/>
                    <a:gd name="connsiteX78" fmla="*/ 985294 w 1003876"/>
                    <a:gd name="connsiteY78" fmla="*/ 1104311 h 1516602"/>
                    <a:gd name="connsiteX79" fmla="*/ 1003378 w 1003876"/>
                    <a:gd name="connsiteY79" fmla="*/ 1065958 h 1516602"/>
                    <a:gd name="connsiteX80" fmla="*/ 970209 w 1003876"/>
                    <a:gd name="connsiteY80" fmla="*/ 1044123 h 1516602"/>
                    <a:gd name="connsiteX81" fmla="*/ 935919 w 1003876"/>
                    <a:gd name="connsiteY81" fmla="*/ 1034598 h 1516602"/>
                    <a:gd name="connsiteX82" fmla="*/ 825429 w 1003876"/>
                    <a:gd name="connsiteY82" fmla="*/ 1034598 h 1516602"/>
                    <a:gd name="connsiteX83" fmla="*/ 730179 w 1003876"/>
                    <a:gd name="connsiteY83" fmla="*/ 1038408 h 1516602"/>
                    <a:gd name="connsiteX84" fmla="*/ 669219 w 1003876"/>
                    <a:gd name="connsiteY84" fmla="*/ 1046028 h 1516602"/>
                    <a:gd name="connsiteX85" fmla="*/ 646360 w 1003876"/>
                    <a:gd name="connsiteY85" fmla="*/ 1049838 h 1516602"/>
                    <a:gd name="connsiteX86" fmla="*/ 640078 w 1003876"/>
                    <a:gd name="connsiteY86" fmla="*/ 1026051 h 1516602"/>
                    <a:gd name="connsiteX87" fmla="*/ 673029 w 1003876"/>
                    <a:gd name="connsiteY87" fmla="*/ 992688 h 1516602"/>
                    <a:gd name="connsiteX88" fmla="*/ 674934 w 1003876"/>
                    <a:gd name="connsiteY88" fmla="*/ 986973 h 1516602"/>
                    <a:gd name="connsiteX89" fmla="*/ 680649 w 1003876"/>
                    <a:gd name="connsiteY89" fmla="*/ 985068 h 1516602"/>
                    <a:gd name="connsiteX90" fmla="*/ 686364 w 1003876"/>
                    <a:gd name="connsiteY90" fmla="*/ 981258 h 1516602"/>
                    <a:gd name="connsiteX91" fmla="*/ 695889 w 1003876"/>
                    <a:gd name="connsiteY91" fmla="*/ 971733 h 1516602"/>
                    <a:gd name="connsiteX92" fmla="*/ 705414 w 1003876"/>
                    <a:gd name="connsiteY92" fmla="*/ 960303 h 1516602"/>
                    <a:gd name="connsiteX93" fmla="*/ 716844 w 1003876"/>
                    <a:gd name="connsiteY93" fmla="*/ 952683 h 1516602"/>
                    <a:gd name="connsiteX94" fmla="*/ 732084 w 1003876"/>
                    <a:gd name="connsiteY94" fmla="*/ 939348 h 1516602"/>
                    <a:gd name="connsiteX95" fmla="*/ 741609 w 1003876"/>
                    <a:gd name="connsiteY95" fmla="*/ 927918 h 1516602"/>
                    <a:gd name="connsiteX96" fmla="*/ 753039 w 1003876"/>
                    <a:gd name="connsiteY96" fmla="*/ 918393 h 1516602"/>
                    <a:gd name="connsiteX97" fmla="*/ 758754 w 1003876"/>
                    <a:gd name="connsiteY97" fmla="*/ 906963 h 1516602"/>
                    <a:gd name="connsiteX98" fmla="*/ 760659 w 1003876"/>
                    <a:gd name="connsiteY98" fmla="*/ 901248 h 1516602"/>
                    <a:gd name="connsiteX99" fmla="*/ 766374 w 1003876"/>
                    <a:gd name="connsiteY99" fmla="*/ 889818 h 1516602"/>
                    <a:gd name="connsiteX100" fmla="*/ 764469 w 1003876"/>
                    <a:gd name="connsiteY100" fmla="*/ 874578 h 1516602"/>
                    <a:gd name="connsiteX101" fmla="*/ 758754 w 1003876"/>
                    <a:gd name="connsiteY101" fmla="*/ 872673 h 1516602"/>
                    <a:gd name="connsiteX102" fmla="*/ 737799 w 1003876"/>
                    <a:gd name="connsiteY102" fmla="*/ 874578 h 1516602"/>
                    <a:gd name="connsiteX103" fmla="*/ 732084 w 1003876"/>
                    <a:gd name="connsiteY103" fmla="*/ 878388 h 1516602"/>
                    <a:gd name="connsiteX104" fmla="*/ 699699 w 1003876"/>
                    <a:gd name="connsiteY104" fmla="*/ 899343 h 1516602"/>
                    <a:gd name="connsiteX105" fmla="*/ 595181 w 1003876"/>
                    <a:gd name="connsiteY105" fmla="*/ 957831 h 1516602"/>
                    <a:gd name="connsiteX106" fmla="*/ 507294 w 1003876"/>
                    <a:gd name="connsiteY106" fmla="*/ 847908 h 1516602"/>
                    <a:gd name="connsiteX107" fmla="*/ 503484 w 1003876"/>
                    <a:gd name="connsiteY107" fmla="*/ 358323 h 1516602"/>
                    <a:gd name="connsiteX108" fmla="*/ 499674 w 1003876"/>
                    <a:gd name="connsiteY108" fmla="*/ 66858 h 1516602"/>
                    <a:gd name="connsiteX109" fmla="*/ 490149 w 1003876"/>
                    <a:gd name="connsiteY109" fmla="*/ 40188 h 1516602"/>
                    <a:gd name="connsiteX110" fmla="*/ 488244 w 1003876"/>
                    <a:gd name="connsiteY110" fmla="*/ 34473 h 1516602"/>
                    <a:gd name="connsiteX111" fmla="*/ 484434 w 1003876"/>
                    <a:gd name="connsiteY111" fmla="*/ 28758 h 1516602"/>
                    <a:gd name="connsiteX112" fmla="*/ 478719 w 1003876"/>
                    <a:gd name="connsiteY112" fmla="*/ 17328 h 1516602"/>
                    <a:gd name="connsiteX113" fmla="*/ 473004 w 1003876"/>
                    <a:gd name="connsiteY113" fmla="*/ 13518 h 1516602"/>
                    <a:gd name="connsiteX114" fmla="*/ 469194 w 1003876"/>
                    <a:gd name="connsiteY114" fmla="*/ 7803 h 1516602"/>
                    <a:gd name="connsiteX115" fmla="*/ 429189 w 1003876"/>
                    <a:gd name="connsiteY115" fmla="*/ 11613 h 1516602"/>
                    <a:gd name="connsiteX116" fmla="*/ 425379 w 1003876"/>
                    <a:gd name="connsiteY116" fmla="*/ 78288 h 1516602"/>
                    <a:gd name="connsiteX117" fmla="*/ 425379 w 1003876"/>
                    <a:gd name="connsiteY117" fmla="*/ 84003 h 1516602"/>
                    <a:gd name="connsiteX118" fmla="*/ 429189 w 1003876"/>
                    <a:gd name="connsiteY118" fmla="*/ 238308 h 1516602"/>
                    <a:gd name="connsiteX119" fmla="*/ 440619 w 1003876"/>
                    <a:gd name="connsiteY119" fmla="*/ 421188 h 1516602"/>
                    <a:gd name="connsiteX120" fmla="*/ 435265 w 1003876"/>
                    <a:gd name="connsiteY120" fmla="*/ 718368 h 1516602"/>
                    <a:gd name="connsiteX121" fmla="*/ 435059 w 1003876"/>
                    <a:gd name="connsiteY121" fmla="*/ 799046 h 1516602"/>
                    <a:gd name="connsiteX122" fmla="*/ 430322 w 1003876"/>
                    <a:gd name="connsiteY122" fmla="*/ 879006 h 1516602"/>
                    <a:gd name="connsiteX0" fmla="*/ 430322 w 1003876"/>
                    <a:gd name="connsiteY0" fmla="*/ 879006 h 1516602"/>
                    <a:gd name="connsiteX1" fmla="*/ 392427 w 1003876"/>
                    <a:gd name="connsiteY1" fmla="*/ 931934 h 1516602"/>
                    <a:gd name="connsiteX2" fmla="*/ 312984 w 1003876"/>
                    <a:gd name="connsiteY2" fmla="*/ 966018 h 1516602"/>
                    <a:gd name="connsiteX3" fmla="*/ 257945 w 1003876"/>
                    <a:gd name="connsiteY3" fmla="*/ 967151 h 1516602"/>
                    <a:gd name="connsiteX4" fmla="*/ 188953 w 1003876"/>
                    <a:gd name="connsiteY4" fmla="*/ 949800 h 1516602"/>
                    <a:gd name="connsiteX5" fmla="*/ 116769 w 1003876"/>
                    <a:gd name="connsiteY5" fmla="*/ 903153 h 1516602"/>
                    <a:gd name="connsiteX6" fmla="*/ 59619 w 1003876"/>
                    <a:gd name="connsiteY6" fmla="*/ 874578 h 1516602"/>
                    <a:gd name="connsiteX7" fmla="*/ 46284 w 1003876"/>
                    <a:gd name="connsiteY7" fmla="*/ 895533 h 1516602"/>
                    <a:gd name="connsiteX8" fmla="*/ 50094 w 1003876"/>
                    <a:gd name="connsiteY8" fmla="*/ 933633 h 1516602"/>
                    <a:gd name="connsiteX9" fmla="*/ 53904 w 1003876"/>
                    <a:gd name="connsiteY9" fmla="*/ 939348 h 1516602"/>
                    <a:gd name="connsiteX10" fmla="*/ 59619 w 1003876"/>
                    <a:gd name="connsiteY10" fmla="*/ 943158 h 1516602"/>
                    <a:gd name="connsiteX11" fmla="*/ 63429 w 1003876"/>
                    <a:gd name="connsiteY11" fmla="*/ 948873 h 1516602"/>
                    <a:gd name="connsiteX12" fmla="*/ 80574 w 1003876"/>
                    <a:gd name="connsiteY12" fmla="*/ 958398 h 1516602"/>
                    <a:gd name="connsiteX13" fmla="*/ 166299 w 1003876"/>
                    <a:gd name="connsiteY13" fmla="*/ 979353 h 1516602"/>
                    <a:gd name="connsiteX14" fmla="*/ 267264 w 1003876"/>
                    <a:gd name="connsiteY14" fmla="*/ 1021263 h 1516602"/>
                    <a:gd name="connsiteX15" fmla="*/ 278694 w 1003876"/>
                    <a:gd name="connsiteY15" fmla="*/ 1076508 h 1516602"/>
                    <a:gd name="connsiteX16" fmla="*/ 264381 w 1003876"/>
                    <a:gd name="connsiteY16" fmla="*/ 1119397 h 1516602"/>
                    <a:gd name="connsiteX17" fmla="*/ 186224 w 1003876"/>
                    <a:gd name="connsiteY17" fmla="*/ 1150391 h 1516602"/>
                    <a:gd name="connsiteX18" fmla="*/ 27234 w 1003876"/>
                    <a:gd name="connsiteY18" fmla="*/ 1154613 h 1516602"/>
                    <a:gd name="connsiteX19" fmla="*/ 15804 w 1003876"/>
                    <a:gd name="connsiteY19" fmla="*/ 1160328 h 1516602"/>
                    <a:gd name="connsiteX20" fmla="*/ 6279 w 1003876"/>
                    <a:gd name="connsiteY20" fmla="*/ 1169853 h 1516602"/>
                    <a:gd name="connsiteX21" fmla="*/ 4374 w 1003876"/>
                    <a:gd name="connsiteY21" fmla="*/ 1175568 h 1516602"/>
                    <a:gd name="connsiteX22" fmla="*/ 564 w 1003876"/>
                    <a:gd name="connsiteY22" fmla="*/ 1181283 h 1516602"/>
                    <a:gd name="connsiteX23" fmla="*/ 6279 w 1003876"/>
                    <a:gd name="connsiteY23" fmla="*/ 1213668 h 1516602"/>
                    <a:gd name="connsiteX24" fmla="*/ 11994 w 1003876"/>
                    <a:gd name="connsiteY24" fmla="*/ 1217478 h 1516602"/>
                    <a:gd name="connsiteX25" fmla="*/ 17709 w 1003876"/>
                    <a:gd name="connsiteY25" fmla="*/ 1219383 h 1516602"/>
                    <a:gd name="connsiteX26" fmla="*/ 145344 w 1003876"/>
                    <a:gd name="connsiteY26" fmla="*/ 1217478 h 1516602"/>
                    <a:gd name="connsiteX27" fmla="*/ 239202 w 1003876"/>
                    <a:gd name="connsiteY27" fmla="*/ 1214801 h 1516602"/>
                    <a:gd name="connsiteX28" fmla="*/ 318699 w 1003876"/>
                    <a:gd name="connsiteY28" fmla="*/ 1217478 h 1516602"/>
                    <a:gd name="connsiteX29" fmla="*/ 360970 w 1003876"/>
                    <a:gd name="connsiteY29" fmla="*/ 1240904 h 1516602"/>
                    <a:gd name="connsiteX30" fmla="*/ 362514 w 1003876"/>
                    <a:gd name="connsiteY30" fmla="*/ 1286058 h 1516602"/>
                    <a:gd name="connsiteX31" fmla="*/ 358704 w 1003876"/>
                    <a:gd name="connsiteY31" fmla="*/ 1291773 h 1516602"/>
                    <a:gd name="connsiteX32" fmla="*/ 330129 w 1003876"/>
                    <a:gd name="connsiteY32" fmla="*/ 1381308 h 1516602"/>
                    <a:gd name="connsiteX33" fmla="*/ 328224 w 1003876"/>
                    <a:gd name="connsiteY33" fmla="*/ 1420386 h 1516602"/>
                    <a:gd name="connsiteX34" fmla="*/ 332034 w 1003876"/>
                    <a:gd name="connsiteY34" fmla="*/ 1463223 h 1516602"/>
                    <a:gd name="connsiteX35" fmla="*/ 364419 w 1003876"/>
                    <a:gd name="connsiteY35" fmla="*/ 1512753 h 1516602"/>
                    <a:gd name="connsiteX36" fmla="*/ 387279 w 1003876"/>
                    <a:gd name="connsiteY36" fmla="*/ 1514658 h 1516602"/>
                    <a:gd name="connsiteX37" fmla="*/ 392994 w 1003876"/>
                    <a:gd name="connsiteY37" fmla="*/ 1508943 h 1516602"/>
                    <a:gd name="connsiteX38" fmla="*/ 396804 w 1003876"/>
                    <a:gd name="connsiteY38" fmla="*/ 1491798 h 1516602"/>
                    <a:gd name="connsiteX39" fmla="*/ 400614 w 1003876"/>
                    <a:gd name="connsiteY39" fmla="*/ 1461318 h 1516602"/>
                    <a:gd name="connsiteX40" fmla="*/ 404424 w 1003876"/>
                    <a:gd name="connsiteY40" fmla="*/ 1404168 h 1516602"/>
                    <a:gd name="connsiteX41" fmla="*/ 410139 w 1003876"/>
                    <a:gd name="connsiteY41" fmla="*/ 1392738 h 1516602"/>
                    <a:gd name="connsiteX42" fmla="*/ 413949 w 1003876"/>
                    <a:gd name="connsiteY42" fmla="*/ 1379403 h 1516602"/>
                    <a:gd name="connsiteX43" fmla="*/ 415854 w 1003876"/>
                    <a:gd name="connsiteY43" fmla="*/ 1373688 h 1516602"/>
                    <a:gd name="connsiteX44" fmla="*/ 417759 w 1003876"/>
                    <a:gd name="connsiteY44" fmla="*/ 1360353 h 1516602"/>
                    <a:gd name="connsiteX45" fmla="*/ 421569 w 1003876"/>
                    <a:gd name="connsiteY45" fmla="*/ 1348923 h 1516602"/>
                    <a:gd name="connsiteX46" fmla="*/ 427284 w 1003876"/>
                    <a:gd name="connsiteY46" fmla="*/ 1335588 h 1516602"/>
                    <a:gd name="connsiteX47" fmla="*/ 467289 w 1003876"/>
                    <a:gd name="connsiteY47" fmla="*/ 1265103 h 1516602"/>
                    <a:gd name="connsiteX48" fmla="*/ 528455 w 1003876"/>
                    <a:gd name="connsiteY48" fmla="*/ 1230091 h 1516602"/>
                    <a:gd name="connsiteX49" fmla="*/ 601154 w 1003876"/>
                    <a:gd name="connsiteY49" fmla="*/ 1221700 h 1516602"/>
                    <a:gd name="connsiteX50" fmla="*/ 720654 w 1003876"/>
                    <a:gd name="connsiteY50" fmla="*/ 1316538 h 1516602"/>
                    <a:gd name="connsiteX51" fmla="*/ 733989 w 1003876"/>
                    <a:gd name="connsiteY51" fmla="*/ 1326063 h 1516602"/>
                    <a:gd name="connsiteX52" fmla="*/ 743514 w 1003876"/>
                    <a:gd name="connsiteY52" fmla="*/ 1327968 h 1516602"/>
                    <a:gd name="connsiteX53" fmla="*/ 749229 w 1003876"/>
                    <a:gd name="connsiteY53" fmla="*/ 1329873 h 1516602"/>
                    <a:gd name="connsiteX54" fmla="*/ 762564 w 1003876"/>
                    <a:gd name="connsiteY54" fmla="*/ 1335588 h 1516602"/>
                    <a:gd name="connsiteX55" fmla="*/ 777804 w 1003876"/>
                    <a:gd name="connsiteY55" fmla="*/ 1333683 h 1516602"/>
                    <a:gd name="connsiteX56" fmla="*/ 789234 w 1003876"/>
                    <a:gd name="connsiteY56" fmla="*/ 1327968 h 1516602"/>
                    <a:gd name="connsiteX57" fmla="*/ 794949 w 1003876"/>
                    <a:gd name="connsiteY57" fmla="*/ 1326063 h 1516602"/>
                    <a:gd name="connsiteX58" fmla="*/ 802569 w 1003876"/>
                    <a:gd name="connsiteY58" fmla="*/ 1308918 h 1516602"/>
                    <a:gd name="connsiteX59" fmla="*/ 800664 w 1003876"/>
                    <a:gd name="connsiteY59" fmla="*/ 1284153 h 1516602"/>
                    <a:gd name="connsiteX60" fmla="*/ 798759 w 1003876"/>
                    <a:gd name="connsiteY60" fmla="*/ 1278438 h 1516602"/>
                    <a:gd name="connsiteX61" fmla="*/ 796854 w 1003876"/>
                    <a:gd name="connsiteY61" fmla="*/ 1270818 h 1516602"/>
                    <a:gd name="connsiteX62" fmla="*/ 783519 w 1003876"/>
                    <a:gd name="connsiteY62" fmla="*/ 1253673 h 1516602"/>
                    <a:gd name="connsiteX63" fmla="*/ 773994 w 1003876"/>
                    <a:gd name="connsiteY63" fmla="*/ 1247958 h 1516602"/>
                    <a:gd name="connsiteX64" fmla="*/ 648264 w 1003876"/>
                    <a:gd name="connsiteY64" fmla="*/ 1156518 h 1516602"/>
                    <a:gd name="connsiteX65" fmla="*/ 644454 w 1003876"/>
                    <a:gd name="connsiteY65" fmla="*/ 1139373 h 1516602"/>
                    <a:gd name="connsiteX66" fmla="*/ 646359 w 1003876"/>
                    <a:gd name="connsiteY66" fmla="*/ 1131753 h 1516602"/>
                    <a:gd name="connsiteX67" fmla="*/ 650169 w 1003876"/>
                    <a:gd name="connsiteY67" fmla="*/ 1114608 h 1516602"/>
                    <a:gd name="connsiteX68" fmla="*/ 653979 w 1003876"/>
                    <a:gd name="connsiteY68" fmla="*/ 1108893 h 1516602"/>
                    <a:gd name="connsiteX69" fmla="*/ 655884 w 1003876"/>
                    <a:gd name="connsiteY69" fmla="*/ 1103178 h 1516602"/>
                    <a:gd name="connsiteX70" fmla="*/ 661599 w 1003876"/>
                    <a:gd name="connsiteY70" fmla="*/ 1101273 h 1516602"/>
                    <a:gd name="connsiteX71" fmla="*/ 671124 w 1003876"/>
                    <a:gd name="connsiteY71" fmla="*/ 1089843 h 1516602"/>
                    <a:gd name="connsiteX72" fmla="*/ 724464 w 1003876"/>
                    <a:gd name="connsiteY72" fmla="*/ 1082223 h 1516602"/>
                    <a:gd name="connsiteX73" fmla="*/ 842574 w 1003876"/>
                    <a:gd name="connsiteY73" fmla="*/ 1084128 h 1516602"/>
                    <a:gd name="connsiteX74" fmla="*/ 871149 w 1003876"/>
                    <a:gd name="connsiteY74" fmla="*/ 1086033 h 1516602"/>
                    <a:gd name="connsiteX75" fmla="*/ 899724 w 1003876"/>
                    <a:gd name="connsiteY75" fmla="*/ 1091748 h 1516602"/>
                    <a:gd name="connsiteX76" fmla="*/ 922584 w 1003876"/>
                    <a:gd name="connsiteY76" fmla="*/ 1095558 h 1516602"/>
                    <a:gd name="connsiteX77" fmla="*/ 985294 w 1003876"/>
                    <a:gd name="connsiteY77" fmla="*/ 1104311 h 1516602"/>
                    <a:gd name="connsiteX78" fmla="*/ 1003378 w 1003876"/>
                    <a:gd name="connsiteY78" fmla="*/ 1065958 h 1516602"/>
                    <a:gd name="connsiteX79" fmla="*/ 970209 w 1003876"/>
                    <a:gd name="connsiteY79" fmla="*/ 1044123 h 1516602"/>
                    <a:gd name="connsiteX80" fmla="*/ 935919 w 1003876"/>
                    <a:gd name="connsiteY80" fmla="*/ 1034598 h 1516602"/>
                    <a:gd name="connsiteX81" fmla="*/ 825429 w 1003876"/>
                    <a:gd name="connsiteY81" fmla="*/ 1034598 h 1516602"/>
                    <a:gd name="connsiteX82" fmla="*/ 730179 w 1003876"/>
                    <a:gd name="connsiteY82" fmla="*/ 1038408 h 1516602"/>
                    <a:gd name="connsiteX83" fmla="*/ 669219 w 1003876"/>
                    <a:gd name="connsiteY83" fmla="*/ 1046028 h 1516602"/>
                    <a:gd name="connsiteX84" fmla="*/ 646360 w 1003876"/>
                    <a:gd name="connsiteY84" fmla="*/ 1049838 h 1516602"/>
                    <a:gd name="connsiteX85" fmla="*/ 640078 w 1003876"/>
                    <a:gd name="connsiteY85" fmla="*/ 1026051 h 1516602"/>
                    <a:gd name="connsiteX86" fmla="*/ 673029 w 1003876"/>
                    <a:gd name="connsiteY86" fmla="*/ 992688 h 1516602"/>
                    <a:gd name="connsiteX87" fmla="*/ 674934 w 1003876"/>
                    <a:gd name="connsiteY87" fmla="*/ 986973 h 1516602"/>
                    <a:gd name="connsiteX88" fmla="*/ 680649 w 1003876"/>
                    <a:gd name="connsiteY88" fmla="*/ 985068 h 1516602"/>
                    <a:gd name="connsiteX89" fmla="*/ 686364 w 1003876"/>
                    <a:gd name="connsiteY89" fmla="*/ 981258 h 1516602"/>
                    <a:gd name="connsiteX90" fmla="*/ 695889 w 1003876"/>
                    <a:gd name="connsiteY90" fmla="*/ 971733 h 1516602"/>
                    <a:gd name="connsiteX91" fmla="*/ 705414 w 1003876"/>
                    <a:gd name="connsiteY91" fmla="*/ 960303 h 1516602"/>
                    <a:gd name="connsiteX92" fmla="*/ 716844 w 1003876"/>
                    <a:gd name="connsiteY92" fmla="*/ 952683 h 1516602"/>
                    <a:gd name="connsiteX93" fmla="*/ 732084 w 1003876"/>
                    <a:gd name="connsiteY93" fmla="*/ 939348 h 1516602"/>
                    <a:gd name="connsiteX94" fmla="*/ 741609 w 1003876"/>
                    <a:gd name="connsiteY94" fmla="*/ 927918 h 1516602"/>
                    <a:gd name="connsiteX95" fmla="*/ 753039 w 1003876"/>
                    <a:gd name="connsiteY95" fmla="*/ 918393 h 1516602"/>
                    <a:gd name="connsiteX96" fmla="*/ 758754 w 1003876"/>
                    <a:gd name="connsiteY96" fmla="*/ 906963 h 1516602"/>
                    <a:gd name="connsiteX97" fmla="*/ 760659 w 1003876"/>
                    <a:gd name="connsiteY97" fmla="*/ 901248 h 1516602"/>
                    <a:gd name="connsiteX98" fmla="*/ 766374 w 1003876"/>
                    <a:gd name="connsiteY98" fmla="*/ 889818 h 1516602"/>
                    <a:gd name="connsiteX99" fmla="*/ 764469 w 1003876"/>
                    <a:gd name="connsiteY99" fmla="*/ 874578 h 1516602"/>
                    <a:gd name="connsiteX100" fmla="*/ 758754 w 1003876"/>
                    <a:gd name="connsiteY100" fmla="*/ 872673 h 1516602"/>
                    <a:gd name="connsiteX101" fmla="*/ 737799 w 1003876"/>
                    <a:gd name="connsiteY101" fmla="*/ 874578 h 1516602"/>
                    <a:gd name="connsiteX102" fmla="*/ 732084 w 1003876"/>
                    <a:gd name="connsiteY102" fmla="*/ 878388 h 1516602"/>
                    <a:gd name="connsiteX103" fmla="*/ 699699 w 1003876"/>
                    <a:gd name="connsiteY103" fmla="*/ 899343 h 1516602"/>
                    <a:gd name="connsiteX104" fmla="*/ 595181 w 1003876"/>
                    <a:gd name="connsiteY104" fmla="*/ 957831 h 1516602"/>
                    <a:gd name="connsiteX105" fmla="*/ 507294 w 1003876"/>
                    <a:gd name="connsiteY105" fmla="*/ 847908 h 1516602"/>
                    <a:gd name="connsiteX106" fmla="*/ 503484 w 1003876"/>
                    <a:gd name="connsiteY106" fmla="*/ 358323 h 1516602"/>
                    <a:gd name="connsiteX107" fmla="*/ 499674 w 1003876"/>
                    <a:gd name="connsiteY107" fmla="*/ 66858 h 1516602"/>
                    <a:gd name="connsiteX108" fmla="*/ 490149 w 1003876"/>
                    <a:gd name="connsiteY108" fmla="*/ 40188 h 1516602"/>
                    <a:gd name="connsiteX109" fmla="*/ 488244 w 1003876"/>
                    <a:gd name="connsiteY109" fmla="*/ 34473 h 1516602"/>
                    <a:gd name="connsiteX110" fmla="*/ 484434 w 1003876"/>
                    <a:gd name="connsiteY110" fmla="*/ 28758 h 1516602"/>
                    <a:gd name="connsiteX111" fmla="*/ 478719 w 1003876"/>
                    <a:gd name="connsiteY111" fmla="*/ 17328 h 1516602"/>
                    <a:gd name="connsiteX112" fmla="*/ 473004 w 1003876"/>
                    <a:gd name="connsiteY112" fmla="*/ 13518 h 1516602"/>
                    <a:gd name="connsiteX113" fmla="*/ 469194 w 1003876"/>
                    <a:gd name="connsiteY113" fmla="*/ 7803 h 1516602"/>
                    <a:gd name="connsiteX114" fmla="*/ 429189 w 1003876"/>
                    <a:gd name="connsiteY114" fmla="*/ 11613 h 1516602"/>
                    <a:gd name="connsiteX115" fmla="*/ 425379 w 1003876"/>
                    <a:gd name="connsiteY115" fmla="*/ 78288 h 1516602"/>
                    <a:gd name="connsiteX116" fmla="*/ 425379 w 1003876"/>
                    <a:gd name="connsiteY116" fmla="*/ 84003 h 1516602"/>
                    <a:gd name="connsiteX117" fmla="*/ 429189 w 1003876"/>
                    <a:gd name="connsiteY117" fmla="*/ 238308 h 1516602"/>
                    <a:gd name="connsiteX118" fmla="*/ 440619 w 1003876"/>
                    <a:gd name="connsiteY118" fmla="*/ 421188 h 1516602"/>
                    <a:gd name="connsiteX119" fmla="*/ 435265 w 1003876"/>
                    <a:gd name="connsiteY119" fmla="*/ 718368 h 1516602"/>
                    <a:gd name="connsiteX120" fmla="*/ 435059 w 1003876"/>
                    <a:gd name="connsiteY120" fmla="*/ 799046 h 1516602"/>
                    <a:gd name="connsiteX121" fmla="*/ 430322 w 1003876"/>
                    <a:gd name="connsiteY121" fmla="*/ 879006 h 1516602"/>
                    <a:gd name="connsiteX0" fmla="*/ 430322 w 1003876"/>
                    <a:gd name="connsiteY0" fmla="*/ 879006 h 1516071"/>
                    <a:gd name="connsiteX1" fmla="*/ 392427 w 1003876"/>
                    <a:gd name="connsiteY1" fmla="*/ 931934 h 1516071"/>
                    <a:gd name="connsiteX2" fmla="*/ 312984 w 1003876"/>
                    <a:gd name="connsiteY2" fmla="*/ 966018 h 1516071"/>
                    <a:gd name="connsiteX3" fmla="*/ 257945 w 1003876"/>
                    <a:gd name="connsiteY3" fmla="*/ 967151 h 1516071"/>
                    <a:gd name="connsiteX4" fmla="*/ 188953 w 1003876"/>
                    <a:gd name="connsiteY4" fmla="*/ 949800 h 1516071"/>
                    <a:gd name="connsiteX5" fmla="*/ 116769 w 1003876"/>
                    <a:gd name="connsiteY5" fmla="*/ 903153 h 1516071"/>
                    <a:gd name="connsiteX6" fmla="*/ 59619 w 1003876"/>
                    <a:gd name="connsiteY6" fmla="*/ 874578 h 1516071"/>
                    <a:gd name="connsiteX7" fmla="*/ 46284 w 1003876"/>
                    <a:gd name="connsiteY7" fmla="*/ 895533 h 1516071"/>
                    <a:gd name="connsiteX8" fmla="*/ 50094 w 1003876"/>
                    <a:gd name="connsiteY8" fmla="*/ 933633 h 1516071"/>
                    <a:gd name="connsiteX9" fmla="*/ 53904 w 1003876"/>
                    <a:gd name="connsiteY9" fmla="*/ 939348 h 1516071"/>
                    <a:gd name="connsiteX10" fmla="*/ 59619 w 1003876"/>
                    <a:gd name="connsiteY10" fmla="*/ 943158 h 1516071"/>
                    <a:gd name="connsiteX11" fmla="*/ 63429 w 1003876"/>
                    <a:gd name="connsiteY11" fmla="*/ 948873 h 1516071"/>
                    <a:gd name="connsiteX12" fmla="*/ 80574 w 1003876"/>
                    <a:gd name="connsiteY12" fmla="*/ 958398 h 1516071"/>
                    <a:gd name="connsiteX13" fmla="*/ 166299 w 1003876"/>
                    <a:gd name="connsiteY13" fmla="*/ 979353 h 1516071"/>
                    <a:gd name="connsiteX14" fmla="*/ 267264 w 1003876"/>
                    <a:gd name="connsiteY14" fmla="*/ 1021263 h 1516071"/>
                    <a:gd name="connsiteX15" fmla="*/ 278694 w 1003876"/>
                    <a:gd name="connsiteY15" fmla="*/ 1076508 h 1516071"/>
                    <a:gd name="connsiteX16" fmla="*/ 264381 w 1003876"/>
                    <a:gd name="connsiteY16" fmla="*/ 1119397 h 1516071"/>
                    <a:gd name="connsiteX17" fmla="*/ 186224 w 1003876"/>
                    <a:gd name="connsiteY17" fmla="*/ 1150391 h 1516071"/>
                    <a:gd name="connsiteX18" fmla="*/ 27234 w 1003876"/>
                    <a:gd name="connsiteY18" fmla="*/ 1154613 h 1516071"/>
                    <a:gd name="connsiteX19" fmla="*/ 15804 w 1003876"/>
                    <a:gd name="connsiteY19" fmla="*/ 1160328 h 1516071"/>
                    <a:gd name="connsiteX20" fmla="*/ 6279 w 1003876"/>
                    <a:gd name="connsiteY20" fmla="*/ 1169853 h 1516071"/>
                    <a:gd name="connsiteX21" fmla="*/ 4374 w 1003876"/>
                    <a:gd name="connsiteY21" fmla="*/ 1175568 h 1516071"/>
                    <a:gd name="connsiteX22" fmla="*/ 564 w 1003876"/>
                    <a:gd name="connsiteY22" fmla="*/ 1181283 h 1516071"/>
                    <a:gd name="connsiteX23" fmla="*/ 6279 w 1003876"/>
                    <a:gd name="connsiteY23" fmla="*/ 1213668 h 1516071"/>
                    <a:gd name="connsiteX24" fmla="*/ 11994 w 1003876"/>
                    <a:gd name="connsiteY24" fmla="*/ 1217478 h 1516071"/>
                    <a:gd name="connsiteX25" fmla="*/ 17709 w 1003876"/>
                    <a:gd name="connsiteY25" fmla="*/ 1219383 h 1516071"/>
                    <a:gd name="connsiteX26" fmla="*/ 145344 w 1003876"/>
                    <a:gd name="connsiteY26" fmla="*/ 1217478 h 1516071"/>
                    <a:gd name="connsiteX27" fmla="*/ 239202 w 1003876"/>
                    <a:gd name="connsiteY27" fmla="*/ 1214801 h 1516071"/>
                    <a:gd name="connsiteX28" fmla="*/ 318699 w 1003876"/>
                    <a:gd name="connsiteY28" fmla="*/ 1217478 h 1516071"/>
                    <a:gd name="connsiteX29" fmla="*/ 360970 w 1003876"/>
                    <a:gd name="connsiteY29" fmla="*/ 1240904 h 1516071"/>
                    <a:gd name="connsiteX30" fmla="*/ 362514 w 1003876"/>
                    <a:gd name="connsiteY30" fmla="*/ 1286058 h 1516071"/>
                    <a:gd name="connsiteX31" fmla="*/ 358704 w 1003876"/>
                    <a:gd name="connsiteY31" fmla="*/ 1291773 h 1516071"/>
                    <a:gd name="connsiteX32" fmla="*/ 330129 w 1003876"/>
                    <a:gd name="connsiteY32" fmla="*/ 1381308 h 1516071"/>
                    <a:gd name="connsiteX33" fmla="*/ 328224 w 1003876"/>
                    <a:gd name="connsiteY33" fmla="*/ 1420386 h 1516071"/>
                    <a:gd name="connsiteX34" fmla="*/ 332034 w 1003876"/>
                    <a:gd name="connsiteY34" fmla="*/ 1463223 h 1516071"/>
                    <a:gd name="connsiteX35" fmla="*/ 364419 w 1003876"/>
                    <a:gd name="connsiteY35" fmla="*/ 1512753 h 1516071"/>
                    <a:gd name="connsiteX36" fmla="*/ 387279 w 1003876"/>
                    <a:gd name="connsiteY36" fmla="*/ 1514658 h 1516071"/>
                    <a:gd name="connsiteX37" fmla="*/ 396804 w 1003876"/>
                    <a:gd name="connsiteY37" fmla="*/ 1491798 h 1516071"/>
                    <a:gd name="connsiteX38" fmla="*/ 400614 w 1003876"/>
                    <a:gd name="connsiteY38" fmla="*/ 1461318 h 1516071"/>
                    <a:gd name="connsiteX39" fmla="*/ 404424 w 1003876"/>
                    <a:gd name="connsiteY39" fmla="*/ 1404168 h 1516071"/>
                    <a:gd name="connsiteX40" fmla="*/ 410139 w 1003876"/>
                    <a:gd name="connsiteY40" fmla="*/ 1392738 h 1516071"/>
                    <a:gd name="connsiteX41" fmla="*/ 413949 w 1003876"/>
                    <a:gd name="connsiteY41" fmla="*/ 1379403 h 1516071"/>
                    <a:gd name="connsiteX42" fmla="*/ 415854 w 1003876"/>
                    <a:gd name="connsiteY42" fmla="*/ 1373688 h 1516071"/>
                    <a:gd name="connsiteX43" fmla="*/ 417759 w 1003876"/>
                    <a:gd name="connsiteY43" fmla="*/ 1360353 h 1516071"/>
                    <a:gd name="connsiteX44" fmla="*/ 421569 w 1003876"/>
                    <a:gd name="connsiteY44" fmla="*/ 1348923 h 1516071"/>
                    <a:gd name="connsiteX45" fmla="*/ 427284 w 1003876"/>
                    <a:gd name="connsiteY45" fmla="*/ 1335588 h 1516071"/>
                    <a:gd name="connsiteX46" fmla="*/ 467289 w 1003876"/>
                    <a:gd name="connsiteY46" fmla="*/ 1265103 h 1516071"/>
                    <a:gd name="connsiteX47" fmla="*/ 528455 w 1003876"/>
                    <a:gd name="connsiteY47" fmla="*/ 1230091 h 1516071"/>
                    <a:gd name="connsiteX48" fmla="*/ 601154 w 1003876"/>
                    <a:gd name="connsiteY48" fmla="*/ 1221700 h 1516071"/>
                    <a:gd name="connsiteX49" fmla="*/ 720654 w 1003876"/>
                    <a:gd name="connsiteY49" fmla="*/ 1316538 h 1516071"/>
                    <a:gd name="connsiteX50" fmla="*/ 733989 w 1003876"/>
                    <a:gd name="connsiteY50" fmla="*/ 1326063 h 1516071"/>
                    <a:gd name="connsiteX51" fmla="*/ 743514 w 1003876"/>
                    <a:gd name="connsiteY51" fmla="*/ 1327968 h 1516071"/>
                    <a:gd name="connsiteX52" fmla="*/ 749229 w 1003876"/>
                    <a:gd name="connsiteY52" fmla="*/ 1329873 h 1516071"/>
                    <a:gd name="connsiteX53" fmla="*/ 762564 w 1003876"/>
                    <a:gd name="connsiteY53" fmla="*/ 1335588 h 1516071"/>
                    <a:gd name="connsiteX54" fmla="*/ 777804 w 1003876"/>
                    <a:gd name="connsiteY54" fmla="*/ 1333683 h 1516071"/>
                    <a:gd name="connsiteX55" fmla="*/ 789234 w 1003876"/>
                    <a:gd name="connsiteY55" fmla="*/ 1327968 h 1516071"/>
                    <a:gd name="connsiteX56" fmla="*/ 794949 w 1003876"/>
                    <a:gd name="connsiteY56" fmla="*/ 1326063 h 1516071"/>
                    <a:gd name="connsiteX57" fmla="*/ 802569 w 1003876"/>
                    <a:gd name="connsiteY57" fmla="*/ 1308918 h 1516071"/>
                    <a:gd name="connsiteX58" fmla="*/ 800664 w 1003876"/>
                    <a:gd name="connsiteY58" fmla="*/ 1284153 h 1516071"/>
                    <a:gd name="connsiteX59" fmla="*/ 798759 w 1003876"/>
                    <a:gd name="connsiteY59" fmla="*/ 1278438 h 1516071"/>
                    <a:gd name="connsiteX60" fmla="*/ 796854 w 1003876"/>
                    <a:gd name="connsiteY60" fmla="*/ 1270818 h 1516071"/>
                    <a:gd name="connsiteX61" fmla="*/ 783519 w 1003876"/>
                    <a:gd name="connsiteY61" fmla="*/ 1253673 h 1516071"/>
                    <a:gd name="connsiteX62" fmla="*/ 773994 w 1003876"/>
                    <a:gd name="connsiteY62" fmla="*/ 1247958 h 1516071"/>
                    <a:gd name="connsiteX63" fmla="*/ 648264 w 1003876"/>
                    <a:gd name="connsiteY63" fmla="*/ 1156518 h 1516071"/>
                    <a:gd name="connsiteX64" fmla="*/ 644454 w 1003876"/>
                    <a:gd name="connsiteY64" fmla="*/ 1139373 h 1516071"/>
                    <a:gd name="connsiteX65" fmla="*/ 646359 w 1003876"/>
                    <a:gd name="connsiteY65" fmla="*/ 1131753 h 1516071"/>
                    <a:gd name="connsiteX66" fmla="*/ 650169 w 1003876"/>
                    <a:gd name="connsiteY66" fmla="*/ 1114608 h 1516071"/>
                    <a:gd name="connsiteX67" fmla="*/ 653979 w 1003876"/>
                    <a:gd name="connsiteY67" fmla="*/ 1108893 h 1516071"/>
                    <a:gd name="connsiteX68" fmla="*/ 655884 w 1003876"/>
                    <a:gd name="connsiteY68" fmla="*/ 1103178 h 1516071"/>
                    <a:gd name="connsiteX69" fmla="*/ 661599 w 1003876"/>
                    <a:gd name="connsiteY69" fmla="*/ 1101273 h 1516071"/>
                    <a:gd name="connsiteX70" fmla="*/ 671124 w 1003876"/>
                    <a:gd name="connsiteY70" fmla="*/ 1089843 h 1516071"/>
                    <a:gd name="connsiteX71" fmla="*/ 724464 w 1003876"/>
                    <a:gd name="connsiteY71" fmla="*/ 1082223 h 1516071"/>
                    <a:gd name="connsiteX72" fmla="*/ 842574 w 1003876"/>
                    <a:gd name="connsiteY72" fmla="*/ 1084128 h 1516071"/>
                    <a:gd name="connsiteX73" fmla="*/ 871149 w 1003876"/>
                    <a:gd name="connsiteY73" fmla="*/ 1086033 h 1516071"/>
                    <a:gd name="connsiteX74" fmla="*/ 899724 w 1003876"/>
                    <a:gd name="connsiteY74" fmla="*/ 1091748 h 1516071"/>
                    <a:gd name="connsiteX75" fmla="*/ 922584 w 1003876"/>
                    <a:gd name="connsiteY75" fmla="*/ 1095558 h 1516071"/>
                    <a:gd name="connsiteX76" fmla="*/ 985294 w 1003876"/>
                    <a:gd name="connsiteY76" fmla="*/ 1104311 h 1516071"/>
                    <a:gd name="connsiteX77" fmla="*/ 1003378 w 1003876"/>
                    <a:gd name="connsiteY77" fmla="*/ 1065958 h 1516071"/>
                    <a:gd name="connsiteX78" fmla="*/ 970209 w 1003876"/>
                    <a:gd name="connsiteY78" fmla="*/ 1044123 h 1516071"/>
                    <a:gd name="connsiteX79" fmla="*/ 935919 w 1003876"/>
                    <a:gd name="connsiteY79" fmla="*/ 1034598 h 1516071"/>
                    <a:gd name="connsiteX80" fmla="*/ 825429 w 1003876"/>
                    <a:gd name="connsiteY80" fmla="*/ 1034598 h 1516071"/>
                    <a:gd name="connsiteX81" fmla="*/ 730179 w 1003876"/>
                    <a:gd name="connsiteY81" fmla="*/ 1038408 h 1516071"/>
                    <a:gd name="connsiteX82" fmla="*/ 669219 w 1003876"/>
                    <a:gd name="connsiteY82" fmla="*/ 1046028 h 1516071"/>
                    <a:gd name="connsiteX83" fmla="*/ 646360 w 1003876"/>
                    <a:gd name="connsiteY83" fmla="*/ 1049838 h 1516071"/>
                    <a:gd name="connsiteX84" fmla="*/ 640078 w 1003876"/>
                    <a:gd name="connsiteY84" fmla="*/ 1026051 h 1516071"/>
                    <a:gd name="connsiteX85" fmla="*/ 673029 w 1003876"/>
                    <a:gd name="connsiteY85" fmla="*/ 992688 h 1516071"/>
                    <a:gd name="connsiteX86" fmla="*/ 674934 w 1003876"/>
                    <a:gd name="connsiteY86" fmla="*/ 986973 h 1516071"/>
                    <a:gd name="connsiteX87" fmla="*/ 680649 w 1003876"/>
                    <a:gd name="connsiteY87" fmla="*/ 985068 h 1516071"/>
                    <a:gd name="connsiteX88" fmla="*/ 686364 w 1003876"/>
                    <a:gd name="connsiteY88" fmla="*/ 981258 h 1516071"/>
                    <a:gd name="connsiteX89" fmla="*/ 695889 w 1003876"/>
                    <a:gd name="connsiteY89" fmla="*/ 971733 h 1516071"/>
                    <a:gd name="connsiteX90" fmla="*/ 705414 w 1003876"/>
                    <a:gd name="connsiteY90" fmla="*/ 960303 h 1516071"/>
                    <a:gd name="connsiteX91" fmla="*/ 716844 w 1003876"/>
                    <a:gd name="connsiteY91" fmla="*/ 952683 h 1516071"/>
                    <a:gd name="connsiteX92" fmla="*/ 732084 w 1003876"/>
                    <a:gd name="connsiteY92" fmla="*/ 939348 h 1516071"/>
                    <a:gd name="connsiteX93" fmla="*/ 741609 w 1003876"/>
                    <a:gd name="connsiteY93" fmla="*/ 927918 h 1516071"/>
                    <a:gd name="connsiteX94" fmla="*/ 753039 w 1003876"/>
                    <a:gd name="connsiteY94" fmla="*/ 918393 h 1516071"/>
                    <a:gd name="connsiteX95" fmla="*/ 758754 w 1003876"/>
                    <a:gd name="connsiteY95" fmla="*/ 906963 h 1516071"/>
                    <a:gd name="connsiteX96" fmla="*/ 760659 w 1003876"/>
                    <a:gd name="connsiteY96" fmla="*/ 901248 h 1516071"/>
                    <a:gd name="connsiteX97" fmla="*/ 766374 w 1003876"/>
                    <a:gd name="connsiteY97" fmla="*/ 889818 h 1516071"/>
                    <a:gd name="connsiteX98" fmla="*/ 764469 w 1003876"/>
                    <a:gd name="connsiteY98" fmla="*/ 874578 h 1516071"/>
                    <a:gd name="connsiteX99" fmla="*/ 758754 w 1003876"/>
                    <a:gd name="connsiteY99" fmla="*/ 872673 h 1516071"/>
                    <a:gd name="connsiteX100" fmla="*/ 737799 w 1003876"/>
                    <a:gd name="connsiteY100" fmla="*/ 874578 h 1516071"/>
                    <a:gd name="connsiteX101" fmla="*/ 732084 w 1003876"/>
                    <a:gd name="connsiteY101" fmla="*/ 878388 h 1516071"/>
                    <a:gd name="connsiteX102" fmla="*/ 699699 w 1003876"/>
                    <a:gd name="connsiteY102" fmla="*/ 899343 h 1516071"/>
                    <a:gd name="connsiteX103" fmla="*/ 595181 w 1003876"/>
                    <a:gd name="connsiteY103" fmla="*/ 957831 h 1516071"/>
                    <a:gd name="connsiteX104" fmla="*/ 507294 w 1003876"/>
                    <a:gd name="connsiteY104" fmla="*/ 847908 h 1516071"/>
                    <a:gd name="connsiteX105" fmla="*/ 503484 w 1003876"/>
                    <a:gd name="connsiteY105" fmla="*/ 358323 h 1516071"/>
                    <a:gd name="connsiteX106" fmla="*/ 499674 w 1003876"/>
                    <a:gd name="connsiteY106" fmla="*/ 66858 h 1516071"/>
                    <a:gd name="connsiteX107" fmla="*/ 490149 w 1003876"/>
                    <a:gd name="connsiteY107" fmla="*/ 40188 h 1516071"/>
                    <a:gd name="connsiteX108" fmla="*/ 488244 w 1003876"/>
                    <a:gd name="connsiteY108" fmla="*/ 34473 h 1516071"/>
                    <a:gd name="connsiteX109" fmla="*/ 484434 w 1003876"/>
                    <a:gd name="connsiteY109" fmla="*/ 28758 h 1516071"/>
                    <a:gd name="connsiteX110" fmla="*/ 478719 w 1003876"/>
                    <a:gd name="connsiteY110" fmla="*/ 17328 h 1516071"/>
                    <a:gd name="connsiteX111" fmla="*/ 473004 w 1003876"/>
                    <a:gd name="connsiteY111" fmla="*/ 13518 h 1516071"/>
                    <a:gd name="connsiteX112" fmla="*/ 469194 w 1003876"/>
                    <a:gd name="connsiteY112" fmla="*/ 7803 h 1516071"/>
                    <a:gd name="connsiteX113" fmla="*/ 429189 w 1003876"/>
                    <a:gd name="connsiteY113" fmla="*/ 11613 h 1516071"/>
                    <a:gd name="connsiteX114" fmla="*/ 425379 w 1003876"/>
                    <a:gd name="connsiteY114" fmla="*/ 78288 h 1516071"/>
                    <a:gd name="connsiteX115" fmla="*/ 425379 w 1003876"/>
                    <a:gd name="connsiteY115" fmla="*/ 84003 h 1516071"/>
                    <a:gd name="connsiteX116" fmla="*/ 429189 w 1003876"/>
                    <a:gd name="connsiteY116" fmla="*/ 238308 h 1516071"/>
                    <a:gd name="connsiteX117" fmla="*/ 440619 w 1003876"/>
                    <a:gd name="connsiteY117" fmla="*/ 421188 h 1516071"/>
                    <a:gd name="connsiteX118" fmla="*/ 435265 w 1003876"/>
                    <a:gd name="connsiteY118" fmla="*/ 718368 h 1516071"/>
                    <a:gd name="connsiteX119" fmla="*/ 435059 w 1003876"/>
                    <a:gd name="connsiteY119" fmla="*/ 799046 h 1516071"/>
                    <a:gd name="connsiteX120" fmla="*/ 430322 w 1003876"/>
                    <a:gd name="connsiteY120" fmla="*/ 879006 h 1516071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29189 w 1003876"/>
                    <a:gd name="connsiteY116" fmla="*/ 238308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29189 w 1003876"/>
                    <a:gd name="connsiteY116" fmla="*/ 238308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9074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1660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35919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18620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35265 w 1003876"/>
                    <a:gd name="connsiteY118" fmla="*/ 718368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18620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40208 w 1003876"/>
                    <a:gd name="connsiteY118" fmla="*/ 644225 h 1516072"/>
                    <a:gd name="connsiteX119" fmla="*/ 435059 w 1003876"/>
                    <a:gd name="connsiteY119" fmla="*/ 799046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18620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40208 w 1003876"/>
                    <a:gd name="connsiteY118" fmla="*/ 644225 h 1516072"/>
                    <a:gd name="connsiteX119" fmla="*/ 444944 w 1003876"/>
                    <a:gd name="connsiteY119" fmla="*/ 779275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18620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40208 w 1003876"/>
                    <a:gd name="connsiteY118" fmla="*/ 644225 h 1516072"/>
                    <a:gd name="connsiteX119" fmla="*/ 440002 w 1003876"/>
                    <a:gd name="connsiteY119" fmla="*/ 789160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18620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40208 w 1003876"/>
                    <a:gd name="connsiteY118" fmla="*/ 644225 h 1516072"/>
                    <a:gd name="connsiteX119" fmla="*/ 440002 w 1003876"/>
                    <a:gd name="connsiteY119" fmla="*/ 789160 h 1516072"/>
                    <a:gd name="connsiteX120" fmla="*/ 430322 w 1003876"/>
                    <a:gd name="connsiteY12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17759 w 1003876"/>
                    <a:gd name="connsiteY43" fmla="*/ 1360353 h 1516072"/>
                    <a:gd name="connsiteX44" fmla="*/ 421569 w 1003876"/>
                    <a:gd name="connsiteY44" fmla="*/ 1348923 h 1516072"/>
                    <a:gd name="connsiteX45" fmla="*/ 427284 w 1003876"/>
                    <a:gd name="connsiteY45" fmla="*/ 1335588 h 1516072"/>
                    <a:gd name="connsiteX46" fmla="*/ 467289 w 1003876"/>
                    <a:gd name="connsiteY46" fmla="*/ 1265103 h 1516072"/>
                    <a:gd name="connsiteX47" fmla="*/ 528455 w 1003876"/>
                    <a:gd name="connsiteY47" fmla="*/ 1230091 h 1516072"/>
                    <a:gd name="connsiteX48" fmla="*/ 601154 w 1003876"/>
                    <a:gd name="connsiteY48" fmla="*/ 1221700 h 1516072"/>
                    <a:gd name="connsiteX49" fmla="*/ 720654 w 1003876"/>
                    <a:gd name="connsiteY49" fmla="*/ 1316538 h 1516072"/>
                    <a:gd name="connsiteX50" fmla="*/ 733989 w 1003876"/>
                    <a:gd name="connsiteY50" fmla="*/ 1326063 h 1516072"/>
                    <a:gd name="connsiteX51" fmla="*/ 743514 w 1003876"/>
                    <a:gd name="connsiteY51" fmla="*/ 1327968 h 1516072"/>
                    <a:gd name="connsiteX52" fmla="*/ 749229 w 1003876"/>
                    <a:gd name="connsiteY52" fmla="*/ 1329873 h 1516072"/>
                    <a:gd name="connsiteX53" fmla="*/ 762564 w 1003876"/>
                    <a:gd name="connsiteY53" fmla="*/ 1335588 h 1516072"/>
                    <a:gd name="connsiteX54" fmla="*/ 777804 w 1003876"/>
                    <a:gd name="connsiteY54" fmla="*/ 1333683 h 1516072"/>
                    <a:gd name="connsiteX55" fmla="*/ 789234 w 1003876"/>
                    <a:gd name="connsiteY55" fmla="*/ 1327968 h 1516072"/>
                    <a:gd name="connsiteX56" fmla="*/ 794949 w 1003876"/>
                    <a:gd name="connsiteY56" fmla="*/ 1326063 h 1516072"/>
                    <a:gd name="connsiteX57" fmla="*/ 802569 w 1003876"/>
                    <a:gd name="connsiteY57" fmla="*/ 1308918 h 1516072"/>
                    <a:gd name="connsiteX58" fmla="*/ 800664 w 1003876"/>
                    <a:gd name="connsiteY58" fmla="*/ 1284153 h 1516072"/>
                    <a:gd name="connsiteX59" fmla="*/ 798759 w 1003876"/>
                    <a:gd name="connsiteY59" fmla="*/ 1278438 h 1516072"/>
                    <a:gd name="connsiteX60" fmla="*/ 796854 w 1003876"/>
                    <a:gd name="connsiteY60" fmla="*/ 1270818 h 1516072"/>
                    <a:gd name="connsiteX61" fmla="*/ 783519 w 1003876"/>
                    <a:gd name="connsiteY61" fmla="*/ 1253673 h 1516072"/>
                    <a:gd name="connsiteX62" fmla="*/ 773994 w 1003876"/>
                    <a:gd name="connsiteY62" fmla="*/ 1247958 h 1516072"/>
                    <a:gd name="connsiteX63" fmla="*/ 648264 w 1003876"/>
                    <a:gd name="connsiteY63" fmla="*/ 1156518 h 1516072"/>
                    <a:gd name="connsiteX64" fmla="*/ 644454 w 1003876"/>
                    <a:gd name="connsiteY64" fmla="*/ 1139373 h 1516072"/>
                    <a:gd name="connsiteX65" fmla="*/ 646359 w 1003876"/>
                    <a:gd name="connsiteY65" fmla="*/ 1131753 h 1516072"/>
                    <a:gd name="connsiteX66" fmla="*/ 650169 w 1003876"/>
                    <a:gd name="connsiteY66" fmla="*/ 1114608 h 1516072"/>
                    <a:gd name="connsiteX67" fmla="*/ 653979 w 1003876"/>
                    <a:gd name="connsiteY67" fmla="*/ 1108893 h 1516072"/>
                    <a:gd name="connsiteX68" fmla="*/ 655884 w 1003876"/>
                    <a:gd name="connsiteY68" fmla="*/ 1103178 h 1516072"/>
                    <a:gd name="connsiteX69" fmla="*/ 661599 w 1003876"/>
                    <a:gd name="connsiteY69" fmla="*/ 1101273 h 1516072"/>
                    <a:gd name="connsiteX70" fmla="*/ 671124 w 1003876"/>
                    <a:gd name="connsiteY70" fmla="*/ 1089843 h 1516072"/>
                    <a:gd name="connsiteX71" fmla="*/ 724464 w 1003876"/>
                    <a:gd name="connsiteY71" fmla="*/ 1082223 h 1516072"/>
                    <a:gd name="connsiteX72" fmla="*/ 842574 w 1003876"/>
                    <a:gd name="connsiteY72" fmla="*/ 1084128 h 1516072"/>
                    <a:gd name="connsiteX73" fmla="*/ 871149 w 1003876"/>
                    <a:gd name="connsiteY73" fmla="*/ 1086033 h 1516072"/>
                    <a:gd name="connsiteX74" fmla="*/ 899724 w 1003876"/>
                    <a:gd name="connsiteY74" fmla="*/ 1091748 h 1516072"/>
                    <a:gd name="connsiteX75" fmla="*/ 922584 w 1003876"/>
                    <a:gd name="connsiteY75" fmla="*/ 1095558 h 1516072"/>
                    <a:gd name="connsiteX76" fmla="*/ 985294 w 1003876"/>
                    <a:gd name="connsiteY76" fmla="*/ 1104311 h 1516072"/>
                    <a:gd name="connsiteX77" fmla="*/ 1003378 w 1003876"/>
                    <a:gd name="connsiteY77" fmla="*/ 1065958 h 1516072"/>
                    <a:gd name="connsiteX78" fmla="*/ 970209 w 1003876"/>
                    <a:gd name="connsiteY78" fmla="*/ 1044123 h 1516072"/>
                    <a:gd name="connsiteX79" fmla="*/ 918620 w 1003876"/>
                    <a:gd name="connsiteY79" fmla="*/ 1034598 h 1516072"/>
                    <a:gd name="connsiteX80" fmla="*/ 825429 w 1003876"/>
                    <a:gd name="connsiteY80" fmla="*/ 1034598 h 1516072"/>
                    <a:gd name="connsiteX81" fmla="*/ 730179 w 1003876"/>
                    <a:gd name="connsiteY81" fmla="*/ 1038408 h 1516072"/>
                    <a:gd name="connsiteX82" fmla="*/ 669219 w 1003876"/>
                    <a:gd name="connsiteY82" fmla="*/ 1046028 h 1516072"/>
                    <a:gd name="connsiteX83" fmla="*/ 646360 w 1003876"/>
                    <a:gd name="connsiteY83" fmla="*/ 1049838 h 1516072"/>
                    <a:gd name="connsiteX84" fmla="*/ 640078 w 1003876"/>
                    <a:gd name="connsiteY84" fmla="*/ 1026051 h 1516072"/>
                    <a:gd name="connsiteX85" fmla="*/ 673029 w 1003876"/>
                    <a:gd name="connsiteY85" fmla="*/ 992688 h 1516072"/>
                    <a:gd name="connsiteX86" fmla="*/ 674934 w 1003876"/>
                    <a:gd name="connsiteY86" fmla="*/ 986973 h 1516072"/>
                    <a:gd name="connsiteX87" fmla="*/ 680649 w 1003876"/>
                    <a:gd name="connsiteY87" fmla="*/ 985068 h 1516072"/>
                    <a:gd name="connsiteX88" fmla="*/ 686364 w 1003876"/>
                    <a:gd name="connsiteY88" fmla="*/ 981258 h 1516072"/>
                    <a:gd name="connsiteX89" fmla="*/ 695889 w 1003876"/>
                    <a:gd name="connsiteY89" fmla="*/ 971733 h 1516072"/>
                    <a:gd name="connsiteX90" fmla="*/ 705414 w 1003876"/>
                    <a:gd name="connsiteY90" fmla="*/ 960303 h 1516072"/>
                    <a:gd name="connsiteX91" fmla="*/ 716844 w 1003876"/>
                    <a:gd name="connsiteY91" fmla="*/ 952683 h 1516072"/>
                    <a:gd name="connsiteX92" fmla="*/ 732084 w 1003876"/>
                    <a:gd name="connsiteY92" fmla="*/ 939348 h 1516072"/>
                    <a:gd name="connsiteX93" fmla="*/ 741609 w 1003876"/>
                    <a:gd name="connsiteY93" fmla="*/ 927918 h 1516072"/>
                    <a:gd name="connsiteX94" fmla="*/ 753039 w 1003876"/>
                    <a:gd name="connsiteY94" fmla="*/ 918393 h 1516072"/>
                    <a:gd name="connsiteX95" fmla="*/ 758754 w 1003876"/>
                    <a:gd name="connsiteY95" fmla="*/ 906963 h 1516072"/>
                    <a:gd name="connsiteX96" fmla="*/ 760659 w 1003876"/>
                    <a:gd name="connsiteY96" fmla="*/ 901248 h 1516072"/>
                    <a:gd name="connsiteX97" fmla="*/ 766374 w 1003876"/>
                    <a:gd name="connsiteY97" fmla="*/ 889818 h 1516072"/>
                    <a:gd name="connsiteX98" fmla="*/ 764469 w 1003876"/>
                    <a:gd name="connsiteY98" fmla="*/ 874578 h 1516072"/>
                    <a:gd name="connsiteX99" fmla="*/ 758754 w 1003876"/>
                    <a:gd name="connsiteY99" fmla="*/ 872673 h 1516072"/>
                    <a:gd name="connsiteX100" fmla="*/ 737799 w 1003876"/>
                    <a:gd name="connsiteY100" fmla="*/ 874578 h 1516072"/>
                    <a:gd name="connsiteX101" fmla="*/ 732084 w 1003876"/>
                    <a:gd name="connsiteY101" fmla="*/ 878388 h 1516072"/>
                    <a:gd name="connsiteX102" fmla="*/ 699699 w 1003876"/>
                    <a:gd name="connsiteY102" fmla="*/ 899343 h 1516072"/>
                    <a:gd name="connsiteX103" fmla="*/ 595181 w 1003876"/>
                    <a:gd name="connsiteY103" fmla="*/ 957831 h 1516072"/>
                    <a:gd name="connsiteX104" fmla="*/ 507294 w 1003876"/>
                    <a:gd name="connsiteY104" fmla="*/ 847908 h 1516072"/>
                    <a:gd name="connsiteX105" fmla="*/ 503484 w 1003876"/>
                    <a:gd name="connsiteY105" fmla="*/ 358323 h 1516072"/>
                    <a:gd name="connsiteX106" fmla="*/ 499674 w 1003876"/>
                    <a:gd name="connsiteY106" fmla="*/ 66858 h 1516072"/>
                    <a:gd name="connsiteX107" fmla="*/ 490149 w 1003876"/>
                    <a:gd name="connsiteY107" fmla="*/ 40188 h 1516072"/>
                    <a:gd name="connsiteX108" fmla="*/ 488244 w 1003876"/>
                    <a:gd name="connsiteY108" fmla="*/ 34473 h 1516072"/>
                    <a:gd name="connsiteX109" fmla="*/ 484434 w 1003876"/>
                    <a:gd name="connsiteY109" fmla="*/ 28758 h 1516072"/>
                    <a:gd name="connsiteX110" fmla="*/ 478719 w 1003876"/>
                    <a:gd name="connsiteY110" fmla="*/ 17328 h 1516072"/>
                    <a:gd name="connsiteX111" fmla="*/ 473004 w 1003876"/>
                    <a:gd name="connsiteY111" fmla="*/ 13518 h 1516072"/>
                    <a:gd name="connsiteX112" fmla="*/ 469194 w 1003876"/>
                    <a:gd name="connsiteY112" fmla="*/ 7803 h 1516072"/>
                    <a:gd name="connsiteX113" fmla="*/ 429189 w 1003876"/>
                    <a:gd name="connsiteY113" fmla="*/ 11613 h 1516072"/>
                    <a:gd name="connsiteX114" fmla="*/ 425379 w 1003876"/>
                    <a:gd name="connsiteY114" fmla="*/ 78288 h 1516072"/>
                    <a:gd name="connsiteX115" fmla="*/ 425379 w 1003876"/>
                    <a:gd name="connsiteY115" fmla="*/ 84003 h 1516072"/>
                    <a:gd name="connsiteX116" fmla="*/ 436603 w 1003876"/>
                    <a:gd name="connsiteY116" fmla="*/ 225952 h 1516072"/>
                    <a:gd name="connsiteX117" fmla="*/ 440619 w 1003876"/>
                    <a:gd name="connsiteY117" fmla="*/ 421188 h 1516072"/>
                    <a:gd name="connsiteX118" fmla="*/ 440002 w 1003876"/>
                    <a:gd name="connsiteY118" fmla="*/ 789160 h 1516072"/>
                    <a:gd name="connsiteX119" fmla="*/ 430322 w 1003876"/>
                    <a:gd name="connsiteY119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15854 w 1003876"/>
                    <a:gd name="connsiteY42" fmla="*/ 1373688 h 1516072"/>
                    <a:gd name="connsiteX43" fmla="*/ 421569 w 1003876"/>
                    <a:gd name="connsiteY43" fmla="*/ 1348923 h 1516072"/>
                    <a:gd name="connsiteX44" fmla="*/ 427284 w 1003876"/>
                    <a:gd name="connsiteY44" fmla="*/ 1335588 h 1516072"/>
                    <a:gd name="connsiteX45" fmla="*/ 467289 w 1003876"/>
                    <a:gd name="connsiteY45" fmla="*/ 1265103 h 1516072"/>
                    <a:gd name="connsiteX46" fmla="*/ 528455 w 1003876"/>
                    <a:gd name="connsiteY46" fmla="*/ 1230091 h 1516072"/>
                    <a:gd name="connsiteX47" fmla="*/ 601154 w 1003876"/>
                    <a:gd name="connsiteY47" fmla="*/ 1221700 h 1516072"/>
                    <a:gd name="connsiteX48" fmla="*/ 720654 w 1003876"/>
                    <a:gd name="connsiteY48" fmla="*/ 1316538 h 1516072"/>
                    <a:gd name="connsiteX49" fmla="*/ 733989 w 1003876"/>
                    <a:gd name="connsiteY49" fmla="*/ 1326063 h 1516072"/>
                    <a:gd name="connsiteX50" fmla="*/ 743514 w 1003876"/>
                    <a:gd name="connsiteY50" fmla="*/ 1327968 h 1516072"/>
                    <a:gd name="connsiteX51" fmla="*/ 749229 w 1003876"/>
                    <a:gd name="connsiteY51" fmla="*/ 1329873 h 1516072"/>
                    <a:gd name="connsiteX52" fmla="*/ 762564 w 1003876"/>
                    <a:gd name="connsiteY52" fmla="*/ 1335588 h 1516072"/>
                    <a:gd name="connsiteX53" fmla="*/ 777804 w 1003876"/>
                    <a:gd name="connsiteY53" fmla="*/ 1333683 h 1516072"/>
                    <a:gd name="connsiteX54" fmla="*/ 789234 w 1003876"/>
                    <a:gd name="connsiteY54" fmla="*/ 1327968 h 1516072"/>
                    <a:gd name="connsiteX55" fmla="*/ 794949 w 1003876"/>
                    <a:gd name="connsiteY55" fmla="*/ 1326063 h 1516072"/>
                    <a:gd name="connsiteX56" fmla="*/ 802569 w 1003876"/>
                    <a:gd name="connsiteY56" fmla="*/ 1308918 h 1516072"/>
                    <a:gd name="connsiteX57" fmla="*/ 800664 w 1003876"/>
                    <a:gd name="connsiteY57" fmla="*/ 1284153 h 1516072"/>
                    <a:gd name="connsiteX58" fmla="*/ 798759 w 1003876"/>
                    <a:gd name="connsiteY58" fmla="*/ 1278438 h 1516072"/>
                    <a:gd name="connsiteX59" fmla="*/ 796854 w 1003876"/>
                    <a:gd name="connsiteY59" fmla="*/ 1270818 h 1516072"/>
                    <a:gd name="connsiteX60" fmla="*/ 783519 w 1003876"/>
                    <a:gd name="connsiteY60" fmla="*/ 1253673 h 1516072"/>
                    <a:gd name="connsiteX61" fmla="*/ 773994 w 1003876"/>
                    <a:gd name="connsiteY61" fmla="*/ 1247958 h 1516072"/>
                    <a:gd name="connsiteX62" fmla="*/ 648264 w 1003876"/>
                    <a:gd name="connsiteY62" fmla="*/ 1156518 h 1516072"/>
                    <a:gd name="connsiteX63" fmla="*/ 644454 w 1003876"/>
                    <a:gd name="connsiteY63" fmla="*/ 1139373 h 1516072"/>
                    <a:gd name="connsiteX64" fmla="*/ 646359 w 1003876"/>
                    <a:gd name="connsiteY64" fmla="*/ 1131753 h 1516072"/>
                    <a:gd name="connsiteX65" fmla="*/ 650169 w 1003876"/>
                    <a:gd name="connsiteY65" fmla="*/ 1114608 h 1516072"/>
                    <a:gd name="connsiteX66" fmla="*/ 653979 w 1003876"/>
                    <a:gd name="connsiteY66" fmla="*/ 1108893 h 1516072"/>
                    <a:gd name="connsiteX67" fmla="*/ 655884 w 1003876"/>
                    <a:gd name="connsiteY67" fmla="*/ 1103178 h 1516072"/>
                    <a:gd name="connsiteX68" fmla="*/ 661599 w 1003876"/>
                    <a:gd name="connsiteY68" fmla="*/ 1101273 h 1516072"/>
                    <a:gd name="connsiteX69" fmla="*/ 671124 w 1003876"/>
                    <a:gd name="connsiteY69" fmla="*/ 1089843 h 1516072"/>
                    <a:gd name="connsiteX70" fmla="*/ 724464 w 1003876"/>
                    <a:gd name="connsiteY70" fmla="*/ 1082223 h 1516072"/>
                    <a:gd name="connsiteX71" fmla="*/ 842574 w 1003876"/>
                    <a:gd name="connsiteY71" fmla="*/ 1084128 h 1516072"/>
                    <a:gd name="connsiteX72" fmla="*/ 871149 w 1003876"/>
                    <a:gd name="connsiteY72" fmla="*/ 1086033 h 1516072"/>
                    <a:gd name="connsiteX73" fmla="*/ 899724 w 1003876"/>
                    <a:gd name="connsiteY73" fmla="*/ 1091748 h 1516072"/>
                    <a:gd name="connsiteX74" fmla="*/ 922584 w 1003876"/>
                    <a:gd name="connsiteY74" fmla="*/ 1095558 h 1516072"/>
                    <a:gd name="connsiteX75" fmla="*/ 985294 w 1003876"/>
                    <a:gd name="connsiteY75" fmla="*/ 1104311 h 1516072"/>
                    <a:gd name="connsiteX76" fmla="*/ 1003378 w 1003876"/>
                    <a:gd name="connsiteY76" fmla="*/ 1065958 h 1516072"/>
                    <a:gd name="connsiteX77" fmla="*/ 970209 w 1003876"/>
                    <a:gd name="connsiteY77" fmla="*/ 1044123 h 1516072"/>
                    <a:gd name="connsiteX78" fmla="*/ 918620 w 1003876"/>
                    <a:gd name="connsiteY78" fmla="*/ 1034598 h 1516072"/>
                    <a:gd name="connsiteX79" fmla="*/ 825429 w 1003876"/>
                    <a:gd name="connsiteY79" fmla="*/ 1034598 h 1516072"/>
                    <a:gd name="connsiteX80" fmla="*/ 730179 w 1003876"/>
                    <a:gd name="connsiteY80" fmla="*/ 1038408 h 1516072"/>
                    <a:gd name="connsiteX81" fmla="*/ 669219 w 1003876"/>
                    <a:gd name="connsiteY81" fmla="*/ 1046028 h 1516072"/>
                    <a:gd name="connsiteX82" fmla="*/ 646360 w 1003876"/>
                    <a:gd name="connsiteY82" fmla="*/ 1049838 h 1516072"/>
                    <a:gd name="connsiteX83" fmla="*/ 640078 w 1003876"/>
                    <a:gd name="connsiteY83" fmla="*/ 1026051 h 1516072"/>
                    <a:gd name="connsiteX84" fmla="*/ 673029 w 1003876"/>
                    <a:gd name="connsiteY84" fmla="*/ 992688 h 1516072"/>
                    <a:gd name="connsiteX85" fmla="*/ 674934 w 1003876"/>
                    <a:gd name="connsiteY85" fmla="*/ 986973 h 1516072"/>
                    <a:gd name="connsiteX86" fmla="*/ 680649 w 1003876"/>
                    <a:gd name="connsiteY86" fmla="*/ 985068 h 1516072"/>
                    <a:gd name="connsiteX87" fmla="*/ 686364 w 1003876"/>
                    <a:gd name="connsiteY87" fmla="*/ 981258 h 1516072"/>
                    <a:gd name="connsiteX88" fmla="*/ 695889 w 1003876"/>
                    <a:gd name="connsiteY88" fmla="*/ 971733 h 1516072"/>
                    <a:gd name="connsiteX89" fmla="*/ 705414 w 1003876"/>
                    <a:gd name="connsiteY89" fmla="*/ 960303 h 1516072"/>
                    <a:gd name="connsiteX90" fmla="*/ 716844 w 1003876"/>
                    <a:gd name="connsiteY90" fmla="*/ 952683 h 1516072"/>
                    <a:gd name="connsiteX91" fmla="*/ 732084 w 1003876"/>
                    <a:gd name="connsiteY91" fmla="*/ 939348 h 1516072"/>
                    <a:gd name="connsiteX92" fmla="*/ 741609 w 1003876"/>
                    <a:gd name="connsiteY92" fmla="*/ 927918 h 1516072"/>
                    <a:gd name="connsiteX93" fmla="*/ 753039 w 1003876"/>
                    <a:gd name="connsiteY93" fmla="*/ 918393 h 1516072"/>
                    <a:gd name="connsiteX94" fmla="*/ 758754 w 1003876"/>
                    <a:gd name="connsiteY94" fmla="*/ 906963 h 1516072"/>
                    <a:gd name="connsiteX95" fmla="*/ 760659 w 1003876"/>
                    <a:gd name="connsiteY95" fmla="*/ 901248 h 1516072"/>
                    <a:gd name="connsiteX96" fmla="*/ 766374 w 1003876"/>
                    <a:gd name="connsiteY96" fmla="*/ 889818 h 1516072"/>
                    <a:gd name="connsiteX97" fmla="*/ 764469 w 1003876"/>
                    <a:gd name="connsiteY97" fmla="*/ 874578 h 1516072"/>
                    <a:gd name="connsiteX98" fmla="*/ 758754 w 1003876"/>
                    <a:gd name="connsiteY98" fmla="*/ 872673 h 1516072"/>
                    <a:gd name="connsiteX99" fmla="*/ 737799 w 1003876"/>
                    <a:gd name="connsiteY99" fmla="*/ 874578 h 1516072"/>
                    <a:gd name="connsiteX100" fmla="*/ 732084 w 1003876"/>
                    <a:gd name="connsiteY100" fmla="*/ 878388 h 1516072"/>
                    <a:gd name="connsiteX101" fmla="*/ 699699 w 1003876"/>
                    <a:gd name="connsiteY101" fmla="*/ 899343 h 1516072"/>
                    <a:gd name="connsiteX102" fmla="*/ 595181 w 1003876"/>
                    <a:gd name="connsiteY102" fmla="*/ 957831 h 1516072"/>
                    <a:gd name="connsiteX103" fmla="*/ 507294 w 1003876"/>
                    <a:gd name="connsiteY103" fmla="*/ 847908 h 1516072"/>
                    <a:gd name="connsiteX104" fmla="*/ 503484 w 1003876"/>
                    <a:gd name="connsiteY104" fmla="*/ 358323 h 1516072"/>
                    <a:gd name="connsiteX105" fmla="*/ 499674 w 1003876"/>
                    <a:gd name="connsiteY105" fmla="*/ 66858 h 1516072"/>
                    <a:gd name="connsiteX106" fmla="*/ 490149 w 1003876"/>
                    <a:gd name="connsiteY106" fmla="*/ 40188 h 1516072"/>
                    <a:gd name="connsiteX107" fmla="*/ 488244 w 1003876"/>
                    <a:gd name="connsiteY107" fmla="*/ 34473 h 1516072"/>
                    <a:gd name="connsiteX108" fmla="*/ 484434 w 1003876"/>
                    <a:gd name="connsiteY108" fmla="*/ 28758 h 1516072"/>
                    <a:gd name="connsiteX109" fmla="*/ 478719 w 1003876"/>
                    <a:gd name="connsiteY109" fmla="*/ 17328 h 1516072"/>
                    <a:gd name="connsiteX110" fmla="*/ 473004 w 1003876"/>
                    <a:gd name="connsiteY110" fmla="*/ 13518 h 1516072"/>
                    <a:gd name="connsiteX111" fmla="*/ 469194 w 1003876"/>
                    <a:gd name="connsiteY111" fmla="*/ 7803 h 1516072"/>
                    <a:gd name="connsiteX112" fmla="*/ 429189 w 1003876"/>
                    <a:gd name="connsiteY112" fmla="*/ 11613 h 1516072"/>
                    <a:gd name="connsiteX113" fmla="*/ 425379 w 1003876"/>
                    <a:gd name="connsiteY113" fmla="*/ 78288 h 1516072"/>
                    <a:gd name="connsiteX114" fmla="*/ 425379 w 1003876"/>
                    <a:gd name="connsiteY114" fmla="*/ 84003 h 1516072"/>
                    <a:gd name="connsiteX115" fmla="*/ 436603 w 1003876"/>
                    <a:gd name="connsiteY115" fmla="*/ 225952 h 1516072"/>
                    <a:gd name="connsiteX116" fmla="*/ 440619 w 1003876"/>
                    <a:gd name="connsiteY116" fmla="*/ 421188 h 1516072"/>
                    <a:gd name="connsiteX117" fmla="*/ 440002 w 1003876"/>
                    <a:gd name="connsiteY117" fmla="*/ 789160 h 1516072"/>
                    <a:gd name="connsiteX118" fmla="*/ 430322 w 1003876"/>
                    <a:gd name="connsiteY118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13949 w 1003876"/>
                    <a:gd name="connsiteY41" fmla="*/ 1379403 h 1516072"/>
                    <a:gd name="connsiteX42" fmla="*/ 421569 w 1003876"/>
                    <a:gd name="connsiteY42" fmla="*/ 1348923 h 1516072"/>
                    <a:gd name="connsiteX43" fmla="*/ 427284 w 1003876"/>
                    <a:gd name="connsiteY43" fmla="*/ 1335588 h 1516072"/>
                    <a:gd name="connsiteX44" fmla="*/ 467289 w 1003876"/>
                    <a:gd name="connsiteY44" fmla="*/ 1265103 h 1516072"/>
                    <a:gd name="connsiteX45" fmla="*/ 528455 w 1003876"/>
                    <a:gd name="connsiteY45" fmla="*/ 1230091 h 1516072"/>
                    <a:gd name="connsiteX46" fmla="*/ 601154 w 1003876"/>
                    <a:gd name="connsiteY46" fmla="*/ 1221700 h 1516072"/>
                    <a:gd name="connsiteX47" fmla="*/ 720654 w 1003876"/>
                    <a:gd name="connsiteY47" fmla="*/ 1316538 h 1516072"/>
                    <a:gd name="connsiteX48" fmla="*/ 733989 w 1003876"/>
                    <a:gd name="connsiteY48" fmla="*/ 1326063 h 1516072"/>
                    <a:gd name="connsiteX49" fmla="*/ 743514 w 1003876"/>
                    <a:gd name="connsiteY49" fmla="*/ 1327968 h 1516072"/>
                    <a:gd name="connsiteX50" fmla="*/ 749229 w 1003876"/>
                    <a:gd name="connsiteY50" fmla="*/ 1329873 h 1516072"/>
                    <a:gd name="connsiteX51" fmla="*/ 762564 w 1003876"/>
                    <a:gd name="connsiteY51" fmla="*/ 1335588 h 1516072"/>
                    <a:gd name="connsiteX52" fmla="*/ 777804 w 1003876"/>
                    <a:gd name="connsiteY52" fmla="*/ 1333683 h 1516072"/>
                    <a:gd name="connsiteX53" fmla="*/ 789234 w 1003876"/>
                    <a:gd name="connsiteY53" fmla="*/ 1327968 h 1516072"/>
                    <a:gd name="connsiteX54" fmla="*/ 794949 w 1003876"/>
                    <a:gd name="connsiteY54" fmla="*/ 1326063 h 1516072"/>
                    <a:gd name="connsiteX55" fmla="*/ 802569 w 1003876"/>
                    <a:gd name="connsiteY55" fmla="*/ 1308918 h 1516072"/>
                    <a:gd name="connsiteX56" fmla="*/ 800664 w 1003876"/>
                    <a:gd name="connsiteY56" fmla="*/ 1284153 h 1516072"/>
                    <a:gd name="connsiteX57" fmla="*/ 798759 w 1003876"/>
                    <a:gd name="connsiteY57" fmla="*/ 1278438 h 1516072"/>
                    <a:gd name="connsiteX58" fmla="*/ 796854 w 1003876"/>
                    <a:gd name="connsiteY58" fmla="*/ 1270818 h 1516072"/>
                    <a:gd name="connsiteX59" fmla="*/ 783519 w 1003876"/>
                    <a:gd name="connsiteY59" fmla="*/ 1253673 h 1516072"/>
                    <a:gd name="connsiteX60" fmla="*/ 773994 w 1003876"/>
                    <a:gd name="connsiteY60" fmla="*/ 1247958 h 1516072"/>
                    <a:gd name="connsiteX61" fmla="*/ 648264 w 1003876"/>
                    <a:gd name="connsiteY61" fmla="*/ 1156518 h 1516072"/>
                    <a:gd name="connsiteX62" fmla="*/ 644454 w 1003876"/>
                    <a:gd name="connsiteY62" fmla="*/ 1139373 h 1516072"/>
                    <a:gd name="connsiteX63" fmla="*/ 646359 w 1003876"/>
                    <a:gd name="connsiteY63" fmla="*/ 1131753 h 1516072"/>
                    <a:gd name="connsiteX64" fmla="*/ 650169 w 1003876"/>
                    <a:gd name="connsiteY64" fmla="*/ 1114608 h 1516072"/>
                    <a:gd name="connsiteX65" fmla="*/ 653979 w 1003876"/>
                    <a:gd name="connsiteY65" fmla="*/ 1108893 h 1516072"/>
                    <a:gd name="connsiteX66" fmla="*/ 655884 w 1003876"/>
                    <a:gd name="connsiteY66" fmla="*/ 1103178 h 1516072"/>
                    <a:gd name="connsiteX67" fmla="*/ 661599 w 1003876"/>
                    <a:gd name="connsiteY67" fmla="*/ 1101273 h 1516072"/>
                    <a:gd name="connsiteX68" fmla="*/ 671124 w 1003876"/>
                    <a:gd name="connsiteY68" fmla="*/ 1089843 h 1516072"/>
                    <a:gd name="connsiteX69" fmla="*/ 724464 w 1003876"/>
                    <a:gd name="connsiteY69" fmla="*/ 1082223 h 1516072"/>
                    <a:gd name="connsiteX70" fmla="*/ 842574 w 1003876"/>
                    <a:gd name="connsiteY70" fmla="*/ 1084128 h 1516072"/>
                    <a:gd name="connsiteX71" fmla="*/ 871149 w 1003876"/>
                    <a:gd name="connsiteY71" fmla="*/ 1086033 h 1516072"/>
                    <a:gd name="connsiteX72" fmla="*/ 899724 w 1003876"/>
                    <a:gd name="connsiteY72" fmla="*/ 1091748 h 1516072"/>
                    <a:gd name="connsiteX73" fmla="*/ 922584 w 1003876"/>
                    <a:gd name="connsiteY73" fmla="*/ 1095558 h 1516072"/>
                    <a:gd name="connsiteX74" fmla="*/ 985294 w 1003876"/>
                    <a:gd name="connsiteY74" fmla="*/ 1104311 h 1516072"/>
                    <a:gd name="connsiteX75" fmla="*/ 1003378 w 1003876"/>
                    <a:gd name="connsiteY75" fmla="*/ 1065958 h 1516072"/>
                    <a:gd name="connsiteX76" fmla="*/ 970209 w 1003876"/>
                    <a:gd name="connsiteY76" fmla="*/ 1044123 h 1516072"/>
                    <a:gd name="connsiteX77" fmla="*/ 918620 w 1003876"/>
                    <a:gd name="connsiteY77" fmla="*/ 1034598 h 1516072"/>
                    <a:gd name="connsiteX78" fmla="*/ 825429 w 1003876"/>
                    <a:gd name="connsiteY78" fmla="*/ 1034598 h 1516072"/>
                    <a:gd name="connsiteX79" fmla="*/ 730179 w 1003876"/>
                    <a:gd name="connsiteY79" fmla="*/ 1038408 h 1516072"/>
                    <a:gd name="connsiteX80" fmla="*/ 669219 w 1003876"/>
                    <a:gd name="connsiteY80" fmla="*/ 1046028 h 1516072"/>
                    <a:gd name="connsiteX81" fmla="*/ 646360 w 1003876"/>
                    <a:gd name="connsiteY81" fmla="*/ 1049838 h 1516072"/>
                    <a:gd name="connsiteX82" fmla="*/ 640078 w 1003876"/>
                    <a:gd name="connsiteY82" fmla="*/ 1026051 h 1516072"/>
                    <a:gd name="connsiteX83" fmla="*/ 673029 w 1003876"/>
                    <a:gd name="connsiteY83" fmla="*/ 992688 h 1516072"/>
                    <a:gd name="connsiteX84" fmla="*/ 674934 w 1003876"/>
                    <a:gd name="connsiteY84" fmla="*/ 986973 h 1516072"/>
                    <a:gd name="connsiteX85" fmla="*/ 680649 w 1003876"/>
                    <a:gd name="connsiteY85" fmla="*/ 985068 h 1516072"/>
                    <a:gd name="connsiteX86" fmla="*/ 686364 w 1003876"/>
                    <a:gd name="connsiteY86" fmla="*/ 981258 h 1516072"/>
                    <a:gd name="connsiteX87" fmla="*/ 695889 w 1003876"/>
                    <a:gd name="connsiteY87" fmla="*/ 971733 h 1516072"/>
                    <a:gd name="connsiteX88" fmla="*/ 705414 w 1003876"/>
                    <a:gd name="connsiteY88" fmla="*/ 960303 h 1516072"/>
                    <a:gd name="connsiteX89" fmla="*/ 716844 w 1003876"/>
                    <a:gd name="connsiteY89" fmla="*/ 952683 h 1516072"/>
                    <a:gd name="connsiteX90" fmla="*/ 732084 w 1003876"/>
                    <a:gd name="connsiteY90" fmla="*/ 939348 h 1516072"/>
                    <a:gd name="connsiteX91" fmla="*/ 741609 w 1003876"/>
                    <a:gd name="connsiteY91" fmla="*/ 927918 h 1516072"/>
                    <a:gd name="connsiteX92" fmla="*/ 753039 w 1003876"/>
                    <a:gd name="connsiteY92" fmla="*/ 918393 h 1516072"/>
                    <a:gd name="connsiteX93" fmla="*/ 758754 w 1003876"/>
                    <a:gd name="connsiteY93" fmla="*/ 906963 h 1516072"/>
                    <a:gd name="connsiteX94" fmla="*/ 760659 w 1003876"/>
                    <a:gd name="connsiteY94" fmla="*/ 901248 h 1516072"/>
                    <a:gd name="connsiteX95" fmla="*/ 766374 w 1003876"/>
                    <a:gd name="connsiteY95" fmla="*/ 889818 h 1516072"/>
                    <a:gd name="connsiteX96" fmla="*/ 764469 w 1003876"/>
                    <a:gd name="connsiteY96" fmla="*/ 874578 h 1516072"/>
                    <a:gd name="connsiteX97" fmla="*/ 758754 w 1003876"/>
                    <a:gd name="connsiteY97" fmla="*/ 872673 h 1516072"/>
                    <a:gd name="connsiteX98" fmla="*/ 737799 w 1003876"/>
                    <a:gd name="connsiteY98" fmla="*/ 874578 h 1516072"/>
                    <a:gd name="connsiteX99" fmla="*/ 732084 w 1003876"/>
                    <a:gd name="connsiteY99" fmla="*/ 878388 h 1516072"/>
                    <a:gd name="connsiteX100" fmla="*/ 699699 w 1003876"/>
                    <a:gd name="connsiteY100" fmla="*/ 899343 h 1516072"/>
                    <a:gd name="connsiteX101" fmla="*/ 595181 w 1003876"/>
                    <a:gd name="connsiteY101" fmla="*/ 957831 h 1516072"/>
                    <a:gd name="connsiteX102" fmla="*/ 507294 w 1003876"/>
                    <a:gd name="connsiteY102" fmla="*/ 847908 h 1516072"/>
                    <a:gd name="connsiteX103" fmla="*/ 503484 w 1003876"/>
                    <a:gd name="connsiteY103" fmla="*/ 358323 h 1516072"/>
                    <a:gd name="connsiteX104" fmla="*/ 499674 w 1003876"/>
                    <a:gd name="connsiteY104" fmla="*/ 66858 h 1516072"/>
                    <a:gd name="connsiteX105" fmla="*/ 490149 w 1003876"/>
                    <a:gd name="connsiteY105" fmla="*/ 40188 h 1516072"/>
                    <a:gd name="connsiteX106" fmla="*/ 488244 w 1003876"/>
                    <a:gd name="connsiteY106" fmla="*/ 34473 h 1516072"/>
                    <a:gd name="connsiteX107" fmla="*/ 484434 w 1003876"/>
                    <a:gd name="connsiteY107" fmla="*/ 28758 h 1516072"/>
                    <a:gd name="connsiteX108" fmla="*/ 478719 w 1003876"/>
                    <a:gd name="connsiteY108" fmla="*/ 17328 h 1516072"/>
                    <a:gd name="connsiteX109" fmla="*/ 473004 w 1003876"/>
                    <a:gd name="connsiteY109" fmla="*/ 13518 h 1516072"/>
                    <a:gd name="connsiteX110" fmla="*/ 469194 w 1003876"/>
                    <a:gd name="connsiteY110" fmla="*/ 7803 h 1516072"/>
                    <a:gd name="connsiteX111" fmla="*/ 429189 w 1003876"/>
                    <a:gd name="connsiteY111" fmla="*/ 11613 h 1516072"/>
                    <a:gd name="connsiteX112" fmla="*/ 425379 w 1003876"/>
                    <a:gd name="connsiteY112" fmla="*/ 78288 h 1516072"/>
                    <a:gd name="connsiteX113" fmla="*/ 425379 w 1003876"/>
                    <a:gd name="connsiteY113" fmla="*/ 84003 h 1516072"/>
                    <a:gd name="connsiteX114" fmla="*/ 436603 w 1003876"/>
                    <a:gd name="connsiteY114" fmla="*/ 225952 h 1516072"/>
                    <a:gd name="connsiteX115" fmla="*/ 440619 w 1003876"/>
                    <a:gd name="connsiteY115" fmla="*/ 421188 h 1516072"/>
                    <a:gd name="connsiteX116" fmla="*/ 440002 w 1003876"/>
                    <a:gd name="connsiteY116" fmla="*/ 789160 h 1516072"/>
                    <a:gd name="connsiteX117" fmla="*/ 430322 w 1003876"/>
                    <a:gd name="connsiteY117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10139 w 1003876"/>
                    <a:gd name="connsiteY40" fmla="*/ 1392738 h 1516072"/>
                    <a:gd name="connsiteX41" fmla="*/ 421569 w 1003876"/>
                    <a:gd name="connsiteY41" fmla="*/ 1348923 h 1516072"/>
                    <a:gd name="connsiteX42" fmla="*/ 427284 w 1003876"/>
                    <a:gd name="connsiteY42" fmla="*/ 1335588 h 1516072"/>
                    <a:gd name="connsiteX43" fmla="*/ 467289 w 1003876"/>
                    <a:gd name="connsiteY43" fmla="*/ 1265103 h 1516072"/>
                    <a:gd name="connsiteX44" fmla="*/ 528455 w 1003876"/>
                    <a:gd name="connsiteY44" fmla="*/ 1230091 h 1516072"/>
                    <a:gd name="connsiteX45" fmla="*/ 601154 w 1003876"/>
                    <a:gd name="connsiteY45" fmla="*/ 1221700 h 1516072"/>
                    <a:gd name="connsiteX46" fmla="*/ 720654 w 1003876"/>
                    <a:gd name="connsiteY46" fmla="*/ 1316538 h 1516072"/>
                    <a:gd name="connsiteX47" fmla="*/ 733989 w 1003876"/>
                    <a:gd name="connsiteY47" fmla="*/ 1326063 h 1516072"/>
                    <a:gd name="connsiteX48" fmla="*/ 743514 w 1003876"/>
                    <a:gd name="connsiteY48" fmla="*/ 1327968 h 1516072"/>
                    <a:gd name="connsiteX49" fmla="*/ 749229 w 1003876"/>
                    <a:gd name="connsiteY49" fmla="*/ 1329873 h 1516072"/>
                    <a:gd name="connsiteX50" fmla="*/ 762564 w 1003876"/>
                    <a:gd name="connsiteY50" fmla="*/ 1335588 h 1516072"/>
                    <a:gd name="connsiteX51" fmla="*/ 777804 w 1003876"/>
                    <a:gd name="connsiteY51" fmla="*/ 1333683 h 1516072"/>
                    <a:gd name="connsiteX52" fmla="*/ 789234 w 1003876"/>
                    <a:gd name="connsiteY52" fmla="*/ 1327968 h 1516072"/>
                    <a:gd name="connsiteX53" fmla="*/ 794949 w 1003876"/>
                    <a:gd name="connsiteY53" fmla="*/ 1326063 h 1516072"/>
                    <a:gd name="connsiteX54" fmla="*/ 802569 w 1003876"/>
                    <a:gd name="connsiteY54" fmla="*/ 1308918 h 1516072"/>
                    <a:gd name="connsiteX55" fmla="*/ 800664 w 1003876"/>
                    <a:gd name="connsiteY55" fmla="*/ 1284153 h 1516072"/>
                    <a:gd name="connsiteX56" fmla="*/ 798759 w 1003876"/>
                    <a:gd name="connsiteY56" fmla="*/ 1278438 h 1516072"/>
                    <a:gd name="connsiteX57" fmla="*/ 796854 w 1003876"/>
                    <a:gd name="connsiteY57" fmla="*/ 1270818 h 1516072"/>
                    <a:gd name="connsiteX58" fmla="*/ 783519 w 1003876"/>
                    <a:gd name="connsiteY58" fmla="*/ 1253673 h 1516072"/>
                    <a:gd name="connsiteX59" fmla="*/ 773994 w 1003876"/>
                    <a:gd name="connsiteY59" fmla="*/ 1247958 h 1516072"/>
                    <a:gd name="connsiteX60" fmla="*/ 648264 w 1003876"/>
                    <a:gd name="connsiteY60" fmla="*/ 1156518 h 1516072"/>
                    <a:gd name="connsiteX61" fmla="*/ 644454 w 1003876"/>
                    <a:gd name="connsiteY61" fmla="*/ 1139373 h 1516072"/>
                    <a:gd name="connsiteX62" fmla="*/ 646359 w 1003876"/>
                    <a:gd name="connsiteY62" fmla="*/ 1131753 h 1516072"/>
                    <a:gd name="connsiteX63" fmla="*/ 650169 w 1003876"/>
                    <a:gd name="connsiteY63" fmla="*/ 1114608 h 1516072"/>
                    <a:gd name="connsiteX64" fmla="*/ 653979 w 1003876"/>
                    <a:gd name="connsiteY64" fmla="*/ 1108893 h 1516072"/>
                    <a:gd name="connsiteX65" fmla="*/ 655884 w 1003876"/>
                    <a:gd name="connsiteY65" fmla="*/ 1103178 h 1516072"/>
                    <a:gd name="connsiteX66" fmla="*/ 661599 w 1003876"/>
                    <a:gd name="connsiteY66" fmla="*/ 1101273 h 1516072"/>
                    <a:gd name="connsiteX67" fmla="*/ 671124 w 1003876"/>
                    <a:gd name="connsiteY67" fmla="*/ 1089843 h 1516072"/>
                    <a:gd name="connsiteX68" fmla="*/ 724464 w 1003876"/>
                    <a:gd name="connsiteY68" fmla="*/ 1082223 h 1516072"/>
                    <a:gd name="connsiteX69" fmla="*/ 842574 w 1003876"/>
                    <a:gd name="connsiteY69" fmla="*/ 1084128 h 1516072"/>
                    <a:gd name="connsiteX70" fmla="*/ 871149 w 1003876"/>
                    <a:gd name="connsiteY70" fmla="*/ 1086033 h 1516072"/>
                    <a:gd name="connsiteX71" fmla="*/ 899724 w 1003876"/>
                    <a:gd name="connsiteY71" fmla="*/ 1091748 h 1516072"/>
                    <a:gd name="connsiteX72" fmla="*/ 922584 w 1003876"/>
                    <a:gd name="connsiteY72" fmla="*/ 1095558 h 1516072"/>
                    <a:gd name="connsiteX73" fmla="*/ 985294 w 1003876"/>
                    <a:gd name="connsiteY73" fmla="*/ 1104311 h 1516072"/>
                    <a:gd name="connsiteX74" fmla="*/ 1003378 w 1003876"/>
                    <a:gd name="connsiteY74" fmla="*/ 1065958 h 1516072"/>
                    <a:gd name="connsiteX75" fmla="*/ 970209 w 1003876"/>
                    <a:gd name="connsiteY75" fmla="*/ 1044123 h 1516072"/>
                    <a:gd name="connsiteX76" fmla="*/ 918620 w 1003876"/>
                    <a:gd name="connsiteY76" fmla="*/ 1034598 h 1516072"/>
                    <a:gd name="connsiteX77" fmla="*/ 825429 w 1003876"/>
                    <a:gd name="connsiteY77" fmla="*/ 1034598 h 1516072"/>
                    <a:gd name="connsiteX78" fmla="*/ 730179 w 1003876"/>
                    <a:gd name="connsiteY78" fmla="*/ 1038408 h 1516072"/>
                    <a:gd name="connsiteX79" fmla="*/ 669219 w 1003876"/>
                    <a:gd name="connsiteY79" fmla="*/ 1046028 h 1516072"/>
                    <a:gd name="connsiteX80" fmla="*/ 646360 w 1003876"/>
                    <a:gd name="connsiteY80" fmla="*/ 1049838 h 1516072"/>
                    <a:gd name="connsiteX81" fmla="*/ 640078 w 1003876"/>
                    <a:gd name="connsiteY81" fmla="*/ 1026051 h 1516072"/>
                    <a:gd name="connsiteX82" fmla="*/ 673029 w 1003876"/>
                    <a:gd name="connsiteY82" fmla="*/ 992688 h 1516072"/>
                    <a:gd name="connsiteX83" fmla="*/ 674934 w 1003876"/>
                    <a:gd name="connsiteY83" fmla="*/ 986973 h 1516072"/>
                    <a:gd name="connsiteX84" fmla="*/ 680649 w 1003876"/>
                    <a:gd name="connsiteY84" fmla="*/ 985068 h 1516072"/>
                    <a:gd name="connsiteX85" fmla="*/ 686364 w 1003876"/>
                    <a:gd name="connsiteY85" fmla="*/ 981258 h 1516072"/>
                    <a:gd name="connsiteX86" fmla="*/ 695889 w 1003876"/>
                    <a:gd name="connsiteY86" fmla="*/ 971733 h 1516072"/>
                    <a:gd name="connsiteX87" fmla="*/ 705414 w 1003876"/>
                    <a:gd name="connsiteY87" fmla="*/ 960303 h 1516072"/>
                    <a:gd name="connsiteX88" fmla="*/ 716844 w 1003876"/>
                    <a:gd name="connsiteY88" fmla="*/ 952683 h 1516072"/>
                    <a:gd name="connsiteX89" fmla="*/ 732084 w 1003876"/>
                    <a:gd name="connsiteY89" fmla="*/ 939348 h 1516072"/>
                    <a:gd name="connsiteX90" fmla="*/ 741609 w 1003876"/>
                    <a:gd name="connsiteY90" fmla="*/ 927918 h 1516072"/>
                    <a:gd name="connsiteX91" fmla="*/ 753039 w 1003876"/>
                    <a:gd name="connsiteY91" fmla="*/ 918393 h 1516072"/>
                    <a:gd name="connsiteX92" fmla="*/ 758754 w 1003876"/>
                    <a:gd name="connsiteY92" fmla="*/ 906963 h 1516072"/>
                    <a:gd name="connsiteX93" fmla="*/ 760659 w 1003876"/>
                    <a:gd name="connsiteY93" fmla="*/ 901248 h 1516072"/>
                    <a:gd name="connsiteX94" fmla="*/ 766374 w 1003876"/>
                    <a:gd name="connsiteY94" fmla="*/ 889818 h 1516072"/>
                    <a:gd name="connsiteX95" fmla="*/ 764469 w 1003876"/>
                    <a:gd name="connsiteY95" fmla="*/ 874578 h 1516072"/>
                    <a:gd name="connsiteX96" fmla="*/ 758754 w 1003876"/>
                    <a:gd name="connsiteY96" fmla="*/ 872673 h 1516072"/>
                    <a:gd name="connsiteX97" fmla="*/ 737799 w 1003876"/>
                    <a:gd name="connsiteY97" fmla="*/ 874578 h 1516072"/>
                    <a:gd name="connsiteX98" fmla="*/ 732084 w 1003876"/>
                    <a:gd name="connsiteY98" fmla="*/ 878388 h 1516072"/>
                    <a:gd name="connsiteX99" fmla="*/ 699699 w 1003876"/>
                    <a:gd name="connsiteY99" fmla="*/ 899343 h 1516072"/>
                    <a:gd name="connsiteX100" fmla="*/ 595181 w 1003876"/>
                    <a:gd name="connsiteY100" fmla="*/ 957831 h 1516072"/>
                    <a:gd name="connsiteX101" fmla="*/ 507294 w 1003876"/>
                    <a:gd name="connsiteY101" fmla="*/ 847908 h 1516072"/>
                    <a:gd name="connsiteX102" fmla="*/ 503484 w 1003876"/>
                    <a:gd name="connsiteY102" fmla="*/ 358323 h 1516072"/>
                    <a:gd name="connsiteX103" fmla="*/ 499674 w 1003876"/>
                    <a:gd name="connsiteY103" fmla="*/ 66858 h 1516072"/>
                    <a:gd name="connsiteX104" fmla="*/ 490149 w 1003876"/>
                    <a:gd name="connsiteY104" fmla="*/ 40188 h 1516072"/>
                    <a:gd name="connsiteX105" fmla="*/ 488244 w 1003876"/>
                    <a:gd name="connsiteY105" fmla="*/ 34473 h 1516072"/>
                    <a:gd name="connsiteX106" fmla="*/ 484434 w 1003876"/>
                    <a:gd name="connsiteY106" fmla="*/ 28758 h 1516072"/>
                    <a:gd name="connsiteX107" fmla="*/ 478719 w 1003876"/>
                    <a:gd name="connsiteY107" fmla="*/ 17328 h 1516072"/>
                    <a:gd name="connsiteX108" fmla="*/ 473004 w 1003876"/>
                    <a:gd name="connsiteY108" fmla="*/ 13518 h 1516072"/>
                    <a:gd name="connsiteX109" fmla="*/ 469194 w 1003876"/>
                    <a:gd name="connsiteY109" fmla="*/ 7803 h 1516072"/>
                    <a:gd name="connsiteX110" fmla="*/ 429189 w 1003876"/>
                    <a:gd name="connsiteY110" fmla="*/ 11613 h 1516072"/>
                    <a:gd name="connsiteX111" fmla="*/ 425379 w 1003876"/>
                    <a:gd name="connsiteY111" fmla="*/ 78288 h 1516072"/>
                    <a:gd name="connsiteX112" fmla="*/ 425379 w 1003876"/>
                    <a:gd name="connsiteY112" fmla="*/ 84003 h 1516072"/>
                    <a:gd name="connsiteX113" fmla="*/ 436603 w 1003876"/>
                    <a:gd name="connsiteY113" fmla="*/ 225952 h 1516072"/>
                    <a:gd name="connsiteX114" fmla="*/ 440619 w 1003876"/>
                    <a:gd name="connsiteY114" fmla="*/ 421188 h 1516072"/>
                    <a:gd name="connsiteX115" fmla="*/ 440002 w 1003876"/>
                    <a:gd name="connsiteY115" fmla="*/ 789160 h 1516072"/>
                    <a:gd name="connsiteX116" fmla="*/ 430322 w 1003876"/>
                    <a:gd name="connsiteY116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21569 w 1003876"/>
                    <a:gd name="connsiteY40" fmla="*/ 1348923 h 1516072"/>
                    <a:gd name="connsiteX41" fmla="*/ 427284 w 1003876"/>
                    <a:gd name="connsiteY41" fmla="*/ 1335588 h 1516072"/>
                    <a:gd name="connsiteX42" fmla="*/ 467289 w 1003876"/>
                    <a:gd name="connsiteY42" fmla="*/ 1265103 h 1516072"/>
                    <a:gd name="connsiteX43" fmla="*/ 528455 w 1003876"/>
                    <a:gd name="connsiteY43" fmla="*/ 1230091 h 1516072"/>
                    <a:gd name="connsiteX44" fmla="*/ 601154 w 1003876"/>
                    <a:gd name="connsiteY44" fmla="*/ 1221700 h 1516072"/>
                    <a:gd name="connsiteX45" fmla="*/ 720654 w 1003876"/>
                    <a:gd name="connsiteY45" fmla="*/ 1316538 h 1516072"/>
                    <a:gd name="connsiteX46" fmla="*/ 733989 w 1003876"/>
                    <a:gd name="connsiteY46" fmla="*/ 1326063 h 1516072"/>
                    <a:gd name="connsiteX47" fmla="*/ 743514 w 1003876"/>
                    <a:gd name="connsiteY47" fmla="*/ 1327968 h 1516072"/>
                    <a:gd name="connsiteX48" fmla="*/ 749229 w 1003876"/>
                    <a:gd name="connsiteY48" fmla="*/ 1329873 h 1516072"/>
                    <a:gd name="connsiteX49" fmla="*/ 762564 w 1003876"/>
                    <a:gd name="connsiteY49" fmla="*/ 1335588 h 1516072"/>
                    <a:gd name="connsiteX50" fmla="*/ 777804 w 1003876"/>
                    <a:gd name="connsiteY50" fmla="*/ 1333683 h 1516072"/>
                    <a:gd name="connsiteX51" fmla="*/ 789234 w 1003876"/>
                    <a:gd name="connsiteY51" fmla="*/ 1327968 h 1516072"/>
                    <a:gd name="connsiteX52" fmla="*/ 794949 w 1003876"/>
                    <a:gd name="connsiteY52" fmla="*/ 1326063 h 1516072"/>
                    <a:gd name="connsiteX53" fmla="*/ 802569 w 1003876"/>
                    <a:gd name="connsiteY53" fmla="*/ 1308918 h 1516072"/>
                    <a:gd name="connsiteX54" fmla="*/ 800664 w 1003876"/>
                    <a:gd name="connsiteY54" fmla="*/ 1284153 h 1516072"/>
                    <a:gd name="connsiteX55" fmla="*/ 798759 w 1003876"/>
                    <a:gd name="connsiteY55" fmla="*/ 1278438 h 1516072"/>
                    <a:gd name="connsiteX56" fmla="*/ 796854 w 1003876"/>
                    <a:gd name="connsiteY56" fmla="*/ 1270818 h 1516072"/>
                    <a:gd name="connsiteX57" fmla="*/ 783519 w 1003876"/>
                    <a:gd name="connsiteY57" fmla="*/ 1253673 h 1516072"/>
                    <a:gd name="connsiteX58" fmla="*/ 773994 w 1003876"/>
                    <a:gd name="connsiteY58" fmla="*/ 1247958 h 1516072"/>
                    <a:gd name="connsiteX59" fmla="*/ 648264 w 1003876"/>
                    <a:gd name="connsiteY59" fmla="*/ 1156518 h 1516072"/>
                    <a:gd name="connsiteX60" fmla="*/ 644454 w 1003876"/>
                    <a:gd name="connsiteY60" fmla="*/ 1139373 h 1516072"/>
                    <a:gd name="connsiteX61" fmla="*/ 646359 w 1003876"/>
                    <a:gd name="connsiteY61" fmla="*/ 1131753 h 1516072"/>
                    <a:gd name="connsiteX62" fmla="*/ 650169 w 1003876"/>
                    <a:gd name="connsiteY62" fmla="*/ 1114608 h 1516072"/>
                    <a:gd name="connsiteX63" fmla="*/ 653979 w 1003876"/>
                    <a:gd name="connsiteY63" fmla="*/ 1108893 h 1516072"/>
                    <a:gd name="connsiteX64" fmla="*/ 655884 w 1003876"/>
                    <a:gd name="connsiteY64" fmla="*/ 1103178 h 1516072"/>
                    <a:gd name="connsiteX65" fmla="*/ 661599 w 1003876"/>
                    <a:gd name="connsiteY65" fmla="*/ 1101273 h 1516072"/>
                    <a:gd name="connsiteX66" fmla="*/ 671124 w 1003876"/>
                    <a:gd name="connsiteY66" fmla="*/ 1089843 h 1516072"/>
                    <a:gd name="connsiteX67" fmla="*/ 724464 w 1003876"/>
                    <a:gd name="connsiteY67" fmla="*/ 1082223 h 1516072"/>
                    <a:gd name="connsiteX68" fmla="*/ 842574 w 1003876"/>
                    <a:gd name="connsiteY68" fmla="*/ 1084128 h 1516072"/>
                    <a:gd name="connsiteX69" fmla="*/ 871149 w 1003876"/>
                    <a:gd name="connsiteY69" fmla="*/ 1086033 h 1516072"/>
                    <a:gd name="connsiteX70" fmla="*/ 899724 w 1003876"/>
                    <a:gd name="connsiteY70" fmla="*/ 1091748 h 1516072"/>
                    <a:gd name="connsiteX71" fmla="*/ 922584 w 1003876"/>
                    <a:gd name="connsiteY71" fmla="*/ 1095558 h 1516072"/>
                    <a:gd name="connsiteX72" fmla="*/ 985294 w 1003876"/>
                    <a:gd name="connsiteY72" fmla="*/ 1104311 h 1516072"/>
                    <a:gd name="connsiteX73" fmla="*/ 1003378 w 1003876"/>
                    <a:gd name="connsiteY73" fmla="*/ 1065958 h 1516072"/>
                    <a:gd name="connsiteX74" fmla="*/ 970209 w 1003876"/>
                    <a:gd name="connsiteY74" fmla="*/ 1044123 h 1516072"/>
                    <a:gd name="connsiteX75" fmla="*/ 918620 w 1003876"/>
                    <a:gd name="connsiteY75" fmla="*/ 1034598 h 1516072"/>
                    <a:gd name="connsiteX76" fmla="*/ 825429 w 1003876"/>
                    <a:gd name="connsiteY76" fmla="*/ 1034598 h 1516072"/>
                    <a:gd name="connsiteX77" fmla="*/ 730179 w 1003876"/>
                    <a:gd name="connsiteY77" fmla="*/ 1038408 h 1516072"/>
                    <a:gd name="connsiteX78" fmla="*/ 669219 w 1003876"/>
                    <a:gd name="connsiteY78" fmla="*/ 1046028 h 1516072"/>
                    <a:gd name="connsiteX79" fmla="*/ 646360 w 1003876"/>
                    <a:gd name="connsiteY79" fmla="*/ 1049838 h 1516072"/>
                    <a:gd name="connsiteX80" fmla="*/ 640078 w 1003876"/>
                    <a:gd name="connsiteY80" fmla="*/ 1026051 h 1516072"/>
                    <a:gd name="connsiteX81" fmla="*/ 673029 w 1003876"/>
                    <a:gd name="connsiteY81" fmla="*/ 992688 h 1516072"/>
                    <a:gd name="connsiteX82" fmla="*/ 674934 w 1003876"/>
                    <a:gd name="connsiteY82" fmla="*/ 986973 h 1516072"/>
                    <a:gd name="connsiteX83" fmla="*/ 680649 w 1003876"/>
                    <a:gd name="connsiteY83" fmla="*/ 985068 h 1516072"/>
                    <a:gd name="connsiteX84" fmla="*/ 686364 w 1003876"/>
                    <a:gd name="connsiteY84" fmla="*/ 981258 h 1516072"/>
                    <a:gd name="connsiteX85" fmla="*/ 695889 w 1003876"/>
                    <a:gd name="connsiteY85" fmla="*/ 971733 h 1516072"/>
                    <a:gd name="connsiteX86" fmla="*/ 705414 w 1003876"/>
                    <a:gd name="connsiteY86" fmla="*/ 960303 h 1516072"/>
                    <a:gd name="connsiteX87" fmla="*/ 716844 w 1003876"/>
                    <a:gd name="connsiteY87" fmla="*/ 952683 h 1516072"/>
                    <a:gd name="connsiteX88" fmla="*/ 732084 w 1003876"/>
                    <a:gd name="connsiteY88" fmla="*/ 939348 h 1516072"/>
                    <a:gd name="connsiteX89" fmla="*/ 741609 w 1003876"/>
                    <a:gd name="connsiteY89" fmla="*/ 927918 h 1516072"/>
                    <a:gd name="connsiteX90" fmla="*/ 753039 w 1003876"/>
                    <a:gd name="connsiteY90" fmla="*/ 918393 h 1516072"/>
                    <a:gd name="connsiteX91" fmla="*/ 758754 w 1003876"/>
                    <a:gd name="connsiteY91" fmla="*/ 906963 h 1516072"/>
                    <a:gd name="connsiteX92" fmla="*/ 760659 w 1003876"/>
                    <a:gd name="connsiteY92" fmla="*/ 901248 h 1516072"/>
                    <a:gd name="connsiteX93" fmla="*/ 766374 w 1003876"/>
                    <a:gd name="connsiteY93" fmla="*/ 889818 h 1516072"/>
                    <a:gd name="connsiteX94" fmla="*/ 764469 w 1003876"/>
                    <a:gd name="connsiteY94" fmla="*/ 874578 h 1516072"/>
                    <a:gd name="connsiteX95" fmla="*/ 758754 w 1003876"/>
                    <a:gd name="connsiteY95" fmla="*/ 872673 h 1516072"/>
                    <a:gd name="connsiteX96" fmla="*/ 737799 w 1003876"/>
                    <a:gd name="connsiteY96" fmla="*/ 874578 h 1516072"/>
                    <a:gd name="connsiteX97" fmla="*/ 732084 w 1003876"/>
                    <a:gd name="connsiteY97" fmla="*/ 878388 h 1516072"/>
                    <a:gd name="connsiteX98" fmla="*/ 699699 w 1003876"/>
                    <a:gd name="connsiteY98" fmla="*/ 899343 h 1516072"/>
                    <a:gd name="connsiteX99" fmla="*/ 595181 w 1003876"/>
                    <a:gd name="connsiteY99" fmla="*/ 957831 h 1516072"/>
                    <a:gd name="connsiteX100" fmla="*/ 507294 w 1003876"/>
                    <a:gd name="connsiteY100" fmla="*/ 847908 h 1516072"/>
                    <a:gd name="connsiteX101" fmla="*/ 503484 w 1003876"/>
                    <a:gd name="connsiteY101" fmla="*/ 358323 h 1516072"/>
                    <a:gd name="connsiteX102" fmla="*/ 499674 w 1003876"/>
                    <a:gd name="connsiteY102" fmla="*/ 66858 h 1516072"/>
                    <a:gd name="connsiteX103" fmla="*/ 490149 w 1003876"/>
                    <a:gd name="connsiteY103" fmla="*/ 40188 h 1516072"/>
                    <a:gd name="connsiteX104" fmla="*/ 488244 w 1003876"/>
                    <a:gd name="connsiteY104" fmla="*/ 34473 h 1516072"/>
                    <a:gd name="connsiteX105" fmla="*/ 484434 w 1003876"/>
                    <a:gd name="connsiteY105" fmla="*/ 28758 h 1516072"/>
                    <a:gd name="connsiteX106" fmla="*/ 478719 w 1003876"/>
                    <a:gd name="connsiteY106" fmla="*/ 17328 h 1516072"/>
                    <a:gd name="connsiteX107" fmla="*/ 473004 w 1003876"/>
                    <a:gd name="connsiteY107" fmla="*/ 13518 h 1516072"/>
                    <a:gd name="connsiteX108" fmla="*/ 469194 w 1003876"/>
                    <a:gd name="connsiteY108" fmla="*/ 7803 h 1516072"/>
                    <a:gd name="connsiteX109" fmla="*/ 429189 w 1003876"/>
                    <a:gd name="connsiteY109" fmla="*/ 11613 h 1516072"/>
                    <a:gd name="connsiteX110" fmla="*/ 425379 w 1003876"/>
                    <a:gd name="connsiteY110" fmla="*/ 78288 h 1516072"/>
                    <a:gd name="connsiteX111" fmla="*/ 425379 w 1003876"/>
                    <a:gd name="connsiteY111" fmla="*/ 84003 h 1516072"/>
                    <a:gd name="connsiteX112" fmla="*/ 436603 w 1003876"/>
                    <a:gd name="connsiteY112" fmla="*/ 225952 h 1516072"/>
                    <a:gd name="connsiteX113" fmla="*/ 440619 w 1003876"/>
                    <a:gd name="connsiteY113" fmla="*/ 421188 h 1516072"/>
                    <a:gd name="connsiteX114" fmla="*/ 440002 w 1003876"/>
                    <a:gd name="connsiteY114" fmla="*/ 789160 h 1516072"/>
                    <a:gd name="connsiteX115" fmla="*/ 430322 w 1003876"/>
                    <a:gd name="connsiteY115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21569 w 1003876"/>
                    <a:gd name="connsiteY40" fmla="*/ 1348923 h 1516072"/>
                    <a:gd name="connsiteX41" fmla="*/ 467289 w 1003876"/>
                    <a:gd name="connsiteY41" fmla="*/ 1265103 h 1516072"/>
                    <a:gd name="connsiteX42" fmla="*/ 528455 w 1003876"/>
                    <a:gd name="connsiteY42" fmla="*/ 1230091 h 1516072"/>
                    <a:gd name="connsiteX43" fmla="*/ 601154 w 1003876"/>
                    <a:gd name="connsiteY43" fmla="*/ 1221700 h 1516072"/>
                    <a:gd name="connsiteX44" fmla="*/ 720654 w 1003876"/>
                    <a:gd name="connsiteY44" fmla="*/ 1316538 h 1516072"/>
                    <a:gd name="connsiteX45" fmla="*/ 733989 w 1003876"/>
                    <a:gd name="connsiteY45" fmla="*/ 1326063 h 1516072"/>
                    <a:gd name="connsiteX46" fmla="*/ 743514 w 1003876"/>
                    <a:gd name="connsiteY46" fmla="*/ 1327968 h 1516072"/>
                    <a:gd name="connsiteX47" fmla="*/ 749229 w 1003876"/>
                    <a:gd name="connsiteY47" fmla="*/ 1329873 h 1516072"/>
                    <a:gd name="connsiteX48" fmla="*/ 762564 w 1003876"/>
                    <a:gd name="connsiteY48" fmla="*/ 1335588 h 1516072"/>
                    <a:gd name="connsiteX49" fmla="*/ 777804 w 1003876"/>
                    <a:gd name="connsiteY49" fmla="*/ 1333683 h 1516072"/>
                    <a:gd name="connsiteX50" fmla="*/ 789234 w 1003876"/>
                    <a:gd name="connsiteY50" fmla="*/ 1327968 h 1516072"/>
                    <a:gd name="connsiteX51" fmla="*/ 794949 w 1003876"/>
                    <a:gd name="connsiteY51" fmla="*/ 1326063 h 1516072"/>
                    <a:gd name="connsiteX52" fmla="*/ 802569 w 1003876"/>
                    <a:gd name="connsiteY52" fmla="*/ 1308918 h 1516072"/>
                    <a:gd name="connsiteX53" fmla="*/ 800664 w 1003876"/>
                    <a:gd name="connsiteY53" fmla="*/ 1284153 h 1516072"/>
                    <a:gd name="connsiteX54" fmla="*/ 798759 w 1003876"/>
                    <a:gd name="connsiteY54" fmla="*/ 1278438 h 1516072"/>
                    <a:gd name="connsiteX55" fmla="*/ 796854 w 1003876"/>
                    <a:gd name="connsiteY55" fmla="*/ 1270818 h 1516072"/>
                    <a:gd name="connsiteX56" fmla="*/ 783519 w 1003876"/>
                    <a:gd name="connsiteY56" fmla="*/ 1253673 h 1516072"/>
                    <a:gd name="connsiteX57" fmla="*/ 773994 w 1003876"/>
                    <a:gd name="connsiteY57" fmla="*/ 1247958 h 1516072"/>
                    <a:gd name="connsiteX58" fmla="*/ 648264 w 1003876"/>
                    <a:gd name="connsiteY58" fmla="*/ 1156518 h 1516072"/>
                    <a:gd name="connsiteX59" fmla="*/ 644454 w 1003876"/>
                    <a:gd name="connsiteY59" fmla="*/ 1139373 h 1516072"/>
                    <a:gd name="connsiteX60" fmla="*/ 646359 w 1003876"/>
                    <a:gd name="connsiteY60" fmla="*/ 1131753 h 1516072"/>
                    <a:gd name="connsiteX61" fmla="*/ 650169 w 1003876"/>
                    <a:gd name="connsiteY61" fmla="*/ 1114608 h 1516072"/>
                    <a:gd name="connsiteX62" fmla="*/ 653979 w 1003876"/>
                    <a:gd name="connsiteY62" fmla="*/ 1108893 h 1516072"/>
                    <a:gd name="connsiteX63" fmla="*/ 655884 w 1003876"/>
                    <a:gd name="connsiteY63" fmla="*/ 1103178 h 1516072"/>
                    <a:gd name="connsiteX64" fmla="*/ 661599 w 1003876"/>
                    <a:gd name="connsiteY64" fmla="*/ 1101273 h 1516072"/>
                    <a:gd name="connsiteX65" fmla="*/ 671124 w 1003876"/>
                    <a:gd name="connsiteY65" fmla="*/ 1089843 h 1516072"/>
                    <a:gd name="connsiteX66" fmla="*/ 724464 w 1003876"/>
                    <a:gd name="connsiteY66" fmla="*/ 1082223 h 1516072"/>
                    <a:gd name="connsiteX67" fmla="*/ 842574 w 1003876"/>
                    <a:gd name="connsiteY67" fmla="*/ 1084128 h 1516072"/>
                    <a:gd name="connsiteX68" fmla="*/ 871149 w 1003876"/>
                    <a:gd name="connsiteY68" fmla="*/ 1086033 h 1516072"/>
                    <a:gd name="connsiteX69" fmla="*/ 899724 w 1003876"/>
                    <a:gd name="connsiteY69" fmla="*/ 1091748 h 1516072"/>
                    <a:gd name="connsiteX70" fmla="*/ 922584 w 1003876"/>
                    <a:gd name="connsiteY70" fmla="*/ 1095558 h 1516072"/>
                    <a:gd name="connsiteX71" fmla="*/ 985294 w 1003876"/>
                    <a:gd name="connsiteY71" fmla="*/ 1104311 h 1516072"/>
                    <a:gd name="connsiteX72" fmla="*/ 1003378 w 1003876"/>
                    <a:gd name="connsiteY72" fmla="*/ 1065958 h 1516072"/>
                    <a:gd name="connsiteX73" fmla="*/ 970209 w 1003876"/>
                    <a:gd name="connsiteY73" fmla="*/ 1044123 h 1516072"/>
                    <a:gd name="connsiteX74" fmla="*/ 918620 w 1003876"/>
                    <a:gd name="connsiteY74" fmla="*/ 1034598 h 1516072"/>
                    <a:gd name="connsiteX75" fmla="*/ 825429 w 1003876"/>
                    <a:gd name="connsiteY75" fmla="*/ 1034598 h 1516072"/>
                    <a:gd name="connsiteX76" fmla="*/ 730179 w 1003876"/>
                    <a:gd name="connsiteY76" fmla="*/ 1038408 h 1516072"/>
                    <a:gd name="connsiteX77" fmla="*/ 669219 w 1003876"/>
                    <a:gd name="connsiteY77" fmla="*/ 1046028 h 1516072"/>
                    <a:gd name="connsiteX78" fmla="*/ 646360 w 1003876"/>
                    <a:gd name="connsiteY78" fmla="*/ 1049838 h 1516072"/>
                    <a:gd name="connsiteX79" fmla="*/ 640078 w 1003876"/>
                    <a:gd name="connsiteY79" fmla="*/ 1026051 h 1516072"/>
                    <a:gd name="connsiteX80" fmla="*/ 673029 w 1003876"/>
                    <a:gd name="connsiteY80" fmla="*/ 992688 h 1516072"/>
                    <a:gd name="connsiteX81" fmla="*/ 674934 w 1003876"/>
                    <a:gd name="connsiteY81" fmla="*/ 986973 h 1516072"/>
                    <a:gd name="connsiteX82" fmla="*/ 680649 w 1003876"/>
                    <a:gd name="connsiteY82" fmla="*/ 985068 h 1516072"/>
                    <a:gd name="connsiteX83" fmla="*/ 686364 w 1003876"/>
                    <a:gd name="connsiteY83" fmla="*/ 981258 h 1516072"/>
                    <a:gd name="connsiteX84" fmla="*/ 695889 w 1003876"/>
                    <a:gd name="connsiteY84" fmla="*/ 971733 h 1516072"/>
                    <a:gd name="connsiteX85" fmla="*/ 705414 w 1003876"/>
                    <a:gd name="connsiteY85" fmla="*/ 960303 h 1516072"/>
                    <a:gd name="connsiteX86" fmla="*/ 716844 w 1003876"/>
                    <a:gd name="connsiteY86" fmla="*/ 952683 h 1516072"/>
                    <a:gd name="connsiteX87" fmla="*/ 732084 w 1003876"/>
                    <a:gd name="connsiteY87" fmla="*/ 939348 h 1516072"/>
                    <a:gd name="connsiteX88" fmla="*/ 741609 w 1003876"/>
                    <a:gd name="connsiteY88" fmla="*/ 927918 h 1516072"/>
                    <a:gd name="connsiteX89" fmla="*/ 753039 w 1003876"/>
                    <a:gd name="connsiteY89" fmla="*/ 918393 h 1516072"/>
                    <a:gd name="connsiteX90" fmla="*/ 758754 w 1003876"/>
                    <a:gd name="connsiteY90" fmla="*/ 906963 h 1516072"/>
                    <a:gd name="connsiteX91" fmla="*/ 760659 w 1003876"/>
                    <a:gd name="connsiteY91" fmla="*/ 901248 h 1516072"/>
                    <a:gd name="connsiteX92" fmla="*/ 766374 w 1003876"/>
                    <a:gd name="connsiteY92" fmla="*/ 889818 h 1516072"/>
                    <a:gd name="connsiteX93" fmla="*/ 764469 w 1003876"/>
                    <a:gd name="connsiteY93" fmla="*/ 874578 h 1516072"/>
                    <a:gd name="connsiteX94" fmla="*/ 758754 w 1003876"/>
                    <a:gd name="connsiteY94" fmla="*/ 872673 h 1516072"/>
                    <a:gd name="connsiteX95" fmla="*/ 737799 w 1003876"/>
                    <a:gd name="connsiteY95" fmla="*/ 874578 h 1516072"/>
                    <a:gd name="connsiteX96" fmla="*/ 732084 w 1003876"/>
                    <a:gd name="connsiteY96" fmla="*/ 878388 h 1516072"/>
                    <a:gd name="connsiteX97" fmla="*/ 699699 w 1003876"/>
                    <a:gd name="connsiteY97" fmla="*/ 899343 h 1516072"/>
                    <a:gd name="connsiteX98" fmla="*/ 595181 w 1003876"/>
                    <a:gd name="connsiteY98" fmla="*/ 957831 h 1516072"/>
                    <a:gd name="connsiteX99" fmla="*/ 507294 w 1003876"/>
                    <a:gd name="connsiteY99" fmla="*/ 847908 h 1516072"/>
                    <a:gd name="connsiteX100" fmla="*/ 503484 w 1003876"/>
                    <a:gd name="connsiteY100" fmla="*/ 358323 h 1516072"/>
                    <a:gd name="connsiteX101" fmla="*/ 499674 w 1003876"/>
                    <a:gd name="connsiteY101" fmla="*/ 66858 h 1516072"/>
                    <a:gd name="connsiteX102" fmla="*/ 490149 w 1003876"/>
                    <a:gd name="connsiteY102" fmla="*/ 40188 h 1516072"/>
                    <a:gd name="connsiteX103" fmla="*/ 488244 w 1003876"/>
                    <a:gd name="connsiteY103" fmla="*/ 34473 h 1516072"/>
                    <a:gd name="connsiteX104" fmla="*/ 484434 w 1003876"/>
                    <a:gd name="connsiteY104" fmla="*/ 28758 h 1516072"/>
                    <a:gd name="connsiteX105" fmla="*/ 478719 w 1003876"/>
                    <a:gd name="connsiteY105" fmla="*/ 17328 h 1516072"/>
                    <a:gd name="connsiteX106" fmla="*/ 473004 w 1003876"/>
                    <a:gd name="connsiteY106" fmla="*/ 13518 h 1516072"/>
                    <a:gd name="connsiteX107" fmla="*/ 469194 w 1003876"/>
                    <a:gd name="connsiteY107" fmla="*/ 7803 h 1516072"/>
                    <a:gd name="connsiteX108" fmla="*/ 429189 w 1003876"/>
                    <a:gd name="connsiteY108" fmla="*/ 11613 h 1516072"/>
                    <a:gd name="connsiteX109" fmla="*/ 425379 w 1003876"/>
                    <a:gd name="connsiteY109" fmla="*/ 78288 h 1516072"/>
                    <a:gd name="connsiteX110" fmla="*/ 425379 w 1003876"/>
                    <a:gd name="connsiteY110" fmla="*/ 84003 h 1516072"/>
                    <a:gd name="connsiteX111" fmla="*/ 436603 w 1003876"/>
                    <a:gd name="connsiteY111" fmla="*/ 225952 h 1516072"/>
                    <a:gd name="connsiteX112" fmla="*/ 440619 w 1003876"/>
                    <a:gd name="connsiteY112" fmla="*/ 421188 h 1516072"/>
                    <a:gd name="connsiteX113" fmla="*/ 440002 w 1003876"/>
                    <a:gd name="connsiteY113" fmla="*/ 789160 h 1516072"/>
                    <a:gd name="connsiteX114" fmla="*/ 430322 w 1003876"/>
                    <a:gd name="connsiteY114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4424 w 1003876"/>
                    <a:gd name="connsiteY39" fmla="*/ 1404168 h 1516072"/>
                    <a:gd name="connsiteX40" fmla="*/ 424041 w 1003876"/>
                    <a:gd name="connsiteY40" fmla="*/ 1329152 h 1516072"/>
                    <a:gd name="connsiteX41" fmla="*/ 467289 w 1003876"/>
                    <a:gd name="connsiteY41" fmla="*/ 1265103 h 1516072"/>
                    <a:gd name="connsiteX42" fmla="*/ 528455 w 1003876"/>
                    <a:gd name="connsiteY42" fmla="*/ 1230091 h 1516072"/>
                    <a:gd name="connsiteX43" fmla="*/ 601154 w 1003876"/>
                    <a:gd name="connsiteY43" fmla="*/ 1221700 h 1516072"/>
                    <a:gd name="connsiteX44" fmla="*/ 720654 w 1003876"/>
                    <a:gd name="connsiteY44" fmla="*/ 1316538 h 1516072"/>
                    <a:gd name="connsiteX45" fmla="*/ 733989 w 1003876"/>
                    <a:gd name="connsiteY45" fmla="*/ 1326063 h 1516072"/>
                    <a:gd name="connsiteX46" fmla="*/ 743514 w 1003876"/>
                    <a:gd name="connsiteY46" fmla="*/ 1327968 h 1516072"/>
                    <a:gd name="connsiteX47" fmla="*/ 749229 w 1003876"/>
                    <a:gd name="connsiteY47" fmla="*/ 1329873 h 1516072"/>
                    <a:gd name="connsiteX48" fmla="*/ 762564 w 1003876"/>
                    <a:gd name="connsiteY48" fmla="*/ 1335588 h 1516072"/>
                    <a:gd name="connsiteX49" fmla="*/ 777804 w 1003876"/>
                    <a:gd name="connsiteY49" fmla="*/ 1333683 h 1516072"/>
                    <a:gd name="connsiteX50" fmla="*/ 789234 w 1003876"/>
                    <a:gd name="connsiteY50" fmla="*/ 1327968 h 1516072"/>
                    <a:gd name="connsiteX51" fmla="*/ 794949 w 1003876"/>
                    <a:gd name="connsiteY51" fmla="*/ 1326063 h 1516072"/>
                    <a:gd name="connsiteX52" fmla="*/ 802569 w 1003876"/>
                    <a:gd name="connsiteY52" fmla="*/ 1308918 h 1516072"/>
                    <a:gd name="connsiteX53" fmla="*/ 800664 w 1003876"/>
                    <a:gd name="connsiteY53" fmla="*/ 1284153 h 1516072"/>
                    <a:gd name="connsiteX54" fmla="*/ 798759 w 1003876"/>
                    <a:gd name="connsiteY54" fmla="*/ 1278438 h 1516072"/>
                    <a:gd name="connsiteX55" fmla="*/ 796854 w 1003876"/>
                    <a:gd name="connsiteY55" fmla="*/ 1270818 h 1516072"/>
                    <a:gd name="connsiteX56" fmla="*/ 783519 w 1003876"/>
                    <a:gd name="connsiteY56" fmla="*/ 1253673 h 1516072"/>
                    <a:gd name="connsiteX57" fmla="*/ 773994 w 1003876"/>
                    <a:gd name="connsiteY57" fmla="*/ 1247958 h 1516072"/>
                    <a:gd name="connsiteX58" fmla="*/ 648264 w 1003876"/>
                    <a:gd name="connsiteY58" fmla="*/ 1156518 h 1516072"/>
                    <a:gd name="connsiteX59" fmla="*/ 644454 w 1003876"/>
                    <a:gd name="connsiteY59" fmla="*/ 1139373 h 1516072"/>
                    <a:gd name="connsiteX60" fmla="*/ 646359 w 1003876"/>
                    <a:gd name="connsiteY60" fmla="*/ 1131753 h 1516072"/>
                    <a:gd name="connsiteX61" fmla="*/ 650169 w 1003876"/>
                    <a:gd name="connsiteY61" fmla="*/ 1114608 h 1516072"/>
                    <a:gd name="connsiteX62" fmla="*/ 653979 w 1003876"/>
                    <a:gd name="connsiteY62" fmla="*/ 1108893 h 1516072"/>
                    <a:gd name="connsiteX63" fmla="*/ 655884 w 1003876"/>
                    <a:gd name="connsiteY63" fmla="*/ 1103178 h 1516072"/>
                    <a:gd name="connsiteX64" fmla="*/ 661599 w 1003876"/>
                    <a:gd name="connsiteY64" fmla="*/ 1101273 h 1516072"/>
                    <a:gd name="connsiteX65" fmla="*/ 671124 w 1003876"/>
                    <a:gd name="connsiteY65" fmla="*/ 1089843 h 1516072"/>
                    <a:gd name="connsiteX66" fmla="*/ 724464 w 1003876"/>
                    <a:gd name="connsiteY66" fmla="*/ 1082223 h 1516072"/>
                    <a:gd name="connsiteX67" fmla="*/ 842574 w 1003876"/>
                    <a:gd name="connsiteY67" fmla="*/ 1084128 h 1516072"/>
                    <a:gd name="connsiteX68" fmla="*/ 871149 w 1003876"/>
                    <a:gd name="connsiteY68" fmla="*/ 1086033 h 1516072"/>
                    <a:gd name="connsiteX69" fmla="*/ 899724 w 1003876"/>
                    <a:gd name="connsiteY69" fmla="*/ 1091748 h 1516072"/>
                    <a:gd name="connsiteX70" fmla="*/ 922584 w 1003876"/>
                    <a:gd name="connsiteY70" fmla="*/ 1095558 h 1516072"/>
                    <a:gd name="connsiteX71" fmla="*/ 985294 w 1003876"/>
                    <a:gd name="connsiteY71" fmla="*/ 1104311 h 1516072"/>
                    <a:gd name="connsiteX72" fmla="*/ 1003378 w 1003876"/>
                    <a:gd name="connsiteY72" fmla="*/ 1065958 h 1516072"/>
                    <a:gd name="connsiteX73" fmla="*/ 970209 w 1003876"/>
                    <a:gd name="connsiteY73" fmla="*/ 1044123 h 1516072"/>
                    <a:gd name="connsiteX74" fmla="*/ 918620 w 1003876"/>
                    <a:gd name="connsiteY74" fmla="*/ 1034598 h 1516072"/>
                    <a:gd name="connsiteX75" fmla="*/ 825429 w 1003876"/>
                    <a:gd name="connsiteY75" fmla="*/ 1034598 h 1516072"/>
                    <a:gd name="connsiteX76" fmla="*/ 730179 w 1003876"/>
                    <a:gd name="connsiteY76" fmla="*/ 1038408 h 1516072"/>
                    <a:gd name="connsiteX77" fmla="*/ 669219 w 1003876"/>
                    <a:gd name="connsiteY77" fmla="*/ 1046028 h 1516072"/>
                    <a:gd name="connsiteX78" fmla="*/ 646360 w 1003876"/>
                    <a:gd name="connsiteY78" fmla="*/ 1049838 h 1516072"/>
                    <a:gd name="connsiteX79" fmla="*/ 640078 w 1003876"/>
                    <a:gd name="connsiteY79" fmla="*/ 1026051 h 1516072"/>
                    <a:gd name="connsiteX80" fmla="*/ 673029 w 1003876"/>
                    <a:gd name="connsiteY80" fmla="*/ 992688 h 1516072"/>
                    <a:gd name="connsiteX81" fmla="*/ 674934 w 1003876"/>
                    <a:gd name="connsiteY81" fmla="*/ 986973 h 1516072"/>
                    <a:gd name="connsiteX82" fmla="*/ 680649 w 1003876"/>
                    <a:gd name="connsiteY82" fmla="*/ 985068 h 1516072"/>
                    <a:gd name="connsiteX83" fmla="*/ 686364 w 1003876"/>
                    <a:gd name="connsiteY83" fmla="*/ 981258 h 1516072"/>
                    <a:gd name="connsiteX84" fmla="*/ 695889 w 1003876"/>
                    <a:gd name="connsiteY84" fmla="*/ 971733 h 1516072"/>
                    <a:gd name="connsiteX85" fmla="*/ 705414 w 1003876"/>
                    <a:gd name="connsiteY85" fmla="*/ 960303 h 1516072"/>
                    <a:gd name="connsiteX86" fmla="*/ 716844 w 1003876"/>
                    <a:gd name="connsiteY86" fmla="*/ 952683 h 1516072"/>
                    <a:gd name="connsiteX87" fmla="*/ 732084 w 1003876"/>
                    <a:gd name="connsiteY87" fmla="*/ 939348 h 1516072"/>
                    <a:gd name="connsiteX88" fmla="*/ 741609 w 1003876"/>
                    <a:gd name="connsiteY88" fmla="*/ 927918 h 1516072"/>
                    <a:gd name="connsiteX89" fmla="*/ 753039 w 1003876"/>
                    <a:gd name="connsiteY89" fmla="*/ 918393 h 1516072"/>
                    <a:gd name="connsiteX90" fmla="*/ 758754 w 1003876"/>
                    <a:gd name="connsiteY90" fmla="*/ 906963 h 1516072"/>
                    <a:gd name="connsiteX91" fmla="*/ 760659 w 1003876"/>
                    <a:gd name="connsiteY91" fmla="*/ 901248 h 1516072"/>
                    <a:gd name="connsiteX92" fmla="*/ 766374 w 1003876"/>
                    <a:gd name="connsiteY92" fmla="*/ 889818 h 1516072"/>
                    <a:gd name="connsiteX93" fmla="*/ 764469 w 1003876"/>
                    <a:gd name="connsiteY93" fmla="*/ 874578 h 1516072"/>
                    <a:gd name="connsiteX94" fmla="*/ 758754 w 1003876"/>
                    <a:gd name="connsiteY94" fmla="*/ 872673 h 1516072"/>
                    <a:gd name="connsiteX95" fmla="*/ 737799 w 1003876"/>
                    <a:gd name="connsiteY95" fmla="*/ 874578 h 1516072"/>
                    <a:gd name="connsiteX96" fmla="*/ 732084 w 1003876"/>
                    <a:gd name="connsiteY96" fmla="*/ 878388 h 1516072"/>
                    <a:gd name="connsiteX97" fmla="*/ 699699 w 1003876"/>
                    <a:gd name="connsiteY97" fmla="*/ 899343 h 1516072"/>
                    <a:gd name="connsiteX98" fmla="*/ 595181 w 1003876"/>
                    <a:gd name="connsiteY98" fmla="*/ 957831 h 1516072"/>
                    <a:gd name="connsiteX99" fmla="*/ 507294 w 1003876"/>
                    <a:gd name="connsiteY99" fmla="*/ 847908 h 1516072"/>
                    <a:gd name="connsiteX100" fmla="*/ 503484 w 1003876"/>
                    <a:gd name="connsiteY100" fmla="*/ 358323 h 1516072"/>
                    <a:gd name="connsiteX101" fmla="*/ 499674 w 1003876"/>
                    <a:gd name="connsiteY101" fmla="*/ 66858 h 1516072"/>
                    <a:gd name="connsiteX102" fmla="*/ 490149 w 1003876"/>
                    <a:gd name="connsiteY102" fmla="*/ 40188 h 1516072"/>
                    <a:gd name="connsiteX103" fmla="*/ 488244 w 1003876"/>
                    <a:gd name="connsiteY103" fmla="*/ 34473 h 1516072"/>
                    <a:gd name="connsiteX104" fmla="*/ 484434 w 1003876"/>
                    <a:gd name="connsiteY104" fmla="*/ 28758 h 1516072"/>
                    <a:gd name="connsiteX105" fmla="*/ 478719 w 1003876"/>
                    <a:gd name="connsiteY105" fmla="*/ 17328 h 1516072"/>
                    <a:gd name="connsiteX106" fmla="*/ 473004 w 1003876"/>
                    <a:gd name="connsiteY106" fmla="*/ 13518 h 1516072"/>
                    <a:gd name="connsiteX107" fmla="*/ 469194 w 1003876"/>
                    <a:gd name="connsiteY107" fmla="*/ 7803 h 1516072"/>
                    <a:gd name="connsiteX108" fmla="*/ 429189 w 1003876"/>
                    <a:gd name="connsiteY108" fmla="*/ 11613 h 1516072"/>
                    <a:gd name="connsiteX109" fmla="*/ 425379 w 1003876"/>
                    <a:gd name="connsiteY109" fmla="*/ 78288 h 1516072"/>
                    <a:gd name="connsiteX110" fmla="*/ 425379 w 1003876"/>
                    <a:gd name="connsiteY110" fmla="*/ 84003 h 1516072"/>
                    <a:gd name="connsiteX111" fmla="*/ 436603 w 1003876"/>
                    <a:gd name="connsiteY111" fmla="*/ 225952 h 1516072"/>
                    <a:gd name="connsiteX112" fmla="*/ 440619 w 1003876"/>
                    <a:gd name="connsiteY112" fmla="*/ 421188 h 1516072"/>
                    <a:gd name="connsiteX113" fmla="*/ 440002 w 1003876"/>
                    <a:gd name="connsiteY113" fmla="*/ 789160 h 1516072"/>
                    <a:gd name="connsiteX114" fmla="*/ 430322 w 1003876"/>
                    <a:gd name="connsiteY114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0614 w 1003876"/>
                    <a:gd name="connsiteY38" fmla="*/ 1461318 h 1516072"/>
                    <a:gd name="connsiteX39" fmla="*/ 409367 w 1003876"/>
                    <a:gd name="connsiteY39" fmla="*/ 1389340 h 1516072"/>
                    <a:gd name="connsiteX40" fmla="*/ 424041 w 1003876"/>
                    <a:gd name="connsiteY40" fmla="*/ 1329152 h 1516072"/>
                    <a:gd name="connsiteX41" fmla="*/ 467289 w 1003876"/>
                    <a:gd name="connsiteY41" fmla="*/ 1265103 h 1516072"/>
                    <a:gd name="connsiteX42" fmla="*/ 528455 w 1003876"/>
                    <a:gd name="connsiteY42" fmla="*/ 1230091 h 1516072"/>
                    <a:gd name="connsiteX43" fmla="*/ 601154 w 1003876"/>
                    <a:gd name="connsiteY43" fmla="*/ 1221700 h 1516072"/>
                    <a:gd name="connsiteX44" fmla="*/ 720654 w 1003876"/>
                    <a:gd name="connsiteY44" fmla="*/ 1316538 h 1516072"/>
                    <a:gd name="connsiteX45" fmla="*/ 733989 w 1003876"/>
                    <a:gd name="connsiteY45" fmla="*/ 1326063 h 1516072"/>
                    <a:gd name="connsiteX46" fmla="*/ 743514 w 1003876"/>
                    <a:gd name="connsiteY46" fmla="*/ 1327968 h 1516072"/>
                    <a:gd name="connsiteX47" fmla="*/ 749229 w 1003876"/>
                    <a:gd name="connsiteY47" fmla="*/ 1329873 h 1516072"/>
                    <a:gd name="connsiteX48" fmla="*/ 762564 w 1003876"/>
                    <a:gd name="connsiteY48" fmla="*/ 1335588 h 1516072"/>
                    <a:gd name="connsiteX49" fmla="*/ 777804 w 1003876"/>
                    <a:gd name="connsiteY49" fmla="*/ 1333683 h 1516072"/>
                    <a:gd name="connsiteX50" fmla="*/ 789234 w 1003876"/>
                    <a:gd name="connsiteY50" fmla="*/ 1327968 h 1516072"/>
                    <a:gd name="connsiteX51" fmla="*/ 794949 w 1003876"/>
                    <a:gd name="connsiteY51" fmla="*/ 1326063 h 1516072"/>
                    <a:gd name="connsiteX52" fmla="*/ 802569 w 1003876"/>
                    <a:gd name="connsiteY52" fmla="*/ 1308918 h 1516072"/>
                    <a:gd name="connsiteX53" fmla="*/ 800664 w 1003876"/>
                    <a:gd name="connsiteY53" fmla="*/ 1284153 h 1516072"/>
                    <a:gd name="connsiteX54" fmla="*/ 798759 w 1003876"/>
                    <a:gd name="connsiteY54" fmla="*/ 1278438 h 1516072"/>
                    <a:gd name="connsiteX55" fmla="*/ 796854 w 1003876"/>
                    <a:gd name="connsiteY55" fmla="*/ 1270818 h 1516072"/>
                    <a:gd name="connsiteX56" fmla="*/ 783519 w 1003876"/>
                    <a:gd name="connsiteY56" fmla="*/ 1253673 h 1516072"/>
                    <a:gd name="connsiteX57" fmla="*/ 773994 w 1003876"/>
                    <a:gd name="connsiteY57" fmla="*/ 1247958 h 1516072"/>
                    <a:gd name="connsiteX58" fmla="*/ 648264 w 1003876"/>
                    <a:gd name="connsiteY58" fmla="*/ 1156518 h 1516072"/>
                    <a:gd name="connsiteX59" fmla="*/ 644454 w 1003876"/>
                    <a:gd name="connsiteY59" fmla="*/ 1139373 h 1516072"/>
                    <a:gd name="connsiteX60" fmla="*/ 646359 w 1003876"/>
                    <a:gd name="connsiteY60" fmla="*/ 1131753 h 1516072"/>
                    <a:gd name="connsiteX61" fmla="*/ 650169 w 1003876"/>
                    <a:gd name="connsiteY61" fmla="*/ 1114608 h 1516072"/>
                    <a:gd name="connsiteX62" fmla="*/ 653979 w 1003876"/>
                    <a:gd name="connsiteY62" fmla="*/ 1108893 h 1516072"/>
                    <a:gd name="connsiteX63" fmla="*/ 655884 w 1003876"/>
                    <a:gd name="connsiteY63" fmla="*/ 1103178 h 1516072"/>
                    <a:gd name="connsiteX64" fmla="*/ 661599 w 1003876"/>
                    <a:gd name="connsiteY64" fmla="*/ 1101273 h 1516072"/>
                    <a:gd name="connsiteX65" fmla="*/ 671124 w 1003876"/>
                    <a:gd name="connsiteY65" fmla="*/ 1089843 h 1516072"/>
                    <a:gd name="connsiteX66" fmla="*/ 724464 w 1003876"/>
                    <a:gd name="connsiteY66" fmla="*/ 1082223 h 1516072"/>
                    <a:gd name="connsiteX67" fmla="*/ 842574 w 1003876"/>
                    <a:gd name="connsiteY67" fmla="*/ 1084128 h 1516072"/>
                    <a:gd name="connsiteX68" fmla="*/ 871149 w 1003876"/>
                    <a:gd name="connsiteY68" fmla="*/ 1086033 h 1516072"/>
                    <a:gd name="connsiteX69" fmla="*/ 899724 w 1003876"/>
                    <a:gd name="connsiteY69" fmla="*/ 1091748 h 1516072"/>
                    <a:gd name="connsiteX70" fmla="*/ 922584 w 1003876"/>
                    <a:gd name="connsiteY70" fmla="*/ 1095558 h 1516072"/>
                    <a:gd name="connsiteX71" fmla="*/ 985294 w 1003876"/>
                    <a:gd name="connsiteY71" fmla="*/ 1104311 h 1516072"/>
                    <a:gd name="connsiteX72" fmla="*/ 1003378 w 1003876"/>
                    <a:gd name="connsiteY72" fmla="*/ 1065958 h 1516072"/>
                    <a:gd name="connsiteX73" fmla="*/ 970209 w 1003876"/>
                    <a:gd name="connsiteY73" fmla="*/ 1044123 h 1516072"/>
                    <a:gd name="connsiteX74" fmla="*/ 918620 w 1003876"/>
                    <a:gd name="connsiteY74" fmla="*/ 1034598 h 1516072"/>
                    <a:gd name="connsiteX75" fmla="*/ 825429 w 1003876"/>
                    <a:gd name="connsiteY75" fmla="*/ 1034598 h 1516072"/>
                    <a:gd name="connsiteX76" fmla="*/ 730179 w 1003876"/>
                    <a:gd name="connsiteY76" fmla="*/ 1038408 h 1516072"/>
                    <a:gd name="connsiteX77" fmla="*/ 669219 w 1003876"/>
                    <a:gd name="connsiteY77" fmla="*/ 1046028 h 1516072"/>
                    <a:gd name="connsiteX78" fmla="*/ 646360 w 1003876"/>
                    <a:gd name="connsiteY78" fmla="*/ 1049838 h 1516072"/>
                    <a:gd name="connsiteX79" fmla="*/ 640078 w 1003876"/>
                    <a:gd name="connsiteY79" fmla="*/ 1026051 h 1516072"/>
                    <a:gd name="connsiteX80" fmla="*/ 673029 w 1003876"/>
                    <a:gd name="connsiteY80" fmla="*/ 992688 h 1516072"/>
                    <a:gd name="connsiteX81" fmla="*/ 674934 w 1003876"/>
                    <a:gd name="connsiteY81" fmla="*/ 986973 h 1516072"/>
                    <a:gd name="connsiteX82" fmla="*/ 680649 w 1003876"/>
                    <a:gd name="connsiteY82" fmla="*/ 985068 h 1516072"/>
                    <a:gd name="connsiteX83" fmla="*/ 686364 w 1003876"/>
                    <a:gd name="connsiteY83" fmla="*/ 981258 h 1516072"/>
                    <a:gd name="connsiteX84" fmla="*/ 695889 w 1003876"/>
                    <a:gd name="connsiteY84" fmla="*/ 971733 h 1516072"/>
                    <a:gd name="connsiteX85" fmla="*/ 705414 w 1003876"/>
                    <a:gd name="connsiteY85" fmla="*/ 960303 h 1516072"/>
                    <a:gd name="connsiteX86" fmla="*/ 716844 w 1003876"/>
                    <a:gd name="connsiteY86" fmla="*/ 952683 h 1516072"/>
                    <a:gd name="connsiteX87" fmla="*/ 732084 w 1003876"/>
                    <a:gd name="connsiteY87" fmla="*/ 939348 h 1516072"/>
                    <a:gd name="connsiteX88" fmla="*/ 741609 w 1003876"/>
                    <a:gd name="connsiteY88" fmla="*/ 927918 h 1516072"/>
                    <a:gd name="connsiteX89" fmla="*/ 753039 w 1003876"/>
                    <a:gd name="connsiteY89" fmla="*/ 918393 h 1516072"/>
                    <a:gd name="connsiteX90" fmla="*/ 758754 w 1003876"/>
                    <a:gd name="connsiteY90" fmla="*/ 906963 h 1516072"/>
                    <a:gd name="connsiteX91" fmla="*/ 760659 w 1003876"/>
                    <a:gd name="connsiteY91" fmla="*/ 901248 h 1516072"/>
                    <a:gd name="connsiteX92" fmla="*/ 766374 w 1003876"/>
                    <a:gd name="connsiteY92" fmla="*/ 889818 h 1516072"/>
                    <a:gd name="connsiteX93" fmla="*/ 764469 w 1003876"/>
                    <a:gd name="connsiteY93" fmla="*/ 874578 h 1516072"/>
                    <a:gd name="connsiteX94" fmla="*/ 758754 w 1003876"/>
                    <a:gd name="connsiteY94" fmla="*/ 872673 h 1516072"/>
                    <a:gd name="connsiteX95" fmla="*/ 737799 w 1003876"/>
                    <a:gd name="connsiteY95" fmla="*/ 874578 h 1516072"/>
                    <a:gd name="connsiteX96" fmla="*/ 732084 w 1003876"/>
                    <a:gd name="connsiteY96" fmla="*/ 878388 h 1516072"/>
                    <a:gd name="connsiteX97" fmla="*/ 699699 w 1003876"/>
                    <a:gd name="connsiteY97" fmla="*/ 899343 h 1516072"/>
                    <a:gd name="connsiteX98" fmla="*/ 595181 w 1003876"/>
                    <a:gd name="connsiteY98" fmla="*/ 957831 h 1516072"/>
                    <a:gd name="connsiteX99" fmla="*/ 507294 w 1003876"/>
                    <a:gd name="connsiteY99" fmla="*/ 847908 h 1516072"/>
                    <a:gd name="connsiteX100" fmla="*/ 503484 w 1003876"/>
                    <a:gd name="connsiteY100" fmla="*/ 358323 h 1516072"/>
                    <a:gd name="connsiteX101" fmla="*/ 499674 w 1003876"/>
                    <a:gd name="connsiteY101" fmla="*/ 66858 h 1516072"/>
                    <a:gd name="connsiteX102" fmla="*/ 490149 w 1003876"/>
                    <a:gd name="connsiteY102" fmla="*/ 40188 h 1516072"/>
                    <a:gd name="connsiteX103" fmla="*/ 488244 w 1003876"/>
                    <a:gd name="connsiteY103" fmla="*/ 34473 h 1516072"/>
                    <a:gd name="connsiteX104" fmla="*/ 484434 w 1003876"/>
                    <a:gd name="connsiteY104" fmla="*/ 28758 h 1516072"/>
                    <a:gd name="connsiteX105" fmla="*/ 478719 w 1003876"/>
                    <a:gd name="connsiteY105" fmla="*/ 17328 h 1516072"/>
                    <a:gd name="connsiteX106" fmla="*/ 473004 w 1003876"/>
                    <a:gd name="connsiteY106" fmla="*/ 13518 h 1516072"/>
                    <a:gd name="connsiteX107" fmla="*/ 469194 w 1003876"/>
                    <a:gd name="connsiteY107" fmla="*/ 7803 h 1516072"/>
                    <a:gd name="connsiteX108" fmla="*/ 429189 w 1003876"/>
                    <a:gd name="connsiteY108" fmla="*/ 11613 h 1516072"/>
                    <a:gd name="connsiteX109" fmla="*/ 425379 w 1003876"/>
                    <a:gd name="connsiteY109" fmla="*/ 78288 h 1516072"/>
                    <a:gd name="connsiteX110" fmla="*/ 425379 w 1003876"/>
                    <a:gd name="connsiteY110" fmla="*/ 84003 h 1516072"/>
                    <a:gd name="connsiteX111" fmla="*/ 436603 w 1003876"/>
                    <a:gd name="connsiteY111" fmla="*/ 225952 h 1516072"/>
                    <a:gd name="connsiteX112" fmla="*/ 440619 w 1003876"/>
                    <a:gd name="connsiteY112" fmla="*/ 421188 h 1516072"/>
                    <a:gd name="connsiteX113" fmla="*/ 440002 w 1003876"/>
                    <a:gd name="connsiteY113" fmla="*/ 789160 h 1516072"/>
                    <a:gd name="connsiteX114" fmla="*/ 430322 w 1003876"/>
                    <a:gd name="connsiteY114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0970 w 1003876"/>
                    <a:gd name="connsiteY29" fmla="*/ 1240904 h 1516072"/>
                    <a:gd name="connsiteX30" fmla="*/ 362514 w 1003876"/>
                    <a:gd name="connsiteY30" fmla="*/ 1286058 h 1516072"/>
                    <a:gd name="connsiteX31" fmla="*/ 358704 w 1003876"/>
                    <a:gd name="connsiteY31" fmla="*/ 1291773 h 1516072"/>
                    <a:gd name="connsiteX32" fmla="*/ 330129 w 1003876"/>
                    <a:gd name="connsiteY32" fmla="*/ 1381308 h 1516072"/>
                    <a:gd name="connsiteX33" fmla="*/ 328224 w 1003876"/>
                    <a:gd name="connsiteY33" fmla="*/ 1420386 h 1516072"/>
                    <a:gd name="connsiteX34" fmla="*/ 332034 w 1003876"/>
                    <a:gd name="connsiteY34" fmla="*/ 1463223 h 1516072"/>
                    <a:gd name="connsiteX35" fmla="*/ 364419 w 1003876"/>
                    <a:gd name="connsiteY35" fmla="*/ 1512753 h 1516072"/>
                    <a:gd name="connsiteX36" fmla="*/ 387279 w 1003876"/>
                    <a:gd name="connsiteY36" fmla="*/ 1514658 h 1516072"/>
                    <a:gd name="connsiteX37" fmla="*/ 396804 w 1003876"/>
                    <a:gd name="connsiteY37" fmla="*/ 1491798 h 1516072"/>
                    <a:gd name="connsiteX38" fmla="*/ 403085 w 1003876"/>
                    <a:gd name="connsiteY38" fmla="*/ 1451433 h 1516072"/>
                    <a:gd name="connsiteX39" fmla="*/ 409367 w 1003876"/>
                    <a:gd name="connsiteY39" fmla="*/ 1389340 h 1516072"/>
                    <a:gd name="connsiteX40" fmla="*/ 424041 w 1003876"/>
                    <a:gd name="connsiteY40" fmla="*/ 1329152 h 1516072"/>
                    <a:gd name="connsiteX41" fmla="*/ 467289 w 1003876"/>
                    <a:gd name="connsiteY41" fmla="*/ 1265103 h 1516072"/>
                    <a:gd name="connsiteX42" fmla="*/ 528455 w 1003876"/>
                    <a:gd name="connsiteY42" fmla="*/ 1230091 h 1516072"/>
                    <a:gd name="connsiteX43" fmla="*/ 601154 w 1003876"/>
                    <a:gd name="connsiteY43" fmla="*/ 1221700 h 1516072"/>
                    <a:gd name="connsiteX44" fmla="*/ 720654 w 1003876"/>
                    <a:gd name="connsiteY44" fmla="*/ 1316538 h 1516072"/>
                    <a:gd name="connsiteX45" fmla="*/ 733989 w 1003876"/>
                    <a:gd name="connsiteY45" fmla="*/ 1326063 h 1516072"/>
                    <a:gd name="connsiteX46" fmla="*/ 743514 w 1003876"/>
                    <a:gd name="connsiteY46" fmla="*/ 1327968 h 1516072"/>
                    <a:gd name="connsiteX47" fmla="*/ 749229 w 1003876"/>
                    <a:gd name="connsiteY47" fmla="*/ 1329873 h 1516072"/>
                    <a:gd name="connsiteX48" fmla="*/ 762564 w 1003876"/>
                    <a:gd name="connsiteY48" fmla="*/ 1335588 h 1516072"/>
                    <a:gd name="connsiteX49" fmla="*/ 777804 w 1003876"/>
                    <a:gd name="connsiteY49" fmla="*/ 1333683 h 1516072"/>
                    <a:gd name="connsiteX50" fmla="*/ 789234 w 1003876"/>
                    <a:gd name="connsiteY50" fmla="*/ 1327968 h 1516072"/>
                    <a:gd name="connsiteX51" fmla="*/ 794949 w 1003876"/>
                    <a:gd name="connsiteY51" fmla="*/ 1326063 h 1516072"/>
                    <a:gd name="connsiteX52" fmla="*/ 802569 w 1003876"/>
                    <a:gd name="connsiteY52" fmla="*/ 1308918 h 1516072"/>
                    <a:gd name="connsiteX53" fmla="*/ 800664 w 1003876"/>
                    <a:gd name="connsiteY53" fmla="*/ 1284153 h 1516072"/>
                    <a:gd name="connsiteX54" fmla="*/ 798759 w 1003876"/>
                    <a:gd name="connsiteY54" fmla="*/ 1278438 h 1516072"/>
                    <a:gd name="connsiteX55" fmla="*/ 796854 w 1003876"/>
                    <a:gd name="connsiteY55" fmla="*/ 1270818 h 1516072"/>
                    <a:gd name="connsiteX56" fmla="*/ 783519 w 1003876"/>
                    <a:gd name="connsiteY56" fmla="*/ 1253673 h 1516072"/>
                    <a:gd name="connsiteX57" fmla="*/ 773994 w 1003876"/>
                    <a:gd name="connsiteY57" fmla="*/ 1247958 h 1516072"/>
                    <a:gd name="connsiteX58" fmla="*/ 648264 w 1003876"/>
                    <a:gd name="connsiteY58" fmla="*/ 1156518 h 1516072"/>
                    <a:gd name="connsiteX59" fmla="*/ 644454 w 1003876"/>
                    <a:gd name="connsiteY59" fmla="*/ 1139373 h 1516072"/>
                    <a:gd name="connsiteX60" fmla="*/ 646359 w 1003876"/>
                    <a:gd name="connsiteY60" fmla="*/ 1131753 h 1516072"/>
                    <a:gd name="connsiteX61" fmla="*/ 650169 w 1003876"/>
                    <a:gd name="connsiteY61" fmla="*/ 1114608 h 1516072"/>
                    <a:gd name="connsiteX62" fmla="*/ 653979 w 1003876"/>
                    <a:gd name="connsiteY62" fmla="*/ 1108893 h 1516072"/>
                    <a:gd name="connsiteX63" fmla="*/ 655884 w 1003876"/>
                    <a:gd name="connsiteY63" fmla="*/ 1103178 h 1516072"/>
                    <a:gd name="connsiteX64" fmla="*/ 661599 w 1003876"/>
                    <a:gd name="connsiteY64" fmla="*/ 1101273 h 1516072"/>
                    <a:gd name="connsiteX65" fmla="*/ 671124 w 1003876"/>
                    <a:gd name="connsiteY65" fmla="*/ 1089843 h 1516072"/>
                    <a:gd name="connsiteX66" fmla="*/ 724464 w 1003876"/>
                    <a:gd name="connsiteY66" fmla="*/ 1082223 h 1516072"/>
                    <a:gd name="connsiteX67" fmla="*/ 842574 w 1003876"/>
                    <a:gd name="connsiteY67" fmla="*/ 1084128 h 1516072"/>
                    <a:gd name="connsiteX68" fmla="*/ 871149 w 1003876"/>
                    <a:gd name="connsiteY68" fmla="*/ 1086033 h 1516072"/>
                    <a:gd name="connsiteX69" fmla="*/ 899724 w 1003876"/>
                    <a:gd name="connsiteY69" fmla="*/ 1091748 h 1516072"/>
                    <a:gd name="connsiteX70" fmla="*/ 922584 w 1003876"/>
                    <a:gd name="connsiteY70" fmla="*/ 1095558 h 1516072"/>
                    <a:gd name="connsiteX71" fmla="*/ 985294 w 1003876"/>
                    <a:gd name="connsiteY71" fmla="*/ 1104311 h 1516072"/>
                    <a:gd name="connsiteX72" fmla="*/ 1003378 w 1003876"/>
                    <a:gd name="connsiteY72" fmla="*/ 1065958 h 1516072"/>
                    <a:gd name="connsiteX73" fmla="*/ 970209 w 1003876"/>
                    <a:gd name="connsiteY73" fmla="*/ 1044123 h 1516072"/>
                    <a:gd name="connsiteX74" fmla="*/ 918620 w 1003876"/>
                    <a:gd name="connsiteY74" fmla="*/ 1034598 h 1516072"/>
                    <a:gd name="connsiteX75" fmla="*/ 825429 w 1003876"/>
                    <a:gd name="connsiteY75" fmla="*/ 1034598 h 1516072"/>
                    <a:gd name="connsiteX76" fmla="*/ 730179 w 1003876"/>
                    <a:gd name="connsiteY76" fmla="*/ 1038408 h 1516072"/>
                    <a:gd name="connsiteX77" fmla="*/ 669219 w 1003876"/>
                    <a:gd name="connsiteY77" fmla="*/ 1046028 h 1516072"/>
                    <a:gd name="connsiteX78" fmla="*/ 646360 w 1003876"/>
                    <a:gd name="connsiteY78" fmla="*/ 1049838 h 1516072"/>
                    <a:gd name="connsiteX79" fmla="*/ 640078 w 1003876"/>
                    <a:gd name="connsiteY79" fmla="*/ 1026051 h 1516072"/>
                    <a:gd name="connsiteX80" fmla="*/ 673029 w 1003876"/>
                    <a:gd name="connsiteY80" fmla="*/ 992688 h 1516072"/>
                    <a:gd name="connsiteX81" fmla="*/ 674934 w 1003876"/>
                    <a:gd name="connsiteY81" fmla="*/ 986973 h 1516072"/>
                    <a:gd name="connsiteX82" fmla="*/ 680649 w 1003876"/>
                    <a:gd name="connsiteY82" fmla="*/ 985068 h 1516072"/>
                    <a:gd name="connsiteX83" fmla="*/ 686364 w 1003876"/>
                    <a:gd name="connsiteY83" fmla="*/ 981258 h 1516072"/>
                    <a:gd name="connsiteX84" fmla="*/ 695889 w 1003876"/>
                    <a:gd name="connsiteY84" fmla="*/ 971733 h 1516072"/>
                    <a:gd name="connsiteX85" fmla="*/ 705414 w 1003876"/>
                    <a:gd name="connsiteY85" fmla="*/ 960303 h 1516072"/>
                    <a:gd name="connsiteX86" fmla="*/ 716844 w 1003876"/>
                    <a:gd name="connsiteY86" fmla="*/ 952683 h 1516072"/>
                    <a:gd name="connsiteX87" fmla="*/ 732084 w 1003876"/>
                    <a:gd name="connsiteY87" fmla="*/ 939348 h 1516072"/>
                    <a:gd name="connsiteX88" fmla="*/ 741609 w 1003876"/>
                    <a:gd name="connsiteY88" fmla="*/ 927918 h 1516072"/>
                    <a:gd name="connsiteX89" fmla="*/ 753039 w 1003876"/>
                    <a:gd name="connsiteY89" fmla="*/ 918393 h 1516072"/>
                    <a:gd name="connsiteX90" fmla="*/ 758754 w 1003876"/>
                    <a:gd name="connsiteY90" fmla="*/ 906963 h 1516072"/>
                    <a:gd name="connsiteX91" fmla="*/ 760659 w 1003876"/>
                    <a:gd name="connsiteY91" fmla="*/ 901248 h 1516072"/>
                    <a:gd name="connsiteX92" fmla="*/ 766374 w 1003876"/>
                    <a:gd name="connsiteY92" fmla="*/ 889818 h 1516072"/>
                    <a:gd name="connsiteX93" fmla="*/ 764469 w 1003876"/>
                    <a:gd name="connsiteY93" fmla="*/ 874578 h 1516072"/>
                    <a:gd name="connsiteX94" fmla="*/ 758754 w 1003876"/>
                    <a:gd name="connsiteY94" fmla="*/ 872673 h 1516072"/>
                    <a:gd name="connsiteX95" fmla="*/ 737799 w 1003876"/>
                    <a:gd name="connsiteY95" fmla="*/ 874578 h 1516072"/>
                    <a:gd name="connsiteX96" fmla="*/ 732084 w 1003876"/>
                    <a:gd name="connsiteY96" fmla="*/ 878388 h 1516072"/>
                    <a:gd name="connsiteX97" fmla="*/ 699699 w 1003876"/>
                    <a:gd name="connsiteY97" fmla="*/ 899343 h 1516072"/>
                    <a:gd name="connsiteX98" fmla="*/ 595181 w 1003876"/>
                    <a:gd name="connsiteY98" fmla="*/ 957831 h 1516072"/>
                    <a:gd name="connsiteX99" fmla="*/ 507294 w 1003876"/>
                    <a:gd name="connsiteY99" fmla="*/ 847908 h 1516072"/>
                    <a:gd name="connsiteX100" fmla="*/ 503484 w 1003876"/>
                    <a:gd name="connsiteY100" fmla="*/ 358323 h 1516072"/>
                    <a:gd name="connsiteX101" fmla="*/ 499674 w 1003876"/>
                    <a:gd name="connsiteY101" fmla="*/ 66858 h 1516072"/>
                    <a:gd name="connsiteX102" fmla="*/ 490149 w 1003876"/>
                    <a:gd name="connsiteY102" fmla="*/ 40188 h 1516072"/>
                    <a:gd name="connsiteX103" fmla="*/ 488244 w 1003876"/>
                    <a:gd name="connsiteY103" fmla="*/ 34473 h 1516072"/>
                    <a:gd name="connsiteX104" fmla="*/ 484434 w 1003876"/>
                    <a:gd name="connsiteY104" fmla="*/ 28758 h 1516072"/>
                    <a:gd name="connsiteX105" fmla="*/ 478719 w 1003876"/>
                    <a:gd name="connsiteY105" fmla="*/ 17328 h 1516072"/>
                    <a:gd name="connsiteX106" fmla="*/ 473004 w 1003876"/>
                    <a:gd name="connsiteY106" fmla="*/ 13518 h 1516072"/>
                    <a:gd name="connsiteX107" fmla="*/ 469194 w 1003876"/>
                    <a:gd name="connsiteY107" fmla="*/ 7803 h 1516072"/>
                    <a:gd name="connsiteX108" fmla="*/ 429189 w 1003876"/>
                    <a:gd name="connsiteY108" fmla="*/ 11613 h 1516072"/>
                    <a:gd name="connsiteX109" fmla="*/ 425379 w 1003876"/>
                    <a:gd name="connsiteY109" fmla="*/ 78288 h 1516072"/>
                    <a:gd name="connsiteX110" fmla="*/ 425379 w 1003876"/>
                    <a:gd name="connsiteY110" fmla="*/ 84003 h 1516072"/>
                    <a:gd name="connsiteX111" fmla="*/ 436603 w 1003876"/>
                    <a:gd name="connsiteY111" fmla="*/ 225952 h 1516072"/>
                    <a:gd name="connsiteX112" fmla="*/ 440619 w 1003876"/>
                    <a:gd name="connsiteY112" fmla="*/ 421188 h 1516072"/>
                    <a:gd name="connsiteX113" fmla="*/ 440002 w 1003876"/>
                    <a:gd name="connsiteY113" fmla="*/ 789160 h 1516072"/>
                    <a:gd name="connsiteX114" fmla="*/ 430322 w 1003876"/>
                    <a:gd name="connsiteY114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2514 w 1003876"/>
                    <a:gd name="connsiteY29" fmla="*/ 1286058 h 1516072"/>
                    <a:gd name="connsiteX30" fmla="*/ 358704 w 1003876"/>
                    <a:gd name="connsiteY30" fmla="*/ 1291773 h 1516072"/>
                    <a:gd name="connsiteX31" fmla="*/ 330129 w 1003876"/>
                    <a:gd name="connsiteY31" fmla="*/ 1381308 h 1516072"/>
                    <a:gd name="connsiteX32" fmla="*/ 328224 w 1003876"/>
                    <a:gd name="connsiteY32" fmla="*/ 1420386 h 1516072"/>
                    <a:gd name="connsiteX33" fmla="*/ 332034 w 1003876"/>
                    <a:gd name="connsiteY33" fmla="*/ 1463223 h 1516072"/>
                    <a:gd name="connsiteX34" fmla="*/ 364419 w 1003876"/>
                    <a:gd name="connsiteY34" fmla="*/ 1512753 h 1516072"/>
                    <a:gd name="connsiteX35" fmla="*/ 387279 w 1003876"/>
                    <a:gd name="connsiteY35" fmla="*/ 1514658 h 1516072"/>
                    <a:gd name="connsiteX36" fmla="*/ 396804 w 1003876"/>
                    <a:gd name="connsiteY36" fmla="*/ 1491798 h 1516072"/>
                    <a:gd name="connsiteX37" fmla="*/ 403085 w 1003876"/>
                    <a:gd name="connsiteY37" fmla="*/ 1451433 h 1516072"/>
                    <a:gd name="connsiteX38" fmla="*/ 409367 w 1003876"/>
                    <a:gd name="connsiteY38" fmla="*/ 1389340 h 1516072"/>
                    <a:gd name="connsiteX39" fmla="*/ 424041 w 1003876"/>
                    <a:gd name="connsiteY39" fmla="*/ 1329152 h 1516072"/>
                    <a:gd name="connsiteX40" fmla="*/ 467289 w 1003876"/>
                    <a:gd name="connsiteY40" fmla="*/ 1265103 h 1516072"/>
                    <a:gd name="connsiteX41" fmla="*/ 528455 w 1003876"/>
                    <a:gd name="connsiteY41" fmla="*/ 1230091 h 1516072"/>
                    <a:gd name="connsiteX42" fmla="*/ 601154 w 1003876"/>
                    <a:gd name="connsiteY42" fmla="*/ 1221700 h 1516072"/>
                    <a:gd name="connsiteX43" fmla="*/ 720654 w 1003876"/>
                    <a:gd name="connsiteY43" fmla="*/ 1316538 h 1516072"/>
                    <a:gd name="connsiteX44" fmla="*/ 733989 w 1003876"/>
                    <a:gd name="connsiteY44" fmla="*/ 1326063 h 1516072"/>
                    <a:gd name="connsiteX45" fmla="*/ 743514 w 1003876"/>
                    <a:gd name="connsiteY45" fmla="*/ 1327968 h 1516072"/>
                    <a:gd name="connsiteX46" fmla="*/ 749229 w 1003876"/>
                    <a:gd name="connsiteY46" fmla="*/ 1329873 h 1516072"/>
                    <a:gd name="connsiteX47" fmla="*/ 762564 w 1003876"/>
                    <a:gd name="connsiteY47" fmla="*/ 1335588 h 1516072"/>
                    <a:gd name="connsiteX48" fmla="*/ 777804 w 1003876"/>
                    <a:gd name="connsiteY48" fmla="*/ 1333683 h 1516072"/>
                    <a:gd name="connsiteX49" fmla="*/ 789234 w 1003876"/>
                    <a:gd name="connsiteY49" fmla="*/ 1327968 h 1516072"/>
                    <a:gd name="connsiteX50" fmla="*/ 794949 w 1003876"/>
                    <a:gd name="connsiteY50" fmla="*/ 1326063 h 1516072"/>
                    <a:gd name="connsiteX51" fmla="*/ 802569 w 1003876"/>
                    <a:gd name="connsiteY51" fmla="*/ 1308918 h 1516072"/>
                    <a:gd name="connsiteX52" fmla="*/ 800664 w 1003876"/>
                    <a:gd name="connsiteY52" fmla="*/ 1284153 h 1516072"/>
                    <a:gd name="connsiteX53" fmla="*/ 798759 w 1003876"/>
                    <a:gd name="connsiteY53" fmla="*/ 1278438 h 1516072"/>
                    <a:gd name="connsiteX54" fmla="*/ 796854 w 1003876"/>
                    <a:gd name="connsiteY54" fmla="*/ 1270818 h 1516072"/>
                    <a:gd name="connsiteX55" fmla="*/ 783519 w 1003876"/>
                    <a:gd name="connsiteY55" fmla="*/ 1253673 h 1516072"/>
                    <a:gd name="connsiteX56" fmla="*/ 773994 w 1003876"/>
                    <a:gd name="connsiteY56" fmla="*/ 1247958 h 1516072"/>
                    <a:gd name="connsiteX57" fmla="*/ 648264 w 1003876"/>
                    <a:gd name="connsiteY57" fmla="*/ 1156518 h 1516072"/>
                    <a:gd name="connsiteX58" fmla="*/ 644454 w 1003876"/>
                    <a:gd name="connsiteY58" fmla="*/ 1139373 h 1516072"/>
                    <a:gd name="connsiteX59" fmla="*/ 646359 w 1003876"/>
                    <a:gd name="connsiteY59" fmla="*/ 1131753 h 1516072"/>
                    <a:gd name="connsiteX60" fmla="*/ 650169 w 1003876"/>
                    <a:gd name="connsiteY60" fmla="*/ 1114608 h 1516072"/>
                    <a:gd name="connsiteX61" fmla="*/ 653979 w 1003876"/>
                    <a:gd name="connsiteY61" fmla="*/ 1108893 h 1516072"/>
                    <a:gd name="connsiteX62" fmla="*/ 655884 w 1003876"/>
                    <a:gd name="connsiteY62" fmla="*/ 1103178 h 1516072"/>
                    <a:gd name="connsiteX63" fmla="*/ 661599 w 1003876"/>
                    <a:gd name="connsiteY63" fmla="*/ 1101273 h 1516072"/>
                    <a:gd name="connsiteX64" fmla="*/ 671124 w 1003876"/>
                    <a:gd name="connsiteY64" fmla="*/ 1089843 h 1516072"/>
                    <a:gd name="connsiteX65" fmla="*/ 724464 w 1003876"/>
                    <a:gd name="connsiteY65" fmla="*/ 1082223 h 1516072"/>
                    <a:gd name="connsiteX66" fmla="*/ 842574 w 1003876"/>
                    <a:gd name="connsiteY66" fmla="*/ 1084128 h 1516072"/>
                    <a:gd name="connsiteX67" fmla="*/ 871149 w 1003876"/>
                    <a:gd name="connsiteY67" fmla="*/ 1086033 h 1516072"/>
                    <a:gd name="connsiteX68" fmla="*/ 899724 w 1003876"/>
                    <a:gd name="connsiteY68" fmla="*/ 1091748 h 1516072"/>
                    <a:gd name="connsiteX69" fmla="*/ 922584 w 1003876"/>
                    <a:gd name="connsiteY69" fmla="*/ 1095558 h 1516072"/>
                    <a:gd name="connsiteX70" fmla="*/ 985294 w 1003876"/>
                    <a:gd name="connsiteY70" fmla="*/ 1104311 h 1516072"/>
                    <a:gd name="connsiteX71" fmla="*/ 1003378 w 1003876"/>
                    <a:gd name="connsiteY71" fmla="*/ 1065958 h 1516072"/>
                    <a:gd name="connsiteX72" fmla="*/ 970209 w 1003876"/>
                    <a:gd name="connsiteY72" fmla="*/ 1044123 h 1516072"/>
                    <a:gd name="connsiteX73" fmla="*/ 918620 w 1003876"/>
                    <a:gd name="connsiteY73" fmla="*/ 1034598 h 1516072"/>
                    <a:gd name="connsiteX74" fmla="*/ 825429 w 1003876"/>
                    <a:gd name="connsiteY74" fmla="*/ 1034598 h 1516072"/>
                    <a:gd name="connsiteX75" fmla="*/ 730179 w 1003876"/>
                    <a:gd name="connsiteY75" fmla="*/ 1038408 h 1516072"/>
                    <a:gd name="connsiteX76" fmla="*/ 669219 w 1003876"/>
                    <a:gd name="connsiteY76" fmla="*/ 1046028 h 1516072"/>
                    <a:gd name="connsiteX77" fmla="*/ 646360 w 1003876"/>
                    <a:gd name="connsiteY77" fmla="*/ 1049838 h 1516072"/>
                    <a:gd name="connsiteX78" fmla="*/ 640078 w 1003876"/>
                    <a:gd name="connsiteY78" fmla="*/ 1026051 h 1516072"/>
                    <a:gd name="connsiteX79" fmla="*/ 673029 w 1003876"/>
                    <a:gd name="connsiteY79" fmla="*/ 992688 h 1516072"/>
                    <a:gd name="connsiteX80" fmla="*/ 674934 w 1003876"/>
                    <a:gd name="connsiteY80" fmla="*/ 986973 h 1516072"/>
                    <a:gd name="connsiteX81" fmla="*/ 680649 w 1003876"/>
                    <a:gd name="connsiteY81" fmla="*/ 985068 h 1516072"/>
                    <a:gd name="connsiteX82" fmla="*/ 686364 w 1003876"/>
                    <a:gd name="connsiteY82" fmla="*/ 981258 h 1516072"/>
                    <a:gd name="connsiteX83" fmla="*/ 695889 w 1003876"/>
                    <a:gd name="connsiteY83" fmla="*/ 971733 h 1516072"/>
                    <a:gd name="connsiteX84" fmla="*/ 705414 w 1003876"/>
                    <a:gd name="connsiteY84" fmla="*/ 960303 h 1516072"/>
                    <a:gd name="connsiteX85" fmla="*/ 716844 w 1003876"/>
                    <a:gd name="connsiteY85" fmla="*/ 952683 h 1516072"/>
                    <a:gd name="connsiteX86" fmla="*/ 732084 w 1003876"/>
                    <a:gd name="connsiteY86" fmla="*/ 939348 h 1516072"/>
                    <a:gd name="connsiteX87" fmla="*/ 741609 w 1003876"/>
                    <a:gd name="connsiteY87" fmla="*/ 927918 h 1516072"/>
                    <a:gd name="connsiteX88" fmla="*/ 753039 w 1003876"/>
                    <a:gd name="connsiteY88" fmla="*/ 918393 h 1516072"/>
                    <a:gd name="connsiteX89" fmla="*/ 758754 w 1003876"/>
                    <a:gd name="connsiteY89" fmla="*/ 906963 h 1516072"/>
                    <a:gd name="connsiteX90" fmla="*/ 760659 w 1003876"/>
                    <a:gd name="connsiteY90" fmla="*/ 901248 h 1516072"/>
                    <a:gd name="connsiteX91" fmla="*/ 766374 w 1003876"/>
                    <a:gd name="connsiteY91" fmla="*/ 889818 h 1516072"/>
                    <a:gd name="connsiteX92" fmla="*/ 764469 w 1003876"/>
                    <a:gd name="connsiteY92" fmla="*/ 874578 h 1516072"/>
                    <a:gd name="connsiteX93" fmla="*/ 758754 w 1003876"/>
                    <a:gd name="connsiteY93" fmla="*/ 872673 h 1516072"/>
                    <a:gd name="connsiteX94" fmla="*/ 737799 w 1003876"/>
                    <a:gd name="connsiteY94" fmla="*/ 874578 h 1516072"/>
                    <a:gd name="connsiteX95" fmla="*/ 732084 w 1003876"/>
                    <a:gd name="connsiteY95" fmla="*/ 878388 h 1516072"/>
                    <a:gd name="connsiteX96" fmla="*/ 699699 w 1003876"/>
                    <a:gd name="connsiteY96" fmla="*/ 899343 h 1516072"/>
                    <a:gd name="connsiteX97" fmla="*/ 595181 w 1003876"/>
                    <a:gd name="connsiteY97" fmla="*/ 957831 h 1516072"/>
                    <a:gd name="connsiteX98" fmla="*/ 507294 w 1003876"/>
                    <a:gd name="connsiteY98" fmla="*/ 847908 h 1516072"/>
                    <a:gd name="connsiteX99" fmla="*/ 503484 w 1003876"/>
                    <a:gd name="connsiteY99" fmla="*/ 358323 h 1516072"/>
                    <a:gd name="connsiteX100" fmla="*/ 499674 w 1003876"/>
                    <a:gd name="connsiteY100" fmla="*/ 66858 h 1516072"/>
                    <a:gd name="connsiteX101" fmla="*/ 490149 w 1003876"/>
                    <a:gd name="connsiteY101" fmla="*/ 40188 h 1516072"/>
                    <a:gd name="connsiteX102" fmla="*/ 488244 w 1003876"/>
                    <a:gd name="connsiteY102" fmla="*/ 34473 h 1516072"/>
                    <a:gd name="connsiteX103" fmla="*/ 484434 w 1003876"/>
                    <a:gd name="connsiteY103" fmla="*/ 28758 h 1516072"/>
                    <a:gd name="connsiteX104" fmla="*/ 478719 w 1003876"/>
                    <a:gd name="connsiteY104" fmla="*/ 17328 h 1516072"/>
                    <a:gd name="connsiteX105" fmla="*/ 473004 w 1003876"/>
                    <a:gd name="connsiteY105" fmla="*/ 13518 h 1516072"/>
                    <a:gd name="connsiteX106" fmla="*/ 469194 w 1003876"/>
                    <a:gd name="connsiteY106" fmla="*/ 7803 h 1516072"/>
                    <a:gd name="connsiteX107" fmla="*/ 429189 w 1003876"/>
                    <a:gd name="connsiteY107" fmla="*/ 11613 h 1516072"/>
                    <a:gd name="connsiteX108" fmla="*/ 425379 w 1003876"/>
                    <a:gd name="connsiteY108" fmla="*/ 78288 h 1516072"/>
                    <a:gd name="connsiteX109" fmla="*/ 425379 w 1003876"/>
                    <a:gd name="connsiteY109" fmla="*/ 84003 h 1516072"/>
                    <a:gd name="connsiteX110" fmla="*/ 436603 w 1003876"/>
                    <a:gd name="connsiteY110" fmla="*/ 225952 h 1516072"/>
                    <a:gd name="connsiteX111" fmla="*/ 440619 w 1003876"/>
                    <a:gd name="connsiteY111" fmla="*/ 421188 h 1516072"/>
                    <a:gd name="connsiteX112" fmla="*/ 440002 w 1003876"/>
                    <a:gd name="connsiteY112" fmla="*/ 789160 h 1516072"/>
                    <a:gd name="connsiteX113" fmla="*/ 430322 w 1003876"/>
                    <a:gd name="connsiteY113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2514 w 1003876"/>
                    <a:gd name="connsiteY29" fmla="*/ 1286058 h 1516072"/>
                    <a:gd name="connsiteX30" fmla="*/ 366119 w 1003876"/>
                    <a:gd name="connsiteY30" fmla="*/ 1264588 h 1516072"/>
                    <a:gd name="connsiteX31" fmla="*/ 330129 w 1003876"/>
                    <a:gd name="connsiteY31" fmla="*/ 1381308 h 1516072"/>
                    <a:gd name="connsiteX32" fmla="*/ 328224 w 1003876"/>
                    <a:gd name="connsiteY32" fmla="*/ 1420386 h 1516072"/>
                    <a:gd name="connsiteX33" fmla="*/ 332034 w 1003876"/>
                    <a:gd name="connsiteY33" fmla="*/ 1463223 h 1516072"/>
                    <a:gd name="connsiteX34" fmla="*/ 364419 w 1003876"/>
                    <a:gd name="connsiteY34" fmla="*/ 1512753 h 1516072"/>
                    <a:gd name="connsiteX35" fmla="*/ 387279 w 1003876"/>
                    <a:gd name="connsiteY35" fmla="*/ 1514658 h 1516072"/>
                    <a:gd name="connsiteX36" fmla="*/ 396804 w 1003876"/>
                    <a:gd name="connsiteY36" fmla="*/ 1491798 h 1516072"/>
                    <a:gd name="connsiteX37" fmla="*/ 403085 w 1003876"/>
                    <a:gd name="connsiteY37" fmla="*/ 1451433 h 1516072"/>
                    <a:gd name="connsiteX38" fmla="*/ 409367 w 1003876"/>
                    <a:gd name="connsiteY38" fmla="*/ 1389340 h 1516072"/>
                    <a:gd name="connsiteX39" fmla="*/ 424041 w 1003876"/>
                    <a:gd name="connsiteY39" fmla="*/ 1329152 h 1516072"/>
                    <a:gd name="connsiteX40" fmla="*/ 467289 w 1003876"/>
                    <a:gd name="connsiteY40" fmla="*/ 1265103 h 1516072"/>
                    <a:gd name="connsiteX41" fmla="*/ 528455 w 1003876"/>
                    <a:gd name="connsiteY41" fmla="*/ 1230091 h 1516072"/>
                    <a:gd name="connsiteX42" fmla="*/ 601154 w 1003876"/>
                    <a:gd name="connsiteY42" fmla="*/ 1221700 h 1516072"/>
                    <a:gd name="connsiteX43" fmla="*/ 720654 w 1003876"/>
                    <a:gd name="connsiteY43" fmla="*/ 1316538 h 1516072"/>
                    <a:gd name="connsiteX44" fmla="*/ 733989 w 1003876"/>
                    <a:gd name="connsiteY44" fmla="*/ 1326063 h 1516072"/>
                    <a:gd name="connsiteX45" fmla="*/ 743514 w 1003876"/>
                    <a:gd name="connsiteY45" fmla="*/ 1327968 h 1516072"/>
                    <a:gd name="connsiteX46" fmla="*/ 749229 w 1003876"/>
                    <a:gd name="connsiteY46" fmla="*/ 1329873 h 1516072"/>
                    <a:gd name="connsiteX47" fmla="*/ 762564 w 1003876"/>
                    <a:gd name="connsiteY47" fmla="*/ 1335588 h 1516072"/>
                    <a:gd name="connsiteX48" fmla="*/ 777804 w 1003876"/>
                    <a:gd name="connsiteY48" fmla="*/ 1333683 h 1516072"/>
                    <a:gd name="connsiteX49" fmla="*/ 789234 w 1003876"/>
                    <a:gd name="connsiteY49" fmla="*/ 1327968 h 1516072"/>
                    <a:gd name="connsiteX50" fmla="*/ 794949 w 1003876"/>
                    <a:gd name="connsiteY50" fmla="*/ 1326063 h 1516072"/>
                    <a:gd name="connsiteX51" fmla="*/ 802569 w 1003876"/>
                    <a:gd name="connsiteY51" fmla="*/ 1308918 h 1516072"/>
                    <a:gd name="connsiteX52" fmla="*/ 800664 w 1003876"/>
                    <a:gd name="connsiteY52" fmla="*/ 1284153 h 1516072"/>
                    <a:gd name="connsiteX53" fmla="*/ 798759 w 1003876"/>
                    <a:gd name="connsiteY53" fmla="*/ 1278438 h 1516072"/>
                    <a:gd name="connsiteX54" fmla="*/ 796854 w 1003876"/>
                    <a:gd name="connsiteY54" fmla="*/ 1270818 h 1516072"/>
                    <a:gd name="connsiteX55" fmla="*/ 783519 w 1003876"/>
                    <a:gd name="connsiteY55" fmla="*/ 1253673 h 1516072"/>
                    <a:gd name="connsiteX56" fmla="*/ 773994 w 1003876"/>
                    <a:gd name="connsiteY56" fmla="*/ 1247958 h 1516072"/>
                    <a:gd name="connsiteX57" fmla="*/ 648264 w 1003876"/>
                    <a:gd name="connsiteY57" fmla="*/ 1156518 h 1516072"/>
                    <a:gd name="connsiteX58" fmla="*/ 644454 w 1003876"/>
                    <a:gd name="connsiteY58" fmla="*/ 1139373 h 1516072"/>
                    <a:gd name="connsiteX59" fmla="*/ 646359 w 1003876"/>
                    <a:gd name="connsiteY59" fmla="*/ 1131753 h 1516072"/>
                    <a:gd name="connsiteX60" fmla="*/ 650169 w 1003876"/>
                    <a:gd name="connsiteY60" fmla="*/ 1114608 h 1516072"/>
                    <a:gd name="connsiteX61" fmla="*/ 653979 w 1003876"/>
                    <a:gd name="connsiteY61" fmla="*/ 1108893 h 1516072"/>
                    <a:gd name="connsiteX62" fmla="*/ 655884 w 1003876"/>
                    <a:gd name="connsiteY62" fmla="*/ 1103178 h 1516072"/>
                    <a:gd name="connsiteX63" fmla="*/ 661599 w 1003876"/>
                    <a:gd name="connsiteY63" fmla="*/ 1101273 h 1516072"/>
                    <a:gd name="connsiteX64" fmla="*/ 671124 w 1003876"/>
                    <a:gd name="connsiteY64" fmla="*/ 1089843 h 1516072"/>
                    <a:gd name="connsiteX65" fmla="*/ 724464 w 1003876"/>
                    <a:gd name="connsiteY65" fmla="*/ 1082223 h 1516072"/>
                    <a:gd name="connsiteX66" fmla="*/ 842574 w 1003876"/>
                    <a:gd name="connsiteY66" fmla="*/ 1084128 h 1516072"/>
                    <a:gd name="connsiteX67" fmla="*/ 871149 w 1003876"/>
                    <a:gd name="connsiteY67" fmla="*/ 1086033 h 1516072"/>
                    <a:gd name="connsiteX68" fmla="*/ 899724 w 1003876"/>
                    <a:gd name="connsiteY68" fmla="*/ 1091748 h 1516072"/>
                    <a:gd name="connsiteX69" fmla="*/ 922584 w 1003876"/>
                    <a:gd name="connsiteY69" fmla="*/ 1095558 h 1516072"/>
                    <a:gd name="connsiteX70" fmla="*/ 985294 w 1003876"/>
                    <a:gd name="connsiteY70" fmla="*/ 1104311 h 1516072"/>
                    <a:gd name="connsiteX71" fmla="*/ 1003378 w 1003876"/>
                    <a:gd name="connsiteY71" fmla="*/ 1065958 h 1516072"/>
                    <a:gd name="connsiteX72" fmla="*/ 970209 w 1003876"/>
                    <a:gd name="connsiteY72" fmla="*/ 1044123 h 1516072"/>
                    <a:gd name="connsiteX73" fmla="*/ 918620 w 1003876"/>
                    <a:gd name="connsiteY73" fmla="*/ 1034598 h 1516072"/>
                    <a:gd name="connsiteX74" fmla="*/ 825429 w 1003876"/>
                    <a:gd name="connsiteY74" fmla="*/ 1034598 h 1516072"/>
                    <a:gd name="connsiteX75" fmla="*/ 730179 w 1003876"/>
                    <a:gd name="connsiteY75" fmla="*/ 1038408 h 1516072"/>
                    <a:gd name="connsiteX76" fmla="*/ 669219 w 1003876"/>
                    <a:gd name="connsiteY76" fmla="*/ 1046028 h 1516072"/>
                    <a:gd name="connsiteX77" fmla="*/ 646360 w 1003876"/>
                    <a:gd name="connsiteY77" fmla="*/ 1049838 h 1516072"/>
                    <a:gd name="connsiteX78" fmla="*/ 640078 w 1003876"/>
                    <a:gd name="connsiteY78" fmla="*/ 1026051 h 1516072"/>
                    <a:gd name="connsiteX79" fmla="*/ 673029 w 1003876"/>
                    <a:gd name="connsiteY79" fmla="*/ 992688 h 1516072"/>
                    <a:gd name="connsiteX80" fmla="*/ 674934 w 1003876"/>
                    <a:gd name="connsiteY80" fmla="*/ 986973 h 1516072"/>
                    <a:gd name="connsiteX81" fmla="*/ 680649 w 1003876"/>
                    <a:gd name="connsiteY81" fmla="*/ 985068 h 1516072"/>
                    <a:gd name="connsiteX82" fmla="*/ 686364 w 1003876"/>
                    <a:gd name="connsiteY82" fmla="*/ 981258 h 1516072"/>
                    <a:gd name="connsiteX83" fmla="*/ 695889 w 1003876"/>
                    <a:gd name="connsiteY83" fmla="*/ 971733 h 1516072"/>
                    <a:gd name="connsiteX84" fmla="*/ 705414 w 1003876"/>
                    <a:gd name="connsiteY84" fmla="*/ 960303 h 1516072"/>
                    <a:gd name="connsiteX85" fmla="*/ 716844 w 1003876"/>
                    <a:gd name="connsiteY85" fmla="*/ 952683 h 1516072"/>
                    <a:gd name="connsiteX86" fmla="*/ 732084 w 1003876"/>
                    <a:gd name="connsiteY86" fmla="*/ 939348 h 1516072"/>
                    <a:gd name="connsiteX87" fmla="*/ 741609 w 1003876"/>
                    <a:gd name="connsiteY87" fmla="*/ 927918 h 1516072"/>
                    <a:gd name="connsiteX88" fmla="*/ 753039 w 1003876"/>
                    <a:gd name="connsiteY88" fmla="*/ 918393 h 1516072"/>
                    <a:gd name="connsiteX89" fmla="*/ 758754 w 1003876"/>
                    <a:gd name="connsiteY89" fmla="*/ 906963 h 1516072"/>
                    <a:gd name="connsiteX90" fmla="*/ 760659 w 1003876"/>
                    <a:gd name="connsiteY90" fmla="*/ 901248 h 1516072"/>
                    <a:gd name="connsiteX91" fmla="*/ 766374 w 1003876"/>
                    <a:gd name="connsiteY91" fmla="*/ 889818 h 1516072"/>
                    <a:gd name="connsiteX92" fmla="*/ 764469 w 1003876"/>
                    <a:gd name="connsiteY92" fmla="*/ 874578 h 1516072"/>
                    <a:gd name="connsiteX93" fmla="*/ 758754 w 1003876"/>
                    <a:gd name="connsiteY93" fmla="*/ 872673 h 1516072"/>
                    <a:gd name="connsiteX94" fmla="*/ 737799 w 1003876"/>
                    <a:gd name="connsiteY94" fmla="*/ 874578 h 1516072"/>
                    <a:gd name="connsiteX95" fmla="*/ 732084 w 1003876"/>
                    <a:gd name="connsiteY95" fmla="*/ 878388 h 1516072"/>
                    <a:gd name="connsiteX96" fmla="*/ 699699 w 1003876"/>
                    <a:gd name="connsiteY96" fmla="*/ 899343 h 1516072"/>
                    <a:gd name="connsiteX97" fmla="*/ 595181 w 1003876"/>
                    <a:gd name="connsiteY97" fmla="*/ 957831 h 1516072"/>
                    <a:gd name="connsiteX98" fmla="*/ 507294 w 1003876"/>
                    <a:gd name="connsiteY98" fmla="*/ 847908 h 1516072"/>
                    <a:gd name="connsiteX99" fmla="*/ 503484 w 1003876"/>
                    <a:gd name="connsiteY99" fmla="*/ 358323 h 1516072"/>
                    <a:gd name="connsiteX100" fmla="*/ 499674 w 1003876"/>
                    <a:gd name="connsiteY100" fmla="*/ 66858 h 1516072"/>
                    <a:gd name="connsiteX101" fmla="*/ 490149 w 1003876"/>
                    <a:gd name="connsiteY101" fmla="*/ 40188 h 1516072"/>
                    <a:gd name="connsiteX102" fmla="*/ 488244 w 1003876"/>
                    <a:gd name="connsiteY102" fmla="*/ 34473 h 1516072"/>
                    <a:gd name="connsiteX103" fmla="*/ 484434 w 1003876"/>
                    <a:gd name="connsiteY103" fmla="*/ 28758 h 1516072"/>
                    <a:gd name="connsiteX104" fmla="*/ 478719 w 1003876"/>
                    <a:gd name="connsiteY104" fmla="*/ 17328 h 1516072"/>
                    <a:gd name="connsiteX105" fmla="*/ 473004 w 1003876"/>
                    <a:gd name="connsiteY105" fmla="*/ 13518 h 1516072"/>
                    <a:gd name="connsiteX106" fmla="*/ 469194 w 1003876"/>
                    <a:gd name="connsiteY106" fmla="*/ 7803 h 1516072"/>
                    <a:gd name="connsiteX107" fmla="*/ 429189 w 1003876"/>
                    <a:gd name="connsiteY107" fmla="*/ 11613 h 1516072"/>
                    <a:gd name="connsiteX108" fmla="*/ 425379 w 1003876"/>
                    <a:gd name="connsiteY108" fmla="*/ 78288 h 1516072"/>
                    <a:gd name="connsiteX109" fmla="*/ 425379 w 1003876"/>
                    <a:gd name="connsiteY109" fmla="*/ 84003 h 1516072"/>
                    <a:gd name="connsiteX110" fmla="*/ 436603 w 1003876"/>
                    <a:gd name="connsiteY110" fmla="*/ 225952 h 1516072"/>
                    <a:gd name="connsiteX111" fmla="*/ 440619 w 1003876"/>
                    <a:gd name="connsiteY111" fmla="*/ 421188 h 1516072"/>
                    <a:gd name="connsiteX112" fmla="*/ 440002 w 1003876"/>
                    <a:gd name="connsiteY112" fmla="*/ 789160 h 1516072"/>
                    <a:gd name="connsiteX113" fmla="*/ 430322 w 1003876"/>
                    <a:gd name="connsiteY113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2514 w 1003876"/>
                    <a:gd name="connsiteY29" fmla="*/ 1286058 h 1516072"/>
                    <a:gd name="connsiteX30" fmla="*/ 356233 w 1003876"/>
                    <a:gd name="connsiteY30" fmla="*/ 1309073 h 1516072"/>
                    <a:gd name="connsiteX31" fmla="*/ 330129 w 1003876"/>
                    <a:gd name="connsiteY31" fmla="*/ 1381308 h 1516072"/>
                    <a:gd name="connsiteX32" fmla="*/ 328224 w 1003876"/>
                    <a:gd name="connsiteY32" fmla="*/ 1420386 h 1516072"/>
                    <a:gd name="connsiteX33" fmla="*/ 332034 w 1003876"/>
                    <a:gd name="connsiteY33" fmla="*/ 1463223 h 1516072"/>
                    <a:gd name="connsiteX34" fmla="*/ 364419 w 1003876"/>
                    <a:gd name="connsiteY34" fmla="*/ 1512753 h 1516072"/>
                    <a:gd name="connsiteX35" fmla="*/ 387279 w 1003876"/>
                    <a:gd name="connsiteY35" fmla="*/ 1514658 h 1516072"/>
                    <a:gd name="connsiteX36" fmla="*/ 396804 w 1003876"/>
                    <a:gd name="connsiteY36" fmla="*/ 1491798 h 1516072"/>
                    <a:gd name="connsiteX37" fmla="*/ 403085 w 1003876"/>
                    <a:gd name="connsiteY37" fmla="*/ 1451433 h 1516072"/>
                    <a:gd name="connsiteX38" fmla="*/ 409367 w 1003876"/>
                    <a:gd name="connsiteY38" fmla="*/ 1389340 h 1516072"/>
                    <a:gd name="connsiteX39" fmla="*/ 424041 w 1003876"/>
                    <a:gd name="connsiteY39" fmla="*/ 1329152 h 1516072"/>
                    <a:gd name="connsiteX40" fmla="*/ 467289 w 1003876"/>
                    <a:gd name="connsiteY40" fmla="*/ 1265103 h 1516072"/>
                    <a:gd name="connsiteX41" fmla="*/ 528455 w 1003876"/>
                    <a:gd name="connsiteY41" fmla="*/ 1230091 h 1516072"/>
                    <a:gd name="connsiteX42" fmla="*/ 601154 w 1003876"/>
                    <a:gd name="connsiteY42" fmla="*/ 1221700 h 1516072"/>
                    <a:gd name="connsiteX43" fmla="*/ 720654 w 1003876"/>
                    <a:gd name="connsiteY43" fmla="*/ 1316538 h 1516072"/>
                    <a:gd name="connsiteX44" fmla="*/ 733989 w 1003876"/>
                    <a:gd name="connsiteY44" fmla="*/ 1326063 h 1516072"/>
                    <a:gd name="connsiteX45" fmla="*/ 743514 w 1003876"/>
                    <a:gd name="connsiteY45" fmla="*/ 1327968 h 1516072"/>
                    <a:gd name="connsiteX46" fmla="*/ 749229 w 1003876"/>
                    <a:gd name="connsiteY46" fmla="*/ 1329873 h 1516072"/>
                    <a:gd name="connsiteX47" fmla="*/ 762564 w 1003876"/>
                    <a:gd name="connsiteY47" fmla="*/ 1335588 h 1516072"/>
                    <a:gd name="connsiteX48" fmla="*/ 777804 w 1003876"/>
                    <a:gd name="connsiteY48" fmla="*/ 1333683 h 1516072"/>
                    <a:gd name="connsiteX49" fmla="*/ 789234 w 1003876"/>
                    <a:gd name="connsiteY49" fmla="*/ 1327968 h 1516072"/>
                    <a:gd name="connsiteX50" fmla="*/ 794949 w 1003876"/>
                    <a:gd name="connsiteY50" fmla="*/ 1326063 h 1516072"/>
                    <a:gd name="connsiteX51" fmla="*/ 802569 w 1003876"/>
                    <a:gd name="connsiteY51" fmla="*/ 1308918 h 1516072"/>
                    <a:gd name="connsiteX52" fmla="*/ 800664 w 1003876"/>
                    <a:gd name="connsiteY52" fmla="*/ 1284153 h 1516072"/>
                    <a:gd name="connsiteX53" fmla="*/ 798759 w 1003876"/>
                    <a:gd name="connsiteY53" fmla="*/ 1278438 h 1516072"/>
                    <a:gd name="connsiteX54" fmla="*/ 796854 w 1003876"/>
                    <a:gd name="connsiteY54" fmla="*/ 1270818 h 1516072"/>
                    <a:gd name="connsiteX55" fmla="*/ 783519 w 1003876"/>
                    <a:gd name="connsiteY55" fmla="*/ 1253673 h 1516072"/>
                    <a:gd name="connsiteX56" fmla="*/ 773994 w 1003876"/>
                    <a:gd name="connsiteY56" fmla="*/ 1247958 h 1516072"/>
                    <a:gd name="connsiteX57" fmla="*/ 648264 w 1003876"/>
                    <a:gd name="connsiteY57" fmla="*/ 1156518 h 1516072"/>
                    <a:gd name="connsiteX58" fmla="*/ 644454 w 1003876"/>
                    <a:gd name="connsiteY58" fmla="*/ 1139373 h 1516072"/>
                    <a:gd name="connsiteX59" fmla="*/ 646359 w 1003876"/>
                    <a:gd name="connsiteY59" fmla="*/ 1131753 h 1516072"/>
                    <a:gd name="connsiteX60" fmla="*/ 650169 w 1003876"/>
                    <a:gd name="connsiteY60" fmla="*/ 1114608 h 1516072"/>
                    <a:gd name="connsiteX61" fmla="*/ 653979 w 1003876"/>
                    <a:gd name="connsiteY61" fmla="*/ 1108893 h 1516072"/>
                    <a:gd name="connsiteX62" fmla="*/ 655884 w 1003876"/>
                    <a:gd name="connsiteY62" fmla="*/ 1103178 h 1516072"/>
                    <a:gd name="connsiteX63" fmla="*/ 661599 w 1003876"/>
                    <a:gd name="connsiteY63" fmla="*/ 1101273 h 1516072"/>
                    <a:gd name="connsiteX64" fmla="*/ 671124 w 1003876"/>
                    <a:gd name="connsiteY64" fmla="*/ 1089843 h 1516072"/>
                    <a:gd name="connsiteX65" fmla="*/ 724464 w 1003876"/>
                    <a:gd name="connsiteY65" fmla="*/ 1082223 h 1516072"/>
                    <a:gd name="connsiteX66" fmla="*/ 842574 w 1003876"/>
                    <a:gd name="connsiteY66" fmla="*/ 1084128 h 1516072"/>
                    <a:gd name="connsiteX67" fmla="*/ 871149 w 1003876"/>
                    <a:gd name="connsiteY67" fmla="*/ 1086033 h 1516072"/>
                    <a:gd name="connsiteX68" fmla="*/ 899724 w 1003876"/>
                    <a:gd name="connsiteY68" fmla="*/ 1091748 h 1516072"/>
                    <a:gd name="connsiteX69" fmla="*/ 922584 w 1003876"/>
                    <a:gd name="connsiteY69" fmla="*/ 1095558 h 1516072"/>
                    <a:gd name="connsiteX70" fmla="*/ 985294 w 1003876"/>
                    <a:gd name="connsiteY70" fmla="*/ 1104311 h 1516072"/>
                    <a:gd name="connsiteX71" fmla="*/ 1003378 w 1003876"/>
                    <a:gd name="connsiteY71" fmla="*/ 1065958 h 1516072"/>
                    <a:gd name="connsiteX72" fmla="*/ 970209 w 1003876"/>
                    <a:gd name="connsiteY72" fmla="*/ 1044123 h 1516072"/>
                    <a:gd name="connsiteX73" fmla="*/ 918620 w 1003876"/>
                    <a:gd name="connsiteY73" fmla="*/ 1034598 h 1516072"/>
                    <a:gd name="connsiteX74" fmla="*/ 825429 w 1003876"/>
                    <a:gd name="connsiteY74" fmla="*/ 1034598 h 1516072"/>
                    <a:gd name="connsiteX75" fmla="*/ 730179 w 1003876"/>
                    <a:gd name="connsiteY75" fmla="*/ 1038408 h 1516072"/>
                    <a:gd name="connsiteX76" fmla="*/ 669219 w 1003876"/>
                    <a:gd name="connsiteY76" fmla="*/ 1046028 h 1516072"/>
                    <a:gd name="connsiteX77" fmla="*/ 646360 w 1003876"/>
                    <a:gd name="connsiteY77" fmla="*/ 1049838 h 1516072"/>
                    <a:gd name="connsiteX78" fmla="*/ 640078 w 1003876"/>
                    <a:gd name="connsiteY78" fmla="*/ 1026051 h 1516072"/>
                    <a:gd name="connsiteX79" fmla="*/ 673029 w 1003876"/>
                    <a:gd name="connsiteY79" fmla="*/ 992688 h 1516072"/>
                    <a:gd name="connsiteX80" fmla="*/ 674934 w 1003876"/>
                    <a:gd name="connsiteY80" fmla="*/ 986973 h 1516072"/>
                    <a:gd name="connsiteX81" fmla="*/ 680649 w 1003876"/>
                    <a:gd name="connsiteY81" fmla="*/ 985068 h 1516072"/>
                    <a:gd name="connsiteX82" fmla="*/ 686364 w 1003876"/>
                    <a:gd name="connsiteY82" fmla="*/ 981258 h 1516072"/>
                    <a:gd name="connsiteX83" fmla="*/ 695889 w 1003876"/>
                    <a:gd name="connsiteY83" fmla="*/ 971733 h 1516072"/>
                    <a:gd name="connsiteX84" fmla="*/ 705414 w 1003876"/>
                    <a:gd name="connsiteY84" fmla="*/ 960303 h 1516072"/>
                    <a:gd name="connsiteX85" fmla="*/ 716844 w 1003876"/>
                    <a:gd name="connsiteY85" fmla="*/ 952683 h 1516072"/>
                    <a:gd name="connsiteX86" fmla="*/ 732084 w 1003876"/>
                    <a:gd name="connsiteY86" fmla="*/ 939348 h 1516072"/>
                    <a:gd name="connsiteX87" fmla="*/ 741609 w 1003876"/>
                    <a:gd name="connsiteY87" fmla="*/ 927918 h 1516072"/>
                    <a:gd name="connsiteX88" fmla="*/ 753039 w 1003876"/>
                    <a:gd name="connsiteY88" fmla="*/ 918393 h 1516072"/>
                    <a:gd name="connsiteX89" fmla="*/ 758754 w 1003876"/>
                    <a:gd name="connsiteY89" fmla="*/ 906963 h 1516072"/>
                    <a:gd name="connsiteX90" fmla="*/ 760659 w 1003876"/>
                    <a:gd name="connsiteY90" fmla="*/ 901248 h 1516072"/>
                    <a:gd name="connsiteX91" fmla="*/ 766374 w 1003876"/>
                    <a:gd name="connsiteY91" fmla="*/ 889818 h 1516072"/>
                    <a:gd name="connsiteX92" fmla="*/ 764469 w 1003876"/>
                    <a:gd name="connsiteY92" fmla="*/ 874578 h 1516072"/>
                    <a:gd name="connsiteX93" fmla="*/ 758754 w 1003876"/>
                    <a:gd name="connsiteY93" fmla="*/ 872673 h 1516072"/>
                    <a:gd name="connsiteX94" fmla="*/ 737799 w 1003876"/>
                    <a:gd name="connsiteY94" fmla="*/ 874578 h 1516072"/>
                    <a:gd name="connsiteX95" fmla="*/ 732084 w 1003876"/>
                    <a:gd name="connsiteY95" fmla="*/ 878388 h 1516072"/>
                    <a:gd name="connsiteX96" fmla="*/ 699699 w 1003876"/>
                    <a:gd name="connsiteY96" fmla="*/ 899343 h 1516072"/>
                    <a:gd name="connsiteX97" fmla="*/ 595181 w 1003876"/>
                    <a:gd name="connsiteY97" fmla="*/ 957831 h 1516072"/>
                    <a:gd name="connsiteX98" fmla="*/ 507294 w 1003876"/>
                    <a:gd name="connsiteY98" fmla="*/ 847908 h 1516072"/>
                    <a:gd name="connsiteX99" fmla="*/ 503484 w 1003876"/>
                    <a:gd name="connsiteY99" fmla="*/ 358323 h 1516072"/>
                    <a:gd name="connsiteX100" fmla="*/ 499674 w 1003876"/>
                    <a:gd name="connsiteY100" fmla="*/ 66858 h 1516072"/>
                    <a:gd name="connsiteX101" fmla="*/ 490149 w 1003876"/>
                    <a:gd name="connsiteY101" fmla="*/ 40188 h 1516072"/>
                    <a:gd name="connsiteX102" fmla="*/ 488244 w 1003876"/>
                    <a:gd name="connsiteY102" fmla="*/ 34473 h 1516072"/>
                    <a:gd name="connsiteX103" fmla="*/ 484434 w 1003876"/>
                    <a:gd name="connsiteY103" fmla="*/ 28758 h 1516072"/>
                    <a:gd name="connsiteX104" fmla="*/ 478719 w 1003876"/>
                    <a:gd name="connsiteY104" fmla="*/ 17328 h 1516072"/>
                    <a:gd name="connsiteX105" fmla="*/ 473004 w 1003876"/>
                    <a:gd name="connsiteY105" fmla="*/ 13518 h 1516072"/>
                    <a:gd name="connsiteX106" fmla="*/ 469194 w 1003876"/>
                    <a:gd name="connsiteY106" fmla="*/ 7803 h 1516072"/>
                    <a:gd name="connsiteX107" fmla="*/ 429189 w 1003876"/>
                    <a:gd name="connsiteY107" fmla="*/ 11613 h 1516072"/>
                    <a:gd name="connsiteX108" fmla="*/ 425379 w 1003876"/>
                    <a:gd name="connsiteY108" fmla="*/ 78288 h 1516072"/>
                    <a:gd name="connsiteX109" fmla="*/ 425379 w 1003876"/>
                    <a:gd name="connsiteY109" fmla="*/ 84003 h 1516072"/>
                    <a:gd name="connsiteX110" fmla="*/ 436603 w 1003876"/>
                    <a:gd name="connsiteY110" fmla="*/ 225952 h 1516072"/>
                    <a:gd name="connsiteX111" fmla="*/ 440619 w 1003876"/>
                    <a:gd name="connsiteY111" fmla="*/ 421188 h 1516072"/>
                    <a:gd name="connsiteX112" fmla="*/ 440002 w 1003876"/>
                    <a:gd name="connsiteY112" fmla="*/ 789160 h 1516072"/>
                    <a:gd name="connsiteX113" fmla="*/ 430322 w 1003876"/>
                    <a:gd name="connsiteY113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62514 w 1003876"/>
                    <a:gd name="connsiteY29" fmla="*/ 1286058 h 1516072"/>
                    <a:gd name="connsiteX30" fmla="*/ 330129 w 1003876"/>
                    <a:gd name="connsiteY30" fmla="*/ 1381308 h 1516072"/>
                    <a:gd name="connsiteX31" fmla="*/ 328224 w 1003876"/>
                    <a:gd name="connsiteY31" fmla="*/ 1420386 h 1516072"/>
                    <a:gd name="connsiteX32" fmla="*/ 332034 w 1003876"/>
                    <a:gd name="connsiteY32" fmla="*/ 1463223 h 1516072"/>
                    <a:gd name="connsiteX33" fmla="*/ 364419 w 1003876"/>
                    <a:gd name="connsiteY33" fmla="*/ 1512753 h 1516072"/>
                    <a:gd name="connsiteX34" fmla="*/ 387279 w 1003876"/>
                    <a:gd name="connsiteY34" fmla="*/ 1514658 h 1516072"/>
                    <a:gd name="connsiteX35" fmla="*/ 396804 w 1003876"/>
                    <a:gd name="connsiteY35" fmla="*/ 1491798 h 1516072"/>
                    <a:gd name="connsiteX36" fmla="*/ 403085 w 1003876"/>
                    <a:gd name="connsiteY36" fmla="*/ 1451433 h 1516072"/>
                    <a:gd name="connsiteX37" fmla="*/ 409367 w 1003876"/>
                    <a:gd name="connsiteY37" fmla="*/ 1389340 h 1516072"/>
                    <a:gd name="connsiteX38" fmla="*/ 424041 w 1003876"/>
                    <a:gd name="connsiteY38" fmla="*/ 1329152 h 1516072"/>
                    <a:gd name="connsiteX39" fmla="*/ 467289 w 1003876"/>
                    <a:gd name="connsiteY39" fmla="*/ 1265103 h 1516072"/>
                    <a:gd name="connsiteX40" fmla="*/ 528455 w 1003876"/>
                    <a:gd name="connsiteY40" fmla="*/ 1230091 h 1516072"/>
                    <a:gd name="connsiteX41" fmla="*/ 601154 w 1003876"/>
                    <a:gd name="connsiteY41" fmla="*/ 1221700 h 1516072"/>
                    <a:gd name="connsiteX42" fmla="*/ 720654 w 1003876"/>
                    <a:gd name="connsiteY42" fmla="*/ 1316538 h 1516072"/>
                    <a:gd name="connsiteX43" fmla="*/ 733989 w 1003876"/>
                    <a:gd name="connsiteY43" fmla="*/ 1326063 h 1516072"/>
                    <a:gd name="connsiteX44" fmla="*/ 743514 w 1003876"/>
                    <a:gd name="connsiteY44" fmla="*/ 1327968 h 1516072"/>
                    <a:gd name="connsiteX45" fmla="*/ 749229 w 1003876"/>
                    <a:gd name="connsiteY45" fmla="*/ 1329873 h 1516072"/>
                    <a:gd name="connsiteX46" fmla="*/ 762564 w 1003876"/>
                    <a:gd name="connsiteY46" fmla="*/ 1335588 h 1516072"/>
                    <a:gd name="connsiteX47" fmla="*/ 777804 w 1003876"/>
                    <a:gd name="connsiteY47" fmla="*/ 1333683 h 1516072"/>
                    <a:gd name="connsiteX48" fmla="*/ 789234 w 1003876"/>
                    <a:gd name="connsiteY48" fmla="*/ 1327968 h 1516072"/>
                    <a:gd name="connsiteX49" fmla="*/ 794949 w 1003876"/>
                    <a:gd name="connsiteY49" fmla="*/ 1326063 h 1516072"/>
                    <a:gd name="connsiteX50" fmla="*/ 802569 w 1003876"/>
                    <a:gd name="connsiteY50" fmla="*/ 1308918 h 1516072"/>
                    <a:gd name="connsiteX51" fmla="*/ 800664 w 1003876"/>
                    <a:gd name="connsiteY51" fmla="*/ 1284153 h 1516072"/>
                    <a:gd name="connsiteX52" fmla="*/ 798759 w 1003876"/>
                    <a:gd name="connsiteY52" fmla="*/ 1278438 h 1516072"/>
                    <a:gd name="connsiteX53" fmla="*/ 796854 w 1003876"/>
                    <a:gd name="connsiteY53" fmla="*/ 1270818 h 1516072"/>
                    <a:gd name="connsiteX54" fmla="*/ 783519 w 1003876"/>
                    <a:gd name="connsiteY54" fmla="*/ 1253673 h 1516072"/>
                    <a:gd name="connsiteX55" fmla="*/ 773994 w 1003876"/>
                    <a:gd name="connsiteY55" fmla="*/ 1247958 h 1516072"/>
                    <a:gd name="connsiteX56" fmla="*/ 648264 w 1003876"/>
                    <a:gd name="connsiteY56" fmla="*/ 1156518 h 1516072"/>
                    <a:gd name="connsiteX57" fmla="*/ 644454 w 1003876"/>
                    <a:gd name="connsiteY57" fmla="*/ 1139373 h 1516072"/>
                    <a:gd name="connsiteX58" fmla="*/ 646359 w 1003876"/>
                    <a:gd name="connsiteY58" fmla="*/ 1131753 h 1516072"/>
                    <a:gd name="connsiteX59" fmla="*/ 650169 w 1003876"/>
                    <a:gd name="connsiteY59" fmla="*/ 1114608 h 1516072"/>
                    <a:gd name="connsiteX60" fmla="*/ 653979 w 1003876"/>
                    <a:gd name="connsiteY60" fmla="*/ 1108893 h 1516072"/>
                    <a:gd name="connsiteX61" fmla="*/ 655884 w 1003876"/>
                    <a:gd name="connsiteY61" fmla="*/ 1103178 h 1516072"/>
                    <a:gd name="connsiteX62" fmla="*/ 661599 w 1003876"/>
                    <a:gd name="connsiteY62" fmla="*/ 1101273 h 1516072"/>
                    <a:gd name="connsiteX63" fmla="*/ 671124 w 1003876"/>
                    <a:gd name="connsiteY63" fmla="*/ 1089843 h 1516072"/>
                    <a:gd name="connsiteX64" fmla="*/ 724464 w 1003876"/>
                    <a:gd name="connsiteY64" fmla="*/ 1082223 h 1516072"/>
                    <a:gd name="connsiteX65" fmla="*/ 842574 w 1003876"/>
                    <a:gd name="connsiteY65" fmla="*/ 1084128 h 1516072"/>
                    <a:gd name="connsiteX66" fmla="*/ 871149 w 1003876"/>
                    <a:gd name="connsiteY66" fmla="*/ 1086033 h 1516072"/>
                    <a:gd name="connsiteX67" fmla="*/ 899724 w 1003876"/>
                    <a:gd name="connsiteY67" fmla="*/ 1091748 h 1516072"/>
                    <a:gd name="connsiteX68" fmla="*/ 922584 w 1003876"/>
                    <a:gd name="connsiteY68" fmla="*/ 1095558 h 1516072"/>
                    <a:gd name="connsiteX69" fmla="*/ 985294 w 1003876"/>
                    <a:gd name="connsiteY69" fmla="*/ 1104311 h 1516072"/>
                    <a:gd name="connsiteX70" fmla="*/ 1003378 w 1003876"/>
                    <a:gd name="connsiteY70" fmla="*/ 1065958 h 1516072"/>
                    <a:gd name="connsiteX71" fmla="*/ 970209 w 1003876"/>
                    <a:gd name="connsiteY71" fmla="*/ 1044123 h 1516072"/>
                    <a:gd name="connsiteX72" fmla="*/ 918620 w 1003876"/>
                    <a:gd name="connsiteY72" fmla="*/ 1034598 h 1516072"/>
                    <a:gd name="connsiteX73" fmla="*/ 825429 w 1003876"/>
                    <a:gd name="connsiteY73" fmla="*/ 1034598 h 1516072"/>
                    <a:gd name="connsiteX74" fmla="*/ 730179 w 1003876"/>
                    <a:gd name="connsiteY74" fmla="*/ 1038408 h 1516072"/>
                    <a:gd name="connsiteX75" fmla="*/ 669219 w 1003876"/>
                    <a:gd name="connsiteY75" fmla="*/ 1046028 h 1516072"/>
                    <a:gd name="connsiteX76" fmla="*/ 646360 w 1003876"/>
                    <a:gd name="connsiteY76" fmla="*/ 1049838 h 1516072"/>
                    <a:gd name="connsiteX77" fmla="*/ 640078 w 1003876"/>
                    <a:gd name="connsiteY77" fmla="*/ 1026051 h 1516072"/>
                    <a:gd name="connsiteX78" fmla="*/ 673029 w 1003876"/>
                    <a:gd name="connsiteY78" fmla="*/ 992688 h 1516072"/>
                    <a:gd name="connsiteX79" fmla="*/ 674934 w 1003876"/>
                    <a:gd name="connsiteY79" fmla="*/ 986973 h 1516072"/>
                    <a:gd name="connsiteX80" fmla="*/ 680649 w 1003876"/>
                    <a:gd name="connsiteY80" fmla="*/ 985068 h 1516072"/>
                    <a:gd name="connsiteX81" fmla="*/ 686364 w 1003876"/>
                    <a:gd name="connsiteY81" fmla="*/ 981258 h 1516072"/>
                    <a:gd name="connsiteX82" fmla="*/ 695889 w 1003876"/>
                    <a:gd name="connsiteY82" fmla="*/ 971733 h 1516072"/>
                    <a:gd name="connsiteX83" fmla="*/ 705414 w 1003876"/>
                    <a:gd name="connsiteY83" fmla="*/ 960303 h 1516072"/>
                    <a:gd name="connsiteX84" fmla="*/ 716844 w 1003876"/>
                    <a:gd name="connsiteY84" fmla="*/ 952683 h 1516072"/>
                    <a:gd name="connsiteX85" fmla="*/ 732084 w 1003876"/>
                    <a:gd name="connsiteY85" fmla="*/ 939348 h 1516072"/>
                    <a:gd name="connsiteX86" fmla="*/ 741609 w 1003876"/>
                    <a:gd name="connsiteY86" fmla="*/ 927918 h 1516072"/>
                    <a:gd name="connsiteX87" fmla="*/ 753039 w 1003876"/>
                    <a:gd name="connsiteY87" fmla="*/ 918393 h 1516072"/>
                    <a:gd name="connsiteX88" fmla="*/ 758754 w 1003876"/>
                    <a:gd name="connsiteY88" fmla="*/ 906963 h 1516072"/>
                    <a:gd name="connsiteX89" fmla="*/ 760659 w 1003876"/>
                    <a:gd name="connsiteY89" fmla="*/ 901248 h 1516072"/>
                    <a:gd name="connsiteX90" fmla="*/ 766374 w 1003876"/>
                    <a:gd name="connsiteY90" fmla="*/ 889818 h 1516072"/>
                    <a:gd name="connsiteX91" fmla="*/ 764469 w 1003876"/>
                    <a:gd name="connsiteY91" fmla="*/ 874578 h 1516072"/>
                    <a:gd name="connsiteX92" fmla="*/ 758754 w 1003876"/>
                    <a:gd name="connsiteY92" fmla="*/ 872673 h 1516072"/>
                    <a:gd name="connsiteX93" fmla="*/ 737799 w 1003876"/>
                    <a:gd name="connsiteY93" fmla="*/ 874578 h 1516072"/>
                    <a:gd name="connsiteX94" fmla="*/ 732084 w 1003876"/>
                    <a:gd name="connsiteY94" fmla="*/ 878388 h 1516072"/>
                    <a:gd name="connsiteX95" fmla="*/ 699699 w 1003876"/>
                    <a:gd name="connsiteY95" fmla="*/ 899343 h 1516072"/>
                    <a:gd name="connsiteX96" fmla="*/ 595181 w 1003876"/>
                    <a:gd name="connsiteY96" fmla="*/ 957831 h 1516072"/>
                    <a:gd name="connsiteX97" fmla="*/ 507294 w 1003876"/>
                    <a:gd name="connsiteY97" fmla="*/ 847908 h 1516072"/>
                    <a:gd name="connsiteX98" fmla="*/ 503484 w 1003876"/>
                    <a:gd name="connsiteY98" fmla="*/ 358323 h 1516072"/>
                    <a:gd name="connsiteX99" fmla="*/ 499674 w 1003876"/>
                    <a:gd name="connsiteY99" fmla="*/ 66858 h 1516072"/>
                    <a:gd name="connsiteX100" fmla="*/ 490149 w 1003876"/>
                    <a:gd name="connsiteY100" fmla="*/ 40188 h 1516072"/>
                    <a:gd name="connsiteX101" fmla="*/ 488244 w 1003876"/>
                    <a:gd name="connsiteY101" fmla="*/ 34473 h 1516072"/>
                    <a:gd name="connsiteX102" fmla="*/ 484434 w 1003876"/>
                    <a:gd name="connsiteY102" fmla="*/ 28758 h 1516072"/>
                    <a:gd name="connsiteX103" fmla="*/ 478719 w 1003876"/>
                    <a:gd name="connsiteY103" fmla="*/ 17328 h 1516072"/>
                    <a:gd name="connsiteX104" fmla="*/ 473004 w 1003876"/>
                    <a:gd name="connsiteY104" fmla="*/ 13518 h 1516072"/>
                    <a:gd name="connsiteX105" fmla="*/ 469194 w 1003876"/>
                    <a:gd name="connsiteY105" fmla="*/ 7803 h 1516072"/>
                    <a:gd name="connsiteX106" fmla="*/ 429189 w 1003876"/>
                    <a:gd name="connsiteY106" fmla="*/ 11613 h 1516072"/>
                    <a:gd name="connsiteX107" fmla="*/ 425379 w 1003876"/>
                    <a:gd name="connsiteY107" fmla="*/ 78288 h 1516072"/>
                    <a:gd name="connsiteX108" fmla="*/ 425379 w 1003876"/>
                    <a:gd name="connsiteY108" fmla="*/ 84003 h 1516072"/>
                    <a:gd name="connsiteX109" fmla="*/ 436603 w 1003876"/>
                    <a:gd name="connsiteY109" fmla="*/ 225952 h 1516072"/>
                    <a:gd name="connsiteX110" fmla="*/ 440619 w 1003876"/>
                    <a:gd name="connsiteY110" fmla="*/ 421188 h 1516072"/>
                    <a:gd name="connsiteX111" fmla="*/ 440002 w 1003876"/>
                    <a:gd name="connsiteY111" fmla="*/ 789160 h 1516072"/>
                    <a:gd name="connsiteX112" fmla="*/ 430322 w 1003876"/>
                    <a:gd name="connsiteY112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18699 w 1003876"/>
                    <a:gd name="connsiteY28" fmla="*/ 1217478 h 1516072"/>
                    <a:gd name="connsiteX29" fmla="*/ 377342 w 1003876"/>
                    <a:gd name="connsiteY29" fmla="*/ 1276173 h 1516072"/>
                    <a:gd name="connsiteX30" fmla="*/ 330129 w 1003876"/>
                    <a:gd name="connsiteY30" fmla="*/ 1381308 h 1516072"/>
                    <a:gd name="connsiteX31" fmla="*/ 328224 w 1003876"/>
                    <a:gd name="connsiteY31" fmla="*/ 1420386 h 1516072"/>
                    <a:gd name="connsiteX32" fmla="*/ 332034 w 1003876"/>
                    <a:gd name="connsiteY32" fmla="*/ 1463223 h 1516072"/>
                    <a:gd name="connsiteX33" fmla="*/ 364419 w 1003876"/>
                    <a:gd name="connsiteY33" fmla="*/ 1512753 h 1516072"/>
                    <a:gd name="connsiteX34" fmla="*/ 387279 w 1003876"/>
                    <a:gd name="connsiteY34" fmla="*/ 1514658 h 1516072"/>
                    <a:gd name="connsiteX35" fmla="*/ 396804 w 1003876"/>
                    <a:gd name="connsiteY35" fmla="*/ 1491798 h 1516072"/>
                    <a:gd name="connsiteX36" fmla="*/ 403085 w 1003876"/>
                    <a:gd name="connsiteY36" fmla="*/ 1451433 h 1516072"/>
                    <a:gd name="connsiteX37" fmla="*/ 409367 w 1003876"/>
                    <a:gd name="connsiteY37" fmla="*/ 1389340 h 1516072"/>
                    <a:gd name="connsiteX38" fmla="*/ 424041 w 1003876"/>
                    <a:gd name="connsiteY38" fmla="*/ 1329152 h 1516072"/>
                    <a:gd name="connsiteX39" fmla="*/ 467289 w 1003876"/>
                    <a:gd name="connsiteY39" fmla="*/ 1265103 h 1516072"/>
                    <a:gd name="connsiteX40" fmla="*/ 528455 w 1003876"/>
                    <a:gd name="connsiteY40" fmla="*/ 1230091 h 1516072"/>
                    <a:gd name="connsiteX41" fmla="*/ 601154 w 1003876"/>
                    <a:gd name="connsiteY41" fmla="*/ 1221700 h 1516072"/>
                    <a:gd name="connsiteX42" fmla="*/ 720654 w 1003876"/>
                    <a:gd name="connsiteY42" fmla="*/ 1316538 h 1516072"/>
                    <a:gd name="connsiteX43" fmla="*/ 733989 w 1003876"/>
                    <a:gd name="connsiteY43" fmla="*/ 1326063 h 1516072"/>
                    <a:gd name="connsiteX44" fmla="*/ 743514 w 1003876"/>
                    <a:gd name="connsiteY44" fmla="*/ 1327968 h 1516072"/>
                    <a:gd name="connsiteX45" fmla="*/ 749229 w 1003876"/>
                    <a:gd name="connsiteY45" fmla="*/ 1329873 h 1516072"/>
                    <a:gd name="connsiteX46" fmla="*/ 762564 w 1003876"/>
                    <a:gd name="connsiteY46" fmla="*/ 1335588 h 1516072"/>
                    <a:gd name="connsiteX47" fmla="*/ 777804 w 1003876"/>
                    <a:gd name="connsiteY47" fmla="*/ 1333683 h 1516072"/>
                    <a:gd name="connsiteX48" fmla="*/ 789234 w 1003876"/>
                    <a:gd name="connsiteY48" fmla="*/ 1327968 h 1516072"/>
                    <a:gd name="connsiteX49" fmla="*/ 794949 w 1003876"/>
                    <a:gd name="connsiteY49" fmla="*/ 1326063 h 1516072"/>
                    <a:gd name="connsiteX50" fmla="*/ 802569 w 1003876"/>
                    <a:gd name="connsiteY50" fmla="*/ 1308918 h 1516072"/>
                    <a:gd name="connsiteX51" fmla="*/ 800664 w 1003876"/>
                    <a:gd name="connsiteY51" fmla="*/ 1284153 h 1516072"/>
                    <a:gd name="connsiteX52" fmla="*/ 798759 w 1003876"/>
                    <a:gd name="connsiteY52" fmla="*/ 1278438 h 1516072"/>
                    <a:gd name="connsiteX53" fmla="*/ 796854 w 1003876"/>
                    <a:gd name="connsiteY53" fmla="*/ 1270818 h 1516072"/>
                    <a:gd name="connsiteX54" fmla="*/ 783519 w 1003876"/>
                    <a:gd name="connsiteY54" fmla="*/ 1253673 h 1516072"/>
                    <a:gd name="connsiteX55" fmla="*/ 773994 w 1003876"/>
                    <a:gd name="connsiteY55" fmla="*/ 1247958 h 1516072"/>
                    <a:gd name="connsiteX56" fmla="*/ 648264 w 1003876"/>
                    <a:gd name="connsiteY56" fmla="*/ 1156518 h 1516072"/>
                    <a:gd name="connsiteX57" fmla="*/ 644454 w 1003876"/>
                    <a:gd name="connsiteY57" fmla="*/ 1139373 h 1516072"/>
                    <a:gd name="connsiteX58" fmla="*/ 646359 w 1003876"/>
                    <a:gd name="connsiteY58" fmla="*/ 1131753 h 1516072"/>
                    <a:gd name="connsiteX59" fmla="*/ 650169 w 1003876"/>
                    <a:gd name="connsiteY59" fmla="*/ 1114608 h 1516072"/>
                    <a:gd name="connsiteX60" fmla="*/ 653979 w 1003876"/>
                    <a:gd name="connsiteY60" fmla="*/ 1108893 h 1516072"/>
                    <a:gd name="connsiteX61" fmla="*/ 655884 w 1003876"/>
                    <a:gd name="connsiteY61" fmla="*/ 1103178 h 1516072"/>
                    <a:gd name="connsiteX62" fmla="*/ 661599 w 1003876"/>
                    <a:gd name="connsiteY62" fmla="*/ 1101273 h 1516072"/>
                    <a:gd name="connsiteX63" fmla="*/ 671124 w 1003876"/>
                    <a:gd name="connsiteY63" fmla="*/ 1089843 h 1516072"/>
                    <a:gd name="connsiteX64" fmla="*/ 724464 w 1003876"/>
                    <a:gd name="connsiteY64" fmla="*/ 1082223 h 1516072"/>
                    <a:gd name="connsiteX65" fmla="*/ 842574 w 1003876"/>
                    <a:gd name="connsiteY65" fmla="*/ 1084128 h 1516072"/>
                    <a:gd name="connsiteX66" fmla="*/ 871149 w 1003876"/>
                    <a:gd name="connsiteY66" fmla="*/ 1086033 h 1516072"/>
                    <a:gd name="connsiteX67" fmla="*/ 899724 w 1003876"/>
                    <a:gd name="connsiteY67" fmla="*/ 1091748 h 1516072"/>
                    <a:gd name="connsiteX68" fmla="*/ 922584 w 1003876"/>
                    <a:gd name="connsiteY68" fmla="*/ 1095558 h 1516072"/>
                    <a:gd name="connsiteX69" fmla="*/ 985294 w 1003876"/>
                    <a:gd name="connsiteY69" fmla="*/ 1104311 h 1516072"/>
                    <a:gd name="connsiteX70" fmla="*/ 1003378 w 1003876"/>
                    <a:gd name="connsiteY70" fmla="*/ 1065958 h 1516072"/>
                    <a:gd name="connsiteX71" fmla="*/ 970209 w 1003876"/>
                    <a:gd name="connsiteY71" fmla="*/ 1044123 h 1516072"/>
                    <a:gd name="connsiteX72" fmla="*/ 918620 w 1003876"/>
                    <a:gd name="connsiteY72" fmla="*/ 1034598 h 1516072"/>
                    <a:gd name="connsiteX73" fmla="*/ 825429 w 1003876"/>
                    <a:gd name="connsiteY73" fmla="*/ 1034598 h 1516072"/>
                    <a:gd name="connsiteX74" fmla="*/ 730179 w 1003876"/>
                    <a:gd name="connsiteY74" fmla="*/ 1038408 h 1516072"/>
                    <a:gd name="connsiteX75" fmla="*/ 669219 w 1003876"/>
                    <a:gd name="connsiteY75" fmla="*/ 1046028 h 1516072"/>
                    <a:gd name="connsiteX76" fmla="*/ 646360 w 1003876"/>
                    <a:gd name="connsiteY76" fmla="*/ 1049838 h 1516072"/>
                    <a:gd name="connsiteX77" fmla="*/ 640078 w 1003876"/>
                    <a:gd name="connsiteY77" fmla="*/ 1026051 h 1516072"/>
                    <a:gd name="connsiteX78" fmla="*/ 673029 w 1003876"/>
                    <a:gd name="connsiteY78" fmla="*/ 992688 h 1516072"/>
                    <a:gd name="connsiteX79" fmla="*/ 674934 w 1003876"/>
                    <a:gd name="connsiteY79" fmla="*/ 986973 h 1516072"/>
                    <a:gd name="connsiteX80" fmla="*/ 680649 w 1003876"/>
                    <a:gd name="connsiteY80" fmla="*/ 985068 h 1516072"/>
                    <a:gd name="connsiteX81" fmla="*/ 686364 w 1003876"/>
                    <a:gd name="connsiteY81" fmla="*/ 981258 h 1516072"/>
                    <a:gd name="connsiteX82" fmla="*/ 695889 w 1003876"/>
                    <a:gd name="connsiteY82" fmla="*/ 971733 h 1516072"/>
                    <a:gd name="connsiteX83" fmla="*/ 705414 w 1003876"/>
                    <a:gd name="connsiteY83" fmla="*/ 960303 h 1516072"/>
                    <a:gd name="connsiteX84" fmla="*/ 716844 w 1003876"/>
                    <a:gd name="connsiteY84" fmla="*/ 952683 h 1516072"/>
                    <a:gd name="connsiteX85" fmla="*/ 732084 w 1003876"/>
                    <a:gd name="connsiteY85" fmla="*/ 939348 h 1516072"/>
                    <a:gd name="connsiteX86" fmla="*/ 741609 w 1003876"/>
                    <a:gd name="connsiteY86" fmla="*/ 927918 h 1516072"/>
                    <a:gd name="connsiteX87" fmla="*/ 753039 w 1003876"/>
                    <a:gd name="connsiteY87" fmla="*/ 918393 h 1516072"/>
                    <a:gd name="connsiteX88" fmla="*/ 758754 w 1003876"/>
                    <a:gd name="connsiteY88" fmla="*/ 906963 h 1516072"/>
                    <a:gd name="connsiteX89" fmla="*/ 760659 w 1003876"/>
                    <a:gd name="connsiteY89" fmla="*/ 901248 h 1516072"/>
                    <a:gd name="connsiteX90" fmla="*/ 766374 w 1003876"/>
                    <a:gd name="connsiteY90" fmla="*/ 889818 h 1516072"/>
                    <a:gd name="connsiteX91" fmla="*/ 764469 w 1003876"/>
                    <a:gd name="connsiteY91" fmla="*/ 874578 h 1516072"/>
                    <a:gd name="connsiteX92" fmla="*/ 758754 w 1003876"/>
                    <a:gd name="connsiteY92" fmla="*/ 872673 h 1516072"/>
                    <a:gd name="connsiteX93" fmla="*/ 737799 w 1003876"/>
                    <a:gd name="connsiteY93" fmla="*/ 874578 h 1516072"/>
                    <a:gd name="connsiteX94" fmla="*/ 732084 w 1003876"/>
                    <a:gd name="connsiteY94" fmla="*/ 878388 h 1516072"/>
                    <a:gd name="connsiteX95" fmla="*/ 699699 w 1003876"/>
                    <a:gd name="connsiteY95" fmla="*/ 899343 h 1516072"/>
                    <a:gd name="connsiteX96" fmla="*/ 595181 w 1003876"/>
                    <a:gd name="connsiteY96" fmla="*/ 957831 h 1516072"/>
                    <a:gd name="connsiteX97" fmla="*/ 507294 w 1003876"/>
                    <a:gd name="connsiteY97" fmla="*/ 847908 h 1516072"/>
                    <a:gd name="connsiteX98" fmla="*/ 503484 w 1003876"/>
                    <a:gd name="connsiteY98" fmla="*/ 358323 h 1516072"/>
                    <a:gd name="connsiteX99" fmla="*/ 499674 w 1003876"/>
                    <a:gd name="connsiteY99" fmla="*/ 66858 h 1516072"/>
                    <a:gd name="connsiteX100" fmla="*/ 490149 w 1003876"/>
                    <a:gd name="connsiteY100" fmla="*/ 40188 h 1516072"/>
                    <a:gd name="connsiteX101" fmla="*/ 488244 w 1003876"/>
                    <a:gd name="connsiteY101" fmla="*/ 34473 h 1516072"/>
                    <a:gd name="connsiteX102" fmla="*/ 484434 w 1003876"/>
                    <a:gd name="connsiteY102" fmla="*/ 28758 h 1516072"/>
                    <a:gd name="connsiteX103" fmla="*/ 478719 w 1003876"/>
                    <a:gd name="connsiteY103" fmla="*/ 17328 h 1516072"/>
                    <a:gd name="connsiteX104" fmla="*/ 473004 w 1003876"/>
                    <a:gd name="connsiteY104" fmla="*/ 13518 h 1516072"/>
                    <a:gd name="connsiteX105" fmla="*/ 469194 w 1003876"/>
                    <a:gd name="connsiteY105" fmla="*/ 7803 h 1516072"/>
                    <a:gd name="connsiteX106" fmla="*/ 429189 w 1003876"/>
                    <a:gd name="connsiteY106" fmla="*/ 11613 h 1516072"/>
                    <a:gd name="connsiteX107" fmla="*/ 425379 w 1003876"/>
                    <a:gd name="connsiteY107" fmla="*/ 78288 h 1516072"/>
                    <a:gd name="connsiteX108" fmla="*/ 425379 w 1003876"/>
                    <a:gd name="connsiteY108" fmla="*/ 84003 h 1516072"/>
                    <a:gd name="connsiteX109" fmla="*/ 436603 w 1003876"/>
                    <a:gd name="connsiteY109" fmla="*/ 225952 h 1516072"/>
                    <a:gd name="connsiteX110" fmla="*/ 440619 w 1003876"/>
                    <a:gd name="connsiteY110" fmla="*/ 421188 h 1516072"/>
                    <a:gd name="connsiteX111" fmla="*/ 440002 w 1003876"/>
                    <a:gd name="connsiteY111" fmla="*/ 789160 h 1516072"/>
                    <a:gd name="connsiteX112" fmla="*/ 430322 w 1003876"/>
                    <a:gd name="connsiteY112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239202 w 1003876"/>
                    <a:gd name="connsiteY27" fmla="*/ 1214801 h 1516072"/>
                    <a:gd name="connsiteX28" fmla="*/ 335999 w 1003876"/>
                    <a:gd name="connsiteY28" fmla="*/ 1217478 h 1516072"/>
                    <a:gd name="connsiteX29" fmla="*/ 377342 w 1003876"/>
                    <a:gd name="connsiteY29" fmla="*/ 1276173 h 1516072"/>
                    <a:gd name="connsiteX30" fmla="*/ 330129 w 1003876"/>
                    <a:gd name="connsiteY30" fmla="*/ 1381308 h 1516072"/>
                    <a:gd name="connsiteX31" fmla="*/ 328224 w 1003876"/>
                    <a:gd name="connsiteY31" fmla="*/ 1420386 h 1516072"/>
                    <a:gd name="connsiteX32" fmla="*/ 332034 w 1003876"/>
                    <a:gd name="connsiteY32" fmla="*/ 1463223 h 1516072"/>
                    <a:gd name="connsiteX33" fmla="*/ 364419 w 1003876"/>
                    <a:gd name="connsiteY33" fmla="*/ 1512753 h 1516072"/>
                    <a:gd name="connsiteX34" fmla="*/ 387279 w 1003876"/>
                    <a:gd name="connsiteY34" fmla="*/ 1514658 h 1516072"/>
                    <a:gd name="connsiteX35" fmla="*/ 396804 w 1003876"/>
                    <a:gd name="connsiteY35" fmla="*/ 1491798 h 1516072"/>
                    <a:gd name="connsiteX36" fmla="*/ 403085 w 1003876"/>
                    <a:gd name="connsiteY36" fmla="*/ 1451433 h 1516072"/>
                    <a:gd name="connsiteX37" fmla="*/ 409367 w 1003876"/>
                    <a:gd name="connsiteY37" fmla="*/ 1389340 h 1516072"/>
                    <a:gd name="connsiteX38" fmla="*/ 424041 w 1003876"/>
                    <a:gd name="connsiteY38" fmla="*/ 1329152 h 1516072"/>
                    <a:gd name="connsiteX39" fmla="*/ 467289 w 1003876"/>
                    <a:gd name="connsiteY39" fmla="*/ 1265103 h 1516072"/>
                    <a:gd name="connsiteX40" fmla="*/ 528455 w 1003876"/>
                    <a:gd name="connsiteY40" fmla="*/ 1230091 h 1516072"/>
                    <a:gd name="connsiteX41" fmla="*/ 601154 w 1003876"/>
                    <a:gd name="connsiteY41" fmla="*/ 1221700 h 1516072"/>
                    <a:gd name="connsiteX42" fmla="*/ 720654 w 1003876"/>
                    <a:gd name="connsiteY42" fmla="*/ 1316538 h 1516072"/>
                    <a:gd name="connsiteX43" fmla="*/ 733989 w 1003876"/>
                    <a:gd name="connsiteY43" fmla="*/ 1326063 h 1516072"/>
                    <a:gd name="connsiteX44" fmla="*/ 743514 w 1003876"/>
                    <a:gd name="connsiteY44" fmla="*/ 1327968 h 1516072"/>
                    <a:gd name="connsiteX45" fmla="*/ 749229 w 1003876"/>
                    <a:gd name="connsiteY45" fmla="*/ 1329873 h 1516072"/>
                    <a:gd name="connsiteX46" fmla="*/ 762564 w 1003876"/>
                    <a:gd name="connsiteY46" fmla="*/ 1335588 h 1516072"/>
                    <a:gd name="connsiteX47" fmla="*/ 777804 w 1003876"/>
                    <a:gd name="connsiteY47" fmla="*/ 1333683 h 1516072"/>
                    <a:gd name="connsiteX48" fmla="*/ 789234 w 1003876"/>
                    <a:gd name="connsiteY48" fmla="*/ 1327968 h 1516072"/>
                    <a:gd name="connsiteX49" fmla="*/ 794949 w 1003876"/>
                    <a:gd name="connsiteY49" fmla="*/ 1326063 h 1516072"/>
                    <a:gd name="connsiteX50" fmla="*/ 802569 w 1003876"/>
                    <a:gd name="connsiteY50" fmla="*/ 1308918 h 1516072"/>
                    <a:gd name="connsiteX51" fmla="*/ 800664 w 1003876"/>
                    <a:gd name="connsiteY51" fmla="*/ 1284153 h 1516072"/>
                    <a:gd name="connsiteX52" fmla="*/ 798759 w 1003876"/>
                    <a:gd name="connsiteY52" fmla="*/ 1278438 h 1516072"/>
                    <a:gd name="connsiteX53" fmla="*/ 796854 w 1003876"/>
                    <a:gd name="connsiteY53" fmla="*/ 1270818 h 1516072"/>
                    <a:gd name="connsiteX54" fmla="*/ 783519 w 1003876"/>
                    <a:gd name="connsiteY54" fmla="*/ 1253673 h 1516072"/>
                    <a:gd name="connsiteX55" fmla="*/ 773994 w 1003876"/>
                    <a:gd name="connsiteY55" fmla="*/ 1247958 h 1516072"/>
                    <a:gd name="connsiteX56" fmla="*/ 648264 w 1003876"/>
                    <a:gd name="connsiteY56" fmla="*/ 1156518 h 1516072"/>
                    <a:gd name="connsiteX57" fmla="*/ 644454 w 1003876"/>
                    <a:gd name="connsiteY57" fmla="*/ 1139373 h 1516072"/>
                    <a:gd name="connsiteX58" fmla="*/ 646359 w 1003876"/>
                    <a:gd name="connsiteY58" fmla="*/ 1131753 h 1516072"/>
                    <a:gd name="connsiteX59" fmla="*/ 650169 w 1003876"/>
                    <a:gd name="connsiteY59" fmla="*/ 1114608 h 1516072"/>
                    <a:gd name="connsiteX60" fmla="*/ 653979 w 1003876"/>
                    <a:gd name="connsiteY60" fmla="*/ 1108893 h 1516072"/>
                    <a:gd name="connsiteX61" fmla="*/ 655884 w 1003876"/>
                    <a:gd name="connsiteY61" fmla="*/ 1103178 h 1516072"/>
                    <a:gd name="connsiteX62" fmla="*/ 661599 w 1003876"/>
                    <a:gd name="connsiteY62" fmla="*/ 1101273 h 1516072"/>
                    <a:gd name="connsiteX63" fmla="*/ 671124 w 1003876"/>
                    <a:gd name="connsiteY63" fmla="*/ 1089843 h 1516072"/>
                    <a:gd name="connsiteX64" fmla="*/ 724464 w 1003876"/>
                    <a:gd name="connsiteY64" fmla="*/ 1082223 h 1516072"/>
                    <a:gd name="connsiteX65" fmla="*/ 842574 w 1003876"/>
                    <a:gd name="connsiteY65" fmla="*/ 1084128 h 1516072"/>
                    <a:gd name="connsiteX66" fmla="*/ 871149 w 1003876"/>
                    <a:gd name="connsiteY66" fmla="*/ 1086033 h 1516072"/>
                    <a:gd name="connsiteX67" fmla="*/ 899724 w 1003876"/>
                    <a:gd name="connsiteY67" fmla="*/ 1091748 h 1516072"/>
                    <a:gd name="connsiteX68" fmla="*/ 922584 w 1003876"/>
                    <a:gd name="connsiteY68" fmla="*/ 1095558 h 1516072"/>
                    <a:gd name="connsiteX69" fmla="*/ 985294 w 1003876"/>
                    <a:gd name="connsiteY69" fmla="*/ 1104311 h 1516072"/>
                    <a:gd name="connsiteX70" fmla="*/ 1003378 w 1003876"/>
                    <a:gd name="connsiteY70" fmla="*/ 1065958 h 1516072"/>
                    <a:gd name="connsiteX71" fmla="*/ 970209 w 1003876"/>
                    <a:gd name="connsiteY71" fmla="*/ 1044123 h 1516072"/>
                    <a:gd name="connsiteX72" fmla="*/ 918620 w 1003876"/>
                    <a:gd name="connsiteY72" fmla="*/ 1034598 h 1516072"/>
                    <a:gd name="connsiteX73" fmla="*/ 825429 w 1003876"/>
                    <a:gd name="connsiteY73" fmla="*/ 1034598 h 1516072"/>
                    <a:gd name="connsiteX74" fmla="*/ 730179 w 1003876"/>
                    <a:gd name="connsiteY74" fmla="*/ 1038408 h 1516072"/>
                    <a:gd name="connsiteX75" fmla="*/ 669219 w 1003876"/>
                    <a:gd name="connsiteY75" fmla="*/ 1046028 h 1516072"/>
                    <a:gd name="connsiteX76" fmla="*/ 646360 w 1003876"/>
                    <a:gd name="connsiteY76" fmla="*/ 1049838 h 1516072"/>
                    <a:gd name="connsiteX77" fmla="*/ 640078 w 1003876"/>
                    <a:gd name="connsiteY77" fmla="*/ 1026051 h 1516072"/>
                    <a:gd name="connsiteX78" fmla="*/ 673029 w 1003876"/>
                    <a:gd name="connsiteY78" fmla="*/ 992688 h 1516072"/>
                    <a:gd name="connsiteX79" fmla="*/ 674934 w 1003876"/>
                    <a:gd name="connsiteY79" fmla="*/ 986973 h 1516072"/>
                    <a:gd name="connsiteX80" fmla="*/ 680649 w 1003876"/>
                    <a:gd name="connsiteY80" fmla="*/ 985068 h 1516072"/>
                    <a:gd name="connsiteX81" fmla="*/ 686364 w 1003876"/>
                    <a:gd name="connsiteY81" fmla="*/ 981258 h 1516072"/>
                    <a:gd name="connsiteX82" fmla="*/ 695889 w 1003876"/>
                    <a:gd name="connsiteY82" fmla="*/ 971733 h 1516072"/>
                    <a:gd name="connsiteX83" fmla="*/ 705414 w 1003876"/>
                    <a:gd name="connsiteY83" fmla="*/ 960303 h 1516072"/>
                    <a:gd name="connsiteX84" fmla="*/ 716844 w 1003876"/>
                    <a:gd name="connsiteY84" fmla="*/ 952683 h 1516072"/>
                    <a:gd name="connsiteX85" fmla="*/ 732084 w 1003876"/>
                    <a:gd name="connsiteY85" fmla="*/ 939348 h 1516072"/>
                    <a:gd name="connsiteX86" fmla="*/ 741609 w 1003876"/>
                    <a:gd name="connsiteY86" fmla="*/ 927918 h 1516072"/>
                    <a:gd name="connsiteX87" fmla="*/ 753039 w 1003876"/>
                    <a:gd name="connsiteY87" fmla="*/ 918393 h 1516072"/>
                    <a:gd name="connsiteX88" fmla="*/ 758754 w 1003876"/>
                    <a:gd name="connsiteY88" fmla="*/ 906963 h 1516072"/>
                    <a:gd name="connsiteX89" fmla="*/ 760659 w 1003876"/>
                    <a:gd name="connsiteY89" fmla="*/ 901248 h 1516072"/>
                    <a:gd name="connsiteX90" fmla="*/ 766374 w 1003876"/>
                    <a:gd name="connsiteY90" fmla="*/ 889818 h 1516072"/>
                    <a:gd name="connsiteX91" fmla="*/ 764469 w 1003876"/>
                    <a:gd name="connsiteY91" fmla="*/ 874578 h 1516072"/>
                    <a:gd name="connsiteX92" fmla="*/ 758754 w 1003876"/>
                    <a:gd name="connsiteY92" fmla="*/ 872673 h 1516072"/>
                    <a:gd name="connsiteX93" fmla="*/ 737799 w 1003876"/>
                    <a:gd name="connsiteY93" fmla="*/ 874578 h 1516072"/>
                    <a:gd name="connsiteX94" fmla="*/ 732084 w 1003876"/>
                    <a:gd name="connsiteY94" fmla="*/ 878388 h 1516072"/>
                    <a:gd name="connsiteX95" fmla="*/ 699699 w 1003876"/>
                    <a:gd name="connsiteY95" fmla="*/ 899343 h 1516072"/>
                    <a:gd name="connsiteX96" fmla="*/ 595181 w 1003876"/>
                    <a:gd name="connsiteY96" fmla="*/ 957831 h 1516072"/>
                    <a:gd name="connsiteX97" fmla="*/ 507294 w 1003876"/>
                    <a:gd name="connsiteY97" fmla="*/ 847908 h 1516072"/>
                    <a:gd name="connsiteX98" fmla="*/ 503484 w 1003876"/>
                    <a:gd name="connsiteY98" fmla="*/ 358323 h 1516072"/>
                    <a:gd name="connsiteX99" fmla="*/ 499674 w 1003876"/>
                    <a:gd name="connsiteY99" fmla="*/ 66858 h 1516072"/>
                    <a:gd name="connsiteX100" fmla="*/ 490149 w 1003876"/>
                    <a:gd name="connsiteY100" fmla="*/ 40188 h 1516072"/>
                    <a:gd name="connsiteX101" fmla="*/ 488244 w 1003876"/>
                    <a:gd name="connsiteY101" fmla="*/ 34473 h 1516072"/>
                    <a:gd name="connsiteX102" fmla="*/ 484434 w 1003876"/>
                    <a:gd name="connsiteY102" fmla="*/ 28758 h 1516072"/>
                    <a:gd name="connsiteX103" fmla="*/ 478719 w 1003876"/>
                    <a:gd name="connsiteY103" fmla="*/ 17328 h 1516072"/>
                    <a:gd name="connsiteX104" fmla="*/ 473004 w 1003876"/>
                    <a:gd name="connsiteY104" fmla="*/ 13518 h 1516072"/>
                    <a:gd name="connsiteX105" fmla="*/ 469194 w 1003876"/>
                    <a:gd name="connsiteY105" fmla="*/ 7803 h 1516072"/>
                    <a:gd name="connsiteX106" fmla="*/ 429189 w 1003876"/>
                    <a:gd name="connsiteY106" fmla="*/ 11613 h 1516072"/>
                    <a:gd name="connsiteX107" fmla="*/ 425379 w 1003876"/>
                    <a:gd name="connsiteY107" fmla="*/ 78288 h 1516072"/>
                    <a:gd name="connsiteX108" fmla="*/ 425379 w 1003876"/>
                    <a:gd name="connsiteY108" fmla="*/ 84003 h 1516072"/>
                    <a:gd name="connsiteX109" fmla="*/ 436603 w 1003876"/>
                    <a:gd name="connsiteY109" fmla="*/ 225952 h 1516072"/>
                    <a:gd name="connsiteX110" fmla="*/ 440619 w 1003876"/>
                    <a:gd name="connsiteY110" fmla="*/ 421188 h 1516072"/>
                    <a:gd name="connsiteX111" fmla="*/ 440002 w 1003876"/>
                    <a:gd name="connsiteY111" fmla="*/ 789160 h 1516072"/>
                    <a:gd name="connsiteX112" fmla="*/ 430322 w 1003876"/>
                    <a:gd name="connsiteY112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17478 h 1516072"/>
                    <a:gd name="connsiteX27" fmla="*/ 335999 w 1003876"/>
                    <a:gd name="connsiteY27" fmla="*/ 1217478 h 1516072"/>
                    <a:gd name="connsiteX28" fmla="*/ 377342 w 1003876"/>
                    <a:gd name="connsiteY28" fmla="*/ 1276173 h 1516072"/>
                    <a:gd name="connsiteX29" fmla="*/ 330129 w 1003876"/>
                    <a:gd name="connsiteY29" fmla="*/ 1381308 h 1516072"/>
                    <a:gd name="connsiteX30" fmla="*/ 328224 w 1003876"/>
                    <a:gd name="connsiteY30" fmla="*/ 1420386 h 1516072"/>
                    <a:gd name="connsiteX31" fmla="*/ 332034 w 1003876"/>
                    <a:gd name="connsiteY31" fmla="*/ 1463223 h 1516072"/>
                    <a:gd name="connsiteX32" fmla="*/ 364419 w 1003876"/>
                    <a:gd name="connsiteY32" fmla="*/ 1512753 h 1516072"/>
                    <a:gd name="connsiteX33" fmla="*/ 387279 w 1003876"/>
                    <a:gd name="connsiteY33" fmla="*/ 1514658 h 1516072"/>
                    <a:gd name="connsiteX34" fmla="*/ 396804 w 1003876"/>
                    <a:gd name="connsiteY34" fmla="*/ 1491798 h 1516072"/>
                    <a:gd name="connsiteX35" fmla="*/ 403085 w 1003876"/>
                    <a:gd name="connsiteY35" fmla="*/ 1451433 h 1516072"/>
                    <a:gd name="connsiteX36" fmla="*/ 409367 w 1003876"/>
                    <a:gd name="connsiteY36" fmla="*/ 1389340 h 1516072"/>
                    <a:gd name="connsiteX37" fmla="*/ 424041 w 1003876"/>
                    <a:gd name="connsiteY37" fmla="*/ 1329152 h 1516072"/>
                    <a:gd name="connsiteX38" fmla="*/ 467289 w 1003876"/>
                    <a:gd name="connsiteY38" fmla="*/ 1265103 h 1516072"/>
                    <a:gd name="connsiteX39" fmla="*/ 528455 w 1003876"/>
                    <a:gd name="connsiteY39" fmla="*/ 1230091 h 1516072"/>
                    <a:gd name="connsiteX40" fmla="*/ 601154 w 1003876"/>
                    <a:gd name="connsiteY40" fmla="*/ 1221700 h 1516072"/>
                    <a:gd name="connsiteX41" fmla="*/ 720654 w 1003876"/>
                    <a:gd name="connsiteY41" fmla="*/ 1316538 h 1516072"/>
                    <a:gd name="connsiteX42" fmla="*/ 733989 w 1003876"/>
                    <a:gd name="connsiteY42" fmla="*/ 1326063 h 1516072"/>
                    <a:gd name="connsiteX43" fmla="*/ 743514 w 1003876"/>
                    <a:gd name="connsiteY43" fmla="*/ 1327968 h 1516072"/>
                    <a:gd name="connsiteX44" fmla="*/ 749229 w 1003876"/>
                    <a:gd name="connsiteY44" fmla="*/ 1329873 h 1516072"/>
                    <a:gd name="connsiteX45" fmla="*/ 762564 w 1003876"/>
                    <a:gd name="connsiteY45" fmla="*/ 1335588 h 1516072"/>
                    <a:gd name="connsiteX46" fmla="*/ 777804 w 1003876"/>
                    <a:gd name="connsiteY46" fmla="*/ 1333683 h 1516072"/>
                    <a:gd name="connsiteX47" fmla="*/ 789234 w 1003876"/>
                    <a:gd name="connsiteY47" fmla="*/ 1327968 h 1516072"/>
                    <a:gd name="connsiteX48" fmla="*/ 794949 w 1003876"/>
                    <a:gd name="connsiteY48" fmla="*/ 1326063 h 1516072"/>
                    <a:gd name="connsiteX49" fmla="*/ 802569 w 1003876"/>
                    <a:gd name="connsiteY49" fmla="*/ 1308918 h 1516072"/>
                    <a:gd name="connsiteX50" fmla="*/ 800664 w 1003876"/>
                    <a:gd name="connsiteY50" fmla="*/ 1284153 h 1516072"/>
                    <a:gd name="connsiteX51" fmla="*/ 798759 w 1003876"/>
                    <a:gd name="connsiteY51" fmla="*/ 1278438 h 1516072"/>
                    <a:gd name="connsiteX52" fmla="*/ 796854 w 1003876"/>
                    <a:gd name="connsiteY52" fmla="*/ 1270818 h 1516072"/>
                    <a:gd name="connsiteX53" fmla="*/ 783519 w 1003876"/>
                    <a:gd name="connsiteY53" fmla="*/ 1253673 h 1516072"/>
                    <a:gd name="connsiteX54" fmla="*/ 773994 w 1003876"/>
                    <a:gd name="connsiteY54" fmla="*/ 1247958 h 1516072"/>
                    <a:gd name="connsiteX55" fmla="*/ 648264 w 1003876"/>
                    <a:gd name="connsiteY55" fmla="*/ 1156518 h 1516072"/>
                    <a:gd name="connsiteX56" fmla="*/ 644454 w 1003876"/>
                    <a:gd name="connsiteY56" fmla="*/ 1139373 h 1516072"/>
                    <a:gd name="connsiteX57" fmla="*/ 646359 w 1003876"/>
                    <a:gd name="connsiteY57" fmla="*/ 1131753 h 1516072"/>
                    <a:gd name="connsiteX58" fmla="*/ 650169 w 1003876"/>
                    <a:gd name="connsiteY58" fmla="*/ 1114608 h 1516072"/>
                    <a:gd name="connsiteX59" fmla="*/ 653979 w 1003876"/>
                    <a:gd name="connsiteY59" fmla="*/ 1108893 h 1516072"/>
                    <a:gd name="connsiteX60" fmla="*/ 655884 w 1003876"/>
                    <a:gd name="connsiteY60" fmla="*/ 1103178 h 1516072"/>
                    <a:gd name="connsiteX61" fmla="*/ 661599 w 1003876"/>
                    <a:gd name="connsiteY61" fmla="*/ 1101273 h 1516072"/>
                    <a:gd name="connsiteX62" fmla="*/ 671124 w 1003876"/>
                    <a:gd name="connsiteY62" fmla="*/ 1089843 h 1516072"/>
                    <a:gd name="connsiteX63" fmla="*/ 724464 w 1003876"/>
                    <a:gd name="connsiteY63" fmla="*/ 1082223 h 1516072"/>
                    <a:gd name="connsiteX64" fmla="*/ 842574 w 1003876"/>
                    <a:gd name="connsiteY64" fmla="*/ 1084128 h 1516072"/>
                    <a:gd name="connsiteX65" fmla="*/ 871149 w 1003876"/>
                    <a:gd name="connsiteY65" fmla="*/ 1086033 h 1516072"/>
                    <a:gd name="connsiteX66" fmla="*/ 899724 w 1003876"/>
                    <a:gd name="connsiteY66" fmla="*/ 1091748 h 1516072"/>
                    <a:gd name="connsiteX67" fmla="*/ 922584 w 1003876"/>
                    <a:gd name="connsiteY67" fmla="*/ 1095558 h 1516072"/>
                    <a:gd name="connsiteX68" fmla="*/ 985294 w 1003876"/>
                    <a:gd name="connsiteY68" fmla="*/ 1104311 h 1516072"/>
                    <a:gd name="connsiteX69" fmla="*/ 1003378 w 1003876"/>
                    <a:gd name="connsiteY69" fmla="*/ 1065958 h 1516072"/>
                    <a:gd name="connsiteX70" fmla="*/ 970209 w 1003876"/>
                    <a:gd name="connsiteY70" fmla="*/ 1044123 h 1516072"/>
                    <a:gd name="connsiteX71" fmla="*/ 918620 w 1003876"/>
                    <a:gd name="connsiteY71" fmla="*/ 1034598 h 1516072"/>
                    <a:gd name="connsiteX72" fmla="*/ 825429 w 1003876"/>
                    <a:gd name="connsiteY72" fmla="*/ 1034598 h 1516072"/>
                    <a:gd name="connsiteX73" fmla="*/ 730179 w 1003876"/>
                    <a:gd name="connsiteY73" fmla="*/ 1038408 h 1516072"/>
                    <a:gd name="connsiteX74" fmla="*/ 669219 w 1003876"/>
                    <a:gd name="connsiteY74" fmla="*/ 1046028 h 1516072"/>
                    <a:gd name="connsiteX75" fmla="*/ 646360 w 1003876"/>
                    <a:gd name="connsiteY75" fmla="*/ 1049838 h 1516072"/>
                    <a:gd name="connsiteX76" fmla="*/ 640078 w 1003876"/>
                    <a:gd name="connsiteY76" fmla="*/ 1026051 h 1516072"/>
                    <a:gd name="connsiteX77" fmla="*/ 673029 w 1003876"/>
                    <a:gd name="connsiteY77" fmla="*/ 992688 h 1516072"/>
                    <a:gd name="connsiteX78" fmla="*/ 674934 w 1003876"/>
                    <a:gd name="connsiteY78" fmla="*/ 986973 h 1516072"/>
                    <a:gd name="connsiteX79" fmla="*/ 680649 w 1003876"/>
                    <a:gd name="connsiteY79" fmla="*/ 985068 h 1516072"/>
                    <a:gd name="connsiteX80" fmla="*/ 686364 w 1003876"/>
                    <a:gd name="connsiteY80" fmla="*/ 981258 h 1516072"/>
                    <a:gd name="connsiteX81" fmla="*/ 695889 w 1003876"/>
                    <a:gd name="connsiteY81" fmla="*/ 971733 h 1516072"/>
                    <a:gd name="connsiteX82" fmla="*/ 705414 w 1003876"/>
                    <a:gd name="connsiteY82" fmla="*/ 960303 h 1516072"/>
                    <a:gd name="connsiteX83" fmla="*/ 716844 w 1003876"/>
                    <a:gd name="connsiteY83" fmla="*/ 952683 h 1516072"/>
                    <a:gd name="connsiteX84" fmla="*/ 732084 w 1003876"/>
                    <a:gd name="connsiteY84" fmla="*/ 939348 h 1516072"/>
                    <a:gd name="connsiteX85" fmla="*/ 741609 w 1003876"/>
                    <a:gd name="connsiteY85" fmla="*/ 927918 h 1516072"/>
                    <a:gd name="connsiteX86" fmla="*/ 753039 w 1003876"/>
                    <a:gd name="connsiteY86" fmla="*/ 918393 h 1516072"/>
                    <a:gd name="connsiteX87" fmla="*/ 758754 w 1003876"/>
                    <a:gd name="connsiteY87" fmla="*/ 906963 h 1516072"/>
                    <a:gd name="connsiteX88" fmla="*/ 760659 w 1003876"/>
                    <a:gd name="connsiteY88" fmla="*/ 901248 h 1516072"/>
                    <a:gd name="connsiteX89" fmla="*/ 766374 w 1003876"/>
                    <a:gd name="connsiteY89" fmla="*/ 889818 h 1516072"/>
                    <a:gd name="connsiteX90" fmla="*/ 764469 w 1003876"/>
                    <a:gd name="connsiteY90" fmla="*/ 874578 h 1516072"/>
                    <a:gd name="connsiteX91" fmla="*/ 758754 w 1003876"/>
                    <a:gd name="connsiteY91" fmla="*/ 872673 h 1516072"/>
                    <a:gd name="connsiteX92" fmla="*/ 737799 w 1003876"/>
                    <a:gd name="connsiteY92" fmla="*/ 874578 h 1516072"/>
                    <a:gd name="connsiteX93" fmla="*/ 732084 w 1003876"/>
                    <a:gd name="connsiteY93" fmla="*/ 878388 h 1516072"/>
                    <a:gd name="connsiteX94" fmla="*/ 699699 w 1003876"/>
                    <a:gd name="connsiteY94" fmla="*/ 899343 h 1516072"/>
                    <a:gd name="connsiteX95" fmla="*/ 595181 w 1003876"/>
                    <a:gd name="connsiteY95" fmla="*/ 957831 h 1516072"/>
                    <a:gd name="connsiteX96" fmla="*/ 507294 w 1003876"/>
                    <a:gd name="connsiteY96" fmla="*/ 847908 h 1516072"/>
                    <a:gd name="connsiteX97" fmla="*/ 503484 w 1003876"/>
                    <a:gd name="connsiteY97" fmla="*/ 358323 h 1516072"/>
                    <a:gd name="connsiteX98" fmla="*/ 499674 w 1003876"/>
                    <a:gd name="connsiteY98" fmla="*/ 66858 h 1516072"/>
                    <a:gd name="connsiteX99" fmla="*/ 490149 w 1003876"/>
                    <a:gd name="connsiteY99" fmla="*/ 40188 h 1516072"/>
                    <a:gd name="connsiteX100" fmla="*/ 488244 w 1003876"/>
                    <a:gd name="connsiteY100" fmla="*/ 34473 h 1516072"/>
                    <a:gd name="connsiteX101" fmla="*/ 484434 w 1003876"/>
                    <a:gd name="connsiteY101" fmla="*/ 28758 h 1516072"/>
                    <a:gd name="connsiteX102" fmla="*/ 478719 w 1003876"/>
                    <a:gd name="connsiteY102" fmla="*/ 17328 h 1516072"/>
                    <a:gd name="connsiteX103" fmla="*/ 473004 w 1003876"/>
                    <a:gd name="connsiteY103" fmla="*/ 13518 h 1516072"/>
                    <a:gd name="connsiteX104" fmla="*/ 469194 w 1003876"/>
                    <a:gd name="connsiteY104" fmla="*/ 7803 h 1516072"/>
                    <a:gd name="connsiteX105" fmla="*/ 429189 w 1003876"/>
                    <a:gd name="connsiteY105" fmla="*/ 11613 h 1516072"/>
                    <a:gd name="connsiteX106" fmla="*/ 425379 w 1003876"/>
                    <a:gd name="connsiteY106" fmla="*/ 78288 h 1516072"/>
                    <a:gd name="connsiteX107" fmla="*/ 425379 w 1003876"/>
                    <a:gd name="connsiteY107" fmla="*/ 84003 h 1516072"/>
                    <a:gd name="connsiteX108" fmla="*/ 436603 w 1003876"/>
                    <a:gd name="connsiteY108" fmla="*/ 225952 h 1516072"/>
                    <a:gd name="connsiteX109" fmla="*/ 440619 w 1003876"/>
                    <a:gd name="connsiteY109" fmla="*/ 421188 h 1516072"/>
                    <a:gd name="connsiteX110" fmla="*/ 440002 w 1003876"/>
                    <a:gd name="connsiteY110" fmla="*/ 789160 h 1516072"/>
                    <a:gd name="connsiteX111" fmla="*/ 430322 w 1003876"/>
                    <a:gd name="connsiteY111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22421 h 1516072"/>
                    <a:gd name="connsiteX27" fmla="*/ 335999 w 1003876"/>
                    <a:gd name="connsiteY27" fmla="*/ 1217478 h 1516072"/>
                    <a:gd name="connsiteX28" fmla="*/ 377342 w 1003876"/>
                    <a:gd name="connsiteY28" fmla="*/ 1276173 h 1516072"/>
                    <a:gd name="connsiteX29" fmla="*/ 330129 w 1003876"/>
                    <a:gd name="connsiteY29" fmla="*/ 1381308 h 1516072"/>
                    <a:gd name="connsiteX30" fmla="*/ 328224 w 1003876"/>
                    <a:gd name="connsiteY30" fmla="*/ 1420386 h 1516072"/>
                    <a:gd name="connsiteX31" fmla="*/ 332034 w 1003876"/>
                    <a:gd name="connsiteY31" fmla="*/ 1463223 h 1516072"/>
                    <a:gd name="connsiteX32" fmla="*/ 364419 w 1003876"/>
                    <a:gd name="connsiteY32" fmla="*/ 1512753 h 1516072"/>
                    <a:gd name="connsiteX33" fmla="*/ 387279 w 1003876"/>
                    <a:gd name="connsiteY33" fmla="*/ 1514658 h 1516072"/>
                    <a:gd name="connsiteX34" fmla="*/ 396804 w 1003876"/>
                    <a:gd name="connsiteY34" fmla="*/ 1491798 h 1516072"/>
                    <a:gd name="connsiteX35" fmla="*/ 403085 w 1003876"/>
                    <a:gd name="connsiteY35" fmla="*/ 1451433 h 1516072"/>
                    <a:gd name="connsiteX36" fmla="*/ 409367 w 1003876"/>
                    <a:gd name="connsiteY36" fmla="*/ 1389340 h 1516072"/>
                    <a:gd name="connsiteX37" fmla="*/ 424041 w 1003876"/>
                    <a:gd name="connsiteY37" fmla="*/ 1329152 h 1516072"/>
                    <a:gd name="connsiteX38" fmla="*/ 467289 w 1003876"/>
                    <a:gd name="connsiteY38" fmla="*/ 1265103 h 1516072"/>
                    <a:gd name="connsiteX39" fmla="*/ 528455 w 1003876"/>
                    <a:gd name="connsiteY39" fmla="*/ 1230091 h 1516072"/>
                    <a:gd name="connsiteX40" fmla="*/ 601154 w 1003876"/>
                    <a:gd name="connsiteY40" fmla="*/ 1221700 h 1516072"/>
                    <a:gd name="connsiteX41" fmla="*/ 720654 w 1003876"/>
                    <a:gd name="connsiteY41" fmla="*/ 1316538 h 1516072"/>
                    <a:gd name="connsiteX42" fmla="*/ 733989 w 1003876"/>
                    <a:gd name="connsiteY42" fmla="*/ 1326063 h 1516072"/>
                    <a:gd name="connsiteX43" fmla="*/ 743514 w 1003876"/>
                    <a:gd name="connsiteY43" fmla="*/ 1327968 h 1516072"/>
                    <a:gd name="connsiteX44" fmla="*/ 749229 w 1003876"/>
                    <a:gd name="connsiteY44" fmla="*/ 1329873 h 1516072"/>
                    <a:gd name="connsiteX45" fmla="*/ 762564 w 1003876"/>
                    <a:gd name="connsiteY45" fmla="*/ 1335588 h 1516072"/>
                    <a:gd name="connsiteX46" fmla="*/ 777804 w 1003876"/>
                    <a:gd name="connsiteY46" fmla="*/ 1333683 h 1516072"/>
                    <a:gd name="connsiteX47" fmla="*/ 789234 w 1003876"/>
                    <a:gd name="connsiteY47" fmla="*/ 1327968 h 1516072"/>
                    <a:gd name="connsiteX48" fmla="*/ 794949 w 1003876"/>
                    <a:gd name="connsiteY48" fmla="*/ 1326063 h 1516072"/>
                    <a:gd name="connsiteX49" fmla="*/ 802569 w 1003876"/>
                    <a:gd name="connsiteY49" fmla="*/ 1308918 h 1516072"/>
                    <a:gd name="connsiteX50" fmla="*/ 800664 w 1003876"/>
                    <a:gd name="connsiteY50" fmla="*/ 1284153 h 1516072"/>
                    <a:gd name="connsiteX51" fmla="*/ 798759 w 1003876"/>
                    <a:gd name="connsiteY51" fmla="*/ 1278438 h 1516072"/>
                    <a:gd name="connsiteX52" fmla="*/ 796854 w 1003876"/>
                    <a:gd name="connsiteY52" fmla="*/ 1270818 h 1516072"/>
                    <a:gd name="connsiteX53" fmla="*/ 783519 w 1003876"/>
                    <a:gd name="connsiteY53" fmla="*/ 1253673 h 1516072"/>
                    <a:gd name="connsiteX54" fmla="*/ 773994 w 1003876"/>
                    <a:gd name="connsiteY54" fmla="*/ 1247958 h 1516072"/>
                    <a:gd name="connsiteX55" fmla="*/ 648264 w 1003876"/>
                    <a:gd name="connsiteY55" fmla="*/ 1156518 h 1516072"/>
                    <a:gd name="connsiteX56" fmla="*/ 644454 w 1003876"/>
                    <a:gd name="connsiteY56" fmla="*/ 1139373 h 1516072"/>
                    <a:gd name="connsiteX57" fmla="*/ 646359 w 1003876"/>
                    <a:gd name="connsiteY57" fmla="*/ 1131753 h 1516072"/>
                    <a:gd name="connsiteX58" fmla="*/ 650169 w 1003876"/>
                    <a:gd name="connsiteY58" fmla="*/ 1114608 h 1516072"/>
                    <a:gd name="connsiteX59" fmla="*/ 653979 w 1003876"/>
                    <a:gd name="connsiteY59" fmla="*/ 1108893 h 1516072"/>
                    <a:gd name="connsiteX60" fmla="*/ 655884 w 1003876"/>
                    <a:gd name="connsiteY60" fmla="*/ 1103178 h 1516072"/>
                    <a:gd name="connsiteX61" fmla="*/ 661599 w 1003876"/>
                    <a:gd name="connsiteY61" fmla="*/ 1101273 h 1516072"/>
                    <a:gd name="connsiteX62" fmla="*/ 671124 w 1003876"/>
                    <a:gd name="connsiteY62" fmla="*/ 1089843 h 1516072"/>
                    <a:gd name="connsiteX63" fmla="*/ 724464 w 1003876"/>
                    <a:gd name="connsiteY63" fmla="*/ 1082223 h 1516072"/>
                    <a:gd name="connsiteX64" fmla="*/ 842574 w 1003876"/>
                    <a:gd name="connsiteY64" fmla="*/ 1084128 h 1516072"/>
                    <a:gd name="connsiteX65" fmla="*/ 871149 w 1003876"/>
                    <a:gd name="connsiteY65" fmla="*/ 1086033 h 1516072"/>
                    <a:gd name="connsiteX66" fmla="*/ 899724 w 1003876"/>
                    <a:gd name="connsiteY66" fmla="*/ 1091748 h 1516072"/>
                    <a:gd name="connsiteX67" fmla="*/ 922584 w 1003876"/>
                    <a:gd name="connsiteY67" fmla="*/ 1095558 h 1516072"/>
                    <a:gd name="connsiteX68" fmla="*/ 985294 w 1003876"/>
                    <a:gd name="connsiteY68" fmla="*/ 1104311 h 1516072"/>
                    <a:gd name="connsiteX69" fmla="*/ 1003378 w 1003876"/>
                    <a:gd name="connsiteY69" fmla="*/ 1065958 h 1516072"/>
                    <a:gd name="connsiteX70" fmla="*/ 970209 w 1003876"/>
                    <a:gd name="connsiteY70" fmla="*/ 1044123 h 1516072"/>
                    <a:gd name="connsiteX71" fmla="*/ 918620 w 1003876"/>
                    <a:gd name="connsiteY71" fmla="*/ 1034598 h 1516072"/>
                    <a:gd name="connsiteX72" fmla="*/ 825429 w 1003876"/>
                    <a:gd name="connsiteY72" fmla="*/ 1034598 h 1516072"/>
                    <a:gd name="connsiteX73" fmla="*/ 730179 w 1003876"/>
                    <a:gd name="connsiteY73" fmla="*/ 1038408 h 1516072"/>
                    <a:gd name="connsiteX74" fmla="*/ 669219 w 1003876"/>
                    <a:gd name="connsiteY74" fmla="*/ 1046028 h 1516072"/>
                    <a:gd name="connsiteX75" fmla="*/ 646360 w 1003876"/>
                    <a:gd name="connsiteY75" fmla="*/ 1049838 h 1516072"/>
                    <a:gd name="connsiteX76" fmla="*/ 640078 w 1003876"/>
                    <a:gd name="connsiteY76" fmla="*/ 1026051 h 1516072"/>
                    <a:gd name="connsiteX77" fmla="*/ 673029 w 1003876"/>
                    <a:gd name="connsiteY77" fmla="*/ 992688 h 1516072"/>
                    <a:gd name="connsiteX78" fmla="*/ 674934 w 1003876"/>
                    <a:gd name="connsiteY78" fmla="*/ 986973 h 1516072"/>
                    <a:gd name="connsiteX79" fmla="*/ 680649 w 1003876"/>
                    <a:gd name="connsiteY79" fmla="*/ 985068 h 1516072"/>
                    <a:gd name="connsiteX80" fmla="*/ 686364 w 1003876"/>
                    <a:gd name="connsiteY80" fmla="*/ 981258 h 1516072"/>
                    <a:gd name="connsiteX81" fmla="*/ 695889 w 1003876"/>
                    <a:gd name="connsiteY81" fmla="*/ 971733 h 1516072"/>
                    <a:gd name="connsiteX82" fmla="*/ 705414 w 1003876"/>
                    <a:gd name="connsiteY82" fmla="*/ 960303 h 1516072"/>
                    <a:gd name="connsiteX83" fmla="*/ 716844 w 1003876"/>
                    <a:gd name="connsiteY83" fmla="*/ 952683 h 1516072"/>
                    <a:gd name="connsiteX84" fmla="*/ 732084 w 1003876"/>
                    <a:gd name="connsiteY84" fmla="*/ 939348 h 1516072"/>
                    <a:gd name="connsiteX85" fmla="*/ 741609 w 1003876"/>
                    <a:gd name="connsiteY85" fmla="*/ 927918 h 1516072"/>
                    <a:gd name="connsiteX86" fmla="*/ 753039 w 1003876"/>
                    <a:gd name="connsiteY86" fmla="*/ 918393 h 1516072"/>
                    <a:gd name="connsiteX87" fmla="*/ 758754 w 1003876"/>
                    <a:gd name="connsiteY87" fmla="*/ 906963 h 1516072"/>
                    <a:gd name="connsiteX88" fmla="*/ 760659 w 1003876"/>
                    <a:gd name="connsiteY88" fmla="*/ 901248 h 1516072"/>
                    <a:gd name="connsiteX89" fmla="*/ 766374 w 1003876"/>
                    <a:gd name="connsiteY89" fmla="*/ 889818 h 1516072"/>
                    <a:gd name="connsiteX90" fmla="*/ 764469 w 1003876"/>
                    <a:gd name="connsiteY90" fmla="*/ 874578 h 1516072"/>
                    <a:gd name="connsiteX91" fmla="*/ 758754 w 1003876"/>
                    <a:gd name="connsiteY91" fmla="*/ 872673 h 1516072"/>
                    <a:gd name="connsiteX92" fmla="*/ 737799 w 1003876"/>
                    <a:gd name="connsiteY92" fmla="*/ 874578 h 1516072"/>
                    <a:gd name="connsiteX93" fmla="*/ 732084 w 1003876"/>
                    <a:gd name="connsiteY93" fmla="*/ 878388 h 1516072"/>
                    <a:gd name="connsiteX94" fmla="*/ 699699 w 1003876"/>
                    <a:gd name="connsiteY94" fmla="*/ 899343 h 1516072"/>
                    <a:gd name="connsiteX95" fmla="*/ 595181 w 1003876"/>
                    <a:gd name="connsiteY95" fmla="*/ 957831 h 1516072"/>
                    <a:gd name="connsiteX96" fmla="*/ 507294 w 1003876"/>
                    <a:gd name="connsiteY96" fmla="*/ 847908 h 1516072"/>
                    <a:gd name="connsiteX97" fmla="*/ 503484 w 1003876"/>
                    <a:gd name="connsiteY97" fmla="*/ 358323 h 1516072"/>
                    <a:gd name="connsiteX98" fmla="*/ 499674 w 1003876"/>
                    <a:gd name="connsiteY98" fmla="*/ 66858 h 1516072"/>
                    <a:gd name="connsiteX99" fmla="*/ 490149 w 1003876"/>
                    <a:gd name="connsiteY99" fmla="*/ 40188 h 1516072"/>
                    <a:gd name="connsiteX100" fmla="*/ 488244 w 1003876"/>
                    <a:gd name="connsiteY100" fmla="*/ 34473 h 1516072"/>
                    <a:gd name="connsiteX101" fmla="*/ 484434 w 1003876"/>
                    <a:gd name="connsiteY101" fmla="*/ 28758 h 1516072"/>
                    <a:gd name="connsiteX102" fmla="*/ 478719 w 1003876"/>
                    <a:gd name="connsiteY102" fmla="*/ 17328 h 1516072"/>
                    <a:gd name="connsiteX103" fmla="*/ 473004 w 1003876"/>
                    <a:gd name="connsiteY103" fmla="*/ 13518 h 1516072"/>
                    <a:gd name="connsiteX104" fmla="*/ 469194 w 1003876"/>
                    <a:gd name="connsiteY104" fmla="*/ 7803 h 1516072"/>
                    <a:gd name="connsiteX105" fmla="*/ 429189 w 1003876"/>
                    <a:gd name="connsiteY105" fmla="*/ 11613 h 1516072"/>
                    <a:gd name="connsiteX106" fmla="*/ 425379 w 1003876"/>
                    <a:gd name="connsiteY106" fmla="*/ 78288 h 1516072"/>
                    <a:gd name="connsiteX107" fmla="*/ 425379 w 1003876"/>
                    <a:gd name="connsiteY107" fmla="*/ 84003 h 1516072"/>
                    <a:gd name="connsiteX108" fmla="*/ 436603 w 1003876"/>
                    <a:gd name="connsiteY108" fmla="*/ 225952 h 1516072"/>
                    <a:gd name="connsiteX109" fmla="*/ 440619 w 1003876"/>
                    <a:gd name="connsiteY109" fmla="*/ 421188 h 1516072"/>
                    <a:gd name="connsiteX110" fmla="*/ 440002 w 1003876"/>
                    <a:gd name="connsiteY110" fmla="*/ 789160 h 1516072"/>
                    <a:gd name="connsiteX111" fmla="*/ 430322 w 1003876"/>
                    <a:gd name="connsiteY111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22421 h 1516072"/>
                    <a:gd name="connsiteX27" fmla="*/ 335999 w 1003876"/>
                    <a:gd name="connsiteY27" fmla="*/ 1217478 h 1516072"/>
                    <a:gd name="connsiteX28" fmla="*/ 362514 w 1003876"/>
                    <a:gd name="connsiteY28" fmla="*/ 1273701 h 1516072"/>
                    <a:gd name="connsiteX29" fmla="*/ 330129 w 1003876"/>
                    <a:gd name="connsiteY29" fmla="*/ 1381308 h 1516072"/>
                    <a:gd name="connsiteX30" fmla="*/ 328224 w 1003876"/>
                    <a:gd name="connsiteY30" fmla="*/ 1420386 h 1516072"/>
                    <a:gd name="connsiteX31" fmla="*/ 332034 w 1003876"/>
                    <a:gd name="connsiteY31" fmla="*/ 1463223 h 1516072"/>
                    <a:gd name="connsiteX32" fmla="*/ 364419 w 1003876"/>
                    <a:gd name="connsiteY32" fmla="*/ 1512753 h 1516072"/>
                    <a:gd name="connsiteX33" fmla="*/ 387279 w 1003876"/>
                    <a:gd name="connsiteY33" fmla="*/ 1514658 h 1516072"/>
                    <a:gd name="connsiteX34" fmla="*/ 396804 w 1003876"/>
                    <a:gd name="connsiteY34" fmla="*/ 1491798 h 1516072"/>
                    <a:gd name="connsiteX35" fmla="*/ 403085 w 1003876"/>
                    <a:gd name="connsiteY35" fmla="*/ 1451433 h 1516072"/>
                    <a:gd name="connsiteX36" fmla="*/ 409367 w 1003876"/>
                    <a:gd name="connsiteY36" fmla="*/ 1389340 h 1516072"/>
                    <a:gd name="connsiteX37" fmla="*/ 424041 w 1003876"/>
                    <a:gd name="connsiteY37" fmla="*/ 1329152 h 1516072"/>
                    <a:gd name="connsiteX38" fmla="*/ 467289 w 1003876"/>
                    <a:gd name="connsiteY38" fmla="*/ 1265103 h 1516072"/>
                    <a:gd name="connsiteX39" fmla="*/ 528455 w 1003876"/>
                    <a:gd name="connsiteY39" fmla="*/ 1230091 h 1516072"/>
                    <a:gd name="connsiteX40" fmla="*/ 601154 w 1003876"/>
                    <a:gd name="connsiteY40" fmla="*/ 1221700 h 1516072"/>
                    <a:gd name="connsiteX41" fmla="*/ 720654 w 1003876"/>
                    <a:gd name="connsiteY41" fmla="*/ 1316538 h 1516072"/>
                    <a:gd name="connsiteX42" fmla="*/ 733989 w 1003876"/>
                    <a:gd name="connsiteY42" fmla="*/ 1326063 h 1516072"/>
                    <a:gd name="connsiteX43" fmla="*/ 743514 w 1003876"/>
                    <a:gd name="connsiteY43" fmla="*/ 1327968 h 1516072"/>
                    <a:gd name="connsiteX44" fmla="*/ 749229 w 1003876"/>
                    <a:gd name="connsiteY44" fmla="*/ 1329873 h 1516072"/>
                    <a:gd name="connsiteX45" fmla="*/ 762564 w 1003876"/>
                    <a:gd name="connsiteY45" fmla="*/ 1335588 h 1516072"/>
                    <a:gd name="connsiteX46" fmla="*/ 777804 w 1003876"/>
                    <a:gd name="connsiteY46" fmla="*/ 1333683 h 1516072"/>
                    <a:gd name="connsiteX47" fmla="*/ 789234 w 1003876"/>
                    <a:gd name="connsiteY47" fmla="*/ 1327968 h 1516072"/>
                    <a:gd name="connsiteX48" fmla="*/ 794949 w 1003876"/>
                    <a:gd name="connsiteY48" fmla="*/ 1326063 h 1516072"/>
                    <a:gd name="connsiteX49" fmla="*/ 802569 w 1003876"/>
                    <a:gd name="connsiteY49" fmla="*/ 1308918 h 1516072"/>
                    <a:gd name="connsiteX50" fmla="*/ 800664 w 1003876"/>
                    <a:gd name="connsiteY50" fmla="*/ 1284153 h 1516072"/>
                    <a:gd name="connsiteX51" fmla="*/ 798759 w 1003876"/>
                    <a:gd name="connsiteY51" fmla="*/ 1278438 h 1516072"/>
                    <a:gd name="connsiteX52" fmla="*/ 796854 w 1003876"/>
                    <a:gd name="connsiteY52" fmla="*/ 1270818 h 1516072"/>
                    <a:gd name="connsiteX53" fmla="*/ 783519 w 1003876"/>
                    <a:gd name="connsiteY53" fmla="*/ 1253673 h 1516072"/>
                    <a:gd name="connsiteX54" fmla="*/ 773994 w 1003876"/>
                    <a:gd name="connsiteY54" fmla="*/ 1247958 h 1516072"/>
                    <a:gd name="connsiteX55" fmla="*/ 648264 w 1003876"/>
                    <a:gd name="connsiteY55" fmla="*/ 1156518 h 1516072"/>
                    <a:gd name="connsiteX56" fmla="*/ 644454 w 1003876"/>
                    <a:gd name="connsiteY56" fmla="*/ 1139373 h 1516072"/>
                    <a:gd name="connsiteX57" fmla="*/ 646359 w 1003876"/>
                    <a:gd name="connsiteY57" fmla="*/ 1131753 h 1516072"/>
                    <a:gd name="connsiteX58" fmla="*/ 650169 w 1003876"/>
                    <a:gd name="connsiteY58" fmla="*/ 1114608 h 1516072"/>
                    <a:gd name="connsiteX59" fmla="*/ 653979 w 1003876"/>
                    <a:gd name="connsiteY59" fmla="*/ 1108893 h 1516072"/>
                    <a:gd name="connsiteX60" fmla="*/ 655884 w 1003876"/>
                    <a:gd name="connsiteY60" fmla="*/ 1103178 h 1516072"/>
                    <a:gd name="connsiteX61" fmla="*/ 661599 w 1003876"/>
                    <a:gd name="connsiteY61" fmla="*/ 1101273 h 1516072"/>
                    <a:gd name="connsiteX62" fmla="*/ 671124 w 1003876"/>
                    <a:gd name="connsiteY62" fmla="*/ 1089843 h 1516072"/>
                    <a:gd name="connsiteX63" fmla="*/ 724464 w 1003876"/>
                    <a:gd name="connsiteY63" fmla="*/ 1082223 h 1516072"/>
                    <a:gd name="connsiteX64" fmla="*/ 842574 w 1003876"/>
                    <a:gd name="connsiteY64" fmla="*/ 1084128 h 1516072"/>
                    <a:gd name="connsiteX65" fmla="*/ 871149 w 1003876"/>
                    <a:gd name="connsiteY65" fmla="*/ 1086033 h 1516072"/>
                    <a:gd name="connsiteX66" fmla="*/ 899724 w 1003876"/>
                    <a:gd name="connsiteY66" fmla="*/ 1091748 h 1516072"/>
                    <a:gd name="connsiteX67" fmla="*/ 922584 w 1003876"/>
                    <a:gd name="connsiteY67" fmla="*/ 1095558 h 1516072"/>
                    <a:gd name="connsiteX68" fmla="*/ 985294 w 1003876"/>
                    <a:gd name="connsiteY68" fmla="*/ 1104311 h 1516072"/>
                    <a:gd name="connsiteX69" fmla="*/ 1003378 w 1003876"/>
                    <a:gd name="connsiteY69" fmla="*/ 1065958 h 1516072"/>
                    <a:gd name="connsiteX70" fmla="*/ 970209 w 1003876"/>
                    <a:gd name="connsiteY70" fmla="*/ 1044123 h 1516072"/>
                    <a:gd name="connsiteX71" fmla="*/ 918620 w 1003876"/>
                    <a:gd name="connsiteY71" fmla="*/ 1034598 h 1516072"/>
                    <a:gd name="connsiteX72" fmla="*/ 825429 w 1003876"/>
                    <a:gd name="connsiteY72" fmla="*/ 1034598 h 1516072"/>
                    <a:gd name="connsiteX73" fmla="*/ 730179 w 1003876"/>
                    <a:gd name="connsiteY73" fmla="*/ 1038408 h 1516072"/>
                    <a:gd name="connsiteX74" fmla="*/ 669219 w 1003876"/>
                    <a:gd name="connsiteY74" fmla="*/ 1046028 h 1516072"/>
                    <a:gd name="connsiteX75" fmla="*/ 646360 w 1003876"/>
                    <a:gd name="connsiteY75" fmla="*/ 1049838 h 1516072"/>
                    <a:gd name="connsiteX76" fmla="*/ 640078 w 1003876"/>
                    <a:gd name="connsiteY76" fmla="*/ 1026051 h 1516072"/>
                    <a:gd name="connsiteX77" fmla="*/ 673029 w 1003876"/>
                    <a:gd name="connsiteY77" fmla="*/ 992688 h 1516072"/>
                    <a:gd name="connsiteX78" fmla="*/ 674934 w 1003876"/>
                    <a:gd name="connsiteY78" fmla="*/ 986973 h 1516072"/>
                    <a:gd name="connsiteX79" fmla="*/ 680649 w 1003876"/>
                    <a:gd name="connsiteY79" fmla="*/ 985068 h 1516072"/>
                    <a:gd name="connsiteX80" fmla="*/ 686364 w 1003876"/>
                    <a:gd name="connsiteY80" fmla="*/ 981258 h 1516072"/>
                    <a:gd name="connsiteX81" fmla="*/ 695889 w 1003876"/>
                    <a:gd name="connsiteY81" fmla="*/ 971733 h 1516072"/>
                    <a:gd name="connsiteX82" fmla="*/ 705414 w 1003876"/>
                    <a:gd name="connsiteY82" fmla="*/ 960303 h 1516072"/>
                    <a:gd name="connsiteX83" fmla="*/ 716844 w 1003876"/>
                    <a:gd name="connsiteY83" fmla="*/ 952683 h 1516072"/>
                    <a:gd name="connsiteX84" fmla="*/ 732084 w 1003876"/>
                    <a:gd name="connsiteY84" fmla="*/ 939348 h 1516072"/>
                    <a:gd name="connsiteX85" fmla="*/ 741609 w 1003876"/>
                    <a:gd name="connsiteY85" fmla="*/ 927918 h 1516072"/>
                    <a:gd name="connsiteX86" fmla="*/ 753039 w 1003876"/>
                    <a:gd name="connsiteY86" fmla="*/ 918393 h 1516072"/>
                    <a:gd name="connsiteX87" fmla="*/ 758754 w 1003876"/>
                    <a:gd name="connsiteY87" fmla="*/ 906963 h 1516072"/>
                    <a:gd name="connsiteX88" fmla="*/ 760659 w 1003876"/>
                    <a:gd name="connsiteY88" fmla="*/ 901248 h 1516072"/>
                    <a:gd name="connsiteX89" fmla="*/ 766374 w 1003876"/>
                    <a:gd name="connsiteY89" fmla="*/ 889818 h 1516072"/>
                    <a:gd name="connsiteX90" fmla="*/ 764469 w 1003876"/>
                    <a:gd name="connsiteY90" fmla="*/ 874578 h 1516072"/>
                    <a:gd name="connsiteX91" fmla="*/ 758754 w 1003876"/>
                    <a:gd name="connsiteY91" fmla="*/ 872673 h 1516072"/>
                    <a:gd name="connsiteX92" fmla="*/ 737799 w 1003876"/>
                    <a:gd name="connsiteY92" fmla="*/ 874578 h 1516072"/>
                    <a:gd name="connsiteX93" fmla="*/ 732084 w 1003876"/>
                    <a:gd name="connsiteY93" fmla="*/ 878388 h 1516072"/>
                    <a:gd name="connsiteX94" fmla="*/ 699699 w 1003876"/>
                    <a:gd name="connsiteY94" fmla="*/ 899343 h 1516072"/>
                    <a:gd name="connsiteX95" fmla="*/ 595181 w 1003876"/>
                    <a:gd name="connsiteY95" fmla="*/ 957831 h 1516072"/>
                    <a:gd name="connsiteX96" fmla="*/ 507294 w 1003876"/>
                    <a:gd name="connsiteY96" fmla="*/ 847908 h 1516072"/>
                    <a:gd name="connsiteX97" fmla="*/ 503484 w 1003876"/>
                    <a:gd name="connsiteY97" fmla="*/ 358323 h 1516072"/>
                    <a:gd name="connsiteX98" fmla="*/ 499674 w 1003876"/>
                    <a:gd name="connsiteY98" fmla="*/ 66858 h 1516072"/>
                    <a:gd name="connsiteX99" fmla="*/ 490149 w 1003876"/>
                    <a:gd name="connsiteY99" fmla="*/ 40188 h 1516072"/>
                    <a:gd name="connsiteX100" fmla="*/ 488244 w 1003876"/>
                    <a:gd name="connsiteY100" fmla="*/ 34473 h 1516072"/>
                    <a:gd name="connsiteX101" fmla="*/ 484434 w 1003876"/>
                    <a:gd name="connsiteY101" fmla="*/ 28758 h 1516072"/>
                    <a:gd name="connsiteX102" fmla="*/ 478719 w 1003876"/>
                    <a:gd name="connsiteY102" fmla="*/ 17328 h 1516072"/>
                    <a:gd name="connsiteX103" fmla="*/ 473004 w 1003876"/>
                    <a:gd name="connsiteY103" fmla="*/ 13518 h 1516072"/>
                    <a:gd name="connsiteX104" fmla="*/ 469194 w 1003876"/>
                    <a:gd name="connsiteY104" fmla="*/ 7803 h 1516072"/>
                    <a:gd name="connsiteX105" fmla="*/ 429189 w 1003876"/>
                    <a:gd name="connsiteY105" fmla="*/ 11613 h 1516072"/>
                    <a:gd name="connsiteX106" fmla="*/ 425379 w 1003876"/>
                    <a:gd name="connsiteY106" fmla="*/ 78288 h 1516072"/>
                    <a:gd name="connsiteX107" fmla="*/ 425379 w 1003876"/>
                    <a:gd name="connsiteY107" fmla="*/ 84003 h 1516072"/>
                    <a:gd name="connsiteX108" fmla="*/ 436603 w 1003876"/>
                    <a:gd name="connsiteY108" fmla="*/ 225952 h 1516072"/>
                    <a:gd name="connsiteX109" fmla="*/ 440619 w 1003876"/>
                    <a:gd name="connsiteY109" fmla="*/ 421188 h 1516072"/>
                    <a:gd name="connsiteX110" fmla="*/ 440002 w 1003876"/>
                    <a:gd name="connsiteY110" fmla="*/ 789160 h 1516072"/>
                    <a:gd name="connsiteX111" fmla="*/ 430322 w 1003876"/>
                    <a:gd name="connsiteY111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22421 h 1516072"/>
                    <a:gd name="connsiteX27" fmla="*/ 335999 w 1003876"/>
                    <a:gd name="connsiteY27" fmla="*/ 1217478 h 1516072"/>
                    <a:gd name="connsiteX28" fmla="*/ 362514 w 1003876"/>
                    <a:gd name="connsiteY28" fmla="*/ 1273701 h 1516072"/>
                    <a:gd name="connsiteX29" fmla="*/ 320243 w 1003876"/>
                    <a:gd name="connsiteY29" fmla="*/ 1364008 h 1516072"/>
                    <a:gd name="connsiteX30" fmla="*/ 328224 w 1003876"/>
                    <a:gd name="connsiteY30" fmla="*/ 1420386 h 1516072"/>
                    <a:gd name="connsiteX31" fmla="*/ 332034 w 1003876"/>
                    <a:gd name="connsiteY31" fmla="*/ 1463223 h 1516072"/>
                    <a:gd name="connsiteX32" fmla="*/ 364419 w 1003876"/>
                    <a:gd name="connsiteY32" fmla="*/ 1512753 h 1516072"/>
                    <a:gd name="connsiteX33" fmla="*/ 387279 w 1003876"/>
                    <a:gd name="connsiteY33" fmla="*/ 1514658 h 1516072"/>
                    <a:gd name="connsiteX34" fmla="*/ 396804 w 1003876"/>
                    <a:gd name="connsiteY34" fmla="*/ 1491798 h 1516072"/>
                    <a:gd name="connsiteX35" fmla="*/ 403085 w 1003876"/>
                    <a:gd name="connsiteY35" fmla="*/ 1451433 h 1516072"/>
                    <a:gd name="connsiteX36" fmla="*/ 409367 w 1003876"/>
                    <a:gd name="connsiteY36" fmla="*/ 1389340 h 1516072"/>
                    <a:gd name="connsiteX37" fmla="*/ 424041 w 1003876"/>
                    <a:gd name="connsiteY37" fmla="*/ 1329152 h 1516072"/>
                    <a:gd name="connsiteX38" fmla="*/ 467289 w 1003876"/>
                    <a:gd name="connsiteY38" fmla="*/ 1265103 h 1516072"/>
                    <a:gd name="connsiteX39" fmla="*/ 528455 w 1003876"/>
                    <a:gd name="connsiteY39" fmla="*/ 1230091 h 1516072"/>
                    <a:gd name="connsiteX40" fmla="*/ 601154 w 1003876"/>
                    <a:gd name="connsiteY40" fmla="*/ 1221700 h 1516072"/>
                    <a:gd name="connsiteX41" fmla="*/ 720654 w 1003876"/>
                    <a:gd name="connsiteY41" fmla="*/ 1316538 h 1516072"/>
                    <a:gd name="connsiteX42" fmla="*/ 733989 w 1003876"/>
                    <a:gd name="connsiteY42" fmla="*/ 1326063 h 1516072"/>
                    <a:gd name="connsiteX43" fmla="*/ 743514 w 1003876"/>
                    <a:gd name="connsiteY43" fmla="*/ 1327968 h 1516072"/>
                    <a:gd name="connsiteX44" fmla="*/ 749229 w 1003876"/>
                    <a:gd name="connsiteY44" fmla="*/ 1329873 h 1516072"/>
                    <a:gd name="connsiteX45" fmla="*/ 762564 w 1003876"/>
                    <a:gd name="connsiteY45" fmla="*/ 1335588 h 1516072"/>
                    <a:gd name="connsiteX46" fmla="*/ 777804 w 1003876"/>
                    <a:gd name="connsiteY46" fmla="*/ 1333683 h 1516072"/>
                    <a:gd name="connsiteX47" fmla="*/ 789234 w 1003876"/>
                    <a:gd name="connsiteY47" fmla="*/ 1327968 h 1516072"/>
                    <a:gd name="connsiteX48" fmla="*/ 794949 w 1003876"/>
                    <a:gd name="connsiteY48" fmla="*/ 1326063 h 1516072"/>
                    <a:gd name="connsiteX49" fmla="*/ 802569 w 1003876"/>
                    <a:gd name="connsiteY49" fmla="*/ 1308918 h 1516072"/>
                    <a:gd name="connsiteX50" fmla="*/ 800664 w 1003876"/>
                    <a:gd name="connsiteY50" fmla="*/ 1284153 h 1516072"/>
                    <a:gd name="connsiteX51" fmla="*/ 798759 w 1003876"/>
                    <a:gd name="connsiteY51" fmla="*/ 1278438 h 1516072"/>
                    <a:gd name="connsiteX52" fmla="*/ 796854 w 1003876"/>
                    <a:gd name="connsiteY52" fmla="*/ 1270818 h 1516072"/>
                    <a:gd name="connsiteX53" fmla="*/ 783519 w 1003876"/>
                    <a:gd name="connsiteY53" fmla="*/ 1253673 h 1516072"/>
                    <a:gd name="connsiteX54" fmla="*/ 773994 w 1003876"/>
                    <a:gd name="connsiteY54" fmla="*/ 1247958 h 1516072"/>
                    <a:gd name="connsiteX55" fmla="*/ 648264 w 1003876"/>
                    <a:gd name="connsiteY55" fmla="*/ 1156518 h 1516072"/>
                    <a:gd name="connsiteX56" fmla="*/ 644454 w 1003876"/>
                    <a:gd name="connsiteY56" fmla="*/ 1139373 h 1516072"/>
                    <a:gd name="connsiteX57" fmla="*/ 646359 w 1003876"/>
                    <a:gd name="connsiteY57" fmla="*/ 1131753 h 1516072"/>
                    <a:gd name="connsiteX58" fmla="*/ 650169 w 1003876"/>
                    <a:gd name="connsiteY58" fmla="*/ 1114608 h 1516072"/>
                    <a:gd name="connsiteX59" fmla="*/ 653979 w 1003876"/>
                    <a:gd name="connsiteY59" fmla="*/ 1108893 h 1516072"/>
                    <a:gd name="connsiteX60" fmla="*/ 655884 w 1003876"/>
                    <a:gd name="connsiteY60" fmla="*/ 1103178 h 1516072"/>
                    <a:gd name="connsiteX61" fmla="*/ 661599 w 1003876"/>
                    <a:gd name="connsiteY61" fmla="*/ 1101273 h 1516072"/>
                    <a:gd name="connsiteX62" fmla="*/ 671124 w 1003876"/>
                    <a:gd name="connsiteY62" fmla="*/ 1089843 h 1516072"/>
                    <a:gd name="connsiteX63" fmla="*/ 724464 w 1003876"/>
                    <a:gd name="connsiteY63" fmla="*/ 1082223 h 1516072"/>
                    <a:gd name="connsiteX64" fmla="*/ 842574 w 1003876"/>
                    <a:gd name="connsiteY64" fmla="*/ 1084128 h 1516072"/>
                    <a:gd name="connsiteX65" fmla="*/ 871149 w 1003876"/>
                    <a:gd name="connsiteY65" fmla="*/ 1086033 h 1516072"/>
                    <a:gd name="connsiteX66" fmla="*/ 899724 w 1003876"/>
                    <a:gd name="connsiteY66" fmla="*/ 1091748 h 1516072"/>
                    <a:gd name="connsiteX67" fmla="*/ 922584 w 1003876"/>
                    <a:gd name="connsiteY67" fmla="*/ 1095558 h 1516072"/>
                    <a:gd name="connsiteX68" fmla="*/ 985294 w 1003876"/>
                    <a:gd name="connsiteY68" fmla="*/ 1104311 h 1516072"/>
                    <a:gd name="connsiteX69" fmla="*/ 1003378 w 1003876"/>
                    <a:gd name="connsiteY69" fmla="*/ 1065958 h 1516072"/>
                    <a:gd name="connsiteX70" fmla="*/ 970209 w 1003876"/>
                    <a:gd name="connsiteY70" fmla="*/ 1044123 h 1516072"/>
                    <a:gd name="connsiteX71" fmla="*/ 918620 w 1003876"/>
                    <a:gd name="connsiteY71" fmla="*/ 1034598 h 1516072"/>
                    <a:gd name="connsiteX72" fmla="*/ 825429 w 1003876"/>
                    <a:gd name="connsiteY72" fmla="*/ 1034598 h 1516072"/>
                    <a:gd name="connsiteX73" fmla="*/ 730179 w 1003876"/>
                    <a:gd name="connsiteY73" fmla="*/ 1038408 h 1516072"/>
                    <a:gd name="connsiteX74" fmla="*/ 669219 w 1003876"/>
                    <a:gd name="connsiteY74" fmla="*/ 1046028 h 1516072"/>
                    <a:gd name="connsiteX75" fmla="*/ 646360 w 1003876"/>
                    <a:gd name="connsiteY75" fmla="*/ 1049838 h 1516072"/>
                    <a:gd name="connsiteX76" fmla="*/ 640078 w 1003876"/>
                    <a:gd name="connsiteY76" fmla="*/ 1026051 h 1516072"/>
                    <a:gd name="connsiteX77" fmla="*/ 673029 w 1003876"/>
                    <a:gd name="connsiteY77" fmla="*/ 992688 h 1516072"/>
                    <a:gd name="connsiteX78" fmla="*/ 674934 w 1003876"/>
                    <a:gd name="connsiteY78" fmla="*/ 986973 h 1516072"/>
                    <a:gd name="connsiteX79" fmla="*/ 680649 w 1003876"/>
                    <a:gd name="connsiteY79" fmla="*/ 985068 h 1516072"/>
                    <a:gd name="connsiteX80" fmla="*/ 686364 w 1003876"/>
                    <a:gd name="connsiteY80" fmla="*/ 981258 h 1516072"/>
                    <a:gd name="connsiteX81" fmla="*/ 695889 w 1003876"/>
                    <a:gd name="connsiteY81" fmla="*/ 971733 h 1516072"/>
                    <a:gd name="connsiteX82" fmla="*/ 705414 w 1003876"/>
                    <a:gd name="connsiteY82" fmla="*/ 960303 h 1516072"/>
                    <a:gd name="connsiteX83" fmla="*/ 716844 w 1003876"/>
                    <a:gd name="connsiteY83" fmla="*/ 952683 h 1516072"/>
                    <a:gd name="connsiteX84" fmla="*/ 732084 w 1003876"/>
                    <a:gd name="connsiteY84" fmla="*/ 939348 h 1516072"/>
                    <a:gd name="connsiteX85" fmla="*/ 741609 w 1003876"/>
                    <a:gd name="connsiteY85" fmla="*/ 927918 h 1516072"/>
                    <a:gd name="connsiteX86" fmla="*/ 753039 w 1003876"/>
                    <a:gd name="connsiteY86" fmla="*/ 918393 h 1516072"/>
                    <a:gd name="connsiteX87" fmla="*/ 758754 w 1003876"/>
                    <a:gd name="connsiteY87" fmla="*/ 906963 h 1516072"/>
                    <a:gd name="connsiteX88" fmla="*/ 760659 w 1003876"/>
                    <a:gd name="connsiteY88" fmla="*/ 901248 h 1516072"/>
                    <a:gd name="connsiteX89" fmla="*/ 766374 w 1003876"/>
                    <a:gd name="connsiteY89" fmla="*/ 889818 h 1516072"/>
                    <a:gd name="connsiteX90" fmla="*/ 764469 w 1003876"/>
                    <a:gd name="connsiteY90" fmla="*/ 874578 h 1516072"/>
                    <a:gd name="connsiteX91" fmla="*/ 758754 w 1003876"/>
                    <a:gd name="connsiteY91" fmla="*/ 872673 h 1516072"/>
                    <a:gd name="connsiteX92" fmla="*/ 737799 w 1003876"/>
                    <a:gd name="connsiteY92" fmla="*/ 874578 h 1516072"/>
                    <a:gd name="connsiteX93" fmla="*/ 732084 w 1003876"/>
                    <a:gd name="connsiteY93" fmla="*/ 878388 h 1516072"/>
                    <a:gd name="connsiteX94" fmla="*/ 699699 w 1003876"/>
                    <a:gd name="connsiteY94" fmla="*/ 899343 h 1516072"/>
                    <a:gd name="connsiteX95" fmla="*/ 595181 w 1003876"/>
                    <a:gd name="connsiteY95" fmla="*/ 957831 h 1516072"/>
                    <a:gd name="connsiteX96" fmla="*/ 507294 w 1003876"/>
                    <a:gd name="connsiteY96" fmla="*/ 847908 h 1516072"/>
                    <a:gd name="connsiteX97" fmla="*/ 503484 w 1003876"/>
                    <a:gd name="connsiteY97" fmla="*/ 358323 h 1516072"/>
                    <a:gd name="connsiteX98" fmla="*/ 499674 w 1003876"/>
                    <a:gd name="connsiteY98" fmla="*/ 66858 h 1516072"/>
                    <a:gd name="connsiteX99" fmla="*/ 490149 w 1003876"/>
                    <a:gd name="connsiteY99" fmla="*/ 40188 h 1516072"/>
                    <a:gd name="connsiteX100" fmla="*/ 488244 w 1003876"/>
                    <a:gd name="connsiteY100" fmla="*/ 34473 h 1516072"/>
                    <a:gd name="connsiteX101" fmla="*/ 484434 w 1003876"/>
                    <a:gd name="connsiteY101" fmla="*/ 28758 h 1516072"/>
                    <a:gd name="connsiteX102" fmla="*/ 478719 w 1003876"/>
                    <a:gd name="connsiteY102" fmla="*/ 17328 h 1516072"/>
                    <a:gd name="connsiteX103" fmla="*/ 473004 w 1003876"/>
                    <a:gd name="connsiteY103" fmla="*/ 13518 h 1516072"/>
                    <a:gd name="connsiteX104" fmla="*/ 469194 w 1003876"/>
                    <a:gd name="connsiteY104" fmla="*/ 7803 h 1516072"/>
                    <a:gd name="connsiteX105" fmla="*/ 429189 w 1003876"/>
                    <a:gd name="connsiteY105" fmla="*/ 11613 h 1516072"/>
                    <a:gd name="connsiteX106" fmla="*/ 425379 w 1003876"/>
                    <a:gd name="connsiteY106" fmla="*/ 78288 h 1516072"/>
                    <a:gd name="connsiteX107" fmla="*/ 425379 w 1003876"/>
                    <a:gd name="connsiteY107" fmla="*/ 84003 h 1516072"/>
                    <a:gd name="connsiteX108" fmla="*/ 436603 w 1003876"/>
                    <a:gd name="connsiteY108" fmla="*/ 225952 h 1516072"/>
                    <a:gd name="connsiteX109" fmla="*/ 440619 w 1003876"/>
                    <a:gd name="connsiteY109" fmla="*/ 421188 h 1516072"/>
                    <a:gd name="connsiteX110" fmla="*/ 440002 w 1003876"/>
                    <a:gd name="connsiteY110" fmla="*/ 789160 h 1516072"/>
                    <a:gd name="connsiteX111" fmla="*/ 430322 w 1003876"/>
                    <a:gd name="connsiteY111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27234 w 1003876"/>
                    <a:gd name="connsiteY18" fmla="*/ 1154613 h 1516072"/>
                    <a:gd name="connsiteX19" fmla="*/ 15804 w 1003876"/>
                    <a:gd name="connsiteY19" fmla="*/ 1160328 h 1516072"/>
                    <a:gd name="connsiteX20" fmla="*/ 6279 w 1003876"/>
                    <a:gd name="connsiteY20" fmla="*/ 1169853 h 1516072"/>
                    <a:gd name="connsiteX21" fmla="*/ 4374 w 1003876"/>
                    <a:gd name="connsiteY21" fmla="*/ 1175568 h 1516072"/>
                    <a:gd name="connsiteX22" fmla="*/ 564 w 1003876"/>
                    <a:gd name="connsiteY22" fmla="*/ 1181283 h 1516072"/>
                    <a:gd name="connsiteX23" fmla="*/ 6279 w 1003876"/>
                    <a:gd name="connsiteY23" fmla="*/ 1213668 h 1516072"/>
                    <a:gd name="connsiteX24" fmla="*/ 11994 w 1003876"/>
                    <a:gd name="connsiteY24" fmla="*/ 1217478 h 1516072"/>
                    <a:gd name="connsiteX25" fmla="*/ 17709 w 1003876"/>
                    <a:gd name="connsiteY25" fmla="*/ 1219383 h 1516072"/>
                    <a:gd name="connsiteX26" fmla="*/ 145344 w 1003876"/>
                    <a:gd name="connsiteY26" fmla="*/ 1222421 h 1516072"/>
                    <a:gd name="connsiteX27" fmla="*/ 335999 w 1003876"/>
                    <a:gd name="connsiteY27" fmla="*/ 1217478 h 1516072"/>
                    <a:gd name="connsiteX28" fmla="*/ 362514 w 1003876"/>
                    <a:gd name="connsiteY28" fmla="*/ 1273701 h 1516072"/>
                    <a:gd name="connsiteX29" fmla="*/ 335071 w 1003876"/>
                    <a:gd name="connsiteY29" fmla="*/ 1356594 h 1516072"/>
                    <a:gd name="connsiteX30" fmla="*/ 328224 w 1003876"/>
                    <a:gd name="connsiteY30" fmla="*/ 1420386 h 1516072"/>
                    <a:gd name="connsiteX31" fmla="*/ 332034 w 1003876"/>
                    <a:gd name="connsiteY31" fmla="*/ 1463223 h 1516072"/>
                    <a:gd name="connsiteX32" fmla="*/ 364419 w 1003876"/>
                    <a:gd name="connsiteY32" fmla="*/ 1512753 h 1516072"/>
                    <a:gd name="connsiteX33" fmla="*/ 387279 w 1003876"/>
                    <a:gd name="connsiteY33" fmla="*/ 1514658 h 1516072"/>
                    <a:gd name="connsiteX34" fmla="*/ 396804 w 1003876"/>
                    <a:gd name="connsiteY34" fmla="*/ 1491798 h 1516072"/>
                    <a:gd name="connsiteX35" fmla="*/ 403085 w 1003876"/>
                    <a:gd name="connsiteY35" fmla="*/ 1451433 h 1516072"/>
                    <a:gd name="connsiteX36" fmla="*/ 409367 w 1003876"/>
                    <a:gd name="connsiteY36" fmla="*/ 1389340 h 1516072"/>
                    <a:gd name="connsiteX37" fmla="*/ 424041 w 1003876"/>
                    <a:gd name="connsiteY37" fmla="*/ 1329152 h 1516072"/>
                    <a:gd name="connsiteX38" fmla="*/ 467289 w 1003876"/>
                    <a:gd name="connsiteY38" fmla="*/ 1265103 h 1516072"/>
                    <a:gd name="connsiteX39" fmla="*/ 528455 w 1003876"/>
                    <a:gd name="connsiteY39" fmla="*/ 1230091 h 1516072"/>
                    <a:gd name="connsiteX40" fmla="*/ 601154 w 1003876"/>
                    <a:gd name="connsiteY40" fmla="*/ 1221700 h 1516072"/>
                    <a:gd name="connsiteX41" fmla="*/ 720654 w 1003876"/>
                    <a:gd name="connsiteY41" fmla="*/ 1316538 h 1516072"/>
                    <a:gd name="connsiteX42" fmla="*/ 733989 w 1003876"/>
                    <a:gd name="connsiteY42" fmla="*/ 1326063 h 1516072"/>
                    <a:gd name="connsiteX43" fmla="*/ 743514 w 1003876"/>
                    <a:gd name="connsiteY43" fmla="*/ 1327968 h 1516072"/>
                    <a:gd name="connsiteX44" fmla="*/ 749229 w 1003876"/>
                    <a:gd name="connsiteY44" fmla="*/ 1329873 h 1516072"/>
                    <a:gd name="connsiteX45" fmla="*/ 762564 w 1003876"/>
                    <a:gd name="connsiteY45" fmla="*/ 1335588 h 1516072"/>
                    <a:gd name="connsiteX46" fmla="*/ 777804 w 1003876"/>
                    <a:gd name="connsiteY46" fmla="*/ 1333683 h 1516072"/>
                    <a:gd name="connsiteX47" fmla="*/ 789234 w 1003876"/>
                    <a:gd name="connsiteY47" fmla="*/ 1327968 h 1516072"/>
                    <a:gd name="connsiteX48" fmla="*/ 794949 w 1003876"/>
                    <a:gd name="connsiteY48" fmla="*/ 1326063 h 1516072"/>
                    <a:gd name="connsiteX49" fmla="*/ 802569 w 1003876"/>
                    <a:gd name="connsiteY49" fmla="*/ 1308918 h 1516072"/>
                    <a:gd name="connsiteX50" fmla="*/ 800664 w 1003876"/>
                    <a:gd name="connsiteY50" fmla="*/ 1284153 h 1516072"/>
                    <a:gd name="connsiteX51" fmla="*/ 798759 w 1003876"/>
                    <a:gd name="connsiteY51" fmla="*/ 1278438 h 1516072"/>
                    <a:gd name="connsiteX52" fmla="*/ 796854 w 1003876"/>
                    <a:gd name="connsiteY52" fmla="*/ 1270818 h 1516072"/>
                    <a:gd name="connsiteX53" fmla="*/ 783519 w 1003876"/>
                    <a:gd name="connsiteY53" fmla="*/ 1253673 h 1516072"/>
                    <a:gd name="connsiteX54" fmla="*/ 773994 w 1003876"/>
                    <a:gd name="connsiteY54" fmla="*/ 1247958 h 1516072"/>
                    <a:gd name="connsiteX55" fmla="*/ 648264 w 1003876"/>
                    <a:gd name="connsiteY55" fmla="*/ 1156518 h 1516072"/>
                    <a:gd name="connsiteX56" fmla="*/ 644454 w 1003876"/>
                    <a:gd name="connsiteY56" fmla="*/ 1139373 h 1516072"/>
                    <a:gd name="connsiteX57" fmla="*/ 646359 w 1003876"/>
                    <a:gd name="connsiteY57" fmla="*/ 1131753 h 1516072"/>
                    <a:gd name="connsiteX58" fmla="*/ 650169 w 1003876"/>
                    <a:gd name="connsiteY58" fmla="*/ 1114608 h 1516072"/>
                    <a:gd name="connsiteX59" fmla="*/ 653979 w 1003876"/>
                    <a:gd name="connsiteY59" fmla="*/ 1108893 h 1516072"/>
                    <a:gd name="connsiteX60" fmla="*/ 655884 w 1003876"/>
                    <a:gd name="connsiteY60" fmla="*/ 1103178 h 1516072"/>
                    <a:gd name="connsiteX61" fmla="*/ 661599 w 1003876"/>
                    <a:gd name="connsiteY61" fmla="*/ 1101273 h 1516072"/>
                    <a:gd name="connsiteX62" fmla="*/ 671124 w 1003876"/>
                    <a:gd name="connsiteY62" fmla="*/ 1089843 h 1516072"/>
                    <a:gd name="connsiteX63" fmla="*/ 724464 w 1003876"/>
                    <a:gd name="connsiteY63" fmla="*/ 1082223 h 1516072"/>
                    <a:gd name="connsiteX64" fmla="*/ 842574 w 1003876"/>
                    <a:gd name="connsiteY64" fmla="*/ 1084128 h 1516072"/>
                    <a:gd name="connsiteX65" fmla="*/ 871149 w 1003876"/>
                    <a:gd name="connsiteY65" fmla="*/ 1086033 h 1516072"/>
                    <a:gd name="connsiteX66" fmla="*/ 899724 w 1003876"/>
                    <a:gd name="connsiteY66" fmla="*/ 1091748 h 1516072"/>
                    <a:gd name="connsiteX67" fmla="*/ 922584 w 1003876"/>
                    <a:gd name="connsiteY67" fmla="*/ 1095558 h 1516072"/>
                    <a:gd name="connsiteX68" fmla="*/ 985294 w 1003876"/>
                    <a:gd name="connsiteY68" fmla="*/ 1104311 h 1516072"/>
                    <a:gd name="connsiteX69" fmla="*/ 1003378 w 1003876"/>
                    <a:gd name="connsiteY69" fmla="*/ 1065958 h 1516072"/>
                    <a:gd name="connsiteX70" fmla="*/ 970209 w 1003876"/>
                    <a:gd name="connsiteY70" fmla="*/ 1044123 h 1516072"/>
                    <a:gd name="connsiteX71" fmla="*/ 918620 w 1003876"/>
                    <a:gd name="connsiteY71" fmla="*/ 1034598 h 1516072"/>
                    <a:gd name="connsiteX72" fmla="*/ 825429 w 1003876"/>
                    <a:gd name="connsiteY72" fmla="*/ 1034598 h 1516072"/>
                    <a:gd name="connsiteX73" fmla="*/ 730179 w 1003876"/>
                    <a:gd name="connsiteY73" fmla="*/ 1038408 h 1516072"/>
                    <a:gd name="connsiteX74" fmla="*/ 669219 w 1003876"/>
                    <a:gd name="connsiteY74" fmla="*/ 1046028 h 1516072"/>
                    <a:gd name="connsiteX75" fmla="*/ 646360 w 1003876"/>
                    <a:gd name="connsiteY75" fmla="*/ 1049838 h 1516072"/>
                    <a:gd name="connsiteX76" fmla="*/ 640078 w 1003876"/>
                    <a:gd name="connsiteY76" fmla="*/ 1026051 h 1516072"/>
                    <a:gd name="connsiteX77" fmla="*/ 673029 w 1003876"/>
                    <a:gd name="connsiteY77" fmla="*/ 992688 h 1516072"/>
                    <a:gd name="connsiteX78" fmla="*/ 674934 w 1003876"/>
                    <a:gd name="connsiteY78" fmla="*/ 986973 h 1516072"/>
                    <a:gd name="connsiteX79" fmla="*/ 680649 w 1003876"/>
                    <a:gd name="connsiteY79" fmla="*/ 985068 h 1516072"/>
                    <a:gd name="connsiteX80" fmla="*/ 686364 w 1003876"/>
                    <a:gd name="connsiteY80" fmla="*/ 981258 h 1516072"/>
                    <a:gd name="connsiteX81" fmla="*/ 695889 w 1003876"/>
                    <a:gd name="connsiteY81" fmla="*/ 971733 h 1516072"/>
                    <a:gd name="connsiteX82" fmla="*/ 705414 w 1003876"/>
                    <a:gd name="connsiteY82" fmla="*/ 960303 h 1516072"/>
                    <a:gd name="connsiteX83" fmla="*/ 716844 w 1003876"/>
                    <a:gd name="connsiteY83" fmla="*/ 952683 h 1516072"/>
                    <a:gd name="connsiteX84" fmla="*/ 732084 w 1003876"/>
                    <a:gd name="connsiteY84" fmla="*/ 939348 h 1516072"/>
                    <a:gd name="connsiteX85" fmla="*/ 741609 w 1003876"/>
                    <a:gd name="connsiteY85" fmla="*/ 927918 h 1516072"/>
                    <a:gd name="connsiteX86" fmla="*/ 753039 w 1003876"/>
                    <a:gd name="connsiteY86" fmla="*/ 918393 h 1516072"/>
                    <a:gd name="connsiteX87" fmla="*/ 758754 w 1003876"/>
                    <a:gd name="connsiteY87" fmla="*/ 906963 h 1516072"/>
                    <a:gd name="connsiteX88" fmla="*/ 760659 w 1003876"/>
                    <a:gd name="connsiteY88" fmla="*/ 901248 h 1516072"/>
                    <a:gd name="connsiteX89" fmla="*/ 766374 w 1003876"/>
                    <a:gd name="connsiteY89" fmla="*/ 889818 h 1516072"/>
                    <a:gd name="connsiteX90" fmla="*/ 764469 w 1003876"/>
                    <a:gd name="connsiteY90" fmla="*/ 874578 h 1516072"/>
                    <a:gd name="connsiteX91" fmla="*/ 758754 w 1003876"/>
                    <a:gd name="connsiteY91" fmla="*/ 872673 h 1516072"/>
                    <a:gd name="connsiteX92" fmla="*/ 737799 w 1003876"/>
                    <a:gd name="connsiteY92" fmla="*/ 874578 h 1516072"/>
                    <a:gd name="connsiteX93" fmla="*/ 732084 w 1003876"/>
                    <a:gd name="connsiteY93" fmla="*/ 878388 h 1516072"/>
                    <a:gd name="connsiteX94" fmla="*/ 699699 w 1003876"/>
                    <a:gd name="connsiteY94" fmla="*/ 899343 h 1516072"/>
                    <a:gd name="connsiteX95" fmla="*/ 595181 w 1003876"/>
                    <a:gd name="connsiteY95" fmla="*/ 957831 h 1516072"/>
                    <a:gd name="connsiteX96" fmla="*/ 507294 w 1003876"/>
                    <a:gd name="connsiteY96" fmla="*/ 847908 h 1516072"/>
                    <a:gd name="connsiteX97" fmla="*/ 503484 w 1003876"/>
                    <a:gd name="connsiteY97" fmla="*/ 358323 h 1516072"/>
                    <a:gd name="connsiteX98" fmla="*/ 499674 w 1003876"/>
                    <a:gd name="connsiteY98" fmla="*/ 66858 h 1516072"/>
                    <a:gd name="connsiteX99" fmla="*/ 490149 w 1003876"/>
                    <a:gd name="connsiteY99" fmla="*/ 40188 h 1516072"/>
                    <a:gd name="connsiteX100" fmla="*/ 488244 w 1003876"/>
                    <a:gd name="connsiteY100" fmla="*/ 34473 h 1516072"/>
                    <a:gd name="connsiteX101" fmla="*/ 484434 w 1003876"/>
                    <a:gd name="connsiteY101" fmla="*/ 28758 h 1516072"/>
                    <a:gd name="connsiteX102" fmla="*/ 478719 w 1003876"/>
                    <a:gd name="connsiteY102" fmla="*/ 17328 h 1516072"/>
                    <a:gd name="connsiteX103" fmla="*/ 473004 w 1003876"/>
                    <a:gd name="connsiteY103" fmla="*/ 13518 h 1516072"/>
                    <a:gd name="connsiteX104" fmla="*/ 469194 w 1003876"/>
                    <a:gd name="connsiteY104" fmla="*/ 7803 h 1516072"/>
                    <a:gd name="connsiteX105" fmla="*/ 429189 w 1003876"/>
                    <a:gd name="connsiteY105" fmla="*/ 11613 h 1516072"/>
                    <a:gd name="connsiteX106" fmla="*/ 425379 w 1003876"/>
                    <a:gd name="connsiteY106" fmla="*/ 78288 h 1516072"/>
                    <a:gd name="connsiteX107" fmla="*/ 425379 w 1003876"/>
                    <a:gd name="connsiteY107" fmla="*/ 84003 h 1516072"/>
                    <a:gd name="connsiteX108" fmla="*/ 436603 w 1003876"/>
                    <a:gd name="connsiteY108" fmla="*/ 225952 h 1516072"/>
                    <a:gd name="connsiteX109" fmla="*/ 440619 w 1003876"/>
                    <a:gd name="connsiteY109" fmla="*/ 421188 h 1516072"/>
                    <a:gd name="connsiteX110" fmla="*/ 440002 w 1003876"/>
                    <a:gd name="connsiteY110" fmla="*/ 789160 h 1516072"/>
                    <a:gd name="connsiteX111" fmla="*/ 430322 w 1003876"/>
                    <a:gd name="connsiteY111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4454 w 1003876"/>
                    <a:gd name="connsiteY55" fmla="*/ 1139373 h 1516072"/>
                    <a:gd name="connsiteX56" fmla="*/ 646359 w 1003876"/>
                    <a:gd name="connsiteY56" fmla="*/ 1131753 h 1516072"/>
                    <a:gd name="connsiteX57" fmla="*/ 650169 w 1003876"/>
                    <a:gd name="connsiteY57" fmla="*/ 1114608 h 1516072"/>
                    <a:gd name="connsiteX58" fmla="*/ 653979 w 1003876"/>
                    <a:gd name="connsiteY58" fmla="*/ 1108893 h 1516072"/>
                    <a:gd name="connsiteX59" fmla="*/ 655884 w 1003876"/>
                    <a:gd name="connsiteY59" fmla="*/ 1103178 h 1516072"/>
                    <a:gd name="connsiteX60" fmla="*/ 661599 w 1003876"/>
                    <a:gd name="connsiteY60" fmla="*/ 1101273 h 1516072"/>
                    <a:gd name="connsiteX61" fmla="*/ 671124 w 1003876"/>
                    <a:gd name="connsiteY61" fmla="*/ 1089843 h 1516072"/>
                    <a:gd name="connsiteX62" fmla="*/ 724464 w 1003876"/>
                    <a:gd name="connsiteY62" fmla="*/ 1082223 h 1516072"/>
                    <a:gd name="connsiteX63" fmla="*/ 842574 w 1003876"/>
                    <a:gd name="connsiteY63" fmla="*/ 1084128 h 1516072"/>
                    <a:gd name="connsiteX64" fmla="*/ 871149 w 1003876"/>
                    <a:gd name="connsiteY64" fmla="*/ 1086033 h 1516072"/>
                    <a:gd name="connsiteX65" fmla="*/ 899724 w 1003876"/>
                    <a:gd name="connsiteY65" fmla="*/ 1091748 h 1516072"/>
                    <a:gd name="connsiteX66" fmla="*/ 922584 w 1003876"/>
                    <a:gd name="connsiteY66" fmla="*/ 1095558 h 1516072"/>
                    <a:gd name="connsiteX67" fmla="*/ 985294 w 1003876"/>
                    <a:gd name="connsiteY67" fmla="*/ 1104311 h 1516072"/>
                    <a:gd name="connsiteX68" fmla="*/ 1003378 w 1003876"/>
                    <a:gd name="connsiteY68" fmla="*/ 1065958 h 1516072"/>
                    <a:gd name="connsiteX69" fmla="*/ 970209 w 1003876"/>
                    <a:gd name="connsiteY69" fmla="*/ 1044123 h 1516072"/>
                    <a:gd name="connsiteX70" fmla="*/ 918620 w 1003876"/>
                    <a:gd name="connsiteY70" fmla="*/ 1034598 h 1516072"/>
                    <a:gd name="connsiteX71" fmla="*/ 825429 w 1003876"/>
                    <a:gd name="connsiteY71" fmla="*/ 1034598 h 1516072"/>
                    <a:gd name="connsiteX72" fmla="*/ 730179 w 1003876"/>
                    <a:gd name="connsiteY72" fmla="*/ 1038408 h 1516072"/>
                    <a:gd name="connsiteX73" fmla="*/ 669219 w 1003876"/>
                    <a:gd name="connsiteY73" fmla="*/ 1046028 h 1516072"/>
                    <a:gd name="connsiteX74" fmla="*/ 646360 w 1003876"/>
                    <a:gd name="connsiteY74" fmla="*/ 1049838 h 1516072"/>
                    <a:gd name="connsiteX75" fmla="*/ 640078 w 1003876"/>
                    <a:gd name="connsiteY75" fmla="*/ 1026051 h 1516072"/>
                    <a:gd name="connsiteX76" fmla="*/ 673029 w 1003876"/>
                    <a:gd name="connsiteY76" fmla="*/ 992688 h 1516072"/>
                    <a:gd name="connsiteX77" fmla="*/ 674934 w 1003876"/>
                    <a:gd name="connsiteY77" fmla="*/ 986973 h 1516072"/>
                    <a:gd name="connsiteX78" fmla="*/ 680649 w 1003876"/>
                    <a:gd name="connsiteY78" fmla="*/ 985068 h 1516072"/>
                    <a:gd name="connsiteX79" fmla="*/ 686364 w 1003876"/>
                    <a:gd name="connsiteY79" fmla="*/ 981258 h 1516072"/>
                    <a:gd name="connsiteX80" fmla="*/ 695889 w 1003876"/>
                    <a:gd name="connsiteY80" fmla="*/ 971733 h 1516072"/>
                    <a:gd name="connsiteX81" fmla="*/ 705414 w 1003876"/>
                    <a:gd name="connsiteY81" fmla="*/ 960303 h 1516072"/>
                    <a:gd name="connsiteX82" fmla="*/ 716844 w 1003876"/>
                    <a:gd name="connsiteY82" fmla="*/ 952683 h 1516072"/>
                    <a:gd name="connsiteX83" fmla="*/ 732084 w 1003876"/>
                    <a:gd name="connsiteY83" fmla="*/ 939348 h 1516072"/>
                    <a:gd name="connsiteX84" fmla="*/ 741609 w 1003876"/>
                    <a:gd name="connsiteY84" fmla="*/ 927918 h 1516072"/>
                    <a:gd name="connsiteX85" fmla="*/ 753039 w 1003876"/>
                    <a:gd name="connsiteY85" fmla="*/ 918393 h 1516072"/>
                    <a:gd name="connsiteX86" fmla="*/ 758754 w 1003876"/>
                    <a:gd name="connsiteY86" fmla="*/ 906963 h 1516072"/>
                    <a:gd name="connsiteX87" fmla="*/ 760659 w 1003876"/>
                    <a:gd name="connsiteY87" fmla="*/ 901248 h 1516072"/>
                    <a:gd name="connsiteX88" fmla="*/ 766374 w 1003876"/>
                    <a:gd name="connsiteY88" fmla="*/ 889818 h 1516072"/>
                    <a:gd name="connsiteX89" fmla="*/ 764469 w 1003876"/>
                    <a:gd name="connsiteY89" fmla="*/ 874578 h 1516072"/>
                    <a:gd name="connsiteX90" fmla="*/ 758754 w 1003876"/>
                    <a:gd name="connsiteY90" fmla="*/ 872673 h 1516072"/>
                    <a:gd name="connsiteX91" fmla="*/ 737799 w 1003876"/>
                    <a:gd name="connsiteY91" fmla="*/ 874578 h 1516072"/>
                    <a:gd name="connsiteX92" fmla="*/ 732084 w 1003876"/>
                    <a:gd name="connsiteY92" fmla="*/ 878388 h 1516072"/>
                    <a:gd name="connsiteX93" fmla="*/ 699699 w 1003876"/>
                    <a:gd name="connsiteY93" fmla="*/ 899343 h 1516072"/>
                    <a:gd name="connsiteX94" fmla="*/ 595181 w 1003876"/>
                    <a:gd name="connsiteY94" fmla="*/ 957831 h 1516072"/>
                    <a:gd name="connsiteX95" fmla="*/ 507294 w 1003876"/>
                    <a:gd name="connsiteY95" fmla="*/ 847908 h 1516072"/>
                    <a:gd name="connsiteX96" fmla="*/ 503484 w 1003876"/>
                    <a:gd name="connsiteY96" fmla="*/ 358323 h 1516072"/>
                    <a:gd name="connsiteX97" fmla="*/ 499674 w 1003876"/>
                    <a:gd name="connsiteY97" fmla="*/ 66858 h 1516072"/>
                    <a:gd name="connsiteX98" fmla="*/ 490149 w 1003876"/>
                    <a:gd name="connsiteY98" fmla="*/ 40188 h 1516072"/>
                    <a:gd name="connsiteX99" fmla="*/ 488244 w 1003876"/>
                    <a:gd name="connsiteY99" fmla="*/ 34473 h 1516072"/>
                    <a:gd name="connsiteX100" fmla="*/ 484434 w 1003876"/>
                    <a:gd name="connsiteY100" fmla="*/ 28758 h 1516072"/>
                    <a:gd name="connsiteX101" fmla="*/ 478719 w 1003876"/>
                    <a:gd name="connsiteY101" fmla="*/ 17328 h 1516072"/>
                    <a:gd name="connsiteX102" fmla="*/ 473004 w 1003876"/>
                    <a:gd name="connsiteY102" fmla="*/ 13518 h 1516072"/>
                    <a:gd name="connsiteX103" fmla="*/ 469194 w 1003876"/>
                    <a:gd name="connsiteY103" fmla="*/ 7803 h 1516072"/>
                    <a:gd name="connsiteX104" fmla="*/ 429189 w 1003876"/>
                    <a:gd name="connsiteY104" fmla="*/ 11613 h 1516072"/>
                    <a:gd name="connsiteX105" fmla="*/ 425379 w 1003876"/>
                    <a:gd name="connsiteY105" fmla="*/ 78288 h 1516072"/>
                    <a:gd name="connsiteX106" fmla="*/ 425379 w 1003876"/>
                    <a:gd name="connsiteY106" fmla="*/ 84003 h 1516072"/>
                    <a:gd name="connsiteX107" fmla="*/ 436603 w 1003876"/>
                    <a:gd name="connsiteY107" fmla="*/ 225952 h 1516072"/>
                    <a:gd name="connsiteX108" fmla="*/ 440619 w 1003876"/>
                    <a:gd name="connsiteY108" fmla="*/ 421188 h 1516072"/>
                    <a:gd name="connsiteX109" fmla="*/ 440002 w 1003876"/>
                    <a:gd name="connsiteY109" fmla="*/ 789160 h 1516072"/>
                    <a:gd name="connsiteX110" fmla="*/ 430322 w 1003876"/>
                    <a:gd name="connsiteY110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4454 w 1003876"/>
                    <a:gd name="connsiteY55" fmla="*/ 1139373 h 1516072"/>
                    <a:gd name="connsiteX56" fmla="*/ 646359 w 1003876"/>
                    <a:gd name="connsiteY56" fmla="*/ 1131753 h 1516072"/>
                    <a:gd name="connsiteX57" fmla="*/ 650169 w 1003876"/>
                    <a:gd name="connsiteY57" fmla="*/ 1114608 h 1516072"/>
                    <a:gd name="connsiteX58" fmla="*/ 653979 w 1003876"/>
                    <a:gd name="connsiteY58" fmla="*/ 1108893 h 1516072"/>
                    <a:gd name="connsiteX59" fmla="*/ 655884 w 1003876"/>
                    <a:gd name="connsiteY59" fmla="*/ 1103178 h 1516072"/>
                    <a:gd name="connsiteX60" fmla="*/ 671124 w 1003876"/>
                    <a:gd name="connsiteY60" fmla="*/ 1089843 h 1516072"/>
                    <a:gd name="connsiteX61" fmla="*/ 724464 w 1003876"/>
                    <a:gd name="connsiteY61" fmla="*/ 1082223 h 1516072"/>
                    <a:gd name="connsiteX62" fmla="*/ 842574 w 1003876"/>
                    <a:gd name="connsiteY62" fmla="*/ 1084128 h 1516072"/>
                    <a:gd name="connsiteX63" fmla="*/ 871149 w 1003876"/>
                    <a:gd name="connsiteY63" fmla="*/ 1086033 h 1516072"/>
                    <a:gd name="connsiteX64" fmla="*/ 899724 w 1003876"/>
                    <a:gd name="connsiteY64" fmla="*/ 1091748 h 1516072"/>
                    <a:gd name="connsiteX65" fmla="*/ 922584 w 1003876"/>
                    <a:gd name="connsiteY65" fmla="*/ 1095558 h 1516072"/>
                    <a:gd name="connsiteX66" fmla="*/ 985294 w 1003876"/>
                    <a:gd name="connsiteY66" fmla="*/ 1104311 h 1516072"/>
                    <a:gd name="connsiteX67" fmla="*/ 1003378 w 1003876"/>
                    <a:gd name="connsiteY67" fmla="*/ 1065958 h 1516072"/>
                    <a:gd name="connsiteX68" fmla="*/ 970209 w 1003876"/>
                    <a:gd name="connsiteY68" fmla="*/ 1044123 h 1516072"/>
                    <a:gd name="connsiteX69" fmla="*/ 918620 w 1003876"/>
                    <a:gd name="connsiteY69" fmla="*/ 1034598 h 1516072"/>
                    <a:gd name="connsiteX70" fmla="*/ 825429 w 1003876"/>
                    <a:gd name="connsiteY70" fmla="*/ 1034598 h 1516072"/>
                    <a:gd name="connsiteX71" fmla="*/ 730179 w 1003876"/>
                    <a:gd name="connsiteY71" fmla="*/ 1038408 h 1516072"/>
                    <a:gd name="connsiteX72" fmla="*/ 669219 w 1003876"/>
                    <a:gd name="connsiteY72" fmla="*/ 1046028 h 1516072"/>
                    <a:gd name="connsiteX73" fmla="*/ 646360 w 1003876"/>
                    <a:gd name="connsiteY73" fmla="*/ 1049838 h 1516072"/>
                    <a:gd name="connsiteX74" fmla="*/ 640078 w 1003876"/>
                    <a:gd name="connsiteY74" fmla="*/ 1026051 h 1516072"/>
                    <a:gd name="connsiteX75" fmla="*/ 673029 w 1003876"/>
                    <a:gd name="connsiteY75" fmla="*/ 992688 h 1516072"/>
                    <a:gd name="connsiteX76" fmla="*/ 674934 w 1003876"/>
                    <a:gd name="connsiteY76" fmla="*/ 986973 h 1516072"/>
                    <a:gd name="connsiteX77" fmla="*/ 680649 w 1003876"/>
                    <a:gd name="connsiteY77" fmla="*/ 985068 h 1516072"/>
                    <a:gd name="connsiteX78" fmla="*/ 686364 w 1003876"/>
                    <a:gd name="connsiteY78" fmla="*/ 981258 h 1516072"/>
                    <a:gd name="connsiteX79" fmla="*/ 695889 w 1003876"/>
                    <a:gd name="connsiteY79" fmla="*/ 971733 h 1516072"/>
                    <a:gd name="connsiteX80" fmla="*/ 705414 w 1003876"/>
                    <a:gd name="connsiteY80" fmla="*/ 960303 h 1516072"/>
                    <a:gd name="connsiteX81" fmla="*/ 716844 w 1003876"/>
                    <a:gd name="connsiteY81" fmla="*/ 952683 h 1516072"/>
                    <a:gd name="connsiteX82" fmla="*/ 732084 w 1003876"/>
                    <a:gd name="connsiteY82" fmla="*/ 939348 h 1516072"/>
                    <a:gd name="connsiteX83" fmla="*/ 741609 w 1003876"/>
                    <a:gd name="connsiteY83" fmla="*/ 927918 h 1516072"/>
                    <a:gd name="connsiteX84" fmla="*/ 753039 w 1003876"/>
                    <a:gd name="connsiteY84" fmla="*/ 918393 h 1516072"/>
                    <a:gd name="connsiteX85" fmla="*/ 758754 w 1003876"/>
                    <a:gd name="connsiteY85" fmla="*/ 906963 h 1516072"/>
                    <a:gd name="connsiteX86" fmla="*/ 760659 w 1003876"/>
                    <a:gd name="connsiteY86" fmla="*/ 901248 h 1516072"/>
                    <a:gd name="connsiteX87" fmla="*/ 766374 w 1003876"/>
                    <a:gd name="connsiteY87" fmla="*/ 889818 h 1516072"/>
                    <a:gd name="connsiteX88" fmla="*/ 764469 w 1003876"/>
                    <a:gd name="connsiteY88" fmla="*/ 874578 h 1516072"/>
                    <a:gd name="connsiteX89" fmla="*/ 758754 w 1003876"/>
                    <a:gd name="connsiteY89" fmla="*/ 872673 h 1516072"/>
                    <a:gd name="connsiteX90" fmla="*/ 737799 w 1003876"/>
                    <a:gd name="connsiteY90" fmla="*/ 874578 h 1516072"/>
                    <a:gd name="connsiteX91" fmla="*/ 732084 w 1003876"/>
                    <a:gd name="connsiteY91" fmla="*/ 878388 h 1516072"/>
                    <a:gd name="connsiteX92" fmla="*/ 699699 w 1003876"/>
                    <a:gd name="connsiteY92" fmla="*/ 899343 h 1516072"/>
                    <a:gd name="connsiteX93" fmla="*/ 595181 w 1003876"/>
                    <a:gd name="connsiteY93" fmla="*/ 957831 h 1516072"/>
                    <a:gd name="connsiteX94" fmla="*/ 507294 w 1003876"/>
                    <a:gd name="connsiteY94" fmla="*/ 847908 h 1516072"/>
                    <a:gd name="connsiteX95" fmla="*/ 503484 w 1003876"/>
                    <a:gd name="connsiteY95" fmla="*/ 358323 h 1516072"/>
                    <a:gd name="connsiteX96" fmla="*/ 499674 w 1003876"/>
                    <a:gd name="connsiteY96" fmla="*/ 66858 h 1516072"/>
                    <a:gd name="connsiteX97" fmla="*/ 490149 w 1003876"/>
                    <a:gd name="connsiteY97" fmla="*/ 40188 h 1516072"/>
                    <a:gd name="connsiteX98" fmla="*/ 488244 w 1003876"/>
                    <a:gd name="connsiteY98" fmla="*/ 34473 h 1516072"/>
                    <a:gd name="connsiteX99" fmla="*/ 484434 w 1003876"/>
                    <a:gd name="connsiteY99" fmla="*/ 28758 h 1516072"/>
                    <a:gd name="connsiteX100" fmla="*/ 478719 w 1003876"/>
                    <a:gd name="connsiteY100" fmla="*/ 17328 h 1516072"/>
                    <a:gd name="connsiteX101" fmla="*/ 473004 w 1003876"/>
                    <a:gd name="connsiteY101" fmla="*/ 13518 h 1516072"/>
                    <a:gd name="connsiteX102" fmla="*/ 469194 w 1003876"/>
                    <a:gd name="connsiteY102" fmla="*/ 7803 h 1516072"/>
                    <a:gd name="connsiteX103" fmla="*/ 429189 w 1003876"/>
                    <a:gd name="connsiteY103" fmla="*/ 11613 h 1516072"/>
                    <a:gd name="connsiteX104" fmla="*/ 425379 w 1003876"/>
                    <a:gd name="connsiteY104" fmla="*/ 78288 h 1516072"/>
                    <a:gd name="connsiteX105" fmla="*/ 425379 w 1003876"/>
                    <a:gd name="connsiteY105" fmla="*/ 84003 h 1516072"/>
                    <a:gd name="connsiteX106" fmla="*/ 436603 w 1003876"/>
                    <a:gd name="connsiteY106" fmla="*/ 225952 h 1516072"/>
                    <a:gd name="connsiteX107" fmla="*/ 440619 w 1003876"/>
                    <a:gd name="connsiteY107" fmla="*/ 421188 h 1516072"/>
                    <a:gd name="connsiteX108" fmla="*/ 440002 w 1003876"/>
                    <a:gd name="connsiteY108" fmla="*/ 789160 h 1516072"/>
                    <a:gd name="connsiteX109" fmla="*/ 430322 w 1003876"/>
                    <a:gd name="connsiteY109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4454 w 1003876"/>
                    <a:gd name="connsiteY55" fmla="*/ 1139373 h 1516072"/>
                    <a:gd name="connsiteX56" fmla="*/ 646359 w 1003876"/>
                    <a:gd name="connsiteY56" fmla="*/ 1131753 h 1516072"/>
                    <a:gd name="connsiteX57" fmla="*/ 650169 w 1003876"/>
                    <a:gd name="connsiteY57" fmla="*/ 1114608 h 1516072"/>
                    <a:gd name="connsiteX58" fmla="*/ 655884 w 1003876"/>
                    <a:gd name="connsiteY58" fmla="*/ 1103178 h 1516072"/>
                    <a:gd name="connsiteX59" fmla="*/ 671124 w 1003876"/>
                    <a:gd name="connsiteY59" fmla="*/ 1089843 h 1516072"/>
                    <a:gd name="connsiteX60" fmla="*/ 724464 w 1003876"/>
                    <a:gd name="connsiteY60" fmla="*/ 1082223 h 1516072"/>
                    <a:gd name="connsiteX61" fmla="*/ 842574 w 1003876"/>
                    <a:gd name="connsiteY61" fmla="*/ 1084128 h 1516072"/>
                    <a:gd name="connsiteX62" fmla="*/ 871149 w 1003876"/>
                    <a:gd name="connsiteY62" fmla="*/ 1086033 h 1516072"/>
                    <a:gd name="connsiteX63" fmla="*/ 899724 w 1003876"/>
                    <a:gd name="connsiteY63" fmla="*/ 1091748 h 1516072"/>
                    <a:gd name="connsiteX64" fmla="*/ 922584 w 1003876"/>
                    <a:gd name="connsiteY64" fmla="*/ 1095558 h 1516072"/>
                    <a:gd name="connsiteX65" fmla="*/ 985294 w 1003876"/>
                    <a:gd name="connsiteY65" fmla="*/ 1104311 h 1516072"/>
                    <a:gd name="connsiteX66" fmla="*/ 1003378 w 1003876"/>
                    <a:gd name="connsiteY66" fmla="*/ 1065958 h 1516072"/>
                    <a:gd name="connsiteX67" fmla="*/ 970209 w 1003876"/>
                    <a:gd name="connsiteY67" fmla="*/ 1044123 h 1516072"/>
                    <a:gd name="connsiteX68" fmla="*/ 918620 w 1003876"/>
                    <a:gd name="connsiteY68" fmla="*/ 1034598 h 1516072"/>
                    <a:gd name="connsiteX69" fmla="*/ 825429 w 1003876"/>
                    <a:gd name="connsiteY69" fmla="*/ 1034598 h 1516072"/>
                    <a:gd name="connsiteX70" fmla="*/ 730179 w 1003876"/>
                    <a:gd name="connsiteY70" fmla="*/ 1038408 h 1516072"/>
                    <a:gd name="connsiteX71" fmla="*/ 669219 w 1003876"/>
                    <a:gd name="connsiteY71" fmla="*/ 1046028 h 1516072"/>
                    <a:gd name="connsiteX72" fmla="*/ 646360 w 1003876"/>
                    <a:gd name="connsiteY72" fmla="*/ 1049838 h 1516072"/>
                    <a:gd name="connsiteX73" fmla="*/ 640078 w 1003876"/>
                    <a:gd name="connsiteY73" fmla="*/ 1026051 h 1516072"/>
                    <a:gd name="connsiteX74" fmla="*/ 673029 w 1003876"/>
                    <a:gd name="connsiteY74" fmla="*/ 992688 h 1516072"/>
                    <a:gd name="connsiteX75" fmla="*/ 674934 w 1003876"/>
                    <a:gd name="connsiteY75" fmla="*/ 986973 h 1516072"/>
                    <a:gd name="connsiteX76" fmla="*/ 680649 w 1003876"/>
                    <a:gd name="connsiteY76" fmla="*/ 985068 h 1516072"/>
                    <a:gd name="connsiteX77" fmla="*/ 686364 w 1003876"/>
                    <a:gd name="connsiteY77" fmla="*/ 981258 h 1516072"/>
                    <a:gd name="connsiteX78" fmla="*/ 695889 w 1003876"/>
                    <a:gd name="connsiteY78" fmla="*/ 971733 h 1516072"/>
                    <a:gd name="connsiteX79" fmla="*/ 705414 w 1003876"/>
                    <a:gd name="connsiteY79" fmla="*/ 960303 h 1516072"/>
                    <a:gd name="connsiteX80" fmla="*/ 716844 w 1003876"/>
                    <a:gd name="connsiteY80" fmla="*/ 952683 h 1516072"/>
                    <a:gd name="connsiteX81" fmla="*/ 732084 w 1003876"/>
                    <a:gd name="connsiteY81" fmla="*/ 939348 h 1516072"/>
                    <a:gd name="connsiteX82" fmla="*/ 741609 w 1003876"/>
                    <a:gd name="connsiteY82" fmla="*/ 927918 h 1516072"/>
                    <a:gd name="connsiteX83" fmla="*/ 753039 w 1003876"/>
                    <a:gd name="connsiteY83" fmla="*/ 918393 h 1516072"/>
                    <a:gd name="connsiteX84" fmla="*/ 758754 w 1003876"/>
                    <a:gd name="connsiteY84" fmla="*/ 906963 h 1516072"/>
                    <a:gd name="connsiteX85" fmla="*/ 760659 w 1003876"/>
                    <a:gd name="connsiteY85" fmla="*/ 901248 h 1516072"/>
                    <a:gd name="connsiteX86" fmla="*/ 766374 w 1003876"/>
                    <a:gd name="connsiteY86" fmla="*/ 889818 h 1516072"/>
                    <a:gd name="connsiteX87" fmla="*/ 764469 w 1003876"/>
                    <a:gd name="connsiteY87" fmla="*/ 874578 h 1516072"/>
                    <a:gd name="connsiteX88" fmla="*/ 758754 w 1003876"/>
                    <a:gd name="connsiteY88" fmla="*/ 872673 h 1516072"/>
                    <a:gd name="connsiteX89" fmla="*/ 737799 w 1003876"/>
                    <a:gd name="connsiteY89" fmla="*/ 874578 h 1516072"/>
                    <a:gd name="connsiteX90" fmla="*/ 732084 w 1003876"/>
                    <a:gd name="connsiteY90" fmla="*/ 878388 h 1516072"/>
                    <a:gd name="connsiteX91" fmla="*/ 699699 w 1003876"/>
                    <a:gd name="connsiteY91" fmla="*/ 899343 h 1516072"/>
                    <a:gd name="connsiteX92" fmla="*/ 595181 w 1003876"/>
                    <a:gd name="connsiteY92" fmla="*/ 957831 h 1516072"/>
                    <a:gd name="connsiteX93" fmla="*/ 507294 w 1003876"/>
                    <a:gd name="connsiteY93" fmla="*/ 847908 h 1516072"/>
                    <a:gd name="connsiteX94" fmla="*/ 503484 w 1003876"/>
                    <a:gd name="connsiteY94" fmla="*/ 358323 h 1516072"/>
                    <a:gd name="connsiteX95" fmla="*/ 499674 w 1003876"/>
                    <a:gd name="connsiteY95" fmla="*/ 66858 h 1516072"/>
                    <a:gd name="connsiteX96" fmla="*/ 490149 w 1003876"/>
                    <a:gd name="connsiteY96" fmla="*/ 40188 h 1516072"/>
                    <a:gd name="connsiteX97" fmla="*/ 488244 w 1003876"/>
                    <a:gd name="connsiteY97" fmla="*/ 34473 h 1516072"/>
                    <a:gd name="connsiteX98" fmla="*/ 484434 w 1003876"/>
                    <a:gd name="connsiteY98" fmla="*/ 28758 h 1516072"/>
                    <a:gd name="connsiteX99" fmla="*/ 478719 w 1003876"/>
                    <a:gd name="connsiteY99" fmla="*/ 17328 h 1516072"/>
                    <a:gd name="connsiteX100" fmla="*/ 473004 w 1003876"/>
                    <a:gd name="connsiteY100" fmla="*/ 13518 h 1516072"/>
                    <a:gd name="connsiteX101" fmla="*/ 469194 w 1003876"/>
                    <a:gd name="connsiteY101" fmla="*/ 7803 h 1516072"/>
                    <a:gd name="connsiteX102" fmla="*/ 429189 w 1003876"/>
                    <a:gd name="connsiteY102" fmla="*/ 11613 h 1516072"/>
                    <a:gd name="connsiteX103" fmla="*/ 425379 w 1003876"/>
                    <a:gd name="connsiteY103" fmla="*/ 78288 h 1516072"/>
                    <a:gd name="connsiteX104" fmla="*/ 425379 w 1003876"/>
                    <a:gd name="connsiteY104" fmla="*/ 84003 h 1516072"/>
                    <a:gd name="connsiteX105" fmla="*/ 436603 w 1003876"/>
                    <a:gd name="connsiteY105" fmla="*/ 225952 h 1516072"/>
                    <a:gd name="connsiteX106" fmla="*/ 440619 w 1003876"/>
                    <a:gd name="connsiteY106" fmla="*/ 421188 h 1516072"/>
                    <a:gd name="connsiteX107" fmla="*/ 440002 w 1003876"/>
                    <a:gd name="connsiteY107" fmla="*/ 789160 h 1516072"/>
                    <a:gd name="connsiteX108" fmla="*/ 430322 w 1003876"/>
                    <a:gd name="connsiteY108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4454 w 1003876"/>
                    <a:gd name="connsiteY55" fmla="*/ 1139373 h 1516072"/>
                    <a:gd name="connsiteX56" fmla="*/ 646359 w 1003876"/>
                    <a:gd name="connsiteY56" fmla="*/ 1131753 h 1516072"/>
                    <a:gd name="connsiteX57" fmla="*/ 655884 w 1003876"/>
                    <a:gd name="connsiteY57" fmla="*/ 1103178 h 1516072"/>
                    <a:gd name="connsiteX58" fmla="*/ 671124 w 1003876"/>
                    <a:gd name="connsiteY58" fmla="*/ 1089843 h 1516072"/>
                    <a:gd name="connsiteX59" fmla="*/ 724464 w 1003876"/>
                    <a:gd name="connsiteY59" fmla="*/ 1082223 h 1516072"/>
                    <a:gd name="connsiteX60" fmla="*/ 842574 w 1003876"/>
                    <a:gd name="connsiteY60" fmla="*/ 1084128 h 1516072"/>
                    <a:gd name="connsiteX61" fmla="*/ 871149 w 1003876"/>
                    <a:gd name="connsiteY61" fmla="*/ 1086033 h 1516072"/>
                    <a:gd name="connsiteX62" fmla="*/ 899724 w 1003876"/>
                    <a:gd name="connsiteY62" fmla="*/ 1091748 h 1516072"/>
                    <a:gd name="connsiteX63" fmla="*/ 922584 w 1003876"/>
                    <a:gd name="connsiteY63" fmla="*/ 1095558 h 1516072"/>
                    <a:gd name="connsiteX64" fmla="*/ 985294 w 1003876"/>
                    <a:gd name="connsiteY64" fmla="*/ 1104311 h 1516072"/>
                    <a:gd name="connsiteX65" fmla="*/ 1003378 w 1003876"/>
                    <a:gd name="connsiteY65" fmla="*/ 1065958 h 1516072"/>
                    <a:gd name="connsiteX66" fmla="*/ 970209 w 1003876"/>
                    <a:gd name="connsiteY66" fmla="*/ 1044123 h 1516072"/>
                    <a:gd name="connsiteX67" fmla="*/ 918620 w 1003876"/>
                    <a:gd name="connsiteY67" fmla="*/ 1034598 h 1516072"/>
                    <a:gd name="connsiteX68" fmla="*/ 825429 w 1003876"/>
                    <a:gd name="connsiteY68" fmla="*/ 1034598 h 1516072"/>
                    <a:gd name="connsiteX69" fmla="*/ 730179 w 1003876"/>
                    <a:gd name="connsiteY69" fmla="*/ 1038408 h 1516072"/>
                    <a:gd name="connsiteX70" fmla="*/ 669219 w 1003876"/>
                    <a:gd name="connsiteY70" fmla="*/ 1046028 h 1516072"/>
                    <a:gd name="connsiteX71" fmla="*/ 646360 w 1003876"/>
                    <a:gd name="connsiteY71" fmla="*/ 1049838 h 1516072"/>
                    <a:gd name="connsiteX72" fmla="*/ 640078 w 1003876"/>
                    <a:gd name="connsiteY72" fmla="*/ 1026051 h 1516072"/>
                    <a:gd name="connsiteX73" fmla="*/ 673029 w 1003876"/>
                    <a:gd name="connsiteY73" fmla="*/ 992688 h 1516072"/>
                    <a:gd name="connsiteX74" fmla="*/ 674934 w 1003876"/>
                    <a:gd name="connsiteY74" fmla="*/ 986973 h 1516072"/>
                    <a:gd name="connsiteX75" fmla="*/ 680649 w 1003876"/>
                    <a:gd name="connsiteY75" fmla="*/ 985068 h 1516072"/>
                    <a:gd name="connsiteX76" fmla="*/ 686364 w 1003876"/>
                    <a:gd name="connsiteY76" fmla="*/ 981258 h 1516072"/>
                    <a:gd name="connsiteX77" fmla="*/ 695889 w 1003876"/>
                    <a:gd name="connsiteY77" fmla="*/ 971733 h 1516072"/>
                    <a:gd name="connsiteX78" fmla="*/ 705414 w 1003876"/>
                    <a:gd name="connsiteY78" fmla="*/ 960303 h 1516072"/>
                    <a:gd name="connsiteX79" fmla="*/ 716844 w 1003876"/>
                    <a:gd name="connsiteY79" fmla="*/ 952683 h 1516072"/>
                    <a:gd name="connsiteX80" fmla="*/ 732084 w 1003876"/>
                    <a:gd name="connsiteY80" fmla="*/ 939348 h 1516072"/>
                    <a:gd name="connsiteX81" fmla="*/ 741609 w 1003876"/>
                    <a:gd name="connsiteY81" fmla="*/ 927918 h 1516072"/>
                    <a:gd name="connsiteX82" fmla="*/ 753039 w 1003876"/>
                    <a:gd name="connsiteY82" fmla="*/ 918393 h 1516072"/>
                    <a:gd name="connsiteX83" fmla="*/ 758754 w 1003876"/>
                    <a:gd name="connsiteY83" fmla="*/ 906963 h 1516072"/>
                    <a:gd name="connsiteX84" fmla="*/ 760659 w 1003876"/>
                    <a:gd name="connsiteY84" fmla="*/ 901248 h 1516072"/>
                    <a:gd name="connsiteX85" fmla="*/ 766374 w 1003876"/>
                    <a:gd name="connsiteY85" fmla="*/ 889818 h 1516072"/>
                    <a:gd name="connsiteX86" fmla="*/ 764469 w 1003876"/>
                    <a:gd name="connsiteY86" fmla="*/ 874578 h 1516072"/>
                    <a:gd name="connsiteX87" fmla="*/ 758754 w 1003876"/>
                    <a:gd name="connsiteY87" fmla="*/ 872673 h 1516072"/>
                    <a:gd name="connsiteX88" fmla="*/ 737799 w 1003876"/>
                    <a:gd name="connsiteY88" fmla="*/ 874578 h 1516072"/>
                    <a:gd name="connsiteX89" fmla="*/ 732084 w 1003876"/>
                    <a:gd name="connsiteY89" fmla="*/ 878388 h 1516072"/>
                    <a:gd name="connsiteX90" fmla="*/ 699699 w 1003876"/>
                    <a:gd name="connsiteY90" fmla="*/ 899343 h 1516072"/>
                    <a:gd name="connsiteX91" fmla="*/ 595181 w 1003876"/>
                    <a:gd name="connsiteY91" fmla="*/ 957831 h 1516072"/>
                    <a:gd name="connsiteX92" fmla="*/ 507294 w 1003876"/>
                    <a:gd name="connsiteY92" fmla="*/ 847908 h 1516072"/>
                    <a:gd name="connsiteX93" fmla="*/ 503484 w 1003876"/>
                    <a:gd name="connsiteY93" fmla="*/ 358323 h 1516072"/>
                    <a:gd name="connsiteX94" fmla="*/ 499674 w 1003876"/>
                    <a:gd name="connsiteY94" fmla="*/ 66858 h 1516072"/>
                    <a:gd name="connsiteX95" fmla="*/ 490149 w 1003876"/>
                    <a:gd name="connsiteY95" fmla="*/ 40188 h 1516072"/>
                    <a:gd name="connsiteX96" fmla="*/ 488244 w 1003876"/>
                    <a:gd name="connsiteY96" fmla="*/ 34473 h 1516072"/>
                    <a:gd name="connsiteX97" fmla="*/ 484434 w 1003876"/>
                    <a:gd name="connsiteY97" fmla="*/ 28758 h 1516072"/>
                    <a:gd name="connsiteX98" fmla="*/ 478719 w 1003876"/>
                    <a:gd name="connsiteY98" fmla="*/ 17328 h 1516072"/>
                    <a:gd name="connsiteX99" fmla="*/ 473004 w 1003876"/>
                    <a:gd name="connsiteY99" fmla="*/ 13518 h 1516072"/>
                    <a:gd name="connsiteX100" fmla="*/ 469194 w 1003876"/>
                    <a:gd name="connsiteY100" fmla="*/ 7803 h 1516072"/>
                    <a:gd name="connsiteX101" fmla="*/ 429189 w 1003876"/>
                    <a:gd name="connsiteY101" fmla="*/ 11613 h 1516072"/>
                    <a:gd name="connsiteX102" fmla="*/ 425379 w 1003876"/>
                    <a:gd name="connsiteY102" fmla="*/ 78288 h 1516072"/>
                    <a:gd name="connsiteX103" fmla="*/ 425379 w 1003876"/>
                    <a:gd name="connsiteY103" fmla="*/ 84003 h 1516072"/>
                    <a:gd name="connsiteX104" fmla="*/ 436603 w 1003876"/>
                    <a:gd name="connsiteY104" fmla="*/ 225952 h 1516072"/>
                    <a:gd name="connsiteX105" fmla="*/ 440619 w 1003876"/>
                    <a:gd name="connsiteY105" fmla="*/ 421188 h 1516072"/>
                    <a:gd name="connsiteX106" fmla="*/ 440002 w 1003876"/>
                    <a:gd name="connsiteY106" fmla="*/ 789160 h 1516072"/>
                    <a:gd name="connsiteX107" fmla="*/ 430322 w 1003876"/>
                    <a:gd name="connsiteY107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4454 w 1003876"/>
                    <a:gd name="connsiteY55" fmla="*/ 1139373 h 1516072"/>
                    <a:gd name="connsiteX56" fmla="*/ 655884 w 1003876"/>
                    <a:gd name="connsiteY56" fmla="*/ 1103178 h 1516072"/>
                    <a:gd name="connsiteX57" fmla="*/ 671124 w 1003876"/>
                    <a:gd name="connsiteY57" fmla="*/ 1089843 h 1516072"/>
                    <a:gd name="connsiteX58" fmla="*/ 724464 w 1003876"/>
                    <a:gd name="connsiteY58" fmla="*/ 1082223 h 1516072"/>
                    <a:gd name="connsiteX59" fmla="*/ 842574 w 1003876"/>
                    <a:gd name="connsiteY59" fmla="*/ 1084128 h 1516072"/>
                    <a:gd name="connsiteX60" fmla="*/ 871149 w 1003876"/>
                    <a:gd name="connsiteY60" fmla="*/ 1086033 h 1516072"/>
                    <a:gd name="connsiteX61" fmla="*/ 899724 w 1003876"/>
                    <a:gd name="connsiteY61" fmla="*/ 1091748 h 1516072"/>
                    <a:gd name="connsiteX62" fmla="*/ 922584 w 1003876"/>
                    <a:gd name="connsiteY62" fmla="*/ 1095558 h 1516072"/>
                    <a:gd name="connsiteX63" fmla="*/ 985294 w 1003876"/>
                    <a:gd name="connsiteY63" fmla="*/ 1104311 h 1516072"/>
                    <a:gd name="connsiteX64" fmla="*/ 1003378 w 1003876"/>
                    <a:gd name="connsiteY64" fmla="*/ 1065958 h 1516072"/>
                    <a:gd name="connsiteX65" fmla="*/ 970209 w 1003876"/>
                    <a:gd name="connsiteY65" fmla="*/ 1044123 h 1516072"/>
                    <a:gd name="connsiteX66" fmla="*/ 918620 w 1003876"/>
                    <a:gd name="connsiteY66" fmla="*/ 1034598 h 1516072"/>
                    <a:gd name="connsiteX67" fmla="*/ 825429 w 1003876"/>
                    <a:gd name="connsiteY67" fmla="*/ 1034598 h 1516072"/>
                    <a:gd name="connsiteX68" fmla="*/ 730179 w 1003876"/>
                    <a:gd name="connsiteY68" fmla="*/ 1038408 h 1516072"/>
                    <a:gd name="connsiteX69" fmla="*/ 669219 w 1003876"/>
                    <a:gd name="connsiteY69" fmla="*/ 1046028 h 1516072"/>
                    <a:gd name="connsiteX70" fmla="*/ 646360 w 1003876"/>
                    <a:gd name="connsiteY70" fmla="*/ 1049838 h 1516072"/>
                    <a:gd name="connsiteX71" fmla="*/ 640078 w 1003876"/>
                    <a:gd name="connsiteY71" fmla="*/ 1026051 h 1516072"/>
                    <a:gd name="connsiteX72" fmla="*/ 673029 w 1003876"/>
                    <a:gd name="connsiteY72" fmla="*/ 992688 h 1516072"/>
                    <a:gd name="connsiteX73" fmla="*/ 674934 w 1003876"/>
                    <a:gd name="connsiteY73" fmla="*/ 986973 h 1516072"/>
                    <a:gd name="connsiteX74" fmla="*/ 680649 w 1003876"/>
                    <a:gd name="connsiteY74" fmla="*/ 985068 h 1516072"/>
                    <a:gd name="connsiteX75" fmla="*/ 686364 w 1003876"/>
                    <a:gd name="connsiteY75" fmla="*/ 981258 h 1516072"/>
                    <a:gd name="connsiteX76" fmla="*/ 695889 w 1003876"/>
                    <a:gd name="connsiteY76" fmla="*/ 971733 h 1516072"/>
                    <a:gd name="connsiteX77" fmla="*/ 705414 w 1003876"/>
                    <a:gd name="connsiteY77" fmla="*/ 960303 h 1516072"/>
                    <a:gd name="connsiteX78" fmla="*/ 716844 w 1003876"/>
                    <a:gd name="connsiteY78" fmla="*/ 952683 h 1516072"/>
                    <a:gd name="connsiteX79" fmla="*/ 732084 w 1003876"/>
                    <a:gd name="connsiteY79" fmla="*/ 939348 h 1516072"/>
                    <a:gd name="connsiteX80" fmla="*/ 741609 w 1003876"/>
                    <a:gd name="connsiteY80" fmla="*/ 927918 h 1516072"/>
                    <a:gd name="connsiteX81" fmla="*/ 753039 w 1003876"/>
                    <a:gd name="connsiteY81" fmla="*/ 918393 h 1516072"/>
                    <a:gd name="connsiteX82" fmla="*/ 758754 w 1003876"/>
                    <a:gd name="connsiteY82" fmla="*/ 906963 h 1516072"/>
                    <a:gd name="connsiteX83" fmla="*/ 760659 w 1003876"/>
                    <a:gd name="connsiteY83" fmla="*/ 901248 h 1516072"/>
                    <a:gd name="connsiteX84" fmla="*/ 766374 w 1003876"/>
                    <a:gd name="connsiteY84" fmla="*/ 889818 h 1516072"/>
                    <a:gd name="connsiteX85" fmla="*/ 764469 w 1003876"/>
                    <a:gd name="connsiteY85" fmla="*/ 874578 h 1516072"/>
                    <a:gd name="connsiteX86" fmla="*/ 758754 w 1003876"/>
                    <a:gd name="connsiteY86" fmla="*/ 872673 h 1516072"/>
                    <a:gd name="connsiteX87" fmla="*/ 737799 w 1003876"/>
                    <a:gd name="connsiteY87" fmla="*/ 874578 h 1516072"/>
                    <a:gd name="connsiteX88" fmla="*/ 732084 w 1003876"/>
                    <a:gd name="connsiteY88" fmla="*/ 878388 h 1516072"/>
                    <a:gd name="connsiteX89" fmla="*/ 699699 w 1003876"/>
                    <a:gd name="connsiteY89" fmla="*/ 899343 h 1516072"/>
                    <a:gd name="connsiteX90" fmla="*/ 595181 w 1003876"/>
                    <a:gd name="connsiteY90" fmla="*/ 957831 h 1516072"/>
                    <a:gd name="connsiteX91" fmla="*/ 507294 w 1003876"/>
                    <a:gd name="connsiteY91" fmla="*/ 847908 h 1516072"/>
                    <a:gd name="connsiteX92" fmla="*/ 503484 w 1003876"/>
                    <a:gd name="connsiteY92" fmla="*/ 358323 h 1516072"/>
                    <a:gd name="connsiteX93" fmla="*/ 499674 w 1003876"/>
                    <a:gd name="connsiteY93" fmla="*/ 66858 h 1516072"/>
                    <a:gd name="connsiteX94" fmla="*/ 490149 w 1003876"/>
                    <a:gd name="connsiteY94" fmla="*/ 40188 h 1516072"/>
                    <a:gd name="connsiteX95" fmla="*/ 488244 w 1003876"/>
                    <a:gd name="connsiteY95" fmla="*/ 34473 h 1516072"/>
                    <a:gd name="connsiteX96" fmla="*/ 484434 w 1003876"/>
                    <a:gd name="connsiteY96" fmla="*/ 28758 h 1516072"/>
                    <a:gd name="connsiteX97" fmla="*/ 478719 w 1003876"/>
                    <a:gd name="connsiteY97" fmla="*/ 17328 h 1516072"/>
                    <a:gd name="connsiteX98" fmla="*/ 473004 w 1003876"/>
                    <a:gd name="connsiteY98" fmla="*/ 13518 h 1516072"/>
                    <a:gd name="connsiteX99" fmla="*/ 469194 w 1003876"/>
                    <a:gd name="connsiteY99" fmla="*/ 7803 h 1516072"/>
                    <a:gd name="connsiteX100" fmla="*/ 429189 w 1003876"/>
                    <a:gd name="connsiteY100" fmla="*/ 11613 h 1516072"/>
                    <a:gd name="connsiteX101" fmla="*/ 425379 w 1003876"/>
                    <a:gd name="connsiteY101" fmla="*/ 78288 h 1516072"/>
                    <a:gd name="connsiteX102" fmla="*/ 425379 w 1003876"/>
                    <a:gd name="connsiteY102" fmla="*/ 84003 h 1516072"/>
                    <a:gd name="connsiteX103" fmla="*/ 436603 w 1003876"/>
                    <a:gd name="connsiteY103" fmla="*/ 225952 h 1516072"/>
                    <a:gd name="connsiteX104" fmla="*/ 440619 w 1003876"/>
                    <a:gd name="connsiteY104" fmla="*/ 421188 h 1516072"/>
                    <a:gd name="connsiteX105" fmla="*/ 440002 w 1003876"/>
                    <a:gd name="connsiteY105" fmla="*/ 789160 h 1516072"/>
                    <a:gd name="connsiteX106" fmla="*/ 430322 w 1003876"/>
                    <a:gd name="connsiteY106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55884 w 1003876"/>
                    <a:gd name="connsiteY55" fmla="*/ 1103178 h 1516072"/>
                    <a:gd name="connsiteX56" fmla="*/ 671124 w 1003876"/>
                    <a:gd name="connsiteY56" fmla="*/ 1089843 h 1516072"/>
                    <a:gd name="connsiteX57" fmla="*/ 724464 w 1003876"/>
                    <a:gd name="connsiteY57" fmla="*/ 1082223 h 1516072"/>
                    <a:gd name="connsiteX58" fmla="*/ 842574 w 1003876"/>
                    <a:gd name="connsiteY58" fmla="*/ 1084128 h 1516072"/>
                    <a:gd name="connsiteX59" fmla="*/ 871149 w 1003876"/>
                    <a:gd name="connsiteY59" fmla="*/ 1086033 h 1516072"/>
                    <a:gd name="connsiteX60" fmla="*/ 899724 w 1003876"/>
                    <a:gd name="connsiteY60" fmla="*/ 1091748 h 1516072"/>
                    <a:gd name="connsiteX61" fmla="*/ 922584 w 1003876"/>
                    <a:gd name="connsiteY61" fmla="*/ 1095558 h 1516072"/>
                    <a:gd name="connsiteX62" fmla="*/ 985294 w 1003876"/>
                    <a:gd name="connsiteY62" fmla="*/ 1104311 h 1516072"/>
                    <a:gd name="connsiteX63" fmla="*/ 1003378 w 1003876"/>
                    <a:gd name="connsiteY63" fmla="*/ 1065958 h 1516072"/>
                    <a:gd name="connsiteX64" fmla="*/ 970209 w 1003876"/>
                    <a:gd name="connsiteY64" fmla="*/ 1044123 h 1516072"/>
                    <a:gd name="connsiteX65" fmla="*/ 918620 w 1003876"/>
                    <a:gd name="connsiteY65" fmla="*/ 1034598 h 1516072"/>
                    <a:gd name="connsiteX66" fmla="*/ 825429 w 1003876"/>
                    <a:gd name="connsiteY66" fmla="*/ 1034598 h 1516072"/>
                    <a:gd name="connsiteX67" fmla="*/ 730179 w 1003876"/>
                    <a:gd name="connsiteY67" fmla="*/ 1038408 h 1516072"/>
                    <a:gd name="connsiteX68" fmla="*/ 669219 w 1003876"/>
                    <a:gd name="connsiteY68" fmla="*/ 1046028 h 1516072"/>
                    <a:gd name="connsiteX69" fmla="*/ 646360 w 1003876"/>
                    <a:gd name="connsiteY69" fmla="*/ 1049838 h 1516072"/>
                    <a:gd name="connsiteX70" fmla="*/ 640078 w 1003876"/>
                    <a:gd name="connsiteY70" fmla="*/ 1026051 h 1516072"/>
                    <a:gd name="connsiteX71" fmla="*/ 673029 w 1003876"/>
                    <a:gd name="connsiteY71" fmla="*/ 992688 h 1516072"/>
                    <a:gd name="connsiteX72" fmla="*/ 674934 w 1003876"/>
                    <a:gd name="connsiteY72" fmla="*/ 986973 h 1516072"/>
                    <a:gd name="connsiteX73" fmla="*/ 680649 w 1003876"/>
                    <a:gd name="connsiteY73" fmla="*/ 985068 h 1516072"/>
                    <a:gd name="connsiteX74" fmla="*/ 686364 w 1003876"/>
                    <a:gd name="connsiteY74" fmla="*/ 981258 h 1516072"/>
                    <a:gd name="connsiteX75" fmla="*/ 695889 w 1003876"/>
                    <a:gd name="connsiteY75" fmla="*/ 971733 h 1516072"/>
                    <a:gd name="connsiteX76" fmla="*/ 705414 w 1003876"/>
                    <a:gd name="connsiteY76" fmla="*/ 960303 h 1516072"/>
                    <a:gd name="connsiteX77" fmla="*/ 716844 w 1003876"/>
                    <a:gd name="connsiteY77" fmla="*/ 952683 h 1516072"/>
                    <a:gd name="connsiteX78" fmla="*/ 732084 w 1003876"/>
                    <a:gd name="connsiteY78" fmla="*/ 939348 h 1516072"/>
                    <a:gd name="connsiteX79" fmla="*/ 741609 w 1003876"/>
                    <a:gd name="connsiteY79" fmla="*/ 927918 h 1516072"/>
                    <a:gd name="connsiteX80" fmla="*/ 753039 w 1003876"/>
                    <a:gd name="connsiteY80" fmla="*/ 918393 h 1516072"/>
                    <a:gd name="connsiteX81" fmla="*/ 758754 w 1003876"/>
                    <a:gd name="connsiteY81" fmla="*/ 906963 h 1516072"/>
                    <a:gd name="connsiteX82" fmla="*/ 760659 w 1003876"/>
                    <a:gd name="connsiteY82" fmla="*/ 901248 h 1516072"/>
                    <a:gd name="connsiteX83" fmla="*/ 766374 w 1003876"/>
                    <a:gd name="connsiteY83" fmla="*/ 889818 h 1516072"/>
                    <a:gd name="connsiteX84" fmla="*/ 764469 w 1003876"/>
                    <a:gd name="connsiteY84" fmla="*/ 874578 h 1516072"/>
                    <a:gd name="connsiteX85" fmla="*/ 758754 w 1003876"/>
                    <a:gd name="connsiteY85" fmla="*/ 872673 h 1516072"/>
                    <a:gd name="connsiteX86" fmla="*/ 737799 w 1003876"/>
                    <a:gd name="connsiteY86" fmla="*/ 874578 h 1516072"/>
                    <a:gd name="connsiteX87" fmla="*/ 732084 w 1003876"/>
                    <a:gd name="connsiteY87" fmla="*/ 878388 h 1516072"/>
                    <a:gd name="connsiteX88" fmla="*/ 699699 w 1003876"/>
                    <a:gd name="connsiteY88" fmla="*/ 899343 h 1516072"/>
                    <a:gd name="connsiteX89" fmla="*/ 595181 w 1003876"/>
                    <a:gd name="connsiteY89" fmla="*/ 957831 h 1516072"/>
                    <a:gd name="connsiteX90" fmla="*/ 507294 w 1003876"/>
                    <a:gd name="connsiteY90" fmla="*/ 847908 h 1516072"/>
                    <a:gd name="connsiteX91" fmla="*/ 503484 w 1003876"/>
                    <a:gd name="connsiteY91" fmla="*/ 358323 h 1516072"/>
                    <a:gd name="connsiteX92" fmla="*/ 499674 w 1003876"/>
                    <a:gd name="connsiteY92" fmla="*/ 66858 h 1516072"/>
                    <a:gd name="connsiteX93" fmla="*/ 490149 w 1003876"/>
                    <a:gd name="connsiteY93" fmla="*/ 40188 h 1516072"/>
                    <a:gd name="connsiteX94" fmla="*/ 488244 w 1003876"/>
                    <a:gd name="connsiteY94" fmla="*/ 34473 h 1516072"/>
                    <a:gd name="connsiteX95" fmla="*/ 484434 w 1003876"/>
                    <a:gd name="connsiteY95" fmla="*/ 28758 h 1516072"/>
                    <a:gd name="connsiteX96" fmla="*/ 478719 w 1003876"/>
                    <a:gd name="connsiteY96" fmla="*/ 17328 h 1516072"/>
                    <a:gd name="connsiteX97" fmla="*/ 473004 w 1003876"/>
                    <a:gd name="connsiteY97" fmla="*/ 13518 h 1516072"/>
                    <a:gd name="connsiteX98" fmla="*/ 469194 w 1003876"/>
                    <a:gd name="connsiteY98" fmla="*/ 7803 h 1516072"/>
                    <a:gd name="connsiteX99" fmla="*/ 429189 w 1003876"/>
                    <a:gd name="connsiteY99" fmla="*/ 11613 h 1516072"/>
                    <a:gd name="connsiteX100" fmla="*/ 425379 w 1003876"/>
                    <a:gd name="connsiteY100" fmla="*/ 78288 h 1516072"/>
                    <a:gd name="connsiteX101" fmla="*/ 425379 w 1003876"/>
                    <a:gd name="connsiteY101" fmla="*/ 84003 h 1516072"/>
                    <a:gd name="connsiteX102" fmla="*/ 436603 w 1003876"/>
                    <a:gd name="connsiteY102" fmla="*/ 225952 h 1516072"/>
                    <a:gd name="connsiteX103" fmla="*/ 440619 w 1003876"/>
                    <a:gd name="connsiteY103" fmla="*/ 421188 h 1516072"/>
                    <a:gd name="connsiteX104" fmla="*/ 440002 w 1003876"/>
                    <a:gd name="connsiteY104" fmla="*/ 789160 h 1516072"/>
                    <a:gd name="connsiteX105" fmla="*/ 430322 w 1003876"/>
                    <a:gd name="connsiteY105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5998 w 1003876"/>
                    <a:gd name="connsiteY55" fmla="*/ 1108121 h 1516072"/>
                    <a:gd name="connsiteX56" fmla="*/ 671124 w 1003876"/>
                    <a:gd name="connsiteY56" fmla="*/ 1089843 h 1516072"/>
                    <a:gd name="connsiteX57" fmla="*/ 724464 w 1003876"/>
                    <a:gd name="connsiteY57" fmla="*/ 1082223 h 1516072"/>
                    <a:gd name="connsiteX58" fmla="*/ 842574 w 1003876"/>
                    <a:gd name="connsiteY58" fmla="*/ 1084128 h 1516072"/>
                    <a:gd name="connsiteX59" fmla="*/ 871149 w 1003876"/>
                    <a:gd name="connsiteY59" fmla="*/ 1086033 h 1516072"/>
                    <a:gd name="connsiteX60" fmla="*/ 899724 w 1003876"/>
                    <a:gd name="connsiteY60" fmla="*/ 1091748 h 1516072"/>
                    <a:gd name="connsiteX61" fmla="*/ 922584 w 1003876"/>
                    <a:gd name="connsiteY61" fmla="*/ 1095558 h 1516072"/>
                    <a:gd name="connsiteX62" fmla="*/ 985294 w 1003876"/>
                    <a:gd name="connsiteY62" fmla="*/ 1104311 h 1516072"/>
                    <a:gd name="connsiteX63" fmla="*/ 1003378 w 1003876"/>
                    <a:gd name="connsiteY63" fmla="*/ 1065958 h 1516072"/>
                    <a:gd name="connsiteX64" fmla="*/ 970209 w 1003876"/>
                    <a:gd name="connsiteY64" fmla="*/ 1044123 h 1516072"/>
                    <a:gd name="connsiteX65" fmla="*/ 918620 w 1003876"/>
                    <a:gd name="connsiteY65" fmla="*/ 1034598 h 1516072"/>
                    <a:gd name="connsiteX66" fmla="*/ 825429 w 1003876"/>
                    <a:gd name="connsiteY66" fmla="*/ 1034598 h 1516072"/>
                    <a:gd name="connsiteX67" fmla="*/ 730179 w 1003876"/>
                    <a:gd name="connsiteY67" fmla="*/ 1038408 h 1516072"/>
                    <a:gd name="connsiteX68" fmla="*/ 669219 w 1003876"/>
                    <a:gd name="connsiteY68" fmla="*/ 1046028 h 1516072"/>
                    <a:gd name="connsiteX69" fmla="*/ 646360 w 1003876"/>
                    <a:gd name="connsiteY69" fmla="*/ 1049838 h 1516072"/>
                    <a:gd name="connsiteX70" fmla="*/ 640078 w 1003876"/>
                    <a:gd name="connsiteY70" fmla="*/ 1026051 h 1516072"/>
                    <a:gd name="connsiteX71" fmla="*/ 673029 w 1003876"/>
                    <a:gd name="connsiteY71" fmla="*/ 992688 h 1516072"/>
                    <a:gd name="connsiteX72" fmla="*/ 674934 w 1003876"/>
                    <a:gd name="connsiteY72" fmla="*/ 986973 h 1516072"/>
                    <a:gd name="connsiteX73" fmla="*/ 680649 w 1003876"/>
                    <a:gd name="connsiteY73" fmla="*/ 985068 h 1516072"/>
                    <a:gd name="connsiteX74" fmla="*/ 686364 w 1003876"/>
                    <a:gd name="connsiteY74" fmla="*/ 981258 h 1516072"/>
                    <a:gd name="connsiteX75" fmla="*/ 695889 w 1003876"/>
                    <a:gd name="connsiteY75" fmla="*/ 971733 h 1516072"/>
                    <a:gd name="connsiteX76" fmla="*/ 705414 w 1003876"/>
                    <a:gd name="connsiteY76" fmla="*/ 960303 h 1516072"/>
                    <a:gd name="connsiteX77" fmla="*/ 716844 w 1003876"/>
                    <a:gd name="connsiteY77" fmla="*/ 952683 h 1516072"/>
                    <a:gd name="connsiteX78" fmla="*/ 732084 w 1003876"/>
                    <a:gd name="connsiteY78" fmla="*/ 939348 h 1516072"/>
                    <a:gd name="connsiteX79" fmla="*/ 741609 w 1003876"/>
                    <a:gd name="connsiteY79" fmla="*/ 927918 h 1516072"/>
                    <a:gd name="connsiteX80" fmla="*/ 753039 w 1003876"/>
                    <a:gd name="connsiteY80" fmla="*/ 918393 h 1516072"/>
                    <a:gd name="connsiteX81" fmla="*/ 758754 w 1003876"/>
                    <a:gd name="connsiteY81" fmla="*/ 906963 h 1516072"/>
                    <a:gd name="connsiteX82" fmla="*/ 760659 w 1003876"/>
                    <a:gd name="connsiteY82" fmla="*/ 901248 h 1516072"/>
                    <a:gd name="connsiteX83" fmla="*/ 766374 w 1003876"/>
                    <a:gd name="connsiteY83" fmla="*/ 889818 h 1516072"/>
                    <a:gd name="connsiteX84" fmla="*/ 764469 w 1003876"/>
                    <a:gd name="connsiteY84" fmla="*/ 874578 h 1516072"/>
                    <a:gd name="connsiteX85" fmla="*/ 758754 w 1003876"/>
                    <a:gd name="connsiteY85" fmla="*/ 872673 h 1516072"/>
                    <a:gd name="connsiteX86" fmla="*/ 737799 w 1003876"/>
                    <a:gd name="connsiteY86" fmla="*/ 874578 h 1516072"/>
                    <a:gd name="connsiteX87" fmla="*/ 732084 w 1003876"/>
                    <a:gd name="connsiteY87" fmla="*/ 878388 h 1516072"/>
                    <a:gd name="connsiteX88" fmla="*/ 699699 w 1003876"/>
                    <a:gd name="connsiteY88" fmla="*/ 899343 h 1516072"/>
                    <a:gd name="connsiteX89" fmla="*/ 595181 w 1003876"/>
                    <a:gd name="connsiteY89" fmla="*/ 957831 h 1516072"/>
                    <a:gd name="connsiteX90" fmla="*/ 507294 w 1003876"/>
                    <a:gd name="connsiteY90" fmla="*/ 847908 h 1516072"/>
                    <a:gd name="connsiteX91" fmla="*/ 503484 w 1003876"/>
                    <a:gd name="connsiteY91" fmla="*/ 358323 h 1516072"/>
                    <a:gd name="connsiteX92" fmla="*/ 499674 w 1003876"/>
                    <a:gd name="connsiteY92" fmla="*/ 66858 h 1516072"/>
                    <a:gd name="connsiteX93" fmla="*/ 490149 w 1003876"/>
                    <a:gd name="connsiteY93" fmla="*/ 40188 h 1516072"/>
                    <a:gd name="connsiteX94" fmla="*/ 488244 w 1003876"/>
                    <a:gd name="connsiteY94" fmla="*/ 34473 h 1516072"/>
                    <a:gd name="connsiteX95" fmla="*/ 484434 w 1003876"/>
                    <a:gd name="connsiteY95" fmla="*/ 28758 h 1516072"/>
                    <a:gd name="connsiteX96" fmla="*/ 478719 w 1003876"/>
                    <a:gd name="connsiteY96" fmla="*/ 17328 h 1516072"/>
                    <a:gd name="connsiteX97" fmla="*/ 473004 w 1003876"/>
                    <a:gd name="connsiteY97" fmla="*/ 13518 h 1516072"/>
                    <a:gd name="connsiteX98" fmla="*/ 469194 w 1003876"/>
                    <a:gd name="connsiteY98" fmla="*/ 7803 h 1516072"/>
                    <a:gd name="connsiteX99" fmla="*/ 429189 w 1003876"/>
                    <a:gd name="connsiteY99" fmla="*/ 11613 h 1516072"/>
                    <a:gd name="connsiteX100" fmla="*/ 425379 w 1003876"/>
                    <a:gd name="connsiteY100" fmla="*/ 78288 h 1516072"/>
                    <a:gd name="connsiteX101" fmla="*/ 425379 w 1003876"/>
                    <a:gd name="connsiteY101" fmla="*/ 84003 h 1516072"/>
                    <a:gd name="connsiteX102" fmla="*/ 436603 w 1003876"/>
                    <a:gd name="connsiteY102" fmla="*/ 225952 h 1516072"/>
                    <a:gd name="connsiteX103" fmla="*/ 440619 w 1003876"/>
                    <a:gd name="connsiteY103" fmla="*/ 421188 h 1516072"/>
                    <a:gd name="connsiteX104" fmla="*/ 440002 w 1003876"/>
                    <a:gd name="connsiteY104" fmla="*/ 789160 h 1516072"/>
                    <a:gd name="connsiteX105" fmla="*/ 430322 w 1003876"/>
                    <a:gd name="connsiteY105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5998 w 1003876"/>
                    <a:gd name="connsiteY55" fmla="*/ 1108121 h 1516072"/>
                    <a:gd name="connsiteX56" fmla="*/ 671124 w 1003876"/>
                    <a:gd name="connsiteY56" fmla="*/ 1089843 h 1516072"/>
                    <a:gd name="connsiteX57" fmla="*/ 724464 w 1003876"/>
                    <a:gd name="connsiteY57" fmla="*/ 1082223 h 1516072"/>
                    <a:gd name="connsiteX58" fmla="*/ 842574 w 1003876"/>
                    <a:gd name="connsiteY58" fmla="*/ 1084128 h 1516072"/>
                    <a:gd name="connsiteX59" fmla="*/ 871149 w 1003876"/>
                    <a:gd name="connsiteY59" fmla="*/ 1086033 h 1516072"/>
                    <a:gd name="connsiteX60" fmla="*/ 899724 w 1003876"/>
                    <a:gd name="connsiteY60" fmla="*/ 1091748 h 1516072"/>
                    <a:gd name="connsiteX61" fmla="*/ 922584 w 1003876"/>
                    <a:gd name="connsiteY61" fmla="*/ 1095558 h 1516072"/>
                    <a:gd name="connsiteX62" fmla="*/ 985294 w 1003876"/>
                    <a:gd name="connsiteY62" fmla="*/ 1104311 h 1516072"/>
                    <a:gd name="connsiteX63" fmla="*/ 1003378 w 1003876"/>
                    <a:gd name="connsiteY63" fmla="*/ 1065958 h 1516072"/>
                    <a:gd name="connsiteX64" fmla="*/ 970209 w 1003876"/>
                    <a:gd name="connsiteY64" fmla="*/ 1044123 h 1516072"/>
                    <a:gd name="connsiteX65" fmla="*/ 918620 w 1003876"/>
                    <a:gd name="connsiteY65" fmla="*/ 1034598 h 1516072"/>
                    <a:gd name="connsiteX66" fmla="*/ 825429 w 1003876"/>
                    <a:gd name="connsiteY66" fmla="*/ 1034598 h 1516072"/>
                    <a:gd name="connsiteX67" fmla="*/ 669219 w 1003876"/>
                    <a:gd name="connsiteY67" fmla="*/ 1046028 h 1516072"/>
                    <a:gd name="connsiteX68" fmla="*/ 646360 w 1003876"/>
                    <a:gd name="connsiteY68" fmla="*/ 1049838 h 1516072"/>
                    <a:gd name="connsiteX69" fmla="*/ 640078 w 1003876"/>
                    <a:gd name="connsiteY69" fmla="*/ 1026051 h 1516072"/>
                    <a:gd name="connsiteX70" fmla="*/ 673029 w 1003876"/>
                    <a:gd name="connsiteY70" fmla="*/ 992688 h 1516072"/>
                    <a:gd name="connsiteX71" fmla="*/ 674934 w 1003876"/>
                    <a:gd name="connsiteY71" fmla="*/ 986973 h 1516072"/>
                    <a:gd name="connsiteX72" fmla="*/ 680649 w 1003876"/>
                    <a:gd name="connsiteY72" fmla="*/ 985068 h 1516072"/>
                    <a:gd name="connsiteX73" fmla="*/ 686364 w 1003876"/>
                    <a:gd name="connsiteY73" fmla="*/ 981258 h 1516072"/>
                    <a:gd name="connsiteX74" fmla="*/ 695889 w 1003876"/>
                    <a:gd name="connsiteY74" fmla="*/ 971733 h 1516072"/>
                    <a:gd name="connsiteX75" fmla="*/ 705414 w 1003876"/>
                    <a:gd name="connsiteY75" fmla="*/ 960303 h 1516072"/>
                    <a:gd name="connsiteX76" fmla="*/ 716844 w 1003876"/>
                    <a:gd name="connsiteY76" fmla="*/ 952683 h 1516072"/>
                    <a:gd name="connsiteX77" fmla="*/ 732084 w 1003876"/>
                    <a:gd name="connsiteY77" fmla="*/ 939348 h 1516072"/>
                    <a:gd name="connsiteX78" fmla="*/ 741609 w 1003876"/>
                    <a:gd name="connsiteY78" fmla="*/ 927918 h 1516072"/>
                    <a:gd name="connsiteX79" fmla="*/ 753039 w 1003876"/>
                    <a:gd name="connsiteY79" fmla="*/ 918393 h 1516072"/>
                    <a:gd name="connsiteX80" fmla="*/ 758754 w 1003876"/>
                    <a:gd name="connsiteY80" fmla="*/ 906963 h 1516072"/>
                    <a:gd name="connsiteX81" fmla="*/ 760659 w 1003876"/>
                    <a:gd name="connsiteY81" fmla="*/ 901248 h 1516072"/>
                    <a:gd name="connsiteX82" fmla="*/ 766374 w 1003876"/>
                    <a:gd name="connsiteY82" fmla="*/ 889818 h 1516072"/>
                    <a:gd name="connsiteX83" fmla="*/ 764469 w 1003876"/>
                    <a:gd name="connsiteY83" fmla="*/ 874578 h 1516072"/>
                    <a:gd name="connsiteX84" fmla="*/ 758754 w 1003876"/>
                    <a:gd name="connsiteY84" fmla="*/ 872673 h 1516072"/>
                    <a:gd name="connsiteX85" fmla="*/ 737799 w 1003876"/>
                    <a:gd name="connsiteY85" fmla="*/ 874578 h 1516072"/>
                    <a:gd name="connsiteX86" fmla="*/ 732084 w 1003876"/>
                    <a:gd name="connsiteY86" fmla="*/ 878388 h 1516072"/>
                    <a:gd name="connsiteX87" fmla="*/ 699699 w 1003876"/>
                    <a:gd name="connsiteY87" fmla="*/ 899343 h 1516072"/>
                    <a:gd name="connsiteX88" fmla="*/ 595181 w 1003876"/>
                    <a:gd name="connsiteY88" fmla="*/ 957831 h 1516072"/>
                    <a:gd name="connsiteX89" fmla="*/ 507294 w 1003876"/>
                    <a:gd name="connsiteY89" fmla="*/ 847908 h 1516072"/>
                    <a:gd name="connsiteX90" fmla="*/ 503484 w 1003876"/>
                    <a:gd name="connsiteY90" fmla="*/ 358323 h 1516072"/>
                    <a:gd name="connsiteX91" fmla="*/ 499674 w 1003876"/>
                    <a:gd name="connsiteY91" fmla="*/ 66858 h 1516072"/>
                    <a:gd name="connsiteX92" fmla="*/ 490149 w 1003876"/>
                    <a:gd name="connsiteY92" fmla="*/ 40188 h 1516072"/>
                    <a:gd name="connsiteX93" fmla="*/ 488244 w 1003876"/>
                    <a:gd name="connsiteY93" fmla="*/ 34473 h 1516072"/>
                    <a:gd name="connsiteX94" fmla="*/ 484434 w 1003876"/>
                    <a:gd name="connsiteY94" fmla="*/ 28758 h 1516072"/>
                    <a:gd name="connsiteX95" fmla="*/ 478719 w 1003876"/>
                    <a:gd name="connsiteY95" fmla="*/ 17328 h 1516072"/>
                    <a:gd name="connsiteX96" fmla="*/ 473004 w 1003876"/>
                    <a:gd name="connsiteY96" fmla="*/ 13518 h 1516072"/>
                    <a:gd name="connsiteX97" fmla="*/ 469194 w 1003876"/>
                    <a:gd name="connsiteY97" fmla="*/ 7803 h 1516072"/>
                    <a:gd name="connsiteX98" fmla="*/ 429189 w 1003876"/>
                    <a:gd name="connsiteY98" fmla="*/ 11613 h 1516072"/>
                    <a:gd name="connsiteX99" fmla="*/ 425379 w 1003876"/>
                    <a:gd name="connsiteY99" fmla="*/ 78288 h 1516072"/>
                    <a:gd name="connsiteX100" fmla="*/ 425379 w 1003876"/>
                    <a:gd name="connsiteY100" fmla="*/ 84003 h 1516072"/>
                    <a:gd name="connsiteX101" fmla="*/ 436603 w 1003876"/>
                    <a:gd name="connsiteY101" fmla="*/ 225952 h 1516072"/>
                    <a:gd name="connsiteX102" fmla="*/ 440619 w 1003876"/>
                    <a:gd name="connsiteY102" fmla="*/ 421188 h 1516072"/>
                    <a:gd name="connsiteX103" fmla="*/ 440002 w 1003876"/>
                    <a:gd name="connsiteY103" fmla="*/ 789160 h 1516072"/>
                    <a:gd name="connsiteX104" fmla="*/ 430322 w 1003876"/>
                    <a:gd name="connsiteY104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5998 w 1003876"/>
                    <a:gd name="connsiteY55" fmla="*/ 1108121 h 1516072"/>
                    <a:gd name="connsiteX56" fmla="*/ 671124 w 1003876"/>
                    <a:gd name="connsiteY56" fmla="*/ 1089843 h 1516072"/>
                    <a:gd name="connsiteX57" fmla="*/ 724464 w 1003876"/>
                    <a:gd name="connsiteY57" fmla="*/ 1082223 h 1516072"/>
                    <a:gd name="connsiteX58" fmla="*/ 842574 w 1003876"/>
                    <a:gd name="connsiteY58" fmla="*/ 1084128 h 1516072"/>
                    <a:gd name="connsiteX59" fmla="*/ 871149 w 1003876"/>
                    <a:gd name="connsiteY59" fmla="*/ 1086033 h 1516072"/>
                    <a:gd name="connsiteX60" fmla="*/ 899724 w 1003876"/>
                    <a:gd name="connsiteY60" fmla="*/ 1091748 h 1516072"/>
                    <a:gd name="connsiteX61" fmla="*/ 922584 w 1003876"/>
                    <a:gd name="connsiteY61" fmla="*/ 1095558 h 1516072"/>
                    <a:gd name="connsiteX62" fmla="*/ 985294 w 1003876"/>
                    <a:gd name="connsiteY62" fmla="*/ 1104311 h 1516072"/>
                    <a:gd name="connsiteX63" fmla="*/ 1003378 w 1003876"/>
                    <a:gd name="connsiteY63" fmla="*/ 1065958 h 1516072"/>
                    <a:gd name="connsiteX64" fmla="*/ 970209 w 1003876"/>
                    <a:gd name="connsiteY64" fmla="*/ 1044123 h 1516072"/>
                    <a:gd name="connsiteX65" fmla="*/ 918620 w 1003876"/>
                    <a:gd name="connsiteY65" fmla="*/ 1034598 h 1516072"/>
                    <a:gd name="connsiteX66" fmla="*/ 825429 w 1003876"/>
                    <a:gd name="connsiteY66" fmla="*/ 1034598 h 1516072"/>
                    <a:gd name="connsiteX67" fmla="*/ 669219 w 1003876"/>
                    <a:gd name="connsiteY67" fmla="*/ 1046028 h 1516072"/>
                    <a:gd name="connsiteX68" fmla="*/ 646360 w 1003876"/>
                    <a:gd name="connsiteY68" fmla="*/ 1049838 h 1516072"/>
                    <a:gd name="connsiteX69" fmla="*/ 640078 w 1003876"/>
                    <a:gd name="connsiteY69" fmla="*/ 1026051 h 1516072"/>
                    <a:gd name="connsiteX70" fmla="*/ 673029 w 1003876"/>
                    <a:gd name="connsiteY70" fmla="*/ 992688 h 1516072"/>
                    <a:gd name="connsiteX71" fmla="*/ 674934 w 1003876"/>
                    <a:gd name="connsiteY71" fmla="*/ 986973 h 1516072"/>
                    <a:gd name="connsiteX72" fmla="*/ 680649 w 1003876"/>
                    <a:gd name="connsiteY72" fmla="*/ 985068 h 1516072"/>
                    <a:gd name="connsiteX73" fmla="*/ 686364 w 1003876"/>
                    <a:gd name="connsiteY73" fmla="*/ 981258 h 1516072"/>
                    <a:gd name="connsiteX74" fmla="*/ 695889 w 1003876"/>
                    <a:gd name="connsiteY74" fmla="*/ 971733 h 1516072"/>
                    <a:gd name="connsiteX75" fmla="*/ 705414 w 1003876"/>
                    <a:gd name="connsiteY75" fmla="*/ 960303 h 1516072"/>
                    <a:gd name="connsiteX76" fmla="*/ 716844 w 1003876"/>
                    <a:gd name="connsiteY76" fmla="*/ 952683 h 1516072"/>
                    <a:gd name="connsiteX77" fmla="*/ 732084 w 1003876"/>
                    <a:gd name="connsiteY77" fmla="*/ 939348 h 1516072"/>
                    <a:gd name="connsiteX78" fmla="*/ 741609 w 1003876"/>
                    <a:gd name="connsiteY78" fmla="*/ 927918 h 1516072"/>
                    <a:gd name="connsiteX79" fmla="*/ 753039 w 1003876"/>
                    <a:gd name="connsiteY79" fmla="*/ 918393 h 1516072"/>
                    <a:gd name="connsiteX80" fmla="*/ 758754 w 1003876"/>
                    <a:gd name="connsiteY80" fmla="*/ 906963 h 1516072"/>
                    <a:gd name="connsiteX81" fmla="*/ 760659 w 1003876"/>
                    <a:gd name="connsiteY81" fmla="*/ 901248 h 1516072"/>
                    <a:gd name="connsiteX82" fmla="*/ 766374 w 1003876"/>
                    <a:gd name="connsiteY82" fmla="*/ 889818 h 1516072"/>
                    <a:gd name="connsiteX83" fmla="*/ 764469 w 1003876"/>
                    <a:gd name="connsiteY83" fmla="*/ 874578 h 1516072"/>
                    <a:gd name="connsiteX84" fmla="*/ 758754 w 1003876"/>
                    <a:gd name="connsiteY84" fmla="*/ 872673 h 1516072"/>
                    <a:gd name="connsiteX85" fmla="*/ 737799 w 1003876"/>
                    <a:gd name="connsiteY85" fmla="*/ 874578 h 1516072"/>
                    <a:gd name="connsiteX86" fmla="*/ 732084 w 1003876"/>
                    <a:gd name="connsiteY86" fmla="*/ 878388 h 1516072"/>
                    <a:gd name="connsiteX87" fmla="*/ 699699 w 1003876"/>
                    <a:gd name="connsiteY87" fmla="*/ 899343 h 1516072"/>
                    <a:gd name="connsiteX88" fmla="*/ 595181 w 1003876"/>
                    <a:gd name="connsiteY88" fmla="*/ 957831 h 1516072"/>
                    <a:gd name="connsiteX89" fmla="*/ 507294 w 1003876"/>
                    <a:gd name="connsiteY89" fmla="*/ 847908 h 1516072"/>
                    <a:gd name="connsiteX90" fmla="*/ 503484 w 1003876"/>
                    <a:gd name="connsiteY90" fmla="*/ 358323 h 1516072"/>
                    <a:gd name="connsiteX91" fmla="*/ 499674 w 1003876"/>
                    <a:gd name="connsiteY91" fmla="*/ 66858 h 1516072"/>
                    <a:gd name="connsiteX92" fmla="*/ 490149 w 1003876"/>
                    <a:gd name="connsiteY92" fmla="*/ 40188 h 1516072"/>
                    <a:gd name="connsiteX93" fmla="*/ 488244 w 1003876"/>
                    <a:gd name="connsiteY93" fmla="*/ 34473 h 1516072"/>
                    <a:gd name="connsiteX94" fmla="*/ 484434 w 1003876"/>
                    <a:gd name="connsiteY94" fmla="*/ 28758 h 1516072"/>
                    <a:gd name="connsiteX95" fmla="*/ 478719 w 1003876"/>
                    <a:gd name="connsiteY95" fmla="*/ 17328 h 1516072"/>
                    <a:gd name="connsiteX96" fmla="*/ 473004 w 1003876"/>
                    <a:gd name="connsiteY96" fmla="*/ 13518 h 1516072"/>
                    <a:gd name="connsiteX97" fmla="*/ 469194 w 1003876"/>
                    <a:gd name="connsiteY97" fmla="*/ 7803 h 1516072"/>
                    <a:gd name="connsiteX98" fmla="*/ 429189 w 1003876"/>
                    <a:gd name="connsiteY98" fmla="*/ 11613 h 1516072"/>
                    <a:gd name="connsiteX99" fmla="*/ 425379 w 1003876"/>
                    <a:gd name="connsiteY99" fmla="*/ 78288 h 1516072"/>
                    <a:gd name="connsiteX100" fmla="*/ 425379 w 1003876"/>
                    <a:gd name="connsiteY100" fmla="*/ 84003 h 1516072"/>
                    <a:gd name="connsiteX101" fmla="*/ 436603 w 1003876"/>
                    <a:gd name="connsiteY101" fmla="*/ 225952 h 1516072"/>
                    <a:gd name="connsiteX102" fmla="*/ 440619 w 1003876"/>
                    <a:gd name="connsiteY102" fmla="*/ 421188 h 1516072"/>
                    <a:gd name="connsiteX103" fmla="*/ 440002 w 1003876"/>
                    <a:gd name="connsiteY103" fmla="*/ 789160 h 1516072"/>
                    <a:gd name="connsiteX104" fmla="*/ 430322 w 1003876"/>
                    <a:gd name="connsiteY104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5998 w 1003876"/>
                    <a:gd name="connsiteY55" fmla="*/ 1108121 h 1516072"/>
                    <a:gd name="connsiteX56" fmla="*/ 671124 w 1003876"/>
                    <a:gd name="connsiteY56" fmla="*/ 1089843 h 1516072"/>
                    <a:gd name="connsiteX57" fmla="*/ 724464 w 1003876"/>
                    <a:gd name="connsiteY57" fmla="*/ 1082223 h 1516072"/>
                    <a:gd name="connsiteX58" fmla="*/ 842574 w 1003876"/>
                    <a:gd name="connsiteY58" fmla="*/ 1084128 h 1516072"/>
                    <a:gd name="connsiteX59" fmla="*/ 871149 w 1003876"/>
                    <a:gd name="connsiteY59" fmla="*/ 1086033 h 1516072"/>
                    <a:gd name="connsiteX60" fmla="*/ 899724 w 1003876"/>
                    <a:gd name="connsiteY60" fmla="*/ 1091748 h 1516072"/>
                    <a:gd name="connsiteX61" fmla="*/ 922584 w 1003876"/>
                    <a:gd name="connsiteY61" fmla="*/ 1095558 h 1516072"/>
                    <a:gd name="connsiteX62" fmla="*/ 985294 w 1003876"/>
                    <a:gd name="connsiteY62" fmla="*/ 1104311 h 1516072"/>
                    <a:gd name="connsiteX63" fmla="*/ 1003378 w 1003876"/>
                    <a:gd name="connsiteY63" fmla="*/ 1065958 h 1516072"/>
                    <a:gd name="connsiteX64" fmla="*/ 970209 w 1003876"/>
                    <a:gd name="connsiteY64" fmla="*/ 1044123 h 1516072"/>
                    <a:gd name="connsiteX65" fmla="*/ 918620 w 1003876"/>
                    <a:gd name="connsiteY65" fmla="*/ 1034598 h 1516072"/>
                    <a:gd name="connsiteX66" fmla="*/ 803186 w 1003876"/>
                    <a:gd name="connsiteY66" fmla="*/ 1037069 h 1516072"/>
                    <a:gd name="connsiteX67" fmla="*/ 669219 w 1003876"/>
                    <a:gd name="connsiteY67" fmla="*/ 1046028 h 1516072"/>
                    <a:gd name="connsiteX68" fmla="*/ 646360 w 1003876"/>
                    <a:gd name="connsiteY68" fmla="*/ 1049838 h 1516072"/>
                    <a:gd name="connsiteX69" fmla="*/ 640078 w 1003876"/>
                    <a:gd name="connsiteY69" fmla="*/ 1026051 h 1516072"/>
                    <a:gd name="connsiteX70" fmla="*/ 673029 w 1003876"/>
                    <a:gd name="connsiteY70" fmla="*/ 992688 h 1516072"/>
                    <a:gd name="connsiteX71" fmla="*/ 674934 w 1003876"/>
                    <a:gd name="connsiteY71" fmla="*/ 986973 h 1516072"/>
                    <a:gd name="connsiteX72" fmla="*/ 680649 w 1003876"/>
                    <a:gd name="connsiteY72" fmla="*/ 985068 h 1516072"/>
                    <a:gd name="connsiteX73" fmla="*/ 686364 w 1003876"/>
                    <a:gd name="connsiteY73" fmla="*/ 981258 h 1516072"/>
                    <a:gd name="connsiteX74" fmla="*/ 695889 w 1003876"/>
                    <a:gd name="connsiteY74" fmla="*/ 971733 h 1516072"/>
                    <a:gd name="connsiteX75" fmla="*/ 705414 w 1003876"/>
                    <a:gd name="connsiteY75" fmla="*/ 960303 h 1516072"/>
                    <a:gd name="connsiteX76" fmla="*/ 716844 w 1003876"/>
                    <a:gd name="connsiteY76" fmla="*/ 952683 h 1516072"/>
                    <a:gd name="connsiteX77" fmla="*/ 732084 w 1003876"/>
                    <a:gd name="connsiteY77" fmla="*/ 939348 h 1516072"/>
                    <a:gd name="connsiteX78" fmla="*/ 741609 w 1003876"/>
                    <a:gd name="connsiteY78" fmla="*/ 927918 h 1516072"/>
                    <a:gd name="connsiteX79" fmla="*/ 753039 w 1003876"/>
                    <a:gd name="connsiteY79" fmla="*/ 918393 h 1516072"/>
                    <a:gd name="connsiteX80" fmla="*/ 758754 w 1003876"/>
                    <a:gd name="connsiteY80" fmla="*/ 906963 h 1516072"/>
                    <a:gd name="connsiteX81" fmla="*/ 760659 w 1003876"/>
                    <a:gd name="connsiteY81" fmla="*/ 901248 h 1516072"/>
                    <a:gd name="connsiteX82" fmla="*/ 766374 w 1003876"/>
                    <a:gd name="connsiteY82" fmla="*/ 889818 h 1516072"/>
                    <a:gd name="connsiteX83" fmla="*/ 764469 w 1003876"/>
                    <a:gd name="connsiteY83" fmla="*/ 874578 h 1516072"/>
                    <a:gd name="connsiteX84" fmla="*/ 758754 w 1003876"/>
                    <a:gd name="connsiteY84" fmla="*/ 872673 h 1516072"/>
                    <a:gd name="connsiteX85" fmla="*/ 737799 w 1003876"/>
                    <a:gd name="connsiteY85" fmla="*/ 874578 h 1516072"/>
                    <a:gd name="connsiteX86" fmla="*/ 732084 w 1003876"/>
                    <a:gd name="connsiteY86" fmla="*/ 878388 h 1516072"/>
                    <a:gd name="connsiteX87" fmla="*/ 699699 w 1003876"/>
                    <a:gd name="connsiteY87" fmla="*/ 899343 h 1516072"/>
                    <a:gd name="connsiteX88" fmla="*/ 595181 w 1003876"/>
                    <a:gd name="connsiteY88" fmla="*/ 957831 h 1516072"/>
                    <a:gd name="connsiteX89" fmla="*/ 507294 w 1003876"/>
                    <a:gd name="connsiteY89" fmla="*/ 847908 h 1516072"/>
                    <a:gd name="connsiteX90" fmla="*/ 503484 w 1003876"/>
                    <a:gd name="connsiteY90" fmla="*/ 358323 h 1516072"/>
                    <a:gd name="connsiteX91" fmla="*/ 499674 w 1003876"/>
                    <a:gd name="connsiteY91" fmla="*/ 66858 h 1516072"/>
                    <a:gd name="connsiteX92" fmla="*/ 490149 w 1003876"/>
                    <a:gd name="connsiteY92" fmla="*/ 40188 h 1516072"/>
                    <a:gd name="connsiteX93" fmla="*/ 488244 w 1003876"/>
                    <a:gd name="connsiteY93" fmla="*/ 34473 h 1516072"/>
                    <a:gd name="connsiteX94" fmla="*/ 484434 w 1003876"/>
                    <a:gd name="connsiteY94" fmla="*/ 28758 h 1516072"/>
                    <a:gd name="connsiteX95" fmla="*/ 478719 w 1003876"/>
                    <a:gd name="connsiteY95" fmla="*/ 17328 h 1516072"/>
                    <a:gd name="connsiteX96" fmla="*/ 473004 w 1003876"/>
                    <a:gd name="connsiteY96" fmla="*/ 13518 h 1516072"/>
                    <a:gd name="connsiteX97" fmla="*/ 469194 w 1003876"/>
                    <a:gd name="connsiteY97" fmla="*/ 7803 h 1516072"/>
                    <a:gd name="connsiteX98" fmla="*/ 429189 w 1003876"/>
                    <a:gd name="connsiteY98" fmla="*/ 11613 h 1516072"/>
                    <a:gd name="connsiteX99" fmla="*/ 425379 w 1003876"/>
                    <a:gd name="connsiteY99" fmla="*/ 78288 h 1516072"/>
                    <a:gd name="connsiteX100" fmla="*/ 425379 w 1003876"/>
                    <a:gd name="connsiteY100" fmla="*/ 84003 h 1516072"/>
                    <a:gd name="connsiteX101" fmla="*/ 436603 w 1003876"/>
                    <a:gd name="connsiteY101" fmla="*/ 225952 h 1516072"/>
                    <a:gd name="connsiteX102" fmla="*/ 440619 w 1003876"/>
                    <a:gd name="connsiteY102" fmla="*/ 421188 h 1516072"/>
                    <a:gd name="connsiteX103" fmla="*/ 440002 w 1003876"/>
                    <a:gd name="connsiteY103" fmla="*/ 789160 h 1516072"/>
                    <a:gd name="connsiteX104" fmla="*/ 430322 w 1003876"/>
                    <a:gd name="connsiteY104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5998 w 1003876"/>
                    <a:gd name="connsiteY55" fmla="*/ 1108121 h 1516072"/>
                    <a:gd name="connsiteX56" fmla="*/ 671124 w 1003876"/>
                    <a:gd name="connsiteY56" fmla="*/ 1089843 h 1516072"/>
                    <a:gd name="connsiteX57" fmla="*/ 724464 w 1003876"/>
                    <a:gd name="connsiteY57" fmla="*/ 1082223 h 1516072"/>
                    <a:gd name="connsiteX58" fmla="*/ 842574 w 1003876"/>
                    <a:gd name="connsiteY58" fmla="*/ 1084128 h 1516072"/>
                    <a:gd name="connsiteX59" fmla="*/ 871149 w 1003876"/>
                    <a:gd name="connsiteY59" fmla="*/ 1086033 h 1516072"/>
                    <a:gd name="connsiteX60" fmla="*/ 899724 w 1003876"/>
                    <a:gd name="connsiteY60" fmla="*/ 1091748 h 1516072"/>
                    <a:gd name="connsiteX61" fmla="*/ 922584 w 1003876"/>
                    <a:gd name="connsiteY61" fmla="*/ 1095558 h 1516072"/>
                    <a:gd name="connsiteX62" fmla="*/ 985294 w 1003876"/>
                    <a:gd name="connsiteY62" fmla="*/ 1104311 h 1516072"/>
                    <a:gd name="connsiteX63" fmla="*/ 1003378 w 1003876"/>
                    <a:gd name="connsiteY63" fmla="*/ 1065958 h 1516072"/>
                    <a:gd name="connsiteX64" fmla="*/ 970209 w 1003876"/>
                    <a:gd name="connsiteY64" fmla="*/ 1044123 h 1516072"/>
                    <a:gd name="connsiteX65" fmla="*/ 918620 w 1003876"/>
                    <a:gd name="connsiteY65" fmla="*/ 1034598 h 1516072"/>
                    <a:gd name="connsiteX66" fmla="*/ 803186 w 1003876"/>
                    <a:gd name="connsiteY66" fmla="*/ 1037069 h 1516072"/>
                    <a:gd name="connsiteX67" fmla="*/ 703818 w 1003876"/>
                    <a:gd name="connsiteY67" fmla="*/ 1041086 h 1516072"/>
                    <a:gd name="connsiteX68" fmla="*/ 646360 w 1003876"/>
                    <a:gd name="connsiteY68" fmla="*/ 1049838 h 1516072"/>
                    <a:gd name="connsiteX69" fmla="*/ 640078 w 1003876"/>
                    <a:gd name="connsiteY69" fmla="*/ 1026051 h 1516072"/>
                    <a:gd name="connsiteX70" fmla="*/ 673029 w 1003876"/>
                    <a:gd name="connsiteY70" fmla="*/ 992688 h 1516072"/>
                    <a:gd name="connsiteX71" fmla="*/ 674934 w 1003876"/>
                    <a:gd name="connsiteY71" fmla="*/ 986973 h 1516072"/>
                    <a:gd name="connsiteX72" fmla="*/ 680649 w 1003876"/>
                    <a:gd name="connsiteY72" fmla="*/ 985068 h 1516072"/>
                    <a:gd name="connsiteX73" fmla="*/ 686364 w 1003876"/>
                    <a:gd name="connsiteY73" fmla="*/ 981258 h 1516072"/>
                    <a:gd name="connsiteX74" fmla="*/ 695889 w 1003876"/>
                    <a:gd name="connsiteY74" fmla="*/ 971733 h 1516072"/>
                    <a:gd name="connsiteX75" fmla="*/ 705414 w 1003876"/>
                    <a:gd name="connsiteY75" fmla="*/ 960303 h 1516072"/>
                    <a:gd name="connsiteX76" fmla="*/ 716844 w 1003876"/>
                    <a:gd name="connsiteY76" fmla="*/ 952683 h 1516072"/>
                    <a:gd name="connsiteX77" fmla="*/ 732084 w 1003876"/>
                    <a:gd name="connsiteY77" fmla="*/ 939348 h 1516072"/>
                    <a:gd name="connsiteX78" fmla="*/ 741609 w 1003876"/>
                    <a:gd name="connsiteY78" fmla="*/ 927918 h 1516072"/>
                    <a:gd name="connsiteX79" fmla="*/ 753039 w 1003876"/>
                    <a:gd name="connsiteY79" fmla="*/ 918393 h 1516072"/>
                    <a:gd name="connsiteX80" fmla="*/ 758754 w 1003876"/>
                    <a:gd name="connsiteY80" fmla="*/ 906963 h 1516072"/>
                    <a:gd name="connsiteX81" fmla="*/ 760659 w 1003876"/>
                    <a:gd name="connsiteY81" fmla="*/ 901248 h 1516072"/>
                    <a:gd name="connsiteX82" fmla="*/ 766374 w 1003876"/>
                    <a:gd name="connsiteY82" fmla="*/ 889818 h 1516072"/>
                    <a:gd name="connsiteX83" fmla="*/ 764469 w 1003876"/>
                    <a:gd name="connsiteY83" fmla="*/ 874578 h 1516072"/>
                    <a:gd name="connsiteX84" fmla="*/ 758754 w 1003876"/>
                    <a:gd name="connsiteY84" fmla="*/ 872673 h 1516072"/>
                    <a:gd name="connsiteX85" fmla="*/ 737799 w 1003876"/>
                    <a:gd name="connsiteY85" fmla="*/ 874578 h 1516072"/>
                    <a:gd name="connsiteX86" fmla="*/ 732084 w 1003876"/>
                    <a:gd name="connsiteY86" fmla="*/ 878388 h 1516072"/>
                    <a:gd name="connsiteX87" fmla="*/ 699699 w 1003876"/>
                    <a:gd name="connsiteY87" fmla="*/ 899343 h 1516072"/>
                    <a:gd name="connsiteX88" fmla="*/ 595181 w 1003876"/>
                    <a:gd name="connsiteY88" fmla="*/ 957831 h 1516072"/>
                    <a:gd name="connsiteX89" fmla="*/ 507294 w 1003876"/>
                    <a:gd name="connsiteY89" fmla="*/ 847908 h 1516072"/>
                    <a:gd name="connsiteX90" fmla="*/ 503484 w 1003876"/>
                    <a:gd name="connsiteY90" fmla="*/ 358323 h 1516072"/>
                    <a:gd name="connsiteX91" fmla="*/ 499674 w 1003876"/>
                    <a:gd name="connsiteY91" fmla="*/ 66858 h 1516072"/>
                    <a:gd name="connsiteX92" fmla="*/ 490149 w 1003876"/>
                    <a:gd name="connsiteY92" fmla="*/ 40188 h 1516072"/>
                    <a:gd name="connsiteX93" fmla="*/ 488244 w 1003876"/>
                    <a:gd name="connsiteY93" fmla="*/ 34473 h 1516072"/>
                    <a:gd name="connsiteX94" fmla="*/ 484434 w 1003876"/>
                    <a:gd name="connsiteY94" fmla="*/ 28758 h 1516072"/>
                    <a:gd name="connsiteX95" fmla="*/ 478719 w 1003876"/>
                    <a:gd name="connsiteY95" fmla="*/ 17328 h 1516072"/>
                    <a:gd name="connsiteX96" fmla="*/ 473004 w 1003876"/>
                    <a:gd name="connsiteY96" fmla="*/ 13518 h 1516072"/>
                    <a:gd name="connsiteX97" fmla="*/ 469194 w 1003876"/>
                    <a:gd name="connsiteY97" fmla="*/ 7803 h 1516072"/>
                    <a:gd name="connsiteX98" fmla="*/ 429189 w 1003876"/>
                    <a:gd name="connsiteY98" fmla="*/ 11613 h 1516072"/>
                    <a:gd name="connsiteX99" fmla="*/ 425379 w 1003876"/>
                    <a:gd name="connsiteY99" fmla="*/ 78288 h 1516072"/>
                    <a:gd name="connsiteX100" fmla="*/ 425379 w 1003876"/>
                    <a:gd name="connsiteY100" fmla="*/ 84003 h 1516072"/>
                    <a:gd name="connsiteX101" fmla="*/ 436603 w 1003876"/>
                    <a:gd name="connsiteY101" fmla="*/ 225952 h 1516072"/>
                    <a:gd name="connsiteX102" fmla="*/ 440619 w 1003876"/>
                    <a:gd name="connsiteY102" fmla="*/ 421188 h 1516072"/>
                    <a:gd name="connsiteX103" fmla="*/ 440002 w 1003876"/>
                    <a:gd name="connsiteY103" fmla="*/ 789160 h 1516072"/>
                    <a:gd name="connsiteX104" fmla="*/ 430322 w 1003876"/>
                    <a:gd name="connsiteY104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5998 w 1003876"/>
                    <a:gd name="connsiteY55" fmla="*/ 1108121 h 1516072"/>
                    <a:gd name="connsiteX56" fmla="*/ 671124 w 1003876"/>
                    <a:gd name="connsiteY56" fmla="*/ 1089843 h 1516072"/>
                    <a:gd name="connsiteX57" fmla="*/ 724464 w 1003876"/>
                    <a:gd name="connsiteY57" fmla="*/ 1082223 h 1516072"/>
                    <a:gd name="connsiteX58" fmla="*/ 842574 w 1003876"/>
                    <a:gd name="connsiteY58" fmla="*/ 1084128 h 1516072"/>
                    <a:gd name="connsiteX59" fmla="*/ 871149 w 1003876"/>
                    <a:gd name="connsiteY59" fmla="*/ 1086033 h 1516072"/>
                    <a:gd name="connsiteX60" fmla="*/ 899724 w 1003876"/>
                    <a:gd name="connsiteY60" fmla="*/ 1091748 h 1516072"/>
                    <a:gd name="connsiteX61" fmla="*/ 922584 w 1003876"/>
                    <a:gd name="connsiteY61" fmla="*/ 1095558 h 1516072"/>
                    <a:gd name="connsiteX62" fmla="*/ 985294 w 1003876"/>
                    <a:gd name="connsiteY62" fmla="*/ 1104311 h 1516072"/>
                    <a:gd name="connsiteX63" fmla="*/ 1003378 w 1003876"/>
                    <a:gd name="connsiteY63" fmla="*/ 1065958 h 1516072"/>
                    <a:gd name="connsiteX64" fmla="*/ 970209 w 1003876"/>
                    <a:gd name="connsiteY64" fmla="*/ 1044123 h 1516072"/>
                    <a:gd name="connsiteX65" fmla="*/ 918620 w 1003876"/>
                    <a:gd name="connsiteY65" fmla="*/ 1034598 h 1516072"/>
                    <a:gd name="connsiteX66" fmla="*/ 803186 w 1003876"/>
                    <a:gd name="connsiteY66" fmla="*/ 1037069 h 1516072"/>
                    <a:gd name="connsiteX67" fmla="*/ 646360 w 1003876"/>
                    <a:gd name="connsiteY67" fmla="*/ 1049838 h 1516072"/>
                    <a:gd name="connsiteX68" fmla="*/ 640078 w 1003876"/>
                    <a:gd name="connsiteY68" fmla="*/ 1026051 h 1516072"/>
                    <a:gd name="connsiteX69" fmla="*/ 673029 w 1003876"/>
                    <a:gd name="connsiteY69" fmla="*/ 992688 h 1516072"/>
                    <a:gd name="connsiteX70" fmla="*/ 674934 w 1003876"/>
                    <a:gd name="connsiteY70" fmla="*/ 986973 h 1516072"/>
                    <a:gd name="connsiteX71" fmla="*/ 680649 w 1003876"/>
                    <a:gd name="connsiteY71" fmla="*/ 985068 h 1516072"/>
                    <a:gd name="connsiteX72" fmla="*/ 686364 w 1003876"/>
                    <a:gd name="connsiteY72" fmla="*/ 981258 h 1516072"/>
                    <a:gd name="connsiteX73" fmla="*/ 695889 w 1003876"/>
                    <a:gd name="connsiteY73" fmla="*/ 971733 h 1516072"/>
                    <a:gd name="connsiteX74" fmla="*/ 705414 w 1003876"/>
                    <a:gd name="connsiteY74" fmla="*/ 960303 h 1516072"/>
                    <a:gd name="connsiteX75" fmla="*/ 716844 w 1003876"/>
                    <a:gd name="connsiteY75" fmla="*/ 952683 h 1516072"/>
                    <a:gd name="connsiteX76" fmla="*/ 732084 w 1003876"/>
                    <a:gd name="connsiteY76" fmla="*/ 939348 h 1516072"/>
                    <a:gd name="connsiteX77" fmla="*/ 741609 w 1003876"/>
                    <a:gd name="connsiteY77" fmla="*/ 927918 h 1516072"/>
                    <a:gd name="connsiteX78" fmla="*/ 753039 w 1003876"/>
                    <a:gd name="connsiteY78" fmla="*/ 918393 h 1516072"/>
                    <a:gd name="connsiteX79" fmla="*/ 758754 w 1003876"/>
                    <a:gd name="connsiteY79" fmla="*/ 906963 h 1516072"/>
                    <a:gd name="connsiteX80" fmla="*/ 760659 w 1003876"/>
                    <a:gd name="connsiteY80" fmla="*/ 901248 h 1516072"/>
                    <a:gd name="connsiteX81" fmla="*/ 766374 w 1003876"/>
                    <a:gd name="connsiteY81" fmla="*/ 889818 h 1516072"/>
                    <a:gd name="connsiteX82" fmla="*/ 764469 w 1003876"/>
                    <a:gd name="connsiteY82" fmla="*/ 874578 h 1516072"/>
                    <a:gd name="connsiteX83" fmla="*/ 758754 w 1003876"/>
                    <a:gd name="connsiteY83" fmla="*/ 872673 h 1516072"/>
                    <a:gd name="connsiteX84" fmla="*/ 737799 w 1003876"/>
                    <a:gd name="connsiteY84" fmla="*/ 874578 h 1516072"/>
                    <a:gd name="connsiteX85" fmla="*/ 732084 w 1003876"/>
                    <a:gd name="connsiteY85" fmla="*/ 878388 h 1516072"/>
                    <a:gd name="connsiteX86" fmla="*/ 699699 w 1003876"/>
                    <a:gd name="connsiteY86" fmla="*/ 899343 h 1516072"/>
                    <a:gd name="connsiteX87" fmla="*/ 595181 w 1003876"/>
                    <a:gd name="connsiteY87" fmla="*/ 957831 h 1516072"/>
                    <a:gd name="connsiteX88" fmla="*/ 507294 w 1003876"/>
                    <a:gd name="connsiteY88" fmla="*/ 847908 h 1516072"/>
                    <a:gd name="connsiteX89" fmla="*/ 503484 w 1003876"/>
                    <a:gd name="connsiteY89" fmla="*/ 358323 h 1516072"/>
                    <a:gd name="connsiteX90" fmla="*/ 499674 w 1003876"/>
                    <a:gd name="connsiteY90" fmla="*/ 66858 h 1516072"/>
                    <a:gd name="connsiteX91" fmla="*/ 490149 w 1003876"/>
                    <a:gd name="connsiteY91" fmla="*/ 40188 h 1516072"/>
                    <a:gd name="connsiteX92" fmla="*/ 488244 w 1003876"/>
                    <a:gd name="connsiteY92" fmla="*/ 34473 h 1516072"/>
                    <a:gd name="connsiteX93" fmla="*/ 484434 w 1003876"/>
                    <a:gd name="connsiteY93" fmla="*/ 28758 h 1516072"/>
                    <a:gd name="connsiteX94" fmla="*/ 478719 w 1003876"/>
                    <a:gd name="connsiteY94" fmla="*/ 17328 h 1516072"/>
                    <a:gd name="connsiteX95" fmla="*/ 473004 w 1003876"/>
                    <a:gd name="connsiteY95" fmla="*/ 13518 h 1516072"/>
                    <a:gd name="connsiteX96" fmla="*/ 469194 w 1003876"/>
                    <a:gd name="connsiteY96" fmla="*/ 7803 h 1516072"/>
                    <a:gd name="connsiteX97" fmla="*/ 429189 w 1003876"/>
                    <a:gd name="connsiteY97" fmla="*/ 11613 h 1516072"/>
                    <a:gd name="connsiteX98" fmla="*/ 425379 w 1003876"/>
                    <a:gd name="connsiteY98" fmla="*/ 78288 h 1516072"/>
                    <a:gd name="connsiteX99" fmla="*/ 425379 w 1003876"/>
                    <a:gd name="connsiteY99" fmla="*/ 84003 h 1516072"/>
                    <a:gd name="connsiteX100" fmla="*/ 436603 w 1003876"/>
                    <a:gd name="connsiteY100" fmla="*/ 225952 h 1516072"/>
                    <a:gd name="connsiteX101" fmla="*/ 440619 w 1003876"/>
                    <a:gd name="connsiteY101" fmla="*/ 421188 h 1516072"/>
                    <a:gd name="connsiteX102" fmla="*/ 440002 w 1003876"/>
                    <a:gd name="connsiteY102" fmla="*/ 789160 h 1516072"/>
                    <a:gd name="connsiteX103" fmla="*/ 430322 w 1003876"/>
                    <a:gd name="connsiteY103" fmla="*/ 879006 h 1516072"/>
                    <a:gd name="connsiteX0" fmla="*/ 430322 w 1003876"/>
                    <a:gd name="connsiteY0" fmla="*/ 879006 h 1516072"/>
                    <a:gd name="connsiteX1" fmla="*/ 392427 w 1003876"/>
                    <a:gd name="connsiteY1" fmla="*/ 931934 h 1516072"/>
                    <a:gd name="connsiteX2" fmla="*/ 312984 w 1003876"/>
                    <a:gd name="connsiteY2" fmla="*/ 966018 h 1516072"/>
                    <a:gd name="connsiteX3" fmla="*/ 257945 w 1003876"/>
                    <a:gd name="connsiteY3" fmla="*/ 967151 h 1516072"/>
                    <a:gd name="connsiteX4" fmla="*/ 188953 w 1003876"/>
                    <a:gd name="connsiteY4" fmla="*/ 949800 h 1516072"/>
                    <a:gd name="connsiteX5" fmla="*/ 116769 w 1003876"/>
                    <a:gd name="connsiteY5" fmla="*/ 903153 h 1516072"/>
                    <a:gd name="connsiteX6" fmla="*/ 59619 w 1003876"/>
                    <a:gd name="connsiteY6" fmla="*/ 874578 h 1516072"/>
                    <a:gd name="connsiteX7" fmla="*/ 46284 w 1003876"/>
                    <a:gd name="connsiteY7" fmla="*/ 895533 h 1516072"/>
                    <a:gd name="connsiteX8" fmla="*/ 50094 w 1003876"/>
                    <a:gd name="connsiteY8" fmla="*/ 933633 h 1516072"/>
                    <a:gd name="connsiteX9" fmla="*/ 53904 w 1003876"/>
                    <a:gd name="connsiteY9" fmla="*/ 939348 h 1516072"/>
                    <a:gd name="connsiteX10" fmla="*/ 59619 w 1003876"/>
                    <a:gd name="connsiteY10" fmla="*/ 943158 h 1516072"/>
                    <a:gd name="connsiteX11" fmla="*/ 63429 w 1003876"/>
                    <a:gd name="connsiteY11" fmla="*/ 948873 h 1516072"/>
                    <a:gd name="connsiteX12" fmla="*/ 80574 w 1003876"/>
                    <a:gd name="connsiteY12" fmla="*/ 958398 h 1516072"/>
                    <a:gd name="connsiteX13" fmla="*/ 166299 w 1003876"/>
                    <a:gd name="connsiteY13" fmla="*/ 979353 h 1516072"/>
                    <a:gd name="connsiteX14" fmla="*/ 267264 w 1003876"/>
                    <a:gd name="connsiteY14" fmla="*/ 1021263 h 1516072"/>
                    <a:gd name="connsiteX15" fmla="*/ 278694 w 1003876"/>
                    <a:gd name="connsiteY15" fmla="*/ 1076508 h 1516072"/>
                    <a:gd name="connsiteX16" fmla="*/ 264381 w 1003876"/>
                    <a:gd name="connsiteY16" fmla="*/ 1119397 h 1516072"/>
                    <a:gd name="connsiteX17" fmla="*/ 186224 w 1003876"/>
                    <a:gd name="connsiteY17" fmla="*/ 1150391 h 1516072"/>
                    <a:gd name="connsiteX18" fmla="*/ 15804 w 1003876"/>
                    <a:gd name="connsiteY18" fmla="*/ 1160328 h 1516072"/>
                    <a:gd name="connsiteX19" fmla="*/ 6279 w 1003876"/>
                    <a:gd name="connsiteY19" fmla="*/ 1169853 h 1516072"/>
                    <a:gd name="connsiteX20" fmla="*/ 4374 w 1003876"/>
                    <a:gd name="connsiteY20" fmla="*/ 1175568 h 1516072"/>
                    <a:gd name="connsiteX21" fmla="*/ 564 w 1003876"/>
                    <a:gd name="connsiteY21" fmla="*/ 1181283 h 1516072"/>
                    <a:gd name="connsiteX22" fmla="*/ 6279 w 1003876"/>
                    <a:gd name="connsiteY22" fmla="*/ 1213668 h 1516072"/>
                    <a:gd name="connsiteX23" fmla="*/ 11994 w 1003876"/>
                    <a:gd name="connsiteY23" fmla="*/ 1217478 h 1516072"/>
                    <a:gd name="connsiteX24" fmla="*/ 17709 w 1003876"/>
                    <a:gd name="connsiteY24" fmla="*/ 1219383 h 1516072"/>
                    <a:gd name="connsiteX25" fmla="*/ 145344 w 1003876"/>
                    <a:gd name="connsiteY25" fmla="*/ 1222421 h 1516072"/>
                    <a:gd name="connsiteX26" fmla="*/ 335999 w 1003876"/>
                    <a:gd name="connsiteY26" fmla="*/ 1217478 h 1516072"/>
                    <a:gd name="connsiteX27" fmla="*/ 362514 w 1003876"/>
                    <a:gd name="connsiteY27" fmla="*/ 1273701 h 1516072"/>
                    <a:gd name="connsiteX28" fmla="*/ 335071 w 1003876"/>
                    <a:gd name="connsiteY28" fmla="*/ 1356594 h 1516072"/>
                    <a:gd name="connsiteX29" fmla="*/ 328224 w 1003876"/>
                    <a:gd name="connsiteY29" fmla="*/ 1420386 h 1516072"/>
                    <a:gd name="connsiteX30" fmla="*/ 332034 w 1003876"/>
                    <a:gd name="connsiteY30" fmla="*/ 1463223 h 1516072"/>
                    <a:gd name="connsiteX31" fmla="*/ 364419 w 1003876"/>
                    <a:gd name="connsiteY31" fmla="*/ 1512753 h 1516072"/>
                    <a:gd name="connsiteX32" fmla="*/ 387279 w 1003876"/>
                    <a:gd name="connsiteY32" fmla="*/ 1514658 h 1516072"/>
                    <a:gd name="connsiteX33" fmla="*/ 396804 w 1003876"/>
                    <a:gd name="connsiteY33" fmla="*/ 1491798 h 1516072"/>
                    <a:gd name="connsiteX34" fmla="*/ 403085 w 1003876"/>
                    <a:gd name="connsiteY34" fmla="*/ 1451433 h 1516072"/>
                    <a:gd name="connsiteX35" fmla="*/ 409367 w 1003876"/>
                    <a:gd name="connsiteY35" fmla="*/ 1389340 h 1516072"/>
                    <a:gd name="connsiteX36" fmla="*/ 424041 w 1003876"/>
                    <a:gd name="connsiteY36" fmla="*/ 1329152 h 1516072"/>
                    <a:gd name="connsiteX37" fmla="*/ 467289 w 1003876"/>
                    <a:gd name="connsiteY37" fmla="*/ 1265103 h 1516072"/>
                    <a:gd name="connsiteX38" fmla="*/ 528455 w 1003876"/>
                    <a:gd name="connsiteY38" fmla="*/ 1230091 h 1516072"/>
                    <a:gd name="connsiteX39" fmla="*/ 601154 w 1003876"/>
                    <a:gd name="connsiteY39" fmla="*/ 1221700 h 1516072"/>
                    <a:gd name="connsiteX40" fmla="*/ 720654 w 1003876"/>
                    <a:gd name="connsiteY40" fmla="*/ 1316538 h 1516072"/>
                    <a:gd name="connsiteX41" fmla="*/ 733989 w 1003876"/>
                    <a:gd name="connsiteY41" fmla="*/ 1326063 h 1516072"/>
                    <a:gd name="connsiteX42" fmla="*/ 743514 w 1003876"/>
                    <a:gd name="connsiteY42" fmla="*/ 1327968 h 1516072"/>
                    <a:gd name="connsiteX43" fmla="*/ 749229 w 1003876"/>
                    <a:gd name="connsiteY43" fmla="*/ 1329873 h 1516072"/>
                    <a:gd name="connsiteX44" fmla="*/ 762564 w 1003876"/>
                    <a:gd name="connsiteY44" fmla="*/ 1335588 h 1516072"/>
                    <a:gd name="connsiteX45" fmla="*/ 777804 w 1003876"/>
                    <a:gd name="connsiteY45" fmla="*/ 1333683 h 1516072"/>
                    <a:gd name="connsiteX46" fmla="*/ 789234 w 1003876"/>
                    <a:gd name="connsiteY46" fmla="*/ 1327968 h 1516072"/>
                    <a:gd name="connsiteX47" fmla="*/ 794949 w 1003876"/>
                    <a:gd name="connsiteY47" fmla="*/ 1326063 h 1516072"/>
                    <a:gd name="connsiteX48" fmla="*/ 802569 w 1003876"/>
                    <a:gd name="connsiteY48" fmla="*/ 1308918 h 1516072"/>
                    <a:gd name="connsiteX49" fmla="*/ 800664 w 1003876"/>
                    <a:gd name="connsiteY49" fmla="*/ 1284153 h 1516072"/>
                    <a:gd name="connsiteX50" fmla="*/ 798759 w 1003876"/>
                    <a:gd name="connsiteY50" fmla="*/ 1278438 h 1516072"/>
                    <a:gd name="connsiteX51" fmla="*/ 796854 w 1003876"/>
                    <a:gd name="connsiteY51" fmla="*/ 1270818 h 1516072"/>
                    <a:gd name="connsiteX52" fmla="*/ 783519 w 1003876"/>
                    <a:gd name="connsiteY52" fmla="*/ 1253673 h 1516072"/>
                    <a:gd name="connsiteX53" fmla="*/ 773994 w 1003876"/>
                    <a:gd name="connsiteY53" fmla="*/ 1247958 h 1516072"/>
                    <a:gd name="connsiteX54" fmla="*/ 648264 w 1003876"/>
                    <a:gd name="connsiteY54" fmla="*/ 1156518 h 1516072"/>
                    <a:gd name="connsiteX55" fmla="*/ 645998 w 1003876"/>
                    <a:gd name="connsiteY55" fmla="*/ 1108121 h 1516072"/>
                    <a:gd name="connsiteX56" fmla="*/ 671124 w 1003876"/>
                    <a:gd name="connsiteY56" fmla="*/ 1089843 h 1516072"/>
                    <a:gd name="connsiteX57" fmla="*/ 724464 w 1003876"/>
                    <a:gd name="connsiteY57" fmla="*/ 1082223 h 1516072"/>
                    <a:gd name="connsiteX58" fmla="*/ 871149 w 1003876"/>
                    <a:gd name="connsiteY58" fmla="*/ 1086033 h 1516072"/>
                    <a:gd name="connsiteX59" fmla="*/ 899724 w 1003876"/>
                    <a:gd name="connsiteY59" fmla="*/ 1091748 h 1516072"/>
                    <a:gd name="connsiteX60" fmla="*/ 922584 w 1003876"/>
                    <a:gd name="connsiteY60" fmla="*/ 1095558 h 1516072"/>
                    <a:gd name="connsiteX61" fmla="*/ 985294 w 1003876"/>
                    <a:gd name="connsiteY61" fmla="*/ 1104311 h 1516072"/>
                    <a:gd name="connsiteX62" fmla="*/ 1003378 w 1003876"/>
                    <a:gd name="connsiteY62" fmla="*/ 1065958 h 1516072"/>
                    <a:gd name="connsiteX63" fmla="*/ 970209 w 1003876"/>
                    <a:gd name="connsiteY63" fmla="*/ 1044123 h 1516072"/>
                    <a:gd name="connsiteX64" fmla="*/ 918620 w 1003876"/>
                    <a:gd name="connsiteY64" fmla="*/ 1034598 h 1516072"/>
                    <a:gd name="connsiteX65" fmla="*/ 803186 w 1003876"/>
                    <a:gd name="connsiteY65" fmla="*/ 1037069 h 1516072"/>
                    <a:gd name="connsiteX66" fmla="*/ 646360 w 1003876"/>
                    <a:gd name="connsiteY66" fmla="*/ 1049838 h 1516072"/>
                    <a:gd name="connsiteX67" fmla="*/ 640078 w 1003876"/>
                    <a:gd name="connsiteY67" fmla="*/ 1026051 h 1516072"/>
                    <a:gd name="connsiteX68" fmla="*/ 673029 w 1003876"/>
                    <a:gd name="connsiteY68" fmla="*/ 992688 h 1516072"/>
                    <a:gd name="connsiteX69" fmla="*/ 674934 w 1003876"/>
                    <a:gd name="connsiteY69" fmla="*/ 986973 h 1516072"/>
                    <a:gd name="connsiteX70" fmla="*/ 680649 w 1003876"/>
                    <a:gd name="connsiteY70" fmla="*/ 985068 h 1516072"/>
                    <a:gd name="connsiteX71" fmla="*/ 686364 w 1003876"/>
                    <a:gd name="connsiteY71" fmla="*/ 981258 h 1516072"/>
                    <a:gd name="connsiteX72" fmla="*/ 695889 w 1003876"/>
                    <a:gd name="connsiteY72" fmla="*/ 971733 h 1516072"/>
                    <a:gd name="connsiteX73" fmla="*/ 705414 w 1003876"/>
                    <a:gd name="connsiteY73" fmla="*/ 960303 h 1516072"/>
                    <a:gd name="connsiteX74" fmla="*/ 716844 w 1003876"/>
                    <a:gd name="connsiteY74" fmla="*/ 952683 h 1516072"/>
                    <a:gd name="connsiteX75" fmla="*/ 732084 w 1003876"/>
                    <a:gd name="connsiteY75" fmla="*/ 939348 h 1516072"/>
                    <a:gd name="connsiteX76" fmla="*/ 741609 w 1003876"/>
                    <a:gd name="connsiteY76" fmla="*/ 927918 h 1516072"/>
                    <a:gd name="connsiteX77" fmla="*/ 753039 w 1003876"/>
                    <a:gd name="connsiteY77" fmla="*/ 918393 h 1516072"/>
                    <a:gd name="connsiteX78" fmla="*/ 758754 w 1003876"/>
                    <a:gd name="connsiteY78" fmla="*/ 906963 h 1516072"/>
                    <a:gd name="connsiteX79" fmla="*/ 760659 w 1003876"/>
                    <a:gd name="connsiteY79" fmla="*/ 901248 h 1516072"/>
                    <a:gd name="connsiteX80" fmla="*/ 766374 w 1003876"/>
                    <a:gd name="connsiteY80" fmla="*/ 889818 h 1516072"/>
                    <a:gd name="connsiteX81" fmla="*/ 764469 w 1003876"/>
                    <a:gd name="connsiteY81" fmla="*/ 874578 h 1516072"/>
                    <a:gd name="connsiteX82" fmla="*/ 758754 w 1003876"/>
                    <a:gd name="connsiteY82" fmla="*/ 872673 h 1516072"/>
                    <a:gd name="connsiteX83" fmla="*/ 737799 w 1003876"/>
                    <a:gd name="connsiteY83" fmla="*/ 874578 h 1516072"/>
                    <a:gd name="connsiteX84" fmla="*/ 732084 w 1003876"/>
                    <a:gd name="connsiteY84" fmla="*/ 878388 h 1516072"/>
                    <a:gd name="connsiteX85" fmla="*/ 699699 w 1003876"/>
                    <a:gd name="connsiteY85" fmla="*/ 899343 h 1516072"/>
                    <a:gd name="connsiteX86" fmla="*/ 595181 w 1003876"/>
                    <a:gd name="connsiteY86" fmla="*/ 957831 h 1516072"/>
                    <a:gd name="connsiteX87" fmla="*/ 507294 w 1003876"/>
                    <a:gd name="connsiteY87" fmla="*/ 847908 h 1516072"/>
                    <a:gd name="connsiteX88" fmla="*/ 503484 w 1003876"/>
                    <a:gd name="connsiteY88" fmla="*/ 358323 h 1516072"/>
                    <a:gd name="connsiteX89" fmla="*/ 499674 w 1003876"/>
                    <a:gd name="connsiteY89" fmla="*/ 66858 h 1516072"/>
                    <a:gd name="connsiteX90" fmla="*/ 490149 w 1003876"/>
                    <a:gd name="connsiteY90" fmla="*/ 40188 h 1516072"/>
                    <a:gd name="connsiteX91" fmla="*/ 488244 w 1003876"/>
                    <a:gd name="connsiteY91" fmla="*/ 34473 h 1516072"/>
                    <a:gd name="connsiteX92" fmla="*/ 484434 w 1003876"/>
                    <a:gd name="connsiteY92" fmla="*/ 28758 h 1516072"/>
                    <a:gd name="connsiteX93" fmla="*/ 478719 w 1003876"/>
                    <a:gd name="connsiteY93" fmla="*/ 17328 h 1516072"/>
                    <a:gd name="connsiteX94" fmla="*/ 473004 w 1003876"/>
                    <a:gd name="connsiteY94" fmla="*/ 13518 h 1516072"/>
                    <a:gd name="connsiteX95" fmla="*/ 469194 w 1003876"/>
                    <a:gd name="connsiteY95" fmla="*/ 7803 h 1516072"/>
                    <a:gd name="connsiteX96" fmla="*/ 429189 w 1003876"/>
                    <a:gd name="connsiteY96" fmla="*/ 11613 h 1516072"/>
                    <a:gd name="connsiteX97" fmla="*/ 425379 w 1003876"/>
                    <a:gd name="connsiteY97" fmla="*/ 78288 h 1516072"/>
                    <a:gd name="connsiteX98" fmla="*/ 425379 w 1003876"/>
                    <a:gd name="connsiteY98" fmla="*/ 84003 h 1516072"/>
                    <a:gd name="connsiteX99" fmla="*/ 436603 w 1003876"/>
                    <a:gd name="connsiteY99" fmla="*/ 225952 h 1516072"/>
                    <a:gd name="connsiteX100" fmla="*/ 440619 w 1003876"/>
                    <a:gd name="connsiteY100" fmla="*/ 421188 h 1516072"/>
                    <a:gd name="connsiteX101" fmla="*/ 440002 w 1003876"/>
                    <a:gd name="connsiteY101" fmla="*/ 789160 h 1516072"/>
                    <a:gd name="connsiteX102" fmla="*/ 430322 w 1003876"/>
                    <a:gd name="connsiteY102" fmla="*/ 879006 h 1516072"/>
                    <a:gd name="connsiteX0" fmla="*/ 430322 w 1004810"/>
                    <a:gd name="connsiteY0" fmla="*/ 879006 h 1516072"/>
                    <a:gd name="connsiteX1" fmla="*/ 392427 w 1004810"/>
                    <a:gd name="connsiteY1" fmla="*/ 931934 h 1516072"/>
                    <a:gd name="connsiteX2" fmla="*/ 312984 w 1004810"/>
                    <a:gd name="connsiteY2" fmla="*/ 966018 h 1516072"/>
                    <a:gd name="connsiteX3" fmla="*/ 257945 w 1004810"/>
                    <a:gd name="connsiteY3" fmla="*/ 967151 h 1516072"/>
                    <a:gd name="connsiteX4" fmla="*/ 188953 w 1004810"/>
                    <a:gd name="connsiteY4" fmla="*/ 949800 h 1516072"/>
                    <a:gd name="connsiteX5" fmla="*/ 116769 w 1004810"/>
                    <a:gd name="connsiteY5" fmla="*/ 903153 h 1516072"/>
                    <a:gd name="connsiteX6" fmla="*/ 59619 w 1004810"/>
                    <a:gd name="connsiteY6" fmla="*/ 874578 h 1516072"/>
                    <a:gd name="connsiteX7" fmla="*/ 46284 w 1004810"/>
                    <a:gd name="connsiteY7" fmla="*/ 895533 h 1516072"/>
                    <a:gd name="connsiteX8" fmla="*/ 50094 w 1004810"/>
                    <a:gd name="connsiteY8" fmla="*/ 933633 h 1516072"/>
                    <a:gd name="connsiteX9" fmla="*/ 53904 w 1004810"/>
                    <a:gd name="connsiteY9" fmla="*/ 939348 h 1516072"/>
                    <a:gd name="connsiteX10" fmla="*/ 59619 w 1004810"/>
                    <a:gd name="connsiteY10" fmla="*/ 943158 h 1516072"/>
                    <a:gd name="connsiteX11" fmla="*/ 63429 w 1004810"/>
                    <a:gd name="connsiteY11" fmla="*/ 948873 h 1516072"/>
                    <a:gd name="connsiteX12" fmla="*/ 80574 w 1004810"/>
                    <a:gd name="connsiteY12" fmla="*/ 958398 h 1516072"/>
                    <a:gd name="connsiteX13" fmla="*/ 166299 w 1004810"/>
                    <a:gd name="connsiteY13" fmla="*/ 979353 h 1516072"/>
                    <a:gd name="connsiteX14" fmla="*/ 267264 w 1004810"/>
                    <a:gd name="connsiteY14" fmla="*/ 1021263 h 1516072"/>
                    <a:gd name="connsiteX15" fmla="*/ 278694 w 1004810"/>
                    <a:gd name="connsiteY15" fmla="*/ 1076508 h 1516072"/>
                    <a:gd name="connsiteX16" fmla="*/ 264381 w 1004810"/>
                    <a:gd name="connsiteY16" fmla="*/ 1119397 h 1516072"/>
                    <a:gd name="connsiteX17" fmla="*/ 186224 w 1004810"/>
                    <a:gd name="connsiteY17" fmla="*/ 1150391 h 1516072"/>
                    <a:gd name="connsiteX18" fmla="*/ 15804 w 1004810"/>
                    <a:gd name="connsiteY18" fmla="*/ 1160328 h 1516072"/>
                    <a:gd name="connsiteX19" fmla="*/ 6279 w 1004810"/>
                    <a:gd name="connsiteY19" fmla="*/ 1169853 h 1516072"/>
                    <a:gd name="connsiteX20" fmla="*/ 4374 w 1004810"/>
                    <a:gd name="connsiteY20" fmla="*/ 1175568 h 1516072"/>
                    <a:gd name="connsiteX21" fmla="*/ 564 w 1004810"/>
                    <a:gd name="connsiteY21" fmla="*/ 1181283 h 1516072"/>
                    <a:gd name="connsiteX22" fmla="*/ 6279 w 1004810"/>
                    <a:gd name="connsiteY22" fmla="*/ 1213668 h 1516072"/>
                    <a:gd name="connsiteX23" fmla="*/ 11994 w 1004810"/>
                    <a:gd name="connsiteY23" fmla="*/ 1217478 h 1516072"/>
                    <a:gd name="connsiteX24" fmla="*/ 17709 w 1004810"/>
                    <a:gd name="connsiteY24" fmla="*/ 1219383 h 1516072"/>
                    <a:gd name="connsiteX25" fmla="*/ 145344 w 1004810"/>
                    <a:gd name="connsiteY25" fmla="*/ 1222421 h 1516072"/>
                    <a:gd name="connsiteX26" fmla="*/ 335999 w 1004810"/>
                    <a:gd name="connsiteY26" fmla="*/ 1217478 h 1516072"/>
                    <a:gd name="connsiteX27" fmla="*/ 362514 w 1004810"/>
                    <a:gd name="connsiteY27" fmla="*/ 1273701 h 1516072"/>
                    <a:gd name="connsiteX28" fmla="*/ 335071 w 1004810"/>
                    <a:gd name="connsiteY28" fmla="*/ 1356594 h 1516072"/>
                    <a:gd name="connsiteX29" fmla="*/ 328224 w 1004810"/>
                    <a:gd name="connsiteY29" fmla="*/ 1420386 h 1516072"/>
                    <a:gd name="connsiteX30" fmla="*/ 332034 w 1004810"/>
                    <a:gd name="connsiteY30" fmla="*/ 1463223 h 1516072"/>
                    <a:gd name="connsiteX31" fmla="*/ 364419 w 1004810"/>
                    <a:gd name="connsiteY31" fmla="*/ 1512753 h 1516072"/>
                    <a:gd name="connsiteX32" fmla="*/ 387279 w 1004810"/>
                    <a:gd name="connsiteY32" fmla="*/ 1514658 h 1516072"/>
                    <a:gd name="connsiteX33" fmla="*/ 396804 w 1004810"/>
                    <a:gd name="connsiteY33" fmla="*/ 1491798 h 1516072"/>
                    <a:gd name="connsiteX34" fmla="*/ 403085 w 1004810"/>
                    <a:gd name="connsiteY34" fmla="*/ 1451433 h 1516072"/>
                    <a:gd name="connsiteX35" fmla="*/ 409367 w 1004810"/>
                    <a:gd name="connsiteY35" fmla="*/ 1389340 h 1516072"/>
                    <a:gd name="connsiteX36" fmla="*/ 424041 w 1004810"/>
                    <a:gd name="connsiteY36" fmla="*/ 1329152 h 1516072"/>
                    <a:gd name="connsiteX37" fmla="*/ 467289 w 1004810"/>
                    <a:gd name="connsiteY37" fmla="*/ 1265103 h 1516072"/>
                    <a:gd name="connsiteX38" fmla="*/ 528455 w 1004810"/>
                    <a:gd name="connsiteY38" fmla="*/ 1230091 h 1516072"/>
                    <a:gd name="connsiteX39" fmla="*/ 601154 w 1004810"/>
                    <a:gd name="connsiteY39" fmla="*/ 1221700 h 1516072"/>
                    <a:gd name="connsiteX40" fmla="*/ 720654 w 1004810"/>
                    <a:gd name="connsiteY40" fmla="*/ 1316538 h 1516072"/>
                    <a:gd name="connsiteX41" fmla="*/ 733989 w 1004810"/>
                    <a:gd name="connsiteY41" fmla="*/ 1326063 h 1516072"/>
                    <a:gd name="connsiteX42" fmla="*/ 743514 w 1004810"/>
                    <a:gd name="connsiteY42" fmla="*/ 1327968 h 1516072"/>
                    <a:gd name="connsiteX43" fmla="*/ 749229 w 1004810"/>
                    <a:gd name="connsiteY43" fmla="*/ 1329873 h 1516072"/>
                    <a:gd name="connsiteX44" fmla="*/ 762564 w 1004810"/>
                    <a:gd name="connsiteY44" fmla="*/ 1335588 h 1516072"/>
                    <a:gd name="connsiteX45" fmla="*/ 777804 w 1004810"/>
                    <a:gd name="connsiteY45" fmla="*/ 1333683 h 1516072"/>
                    <a:gd name="connsiteX46" fmla="*/ 789234 w 1004810"/>
                    <a:gd name="connsiteY46" fmla="*/ 1327968 h 1516072"/>
                    <a:gd name="connsiteX47" fmla="*/ 794949 w 1004810"/>
                    <a:gd name="connsiteY47" fmla="*/ 1326063 h 1516072"/>
                    <a:gd name="connsiteX48" fmla="*/ 802569 w 1004810"/>
                    <a:gd name="connsiteY48" fmla="*/ 1308918 h 1516072"/>
                    <a:gd name="connsiteX49" fmla="*/ 800664 w 1004810"/>
                    <a:gd name="connsiteY49" fmla="*/ 1284153 h 1516072"/>
                    <a:gd name="connsiteX50" fmla="*/ 798759 w 1004810"/>
                    <a:gd name="connsiteY50" fmla="*/ 1278438 h 1516072"/>
                    <a:gd name="connsiteX51" fmla="*/ 796854 w 1004810"/>
                    <a:gd name="connsiteY51" fmla="*/ 1270818 h 1516072"/>
                    <a:gd name="connsiteX52" fmla="*/ 783519 w 1004810"/>
                    <a:gd name="connsiteY52" fmla="*/ 1253673 h 1516072"/>
                    <a:gd name="connsiteX53" fmla="*/ 773994 w 1004810"/>
                    <a:gd name="connsiteY53" fmla="*/ 1247958 h 1516072"/>
                    <a:gd name="connsiteX54" fmla="*/ 648264 w 1004810"/>
                    <a:gd name="connsiteY54" fmla="*/ 1156518 h 1516072"/>
                    <a:gd name="connsiteX55" fmla="*/ 645998 w 1004810"/>
                    <a:gd name="connsiteY55" fmla="*/ 1108121 h 1516072"/>
                    <a:gd name="connsiteX56" fmla="*/ 671124 w 1004810"/>
                    <a:gd name="connsiteY56" fmla="*/ 1089843 h 1516072"/>
                    <a:gd name="connsiteX57" fmla="*/ 724464 w 1004810"/>
                    <a:gd name="connsiteY57" fmla="*/ 1082223 h 1516072"/>
                    <a:gd name="connsiteX58" fmla="*/ 871149 w 1004810"/>
                    <a:gd name="connsiteY58" fmla="*/ 1086033 h 1516072"/>
                    <a:gd name="connsiteX59" fmla="*/ 899724 w 1004810"/>
                    <a:gd name="connsiteY59" fmla="*/ 1091748 h 1516072"/>
                    <a:gd name="connsiteX60" fmla="*/ 922584 w 1004810"/>
                    <a:gd name="connsiteY60" fmla="*/ 1095558 h 1516072"/>
                    <a:gd name="connsiteX61" fmla="*/ 1003378 w 1004810"/>
                    <a:gd name="connsiteY61" fmla="*/ 1065958 h 1516072"/>
                    <a:gd name="connsiteX62" fmla="*/ 970209 w 1004810"/>
                    <a:gd name="connsiteY62" fmla="*/ 1044123 h 1516072"/>
                    <a:gd name="connsiteX63" fmla="*/ 918620 w 1004810"/>
                    <a:gd name="connsiteY63" fmla="*/ 1034598 h 1516072"/>
                    <a:gd name="connsiteX64" fmla="*/ 803186 w 1004810"/>
                    <a:gd name="connsiteY64" fmla="*/ 1037069 h 1516072"/>
                    <a:gd name="connsiteX65" fmla="*/ 646360 w 1004810"/>
                    <a:gd name="connsiteY65" fmla="*/ 1049838 h 1516072"/>
                    <a:gd name="connsiteX66" fmla="*/ 640078 w 1004810"/>
                    <a:gd name="connsiteY66" fmla="*/ 1026051 h 1516072"/>
                    <a:gd name="connsiteX67" fmla="*/ 673029 w 1004810"/>
                    <a:gd name="connsiteY67" fmla="*/ 992688 h 1516072"/>
                    <a:gd name="connsiteX68" fmla="*/ 674934 w 1004810"/>
                    <a:gd name="connsiteY68" fmla="*/ 986973 h 1516072"/>
                    <a:gd name="connsiteX69" fmla="*/ 680649 w 1004810"/>
                    <a:gd name="connsiteY69" fmla="*/ 985068 h 1516072"/>
                    <a:gd name="connsiteX70" fmla="*/ 686364 w 1004810"/>
                    <a:gd name="connsiteY70" fmla="*/ 981258 h 1516072"/>
                    <a:gd name="connsiteX71" fmla="*/ 695889 w 1004810"/>
                    <a:gd name="connsiteY71" fmla="*/ 971733 h 1516072"/>
                    <a:gd name="connsiteX72" fmla="*/ 705414 w 1004810"/>
                    <a:gd name="connsiteY72" fmla="*/ 960303 h 1516072"/>
                    <a:gd name="connsiteX73" fmla="*/ 716844 w 1004810"/>
                    <a:gd name="connsiteY73" fmla="*/ 952683 h 1516072"/>
                    <a:gd name="connsiteX74" fmla="*/ 732084 w 1004810"/>
                    <a:gd name="connsiteY74" fmla="*/ 939348 h 1516072"/>
                    <a:gd name="connsiteX75" fmla="*/ 741609 w 1004810"/>
                    <a:gd name="connsiteY75" fmla="*/ 927918 h 1516072"/>
                    <a:gd name="connsiteX76" fmla="*/ 753039 w 1004810"/>
                    <a:gd name="connsiteY76" fmla="*/ 918393 h 1516072"/>
                    <a:gd name="connsiteX77" fmla="*/ 758754 w 1004810"/>
                    <a:gd name="connsiteY77" fmla="*/ 906963 h 1516072"/>
                    <a:gd name="connsiteX78" fmla="*/ 760659 w 1004810"/>
                    <a:gd name="connsiteY78" fmla="*/ 901248 h 1516072"/>
                    <a:gd name="connsiteX79" fmla="*/ 766374 w 1004810"/>
                    <a:gd name="connsiteY79" fmla="*/ 889818 h 1516072"/>
                    <a:gd name="connsiteX80" fmla="*/ 764469 w 1004810"/>
                    <a:gd name="connsiteY80" fmla="*/ 874578 h 1516072"/>
                    <a:gd name="connsiteX81" fmla="*/ 758754 w 1004810"/>
                    <a:gd name="connsiteY81" fmla="*/ 872673 h 1516072"/>
                    <a:gd name="connsiteX82" fmla="*/ 737799 w 1004810"/>
                    <a:gd name="connsiteY82" fmla="*/ 874578 h 1516072"/>
                    <a:gd name="connsiteX83" fmla="*/ 732084 w 1004810"/>
                    <a:gd name="connsiteY83" fmla="*/ 878388 h 1516072"/>
                    <a:gd name="connsiteX84" fmla="*/ 699699 w 1004810"/>
                    <a:gd name="connsiteY84" fmla="*/ 899343 h 1516072"/>
                    <a:gd name="connsiteX85" fmla="*/ 595181 w 1004810"/>
                    <a:gd name="connsiteY85" fmla="*/ 957831 h 1516072"/>
                    <a:gd name="connsiteX86" fmla="*/ 507294 w 1004810"/>
                    <a:gd name="connsiteY86" fmla="*/ 847908 h 1516072"/>
                    <a:gd name="connsiteX87" fmla="*/ 503484 w 1004810"/>
                    <a:gd name="connsiteY87" fmla="*/ 358323 h 1516072"/>
                    <a:gd name="connsiteX88" fmla="*/ 499674 w 1004810"/>
                    <a:gd name="connsiteY88" fmla="*/ 66858 h 1516072"/>
                    <a:gd name="connsiteX89" fmla="*/ 490149 w 1004810"/>
                    <a:gd name="connsiteY89" fmla="*/ 40188 h 1516072"/>
                    <a:gd name="connsiteX90" fmla="*/ 488244 w 1004810"/>
                    <a:gd name="connsiteY90" fmla="*/ 34473 h 1516072"/>
                    <a:gd name="connsiteX91" fmla="*/ 484434 w 1004810"/>
                    <a:gd name="connsiteY91" fmla="*/ 28758 h 1516072"/>
                    <a:gd name="connsiteX92" fmla="*/ 478719 w 1004810"/>
                    <a:gd name="connsiteY92" fmla="*/ 17328 h 1516072"/>
                    <a:gd name="connsiteX93" fmla="*/ 473004 w 1004810"/>
                    <a:gd name="connsiteY93" fmla="*/ 13518 h 1516072"/>
                    <a:gd name="connsiteX94" fmla="*/ 469194 w 1004810"/>
                    <a:gd name="connsiteY94" fmla="*/ 7803 h 1516072"/>
                    <a:gd name="connsiteX95" fmla="*/ 429189 w 1004810"/>
                    <a:gd name="connsiteY95" fmla="*/ 11613 h 1516072"/>
                    <a:gd name="connsiteX96" fmla="*/ 425379 w 1004810"/>
                    <a:gd name="connsiteY96" fmla="*/ 78288 h 1516072"/>
                    <a:gd name="connsiteX97" fmla="*/ 425379 w 1004810"/>
                    <a:gd name="connsiteY97" fmla="*/ 84003 h 1516072"/>
                    <a:gd name="connsiteX98" fmla="*/ 436603 w 1004810"/>
                    <a:gd name="connsiteY98" fmla="*/ 225952 h 1516072"/>
                    <a:gd name="connsiteX99" fmla="*/ 440619 w 1004810"/>
                    <a:gd name="connsiteY99" fmla="*/ 421188 h 1516072"/>
                    <a:gd name="connsiteX100" fmla="*/ 440002 w 1004810"/>
                    <a:gd name="connsiteY100" fmla="*/ 789160 h 1516072"/>
                    <a:gd name="connsiteX101" fmla="*/ 430322 w 1004810"/>
                    <a:gd name="connsiteY101" fmla="*/ 879006 h 1516072"/>
                    <a:gd name="connsiteX0" fmla="*/ 430322 w 1000068"/>
                    <a:gd name="connsiteY0" fmla="*/ 879006 h 1516072"/>
                    <a:gd name="connsiteX1" fmla="*/ 392427 w 1000068"/>
                    <a:gd name="connsiteY1" fmla="*/ 931934 h 1516072"/>
                    <a:gd name="connsiteX2" fmla="*/ 312984 w 1000068"/>
                    <a:gd name="connsiteY2" fmla="*/ 966018 h 1516072"/>
                    <a:gd name="connsiteX3" fmla="*/ 257945 w 1000068"/>
                    <a:gd name="connsiteY3" fmla="*/ 967151 h 1516072"/>
                    <a:gd name="connsiteX4" fmla="*/ 188953 w 1000068"/>
                    <a:gd name="connsiteY4" fmla="*/ 949800 h 1516072"/>
                    <a:gd name="connsiteX5" fmla="*/ 116769 w 1000068"/>
                    <a:gd name="connsiteY5" fmla="*/ 903153 h 1516072"/>
                    <a:gd name="connsiteX6" fmla="*/ 59619 w 1000068"/>
                    <a:gd name="connsiteY6" fmla="*/ 874578 h 1516072"/>
                    <a:gd name="connsiteX7" fmla="*/ 46284 w 1000068"/>
                    <a:gd name="connsiteY7" fmla="*/ 895533 h 1516072"/>
                    <a:gd name="connsiteX8" fmla="*/ 50094 w 1000068"/>
                    <a:gd name="connsiteY8" fmla="*/ 933633 h 1516072"/>
                    <a:gd name="connsiteX9" fmla="*/ 53904 w 1000068"/>
                    <a:gd name="connsiteY9" fmla="*/ 939348 h 1516072"/>
                    <a:gd name="connsiteX10" fmla="*/ 59619 w 1000068"/>
                    <a:gd name="connsiteY10" fmla="*/ 943158 h 1516072"/>
                    <a:gd name="connsiteX11" fmla="*/ 63429 w 1000068"/>
                    <a:gd name="connsiteY11" fmla="*/ 948873 h 1516072"/>
                    <a:gd name="connsiteX12" fmla="*/ 80574 w 1000068"/>
                    <a:gd name="connsiteY12" fmla="*/ 958398 h 1516072"/>
                    <a:gd name="connsiteX13" fmla="*/ 166299 w 1000068"/>
                    <a:gd name="connsiteY13" fmla="*/ 979353 h 1516072"/>
                    <a:gd name="connsiteX14" fmla="*/ 267264 w 1000068"/>
                    <a:gd name="connsiteY14" fmla="*/ 1021263 h 1516072"/>
                    <a:gd name="connsiteX15" fmla="*/ 278694 w 1000068"/>
                    <a:gd name="connsiteY15" fmla="*/ 1076508 h 1516072"/>
                    <a:gd name="connsiteX16" fmla="*/ 264381 w 1000068"/>
                    <a:gd name="connsiteY16" fmla="*/ 1119397 h 1516072"/>
                    <a:gd name="connsiteX17" fmla="*/ 186224 w 1000068"/>
                    <a:gd name="connsiteY17" fmla="*/ 1150391 h 1516072"/>
                    <a:gd name="connsiteX18" fmla="*/ 15804 w 1000068"/>
                    <a:gd name="connsiteY18" fmla="*/ 1160328 h 1516072"/>
                    <a:gd name="connsiteX19" fmla="*/ 6279 w 1000068"/>
                    <a:gd name="connsiteY19" fmla="*/ 1169853 h 1516072"/>
                    <a:gd name="connsiteX20" fmla="*/ 4374 w 1000068"/>
                    <a:gd name="connsiteY20" fmla="*/ 1175568 h 1516072"/>
                    <a:gd name="connsiteX21" fmla="*/ 564 w 1000068"/>
                    <a:gd name="connsiteY21" fmla="*/ 1181283 h 1516072"/>
                    <a:gd name="connsiteX22" fmla="*/ 6279 w 1000068"/>
                    <a:gd name="connsiteY22" fmla="*/ 1213668 h 1516072"/>
                    <a:gd name="connsiteX23" fmla="*/ 11994 w 1000068"/>
                    <a:gd name="connsiteY23" fmla="*/ 1217478 h 1516072"/>
                    <a:gd name="connsiteX24" fmla="*/ 17709 w 1000068"/>
                    <a:gd name="connsiteY24" fmla="*/ 1219383 h 1516072"/>
                    <a:gd name="connsiteX25" fmla="*/ 145344 w 1000068"/>
                    <a:gd name="connsiteY25" fmla="*/ 1222421 h 1516072"/>
                    <a:gd name="connsiteX26" fmla="*/ 335999 w 1000068"/>
                    <a:gd name="connsiteY26" fmla="*/ 1217478 h 1516072"/>
                    <a:gd name="connsiteX27" fmla="*/ 362514 w 1000068"/>
                    <a:gd name="connsiteY27" fmla="*/ 1273701 h 1516072"/>
                    <a:gd name="connsiteX28" fmla="*/ 335071 w 1000068"/>
                    <a:gd name="connsiteY28" fmla="*/ 1356594 h 1516072"/>
                    <a:gd name="connsiteX29" fmla="*/ 328224 w 1000068"/>
                    <a:gd name="connsiteY29" fmla="*/ 1420386 h 1516072"/>
                    <a:gd name="connsiteX30" fmla="*/ 332034 w 1000068"/>
                    <a:gd name="connsiteY30" fmla="*/ 1463223 h 1516072"/>
                    <a:gd name="connsiteX31" fmla="*/ 364419 w 1000068"/>
                    <a:gd name="connsiteY31" fmla="*/ 1512753 h 1516072"/>
                    <a:gd name="connsiteX32" fmla="*/ 387279 w 1000068"/>
                    <a:gd name="connsiteY32" fmla="*/ 1514658 h 1516072"/>
                    <a:gd name="connsiteX33" fmla="*/ 396804 w 1000068"/>
                    <a:gd name="connsiteY33" fmla="*/ 1491798 h 1516072"/>
                    <a:gd name="connsiteX34" fmla="*/ 403085 w 1000068"/>
                    <a:gd name="connsiteY34" fmla="*/ 1451433 h 1516072"/>
                    <a:gd name="connsiteX35" fmla="*/ 409367 w 1000068"/>
                    <a:gd name="connsiteY35" fmla="*/ 1389340 h 1516072"/>
                    <a:gd name="connsiteX36" fmla="*/ 424041 w 1000068"/>
                    <a:gd name="connsiteY36" fmla="*/ 1329152 h 1516072"/>
                    <a:gd name="connsiteX37" fmla="*/ 467289 w 1000068"/>
                    <a:gd name="connsiteY37" fmla="*/ 1265103 h 1516072"/>
                    <a:gd name="connsiteX38" fmla="*/ 528455 w 1000068"/>
                    <a:gd name="connsiteY38" fmla="*/ 1230091 h 1516072"/>
                    <a:gd name="connsiteX39" fmla="*/ 601154 w 1000068"/>
                    <a:gd name="connsiteY39" fmla="*/ 1221700 h 1516072"/>
                    <a:gd name="connsiteX40" fmla="*/ 720654 w 1000068"/>
                    <a:gd name="connsiteY40" fmla="*/ 1316538 h 1516072"/>
                    <a:gd name="connsiteX41" fmla="*/ 733989 w 1000068"/>
                    <a:gd name="connsiteY41" fmla="*/ 1326063 h 1516072"/>
                    <a:gd name="connsiteX42" fmla="*/ 743514 w 1000068"/>
                    <a:gd name="connsiteY42" fmla="*/ 1327968 h 1516072"/>
                    <a:gd name="connsiteX43" fmla="*/ 749229 w 1000068"/>
                    <a:gd name="connsiteY43" fmla="*/ 1329873 h 1516072"/>
                    <a:gd name="connsiteX44" fmla="*/ 762564 w 1000068"/>
                    <a:gd name="connsiteY44" fmla="*/ 1335588 h 1516072"/>
                    <a:gd name="connsiteX45" fmla="*/ 777804 w 1000068"/>
                    <a:gd name="connsiteY45" fmla="*/ 1333683 h 1516072"/>
                    <a:gd name="connsiteX46" fmla="*/ 789234 w 1000068"/>
                    <a:gd name="connsiteY46" fmla="*/ 1327968 h 1516072"/>
                    <a:gd name="connsiteX47" fmla="*/ 794949 w 1000068"/>
                    <a:gd name="connsiteY47" fmla="*/ 1326063 h 1516072"/>
                    <a:gd name="connsiteX48" fmla="*/ 802569 w 1000068"/>
                    <a:gd name="connsiteY48" fmla="*/ 1308918 h 1516072"/>
                    <a:gd name="connsiteX49" fmla="*/ 800664 w 1000068"/>
                    <a:gd name="connsiteY49" fmla="*/ 1284153 h 1516072"/>
                    <a:gd name="connsiteX50" fmla="*/ 798759 w 1000068"/>
                    <a:gd name="connsiteY50" fmla="*/ 1278438 h 1516072"/>
                    <a:gd name="connsiteX51" fmla="*/ 796854 w 1000068"/>
                    <a:gd name="connsiteY51" fmla="*/ 1270818 h 1516072"/>
                    <a:gd name="connsiteX52" fmla="*/ 783519 w 1000068"/>
                    <a:gd name="connsiteY52" fmla="*/ 1253673 h 1516072"/>
                    <a:gd name="connsiteX53" fmla="*/ 773994 w 1000068"/>
                    <a:gd name="connsiteY53" fmla="*/ 1247958 h 1516072"/>
                    <a:gd name="connsiteX54" fmla="*/ 648264 w 1000068"/>
                    <a:gd name="connsiteY54" fmla="*/ 1156518 h 1516072"/>
                    <a:gd name="connsiteX55" fmla="*/ 645998 w 1000068"/>
                    <a:gd name="connsiteY55" fmla="*/ 1108121 h 1516072"/>
                    <a:gd name="connsiteX56" fmla="*/ 671124 w 1000068"/>
                    <a:gd name="connsiteY56" fmla="*/ 1089843 h 1516072"/>
                    <a:gd name="connsiteX57" fmla="*/ 724464 w 1000068"/>
                    <a:gd name="connsiteY57" fmla="*/ 1082223 h 1516072"/>
                    <a:gd name="connsiteX58" fmla="*/ 871149 w 1000068"/>
                    <a:gd name="connsiteY58" fmla="*/ 1086033 h 1516072"/>
                    <a:gd name="connsiteX59" fmla="*/ 899724 w 1000068"/>
                    <a:gd name="connsiteY59" fmla="*/ 1091748 h 1516072"/>
                    <a:gd name="connsiteX60" fmla="*/ 922584 w 1000068"/>
                    <a:gd name="connsiteY60" fmla="*/ 1095558 h 1516072"/>
                    <a:gd name="connsiteX61" fmla="*/ 998435 w 1000068"/>
                    <a:gd name="connsiteY61" fmla="*/ 1093143 h 1516072"/>
                    <a:gd name="connsiteX62" fmla="*/ 970209 w 1000068"/>
                    <a:gd name="connsiteY62" fmla="*/ 1044123 h 1516072"/>
                    <a:gd name="connsiteX63" fmla="*/ 918620 w 1000068"/>
                    <a:gd name="connsiteY63" fmla="*/ 1034598 h 1516072"/>
                    <a:gd name="connsiteX64" fmla="*/ 803186 w 1000068"/>
                    <a:gd name="connsiteY64" fmla="*/ 1037069 h 1516072"/>
                    <a:gd name="connsiteX65" fmla="*/ 646360 w 1000068"/>
                    <a:gd name="connsiteY65" fmla="*/ 1049838 h 1516072"/>
                    <a:gd name="connsiteX66" fmla="*/ 640078 w 1000068"/>
                    <a:gd name="connsiteY66" fmla="*/ 1026051 h 1516072"/>
                    <a:gd name="connsiteX67" fmla="*/ 673029 w 1000068"/>
                    <a:gd name="connsiteY67" fmla="*/ 992688 h 1516072"/>
                    <a:gd name="connsiteX68" fmla="*/ 674934 w 1000068"/>
                    <a:gd name="connsiteY68" fmla="*/ 986973 h 1516072"/>
                    <a:gd name="connsiteX69" fmla="*/ 680649 w 1000068"/>
                    <a:gd name="connsiteY69" fmla="*/ 985068 h 1516072"/>
                    <a:gd name="connsiteX70" fmla="*/ 686364 w 1000068"/>
                    <a:gd name="connsiteY70" fmla="*/ 981258 h 1516072"/>
                    <a:gd name="connsiteX71" fmla="*/ 695889 w 1000068"/>
                    <a:gd name="connsiteY71" fmla="*/ 971733 h 1516072"/>
                    <a:gd name="connsiteX72" fmla="*/ 705414 w 1000068"/>
                    <a:gd name="connsiteY72" fmla="*/ 960303 h 1516072"/>
                    <a:gd name="connsiteX73" fmla="*/ 716844 w 1000068"/>
                    <a:gd name="connsiteY73" fmla="*/ 952683 h 1516072"/>
                    <a:gd name="connsiteX74" fmla="*/ 732084 w 1000068"/>
                    <a:gd name="connsiteY74" fmla="*/ 939348 h 1516072"/>
                    <a:gd name="connsiteX75" fmla="*/ 741609 w 1000068"/>
                    <a:gd name="connsiteY75" fmla="*/ 927918 h 1516072"/>
                    <a:gd name="connsiteX76" fmla="*/ 753039 w 1000068"/>
                    <a:gd name="connsiteY76" fmla="*/ 918393 h 1516072"/>
                    <a:gd name="connsiteX77" fmla="*/ 758754 w 1000068"/>
                    <a:gd name="connsiteY77" fmla="*/ 906963 h 1516072"/>
                    <a:gd name="connsiteX78" fmla="*/ 760659 w 1000068"/>
                    <a:gd name="connsiteY78" fmla="*/ 901248 h 1516072"/>
                    <a:gd name="connsiteX79" fmla="*/ 766374 w 1000068"/>
                    <a:gd name="connsiteY79" fmla="*/ 889818 h 1516072"/>
                    <a:gd name="connsiteX80" fmla="*/ 764469 w 1000068"/>
                    <a:gd name="connsiteY80" fmla="*/ 874578 h 1516072"/>
                    <a:gd name="connsiteX81" fmla="*/ 758754 w 1000068"/>
                    <a:gd name="connsiteY81" fmla="*/ 872673 h 1516072"/>
                    <a:gd name="connsiteX82" fmla="*/ 737799 w 1000068"/>
                    <a:gd name="connsiteY82" fmla="*/ 874578 h 1516072"/>
                    <a:gd name="connsiteX83" fmla="*/ 732084 w 1000068"/>
                    <a:gd name="connsiteY83" fmla="*/ 878388 h 1516072"/>
                    <a:gd name="connsiteX84" fmla="*/ 699699 w 1000068"/>
                    <a:gd name="connsiteY84" fmla="*/ 899343 h 1516072"/>
                    <a:gd name="connsiteX85" fmla="*/ 595181 w 1000068"/>
                    <a:gd name="connsiteY85" fmla="*/ 957831 h 1516072"/>
                    <a:gd name="connsiteX86" fmla="*/ 507294 w 1000068"/>
                    <a:gd name="connsiteY86" fmla="*/ 847908 h 1516072"/>
                    <a:gd name="connsiteX87" fmla="*/ 503484 w 1000068"/>
                    <a:gd name="connsiteY87" fmla="*/ 358323 h 1516072"/>
                    <a:gd name="connsiteX88" fmla="*/ 499674 w 1000068"/>
                    <a:gd name="connsiteY88" fmla="*/ 66858 h 1516072"/>
                    <a:gd name="connsiteX89" fmla="*/ 490149 w 1000068"/>
                    <a:gd name="connsiteY89" fmla="*/ 40188 h 1516072"/>
                    <a:gd name="connsiteX90" fmla="*/ 488244 w 1000068"/>
                    <a:gd name="connsiteY90" fmla="*/ 34473 h 1516072"/>
                    <a:gd name="connsiteX91" fmla="*/ 484434 w 1000068"/>
                    <a:gd name="connsiteY91" fmla="*/ 28758 h 1516072"/>
                    <a:gd name="connsiteX92" fmla="*/ 478719 w 1000068"/>
                    <a:gd name="connsiteY92" fmla="*/ 17328 h 1516072"/>
                    <a:gd name="connsiteX93" fmla="*/ 473004 w 1000068"/>
                    <a:gd name="connsiteY93" fmla="*/ 13518 h 1516072"/>
                    <a:gd name="connsiteX94" fmla="*/ 469194 w 1000068"/>
                    <a:gd name="connsiteY94" fmla="*/ 7803 h 1516072"/>
                    <a:gd name="connsiteX95" fmla="*/ 429189 w 1000068"/>
                    <a:gd name="connsiteY95" fmla="*/ 11613 h 1516072"/>
                    <a:gd name="connsiteX96" fmla="*/ 425379 w 1000068"/>
                    <a:gd name="connsiteY96" fmla="*/ 78288 h 1516072"/>
                    <a:gd name="connsiteX97" fmla="*/ 425379 w 1000068"/>
                    <a:gd name="connsiteY97" fmla="*/ 84003 h 1516072"/>
                    <a:gd name="connsiteX98" fmla="*/ 436603 w 1000068"/>
                    <a:gd name="connsiteY98" fmla="*/ 225952 h 1516072"/>
                    <a:gd name="connsiteX99" fmla="*/ 440619 w 1000068"/>
                    <a:gd name="connsiteY99" fmla="*/ 421188 h 1516072"/>
                    <a:gd name="connsiteX100" fmla="*/ 440002 w 1000068"/>
                    <a:gd name="connsiteY100" fmla="*/ 789160 h 1516072"/>
                    <a:gd name="connsiteX101" fmla="*/ 430322 w 1000068"/>
                    <a:gd name="connsiteY101" fmla="*/ 879006 h 1516072"/>
                    <a:gd name="connsiteX0" fmla="*/ 430322 w 1000068"/>
                    <a:gd name="connsiteY0" fmla="*/ 879006 h 1516072"/>
                    <a:gd name="connsiteX1" fmla="*/ 392427 w 1000068"/>
                    <a:gd name="connsiteY1" fmla="*/ 931934 h 1516072"/>
                    <a:gd name="connsiteX2" fmla="*/ 312984 w 1000068"/>
                    <a:gd name="connsiteY2" fmla="*/ 966018 h 1516072"/>
                    <a:gd name="connsiteX3" fmla="*/ 257945 w 1000068"/>
                    <a:gd name="connsiteY3" fmla="*/ 967151 h 1516072"/>
                    <a:gd name="connsiteX4" fmla="*/ 188953 w 1000068"/>
                    <a:gd name="connsiteY4" fmla="*/ 949800 h 1516072"/>
                    <a:gd name="connsiteX5" fmla="*/ 116769 w 1000068"/>
                    <a:gd name="connsiteY5" fmla="*/ 903153 h 1516072"/>
                    <a:gd name="connsiteX6" fmla="*/ 59619 w 1000068"/>
                    <a:gd name="connsiteY6" fmla="*/ 874578 h 1516072"/>
                    <a:gd name="connsiteX7" fmla="*/ 46284 w 1000068"/>
                    <a:gd name="connsiteY7" fmla="*/ 895533 h 1516072"/>
                    <a:gd name="connsiteX8" fmla="*/ 50094 w 1000068"/>
                    <a:gd name="connsiteY8" fmla="*/ 933633 h 1516072"/>
                    <a:gd name="connsiteX9" fmla="*/ 53904 w 1000068"/>
                    <a:gd name="connsiteY9" fmla="*/ 939348 h 1516072"/>
                    <a:gd name="connsiteX10" fmla="*/ 59619 w 1000068"/>
                    <a:gd name="connsiteY10" fmla="*/ 943158 h 1516072"/>
                    <a:gd name="connsiteX11" fmla="*/ 63429 w 1000068"/>
                    <a:gd name="connsiteY11" fmla="*/ 948873 h 1516072"/>
                    <a:gd name="connsiteX12" fmla="*/ 80574 w 1000068"/>
                    <a:gd name="connsiteY12" fmla="*/ 958398 h 1516072"/>
                    <a:gd name="connsiteX13" fmla="*/ 166299 w 1000068"/>
                    <a:gd name="connsiteY13" fmla="*/ 979353 h 1516072"/>
                    <a:gd name="connsiteX14" fmla="*/ 267264 w 1000068"/>
                    <a:gd name="connsiteY14" fmla="*/ 1021263 h 1516072"/>
                    <a:gd name="connsiteX15" fmla="*/ 278694 w 1000068"/>
                    <a:gd name="connsiteY15" fmla="*/ 1076508 h 1516072"/>
                    <a:gd name="connsiteX16" fmla="*/ 264381 w 1000068"/>
                    <a:gd name="connsiteY16" fmla="*/ 1119397 h 1516072"/>
                    <a:gd name="connsiteX17" fmla="*/ 186224 w 1000068"/>
                    <a:gd name="connsiteY17" fmla="*/ 1150391 h 1516072"/>
                    <a:gd name="connsiteX18" fmla="*/ 15804 w 1000068"/>
                    <a:gd name="connsiteY18" fmla="*/ 1160328 h 1516072"/>
                    <a:gd name="connsiteX19" fmla="*/ 6279 w 1000068"/>
                    <a:gd name="connsiteY19" fmla="*/ 1169853 h 1516072"/>
                    <a:gd name="connsiteX20" fmla="*/ 4374 w 1000068"/>
                    <a:gd name="connsiteY20" fmla="*/ 1175568 h 1516072"/>
                    <a:gd name="connsiteX21" fmla="*/ 564 w 1000068"/>
                    <a:gd name="connsiteY21" fmla="*/ 1181283 h 1516072"/>
                    <a:gd name="connsiteX22" fmla="*/ 6279 w 1000068"/>
                    <a:gd name="connsiteY22" fmla="*/ 1213668 h 1516072"/>
                    <a:gd name="connsiteX23" fmla="*/ 11994 w 1000068"/>
                    <a:gd name="connsiteY23" fmla="*/ 1217478 h 1516072"/>
                    <a:gd name="connsiteX24" fmla="*/ 17709 w 1000068"/>
                    <a:gd name="connsiteY24" fmla="*/ 1219383 h 1516072"/>
                    <a:gd name="connsiteX25" fmla="*/ 145344 w 1000068"/>
                    <a:gd name="connsiteY25" fmla="*/ 1222421 h 1516072"/>
                    <a:gd name="connsiteX26" fmla="*/ 335999 w 1000068"/>
                    <a:gd name="connsiteY26" fmla="*/ 1217478 h 1516072"/>
                    <a:gd name="connsiteX27" fmla="*/ 362514 w 1000068"/>
                    <a:gd name="connsiteY27" fmla="*/ 1273701 h 1516072"/>
                    <a:gd name="connsiteX28" fmla="*/ 335071 w 1000068"/>
                    <a:gd name="connsiteY28" fmla="*/ 1356594 h 1516072"/>
                    <a:gd name="connsiteX29" fmla="*/ 328224 w 1000068"/>
                    <a:gd name="connsiteY29" fmla="*/ 1420386 h 1516072"/>
                    <a:gd name="connsiteX30" fmla="*/ 332034 w 1000068"/>
                    <a:gd name="connsiteY30" fmla="*/ 1463223 h 1516072"/>
                    <a:gd name="connsiteX31" fmla="*/ 364419 w 1000068"/>
                    <a:gd name="connsiteY31" fmla="*/ 1512753 h 1516072"/>
                    <a:gd name="connsiteX32" fmla="*/ 387279 w 1000068"/>
                    <a:gd name="connsiteY32" fmla="*/ 1514658 h 1516072"/>
                    <a:gd name="connsiteX33" fmla="*/ 396804 w 1000068"/>
                    <a:gd name="connsiteY33" fmla="*/ 1491798 h 1516072"/>
                    <a:gd name="connsiteX34" fmla="*/ 403085 w 1000068"/>
                    <a:gd name="connsiteY34" fmla="*/ 1451433 h 1516072"/>
                    <a:gd name="connsiteX35" fmla="*/ 409367 w 1000068"/>
                    <a:gd name="connsiteY35" fmla="*/ 1389340 h 1516072"/>
                    <a:gd name="connsiteX36" fmla="*/ 424041 w 1000068"/>
                    <a:gd name="connsiteY36" fmla="*/ 1329152 h 1516072"/>
                    <a:gd name="connsiteX37" fmla="*/ 467289 w 1000068"/>
                    <a:gd name="connsiteY37" fmla="*/ 1265103 h 1516072"/>
                    <a:gd name="connsiteX38" fmla="*/ 528455 w 1000068"/>
                    <a:gd name="connsiteY38" fmla="*/ 1230091 h 1516072"/>
                    <a:gd name="connsiteX39" fmla="*/ 601154 w 1000068"/>
                    <a:gd name="connsiteY39" fmla="*/ 1221700 h 1516072"/>
                    <a:gd name="connsiteX40" fmla="*/ 720654 w 1000068"/>
                    <a:gd name="connsiteY40" fmla="*/ 1316538 h 1516072"/>
                    <a:gd name="connsiteX41" fmla="*/ 733989 w 1000068"/>
                    <a:gd name="connsiteY41" fmla="*/ 1326063 h 1516072"/>
                    <a:gd name="connsiteX42" fmla="*/ 743514 w 1000068"/>
                    <a:gd name="connsiteY42" fmla="*/ 1327968 h 1516072"/>
                    <a:gd name="connsiteX43" fmla="*/ 749229 w 1000068"/>
                    <a:gd name="connsiteY43" fmla="*/ 1329873 h 1516072"/>
                    <a:gd name="connsiteX44" fmla="*/ 762564 w 1000068"/>
                    <a:gd name="connsiteY44" fmla="*/ 1335588 h 1516072"/>
                    <a:gd name="connsiteX45" fmla="*/ 777804 w 1000068"/>
                    <a:gd name="connsiteY45" fmla="*/ 1333683 h 1516072"/>
                    <a:gd name="connsiteX46" fmla="*/ 789234 w 1000068"/>
                    <a:gd name="connsiteY46" fmla="*/ 1327968 h 1516072"/>
                    <a:gd name="connsiteX47" fmla="*/ 794949 w 1000068"/>
                    <a:gd name="connsiteY47" fmla="*/ 1326063 h 1516072"/>
                    <a:gd name="connsiteX48" fmla="*/ 802569 w 1000068"/>
                    <a:gd name="connsiteY48" fmla="*/ 1308918 h 1516072"/>
                    <a:gd name="connsiteX49" fmla="*/ 800664 w 1000068"/>
                    <a:gd name="connsiteY49" fmla="*/ 1284153 h 1516072"/>
                    <a:gd name="connsiteX50" fmla="*/ 798759 w 1000068"/>
                    <a:gd name="connsiteY50" fmla="*/ 1278438 h 1516072"/>
                    <a:gd name="connsiteX51" fmla="*/ 796854 w 1000068"/>
                    <a:gd name="connsiteY51" fmla="*/ 1270818 h 1516072"/>
                    <a:gd name="connsiteX52" fmla="*/ 783519 w 1000068"/>
                    <a:gd name="connsiteY52" fmla="*/ 1253673 h 1516072"/>
                    <a:gd name="connsiteX53" fmla="*/ 773994 w 1000068"/>
                    <a:gd name="connsiteY53" fmla="*/ 1247958 h 1516072"/>
                    <a:gd name="connsiteX54" fmla="*/ 648264 w 1000068"/>
                    <a:gd name="connsiteY54" fmla="*/ 1156518 h 1516072"/>
                    <a:gd name="connsiteX55" fmla="*/ 645998 w 1000068"/>
                    <a:gd name="connsiteY55" fmla="*/ 1108121 h 1516072"/>
                    <a:gd name="connsiteX56" fmla="*/ 671124 w 1000068"/>
                    <a:gd name="connsiteY56" fmla="*/ 1089843 h 1516072"/>
                    <a:gd name="connsiteX57" fmla="*/ 724464 w 1000068"/>
                    <a:gd name="connsiteY57" fmla="*/ 1082223 h 1516072"/>
                    <a:gd name="connsiteX58" fmla="*/ 871149 w 1000068"/>
                    <a:gd name="connsiteY58" fmla="*/ 1086033 h 1516072"/>
                    <a:gd name="connsiteX59" fmla="*/ 899724 w 1000068"/>
                    <a:gd name="connsiteY59" fmla="*/ 1091748 h 1516072"/>
                    <a:gd name="connsiteX60" fmla="*/ 922584 w 1000068"/>
                    <a:gd name="connsiteY60" fmla="*/ 1095558 h 1516072"/>
                    <a:gd name="connsiteX61" fmla="*/ 998435 w 1000068"/>
                    <a:gd name="connsiteY61" fmla="*/ 1093143 h 1516072"/>
                    <a:gd name="connsiteX62" fmla="*/ 970209 w 1000068"/>
                    <a:gd name="connsiteY62" fmla="*/ 1054008 h 1516072"/>
                    <a:gd name="connsiteX63" fmla="*/ 918620 w 1000068"/>
                    <a:gd name="connsiteY63" fmla="*/ 1034598 h 1516072"/>
                    <a:gd name="connsiteX64" fmla="*/ 803186 w 1000068"/>
                    <a:gd name="connsiteY64" fmla="*/ 1037069 h 1516072"/>
                    <a:gd name="connsiteX65" fmla="*/ 646360 w 1000068"/>
                    <a:gd name="connsiteY65" fmla="*/ 1049838 h 1516072"/>
                    <a:gd name="connsiteX66" fmla="*/ 640078 w 1000068"/>
                    <a:gd name="connsiteY66" fmla="*/ 1026051 h 1516072"/>
                    <a:gd name="connsiteX67" fmla="*/ 673029 w 1000068"/>
                    <a:gd name="connsiteY67" fmla="*/ 992688 h 1516072"/>
                    <a:gd name="connsiteX68" fmla="*/ 674934 w 1000068"/>
                    <a:gd name="connsiteY68" fmla="*/ 986973 h 1516072"/>
                    <a:gd name="connsiteX69" fmla="*/ 680649 w 1000068"/>
                    <a:gd name="connsiteY69" fmla="*/ 985068 h 1516072"/>
                    <a:gd name="connsiteX70" fmla="*/ 686364 w 1000068"/>
                    <a:gd name="connsiteY70" fmla="*/ 981258 h 1516072"/>
                    <a:gd name="connsiteX71" fmla="*/ 695889 w 1000068"/>
                    <a:gd name="connsiteY71" fmla="*/ 971733 h 1516072"/>
                    <a:gd name="connsiteX72" fmla="*/ 705414 w 1000068"/>
                    <a:gd name="connsiteY72" fmla="*/ 960303 h 1516072"/>
                    <a:gd name="connsiteX73" fmla="*/ 716844 w 1000068"/>
                    <a:gd name="connsiteY73" fmla="*/ 952683 h 1516072"/>
                    <a:gd name="connsiteX74" fmla="*/ 732084 w 1000068"/>
                    <a:gd name="connsiteY74" fmla="*/ 939348 h 1516072"/>
                    <a:gd name="connsiteX75" fmla="*/ 741609 w 1000068"/>
                    <a:gd name="connsiteY75" fmla="*/ 927918 h 1516072"/>
                    <a:gd name="connsiteX76" fmla="*/ 753039 w 1000068"/>
                    <a:gd name="connsiteY76" fmla="*/ 918393 h 1516072"/>
                    <a:gd name="connsiteX77" fmla="*/ 758754 w 1000068"/>
                    <a:gd name="connsiteY77" fmla="*/ 906963 h 1516072"/>
                    <a:gd name="connsiteX78" fmla="*/ 760659 w 1000068"/>
                    <a:gd name="connsiteY78" fmla="*/ 901248 h 1516072"/>
                    <a:gd name="connsiteX79" fmla="*/ 766374 w 1000068"/>
                    <a:gd name="connsiteY79" fmla="*/ 889818 h 1516072"/>
                    <a:gd name="connsiteX80" fmla="*/ 764469 w 1000068"/>
                    <a:gd name="connsiteY80" fmla="*/ 874578 h 1516072"/>
                    <a:gd name="connsiteX81" fmla="*/ 758754 w 1000068"/>
                    <a:gd name="connsiteY81" fmla="*/ 872673 h 1516072"/>
                    <a:gd name="connsiteX82" fmla="*/ 737799 w 1000068"/>
                    <a:gd name="connsiteY82" fmla="*/ 874578 h 1516072"/>
                    <a:gd name="connsiteX83" fmla="*/ 732084 w 1000068"/>
                    <a:gd name="connsiteY83" fmla="*/ 878388 h 1516072"/>
                    <a:gd name="connsiteX84" fmla="*/ 699699 w 1000068"/>
                    <a:gd name="connsiteY84" fmla="*/ 899343 h 1516072"/>
                    <a:gd name="connsiteX85" fmla="*/ 595181 w 1000068"/>
                    <a:gd name="connsiteY85" fmla="*/ 957831 h 1516072"/>
                    <a:gd name="connsiteX86" fmla="*/ 507294 w 1000068"/>
                    <a:gd name="connsiteY86" fmla="*/ 847908 h 1516072"/>
                    <a:gd name="connsiteX87" fmla="*/ 503484 w 1000068"/>
                    <a:gd name="connsiteY87" fmla="*/ 358323 h 1516072"/>
                    <a:gd name="connsiteX88" fmla="*/ 499674 w 1000068"/>
                    <a:gd name="connsiteY88" fmla="*/ 66858 h 1516072"/>
                    <a:gd name="connsiteX89" fmla="*/ 490149 w 1000068"/>
                    <a:gd name="connsiteY89" fmla="*/ 40188 h 1516072"/>
                    <a:gd name="connsiteX90" fmla="*/ 488244 w 1000068"/>
                    <a:gd name="connsiteY90" fmla="*/ 34473 h 1516072"/>
                    <a:gd name="connsiteX91" fmla="*/ 484434 w 1000068"/>
                    <a:gd name="connsiteY91" fmla="*/ 28758 h 1516072"/>
                    <a:gd name="connsiteX92" fmla="*/ 478719 w 1000068"/>
                    <a:gd name="connsiteY92" fmla="*/ 17328 h 1516072"/>
                    <a:gd name="connsiteX93" fmla="*/ 473004 w 1000068"/>
                    <a:gd name="connsiteY93" fmla="*/ 13518 h 1516072"/>
                    <a:gd name="connsiteX94" fmla="*/ 469194 w 1000068"/>
                    <a:gd name="connsiteY94" fmla="*/ 7803 h 1516072"/>
                    <a:gd name="connsiteX95" fmla="*/ 429189 w 1000068"/>
                    <a:gd name="connsiteY95" fmla="*/ 11613 h 1516072"/>
                    <a:gd name="connsiteX96" fmla="*/ 425379 w 1000068"/>
                    <a:gd name="connsiteY96" fmla="*/ 78288 h 1516072"/>
                    <a:gd name="connsiteX97" fmla="*/ 425379 w 1000068"/>
                    <a:gd name="connsiteY97" fmla="*/ 84003 h 1516072"/>
                    <a:gd name="connsiteX98" fmla="*/ 436603 w 1000068"/>
                    <a:gd name="connsiteY98" fmla="*/ 225952 h 1516072"/>
                    <a:gd name="connsiteX99" fmla="*/ 440619 w 1000068"/>
                    <a:gd name="connsiteY99" fmla="*/ 421188 h 1516072"/>
                    <a:gd name="connsiteX100" fmla="*/ 440002 w 1000068"/>
                    <a:gd name="connsiteY100" fmla="*/ 789160 h 1516072"/>
                    <a:gd name="connsiteX101" fmla="*/ 430322 w 1000068"/>
                    <a:gd name="connsiteY101" fmla="*/ 879006 h 1516072"/>
                    <a:gd name="connsiteX0" fmla="*/ 430322 w 999133"/>
                    <a:gd name="connsiteY0" fmla="*/ 879006 h 1516072"/>
                    <a:gd name="connsiteX1" fmla="*/ 392427 w 999133"/>
                    <a:gd name="connsiteY1" fmla="*/ 931934 h 1516072"/>
                    <a:gd name="connsiteX2" fmla="*/ 312984 w 999133"/>
                    <a:gd name="connsiteY2" fmla="*/ 966018 h 1516072"/>
                    <a:gd name="connsiteX3" fmla="*/ 257945 w 999133"/>
                    <a:gd name="connsiteY3" fmla="*/ 967151 h 1516072"/>
                    <a:gd name="connsiteX4" fmla="*/ 188953 w 999133"/>
                    <a:gd name="connsiteY4" fmla="*/ 949800 h 1516072"/>
                    <a:gd name="connsiteX5" fmla="*/ 116769 w 999133"/>
                    <a:gd name="connsiteY5" fmla="*/ 903153 h 1516072"/>
                    <a:gd name="connsiteX6" fmla="*/ 59619 w 999133"/>
                    <a:gd name="connsiteY6" fmla="*/ 874578 h 1516072"/>
                    <a:gd name="connsiteX7" fmla="*/ 46284 w 999133"/>
                    <a:gd name="connsiteY7" fmla="*/ 895533 h 1516072"/>
                    <a:gd name="connsiteX8" fmla="*/ 50094 w 999133"/>
                    <a:gd name="connsiteY8" fmla="*/ 933633 h 1516072"/>
                    <a:gd name="connsiteX9" fmla="*/ 53904 w 999133"/>
                    <a:gd name="connsiteY9" fmla="*/ 939348 h 1516072"/>
                    <a:gd name="connsiteX10" fmla="*/ 59619 w 999133"/>
                    <a:gd name="connsiteY10" fmla="*/ 943158 h 1516072"/>
                    <a:gd name="connsiteX11" fmla="*/ 63429 w 999133"/>
                    <a:gd name="connsiteY11" fmla="*/ 948873 h 1516072"/>
                    <a:gd name="connsiteX12" fmla="*/ 80574 w 999133"/>
                    <a:gd name="connsiteY12" fmla="*/ 958398 h 1516072"/>
                    <a:gd name="connsiteX13" fmla="*/ 166299 w 999133"/>
                    <a:gd name="connsiteY13" fmla="*/ 979353 h 1516072"/>
                    <a:gd name="connsiteX14" fmla="*/ 267264 w 999133"/>
                    <a:gd name="connsiteY14" fmla="*/ 1021263 h 1516072"/>
                    <a:gd name="connsiteX15" fmla="*/ 278694 w 999133"/>
                    <a:gd name="connsiteY15" fmla="*/ 1076508 h 1516072"/>
                    <a:gd name="connsiteX16" fmla="*/ 264381 w 999133"/>
                    <a:gd name="connsiteY16" fmla="*/ 1119397 h 1516072"/>
                    <a:gd name="connsiteX17" fmla="*/ 186224 w 999133"/>
                    <a:gd name="connsiteY17" fmla="*/ 1150391 h 1516072"/>
                    <a:gd name="connsiteX18" fmla="*/ 15804 w 999133"/>
                    <a:gd name="connsiteY18" fmla="*/ 1160328 h 1516072"/>
                    <a:gd name="connsiteX19" fmla="*/ 6279 w 999133"/>
                    <a:gd name="connsiteY19" fmla="*/ 1169853 h 1516072"/>
                    <a:gd name="connsiteX20" fmla="*/ 4374 w 999133"/>
                    <a:gd name="connsiteY20" fmla="*/ 1175568 h 1516072"/>
                    <a:gd name="connsiteX21" fmla="*/ 564 w 999133"/>
                    <a:gd name="connsiteY21" fmla="*/ 1181283 h 1516072"/>
                    <a:gd name="connsiteX22" fmla="*/ 6279 w 999133"/>
                    <a:gd name="connsiteY22" fmla="*/ 1213668 h 1516072"/>
                    <a:gd name="connsiteX23" fmla="*/ 11994 w 999133"/>
                    <a:gd name="connsiteY23" fmla="*/ 1217478 h 1516072"/>
                    <a:gd name="connsiteX24" fmla="*/ 17709 w 999133"/>
                    <a:gd name="connsiteY24" fmla="*/ 1219383 h 1516072"/>
                    <a:gd name="connsiteX25" fmla="*/ 145344 w 999133"/>
                    <a:gd name="connsiteY25" fmla="*/ 1222421 h 1516072"/>
                    <a:gd name="connsiteX26" fmla="*/ 335999 w 999133"/>
                    <a:gd name="connsiteY26" fmla="*/ 1217478 h 1516072"/>
                    <a:gd name="connsiteX27" fmla="*/ 362514 w 999133"/>
                    <a:gd name="connsiteY27" fmla="*/ 1273701 h 1516072"/>
                    <a:gd name="connsiteX28" fmla="*/ 335071 w 999133"/>
                    <a:gd name="connsiteY28" fmla="*/ 1356594 h 1516072"/>
                    <a:gd name="connsiteX29" fmla="*/ 328224 w 999133"/>
                    <a:gd name="connsiteY29" fmla="*/ 1420386 h 1516072"/>
                    <a:gd name="connsiteX30" fmla="*/ 332034 w 999133"/>
                    <a:gd name="connsiteY30" fmla="*/ 1463223 h 1516072"/>
                    <a:gd name="connsiteX31" fmla="*/ 364419 w 999133"/>
                    <a:gd name="connsiteY31" fmla="*/ 1512753 h 1516072"/>
                    <a:gd name="connsiteX32" fmla="*/ 387279 w 999133"/>
                    <a:gd name="connsiteY32" fmla="*/ 1514658 h 1516072"/>
                    <a:gd name="connsiteX33" fmla="*/ 396804 w 999133"/>
                    <a:gd name="connsiteY33" fmla="*/ 1491798 h 1516072"/>
                    <a:gd name="connsiteX34" fmla="*/ 403085 w 999133"/>
                    <a:gd name="connsiteY34" fmla="*/ 1451433 h 1516072"/>
                    <a:gd name="connsiteX35" fmla="*/ 409367 w 999133"/>
                    <a:gd name="connsiteY35" fmla="*/ 1389340 h 1516072"/>
                    <a:gd name="connsiteX36" fmla="*/ 424041 w 999133"/>
                    <a:gd name="connsiteY36" fmla="*/ 1329152 h 1516072"/>
                    <a:gd name="connsiteX37" fmla="*/ 467289 w 999133"/>
                    <a:gd name="connsiteY37" fmla="*/ 1265103 h 1516072"/>
                    <a:gd name="connsiteX38" fmla="*/ 528455 w 999133"/>
                    <a:gd name="connsiteY38" fmla="*/ 1230091 h 1516072"/>
                    <a:gd name="connsiteX39" fmla="*/ 601154 w 999133"/>
                    <a:gd name="connsiteY39" fmla="*/ 1221700 h 1516072"/>
                    <a:gd name="connsiteX40" fmla="*/ 720654 w 999133"/>
                    <a:gd name="connsiteY40" fmla="*/ 1316538 h 1516072"/>
                    <a:gd name="connsiteX41" fmla="*/ 733989 w 999133"/>
                    <a:gd name="connsiteY41" fmla="*/ 1326063 h 1516072"/>
                    <a:gd name="connsiteX42" fmla="*/ 743514 w 999133"/>
                    <a:gd name="connsiteY42" fmla="*/ 1327968 h 1516072"/>
                    <a:gd name="connsiteX43" fmla="*/ 749229 w 999133"/>
                    <a:gd name="connsiteY43" fmla="*/ 1329873 h 1516072"/>
                    <a:gd name="connsiteX44" fmla="*/ 762564 w 999133"/>
                    <a:gd name="connsiteY44" fmla="*/ 1335588 h 1516072"/>
                    <a:gd name="connsiteX45" fmla="*/ 777804 w 999133"/>
                    <a:gd name="connsiteY45" fmla="*/ 1333683 h 1516072"/>
                    <a:gd name="connsiteX46" fmla="*/ 789234 w 999133"/>
                    <a:gd name="connsiteY46" fmla="*/ 1327968 h 1516072"/>
                    <a:gd name="connsiteX47" fmla="*/ 794949 w 999133"/>
                    <a:gd name="connsiteY47" fmla="*/ 1326063 h 1516072"/>
                    <a:gd name="connsiteX48" fmla="*/ 802569 w 999133"/>
                    <a:gd name="connsiteY48" fmla="*/ 1308918 h 1516072"/>
                    <a:gd name="connsiteX49" fmla="*/ 800664 w 999133"/>
                    <a:gd name="connsiteY49" fmla="*/ 1284153 h 1516072"/>
                    <a:gd name="connsiteX50" fmla="*/ 798759 w 999133"/>
                    <a:gd name="connsiteY50" fmla="*/ 1278438 h 1516072"/>
                    <a:gd name="connsiteX51" fmla="*/ 796854 w 999133"/>
                    <a:gd name="connsiteY51" fmla="*/ 1270818 h 1516072"/>
                    <a:gd name="connsiteX52" fmla="*/ 783519 w 999133"/>
                    <a:gd name="connsiteY52" fmla="*/ 1253673 h 1516072"/>
                    <a:gd name="connsiteX53" fmla="*/ 773994 w 999133"/>
                    <a:gd name="connsiteY53" fmla="*/ 1247958 h 1516072"/>
                    <a:gd name="connsiteX54" fmla="*/ 648264 w 999133"/>
                    <a:gd name="connsiteY54" fmla="*/ 1156518 h 1516072"/>
                    <a:gd name="connsiteX55" fmla="*/ 645998 w 999133"/>
                    <a:gd name="connsiteY55" fmla="*/ 1108121 h 1516072"/>
                    <a:gd name="connsiteX56" fmla="*/ 671124 w 999133"/>
                    <a:gd name="connsiteY56" fmla="*/ 1089843 h 1516072"/>
                    <a:gd name="connsiteX57" fmla="*/ 724464 w 999133"/>
                    <a:gd name="connsiteY57" fmla="*/ 1082223 h 1516072"/>
                    <a:gd name="connsiteX58" fmla="*/ 871149 w 999133"/>
                    <a:gd name="connsiteY58" fmla="*/ 1086033 h 1516072"/>
                    <a:gd name="connsiteX59" fmla="*/ 899724 w 999133"/>
                    <a:gd name="connsiteY59" fmla="*/ 1091748 h 1516072"/>
                    <a:gd name="connsiteX60" fmla="*/ 942355 w 999133"/>
                    <a:gd name="connsiteY60" fmla="*/ 1093086 h 1516072"/>
                    <a:gd name="connsiteX61" fmla="*/ 998435 w 999133"/>
                    <a:gd name="connsiteY61" fmla="*/ 1093143 h 1516072"/>
                    <a:gd name="connsiteX62" fmla="*/ 970209 w 999133"/>
                    <a:gd name="connsiteY62" fmla="*/ 1054008 h 1516072"/>
                    <a:gd name="connsiteX63" fmla="*/ 918620 w 999133"/>
                    <a:gd name="connsiteY63" fmla="*/ 1034598 h 1516072"/>
                    <a:gd name="connsiteX64" fmla="*/ 803186 w 999133"/>
                    <a:gd name="connsiteY64" fmla="*/ 1037069 h 1516072"/>
                    <a:gd name="connsiteX65" fmla="*/ 646360 w 999133"/>
                    <a:gd name="connsiteY65" fmla="*/ 1049838 h 1516072"/>
                    <a:gd name="connsiteX66" fmla="*/ 640078 w 999133"/>
                    <a:gd name="connsiteY66" fmla="*/ 1026051 h 1516072"/>
                    <a:gd name="connsiteX67" fmla="*/ 673029 w 999133"/>
                    <a:gd name="connsiteY67" fmla="*/ 992688 h 1516072"/>
                    <a:gd name="connsiteX68" fmla="*/ 674934 w 999133"/>
                    <a:gd name="connsiteY68" fmla="*/ 986973 h 1516072"/>
                    <a:gd name="connsiteX69" fmla="*/ 680649 w 999133"/>
                    <a:gd name="connsiteY69" fmla="*/ 985068 h 1516072"/>
                    <a:gd name="connsiteX70" fmla="*/ 686364 w 999133"/>
                    <a:gd name="connsiteY70" fmla="*/ 981258 h 1516072"/>
                    <a:gd name="connsiteX71" fmla="*/ 695889 w 999133"/>
                    <a:gd name="connsiteY71" fmla="*/ 971733 h 1516072"/>
                    <a:gd name="connsiteX72" fmla="*/ 705414 w 999133"/>
                    <a:gd name="connsiteY72" fmla="*/ 960303 h 1516072"/>
                    <a:gd name="connsiteX73" fmla="*/ 716844 w 999133"/>
                    <a:gd name="connsiteY73" fmla="*/ 952683 h 1516072"/>
                    <a:gd name="connsiteX74" fmla="*/ 732084 w 999133"/>
                    <a:gd name="connsiteY74" fmla="*/ 939348 h 1516072"/>
                    <a:gd name="connsiteX75" fmla="*/ 741609 w 999133"/>
                    <a:gd name="connsiteY75" fmla="*/ 927918 h 1516072"/>
                    <a:gd name="connsiteX76" fmla="*/ 753039 w 999133"/>
                    <a:gd name="connsiteY76" fmla="*/ 918393 h 1516072"/>
                    <a:gd name="connsiteX77" fmla="*/ 758754 w 999133"/>
                    <a:gd name="connsiteY77" fmla="*/ 906963 h 1516072"/>
                    <a:gd name="connsiteX78" fmla="*/ 760659 w 999133"/>
                    <a:gd name="connsiteY78" fmla="*/ 901248 h 1516072"/>
                    <a:gd name="connsiteX79" fmla="*/ 766374 w 999133"/>
                    <a:gd name="connsiteY79" fmla="*/ 889818 h 1516072"/>
                    <a:gd name="connsiteX80" fmla="*/ 764469 w 999133"/>
                    <a:gd name="connsiteY80" fmla="*/ 874578 h 1516072"/>
                    <a:gd name="connsiteX81" fmla="*/ 758754 w 999133"/>
                    <a:gd name="connsiteY81" fmla="*/ 872673 h 1516072"/>
                    <a:gd name="connsiteX82" fmla="*/ 737799 w 999133"/>
                    <a:gd name="connsiteY82" fmla="*/ 874578 h 1516072"/>
                    <a:gd name="connsiteX83" fmla="*/ 732084 w 999133"/>
                    <a:gd name="connsiteY83" fmla="*/ 878388 h 1516072"/>
                    <a:gd name="connsiteX84" fmla="*/ 699699 w 999133"/>
                    <a:gd name="connsiteY84" fmla="*/ 899343 h 1516072"/>
                    <a:gd name="connsiteX85" fmla="*/ 595181 w 999133"/>
                    <a:gd name="connsiteY85" fmla="*/ 957831 h 1516072"/>
                    <a:gd name="connsiteX86" fmla="*/ 507294 w 999133"/>
                    <a:gd name="connsiteY86" fmla="*/ 847908 h 1516072"/>
                    <a:gd name="connsiteX87" fmla="*/ 503484 w 999133"/>
                    <a:gd name="connsiteY87" fmla="*/ 358323 h 1516072"/>
                    <a:gd name="connsiteX88" fmla="*/ 499674 w 999133"/>
                    <a:gd name="connsiteY88" fmla="*/ 66858 h 1516072"/>
                    <a:gd name="connsiteX89" fmla="*/ 490149 w 999133"/>
                    <a:gd name="connsiteY89" fmla="*/ 40188 h 1516072"/>
                    <a:gd name="connsiteX90" fmla="*/ 488244 w 999133"/>
                    <a:gd name="connsiteY90" fmla="*/ 34473 h 1516072"/>
                    <a:gd name="connsiteX91" fmla="*/ 484434 w 999133"/>
                    <a:gd name="connsiteY91" fmla="*/ 28758 h 1516072"/>
                    <a:gd name="connsiteX92" fmla="*/ 478719 w 999133"/>
                    <a:gd name="connsiteY92" fmla="*/ 17328 h 1516072"/>
                    <a:gd name="connsiteX93" fmla="*/ 473004 w 999133"/>
                    <a:gd name="connsiteY93" fmla="*/ 13518 h 1516072"/>
                    <a:gd name="connsiteX94" fmla="*/ 469194 w 999133"/>
                    <a:gd name="connsiteY94" fmla="*/ 7803 h 1516072"/>
                    <a:gd name="connsiteX95" fmla="*/ 429189 w 999133"/>
                    <a:gd name="connsiteY95" fmla="*/ 11613 h 1516072"/>
                    <a:gd name="connsiteX96" fmla="*/ 425379 w 999133"/>
                    <a:gd name="connsiteY96" fmla="*/ 78288 h 1516072"/>
                    <a:gd name="connsiteX97" fmla="*/ 425379 w 999133"/>
                    <a:gd name="connsiteY97" fmla="*/ 84003 h 1516072"/>
                    <a:gd name="connsiteX98" fmla="*/ 436603 w 999133"/>
                    <a:gd name="connsiteY98" fmla="*/ 225952 h 1516072"/>
                    <a:gd name="connsiteX99" fmla="*/ 440619 w 999133"/>
                    <a:gd name="connsiteY99" fmla="*/ 421188 h 1516072"/>
                    <a:gd name="connsiteX100" fmla="*/ 440002 w 999133"/>
                    <a:gd name="connsiteY100" fmla="*/ 789160 h 1516072"/>
                    <a:gd name="connsiteX101" fmla="*/ 430322 w 999133"/>
                    <a:gd name="connsiteY101" fmla="*/ 879006 h 1516072"/>
                    <a:gd name="connsiteX0" fmla="*/ 430322 w 1001350"/>
                    <a:gd name="connsiteY0" fmla="*/ 879006 h 1516072"/>
                    <a:gd name="connsiteX1" fmla="*/ 392427 w 1001350"/>
                    <a:gd name="connsiteY1" fmla="*/ 931934 h 1516072"/>
                    <a:gd name="connsiteX2" fmla="*/ 312984 w 1001350"/>
                    <a:gd name="connsiteY2" fmla="*/ 966018 h 1516072"/>
                    <a:gd name="connsiteX3" fmla="*/ 257945 w 1001350"/>
                    <a:gd name="connsiteY3" fmla="*/ 967151 h 1516072"/>
                    <a:gd name="connsiteX4" fmla="*/ 188953 w 1001350"/>
                    <a:gd name="connsiteY4" fmla="*/ 949800 h 1516072"/>
                    <a:gd name="connsiteX5" fmla="*/ 116769 w 1001350"/>
                    <a:gd name="connsiteY5" fmla="*/ 903153 h 1516072"/>
                    <a:gd name="connsiteX6" fmla="*/ 59619 w 1001350"/>
                    <a:gd name="connsiteY6" fmla="*/ 874578 h 1516072"/>
                    <a:gd name="connsiteX7" fmla="*/ 46284 w 1001350"/>
                    <a:gd name="connsiteY7" fmla="*/ 895533 h 1516072"/>
                    <a:gd name="connsiteX8" fmla="*/ 50094 w 1001350"/>
                    <a:gd name="connsiteY8" fmla="*/ 933633 h 1516072"/>
                    <a:gd name="connsiteX9" fmla="*/ 53904 w 1001350"/>
                    <a:gd name="connsiteY9" fmla="*/ 939348 h 1516072"/>
                    <a:gd name="connsiteX10" fmla="*/ 59619 w 1001350"/>
                    <a:gd name="connsiteY10" fmla="*/ 943158 h 1516072"/>
                    <a:gd name="connsiteX11" fmla="*/ 63429 w 1001350"/>
                    <a:gd name="connsiteY11" fmla="*/ 948873 h 1516072"/>
                    <a:gd name="connsiteX12" fmla="*/ 80574 w 1001350"/>
                    <a:gd name="connsiteY12" fmla="*/ 958398 h 1516072"/>
                    <a:gd name="connsiteX13" fmla="*/ 166299 w 1001350"/>
                    <a:gd name="connsiteY13" fmla="*/ 979353 h 1516072"/>
                    <a:gd name="connsiteX14" fmla="*/ 267264 w 1001350"/>
                    <a:gd name="connsiteY14" fmla="*/ 1021263 h 1516072"/>
                    <a:gd name="connsiteX15" fmla="*/ 278694 w 1001350"/>
                    <a:gd name="connsiteY15" fmla="*/ 1076508 h 1516072"/>
                    <a:gd name="connsiteX16" fmla="*/ 264381 w 1001350"/>
                    <a:gd name="connsiteY16" fmla="*/ 1119397 h 1516072"/>
                    <a:gd name="connsiteX17" fmla="*/ 186224 w 1001350"/>
                    <a:gd name="connsiteY17" fmla="*/ 1150391 h 1516072"/>
                    <a:gd name="connsiteX18" fmla="*/ 15804 w 1001350"/>
                    <a:gd name="connsiteY18" fmla="*/ 1160328 h 1516072"/>
                    <a:gd name="connsiteX19" fmla="*/ 6279 w 1001350"/>
                    <a:gd name="connsiteY19" fmla="*/ 1169853 h 1516072"/>
                    <a:gd name="connsiteX20" fmla="*/ 4374 w 1001350"/>
                    <a:gd name="connsiteY20" fmla="*/ 1175568 h 1516072"/>
                    <a:gd name="connsiteX21" fmla="*/ 564 w 1001350"/>
                    <a:gd name="connsiteY21" fmla="*/ 1181283 h 1516072"/>
                    <a:gd name="connsiteX22" fmla="*/ 6279 w 1001350"/>
                    <a:gd name="connsiteY22" fmla="*/ 1213668 h 1516072"/>
                    <a:gd name="connsiteX23" fmla="*/ 11994 w 1001350"/>
                    <a:gd name="connsiteY23" fmla="*/ 1217478 h 1516072"/>
                    <a:gd name="connsiteX24" fmla="*/ 17709 w 1001350"/>
                    <a:gd name="connsiteY24" fmla="*/ 1219383 h 1516072"/>
                    <a:gd name="connsiteX25" fmla="*/ 145344 w 1001350"/>
                    <a:gd name="connsiteY25" fmla="*/ 1222421 h 1516072"/>
                    <a:gd name="connsiteX26" fmla="*/ 335999 w 1001350"/>
                    <a:gd name="connsiteY26" fmla="*/ 1217478 h 1516072"/>
                    <a:gd name="connsiteX27" fmla="*/ 362514 w 1001350"/>
                    <a:gd name="connsiteY27" fmla="*/ 1273701 h 1516072"/>
                    <a:gd name="connsiteX28" fmla="*/ 335071 w 1001350"/>
                    <a:gd name="connsiteY28" fmla="*/ 1356594 h 1516072"/>
                    <a:gd name="connsiteX29" fmla="*/ 328224 w 1001350"/>
                    <a:gd name="connsiteY29" fmla="*/ 1420386 h 1516072"/>
                    <a:gd name="connsiteX30" fmla="*/ 332034 w 1001350"/>
                    <a:gd name="connsiteY30" fmla="*/ 1463223 h 1516072"/>
                    <a:gd name="connsiteX31" fmla="*/ 364419 w 1001350"/>
                    <a:gd name="connsiteY31" fmla="*/ 1512753 h 1516072"/>
                    <a:gd name="connsiteX32" fmla="*/ 387279 w 1001350"/>
                    <a:gd name="connsiteY32" fmla="*/ 1514658 h 1516072"/>
                    <a:gd name="connsiteX33" fmla="*/ 396804 w 1001350"/>
                    <a:gd name="connsiteY33" fmla="*/ 1491798 h 1516072"/>
                    <a:gd name="connsiteX34" fmla="*/ 403085 w 1001350"/>
                    <a:gd name="connsiteY34" fmla="*/ 1451433 h 1516072"/>
                    <a:gd name="connsiteX35" fmla="*/ 409367 w 1001350"/>
                    <a:gd name="connsiteY35" fmla="*/ 1389340 h 1516072"/>
                    <a:gd name="connsiteX36" fmla="*/ 424041 w 1001350"/>
                    <a:gd name="connsiteY36" fmla="*/ 1329152 h 1516072"/>
                    <a:gd name="connsiteX37" fmla="*/ 467289 w 1001350"/>
                    <a:gd name="connsiteY37" fmla="*/ 1265103 h 1516072"/>
                    <a:gd name="connsiteX38" fmla="*/ 528455 w 1001350"/>
                    <a:gd name="connsiteY38" fmla="*/ 1230091 h 1516072"/>
                    <a:gd name="connsiteX39" fmla="*/ 601154 w 1001350"/>
                    <a:gd name="connsiteY39" fmla="*/ 1221700 h 1516072"/>
                    <a:gd name="connsiteX40" fmla="*/ 720654 w 1001350"/>
                    <a:gd name="connsiteY40" fmla="*/ 1316538 h 1516072"/>
                    <a:gd name="connsiteX41" fmla="*/ 733989 w 1001350"/>
                    <a:gd name="connsiteY41" fmla="*/ 1326063 h 1516072"/>
                    <a:gd name="connsiteX42" fmla="*/ 743514 w 1001350"/>
                    <a:gd name="connsiteY42" fmla="*/ 1327968 h 1516072"/>
                    <a:gd name="connsiteX43" fmla="*/ 749229 w 1001350"/>
                    <a:gd name="connsiteY43" fmla="*/ 1329873 h 1516072"/>
                    <a:gd name="connsiteX44" fmla="*/ 762564 w 1001350"/>
                    <a:gd name="connsiteY44" fmla="*/ 1335588 h 1516072"/>
                    <a:gd name="connsiteX45" fmla="*/ 777804 w 1001350"/>
                    <a:gd name="connsiteY45" fmla="*/ 1333683 h 1516072"/>
                    <a:gd name="connsiteX46" fmla="*/ 789234 w 1001350"/>
                    <a:gd name="connsiteY46" fmla="*/ 1327968 h 1516072"/>
                    <a:gd name="connsiteX47" fmla="*/ 794949 w 1001350"/>
                    <a:gd name="connsiteY47" fmla="*/ 1326063 h 1516072"/>
                    <a:gd name="connsiteX48" fmla="*/ 802569 w 1001350"/>
                    <a:gd name="connsiteY48" fmla="*/ 1308918 h 1516072"/>
                    <a:gd name="connsiteX49" fmla="*/ 800664 w 1001350"/>
                    <a:gd name="connsiteY49" fmla="*/ 1284153 h 1516072"/>
                    <a:gd name="connsiteX50" fmla="*/ 798759 w 1001350"/>
                    <a:gd name="connsiteY50" fmla="*/ 1278438 h 1516072"/>
                    <a:gd name="connsiteX51" fmla="*/ 796854 w 1001350"/>
                    <a:gd name="connsiteY51" fmla="*/ 1270818 h 1516072"/>
                    <a:gd name="connsiteX52" fmla="*/ 783519 w 1001350"/>
                    <a:gd name="connsiteY52" fmla="*/ 1253673 h 1516072"/>
                    <a:gd name="connsiteX53" fmla="*/ 773994 w 1001350"/>
                    <a:gd name="connsiteY53" fmla="*/ 1247958 h 1516072"/>
                    <a:gd name="connsiteX54" fmla="*/ 648264 w 1001350"/>
                    <a:gd name="connsiteY54" fmla="*/ 1156518 h 1516072"/>
                    <a:gd name="connsiteX55" fmla="*/ 645998 w 1001350"/>
                    <a:gd name="connsiteY55" fmla="*/ 1108121 h 1516072"/>
                    <a:gd name="connsiteX56" fmla="*/ 671124 w 1001350"/>
                    <a:gd name="connsiteY56" fmla="*/ 1089843 h 1516072"/>
                    <a:gd name="connsiteX57" fmla="*/ 724464 w 1001350"/>
                    <a:gd name="connsiteY57" fmla="*/ 1082223 h 1516072"/>
                    <a:gd name="connsiteX58" fmla="*/ 871149 w 1001350"/>
                    <a:gd name="connsiteY58" fmla="*/ 1086033 h 1516072"/>
                    <a:gd name="connsiteX59" fmla="*/ 899724 w 1001350"/>
                    <a:gd name="connsiteY59" fmla="*/ 1091748 h 1516072"/>
                    <a:gd name="connsiteX60" fmla="*/ 998435 w 1001350"/>
                    <a:gd name="connsiteY60" fmla="*/ 1093143 h 1516072"/>
                    <a:gd name="connsiteX61" fmla="*/ 970209 w 1001350"/>
                    <a:gd name="connsiteY61" fmla="*/ 1054008 h 1516072"/>
                    <a:gd name="connsiteX62" fmla="*/ 918620 w 1001350"/>
                    <a:gd name="connsiteY62" fmla="*/ 1034598 h 1516072"/>
                    <a:gd name="connsiteX63" fmla="*/ 803186 w 1001350"/>
                    <a:gd name="connsiteY63" fmla="*/ 1037069 h 1516072"/>
                    <a:gd name="connsiteX64" fmla="*/ 646360 w 1001350"/>
                    <a:gd name="connsiteY64" fmla="*/ 1049838 h 1516072"/>
                    <a:gd name="connsiteX65" fmla="*/ 640078 w 1001350"/>
                    <a:gd name="connsiteY65" fmla="*/ 1026051 h 1516072"/>
                    <a:gd name="connsiteX66" fmla="*/ 673029 w 1001350"/>
                    <a:gd name="connsiteY66" fmla="*/ 992688 h 1516072"/>
                    <a:gd name="connsiteX67" fmla="*/ 674934 w 1001350"/>
                    <a:gd name="connsiteY67" fmla="*/ 986973 h 1516072"/>
                    <a:gd name="connsiteX68" fmla="*/ 680649 w 1001350"/>
                    <a:gd name="connsiteY68" fmla="*/ 985068 h 1516072"/>
                    <a:gd name="connsiteX69" fmla="*/ 686364 w 1001350"/>
                    <a:gd name="connsiteY69" fmla="*/ 981258 h 1516072"/>
                    <a:gd name="connsiteX70" fmla="*/ 695889 w 1001350"/>
                    <a:gd name="connsiteY70" fmla="*/ 971733 h 1516072"/>
                    <a:gd name="connsiteX71" fmla="*/ 705414 w 1001350"/>
                    <a:gd name="connsiteY71" fmla="*/ 960303 h 1516072"/>
                    <a:gd name="connsiteX72" fmla="*/ 716844 w 1001350"/>
                    <a:gd name="connsiteY72" fmla="*/ 952683 h 1516072"/>
                    <a:gd name="connsiteX73" fmla="*/ 732084 w 1001350"/>
                    <a:gd name="connsiteY73" fmla="*/ 939348 h 1516072"/>
                    <a:gd name="connsiteX74" fmla="*/ 741609 w 1001350"/>
                    <a:gd name="connsiteY74" fmla="*/ 927918 h 1516072"/>
                    <a:gd name="connsiteX75" fmla="*/ 753039 w 1001350"/>
                    <a:gd name="connsiteY75" fmla="*/ 918393 h 1516072"/>
                    <a:gd name="connsiteX76" fmla="*/ 758754 w 1001350"/>
                    <a:gd name="connsiteY76" fmla="*/ 906963 h 1516072"/>
                    <a:gd name="connsiteX77" fmla="*/ 760659 w 1001350"/>
                    <a:gd name="connsiteY77" fmla="*/ 901248 h 1516072"/>
                    <a:gd name="connsiteX78" fmla="*/ 766374 w 1001350"/>
                    <a:gd name="connsiteY78" fmla="*/ 889818 h 1516072"/>
                    <a:gd name="connsiteX79" fmla="*/ 764469 w 1001350"/>
                    <a:gd name="connsiteY79" fmla="*/ 874578 h 1516072"/>
                    <a:gd name="connsiteX80" fmla="*/ 758754 w 1001350"/>
                    <a:gd name="connsiteY80" fmla="*/ 872673 h 1516072"/>
                    <a:gd name="connsiteX81" fmla="*/ 737799 w 1001350"/>
                    <a:gd name="connsiteY81" fmla="*/ 874578 h 1516072"/>
                    <a:gd name="connsiteX82" fmla="*/ 732084 w 1001350"/>
                    <a:gd name="connsiteY82" fmla="*/ 878388 h 1516072"/>
                    <a:gd name="connsiteX83" fmla="*/ 699699 w 1001350"/>
                    <a:gd name="connsiteY83" fmla="*/ 899343 h 1516072"/>
                    <a:gd name="connsiteX84" fmla="*/ 595181 w 1001350"/>
                    <a:gd name="connsiteY84" fmla="*/ 957831 h 1516072"/>
                    <a:gd name="connsiteX85" fmla="*/ 507294 w 1001350"/>
                    <a:gd name="connsiteY85" fmla="*/ 847908 h 1516072"/>
                    <a:gd name="connsiteX86" fmla="*/ 503484 w 1001350"/>
                    <a:gd name="connsiteY86" fmla="*/ 358323 h 1516072"/>
                    <a:gd name="connsiteX87" fmla="*/ 499674 w 1001350"/>
                    <a:gd name="connsiteY87" fmla="*/ 66858 h 1516072"/>
                    <a:gd name="connsiteX88" fmla="*/ 490149 w 1001350"/>
                    <a:gd name="connsiteY88" fmla="*/ 40188 h 1516072"/>
                    <a:gd name="connsiteX89" fmla="*/ 488244 w 1001350"/>
                    <a:gd name="connsiteY89" fmla="*/ 34473 h 1516072"/>
                    <a:gd name="connsiteX90" fmla="*/ 484434 w 1001350"/>
                    <a:gd name="connsiteY90" fmla="*/ 28758 h 1516072"/>
                    <a:gd name="connsiteX91" fmla="*/ 478719 w 1001350"/>
                    <a:gd name="connsiteY91" fmla="*/ 17328 h 1516072"/>
                    <a:gd name="connsiteX92" fmla="*/ 473004 w 1001350"/>
                    <a:gd name="connsiteY92" fmla="*/ 13518 h 1516072"/>
                    <a:gd name="connsiteX93" fmla="*/ 469194 w 1001350"/>
                    <a:gd name="connsiteY93" fmla="*/ 7803 h 1516072"/>
                    <a:gd name="connsiteX94" fmla="*/ 429189 w 1001350"/>
                    <a:gd name="connsiteY94" fmla="*/ 11613 h 1516072"/>
                    <a:gd name="connsiteX95" fmla="*/ 425379 w 1001350"/>
                    <a:gd name="connsiteY95" fmla="*/ 78288 h 1516072"/>
                    <a:gd name="connsiteX96" fmla="*/ 425379 w 1001350"/>
                    <a:gd name="connsiteY96" fmla="*/ 84003 h 1516072"/>
                    <a:gd name="connsiteX97" fmla="*/ 436603 w 1001350"/>
                    <a:gd name="connsiteY97" fmla="*/ 225952 h 1516072"/>
                    <a:gd name="connsiteX98" fmla="*/ 440619 w 1001350"/>
                    <a:gd name="connsiteY98" fmla="*/ 421188 h 1516072"/>
                    <a:gd name="connsiteX99" fmla="*/ 440002 w 1001350"/>
                    <a:gd name="connsiteY99" fmla="*/ 789160 h 1516072"/>
                    <a:gd name="connsiteX100" fmla="*/ 430322 w 1001350"/>
                    <a:gd name="connsiteY100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43514 w 974607"/>
                    <a:gd name="connsiteY42" fmla="*/ 1327968 h 1516072"/>
                    <a:gd name="connsiteX43" fmla="*/ 749229 w 974607"/>
                    <a:gd name="connsiteY43" fmla="*/ 1329873 h 1516072"/>
                    <a:gd name="connsiteX44" fmla="*/ 762564 w 974607"/>
                    <a:gd name="connsiteY44" fmla="*/ 1335588 h 1516072"/>
                    <a:gd name="connsiteX45" fmla="*/ 777804 w 974607"/>
                    <a:gd name="connsiteY45" fmla="*/ 1333683 h 1516072"/>
                    <a:gd name="connsiteX46" fmla="*/ 789234 w 974607"/>
                    <a:gd name="connsiteY46" fmla="*/ 1327968 h 1516072"/>
                    <a:gd name="connsiteX47" fmla="*/ 794949 w 974607"/>
                    <a:gd name="connsiteY47" fmla="*/ 1326063 h 1516072"/>
                    <a:gd name="connsiteX48" fmla="*/ 802569 w 974607"/>
                    <a:gd name="connsiteY48" fmla="*/ 1308918 h 1516072"/>
                    <a:gd name="connsiteX49" fmla="*/ 800664 w 974607"/>
                    <a:gd name="connsiteY49" fmla="*/ 1284153 h 1516072"/>
                    <a:gd name="connsiteX50" fmla="*/ 798759 w 974607"/>
                    <a:gd name="connsiteY50" fmla="*/ 1278438 h 1516072"/>
                    <a:gd name="connsiteX51" fmla="*/ 796854 w 974607"/>
                    <a:gd name="connsiteY51" fmla="*/ 1270818 h 1516072"/>
                    <a:gd name="connsiteX52" fmla="*/ 783519 w 974607"/>
                    <a:gd name="connsiteY52" fmla="*/ 1253673 h 1516072"/>
                    <a:gd name="connsiteX53" fmla="*/ 773994 w 974607"/>
                    <a:gd name="connsiteY53" fmla="*/ 1247958 h 1516072"/>
                    <a:gd name="connsiteX54" fmla="*/ 648264 w 974607"/>
                    <a:gd name="connsiteY54" fmla="*/ 1156518 h 1516072"/>
                    <a:gd name="connsiteX55" fmla="*/ 645998 w 974607"/>
                    <a:gd name="connsiteY55" fmla="*/ 1108121 h 1516072"/>
                    <a:gd name="connsiteX56" fmla="*/ 671124 w 974607"/>
                    <a:gd name="connsiteY56" fmla="*/ 1089843 h 1516072"/>
                    <a:gd name="connsiteX57" fmla="*/ 724464 w 974607"/>
                    <a:gd name="connsiteY57" fmla="*/ 1082223 h 1516072"/>
                    <a:gd name="connsiteX58" fmla="*/ 871149 w 974607"/>
                    <a:gd name="connsiteY58" fmla="*/ 1086033 h 1516072"/>
                    <a:gd name="connsiteX59" fmla="*/ 899724 w 974607"/>
                    <a:gd name="connsiteY59" fmla="*/ 1091748 h 1516072"/>
                    <a:gd name="connsiteX60" fmla="*/ 963835 w 974607"/>
                    <a:gd name="connsiteY60" fmla="*/ 1090672 h 1516072"/>
                    <a:gd name="connsiteX61" fmla="*/ 970209 w 974607"/>
                    <a:gd name="connsiteY61" fmla="*/ 1054008 h 1516072"/>
                    <a:gd name="connsiteX62" fmla="*/ 918620 w 974607"/>
                    <a:gd name="connsiteY62" fmla="*/ 1034598 h 1516072"/>
                    <a:gd name="connsiteX63" fmla="*/ 803186 w 974607"/>
                    <a:gd name="connsiteY63" fmla="*/ 1037069 h 1516072"/>
                    <a:gd name="connsiteX64" fmla="*/ 646360 w 974607"/>
                    <a:gd name="connsiteY64" fmla="*/ 1049838 h 1516072"/>
                    <a:gd name="connsiteX65" fmla="*/ 640078 w 974607"/>
                    <a:gd name="connsiteY65" fmla="*/ 1026051 h 1516072"/>
                    <a:gd name="connsiteX66" fmla="*/ 673029 w 974607"/>
                    <a:gd name="connsiteY66" fmla="*/ 992688 h 1516072"/>
                    <a:gd name="connsiteX67" fmla="*/ 674934 w 974607"/>
                    <a:gd name="connsiteY67" fmla="*/ 986973 h 1516072"/>
                    <a:gd name="connsiteX68" fmla="*/ 680649 w 974607"/>
                    <a:gd name="connsiteY68" fmla="*/ 985068 h 1516072"/>
                    <a:gd name="connsiteX69" fmla="*/ 686364 w 974607"/>
                    <a:gd name="connsiteY69" fmla="*/ 981258 h 1516072"/>
                    <a:gd name="connsiteX70" fmla="*/ 695889 w 974607"/>
                    <a:gd name="connsiteY70" fmla="*/ 971733 h 1516072"/>
                    <a:gd name="connsiteX71" fmla="*/ 705414 w 974607"/>
                    <a:gd name="connsiteY71" fmla="*/ 960303 h 1516072"/>
                    <a:gd name="connsiteX72" fmla="*/ 716844 w 974607"/>
                    <a:gd name="connsiteY72" fmla="*/ 952683 h 1516072"/>
                    <a:gd name="connsiteX73" fmla="*/ 732084 w 974607"/>
                    <a:gd name="connsiteY73" fmla="*/ 939348 h 1516072"/>
                    <a:gd name="connsiteX74" fmla="*/ 741609 w 974607"/>
                    <a:gd name="connsiteY74" fmla="*/ 927918 h 1516072"/>
                    <a:gd name="connsiteX75" fmla="*/ 753039 w 974607"/>
                    <a:gd name="connsiteY75" fmla="*/ 918393 h 1516072"/>
                    <a:gd name="connsiteX76" fmla="*/ 758754 w 974607"/>
                    <a:gd name="connsiteY76" fmla="*/ 906963 h 1516072"/>
                    <a:gd name="connsiteX77" fmla="*/ 760659 w 974607"/>
                    <a:gd name="connsiteY77" fmla="*/ 901248 h 1516072"/>
                    <a:gd name="connsiteX78" fmla="*/ 766374 w 974607"/>
                    <a:gd name="connsiteY78" fmla="*/ 889818 h 1516072"/>
                    <a:gd name="connsiteX79" fmla="*/ 764469 w 974607"/>
                    <a:gd name="connsiteY79" fmla="*/ 874578 h 1516072"/>
                    <a:gd name="connsiteX80" fmla="*/ 758754 w 974607"/>
                    <a:gd name="connsiteY80" fmla="*/ 872673 h 1516072"/>
                    <a:gd name="connsiteX81" fmla="*/ 737799 w 974607"/>
                    <a:gd name="connsiteY81" fmla="*/ 874578 h 1516072"/>
                    <a:gd name="connsiteX82" fmla="*/ 732084 w 974607"/>
                    <a:gd name="connsiteY82" fmla="*/ 878388 h 1516072"/>
                    <a:gd name="connsiteX83" fmla="*/ 699699 w 974607"/>
                    <a:gd name="connsiteY83" fmla="*/ 899343 h 1516072"/>
                    <a:gd name="connsiteX84" fmla="*/ 595181 w 974607"/>
                    <a:gd name="connsiteY84" fmla="*/ 957831 h 1516072"/>
                    <a:gd name="connsiteX85" fmla="*/ 507294 w 974607"/>
                    <a:gd name="connsiteY85" fmla="*/ 847908 h 1516072"/>
                    <a:gd name="connsiteX86" fmla="*/ 503484 w 974607"/>
                    <a:gd name="connsiteY86" fmla="*/ 358323 h 1516072"/>
                    <a:gd name="connsiteX87" fmla="*/ 499674 w 974607"/>
                    <a:gd name="connsiteY87" fmla="*/ 66858 h 1516072"/>
                    <a:gd name="connsiteX88" fmla="*/ 490149 w 974607"/>
                    <a:gd name="connsiteY88" fmla="*/ 40188 h 1516072"/>
                    <a:gd name="connsiteX89" fmla="*/ 488244 w 974607"/>
                    <a:gd name="connsiteY89" fmla="*/ 34473 h 1516072"/>
                    <a:gd name="connsiteX90" fmla="*/ 484434 w 974607"/>
                    <a:gd name="connsiteY90" fmla="*/ 28758 h 1516072"/>
                    <a:gd name="connsiteX91" fmla="*/ 478719 w 974607"/>
                    <a:gd name="connsiteY91" fmla="*/ 17328 h 1516072"/>
                    <a:gd name="connsiteX92" fmla="*/ 473004 w 974607"/>
                    <a:gd name="connsiteY92" fmla="*/ 13518 h 1516072"/>
                    <a:gd name="connsiteX93" fmla="*/ 469194 w 974607"/>
                    <a:gd name="connsiteY93" fmla="*/ 7803 h 1516072"/>
                    <a:gd name="connsiteX94" fmla="*/ 429189 w 974607"/>
                    <a:gd name="connsiteY94" fmla="*/ 11613 h 1516072"/>
                    <a:gd name="connsiteX95" fmla="*/ 425379 w 974607"/>
                    <a:gd name="connsiteY95" fmla="*/ 78288 h 1516072"/>
                    <a:gd name="connsiteX96" fmla="*/ 425379 w 974607"/>
                    <a:gd name="connsiteY96" fmla="*/ 84003 h 1516072"/>
                    <a:gd name="connsiteX97" fmla="*/ 436603 w 974607"/>
                    <a:gd name="connsiteY97" fmla="*/ 225952 h 1516072"/>
                    <a:gd name="connsiteX98" fmla="*/ 440619 w 974607"/>
                    <a:gd name="connsiteY98" fmla="*/ 421188 h 1516072"/>
                    <a:gd name="connsiteX99" fmla="*/ 440002 w 974607"/>
                    <a:gd name="connsiteY99" fmla="*/ 789160 h 1516072"/>
                    <a:gd name="connsiteX100" fmla="*/ 430322 w 974607"/>
                    <a:gd name="connsiteY100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43514 w 974607"/>
                    <a:gd name="connsiteY42" fmla="*/ 1327968 h 1516072"/>
                    <a:gd name="connsiteX43" fmla="*/ 749229 w 974607"/>
                    <a:gd name="connsiteY43" fmla="*/ 1329873 h 1516072"/>
                    <a:gd name="connsiteX44" fmla="*/ 762564 w 974607"/>
                    <a:gd name="connsiteY44" fmla="*/ 1335588 h 1516072"/>
                    <a:gd name="connsiteX45" fmla="*/ 777804 w 974607"/>
                    <a:gd name="connsiteY45" fmla="*/ 1333683 h 1516072"/>
                    <a:gd name="connsiteX46" fmla="*/ 789234 w 974607"/>
                    <a:gd name="connsiteY46" fmla="*/ 1327968 h 1516072"/>
                    <a:gd name="connsiteX47" fmla="*/ 794949 w 974607"/>
                    <a:gd name="connsiteY47" fmla="*/ 1326063 h 1516072"/>
                    <a:gd name="connsiteX48" fmla="*/ 800664 w 974607"/>
                    <a:gd name="connsiteY48" fmla="*/ 1284153 h 1516072"/>
                    <a:gd name="connsiteX49" fmla="*/ 798759 w 974607"/>
                    <a:gd name="connsiteY49" fmla="*/ 1278438 h 1516072"/>
                    <a:gd name="connsiteX50" fmla="*/ 796854 w 974607"/>
                    <a:gd name="connsiteY50" fmla="*/ 1270818 h 1516072"/>
                    <a:gd name="connsiteX51" fmla="*/ 783519 w 974607"/>
                    <a:gd name="connsiteY51" fmla="*/ 1253673 h 1516072"/>
                    <a:gd name="connsiteX52" fmla="*/ 773994 w 974607"/>
                    <a:gd name="connsiteY52" fmla="*/ 1247958 h 1516072"/>
                    <a:gd name="connsiteX53" fmla="*/ 648264 w 974607"/>
                    <a:gd name="connsiteY53" fmla="*/ 1156518 h 1516072"/>
                    <a:gd name="connsiteX54" fmla="*/ 645998 w 974607"/>
                    <a:gd name="connsiteY54" fmla="*/ 1108121 h 1516072"/>
                    <a:gd name="connsiteX55" fmla="*/ 671124 w 974607"/>
                    <a:gd name="connsiteY55" fmla="*/ 1089843 h 1516072"/>
                    <a:gd name="connsiteX56" fmla="*/ 724464 w 974607"/>
                    <a:gd name="connsiteY56" fmla="*/ 1082223 h 1516072"/>
                    <a:gd name="connsiteX57" fmla="*/ 871149 w 974607"/>
                    <a:gd name="connsiteY57" fmla="*/ 1086033 h 1516072"/>
                    <a:gd name="connsiteX58" fmla="*/ 899724 w 974607"/>
                    <a:gd name="connsiteY58" fmla="*/ 1091748 h 1516072"/>
                    <a:gd name="connsiteX59" fmla="*/ 963835 w 974607"/>
                    <a:gd name="connsiteY59" fmla="*/ 1090672 h 1516072"/>
                    <a:gd name="connsiteX60" fmla="*/ 970209 w 974607"/>
                    <a:gd name="connsiteY60" fmla="*/ 1054008 h 1516072"/>
                    <a:gd name="connsiteX61" fmla="*/ 918620 w 974607"/>
                    <a:gd name="connsiteY61" fmla="*/ 1034598 h 1516072"/>
                    <a:gd name="connsiteX62" fmla="*/ 803186 w 974607"/>
                    <a:gd name="connsiteY62" fmla="*/ 1037069 h 1516072"/>
                    <a:gd name="connsiteX63" fmla="*/ 646360 w 974607"/>
                    <a:gd name="connsiteY63" fmla="*/ 1049838 h 1516072"/>
                    <a:gd name="connsiteX64" fmla="*/ 640078 w 974607"/>
                    <a:gd name="connsiteY64" fmla="*/ 1026051 h 1516072"/>
                    <a:gd name="connsiteX65" fmla="*/ 673029 w 974607"/>
                    <a:gd name="connsiteY65" fmla="*/ 992688 h 1516072"/>
                    <a:gd name="connsiteX66" fmla="*/ 674934 w 974607"/>
                    <a:gd name="connsiteY66" fmla="*/ 986973 h 1516072"/>
                    <a:gd name="connsiteX67" fmla="*/ 680649 w 974607"/>
                    <a:gd name="connsiteY67" fmla="*/ 985068 h 1516072"/>
                    <a:gd name="connsiteX68" fmla="*/ 686364 w 974607"/>
                    <a:gd name="connsiteY68" fmla="*/ 981258 h 1516072"/>
                    <a:gd name="connsiteX69" fmla="*/ 695889 w 974607"/>
                    <a:gd name="connsiteY69" fmla="*/ 971733 h 1516072"/>
                    <a:gd name="connsiteX70" fmla="*/ 705414 w 974607"/>
                    <a:gd name="connsiteY70" fmla="*/ 960303 h 1516072"/>
                    <a:gd name="connsiteX71" fmla="*/ 716844 w 974607"/>
                    <a:gd name="connsiteY71" fmla="*/ 952683 h 1516072"/>
                    <a:gd name="connsiteX72" fmla="*/ 732084 w 974607"/>
                    <a:gd name="connsiteY72" fmla="*/ 939348 h 1516072"/>
                    <a:gd name="connsiteX73" fmla="*/ 741609 w 974607"/>
                    <a:gd name="connsiteY73" fmla="*/ 927918 h 1516072"/>
                    <a:gd name="connsiteX74" fmla="*/ 753039 w 974607"/>
                    <a:gd name="connsiteY74" fmla="*/ 918393 h 1516072"/>
                    <a:gd name="connsiteX75" fmla="*/ 758754 w 974607"/>
                    <a:gd name="connsiteY75" fmla="*/ 906963 h 1516072"/>
                    <a:gd name="connsiteX76" fmla="*/ 760659 w 974607"/>
                    <a:gd name="connsiteY76" fmla="*/ 901248 h 1516072"/>
                    <a:gd name="connsiteX77" fmla="*/ 766374 w 974607"/>
                    <a:gd name="connsiteY77" fmla="*/ 889818 h 1516072"/>
                    <a:gd name="connsiteX78" fmla="*/ 764469 w 974607"/>
                    <a:gd name="connsiteY78" fmla="*/ 874578 h 1516072"/>
                    <a:gd name="connsiteX79" fmla="*/ 758754 w 974607"/>
                    <a:gd name="connsiteY79" fmla="*/ 872673 h 1516072"/>
                    <a:gd name="connsiteX80" fmla="*/ 737799 w 974607"/>
                    <a:gd name="connsiteY80" fmla="*/ 874578 h 1516072"/>
                    <a:gd name="connsiteX81" fmla="*/ 732084 w 974607"/>
                    <a:gd name="connsiteY81" fmla="*/ 878388 h 1516072"/>
                    <a:gd name="connsiteX82" fmla="*/ 699699 w 974607"/>
                    <a:gd name="connsiteY82" fmla="*/ 899343 h 1516072"/>
                    <a:gd name="connsiteX83" fmla="*/ 595181 w 974607"/>
                    <a:gd name="connsiteY83" fmla="*/ 957831 h 1516072"/>
                    <a:gd name="connsiteX84" fmla="*/ 507294 w 974607"/>
                    <a:gd name="connsiteY84" fmla="*/ 847908 h 1516072"/>
                    <a:gd name="connsiteX85" fmla="*/ 503484 w 974607"/>
                    <a:gd name="connsiteY85" fmla="*/ 358323 h 1516072"/>
                    <a:gd name="connsiteX86" fmla="*/ 499674 w 974607"/>
                    <a:gd name="connsiteY86" fmla="*/ 66858 h 1516072"/>
                    <a:gd name="connsiteX87" fmla="*/ 490149 w 974607"/>
                    <a:gd name="connsiteY87" fmla="*/ 40188 h 1516072"/>
                    <a:gd name="connsiteX88" fmla="*/ 488244 w 974607"/>
                    <a:gd name="connsiteY88" fmla="*/ 34473 h 1516072"/>
                    <a:gd name="connsiteX89" fmla="*/ 484434 w 974607"/>
                    <a:gd name="connsiteY89" fmla="*/ 28758 h 1516072"/>
                    <a:gd name="connsiteX90" fmla="*/ 478719 w 974607"/>
                    <a:gd name="connsiteY90" fmla="*/ 17328 h 1516072"/>
                    <a:gd name="connsiteX91" fmla="*/ 473004 w 974607"/>
                    <a:gd name="connsiteY91" fmla="*/ 13518 h 1516072"/>
                    <a:gd name="connsiteX92" fmla="*/ 469194 w 974607"/>
                    <a:gd name="connsiteY92" fmla="*/ 7803 h 1516072"/>
                    <a:gd name="connsiteX93" fmla="*/ 429189 w 974607"/>
                    <a:gd name="connsiteY93" fmla="*/ 11613 h 1516072"/>
                    <a:gd name="connsiteX94" fmla="*/ 425379 w 974607"/>
                    <a:gd name="connsiteY94" fmla="*/ 78288 h 1516072"/>
                    <a:gd name="connsiteX95" fmla="*/ 425379 w 974607"/>
                    <a:gd name="connsiteY95" fmla="*/ 84003 h 1516072"/>
                    <a:gd name="connsiteX96" fmla="*/ 436603 w 974607"/>
                    <a:gd name="connsiteY96" fmla="*/ 225952 h 1516072"/>
                    <a:gd name="connsiteX97" fmla="*/ 440619 w 974607"/>
                    <a:gd name="connsiteY97" fmla="*/ 421188 h 1516072"/>
                    <a:gd name="connsiteX98" fmla="*/ 440002 w 974607"/>
                    <a:gd name="connsiteY98" fmla="*/ 789160 h 1516072"/>
                    <a:gd name="connsiteX99" fmla="*/ 430322 w 974607"/>
                    <a:gd name="connsiteY99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43514 w 974607"/>
                    <a:gd name="connsiteY42" fmla="*/ 1327968 h 1516072"/>
                    <a:gd name="connsiteX43" fmla="*/ 749229 w 974607"/>
                    <a:gd name="connsiteY43" fmla="*/ 1329873 h 1516072"/>
                    <a:gd name="connsiteX44" fmla="*/ 777804 w 974607"/>
                    <a:gd name="connsiteY44" fmla="*/ 1333683 h 1516072"/>
                    <a:gd name="connsiteX45" fmla="*/ 789234 w 974607"/>
                    <a:gd name="connsiteY45" fmla="*/ 1327968 h 1516072"/>
                    <a:gd name="connsiteX46" fmla="*/ 794949 w 974607"/>
                    <a:gd name="connsiteY46" fmla="*/ 1326063 h 1516072"/>
                    <a:gd name="connsiteX47" fmla="*/ 800664 w 974607"/>
                    <a:gd name="connsiteY47" fmla="*/ 1284153 h 1516072"/>
                    <a:gd name="connsiteX48" fmla="*/ 798759 w 974607"/>
                    <a:gd name="connsiteY48" fmla="*/ 1278438 h 1516072"/>
                    <a:gd name="connsiteX49" fmla="*/ 796854 w 974607"/>
                    <a:gd name="connsiteY49" fmla="*/ 1270818 h 1516072"/>
                    <a:gd name="connsiteX50" fmla="*/ 783519 w 974607"/>
                    <a:gd name="connsiteY50" fmla="*/ 1253673 h 1516072"/>
                    <a:gd name="connsiteX51" fmla="*/ 773994 w 974607"/>
                    <a:gd name="connsiteY51" fmla="*/ 1247958 h 1516072"/>
                    <a:gd name="connsiteX52" fmla="*/ 648264 w 974607"/>
                    <a:gd name="connsiteY52" fmla="*/ 1156518 h 1516072"/>
                    <a:gd name="connsiteX53" fmla="*/ 645998 w 974607"/>
                    <a:gd name="connsiteY53" fmla="*/ 1108121 h 1516072"/>
                    <a:gd name="connsiteX54" fmla="*/ 671124 w 974607"/>
                    <a:gd name="connsiteY54" fmla="*/ 1089843 h 1516072"/>
                    <a:gd name="connsiteX55" fmla="*/ 724464 w 974607"/>
                    <a:gd name="connsiteY55" fmla="*/ 1082223 h 1516072"/>
                    <a:gd name="connsiteX56" fmla="*/ 871149 w 974607"/>
                    <a:gd name="connsiteY56" fmla="*/ 1086033 h 1516072"/>
                    <a:gd name="connsiteX57" fmla="*/ 899724 w 974607"/>
                    <a:gd name="connsiteY57" fmla="*/ 1091748 h 1516072"/>
                    <a:gd name="connsiteX58" fmla="*/ 963835 w 974607"/>
                    <a:gd name="connsiteY58" fmla="*/ 1090672 h 1516072"/>
                    <a:gd name="connsiteX59" fmla="*/ 970209 w 974607"/>
                    <a:gd name="connsiteY59" fmla="*/ 1054008 h 1516072"/>
                    <a:gd name="connsiteX60" fmla="*/ 918620 w 974607"/>
                    <a:gd name="connsiteY60" fmla="*/ 1034598 h 1516072"/>
                    <a:gd name="connsiteX61" fmla="*/ 803186 w 974607"/>
                    <a:gd name="connsiteY61" fmla="*/ 1037069 h 1516072"/>
                    <a:gd name="connsiteX62" fmla="*/ 646360 w 974607"/>
                    <a:gd name="connsiteY62" fmla="*/ 1049838 h 1516072"/>
                    <a:gd name="connsiteX63" fmla="*/ 640078 w 974607"/>
                    <a:gd name="connsiteY63" fmla="*/ 1026051 h 1516072"/>
                    <a:gd name="connsiteX64" fmla="*/ 673029 w 974607"/>
                    <a:gd name="connsiteY64" fmla="*/ 992688 h 1516072"/>
                    <a:gd name="connsiteX65" fmla="*/ 674934 w 974607"/>
                    <a:gd name="connsiteY65" fmla="*/ 986973 h 1516072"/>
                    <a:gd name="connsiteX66" fmla="*/ 680649 w 974607"/>
                    <a:gd name="connsiteY66" fmla="*/ 985068 h 1516072"/>
                    <a:gd name="connsiteX67" fmla="*/ 686364 w 974607"/>
                    <a:gd name="connsiteY67" fmla="*/ 981258 h 1516072"/>
                    <a:gd name="connsiteX68" fmla="*/ 695889 w 974607"/>
                    <a:gd name="connsiteY68" fmla="*/ 971733 h 1516072"/>
                    <a:gd name="connsiteX69" fmla="*/ 705414 w 974607"/>
                    <a:gd name="connsiteY69" fmla="*/ 960303 h 1516072"/>
                    <a:gd name="connsiteX70" fmla="*/ 716844 w 974607"/>
                    <a:gd name="connsiteY70" fmla="*/ 952683 h 1516072"/>
                    <a:gd name="connsiteX71" fmla="*/ 732084 w 974607"/>
                    <a:gd name="connsiteY71" fmla="*/ 939348 h 1516072"/>
                    <a:gd name="connsiteX72" fmla="*/ 741609 w 974607"/>
                    <a:gd name="connsiteY72" fmla="*/ 927918 h 1516072"/>
                    <a:gd name="connsiteX73" fmla="*/ 753039 w 974607"/>
                    <a:gd name="connsiteY73" fmla="*/ 918393 h 1516072"/>
                    <a:gd name="connsiteX74" fmla="*/ 758754 w 974607"/>
                    <a:gd name="connsiteY74" fmla="*/ 906963 h 1516072"/>
                    <a:gd name="connsiteX75" fmla="*/ 760659 w 974607"/>
                    <a:gd name="connsiteY75" fmla="*/ 901248 h 1516072"/>
                    <a:gd name="connsiteX76" fmla="*/ 766374 w 974607"/>
                    <a:gd name="connsiteY76" fmla="*/ 889818 h 1516072"/>
                    <a:gd name="connsiteX77" fmla="*/ 764469 w 974607"/>
                    <a:gd name="connsiteY77" fmla="*/ 874578 h 1516072"/>
                    <a:gd name="connsiteX78" fmla="*/ 758754 w 974607"/>
                    <a:gd name="connsiteY78" fmla="*/ 872673 h 1516072"/>
                    <a:gd name="connsiteX79" fmla="*/ 737799 w 974607"/>
                    <a:gd name="connsiteY79" fmla="*/ 874578 h 1516072"/>
                    <a:gd name="connsiteX80" fmla="*/ 732084 w 974607"/>
                    <a:gd name="connsiteY80" fmla="*/ 878388 h 1516072"/>
                    <a:gd name="connsiteX81" fmla="*/ 699699 w 974607"/>
                    <a:gd name="connsiteY81" fmla="*/ 899343 h 1516072"/>
                    <a:gd name="connsiteX82" fmla="*/ 595181 w 974607"/>
                    <a:gd name="connsiteY82" fmla="*/ 957831 h 1516072"/>
                    <a:gd name="connsiteX83" fmla="*/ 507294 w 974607"/>
                    <a:gd name="connsiteY83" fmla="*/ 847908 h 1516072"/>
                    <a:gd name="connsiteX84" fmla="*/ 503484 w 974607"/>
                    <a:gd name="connsiteY84" fmla="*/ 358323 h 1516072"/>
                    <a:gd name="connsiteX85" fmla="*/ 499674 w 974607"/>
                    <a:gd name="connsiteY85" fmla="*/ 66858 h 1516072"/>
                    <a:gd name="connsiteX86" fmla="*/ 490149 w 974607"/>
                    <a:gd name="connsiteY86" fmla="*/ 40188 h 1516072"/>
                    <a:gd name="connsiteX87" fmla="*/ 488244 w 974607"/>
                    <a:gd name="connsiteY87" fmla="*/ 34473 h 1516072"/>
                    <a:gd name="connsiteX88" fmla="*/ 484434 w 974607"/>
                    <a:gd name="connsiteY88" fmla="*/ 28758 h 1516072"/>
                    <a:gd name="connsiteX89" fmla="*/ 478719 w 974607"/>
                    <a:gd name="connsiteY89" fmla="*/ 17328 h 1516072"/>
                    <a:gd name="connsiteX90" fmla="*/ 473004 w 974607"/>
                    <a:gd name="connsiteY90" fmla="*/ 13518 h 1516072"/>
                    <a:gd name="connsiteX91" fmla="*/ 469194 w 974607"/>
                    <a:gd name="connsiteY91" fmla="*/ 7803 h 1516072"/>
                    <a:gd name="connsiteX92" fmla="*/ 429189 w 974607"/>
                    <a:gd name="connsiteY92" fmla="*/ 11613 h 1516072"/>
                    <a:gd name="connsiteX93" fmla="*/ 425379 w 974607"/>
                    <a:gd name="connsiteY93" fmla="*/ 78288 h 1516072"/>
                    <a:gd name="connsiteX94" fmla="*/ 425379 w 974607"/>
                    <a:gd name="connsiteY94" fmla="*/ 84003 h 1516072"/>
                    <a:gd name="connsiteX95" fmla="*/ 436603 w 974607"/>
                    <a:gd name="connsiteY95" fmla="*/ 225952 h 1516072"/>
                    <a:gd name="connsiteX96" fmla="*/ 440619 w 974607"/>
                    <a:gd name="connsiteY96" fmla="*/ 421188 h 1516072"/>
                    <a:gd name="connsiteX97" fmla="*/ 440002 w 974607"/>
                    <a:gd name="connsiteY97" fmla="*/ 789160 h 1516072"/>
                    <a:gd name="connsiteX98" fmla="*/ 430322 w 974607"/>
                    <a:gd name="connsiteY98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43514 w 974607"/>
                    <a:gd name="connsiteY42" fmla="*/ 1327968 h 1516072"/>
                    <a:gd name="connsiteX43" fmla="*/ 749229 w 974607"/>
                    <a:gd name="connsiteY43" fmla="*/ 1329873 h 1516072"/>
                    <a:gd name="connsiteX44" fmla="*/ 777804 w 974607"/>
                    <a:gd name="connsiteY44" fmla="*/ 1333683 h 1516072"/>
                    <a:gd name="connsiteX45" fmla="*/ 789234 w 974607"/>
                    <a:gd name="connsiteY45" fmla="*/ 1327968 h 1516072"/>
                    <a:gd name="connsiteX46" fmla="*/ 794949 w 974607"/>
                    <a:gd name="connsiteY46" fmla="*/ 1326063 h 1516072"/>
                    <a:gd name="connsiteX47" fmla="*/ 800664 w 974607"/>
                    <a:gd name="connsiteY47" fmla="*/ 1284153 h 1516072"/>
                    <a:gd name="connsiteX48" fmla="*/ 798759 w 974607"/>
                    <a:gd name="connsiteY48" fmla="*/ 1278438 h 1516072"/>
                    <a:gd name="connsiteX49" fmla="*/ 783519 w 974607"/>
                    <a:gd name="connsiteY49" fmla="*/ 1253673 h 1516072"/>
                    <a:gd name="connsiteX50" fmla="*/ 773994 w 974607"/>
                    <a:gd name="connsiteY50" fmla="*/ 1247958 h 1516072"/>
                    <a:gd name="connsiteX51" fmla="*/ 648264 w 974607"/>
                    <a:gd name="connsiteY51" fmla="*/ 1156518 h 1516072"/>
                    <a:gd name="connsiteX52" fmla="*/ 645998 w 974607"/>
                    <a:gd name="connsiteY52" fmla="*/ 1108121 h 1516072"/>
                    <a:gd name="connsiteX53" fmla="*/ 671124 w 974607"/>
                    <a:gd name="connsiteY53" fmla="*/ 1089843 h 1516072"/>
                    <a:gd name="connsiteX54" fmla="*/ 724464 w 974607"/>
                    <a:gd name="connsiteY54" fmla="*/ 1082223 h 1516072"/>
                    <a:gd name="connsiteX55" fmla="*/ 871149 w 974607"/>
                    <a:gd name="connsiteY55" fmla="*/ 1086033 h 1516072"/>
                    <a:gd name="connsiteX56" fmla="*/ 899724 w 974607"/>
                    <a:gd name="connsiteY56" fmla="*/ 1091748 h 1516072"/>
                    <a:gd name="connsiteX57" fmla="*/ 963835 w 974607"/>
                    <a:gd name="connsiteY57" fmla="*/ 1090672 h 1516072"/>
                    <a:gd name="connsiteX58" fmla="*/ 970209 w 974607"/>
                    <a:gd name="connsiteY58" fmla="*/ 1054008 h 1516072"/>
                    <a:gd name="connsiteX59" fmla="*/ 918620 w 974607"/>
                    <a:gd name="connsiteY59" fmla="*/ 1034598 h 1516072"/>
                    <a:gd name="connsiteX60" fmla="*/ 803186 w 974607"/>
                    <a:gd name="connsiteY60" fmla="*/ 1037069 h 1516072"/>
                    <a:gd name="connsiteX61" fmla="*/ 646360 w 974607"/>
                    <a:gd name="connsiteY61" fmla="*/ 1049838 h 1516072"/>
                    <a:gd name="connsiteX62" fmla="*/ 640078 w 974607"/>
                    <a:gd name="connsiteY62" fmla="*/ 1026051 h 1516072"/>
                    <a:gd name="connsiteX63" fmla="*/ 673029 w 974607"/>
                    <a:gd name="connsiteY63" fmla="*/ 992688 h 1516072"/>
                    <a:gd name="connsiteX64" fmla="*/ 674934 w 974607"/>
                    <a:gd name="connsiteY64" fmla="*/ 986973 h 1516072"/>
                    <a:gd name="connsiteX65" fmla="*/ 680649 w 974607"/>
                    <a:gd name="connsiteY65" fmla="*/ 985068 h 1516072"/>
                    <a:gd name="connsiteX66" fmla="*/ 686364 w 974607"/>
                    <a:gd name="connsiteY66" fmla="*/ 981258 h 1516072"/>
                    <a:gd name="connsiteX67" fmla="*/ 695889 w 974607"/>
                    <a:gd name="connsiteY67" fmla="*/ 971733 h 1516072"/>
                    <a:gd name="connsiteX68" fmla="*/ 705414 w 974607"/>
                    <a:gd name="connsiteY68" fmla="*/ 960303 h 1516072"/>
                    <a:gd name="connsiteX69" fmla="*/ 716844 w 974607"/>
                    <a:gd name="connsiteY69" fmla="*/ 952683 h 1516072"/>
                    <a:gd name="connsiteX70" fmla="*/ 732084 w 974607"/>
                    <a:gd name="connsiteY70" fmla="*/ 939348 h 1516072"/>
                    <a:gd name="connsiteX71" fmla="*/ 741609 w 974607"/>
                    <a:gd name="connsiteY71" fmla="*/ 927918 h 1516072"/>
                    <a:gd name="connsiteX72" fmla="*/ 753039 w 974607"/>
                    <a:gd name="connsiteY72" fmla="*/ 918393 h 1516072"/>
                    <a:gd name="connsiteX73" fmla="*/ 758754 w 974607"/>
                    <a:gd name="connsiteY73" fmla="*/ 906963 h 1516072"/>
                    <a:gd name="connsiteX74" fmla="*/ 760659 w 974607"/>
                    <a:gd name="connsiteY74" fmla="*/ 901248 h 1516072"/>
                    <a:gd name="connsiteX75" fmla="*/ 766374 w 974607"/>
                    <a:gd name="connsiteY75" fmla="*/ 889818 h 1516072"/>
                    <a:gd name="connsiteX76" fmla="*/ 764469 w 974607"/>
                    <a:gd name="connsiteY76" fmla="*/ 874578 h 1516072"/>
                    <a:gd name="connsiteX77" fmla="*/ 758754 w 974607"/>
                    <a:gd name="connsiteY77" fmla="*/ 872673 h 1516072"/>
                    <a:gd name="connsiteX78" fmla="*/ 737799 w 974607"/>
                    <a:gd name="connsiteY78" fmla="*/ 874578 h 1516072"/>
                    <a:gd name="connsiteX79" fmla="*/ 732084 w 974607"/>
                    <a:gd name="connsiteY79" fmla="*/ 878388 h 1516072"/>
                    <a:gd name="connsiteX80" fmla="*/ 699699 w 974607"/>
                    <a:gd name="connsiteY80" fmla="*/ 899343 h 1516072"/>
                    <a:gd name="connsiteX81" fmla="*/ 595181 w 974607"/>
                    <a:gd name="connsiteY81" fmla="*/ 957831 h 1516072"/>
                    <a:gd name="connsiteX82" fmla="*/ 507294 w 974607"/>
                    <a:gd name="connsiteY82" fmla="*/ 847908 h 1516072"/>
                    <a:gd name="connsiteX83" fmla="*/ 503484 w 974607"/>
                    <a:gd name="connsiteY83" fmla="*/ 358323 h 1516072"/>
                    <a:gd name="connsiteX84" fmla="*/ 499674 w 974607"/>
                    <a:gd name="connsiteY84" fmla="*/ 66858 h 1516072"/>
                    <a:gd name="connsiteX85" fmla="*/ 490149 w 974607"/>
                    <a:gd name="connsiteY85" fmla="*/ 40188 h 1516072"/>
                    <a:gd name="connsiteX86" fmla="*/ 488244 w 974607"/>
                    <a:gd name="connsiteY86" fmla="*/ 34473 h 1516072"/>
                    <a:gd name="connsiteX87" fmla="*/ 484434 w 974607"/>
                    <a:gd name="connsiteY87" fmla="*/ 28758 h 1516072"/>
                    <a:gd name="connsiteX88" fmla="*/ 478719 w 974607"/>
                    <a:gd name="connsiteY88" fmla="*/ 17328 h 1516072"/>
                    <a:gd name="connsiteX89" fmla="*/ 473004 w 974607"/>
                    <a:gd name="connsiteY89" fmla="*/ 13518 h 1516072"/>
                    <a:gd name="connsiteX90" fmla="*/ 469194 w 974607"/>
                    <a:gd name="connsiteY90" fmla="*/ 7803 h 1516072"/>
                    <a:gd name="connsiteX91" fmla="*/ 429189 w 974607"/>
                    <a:gd name="connsiteY91" fmla="*/ 11613 h 1516072"/>
                    <a:gd name="connsiteX92" fmla="*/ 425379 w 974607"/>
                    <a:gd name="connsiteY92" fmla="*/ 78288 h 1516072"/>
                    <a:gd name="connsiteX93" fmla="*/ 425379 w 974607"/>
                    <a:gd name="connsiteY93" fmla="*/ 84003 h 1516072"/>
                    <a:gd name="connsiteX94" fmla="*/ 436603 w 974607"/>
                    <a:gd name="connsiteY94" fmla="*/ 225952 h 1516072"/>
                    <a:gd name="connsiteX95" fmla="*/ 440619 w 974607"/>
                    <a:gd name="connsiteY95" fmla="*/ 421188 h 1516072"/>
                    <a:gd name="connsiteX96" fmla="*/ 440002 w 974607"/>
                    <a:gd name="connsiteY96" fmla="*/ 789160 h 1516072"/>
                    <a:gd name="connsiteX97" fmla="*/ 430322 w 974607"/>
                    <a:gd name="connsiteY97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43514 w 974607"/>
                    <a:gd name="connsiteY42" fmla="*/ 1327968 h 1516072"/>
                    <a:gd name="connsiteX43" fmla="*/ 749229 w 974607"/>
                    <a:gd name="connsiteY43" fmla="*/ 1329873 h 1516072"/>
                    <a:gd name="connsiteX44" fmla="*/ 777804 w 974607"/>
                    <a:gd name="connsiteY44" fmla="*/ 1333683 h 1516072"/>
                    <a:gd name="connsiteX45" fmla="*/ 789234 w 974607"/>
                    <a:gd name="connsiteY45" fmla="*/ 1327968 h 1516072"/>
                    <a:gd name="connsiteX46" fmla="*/ 794949 w 974607"/>
                    <a:gd name="connsiteY46" fmla="*/ 1326063 h 1516072"/>
                    <a:gd name="connsiteX47" fmla="*/ 800664 w 974607"/>
                    <a:gd name="connsiteY47" fmla="*/ 1284153 h 1516072"/>
                    <a:gd name="connsiteX48" fmla="*/ 783519 w 974607"/>
                    <a:gd name="connsiteY48" fmla="*/ 1253673 h 1516072"/>
                    <a:gd name="connsiteX49" fmla="*/ 773994 w 974607"/>
                    <a:gd name="connsiteY49" fmla="*/ 1247958 h 1516072"/>
                    <a:gd name="connsiteX50" fmla="*/ 648264 w 974607"/>
                    <a:gd name="connsiteY50" fmla="*/ 1156518 h 1516072"/>
                    <a:gd name="connsiteX51" fmla="*/ 645998 w 974607"/>
                    <a:gd name="connsiteY51" fmla="*/ 1108121 h 1516072"/>
                    <a:gd name="connsiteX52" fmla="*/ 671124 w 974607"/>
                    <a:gd name="connsiteY52" fmla="*/ 1089843 h 1516072"/>
                    <a:gd name="connsiteX53" fmla="*/ 724464 w 974607"/>
                    <a:gd name="connsiteY53" fmla="*/ 1082223 h 1516072"/>
                    <a:gd name="connsiteX54" fmla="*/ 871149 w 974607"/>
                    <a:gd name="connsiteY54" fmla="*/ 1086033 h 1516072"/>
                    <a:gd name="connsiteX55" fmla="*/ 899724 w 974607"/>
                    <a:gd name="connsiteY55" fmla="*/ 1091748 h 1516072"/>
                    <a:gd name="connsiteX56" fmla="*/ 963835 w 974607"/>
                    <a:gd name="connsiteY56" fmla="*/ 1090672 h 1516072"/>
                    <a:gd name="connsiteX57" fmla="*/ 970209 w 974607"/>
                    <a:gd name="connsiteY57" fmla="*/ 1054008 h 1516072"/>
                    <a:gd name="connsiteX58" fmla="*/ 918620 w 974607"/>
                    <a:gd name="connsiteY58" fmla="*/ 1034598 h 1516072"/>
                    <a:gd name="connsiteX59" fmla="*/ 803186 w 974607"/>
                    <a:gd name="connsiteY59" fmla="*/ 1037069 h 1516072"/>
                    <a:gd name="connsiteX60" fmla="*/ 646360 w 974607"/>
                    <a:gd name="connsiteY60" fmla="*/ 1049838 h 1516072"/>
                    <a:gd name="connsiteX61" fmla="*/ 640078 w 974607"/>
                    <a:gd name="connsiteY61" fmla="*/ 1026051 h 1516072"/>
                    <a:gd name="connsiteX62" fmla="*/ 673029 w 974607"/>
                    <a:gd name="connsiteY62" fmla="*/ 992688 h 1516072"/>
                    <a:gd name="connsiteX63" fmla="*/ 674934 w 974607"/>
                    <a:gd name="connsiteY63" fmla="*/ 986973 h 1516072"/>
                    <a:gd name="connsiteX64" fmla="*/ 680649 w 974607"/>
                    <a:gd name="connsiteY64" fmla="*/ 985068 h 1516072"/>
                    <a:gd name="connsiteX65" fmla="*/ 686364 w 974607"/>
                    <a:gd name="connsiteY65" fmla="*/ 981258 h 1516072"/>
                    <a:gd name="connsiteX66" fmla="*/ 695889 w 974607"/>
                    <a:gd name="connsiteY66" fmla="*/ 971733 h 1516072"/>
                    <a:gd name="connsiteX67" fmla="*/ 705414 w 974607"/>
                    <a:gd name="connsiteY67" fmla="*/ 960303 h 1516072"/>
                    <a:gd name="connsiteX68" fmla="*/ 716844 w 974607"/>
                    <a:gd name="connsiteY68" fmla="*/ 952683 h 1516072"/>
                    <a:gd name="connsiteX69" fmla="*/ 732084 w 974607"/>
                    <a:gd name="connsiteY69" fmla="*/ 939348 h 1516072"/>
                    <a:gd name="connsiteX70" fmla="*/ 741609 w 974607"/>
                    <a:gd name="connsiteY70" fmla="*/ 927918 h 1516072"/>
                    <a:gd name="connsiteX71" fmla="*/ 753039 w 974607"/>
                    <a:gd name="connsiteY71" fmla="*/ 918393 h 1516072"/>
                    <a:gd name="connsiteX72" fmla="*/ 758754 w 974607"/>
                    <a:gd name="connsiteY72" fmla="*/ 906963 h 1516072"/>
                    <a:gd name="connsiteX73" fmla="*/ 760659 w 974607"/>
                    <a:gd name="connsiteY73" fmla="*/ 901248 h 1516072"/>
                    <a:gd name="connsiteX74" fmla="*/ 766374 w 974607"/>
                    <a:gd name="connsiteY74" fmla="*/ 889818 h 1516072"/>
                    <a:gd name="connsiteX75" fmla="*/ 764469 w 974607"/>
                    <a:gd name="connsiteY75" fmla="*/ 874578 h 1516072"/>
                    <a:gd name="connsiteX76" fmla="*/ 758754 w 974607"/>
                    <a:gd name="connsiteY76" fmla="*/ 872673 h 1516072"/>
                    <a:gd name="connsiteX77" fmla="*/ 737799 w 974607"/>
                    <a:gd name="connsiteY77" fmla="*/ 874578 h 1516072"/>
                    <a:gd name="connsiteX78" fmla="*/ 732084 w 974607"/>
                    <a:gd name="connsiteY78" fmla="*/ 878388 h 1516072"/>
                    <a:gd name="connsiteX79" fmla="*/ 699699 w 974607"/>
                    <a:gd name="connsiteY79" fmla="*/ 899343 h 1516072"/>
                    <a:gd name="connsiteX80" fmla="*/ 595181 w 974607"/>
                    <a:gd name="connsiteY80" fmla="*/ 957831 h 1516072"/>
                    <a:gd name="connsiteX81" fmla="*/ 507294 w 974607"/>
                    <a:gd name="connsiteY81" fmla="*/ 847908 h 1516072"/>
                    <a:gd name="connsiteX82" fmla="*/ 503484 w 974607"/>
                    <a:gd name="connsiteY82" fmla="*/ 358323 h 1516072"/>
                    <a:gd name="connsiteX83" fmla="*/ 499674 w 974607"/>
                    <a:gd name="connsiteY83" fmla="*/ 66858 h 1516072"/>
                    <a:gd name="connsiteX84" fmla="*/ 490149 w 974607"/>
                    <a:gd name="connsiteY84" fmla="*/ 40188 h 1516072"/>
                    <a:gd name="connsiteX85" fmla="*/ 488244 w 974607"/>
                    <a:gd name="connsiteY85" fmla="*/ 34473 h 1516072"/>
                    <a:gd name="connsiteX86" fmla="*/ 484434 w 974607"/>
                    <a:gd name="connsiteY86" fmla="*/ 28758 h 1516072"/>
                    <a:gd name="connsiteX87" fmla="*/ 478719 w 974607"/>
                    <a:gd name="connsiteY87" fmla="*/ 17328 h 1516072"/>
                    <a:gd name="connsiteX88" fmla="*/ 473004 w 974607"/>
                    <a:gd name="connsiteY88" fmla="*/ 13518 h 1516072"/>
                    <a:gd name="connsiteX89" fmla="*/ 469194 w 974607"/>
                    <a:gd name="connsiteY89" fmla="*/ 7803 h 1516072"/>
                    <a:gd name="connsiteX90" fmla="*/ 429189 w 974607"/>
                    <a:gd name="connsiteY90" fmla="*/ 11613 h 1516072"/>
                    <a:gd name="connsiteX91" fmla="*/ 425379 w 974607"/>
                    <a:gd name="connsiteY91" fmla="*/ 78288 h 1516072"/>
                    <a:gd name="connsiteX92" fmla="*/ 425379 w 974607"/>
                    <a:gd name="connsiteY92" fmla="*/ 84003 h 1516072"/>
                    <a:gd name="connsiteX93" fmla="*/ 436603 w 974607"/>
                    <a:gd name="connsiteY93" fmla="*/ 225952 h 1516072"/>
                    <a:gd name="connsiteX94" fmla="*/ 440619 w 974607"/>
                    <a:gd name="connsiteY94" fmla="*/ 421188 h 1516072"/>
                    <a:gd name="connsiteX95" fmla="*/ 440002 w 974607"/>
                    <a:gd name="connsiteY95" fmla="*/ 789160 h 1516072"/>
                    <a:gd name="connsiteX96" fmla="*/ 430322 w 974607"/>
                    <a:gd name="connsiteY96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43514 w 974607"/>
                    <a:gd name="connsiteY42" fmla="*/ 1327968 h 1516072"/>
                    <a:gd name="connsiteX43" fmla="*/ 777804 w 974607"/>
                    <a:gd name="connsiteY43" fmla="*/ 1333683 h 1516072"/>
                    <a:gd name="connsiteX44" fmla="*/ 789234 w 974607"/>
                    <a:gd name="connsiteY44" fmla="*/ 1327968 h 1516072"/>
                    <a:gd name="connsiteX45" fmla="*/ 794949 w 974607"/>
                    <a:gd name="connsiteY45" fmla="*/ 1326063 h 1516072"/>
                    <a:gd name="connsiteX46" fmla="*/ 800664 w 974607"/>
                    <a:gd name="connsiteY46" fmla="*/ 1284153 h 1516072"/>
                    <a:gd name="connsiteX47" fmla="*/ 783519 w 974607"/>
                    <a:gd name="connsiteY47" fmla="*/ 1253673 h 1516072"/>
                    <a:gd name="connsiteX48" fmla="*/ 773994 w 974607"/>
                    <a:gd name="connsiteY48" fmla="*/ 1247958 h 1516072"/>
                    <a:gd name="connsiteX49" fmla="*/ 648264 w 974607"/>
                    <a:gd name="connsiteY49" fmla="*/ 1156518 h 1516072"/>
                    <a:gd name="connsiteX50" fmla="*/ 645998 w 974607"/>
                    <a:gd name="connsiteY50" fmla="*/ 1108121 h 1516072"/>
                    <a:gd name="connsiteX51" fmla="*/ 671124 w 974607"/>
                    <a:gd name="connsiteY51" fmla="*/ 1089843 h 1516072"/>
                    <a:gd name="connsiteX52" fmla="*/ 724464 w 974607"/>
                    <a:gd name="connsiteY52" fmla="*/ 1082223 h 1516072"/>
                    <a:gd name="connsiteX53" fmla="*/ 871149 w 974607"/>
                    <a:gd name="connsiteY53" fmla="*/ 1086033 h 1516072"/>
                    <a:gd name="connsiteX54" fmla="*/ 899724 w 974607"/>
                    <a:gd name="connsiteY54" fmla="*/ 1091748 h 1516072"/>
                    <a:gd name="connsiteX55" fmla="*/ 963835 w 974607"/>
                    <a:gd name="connsiteY55" fmla="*/ 1090672 h 1516072"/>
                    <a:gd name="connsiteX56" fmla="*/ 970209 w 974607"/>
                    <a:gd name="connsiteY56" fmla="*/ 1054008 h 1516072"/>
                    <a:gd name="connsiteX57" fmla="*/ 918620 w 974607"/>
                    <a:gd name="connsiteY57" fmla="*/ 1034598 h 1516072"/>
                    <a:gd name="connsiteX58" fmla="*/ 803186 w 974607"/>
                    <a:gd name="connsiteY58" fmla="*/ 1037069 h 1516072"/>
                    <a:gd name="connsiteX59" fmla="*/ 646360 w 974607"/>
                    <a:gd name="connsiteY59" fmla="*/ 1049838 h 1516072"/>
                    <a:gd name="connsiteX60" fmla="*/ 640078 w 974607"/>
                    <a:gd name="connsiteY60" fmla="*/ 1026051 h 1516072"/>
                    <a:gd name="connsiteX61" fmla="*/ 673029 w 974607"/>
                    <a:gd name="connsiteY61" fmla="*/ 992688 h 1516072"/>
                    <a:gd name="connsiteX62" fmla="*/ 674934 w 974607"/>
                    <a:gd name="connsiteY62" fmla="*/ 986973 h 1516072"/>
                    <a:gd name="connsiteX63" fmla="*/ 680649 w 974607"/>
                    <a:gd name="connsiteY63" fmla="*/ 985068 h 1516072"/>
                    <a:gd name="connsiteX64" fmla="*/ 686364 w 974607"/>
                    <a:gd name="connsiteY64" fmla="*/ 981258 h 1516072"/>
                    <a:gd name="connsiteX65" fmla="*/ 695889 w 974607"/>
                    <a:gd name="connsiteY65" fmla="*/ 971733 h 1516072"/>
                    <a:gd name="connsiteX66" fmla="*/ 705414 w 974607"/>
                    <a:gd name="connsiteY66" fmla="*/ 960303 h 1516072"/>
                    <a:gd name="connsiteX67" fmla="*/ 716844 w 974607"/>
                    <a:gd name="connsiteY67" fmla="*/ 952683 h 1516072"/>
                    <a:gd name="connsiteX68" fmla="*/ 732084 w 974607"/>
                    <a:gd name="connsiteY68" fmla="*/ 939348 h 1516072"/>
                    <a:gd name="connsiteX69" fmla="*/ 741609 w 974607"/>
                    <a:gd name="connsiteY69" fmla="*/ 927918 h 1516072"/>
                    <a:gd name="connsiteX70" fmla="*/ 753039 w 974607"/>
                    <a:gd name="connsiteY70" fmla="*/ 918393 h 1516072"/>
                    <a:gd name="connsiteX71" fmla="*/ 758754 w 974607"/>
                    <a:gd name="connsiteY71" fmla="*/ 906963 h 1516072"/>
                    <a:gd name="connsiteX72" fmla="*/ 760659 w 974607"/>
                    <a:gd name="connsiteY72" fmla="*/ 901248 h 1516072"/>
                    <a:gd name="connsiteX73" fmla="*/ 766374 w 974607"/>
                    <a:gd name="connsiteY73" fmla="*/ 889818 h 1516072"/>
                    <a:gd name="connsiteX74" fmla="*/ 764469 w 974607"/>
                    <a:gd name="connsiteY74" fmla="*/ 874578 h 1516072"/>
                    <a:gd name="connsiteX75" fmla="*/ 758754 w 974607"/>
                    <a:gd name="connsiteY75" fmla="*/ 872673 h 1516072"/>
                    <a:gd name="connsiteX76" fmla="*/ 737799 w 974607"/>
                    <a:gd name="connsiteY76" fmla="*/ 874578 h 1516072"/>
                    <a:gd name="connsiteX77" fmla="*/ 732084 w 974607"/>
                    <a:gd name="connsiteY77" fmla="*/ 878388 h 1516072"/>
                    <a:gd name="connsiteX78" fmla="*/ 699699 w 974607"/>
                    <a:gd name="connsiteY78" fmla="*/ 899343 h 1516072"/>
                    <a:gd name="connsiteX79" fmla="*/ 595181 w 974607"/>
                    <a:gd name="connsiteY79" fmla="*/ 957831 h 1516072"/>
                    <a:gd name="connsiteX80" fmla="*/ 507294 w 974607"/>
                    <a:gd name="connsiteY80" fmla="*/ 847908 h 1516072"/>
                    <a:gd name="connsiteX81" fmla="*/ 503484 w 974607"/>
                    <a:gd name="connsiteY81" fmla="*/ 358323 h 1516072"/>
                    <a:gd name="connsiteX82" fmla="*/ 499674 w 974607"/>
                    <a:gd name="connsiteY82" fmla="*/ 66858 h 1516072"/>
                    <a:gd name="connsiteX83" fmla="*/ 490149 w 974607"/>
                    <a:gd name="connsiteY83" fmla="*/ 40188 h 1516072"/>
                    <a:gd name="connsiteX84" fmla="*/ 488244 w 974607"/>
                    <a:gd name="connsiteY84" fmla="*/ 34473 h 1516072"/>
                    <a:gd name="connsiteX85" fmla="*/ 484434 w 974607"/>
                    <a:gd name="connsiteY85" fmla="*/ 28758 h 1516072"/>
                    <a:gd name="connsiteX86" fmla="*/ 478719 w 974607"/>
                    <a:gd name="connsiteY86" fmla="*/ 17328 h 1516072"/>
                    <a:gd name="connsiteX87" fmla="*/ 473004 w 974607"/>
                    <a:gd name="connsiteY87" fmla="*/ 13518 h 1516072"/>
                    <a:gd name="connsiteX88" fmla="*/ 469194 w 974607"/>
                    <a:gd name="connsiteY88" fmla="*/ 7803 h 1516072"/>
                    <a:gd name="connsiteX89" fmla="*/ 429189 w 974607"/>
                    <a:gd name="connsiteY89" fmla="*/ 11613 h 1516072"/>
                    <a:gd name="connsiteX90" fmla="*/ 425379 w 974607"/>
                    <a:gd name="connsiteY90" fmla="*/ 78288 h 1516072"/>
                    <a:gd name="connsiteX91" fmla="*/ 425379 w 974607"/>
                    <a:gd name="connsiteY91" fmla="*/ 84003 h 1516072"/>
                    <a:gd name="connsiteX92" fmla="*/ 436603 w 974607"/>
                    <a:gd name="connsiteY92" fmla="*/ 225952 h 1516072"/>
                    <a:gd name="connsiteX93" fmla="*/ 440619 w 974607"/>
                    <a:gd name="connsiteY93" fmla="*/ 421188 h 1516072"/>
                    <a:gd name="connsiteX94" fmla="*/ 440002 w 974607"/>
                    <a:gd name="connsiteY94" fmla="*/ 789160 h 1516072"/>
                    <a:gd name="connsiteX95" fmla="*/ 430322 w 974607"/>
                    <a:gd name="connsiteY95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77804 w 974607"/>
                    <a:gd name="connsiteY42" fmla="*/ 1333683 h 1516072"/>
                    <a:gd name="connsiteX43" fmla="*/ 789234 w 974607"/>
                    <a:gd name="connsiteY43" fmla="*/ 1327968 h 1516072"/>
                    <a:gd name="connsiteX44" fmla="*/ 794949 w 974607"/>
                    <a:gd name="connsiteY44" fmla="*/ 1326063 h 1516072"/>
                    <a:gd name="connsiteX45" fmla="*/ 800664 w 974607"/>
                    <a:gd name="connsiteY45" fmla="*/ 1284153 h 1516072"/>
                    <a:gd name="connsiteX46" fmla="*/ 783519 w 974607"/>
                    <a:gd name="connsiteY46" fmla="*/ 1253673 h 1516072"/>
                    <a:gd name="connsiteX47" fmla="*/ 773994 w 974607"/>
                    <a:gd name="connsiteY47" fmla="*/ 1247958 h 1516072"/>
                    <a:gd name="connsiteX48" fmla="*/ 648264 w 974607"/>
                    <a:gd name="connsiteY48" fmla="*/ 1156518 h 1516072"/>
                    <a:gd name="connsiteX49" fmla="*/ 645998 w 974607"/>
                    <a:gd name="connsiteY49" fmla="*/ 1108121 h 1516072"/>
                    <a:gd name="connsiteX50" fmla="*/ 671124 w 974607"/>
                    <a:gd name="connsiteY50" fmla="*/ 1089843 h 1516072"/>
                    <a:gd name="connsiteX51" fmla="*/ 724464 w 974607"/>
                    <a:gd name="connsiteY51" fmla="*/ 1082223 h 1516072"/>
                    <a:gd name="connsiteX52" fmla="*/ 871149 w 974607"/>
                    <a:gd name="connsiteY52" fmla="*/ 1086033 h 1516072"/>
                    <a:gd name="connsiteX53" fmla="*/ 899724 w 974607"/>
                    <a:gd name="connsiteY53" fmla="*/ 1091748 h 1516072"/>
                    <a:gd name="connsiteX54" fmla="*/ 963835 w 974607"/>
                    <a:gd name="connsiteY54" fmla="*/ 1090672 h 1516072"/>
                    <a:gd name="connsiteX55" fmla="*/ 970209 w 974607"/>
                    <a:gd name="connsiteY55" fmla="*/ 1054008 h 1516072"/>
                    <a:gd name="connsiteX56" fmla="*/ 918620 w 974607"/>
                    <a:gd name="connsiteY56" fmla="*/ 1034598 h 1516072"/>
                    <a:gd name="connsiteX57" fmla="*/ 803186 w 974607"/>
                    <a:gd name="connsiteY57" fmla="*/ 1037069 h 1516072"/>
                    <a:gd name="connsiteX58" fmla="*/ 646360 w 974607"/>
                    <a:gd name="connsiteY58" fmla="*/ 1049838 h 1516072"/>
                    <a:gd name="connsiteX59" fmla="*/ 640078 w 974607"/>
                    <a:gd name="connsiteY59" fmla="*/ 1026051 h 1516072"/>
                    <a:gd name="connsiteX60" fmla="*/ 673029 w 974607"/>
                    <a:gd name="connsiteY60" fmla="*/ 992688 h 1516072"/>
                    <a:gd name="connsiteX61" fmla="*/ 674934 w 974607"/>
                    <a:gd name="connsiteY61" fmla="*/ 986973 h 1516072"/>
                    <a:gd name="connsiteX62" fmla="*/ 680649 w 974607"/>
                    <a:gd name="connsiteY62" fmla="*/ 985068 h 1516072"/>
                    <a:gd name="connsiteX63" fmla="*/ 686364 w 974607"/>
                    <a:gd name="connsiteY63" fmla="*/ 981258 h 1516072"/>
                    <a:gd name="connsiteX64" fmla="*/ 695889 w 974607"/>
                    <a:gd name="connsiteY64" fmla="*/ 971733 h 1516072"/>
                    <a:gd name="connsiteX65" fmla="*/ 705414 w 974607"/>
                    <a:gd name="connsiteY65" fmla="*/ 960303 h 1516072"/>
                    <a:gd name="connsiteX66" fmla="*/ 716844 w 974607"/>
                    <a:gd name="connsiteY66" fmla="*/ 952683 h 1516072"/>
                    <a:gd name="connsiteX67" fmla="*/ 732084 w 974607"/>
                    <a:gd name="connsiteY67" fmla="*/ 939348 h 1516072"/>
                    <a:gd name="connsiteX68" fmla="*/ 741609 w 974607"/>
                    <a:gd name="connsiteY68" fmla="*/ 927918 h 1516072"/>
                    <a:gd name="connsiteX69" fmla="*/ 753039 w 974607"/>
                    <a:gd name="connsiteY69" fmla="*/ 918393 h 1516072"/>
                    <a:gd name="connsiteX70" fmla="*/ 758754 w 974607"/>
                    <a:gd name="connsiteY70" fmla="*/ 906963 h 1516072"/>
                    <a:gd name="connsiteX71" fmla="*/ 760659 w 974607"/>
                    <a:gd name="connsiteY71" fmla="*/ 901248 h 1516072"/>
                    <a:gd name="connsiteX72" fmla="*/ 766374 w 974607"/>
                    <a:gd name="connsiteY72" fmla="*/ 889818 h 1516072"/>
                    <a:gd name="connsiteX73" fmla="*/ 764469 w 974607"/>
                    <a:gd name="connsiteY73" fmla="*/ 874578 h 1516072"/>
                    <a:gd name="connsiteX74" fmla="*/ 758754 w 974607"/>
                    <a:gd name="connsiteY74" fmla="*/ 872673 h 1516072"/>
                    <a:gd name="connsiteX75" fmla="*/ 737799 w 974607"/>
                    <a:gd name="connsiteY75" fmla="*/ 874578 h 1516072"/>
                    <a:gd name="connsiteX76" fmla="*/ 732084 w 974607"/>
                    <a:gd name="connsiteY76" fmla="*/ 878388 h 1516072"/>
                    <a:gd name="connsiteX77" fmla="*/ 699699 w 974607"/>
                    <a:gd name="connsiteY77" fmla="*/ 899343 h 1516072"/>
                    <a:gd name="connsiteX78" fmla="*/ 595181 w 974607"/>
                    <a:gd name="connsiteY78" fmla="*/ 957831 h 1516072"/>
                    <a:gd name="connsiteX79" fmla="*/ 507294 w 974607"/>
                    <a:gd name="connsiteY79" fmla="*/ 847908 h 1516072"/>
                    <a:gd name="connsiteX80" fmla="*/ 503484 w 974607"/>
                    <a:gd name="connsiteY80" fmla="*/ 358323 h 1516072"/>
                    <a:gd name="connsiteX81" fmla="*/ 499674 w 974607"/>
                    <a:gd name="connsiteY81" fmla="*/ 66858 h 1516072"/>
                    <a:gd name="connsiteX82" fmla="*/ 490149 w 974607"/>
                    <a:gd name="connsiteY82" fmla="*/ 40188 h 1516072"/>
                    <a:gd name="connsiteX83" fmla="*/ 488244 w 974607"/>
                    <a:gd name="connsiteY83" fmla="*/ 34473 h 1516072"/>
                    <a:gd name="connsiteX84" fmla="*/ 484434 w 974607"/>
                    <a:gd name="connsiteY84" fmla="*/ 28758 h 1516072"/>
                    <a:gd name="connsiteX85" fmla="*/ 478719 w 974607"/>
                    <a:gd name="connsiteY85" fmla="*/ 17328 h 1516072"/>
                    <a:gd name="connsiteX86" fmla="*/ 473004 w 974607"/>
                    <a:gd name="connsiteY86" fmla="*/ 13518 h 1516072"/>
                    <a:gd name="connsiteX87" fmla="*/ 469194 w 974607"/>
                    <a:gd name="connsiteY87" fmla="*/ 7803 h 1516072"/>
                    <a:gd name="connsiteX88" fmla="*/ 429189 w 974607"/>
                    <a:gd name="connsiteY88" fmla="*/ 11613 h 1516072"/>
                    <a:gd name="connsiteX89" fmla="*/ 425379 w 974607"/>
                    <a:gd name="connsiteY89" fmla="*/ 78288 h 1516072"/>
                    <a:gd name="connsiteX90" fmla="*/ 425379 w 974607"/>
                    <a:gd name="connsiteY90" fmla="*/ 84003 h 1516072"/>
                    <a:gd name="connsiteX91" fmla="*/ 436603 w 974607"/>
                    <a:gd name="connsiteY91" fmla="*/ 225952 h 1516072"/>
                    <a:gd name="connsiteX92" fmla="*/ 440619 w 974607"/>
                    <a:gd name="connsiteY92" fmla="*/ 421188 h 1516072"/>
                    <a:gd name="connsiteX93" fmla="*/ 440002 w 974607"/>
                    <a:gd name="connsiteY93" fmla="*/ 789160 h 1516072"/>
                    <a:gd name="connsiteX94" fmla="*/ 430322 w 974607"/>
                    <a:gd name="connsiteY94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77804 w 974607"/>
                    <a:gd name="connsiteY42" fmla="*/ 1333683 h 1516072"/>
                    <a:gd name="connsiteX43" fmla="*/ 789234 w 974607"/>
                    <a:gd name="connsiteY43" fmla="*/ 1327968 h 1516072"/>
                    <a:gd name="connsiteX44" fmla="*/ 800664 w 974607"/>
                    <a:gd name="connsiteY44" fmla="*/ 1284153 h 1516072"/>
                    <a:gd name="connsiteX45" fmla="*/ 783519 w 974607"/>
                    <a:gd name="connsiteY45" fmla="*/ 1253673 h 1516072"/>
                    <a:gd name="connsiteX46" fmla="*/ 773994 w 974607"/>
                    <a:gd name="connsiteY46" fmla="*/ 1247958 h 1516072"/>
                    <a:gd name="connsiteX47" fmla="*/ 648264 w 974607"/>
                    <a:gd name="connsiteY47" fmla="*/ 1156518 h 1516072"/>
                    <a:gd name="connsiteX48" fmla="*/ 645998 w 974607"/>
                    <a:gd name="connsiteY48" fmla="*/ 1108121 h 1516072"/>
                    <a:gd name="connsiteX49" fmla="*/ 671124 w 974607"/>
                    <a:gd name="connsiteY49" fmla="*/ 1089843 h 1516072"/>
                    <a:gd name="connsiteX50" fmla="*/ 724464 w 974607"/>
                    <a:gd name="connsiteY50" fmla="*/ 1082223 h 1516072"/>
                    <a:gd name="connsiteX51" fmla="*/ 871149 w 974607"/>
                    <a:gd name="connsiteY51" fmla="*/ 1086033 h 1516072"/>
                    <a:gd name="connsiteX52" fmla="*/ 899724 w 974607"/>
                    <a:gd name="connsiteY52" fmla="*/ 1091748 h 1516072"/>
                    <a:gd name="connsiteX53" fmla="*/ 963835 w 974607"/>
                    <a:gd name="connsiteY53" fmla="*/ 1090672 h 1516072"/>
                    <a:gd name="connsiteX54" fmla="*/ 970209 w 974607"/>
                    <a:gd name="connsiteY54" fmla="*/ 1054008 h 1516072"/>
                    <a:gd name="connsiteX55" fmla="*/ 918620 w 974607"/>
                    <a:gd name="connsiteY55" fmla="*/ 1034598 h 1516072"/>
                    <a:gd name="connsiteX56" fmla="*/ 803186 w 974607"/>
                    <a:gd name="connsiteY56" fmla="*/ 1037069 h 1516072"/>
                    <a:gd name="connsiteX57" fmla="*/ 646360 w 974607"/>
                    <a:gd name="connsiteY57" fmla="*/ 1049838 h 1516072"/>
                    <a:gd name="connsiteX58" fmla="*/ 640078 w 974607"/>
                    <a:gd name="connsiteY58" fmla="*/ 1026051 h 1516072"/>
                    <a:gd name="connsiteX59" fmla="*/ 673029 w 974607"/>
                    <a:gd name="connsiteY59" fmla="*/ 992688 h 1516072"/>
                    <a:gd name="connsiteX60" fmla="*/ 674934 w 974607"/>
                    <a:gd name="connsiteY60" fmla="*/ 986973 h 1516072"/>
                    <a:gd name="connsiteX61" fmla="*/ 680649 w 974607"/>
                    <a:gd name="connsiteY61" fmla="*/ 985068 h 1516072"/>
                    <a:gd name="connsiteX62" fmla="*/ 686364 w 974607"/>
                    <a:gd name="connsiteY62" fmla="*/ 981258 h 1516072"/>
                    <a:gd name="connsiteX63" fmla="*/ 695889 w 974607"/>
                    <a:gd name="connsiteY63" fmla="*/ 971733 h 1516072"/>
                    <a:gd name="connsiteX64" fmla="*/ 705414 w 974607"/>
                    <a:gd name="connsiteY64" fmla="*/ 960303 h 1516072"/>
                    <a:gd name="connsiteX65" fmla="*/ 716844 w 974607"/>
                    <a:gd name="connsiteY65" fmla="*/ 952683 h 1516072"/>
                    <a:gd name="connsiteX66" fmla="*/ 732084 w 974607"/>
                    <a:gd name="connsiteY66" fmla="*/ 939348 h 1516072"/>
                    <a:gd name="connsiteX67" fmla="*/ 741609 w 974607"/>
                    <a:gd name="connsiteY67" fmla="*/ 927918 h 1516072"/>
                    <a:gd name="connsiteX68" fmla="*/ 753039 w 974607"/>
                    <a:gd name="connsiteY68" fmla="*/ 918393 h 1516072"/>
                    <a:gd name="connsiteX69" fmla="*/ 758754 w 974607"/>
                    <a:gd name="connsiteY69" fmla="*/ 906963 h 1516072"/>
                    <a:gd name="connsiteX70" fmla="*/ 760659 w 974607"/>
                    <a:gd name="connsiteY70" fmla="*/ 901248 h 1516072"/>
                    <a:gd name="connsiteX71" fmla="*/ 766374 w 974607"/>
                    <a:gd name="connsiteY71" fmla="*/ 889818 h 1516072"/>
                    <a:gd name="connsiteX72" fmla="*/ 764469 w 974607"/>
                    <a:gd name="connsiteY72" fmla="*/ 874578 h 1516072"/>
                    <a:gd name="connsiteX73" fmla="*/ 758754 w 974607"/>
                    <a:gd name="connsiteY73" fmla="*/ 872673 h 1516072"/>
                    <a:gd name="connsiteX74" fmla="*/ 737799 w 974607"/>
                    <a:gd name="connsiteY74" fmla="*/ 874578 h 1516072"/>
                    <a:gd name="connsiteX75" fmla="*/ 732084 w 974607"/>
                    <a:gd name="connsiteY75" fmla="*/ 878388 h 1516072"/>
                    <a:gd name="connsiteX76" fmla="*/ 699699 w 974607"/>
                    <a:gd name="connsiteY76" fmla="*/ 899343 h 1516072"/>
                    <a:gd name="connsiteX77" fmla="*/ 595181 w 974607"/>
                    <a:gd name="connsiteY77" fmla="*/ 957831 h 1516072"/>
                    <a:gd name="connsiteX78" fmla="*/ 507294 w 974607"/>
                    <a:gd name="connsiteY78" fmla="*/ 847908 h 1516072"/>
                    <a:gd name="connsiteX79" fmla="*/ 503484 w 974607"/>
                    <a:gd name="connsiteY79" fmla="*/ 358323 h 1516072"/>
                    <a:gd name="connsiteX80" fmla="*/ 499674 w 974607"/>
                    <a:gd name="connsiteY80" fmla="*/ 66858 h 1516072"/>
                    <a:gd name="connsiteX81" fmla="*/ 490149 w 974607"/>
                    <a:gd name="connsiteY81" fmla="*/ 40188 h 1516072"/>
                    <a:gd name="connsiteX82" fmla="*/ 488244 w 974607"/>
                    <a:gd name="connsiteY82" fmla="*/ 34473 h 1516072"/>
                    <a:gd name="connsiteX83" fmla="*/ 484434 w 974607"/>
                    <a:gd name="connsiteY83" fmla="*/ 28758 h 1516072"/>
                    <a:gd name="connsiteX84" fmla="*/ 478719 w 974607"/>
                    <a:gd name="connsiteY84" fmla="*/ 17328 h 1516072"/>
                    <a:gd name="connsiteX85" fmla="*/ 473004 w 974607"/>
                    <a:gd name="connsiteY85" fmla="*/ 13518 h 1516072"/>
                    <a:gd name="connsiteX86" fmla="*/ 469194 w 974607"/>
                    <a:gd name="connsiteY86" fmla="*/ 7803 h 1516072"/>
                    <a:gd name="connsiteX87" fmla="*/ 429189 w 974607"/>
                    <a:gd name="connsiteY87" fmla="*/ 11613 h 1516072"/>
                    <a:gd name="connsiteX88" fmla="*/ 425379 w 974607"/>
                    <a:gd name="connsiteY88" fmla="*/ 78288 h 1516072"/>
                    <a:gd name="connsiteX89" fmla="*/ 425379 w 974607"/>
                    <a:gd name="connsiteY89" fmla="*/ 84003 h 1516072"/>
                    <a:gd name="connsiteX90" fmla="*/ 436603 w 974607"/>
                    <a:gd name="connsiteY90" fmla="*/ 225952 h 1516072"/>
                    <a:gd name="connsiteX91" fmla="*/ 440619 w 974607"/>
                    <a:gd name="connsiteY91" fmla="*/ 421188 h 1516072"/>
                    <a:gd name="connsiteX92" fmla="*/ 440002 w 974607"/>
                    <a:gd name="connsiteY92" fmla="*/ 789160 h 1516072"/>
                    <a:gd name="connsiteX93" fmla="*/ 430322 w 974607"/>
                    <a:gd name="connsiteY93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77804 w 974607"/>
                    <a:gd name="connsiteY42" fmla="*/ 1333683 h 1516072"/>
                    <a:gd name="connsiteX43" fmla="*/ 800664 w 974607"/>
                    <a:gd name="connsiteY43" fmla="*/ 1284153 h 1516072"/>
                    <a:gd name="connsiteX44" fmla="*/ 783519 w 974607"/>
                    <a:gd name="connsiteY44" fmla="*/ 1253673 h 1516072"/>
                    <a:gd name="connsiteX45" fmla="*/ 773994 w 974607"/>
                    <a:gd name="connsiteY45" fmla="*/ 1247958 h 1516072"/>
                    <a:gd name="connsiteX46" fmla="*/ 648264 w 974607"/>
                    <a:gd name="connsiteY46" fmla="*/ 1156518 h 1516072"/>
                    <a:gd name="connsiteX47" fmla="*/ 645998 w 974607"/>
                    <a:gd name="connsiteY47" fmla="*/ 1108121 h 1516072"/>
                    <a:gd name="connsiteX48" fmla="*/ 671124 w 974607"/>
                    <a:gd name="connsiteY48" fmla="*/ 1089843 h 1516072"/>
                    <a:gd name="connsiteX49" fmla="*/ 724464 w 974607"/>
                    <a:gd name="connsiteY49" fmla="*/ 1082223 h 1516072"/>
                    <a:gd name="connsiteX50" fmla="*/ 871149 w 974607"/>
                    <a:gd name="connsiteY50" fmla="*/ 1086033 h 1516072"/>
                    <a:gd name="connsiteX51" fmla="*/ 899724 w 974607"/>
                    <a:gd name="connsiteY51" fmla="*/ 1091748 h 1516072"/>
                    <a:gd name="connsiteX52" fmla="*/ 963835 w 974607"/>
                    <a:gd name="connsiteY52" fmla="*/ 1090672 h 1516072"/>
                    <a:gd name="connsiteX53" fmla="*/ 970209 w 974607"/>
                    <a:gd name="connsiteY53" fmla="*/ 1054008 h 1516072"/>
                    <a:gd name="connsiteX54" fmla="*/ 918620 w 974607"/>
                    <a:gd name="connsiteY54" fmla="*/ 1034598 h 1516072"/>
                    <a:gd name="connsiteX55" fmla="*/ 803186 w 974607"/>
                    <a:gd name="connsiteY55" fmla="*/ 1037069 h 1516072"/>
                    <a:gd name="connsiteX56" fmla="*/ 646360 w 974607"/>
                    <a:gd name="connsiteY56" fmla="*/ 1049838 h 1516072"/>
                    <a:gd name="connsiteX57" fmla="*/ 640078 w 974607"/>
                    <a:gd name="connsiteY57" fmla="*/ 1026051 h 1516072"/>
                    <a:gd name="connsiteX58" fmla="*/ 673029 w 974607"/>
                    <a:gd name="connsiteY58" fmla="*/ 992688 h 1516072"/>
                    <a:gd name="connsiteX59" fmla="*/ 674934 w 974607"/>
                    <a:gd name="connsiteY59" fmla="*/ 986973 h 1516072"/>
                    <a:gd name="connsiteX60" fmla="*/ 680649 w 974607"/>
                    <a:gd name="connsiteY60" fmla="*/ 985068 h 1516072"/>
                    <a:gd name="connsiteX61" fmla="*/ 686364 w 974607"/>
                    <a:gd name="connsiteY61" fmla="*/ 981258 h 1516072"/>
                    <a:gd name="connsiteX62" fmla="*/ 695889 w 974607"/>
                    <a:gd name="connsiteY62" fmla="*/ 971733 h 1516072"/>
                    <a:gd name="connsiteX63" fmla="*/ 705414 w 974607"/>
                    <a:gd name="connsiteY63" fmla="*/ 960303 h 1516072"/>
                    <a:gd name="connsiteX64" fmla="*/ 716844 w 974607"/>
                    <a:gd name="connsiteY64" fmla="*/ 952683 h 1516072"/>
                    <a:gd name="connsiteX65" fmla="*/ 732084 w 974607"/>
                    <a:gd name="connsiteY65" fmla="*/ 939348 h 1516072"/>
                    <a:gd name="connsiteX66" fmla="*/ 741609 w 974607"/>
                    <a:gd name="connsiteY66" fmla="*/ 927918 h 1516072"/>
                    <a:gd name="connsiteX67" fmla="*/ 753039 w 974607"/>
                    <a:gd name="connsiteY67" fmla="*/ 918393 h 1516072"/>
                    <a:gd name="connsiteX68" fmla="*/ 758754 w 974607"/>
                    <a:gd name="connsiteY68" fmla="*/ 906963 h 1516072"/>
                    <a:gd name="connsiteX69" fmla="*/ 760659 w 974607"/>
                    <a:gd name="connsiteY69" fmla="*/ 901248 h 1516072"/>
                    <a:gd name="connsiteX70" fmla="*/ 766374 w 974607"/>
                    <a:gd name="connsiteY70" fmla="*/ 889818 h 1516072"/>
                    <a:gd name="connsiteX71" fmla="*/ 764469 w 974607"/>
                    <a:gd name="connsiteY71" fmla="*/ 874578 h 1516072"/>
                    <a:gd name="connsiteX72" fmla="*/ 758754 w 974607"/>
                    <a:gd name="connsiteY72" fmla="*/ 872673 h 1516072"/>
                    <a:gd name="connsiteX73" fmla="*/ 737799 w 974607"/>
                    <a:gd name="connsiteY73" fmla="*/ 874578 h 1516072"/>
                    <a:gd name="connsiteX74" fmla="*/ 732084 w 974607"/>
                    <a:gd name="connsiteY74" fmla="*/ 878388 h 1516072"/>
                    <a:gd name="connsiteX75" fmla="*/ 699699 w 974607"/>
                    <a:gd name="connsiteY75" fmla="*/ 899343 h 1516072"/>
                    <a:gd name="connsiteX76" fmla="*/ 595181 w 974607"/>
                    <a:gd name="connsiteY76" fmla="*/ 957831 h 1516072"/>
                    <a:gd name="connsiteX77" fmla="*/ 507294 w 974607"/>
                    <a:gd name="connsiteY77" fmla="*/ 847908 h 1516072"/>
                    <a:gd name="connsiteX78" fmla="*/ 503484 w 974607"/>
                    <a:gd name="connsiteY78" fmla="*/ 358323 h 1516072"/>
                    <a:gd name="connsiteX79" fmla="*/ 499674 w 974607"/>
                    <a:gd name="connsiteY79" fmla="*/ 66858 h 1516072"/>
                    <a:gd name="connsiteX80" fmla="*/ 490149 w 974607"/>
                    <a:gd name="connsiteY80" fmla="*/ 40188 h 1516072"/>
                    <a:gd name="connsiteX81" fmla="*/ 488244 w 974607"/>
                    <a:gd name="connsiteY81" fmla="*/ 34473 h 1516072"/>
                    <a:gd name="connsiteX82" fmla="*/ 484434 w 974607"/>
                    <a:gd name="connsiteY82" fmla="*/ 28758 h 1516072"/>
                    <a:gd name="connsiteX83" fmla="*/ 478719 w 974607"/>
                    <a:gd name="connsiteY83" fmla="*/ 17328 h 1516072"/>
                    <a:gd name="connsiteX84" fmla="*/ 473004 w 974607"/>
                    <a:gd name="connsiteY84" fmla="*/ 13518 h 1516072"/>
                    <a:gd name="connsiteX85" fmla="*/ 469194 w 974607"/>
                    <a:gd name="connsiteY85" fmla="*/ 7803 h 1516072"/>
                    <a:gd name="connsiteX86" fmla="*/ 429189 w 974607"/>
                    <a:gd name="connsiteY86" fmla="*/ 11613 h 1516072"/>
                    <a:gd name="connsiteX87" fmla="*/ 425379 w 974607"/>
                    <a:gd name="connsiteY87" fmla="*/ 78288 h 1516072"/>
                    <a:gd name="connsiteX88" fmla="*/ 425379 w 974607"/>
                    <a:gd name="connsiteY88" fmla="*/ 84003 h 1516072"/>
                    <a:gd name="connsiteX89" fmla="*/ 436603 w 974607"/>
                    <a:gd name="connsiteY89" fmla="*/ 225952 h 1516072"/>
                    <a:gd name="connsiteX90" fmla="*/ 440619 w 974607"/>
                    <a:gd name="connsiteY90" fmla="*/ 421188 h 1516072"/>
                    <a:gd name="connsiteX91" fmla="*/ 440002 w 974607"/>
                    <a:gd name="connsiteY91" fmla="*/ 789160 h 1516072"/>
                    <a:gd name="connsiteX92" fmla="*/ 430322 w 974607"/>
                    <a:gd name="connsiteY9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80275 w 974607"/>
                    <a:gd name="connsiteY42" fmla="*/ 1323798 h 1516072"/>
                    <a:gd name="connsiteX43" fmla="*/ 800664 w 974607"/>
                    <a:gd name="connsiteY43" fmla="*/ 1284153 h 1516072"/>
                    <a:gd name="connsiteX44" fmla="*/ 783519 w 974607"/>
                    <a:gd name="connsiteY44" fmla="*/ 1253673 h 1516072"/>
                    <a:gd name="connsiteX45" fmla="*/ 773994 w 974607"/>
                    <a:gd name="connsiteY45" fmla="*/ 1247958 h 1516072"/>
                    <a:gd name="connsiteX46" fmla="*/ 648264 w 974607"/>
                    <a:gd name="connsiteY46" fmla="*/ 1156518 h 1516072"/>
                    <a:gd name="connsiteX47" fmla="*/ 645998 w 974607"/>
                    <a:gd name="connsiteY47" fmla="*/ 1108121 h 1516072"/>
                    <a:gd name="connsiteX48" fmla="*/ 671124 w 974607"/>
                    <a:gd name="connsiteY48" fmla="*/ 1089843 h 1516072"/>
                    <a:gd name="connsiteX49" fmla="*/ 724464 w 974607"/>
                    <a:gd name="connsiteY49" fmla="*/ 1082223 h 1516072"/>
                    <a:gd name="connsiteX50" fmla="*/ 871149 w 974607"/>
                    <a:gd name="connsiteY50" fmla="*/ 1086033 h 1516072"/>
                    <a:gd name="connsiteX51" fmla="*/ 899724 w 974607"/>
                    <a:gd name="connsiteY51" fmla="*/ 1091748 h 1516072"/>
                    <a:gd name="connsiteX52" fmla="*/ 963835 w 974607"/>
                    <a:gd name="connsiteY52" fmla="*/ 1090672 h 1516072"/>
                    <a:gd name="connsiteX53" fmla="*/ 970209 w 974607"/>
                    <a:gd name="connsiteY53" fmla="*/ 1054008 h 1516072"/>
                    <a:gd name="connsiteX54" fmla="*/ 918620 w 974607"/>
                    <a:gd name="connsiteY54" fmla="*/ 1034598 h 1516072"/>
                    <a:gd name="connsiteX55" fmla="*/ 803186 w 974607"/>
                    <a:gd name="connsiteY55" fmla="*/ 1037069 h 1516072"/>
                    <a:gd name="connsiteX56" fmla="*/ 646360 w 974607"/>
                    <a:gd name="connsiteY56" fmla="*/ 1049838 h 1516072"/>
                    <a:gd name="connsiteX57" fmla="*/ 640078 w 974607"/>
                    <a:gd name="connsiteY57" fmla="*/ 1026051 h 1516072"/>
                    <a:gd name="connsiteX58" fmla="*/ 673029 w 974607"/>
                    <a:gd name="connsiteY58" fmla="*/ 992688 h 1516072"/>
                    <a:gd name="connsiteX59" fmla="*/ 674934 w 974607"/>
                    <a:gd name="connsiteY59" fmla="*/ 986973 h 1516072"/>
                    <a:gd name="connsiteX60" fmla="*/ 680649 w 974607"/>
                    <a:gd name="connsiteY60" fmla="*/ 985068 h 1516072"/>
                    <a:gd name="connsiteX61" fmla="*/ 686364 w 974607"/>
                    <a:gd name="connsiteY61" fmla="*/ 981258 h 1516072"/>
                    <a:gd name="connsiteX62" fmla="*/ 695889 w 974607"/>
                    <a:gd name="connsiteY62" fmla="*/ 971733 h 1516072"/>
                    <a:gd name="connsiteX63" fmla="*/ 705414 w 974607"/>
                    <a:gd name="connsiteY63" fmla="*/ 960303 h 1516072"/>
                    <a:gd name="connsiteX64" fmla="*/ 716844 w 974607"/>
                    <a:gd name="connsiteY64" fmla="*/ 952683 h 1516072"/>
                    <a:gd name="connsiteX65" fmla="*/ 732084 w 974607"/>
                    <a:gd name="connsiteY65" fmla="*/ 939348 h 1516072"/>
                    <a:gd name="connsiteX66" fmla="*/ 741609 w 974607"/>
                    <a:gd name="connsiteY66" fmla="*/ 927918 h 1516072"/>
                    <a:gd name="connsiteX67" fmla="*/ 753039 w 974607"/>
                    <a:gd name="connsiteY67" fmla="*/ 918393 h 1516072"/>
                    <a:gd name="connsiteX68" fmla="*/ 758754 w 974607"/>
                    <a:gd name="connsiteY68" fmla="*/ 906963 h 1516072"/>
                    <a:gd name="connsiteX69" fmla="*/ 760659 w 974607"/>
                    <a:gd name="connsiteY69" fmla="*/ 901248 h 1516072"/>
                    <a:gd name="connsiteX70" fmla="*/ 766374 w 974607"/>
                    <a:gd name="connsiteY70" fmla="*/ 889818 h 1516072"/>
                    <a:gd name="connsiteX71" fmla="*/ 764469 w 974607"/>
                    <a:gd name="connsiteY71" fmla="*/ 874578 h 1516072"/>
                    <a:gd name="connsiteX72" fmla="*/ 758754 w 974607"/>
                    <a:gd name="connsiteY72" fmla="*/ 872673 h 1516072"/>
                    <a:gd name="connsiteX73" fmla="*/ 737799 w 974607"/>
                    <a:gd name="connsiteY73" fmla="*/ 874578 h 1516072"/>
                    <a:gd name="connsiteX74" fmla="*/ 732084 w 974607"/>
                    <a:gd name="connsiteY74" fmla="*/ 878388 h 1516072"/>
                    <a:gd name="connsiteX75" fmla="*/ 699699 w 974607"/>
                    <a:gd name="connsiteY75" fmla="*/ 899343 h 1516072"/>
                    <a:gd name="connsiteX76" fmla="*/ 595181 w 974607"/>
                    <a:gd name="connsiteY76" fmla="*/ 957831 h 1516072"/>
                    <a:gd name="connsiteX77" fmla="*/ 507294 w 974607"/>
                    <a:gd name="connsiteY77" fmla="*/ 847908 h 1516072"/>
                    <a:gd name="connsiteX78" fmla="*/ 503484 w 974607"/>
                    <a:gd name="connsiteY78" fmla="*/ 358323 h 1516072"/>
                    <a:gd name="connsiteX79" fmla="*/ 499674 w 974607"/>
                    <a:gd name="connsiteY79" fmla="*/ 66858 h 1516072"/>
                    <a:gd name="connsiteX80" fmla="*/ 490149 w 974607"/>
                    <a:gd name="connsiteY80" fmla="*/ 40188 h 1516072"/>
                    <a:gd name="connsiteX81" fmla="*/ 488244 w 974607"/>
                    <a:gd name="connsiteY81" fmla="*/ 34473 h 1516072"/>
                    <a:gd name="connsiteX82" fmla="*/ 484434 w 974607"/>
                    <a:gd name="connsiteY82" fmla="*/ 28758 h 1516072"/>
                    <a:gd name="connsiteX83" fmla="*/ 478719 w 974607"/>
                    <a:gd name="connsiteY83" fmla="*/ 17328 h 1516072"/>
                    <a:gd name="connsiteX84" fmla="*/ 473004 w 974607"/>
                    <a:gd name="connsiteY84" fmla="*/ 13518 h 1516072"/>
                    <a:gd name="connsiteX85" fmla="*/ 469194 w 974607"/>
                    <a:gd name="connsiteY85" fmla="*/ 7803 h 1516072"/>
                    <a:gd name="connsiteX86" fmla="*/ 429189 w 974607"/>
                    <a:gd name="connsiteY86" fmla="*/ 11613 h 1516072"/>
                    <a:gd name="connsiteX87" fmla="*/ 425379 w 974607"/>
                    <a:gd name="connsiteY87" fmla="*/ 78288 h 1516072"/>
                    <a:gd name="connsiteX88" fmla="*/ 425379 w 974607"/>
                    <a:gd name="connsiteY88" fmla="*/ 84003 h 1516072"/>
                    <a:gd name="connsiteX89" fmla="*/ 436603 w 974607"/>
                    <a:gd name="connsiteY89" fmla="*/ 225952 h 1516072"/>
                    <a:gd name="connsiteX90" fmla="*/ 440619 w 974607"/>
                    <a:gd name="connsiteY90" fmla="*/ 421188 h 1516072"/>
                    <a:gd name="connsiteX91" fmla="*/ 440002 w 974607"/>
                    <a:gd name="connsiteY91" fmla="*/ 789160 h 1516072"/>
                    <a:gd name="connsiteX92" fmla="*/ 430322 w 974607"/>
                    <a:gd name="connsiteY9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80275 w 974607"/>
                    <a:gd name="connsiteY42" fmla="*/ 1323798 h 1516072"/>
                    <a:gd name="connsiteX43" fmla="*/ 800664 w 974607"/>
                    <a:gd name="connsiteY43" fmla="*/ 1284153 h 1516072"/>
                    <a:gd name="connsiteX44" fmla="*/ 783519 w 974607"/>
                    <a:gd name="connsiteY44" fmla="*/ 1253673 h 1516072"/>
                    <a:gd name="connsiteX45" fmla="*/ 773994 w 974607"/>
                    <a:gd name="connsiteY45" fmla="*/ 1247958 h 1516072"/>
                    <a:gd name="connsiteX46" fmla="*/ 648264 w 974607"/>
                    <a:gd name="connsiteY46" fmla="*/ 1156518 h 1516072"/>
                    <a:gd name="connsiteX47" fmla="*/ 645998 w 974607"/>
                    <a:gd name="connsiteY47" fmla="*/ 1108121 h 1516072"/>
                    <a:gd name="connsiteX48" fmla="*/ 671124 w 974607"/>
                    <a:gd name="connsiteY48" fmla="*/ 1089843 h 1516072"/>
                    <a:gd name="connsiteX49" fmla="*/ 724464 w 974607"/>
                    <a:gd name="connsiteY49" fmla="*/ 1082223 h 1516072"/>
                    <a:gd name="connsiteX50" fmla="*/ 871149 w 974607"/>
                    <a:gd name="connsiteY50" fmla="*/ 1086033 h 1516072"/>
                    <a:gd name="connsiteX51" fmla="*/ 899724 w 974607"/>
                    <a:gd name="connsiteY51" fmla="*/ 1091748 h 1516072"/>
                    <a:gd name="connsiteX52" fmla="*/ 963835 w 974607"/>
                    <a:gd name="connsiteY52" fmla="*/ 1090672 h 1516072"/>
                    <a:gd name="connsiteX53" fmla="*/ 970209 w 974607"/>
                    <a:gd name="connsiteY53" fmla="*/ 1054008 h 1516072"/>
                    <a:gd name="connsiteX54" fmla="*/ 918620 w 974607"/>
                    <a:gd name="connsiteY54" fmla="*/ 1034598 h 1516072"/>
                    <a:gd name="connsiteX55" fmla="*/ 803186 w 974607"/>
                    <a:gd name="connsiteY55" fmla="*/ 1037069 h 1516072"/>
                    <a:gd name="connsiteX56" fmla="*/ 646360 w 974607"/>
                    <a:gd name="connsiteY56" fmla="*/ 1049838 h 1516072"/>
                    <a:gd name="connsiteX57" fmla="*/ 640078 w 974607"/>
                    <a:gd name="connsiteY57" fmla="*/ 1026051 h 1516072"/>
                    <a:gd name="connsiteX58" fmla="*/ 673029 w 974607"/>
                    <a:gd name="connsiteY58" fmla="*/ 992688 h 1516072"/>
                    <a:gd name="connsiteX59" fmla="*/ 674934 w 974607"/>
                    <a:gd name="connsiteY59" fmla="*/ 986973 h 1516072"/>
                    <a:gd name="connsiteX60" fmla="*/ 680649 w 974607"/>
                    <a:gd name="connsiteY60" fmla="*/ 985068 h 1516072"/>
                    <a:gd name="connsiteX61" fmla="*/ 686364 w 974607"/>
                    <a:gd name="connsiteY61" fmla="*/ 981258 h 1516072"/>
                    <a:gd name="connsiteX62" fmla="*/ 695889 w 974607"/>
                    <a:gd name="connsiteY62" fmla="*/ 971733 h 1516072"/>
                    <a:gd name="connsiteX63" fmla="*/ 705414 w 974607"/>
                    <a:gd name="connsiteY63" fmla="*/ 960303 h 1516072"/>
                    <a:gd name="connsiteX64" fmla="*/ 716844 w 974607"/>
                    <a:gd name="connsiteY64" fmla="*/ 952683 h 1516072"/>
                    <a:gd name="connsiteX65" fmla="*/ 732084 w 974607"/>
                    <a:gd name="connsiteY65" fmla="*/ 939348 h 1516072"/>
                    <a:gd name="connsiteX66" fmla="*/ 741609 w 974607"/>
                    <a:gd name="connsiteY66" fmla="*/ 927918 h 1516072"/>
                    <a:gd name="connsiteX67" fmla="*/ 753039 w 974607"/>
                    <a:gd name="connsiteY67" fmla="*/ 918393 h 1516072"/>
                    <a:gd name="connsiteX68" fmla="*/ 758754 w 974607"/>
                    <a:gd name="connsiteY68" fmla="*/ 906963 h 1516072"/>
                    <a:gd name="connsiteX69" fmla="*/ 760659 w 974607"/>
                    <a:gd name="connsiteY69" fmla="*/ 901248 h 1516072"/>
                    <a:gd name="connsiteX70" fmla="*/ 766374 w 974607"/>
                    <a:gd name="connsiteY70" fmla="*/ 889818 h 1516072"/>
                    <a:gd name="connsiteX71" fmla="*/ 764469 w 974607"/>
                    <a:gd name="connsiteY71" fmla="*/ 874578 h 1516072"/>
                    <a:gd name="connsiteX72" fmla="*/ 758754 w 974607"/>
                    <a:gd name="connsiteY72" fmla="*/ 872673 h 1516072"/>
                    <a:gd name="connsiteX73" fmla="*/ 737799 w 974607"/>
                    <a:gd name="connsiteY73" fmla="*/ 874578 h 1516072"/>
                    <a:gd name="connsiteX74" fmla="*/ 732084 w 974607"/>
                    <a:gd name="connsiteY74" fmla="*/ 878388 h 1516072"/>
                    <a:gd name="connsiteX75" fmla="*/ 699699 w 974607"/>
                    <a:gd name="connsiteY75" fmla="*/ 899343 h 1516072"/>
                    <a:gd name="connsiteX76" fmla="*/ 595181 w 974607"/>
                    <a:gd name="connsiteY76" fmla="*/ 957831 h 1516072"/>
                    <a:gd name="connsiteX77" fmla="*/ 507294 w 974607"/>
                    <a:gd name="connsiteY77" fmla="*/ 847908 h 1516072"/>
                    <a:gd name="connsiteX78" fmla="*/ 503484 w 974607"/>
                    <a:gd name="connsiteY78" fmla="*/ 358323 h 1516072"/>
                    <a:gd name="connsiteX79" fmla="*/ 499674 w 974607"/>
                    <a:gd name="connsiteY79" fmla="*/ 66858 h 1516072"/>
                    <a:gd name="connsiteX80" fmla="*/ 490149 w 974607"/>
                    <a:gd name="connsiteY80" fmla="*/ 40188 h 1516072"/>
                    <a:gd name="connsiteX81" fmla="*/ 488244 w 974607"/>
                    <a:gd name="connsiteY81" fmla="*/ 34473 h 1516072"/>
                    <a:gd name="connsiteX82" fmla="*/ 484434 w 974607"/>
                    <a:gd name="connsiteY82" fmla="*/ 28758 h 1516072"/>
                    <a:gd name="connsiteX83" fmla="*/ 478719 w 974607"/>
                    <a:gd name="connsiteY83" fmla="*/ 17328 h 1516072"/>
                    <a:gd name="connsiteX84" fmla="*/ 473004 w 974607"/>
                    <a:gd name="connsiteY84" fmla="*/ 13518 h 1516072"/>
                    <a:gd name="connsiteX85" fmla="*/ 469194 w 974607"/>
                    <a:gd name="connsiteY85" fmla="*/ 7803 h 1516072"/>
                    <a:gd name="connsiteX86" fmla="*/ 429189 w 974607"/>
                    <a:gd name="connsiteY86" fmla="*/ 11613 h 1516072"/>
                    <a:gd name="connsiteX87" fmla="*/ 425379 w 974607"/>
                    <a:gd name="connsiteY87" fmla="*/ 78288 h 1516072"/>
                    <a:gd name="connsiteX88" fmla="*/ 425379 w 974607"/>
                    <a:gd name="connsiteY88" fmla="*/ 84003 h 1516072"/>
                    <a:gd name="connsiteX89" fmla="*/ 436603 w 974607"/>
                    <a:gd name="connsiteY89" fmla="*/ 225952 h 1516072"/>
                    <a:gd name="connsiteX90" fmla="*/ 440619 w 974607"/>
                    <a:gd name="connsiteY90" fmla="*/ 421188 h 1516072"/>
                    <a:gd name="connsiteX91" fmla="*/ 440002 w 974607"/>
                    <a:gd name="connsiteY91" fmla="*/ 789160 h 1516072"/>
                    <a:gd name="connsiteX92" fmla="*/ 430322 w 974607"/>
                    <a:gd name="connsiteY9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80275 w 974607"/>
                    <a:gd name="connsiteY42" fmla="*/ 1331212 h 1516072"/>
                    <a:gd name="connsiteX43" fmla="*/ 800664 w 974607"/>
                    <a:gd name="connsiteY43" fmla="*/ 1284153 h 1516072"/>
                    <a:gd name="connsiteX44" fmla="*/ 783519 w 974607"/>
                    <a:gd name="connsiteY44" fmla="*/ 1253673 h 1516072"/>
                    <a:gd name="connsiteX45" fmla="*/ 773994 w 974607"/>
                    <a:gd name="connsiteY45" fmla="*/ 1247958 h 1516072"/>
                    <a:gd name="connsiteX46" fmla="*/ 648264 w 974607"/>
                    <a:gd name="connsiteY46" fmla="*/ 1156518 h 1516072"/>
                    <a:gd name="connsiteX47" fmla="*/ 645998 w 974607"/>
                    <a:gd name="connsiteY47" fmla="*/ 1108121 h 1516072"/>
                    <a:gd name="connsiteX48" fmla="*/ 671124 w 974607"/>
                    <a:gd name="connsiteY48" fmla="*/ 1089843 h 1516072"/>
                    <a:gd name="connsiteX49" fmla="*/ 724464 w 974607"/>
                    <a:gd name="connsiteY49" fmla="*/ 1082223 h 1516072"/>
                    <a:gd name="connsiteX50" fmla="*/ 871149 w 974607"/>
                    <a:gd name="connsiteY50" fmla="*/ 1086033 h 1516072"/>
                    <a:gd name="connsiteX51" fmla="*/ 899724 w 974607"/>
                    <a:gd name="connsiteY51" fmla="*/ 1091748 h 1516072"/>
                    <a:gd name="connsiteX52" fmla="*/ 963835 w 974607"/>
                    <a:gd name="connsiteY52" fmla="*/ 1090672 h 1516072"/>
                    <a:gd name="connsiteX53" fmla="*/ 970209 w 974607"/>
                    <a:gd name="connsiteY53" fmla="*/ 1054008 h 1516072"/>
                    <a:gd name="connsiteX54" fmla="*/ 918620 w 974607"/>
                    <a:gd name="connsiteY54" fmla="*/ 1034598 h 1516072"/>
                    <a:gd name="connsiteX55" fmla="*/ 803186 w 974607"/>
                    <a:gd name="connsiteY55" fmla="*/ 1037069 h 1516072"/>
                    <a:gd name="connsiteX56" fmla="*/ 646360 w 974607"/>
                    <a:gd name="connsiteY56" fmla="*/ 1049838 h 1516072"/>
                    <a:gd name="connsiteX57" fmla="*/ 640078 w 974607"/>
                    <a:gd name="connsiteY57" fmla="*/ 1026051 h 1516072"/>
                    <a:gd name="connsiteX58" fmla="*/ 673029 w 974607"/>
                    <a:gd name="connsiteY58" fmla="*/ 992688 h 1516072"/>
                    <a:gd name="connsiteX59" fmla="*/ 674934 w 974607"/>
                    <a:gd name="connsiteY59" fmla="*/ 986973 h 1516072"/>
                    <a:gd name="connsiteX60" fmla="*/ 680649 w 974607"/>
                    <a:gd name="connsiteY60" fmla="*/ 985068 h 1516072"/>
                    <a:gd name="connsiteX61" fmla="*/ 686364 w 974607"/>
                    <a:gd name="connsiteY61" fmla="*/ 981258 h 1516072"/>
                    <a:gd name="connsiteX62" fmla="*/ 695889 w 974607"/>
                    <a:gd name="connsiteY62" fmla="*/ 971733 h 1516072"/>
                    <a:gd name="connsiteX63" fmla="*/ 705414 w 974607"/>
                    <a:gd name="connsiteY63" fmla="*/ 960303 h 1516072"/>
                    <a:gd name="connsiteX64" fmla="*/ 716844 w 974607"/>
                    <a:gd name="connsiteY64" fmla="*/ 952683 h 1516072"/>
                    <a:gd name="connsiteX65" fmla="*/ 732084 w 974607"/>
                    <a:gd name="connsiteY65" fmla="*/ 939348 h 1516072"/>
                    <a:gd name="connsiteX66" fmla="*/ 741609 w 974607"/>
                    <a:gd name="connsiteY66" fmla="*/ 927918 h 1516072"/>
                    <a:gd name="connsiteX67" fmla="*/ 753039 w 974607"/>
                    <a:gd name="connsiteY67" fmla="*/ 918393 h 1516072"/>
                    <a:gd name="connsiteX68" fmla="*/ 758754 w 974607"/>
                    <a:gd name="connsiteY68" fmla="*/ 906963 h 1516072"/>
                    <a:gd name="connsiteX69" fmla="*/ 760659 w 974607"/>
                    <a:gd name="connsiteY69" fmla="*/ 901248 h 1516072"/>
                    <a:gd name="connsiteX70" fmla="*/ 766374 w 974607"/>
                    <a:gd name="connsiteY70" fmla="*/ 889818 h 1516072"/>
                    <a:gd name="connsiteX71" fmla="*/ 764469 w 974607"/>
                    <a:gd name="connsiteY71" fmla="*/ 874578 h 1516072"/>
                    <a:gd name="connsiteX72" fmla="*/ 758754 w 974607"/>
                    <a:gd name="connsiteY72" fmla="*/ 872673 h 1516072"/>
                    <a:gd name="connsiteX73" fmla="*/ 737799 w 974607"/>
                    <a:gd name="connsiteY73" fmla="*/ 874578 h 1516072"/>
                    <a:gd name="connsiteX74" fmla="*/ 732084 w 974607"/>
                    <a:gd name="connsiteY74" fmla="*/ 878388 h 1516072"/>
                    <a:gd name="connsiteX75" fmla="*/ 699699 w 974607"/>
                    <a:gd name="connsiteY75" fmla="*/ 899343 h 1516072"/>
                    <a:gd name="connsiteX76" fmla="*/ 595181 w 974607"/>
                    <a:gd name="connsiteY76" fmla="*/ 957831 h 1516072"/>
                    <a:gd name="connsiteX77" fmla="*/ 507294 w 974607"/>
                    <a:gd name="connsiteY77" fmla="*/ 847908 h 1516072"/>
                    <a:gd name="connsiteX78" fmla="*/ 503484 w 974607"/>
                    <a:gd name="connsiteY78" fmla="*/ 358323 h 1516072"/>
                    <a:gd name="connsiteX79" fmla="*/ 499674 w 974607"/>
                    <a:gd name="connsiteY79" fmla="*/ 66858 h 1516072"/>
                    <a:gd name="connsiteX80" fmla="*/ 490149 w 974607"/>
                    <a:gd name="connsiteY80" fmla="*/ 40188 h 1516072"/>
                    <a:gd name="connsiteX81" fmla="*/ 488244 w 974607"/>
                    <a:gd name="connsiteY81" fmla="*/ 34473 h 1516072"/>
                    <a:gd name="connsiteX82" fmla="*/ 484434 w 974607"/>
                    <a:gd name="connsiteY82" fmla="*/ 28758 h 1516072"/>
                    <a:gd name="connsiteX83" fmla="*/ 478719 w 974607"/>
                    <a:gd name="connsiteY83" fmla="*/ 17328 h 1516072"/>
                    <a:gd name="connsiteX84" fmla="*/ 473004 w 974607"/>
                    <a:gd name="connsiteY84" fmla="*/ 13518 h 1516072"/>
                    <a:gd name="connsiteX85" fmla="*/ 469194 w 974607"/>
                    <a:gd name="connsiteY85" fmla="*/ 7803 h 1516072"/>
                    <a:gd name="connsiteX86" fmla="*/ 429189 w 974607"/>
                    <a:gd name="connsiteY86" fmla="*/ 11613 h 1516072"/>
                    <a:gd name="connsiteX87" fmla="*/ 425379 w 974607"/>
                    <a:gd name="connsiteY87" fmla="*/ 78288 h 1516072"/>
                    <a:gd name="connsiteX88" fmla="*/ 425379 w 974607"/>
                    <a:gd name="connsiteY88" fmla="*/ 84003 h 1516072"/>
                    <a:gd name="connsiteX89" fmla="*/ 436603 w 974607"/>
                    <a:gd name="connsiteY89" fmla="*/ 225952 h 1516072"/>
                    <a:gd name="connsiteX90" fmla="*/ 440619 w 974607"/>
                    <a:gd name="connsiteY90" fmla="*/ 421188 h 1516072"/>
                    <a:gd name="connsiteX91" fmla="*/ 440002 w 974607"/>
                    <a:gd name="connsiteY91" fmla="*/ 789160 h 1516072"/>
                    <a:gd name="connsiteX92" fmla="*/ 430322 w 974607"/>
                    <a:gd name="connsiteY9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80275 w 974607"/>
                    <a:gd name="connsiteY42" fmla="*/ 1331212 h 1516072"/>
                    <a:gd name="connsiteX43" fmla="*/ 800664 w 974607"/>
                    <a:gd name="connsiteY43" fmla="*/ 1284153 h 1516072"/>
                    <a:gd name="connsiteX44" fmla="*/ 783519 w 974607"/>
                    <a:gd name="connsiteY44" fmla="*/ 1253673 h 1516072"/>
                    <a:gd name="connsiteX45" fmla="*/ 773994 w 974607"/>
                    <a:gd name="connsiteY45" fmla="*/ 1247958 h 1516072"/>
                    <a:gd name="connsiteX46" fmla="*/ 648264 w 974607"/>
                    <a:gd name="connsiteY46" fmla="*/ 1156518 h 1516072"/>
                    <a:gd name="connsiteX47" fmla="*/ 645998 w 974607"/>
                    <a:gd name="connsiteY47" fmla="*/ 1108121 h 1516072"/>
                    <a:gd name="connsiteX48" fmla="*/ 671124 w 974607"/>
                    <a:gd name="connsiteY48" fmla="*/ 1089843 h 1516072"/>
                    <a:gd name="connsiteX49" fmla="*/ 724464 w 974607"/>
                    <a:gd name="connsiteY49" fmla="*/ 1082223 h 1516072"/>
                    <a:gd name="connsiteX50" fmla="*/ 871149 w 974607"/>
                    <a:gd name="connsiteY50" fmla="*/ 1086033 h 1516072"/>
                    <a:gd name="connsiteX51" fmla="*/ 899724 w 974607"/>
                    <a:gd name="connsiteY51" fmla="*/ 1091748 h 1516072"/>
                    <a:gd name="connsiteX52" fmla="*/ 963835 w 974607"/>
                    <a:gd name="connsiteY52" fmla="*/ 1090672 h 1516072"/>
                    <a:gd name="connsiteX53" fmla="*/ 970209 w 974607"/>
                    <a:gd name="connsiteY53" fmla="*/ 1054008 h 1516072"/>
                    <a:gd name="connsiteX54" fmla="*/ 918620 w 974607"/>
                    <a:gd name="connsiteY54" fmla="*/ 1034598 h 1516072"/>
                    <a:gd name="connsiteX55" fmla="*/ 803186 w 974607"/>
                    <a:gd name="connsiteY55" fmla="*/ 1037069 h 1516072"/>
                    <a:gd name="connsiteX56" fmla="*/ 646360 w 974607"/>
                    <a:gd name="connsiteY56" fmla="*/ 1049838 h 1516072"/>
                    <a:gd name="connsiteX57" fmla="*/ 640078 w 974607"/>
                    <a:gd name="connsiteY57" fmla="*/ 1026051 h 1516072"/>
                    <a:gd name="connsiteX58" fmla="*/ 673029 w 974607"/>
                    <a:gd name="connsiteY58" fmla="*/ 992688 h 1516072"/>
                    <a:gd name="connsiteX59" fmla="*/ 674934 w 974607"/>
                    <a:gd name="connsiteY59" fmla="*/ 986973 h 1516072"/>
                    <a:gd name="connsiteX60" fmla="*/ 680649 w 974607"/>
                    <a:gd name="connsiteY60" fmla="*/ 985068 h 1516072"/>
                    <a:gd name="connsiteX61" fmla="*/ 686364 w 974607"/>
                    <a:gd name="connsiteY61" fmla="*/ 981258 h 1516072"/>
                    <a:gd name="connsiteX62" fmla="*/ 695889 w 974607"/>
                    <a:gd name="connsiteY62" fmla="*/ 971733 h 1516072"/>
                    <a:gd name="connsiteX63" fmla="*/ 705414 w 974607"/>
                    <a:gd name="connsiteY63" fmla="*/ 960303 h 1516072"/>
                    <a:gd name="connsiteX64" fmla="*/ 716844 w 974607"/>
                    <a:gd name="connsiteY64" fmla="*/ 952683 h 1516072"/>
                    <a:gd name="connsiteX65" fmla="*/ 732084 w 974607"/>
                    <a:gd name="connsiteY65" fmla="*/ 939348 h 1516072"/>
                    <a:gd name="connsiteX66" fmla="*/ 741609 w 974607"/>
                    <a:gd name="connsiteY66" fmla="*/ 927918 h 1516072"/>
                    <a:gd name="connsiteX67" fmla="*/ 753039 w 974607"/>
                    <a:gd name="connsiteY67" fmla="*/ 918393 h 1516072"/>
                    <a:gd name="connsiteX68" fmla="*/ 758754 w 974607"/>
                    <a:gd name="connsiteY68" fmla="*/ 906963 h 1516072"/>
                    <a:gd name="connsiteX69" fmla="*/ 760659 w 974607"/>
                    <a:gd name="connsiteY69" fmla="*/ 901248 h 1516072"/>
                    <a:gd name="connsiteX70" fmla="*/ 766374 w 974607"/>
                    <a:gd name="connsiteY70" fmla="*/ 889818 h 1516072"/>
                    <a:gd name="connsiteX71" fmla="*/ 764469 w 974607"/>
                    <a:gd name="connsiteY71" fmla="*/ 874578 h 1516072"/>
                    <a:gd name="connsiteX72" fmla="*/ 758754 w 974607"/>
                    <a:gd name="connsiteY72" fmla="*/ 872673 h 1516072"/>
                    <a:gd name="connsiteX73" fmla="*/ 737799 w 974607"/>
                    <a:gd name="connsiteY73" fmla="*/ 874578 h 1516072"/>
                    <a:gd name="connsiteX74" fmla="*/ 732084 w 974607"/>
                    <a:gd name="connsiteY74" fmla="*/ 878388 h 1516072"/>
                    <a:gd name="connsiteX75" fmla="*/ 699699 w 974607"/>
                    <a:gd name="connsiteY75" fmla="*/ 899343 h 1516072"/>
                    <a:gd name="connsiteX76" fmla="*/ 595181 w 974607"/>
                    <a:gd name="connsiteY76" fmla="*/ 957831 h 1516072"/>
                    <a:gd name="connsiteX77" fmla="*/ 507294 w 974607"/>
                    <a:gd name="connsiteY77" fmla="*/ 847908 h 1516072"/>
                    <a:gd name="connsiteX78" fmla="*/ 503484 w 974607"/>
                    <a:gd name="connsiteY78" fmla="*/ 358323 h 1516072"/>
                    <a:gd name="connsiteX79" fmla="*/ 499674 w 974607"/>
                    <a:gd name="connsiteY79" fmla="*/ 66858 h 1516072"/>
                    <a:gd name="connsiteX80" fmla="*/ 490149 w 974607"/>
                    <a:gd name="connsiteY80" fmla="*/ 40188 h 1516072"/>
                    <a:gd name="connsiteX81" fmla="*/ 488244 w 974607"/>
                    <a:gd name="connsiteY81" fmla="*/ 34473 h 1516072"/>
                    <a:gd name="connsiteX82" fmla="*/ 484434 w 974607"/>
                    <a:gd name="connsiteY82" fmla="*/ 28758 h 1516072"/>
                    <a:gd name="connsiteX83" fmla="*/ 478719 w 974607"/>
                    <a:gd name="connsiteY83" fmla="*/ 17328 h 1516072"/>
                    <a:gd name="connsiteX84" fmla="*/ 473004 w 974607"/>
                    <a:gd name="connsiteY84" fmla="*/ 13518 h 1516072"/>
                    <a:gd name="connsiteX85" fmla="*/ 469194 w 974607"/>
                    <a:gd name="connsiteY85" fmla="*/ 7803 h 1516072"/>
                    <a:gd name="connsiteX86" fmla="*/ 429189 w 974607"/>
                    <a:gd name="connsiteY86" fmla="*/ 11613 h 1516072"/>
                    <a:gd name="connsiteX87" fmla="*/ 425379 w 974607"/>
                    <a:gd name="connsiteY87" fmla="*/ 78288 h 1516072"/>
                    <a:gd name="connsiteX88" fmla="*/ 425379 w 974607"/>
                    <a:gd name="connsiteY88" fmla="*/ 84003 h 1516072"/>
                    <a:gd name="connsiteX89" fmla="*/ 436603 w 974607"/>
                    <a:gd name="connsiteY89" fmla="*/ 225952 h 1516072"/>
                    <a:gd name="connsiteX90" fmla="*/ 440619 w 974607"/>
                    <a:gd name="connsiteY90" fmla="*/ 421188 h 1516072"/>
                    <a:gd name="connsiteX91" fmla="*/ 440002 w 974607"/>
                    <a:gd name="connsiteY91" fmla="*/ 789160 h 1516072"/>
                    <a:gd name="connsiteX92" fmla="*/ 430322 w 974607"/>
                    <a:gd name="connsiteY9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80275 w 974607"/>
                    <a:gd name="connsiteY42" fmla="*/ 1331212 h 1516072"/>
                    <a:gd name="connsiteX43" fmla="*/ 800664 w 974607"/>
                    <a:gd name="connsiteY43" fmla="*/ 1284153 h 1516072"/>
                    <a:gd name="connsiteX44" fmla="*/ 783519 w 974607"/>
                    <a:gd name="connsiteY44" fmla="*/ 1253673 h 1516072"/>
                    <a:gd name="connsiteX45" fmla="*/ 773994 w 974607"/>
                    <a:gd name="connsiteY45" fmla="*/ 1247958 h 1516072"/>
                    <a:gd name="connsiteX46" fmla="*/ 648264 w 974607"/>
                    <a:gd name="connsiteY46" fmla="*/ 1156518 h 1516072"/>
                    <a:gd name="connsiteX47" fmla="*/ 645998 w 974607"/>
                    <a:gd name="connsiteY47" fmla="*/ 1108121 h 1516072"/>
                    <a:gd name="connsiteX48" fmla="*/ 671124 w 974607"/>
                    <a:gd name="connsiteY48" fmla="*/ 1089843 h 1516072"/>
                    <a:gd name="connsiteX49" fmla="*/ 724464 w 974607"/>
                    <a:gd name="connsiteY49" fmla="*/ 1082223 h 1516072"/>
                    <a:gd name="connsiteX50" fmla="*/ 871149 w 974607"/>
                    <a:gd name="connsiteY50" fmla="*/ 1086033 h 1516072"/>
                    <a:gd name="connsiteX51" fmla="*/ 899724 w 974607"/>
                    <a:gd name="connsiteY51" fmla="*/ 1091748 h 1516072"/>
                    <a:gd name="connsiteX52" fmla="*/ 963835 w 974607"/>
                    <a:gd name="connsiteY52" fmla="*/ 1090672 h 1516072"/>
                    <a:gd name="connsiteX53" fmla="*/ 970209 w 974607"/>
                    <a:gd name="connsiteY53" fmla="*/ 1054008 h 1516072"/>
                    <a:gd name="connsiteX54" fmla="*/ 918620 w 974607"/>
                    <a:gd name="connsiteY54" fmla="*/ 1034598 h 1516072"/>
                    <a:gd name="connsiteX55" fmla="*/ 803186 w 974607"/>
                    <a:gd name="connsiteY55" fmla="*/ 1037069 h 1516072"/>
                    <a:gd name="connsiteX56" fmla="*/ 646360 w 974607"/>
                    <a:gd name="connsiteY56" fmla="*/ 1049838 h 1516072"/>
                    <a:gd name="connsiteX57" fmla="*/ 640078 w 974607"/>
                    <a:gd name="connsiteY57" fmla="*/ 1026051 h 1516072"/>
                    <a:gd name="connsiteX58" fmla="*/ 673029 w 974607"/>
                    <a:gd name="connsiteY58" fmla="*/ 992688 h 1516072"/>
                    <a:gd name="connsiteX59" fmla="*/ 674934 w 974607"/>
                    <a:gd name="connsiteY59" fmla="*/ 986973 h 1516072"/>
                    <a:gd name="connsiteX60" fmla="*/ 680649 w 974607"/>
                    <a:gd name="connsiteY60" fmla="*/ 985068 h 1516072"/>
                    <a:gd name="connsiteX61" fmla="*/ 686364 w 974607"/>
                    <a:gd name="connsiteY61" fmla="*/ 981258 h 1516072"/>
                    <a:gd name="connsiteX62" fmla="*/ 695889 w 974607"/>
                    <a:gd name="connsiteY62" fmla="*/ 971733 h 1516072"/>
                    <a:gd name="connsiteX63" fmla="*/ 705414 w 974607"/>
                    <a:gd name="connsiteY63" fmla="*/ 960303 h 1516072"/>
                    <a:gd name="connsiteX64" fmla="*/ 716844 w 974607"/>
                    <a:gd name="connsiteY64" fmla="*/ 952683 h 1516072"/>
                    <a:gd name="connsiteX65" fmla="*/ 732084 w 974607"/>
                    <a:gd name="connsiteY65" fmla="*/ 939348 h 1516072"/>
                    <a:gd name="connsiteX66" fmla="*/ 741609 w 974607"/>
                    <a:gd name="connsiteY66" fmla="*/ 927918 h 1516072"/>
                    <a:gd name="connsiteX67" fmla="*/ 753039 w 974607"/>
                    <a:gd name="connsiteY67" fmla="*/ 918393 h 1516072"/>
                    <a:gd name="connsiteX68" fmla="*/ 758754 w 974607"/>
                    <a:gd name="connsiteY68" fmla="*/ 906963 h 1516072"/>
                    <a:gd name="connsiteX69" fmla="*/ 760659 w 974607"/>
                    <a:gd name="connsiteY69" fmla="*/ 901248 h 1516072"/>
                    <a:gd name="connsiteX70" fmla="*/ 766374 w 974607"/>
                    <a:gd name="connsiteY70" fmla="*/ 889818 h 1516072"/>
                    <a:gd name="connsiteX71" fmla="*/ 764469 w 974607"/>
                    <a:gd name="connsiteY71" fmla="*/ 874578 h 1516072"/>
                    <a:gd name="connsiteX72" fmla="*/ 758754 w 974607"/>
                    <a:gd name="connsiteY72" fmla="*/ 872673 h 1516072"/>
                    <a:gd name="connsiteX73" fmla="*/ 737799 w 974607"/>
                    <a:gd name="connsiteY73" fmla="*/ 874578 h 1516072"/>
                    <a:gd name="connsiteX74" fmla="*/ 732084 w 974607"/>
                    <a:gd name="connsiteY74" fmla="*/ 878388 h 1516072"/>
                    <a:gd name="connsiteX75" fmla="*/ 699699 w 974607"/>
                    <a:gd name="connsiteY75" fmla="*/ 899343 h 1516072"/>
                    <a:gd name="connsiteX76" fmla="*/ 595181 w 974607"/>
                    <a:gd name="connsiteY76" fmla="*/ 957831 h 1516072"/>
                    <a:gd name="connsiteX77" fmla="*/ 507294 w 974607"/>
                    <a:gd name="connsiteY77" fmla="*/ 847908 h 1516072"/>
                    <a:gd name="connsiteX78" fmla="*/ 503484 w 974607"/>
                    <a:gd name="connsiteY78" fmla="*/ 358323 h 1516072"/>
                    <a:gd name="connsiteX79" fmla="*/ 499674 w 974607"/>
                    <a:gd name="connsiteY79" fmla="*/ 66858 h 1516072"/>
                    <a:gd name="connsiteX80" fmla="*/ 490149 w 974607"/>
                    <a:gd name="connsiteY80" fmla="*/ 40188 h 1516072"/>
                    <a:gd name="connsiteX81" fmla="*/ 488244 w 974607"/>
                    <a:gd name="connsiteY81" fmla="*/ 34473 h 1516072"/>
                    <a:gd name="connsiteX82" fmla="*/ 484434 w 974607"/>
                    <a:gd name="connsiteY82" fmla="*/ 28758 h 1516072"/>
                    <a:gd name="connsiteX83" fmla="*/ 478719 w 974607"/>
                    <a:gd name="connsiteY83" fmla="*/ 17328 h 1516072"/>
                    <a:gd name="connsiteX84" fmla="*/ 473004 w 974607"/>
                    <a:gd name="connsiteY84" fmla="*/ 13518 h 1516072"/>
                    <a:gd name="connsiteX85" fmla="*/ 469194 w 974607"/>
                    <a:gd name="connsiteY85" fmla="*/ 7803 h 1516072"/>
                    <a:gd name="connsiteX86" fmla="*/ 429189 w 974607"/>
                    <a:gd name="connsiteY86" fmla="*/ 11613 h 1516072"/>
                    <a:gd name="connsiteX87" fmla="*/ 425379 w 974607"/>
                    <a:gd name="connsiteY87" fmla="*/ 78288 h 1516072"/>
                    <a:gd name="connsiteX88" fmla="*/ 425379 w 974607"/>
                    <a:gd name="connsiteY88" fmla="*/ 84003 h 1516072"/>
                    <a:gd name="connsiteX89" fmla="*/ 436603 w 974607"/>
                    <a:gd name="connsiteY89" fmla="*/ 225952 h 1516072"/>
                    <a:gd name="connsiteX90" fmla="*/ 440619 w 974607"/>
                    <a:gd name="connsiteY90" fmla="*/ 421188 h 1516072"/>
                    <a:gd name="connsiteX91" fmla="*/ 440002 w 974607"/>
                    <a:gd name="connsiteY91" fmla="*/ 789160 h 1516072"/>
                    <a:gd name="connsiteX92" fmla="*/ 430322 w 974607"/>
                    <a:gd name="connsiteY9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80275 w 974607"/>
                    <a:gd name="connsiteY42" fmla="*/ 1331212 h 1516072"/>
                    <a:gd name="connsiteX43" fmla="*/ 800664 w 974607"/>
                    <a:gd name="connsiteY43" fmla="*/ 1284153 h 1516072"/>
                    <a:gd name="connsiteX44" fmla="*/ 783519 w 974607"/>
                    <a:gd name="connsiteY44" fmla="*/ 1253673 h 1516072"/>
                    <a:gd name="connsiteX45" fmla="*/ 773994 w 974607"/>
                    <a:gd name="connsiteY45" fmla="*/ 1247958 h 1516072"/>
                    <a:gd name="connsiteX46" fmla="*/ 648264 w 974607"/>
                    <a:gd name="connsiteY46" fmla="*/ 1156518 h 1516072"/>
                    <a:gd name="connsiteX47" fmla="*/ 645998 w 974607"/>
                    <a:gd name="connsiteY47" fmla="*/ 1108121 h 1516072"/>
                    <a:gd name="connsiteX48" fmla="*/ 671124 w 974607"/>
                    <a:gd name="connsiteY48" fmla="*/ 1089843 h 1516072"/>
                    <a:gd name="connsiteX49" fmla="*/ 724464 w 974607"/>
                    <a:gd name="connsiteY49" fmla="*/ 1082223 h 1516072"/>
                    <a:gd name="connsiteX50" fmla="*/ 871149 w 974607"/>
                    <a:gd name="connsiteY50" fmla="*/ 1086033 h 1516072"/>
                    <a:gd name="connsiteX51" fmla="*/ 899724 w 974607"/>
                    <a:gd name="connsiteY51" fmla="*/ 1091748 h 1516072"/>
                    <a:gd name="connsiteX52" fmla="*/ 963835 w 974607"/>
                    <a:gd name="connsiteY52" fmla="*/ 1090672 h 1516072"/>
                    <a:gd name="connsiteX53" fmla="*/ 970209 w 974607"/>
                    <a:gd name="connsiteY53" fmla="*/ 1054008 h 1516072"/>
                    <a:gd name="connsiteX54" fmla="*/ 918620 w 974607"/>
                    <a:gd name="connsiteY54" fmla="*/ 1034598 h 1516072"/>
                    <a:gd name="connsiteX55" fmla="*/ 803186 w 974607"/>
                    <a:gd name="connsiteY55" fmla="*/ 1037069 h 1516072"/>
                    <a:gd name="connsiteX56" fmla="*/ 646360 w 974607"/>
                    <a:gd name="connsiteY56" fmla="*/ 1049838 h 1516072"/>
                    <a:gd name="connsiteX57" fmla="*/ 640078 w 974607"/>
                    <a:gd name="connsiteY57" fmla="*/ 1026051 h 1516072"/>
                    <a:gd name="connsiteX58" fmla="*/ 673029 w 974607"/>
                    <a:gd name="connsiteY58" fmla="*/ 992688 h 1516072"/>
                    <a:gd name="connsiteX59" fmla="*/ 674934 w 974607"/>
                    <a:gd name="connsiteY59" fmla="*/ 986973 h 1516072"/>
                    <a:gd name="connsiteX60" fmla="*/ 680649 w 974607"/>
                    <a:gd name="connsiteY60" fmla="*/ 985068 h 1516072"/>
                    <a:gd name="connsiteX61" fmla="*/ 686364 w 974607"/>
                    <a:gd name="connsiteY61" fmla="*/ 981258 h 1516072"/>
                    <a:gd name="connsiteX62" fmla="*/ 695889 w 974607"/>
                    <a:gd name="connsiteY62" fmla="*/ 971733 h 1516072"/>
                    <a:gd name="connsiteX63" fmla="*/ 705414 w 974607"/>
                    <a:gd name="connsiteY63" fmla="*/ 960303 h 1516072"/>
                    <a:gd name="connsiteX64" fmla="*/ 716844 w 974607"/>
                    <a:gd name="connsiteY64" fmla="*/ 952683 h 1516072"/>
                    <a:gd name="connsiteX65" fmla="*/ 732084 w 974607"/>
                    <a:gd name="connsiteY65" fmla="*/ 939348 h 1516072"/>
                    <a:gd name="connsiteX66" fmla="*/ 741609 w 974607"/>
                    <a:gd name="connsiteY66" fmla="*/ 927918 h 1516072"/>
                    <a:gd name="connsiteX67" fmla="*/ 753039 w 974607"/>
                    <a:gd name="connsiteY67" fmla="*/ 918393 h 1516072"/>
                    <a:gd name="connsiteX68" fmla="*/ 758754 w 974607"/>
                    <a:gd name="connsiteY68" fmla="*/ 906963 h 1516072"/>
                    <a:gd name="connsiteX69" fmla="*/ 760659 w 974607"/>
                    <a:gd name="connsiteY69" fmla="*/ 901248 h 1516072"/>
                    <a:gd name="connsiteX70" fmla="*/ 766374 w 974607"/>
                    <a:gd name="connsiteY70" fmla="*/ 889818 h 1516072"/>
                    <a:gd name="connsiteX71" fmla="*/ 764469 w 974607"/>
                    <a:gd name="connsiteY71" fmla="*/ 874578 h 1516072"/>
                    <a:gd name="connsiteX72" fmla="*/ 758754 w 974607"/>
                    <a:gd name="connsiteY72" fmla="*/ 872673 h 1516072"/>
                    <a:gd name="connsiteX73" fmla="*/ 737799 w 974607"/>
                    <a:gd name="connsiteY73" fmla="*/ 874578 h 1516072"/>
                    <a:gd name="connsiteX74" fmla="*/ 732084 w 974607"/>
                    <a:gd name="connsiteY74" fmla="*/ 878388 h 1516072"/>
                    <a:gd name="connsiteX75" fmla="*/ 699699 w 974607"/>
                    <a:gd name="connsiteY75" fmla="*/ 899343 h 1516072"/>
                    <a:gd name="connsiteX76" fmla="*/ 595181 w 974607"/>
                    <a:gd name="connsiteY76" fmla="*/ 957831 h 1516072"/>
                    <a:gd name="connsiteX77" fmla="*/ 507294 w 974607"/>
                    <a:gd name="connsiteY77" fmla="*/ 847908 h 1516072"/>
                    <a:gd name="connsiteX78" fmla="*/ 503484 w 974607"/>
                    <a:gd name="connsiteY78" fmla="*/ 358323 h 1516072"/>
                    <a:gd name="connsiteX79" fmla="*/ 499674 w 974607"/>
                    <a:gd name="connsiteY79" fmla="*/ 66858 h 1516072"/>
                    <a:gd name="connsiteX80" fmla="*/ 490149 w 974607"/>
                    <a:gd name="connsiteY80" fmla="*/ 40188 h 1516072"/>
                    <a:gd name="connsiteX81" fmla="*/ 488244 w 974607"/>
                    <a:gd name="connsiteY81" fmla="*/ 34473 h 1516072"/>
                    <a:gd name="connsiteX82" fmla="*/ 484434 w 974607"/>
                    <a:gd name="connsiteY82" fmla="*/ 28758 h 1516072"/>
                    <a:gd name="connsiteX83" fmla="*/ 478719 w 974607"/>
                    <a:gd name="connsiteY83" fmla="*/ 17328 h 1516072"/>
                    <a:gd name="connsiteX84" fmla="*/ 473004 w 974607"/>
                    <a:gd name="connsiteY84" fmla="*/ 13518 h 1516072"/>
                    <a:gd name="connsiteX85" fmla="*/ 469194 w 974607"/>
                    <a:gd name="connsiteY85" fmla="*/ 7803 h 1516072"/>
                    <a:gd name="connsiteX86" fmla="*/ 429189 w 974607"/>
                    <a:gd name="connsiteY86" fmla="*/ 11613 h 1516072"/>
                    <a:gd name="connsiteX87" fmla="*/ 425379 w 974607"/>
                    <a:gd name="connsiteY87" fmla="*/ 78288 h 1516072"/>
                    <a:gd name="connsiteX88" fmla="*/ 425379 w 974607"/>
                    <a:gd name="connsiteY88" fmla="*/ 84003 h 1516072"/>
                    <a:gd name="connsiteX89" fmla="*/ 436603 w 974607"/>
                    <a:gd name="connsiteY89" fmla="*/ 225952 h 1516072"/>
                    <a:gd name="connsiteX90" fmla="*/ 440619 w 974607"/>
                    <a:gd name="connsiteY90" fmla="*/ 421188 h 1516072"/>
                    <a:gd name="connsiteX91" fmla="*/ 440002 w 974607"/>
                    <a:gd name="connsiteY91" fmla="*/ 789160 h 1516072"/>
                    <a:gd name="connsiteX92" fmla="*/ 430322 w 974607"/>
                    <a:gd name="connsiteY9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80275 w 974607"/>
                    <a:gd name="connsiteY42" fmla="*/ 1331212 h 1516072"/>
                    <a:gd name="connsiteX43" fmla="*/ 800664 w 974607"/>
                    <a:gd name="connsiteY43" fmla="*/ 1284153 h 1516072"/>
                    <a:gd name="connsiteX44" fmla="*/ 783519 w 974607"/>
                    <a:gd name="connsiteY44" fmla="*/ 1253673 h 1516072"/>
                    <a:gd name="connsiteX45" fmla="*/ 773994 w 974607"/>
                    <a:gd name="connsiteY45" fmla="*/ 1247958 h 1516072"/>
                    <a:gd name="connsiteX46" fmla="*/ 648264 w 974607"/>
                    <a:gd name="connsiteY46" fmla="*/ 1156518 h 1516072"/>
                    <a:gd name="connsiteX47" fmla="*/ 645998 w 974607"/>
                    <a:gd name="connsiteY47" fmla="*/ 1108121 h 1516072"/>
                    <a:gd name="connsiteX48" fmla="*/ 671124 w 974607"/>
                    <a:gd name="connsiteY48" fmla="*/ 1089843 h 1516072"/>
                    <a:gd name="connsiteX49" fmla="*/ 724464 w 974607"/>
                    <a:gd name="connsiteY49" fmla="*/ 1082223 h 1516072"/>
                    <a:gd name="connsiteX50" fmla="*/ 871149 w 974607"/>
                    <a:gd name="connsiteY50" fmla="*/ 1086033 h 1516072"/>
                    <a:gd name="connsiteX51" fmla="*/ 899724 w 974607"/>
                    <a:gd name="connsiteY51" fmla="*/ 1091748 h 1516072"/>
                    <a:gd name="connsiteX52" fmla="*/ 963835 w 974607"/>
                    <a:gd name="connsiteY52" fmla="*/ 1090672 h 1516072"/>
                    <a:gd name="connsiteX53" fmla="*/ 970209 w 974607"/>
                    <a:gd name="connsiteY53" fmla="*/ 1054008 h 1516072"/>
                    <a:gd name="connsiteX54" fmla="*/ 918620 w 974607"/>
                    <a:gd name="connsiteY54" fmla="*/ 1034598 h 1516072"/>
                    <a:gd name="connsiteX55" fmla="*/ 803186 w 974607"/>
                    <a:gd name="connsiteY55" fmla="*/ 1037069 h 1516072"/>
                    <a:gd name="connsiteX56" fmla="*/ 646360 w 974607"/>
                    <a:gd name="connsiteY56" fmla="*/ 1049838 h 1516072"/>
                    <a:gd name="connsiteX57" fmla="*/ 640078 w 974607"/>
                    <a:gd name="connsiteY57" fmla="*/ 1026051 h 1516072"/>
                    <a:gd name="connsiteX58" fmla="*/ 673029 w 974607"/>
                    <a:gd name="connsiteY58" fmla="*/ 992688 h 1516072"/>
                    <a:gd name="connsiteX59" fmla="*/ 674934 w 974607"/>
                    <a:gd name="connsiteY59" fmla="*/ 986973 h 1516072"/>
                    <a:gd name="connsiteX60" fmla="*/ 680649 w 974607"/>
                    <a:gd name="connsiteY60" fmla="*/ 985068 h 1516072"/>
                    <a:gd name="connsiteX61" fmla="*/ 686364 w 974607"/>
                    <a:gd name="connsiteY61" fmla="*/ 981258 h 1516072"/>
                    <a:gd name="connsiteX62" fmla="*/ 695889 w 974607"/>
                    <a:gd name="connsiteY62" fmla="*/ 971733 h 1516072"/>
                    <a:gd name="connsiteX63" fmla="*/ 705414 w 974607"/>
                    <a:gd name="connsiteY63" fmla="*/ 960303 h 1516072"/>
                    <a:gd name="connsiteX64" fmla="*/ 716844 w 974607"/>
                    <a:gd name="connsiteY64" fmla="*/ 952683 h 1516072"/>
                    <a:gd name="connsiteX65" fmla="*/ 732084 w 974607"/>
                    <a:gd name="connsiteY65" fmla="*/ 939348 h 1516072"/>
                    <a:gd name="connsiteX66" fmla="*/ 741609 w 974607"/>
                    <a:gd name="connsiteY66" fmla="*/ 927918 h 1516072"/>
                    <a:gd name="connsiteX67" fmla="*/ 753039 w 974607"/>
                    <a:gd name="connsiteY67" fmla="*/ 918393 h 1516072"/>
                    <a:gd name="connsiteX68" fmla="*/ 758754 w 974607"/>
                    <a:gd name="connsiteY68" fmla="*/ 906963 h 1516072"/>
                    <a:gd name="connsiteX69" fmla="*/ 760659 w 974607"/>
                    <a:gd name="connsiteY69" fmla="*/ 901248 h 1516072"/>
                    <a:gd name="connsiteX70" fmla="*/ 766374 w 974607"/>
                    <a:gd name="connsiteY70" fmla="*/ 889818 h 1516072"/>
                    <a:gd name="connsiteX71" fmla="*/ 764469 w 974607"/>
                    <a:gd name="connsiteY71" fmla="*/ 874578 h 1516072"/>
                    <a:gd name="connsiteX72" fmla="*/ 758754 w 974607"/>
                    <a:gd name="connsiteY72" fmla="*/ 872673 h 1516072"/>
                    <a:gd name="connsiteX73" fmla="*/ 737799 w 974607"/>
                    <a:gd name="connsiteY73" fmla="*/ 874578 h 1516072"/>
                    <a:gd name="connsiteX74" fmla="*/ 732084 w 974607"/>
                    <a:gd name="connsiteY74" fmla="*/ 878388 h 1516072"/>
                    <a:gd name="connsiteX75" fmla="*/ 699699 w 974607"/>
                    <a:gd name="connsiteY75" fmla="*/ 899343 h 1516072"/>
                    <a:gd name="connsiteX76" fmla="*/ 595181 w 974607"/>
                    <a:gd name="connsiteY76" fmla="*/ 957831 h 1516072"/>
                    <a:gd name="connsiteX77" fmla="*/ 507294 w 974607"/>
                    <a:gd name="connsiteY77" fmla="*/ 847908 h 1516072"/>
                    <a:gd name="connsiteX78" fmla="*/ 503484 w 974607"/>
                    <a:gd name="connsiteY78" fmla="*/ 358323 h 1516072"/>
                    <a:gd name="connsiteX79" fmla="*/ 499674 w 974607"/>
                    <a:gd name="connsiteY79" fmla="*/ 66858 h 1516072"/>
                    <a:gd name="connsiteX80" fmla="*/ 490149 w 974607"/>
                    <a:gd name="connsiteY80" fmla="*/ 40188 h 1516072"/>
                    <a:gd name="connsiteX81" fmla="*/ 488244 w 974607"/>
                    <a:gd name="connsiteY81" fmla="*/ 34473 h 1516072"/>
                    <a:gd name="connsiteX82" fmla="*/ 484434 w 974607"/>
                    <a:gd name="connsiteY82" fmla="*/ 28758 h 1516072"/>
                    <a:gd name="connsiteX83" fmla="*/ 478719 w 974607"/>
                    <a:gd name="connsiteY83" fmla="*/ 17328 h 1516072"/>
                    <a:gd name="connsiteX84" fmla="*/ 473004 w 974607"/>
                    <a:gd name="connsiteY84" fmla="*/ 13518 h 1516072"/>
                    <a:gd name="connsiteX85" fmla="*/ 469194 w 974607"/>
                    <a:gd name="connsiteY85" fmla="*/ 7803 h 1516072"/>
                    <a:gd name="connsiteX86" fmla="*/ 429189 w 974607"/>
                    <a:gd name="connsiteY86" fmla="*/ 11613 h 1516072"/>
                    <a:gd name="connsiteX87" fmla="*/ 425379 w 974607"/>
                    <a:gd name="connsiteY87" fmla="*/ 78288 h 1516072"/>
                    <a:gd name="connsiteX88" fmla="*/ 425379 w 974607"/>
                    <a:gd name="connsiteY88" fmla="*/ 84003 h 1516072"/>
                    <a:gd name="connsiteX89" fmla="*/ 436603 w 974607"/>
                    <a:gd name="connsiteY89" fmla="*/ 225952 h 1516072"/>
                    <a:gd name="connsiteX90" fmla="*/ 440619 w 974607"/>
                    <a:gd name="connsiteY90" fmla="*/ 421188 h 1516072"/>
                    <a:gd name="connsiteX91" fmla="*/ 440002 w 974607"/>
                    <a:gd name="connsiteY91" fmla="*/ 789160 h 1516072"/>
                    <a:gd name="connsiteX92" fmla="*/ 430322 w 974607"/>
                    <a:gd name="connsiteY9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80275 w 974607"/>
                    <a:gd name="connsiteY42" fmla="*/ 1331212 h 1516072"/>
                    <a:gd name="connsiteX43" fmla="*/ 827849 w 974607"/>
                    <a:gd name="connsiteY43" fmla="*/ 1303924 h 1516072"/>
                    <a:gd name="connsiteX44" fmla="*/ 783519 w 974607"/>
                    <a:gd name="connsiteY44" fmla="*/ 1253673 h 1516072"/>
                    <a:gd name="connsiteX45" fmla="*/ 773994 w 974607"/>
                    <a:gd name="connsiteY45" fmla="*/ 1247958 h 1516072"/>
                    <a:gd name="connsiteX46" fmla="*/ 648264 w 974607"/>
                    <a:gd name="connsiteY46" fmla="*/ 1156518 h 1516072"/>
                    <a:gd name="connsiteX47" fmla="*/ 645998 w 974607"/>
                    <a:gd name="connsiteY47" fmla="*/ 1108121 h 1516072"/>
                    <a:gd name="connsiteX48" fmla="*/ 671124 w 974607"/>
                    <a:gd name="connsiteY48" fmla="*/ 1089843 h 1516072"/>
                    <a:gd name="connsiteX49" fmla="*/ 724464 w 974607"/>
                    <a:gd name="connsiteY49" fmla="*/ 1082223 h 1516072"/>
                    <a:gd name="connsiteX50" fmla="*/ 871149 w 974607"/>
                    <a:gd name="connsiteY50" fmla="*/ 1086033 h 1516072"/>
                    <a:gd name="connsiteX51" fmla="*/ 899724 w 974607"/>
                    <a:gd name="connsiteY51" fmla="*/ 1091748 h 1516072"/>
                    <a:gd name="connsiteX52" fmla="*/ 963835 w 974607"/>
                    <a:gd name="connsiteY52" fmla="*/ 1090672 h 1516072"/>
                    <a:gd name="connsiteX53" fmla="*/ 970209 w 974607"/>
                    <a:gd name="connsiteY53" fmla="*/ 1054008 h 1516072"/>
                    <a:gd name="connsiteX54" fmla="*/ 918620 w 974607"/>
                    <a:gd name="connsiteY54" fmla="*/ 1034598 h 1516072"/>
                    <a:gd name="connsiteX55" fmla="*/ 803186 w 974607"/>
                    <a:gd name="connsiteY55" fmla="*/ 1037069 h 1516072"/>
                    <a:gd name="connsiteX56" fmla="*/ 646360 w 974607"/>
                    <a:gd name="connsiteY56" fmla="*/ 1049838 h 1516072"/>
                    <a:gd name="connsiteX57" fmla="*/ 640078 w 974607"/>
                    <a:gd name="connsiteY57" fmla="*/ 1026051 h 1516072"/>
                    <a:gd name="connsiteX58" fmla="*/ 673029 w 974607"/>
                    <a:gd name="connsiteY58" fmla="*/ 992688 h 1516072"/>
                    <a:gd name="connsiteX59" fmla="*/ 674934 w 974607"/>
                    <a:gd name="connsiteY59" fmla="*/ 986973 h 1516072"/>
                    <a:gd name="connsiteX60" fmla="*/ 680649 w 974607"/>
                    <a:gd name="connsiteY60" fmla="*/ 985068 h 1516072"/>
                    <a:gd name="connsiteX61" fmla="*/ 686364 w 974607"/>
                    <a:gd name="connsiteY61" fmla="*/ 981258 h 1516072"/>
                    <a:gd name="connsiteX62" fmla="*/ 695889 w 974607"/>
                    <a:gd name="connsiteY62" fmla="*/ 971733 h 1516072"/>
                    <a:gd name="connsiteX63" fmla="*/ 705414 w 974607"/>
                    <a:gd name="connsiteY63" fmla="*/ 960303 h 1516072"/>
                    <a:gd name="connsiteX64" fmla="*/ 716844 w 974607"/>
                    <a:gd name="connsiteY64" fmla="*/ 952683 h 1516072"/>
                    <a:gd name="connsiteX65" fmla="*/ 732084 w 974607"/>
                    <a:gd name="connsiteY65" fmla="*/ 939348 h 1516072"/>
                    <a:gd name="connsiteX66" fmla="*/ 741609 w 974607"/>
                    <a:gd name="connsiteY66" fmla="*/ 927918 h 1516072"/>
                    <a:gd name="connsiteX67" fmla="*/ 753039 w 974607"/>
                    <a:gd name="connsiteY67" fmla="*/ 918393 h 1516072"/>
                    <a:gd name="connsiteX68" fmla="*/ 758754 w 974607"/>
                    <a:gd name="connsiteY68" fmla="*/ 906963 h 1516072"/>
                    <a:gd name="connsiteX69" fmla="*/ 760659 w 974607"/>
                    <a:gd name="connsiteY69" fmla="*/ 901248 h 1516072"/>
                    <a:gd name="connsiteX70" fmla="*/ 766374 w 974607"/>
                    <a:gd name="connsiteY70" fmla="*/ 889818 h 1516072"/>
                    <a:gd name="connsiteX71" fmla="*/ 764469 w 974607"/>
                    <a:gd name="connsiteY71" fmla="*/ 874578 h 1516072"/>
                    <a:gd name="connsiteX72" fmla="*/ 758754 w 974607"/>
                    <a:gd name="connsiteY72" fmla="*/ 872673 h 1516072"/>
                    <a:gd name="connsiteX73" fmla="*/ 737799 w 974607"/>
                    <a:gd name="connsiteY73" fmla="*/ 874578 h 1516072"/>
                    <a:gd name="connsiteX74" fmla="*/ 732084 w 974607"/>
                    <a:gd name="connsiteY74" fmla="*/ 878388 h 1516072"/>
                    <a:gd name="connsiteX75" fmla="*/ 699699 w 974607"/>
                    <a:gd name="connsiteY75" fmla="*/ 899343 h 1516072"/>
                    <a:gd name="connsiteX76" fmla="*/ 595181 w 974607"/>
                    <a:gd name="connsiteY76" fmla="*/ 957831 h 1516072"/>
                    <a:gd name="connsiteX77" fmla="*/ 507294 w 974607"/>
                    <a:gd name="connsiteY77" fmla="*/ 847908 h 1516072"/>
                    <a:gd name="connsiteX78" fmla="*/ 503484 w 974607"/>
                    <a:gd name="connsiteY78" fmla="*/ 358323 h 1516072"/>
                    <a:gd name="connsiteX79" fmla="*/ 499674 w 974607"/>
                    <a:gd name="connsiteY79" fmla="*/ 66858 h 1516072"/>
                    <a:gd name="connsiteX80" fmla="*/ 490149 w 974607"/>
                    <a:gd name="connsiteY80" fmla="*/ 40188 h 1516072"/>
                    <a:gd name="connsiteX81" fmla="*/ 488244 w 974607"/>
                    <a:gd name="connsiteY81" fmla="*/ 34473 h 1516072"/>
                    <a:gd name="connsiteX82" fmla="*/ 484434 w 974607"/>
                    <a:gd name="connsiteY82" fmla="*/ 28758 h 1516072"/>
                    <a:gd name="connsiteX83" fmla="*/ 478719 w 974607"/>
                    <a:gd name="connsiteY83" fmla="*/ 17328 h 1516072"/>
                    <a:gd name="connsiteX84" fmla="*/ 473004 w 974607"/>
                    <a:gd name="connsiteY84" fmla="*/ 13518 h 1516072"/>
                    <a:gd name="connsiteX85" fmla="*/ 469194 w 974607"/>
                    <a:gd name="connsiteY85" fmla="*/ 7803 h 1516072"/>
                    <a:gd name="connsiteX86" fmla="*/ 429189 w 974607"/>
                    <a:gd name="connsiteY86" fmla="*/ 11613 h 1516072"/>
                    <a:gd name="connsiteX87" fmla="*/ 425379 w 974607"/>
                    <a:gd name="connsiteY87" fmla="*/ 78288 h 1516072"/>
                    <a:gd name="connsiteX88" fmla="*/ 425379 w 974607"/>
                    <a:gd name="connsiteY88" fmla="*/ 84003 h 1516072"/>
                    <a:gd name="connsiteX89" fmla="*/ 436603 w 974607"/>
                    <a:gd name="connsiteY89" fmla="*/ 225952 h 1516072"/>
                    <a:gd name="connsiteX90" fmla="*/ 440619 w 974607"/>
                    <a:gd name="connsiteY90" fmla="*/ 421188 h 1516072"/>
                    <a:gd name="connsiteX91" fmla="*/ 440002 w 974607"/>
                    <a:gd name="connsiteY91" fmla="*/ 789160 h 1516072"/>
                    <a:gd name="connsiteX92" fmla="*/ 430322 w 974607"/>
                    <a:gd name="connsiteY9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33989 w 974607"/>
                    <a:gd name="connsiteY41" fmla="*/ 1326063 h 1516072"/>
                    <a:gd name="connsiteX42" fmla="*/ 777804 w 974607"/>
                    <a:gd name="connsiteY42" fmla="*/ 1323798 h 1516072"/>
                    <a:gd name="connsiteX43" fmla="*/ 827849 w 974607"/>
                    <a:gd name="connsiteY43" fmla="*/ 1303924 h 1516072"/>
                    <a:gd name="connsiteX44" fmla="*/ 783519 w 974607"/>
                    <a:gd name="connsiteY44" fmla="*/ 1253673 h 1516072"/>
                    <a:gd name="connsiteX45" fmla="*/ 773994 w 974607"/>
                    <a:gd name="connsiteY45" fmla="*/ 1247958 h 1516072"/>
                    <a:gd name="connsiteX46" fmla="*/ 648264 w 974607"/>
                    <a:gd name="connsiteY46" fmla="*/ 1156518 h 1516072"/>
                    <a:gd name="connsiteX47" fmla="*/ 645998 w 974607"/>
                    <a:gd name="connsiteY47" fmla="*/ 1108121 h 1516072"/>
                    <a:gd name="connsiteX48" fmla="*/ 671124 w 974607"/>
                    <a:gd name="connsiteY48" fmla="*/ 1089843 h 1516072"/>
                    <a:gd name="connsiteX49" fmla="*/ 724464 w 974607"/>
                    <a:gd name="connsiteY49" fmla="*/ 1082223 h 1516072"/>
                    <a:gd name="connsiteX50" fmla="*/ 871149 w 974607"/>
                    <a:gd name="connsiteY50" fmla="*/ 1086033 h 1516072"/>
                    <a:gd name="connsiteX51" fmla="*/ 899724 w 974607"/>
                    <a:gd name="connsiteY51" fmla="*/ 1091748 h 1516072"/>
                    <a:gd name="connsiteX52" fmla="*/ 963835 w 974607"/>
                    <a:gd name="connsiteY52" fmla="*/ 1090672 h 1516072"/>
                    <a:gd name="connsiteX53" fmla="*/ 970209 w 974607"/>
                    <a:gd name="connsiteY53" fmla="*/ 1054008 h 1516072"/>
                    <a:gd name="connsiteX54" fmla="*/ 918620 w 974607"/>
                    <a:gd name="connsiteY54" fmla="*/ 1034598 h 1516072"/>
                    <a:gd name="connsiteX55" fmla="*/ 803186 w 974607"/>
                    <a:gd name="connsiteY55" fmla="*/ 1037069 h 1516072"/>
                    <a:gd name="connsiteX56" fmla="*/ 646360 w 974607"/>
                    <a:gd name="connsiteY56" fmla="*/ 1049838 h 1516072"/>
                    <a:gd name="connsiteX57" fmla="*/ 640078 w 974607"/>
                    <a:gd name="connsiteY57" fmla="*/ 1026051 h 1516072"/>
                    <a:gd name="connsiteX58" fmla="*/ 673029 w 974607"/>
                    <a:gd name="connsiteY58" fmla="*/ 992688 h 1516072"/>
                    <a:gd name="connsiteX59" fmla="*/ 674934 w 974607"/>
                    <a:gd name="connsiteY59" fmla="*/ 986973 h 1516072"/>
                    <a:gd name="connsiteX60" fmla="*/ 680649 w 974607"/>
                    <a:gd name="connsiteY60" fmla="*/ 985068 h 1516072"/>
                    <a:gd name="connsiteX61" fmla="*/ 686364 w 974607"/>
                    <a:gd name="connsiteY61" fmla="*/ 981258 h 1516072"/>
                    <a:gd name="connsiteX62" fmla="*/ 695889 w 974607"/>
                    <a:gd name="connsiteY62" fmla="*/ 971733 h 1516072"/>
                    <a:gd name="connsiteX63" fmla="*/ 705414 w 974607"/>
                    <a:gd name="connsiteY63" fmla="*/ 960303 h 1516072"/>
                    <a:gd name="connsiteX64" fmla="*/ 716844 w 974607"/>
                    <a:gd name="connsiteY64" fmla="*/ 952683 h 1516072"/>
                    <a:gd name="connsiteX65" fmla="*/ 732084 w 974607"/>
                    <a:gd name="connsiteY65" fmla="*/ 939348 h 1516072"/>
                    <a:gd name="connsiteX66" fmla="*/ 741609 w 974607"/>
                    <a:gd name="connsiteY66" fmla="*/ 927918 h 1516072"/>
                    <a:gd name="connsiteX67" fmla="*/ 753039 w 974607"/>
                    <a:gd name="connsiteY67" fmla="*/ 918393 h 1516072"/>
                    <a:gd name="connsiteX68" fmla="*/ 758754 w 974607"/>
                    <a:gd name="connsiteY68" fmla="*/ 906963 h 1516072"/>
                    <a:gd name="connsiteX69" fmla="*/ 760659 w 974607"/>
                    <a:gd name="connsiteY69" fmla="*/ 901248 h 1516072"/>
                    <a:gd name="connsiteX70" fmla="*/ 766374 w 974607"/>
                    <a:gd name="connsiteY70" fmla="*/ 889818 h 1516072"/>
                    <a:gd name="connsiteX71" fmla="*/ 764469 w 974607"/>
                    <a:gd name="connsiteY71" fmla="*/ 874578 h 1516072"/>
                    <a:gd name="connsiteX72" fmla="*/ 758754 w 974607"/>
                    <a:gd name="connsiteY72" fmla="*/ 872673 h 1516072"/>
                    <a:gd name="connsiteX73" fmla="*/ 737799 w 974607"/>
                    <a:gd name="connsiteY73" fmla="*/ 874578 h 1516072"/>
                    <a:gd name="connsiteX74" fmla="*/ 732084 w 974607"/>
                    <a:gd name="connsiteY74" fmla="*/ 878388 h 1516072"/>
                    <a:gd name="connsiteX75" fmla="*/ 699699 w 974607"/>
                    <a:gd name="connsiteY75" fmla="*/ 899343 h 1516072"/>
                    <a:gd name="connsiteX76" fmla="*/ 595181 w 974607"/>
                    <a:gd name="connsiteY76" fmla="*/ 957831 h 1516072"/>
                    <a:gd name="connsiteX77" fmla="*/ 507294 w 974607"/>
                    <a:gd name="connsiteY77" fmla="*/ 847908 h 1516072"/>
                    <a:gd name="connsiteX78" fmla="*/ 503484 w 974607"/>
                    <a:gd name="connsiteY78" fmla="*/ 358323 h 1516072"/>
                    <a:gd name="connsiteX79" fmla="*/ 499674 w 974607"/>
                    <a:gd name="connsiteY79" fmla="*/ 66858 h 1516072"/>
                    <a:gd name="connsiteX80" fmla="*/ 490149 w 974607"/>
                    <a:gd name="connsiteY80" fmla="*/ 40188 h 1516072"/>
                    <a:gd name="connsiteX81" fmla="*/ 488244 w 974607"/>
                    <a:gd name="connsiteY81" fmla="*/ 34473 h 1516072"/>
                    <a:gd name="connsiteX82" fmla="*/ 484434 w 974607"/>
                    <a:gd name="connsiteY82" fmla="*/ 28758 h 1516072"/>
                    <a:gd name="connsiteX83" fmla="*/ 478719 w 974607"/>
                    <a:gd name="connsiteY83" fmla="*/ 17328 h 1516072"/>
                    <a:gd name="connsiteX84" fmla="*/ 473004 w 974607"/>
                    <a:gd name="connsiteY84" fmla="*/ 13518 h 1516072"/>
                    <a:gd name="connsiteX85" fmla="*/ 469194 w 974607"/>
                    <a:gd name="connsiteY85" fmla="*/ 7803 h 1516072"/>
                    <a:gd name="connsiteX86" fmla="*/ 429189 w 974607"/>
                    <a:gd name="connsiteY86" fmla="*/ 11613 h 1516072"/>
                    <a:gd name="connsiteX87" fmla="*/ 425379 w 974607"/>
                    <a:gd name="connsiteY87" fmla="*/ 78288 h 1516072"/>
                    <a:gd name="connsiteX88" fmla="*/ 425379 w 974607"/>
                    <a:gd name="connsiteY88" fmla="*/ 84003 h 1516072"/>
                    <a:gd name="connsiteX89" fmla="*/ 436603 w 974607"/>
                    <a:gd name="connsiteY89" fmla="*/ 225952 h 1516072"/>
                    <a:gd name="connsiteX90" fmla="*/ 440619 w 974607"/>
                    <a:gd name="connsiteY90" fmla="*/ 421188 h 1516072"/>
                    <a:gd name="connsiteX91" fmla="*/ 440002 w 974607"/>
                    <a:gd name="connsiteY91" fmla="*/ 789160 h 1516072"/>
                    <a:gd name="connsiteX92" fmla="*/ 430322 w 974607"/>
                    <a:gd name="connsiteY9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694447 w 974607"/>
                    <a:gd name="connsiteY41" fmla="*/ 1286520 h 1516072"/>
                    <a:gd name="connsiteX42" fmla="*/ 777804 w 974607"/>
                    <a:gd name="connsiteY42" fmla="*/ 1323798 h 1516072"/>
                    <a:gd name="connsiteX43" fmla="*/ 827849 w 974607"/>
                    <a:gd name="connsiteY43" fmla="*/ 1303924 h 1516072"/>
                    <a:gd name="connsiteX44" fmla="*/ 783519 w 974607"/>
                    <a:gd name="connsiteY44" fmla="*/ 1253673 h 1516072"/>
                    <a:gd name="connsiteX45" fmla="*/ 773994 w 974607"/>
                    <a:gd name="connsiteY45" fmla="*/ 1247958 h 1516072"/>
                    <a:gd name="connsiteX46" fmla="*/ 648264 w 974607"/>
                    <a:gd name="connsiteY46" fmla="*/ 1156518 h 1516072"/>
                    <a:gd name="connsiteX47" fmla="*/ 645998 w 974607"/>
                    <a:gd name="connsiteY47" fmla="*/ 1108121 h 1516072"/>
                    <a:gd name="connsiteX48" fmla="*/ 671124 w 974607"/>
                    <a:gd name="connsiteY48" fmla="*/ 1089843 h 1516072"/>
                    <a:gd name="connsiteX49" fmla="*/ 724464 w 974607"/>
                    <a:gd name="connsiteY49" fmla="*/ 1082223 h 1516072"/>
                    <a:gd name="connsiteX50" fmla="*/ 871149 w 974607"/>
                    <a:gd name="connsiteY50" fmla="*/ 1086033 h 1516072"/>
                    <a:gd name="connsiteX51" fmla="*/ 899724 w 974607"/>
                    <a:gd name="connsiteY51" fmla="*/ 1091748 h 1516072"/>
                    <a:gd name="connsiteX52" fmla="*/ 963835 w 974607"/>
                    <a:gd name="connsiteY52" fmla="*/ 1090672 h 1516072"/>
                    <a:gd name="connsiteX53" fmla="*/ 970209 w 974607"/>
                    <a:gd name="connsiteY53" fmla="*/ 1054008 h 1516072"/>
                    <a:gd name="connsiteX54" fmla="*/ 918620 w 974607"/>
                    <a:gd name="connsiteY54" fmla="*/ 1034598 h 1516072"/>
                    <a:gd name="connsiteX55" fmla="*/ 803186 w 974607"/>
                    <a:gd name="connsiteY55" fmla="*/ 1037069 h 1516072"/>
                    <a:gd name="connsiteX56" fmla="*/ 646360 w 974607"/>
                    <a:gd name="connsiteY56" fmla="*/ 1049838 h 1516072"/>
                    <a:gd name="connsiteX57" fmla="*/ 640078 w 974607"/>
                    <a:gd name="connsiteY57" fmla="*/ 1026051 h 1516072"/>
                    <a:gd name="connsiteX58" fmla="*/ 673029 w 974607"/>
                    <a:gd name="connsiteY58" fmla="*/ 992688 h 1516072"/>
                    <a:gd name="connsiteX59" fmla="*/ 674934 w 974607"/>
                    <a:gd name="connsiteY59" fmla="*/ 986973 h 1516072"/>
                    <a:gd name="connsiteX60" fmla="*/ 680649 w 974607"/>
                    <a:gd name="connsiteY60" fmla="*/ 985068 h 1516072"/>
                    <a:gd name="connsiteX61" fmla="*/ 686364 w 974607"/>
                    <a:gd name="connsiteY61" fmla="*/ 981258 h 1516072"/>
                    <a:gd name="connsiteX62" fmla="*/ 695889 w 974607"/>
                    <a:gd name="connsiteY62" fmla="*/ 971733 h 1516072"/>
                    <a:gd name="connsiteX63" fmla="*/ 705414 w 974607"/>
                    <a:gd name="connsiteY63" fmla="*/ 960303 h 1516072"/>
                    <a:gd name="connsiteX64" fmla="*/ 716844 w 974607"/>
                    <a:gd name="connsiteY64" fmla="*/ 952683 h 1516072"/>
                    <a:gd name="connsiteX65" fmla="*/ 732084 w 974607"/>
                    <a:gd name="connsiteY65" fmla="*/ 939348 h 1516072"/>
                    <a:gd name="connsiteX66" fmla="*/ 741609 w 974607"/>
                    <a:gd name="connsiteY66" fmla="*/ 927918 h 1516072"/>
                    <a:gd name="connsiteX67" fmla="*/ 753039 w 974607"/>
                    <a:gd name="connsiteY67" fmla="*/ 918393 h 1516072"/>
                    <a:gd name="connsiteX68" fmla="*/ 758754 w 974607"/>
                    <a:gd name="connsiteY68" fmla="*/ 906963 h 1516072"/>
                    <a:gd name="connsiteX69" fmla="*/ 760659 w 974607"/>
                    <a:gd name="connsiteY69" fmla="*/ 901248 h 1516072"/>
                    <a:gd name="connsiteX70" fmla="*/ 766374 w 974607"/>
                    <a:gd name="connsiteY70" fmla="*/ 889818 h 1516072"/>
                    <a:gd name="connsiteX71" fmla="*/ 764469 w 974607"/>
                    <a:gd name="connsiteY71" fmla="*/ 874578 h 1516072"/>
                    <a:gd name="connsiteX72" fmla="*/ 758754 w 974607"/>
                    <a:gd name="connsiteY72" fmla="*/ 872673 h 1516072"/>
                    <a:gd name="connsiteX73" fmla="*/ 737799 w 974607"/>
                    <a:gd name="connsiteY73" fmla="*/ 874578 h 1516072"/>
                    <a:gd name="connsiteX74" fmla="*/ 732084 w 974607"/>
                    <a:gd name="connsiteY74" fmla="*/ 878388 h 1516072"/>
                    <a:gd name="connsiteX75" fmla="*/ 699699 w 974607"/>
                    <a:gd name="connsiteY75" fmla="*/ 899343 h 1516072"/>
                    <a:gd name="connsiteX76" fmla="*/ 595181 w 974607"/>
                    <a:gd name="connsiteY76" fmla="*/ 957831 h 1516072"/>
                    <a:gd name="connsiteX77" fmla="*/ 507294 w 974607"/>
                    <a:gd name="connsiteY77" fmla="*/ 847908 h 1516072"/>
                    <a:gd name="connsiteX78" fmla="*/ 503484 w 974607"/>
                    <a:gd name="connsiteY78" fmla="*/ 358323 h 1516072"/>
                    <a:gd name="connsiteX79" fmla="*/ 499674 w 974607"/>
                    <a:gd name="connsiteY79" fmla="*/ 66858 h 1516072"/>
                    <a:gd name="connsiteX80" fmla="*/ 490149 w 974607"/>
                    <a:gd name="connsiteY80" fmla="*/ 40188 h 1516072"/>
                    <a:gd name="connsiteX81" fmla="*/ 488244 w 974607"/>
                    <a:gd name="connsiteY81" fmla="*/ 34473 h 1516072"/>
                    <a:gd name="connsiteX82" fmla="*/ 484434 w 974607"/>
                    <a:gd name="connsiteY82" fmla="*/ 28758 h 1516072"/>
                    <a:gd name="connsiteX83" fmla="*/ 478719 w 974607"/>
                    <a:gd name="connsiteY83" fmla="*/ 17328 h 1516072"/>
                    <a:gd name="connsiteX84" fmla="*/ 473004 w 974607"/>
                    <a:gd name="connsiteY84" fmla="*/ 13518 h 1516072"/>
                    <a:gd name="connsiteX85" fmla="*/ 469194 w 974607"/>
                    <a:gd name="connsiteY85" fmla="*/ 7803 h 1516072"/>
                    <a:gd name="connsiteX86" fmla="*/ 429189 w 974607"/>
                    <a:gd name="connsiteY86" fmla="*/ 11613 h 1516072"/>
                    <a:gd name="connsiteX87" fmla="*/ 425379 w 974607"/>
                    <a:gd name="connsiteY87" fmla="*/ 78288 h 1516072"/>
                    <a:gd name="connsiteX88" fmla="*/ 425379 w 974607"/>
                    <a:gd name="connsiteY88" fmla="*/ 84003 h 1516072"/>
                    <a:gd name="connsiteX89" fmla="*/ 436603 w 974607"/>
                    <a:gd name="connsiteY89" fmla="*/ 225952 h 1516072"/>
                    <a:gd name="connsiteX90" fmla="*/ 440619 w 974607"/>
                    <a:gd name="connsiteY90" fmla="*/ 421188 h 1516072"/>
                    <a:gd name="connsiteX91" fmla="*/ 440002 w 974607"/>
                    <a:gd name="connsiteY91" fmla="*/ 789160 h 1516072"/>
                    <a:gd name="connsiteX92" fmla="*/ 430322 w 974607"/>
                    <a:gd name="connsiteY9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7849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674934 w 974607"/>
                    <a:gd name="connsiteY58" fmla="*/ 986973 h 1516072"/>
                    <a:gd name="connsiteX59" fmla="*/ 680649 w 974607"/>
                    <a:gd name="connsiteY59" fmla="*/ 985068 h 1516072"/>
                    <a:gd name="connsiteX60" fmla="*/ 686364 w 974607"/>
                    <a:gd name="connsiteY60" fmla="*/ 981258 h 1516072"/>
                    <a:gd name="connsiteX61" fmla="*/ 695889 w 974607"/>
                    <a:gd name="connsiteY61" fmla="*/ 971733 h 1516072"/>
                    <a:gd name="connsiteX62" fmla="*/ 705414 w 974607"/>
                    <a:gd name="connsiteY62" fmla="*/ 960303 h 1516072"/>
                    <a:gd name="connsiteX63" fmla="*/ 716844 w 974607"/>
                    <a:gd name="connsiteY63" fmla="*/ 952683 h 1516072"/>
                    <a:gd name="connsiteX64" fmla="*/ 732084 w 974607"/>
                    <a:gd name="connsiteY64" fmla="*/ 939348 h 1516072"/>
                    <a:gd name="connsiteX65" fmla="*/ 741609 w 974607"/>
                    <a:gd name="connsiteY65" fmla="*/ 927918 h 1516072"/>
                    <a:gd name="connsiteX66" fmla="*/ 753039 w 974607"/>
                    <a:gd name="connsiteY66" fmla="*/ 918393 h 1516072"/>
                    <a:gd name="connsiteX67" fmla="*/ 758754 w 974607"/>
                    <a:gd name="connsiteY67" fmla="*/ 906963 h 1516072"/>
                    <a:gd name="connsiteX68" fmla="*/ 760659 w 974607"/>
                    <a:gd name="connsiteY68" fmla="*/ 901248 h 1516072"/>
                    <a:gd name="connsiteX69" fmla="*/ 766374 w 974607"/>
                    <a:gd name="connsiteY69" fmla="*/ 889818 h 1516072"/>
                    <a:gd name="connsiteX70" fmla="*/ 764469 w 974607"/>
                    <a:gd name="connsiteY70" fmla="*/ 874578 h 1516072"/>
                    <a:gd name="connsiteX71" fmla="*/ 758754 w 974607"/>
                    <a:gd name="connsiteY71" fmla="*/ 872673 h 1516072"/>
                    <a:gd name="connsiteX72" fmla="*/ 737799 w 974607"/>
                    <a:gd name="connsiteY72" fmla="*/ 874578 h 1516072"/>
                    <a:gd name="connsiteX73" fmla="*/ 732084 w 974607"/>
                    <a:gd name="connsiteY73" fmla="*/ 878388 h 1516072"/>
                    <a:gd name="connsiteX74" fmla="*/ 699699 w 974607"/>
                    <a:gd name="connsiteY74" fmla="*/ 899343 h 1516072"/>
                    <a:gd name="connsiteX75" fmla="*/ 595181 w 974607"/>
                    <a:gd name="connsiteY75" fmla="*/ 957831 h 1516072"/>
                    <a:gd name="connsiteX76" fmla="*/ 507294 w 974607"/>
                    <a:gd name="connsiteY76" fmla="*/ 847908 h 1516072"/>
                    <a:gd name="connsiteX77" fmla="*/ 503484 w 974607"/>
                    <a:gd name="connsiteY77" fmla="*/ 358323 h 1516072"/>
                    <a:gd name="connsiteX78" fmla="*/ 499674 w 974607"/>
                    <a:gd name="connsiteY78" fmla="*/ 66858 h 1516072"/>
                    <a:gd name="connsiteX79" fmla="*/ 490149 w 974607"/>
                    <a:gd name="connsiteY79" fmla="*/ 40188 h 1516072"/>
                    <a:gd name="connsiteX80" fmla="*/ 488244 w 974607"/>
                    <a:gd name="connsiteY80" fmla="*/ 34473 h 1516072"/>
                    <a:gd name="connsiteX81" fmla="*/ 484434 w 974607"/>
                    <a:gd name="connsiteY81" fmla="*/ 28758 h 1516072"/>
                    <a:gd name="connsiteX82" fmla="*/ 478719 w 974607"/>
                    <a:gd name="connsiteY82" fmla="*/ 17328 h 1516072"/>
                    <a:gd name="connsiteX83" fmla="*/ 473004 w 974607"/>
                    <a:gd name="connsiteY83" fmla="*/ 13518 h 1516072"/>
                    <a:gd name="connsiteX84" fmla="*/ 469194 w 974607"/>
                    <a:gd name="connsiteY84" fmla="*/ 7803 h 1516072"/>
                    <a:gd name="connsiteX85" fmla="*/ 429189 w 974607"/>
                    <a:gd name="connsiteY85" fmla="*/ 11613 h 1516072"/>
                    <a:gd name="connsiteX86" fmla="*/ 425379 w 974607"/>
                    <a:gd name="connsiteY86" fmla="*/ 78288 h 1516072"/>
                    <a:gd name="connsiteX87" fmla="*/ 425379 w 974607"/>
                    <a:gd name="connsiteY87" fmla="*/ 84003 h 1516072"/>
                    <a:gd name="connsiteX88" fmla="*/ 436603 w 974607"/>
                    <a:gd name="connsiteY88" fmla="*/ 225952 h 1516072"/>
                    <a:gd name="connsiteX89" fmla="*/ 440619 w 974607"/>
                    <a:gd name="connsiteY89" fmla="*/ 421188 h 1516072"/>
                    <a:gd name="connsiteX90" fmla="*/ 440002 w 974607"/>
                    <a:gd name="connsiteY90" fmla="*/ 789160 h 1516072"/>
                    <a:gd name="connsiteX91" fmla="*/ 430322 w 974607"/>
                    <a:gd name="connsiteY91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0435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674934 w 974607"/>
                    <a:gd name="connsiteY58" fmla="*/ 986973 h 1516072"/>
                    <a:gd name="connsiteX59" fmla="*/ 680649 w 974607"/>
                    <a:gd name="connsiteY59" fmla="*/ 985068 h 1516072"/>
                    <a:gd name="connsiteX60" fmla="*/ 686364 w 974607"/>
                    <a:gd name="connsiteY60" fmla="*/ 981258 h 1516072"/>
                    <a:gd name="connsiteX61" fmla="*/ 695889 w 974607"/>
                    <a:gd name="connsiteY61" fmla="*/ 971733 h 1516072"/>
                    <a:gd name="connsiteX62" fmla="*/ 705414 w 974607"/>
                    <a:gd name="connsiteY62" fmla="*/ 960303 h 1516072"/>
                    <a:gd name="connsiteX63" fmla="*/ 716844 w 974607"/>
                    <a:gd name="connsiteY63" fmla="*/ 952683 h 1516072"/>
                    <a:gd name="connsiteX64" fmla="*/ 732084 w 974607"/>
                    <a:gd name="connsiteY64" fmla="*/ 939348 h 1516072"/>
                    <a:gd name="connsiteX65" fmla="*/ 741609 w 974607"/>
                    <a:gd name="connsiteY65" fmla="*/ 927918 h 1516072"/>
                    <a:gd name="connsiteX66" fmla="*/ 753039 w 974607"/>
                    <a:gd name="connsiteY66" fmla="*/ 918393 h 1516072"/>
                    <a:gd name="connsiteX67" fmla="*/ 758754 w 974607"/>
                    <a:gd name="connsiteY67" fmla="*/ 906963 h 1516072"/>
                    <a:gd name="connsiteX68" fmla="*/ 760659 w 974607"/>
                    <a:gd name="connsiteY68" fmla="*/ 901248 h 1516072"/>
                    <a:gd name="connsiteX69" fmla="*/ 766374 w 974607"/>
                    <a:gd name="connsiteY69" fmla="*/ 889818 h 1516072"/>
                    <a:gd name="connsiteX70" fmla="*/ 764469 w 974607"/>
                    <a:gd name="connsiteY70" fmla="*/ 874578 h 1516072"/>
                    <a:gd name="connsiteX71" fmla="*/ 758754 w 974607"/>
                    <a:gd name="connsiteY71" fmla="*/ 872673 h 1516072"/>
                    <a:gd name="connsiteX72" fmla="*/ 737799 w 974607"/>
                    <a:gd name="connsiteY72" fmla="*/ 874578 h 1516072"/>
                    <a:gd name="connsiteX73" fmla="*/ 732084 w 974607"/>
                    <a:gd name="connsiteY73" fmla="*/ 878388 h 1516072"/>
                    <a:gd name="connsiteX74" fmla="*/ 699699 w 974607"/>
                    <a:gd name="connsiteY74" fmla="*/ 899343 h 1516072"/>
                    <a:gd name="connsiteX75" fmla="*/ 595181 w 974607"/>
                    <a:gd name="connsiteY75" fmla="*/ 957831 h 1516072"/>
                    <a:gd name="connsiteX76" fmla="*/ 507294 w 974607"/>
                    <a:gd name="connsiteY76" fmla="*/ 847908 h 1516072"/>
                    <a:gd name="connsiteX77" fmla="*/ 503484 w 974607"/>
                    <a:gd name="connsiteY77" fmla="*/ 358323 h 1516072"/>
                    <a:gd name="connsiteX78" fmla="*/ 499674 w 974607"/>
                    <a:gd name="connsiteY78" fmla="*/ 66858 h 1516072"/>
                    <a:gd name="connsiteX79" fmla="*/ 490149 w 974607"/>
                    <a:gd name="connsiteY79" fmla="*/ 40188 h 1516072"/>
                    <a:gd name="connsiteX80" fmla="*/ 488244 w 974607"/>
                    <a:gd name="connsiteY80" fmla="*/ 34473 h 1516072"/>
                    <a:gd name="connsiteX81" fmla="*/ 484434 w 974607"/>
                    <a:gd name="connsiteY81" fmla="*/ 28758 h 1516072"/>
                    <a:gd name="connsiteX82" fmla="*/ 478719 w 974607"/>
                    <a:gd name="connsiteY82" fmla="*/ 17328 h 1516072"/>
                    <a:gd name="connsiteX83" fmla="*/ 473004 w 974607"/>
                    <a:gd name="connsiteY83" fmla="*/ 13518 h 1516072"/>
                    <a:gd name="connsiteX84" fmla="*/ 469194 w 974607"/>
                    <a:gd name="connsiteY84" fmla="*/ 7803 h 1516072"/>
                    <a:gd name="connsiteX85" fmla="*/ 429189 w 974607"/>
                    <a:gd name="connsiteY85" fmla="*/ 11613 h 1516072"/>
                    <a:gd name="connsiteX86" fmla="*/ 425379 w 974607"/>
                    <a:gd name="connsiteY86" fmla="*/ 78288 h 1516072"/>
                    <a:gd name="connsiteX87" fmla="*/ 425379 w 974607"/>
                    <a:gd name="connsiteY87" fmla="*/ 84003 h 1516072"/>
                    <a:gd name="connsiteX88" fmla="*/ 436603 w 974607"/>
                    <a:gd name="connsiteY88" fmla="*/ 225952 h 1516072"/>
                    <a:gd name="connsiteX89" fmla="*/ 440619 w 974607"/>
                    <a:gd name="connsiteY89" fmla="*/ 421188 h 1516072"/>
                    <a:gd name="connsiteX90" fmla="*/ 440002 w 974607"/>
                    <a:gd name="connsiteY90" fmla="*/ 789160 h 1516072"/>
                    <a:gd name="connsiteX91" fmla="*/ 430322 w 974607"/>
                    <a:gd name="connsiteY91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0435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674934 w 974607"/>
                    <a:gd name="connsiteY58" fmla="*/ 986973 h 1516072"/>
                    <a:gd name="connsiteX59" fmla="*/ 680649 w 974607"/>
                    <a:gd name="connsiteY59" fmla="*/ 985068 h 1516072"/>
                    <a:gd name="connsiteX60" fmla="*/ 686364 w 974607"/>
                    <a:gd name="connsiteY60" fmla="*/ 981258 h 1516072"/>
                    <a:gd name="connsiteX61" fmla="*/ 695889 w 974607"/>
                    <a:gd name="connsiteY61" fmla="*/ 971733 h 1516072"/>
                    <a:gd name="connsiteX62" fmla="*/ 716844 w 974607"/>
                    <a:gd name="connsiteY62" fmla="*/ 952683 h 1516072"/>
                    <a:gd name="connsiteX63" fmla="*/ 732084 w 974607"/>
                    <a:gd name="connsiteY63" fmla="*/ 939348 h 1516072"/>
                    <a:gd name="connsiteX64" fmla="*/ 741609 w 974607"/>
                    <a:gd name="connsiteY64" fmla="*/ 927918 h 1516072"/>
                    <a:gd name="connsiteX65" fmla="*/ 753039 w 974607"/>
                    <a:gd name="connsiteY65" fmla="*/ 918393 h 1516072"/>
                    <a:gd name="connsiteX66" fmla="*/ 758754 w 974607"/>
                    <a:gd name="connsiteY66" fmla="*/ 906963 h 1516072"/>
                    <a:gd name="connsiteX67" fmla="*/ 760659 w 974607"/>
                    <a:gd name="connsiteY67" fmla="*/ 901248 h 1516072"/>
                    <a:gd name="connsiteX68" fmla="*/ 766374 w 974607"/>
                    <a:gd name="connsiteY68" fmla="*/ 889818 h 1516072"/>
                    <a:gd name="connsiteX69" fmla="*/ 764469 w 974607"/>
                    <a:gd name="connsiteY69" fmla="*/ 874578 h 1516072"/>
                    <a:gd name="connsiteX70" fmla="*/ 758754 w 974607"/>
                    <a:gd name="connsiteY70" fmla="*/ 872673 h 1516072"/>
                    <a:gd name="connsiteX71" fmla="*/ 737799 w 974607"/>
                    <a:gd name="connsiteY71" fmla="*/ 874578 h 1516072"/>
                    <a:gd name="connsiteX72" fmla="*/ 732084 w 974607"/>
                    <a:gd name="connsiteY72" fmla="*/ 878388 h 1516072"/>
                    <a:gd name="connsiteX73" fmla="*/ 699699 w 974607"/>
                    <a:gd name="connsiteY73" fmla="*/ 899343 h 1516072"/>
                    <a:gd name="connsiteX74" fmla="*/ 595181 w 974607"/>
                    <a:gd name="connsiteY74" fmla="*/ 957831 h 1516072"/>
                    <a:gd name="connsiteX75" fmla="*/ 507294 w 974607"/>
                    <a:gd name="connsiteY75" fmla="*/ 847908 h 1516072"/>
                    <a:gd name="connsiteX76" fmla="*/ 503484 w 974607"/>
                    <a:gd name="connsiteY76" fmla="*/ 358323 h 1516072"/>
                    <a:gd name="connsiteX77" fmla="*/ 499674 w 974607"/>
                    <a:gd name="connsiteY77" fmla="*/ 66858 h 1516072"/>
                    <a:gd name="connsiteX78" fmla="*/ 490149 w 974607"/>
                    <a:gd name="connsiteY78" fmla="*/ 40188 h 1516072"/>
                    <a:gd name="connsiteX79" fmla="*/ 488244 w 974607"/>
                    <a:gd name="connsiteY79" fmla="*/ 34473 h 1516072"/>
                    <a:gd name="connsiteX80" fmla="*/ 484434 w 974607"/>
                    <a:gd name="connsiteY80" fmla="*/ 28758 h 1516072"/>
                    <a:gd name="connsiteX81" fmla="*/ 478719 w 974607"/>
                    <a:gd name="connsiteY81" fmla="*/ 17328 h 1516072"/>
                    <a:gd name="connsiteX82" fmla="*/ 473004 w 974607"/>
                    <a:gd name="connsiteY82" fmla="*/ 13518 h 1516072"/>
                    <a:gd name="connsiteX83" fmla="*/ 469194 w 974607"/>
                    <a:gd name="connsiteY83" fmla="*/ 7803 h 1516072"/>
                    <a:gd name="connsiteX84" fmla="*/ 429189 w 974607"/>
                    <a:gd name="connsiteY84" fmla="*/ 11613 h 1516072"/>
                    <a:gd name="connsiteX85" fmla="*/ 425379 w 974607"/>
                    <a:gd name="connsiteY85" fmla="*/ 78288 h 1516072"/>
                    <a:gd name="connsiteX86" fmla="*/ 425379 w 974607"/>
                    <a:gd name="connsiteY86" fmla="*/ 84003 h 1516072"/>
                    <a:gd name="connsiteX87" fmla="*/ 436603 w 974607"/>
                    <a:gd name="connsiteY87" fmla="*/ 225952 h 1516072"/>
                    <a:gd name="connsiteX88" fmla="*/ 440619 w 974607"/>
                    <a:gd name="connsiteY88" fmla="*/ 421188 h 1516072"/>
                    <a:gd name="connsiteX89" fmla="*/ 440002 w 974607"/>
                    <a:gd name="connsiteY89" fmla="*/ 789160 h 1516072"/>
                    <a:gd name="connsiteX90" fmla="*/ 430322 w 974607"/>
                    <a:gd name="connsiteY90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0435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674934 w 974607"/>
                    <a:gd name="connsiteY58" fmla="*/ 986973 h 1516072"/>
                    <a:gd name="connsiteX59" fmla="*/ 680649 w 974607"/>
                    <a:gd name="connsiteY59" fmla="*/ 985068 h 1516072"/>
                    <a:gd name="connsiteX60" fmla="*/ 695889 w 974607"/>
                    <a:gd name="connsiteY60" fmla="*/ 971733 h 1516072"/>
                    <a:gd name="connsiteX61" fmla="*/ 716844 w 974607"/>
                    <a:gd name="connsiteY61" fmla="*/ 952683 h 1516072"/>
                    <a:gd name="connsiteX62" fmla="*/ 732084 w 974607"/>
                    <a:gd name="connsiteY62" fmla="*/ 939348 h 1516072"/>
                    <a:gd name="connsiteX63" fmla="*/ 741609 w 974607"/>
                    <a:gd name="connsiteY63" fmla="*/ 927918 h 1516072"/>
                    <a:gd name="connsiteX64" fmla="*/ 753039 w 974607"/>
                    <a:gd name="connsiteY64" fmla="*/ 918393 h 1516072"/>
                    <a:gd name="connsiteX65" fmla="*/ 758754 w 974607"/>
                    <a:gd name="connsiteY65" fmla="*/ 906963 h 1516072"/>
                    <a:gd name="connsiteX66" fmla="*/ 760659 w 974607"/>
                    <a:gd name="connsiteY66" fmla="*/ 901248 h 1516072"/>
                    <a:gd name="connsiteX67" fmla="*/ 766374 w 974607"/>
                    <a:gd name="connsiteY67" fmla="*/ 889818 h 1516072"/>
                    <a:gd name="connsiteX68" fmla="*/ 764469 w 974607"/>
                    <a:gd name="connsiteY68" fmla="*/ 874578 h 1516072"/>
                    <a:gd name="connsiteX69" fmla="*/ 758754 w 974607"/>
                    <a:gd name="connsiteY69" fmla="*/ 872673 h 1516072"/>
                    <a:gd name="connsiteX70" fmla="*/ 737799 w 974607"/>
                    <a:gd name="connsiteY70" fmla="*/ 874578 h 1516072"/>
                    <a:gd name="connsiteX71" fmla="*/ 732084 w 974607"/>
                    <a:gd name="connsiteY71" fmla="*/ 878388 h 1516072"/>
                    <a:gd name="connsiteX72" fmla="*/ 699699 w 974607"/>
                    <a:gd name="connsiteY72" fmla="*/ 899343 h 1516072"/>
                    <a:gd name="connsiteX73" fmla="*/ 595181 w 974607"/>
                    <a:gd name="connsiteY73" fmla="*/ 957831 h 1516072"/>
                    <a:gd name="connsiteX74" fmla="*/ 507294 w 974607"/>
                    <a:gd name="connsiteY74" fmla="*/ 847908 h 1516072"/>
                    <a:gd name="connsiteX75" fmla="*/ 503484 w 974607"/>
                    <a:gd name="connsiteY75" fmla="*/ 358323 h 1516072"/>
                    <a:gd name="connsiteX76" fmla="*/ 499674 w 974607"/>
                    <a:gd name="connsiteY76" fmla="*/ 66858 h 1516072"/>
                    <a:gd name="connsiteX77" fmla="*/ 490149 w 974607"/>
                    <a:gd name="connsiteY77" fmla="*/ 40188 h 1516072"/>
                    <a:gd name="connsiteX78" fmla="*/ 488244 w 974607"/>
                    <a:gd name="connsiteY78" fmla="*/ 34473 h 1516072"/>
                    <a:gd name="connsiteX79" fmla="*/ 484434 w 974607"/>
                    <a:gd name="connsiteY79" fmla="*/ 28758 h 1516072"/>
                    <a:gd name="connsiteX80" fmla="*/ 478719 w 974607"/>
                    <a:gd name="connsiteY80" fmla="*/ 17328 h 1516072"/>
                    <a:gd name="connsiteX81" fmla="*/ 473004 w 974607"/>
                    <a:gd name="connsiteY81" fmla="*/ 13518 h 1516072"/>
                    <a:gd name="connsiteX82" fmla="*/ 469194 w 974607"/>
                    <a:gd name="connsiteY82" fmla="*/ 7803 h 1516072"/>
                    <a:gd name="connsiteX83" fmla="*/ 429189 w 974607"/>
                    <a:gd name="connsiteY83" fmla="*/ 11613 h 1516072"/>
                    <a:gd name="connsiteX84" fmla="*/ 425379 w 974607"/>
                    <a:gd name="connsiteY84" fmla="*/ 78288 h 1516072"/>
                    <a:gd name="connsiteX85" fmla="*/ 425379 w 974607"/>
                    <a:gd name="connsiteY85" fmla="*/ 84003 h 1516072"/>
                    <a:gd name="connsiteX86" fmla="*/ 436603 w 974607"/>
                    <a:gd name="connsiteY86" fmla="*/ 225952 h 1516072"/>
                    <a:gd name="connsiteX87" fmla="*/ 440619 w 974607"/>
                    <a:gd name="connsiteY87" fmla="*/ 421188 h 1516072"/>
                    <a:gd name="connsiteX88" fmla="*/ 440002 w 974607"/>
                    <a:gd name="connsiteY88" fmla="*/ 789160 h 1516072"/>
                    <a:gd name="connsiteX89" fmla="*/ 430322 w 974607"/>
                    <a:gd name="connsiteY89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0435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674934 w 974607"/>
                    <a:gd name="connsiteY58" fmla="*/ 986973 h 1516072"/>
                    <a:gd name="connsiteX59" fmla="*/ 695889 w 974607"/>
                    <a:gd name="connsiteY59" fmla="*/ 971733 h 1516072"/>
                    <a:gd name="connsiteX60" fmla="*/ 716844 w 974607"/>
                    <a:gd name="connsiteY60" fmla="*/ 952683 h 1516072"/>
                    <a:gd name="connsiteX61" fmla="*/ 732084 w 974607"/>
                    <a:gd name="connsiteY61" fmla="*/ 939348 h 1516072"/>
                    <a:gd name="connsiteX62" fmla="*/ 741609 w 974607"/>
                    <a:gd name="connsiteY62" fmla="*/ 927918 h 1516072"/>
                    <a:gd name="connsiteX63" fmla="*/ 753039 w 974607"/>
                    <a:gd name="connsiteY63" fmla="*/ 918393 h 1516072"/>
                    <a:gd name="connsiteX64" fmla="*/ 758754 w 974607"/>
                    <a:gd name="connsiteY64" fmla="*/ 906963 h 1516072"/>
                    <a:gd name="connsiteX65" fmla="*/ 760659 w 974607"/>
                    <a:gd name="connsiteY65" fmla="*/ 901248 h 1516072"/>
                    <a:gd name="connsiteX66" fmla="*/ 766374 w 974607"/>
                    <a:gd name="connsiteY66" fmla="*/ 889818 h 1516072"/>
                    <a:gd name="connsiteX67" fmla="*/ 764469 w 974607"/>
                    <a:gd name="connsiteY67" fmla="*/ 874578 h 1516072"/>
                    <a:gd name="connsiteX68" fmla="*/ 758754 w 974607"/>
                    <a:gd name="connsiteY68" fmla="*/ 872673 h 1516072"/>
                    <a:gd name="connsiteX69" fmla="*/ 737799 w 974607"/>
                    <a:gd name="connsiteY69" fmla="*/ 874578 h 1516072"/>
                    <a:gd name="connsiteX70" fmla="*/ 732084 w 974607"/>
                    <a:gd name="connsiteY70" fmla="*/ 878388 h 1516072"/>
                    <a:gd name="connsiteX71" fmla="*/ 699699 w 974607"/>
                    <a:gd name="connsiteY71" fmla="*/ 899343 h 1516072"/>
                    <a:gd name="connsiteX72" fmla="*/ 595181 w 974607"/>
                    <a:gd name="connsiteY72" fmla="*/ 957831 h 1516072"/>
                    <a:gd name="connsiteX73" fmla="*/ 507294 w 974607"/>
                    <a:gd name="connsiteY73" fmla="*/ 847908 h 1516072"/>
                    <a:gd name="connsiteX74" fmla="*/ 503484 w 974607"/>
                    <a:gd name="connsiteY74" fmla="*/ 358323 h 1516072"/>
                    <a:gd name="connsiteX75" fmla="*/ 499674 w 974607"/>
                    <a:gd name="connsiteY75" fmla="*/ 66858 h 1516072"/>
                    <a:gd name="connsiteX76" fmla="*/ 490149 w 974607"/>
                    <a:gd name="connsiteY76" fmla="*/ 40188 h 1516072"/>
                    <a:gd name="connsiteX77" fmla="*/ 488244 w 974607"/>
                    <a:gd name="connsiteY77" fmla="*/ 34473 h 1516072"/>
                    <a:gd name="connsiteX78" fmla="*/ 484434 w 974607"/>
                    <a:gd name="connsiteY78" fmla="*/ 28758 h 1516072"/>
                    <a:gd name="connsiteX79" fmla="*/ 478719 w 974607"/>
                    <a:gd name="connsiteY79" fmla="*/ 17328 h 1516072"/>
                    <a:gd name="connsiteX80" fmla="*/ 473004 w 974607"/>
                    <a:gd name="connsiteY80" fmla="*/ 13518 h 1516072"/>
                    <a:gd name="connsiteX81" fmla="*/ 469194 w 974607"/>
                    <a:gd name="connsiteY81" fmla="*/ 7803 h 1516072"/>
                    <a:gd name="connsiteX82" fmla="*/ 429189 w 974607"/>
                    <a:gd name="connsiteY82" fmla="*/ 11613 h 1516072"/>
                    <a:gd name="connsiteX83" fmla="*/ 425379 w 974607"/>
                    <a:gd name="connsiteY83" fmla="*/ 78288 h 1516072"/>
                    <a:gd name="connsiteX84" fmla="*/ 425379 w 974607"/>
                    <a:gd name="connsiteY84" fmla="*/ 84003 h 1516072"/>
                    <a:gd name="connsiteX85" fmla="*/ 436603 w 974607"/>
                    <a:gd name="connsiteY85" fmla="*/ 225952 h 1516072"/>
                    <a:gd name="connsiteX86" fmla="*/ 440619 w 974607"/>
                    <a:gd name="connsiteY86" fmla="*/ 421188 h 1516072"/>
                    <a:gd name="connsiteX87" fmla="*/ 440002 w 974607"/>
                    <a:gd name="connsiteY87" fmla="*/ 789160 h 1516072"/>
                    <a:gd name="connsiteX88" fmla="*/ 430322 w 974607"/>
                    <a:gd name="connsiteY88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0435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674934 w 974607"/>
                    <a:gd name="connsiteY58" fmla="*/ 986973 h 1516072"/>
                    <a:gd name="connsiteX59" fmla="*/ 716844 w 974607"/>
                    <a:gd name="connsiteY59" fmla="*/ 952683 h 1516072"/>
                    <a:gd name="connsiteX60" fmla="*/ 732084 w 974607"/>
                    <a:gd name="connsiteY60" fmla="*/ 939348 h 1516072"/>
                    <a:gd name="connsiteX61" fmla="*/ 741609 w 974607"/>
                    <a:gd name="connsiteY61" fmla="*/ 927918 h 1516072"/>
                    <a:gd name="connsiteX62" fmla="*/ 753039 w 974607"/>
                    <a:gd name="connsiteY62" fmla="*/ 918393 h 1516072"/>
                    <a:gd name="connsiteX63" fmla="*/ 758754 w 974607"/>
                    <a:gd name="connsiteY63" fmla="*/ 906963 h 1516072"/>
                    <a:gd name="connsiteX64" fmla="*/ 760659 w 974607"/>
                    <a:gd name="connsiteY64" fmla="*/ 901248 h 1516072"/>
                    <a:gd name="connsiteX65" fmla="*/ 766374 w 974607"/>
                    <a:gd name="connsiteY65" fmla="*/ 889818 h 1516072"/>
                    <a:gd name="connsiteX66" fmla="*/ 764469 w 974607"/>
                    <a:gd name="connsiteY66" fmla="*/ 874578 h 1516072"/>
                    <a:gd name="connsiteX67" fmla="*/ 758754 w 974607"/>
                    <a:gd name="connsiteY67" fmla="*/ 872673 h 1516072"/>
                    <a:gd name="connsiteX68" fmla="*/ 737799 w 974607"/>
                    <a:gd name="connsiteY68" fmla="*/ 874578 h 1516072"/>
                    <a:gd name="connsiteX69" fmla="*/ 732084 w 974607"/>
                    <a:gd name="connsiteY69" fmla="*/ 878388 h 1516072"/>
                    <a:gd name="connsiteX70" fmla="*/ 699699 w 974607"/>
                    <a:gd name="connsiteY70" fmla="*/ 899343 h 1516072"/>
                    <a:gd name="connsiteX71" fmla="*/ 595181 w 974607"/>
                    <a:gd name="connsiteY71" fmla="*/ 957831 h 1516072"/>
                    <a:gd name="connsiteX72" fmla="*/ 507294 w 974607"/>
                    <a:gd name="connsiteY72" fmla="*/ 847908 h 1516072"/>
                    <a:gd name="connsiteX73" fmla="*/ 503484 w 974607"/>
                    <a:gd name="connsiteY73" fmla="*/ 358323 h 1516072"/>
                    <a:gd name="connsiteX74" fmla="*/ 499674 w 974607"/>
                    <a:gd name="connsiteY74" fmla="*/ 66858 h 1516072"/>
                    <a:gd name="connsiteX75" fmla="*/ 490149 w 974607"/>
                    <a:gd name="connsiteY75" fmla="*/ 40188 h 1516072"/>
                    <a:gd name="connsiteX76" fmla="*/ 488244 w 974607"/>
                    <a:gd name="connsiteY76" fmla="*/ 34473 h 1516072"/>
                    <a:gd name="connsiteX77" fmla="*/ 484434 w 974607"/>
                    <a:gd name="connsiteY77" fmla="*/ 28758 h 1516072"/>
                    <a:gd name="connsiteX78" fmla="*/ 478719 w 974607"/>
                    <a:gd name="connsiteY78" fmla="*/ 17328 h 1516072"/>
                    <a:gd name="connsiteX79" fmla="*/ 473004 w 974607"/>
                    <a:gd name="connsiteY79" fmla="*/ 13518 h 1516072"/>
                    <a:gd name="connsiteX80" fmla="*/ 469194 w 974607"/>
                    <a:gd name="connsiteY80" fmla="*/ 7803 h 1516072"/>
                    <a:gd name="connsiteX81" fmla="*/ 429189 w 974607"/>
                    <a:gd name="connsiteY81" fmla="*/ 11613 h 1516072"/>
                    <a:gd name="connsiteX82" fmla="*/ 425379 w 974607"/>
                    <a:gd name="connsiteY82" fmla="*/ 78288 h 1516072"/>
                    <a:gd name="connsiteX83" fmla="*/ 425379 w 974607"/>
                    <a:gd name="connsiteY83" fmla="*/ 84003 h 1516072"/>
                    <a:gd name="connsiteX84" fmla="*/ 436603 w 974607"/>
                    <a:gd name="connsiteY84" fmla="*/ 225952 h 1516072"/>
                    <a:gd name="connsiteX85" fmla="*/ 440619 w 974607"/>
                    <a:gd name="connsiteY85" fmla="*/ 421188 h 1516072"/>
                    <a:gd name="connsiteX86" fmla="*/ 440002 w 974607"/>
                    <a:gd name="connsiteY86" fmla="*/ 789160 h 1516072"/>
                    <a:gd name="connsiteX87" fmla="*/ 430322 w 974607"/>
                    <a:gd name="connsiteY87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0435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716844 w 974607"/>
                    <a:gd name="connsiteY58" fmla="*/ 952683 h 1516072"/>
                    <a:gd name="connsiteX59" fmla="*/ 732084 w 974607"/>
                    <a:gd name="connsiteY59" fmla="*/ 939348 h 1516072"/>
                    <a:gd name="connsiteX60" fmla="*/ 741609 w 974607"/>
                    <a:gd name="connsiteY60" fmla="*/ 927918 h 1516072"/>
                    <a:gd name="connsiteX61" fmla="*/ 753039 w 974607"/>
                    <a:gd name="connsiteY61" fmla="*/ 918393 h 1516072"/>
                    <a:gd name="connsiteX62" fmla="*/ 758754 w 974607"/>
                    <a:gd name="connsiteY62" fmla="*/ 906963 h 1516072"/>
                    <a:gd name="connsiteX63" fmla="*/ 760659 w 974607"/>
                    <a:gd name="connsiteY63" fmla="*/ 901248 h 1516072"/>
                    <a:gd name="connsiteX64" fmla="*/ 766374 w 974607"/>
                    <a:gd name="connsiteY64" fmla="*/ 889818 h 1516072"/>
                    <a:gd name="connsiteX65" fmla="*/ 764469 w 974607"/>
                    <a:gd name="connsiteY65" fmla="*/ 874578 h 1516072"/>
                    <a:gd name="connsiteX66" fmla="*/ 758754 w 974607"/>
                    <a:gd name="connsiteY66" fmla="*/ 872673 h 1516072"/>
                    <a:gd name="connsiteX67" fmla="*/ 737799 w 974607"/>
                    <a:gd name="connsiteY67" fmla="*/ 874578 h 1516072"/>
                    <a:gd name="connsiteX68" fmla="*/ 732084 w 974607"/>
                    <a:gd name="connsiteY68" fmla="*/ 878388 h 1516072"/>
                    <a:gd name="connsiteX69" fmla="*/ 699699 w 974607"/>
                    <a:gd name="connsiteY69" fmla="*/ 899343 h 1516072"/>
                    <a:gd name="connsiteX70" fmla="*/ 595181 w 974607"/>
                    <a:gd name="connsiteY70" fmla="*/ 957831 h 1516072"/>
                    <a:gd name="connsiteX71" fmla="*/ 507294 w 974607"/>
                    <a:gd name="connsiteY71" fmla="*/ 847908 h 1516072"/>
                    <a:gd name="connsiteX72" fmla="*/ 503484 w 974607"/>
                    <a:gd name="connsiteY72" fmla="*/ 358323 h 1516072"/>
                    <a:gd name="connsiteX73" fmla="*/ 499674 w 974607"/>
                    <a:gd name="connsiteY73" fmla="*/ 66858 h 1516072"/>
                    <a:gd name="connsiteX74" fmla="*/ 490149 w 974607"/>
                    <a:gd name="connsiteY74" fmla="*/ 40188 h 1516072"/>
                    <a:gd name="connsiteX75" fmla="*/ 488244 w 974607"/>
                    <a:gd name="connsiteY75" fmla="*/ 34473 h 1516072"/>
                    <a:gd name="connsiteX76" fmla="*/ 484434 w 974607"/>
                    <a:gd name="connsiteY76" fmla="*/ 28758 h 1516072"/>
                    <a:gd name="connsiteX77" fmla="*/ 478719 w 974607"/>
                    <a:gd name="connsiteY77" fmla="*/ 17328 h 1516072"/>
                    <a:gd name="connsiteX78" fmla="*/ 473004 w 974607"/>
                    <a:gd name="connsiteY78" fmla="*/ 13518 h 1516072"/>
                    <a:gd name="connsiteX79" fmla="*/ 469194 w 974607"/>
                    <a:gd name="connsiteY79" fmla="*/ 7803 h 1516072"/>
                    <a:gd name="connsiteX80" fmla="*/ 429189 w 974607"/>
                    <a:gd name="connsiteY80" fmla="*/ 11613 h 1516072"/>
                    <a:gd name="connsiteX81" fmla="*/ 425379 w 974607"/>
                    <a:gd name="connsiteY81" fmla="*/ 78288 h 1516072"/>
                    <a:gd name="connsiteX82" fmla="*/ 425379 w 974607"/>
                    <a:gd name="connsiteY82" fmla="*/ 84003 h 1516072"/>
                    <a:gd name="connsiteX83" fmla="*/ 436603 w 974607"/>
                    <a:gd name="connsiteY83" fmla="*/ 225952 h 1516072"/>
                    <a:gd name="connsiteX84" fmla="*/ 440619 w 974607"/>
                    <a:gd name="connsiteY84" fmla="*/ 421188 h 1516072"/>
                    <a:gd name="connsiteX85" fmla="*/ 440002 w 974607"/>
                    <a:gd name="connsiteY85" fmla="*/ 789160 h 1516072"/>
                    <a:gd name="connsiteX86" fmla="*/ 430322 w 974607"/>
                    <a:gd name="connsiteY86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0435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716844 w 974607"/>
                    <a:gd name="connsiteY58" fmla="*/ 952683 h 1516072"/>
                    <a:gd name="connsiteX59" fmla="*/ 732084 w 974607"/>
                    <a:gd name="connsiteY59" fmla="*/ 939348 h 1516072"/>
                    <a:gd name="connsiteX60" fmla="*/ 753039 w 974607"/>
                    <a:gd name="connsiteY60" fmla="*/ 918393 h 1516072"/>
                    <a:gd name="connsiteX61" fmla="*/ 758754 w 974607"/>
                    <a:gd name="connsiteY61" fmla="*/ 906963 h 1516072"/>
                    <a:gd name="connsiteX62" fmla="*/ 760659 w 974607"/>
                    <a:gd name="connsiteY62" fmla="*/ 901248 h 1516072"/>
                    <a:gd name="connsiteX63" fmla="*/ 766374 w 974607"/>
                    <a:gd name="connsiteY63" fmla="*/ 889818 h 1516072"/>
                    <a:gd name="connsiteX64" fmla="*/ 764469 w 974607"/>
                    <a:gd name="connsiteY64" fmla="*/ 874578 h 1516072"/>
                    <a:gd name="connsiteX65" fmla="*/ 758754 w 974607"/>
                    <a:gd name="connsiteY65" fmla="*/ 872673 h 1516072"/>
                    <a:gd name="connsiteX66" fmla="*/ 737799 w 974607"/>
                    <a:gd name="connsiteY66" fmla="*/ 874578 h 1516072"/>
                    <a:gd name="connsiteX67" fmla="*/ 732084 w 974607"/>
                    <a:gd name="connsiteY67" fmla="*/ 878388 h 1516072"/>
                    <a:gd name="connsiteX68" fmla="*/ 699699 w 974607"/>
                    <a:gd name="connsiteY68" fmla="*/ 899343 h 1516072"/>
                    <a:gd name="connsiteX69" fmla="*/ 595181 w 974607"/>
                    <a:gd name="connsiteY69" fmla="*/ 957831 h 1516072"/>
                    <a:gd name="connsiteX70" fmla="*/ 507294 w 974607"/>
                    <a:gd name="connsiteY70" fmla="*/ 847908 h 1516072"/>
                    <a:gd name="connsiteX71" fmla="*/ 503484 w 974607"/>
                    <a:gd name="connsiteY71" fmla="*/ 358323 h 1516072"/>
                    <a:gd name="connsiteX72" fmla="*/ 499674 w 974607"/>
                    <a:gd name="connsiteY72" fmla="*/ 66858 h 1516072"/>
                    <a:gd name="connsiteX73" fmla="*/ 490149 w 974607"/>
                    <a:gd name="connsiteY73" fmla="*/ 40188 h 1516072"/>
                    <a:gd name="connsiteX74" fmla="*/ 488244 w 974607"/>
                    <a:gd name="connsiteY74" fmla="*/ 34473 h 1516072"/>
                    <a:gd name="connsiteX75" fmla="*/ 484434 w 974607"/>
                    <a:gd name="connsiteY75" fmla="*/ 28758 h 1516072"/>
                    <a:gd name="connsiteX76" fmla="*/ 478719 w 974607"/>
                    <a:gd name="connsiteY76" fmla="*/ 17328 h 1516072"/>
                    <a:gd name="connsiteX77" fmla="*/ 473004 w 974607"/>
                    <a:gd name="connsiteY77" fmla="*/ 13518 h 1516072"/>
                    <a:gd name="connsiteX78" fmla="*/ 469194 w 974607"/>
                    <a:gd name="connsiteY78" fmla="*/ 7803 h 1516072"/>
                    <a:gd name="connsiteX79" fmla="*/ 429189 w 974607"/>
                    <a:gd name="connsiteY79" fmla="*/ 11613 h 1516072"/>
                    <a:gd name="connsiteX80" fmla="*/ 425379 w 974607"/>
                    <a:gd name="connsiteY80" fmla="*/ 78288 h 1516072"/>
                    <a:gd name="connsiteX81" fmla="*/ 425379 w 974607"/>
                    <a:gd name="connsiteY81" fmla="*/ 84003 h 1516072"/>
                    <a:gd name="connsiteX82" fmla="*/ 436603 w 974607"/>
                    <a:gd name="connsiteY82" fmla="*/ 225952 h 1516072"/>
                    <a:gd name="connsiteX83" fmla="*/ 440619 w 974607"/>
                    <a:gd name="connsiteY83" fmla="*/ 421188 h 1516072"/>
                    <a:gd name="connsiteX84" fmla="*/ 440002 w 974607"/>
                    <a:gd name="connsiteY84" fmla="*/ 789160 h 1516072"/>
                    <a:gd name="connsiteX85" fmla="*/ 430322 w 974607"/>
                    <a:gd name="connsiteY85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0435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716844 w 974607"/>
                    <a:gd name="connsiteY58" fmla="*/ 952683 h 1516072"/>
                    <a:gd name="connsiteX59" fmla="*/ 732084 w 974607"/>
                    <a:gd name="connsiteY59" fmla="*/ 939348 h 1516072"/>
                    <a:gd name="connsiteX60" fmla="*/ 753039 w 974607"/>
                    <a:gd name="connsiteY60" fmla="*/ 918393 h 1516072"/>
                    <a:gd name="connsiteX61" fmla="*/ 760659 w 974607"/>
                    <a:gd name="connsiteY61" fmla="*/ 901248 h 1516072"/>
                    <a:gd name="connsiteX62" fmla="*/ 766374 w 974607"/>
                    <a:gd name="connsiteY62" fmla="*/ 889818 h 1516072"/>
                    <a:gd name="connsiteX63" fmla="*/ 764469 w 974607"/>
                    <a:gd name="connsiteY63" fmla="*/ 874578 h 1516072"/>
                    <a:gd name="connsiteX64" fmla="*/ 758754 w 974607"/>
                    <a:gd name="connsiteY64" fmla="*/ 872673 h 1516072"/>
                    <a:gd name="connsiteX65" fmla="*/ 737799 w 974607"/>
                    <a:gd name="connsiteY65" fmla="*/ 874578 h 1516072"/>
                    <a:gd name="connsiteX66" fmla="*/ 732084 w 974607"/>
                    <a:gd name="connsiteY66" fmla="*/ 878388 h 1516072"/>
                    <a:gd name="connsiteX67" fmla="*/ 699699 w 974607"/>
                    <a:gd name="connsiteY67" fmla="*/ 899343 h 1516072"/>
                    <a:gd name="connsiteX68" fmla="*/ 595181 w 974607"/>
                    <a:gd name="connsiteY68" fmla="*/ 957831 h 1516072"/>
                    <a:gd name="connsiteX69" fmla="*/ 507294 w 974607"/>
                    <a:gd name="connsiteY69" fmla="*/ 847908 h 1516072"/>
                    <a:gd name="connsiteX70" fmla="*/ 503484 w 974607"/>
                    <a:gd name="connsiteY70" fmla="*/ 358323 h 1516072"/>
                    <a:gd name="connsiteX71" fmla="*/ 499674 w 974607"/>
                    <a:gd name="connsiteY71" fmla="*/ 66858 h 1516072"/>
                    <a:gd name="connsiteX72" fmla="*/ 490149 w 974607"/>
                    <a:gd name="connsiteY72" fmla="*/ 40188 h 1516072"/>
                    <a:gd name="connsiteX73" fmla="*/ 488244 w 974607"/>
                    <a:gd name="connsiteY73" fmla="*/ 34473 h 1516072"/>
                    <a:gd name="connsiteX74" fmla="*/ 484434 w 974607"/>
                    <a:gd name="connsiteY74" fmla="*/ 28758 h 1516072"/>
                    <a:gd name="connsiteX75" fmla="*/ 478719 w 974607"/>
                    <a:gd name="connsiteY75" fmla="*/ 17328 h 1516072"/>
                    <a:gd name="connsiteX76" fmla="*/ 473004 w 974607"/>
                    <a:gd name="connsiteY76" fmla="*/ 13518 h 1516072"/>
                    <a:gd name="connsiteX77" fmla="*/ 469194 w 974607"/>
                    <a:gd name="connsiteY77" fmla="*/ 7803 h 1516072"/>
                    <a:gd name="connsiteX78" fmla="*/ 429189 w 974607"/>
                    <a:gd name="connsiteY78" fmla="*/ 11613 h 1516072"/>
                    <a:gd name="connsiteX79" fmla="*/ 425379 w 974607"/>
                    <a:gd name="connsiteY79" fmla="*/ 78288 h 1516072"/>
                    <a:gd name="connsiteX80" fmla="*/ 425379 w 974607"/>
                    <a:gd name="connsiteY80" fmla="*/ 84003 h 1516072"/>
                    <a:gd name="connsiteX81" fmla="*/ 436603 w 974607"/>
                    <a:gd name="connsiteY81" fmla="*/ 225952 h 1516072"/>
                    <a:gd name="connsiteX82" fmla="*/ 440619 w 974607"/>
                    <a:gd name="connsiteY82" fmla="*/ 421188 h 1516072"/>
                    <a:gd name="connsiteX83" fmla="*/ 440002 w 974607"/>
                    <a:gd name="connsiteY83" fmla="*/ 789160 h 1516072"/>
                    <a:gd name="connsiteX84" fmla="*/ 430322 w 974607"/>
                    <a:gd name="connsiteY84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0435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716844 w 974607"/>
                    <a:gd name="connsiteY58" fmla="*/ 952683 h 1516072"/>
                    <a:gd name="connsiteX59" fmla="*/ 732084 w 974607"/>
                    <a:gd name="connsiteY59" fmla="*/ 939348 h 1516072"/>
                    <a:gd name="connsiteX60" fmla="*/ 753039 w 974607"/>
                    <a:gd name="connsiteY60" fmla="*/ 918393 h 1516072"/>
                    <a:gd name="connsiteX61" fmla="*/ 766374 w 974607"/>
                    <a:gd name="connsiteY61" fmla="*/ 889818 h 1516072"/>
                    <a:gd name="connsiteX62" fmla="*/ 764469 w 974607"/>
                    <a:gd name="connsiteY62" fmla="*/ 874578 h 1516072"/>
                    <a:gd name="connsiteX63" fmla="*/ 758754 w 974607"/>
                    <a:gd name="connsiteY63" fmla="*/ 872673 h 1516072"/>
                    <a:gd name="connsiteX64" fmla="*/ 737799 w 974607"/>
                    <a:gd name="connsiteY64" fmla="*/ 874578 h 1516072"/>
                    <a:gd name="connsiteX65" fmla="*/ 732084 w 974607"/>
                    <a:gd name="connsiteY65" fmla="*/ 878388 h 1516072"/>
                    <a:gd name="connsiteX66" fmla="*/ 699699 w 974607"/>
                    <a:gd name="connsiteY66" fmla="*/ 899343 h 1516072"/>
                    <a:gd name="connsiteX67" fmla="*/ 595181 w 974607"/>
                    <a:gd name="connsiteY67" fmla="*/ 957831 h 1516072"/>
                    <a:gd name="connsiteX68" fmla="*/ 507294 w 974607"/>
                    <a:gd name="connsiteY68" fmla="*/ 847908 h 1516072"/>
                    <a:gd name="connsiteX69" fmla="*/ 503484 w 974607"/>
                    <a:gd name="connsiteY69" fmla="*/ 358323 h 1516072"/>
                    <a:gd name="connsiteX70" fmla="*/ 499674 w 974607"/>
                    <a:gd name="connsiteY70" fmla="*/ 66858 h 1516072"/>
                    <a:gd name="connsiteX71" fmla="*/ 490149 w 974607"/>
                    <a:gd name="connsiteY71" fmla="*/ 40188 h 1516072"/>
                    <a:gd name="connsiteX72" fmla="*/ 488244 w 974607"/>
                    <a:gd name="connsiteY72" fmla="*/ 34473 h 1516072"/>
                    <a:gd name="connsiteX73" fmla="*/ 484434 w 974607"/>
                    <a:gd name="connsiteY73" fmla="*/ 28758 h 1516072"/>
                    <a:gd name="connsiteX74" fmla="*/ 478719 w 974607"/>
                    <a:gd name="connsiteY74" fmla="*/ 17328 h 1516072"/>
                    <a:gd name="connsiteX75" fmla="*/ 473004 w 974607"/>
                    <a:gd name="connsiteY75" fmla="*/ 13518 h 1516072"/>
                    <a:gd name="connsiteX76" fmla="*/ 469194 w 974607"/>
                    <a:gd name="connsiteY76" fmla="*/ 7803 h 1516072"/>
                    <a:gd name="connsiteX77" fmla="*/ 429189 w 974607"/>
                    <a:gd name="connsiteY77" fmla="*/ 11613 h 1516072"/>
                    <a:gd name="connsiteX78" fmla="*/ 425379 w 974607"/>
                    <a:gd name="connsiteY78" fmla="*/ 78288 h 1516072"/>
                    <a:gd name="connsiteX79" fmla="*/ 425379 w 974607"/>
                    <a:gd name="connsiteY79" fmla="*/ 84003 h 1516072"/>
                    <a:gd name="connsiteX80" fmla="*/ 436603 w 974607"/>
                    <a:gd name="connsiteY80" fmla="*/ 225952 h 1516072"/>
                    <a:gd name="connsiteX81" fmla="*/ 440619 w 974607"/>
                    <a:gd name="connsiteY81" fmla="*/ 421188 h 1516072"/>
                    <a:gd name="connsiteX82" fmla="*/ 440002 w 974607"/>
                    <a:gd name="connsiteY82" fmla="*/ 789160 h 1516072"/>
                    <a:gd name="connsiteX83" fmla="*/ 430322 w 974607"/>
                    <a:gd name="connsiteY83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0435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716844 w 974607"/>
                    <a:gd name="connsiteY58" fmla="*/ 952683 h 1516072"/>
                    <a:gd name="connsiteX59" fmla="*/ 732084 w 974607"/>
                    <a:gd name="connsiteY59" fmla="*/ 939348 h 1516072"/>
                    <a:gd name="connsiteX60" fmla="*/ 753039 w 974607"/>
                    <a:gd name="connsiteY60" fmla="*/ 918393 h 1516072"/>
                    <a:gd name="connsiteX61" fmla="*/ 766374 w 974607"/>
                    <a:gd name="connsiteY61" fmla="*/ 889818 h 1516072"/>
                    <a:gd name="connsiteX62" fmla="*/ 764469 w 974607"/>
                    <a:gd name="connsiteY62" fmla="*/ 874578 h 1516072"/>
                    <a:gd name="connsiteX63" fmla="*/ 737799 w 974607"/>
                    <a:gd name="connsiteY63" fmla="*/ 874578 h 1516072"/>
                    <a:gd name="connsiteX64" fmla="*/ 732084 w 974607"/>
                    <a:gd name="connsiteY64" fmla="*/ 878388 h 1516072"/>
                    <a:gd name="connsiteX65" fmla="*/ 699699 w 974607"/>
                    <a:gd name="connsiteY65" fmla="*/ 899343 h 1516072"/>
                    <a:gd name="connsiteX66" fmla="*/ 595181 w 974607"/>
                    <a:gd name="connsiteY66" fmla="*/ 957831 h 1516072"/>
                    <a:gd name="connsiteX67" fmla="*/ 507294 w 974607"/>
                    <a:gd name="connsiteY67" fmla="*/ 847908 h 1516072"/>
                    <a:gd name="connsiteX68" fmla="*/ 503484 w 974607"/>
                    <a:gd name="connsiteY68" fmla="*/ 358323 h 1516072"/>
                    <a:gd name="connsiteX69" fmla="*/ 499674 w 974607"/>
                    <a:gd name="connsiteY69" fmla="*/ 66858 h 1516072"/>
                    <a:gd name="connsiteX70" fmla="*/ 490149 w 974607"/>
                    <a:gd name="connsiteY70" fmla="*/ 40188 h 1516072"/>
                    <a:gd name="connsiteX71" fmla="*/ 488244 w 974607"/>
                    <a:gd name="connsiteY71" fmla="*/ 34473 h 1516072"/>
                    <a:gd name="connsiteX72" fmla="*/ 484434 w 974607"/>
                    <a:gd name="connsiteY72" fmla="*/ 28758 h 1516072"/>
                    <a:gd name="connsiteX73" fmla="*/ 478719 w 974607"/>
                    <a:gd name="connsiteY73" fmla="*/ 17328 h 1516072"/>
                    <a:gd name="connsiteX74" fmla="*/ 473004 w 974607"/>
                    <a:gd name="connsiteY74" fmla="*/ 13518 h 1516072"/>
                    <a:gd name="connsiteX75" fmla="*/ 469194 w 974607"/>
                    <a:gd name="connsiteY75" fmla="*/ 7803 h 1516072"/>
                    <a:gd name="connsiteX76" fmla="*/ 429189 w 974607"/>
                    <a:gd name="connsiteY76" fmla="*/ 11613 h 1516072"/>
                    <a:gd name="connsiteX77" fmla="*/ 425379 w 974607"/>
                    <a:gd name="connsiteY77" fmla="*/ 78288 h 1516072"/>
                    <a:gd name="connsiteX78" fmla="*/ 425379 w 974607"/>
                    <a:gd name="connsiteY78" fmla="*/ 84003 h 1516072"/>
                    <a:gd name="connsiteX79" fmla="*/ 436603 w 974607"/>
                    <a:gd name="connsiteY79" fmla="*/ 225952 h 1516072"/>
                    <a:gd name="connsiteX80" fmla="*/ 440619 w 974607"/>
                    <a:gd name="connsiteY80" fmla="*/ 421188 h 1516072"/>
                    <a:gd name="connsiteX81" fmla="*/ 440002 w 974607"/>
                    <a:gd name="connsiteY81" fmla="*/ 789160 h 1516072"/>
                    <a:gd name="connsiteX82" fmla="*/ 430322 w 974607"/>
                    <a:gd name="connsiteY82" fmla="*/ 879006 h 1516072"/>
                    <a:gd name="connsiteX0" fmla="*/ 430322 w 974607"/>
                    <a:gd name="connsiteY0" fmla="*/ 879006 h 1516072"/>
                    <a:gd name="connsiteX1" fmla="*/ 392427 w 974607"/>
                    <a:gd name="connsiteY1" fmla="*/ 931934 h 1516072"/>
                    <a:gd name="connsiteX2" fmla="*/ 312984 w 974607"/>
                    <a:gd name="connsiteY2" fmla="*/ 966018 h 1516072"/>
                    <a:gd name="connsiteX3" fmla="*/ 257945 w 974607"/>
                    <a:gd name="connsiteY3" fmla="*/ 967151 h 1516072"/>
                    <a:gd name="connsiteX4" fmla="*/ 188953 w 974607"/>
                    <a:gd name="connsiteY4" fmla="*/ 949800 h 1516072"/>
                    <a:gd name="connsiteX5" fmla="*/ 116769 w 974607"/>
                    <a:gd name="connsiteY5" fmla="*/ 903153 h 1516072"/>
                    <a:gd name="connsiteX6" fmla="*/ 59619 w 974607"/>
                    <a:gd name="connsiteY6" fmla="*/ 874578 h 1516072"/>
                    <a:gd name="connsiteX7" fmla="*/ 46284 w 974607"/>
                    <a:gd name="connsiteY7" fmla="*/ 895533 h 1516072"/>
                    <a:gd name="connsiteX8" fmla="*/ 50094 w 974607"/>
                    <a:gd name="connsiteY8" fmla="*/ 933633 h 1516072"/>
                    <a:gd name="connsiteX9" fmla="*/ 53904 w 974607"/>
                    <a:gd name="connsiteY9" fmla="*/ 939348 h 1516072"/>
                    <a:gd name="connsiteX10" fmla="*/ 59619 w 974607"/>
                    <a:gd name="connsiteY10" fmla="*/ 943158 h 1516072"/>
                    <a:gd name="connsiteX11" fmla="*/ 63429 w 974607"/>
                    <a:gd name="connsiteY11" fmla="*/ 948873 h 1516072"/>
                    <a:gd name="connsiteX12" fmla="*/ 80574 w 974607"/>
                    <a:gd name="connsiteY12" fmla="*/ 958398 h 1516072"/>
                    <a:gd name="connsiteX13" fmla="*/ 166299 w 974607"/>
                    <a:gd name="connsiteY13" fmla="*/ 979353 h 1516072"/>
                    <a:gd name="connsiteX14" fmla="*/ 267264 w 974607"/>
                    <a:gd name="connsiteY14" fmla="*/ 1021263 h 1516072"/>
                    <a:gd name="connsiteX15" fmla="*/ 278694 w 974607"/>
                    <a:gd name="connsiteY15" fmla="*/ 1076508 h 1516072"/>
                    <a:gd name="connsiteX16" fmla="*/ 264381 w 974607"/>
                    <a:gd name="connsiteY16" fmla="*/ 1119397 h 1516072"/>
                    <a:gd name="connsiteX17" fmla="*/ 186224 w 974607"/>
                    <a:gd name="connsiteY17" fmla="*/ 1150391 h 1516072"/>
                    <a:gd name="connsiteX18" fmla="*/ 15804 w 974607"/>
                    <a:gd name="connsiteY18" fmla="*/ 1160328 h 1516072"/>
                    <a:gd name="connsiteX19" fmla="*/ 6279 w 974607"/>
                    <a:gd name="connsiteY19" fmla="*/ 1169853 h 1516072"/>
                    <a:gd name="connsiteX20" fmla="*/ 4374 w 974607"/>
                    <a:gd name="connsiteY20" fmla="*/ 1175568 h 1516072"/>
                    <a:gd name="connsiteX21" fmla="*/ 564 w 974607"/>
                    <a:gd name="connsiteY21" fmla="*/ 1181283 h 1516072"/>
                    <a:gd name="connsiteX22" fmla="*/ 6279 w 974607"/>
                    <a:gd name="connsiteY22" fmla="*/ 1213668 h 1516072"/>
                    <a:gd name="connsiteX23" fmla="*/ 11994 w 974607"/>
                    <a:gd name="connsiteY23" fmla="*/ 1217478 h 1516072"/>
                    <a:gd name="connsiteX24" fmla="*/ 17709 w 974607"/>
                    <a:gd name="connsiteY24" fmla="*/ 1219383 h 1516072"/>
                    <a:gd name="connsiteX25" fmla="*/ 145344 w 974607"/>
                    <a:gd name="connsiteY25" fmla="*/ 1222421 h 1516072"/>
                    <a:gd name="connsiteX26" fmla="*/ 335999 w 974607"/>
                    <a:gd name="connsiteY26" fmla="*/ 1217478 h 1516072"/>
                    <a:gd name="connsiteX27" fmla="*/ 362514 w 974607"/>
                    <a:gd name="connsiteY27" fmla="*/ 1273701 h 1516072"/>
                    <a:gd name="connsiteX28" fmla="*/ 335071 w 974607"/>
                    <a:gd name="connsiteY28" fmla="*/ 1356594 h 1516072"/>
                    <a:gd name="connsiteX29" fmla="*/ 328224 w 974607"/>
                    <a:gd name="connsiteY29" fmla="*/ 1420386 h 1516072"/>
                    <a:gd name="connsiteX30" fmla="*/ 332034 w 974607"/>
                    <a:gd name="connsiteY30" fmla="*/ 1463223 h 1516072"/>
                    <a:gd name="connsiteX31" fmla="*/ 364419 w 974607"/>
                    <a:gd name="connsiteY31" fmla="*/ 1512753 h 1516072"/>
                    <a:gd name="connsiteX32" fmla="*/ 387279 w 974607"/>
                    <a:gd name="connsiteY32" fmla="*/ 1514658 h 1516072"/>
                    <a:gd name="connsiteX33" fmla="*/ 396804 w 974607"/>
                    <a:gd name="connsiteY33" fmla="*/ 1491798 h 1516072"/>
                    <a:gd name="connsiteX34" fmla="*/ 403085 w 974607"/>
                    <a:gd name="connsiteY34" fmla="*/ 1451433 h 1516072"/>
                    <a:gd name="connsiteX35" fmla="*/ 409367 w 974607"/>
                    <a:gd name="connsiteY35" fmla="*/ 1389340 h 1516072"/>
                    <a:gd name="connsiteX36" fmla="*/ 424041 w 974607"/>
                    <a:gd name="connsiteY36" fmla="*/ 1329152 h 1516072"/>
                    <a:gd name="connsiteX37" fmla="*/ 467289 w 974607"/>
                    <a:gd name="connsiteY37" fmla="*/ 1265103 h 1516072"/>
                    <a:gd name="connsiteX38" fmla="*/ 528455 w 974607"/>
                    <a:gd name="connsiteY38" fmla="*/ 1230091 h 1516072"/>
                    <a:gd name="connsiteX39" fmla="*/ 601154 w 974607"/>
                    <a:gd name="connsiteY39" fmla="*/ 1221700 h 1516072"/>
                    <a:gd name="connsiteX40" fmla="*/ 720654 w 974607"/>
                    <a:gd name="connsiteY40" fmla="*/ 1316538 h 1516072"/>
                    <a:gd name="connsiteX41" fmla="*/ 777804 w 974607"/>
                    <a:gd name="connsiteY41" fmla="*/ 1323798 h 1516072"/>
                    <a:gd name="connsiteX42" fmla="*/ 820435 w 974607"/>
                    <a:gd name="connsiteY42" fmla="*/ 1303924 h 1516072"/>
                    <a:gd name="connsiteX43" fmla="*/ 783519 w 974607"/>
                    <a:gd name="connsiteY43" fmla="*/ 1253673 h 1516072"/>
                    <a:gd name="connsiteX44" fmla="*/ 773994 w 974607"/>
                    <a:gd name="connsiteY44" fmla="*/ 1247958 h 1516072"/>
                    <a:gd name="connsiteX45" fmla="*/ 648264 w 974607"/>
                    <a:gd name="connsiteY45" fmla="*/ 1156518 h 1516072"/>
                    <a:gd name="connsiteX46" fmla="*/ 645998 w 974607"/>
                    <a:gd name="connsiteY46" fmla="*/ 1108121 h 1516072"/>
                    <a:gd name="connsiteX47" fmla="*/ 671124 w 974607"/>
                    <a:gd name="connsiteY47" fmla="*/ 1089843 h 1516072"/>
                    <a:gd name="connsiteX48" fmla="*/ 724464 w 974607"/>
                    <a:gd name="connsiteY48" fmla="*/ 1082223 h 1516072"/>
                    <a:gd name="connsiteX49" fmla="*/ 871149 w 974607"/>
                    <a:gd name="connsiteY49" fmla="*/ 1086033 h 1516072"/>
                    <a:gd name="connsiteX50" fmla="*/ 899724 w 974607"/>
                    <a:gd name="connsiteY50" fmla="*/ 1091748 h 1516072"/>
                    <a:gd name="connsiteX51" fmla="*/ 963835 w 974607"/>
                    <a:gd name="connsiteY51" fmla="*/ 1090672 h 1516072"/>
                    <a:gd name="connsiteX52" fmla="*/ 970209 w 974607"/>
                    <a:gd name="connsiteY52" fmla="*/ 1054008 h 1516072"/>
                    <a:gd name="connsiteX53" fmla="*/ 918620 w 974607"/>
                    <a:gd name="connsiteY53" fmla="*/ 1034598 h 1516072"/>
                    <a:gd name="connsiteX54" fmla="*/ 803186 w 974607"/>
                    <a:gd name="connsiteY54" fmla="*/ 1037069 h 1516072"/>
                    <a:gd name="connsiteX55" fmla="*/ 646360 w 974607"/>
                    <a:gd name="connsiteY55" fmla="*/ 1049838 h 1516072"/>
                    <a:gd name="connsiteX56" fmla="*/ 640078 w 974607"/>
                    <a:gd name="connsiteY56" fmla="*/ 1026051 h 1516072"/>
                    <a:gd name="connsiteX57" fmla="*/ 673029 w 974607"/>
                    <a:gd name="connsiteY57" fmla="*/ 992688 h 1516072"/>
                    <a:gd name="connsiteX58" fmla="*/ 716844 w 974607"/>
                    <a:gd name="connsiteY58" fmla="*/ 952683 h 1516072"/>
                    <a:gd name="connsiteX59" fmla="*/ 732084 w 974607"/>
                    <a:gd name="connsiteY59" fmla="*/ 939348 h 1516072"/>
                    <a:gd name="connsiteX60" fmla="*/ 753039 w 974607"/>
                    <a:gd name="connsiteY60" fmla="*/ 918393 h 1516072"/>
                    <a:gd name="connsiteX61" fmla="*/ 766374 w 974607"/>
                    <a:gd name="connsiteY61" fmla="*/ 889818 h 1516072"/>
                    <a:gd name="connsiteX62" fmla="*/ 764469 w 974607"/>
                    <a:gd name="connsiteY62" fmla="*/ 874578 h 1516072"/>
                    <a:gd name="connsiteX63" fmla="*/ 737799 w 974607"/>
                    <a:gd name="connsiteY63" fmla="*/ 874578 h 1516072"/>
                    <a:gd name="connsiteX64" fmla="*/ 699699 w 974607"/>
                    <a:gd name="connsiteY64" fmla="*/ 899343 h 1516072"/>
                    <a:gd name="connsiteX65" fmla="*/ 595181 w 974607"/>
                    <a:gd name="connsiteY65" fmla="*/ 957831 h 1516072"/>
                    <a:gd name="connsiteX66" fmla="*/ 507294 w 974607"/>
                    <a:gd name="connsiteY66" fmla="*/ 847908 h 1516072"/>
                    <a:gd name="connsiteX67" fmla="*/ 503484 w 974607"/>
                    <a:gd name="connsiteY67" fmla="*/ 358323 h 1516072"/>
                    <a:gd name="connsiteX68" fmla="*/ 499674 w 974607"/>
                    <a:gd name="connsiteY68" fmla="*/ 66858 h 1516072"/>
                    <a:gd name="connsiteX69" fmla="*/ 490149 w 974607"/>
                    <a:gd name="connsiteY69" fmla="*/ 40188 h 1516072"/>
                    <a:gd name="connsiteX70" fmla="*/ 488244 w 974607"/>
                    <a:gd name="connsiteY70" fmla="*/ 34473 h 1516072"/>
                    <a:gd name="connsiteX71" fmla="*/ 484434 w 974607"/>
                    <a:gd name="connsiteY71" fmla="*/ 28758 h 1516072"/>
                    <a:gd name="connsiteX72" fmla="*/ 478719 w 974607"/>
                    <a:gd name="connsiteY72" fmla="*/ 17328 h 1516072"/>
                    <a:gd name="connsiteX73" fmla="*/ 473004 w 974607"/>
                    <a:gd name="connsiteY73" fmla="*/ 13518 h 1516072"/>
                    <a:gd name="connsiteX74" fmla="*/ 469194 w 974607"/>
                    <a:gd name="connsiteY74" fmla="*/ 7803 h 1516072"/>
                    <a:gd name="connsiteX75" fmla="*/ 429189 w 974607"/>
                    <a:gd name="connsiteY75" fmla="*/ 11613 h 1516072"/>
                    <a:gd name="connsiteX76" fmla="*/ 425379 w 974607"/>
                    <a:gd name="connsiteY76" fmla="*/ 78288 h 1516072"/>
                    <a:gd name="connsiteX77" fmla="*/ 425379 w 974607"/>
                    <a:gd name="connsiteY77" fmla="*/ 84003 h 1516072"/>
                    <a:gd name="connsiteX78" fmla="*/ 436603 w 974607"/>
                    <a:gd name="connsiteY78" fmla="*/ 225952 h 1516072"/>
                    <a:gd name="connsiteX79" fmla="*/ 440619 w 974607"/>
                    <a:gd name="connsiteY79" fmla="*/ 421188 h 1516072"/>
                    <a:gd name="connsiteX80" fmla="*/ 440002 w 974607"/>
                    <a:gd name="connsiteY80" fmla="*/ 789160 h 1516072"/>
                    <a:gd name="connsiteX81" fmla="*/ 430322 w 974607"/>
                    <a:gd name="connsiteY81" fmla="*/ 879006 h 1516072"/>
                    <a:gd name="connsiteX0" fmla="*/ 430941 w 975226"/>
                    <a:gd name="connsiteY0" fmla="*/ 879006 h 1516072"/>
                    <a:gd name="connsiteX1" fmla="*/ 393046 w 975226"/>
                    <a:gd name="connsiteY1" fmla="*/ 931934 h 1516072"/>
                    <a:gd name="connsiteX2" fmla="*/ 313603 w 975226"/>
                    <a:gd name="connsiteY2" fmla="*/ 966018 h 1516072"/>
                    <a:gd name="connsiteX3" fmla="*/ 258564 w 975226"/>
                    <a:gd name="connsiteY3" fmla="*/ 967151 h 1516072"/>
                    <a:gd name="connsiteX4" fmla="*/ 189572 w 975226"/>
                    <a:gd name="connsiteY4" fmla="*/ 949800 h 1516072"/>
                    <a:gd name="connsiteX5" fmla="*/ 117388 w 975226"/>
                    <a:gd name="connsiteY5" fmla="*/ 903153 h 1516072"/>
                    <a:gd name="connsiteX6" fmla="*/ 60238 w 975226"/>
                    <a:gd name="connsiteY6" fmla="*/ 874578 h 1516072"/>
                    <a:gd name="connsiteX7" fmla="*/ 46903 w 975226"/>
                    <a:gd name="connsiteY7" fmla="*/ 895533 h 1516072"/>
                    <a:gd name="connsiteX8" fmla="*/ 50713 w 975226"/>
                    <a:gd name="connsiteY8" fmla="*/ 933633 h 1516072"/>
                    <a:gd name="connsiteX9" fmla="*/ 54523 w 975226"/>
                    <a:gd name="connsiteY9" fmla="*/ 939348 h 1516072"/>
                    <a:gd name="connsiteX10" fmla="*/ 60238 w 975226"/>
                    <a:gd name="connsiteY10" fmla="*/ 943158 h 1516072"/>
                    <a:gd name="connsiteX11" fmla="*/ 64048 w 975226"/>
                    <a:gd name="connsiteY11" fmla="*/ 948873 h 1516072"/>
                    <a:gd name="connsiteX12" fmla="*/ 81193 w 975226"/>
                    <a:gd name="connsiteY12" fmla="*/ 958398 h 1516072"/>
                    <a:gd name="connsiteX13" fmla="*/ 166918 w 975226"/>
                    <a:gd name="connsiteY13" fmla="*/ 979353 h 1516072"/>
                    <a:gd name="connsiteX14" fmla="*/ 267883 w 975226"/>
                    <a:gd name="connsiteY14" fmla="*/ 1021263 h 1516072"/>
                    <a:gd name="connsiteX15" fmla="*/ 279313 w 975226"/>
                    <a:gd name="connsiteY15" fmla="*/ 1076508 h 1516072"/>
                    <a:gd name="connsiteX16" fmla="*/ 265000 w 975226"/>
                    <a:gd name="connsiteY16" fmla="*/ 1119397 h 1516072"/>
                    <a:gd name="connsiteX17" fmla="*/ 186843 w 975226"/>
                    <a:gd name="connsiteY17" fmla="*/ 1150391 h 1516072"/>
                    <a:gd name="connsiteX18" fmla="*/ 16423 w 975226"/>
                    <a:gd name="connsiteY18" fmla="*/ 1160328 h 1516072"/>
                    <a:gd name="connsiteX19" fmla="*/ 4993 w 975226"/>
                    <a:gd name="connsiteY19" fmla="*/ 1175568 h 1516072"/>
                    <a:gd name="connsiteX20" fmla="*/ 1183 w 975226"/>
                    <a:gd name="connsiteY20" fmla="*/ 1181283 h 1516072"/>
                    <a:gd name="connsiteX21" fmla="*/ 6898 w 975226"/>
                    <a:gd name="connsiteY21" fmla="*/ 1213668 h 1516072"/>
                    <a:gd name="connsiteX22" fmla="*/ 12613 w 975226"/>
                    <a:gd name="connsiteY22" fmla="*/ 1217478 h 1516072"/>
                    <a:gd name="connsiteX23" fmla="*/ 18328 w 975226"/>
                    <a:gd name="connsiteY23" fmla="*/ 1219383 h 1516072"/>
                    <a:gd name="connsiteX24" fmla="*/ 145963 w 975226"/>
                    <a:gd name="connsiteY24" fmla="*/ 1222421 h 1516072"/>
                    <a:gd name="connsiteX25" fmla="*/ 336618 w 975226"/>
                    <a:gd name="connsiteY25" fmla="*/ 1217478 h 1516072"/>
                    <a:gd name="connsiteX26" fmla="*/ 363133 w 975226"/>
                    <a:gd name="connsiteY26" fmla="*/ 1273701 h 1516072"/>
                    <a:gd name="connsiteX27" fmla="*/ 335690 w 975226"/>
                    <a:gd name="connsiteY27" fmla="*/ 1356594 h 1516072"/>
                    <a:gd name="connsiteX28" fmla="*/ 328843 w 975226"/>
                    <a:gd name="connsiteY28" fmla="*/ 1420386 h 1516072"/>
                    <a:gd name="connsiteX29" fmla="*/ 332653 w 975226"/>
                    <a:gd name="connsiteY29" fmla="*/ 1463223 h 1516072"/>
                    <a:gd name="connsiteX30" fmla="*/ 365038 w 975226"/>
                    <a:gd name="connsiteY30" fmla="*/ 1512753 h 1516072"/>
                    <a:gd name="connsiteX31" fmla="*/ 387898 w 975226"/>
                    <a:gd name="connsiteY31" fmla="*/ 1514658 h 1516072"/>
                    <a:gd name="connsiteX32" fmla="*/ 397423 w 975226"/>
                    <a:gd name="connsiteY32" fmla="*/ 1491798 h 1516072"/>
                    <a:gd name="connsiteX33" fmla="*/ 403704 w 975226"/>
                    <a:gd name="connsiteY33" fmla="*/ 1451433 h 1516072"/>
                    <a:gd name="connsiteX34" fmla="*/ 409986 w 975226"/>
                    <a:gd name="connsiteY34" fmla="*/ 1389340 h 1516072"/>
                    <a:gd name="connsiteX35" fmla="*/ 424660 w 975226"/>
                    <a:gd name="connsiteY35" fmla="*/ 1329152 h 1516072"/>
                    <a:gd name="connsiteX36" fmla="*/ 467908 w 975226"/>
                    <a:gd name="connsiteY36" fmla="*/ 1265103 h 1516072"/>
                    <a:gd name="connsiteX37" fmla="*/ 529074 w 975226"/>
                    <a:gd name="connsiteY37" fmla="*/ 1230091 h 1516072"/>
                    <a:gd name="connsiteX38" fmla="*/ 601773 w 975226"/>
                    <a:gd name="connsiteY38" fmla="*/ 1221700 h 1516072"/>
                    <a:gd name="connsiteX39" fmla="*/ 721273 w 975226"/>
                    <a:gd name="connsiteY39" fmla="*/ 1316538 h 1516072"/>
                    <a:gd name="connsiteX40" fmla="*/ 778423 w 975226"/>
                    <a:gd name="connsiteY40" fmla="*/ 1323798 h 1516072"/>
                    <a:gd name="connsiteX41" fmla="*/ 821054 w 975226"/>
                    <a:gd name="connsiteY41" fmla="*/ 1303924 h 1516072"/>
                    <a:gd name="connsiteX42" fmla="*/ 784138 w 975226"/>
                    <a:gd name="connsiteY42" fmla="*/ 1253673 h 1516072"/>
                    <a:gd name="connsiteX43" fmla="*/ 774613 w 975226"/>
                    <a:gd name="connsiteY43" fmla="*/ 1247958 h 1516072"/>
                    <a:gd name="connsiteX44" fmla="*/ 648883 w 975226"/>
                    <a:gd name="connsiteY44" fmla="*/ 1156518 h 1516072"/>
                    <a:gd name="connsiteX45" fmla="*/ 646617 w 975226"/>
                    <a:gd name="connsiteY45" fmla="*/ 1108121 h 1516072"/>
                    <a:gd name="connsiteX46" fmla="*/ 671743 w 975226"/>
                    <a:gd name="connsiteY46" fmla="*/ 1089843 h 1516072"/>
                    <a:gd name="connsiteX47" fmla="*/ 725083 w 975226"/>
                    <a:gd name="connsiteY47" fmla="*/ 1082223 h 1516072"/>
                    <a:gd name="connsiteX48" fmla="*/ 871768 w 975226"/>
                    <a:gd name="connsiteY48" fmla="*/ 1086033 h 1516072"/>
                    <a:gd name="connsiteX49" fmla="*/ 900343 w 975226"/>
                    <a:gd name="connsiteY49" fmla="*/ 1091748 h 1516072"/>
                    <a:gd name="connsiteX50" fmla="*/ 964454 w 975226"/>
                    <a:gd name="connsiteY50" fmla="*/ 1090672 h 1516072"/>
                    <a:gd name="connsiteX51" fmla="*/ 970828 w 975226"/>
                    <a:gd name="connsiteY51" fmla="*/ 1054008 h 1516072"/>
                    <a:gd name="connsiteX52" fmla="*/ 919239 w 975226"/>
                    <a:gd name="connsiteY52" fmla="*/ 1034598 h 1516072"/>
                    <a:gd name="connsiteX53" fmla="*/ 803805 w 975226"/>
                    <a:gd name="connsiteY53" fmla="*/ 1037069 h 1516072"/>
                    <a:gd name="connsiteX54" fmla="*/ 646979 w 975226"/>
                    <a:gd name="connsiteY54" fmla="*/ 1049838 h 1516072"/>
                    <a:gd name="connsiteX55" fmla="*/ 640697 w 975226"/>
                    <a:gd name="connsiteY55" fmla="*/ 1026051 h 1516072"/>
                    <a:gd name="connsiteX56" fmla="*/ 673648 w 975226"/>
                    <a:gd name="connsiteY56" fmla="*/ 992688 h 1516072"/>
                    <a:gd name="connsiteX57" fmla="*/ 717463 w 975226"/>
                    <a:gd name="connsiteY57" fmla="*/ 952683 h 1516072"/>
                    <a:gd name="connsiteX58" fmla="*/ 732703 w 975226"/>
                    <a:gd name="connsiteY58" fmla="*/ 939348 h 1516072"/>
                    <a:gd name="connsiteX59" fmla="*/ 753658 w 975226"/>
                    <a:gd name="connsiteY59" fmla="*/ 918393 h 1516072"/>
                    <a:gd name="connsiteX60" fmla="*/ 766993 w 975226"/>
                    <a:gd name="connsiteY60" fmla="*/ 889818 h 1516072"/>
                    <a:gd name="connsiteX61" fmla="*/ 765088 w 975226"/>
                    <a:gd name="connsiteY61" fmla="*/ 874578 h 1516072"/>
                    <a:gd name="connsiteX62" fmla="*/ 738418 w 975226"/>
                    <a:gd name="connsiteY62" fmla="*/ 874578 h 1516072"/>
                    <a:gd name="connsiteX63" fmla="*/ 700318 w 975226"/>
                    <a:gd name="connsiteY63" fmla="*/ 899343 h 1516072"/>
                    <a:gd name="connsiteX64" fmla="*/ 595800 w 975226"/>
                    <a:gd name="connsiteY64" fmla="*/ 957831 h 1516072"/>
                    <a:gd name="connsiteX65" fmla="*/ 507913 w 975226"/>
                    <a:gd name="connsiteY65" fmla="*/ 847908 h 1516072"/>
                    <a:gd name="connsiteX66" fmla="*/ 504103 w 975226"/>
                    <a:gd name="connsiteY66" fmla="*/ 358323 h 1516072"/>
                    <a:gd name="connsiteX67" fmla="*/ 500293 w 975226"/>
                    <a:gd name="connsiteY67" fmla="*/ 66858 h 1516072"/>
                    <a:gd name="connsiteX68" fmla="*/ 490768 w 975226"/>
                    <a:gd name="connsiteY68" fmla="*/ 40188 h 1516072"/>
                    <a:gd name="connsiteX69" fmla="*/ 488863 w 975226"/>
                    <a:gd name="connsiteY69" fmla="*/ 34473 h 1516072"/>
                    <a:gd name="connsiteX70" fmla="*/ 485053 w 975226"/>
                    <a:gd name="connsiteY70" fmla="*/ 28758 h 1516072"/>
                    <a:gd name="connsiteX71" fmla="*/ 479338 w 975226"/>
                    <a:gd name="connsiteY71" fmla="*/ 17328 h 1516072"/>
                    <a:gd name="connsiteX72" fmla="*/ 473623 w 975226"/>
                    <a:gd name="connsiteY72" fmla="*/ 13518 h 1516072"/>
                    <a:gd name="connsiteX73" fmla="*/ 469813 w 975226"/>
                    <a:gd name="connsiteY73" fmla="*/ 7803 h 1516072"/>
                    <a:gd name="connsiteX74" fmla="*/ 429808 w 975226"/>
                    <a:gd name="connsiteY74" fmla="*/ 11613 h 1516072"/>
                    <a:gd name="connsiteX75" fmla="*/ 425998 w 975226"/>
                    <a:gd name="connsiteY75" fmla="*/ 78288 h 1516072"/>
                    <a:gd name="connsiteX76" fmla="*/ 425998 w 975226"/>
                    <a:gd name="connsiteY76" fmla="*/ 84003 h 1516072"/>
                    <a:gd name="connsiteX77" fmla="*/ 437222 w 975226"/>
                    <a:gd name="connsiteY77" fmla="*/ 225952 h 1516072"/>
                    <a:gd name="connsiteX78" fmla="*/ 441238 w 975226"/>
                    <a:gd name="connsiteY78" fmla="*/ 421188 h 1516072"/>
                    <a:gd name="connsiteX79" fmla="*/ 440621 w 975226"/>
                    <a:gd name="connsiteY79" fmla="*/ 789160 h 1516072"/>
                    <a:gd name="connsiteX80" fmla="*/ 430941 w 975226"/>
                    <a:gd name="connsiteY80" fmla="*/ 879006 h 1516072"/>
                    <a:gd name="connsiteX0" fmla="*/ 430609 w 974894"/>
                    <a:gd name="connsiteY0" fmla="*/ 879006 h 1516072"/>
                    <a:gd name="connsiteX1" fmla="*/ 392714 w 974894"/>
                    <a:gd name="connsiteY1" fmla="*/ 931934 h 1516072"/>
                    <a:gd name="connsiteX2" fmla="*/ 313271 w 974894"/>
                    <a:gd name="connsiteY2" fmla="*/ 966018 h 1516072"/>
                    <a:gd name="connsiteX3" fmla="*/ 258232 w 974894"/>
                    <a:gd name="connsiteY3" fmla="*/ 967151 h 1516072"/>
                    <a:gd name="connsiteX4" fmla="*/ 189240 w 974894"/>
                    <a:gd name="connsiteY4" fmla="*/ 949800 h 1516072"/>
                    <a:gd name="connsiteX5" fmla="*/ 117056 w 974894"/>
                    <a:gd name="connsiteY5" fmla="*/ 903153 h 1516072"/>
                    <a:gd name="connsiteX6" fmla="*/ 59906 w 974894"/>
                    <a:gd name="connsiteY6" fmla="*/ 874578 h 1516072"/>
                    <a:gd name="connsiteX7" fmla="*/ 46571 w 974894"/>
                    <a:gd name="connsiteY7" fmla="*/ 895533 h 1516072"/>
                    <a:gd name="connsiteX8" fmla="*/ 50381 w 974894"/>
                    <a:gd name="connsiteY8" fmla="*/ 933633 h 1516072"/>
                    <a:gd name="connsiteX9" fmla="*/ 54191 w 974894"/>
                    <a:gd name="connsiteY9" fmla="*/ 939348 h 1516072"/>
                    <a:gd name="connsiteX10" fmla="*/ 59906 w 974894"/>
                    <a:gd name="connsiteY10" fmla="*/ 943158 h 1516072"/>
                    <a:gd name="connsiteX11" fmla="*/ 63716 w 974894"/>
                    <a:gd name="connsiteY11" fmla="*/ 948873 h 1516072"/>
                    <a:gd name="connsiteX12" fmla="*/ 80861 w 974894"/>
                    <a:gd name="connsiteY12" fmla="*/ 958398 h 1516072"/>
                    <a:gd name="connsiteX13" fmla="*/ 166586 w 974894"/>
                    <a:gd name="connsiteY13" fmla="*/ 979353 h 1516072"/>
                    <a:gd name="connsiteX14" fmla="*/ 267551 w 974894"/>
                    <a:gd name="connsiteY14" fmla="*/ 1021263 h 1516072"/>
                    <a:gd name="connsiteX15" fmla="*/ 278981 w 974894"/>
                    <a:gd name="connsiteY15" fmla="*/ 1076508 h 1516072"/>
                    <a:gd name="connsiteX16" fmla="*/ 264668 w 974894"/>
                    <a:gd name="connsiteY16" fmla="*/ 1119397 h 1516072"/>
                    <a:gd name="connsiteX17" fmla="*/ 186511 w 974894"/>
                    <a:gd name="connsiteY17" fmla="*/ 1150391 h 1516072"/>
                    <a:gd name="connsiteX18" fmla="*/ 45748 w 974894"/>
                    <a:gd name="connsiteY18" fmla="*/ 1162799 h 1516072"/>
                    <a:gd name="connsiteX19" fmla="*/ 4661 w 974894"/>
                    <a:gd name="connsiteY19" fmla="*/ 1175568 h 1516072"/>
                    <a:gd name="connsiteX20" fmla="*/ 851 w 974894"/>
                    <a:gd name="connsiteY20" fmla="*/ 1181283 h 1516072"/>
                    <a:gd name="connsiteX21" fmla="*/ 6566 w 974894"/>
                    <a:gd name="connsiteY21" fmla="*/ 1213668 h 1516072"/>
                    <a:gd name="connsiteX22" fmla="*/ 12281 w 974894"/>
                    <a:gd name="connsiteY22" fmla="*/ 1217478 h 1516072"/>
                    <a:gd name="connsiteX23" fmla="*/ 17996 w 974894"/>
                    <a:gd name="connsiteY23" fmla="*/ 1219383 h 1516072"/>
                    <a:gd name="connsiteX24" fmla="*/ 145631 w 974894"/>
                    <a:gd name="connsiteY24" fmla="*/ 1222421 h 1516072"/>
                    <a:gd name="connsiteX25" fmla="*/ 336286 w 974894"/>
                    <a:gd name="connsiteY25" fmla="*/ 1217478 h 1516072"/>
                    <a:gd name="connsiteX26" fmla="*/ 362801 w 974894"/>
                    <a:gd name="connsiteY26" fmla="*/ 1273701 h 1516072"/>
                    <a:gd name="connsiteX27" fmla="*/ 335358 w 974894"/>
                    <a:gd name="connsiteY27" fmla="*/ 1356594 h 1516072"/>
                    <a:gd name="connsiteX28" fmla="*/ 328511 w 974894"/>
                    <a:gd name="connsiteY28" fmla="*/ 1420386 h 1516072"/>
                    <a:gd name="connsiteX29" fmla="*/ 332321 w 974894"/>
                    <a:gd name="connsiteY29" fmla="*/ 1463223 h 1516072"/>
                    <a:gd name="connsiteX30" fmla="*/ 364706 w 974894"/>
                    <a:gd name="connsiteY30" fmla="*/ 1512753 h 1516072"/>
                    <a:gd name="connsiteX31" fmla="*/ 387566 w 974894"/>
                    <a:gd name="connsiteY31" fmla="*/ 1514658 h 1516072"/>
                    <a:gd name="connsiteX32" fmla="*/ 397091 w 974894"/>
                    <a:gd name="connsiteY32" fmla="*/ 1491798 h 1516072"/>
                    <a:gd name="connsiteX33" fmla="*/ 403372 w 974894"/>
                    <a:gd name="connsiteY33" fmla="*/ 1451433 h 1516072"/>
                    <a:gd name="connsiteX34" fmla="*/ 409654 w 974894"/>
                    <a:gd name="connsiteY34" fmla="*/ 1389340 h 1516072"/>
                    <a:gd name="connsiteX35" fmla="*/ 424328 w 974894"/>
                    <a:gd name="connsiteY35" fmla="*/ 1329152 h 1516072"/>
                    <a:gd name="connsiteX36" fmla="*/ 467576 w 974894"/>
                    <a:gd name="connsiteY36" fmla="*/ 1265103 h 1516072"/>
                    <a:gd name="connsiteX37" fmla="*/ 528742 w 974894"/>
                    <a:gd name="connsiteY37" fmla="*/ 1230091 h 1516072"/>
                    <a:gd name="connsiteX38" fmla="*/ 601441 w 974894"/>
                    <a:gd name="connsiteY38" fmla="*/ 1221700 h 1516072"/>
                    <a:gd name="connsiteX39" fmla="*/ 720941 w 974894"/>
                    <a:gd name="connsiteY39" fmla="*/ 1316538 h 1516072"/>
                    <a:gd name="connsiteX40" fmla="*/ 778091 w 974894"/>
                    <a:gd name="connsiteY40" fmla="*/ 1323798 h 1516072"/>
                    <a:gd name="connsiteX41" fmla="*/ 820722 w 974894"/>
                    <a:gd name="connsiteY41" fmla="*/ 1303924 h 1516072"/>
                    <a:gd name="connsiteX42" fmla="*/ 783806 w 974894"/>
                    <a:gd name="connsiteY42" fmla="*/ 1253673 h 1516072"/>
                    <a:gd name="connsiteX43" fmla="*/ 774281 w 974894"/>
                    <a:gd name="connsiteY43" fmla="*/ 1247958 h 1516072"/>
                    <a:gd name="connsiteX44" fmla="*/ 648551 w 974894"/>
                    <a:gd name="connsiteY44" fmla="*/ 1156518 h 1516072"/>
                    <a:gd name="connsiteX45" fmla="*/ 646285 w 974894"/>
                    <a:gd name="connsiteY45" fmla="*/ 1108121 h 1516072"/>
                    <a:gd name="connsiteX46" fmla="*/ 671411 w 974894"/>
                    <a:gd name="connsiteY46" fmla="*/ 1089843 h 1516072"/>
                    <a:gd name="connsiteX47" fmla="*/ 724751 w 974894"/>
                    <a:gd name="connsiteY47" fmla="*/ 1082223 h 1516072"/>
                    <a:gd name="connsiteX48" fmla="*/ 871436 w 974894"/>
                    <a:gd name="connsiteY48" fmla="*/ 1086033 h 1516072"/>
                    <a:gd name="connsiteX49" fmla="*/ 900011 w 974894"/>
                    <a:gd name="connsiteY49" fmla="*/ 1091748 h 1516072"/>
                    <a:gd name="connsiteX50" fmla="*/ 964122 w 974894"/>
                    <a:gd name="connsiteY50" fmla="*/ 1090672 h 1516072"/>
                    <a:gd name="connsiteX51" fmla="*/ 970496 w 974894"/>
                    <a:gd name="connsiteY51" fmla="*/ 1054008 h 1516072"/>
                    <a:gd name="connsiteX52" fmla="*/ 918907 w 974894"/>
                    <a:gd name="connsiteY52" fmla="*/ 1034598 h 1516072"/>
                    <a:gd name="connsiteX53" fmla="*/ 803473 w 974894"/>
                    <a:gd name="connsiteY53" fmla="*/ 1037069 h 1516072"/>
                    <a:gd name="connsiteX54" fmla="*/ 646647 w 974894"/>
                    <a:gd name="connsiteY54" fmla="*/ 1049838 h 1516072"/>
                    <a:gd name="connsiteX55" fmla="*/ 640365 w 974894"/>
                    <a:gd name="connsiteY55" fmla="*/ 1026051 h 1516072"/>
                    <a:gd name="connsiteX56" fmla="*/ 673316 w 974894"/>
                    <a:gd name="connsiteY56" fmla="*/ 992688 h 1516072"/>
                    <a:gd name="connsiteX57" fmla="*/ 717131 w 974894"/>
                    <a:gd name="connsiteY57" fmla="*/ 952683 h 1516072"/>
                    <a:gd name="connsiteX58" fmla="*/ 732371 w 974894"/>
                    <a:gd name="connsiteY58" fmla="*/ 939348 h 1516072"/>
                    <a:gd name="connsiteX59" fmla="*/ 753326 w 974894"/>
                    <a:gd name="connsiteY59" fmla="*/ 918393 h 1516072"/>
                    <a:gd name="connsiteX60" fmla="*/ 766661 w 974894"/>
                    <a:gd name="connsiteY60" fmla="*/ 889818 h 1516072"/>
                    <a:gd name="connsiteX61" fmla="*/ 764756 w 974894"/>
                    <a:gd name="connsiteY61" fmla="*/ 874578 h 1516072"/>
                    <a:gd name="connsiteX62" fmla="*/ 738086 w 974894"/>
                    <a:gd name="connsiteY62" fmla="*/ 874578 h 1516072"/>
                    <a:gd name="connsiteX63" fmla="*/ 699986 w 974894"/>
                    <a:gd name="connsiteY63" fmla="*/ 899343 h 1516072"/>
                    <a:gd name="connsiteX64" fmla="*/ 595468 w 974894"/>
                    <a:gd name="connsiteY64" fmla="*/ 957831 h 1516072"/>
                    <a:gd name="connsiteX65" fmla="*/ 507581 w 974894"/>
                    <a:gd name="connsiteY65" fmla="*/ 847908 h 1516072"/>
                    <a:gd name="connsiteX66" fmla="*/ 503771 w 974894"/>
                    <a:gd name="connsiteY66" fmla="*/ 358323 h 1516072"/>
                    <a:gd name="connsiteX67" fmla="*/ 499961 w 974894"/>
                    <a:gd name="connsiteY67" fmla="*/ 66858 h 1516072"/>
                    <a:gd name="connsiteX68" fmla="*/ 490436 w 974894"/>
                    <a:gd name="connsiteY68" fmla="*/ 40188 h 1516072"/>
                    <a:gd name="connsiteX69" fmla="*/ 488531 w 974894"/>
                    <a:gd name="connsiteY69" fmla="*/ 34473 h 1516072"/>
                    <a:gd name="connsiteX70" fmla="*/ 484721 w 974894"/>
                    <a:gd name="connsiteY70" fmla="*/ 28758 h 1516072"/>
                    <a:gd name="connsiteX71" fmla="*/ 479006 w 974894"/>
                    <a:gd name="connsiteY71" fmla="*/ 17328 h 1516072"/>
                    <a:gd name="connsiteX72" fmla="*/ 473291 w 974894"/>
                    <a:gd name="connsiteY72" fmla="*/ 13518 h 1516072"/>
                    <a:gd name="connsiteX73" fmla="*/ 469481 w 974894"/>
                    <a:gd name="connsiteY73" fmla="*/ 7803 h 1516072"/>
                    <a:gd name="connsiteX74" fmla="*/ 429476 w 974894"/>
                    <a:gd name="connsiteY74" fmla="*/ 11613 h 1516072"/>
                    <a:gd name="connsiteX75" fmla="*/ 425666 w 974894"/>
                    <a:gd name="connsiteY75" fmla="*/ 78288 h 1516072"/>
                    <a:gd name="connsiteX76" fmla="*/ 425666 w 974894"/>
                    <a:gd name="connsiteY76" fmla="*/ 84003 h 1516072"/>
                    <a:gd name="connsiteX77" fmla="*/ 436890 w 974894"/>
                    <a:gd name="connsiteY77" fmla="*/ 225952 h 1516072"/>
                    <a:gd name="connsiteX78" fmla="*/ 440906 w 974894"/>
                    <a:gd name="connsiteY78" fmla="*/ 421188 h 1516072"/>
                    <a:gd name="connsiteX79" fmla="*/ 440289 w 974894"/>
                    <a:gd name="connsiteY79" fmla="*/ 789160 h 1516072"/>
                    <a:gd name="connsiteX80" fmla="*/ 430609 w 974894"/>
                    <a:gd name="connsiteY80" fmla="*/ 879006 h 1516072"/>
                    <a:gd name="connsiteX0" fmla="*/ 430609 w 974894"/>
                    <a:gd name="connsiteY0" fmla="*/ 879006 h 1516072"/>
                    <a:gd name="connsiteX1" fmla="*/ 392714 w 974894"/>
                    <a:gd name="connsiteY1" fmla="*/ 931934 h 1516072"/>
                    <a:gd name="connsiteX2" fmla="*/ 313271 w 974894"/>
                    <a:gd name="connsiteY2" fmla="*/ 966018 h 1516072"/>
                    <a:gd name="connsiteX3" fmla="*/ 258232 w 974894"/>
                    <a:gd name="connsiteY3" fmla="*/ 967151 h 1516072"/>
                    <a:gd name="connsiteX4" fmla="*/ 189240 w 974894"/>
                    <a:gd name="connsiteY4" fmla="*/ 949800 h 1516072"/>
                    <a:gd name="connsiteX5" fmla="*/ 117056 w 974894"/>
                    <a:gd name="connsiteY5" fmla="*/ 903153 h 1516072"/>
                    <a:gd name="connsiteX6" fmla="*/ 59906 w 974894"/>
                    <a:gd name="connsiteY6" fmla="*/ 874578 h 1516072"/>
                    <a:gd name="connsiteX7" fmla="*/ 46571 w 974894"/>
                    <a:gd name="connsiteY7" fmla="*/ 895533 h 1516072"/>
                    <a:gd name="connsiteX8" fmla="*/ 50381 w 974894"/>
                    <a:gd name="connsiteY8" fmla="*/ 933633 h 1516072"/>
                    <a:gd name="connsiteX9" fmla="*/ 54191 w 974894"/>
                    <a:gd name="connsiteY9" fmla="*/ 939348 h 1516072"/>
                    <a:gd name="connsiteX10" fmla="*/ 59906 w 974894"/>
                    <a:gd name="connsiteY10" fmla="*/ 943158 h 1516072"/>
                    <a:gd name="connsiteX11" fmla="*/ 63716 w 974894"/>
                    <a:gd name="connsiteY11" fmla="*/ 948873 h 1516072"/>
                    <a:gd name="connsiteX12" fmla="*/ 80861 w 974894"/>
                    <a:gd name="connsiteY12" fmla="*/ 958398 h 1516072"/>
                    <a:gd name="connsiteX13" fmla="*/ 166586 w 974894"/>
                    <a:gd name="connsiteY13" fmla="*/ 979353 h 1516072"/>
                    <a:gd name="connsiteX14" fmla="*/ 267551 w 974894"/>
                    <a:gd name="connsiteY14" fmla="*/ 1021263 h 1516072"/>
                    <a:gd name="connsiteX15" fmla="*/ 278981 w 974894"/>
                    <a:gd name="connsiteY15" fmla="*/ 1076508 h 1516072"/>
                    <a:gd name="connsiteX16" fmla="*/ 264668 w 974894"/>
                    <a:gd name="connsiteY16" fmla="*/ 1119397 h 1516072"/>
                    <a:gd name="connsiteX17" fmla="*/ 186511 w 974894"/>
                    <a:gd name="connsiteY17" fmla="*/ 1150391 h 1516072"/>
                    <a:gd name="connsiteX18" fmla="*/ 45748 w 974894"/>
                    <a:gd name="connsiteY18" fmla="*/ 1162799 h 1516072"/>
                    <a:gd name="connsiteX19" fmla="*/ 4661 w 974894"/>
                    <a:gd name="connsiteY19" fmla="*/ 1175568 h 1516072"/>
                    <a:gd name="connsiteX20" fmla="*/ 851 w 974894"/>
                    <a:gd name="connsiteY20" fmla="*/ 1181283 h 1516072"/>
                    <a:gd name="connsiteX21" fmla="*/ 6566 w 974894"/>
                    <a:gd name="connsiteY21" fmla="*/ 1213668 h 1516072"/>
                    <a:gd name="connsiteX22" fmla="*/ 12281 w 974894"/>
                    <a:gd name="connsiteY22" fmla="*/ 1217478 h 1516072"/>
                    <a:gd name="connsiteX23" fmla="*/ 17996 w 974894"/>
                    <a:gd name="connsiteY23" fmla="*/ 1219383 h 1516072"/>
                    <a:gd name="connsiteX24" fmla="*/ 145631 w 974894"/>
                    <a:gd name="connsiteY24" fmla="*/ 1222421 h 1516072"/>
                    <a:gd name="connsiteX25" fmla="*/ 336286 w 974894"/>
                    <a:gd name="connsiteY25" fmla="*/ 1217478 h 1516072"/>
                    <a:gd name="connsiteX26" fmla="*/ 362801 w 974894"/>
                    <a:gd name="connsiteY26" fmla="*/ 1273701 h 1516072"/>
                    <a:gd name="connsiteX27" fmla="*/ 335358 w 974894"/>
                    <a:gd name="connsiteY27" fmla="*/ 1356594 h 1516072"/>
                    <a:gd name="connsiteX28" fmla="*/ 328511 w 974894"/>
                    <a:gd name="connsiteY28" fmla="*/ 1420386 h 1516072"/>
                    <a:gd name="connsiteX29" fmla="*/ 332321 w 974894"/>
                    <a:gd name="connsiteY29" fmla="*/ 1463223 h 1516072"/>
                    <a:gd name="connsiteX30" fmla="*/ 364706 w 974894"/>
                    <a:gd name="connsiteY30" fmla="*/ 1512753 h 1516072"/>
                    <a:gd name="connsiteX31" fmla="*/ 387566 w 974894"/>
                    <a:gd name="connsiteY31" fmla="*/ 1514658 h 1516072"/>
                    <a:gd name="connsiteX32" fmla="*/ 397091 w 974894"/>
                    <a:gd name="connsiteY32" fmla="*/ 1491798 h 1516072"/>
                    <a:gd name="connsiteX33" fmla="*/ 403372 w 974894"/>
                    <a:gd name="connsiteY33" fmla="*/ 1451433 h 1516072"/>
                    <a:gd name="connsiteX34" fmla="*/ 409654 w 974894"/>
                    <a:gd name="connsiteY34" fmla="*/ 1389340 h 1516072"/>
                    <a:gd name="connsiteX35" fmla="*/ 424328 w 974894"/>
                    <a:gd name="connsiteY35" fmla="*/ 1329152 h 1516072"/>
                    <a:gd name="connsiteX36" fmla="*/ 467576 w 974894"/>
                    <a:gd name="connsiteY36" fmla="*/ 1265103 h 1516072"/>
                    <a:gd name="connsiteX37" fmla="*/ 528742 w 974894"/>
                    <a:gd name="connsiteY37" fmla="*/ 1230091 h 1516072"/>
                    <a:gd name="connsiteX38" fmla="*/ 601441 w 974894"/>
                    <a:gd name="connsiteY38" fmla="*/ 1221700 h 1516072"/>
                    <a:gd name="connsiteX39" fmla="*/ 720941 w 974894"/>
                    <a:gd name="connsiteY39" fmla="*/ 1316538 h 1516072"/>
                    <a:gd name="connsiteX40" fmla="*/ 778091 w 974894"/>
                    <a:gd name="connsiteY40" fmla="*/ 1323798 h 1516072"/>
                    <a:gd name="connsiteX41" fmla="*/ 820722 w 974894"/>
                    <a:gd name="connsiteY41" fmla="*/ 1303924 h 1516072"/>
                    <a:gd name="connsiteX42" fmla="*/ 783806 w 974894"/>
                    <a:gd name="connsiteY42" fmla="*/ 1253673 h 1516072"/>
                    <a:gd name="connsiteX43" fmla="*/ 774281 w 974894"/>
                    <a:gd name="connsiteY43" fmla="*/ 1247958 h 1516072"/>
                    <a:gd name="connsiteX44" fmla="*/ 648551 w 974894"/>
                    <a:gd name="connsiteY44" fmla="*/ 1156518 h 1516072"/>
                    <a:gd name="connsiteX45" fmla="*/ 646285 w 974894"/>
                    <a:gd name="connsiteY45" fmla="*/ 1108121 h 1516072"/>
                    <a:gd name="connsiteX46" fmla="*/ 671411 w 974894"/>
                    <a:gd name="connsiteY46" fmla="*/ 1089843 h 1516072"/>
                    <a:gd name="connsiteX47" fmla="*/ 724751 w 974894"/>
                    <a:gd name="connsiteY47" fmla="*/ 1082223 h 1516072"/>
                    <a:gd name="connsiteX48" fmla="*/ 871436 w 974894"/>
                    <a:gd name="connsiteY48" fmla="*/ 1086033 h 1516072"/>
                    <a:gd name="connsiteX49" fmla="*/ 900011 w 974894"/>
                    <a:gd name="connsiteY49" fmla="*/ 1091748 h 1516072"/>
                    <a:gd name="connsiteX50" fmla="*/ 964122 w 974894"/>
                    <a:gd name="connsiteY50" fmla="*/ 1090672 h 1516072"/>
                    <a:gd name="connsiteX51" fmla="*/ 970496 w 974894"/>
                    <a:gd name="connsiteY51" fmla="*/ 1054008 h 1516072"/>
                    <a:gd name="connsiteX52" fmla="*/ 918907 w 974894"/>
                    <a:gd name="connsiteY52" fmla="*/ 1034598 h 1516072"/>
                    <a:gd name="connsiteX53" fmla="*/ 803473 w 974894"/>
                    <a:gd name="connsiteY53" fmla="*/ 1037069 h 1516072"/>
                    <a:gd name="connsiteX54" fmla="*/ 646647 w 974894"/>
                    <a:gd name="connsiteY54" fmla="*/ 1049838 h 1516072"/>
                    <a:gd name="connsiteX55" fmla="*/ 640365 w 974894"/>
                    <a:gd name="connsiteY55" fmla="*/ 1026051 h 1516072"/>
                    <a:gd name="connsiteX56" fmla="*/ 673316 w 974894"/>
                    <a:gd name="connsiteY56" fmla="*/ 992688 h 1516072"/>
                    <a:gd name="connsiteX57" fmla="*/ 717131 w 974894"/>
                    <a:gd name="connsiteY57" fmla="*/ 952683 h 1516072"/>
                    <a:gd name="connsiteX58" fmla="*/ 732371 w 974894"/>
                    <a:gd name="connsiteY58" fmla="*/ 939348 h 1516072"/>
                    <a:gd name="connsiteX59" fmla="*/ 753326 w 974894"/>
                    <a:gd name="connsiteY59" fmla="*/ 918393 h 1516072"/>
                    <a:gd name="connsiteX60" fmla="*/ 766661 w 974894"/>
                    <a:gd name="connsiteY60" fmla="*/ 889818 h 1516072"/>
                    <a:gd name="connsiteX61" fmla="*/ 764756 w 974894"/>
                    <a:gd name="connsiteY61" fmla="*/ 874578 h 1516072"/>
                    <a:gd name="connsiteX62" fmla="*/ 738086 w 974894"/>
                    <a:gd name="connsiteY62" fmla="*/ 874578 h 1516072"/>
                    <a:gd name="connsiteX63" fmla="*/ 699986 w 974894"/>
                    <a:gd name="connsiteY63" fmla="*/ 899343 h 1516072"/>
                    <a:gd name="connsiteX64" fmla="*/ 595468 w 974894"/>
                    <a:gd name="connsiteY64" fmla="*/ 957831 h 1516072"/>
                    <a:gd name="connsiteX65" fmla="*/ 507581 w 974894"/>
                    <a:gd name="connsiteY65" fmla="*/ 847908 h 1516072"/>
                    <a:gd name="connsiteX66" fmla="*/ 503771 w 974894"/>
                    <a:gd name="connsiteY66" fmla="*/ 358323 h 1516072"/>
                    <a:gd name="connsiteX67" fmla="*/ 499961 w 974894"/>
                    <a:gd name="connsiteY67" fmla="*/ 66858 h 1516072"/>
                    <a:gd name="connsiteX68" fmla="*/ 490436 w 974894"/>
                    <a:gd name="connsiteY68" fmla="*/ 40188 h 1516072"/>
                    <a:gd name="connsiteX69" fmla="*/ 488531 w 974894"/>
                    <a:gd name="connsiteY69" fmla="*/ 34473 h 1516072"/>
                    <a:gd name="connsiteX70" fmla="*/ 484721 w 974894"/>
                    <a:gd name="connsiteY70" fmla="*/ 28758 h 1516072"/>
                    <a:gd name="connsiteX71" fmla="*/ 479006 w 974894"/>
                    <a:gd name="connsiteY71" fmla="*/ 17328 h 1516072"/>
                    <a:gd name="connsiteX72" fmla="*/ 473291 w 974894"/>
                    <a:gd name="connsiteY72" fmla="*/ 13518 h 1516072"/>
                    <a:gd name="connsiteX73" fmla="*/ 469481 w 974894"/>
                    <a:gd name="connsiteY73" fmla="*/ 7803 h 1516072"/>
                    <a:gd name="connsiteX74" fmla="*/ 429476 w 974894"/>
                    <a:gd name="connsiteY74" fmla="*/ 11613 h 1516072"/>
                    <a:gd name="connsiteX75" fmla="*/ 425666 w 974894"/>
                    <a:gd name="connsiteY75" fmla="*/ 78288 h 1516072"/>
                    <a:gd name="connsiteX76" fmla="*/ 425666 w 974894"/>
                    <a:gd name="connsiteY76" fmla="*/ 84003 h 1516072"/>
                    <a:gd name="connsiteX77" fmla="*/ 436890 w 974894"/>
                    <a:gd name="connsiteY77" fmla="*/ 225952 h 1516072"/>
                    <a:gd name="connsiteX78" fmla="*/ 440906 w 974894"/>
                    <a:gd name="connsiteY78" fmla="*/ 421188 h 1516072"/>
                    <a:gd name="connsiteX79" fmla="*/ 440289 w 974894"/>
                    <a:gd name="connsiteY79" fmla="*/ 789160 h 1516072"/>
                    <a:gd name="connsiteX80" fmla="*/ 430609 w 974894"/>
                    <a:gd name="connsiteY80" fmla="*/ 879006 h 1516072"/>
                    <a:gd name="connsiteX0" fmla="*/ 430609 w 974894"/>
                    <a:gd name="connsiteY0" fmla="*/ 879006 h 1516072"/>
                    <a:gd name="connsiteX1" fmla="*/ 392714 w 974894"/>
                    <a:gd name="connsiteY1" fmla="*/ 931934 h 1516072"/>
                    <a:gd name="connsiteX2" fmla="*/ 313271 w 974894"/>
                    <a:gd name="connsiteY2" fmla="*/ 966018 h 1516072"/>
                    <a:gd name="connsiteX3" fmla="*/ 258232 w 974894"/>
                    <a:gd name="connsiteY3" fmla="*/ 967151 h 1516072"/>
                    <a:gd name="connsiteX4" fmla="*/ 189240 w 974894"/>
                    <a:gd name="connsiteY4" fmla="*/ 949800 h 1516072"/>
                    <a:gd name="connsiteX5" fmla="*/ 117056 w 974894"/>
                    <a:gd name="connsiteY5" fmla="*/ 903153 h 1516072"/>
                    <a:gd name="connsiteX6" fmla="*/ 59906 w 974894"/>
                    <a:gd name="connsiteY6" fmla="*/ 874578 h 1516072"/>
                    <a:gd name="connsiteX7" fmla="*/ 46571 w 974894"/>
                    <a:gd name="connsiteY7" fmla="*/ 895533 h 1516072"/>
                    <a:gd name="connsiteX8" fmla="*/ 50381 w 974894"/>
                    <a:gd name="connsiteY8" fmla="*/ 933633 h 1516072"/>
                    <a:gd name="connsiteX9" fmla="*/ 54191 w 974894"/>
                    <a:gd name="connsiteY9" fmla="*/ 939348 h 1516072"/>
                    <a:gd name="connsiteX10" fmla="*/ 59906 w 974894"/>
                    <a:gd name="connsiteY10" fmla="*/ 943158 h 1516072"/>
                    <a:gd name="connsiteX11" fmla="*/ 63716 w 974894"/>
                    <a:gd name="connsiteY11" fmla="*/ 948873 h 1516072"/>
                    <a:gd name="connsiteX12" fmla="*/ 80861 w 974894"/>
                    <a:gd name="connsiteY12" fmla="*/ 958398 h 1516072"/>
                    <a:gd name="connsiteX13" fmla="*/ 166586 w 974894"/>
                    <a:gd name="connsiteY13" fmla="*/ 979353 h 1516072"/>
                    <a:gd name="connsiteX14" fmla="*/ 267551 w 974894"/>
                    <a:gd name="connsiteY14" fmla="*/ 1021263 h 1516072"/>
                    <a:gd name="connsiteX15" fmla="*/ 278981 w 974894"/>
                    <a:gd name="connsiteY15" fmla="*/ 1076508 h 1516072"/>
                    <a:gd name="connsiteX16" fmla="*/ 264668 w 974894"/>
                    <a:gd name="connsiteY16" fmla="*/ 1119397 h 1516072"/>
                    <a:gd name="connsiteX17" fmla="*/ 186511 w 974894"/>
                    <a:gd name="connsiteY17" fmla="*/ 1150391 h 1516072"/>
                    <a:gd name="connsiteX18" fmla="*/ 45748 w 974894"/>
                    <a:gd name="connsiteY18" fmla="*/ 1162799 h 1516072"/>
                    <a:gd name="connsiteX19" fmla="*/ 4661 w 974894"/>
                    <a:gd name="connsiteY19" fmla="*/ 1175568 h 1516072"/>
                    <a:gd name="connsiteX20" fmla="*/ 851 w 974894"/>
                    <a:gd name="connsiteY20" fmla="*/ 1181283 h 1516072"/>
                    <a:gd name="connsiteX21" fmla="*/ 6566 w 974894"/>
                    <a:gd name="connsiteY21" fmla="*/ 1213668 h 1516072"/>
                    <a:gd name="connsiteX22" fmla="*/ 12281 w 974894"/>
                    <a:gd name="connsiteY22" fmla="*/ 1217478 h 1516072"/>
                    <a:gd name="connsiteX23" fmla="*/ 17996 w 974894"/>
                    <a:gd name="connsiteY23" fmla="*/ 1219383 h 1516072"/>
                    <a:gd name="connsiteX24" fmla="*/ 145631 w 974894"/>
                    <a:gd name="connsiteY24" fmla="*/ 1222421 h 1516072"/>
                    <a:gd name="connsiteX25" fmla="*/ 336286 w 974894"/>
                    <a:gd name="connsiteY25" fmla="*/ 1217478 h 1516072"/>
                    <a:gd name="connsiteX26" fmla="*/ 362801 w 974894"/>
                    <a:gd name="connsiteY26" fmla="*/ 1273701 h 1516072"/>
                    <a:gd name="connsiteX27" fmla="*/ 335358 w 974894"/>
                    <a:gd name="connsiteY27" fmla="*/ 1356594 h 1516072"/>
                    <a:gd name="connsiteX28" fmla="*/ 328511 w 974894"/>
                    <a:gd name="connsiteY28" fmla="*/ 1420386 h 1516072"/>
                    <a:gd name="connsiteX29" fmla="*/ 332321 w 974894"/>
                    <a:gd name="connsiteY29" fmla="*/ 1463223 h 1516072"/>
                    <a:gd name="connsiteX30" fmla="*/ 364706 w 974894"/>
                    <a:gd name="connsiteY30" fmla="*/ 1512753 h 1516072"/>
                    <a:gd name="connsiteX31" fmla="*/ 387566 w 974894"/>
                    <a:gd name="connsiteY31" fmla="*/ 1514658 h 1516072"/>
                    <a:gd name="connsiteX32" fmla="*/ 397091 w 974894"/>
                    <a:gd name="connsiteY32" fmla="*/ 1491798 h 1516072"/>
                    <a:gd name="connsiteX33" fmla="*/ 403372 w 974894"/>
                    <a:gd name="connsiteY33" fmla="*/ 1451433 h 1516072"/>
                    <a:gd name="connsiteX34" fmla="*/ 409654 w 974894"/>
                    <a:gd name="connsiteY34" fmla="*/ 1389340 h 1516072"/>
                    <a:gd name="connsiteX35" fmla="*/ 424328 w 974894"/>
                    <a:gd name="connsiteY35" fmla="*/ 1329152 h 1516072"/>
                    <a:gd name="connsiteX36" fmla="*/ 467576 w 974894"/>
                    <a:gd name="connsiteY36" fmla="*/ 1265103 h 1516072"/>
                    <a:gd name="connsiteX37" fmla="*/ 528742 w 974894"/>
                    <a:gd name="connsiteY37" fmla="*/ 1230091 h 1516072"/>
                    <a:gd name="connsiteX38" fmla="*/ 601441 w 974894"/>
                    <a:gd name="connsiteY38" fmla="*/ 1221700 h 1516072"/>
                    <a:gd name="connsiteX39" fmla="*/ 720941 w 974894"/>
                    <a:gd name="connsiteY39" fmla="*/ 1316538 h 1516072"/>
                    <a:gd name="connsiteX40" fmla="*/ 778091 w 974894"/>
                    <a:gd name="connsiteY40" fmla="*/ 1323798 h 1516072"/>
                    <a:gd name="connsiteX41" fmla="*/ 820722 w 974894"/>
                    <a:gd name="connsiteY41" fmla="*/ 1303924 h 1516072"/>
                    <a:gd name="connsiteX42" fmla="*/ 783806 w 974894"/>
                    <a:gd name="connsiteY42" fmla="*/ 1253673 h 1516072"/>
                    <a:gd name="connsiteX43" fmla="*/ 774281 w 974894"/>
                    <a:gd name="connsiteY43" fmla="*/ 1247958 h 1516072"/>
                    <a:gd name="connsiteX44" fmla="*/ 648551 w 974894"/>
                    <a:gd name="connsiteY44" fmla="*/ 1156518 h 1516072"/>
                    <a:gd name="connsiteX45" fmla="*/ 646285 w 974894"/>
                    <a:gd name="connsiteY45" fmla="*/ 1108121 h 1516072"/>
                    <a:gd name="connsiteX46" fmla="*/ 671411 w 974894"/>
                    <a:gd name="connsiteY46" fmla="*/ 1089843 h 1516072"/>
                    <a:gd name="connsiteX47" fmla="*/ 724751 w 974894"/>
                    <a:gd name="connsiteY47" fmla="*/ 1082223 h 1516072"/>
                    <a:gd name="connsiteX48" fmla="*/ 871436 w 974894"/>
                    <a:gd name="connsiteY48" fmla="*/ 1086033 h 1516072"/>
                    <a:gd name="connsiteX49" fmla="*/ 900011 w 974894"/>
                    <a:gd name="connsiteY49" fmla="*/ 1091748 h 1516072"/>
                    <a:gd name="connsiteX50" fmla="*/ 964122 w 974894"/>
                    <a:gd name="connsiteY50" fmla="*/ 1090672 h 1516072"/>
                    <a:gd name="connsiteX51" fmla="*/ 970496 w 974894"/>
                    <a:gd name="connsiteY51" fmla="*/ 1054008 h 1516072"/>
                    <a:gd name="connsiteX52" fmla="*/ 918907 w 974894"/>
                    <a:gd name="connsiteY52" fmla="*/ 1034598 h 1516072"/>
                    <a:gd name="connsiteX53" fmla="*/ 803473 w 974894"/>
                    <a:gd name="connsiteY53" fmla="*/ 1037069 h 1516072"/>
                    <a:gd name="connsiteX54" fmla="*/ 646647 w 974894"/>
                    <a:gd name="connsiteY54" fmla="*/ 1049838 h 1516072"/>
                    <a:gd name="connsiteX55" fmla="*/ 640365 w 974894"/>
                    <a:gd name="connsiteY55" fmla="*/ 1026051 h 1516072"/>
                    <a:gd name="connsiteX56" fmla="*/ 673316 w 974894"/>
                    <a:gd name="connsiteY56" fmla="*/ 992688 h 1516072"/>
                    <a:gd name="connsiteX57" fmla="*/ 717131 w 974894"/>
                    <a:gd name="connsiteY57" fmla="*/ 952683 h 1516072"/>
                    <a:gd name="connsiteX58" fmla="*/ 732371 w 974894"/>
                    <a:gd name="connsiteY58" fmla="*/ 939348 h 1516072"/>
                    <a:gd name="connsiteX59" fmla="*/ 753326 w 974894"/>
                    <a:gd name="connsiteY59" fmla="*/ 918393 h 1516072"/>
                    <a:gd name="connsiteX60" fmla="*/ 766661 w 974894"/>
                    <a:gd name="connsiteY60" fmla="*/ 889818 h 1516072"/>
                    <a:gd name="connsiteX61" fmla="*/ 764756 w 974894"/>
                    <a:gd name="connsiteY61" fmla="*/ 874578 h 1516072"/>
                    <a:gd name="connsiteX62" fmla="*/ 738086 w 974894"/>
                    <a:gd name="connsiteY62" fmla="*/ 874578 h 1516072"/>
                    <a:gd name="connsiteX63" fmla="*/ 699986 w 974894"/>
                    <a:gd name="connsiteY63" fmla="*/ 899343 h 1516072"/>
                    <a:gd name="connsiteX64" fmla="*/ 595468 w 974894"/>
                    <a:gd name="connsiteY64" fmla="*/ 957831 h 1516072"/>
                    <a:gd name="connsiteX65" fmla="*/ 507581 w 974894"/>
                    <a:gd name="connsiteY65" fmla="*/ 847908 h 1516072"/>
                    <a:gd name="connsiteX66" fmla="*/ 503771 w 974894"/>
                    <a:gd name="connsiteY66" fmla="*/ 358323 h 1516072"/>
                    <a:gd name="connsiteX67" fmla="*/ 499961 w 974894"/>
                    <a:gd name="connsiteY67" fmla="*/ 66858 h 1516072"/>
                    <a:gd name="connsiteX68" fmla="*/ 490436 w 974894"/>
                    <a:gd name="connsiteY68" fmla="*/ 40188 h 1516072"/>
                    <a:gd name="connsiteX69" fmla="*/ 488531 w 974894"/>
                    <a:gd name="connsiteY69" fmla="*/ 34473 h 1516072"/>
                    <a:gd name="connsiteX70" fmla="*/ 484721 w 974894"/>
                    <a:gd name="connsiteY70" fmla="*/ 28758 h 1516072"/>
                    <a:gd name="connsiteX71" fmla="*/ 479006 w 974894"/>
                    <a:gd name="connsiteY71" fmla="*/ 17328 h 1516072"/>
                    <a:gd name="connsiteX72" fmla="*/ 473291 w 974894"/>
                    <a:gd name="connsiteY72" fmla="*/ 13518 h 1516072"/>
                    <a:gd name="connsiteX73" fmla="*/ 469481 w 974894"/>
                    <a:gd name="connsiteY73" fmla="*/ 7803 h 1516072"/>
                    <a:gd name="connsiteX74" fmla="*/ 429476 w 974894"/>
                    <a:gd name="connsiteY74" fmla="*/ 11613 h 1516072"/>
                    <a:gd name="connsiteX75" fmla="*/ 425666 w 974894"/>
                    <a:gd name="connsiteY75" fmla="*/ 78288 h 1516072"/>
                    <a:gd name="connsiteX76" fmla="*/ 425666 w 974894"/>
                    <a:gd name="connsiteY76" fmla="*/ 84003 h 1516072"/>
                    <a:gd name="connsiteX77" fmla="*/ 436890 w 974894"/>
                    <a:gd name="connsiteY77" fmla="*/ 225952 h 1516072"/>
                    <a:gd name="connsiteX78" fmla="*/ 440906 w 974894"/>
                    <a:gd name="connsiteY78" fmla="*/ 421188 h 1516072"/>
                    <a:gd name="connsiteX79" fmla="*/ 440289 w 974894"/>
                    <a:gd name="connsiteY79" fmla="*/ 789160 h 1516072"/>
                    <a:gd name="connsiteX80" fmla="*/ 430609 w 974894"/>
                    <a:gd name="connsiteY80" fmla="*/ 879006 h 1516072"/>
                    <a:gd name="connsiteX0" fmla="*/ 431252 w 975537"/>
                    <a:gd name="connsiteY0" fmla="*/ 879006 h 1516072"/>
                    <a:gd name="connsiteX1" fmla="*/ 393357 w 975537"/>
                    <a:gd name="connsiteY1" fmla="*/ 931934 h 1516072"/>
                    <a:gd name="connsiteX2" fmla="*/ 313914 w 975537"/>
                    <a:gd name="connsiteY2" fmla="*/ 966018 h 1516072"/>
                    <a:gd name="connsiteX3" fmla="*/ 258875 w 975537"/>
                    <a:gd name="connsiteY3" fmla="*/ 967151 h 1516072"/>
                    <a:gd name="connsiteX4" fmla="*/ 189883 w 975537"/>
                    <a:gd name="connsiteY4" fmla="*/ 949800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79353 h 1516072"/>
                    <a:gd name="connsiteX14" fmla="*/ 268194 w 975537"/>
                    <a:gd name="connsiteY14" fmla="*/ 1021263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96111 w 975537"/>
                    <a:gd name="connsiteY64" fmla="*/ 957831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0932 w 975537"/>
                    <a:gd name="connsiteY79" fmla="*/ 789160 h 1516072"/>
                    <a:gd name="connsiteX80" fmla="*/ 431252 w 975537"/>
                    <a:gd name="connsiteY80" fmla="*/ 879006 h 1516072"/>
                    <a:gd name="connsiteX0" fmla="*/ 431252 w 975537"/>
                    <a:gd name="connsiteY0" fmla="*/ 879006 h 1516072"/>
                    <a:gd name="connsiteX1" fmla="*/ 393357 w 975537"/>
                    <a:gd name="connsiteY1" fmla="*/ 931934 h 1516072"/>
                    <a:gd name="connsiteX2" fmla="*/ 313914 w 975537"/>
                    <a:gd name="connsiteY2" fmla="*/ 966018 h 1516072"/>
                    <a:gd name="connsiteX3" fmla="*/ 258875 w 975537"/>
                    <a:gd name="connsiteY3" fmla="*/ 967151 h 1516072"/>
                    <a:gd name="connsiteX4" fmla="*/ 189883 w 975537"/>
                    <a:gd name="connsiteY4" fmla="*/ 949800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8194 w 975537"/>
                    <a:gd name="connsiteY14" fmla="*/ 1021263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96111 w 975537"/>
                    <a:gd name="connsiteY64" fmla="*/ 957831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0932 w 975537"/>
                    <a:gd name="connsiteY79" fmla="*/ 789160 h 1516072"/>
                    <a:gd name="connsiteX80" fmla="*/ 431252 w 975537"/>
                    <a:gd name="connsiteY80" fmla="*/ 879006 h 1516072"/>
                    <a:gd name="connsiteX0" fmla="*/ 431252 w 975537"/>
                    <a:gd name="connsiteY0" fmla="*/ 879006 h 1516072"/>
                    <a:gd name="connsiteX1" fmla="*/ 393357 w 975537"/>
                    <a:gd name="connsiteY1" fmla="*/ 931934 h 1516072"/>
                    <a:gd name="connsiteX2" fmla="*/ 313914 w 975537"/>
                    <a:gd name="connsiteY2" fmla="*/ 966018 h 1516072"/>
                    <a:gd name="connsiteX3" fmla="*/ 258875 w 975537"/>
                    <a:gd name="connsiteY3" fmla="*/ 967151 h 1516072"/>
                    <a:gd name="connsiteX4" fmla="*/ 189883 w 975537"/>
                    <a:gd name="connsiteY4" fmla="*/ 949800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96111 w 975537"/>
                    <a:gd name="connsiteY64" fmla="*/ 957831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0932 w 975537"/>
                    <a:gd name="connsiteY79" fmla="*/ 789160 h 1516072"/>
                    <a:gd name="connsiteX80" fmla="*/ 431252 w 975537"/>
                    <a:gd name="connsiteY80" fmla="*/ 879006 h 1516072"/>
                    <a:gd name="connsiteX0" fmla="*/ 431252 w 975537"/>
                    <a:gd name="connsiteY0" fmla="*/ 879006 h 1516072"/>
                    <a:gd name="connsiteX1" fmla="*/ 393357 w 975537"/>
                    <a:gd name="connsiteY1" fmla="*/ 931934 h 1516072"/>
                    <a:gd name="connsiteX2" fmla="*/ 313914 w 975537"/>
                    <a:gd name="connsiteY2" fmla="*/ 966018 h 1516072"/>
                    <a:gd name="connsiteX3" fmla="*/ 258875 w 975537"/>
                    <a:gd name="connsiteY3" fmla="*/ 967151 h 1516072"/>
                    <a:gd name="connsiteX4" fmla="*/ 189883 w 975537"/>
                    <a:gd name="connsiteY4" fmla="*/ 949800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0932 w 975537"/>
                    <a:gd name="connsiteY79" fmla="*/ 789160 h 1516072"/>
                    <a:gd name="connsiteX80" fmla="*/ 431252 w 975537"/>
                    <a:gd name="connsiteY80" fmla="*/ 879006 h 1516072"/>
                    <a:gd name="connsiteX0" fmla="*/ 431252 w 975537"/>
                    <a:gd name="connsiteY0" fmla="*/ 879006 h 1516072"/>
                    <a:gd name="connsiteX1" fmla="*/ 393357 w 975537"/>
                    <a:gd name="connsiteY1" fmla="*/ 931934 h 1516072"/>
                    <a:gd name="connsiteX2" fmla="*/ 313914 w 975537"/>
                    <a:gd name="connsiteY2" fmla="*/ 966018 h 1516072"/>
                    <a:gd name="connsiteX3" fmla="*/ 258875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0932 w 975537"/>
                    <a:gd name="connsiteY79" fmla="*/ 789160 h 1516072"/>
                    <a:gd name="connsiteX80" fmla="*/ 431252 w 975537"/>
                    <a:gd name="connsiteY80" fmla="*/ 879006 h 1516072"/>
                    <a:gd name="connsiteX0" fmla="*/ 431252 w 975537"/>
                    <a:gd name="connsiteY0" fmla="*/ 879006 h 1516072"/>
                    <a:gd name="connsiteX1" fmla="*/ 393357 w 975537"/>
                    <a:gd name="connsiteY1" fmla="*/ 931934 h 1516072"/>
                    <a:gd name="connsiteX2" fmla="*/ 313914 w 975537"/>
                    <a:gd name="connsiteY2" fmla="*/ 966018 h 1516072"/>
                    <a:gd name="connsiteX3" fmla="*/ 263818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0932 w 975537"/>
                    <a:gd name="connsiteY79" fmla="*/ 789160 h 1516072"/>
                    <a:gd name="connsiteX80" fmla="*/ 431252 w 975537"/>
                    <a:gd name="connsiteY80" fmla="*/ 879006 h 1516072"/>
                    <a:gd name="connsiteX0" fmla="*/ 431252 w 975537"/>
                    <a:gd name="connsiteY0" fmla="*/ 879006 h 1516072"/>
                    <a:gd name="connsiteX1" fmla="*/ 393357 w 975537"/>
                    <a:gd name="connsiteY1" fmla="*/ 931934 h 1516072"/>
                    <a:gd name="connsiteX2" fmla="*/ 313914 w 975537"/>
                    <a:gd name="connsiteY2" fmla="*/ 966018 h 1516072"/>
                    <a:gd name="connsiteX3" fmla="*/ 263818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0932 w 975537"/>
                    <a:gd name="connsiteY79" fmla="*/ 789160 h 1516072"/>
                    <a:gd name="connsiteX80" fmla="*/ 431252 w 975537"/>
                    <a:gd name="connsiteY80" fmla="*/ 879006 h 1516072"/>
                    <a:gd name="connsiteX0" fmla="*/ 431252 w 975537"/>
                    <a:gd name="connsiteY0" fmla="*/ 879006 h 1516072"/>
                    <a:gd name="connsiteX1" fmla="*/ 393357 w 975537"/>
                    <a:gd name="connsiteY1" fmla="*/ 931934 h 1516072"/>
                    <a:gd name="connsiteX2" fmla="*/ 338628 w 975537"/>
                    <a:gd name="connsiteY2" fmla="*/ 970961 h 1516072"/>
                    <a:gd name="connsiteX3" fmla="*/ 263818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0932 w 975537"/>
                    <a:gd name="connsiteY79" fmla="*/ 789160 h 1516072"/>
                    <a:gd name="connsiteX80" fmla="*/ 431252 w 975537"/>
                    <a:gd name="connsiteY80" fmla="*/ 879006 h 1516072"/>
                    <a:gd name="connsiteX0" fmla="*/ 431252 w 975537"/>
                    <a:gd name="connsiteY0" fmla="*/ 879006 h 1516072"/>
                    <a:gd name="connsiteX1" fmla="*/ 393357 w 975537"/>
                    <a:gd name="connsiteY1" fmla="*/ 931934 h 1516072"/>
                    <a:gd name="connsiteX2" fmla="*/ 343571 w 975537"/>
                    <a:gd name="connsiteY2" fmla="*/ 956133 h 1516072"/>
                    <a:gd name="connsiteX3" fmla="*/ 263818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0932 w 975537"/>
                    <a:gd name="connsiteY79" fmla="*/ 789160 h 1516072"/>
                    <a:gd name="connsiteX80" fmla="*/ 431252 w 975537"/>
                    <a:gd name="connsiteY80" fmla="*/ 879006 h 1516072"/>
                    <a:gd name="connsiteX0" fmla="*/ 431252 w 975537"/>
                    <a:gd name="connsiteY0" fmla="*/ 879006 h 1516072"/>
                    <a:gd name="connsiteX1" fmla="*/ 393357 w 975537"/>
                    <a:gd name="connsiteY1" fmla="*/ 919577 h 1516072"/>
                    <a:gd name="connsiteX2" fmla="*/ 343571 w 975537"/>
                    <a:gd name="connsiteY2" fmla="*/ 956133 h 1516072"/>
                    <a:gd name="connsiteX3" fmla="*/ 263818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0932 w 975537"/>
                    <a:gd name="connsiteY79" fmla="*/ 789160 h 1516072"/>
                    <a:gd name="connsiteX80" fmla="*/ 431252 w 975537"/>
                    <a:gd name="connsiteY80" fmla="*/ 879006 h 1516072"/>
                    <a:gd name="connsiteX0" fmla="*/ 433724 w 975537"/>
                    <a:gd name="connsiteY0" fmla="*/ 871592 h 1516072"/>
                    <a:gd name="connsiteX1" fmla="*/ 393357 w 975537"/>
                    <a:gd name="connsiteY1" fmla="*/ 919577 h 1516072"/>
                    <a:gd name="connsiteX2" fmla="*/ 343571 w 975537"/>
                    <a:gd name="connsiteY2" fmla="*/ 956133 h 1516072"/>
                    <a:gd name="connsiteX3" fmla="*/ 263818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0932 w 975537"/>
                    <a:gd name="connsiteY79" fmla="*/ 789160 h 1516072"/>
                    <a:gd name="connsiteX80" fmla="*/ 433724 w 975537"/>
                    <a:gd name="connsiteY80" fmla="*/ 871592 h 1516072"/>
                    <a:gd name="connsiteX0" fmla="*/ 433724 w 975537"/>
                    <a:gd name="connsiteY0" fmla="*/ 871592 h 1516072"/>
                    <a:gd name="connsiteX1" fmla="*/ 393357 w 975537"/>
                    <a:gd name="connsiteY1" fmla="*/ 919577 h 1516072"/>
                    <a:gd name="connsiteX2" fmla="*/ 343571 w 975537"/>
                    <a:gd name="connsiteY2" fmla="*/ 956133 h 1516072"/>
                    <a:gd name="connsiteX3" fmla="*/ 263818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5875 w 975537"/>
                    <a:gd name="connsiteY79" fmla="*/ 757032 h 1516072"/>
                    <a:gd name="connsiteX80" fmla="*/ 433724 w 975537"/>
                    <a:gd name="connsiteY80" fmla="*/ 871592 h 1516072"/>
                    <a:gd name="connsiteX0" fmla="*/ 428781 w 975537"/>
                    <a:gd name="connsiteY0" fmla="*/ 864178 h 1516072"/>
                    <a:gd name="connsiteX1" fmla="*/ 393357 w 975537"/>
                    <a:gd name="connsiteY1" fmla="*/ 919577 h 1516072"/>
                    <a:gd name="connsiteX2" fmla="*/ 343571 w 975537"/>
                    <a:gd name="connsiteY2" fmla="*/ 956133 h 1516072"/>
                    <a:gd name="connsiteX3" fmla="*/ 263818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5875 w 975537"/>
                    <a:gd name="connsiteY79" fmla="*/ 757032 h 1516072"/>
                    <a:gd name="connsiteX80" fmla="*/ 428781 w 975537"/>
                    <a:gd name="connsiteY80" fmla="*/ 864178 h 1516072"/>
                    <a:gd name="connsiteX0" fmla="*/ 428781 w 975537"/>
                    <a:gd name="connsiteY0" fmla="*/ 864178 h 1516072"/>
                    <a:gd name="connsiteX1" fmla="*/ 393357 w 975537"/>
                    <a:gd name="connsiteY1" fmla="*/ 926991 h 1516072"/>
                    <a:gd name="connsiteX2" fmla="*/ 343571 w 975537"/>
                    <a:gd name="connsiteY2" fmla="*/ 956133 h 1516072"/>
                    <a:gd name="connsiteX3" fmla="*/ 263818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5875 w 975537"/>
                    <a:gd name="connsiteY79" fmla="*/ 757032 h 1516072"/>
                    <a:gd name="connsiteX80" fmla="*/ 428781 w 975537"/>
                    <a:gd name="connsiteY80" fmla="*/ 864178 h 1516072"/>
                    <a:gd name="connsiteX0" fmla="*/ 428781 w 975537"/>
                    <a:gd name="connsiteY0" fmla="*/ 864178 h 1516072"/>
                    <a:gd name="connsiteX1" fmla="*/ 393357 w 975537"/>
                    <a:gd name="connsiteY1" fmla="*/ 926991 h 1516072"/>
                    <a:gd name="connsiteX2" fmla="*/ 343571 w 975537"/>
                    <a:gd name="connsiteY2" fmla="*/ 963547 h 1516072"/>
                    <a:gd name="connsiteX3" fmla="*/ 263818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774924 w 975537"/>
                    <a:gd name="connsiteY43" fmla="*/ 1247958 h 1516072"/>
                    <a:gd name="connsiteX44" fmla="*/ 649194 w 975537"/>
                    <a:gd name="connsiteY44" fmla="*/ 1156518 h 1516072"/>
                    <a:gd name="connsiteX45" fmla="*/ 646928 w 975537"/>
                    <a:gd name="connsiteY45" fmla="*/ 1108121 h 1516072"/>
                    <a:gd name="connsiteX46" fmla="*/ 672054 w 975537"/>
                    <a:gd name="connsiteY46" fmla="*/ 1089843 h 1516072"/>
                    <a:gd name="connsiteX47" fmla="*/ 725394 w 975537"/>
                    <a:gd name="connsiteY47" fmla="*/ 1082223 h 1516072"/>
                    <a:gd name="connsiteX48" fmla="*/ 872079 w 975537"/>
                    <a:gd name="connsiteY48" fmla="*/ 1086033 h 1516072"/>
                    <a:gd name="connsiteX49" fmla="*/ 900654 w 975537"/>
                    <a:gd name="connsiteY49" fmla="*/ 1091748 h 1516072"/>
                    <a:gd name="connsiteX50" fmla="*/ 964765 w 975537"/>
                    <a:gd name="connsiteY50" fmla="*/ 1090672 h 1516072"/>
                    <a:gd name="connsiteX51" fmla="*/ 971139 w 975537"/>
                    <a:gd name="connsiteY51" fmla="*/ 1054008 h 1516072"/>
                    <a:gd name="connsiteX52" fmla="*/ 919550 w 975537"/>
                    <a:gd name="connsiteY52" fmla="*/ 1034598 h 1516072"/>
                    <a:gd name="connsiteX53" fmla="*/ 804116 w 975537"/>
                    <a:gd name="connsiteY53" fmla="*/ 1037069 h 1516072"/>
                    <a:gd name="connsiteX54" fmla="*/ 647290 w 975537"/>
                    <a:gd name="connsiteY54" fmla="*/ 1049838 h 1516072"/>
                    <a:gd name="connsiteX55" fmla="*/ 641008 w 975537"/>
                    <a:gd name="connsiteY55" fmla="*/ 1026051 h 1516072"/>
                    <a:gd name="connsiteX56" fmla="*/ 673959 w 975537"/>
                    <a:gd name="connsiteY56" fmla="*/ 992688 h 1516072"/>
                    <a:gd name="connsiteX57" fmla="*/ 717774 w 975537"/>
                    <a:gd name="connsiteY57" fmla="*/ 952683 h 1516072"/>
                    <a:gd name="connsiteX58" fmla="*/ 733014 w 975537"/>
                    <a:gd name="connsiteY58" fmla="*/ 939348 h 1516072"/>
                    <a:gd name="connsiteX59" fmla="*/ 753969 w 975537"/>
                    <a:gd name="connsiteY59" fmla="*/ 918393 h 1516072"/>
                    <a:gd name="connsiteX60" fmla="*/ 767304 w 975537"/>
                    <a:gd name="connsiteY60" fmla="*/ 889818 h 1516072"/>
                    <a:gd name="connsiteX61" fmla="*/ 765399 w 975537"/>
                    <a:gd name="connsiteY61" fmla="*/ 874578 h 1516072"/>
                    <a:gd name="connsiteX62" fmla="*/ 738729 w 975537"/>
                    <a:gd name="connsiteY62" fmla="*/ 874578 h 1516072"/>
                    <a:gd name="connsiteX63" fmla="*/ 700629 w 975537"/>
                    <a:gd name="connsiteY63" fmla="*/ 899343 h 1516072"/>
                    <a:gd name="connsiteX64" fmla="*/ 583755 w 975537"/>
                    <a:gd name="connsiteY64" fmla="*/ 945474 h 1516072"/>
                    <a:gd name="connsiteX65" fmla="*/ 508224 w 975537"/>
                    <a:gd name="connsiteY65" fmla="*/ 847908 h 1516072"/>
                    <a:gd name="connsiteX66" fmla="*/ 504414 w 975537"/>
                    <a:gd name="connsiteY66" fmla="*/ 358323 h 1516072"/>
                    <a:gd name="connsiteX67" fmla="*/ 500604 w 975537"/>
                    <a:gd name="connsiteY67" fmla="*/ 66858 h 1516072"/>
                    <a:gd name="connsiteX68" fmla="*/ 491079 w 975537"/>
                    <a:gd name="connsiteY68" fmla="*/ 40188 h 1516072"/>
                    <a:gd name="connsiteX69" fmla="*/ 489174 w 975537"/>
                    <a:gd name="connsiteY69" fmla="*/ 34473 h 1516072"/>
                    <a:gd name="connsiteX70" fmla="*/ 485364 w 975537"/>
                    <a:gd name="connsiteY70" fmla="*/ 28758 h 1516072"/>
                    <a:gd name="connsiteX71" fmla="*/ 479649 w 975537"/>
                    <a:gd name="connsiteY71" fmla="*/ 17328 h 1516072"/>
                    <a:gd name="connsiteX72" fmla="*/ 473934 w 975537"/>
                    <a:gd name="connsiteY72" fmla="*/ 13518 h 1516072"/>
                    <a:gd name="connsiteX73" fmla="*/ 470124 w 975537"/>
                    <a:gd name="connsiteY73" fmla="*/ 7803 h 1516072"/>
                    <a:gd name="connsiteX74" fmla="*/ 430119 w 975537"/>
                    <a:gd name="connsiteY74" fmla="*/ 11613 h 1516072"/>
                    <a:gd name="connsiteX75" fmla="*/ 426309 w 975537"/>
                    <a:gd name="connsiteY75" fmla="*/ 78288 h 1516072"/>
                    <a:gd name="connsiteX76" fmla="*/ 426309 w 975537"/>
                    <a:gd name="connsiteY76" fmla="*/ 84003 h 1516072"/>
                    <a:gd name="connsiteX77" fmla="*/ 437533 w 975537"/>
                    <a:gd name="connsiteY77" fmla="*/ 225952 h 1516072"/>
                    <a:gd name="connsiteX78" fmla="*/ 441549 w 975537"/>
                    <a:gd name="connsiteY78" fmla="*/ 421188 h 1516072"/>
                    <a:gd name="connsiteX79" fmla="*/ 445875 w 975537"/>
                    <a:gd name="connsiteY79" fmla="*/ 757032 h 1516072"/>
                    <a:gd name="connsiteX80" fmla="*/ 428781 w 975537"/>
                    <a:gd name="connsiteY80" fmla="*/ 864178 h 1516072"/>
                    <a:gd name="connsiteX0" fmla="*/ 428781 w 975537"/>
                    <a:gd name="connsiteY0" fmla="*/ 864178 h 1516072"/>
                    <a:gd name="connsiteX1" fmla="*/ 393357 w 975537"/>
                    <a:gd name="connsiteY1" fmla="*/ 926991 h 1516072"/>
                    <a:gd name="connsiteX2" fmla="*/ 343571 w 975537"/>
                    <a:gd name="connsiteY2" fmla="*/ 963547 h 1516072"/>
                    <a:gd name="connsiteX3" fmla="*/ 263818 w 975537"/>
                    <a:gd name="connsiteY3" fmla="*/ 967151 h 1516072"/>
                    <a:gd name="connsiteX4" fmla="*/ 202240 w 975537"/>
                    <a:gd name="connsiteY4" fmla="*/ 939915 h 1516072"/>
                    <a:gd name="connsiteX5" fmla="*/ 117699 w 975537"/>
                    <a:gd name="connsiteY5" fmla="*/ 903153 h 1516072"/>
                    <a:gd name="connsiteX6" fmla="*/ 60549 w 975537"/>
                    <a:gd name="connsiteY6" fmla="*/ 874578 h 1516072"/>
                    <a:gd name="connsiteX7" fmla="*/ 47214 w 975537"/>
                    <a:gd name="connsiteY7" fmla="*/ 895533 h 1516072"/>
                    <a:gd name="connsiteX8" fmla="*/ 51024 w 975537"/>
                    <a:gd name="connsiteY8" fmla="*/ 933633 h 1516072"/>
                    <a:gd name="connsiteX9" fmla="*/ 54834 w 975537"/>
                    <a:gd name="connsiteY9" fmla="*/ 939348 h 1516072"/>
                    <a:gd name="connsiteX10" fmla="*/ 60549 w 975537"/>
                    <a:gd name="connsiteY10" fmla="*/ 943158 h 1516072"/>
                    <a:gd name="connsiteX11" fmla="*/ 64359 w 975537"/>
                    <a:gd name="connsiteY11" fmla="*/ 948873 h 1516072"/>
                    <a:gd name="connsiteX12" fmla="*/ 81504 w 975537"/>
                    <a:gd name="connsiteY12" fmla="*/ 958398 h 1516072"/>
                    <a:gd name="connsiteX13" fmla="*/ 167229 w 975537"/>
                    <a:gd name="connsiteY13" fmla="*/ 989239 h 1516072"/>
                    <a:gd name="connsiteX14" fmla="*/ 263251 w 975537"/>
                    <a:gd name="connsiteY14" fmla="*/ 1036092 h 1516072"/>
                    <a:gd name="connsiteX15" fmla="*/ 279624 w 975537"/>
                    <a:gd name="connsiteY15" fmla="*/ 1076508 h 1516072"/>
                    <a:gd name="connsiteX16" fmla="*/ 265311 w 975537"/>
                    <a:gd name="connsiteY16" fmla="*/ 1119397 h 1516072"/>
                    <a:gd name="connsiteX17" fmla="*/ 187154 w 975537"/>
                    <a:gd name="connsiteY17" fmla="*/ 1150391 h 1516072"/>
                    <a:gd name="connsiteX18" fmla="*/ 56276 w 975537"/>
                    <a:gd name="connsiteY18" fmla="*/ 1165271 h 1516072"/>
                    <a:gd name="connsiteX19" fmla="*/ 5304 w 975537"/>
                    <a:gd name="connsiteY19" fmla="*/ 1175568 h 1516072"/>
                    <a:gd name="connsiteX20" fmla="*/ 1494 w 975537"/>
                    <a:gd name="connsiteY20" fmla="*/ 1181283 h 1516072"/>
                    <a:gd name="connsiteX21" fmla="*/ 7209 w 975537"/>
                    <a:gd name="connsiteY21" fmla="*/ 1213668 h 1516072"/>
                    <a:gd name="connsiteX22" fmla="*/ 12924 w 975537"/>
                    <a:gd name="connsiteY22" fmla="*/ 1217478 h 1516072"/>
                    <a:gd name="connsiteX23" fmla="*/ 18639 w 975537"/>
                    <a:gd name="connsiteY23" fmla="*/ 1219383 h 1516072"/>
                    <a:gd name="connsiteX24" fmla="*/ 146274 w 975537"/>
                    <a:gd name="connsiteY24" fmla="*/ 1222421 h 1516072"/>
                    <a:gd name="connsiteX25" fmla="*/ 336929 w 975537"/>
                    <a:gd name="connsiteY25" fmla="*/ 1217478 h 1516072"/>
                    <a:gd name="connsiteX26" fmla="*/ 363444 w 975537"/>
                    <a:gd name="connsiteY26" fmla="*/ 1273701 h 1516072"/>
                    <a:gd name="connsiteX27" fmla="*/ 336001 w 975537"/>
                    <a:gd name="connsiteY27" fmla="*/ 1356594 h 1516072"/>
                    <a:gd name="connsiteX28" fmla="*/ 329154 w 975537"/>
                    <a:gd name="connsiteY28" fmla="*/ 1420386 h 1516072"/>
                    <a:gd name="connsiteX29" fmla="*/ 332964 w 975537"/>
                    <a:gd name="connsiteY29" fmla="*/ 1463223 h 1516072"/>
                    <a:gd name="connsiteX30" fmla="*/ 365349 w 975537"/>
                    <a:gd name="connsiteY30" fmla="*/ 1512753 h 1516072"/>
                    <a:gd name="connsiteX31" fmla="*/ 388209 w 975537"/>
                    <a:gd name="connsiteY31" fmla="*/ 1514658 h 1516072"/>
                    <a:gd name="connsiteX32" fmla="*/ 397734 w 975537"/>
                    <a:gd name="connsiteY32" fmla="*/ 1491798 h 1516072"/>
                    <a:gd name="connsiteX33" fmla="*/ 404015 w 975537"/>
                    <a:gd name="connsiteY33" fmla="*/ 1451433 h 1516072"/>
                    <a:gd name="connsiteX34" fmla="*/ 410297 w 975537"/>
                    <a:gd name="connsiteY34" fmla="*/ 1389340 h 1516072"/>
                    <a:gd name="connsiteX35" fmla="*/ 424971 w 975537"/>
                    <a:gd name="connsiteY35" fmla="*/ 1329152 h 1516072"/>
                    <a:gd name="connsiteX36" fmla="*/ 468219 w 975537"/>
                    <a:gd name="connsiteY36" fmla="*/ 1265103 h 1516072"/>
                    <a:gd name="connsiteX37" fmla="*/ 529385 w 975537"/>
                    <a:gd name="connsiteY37" fmla="*/ 1230091 h 1516072"/>
                    <a:gd name="connsiteX38" fmla="*/ 602084 w 975537"/>
                    <a:gd name="connsiteY38" fmla="*/ 1221700 h 1516072"/>
                    <a:gd name="connsiteX39" fmla="*/ 721584 w 975537"/>
                    <a:gd name="connsiteY39" fmla="*/ 1316538 h 1516072"/>
                    <a:gd name="connsiteX40" fmla="*/ 778734 w 975537"/>
                    <a:gd name="connsiteY40" fmla="*/ 1323798 h 1516072"/>
                    <a:gd name="connsiteX41" fmla="*/ 821365 w 975537"/>
                    <a:gd name="connsiteY41" fmla="*/ 1303924 h 1516072"/>
                    <a:gd name="connsiteX42" fmla="*/ 784449 w 975537"/>
                    <a:gd name="connsiteY42" fmla="*/ 1253673 h 1516072"/>
                    <a:gd name="connsiteX43" fmla="*/ 649194 w 975537"/>
                    <a:gd name="connsiteY43" fmla="*/ 1156518 h 1516072"/>
                    <a:gd name="connsiteX44" fmla="*/ 646928 w 975537"/>
                    <a:gd name="connsiteY44" fmla="*/ 1108121 h 1516072"/>
                    <a:gd name="connsiteX45" fmla="*/ 672054 w 975537"/>
                    <a:gd name="connsiteY45" fmla="*/ 1089843 h 1516072"/>
                    <a:gd name="connsiteX46" fmla="*/ 725394 w 975537"/>
                    <a:gd name="connsiteY46" fmla="*/ 1082223 h 1516072"/>
                    <a:gd name="connsiteX47" fmla="*/ 872079 w 975537"/>
                    <a:gd name="connsiteY47" fmla="*/ 1086033 h 1516072"/>
                    <a:gd name="connsiteX48" fmla="*/ 900654 w 975537"/>
                    <a:gd name="connsiteY48" fmla="*/ 1091748 h 1516072"/>
                    <a:gd name="connsiteX49" fmla="*/ 964765 w 975537"/>
                    <a:gd name="connsiteY49" fmla="*/ 1090672 h 1516072"/>
                    <a:gd name="connsiteX50" fmla="*/ 971139 w 975537"/>
                    <a:gd name="connsiteY50" fmla="*/ 1054008 h 1516072"/>
                    <a:gd name="connsiteX51" fmla="*/ 919550 w 975537"/>
                    <a:gd name="connsiteY51" fmla="*/ 1034598 h 1516072"/>
                    <a:gd name="connsiteX52" fmla="*/ 804116 w 975537"/>
                    <a:gd name="connsiteY52" fmla="*/ 1037069 h 1516072"/>
                    <a:gd name="connsiteX53" fmla="*/ 647290 w 975537"/>
                    <a:gd name="connsiteY53" fmla="*/ 1049838 h 1516072"/>
                    <a:gd name="connsiteX54" fmla="*/ 641008 w 975537"/>
                    <a:gd name="connsiteY54" fmla="*/ 1026051 h 1516072"/>
                    <a:gd name="connsiteX55" fmla="*/ 673959 w 975537"/>
                    <a:gd name="connsiteY55" fmla="*/ 992688 h 1516072"/>
                    <a:gd name="connsiteX56" fmla="*/ 717774 w 975537"/>
                    <a:gd name="connsiteY56" fmla="*/ 952683 h 1516072"/>
                    <a:gd name="connsiteX57" fmla="*/ 733014 w 975537"/>
                    <a:gd name="connsiteY57" fmla="*/ 939348 h 1516072"/>
                    <a:gd name="connsiteX58" fmla="*/ 753969 w 975537"/>
                    <a:gd name="connsiteY58" fmla="*/ 918393 h 1516072"/>
                    <a:gd name="connsiteX59" fmla="*/ 767304 w 975537"/>
                    <a:gd name="connsiteY59" fmla="*/ 889818 h 1516072"/>
                    <a:gd name="connsiteX60" fmla="*/ 765399 w 975537"/>
                    <a:gd name="connsiteY60" fmla="*/ 874578 h 1516072"/>
                    <a:gd name="connsiteX61" fmla="*/ 738729 w 975537"/>
                    <a:gd name="connsiteY61" fmla="*/ 874578 h 1516072"/>
                    <a:gd name="connsiteX62" fmla="*/ 700629 w 975537"/>
                    <a:gd name="connsiteY62" fmla="*/ 899343 h 1516072"/>
                    <a:gd name="connsiteX63" fmla="*/ 583755 w 975537"/>
                    <a:gd name="connsiteY63" fmla="*/ 945474 h 1516072"/>
                    <a:gd name="connsiteX64" fmla="*/ 508224 w 975537"/>
                    <a:gd name="connsiteY64" fmla="*/ 847908 h 1516072"/>
                    <a:gd name="connsiteX65" fmla="*/ 504414 w 975537"/>
                    <a:gd name="connsiteY65" fmla="*/ 358323 h 1516072"/>
                    <a:gd name="connsiteX66" fmla="*/ 500604 w 975537"/>
                    <a:gd name="connsiteY66" fmla="*/ 66858 h 1516072"/>
                    <a:gd name="connsiteX67" fmla="*/ 491079 w 975537"/>
                    <a:gd name="connsiteY67" fmla="*/ 40188 h 1516072"/>
                    <a:gd name="connsiteX68" fmla="*/ 489174 w 975537"/>
                    <a:gd name="connsiteY68" fmla="*/ 34473 h 1516072"/>
                    <a:gd name="connsiteX69" fmla="*/ 485364 w 975537"/>
                    <a:gd name="connsiteY69" fmla="*/ 28758 h 1516072"/>
                    <a:gd name="connsiteX70" fmla="*/ 479649 w 975537"/>
                    <a:gd name="connsiteY70" fmla="*/ 17328 h 1516072"/>
                    <a:gd name="connsiteX71" fmla="*/ 473934 w 975537"/>
                    <a:gd name="connsiteY71" fmla="*/ 13518 h 1516072"/>
                    <a:gd name="connsiteX72" fmla="*/ 470124 w 975537"/>
                    <a:gd name="connsiteY72" fmla="*/ 7803 h 1516072"/>
                    <a:gd name="connsiteX73" fmla="*/ 430119 w 975537"/>
                    <a:gd name="connsiteY73" fmla="*/ 11613 h 1516072"/>
                    <a:gd name="connsiteX74" fmla="*/ 426309 w 975537"/>
                    <a:gd name="connsiteY74" fmla="*/ 78288 h 1516072"/>
                    <a:gd name="connsiteX75" fmla="*/ 426309 w 975537"/>
                    <a:gd name="connsiteY75" fmla="*/ 84003 h 1516072"/>
                    <a:gd name="connsiteX76" fmla="*/ 437533 w 975537"/>
                    <a:gd name="connsiteY76" fmla="*/ 225952 h 1516072"/>
                    <a:gd name="connsiteX77" fmla="*/ 441549 w 975537"/>
                    <a:gd name="connsiteY77" fmla="*/ 421188 h 1516072"/>
                    <a:gd name="connsiteX78" fmla="*/ 445875 w 975537"/>
                    <a:gd name="connsiteY78" fmla="*/ 757032 h 1516072"/>
                    <a:gd name="connsiteX79" fmla="*/ 428781 w 975537"/>
                    <a:gd name="connsiteY79" fmla="*/ 864178 h 1516072"/>
                    <a:gd name="connsiteX0" fmla="*/ 426915 w 973671"/>
                    <a:gd name="connsiteY0" fmla="*/ 864178 h 1516072"/>
                    <a:gd name="connsiteX1" fmla="*/ 391491 w 973671"/>
                    <a:gd name="connsiteY1" fmla="*/ 926991 h 1516072"/>
                    <a:gd name="connsiteX2" fmla="*/ 341705 w 973671"/>
                    <a:gd name="connsiteY2" fmla="*/ 963547 h 1516072"/>
                    <a:gd name="connsiteX3" fmla="*/ 261952 w 973671"/>
                    <a:gd name="connsiteY3" fmla="*/ 967151 h 1516072"/>
                    <a:gd name="connsiteX4" fmla="*/ 200374 w 973671"/>
                    <a:gd name="connsiteY4" fmla="*/ 939915 h 1516072"/>
                    <a:gd name="connsiteX5" fmla="*/ 115833 w 973671"/>
                    <a:gd name="connsiteY5" fmla="*/ 903153 h 1516072"/>
                    <a:gd name="connsiteX6" fmla="*/ 58683 w 973671"/>
                    <a:gd name="connsiteY6" fmla="*/ 874578 h 1516072"/>
                    <a:gd name="connsiteX7" fmla="*/ 45348 w 973671"/>
                    <a:gd name="connsiteY7" fmla="*/ 895533 h 1516072"/>
                    <a:gd name="connsiteX8" fmla="*/ 49158 w 973671"/>
                    <a:gd name="connsiteY8" fmla="*/ 933633 h 1516072"/>
                    <a:gd name="connsiteX9" fmla="*/ 52968 w 973671"/>
                    <a:gd name="connsiteY9" fmla="*/ 939348 h 1516072"/>
                    <a:gd name="connsiteX10" fmla="*/ 58683 w 973671"/>
                    <a:gd name="connsiteY10" fmla="*/ 943158 h 1516072"/>
                    <a:gd name="connsiteX11" fmla="*/ 62493 w 973671"/>
                    <a:gd name="connsiteY11" fmla="*/ 948873 h 1516072"/>
                    <a:gd name="connsiteX12" fmla="*/ 79638 w 973671"/>
                    <a:gd name="connsiteY12" fmla="*/ 958398 h 1516072"/>
                    <a:gd name="connsiteX13" fmla="*/ 165363 w 973671"/>
                    <a:gd name="connsiteY13" fmla="*/ 989239 h 1516072"/>
                    <a:gd name="connsiteX14" fmla="*/ 261385 w 973671"/>
                    <a:gd name="connsiteY14" fmla="*/ 1036092 h 1516072"/>
                    <a:gd name="connsiteX15" fmla="*/ 277758 w 973671"/>
                    <a:gd name="connsiteY15" fmla="*/ 1076508 h 1516072"/>
                    <a:gd name="connsiteX16" fmla="*/ 263445 w 973671"/>
                    <a:gd name="connsiteY16" fmla="*/ 1119397 h 1516072"/>
                    <a:gd name="connsiteX17" fmla="*/ 185288 w 973671"/>
                    <a:gd name="connsiteY17" fmla="*/ 1150391 h 1516072"/>
                    <a:gd name="connsiteX18" fmla="*/ 54410 w 973671"/>
                    <a:gd name="connsiteY18" fmla="*/ 1165271 h 1516072"/>
                    <a:gd name="connsiteX19" fmla="*/ 3438 w 973671"/>
                    <a:gd name="connsiteY19" fmla="*/ 1175568 h 1516072"/>
                    <a:gd name="connsiteX20" fmla="*/ 5343 w 973671"/>
                    <a:gd name="connsiteY20" fmla="*/ 1213668 h 1516072"/>
                    <a:gd name="connsiteX21" fmla="*/ 11058 w 973671"/>
                    <a:gd name="connsiteY21" fmla="*/ 1217478 h 1516072"/>
                    <a:gd name="connsiteX22" fmla="*/ 16773 w 973671"/>
                    <a:gd name="connsiteY22" fmla="*/ 1219383 h 1516072"/>
                    <a:gd name="connsiteX23" fmla="*/ 144408 w 973671"/>
                    <a:gd name="connsiteY23" fmla="*/ 1222421 h 1516072"/>
                    <a:gd name="connsiteX24" fmla="*/ 335063 w 973671"/>
                    <a:gd name="connsiteY24" fmla="*/ 1217478 h 1516072"/>
                    <a:gd name="connsiteX25" fmla="*/ 361578 w 973671"/>
                    <a:gd name="connsiteY25" fmla="*/ 1273701 h 1516072"/>
                    <a:gd name="connsiteX26" fmla="*/ 334135 w 973671"/>
                    <a:gd name="connsiteY26" fmla="*/ 1356594 h 1516072"/>
                    <a:gd name="connsiteX27" fmla="*/ 327288 w 973671"/>
                    <a:gd name="connsiteY27" fmla="*/ 1420386 h 1516072"/>
                    <a:gd name="connsiteX28" fmla="*/ 331098 w 973671"/>
                    <a:gd name="connsiteY28" fmla="*/ 1463223 h 1516072"/>
                    <a:gd name="connsiteX29" fmla="*/ 363483 w 973671"/>
                    <a:gd name="connsiteY29" fmla="*/ 1512753 h 1516072"/>
                    <a:gd name="connsiteX30" fmla="*/ 386343 w 973671"/>
                    <a:gd name="connsiteY30" fmla="*/ 1514658 h 1516072"/>
                    <a:gd name="connsiteX31" fmla="*/ 395868 w 973671"/>
                    <a:gd name="connsiteY31" fmla="*/ 1491798 h 1516072"/>
                    <a:gd name="connsiteX32" fmla="*/ 402149 w 973671"/>
                    <a:gd name="connsiteY32" fmla="*/ 1451433 h 1516072"/>
                    <a:gd name="connsiteX33" fmla="*/ 408431 w 973671"/>
                    <a:gd name="connsiteY33" fmla="*/ 1389340 h 1516072"/>
                    <a:gd name="connsiteX34" fmla="*/ 423105 w 973671"/>
                    <a:gd name="connsiteY34" fmla="*/ 1329152 h 1516072"/>
                    <a:gd name="connsiteX35" fmla="*/ 466353 w 973671"/>
                    <a:gd name="connsiteY35" fmla="*/ 1265103 h 1516072"/>
                    <a:gd name="connsiteX36" fmla="*/ 527519 w 973671"/>
                    <a:gd name="connsiteY36" fmla="*/ 1230091 h 1516072"/>
                    <a:gd name="connsiteX37" fmla="*/ 600218 w 973671"/>
                    <a:gd name="connsiteY37" fmla="*/ 1221700 h 1516072"/>
                    <a:gd name="connsiteX38" fmla="*/ 719718 w 973671"/>
                    <a:gd name="connsiteY38" fmla="*/ 1316538 h 1516072"/>
                    <a:gd name="connsiteX39" fmla="*/ 776868 w 973671"/>
                    <a:gd name="connsiteY39" fmla="*/ 1323798 h 1516072"/>
                    <a:gd name="connsiteX40" fmla="*/ 819499 w 973671"/>
                    <a:gd name="connsiteY40" fmla="*/ 1303924 h 1516072"/>
                    <a:gd name="connsiteX41" fmla="*/ 782583 w 973671"/>
                    <a:gd name="connsiteY41" fmla="*/ 1253673 h 1516072"/>
                    <a:gd name="connsiteX42" fmla="*/ 647328 w 973671"/>
                    <a:gd name="connsiteY42" fmla="*/ 1156518 h 1516072"/>
                    <a:gd name="connsiteX43" fmla="*/ 645062 w 973671"/>
                    <a:gd name="connsiteY43" fmla="*/ 1108121 h 1516072"/>
                    <a:gd name="connsiteX44" fmla="*/ 670188 w 973671"/>
                    <a:gd name="connsiteY44" fmla="*/ 1089843 h 1516072"/>
                    <a:gd name="connsiteX45" fmla="*/ 723528 w 973671"/>
                    <a:gd name="connsiteY45" fmla="*/ 1082223 h 1516072"/>
                    <a:gd name="connsiteX46" fmla="*/ 870213 w 973671"/>
                    <a:gd name="connsiteY46" fmla="*/ 1086033 h 1516072"/>
                    <a:gd name="connsiteX47" fmla="*/ 898788 w 973671"/>
                    <a:gd name="connsiteY47" fmla="*/ 1091748 h 1516072"/>
                    <a:gd name="connsiteX48" fmla="*/ 962899 w 973671"/>
                    <a:gd name="connsiteY48" fmla="*/ 1090672 h 1516072"/>
                    <a:gd name="connsiteX49" fmla="*/ 969273 w 973671"/>
                    <a:gd name="connsiteY49" fmla="*/ 1054008 h 1516072"/>
                    <a:gd name="connsiteX50" fmla="*/ 917684 w 973671"/>
                    <a:gd name="connsiteY50" fmla="*/ 1034598 h 1516072"/>
                    <a:gd name="connsiteX51" fmla="*/ 802250 w 973671"/>
                    <a:gd name="connsiteY51" fmla="*/ 1037069 h 1516072"/>
                    <a:gd name="connsiteX52" fmla="*/ 645424 w 973671"/>
                    <a:gd name="connsiteY52" fmla="*/ 1049838 h 1516072"/>
                    <a:gd name="connsiteX53" fmla="*/ 639142 w 973671"/>
                    <a:gd name="connsiteY53" fmla="*/ 1026051 h 1516072"/>
                    <a:gd name="connsiteX54" fmla="*/ 672093 w 973671"/>
                    <a:gd name="connsiteY54" fmla="*/ 992688 h 1516072"/>
                    <a:gd name="connsiteX55" fmla="*/ 715908 w 973671"/>
                    <a:gd name="connsiteY55" fmla="*/ 952683 h 1516072"/>
                    <a:gd name="connsiteX56" fmla="*/ 731148 w 973671"/>
                    <a:gd name="connsiteY56" fmla="*/ 939348 h 1516072"/>
                    <a:gd name="connsiteX57" fmla="*/ 752103 w 973671"/>
                    <a:gd name="connsiteY57" fmla="*/ 918393 h 1516072"/>
                    <a:gd name="connsiteX58" fmla="*/ 765438 w 973671"/>
                    <a:gd name="connsiteY58" fmla="*/ 889818 h 1516072"/>
                    <a:gd name="connsiteX59" fmla="*/ 763533 w 973671"/>
                    <a:gd name="connsiteY59" fmla="*/ 874578 h 1516072"/>
                    <a:gd name="connsiteX60" fmla="*/ 736863 w 973671"/>
                    <a:gd name="connsiteY60" fmla="*/ 874578 h 1516072"/>
                    <a:gd name="connsiteX61" fmla="*/ 698763 w 973671"/>
                    <a:gd name="connsiteY61" fmla="*/ 899343 h 1516072"/>
                    <a:gd name="connsiteX62" fmla="*/ 581889 w 973671"/>
                    <a:gd name="connsiteY62" fmla="*/ 945474 h 1516072"/>
                    <a:gd name="connsiteX63" fmla="*/ 506358 w 973671"/>
                    <a:gd name="connsiteY63" fmla="*/ 847908 h 1516072"/>
                    <a:gd name="connsiteX64" fmla="*/ 502548 w 973671"/>
                    <a:gd name="connsiteY64" fmla="*/ 358323 h 1516072"/>
                    <a:gd name="connsiteX65" fmla="*/ 498738 w 973671"/>
                    <a:gd name="connsiteY65" fmla="*/ 66858 h 1516072"/>
                    <a:gd name="connsiteX66" fmla="*/ 489213 w 973671"/>
                    <a:gd name="connsiteY66" fmla="*/ 40188 h 1516072"/>
                    <a:gd name="connsiteX67" fmla="*/ 487308 w 973671"/>
                    <a:gd name="connsiteY67" fmla="*/ 34473 h 1516072"/>
                    <a:gd name="connsiteX68" fmla="*/ 483498 w 973671"/>
                    <a:gd name="connsiteY68" fmla="*/ 28758 h 1516072"/>
                    <a:gd name="connsiteX69" fmla="*/ 477783 w 973671"/>
                    <a:gd name="connsiteY69" fmla="*/ 17328 h 1516072"/>
                    <a:gd name="connsiteX70" fmla="*/ 472068 w 973671"/>
                    <a:gd name="connsiteY70" fmla="*/ 13518 h 1516072"/>
                    <a:gd name="connsiteX71" fmla="*/ 468258 w 973671"/>
                    <a:gd name="connsiteY71" fmla="*/ 7803 h 1516072"/>
                    <a:gd name="connsiteX72" fmla="*/ 428253 w 973671"/>
                    <a:gd name="connsiteY72" fmla="*/ 11613 h 1516072"/>
                    <a:gd name="connsiteX73" fmla="*/ 424443 w 973671"/>
                    <a:gd name="connsiteY73" fmla="*/ 78288 h 1516072"/>
                    <a:gd name="connsiteX74" fmla="*/ 424443 w 973671"/>
                    <a:gd name="connsiteY74" fmla="*/ 84003 h 1516072"/>
                    <a:gd name="connsiteX75" fmla="*/ 435667 w 973671"/>
                    <a:gd name="connsiteY75" fmla="*/ 225952 h 1516072"/>
                    <a:gd name="connsiteX76" fmla="*/ 439683 w 973671"/>
                    <a:gd name="connsiteY76" fmla="*/ 421188 h 1516072"/>
                    <a:gd name="connsiteX77" fmla="*/ 444009 w 973671"/>
                    <a:gd name="connsiteY77" fmla="*/ 757032 h 1516072"/>
                    <a:gd name="connsiteX78" fmla="*/ 426915 w 973671"/>
                    <a:gd name="connsiteY78" fmla="*/ 864178 h 1516072"/>
                    <a:gd name="connsiteX0" fmla="*/ 426915 w 973671"/>
                    <a:gd name="connsiteY0" fmla="*/ 864178 h 1516072"/>
                    <a:gd name="connsiteX1" fmla="*/ 391491 w 973671"/>
                    <a:gd name="connsiteY1" fmla="*/ 926991 h 1516072"/>
                    <a:gd name="connsiteX2" fmla="*/ 341705 w 973671"/>
                    <a:gd name="connsiteY2" fmla="*/ 963547 h 1516072"/>
                    <a:gd name="connsiteX3" fmla="*/ 261952 w 973671"/>
                    <a:gd name="connsiteY3" fmla="*/ 967151 h 1516072"/>
                    <a:gd name="connsiteX4" fmla="*/ 200374 w 973671"/>
                    <a:gd name="connsiteY4" fmla="*/ 939915 h 1516072"/>
                    <a:gd name="connsiteX5" fmla="*/ 115833 w 973671"/>
                    <a:gd name="connsiteY5" fmla="*/ 903153 h 1516072"/>
                    <a:gd name="connsiteX6" fmla="*/ 58683 w 973671"/>
                    <a:gd name="connsiteY6" fmla="*/ 874578 h 1516072"/>
                    <a:gd name="connsiteX7" fmla="*/ 45348 w 973671"/>
                    <a:gd name="connsiteY7" fmla="*/ 895533 h 1516072"/>
                    <a:gd name="connsiteX8" fmla="*/ 49158 w 973671"/>
                    <a:gd name="connsiteY8" fmla="*/ 933633 h 1516072"/>
                    <a:gd name="connsiteX9" fmla="*/ 52968 w 973671"/>
                    <a:gd name="connsiteY9" fmla="*/ 939348 h 1516072"/>
                    <a:gd name="connsiteX10" fmla="*/ 58683 w 973671"/>
                    <a:gd name="connsiteY10" fmla="*/ 943158 h 1516072"/>
                    <a:gd name="connsiteX11" fmla="*/ 62493 w 973671"/>
                    <a:gd name="connsiteY11" fmla="*/ 948873 h 1516072"/>
                    <a:gd name="connsiteX12" fmla="*/ 79638 w 973671"/>
                    <a:gd name="connsiteY12" fmla="*/ 958398 h 1516072"/>
                    <a:gd name="connsiteX13" fmla="*/ 165363 w 973671"/>
                    <a:gd name="connsiteY13" fmla="*/ 989239 h 1516072"/>
                    <a:gd name="connsiteX14" fmla="*/ 261385 w 973671"/>
                    <a:gd name="connsiteY14" fmla="*/ 1036092 h 1516072"/>
                    <a:gd name="connsiteX15" fmla="*/ 277758 w 973671"/>
                    <a:gd name="connsiteY15" fmla="*/ 1076508 h 1516072"/>
                    <a:gd name="connsiteX16" fmla="*/ 263445 w 973671"/>
                    <a:gd name="connsiteY16" fmla="*/ 1119397 h 1516072"/>
                    <a:gd name="connsiteX17" fmla="*/ 185288 w 973671"/>
                    <a:gd name="connsiteY17" fmla="*/ 1150391 h 1516072"/>
                    <a:gd name="connsiteX18" fmla="*/ 54410 w 973671"/>
                    <a:gd name="connsiteY18" fmla="*/ 1165271 h 1516072"/>
                    <a:gd name="connsiteX19" fmla="*/ 3438 w 973671"/>
                    <a:gd name="connsiteY19" fmla="*/ 1175568 h 1516072"/>
                    <a:gd name="connsiteX20" fmla="*/ 5343 w 973671"/>
                    <a:gd name="connsiteY20" fmla="*/ 1213668 h 1516072"/>
                    <a:gd name="connsiteX21" fmla="*/ 11058 w 973671"/>
                    <a:gd name="connsiteY21" fmla="*/ 1217478 h 1516072"/>
                    <a:gd name="connsiteX22" fmla="*/ 16773 w 973671"/>
                    <a:gd name="connsiteY22" fmla="*/ 1219383 h 1516072"/>
                    <a:gd name="connsiteX23" fmla="*/ 144408 w 973671"/>
                    <a:gd name="connsiteY23" fmla="*/ 1222421 h 1516072"/>
                    <a:gd name="connsiteX24" fmla="*/ 335063 w 973671"/>
                    <a:gd name="connsiteY24" fmla="*/ 1217478 h 1516072"/>
                    <a:gd name="connsiteX25" fmla="*/ 361578 w 973671"/>
                    <a:gd name="connsiteY25" fmla="*/ 1273701 h 1516072"/>
                    <a:gd name="connsiteX26" fmla="*/ 334135 w 973671"/>
                    <a:gd name="connsiteY26" fmla="*/ 1356594 h 1516072"/>
                    <a:gd name="connsiteX27" fmla="*/ 327288 w 973671"/>
                    <a:gd name="connsiteY27" fmla="*/ 1420386 h 1516072"/>
                    <a:gd name="connsiteX28" fmla="*/ 331098 w 973671"/>
                    <a:gd name="connsiteY28" fmla="*/ 1463223 h 1516072"/>
                    <a:gd name="connsiteX29" fmla="*/ 363483 w 973671"/>
                    <a:gd name="connsiteY29" fmla="*/ 1512753 h 1516072"/>
                    <a:gd name="connsiteX30" fmla="*/ 386343 w 973671"/>
                    <a:gd name="connsiteY30" fmla="*/ 1514658 h 1516072"/>
                    <a:gd name="connsiteX31" fmla="*/ 395868 w 973671"/>
                    <a:gd name="connsiteY31" fmla="*/ 1491798 h 1516072"/>
                    <a:gd name="connsiteX32" fmla="*/ 402149 w 973671"/>
                    <a:gd name="connsiteY32" fmla="*/ 1451433 h 1516072"/>
                    <a:gd name="connsiteX33" fmla="*/ 408431 w 973671"/>
                    <a:gd name="connsiteY33" fmla="*/ 1389340 h 1516072"/>
                    <a:gd name="connsiteX34" fmla="*/ 423105 w 973671"/>
                    <a:gd name="connsiteY34" fmla="*/ 1329152 h 1516072"/>
                    <a:gd name="connsiteX35" fmla="*/ 466353 w 973671"/>
                    <a:gd name="connsiteY35" fmla="*/ 1265103 h 1516072"/>
                    <a:gd name="connsiteX36" fmla="*/ 527519 w 973671"/>
                    <a:gd name="connsiteY36" fmla="*/ 1230091 h 1516072"/>
                    <a:gd name="connsiteX37" fmla="*/ 600218 w 973671"/>
                    <a:gd name="connsiteY37" fmla="*/ 1221700 h 1516072"/>
                    <a:gd name="connsiteX38" fmla="*/ 719718 w 973671"/>
                    <a:gd name="connsiteY38" fmla="*/ 1316538 h 1516072"/>
                    <a:gd name="connsiteX39" fmla="*/ 776868 w 973671"/>
                    <a:gd name="connsiteY39" fmla="*/ 1323798 h 1516072"/>
                    <a:gd name="connsiteX40" fmla="*/ 819499 w 973671"/>
                    <a:gd name="connsiteY40" fmla="*/ 1303924 h 1516072"/>
                    <a:gd name="connsiteX41" fmla="*/ 782583 w 973671"/>
                    <a:gd name="connsiteY41" fmla="*/ 1253673 h 1516072"/>
                    <a:gd name="connsiteX42" fmla="*/ 647328 w 973671"/>
                    <a:gd name="connsiteY42" fmla="*/ 1156518 h 1516072"/>
                    <a:gd name="connsiteX43" fmla="*/ 645062 w 973671"/>
                    <a:gd name="connsiteY43" fmla="*/ 1108121 h 1516072"/>
                    <a:gd name="connsiteX44" fmla="*/ 670188 w 973671"/>
                    <a:gd name="connsiteY44" fmla="*/ 1089843 h 1516072"/>
                    <a:gd name="connsiteX45" fmla="*/ 723528 w 973671"/>
                    <a:gd name="connsiteY45" fmla="*/ 1082223 h 1516072"/>
                    <a:gd name="connsiteX46" fmla="*/ 898788 w 973671"/>
                    <a:gd name="connsiteY46" fmla="*/ 1091748 h 1516072"/>
                    <a:gd name="connsiteX47" fmla="*/ 962899 w 973671"/>
                    <a:gd name="connsiteY47" fmla="*/ 1090672 h 1516072"/>
                    <a:gd name="connsiteX48" fmla="*/ 969273 w 973671"/>
                    <a:gd name="connsiteY48" fmla="*/ 1054008 h 1516072"/>
                    <a:gd name="connsiteX49" fmla="*/ 917684 w 973671"/>
                    <a:gd name="connsiteY49" fmla="*/ 1034598 h 1516072"/>
                    <a:gd name="connsiteX50" fmla="*/ 802250 w 973671"/>
                    <a:gd name="connsiteY50" fmla="*/ 1037069 h 1516072"/>
                    <a:gd name="connsiteX51" fmla="*/ 645424 w 973671"/>
                    <a:gd name="connsiteY51" fmla="*/ 1049838 h 1516072"/>
                    <a:gd name="connsiteX52" fmla="*/ 639142 w 973671"/>
                    <a:gd name="connsiteY52" fmla="*/ 1026051 h 1516072"/>
                    <a:gd name="connsiteX53" fmla="*/ 672093 w 973671"/>
                    <a:gd name="connsiteY53" fmla="*/ 992688 h 1516072"/>
                    <a:gd name="connsiteX54" fmla="*/ 715908 w 973671"/>
                    <a:gd name="connsiteY54" fmla="*/ 952683 h 1516072"/>
                    <a:gd name="connsiteX55" fmla="*/ 731148 w 973671"/>
                    <a:gd name="connsiteY55" fmla="*/ 939348 h 1516072"/>
                    <a:gd name="connsiteX56" fmla="*/ 752103 w 973671"/>
                    <a:gd name="connsiteY56" fmla="*/ 918393 h 1516072"/>
                    <a:gd name="connsiteX57" fmla="*/ 765438 w 973671"/>
                    <a:gd name="connsiteY57" fmla="*/ 889818 h 1516072"/>
                    <a:gd name="connsiteX58" fmla="*/ 763533 w 973671"/>
                    <a:gd name="connsiteY58" fmla="*/ 874578 h 1516072"/>
                    <a:gd name="connsiteX59" fmla="*/ 736863 w 973671"/>
                    <a:gd name="connsiteY59" fmla="*/ 874578 h 1516072"/>
                    <a:gd name="connsiteX60" fmla="*/ 698763 w 973671"/>
                    <a:gd name="connsiteY60" fmla="*/ 899343 h 1516072"/>
                    <a:gd name="connsiteX61" fmla="*/ 581889 w 973671"/>
                    <a:gd name="connsiteY61" fmla="*/ 945474 h 1516072"/>
                    <a:gd name="connsiteX62" fmla="*/ 506358 w 973671"/>
                    <a:gd name="connsiteY62" fmla="*/ 847908 h 1516072"/>
                    <a:gd name="connsiteX63" fmla="*/ 502548 w 973671"/>
                    <a:gd name="connsiteY63" fmla="*/ 358323 h 1516072"/>
                    <a:gd name="connsiteX64" fmla="*/ 498738 w 973671"/>
                    <a:gd name="connsiteY64" fmla="*/ 66858 h 1516072"/>
                    <a:gd name="connsiteX65" fmla="*/ 489213 w 973671"/>
                    <a:gd name="connsiteY65" fmla="*/ 40188 h 1516072"/>
                    <a:gd name="connsiteX66" fmla="*/ 487308 w 973671"/>
                    <a:gd name="connsiteY66" fmla="*/ 34473 h 1516072"/>
                    <a:gd name="connsiteX67" fmla="*/ 483498 w 973671"/>
                    <a:gd name="connsiteY67" fmla="*/ 28758 h 1516072"/>
                    <a:gd name="connsiteX68" fmla="*/ 477783 w 973671"/>
                    <a:gd name="connsiteY68" fmla="*/ 17328 h 1516072"/>
                    <a:gd name="connsiteX69" fmla="*/ 472068 w 973671"/>
                    <a:gd name="connsiteY69" fmla="*/ 13518 h 1516072"/>
                    <a:gd name="connsiteX70" fmla="*/ 468258 w 973671"/>
                    <a:gd name="connsiteY70" fmla="*/ 7803 h 1516072"/>
                    <a:gd name="connsiteX71" fmla="*/ 428253 w 973671"/>
                    <a:gd name="connsiteY71" fmla="*/ 11613 h 1516072"/>
                    <a:gd name="connsiteX72" fmla="*/ 424443 w 973671"/>
                    <a:gd name="connsiteY72" fmla="*/ 78288 h 1516072"/>
                    <a:gd name="connsiteX73" fmla="*/ 424443 w 973671"/>
                    <a:gd name="connsiteY73" fmla="*/ 84003 h 1516072"/>
                    <a:gd name="connsiteX74" fmla="*/ 435667 w 973671"/>
                    <a:gd name="connsiteY74" fmla="*/ 225952 h 1516072"/>
                    <a:gd name="connsiteX75" fmla="*/ 439683 w 973671"/>
                    <a:gd name="connsiteY75" fmla="*/ 421188 h 1516072"/>
                    <a:gd name="connsiteX76" fmla="*/ 444009 w 973671"/>
                    <a:gd name="connsiteY76" fmla="*/ 757032 h 1516072"/>
                    <a:gd name="connsiteX77" fmla="*/ 426915 w 973671"/>
                    <a:gd name="connsiteY77" fmla="*/ 864178 h 1516072"/>
                    <a:gd name="connsiteX0" fmla="*/ 426915 w 973671"/>
                    <a:gd name="connsiteY0" fmla="*/ 864178 h 1516072"/>
                    <a:gd name="connsiteX1" fmla="*/ 391491 w 973671"/>
                    <a:gd name="connsiteY1" fmla="*/ 926991 h 1516072"/>
                    <a:gd name="connsiteX2" fmla="*/ 341705 w 973671"/>
                    <a:gd name="connsiteY2" fmla="*/ 963547 h 1516072"/>
                    <a:gd name="connsiteX3" fmla="*/ 261952 w 973671"/>
                    <a:gd name="connsiteY3" fmla="*/ 967151 h 1516072"/>
                    <a:gd name="connsiteX4" fmla="*/ 200374 w 973671"/>
                    <a:gd name="connsiteY4" fmla="*/ 939915 h 1516072"/>
                    <a:gd name="connsiteX5" fmla="*/ 58683 w 973671"/>
                    <a:gd name="connsiteY5" fmla="*/ 874578 h 1516072"/>
                    <a:gd name="connsiteX6" fmla="*/ 45348 w 973671"/>
                    <a:gd name="connsiteY6" fmla="*/ 895533 h 1516072"/>
                    <a:gd name="connsiteX7" fmla="*/ 49158 w 973671"/>
                    <a:gd name="connsiteY7" fmla="*/ 933633 h 1516072"/>
                    <a:gd name="connsiteX8" fmla="*/ 52968 w 973671"/>
                    <a:gd name="connsiteY8" fmla="*/ 939348 h 1516072"/>
                    <a:gd name="connsiteX9" fmla="*/ 58683 w 973671"/>
                    <a:gd name="connsiteY9" fmla="*/ 943158 h 1516072"/>
                    <a:gd name="connsiteX10" fmla="*/ 62493 w 973671"/>
                    <a:gd name="connsiteY10" fmla="*/ 948873 h 1516072"/>
                    <a:gd name="connsiteX11" fmla="*/ 79638 w 973671"/>
                    <a:gd name="connsiteY11" fmla="*/ 958398 h 1516072"/>
                    <a:gd name="connsiteX12" fmla="*/ 165363 w 973671"/>
                    <a:gd name="connsiteY12" fmla="*/ 989239 h 1516072"/>
                    <a:gd name="connsiteX13" fmla="*/ 261385 w 973671"/>
                    <a:gd name="connsiteY13" fmla="*/ 1036092 h 1516072"/>
                    <a:gd name="connsiteX14" fmla="*/ 277758 w 973671"/>
                    <a:gd name="connsiteY14" fmla="*/ 1076508 h 1516072"/>
                    <a:gd name="connsiteX15" fmla="*/ 263445 w 973671"/>
                    <a:gd name="connsiteY15" fmla="*/ 1119397 h 1516072"/>
                    <a:gd name="connsiteX16" fmla="*/ 185288 w 973671"/>
                    <a:gd name="connsiteY16" fmla="*/ 1150391 h 1516072"/>
                    <a:gd name="connsiteX17" fmla="*/ 54410 w 973671"/>
                    <a:gd name="connsiteY17" fmla="*/ 1165271 h 1516072"/>
                    <a:gd name="connsiteX18" fmla="*/ 3438 w 973671"/>
                    <a:gd name="connsiteY18" fmla="*/ 1175568 h 1516072"/>
                    <a:gd name="connsiteX19" fmla="*/ 5343 w 973671"/>
                    <a:gd name="connsiteY19" fmla="*/ 1213668 h 1516072"/>
                    <a:gd name="connsiteX20" fmla="*/ 11058 w 973671"/>
                    <a:gd name="connsiteY20" fmla="*/ 1217478 h 1516072"/>
                    <a:gd name="connsiteX21" fmla="*/ 16773 w 973671"/>
                    <a:gd name="connsiteY21" fmla="*/ 1219383 h 1516072"/>
                    <a:gd name="connsiteX22" fmla="*/ 144408 w 973671"/>
                    <a:gd name="connsiteY22" fmla="*/ 1222421 h 1516072"/>
                    <a:gd name="connsiteX23" fmla="*/ 335063 w 973671"/>
                    <a:gd name="connsiteY23" fmla="*/ 1217478 h 1516072"/>
                    <a:gd name="connsiteX24" fmla="*/ 361578 w 973671"/>
                    <a:gd name="connsiteY24" fmla="*/ 1273701 h 1516072"/>
                    <a:gd name="connsiteX25" fmla="*/ 334135 w 973671"/>
                    <a:gd name="connsiteY25" fmla="*/ 1356594 h 1516072"/>
                    <a:gd name="connsiteX26" fmla="*/ 327288 w 973671"/>
                    <a:gd name="connsiteY26" fmla="*/ 1420386 h 1516072"/>
                    <a:gd name="connsiteX27" fmla="*/ 331098 w 973671"/>
                    <a:gd name="connsiteY27" fmla="*/ 1463223 h 1516072"/>
                    <a:gd name="connsiteX28" fmla="*/ 363483 w 973671"/>
                    <a:gd name="connsiteY28" fmla="*/ 1512753 h 1516072"/>
                    <a:gd name="connsiteX29" fmla="*/ 386343 w 973671"/>
                    <a:gd name="connsiteY29" fmla="*/ 1514658 h 1516072"/>
                    <a:gd name="connsiteX30" fmla="*/ 395868 w 973671"/>
                    <a:gd name="connsiteY30" fmla="*/ 1491798 h 1516072"/>
                    <a:gd name="connsiteX31" fmla="*/ 402149 w 973671"/>
                    <a:gd name="connsiteY31" fmla="*/ 1451433 h 1516072"/>
                    <a:gd name="connsiteX32" fmla="*/ 408431 w 973671"/>
                    <a:gd name="connsiteY32" fmla="*/ 1389340 h 1516072"/>
                    <a:gd name="connsiteX33" fmla="*/ 423105 w 973671"/>
                    <a:gd name="connsiteY33" fmla="*/ 1329152 h 1516072"/>
                    <a:gd name="connsiteX34" fmla="*/ 466353 w 973671"/>
                    <a:gd name="connsiteY34" fmla="*/ 1265103 h 1516072"/>
                    <a:gd name="connsiteX35" fmla="*/ 527519 w 973671"/>
                    <a:gd name="connsiteY35" fmla="*/ 1230091 h 1516072"/>
                    <a:gd name="connsiteX36" fmla="*/ 600218 w 973671"/>
                    <a:gd name="connsiteY36" fmla="*/ 1221700 h 1516072"/>
                    <a:gd name="connsiteX37" fmla="*/ 719718 w 973671"/>
                    <a:gd name="connsiteY37" fmla="*/ 1316538 h 1516072"/>
                    <a:gd name="connsiteX38" fmla="*/ 776868 w 973671"/>
                    <a:gd name="connsiteY38" fmla="*/ 1323798 h 1516072"/>
                    <a:gd name="connsiteX39" fmla="*/ 819499 w 973671"/>
                    <a:gd name="connsiteY39" fmla="*/ 1303924 h 1516072"/>
                    <a:gd name="connsiteX40" fmla="*/ 782583 w 973671"/>
                    <a:gd name="connsiteY40" fmla="*/ 1253673 h 1516072"/>
                    <a:gd name="connsiteX41" fmla="*/ 647328 w 973671"/>
                    <a:gd name="connsiteY41" fmla="*/ 1156518 h 1516072"/>
                    <a:gd name="connsiteX42" fmla="*/ 645062 w 973671"/>
                    <a:gd name="connsiteY42" fmla="*/ 1108121 h 1516072"/>
                    <a:gd name="connsiteX43" fmla="*/ 670188 w 973671"/>
                    <a:gd name="connsiteY43" fmla="*/ 1089843 h 1516072"/>
                    <a:gd name="connsiteX44" fmla="*/ 723528 w 973671"/>
                    <a:gd name="connsiteY44" fmla="*/ 1082223 h 1516072"/>
                    <a:gd name="connsiteX45" fmla="*/ 898788 w 973671"/>
                    <a:gd name="connsiteY45" fmla="*/ 1091748 h 1516072"/>
                    <a:gd name="connsiteX46" fmla="*/ 962899 w 973671"/>
                    <a:gd name="connsiteY46" fmla="*/ 1090672 h 1516072"/>
                    <a:gd name="connsiteX47" fmla="*/ 969273 w 973671"/>
                    <a:gd name="connsiteY47" fmla="*/ 1054008 h 1516072"/>
                    <a:gd name="connsiteX48" fmla="*/ 917684 w 973671"/>
                    <a:gd name="connsiteY48" fmla="*/ 1034598 h 1516072"/>
                    <a:gd name="connsiteX49" fmla="*/ 802250 w 973671"/>
                    <a:gd name="connsiteY49" fmla="*/ 1037069 h 1516072"/>
                    <a:gd name="connsiteX50" fmla="*/ 645424 w 973671"/>
                    <a:gd name="connsiteY50" fmla="*/ 1049838 h 1516072"/>
                    <a:gd name="connsiteX51" fmla="*/ 639142 w 973671"/>
                    <a:gd name="connsiteY51" fmla="*/ 1026051 h 1516072"/>
                    <a:gd name="connsiteX52" fmla="*/ 672093 w 973671"/>
                    <a:gd name="connsiteY52" fmla="*/ 992688 h 1516072"/>
                    <a:gd name="connsiteX53" fmla="*/ 715908 w 973671"/>
                    <a:gd name="connsiteY53" fmla="*/ 952683 h 1516072"/>
                    <a:gd name="connsiteX54" fmla="*/ 731148 w 973671"/>
                    <a:gd name="connsiteY54" fmla="*/ 939348 h 1516072"/>
                    <a:gd name="connsiteX55" fmla="*/ 752103 w 973671"/>
                    <a:gd name="connsiteY55" fmla="*/ 918393 h 1516072"/>
                    <a:gd name="connsiteX56" fmla="*/ 765438 w 973671"/>
                    <a:gd name="connsiteY56" fmla="*/ 889818 h 1516072"/>
                    <a:gd name="connsiteX57" fmla="*/ 763533 w 973671"/>
                    <a:gd name="connsiteY57" fmla="*/ 874578 h 1516072"/>
                    <a:gd name="connsiteX58" fmla="*/ 736863 w 973671"/>
                    <a:gd name="connsiteY58" fmla="*/ 874578 h 1516072"/>
                    <a:gd name="connsiteX59" fmla="*/ 698763 w 973671"/>
                    <a:gd name="connsiteY59" fmla="*/ 899343 h 1516072"/>
                    <a:gd name="connsiteX60" fmla="*/ 581889 w 973671"/>
                    <a:gd name="connsiteY60" fmla="*/ 945474 h 1516072"/>
                    <a:gd name="connsiteX61" fmla="*/ 506358 w 973671"/>
                    <a:gd name="connsiteY61" fmla="*/ 847908 h 1516072"/>
                    <a:gd name="connsiteX62" fmla="*/ 502548 w 973671"/>
                    <a:gd name="connsiteY62" fmla="*/ 358323 h 1516072"/>
                    <a:gd name="connsiteX63" fmla="*/ 498738 w 973671"/>
                    <a:gd name="connsiteY63" fmla="*/ 66858 h 1516072"/>
                    <a:gd name="connsiteX64" fmla="*/ 489213 w 973671"/>
                    <a:gd name="connsiteY64" fmla="*/ 40188 h 1516072"/>
                    <a:gd name="connsiteX65" fmla="*/ 487308 w 973671"/>
                    <a:gd name="connsiteY65" fmla="*/ 34473 h 1516072"/>
                    <a:gd name="connsiteX66" fmla="*/ 483498 w 973671"/>
                    <a:gd name="connsiteY66" fmla="*/ 28758 h 1516072"/>
                    <a:gd name="connsiteX67" fmla="*/ 477783 w 973671"/>
                    <a:gd name="connsiteY67" fmla="*/ 17328 h 1516072"/>
                    <a:gd name="connsiteX68" fmla="*/ 472068 w 973671"/>
                    <a:gd name="connsiteY68" fmla="*/ 13518 h 1516072"/>
                    <a:gd name="connsiteX69" fmla="*/ 468258 w 973671"/>
                    <a:gd name="connsiteY69" fmla="*/ 7803 h 1516072"/>
                    <a:gd name="connsiteX70" fmla="*/ 428253 w 973671"/>
                    <a:gd name="connsiteY70" fmla="*/ 11613 h 1516072"/>
                    <a:gd name="connsiteX71" fmla="*/ 424443 w 973671"/>
                    <a:gd name="connsiteY71" fmla="*/ 78288 h 1516072"/>
                    <a:gd name="connsiteX72" fmla="*/ 424443 w 973671"/>
                    <a:gd name="connsiteY72" fmla="*/ 84003 h 1516072"/>
                    <a:gd name="connsiteX73" fmla="*/ 435667 w 973671"/>
                    <a:gd name="connsiteY73" fmla="*/ 225952 h 1516072"/>
                    <a:gd name="connsiteX74" fmla="*/ 439683 w 973671"/>
                    <a:gd name="connsiteY74" fmla="*/ 421188 h 1516072"/>
                    <a:gd name="connsiteX75" fmla="*/ 444009 w 973671"/>
                    <a:gd name="connsiteY75" fmla="*/ 757032 h 1516072"/>
                    <a:gd name="connsiteX76" fmla="*/ 426915 w 973671"/>
                    <a:gd name="connsiteY76" fmla="*/ 864178 h 1516072"/>
                    <a:gd name="connsiteX0" fmla="*/ 426915 w 973671"/>
                    <a:gd name="connsiteY0" fmla="*/ 864178 h 1516072"/>
                    <a:gd name="connsiteX1" fmla="*/ 391491 w 973671"/>
                    <a:gd name="connsiteY1" fmla="*/ 926991 h 1516072"/>
                    <a:gd name="connsiteX2" fmla="*/ 341705 w 973671"/>
                    <a:gd name="connsiteY2" fmla="*/ 963547 h 1516072"/>
                    <a:gd name="connsiteX3" fmla="*/ 261952 w 973671"/>
                    <a:gd name="connsiteY3" fmla="*/ 967151 h 1516072"/>
                    <a:gd name="connsiteX4" fmla="*/ 170717 w 973671"/>
                    <a:gd name="connsiteY4" fmla="*/ 934972 h 1516072"/>
                    <a:gd name="connsiteX5" fmla="*/ 58683 w 973671"/>
                    <a:gd name="connsiteY5" fmla="*/ 874578 h 1516072"/>
                    <a:gd name="connsiteX6" fmla="*/ 45348 w 973671"/>
                    <a:gd name="connsiteY6" fmla="*/ 895533 h 1516072"/>
                    <a:gd name="connsiteX7" fmla="*/ 49158 w 973671"/>
                    <a:gd name="connsiteY7" fmla="*/ 933633 h 1516072"/>
                    <a:gd name="connsiteX8" fmla="*/ 52968 w 973671"/>
                    <a:gd name="connsiteY8" fmla="*/ 939348 h 1516072"/>
                    <a:gd name="connsiteX9" fmla="*/ 58683 w 973671"/>
                    <a:gd name="connsiteY9" fmla="*/ 943158 h 1516072"/>
                    <a:gd name="connsiteX10" fmla="*/ 62493 w 973671"/>
                    <a:gd name="connsiteY10" fmla="*/ 948873 h 1516072"/>
                    <a:gd name="connsiteX11" fmla="*/ 79638 w 973671"/>
                    <a:gd name="connsiteY11" fmla="*/ 958398 h 1516072"/>
                    <a:gd name="connsiteX12" fmla="*/ 165363 w 973671"/>
                    <a:gd name="connsiteY12" fmla="*/ 989239 h 1516072"/>
                    <a:gd name="connsiteX13" fmla="*/ 261385 w 973671"/>
                    <a:gd name="connsiteY13" fmla="*/ 1036092 h 1516072"/>
                    <a:gd name="connsiteX14" fmla="*/ 277758 w 973671"/>
                    <a:gd name="connsiteY14" fmla="*/ 1076508 h 1516072"/>
                    <a:gd name="connsiteX15" fmla="*/ 263445 w 973671"/>
                    <a:gd name="connsiteY15" fmla="*/ 1119397 h 1516072"/>
                    <a:gd name="connsiteX16" fmla="*/ 185288 w 973671"/>
                    <a:gd name="connsiteY16" fmla="*/ 1150391 h 1516072"/>
                    <a:gd name="connsiteX17" fmla="*/ 54410 w 973671"/>
                    <a:gd name="connsiteY17" fmla="*/ 1165271 h 1516072"/>
                    <a:gd name="connsiteX18" fmla="*/ 3438 w 973671"/>
                    <a:gd name="connsiteY18" fmla="*/ 1175568 h 1516072"/>
                    <a:gd name="connsiteX19" fmla="*/ 5343 w 973671"/>
                    <a:gd name="connsiteY19" fmla="*/ 1213668 h 1516072"/>
                    <a:gd name="connsiteX20" fmla="*/ 11058 w 973671"/>
                    <a:gd name="connsiteY20" fmla="*/ 1217478 h 1516072"/>
                    <a:gd name="connsiteX21" fmla="*/ 16773 w 973671"/>
                    <a:gd name="connsiteY21" fmla="*/ 1219383 h 1516072"/>
                    <a:gd name="connsiteX22" fmla="*/ 144408 w 973671"/>
                    <a:gd name="connsiteY22" fmla="*/ 1222421 h 1516072"/>
                    <a:gd name="connsiteX23" fmla="*/ 335063 w 973671"/>
                    <a:gd name="connsiteY23" fmla="*/ 1217478 h 1516072"/>
                    <a:gd name="connsiteX24" fmla="*/ 361578 w 973671"/>
                    <a:gd name="connsiteY24" fmla="*/ 1273701 h 1516072"/>
                    <a:gd name="connsiteX25" fmla="*/ 334135 w 973671"/>
                    <a:gd name="connsiteY25" fmla="*/ 1356594 h 1516072"/>
                    <a:gd name="connsiteX26" fmla="*/ 327288 w 973671"/>
                    <a:gd name="connsiteY26" fmla="*/ 1420386 h 1516072"/>
                    <a:gd name="connsiteX27" fmla="*/ 331098 w 973671"/>
                    <a:gd name="connsiteY27" fmla="*/ 1463223 h 1516072"/>
                    <a:gd name="connsiteX28" fmla="*/ 363483 w 973671"/>
                    <a:gd name="connsiteY28" fmla="*/ 1512753 h 1516072"/>
                    <a:gd name="connsiteX29" fmla="*/ 386343 w 973671"/>
                    <a:gd name="connsiteY29" fmla="*/ 1514658 h 1516072"/>
                    <a:gd name="connsiteX30" fmla="*/ 395868 w 973671"/>
                    <a:gd name="connsiteY30" fmla="*/ 1491798 h 1516072"/>
                    <a:gd name="connsiteX31" fmla="*/ 402149 w 973671"/>
                    <a:gd name="connsiteY31" fmla="*/ 1451433 h 1516072"/>
                    <a:gd name="connsiteX32" fmla="*/ 408431 w 973671"/>
                    <a:gd name="connsiteY32" fmla="*/ 1389340 h 1516072"/>
                    <a:gd name="connsiteX33" fmla="*/ 423105 w 973671"/>
                    <a:gd name="connsiteY33" fmla="*/ 1329152 h 1516072"/>
                    <a:gd name="connsiteX34" fmla="*/ 466353 w 973671"/>
                    <a:gd name="connsiteY34" fmla="*/ 1265103 h 1516072"/>
                    <a:gd name="connsiteX35" fmla="*/ 527519 w 973671"/>
                    <a:gd name="connsiteY35" fmla="*/ 1230091 h 1516072"/>
                    <a:gd name="connsiteX36" fmla="*/ 600218 w 973671"/>
                    <a:gd name="connsiteY36" fmla="*/ 1221700 h 1516072"/>
                    <a:gd name="connsiteX37" fmla="*/ 719718 w 973671"/>
                    <a:gd name="connsiteY37" fmla="*/ 1316538 h 1516072"/>
                    <a:gd name="connsiteX38" fmla="*/ 776868 w 973671"/>
                    <a:gd name="connsiteY38" fmla="*/ 1323798 h 1516072"/>
                    <a:gd name="connsiteX39" fmla="*/ 819499 w 973671"/>
                    <a:gd name="connsiteY39" fmla="*/ 1303924 h 1516072"/>
                    <a:gd name="connsiteX40" fmla="*/ 782583 w 973671"/>
                    <a:gd name="connsiteY40" fmla="*/ 1253673 h 1516072"/>
                    <a:gd name="connsiteX41" fmla="*/ 647328 w 973671"/>
                    <a:gd name="connsiteY41" fmla="*/ 1156518 h 1516072"/>
                    <a:gd name="connsiteX42" fmla="*/ 645062 w 973671"/>
                    <a:gd name="connsiteY42" fmla="*/ 1108121 h 1516072"/>
                    <a:gd name="connsiteX43" fmla="*/ 670188 w 973671"/>
                    <a:gd name="connsiteY43" fmla="*/ 1089843 h 1516072"/>
                    <a:gd name="connsiteX44" fmla="*/ 723528 w 973671"/>
                    <a:gd name="connsiteY44" fmla="*/ 1082223 h 1516072"/>
                    <a:gd name="connsiteX45" fmla="*/ 898788 w 973671"/>
                    <a:gd name="connsiteY45" fmla="*/ 1091748 h 1516072"/>
                    <a:gd name="connsiteX46" fmla="*/ 962899 w 973671"/>
                    <a:gd name="connsiteY46" fmla="*/ 1090672 h 1516072"/>
                    <a:gd name="connsiteX47" fmla="*/ 969273 w 973671"/>
                    <a:gd name="connsiteY47" fmla="*/ 1054008 h 1516072"/>
                    <a:gd name="connsiteX48" fmla="*/ 917684 w 973671"/>
                    <a:gd name="connsiteY48" fmla="*/ 1034598 h 1516072"/>
                    <a:gd name="connsiteX49" fmla="*/ 802250 w 973671"/>
                    <a:gd name="connsiteY49" fmla="*/ 1037069 h 1516072"/>
                    <a:gd name="connsiteX50" fmla="*/ 645424 w 973671"/>
                    <a:gd name="connsiteY50" fmla="*/ 1049838 h 1516072"/>
                    <a:gd name="connsiteX51" fmla="*/ 639142 w 973671"/>
                    <a:gd name="connsiteY51" fmla="*/ 1026051 h 1516072"/>
                    <a:gd name="connsiteX52" fmla="*/ 672093 w 973671"/>
                    <a:gd name="connsiteY52" fmla="*/ 992688 h 1516072"/>
                    <a:gd name="connsiteX53" fmla="*/ 715908 w 973671"/>
                    <a:gd name="connsiteY53" fmla="*/ 952683 h 1516072"/>
                    <a:gd name="connsiteX54" fmla="*/ 731148 w 973671"/>
                    <a:gd name="connsiteY54" fmla="*/ 939348 h 1516072"/>
                    <a:gd name="connsiteX55" fmla="*/ 752103 w 973671"/>
                    <a:gd name="connsiteY55" fmla="*/ 918393 h 1516072"/>
                    <a:gd name="connsiteX56" fmla="*/ 765438 w 973671"/>
                    <a:gd name="connsiteY56" fmla="*/ 889818 h 1516072"/>
                    <a:gd name="connsiteX57" fmla="*/ 763533 w 973671"/>
                    <a:gd name="connsiteY57" fmla="*/ 874578 h 1516072"/>
                    <a:gd name="connsiteX58" fmla="*/ 736863 w 973671"/>
                    <a:gd name="connsiteY58" fmla="*/ 874578 h 1516072"/>
                    <a:gd name="connsiteX59" fmla="*/ 698763 w 973671"/>
                    <a:gd name="connsiteY59" fmla="*/ 899343 h 1516072"/>
                    <a:gd name="connsiteX60" fmla="*/ 581889 w 973671"/>
                    <a:gd name="connsiteY60" fmla="*/ 945474 h 1516072"/>
                    <a:gd name="connsiteX61" fmla="*/ 506358 w 973671"/>
                    <a:gd name="connsiteY61" fmla="*/ 847908 h 1516072"/>
                    <a:gd name="connsiteX62" fmla="*/ 502548 w 973671"/>
                    <a:gd name="connsiteY62" fmla="*/ 358323 h 1516072"/>
                    <a:gd name="connsiteX63" fmla="*/ 498738 w 973671"/>
                    <a:gd name="connsiteY63" fmla="*/ 66858 h 1516072"/>
                    <a:gd name="connsiteX64" fmla="*/ 489213 w 973671"/>
                    <a:gd name="connsiteY64" fmla="*/ 40188 h 1516072"/>
                    <a:gd name="connsiteX65" fmla="*/ 487308 w 973671"/>
                    <a:gd name="connsiteY65" fmla="*/ 34473 h 1516072"/>
                    <a:gd name="connsiteX66" fmla="*/ 483498 w 973671"/>
                    <a:gd name="connsiteY66" fmla="*/ 28758 h 1516072"/>
                    <a:gd name="connsiteX67" fmla="*/ 477783 w 973671"/>
                    <a:gd name="connsiteY67" fmla="*/ 17328 h 1516072"/>
                    <a:gd name="connsiteX68" fmla="*/ 472068 w 973671"/>
                    <a:gd name="connsiteY68" fmla="*/ 13518 h 1516072"/>
                    <a:gd name="connsiteX69" fmla="*/ 468258 w 973671"/>
                    <a:gd name="connsiteY69" fmla="*/ 7803 h 1516072"/>
                    <a:gd name="connsiteX70" fmla="*/ 428253 w 973671"/>
                    <a:gd name="connsiteY70" fmla="*/ 11613 h 1516072"/>
                    <a:gd name="connsiteX71" fmla="*/ 424443 w 973671"/>
                    <a:gd name="connsiteY71" fmla="*/ 78288 h 1516072"/>
                    <a:gd name="connsiteX72" fmla="*/ 424443 w 973671"/>
                    <a:gd name="connsiteY72" fmla="*/ 84003 h 1516072"/>
                    <a:gd name="connsiteX73" fmla="*/ 435667 w 973671"/>
                    <a:gd name="connsiteY73" fmla="*/ 225952 h 1516072"/>
                    <a:gd name="connsiteX74" fmla="*/ 439683 w 973671"/>
                    <a:gd name="connsiteY74" fmla="*/ 421188 h 1516072"/>
                    <a:gd name="connsiteX75" fmla="*/ 444009 w 973671"/>
                    <a:gd name="connsiteY75" fmla="*/ 757032 h 1516072"/>
                    <a:gd name="connsiteX76" fmla="*/ 426915 w 973671"/>
                    <a:gd name="connsiteY76" fmla="*/ 864178 h 1516072"/>
                    <a:gd name="connsiteX0" fmla="*/ 426915 w 973671"/>
                    <a:gd name="connsiteY0" fmla="*/ 864178 h 1516072"/>
                    <a:gd name="connsiteX1" fmla="*/ 391491 w 973671"/>
                    <a:gd name="connsiteY1" fmla="*/ 926991 h 1516072"/>
                    <a:gd name="connsiteX2" fmla="*/ 341705 w 973671"/>
                    <a:gd name="connsiteY2" fmla="*/ 963547 h 1516072"/>
                    <a:gd name="connsiteX3" fmla="*/ 261952 w 973671"/>
                    <a:gd name="connsiteY3" fmla="*/ 967151 h 1516072"/>
                    <a:gd name="connsiteX4" fmla="*/ 170717 w 973671"/>
                    <a:gd name="connsiteY4" fmla="*/ 934972 h 1516072"/>
                    <a:gd name="connsiteX5" fmla="*/ 58683 w 973671"/>
                    <a:gd name="connsiteY5" fmla="*/ 874578 h 1516072"/>
                    <a:gd name="connsiteX6" fmla="*/ 45348 w 973671"/>
                    <a:gd name="connsiteY6" fmla="*/ 895533 h 1516072"/>
                    <a:gd name="connsiteX7" fmla="*/ 49158 w 973671"/>
                    <a:gd name="connsiteY7" fmla="*/ 933633 h 1516072"/>
                    <a:gd name="connsiteX8" fmla="*/ 52968 w 973671"/>
                    <a:gd name="connsiteY8" fmla="*/ 939348 h 1516072"/>
                    <a:gd name="connsiteX9" fmla="*/ 58683 w 973671"/>
                    <a:gd name="connsiteY9" fmla="*/ 943158 h 1516072"/>
                    <a:gd name="connsiteX10" fmla="*/ 79638 w 973671"/>
                    <a:gd name="connsiteY10" fmla="*/ 958398 h 1516072"/>
                    <a:gd name="connsiteX11" fmla="*/ 165363 w 973671"/>
                    <a:gd name="connsiteY11" fmla="*/ 989239 h 1516072"/>
                    <a:gd name="connsiteX12" fmla="*/ 261385 w 973671"/>
                    <a:gd name="connsiteY12" fmla="*/ 1036092 h 1516072"/>
                    <a:gd name="connsiteX13" fmla="*/ 277758 w 973671"/>
                    <a:gd name="connsiteY13" fmla="*/ 1076508 h 1516072"/>
                    <a:gd name="connsiteX14" fmla="*/ 263445 w 973671"/>
                    <a:gd name="connsiteY14" fmla="*/ 1119397 h 1516072"/>
                    <a:gd name="connsiteX15" fmla="*/ 185288 w 973671"/>
                    <a:gd name="connsiteY15" fmla="*/ 1150391 h 1516072"/>
                    <a:gd name="connsiteX16" fmla="*/ 54410 w 973671"/>
                    <a:gd name="connsiteY16" fmla="*/ 1165271 h 1516072"/>
                    <a:gd name="connsiteX17" fmla="*/ 3438 w 973671"/>
                    <a:gd name="connsiteY17" fmla="*/ 1175568 h 1516072"/>
                    <a:gd name="connsiteX18" fmla="*/ 5343 w 973671"/>
                    <a:gd name="connsiteY18" fmla="*/ 1213668 h 1516072"/>
                    <a:gd name="connsiteX19" fmla="*/ 11058 w 973671"/>
                    <a:gd name="connsiteY19" fmla="*/ 1217478 h 1516072"/>
                    <a:gd name="connsiteX20" fmla="*/ 16773 w 973671"/>
                    <a:gd name="connsiteY20" fmla="*/ 1219383 h 1516072"/>
                    <a:gd name="connsiteX21" fmla="*/ 144408 w 973671"/>
                    <a:gd name="connsiteY21" fmla="*/ 1222421 h 1516072"/>
                    <a:gd name="connsiteX22" fmla="*/ 335063 w 973671"/>
                    <a:gd name="connsiteY22" fmla="*/ 1217478 h 1516072"/>
                    <a:gd name="connsiteX23" fmla="*/ 361578 w 973671"/>
                    <a:gd name="connsiteY23" fmla="*/ 1273701 h 1516072"/>
                    <a:gd name="connsiteX24" fmla="*/ 334135 w 973671"/>
                    <a:gd name="connsiteY24" fmla="*/ 1356594 h 1516072"/>
                    <a:gd name="connsiteX25" fmla="*/ 327288 w 973671"/>
                    <a:gd name="connsiteY25" fmla="*/ 1420386 h 1516072"/>
                    <a:gd name="connsiteX26" fmla="*/ 331098 w 973671"/>
                    <a:gd name="connsiteY26" fmla="*/ 1463223 h 1516072"/>
                    <a:gd name="connsiteX27" fmla="*/ 363483 w 973671"/>
                    <a:gd name="connsiteY27" fmla="*/ 1512753 h 1516072"/>
                    <a:gd name="connsiteX28" fmla="*/ 386343 w 973671"/>
                    <a:gd name="connsiteY28" fmla="*/ 1514658 h 1516072"/>
                    <a:gd name="connsiteX29" fmla="*/ 395868 w 973671"/>
                    <a:gd name="connsiteY29" fmla="*/ 1491798 h 1516072"/>
                    <a:gd name="connsiteX30" fmla="*/ 402149 w 973671"/>
                    <a:gd name="connsiteY30" fmla="*/ 1451433 h 1516072"/>
                    <a:gd name="connsiteX31" fmla="*/ 408431 w 973671"/>
                    <a:gd name="connsiteY31" fmla="*/ 1389340 h 1516072"/>
                    <a:gd name="connsiteX32" fmla="*/ 423105 w 973671"/>
                    <a:gd name="connsiteY32" fmla="*/ 1329152 h 1516072"/>
                    <a:gd name="connsiteX33" fmla="*/ 466353 w 973671"/>
                    <a:gd name="connsiteY33" fmla="*/ 1265103 h 1516072"/>
                    <a:gd name="connsiteX34" fmla="*/ 527519 w 973671"/>
                    <a:gd name="connsiteY34" fmla="*/ 1230091 h 1516072"/>
                    <a:gd name="connsiteX35" fmla="*/ 600218 w 973671"/>
                    <a:gd name="connsiteY35" fmla="*/ 1221700 h 1516072"/>
                    <a:gd name="connsiteX36" fmla="*/ 719718 w 973671"/>
                    <a:gd name="connsiteY36" fmla="*/ 1316538 h 1516072"/>
                    <a:gd name="connsiteX37" fmla="*/ 776868 w 973671"/>
                    <a:gd name="connsiteY37" fmla="*/ 1323798 h 1516072"/>
                    <a:gd name="connsiteX38" fmla="*/ 819499 w 973671"/>
                    <a:gd name="connsiteY38" fmla="*/ 1303924 h 1516072"/>
                    <a:gd name="connsiteX39" fmla="*/ 782583 w 973671"/>
                    <a:gd name="connsiteY39" fmla="*/ 1253673 h 1516072"/>
                    <a:gd name="connsiteX40" fmla="*/ 647328 w 973671"/>
                    <a:gd name="connsiteY40" fmla="*/ 1156518 h 1516072"/>
                    <a:gd name="connsiteX41" fmla="*/ 645062 w 973671"/>
                    <a:gd name="connsiteY41" fmla="*/ 1108121 h 1516072"/>
                    <a:gd name="connsiteX42" fmla="*/ 670188 w 973671"/>
                    <a:gd name="connsiteY42" fmla="*/ 1089843 h 1516072"/>
                    <a:gd name="connsiteX43" fmla="*/ 723528 w 973671"/>
                    <a:gd name="connsiteY43" fmla="*/ 1082223 h 1516072"/>
                    <a:gd name="connsiteX44" fmla="*/ 898788 w 973671"/>
                    <a:gd name="connsiteY44" fmla="*/ 1091748 h 1516072"/>
                    <a:gd name="connsiteX45" fmla="*/ 962899 w 973671"/>
                    <a:gd name="connsiteY45" fmla="*/ 1090672 h 1516072"/>
                    <a:gd name="connsiteX46" fmla="*/ 969273 w 973671"/>
                    <a:gd name="connsiteY46" fmla="*/ 1054008 h 1516072"/>
                    <a:gd name="connsiteX47" fmla="*/ 917684 w 973671"/>
                    <a:gd name="connsiteY47" fmla="*/ 1034598 h 1516072"/>
                    <a:gd name="connsiteX48" fmla="*/ 802250 w 973671"/>
                    <a:gd name="connsiteY48" fmla="*/ 1037069 h 1516072"/>
                    <a:gd name="connsiteX49" fmla="*/ 645424 w 973671"/>
                    <a:gd name="connsiteY49" fmla="*/ 1049838 h 1516072"/>
                    <a:gd name="connsiteX50" fmla="*/ 639142 w 973671"/>
                    <a:gd name="connsiteY50" fmla="*/ 1026051 h 1516072"/>
                    <a:gd name="connsiteX51" fmla="*/ 672093 w 973671"/>
                    <a:gd name="connsiteY51" fmla="*/ 992688 h 1516072"/>
                    <a:gd name="connsiteX52" fmla="*/ 715908 w 973671"/>
                    <a:gd name="connsiteY52" fmla="*/ 952683 h 1516072"/>
                    <a:gd name="connsiteX53" fmla="*/ 731148 w 973671"/>
                    <a:gd name="connsiteY53" fmla="*/ 939348 h 1516072"/>
                    <a:gd name="connsiteX54" fmla="*/ 752103 w 973671"/>
                    <a:gd name="connsiteY54" fmla="*/ 918393 h 1516072"/>
                    <a:gd name="connsiteX55" fmla="*/ 765438 w 973671"/>
                    <a:gd name="connsiteY55" fmla="*/ 889818 h 1516072"/>
                    <a:gd name="connsiteX56" fmla="*/ 763533 w 973671"/>
                    <a:gd name="connsiteY56" fmla="*/ 874578 h 1516072"/>
                    <a:gd name="connsiteX57" fmla="*/ 736863 w 973671"/>
                    <a:gd name="connsiteY57" fmla="*/ 874578 h 1516072"/>
                    <a:gd name="connsiteX58" fmla="*/ 698763 w 973671"/>
                    <a:gd name="connsiteY58" fmla="*/ 899343 h 1516072"/>
                    <a:gd name="connsiteX59" fmla="*/ 581889 w 973671"/>
                    <a:gd name="connsiteY59" fmla="*/ 945474 h 1516072"/>
                    <a:gd name="connsiteX60" fmla="*/ 506358 w 973671"/>
                    <a:gd name="connsiteY60" fmla="*/ 847908 h 1516072"/>
                    <a:gd name="connsiteX61" fmla="*/ 502548 w 973671"/>
                    <a:gd name="connsiteY61" fmla="*/ 358323 h 1516072"/>
                    <a:gd name="connsiteX62" fmla="*/ 498738 w 973671"/>
                    <a:gd name="connsiteY62" fmla="*/ 66858 h 1516072"/>
                    <a:gd name="connsiteX63" fmla="*/ 489213 w 973671"/>
                    <a:gd name="connsiteY63" fmla="*/ 40188 h 1516072"/>
                    <a:gd name="connsiteX64" fmla="*/ 487308 w 973671"/>
                    <a:gd name="connsiteY64" fmla="*/ 34473 h 1516072"/>
                    <a:gd name="connsiteX65" fmla="*/ 483498 w 973671"/>
                    <a:gd name="connsiteY65" fmla="*/ 28758 h 1516072"/>
                    <a:gd name="connsiteX66" fmla="*/ 477783 w 973671"/>
                    <a:gd name="connsiteY66" fmla="*/ 17328 h 1516072"/>
                    <a:gd name="connsiteX67" fmla="*/ 472068 w 973671"/>
                    <a:gd name="connsiteY67" fmla="*/ 13518 h 1516072"/>
                    <a:gd name="connsiteX68" fmla="*/ 468258 w 973671"/>
                    <a:gd name="connsiteY68" fmla="*/ 7803 h 1516072"/>
                    <a:gd name="connsiteX69" fmla="*/ 428253 w 973671"/>
                    <a:gd name="connsiteY69" fmla="*/ 11613 h 1516072"/>
                    <a:gd name="connsiteX70" fmla="*/ 424443 w 973671"/>
                    <a:gd name="connsiteY70" fmla="*/ 78288 h 1516072"/>
                    <a:gd name="connsiteX71" fmla="*/ 424443 w 973671"/>
                    <a:gd name="connsiteY71" fmla="*/ 84003 h 1516072"/>
                    <a:gd name="connsiteX72" fmla="*/ 435667 w 973671"/>
                    <a:gd name="connsiteY72" fmla="*/ 225952 h 1516072"/>
                    <a:gd name="connsiteX73" fmla="*/ 439683 w 973671"/>
                    <a:gd name="connsiteY73" fmla="*/ 421188 h 1516072"/>
                    <a:gd name="connsiteX74" fmla="*/ 444009 w 973671"/>
                    <a:gd name="connsiteY74" fmla="*/ 757032 h 1516072"/>
                    <a:gd name="connsiteX75" fmla="*/ 426915 w 973671"/>
                    <a:gd name="connsiteY75" fmla="*/ 864178 h 1516072"/>
                    <a:gd name="connsiteX0" fmla="*/ 426915 w 973671"/>
                    <a:gd name="connsiteY0" fmla="*/ 864178 h 1516072"/>
                    <a:gd name="connsiteX1" fmla="*/ 391491 w 973671"/>
                    <a:gd name="connsiteY1" fmla="*/ 926991 h 1516072"/>
                    <a:gd name="connsiteX2" fmla="*/ 341705 w 973671"/>
                    <a:gd name="connsiteY2" fmla="*/ 963547 h 1516072"/>
                    <a:gd name="connsiteX3" fmla="*/ 261952 w 973671"/>
                    <a:gd name="connsiteY3" fmla="*/ 967151 h 1516072"/>
                    <a:gd name="connsiteX4" fmla="*/ 170717 w 973671"/>
                    <a:gd name="connsiteY4" fmla="*/ 934972 h 1516072"/>
                    <a:gd name="connsiteX5" fmla="*/ 58683 w 973671"/>
                    <a:gd name="connsiteY5" fmla="*/ 874578 h 1516072"/>
                    <a:gd name="connsiteX6" fmla="*/ 45348 w 973671"/>
                    <a:gd name="connsiteY6" fmla="*/ 895533 h 1516072"/>
                    <a:gd name="connsiteX7" fmla="*/ 49158 w 973671"/>
                    <a:gd name="connsiteY7" fmla="*/ 933633 h 1516072"/>
                    <a:gd name="connsiteX8" fmla="*/ 52968 w 973671"/>
                    <a:gd name="connsiteY8" fmla="*/ 939348 h 1516072"/>
                    <a:gd name="connsiteX9" fmla="*/ 79638 w 973671"/>
                    <a:gd name="connsiteY9" fmla="*/ 958398 h 1516072"/>
                    <a:gd name="connsiteX10" fmla="*/ 165363 w 973671"/>
                    <a:gd name="connsiteY10" fmla="*/ 989239 h 1516072"/>
                    <a:gd name="connsiteX11" fmla="*/ 261385 w 973671"/>
                    <a:gd name="connsiteY11" fmla="*/ 1036092 h 1516072"/>
                    <a:gd name="connsiteX12" fmla="*/ 277758 w 973671"/>
                    <a:gd name="connsiteY12" fmla="*/ 1076508 h 1516072"/>
                    <a:gd name="connsiteX13" fmla="*/ 263445 w 973671"/>
                    <a:gd name="connsiteY13" fmla="*/ 1119397 h 1516072"/>
                    <a:gd name="connsiteX14" fmla="*/ 185288 w 973671"/>
                    <a:gd name="connsiteY14" fmla="*/ 1150391 h 1516072"/>
                    <a:gd name="connsiteX15" fmla="*/ 54410 w 973671"/>
                    <a:gd name="connsiteY15" fmla="*/ 1165271 h 1516072"/>
                    <a:gd name="connsiteX16" fmla="*/ 3438 w 973671"/>
                    <a:gd name="connsiteY16" fmla="*/ 1175568 h 1516072"/>
                    <a:gd name="connsiteX17" fmla="*/ 5343 w 973671"/>
                    <a:gd name="connsiteY17" fmla="*/ 1213668 h 1516072"/>
                    <a:gd name="connsiteX18" fmla="*/ 11058 w 973671"/>
                    <a:gd name="connsiteY18" fmla="*/ 1217478 h 1516072"/>
                    <a:gd name="connsiteX19" fmla="*/ 16773 w 973671"/>
                    <a:gd name="connsiteY19" fmla="*/ 1219383 h 1516072"/>
                    <a:gd name="connsiteX20" fmla="*/ 144408 w 973671"/>
                    <a:gd name="connsiteY20" fmla="*/ 1222421 h 1516072"/>
                    <a:gd name="connsiteX21" fmla="*/ 335063 w 973671"/>
                    <a:gd name="connsiteY21" fmla="*/ 1217478 h 1516072"/>
                    <a:gd name="connsiteX22" fmla="*/ 361578 w 973671"/>
                    <a:gd name="connsiteY22" fmla="*/ 1273701 h 1516072"/>
                    <a:gd name="connsiteX23" fmla="*/ 334135 w 973671"/>
                    <a:gd name="connsiteY23" fmla="*/ 1356594 h 1516072"/>
                    <a:gd name="connsiteX24" fmla="*/ 327288 w 973671"/>
                    <a:gd name="connsiteY24" fmla="*/ 1420386 h 1516072"/>
                    <a:gd name="connsiteX25" fmla="*/ 331098 w 973671"/>
                    <a:gd name="connsiteY25" fmla="*/ 1463223 h 1516072"/>
                    <a:gd name="connsiteX26" fmla="*/ 363483 w 973671"/>
                    <a:gd name="connsiteY26" fmla="*/ 1512753 h 1516072"/>
                    <a:gd name="connsiteX27" fmla="*/ 386343 w 973671"/>
                    <a:gd name="connsiteY27" fmla="*/ 1514658 h 1516072"/>
                    <a:gd name="connsiteX28" fmla="*/ 395868 w 973671"/>
                    <a:gd name="connsiteY28" fmla="*/ 1491798 h 1516072"/>
                    <a:gd name="connsiteX29" fmla="*/ 402149 w 973671"/>
                    <a:gd name="connsiteY29" fmla="*/ 1451433 h 1516072"/>
                    <a:gd name="connsiteX30" fmla="*/ 408431 w 973671"/>
                    <a:gd name="connsiteY30" fmla="*/ 1389340 h 1516072"/>
                    <a:gd name="connsiteX31" fmla="*/ 423105 w 973671"/>
                    <a:gd name="connsiteY31" fmla="*/ 1329152 h 1516072"/>
                    <a:gd name="connsiteX32" fmla="*/ 466353 w 973671"/>
                    <a:gd name="connsiteY32" fmla="*/ 1265103 h 1516072"/>
                    <a:gd name="connsiteX33" fmla="*/ 527519 w 973671"/>
                    <a:gd name="connsiteY33" fmla="*/ 1230091 h 1516072"/>
                    <a:gd name="connsiteX34" fmla="*/ 600218 w 973671"/>
                    <a:gd name="connsiteY34" fmla="*/ 1221700 h 1516072"/>
                    <a:gd name="connsiteX35" fmla="*/ 719718 w 973671"/>
                    <a:gd name="connsiteY35" fmla="*/ 1316538 h 1516072"/>
                    <a:gd name="connsiteX36" fmla="*/ 776868 w 973671"/>
                    <a:gd name="connsiteY36" fmla="*/ 1323798 h 1516072"/>
                    <a:gd name="connsiteX37" fmla="*/ 819499 w 973671"/>
                    <a:gd name="connsiteY37" fmla="*/ 1303924 h 1516072"/>
                    <a:gd name="connsiteX38" fmla="*/ 782583 w 973671"/>
                    <a:gd name="connsiteY38" fmla="*/ 1253673 h 1516072"/>
                    <a:gd name="connsiteX39" fmla="*/ 647328 w 973671"/>
                    <a:gd name="connsiteY39" fmla="*/ 1156518 h 1516072"/>
                    <a:gd name="connsiteX40" fmla="*/ 645062 w 973671"/>
                    <a:gd name="connsiteY40" fmla="*/ 1108121 h 1516072"/>
                    <a:gd name="connsiteX41" fmla="*/ 670188 w 973671"/>
                    <a:gd name="connsiteY41" fmla="*/ 1089843 h 1516072"/>
                    <a:gd name="connsiteX42" fmla="*/ 723528 w 973671"/>
                    <a:gd name="connsiteY42" fmla="*/ 1082223 h 1516072"/>
                    <a:gd name="connsiteX43" fmla="*/ 898788 w 973671"/>
                    <a:gd name="connsiteY43" fmla="*/ 1091748 h 1516072"/>
                    <a:gd name="connsiteX44" fmla="*/ 962899 w 973671"/>
                    <a:gd name="connsiteY44" fmla="*/ 1090672 h 1516072"/>
                    <a:gd name="connsiteX45" fmla="*/ 969273 w 973671"/>
                    <a:gd name="connsiteY45" fmla="*/ 1054008 h 1516072"/>
                    <a:gd name="connsiteX46" fmla="*/ 917684 w 973671"/>
                    <a:gd name="connsiteY46" fmla="*/ 1034598 h 1516072"/>
                    <a:gd name="connsiteX47" fmla="*/ 802250 w 973671"/>
                    <a:gd name="connsiteY47" fmla="*/ 1037069 h 1516072"/>
                    <a:gd name="connsiteX48" fmla="*/ 645424 w 973671"/>
                    <a:gd name="connsiteY48" fmla="*/ 1049838 h 1516072"/>
                    <a:gd name="connsiteX49" fmla="*/ 639142 w 973671"/>
                    <a:gd name="connsiteY49" fmla="*/ 1026051 h 1516072"/>
                    <a:gd name="connsiteX50" fmla="*/ 672093 w 973671"/>
                    <a:gd name="connsiteY50" fmla="*/ 992688 h 1516072"/>
                    <a:gd name="connsiteX51" fmla="*/ 715908 w 973671"/>
                    <a:gd name="connsiteY51" fmla="*/ 952683 h 1516072"/>
                    <a:gd name="connsiteX52" fmla="*/ 731148 w 973671"/>
                    <a:gd name="connsiteY52" fmla="*/ 939348 h 1516072"/>
                    <a:gd name="connsiteX53" fmla="*/ 752103 w 973671"/>
                    <a:gd name="connsiteY53" fmla="*/ 918393 h 1516072"/>
                    <a:gd name="connsiteX54" fmla="*/ 765438 w 973671"/>
                    <a:gd name="connsiteY54" fmla="*/ 889818 h 1516072"/>
                    <a:gd name="connsiteX55" fmla="*/ 763533 w 973671"/>
                    <a:gd name="connsiteY55" fmla="*/ 874578 h 1516072"/>
                    <a:gd name="connsiteX56" fmla="*/ 736863 w 973671"/>
                    <a:gd name="connsiteY56" fmla="*/ 874578 h 1516072"/>
                    <a:gd name="connsiteX57" fmla="*/ 698763 w 973671"/>
                    <a:gd name="connsiteY57" fmla="*/ 899343 h 1516072"/>
                    <a:gd name="connsiteX58" fmla="*/ 581889 w 973671"/>
                    <a:gd name="connsiteY58" fmla="*/ 945474 h 1516072"/>
                    <a:gd name="connsiteX59" fmla="*/ 506358 w 973671"/>
                    <a:gd name="connsiteY59" fmla="*/ 847908 h 1516072"/>
                    <a:gd name="connsiteX60" fmla="*/ 502548 w 973671"/>
                    <a:gd name="connsiteY60" fmla="*/ 358323 h 1516072"/>
                    <a:gd name="connsiteX61" fmla="*/ 498738 w 973671"/>
                    <a:gd name="connsiteY61" fmla="*/ 66858 h 1516072"/>
                    <a:gd name="connsiteX62" fmla="*/ 489213 w 973671"/>
                    <a:gd name="connsiteY62" fmla="*/ 40188 h 1516072"/>
                    <a:gd name="connsiteX63" fmla="*/ 487308 w 973671"/>
                    <a:gd name="connsiteY63" fmla="*/ 34473 h 1516072"/>
                    <a:gd name="connsiteX64" fmla="*/ 483498 w 973671"/>
                    <a:gd name="connsiteY64" fmla="*/ 28758 h 1516072"/>
                    <a:gd name="connsiteX65" fmla="*/ 477783 w 973671"/>
                    <a:gd name="connsiteY65" fmla="*/ 17328 h 1516072"/>
                    <a:gd name="connsiteX66" fmla="*/ 472068 w 973671"/>
                    <a:gd name="connsiteY66" fmla="*/ 13518 h 1516072"/>
                    <a:gd name="connsiteX67" fmla="*/ 468258 w 973671"/>
                    <a:gd name="connsiteY67" fmla="*/ 7803 h 1516072"/>
                    <a:gd name="connsiteX68" fmla="*/ 428253 w 973671"/>
                    <a:gd name="connsiteY68" fmla="*/ 11613 h 1516072"/>
                    <a:gd name="connsiteX69" fmla="*/ 424443 w 973671"/>
                    <a:gd name="connsiteY69" fmla="*/ 78288 h 1516072"/>
                    <a:gd name="connsiteX70" fmla="*/ 424443 w 973671"/>
                    <a:gd name="connsiteY70" fmla="*/ 84003 h 1516072"/>
                    <a:gd name="connsiteX71" fmla="*/ 435667 w 973671"/>
                    <a:gd name="connsiteY71" fmla="*/ 225952 h 1516072"/>
                    <a:gd name="connsiteX72" fmla="*/ 439683 w 973671"/>
                    <a:gd name="connsiteY72" fmla="*/ 421188 h 1516072"/>
                    <a:gd name="connsiteX73" fmla="*/ 444009 w 973671"/>
                    <a:gd name="connsiteY73" fmla="*/ 757032 h 1516072"/>
                    <a:gd name="connsiteX74" fmla="*/ 426915 w 973671"/>
                    <a:gd name="connsiteY74" fmla="*/ 864178 h 1516072"/>
                    <a:gd name="connsiteX0" fmla="*/ 426915 w 973671"/>
                    <a:gd name="connsiteY0" fmla="*/ 864178 h 1516072"/>
                    <a:gd name="connsiteX1" fmla="*/ 391491 w 973671"/>
                    <a:gd name="connsiteY1" fmla="*/ 926991 h 1516072"/>
                    <a:gd name="connsiteX2" fmla="*/ 341705 w 973671"/>
                    <a:gd name="connsiteY2" fmla="*/ 963547 h 1516072"/>
                    <a:gd name="connsiteX3" fmla="*/ 261952 w 973671"/>
                    <a:gd name="connsiteY3" fmla="*/ 967151 h 1516072"/>
                    <a:gd name="connsiteX4" fmla="*/ 170717 w 973671"/>
                    <a:gd name="connsiteY4" fmla="*/ 934972 h 1516072"/>
                    <a:gd name="connsiteX5" fmla="*/ 58683 w 973671"/>
                    <a:gd name="connsiteY5" fmla="*/ 874578 h 1516072"/>
                    <a:gd name="connsiteX6" fmla="*/ 45348 w 973671"/>
                    <a:gd name="connsiteY6" fmla="*/ 895533 h 1516072"/>
                    <a:gd name="connsiteX7" fmla="*/ 49158 w 973671"/>
                    <a:gd name="connsiteY7" fmla="*/ 933633 h 1516072"/>
                    <a:gd name="connsiteX8" fmla="*/ 79638 w 973671"/>
                    <a:gd name="connsiteY8" fmla="*/ 958398 h 1516072"/>
                    <a:gd name="connsiteX9" fmla="*/ 165363 w 973671"/>
                    <a:gd name="connsiteY9" fmla="*/ 989239 h 1516072"/>
                    <a:gd name="connsiteX10" fmla="*/ 261385 w 973671"/>
                    <a:gd name="connsiteY10" fmla="*/ 1036092 h 1516072"/>
                    <a:gd name="connsiteX11" fmla="*/ 277758 w 973671"/>
                    <a:gd name="connsiteY11" fmla="*/ 1076508 h 1516072"/>
                    <a:gd name="connsiteX12" fmla="*/ 263445 w 973671"/>
                    <a:gd name="connsiteY12" fmla="*/ 1119397 h 1516072"/>
                    <a:gd name="connsiteX13" fmla="*/ 185288 w 973671"/>
                    <a:gd name="connsiteY13" fmla="*/ 1150391 h 1516072"/>
                    <a:gd name="connsiteX14" fmla="*/ 54410 w 973671"/>
                    <a:gd name="connsiteY14" fmla="*/ 1165271 h 1516072"/>
                    <a:gd name="connsiteX15" fmla="*/ 3438 w 973671"/>
                    <a:gd name="connsiteY15" fmla="*/ 1175568 h 1516072"/>
                    <a:gd name="connsiteX16" fmla="*/ 5343 w 973671"/>
                    <a:gd name="connsiteY16" fmla="*/ 1213668 h 1516072"/>
                    <a:gd name="connsiteX17" fmla="*/ 11058 w 973671"/>
                    <a:gd name="connsiteY17" fmla="*/ 1217478 h 1516072"/>
                    <a:gd name="connsiteX18" fmla="*/ 16773 w 973671"/>
                    <a:gd name="connsiteY18" fmla="*/ 1219383 h 1516072"/>
                    <a:gd name="connsiteX19" fmla="*/ 144408 w 973671"/>
                    <a:gd name="connsiteY19" fmla="*/ 1222421 h 1516072"/>
                    <a:gd name="connsiteX20" fmla="*/ 335063 w 973671"/>
                    <a:gd name="connsiteY20" fmla="*/ 1217478 h 1516072"/>
                    <a:gd name="connsiteX21" fmla="*/ 361578 w 973671"/>
                    <a:gd name="connsiteY21" fmla="*/ 1273701 h 1516072"/>
                    <a:gd name="connsiteX22" fmla="*/ 334135 w 973671"/>
                    <a:gd name="connsiteY22" fmla="*/ 1356594 h 1516072"/>
                    <a:gd name="connsiteX23" fmla="*/ 327288 w 973671"/>
                    <a:gd name="connsiteY23" fmla="*/ 1420386 h 1516072"/>
                    <a:gd name="connsiteX24" fmla="*/ 331098 w 973671"/>
                    <a:gd name="connsiteY24" fmla="*/ 1463223 h 1516072"/>
                    <a:gd name="connsiteX25" fmla="*/ 363483 w 973671"/>
                    <a:gd name="connsiteY25" fmla="*/ 1512753 h 1516072"/>
                    <a:gd name="connsiteX26" fmla="*/ 386343 w 973671"/>
                    <a:gd name="connsiteY26" fmla="*/ 1514658 h 1516072"/>
                    <a:gd name="connsiteX27" fmla="*/ 395868 w 973671"/>
                    <a:gd name="connsiteY27" fmla="*/ 1491798 h 1516072"/>
                    <a:gd name="connsiteX28" fmla="*/ 402149 w 973671"/>
                    <a:gd name="connsiteY28" fmla="*/ 1451433 h 1516072"/>
                    <a:gd name="connsiteX29" fmla="*/ 408431 w 973671"/>
                    <a:gd name="connsiteY29" fmla="*/ 1389340 h 1516072"/>
                    <a:gd name="connsiteX30" fmla="*/ 423105 w 973671"/>
                    <a:gd name="connsiteY30" fmla="*/ 1329152 h 1516072"/>
                    <a:gd name="connsiteX31" fmla="*/ 466353 w 973671"/>
                    <a:gd name="connsiteY31" fmla="*/ 1265103 h 1516072"/>
                    <a:gd name="connsiteX32" fmla="*/ 527519 w 973671"/>
                    <a:gd name="connsiteY32" fmla="*/ 1230091 h 1516072"/>
                    <a:gd name="connsiteX33" fmla="*/ 600218 w 973671"/>
                    <a:gd name="connsiteY33" fmla="*/ 1221700 h 1516072"/>
                    <a:gd name="connsiteX34" fmla="*/ 719718 w 973671"/>
                    <a:gd name="connsiteY34" fmla="*/ 1316538 h 1516072"/>
                    <a:gd name="connsiteX35" fmla="*/ 776868 w 973671"/>
                    <a:gd name="connsiteY35" fmla="*/ 1323798 h 1516072"/>
                    <a:gd name="connsiteX36" fmla="*/ 819499 w 973671"/>
                    <a:gd name="connsiteY36" fmla="*/ 1303924 h 1516072"/>
                    <a:gd name="connsiteX37" fmla="*/ 782583 w 973671"/>
                    <a:gd name="connsiteY37" fmla="*/ 1253673 h 1516072"/>
                    <a:gd name="connsiteX38" fmla="*/ 647328 w 973671"/>
                    <a:gd name="connsiteY38" fmla="*/ 1156518 h 1516072"/>
                    <a:gd name="connsiteX39" fmla="*/ 645062 w 973671"/>
                    <a:gd name="connsiteY39" fmla="*/ 1108121 h 1516072"/>
                    <a:gd name="connsiteX40" fmla="*/ 670188 w 973671"/>
                    <a:gd name="connsiteY40" fmla="*/ 1089843 h 1516072"/>
                    <a:gd name="connsiteX41" fmla="*/ 723528 w 973671"/>
                    <a:gd name="connsiteY41" fmla="*/ 1082223 h 1516072"/>
                    <a:gd name="connsiteX42" fmla="*/ 898788 w 973671"/>
                    <a:gd name="connsiteY42" fmla="*/ 1091748 h 1516072"/>
                    <a:gd name="connsiteX43" fmla="*/ 962899 w 973671"/>
                    <a:gd name="connsiteY43" fmla="*/ 1090672 h 1516072"/>
                    <a:gd name="connsiteX44" fmla="*/ 969273 w 973671"/>
                    <a:gd name="connsiteY44" fmla="*/ 1054008 h 1516072"/>
                    <a:gd name="connsiteX45" fmla="*/ 917684 w 973671"/>
                    <a:gd name="connsiteY45" fmla="*/ 1034598 h 1516072"/>
                    <a:gd name="connsiteX46" fmla="*/ 802250 w 973671"/>
                    <a:gd name="connsiteY46" fmla="*/ 1037069 h 1516072"/>
                    <a:gd name="connsiteX47" fmla="*/ 645424 w 973671"/>
                    <a:gd name="connsiteY47" fmla="*/ 1049838 h 1516072"/>
                    <a:gd name="connsiteX48" fmla="*/ 639142 w 973671"/>
                    <a:gd name="connsiteY48" fmla="*/ 1026051 h 1516072"/>
                    <a:gd name="connsiteX49" fmla="*/ 672093 w 973671"/>
                    <a:gd name="connsiteY49" fmla="*/ 992688 h 1516072"/>
                    <a:gd name="connsiteX50" fmla="*/ 715908 w 973671"/>
                    <a:gd name="connsiteY50" fmla="*/ 952683 h 1516072"/>
                    <a:gd name="connsiteX51" fmla="*/ 731148 w 973671"/>
                    <a:gd name="connsiteY51" fmla="*/ 939348 h 1516072"/>
                    <a:gd name="connsiteX52" fmla="*/ 752103 w 973671"/>
                    <a:gd name="connsiteY52" fmla="*/ 918393 h 1516072"/>
                    <a:gd name="connsiteX53" fmla="*/ 765438 w 973671"/>
                    <a:gd name="connsiteY53" fmla="*/ 889818 h 1516072"/>
                    <a:gd name="connsiteX54" fmla="*/ 763533 w 973671"/>
                    <a:gd name="connsiteY54" fmla="*/ 874578 h 1516072"/>
                    <a:gd name="connsiteX55" fmla="*/ 736863 w 973671"/>
                    <a:gd name="connsiteY55" fmla="*/ 874578 h 1516072"/>
                    <a:gd name="connsiteX56" fmla="*/ 698763 w 973671"/>
                    <a:gd name="connsiteY56" fmla="*/ 899343 h 1516072"/>
                    <a:gd name="connsiteX57" fmla="*/ 581889 w 973671"/>
                    <a:gd name="connsiteY57" fmla="*/ 945474 h 1516072"/>
                    <a:gd name="connsiteX58" fmla="*/ 506358 w 973671"/>
                    <a:gd name="connsiteY58" fmla="*/ 847908 h 1516072"/>
                    <a:gd name="connsiteX59" fmla="*/ 502548 w 973671"/>
                    <a:gd name="connsiteY59" fmla="*/ 358323 h 1516072"/>
                    <a:gd name="connsiteX60" fmla="*/ 498738 w 973671"/>
                    <a:gd name="connsiteY60" fmla="*/ 66858 h 1516072"/>
                    <a:gd name="connsiteX61" fmla="*/ 489213 w 973671"/>
                    <a:gd name="connsiteY61" fmla="*/ 40188 h 1516072"/>
                    <a:gd name="connsiteX62" fmla="*/ 487308 w 973671"/>
                    <a:gd name="connsiteY62" fmla="*/ 34473 h 1516072"/>
                    <a:gd name="connsiteX63" fmla="*/ 483498 w 973671"/>
                    <a:gd name="connsiteY63" fmla="*/ 28758 h 1516072"/>
                    <a:gd name="connsiteX64" fmla="*/ 477783 w 973671"/>
                    <a:gd name="connsiteY64" fmla="*/ 17328 h 1516072"/>
                    <a:gd name="connsiteX65" fmla="*/ 472068 w 973671"/>
                    <a:gd name="connsiteY65" fmla="*/ 13518 h 1516072"/>
                    <a:gd name="connsiteX66" fmla="*/ 468258 w 973671"/>
                    <a:gd name="connsiteY66" fmla="*/ 7803 h 1516072"/>
                    <a:gd name="connsiteX67" fmla="*/ 428253 w 973671"/>
                    <a:gd name="connsiteY67" fmla="*/ 11613 h 1516072"/>
                    <a:gd name="connsiteX68" fmla="*/ 424443 w 973671"/>
                    <a:gd name="connsiteY68" fmla="*/ 78288 h 1516072"/>
                    <a:gd name="connsiteX69" fmla="*/ 424443 w 973671"/>
                    <a:gd name="connsiteY69" fmla="*/ 84003 h 1516072"/>
                    <a:gd name="connsiteX70" fmla="*/ 435667 w 973671"/>
                    <a:gd name="connsiteY70" fmla="*/ 225952 h 1516072"/>
                    <a:gd name="connsiteX71" fmla="*/ 439683 w 973671"/>
                    <a:gd name="connsiteY71" fmla="*/ 421188 h 1516072"/>
                    <a:gd name="connsiteX72" fmla="*/ 444009 w 973671"/>
                    <a:gd name="connsiteY72" fmla="*/ 757032 h 1516072"/>
                    <a:gd name="connsiteX73" fmla="*/ 426915 w 973671"/>
                    <a:gd name="connsiteY73" fmla="*/ 864178 h 1516072"/>
                    <a:gd name="connsiteX0" fmla="*/ 426915 w 971434"/>
                    <a:gd name="connsiteY0" fmla="*/ 864178 h 1516072"/>
                    <a:gd name="connsiteX1" fmla="*/ 391491 w 971434"/>
                    <a:gd name="connsiteY1" fmla="*/ 926991 h 1516072"/>
                    <a:gd name="connsiteX2" fmla="*/ 341705 w 971434"/>
                    <a:gd name="connsiteY2" fmla="*/ 963547 h 1516072"/>
                    <a:gd name="connsiteX3" fmla="*/ 261952 w 971434"/>
                    <a:gd name="connsiteY3" fmla="*/ 967151 h 1516072"/>
                    <a:gd name="connsiteX4" fmla="*/ 170717 w 971434"/>
                    <a:gd name="connsiteY4" fmla="*/ 934972 h 1516072"/>
                    <a:gd name="connsiteX5" fmla="*/ 58683 w 971434"/>
                    <a:gd name="connsiteY5" fmla="*/ 874578 h 1516072"/>
                    <a:gd name="connsiteX6" fmla="*/ 45348 w 971434"/>
                    <a:gd name="connsiteY6" fmla="*/ 895533 h 1516072"/>
                    <a:gd name="connsiteX7" fmla="*/ 49158 w 971434"/>
                    <a:gd name="connsiteY7" fmla="*/ 933633 h 1516072"/>
                    <a:gd name="connsiteX8" fmla="*/ 79638 w 971434"/>
                    <a:gd name="connsiteY8" fmla="*/ 958398 h 1516072"/>
                    <a:gd name="connsiteX9" fmla="*/ 165363 w 971434"/>
                    <a:gd name="connsiteY9" fmla="*/ 989239 h 1516072"/>
                    <a:gd name="connsiteX10" fmla="*/ 261385 w 971434"/>
                    <a:gd name="connsiteY10" fmla="*/ 1036092 h 1516072"/>
                    <a:gd name="connsiteX11" fmla="*/ 277758 w 971434"/>
                    <a:gd name="connsiteY11" fmla="*/ 1076508 h 1516072"/>
                    <a:gd name="connsiteX12" fmla="*/ 263445 w 971434"/>
                    <a:gd name="connsiteY12" fmla="*/ 1119397 h 1516072"/>
                    <a:gd name="connsiteX13" fmla="*/ 185288 w 971434"/>
                    <a:gd name="connsiteY13" fmla="*/ 1150391 h 1516072"/>
                    <a:gd name="connsiteX14" fmla="*/ 54410 w 971434"/>
                    <a:gd name="connsiteY14" fmla="*/ 1165271 h 1516072"/>
                    <a:gd name="connsiteX15" fmla="*/ 3438 w 971434"/>
                    <a:gd name="connsiteY15" fmla="*/ 1175568 h 1516072"/>
                    <a:gd name="connsiteX16" fmla="*/ 5343 w 971434"/>
                    <a:gd name="connsiteY16" fmla="*/ 1213668 h 1516072"/>
                    <a:gd name="connsiteX17" fmla="*/ 11058 w 971434"/>
                    <a:gd name="connsiteY17" fmla="*/ 1217478 h 1516072"/>
                    <a:gd name="connsiteX18" fmla="*/ 16773 w 971434"/>
                    <a:gd name="connsiteY18" fmla="*/ 1219383 h 1516072"/>
                    <a:gd name="connsiteX19" fmla="*/ 144408 w 971434"/>
                    <a:gd name="connsiteY19" fmla="*/ 1222421 h 1516072"/>
                    <a:gd name="connsiteX20" fmla="*/ 335063 w 971434"/>
                    <a:gd name="connsiteY20" fmla="*/ 1217478 h 1516072"/>
                    <a:gd name="connsiteX21" fmla="*/ 361578 w 971434"/>
                    <a:gd name="connsiteY21" fmla="*/ 1273701 h 1516072"/>
                    <a:gd name="connsiteX22" fmla="*/ 334135 w 971434"/>
                    <a:gd name="connsiteY22" fmla="*/ 1356594 h 1516072"/>
                    <a:gd name="connsiteX23" fmla="*/ 327288 w 971434"/>
                    <a:gd name="connsiteY23" fmla="*/ 1420386 h 1516072"/>
                    <a:gd name="connsiteX24" fmla="*/ 331098 w 971434"/>
                    <a:gd name="connsiteY24" fmla="*/ 1463223 h 1516072"/>
                    <a:gd name="connsiteX25" fmla="*/ 363483 w 971434"/>
                    <a:gd name="connsiteY25" fmla="*/ 1512753 h 1516072"/>
                    <a:gd name="connsiteX26" fmla="*/ 386343 w 971434"/>
                    <a:gd name="connsiteY26" fmla="*/ 1514658 h 1516072"/>
                    <a:gd name="connsiteX27" fmla="*/ 395868 w 971434"/>
                    <a:gd name="connsiteY27" fmla="*/ 1491798 h 1516072"/>
                    <a:gd name="connsiteX28" fmla="*/ 402149 w 971434"/>
                    <a:gd name="connsiteY28" fmla="*/ 1451433 h 1516072"/>
                    <a:gd name="connsiteX29" fmla="*/ 408431 w 971434"/>
                    <a:gd name="connsiteY29" fmla="*/ 1389340 h 1516072"/>
                    <a:gd name="connsiteX30" fmla="*/ 423105 w 971434"/>
                    <a:gd name="connsiteY30" fmla="*/ 1329152 h 1516072"/>
                    <a:gd name="connsiteX31" fmla="*/ 466353 w 971434"/>
                    <a:gd name="connsiteY31" fmla="*/ 1265103 h 1516072"/>
                    <a:gd name="connsiteX32" fmla="*/ 527519 w 971434"/>
                    <a:gd name="connsiteY32" fmla="*/ 1230091 h 1516072"/>
                    <a:gd name="connsiteX33" fmla="*/ 600218 w 971434"/>
                    <a:gd name="connsiteY33" fmla="*/ 1221700 h 1516072"/>
                    <a:gd name="connsiteX34" fmla="*/ 719718 w 971434"/>
                    <a:gd name="connsiteY34" fmla="*/ 1316538 h 1516072"/>
                    <a:gd name="connsiteX35" fmla="*/ 776868 w 971434"/>
                    <a:gd name="connsiteY35" fmla="*/ 1323798 h 1516072"/>
                    <a:gd name="connsiteX36" fmla="*/ 819499 w 971434"/>
                    <a:gd name="connsiteY36" fmla="*/ 1303924 h 1516072"/>
                    <a:gd name="connsiteX37" fmla="*/ 782583 w 971434"/>
                    <a:gd name="connsiteY37" fmla="*/ 1253673 h 1516072"/>
                    <a:gd name="connsiteX38" fmla="*/ 647328 w 971434"/>
                    <a:gd name="connsiteY38" fmla="*/ 1156518 h 1516072"/>
                    <a:gd name="connsiteX39" fmla="*/ 645062 w 971434"/>
                    <a:gd name="connsiteY39" fmla="*/ 1108121 h 1516072"/>
                    <a:gd name="connsiteX40" fmla="*/ 670188 w 971434"/>
                    <a:gd name="connsiteY40" fmla="*/ 1089843 h 1516072"/>
                    <a:gd name="connsiteX41" fmla="*/ 723528 w 971434"/>
                    <a:gd name="connsiteY41" fmla="*/ 1082223 h 1516072"/>
                    <a:gd name="connsiteX42" fmla="*/ 898788 w 971434"/>
                    <a:gd name="connsiteY42" fmla="*/ 1091748 h 1516072"/>
                    <a:gd name="connsiteX43" fmla="*/ 955485 w 971434"/>
                    <a:gd name="connsiteY43" fmla="*/ 1095615 h 1516072"/>
                    <a:gd name="connsiteX44" fmla="*/ 969273 w 971434"/>
                    <a:gd name="connsiteY44" fmla="*/ 1054008 h 1516072"/>
                    <a:gd name="connsiteX45" fmla="*/ 917684 w 971434"/>
                    <a:gd name="connsiteY45" fmla="*/ 1034598 h 1516072"/>
                    <a:gd name="connsiteX46" fmla="*/ 802250 w 971434"/>
                    <a:gd name="connsiteY46" fmla="*/ 1037069 h 1516072"/>
                    <a:gd name="connsiteX47" fmla="*/ 645424 w 971434"/>
                    <a:gd name="connsiteY47" fmla="*/ 1049838 h 1516072"/>
                    <a:gd name="connsiteX48" fmla="*/ 639142 w 971434"/>
                    <a:gd name="connsiteY48" fmla="*/ 1026051 h 1516072"/>
                    <a:gd name="connsiteX49" fmla="*/ 672093 w 971434"/>
                    <a:gd name="connsiteY49" fmla="*/ 992688 h 1516072"/>
                    <a:gd name="connsiteX50" fmla="*/ 715908 w 971434"/>
                    <a:gd name="connsiteY50" fmla="*/ 952683 h 1516072"/>
                    <a:gd name="connsiteX51" fmla="*/ 731148 w 971434"/>
                    <a:gd name="connsiteY51" fmla="*/ 939348 h 1516072"/>
                    <a:gd name="connsiteX52" fmla="*/ 752103 w 971434"/>
                    <a:gd name="connsiteY52" fmla="*/ 918393 h 1516072"/>
                    <a:gd name="connsiteX53" fmla="*/ 765438 w 971434"/>
                    <a:gd name="connsiteY53" fmla="*/ 889818 h 1516072"/>
                    <a:gd name="connsiteX54" fmla="*/ 763533 w 971434"/>
                    <a:gd name="connsiteY54" fmla="*/ 874578 h 1516072"/>
                    <a:gd name="connsiteX55" fmla="*/ 736863 w 971434"/>
                    <a:gd name="connsiteY55" fmla="*/ 874578 h 1516072"/>
                    <a:gd name="connsiteX56" fmla="*/ 698763 w 971434"/>
                    <a:gd name="connsiteY56" fmla="*/ 899343 h 1516072"/>
                    <a:gd name="connsiteX57" fmla="*/ 581889 w 971434"/>
                    <a:gd name="connsiteY57" fmla="*/ 945474 h 1516072"/>
                    <a:gd name="connsiteX58" fmla="*/ 506358 w 971434"/>
                    <a:gd name="connsiteY58" fmla="*/ 847908 h 1516072"/>
                    <a:gd name="connsiteX59" fmla="*/ 502548 w 971434"/>
                    <a:gd name="connsiteY59" fmla="*/ 358323 h 1516072"/>
                    <a:gd name="connsiteX60" fmla="*/ 498738 w 971434"/>
                    <a:gd name="connsiteY60" fmla="*/ 66858 h 1516072"/>
                    <a:gd name="connsiteX61" fmla="*/ 489213 w 971434"/>
                    <a:gd name="connsiteY61" fmla="*/ 40188 h 1516072"/>
                    <a:gd name="connsiteX62" fmla="*/ 487308 w 971434"/>
                    <a:gd name="connsiteY62" fmla="*/ 34473 h 1516072"/>
                    <a:gd name="connsiteX63" fmla="*/ 483498 w 971434"/>
                    <a:gd name="connsiteY63" fmla="*/ 28758 h 1516072"/>
                    <a:gd name="connsiteX64" fmla="*/ 477783 w 971434"/>
                    <a:gd name="connsiteY64" fmla="*/ 17328 h 1516072"/>
                    <a:gd name="connsiteX65" fmla="*/ 472068 w 971434"/>
                    <a:gd name="connsiteY65" fmla="*/ 13518 h 1516072"/>
                    <a:gd name="connsiteX66" fmla="*/ 468258 w 971434"/>
                    <a:gd name="connsiteY66" fmla="*/ 7803 h 1516072"/>
                    <a:gd name="connsiteX67" fmla="*/ 428253 w 971434"/>
                    <a:gd name="connsiteY67" fmla="*/ 11613 h 1516072"/>
                    <a:gd name="connsiteX68" fmla="*/ 424443 w 971434"/>
                    <a:gd name="connsiteY68" fmla="*/ 78288 h 1516072"/>
                    <a:gd name="connsiteX69" fmla="*/ 424443 w 971434"/>
                    <a:gd name="connsiteY69" fmla="*/ 84003 h 1516072"/>
                    <a:gd name="connsiteX70" fmla="*/ 435667 w 971434"/>
                    <a:gd name="connsiteY70" fmla="*/ 225952 h 1516072"/>
                    <a:gd name="connsiteX71" fmla="*/ 439683 w 971434"/>
                    <a:gd name="connsiteY71" fmla="*/ 421188 h 1516072"/>
                    <a:gd name="connsiteX72" fmla="*/ 444009 w 971434"/>
                    <a:gd name="connsiteY72" fmla="*/ 757032 h 1516072"/>
                    <a:gd name="connsiteX73" fmla="*/ 426915 w 971434"/>
                    <a:gd name="connsiteY73" fmla="*/ 864178 h 1516072"/>
                    <a:gd name="connsiteX0" fmla="*/ 426915 w 971434"/>
                    <a:gd name="connsiteY0" fmla="*/ 860315 h 1512209"/>
                    <a:gd name="connsiteX1" fmla="*/ 391491 w 971434"/>
                    <a:gd name="connsiteY1" fmla="*/ 923128 h 1512209"/>
                    <a:gd name="connsiteX2" fmla="*/ 341705 w 971434"/>
                    <a:gd name="connsiteY2" fmla="*/ 959684 h 1512209"/>
                    <a:gd name="connsiteX3" fmla="*/ 261952 w 971434"/>
                    <a:gd name="connsiteY3" fmla="*/ 963288 h 1512209"/>
                    <a:gd name="connsiteX4" fmla="*/ 170717 w 971434"/>
                    <a:gd name="connsiteY4" fmla="*/ 931109 h 1512209"/>
                    <a:gd name="connsiteX5" fmla="*/ 58683 w 971434"/>
                    <a:gd name="connsiteY5" fmla="*/ 870715 h 1512209"/>
                    <a:gd name="connsiteX6" fmla="*/ 45348 w 971434"/>
                    <a:gd name="connsiteY6" fmla="*/ 891670 h 1512209"/>
                    <a:gd name="connsiteX7" fmla="*/ 49158 w 971434"/>
                    <a:gd name="connsiteY7" fmla="*/ 929770 h 1512209"/>
                    <a:gd name="connsiteX8" fmla="*/ 79638 w 971434"/>
                    <a:gd name="connsiteY8" fmla="*/ 954535 h 1512209"/>
                    <a:gd name="connsiteX9" fmla="*/ 165363 w 971434"/>
                    <a:gd name="connsiteY9" fmla="*/ 985376 h 1512209"/>
                    <a:gd name="connsiteX10" fmla="*/ 261385 w 971434"/>
                    <a:gd name="connsiteY10" fmla="*/ 1032229 h 1512209"/>
                    <a:gd name="connsiteX11" fmla="*/ 277758 w 971434"/>
                    <a:gd name="connsiteY11" fmla="*/ 1072645 h 1512209"/>
                    <a:gd name="connsiteX12" fmla="*/ 263445 w 971434"/>
                    <a:gd name="connsiteY12" fmla="*/ 1115534 h 1512209"/>
                    <a:gd name="connsiteX13" fmla="*/ 185288 w 971434"/>
                    <a:gd name="connsiteY13" fmla="*/ 1146528 h 1512209"/>
                    <a:gd name="connsiteX14" fmla="*/ 54410 w 971434"/>
                    <a:gd name="connsiteY14" fmla="*/ 1161408 h 1512209"/>
                    <a:gd name="connsiteX15" fmla="*/ 3438 w 971434"/>
                    <a:gd name="connsiteY15" fmla="*/ 1171705 h 1512209"/>
                    <a:gd name="connsiteX16" fmla="*/ 5343 w 971434"/>
                    <a:gd name="connsiteY16" fmla="*/ 1209805 h 1512209"/>
                    <a:gd name="connsiteX17" fmla="*/ 11058 w 971434"/>
                    <a:gd name="connsiteY17" fmla="*/ 1213615 h 1512209"/>
                    <a:gd name="connsiteX18" fmla="*/ 16773 w 971434"/>
                    <a:gd name="connsiteY18" fmla="*/ 1215520 h 1512209"/>
                    <a:gd name="connsiteX19" fmla="*/ 144408 w 971434"/>
                    <a:gd name="connsiteY19" fmla="*/ 1218558 h 1512209"/>
                    <a:gd name="connsiteX20" fmla="*/ 335063 w 971434"/>
                    <a:gd name="connsiteY20" fmla="*/ 1213615 h 1512209"/>
                    <a:gd name="connsiteX21" fmla="*/ 361578 w 971434"/>
                    <a:gd name="connsiteY21" fmla="*/ 1269838 h 1512209"/>
                    <a:gd name="connsiteX22" fmla="*/ 334135 w 971434"/>
                    <a:gd name="connsiteY22" fmla="*/ 1352731 h 1512209"/>
                    <a:gd name="connsiteX23" fmla="*/ 327288 w 971434"/>
                    <a:gd name="connsiteY23" fmla="*/ 1416523 h 1512209"/>
                    <a:gd name="connsiteX24" fmla="*/ 331098 w 971434"/>
                    <a:gd name="connsiteY24" fmla="*/ 1459360 h 1512209"/>
                    <a:gd name="connsiteX25" fmla="*/ 363483 w 971434"/>
                    <a:gd name="connsiteY25" fmla="*/ 1508890 h 1512209"/>
                    <a:gd name="connsiteX26" fmla="*/ 386343 w 971434"/>
                    <a:gd name="connsiteY26" fmla="*/ 1510795 h 1512209"/>
                    <a:gd name="connsiteX27" fmla="*/ 395868 w 971434"/>
                    <a:gd name="connsiteY27" fmla="*/ 1487935 h 1512209"/>
                    <a:gd name="connsiteX28" fmla="*/ 402149 w 971434"/>
                    <a:gd name="connsiteY28" fmla="*/ 1447570 h 1512209"/>
                    <a:gd name="connsiteX29" fmla="*/ 408431 w 971434"/>
                    <a:gd name="connsiteY29" fmla="*/ 1385477 h 1512209"/>
                    <a:gd name="connsiteX30" fmla="*/ 423105 w 971434"/>
                    <a:gd name="connsiteY30" fmla="*/ 1325289 h 1512209"/>
                    <a:gd name="connsiteX31" fmla="*/ 466353 w 971434"/>
                    <a:gd name="connsiteY31" fmla="*/ 1261240 h 1512209"/>
                    <a:gd name="connsiteX32" fmla="*/ 527519 w 971434"/>
                    <a:gd name="connsiteY32" fmla="*/ 1226228 h 1512209"/>
                    <a:gd name="connsiteX33" fmla="*/ 600218 w 971434"/>
                    <a:gd name="connsiteY33" fmla="*/ 1217837 h 1512209"/>
                    <a:gd name="connsiteX34" fmla="*/ 719718 w 971434"/>
                    <a:gd name="connsiteY34" fmla="*/ 1312675 h 1512209"/>
                    <a:gd name="connsiteX35" fmla="*/ 776868 w 971434"/>
                    <a:gd name="connsiteY35" fmla="*/ 1319935 h 1512209"/>
                    <a:gd name="connsiteX36" fmla="*/ 819499 w 971434"/>
                    <a:gd name="connsiteY36" fmla="*/ 1300061 h 1512209"/>
                    <a:gd name="connsiteX37" fmla="*/ 782583 w 971434"/>
                    <a:gd name="connsiteY37" fmla="*/ 1249810 h 1512209"/>
                    <a:gd name="connsiteX38" fmla="*/ 647328 w 971434"/>
                    <a:gd name="connsiteY38" fmla="*/ 1152655 h 1512209"/>
                    <a:gd name="connsiteX39" fmla="*/ 645062 w 971434"/>
                    <a:gd name="connsiteY39" fmla="*/ 1104258 h 1512209"/>
                    <a:gd name="connsiteX40" fmla="*/ 670188 w 971434"/>
                    <a:gd name="connsiteY40" fmla="*/ 1085980 h 1512209"/>
                    <a:gd name="connsiteX41" fmla="*/ 723528 w 971434"/>
                    <a:gd name="connsiteY41" fmla="*/ 1078360 h 1512209"/>
                    <a:gd name="connsiteX42" fmla="*/ 898788 w 971434"/>
                    <a:gd name="connsiteY42" fmla="*/ 1087885 h 1512209"/>
                    <a:gd name="connsiteX43" fmla="*/ 955485 w 971434"/>
                    <a:gd name="connsiteY43" fmla="*/ 1091752 h 1512209"/>
                    <a:gd name="connsiteX44" fmla="*/ 969273 w 971434"/>
                    <a:gd name="connsiteY44" fmla="*/ 1050145 h 1512209"/>
                    <a:gd name="connsiteX45" fmla="*/ 917684 w 971434"/>
                    <a:gd name="connsiteY45" fmla="*/ 1030735 h 1512209"/>
                    <a:gd name="connsiteX46" fmla="*/ 802250 w 971434"/>
                    <a:gd name="connsiteY46" fmla="*/ 1033206 h 1512209"/>
                    <a:gd name="connsiteX47" fmla="*/ 645424 w 971434"/>
                    <a:gd name="connsiteY47" fmla="*/ 1045975 h 1512209"/>
                    <a:gd name="connsiteX48" fmla="*/ 639142 w 971434"/>
                    <a:gd name="connsiteY48" fmla="*/ 1022188 h 1512209"/>
                    <a:gd name="connsiteX49" fmla="*/ 672093 w 971434"/>
                    <a:gd name="connsiteY49" fmla="*/ 988825 h 1512209"/>
                    <a:gd name="connsiteX50" fmla="*/ 715908 w 971434"/>
                    <a:gd name="connsiteY50" fmla="*/ 948820 h 1512209"/>
                    <a:gd name="connsiteX51" fmla="*/ 731148 w 971434"/>
                    <a:gd name="connsiteY51" fmla="*/ 935485 h 1512209"/>
                    <a:gd name="connsiteX52" fmla="*/ 752103 w 971434"/>
                    <a:gd name="connsiteY52" fmla="*/ 914530 h 1512209"/>
                    <a:gd name="connsiteX53" fmla="*/ 765438 w 971434"/>
                    <a:gd name="connsiteY53" fmla="*/ 885955 h 1512209"/>
                    <a:gd name="connsiteX54" fmla="*/ 763533 w 971434"/>
                    <a:gd name="connsiteY54" fmla="*/ 870715 h 1512209"/>
                    <a:gd name="connsiteX55" fmla="*/ 736863 w 971434"/>
                    <a:gd name="connsiteY55" fmla="*/ 870715 h 1512209"/>
                    <a:gd name="connsiteX56" fmla="*/ 698763 w 971434"/>
                    <a:gd name="connsiteY56" fmla="*/ 895480 h 1512209"/>
                    <a:gd name="connsiteX57" fmla="*/ 581889 w 971434"/>
                    <a:gd name="connsiteY57" fmla="*/ 941611 h 1512209"/>
                    <a:gd name="connsiteX58" fmla="*/ 506358 w 971434"/>
                    <a:gd name="connsiteY58" fmla="*/ 844045 h 1512209"/>
                    <a:gd name="connsiteX59" fmla="*/ 502548 w 971434"/>
                    <a:gd name="connsiteY59" fmla="*/ 354460 h 1512209"/>
                    <a:gd name="connsiteX60" fmla="*/ 498738 w 971434"/>
                    <a:gd name="connsiteY60" fmla="*/ 62995 h 1512209"/>
                    <a:gd name="connsiteX61" fmla="*/ 489213 w 971434"/>
                    <a:gd name="connsiteY61" fmla="*/ 36325 h 1512209"/>
                    <a:gd name="connsiteX62" fmla="*/ 487308 w 971434"/>
                    <a:gd name="connsiteY62" fmla="*/ 30610 h 1512209"/>
                    <a:gd name="connsiteX63" fmla="*/ 483498 w 971434"/>
                    <a:gd name="connsiteY63" fmla="*/ 24895 h 1512209"/>
                    <a:gd name="connsiteX64" fmla="*/ 477783 w 971434"/>
                    <a:gd name="connsiteY64" fmla="*/ 13465 h 1512209"/>
                    <a:gd name="connsiteX65" fmla="*/ 472068 w 971434"/>
                    <a:gd name="connsiteY65" fmla="*/ 9655 h 1512209"/>
                    <a:gd name="connsiteX66" fmla="*/ 468258 w 971434"/>
                    <a:gd name="connsiteY66" fmla="*/ 3940 h 1512209"/>
                    <a:gd name="connsiteX67" fmla="*/ 424443 w 971434"/>
                    <a:gd name="connsiteY67" fmla="*/ 74425 h 1512209"/>
                    <a:gd name="connsiteX68" fmla="*/ 424443 w 971434"/>
                    <a:gd name="connsiteY68" fmla="*/ 80140 h 1512209"/>
                    <a:gd name="connsiteX69" fmla="*/ 435667 w 971434"/>
                    <a:gd name="connsiteY69" fmla="*/ 222089 h 1512209"/>
                    <a:gd name="connsiteX70" fmla="*/ 439683 w 971434"/>
                    <a:gd name="connsiteY70" fmla="*/ 417325 h 1512209"/>
                    <a:gd name="connsiteX71" fmla="*/ 444009 w 971434"/>
                    <a:gd name="connsiteY71" fmla="*/ 753169 h 1512209"/>
                    <a:gd name="connsiteX72" fmla="*/ 426915 w 971434"/>
                    <a:gd name="connsiteY72" fmla="*/ 860315 h 1512209"/>
                    <a:gd name="connsiteX0" fmla="*/ 426915 w 971434"/>
                    <a:gd name="connsiteY0" fmla="*/ 860315 h 1512209"/>
                    <a:gd name="connsiteX1" fmla="*/ 391491 w 971434"/>
                    <a:gd name="connsiteY1" fmla="*/ 923128 h 1512209"/>
                    <a:gd name="connsiteX2" fmla="*/ 341705 w 971434"/>
                    <a:gd name="connsiteY2" fmla="*/ 959684 h 1512209"/>
                    <a:gd name="connsiteX3" fmla="*/ 261952 w 971434"/>
                    <a:gd name="connsiteY3" fmla="*/ 963288 h 1512209"/>
                    <a:gd name="connsiteX4" fmla="*/ 170717 w 971434"/>
                    <a:gd name="connsiteY4" fmla="*/ 931109 h 1512209"/>
                    <a:gd name="connsiteX5" fmla="*/ 58683 w 971434"/>
                    <a:gd name="connsiteY5" fmla="*/ 870715 h 1512209"/>
                    <a:gd name="connsiteX6" fmla="*/ 45348 w 971434"/>
                    <a:gd name="connsiteY6" fmla="*/ 891670 h 1512209"/>
                    <a:gd name="connsiteX7" fmla="*/ 49158 w 971434"/>
                    <a:gd name="connsiteY7" fmla="*/ 929770 h 1512209"/>
                    <a:gd name="connsiteX8" fmla="*/ 79638 w 971434"/>
                    <a:gd name="connsiteY8" fmla="*/ 954535 h 1512209"/>
                    <a:gd name="connsiteX9" fmla="*/ 165363 w 971434"/>
                    <a:gd name="connsiteY9" fmla="*/ 985376 h 1512209"/>
                    <a:gd name="connsiteX10" fmla="*/ 261385 w 971434"/>
                    <a:gd name="connsiteY10" fmla="*/ 1032229 h 1512209"/>
                    <a:gd name="connsiteX11" fmla="*/ 277758 w 971434"/>
                    <a:gd name="connsiteY11" fmla="*/ 1072645 h 1512209"/>
                    <a:gd name="connsiteX12" fmla="*/ 263445 w 971434"/>
                    <a:gd name="connsiteY12" fmla="*/ 1115534 h 1512209"/>
                    <a:gd name="connsiteX13" fmla="*/ 185288 w 971434"/>
                    <a:gd name="connsiteY13" fmla="*/ 1146528 h 1512209"/>
                    <a:gd name="connsiteX14" fmla="*/ 54410 w 971434"/>
                    <a:gd name="connsiteY14" fmla="*/ 1161408 h 1512209"/>
                    <a:gd name="connsiteX15" fmla="*/ 3438 w 971434"/>
                    <a:gd name="connsiteY15" fmla="*/ 1171705 h 1512209"/>
                    <a:gd name="connsiteX16" fmla="*/ 5343 w 971434"/>
                    <a:gd name="connsiteY16" fmla="*/ 1209805 h 1512209"/>
                    <a:gd name="connsiteX17" fmla="*/ 11058 w 971434"/>
                    <a:gd name="connsiteY17" fmla="*/ 1213615 h 1512209"/>
                    <a:gd name="connsiteX18" fmla="*/ 16773 w 971434"/>
                    <a:gd name="connsiteY18" fmla="*/ 1215520 h 1512209"/>
                    <a:gd name="connsiteX19" fmla="*/ 144408 w 971434"/>
                    <a:gd name="connsiteY19" fmla="*/ 1218558 h 1512209"/>
                    <a:gd name="connsiteX20" fmla="*/ 335063 w 971434"/>
                    <a:gd name="connsiteY20" fmla="*/ 1213615 h 1512209"/>
                    <a:gd name="connsiteX21" fmla="*/ 361578 w 971434"/>
                    <a:gd name="connsiteY21" fmla="*/ 1269838 h 1512209"/>
                    <a:gd name="connsiteX22" fmla="*/ 334135 w 971434"/>
                    <a:gd name="connsiteY22" fmla="*/ 1352731 h 1512209"/>
                    <a:gd name="connsiteX23" fmla="*/ 327288 w 971434"/>
                    <a:gd name="connsiteY23" fmla="*/ 1416523 h 1512209"/>
                    <a:gd name="connsiteX24" fmla="*/ 331098 w 971434"/>
                    <a:gd name="connsiteY24" fmla="*/ 1459360 h 1512209"/>
                    <a:gd name="connsiteX25" fmla="*/ 363483 w 971434"/>
                    <a:gd name="connsiteY25" fmla="*/ 1508890 h 1512209"/>
                    <a:gd name="connsiteX26" fmla="*/ 386343 w 971434"/>
                    <a:gd name="connsiteY26" fmla="*/ 1510795 h 1512209"/>
                    <a:gd name="connsiteX27" fmla="*/ 395868 w 971434"/>
                    <a:gd name="connsiteY27" fmla="*/ 1487935 h 1512209"/>
                    <a:gd name="connsiteX28" fmla="*/ 402149 w 971434"/>
                    <a:gd name="connsiteY28" fmla="*/ 1447570 h 1512209"/>
                    <a:gd name="connsiteX29" fmla="*/ 408431 w 971434"/>
                    <a:gd name="connsiteY29" fmla="*/ 1385477 h 1512209"/>
                    <a:gd name="connsiteX30" fmla="*/ 423105 w 971434"/>
                    <a:gd name="connsiteY30" fmla="*/ 1325289 h 1512209"/>
                    <a:gd name="connsiteX31" fmla="*/ 466353 w 971434"/>
                    <a:gd name="connsiteY31" fmla="*/ 1261240 h 1512209"/>
                    <a:gd name="connsiteX32" fmla="*/ 527519 w 971434"/>
                    <a:gd name="connsiteY32" fmla="*/ 1226228 h 1512209"/>
                    <a:gd name="connsiteX33" fmla="*/ 600218 w 971434"/>
                    <a:gd name="connsiteY33" fmla="*/ 1217837 h 1512209"/>
                    <a:gd name="connsiteX34" fmla="*/ 719718 w 971434"/>
                    <a:gd name="connsiteY34" fmla="*/ 1312675 h 1512209"/>
                    <a:gd name="connsiteX35" fmla="*/ 776868 w 971434"/>
                    <a:gd name="connsiteY35" fmla="*/ 1319935 h 1512209"/>
                    <a:gd name="connsiteX36" fmla="*/ 819499 w 971434"/>
                    <a:gd name="connsiteY36" fmla="*/ 1300061 h 1512209"/>
                    <a:gd name="connsiteX37" fmla="*/ 782583 w 971434"/>
                    <a:gd name="connsiteY37" fmla="*/ 1249810 h 1512209"/>
                    <a:gd name="connsiteX38" fmla="*/ 647328 w 971434"/>
                    <a:gd name="connsiteY38" fmla="*/ 1152655 h 1512209"/>
                    <a:gd name="connsiteX39" fmla="*/ 645062 w 971434"/>
                    <a:gd name="connsiteY39" fmla="*/ 1104258 h 1512209"/>
                    <a:gd name="connsiteX40" fmla="*/ 670188 w 971434"/>
                    <a:gd name="connsiteY40" fmla="*/ 1085980 h 1512209"/>
                    <a:gd name="connsiteX41" fmla="*/ 723528 w 971434"/>
                    <a:gd name="connsiteY41" fmla="*/ 1078360 h 1512209"/>
                    <a:gd name="connsiteX42" fmla="*/ 898788 w 971434"/>
                    <a:gd name="connsiteY42" fmla="*/ 1087885 h 1512209"/>
                    <a:gd name="connsiteX43" fmla="*/ 955485 w 971434"/>
                    <a:gd name="connsiteY43" fmla="*/ 1091752 h 1512209"/>
                    <a:gd name="connsiteX44" fmla="*/ 969273 w 971434"/>
                    <a:gd name="connsiteY44" fmla="*/ 1050145 h 1512209"/>
                    <a:gd name="connsiteX45" fmla="*/ 917684 w 971434"/>
                    <a:gd name="connsiteY45" fmla="*/ 1030735 h 1512209"/>
                    <a:gd name="connsiteX46" fmla="*/ 802250 w 971434"/>
                    <a:gd name="connsiteY46" fmla="*/ 1033206 h 1512209"/>
                    <a:gd name="connsiteX47" fmla="*/ 645424 w 971434"/>
                    <a:gd name="connsiteY47" fmla="*/ 1045975 h 1512209"/>
                    <a:gd name="connsiteX48" fmla="*/ 639142 w 971434"/>
                    <a:gd name="connsiteY48" fmla="*/ 1022188 h 1512209"/>
                    <a:gd name="connsiteX49" fmla="*/ 672093 w 971434"/>
                    <a:gd name="connsiteY49" fmla="*/ 988825 h 1512209"/>
                    <a:gd name="connsiteX50" fmla="*/ 715908 w 971434"/>
                    <a:gd name="connsiteY50" fmla="*/ 948820 h 1512209"/>
                    <a:gd name="connsiteX51" fmla="*/ 731148 w 971434"/>
                    <a:gd name="connsiteY51" fmla="*/ 935485 h 1512209"/>
                    <a:gd name="connsiteX52" fmla="*/ 752103 w 971434"/>
                    <a:gd name="connsiteY52" fmla="*/ 914530 h 1512209"/>
                    <a:gd name="connsiteX53" fmla="*/ 765438 w 971434"/>
                    <a:gd name="connsiteY53" fmla="*/ 885955 h 1512209"/>
                    <a:gd name="connsiteX54" fmla="*/ 763533 w 971434"/>
                    <a:gd name="connsiteY54" fmla="*/ 870715 h 1512209"/>
                    <a:gd name="connsiteX55" fmla="*/ 736863 w 971434"/>
                    <a:gd name="connsiteY55" fmla="*/ 870715 h 1512209"/>
                    <a:gd name="connsiteX56" fmla="*/ 698763 w 971434"/>
                    <a:gd name="connsiteY56" fmla="*/ 895480 h 1512209"/>
                    <a:gd name="connsiteX57" fmla="*/ 581889 w 971434"/>
                    <a:gd name="connsiteY57" fmla="*/ 941611 h 1512209"/>
                    <a:gd name="connsiteX58" fmla="*/ 506358 w 971434"/>
                    <a:gd name="connsiteY58" fmla="*/ 844045 h 1512209"/>
                    <a:gd name="connsiteX59" fmla="*/ 502548 w 971434"/>
                    <a:gd name="connsiteY59" fmla="*/ 354460 h 1512209"/>
                    <a:gd name="connsiteX60" fmla="*/ 498738 w 971434"/>
                    <a:gd name="connsiteY60" fmla="*/ 62995 h 1512209"/>
                    <a:gd name="connsiteX61" fmla="*/ 489213 w 971434"/>
                    <a:gd name="connsiteY61" fmla="*/ 36325 h 1512209"/>
                    <a:gd name="connsiteX62" fmla="*/ 487308 w 971434"/>
                    <a:gd name="connsiteY62" fmla="*/ 30610 h 1512209"/>
                    <a:gd name="connsiteX63" fmla="*/ 483498 w 971434"/>
                    <a:gd name="connsiteY63" fmla="*/ 24895 h 1512209"/>
                    <a:gd name="connsiteX64" fmla="*/ 477783 w 971434"/>
                    <a:gd name="connsiteY64" fmla="*/ 13465 h 1512209"/>
                    <a:gd name="connsiteX65" fmla="*/ 472068 w 971434"/>
                    <a:gd name="connsiteY65" fmla="*/ 9655 h 1512209"/>
                    <a:gd name="connsiteX66" fmla="*/ 433659 w 971434"/>
                    <a:gd name="connsiteY66" fmla="*/ 3940 h 1512209"/>
                    <a:gd name="connsiteX67" fmla="*/ 424443 w 971434"/>
                    <a:gd name="connsiteY67" fmla="*/ 74425 h 1512209"/>
                    <a:gd name="connsiteX68" fmla="*/ 424443 w 971434"/>
                    <a:gd name="connsiteY68" fmla="*/ 80140 h 1512209"/>
                    <a:gd name="connsiteX69" fmla="*/ 435667 w 971434"/>
                    <a:gd name="connsiteY69" fmla="*/ 222089 h 1512209"/>
                    <a:gd name="connsiteX70" fmla="*/ 439683 w 971434"/>
                    <a:gd name="connsiteY70" fmla="*/ 417325 h 1512209"/>
                    <a:gd name="connsiteX71" fmla="*/ 444009 w 971434"/>
                    <a:gd name="connsiteY71" fmla="*/ 753169 h 1512209"/>
                    <a:gd name="connsiteX72" fmla="*/ 426915 w 971434"/>
                    <a:gd name="connsiteY72" fmla="*/ 860315 h 1512209"/>
                    <a:gd name="connsiteX0" fmla="*/ 426915 w 971434"/>
                    <a:gd name="connsiteY0" fmla="*/ 860315 h 1512209"/>
                    <a:gd name="connsiteX1" fmla="*/ 391491 w 971434"/>
                    <a:gd name="connsiteY1" fmla="*/ 923128 h 1512209"/>
                    <a:gd name="connsiteX2" fmla="*/ 341705 w 971434"/>
                    <a:gd name="connsiteY2" fmla="*/ 959684 h 1512209"/>
                    <a:gd name="connsiteX3" fmla="*/ 261952 w 971434"/>
                    <a:gd name="connsiteY3" fmla="*/ 963288 h 1512209"/>
                    <a:gd name="connsiteX4" fmla="*/ 170717 w 971434"/>
                    <a:gd name="connsiteY4" fmla="*/ 931109 h 1512209"/>
                    <a:gd name="connsiteX5" fmla="*/ 58683 w 971434"/>
                    <a:gd name="connsiteY5" fmla="*/ 870715 h 1512209"/>
                    <a:gd name="connsiteX6" fmla="*/ 45348 w 971434"/>
                    <a:gd name="connsiteY6" fmla="*/ 891670 h 1512209"/>
                    <a:gd name="connsiteX7" fmla="*/ 49158 w 971434"/>
                    <a:gd name="connsiteY7" fmla="*/ 929770 h 1512209"/>
                    <a:gd name="connsiteX8" fmla="*/ 79638 w 971434"/>
                    <a:gd name="connsiteY8" fmla="*/ 954535 h 1512209"/>
                    <a:gd name="connsiteX9" fmla="*/ 165363 w 971434"/>
                    <a:gd name="connsiteY9" fmla="*/ 985376 h 1512209"/>
                    <a:gd name="connsiteX10" fmla="*/ 261385 w 971434"/>
                    <a:gd name="connsiteY10" fmla="*/ 1032229 h 1512209"/>
                    <a:gd name="connsiteX11" fmla="*/ 277758 w 971434"/>
                    <a:gd name="connsiteY11" fmla="*/ 1072645 h 1512209"/>
                    <a:gd name="connsiteX12" fmla="*/ 263445 w 971434"/>
                    <a:gd name="connsiteY12" fmla="*/ 1115534 h 1512209"/>
                    <a:gd name="connsiteX13" fmla="*/ 185288 w 971434"/>
                    <a:gd name="connsiteY13" fmla="*/ 1146528 h 1512209"/>
                    <a:gd name="connsiteX14" fmla="*/ 54410 w 971434"/>
                    <a:gd name="connsiteY14" fmla="*/ 1161408 h 1512209"/>
                    <a:gd name="connsiteX15" fmla="*/ 3438 w 971434"/>
                    <a:gd name="connsiteY15" fmla="*/ 1171705 h 1512209"/>
                    <a:gd name="connsiteX16" fmla="*/ 5343 w 971434"/>
                    <a:gd name="connsiteY16" fmla="*/ 1209805 h 1512209"/>
                    <a:gd name="connsiteX17" fmla="*/ 11058 w 971434"/>
                    <a:gd name="connsiteY17" fmla="*/ 1213615 h 1512209"/>
                    <a:gd name="connsiteX18" fmla="*/ 16773 w 971434"/>
                    <a:gd name="connsiteY18" fmla="*/ 1215520 h 1512209"/>
                    <a:gd name="connsiteX19" fmla="*/ 144408 w 971434"/>
                    <a:gd name="connsiteY19" fmla="*/ 1218558 h 1512209"/>
                    <a:gd name="connsiteX20" fmla="*/ 335063 w 971434"/>
                    <a:gd name="connsiteY20" fmla="*/ 1213615 h 1512209"/>
                    <a:gd name="connsiteX21" fmla="*/ 361578 w 971434"/>
                    <a:gd name="connsiteY21" fmla="*/ 1269838 h 1512209"/>
                    <a:gd name="connsiteX22" fmla="*/ 334135 w 971434"/>
                    <a:gd name="connsiteY22" fmla="*/ 1352731 h 1512209"/>
                    <a:gd name="connsiteX23" fmla="*/ 327288 w 971434"/>
                    <a:gd name="connsiteY23" fmla="*/ 1416523 h 1512209"/>
                    <a:gd name="connsiteX24" fmla="*/ 331098 w 971434"/>
                    <a:gd name="connsiteY24" fmla="*/ 1459360 h 1512209"/>
                    <a:gd name="connsiteX25" fmla="*/ 363483 w 971434"/>
                    <a:gd name="connsiteY25" fmla="*/ 1508890 h 1512209"/>
                    <a:gd name="connsiteX26" fmla="*/ 386343 w 971434"/>
                    <a:gd name="connsiteY26" fmla="*/ 1510795 h 1512209"/>
                    <a:gd name="connsiteX27" fmla="*/ 395868 w 971434"/>
                    <a:gd name="connsiteY27" fmla="*/ 1487935 h 1512209"/>
                    <a:gd name="connsiteX28" fmla="*/ 402149 w 971434"/>
                    <a:gd name="connsiteY28" fmla="*/ 1447570 h 1512209"/>
                    <a:gd name="connsiteX29" fmla="*/ 408431 w 971434"/>
                    <a:gd name="connsiteY29" fmla="*/ 1385477 h 1512209"/>
                    <a:gd name="connsiteX30" fmla="*/ 423105 w 971434"/>
                    <a:gd name="connsiteY30" fmla="*/ 1325289 h 1512209"/>
                    <a:gd name="connsiteX31" fmla="*/ 466353 w 971434"/>
                    <a:gd name="connsiteY31" fmla="*/ 1261240 h 1512209"/>
                    <a:gd name="connsiteX32" fmla="*/ 527519 w 971434"/>
                    <a:gd name="connsiteY32" fmla="*/ 1226228 h 1512209"/>
                    <a:gd name="connsiteX33" fmla="*/ 600218 w 971434"/>
                    <a:gd name="connsiteY33" fmla="*/ 1217837 h 1512209"/>
                    <a:gd name="connsiteX34" fmla="*/ 719718 w 971434"/>
                    <a:gd name="connsiteY34" fmla="*/ 1312675 h 1512209"/>
                    <a:gd name="connsiteX35" fmla="*/ 776868 w 971434"/>
                    <a:gd name="connsiteY35" fmla="*/ 1319935 h 1512209"/>
                    <a:gd name="connsiteX36" fmla="*/ 819499 w 971434"/>
                    <a:gd name="connsiteY36" fmla="*/ 1300061 h 1512209"/>
                    <a:gd name="connsiteX37" fmla="*/ 782583 w 971434"/>
                    <a:gd name="connsiteY37" fmla="*/ 1249810 h 1512209"/>
                    <a:gd name="connsiteX38" fmla="*/ 647328 w 971434"/>
                    <a:gd name="connsiteY38" fmla="*/ 1152655 h 1512209"/>
                    <a:gd name="connsiteX39" fmla="*/ 645062 w 971434"/>
                    <a:gd name="connsiteY39" fmla="*/ 1104258 h 1512209"/>
                    <a:gd name="connsiteX40" fmla="*/ 670188 w 971434"/>
                    <a:gd name="connsiteY40" fmla="*/ 1085980 h 1512209"/>
                    <a:gd name="connsiteX41" fmla="*/ 723528 w 971434"/>
                    <a:gd name="connsiteY41" fmla="*/ 1078360 h 1512209"/>
                    <a:gd name="connsiteX42" fmla="*/ 898788 w 971434"/>
                    <a:gd name="connsiteY42" fmla="*/ 1087885 h 1512209"/>
                    <a:gd name="connsiteX43" fmla="*/ 955485 w 971434"/>
                    <a:gd name="connsiteY43" fmla="*/ 1091752 h 1512209"/>
                    <a:gd name="connsiteX44" fmla="*/ 969273 w 971434"/>
                    <a:gd name="connsiteY44" fmla="*/ 1050145 h 1512209"/>
                    <a:gd name="connsiteX45" fmla="*/ 917684 w 971434"/>
                    <a:gd name="connsiteY45" fmla="*/ 1030735 h 1512209"/>
                    <a:gd name="connsiteX46" fmla="*/ 802250 w 971434"/>
                    <a:gd name="connsiteY46" fmla="*/ 1033206 h 1512209"/>
                    <a:gd name="connsiteX47" fmla="*/ 645424 w 971434"/>
                    <a:gd name="connsiteY47" fmla="*/ 1045975 h 1512209"/>
                    <a:gd name="connsiteX48" fmla="*/ 639142 w 971434"/>
                    <a:gd name="connsiteY48" fmla="*/ 1022188 h 1512209"/>
                    <a:gd name="connsiteX49" fmla="*/ 672093 w 971434"/>
                    <a:gd name="connsiteY49" fmla="*/ 988825 h 1512209"/>
                    <a:gd name="connsiteX50" fmla="*/ 715908 w 971434"/>
                    <a:gd name="connsiteY50" fmla="*/ 948820 h 1512209"/>
                    <a:gd name="connsiteX51" fmla="*/ 731148 w 971434"/>
                    <a:gd name="connsiteY51" fmla="*/ 935485 h 1512209"/>
                    <a:gd name="connsiteX52" fmla="*/ 752103 w 971434"/>
                    <a:gd name="connsiteY52" fmla="*/ 914530 h 1512209"/>
                    <a:gd name="connsiteX53" fmla="*/ 765438 w 971434"/>
                    <a:gd name="connsiteY53" fmla="*/ 885955 h 1512209"/>
                    <a:gd name="connsiteX54" fmla="*/ 763533 w 971434"/>
                    <a:gd name="connsiteY54" fmla="*/ 870715 h 1512209"/>
                    <a:gd name="connsiteX55" fmla="*/ 736863 w 971434"/>
                    <a:gd name="connsiteY55" fmla="*/ 870715 h 1512209"/>
                    <a:gd name="connsiteX56" fmla="*/ 698763 w 971434"/>
                    <a:gd name="connsiteY56" fmla="*/ 895480 h 1512209"/>
                    <a:gd name="connsiteX57" fmla="*/ 581889 w 971434"/>
                    <a:gd name="connsiteY57" fmla="*/ 941611 h 1512209"/>
                    <a:gd name="connsiteX58" fmla="*/ 506358 w 971434"/>
                    <a:gd name="connsiteY58" fmla="*/ 844045 h 1512209"/>
                    <a:gd name="connsiteX59" fmla="*/ 502548 w 971434"/>
                    <a:gd name="connsiteY59" fmla="*/ 354460 h 1512209"/>
                    <a:gd name="connsiteX60" fmla="*/ 498738 w 971434"/>
                    <a:gd name="connsiteY60" fmla="*/ 62995 h 1512209"/>
                    <a:gd name="connsiteX61" fmla="*/ 489213 w 971434"/>
                    <a:gd name="connsiteY61" fmla="*/ 36325 h 1512209"/>
                    <a:gd name="connsiteX62" fmla="*/ 487308 w 971434"/>
                    <a:gd name="connsiteY62" fmla="*/ 30610 h 1512209"/>
                    <a:gd name="connsiteX63" fmla="*/ 483498 w 971434"/>
                    <a:gd name="connsiteY63" fmla="*/ 24895 h 1512209"/>
                    <a:gd name="connsiteX64" fmla="*/ 477783 w 971434"/>
                    <a:gd name="connsiteY64" fmla="*/ 13465 h 1512209"/>
                    <a:gd name="connsiteX65" fmla="*/ 472068 w 971434"/>
                    <a:gd name="connsiteY65" fmla="*/ 9655 h 1512209"/>
                    <a:gd name="connsiteX66" fmla="*/ 433659 w 971434"/>
                    <a:gd name="connsiteY66" fmla="*/ 3940 h 1512209"/>
                    <a:gd name="connsiteX67" fmla="*/ 424443 w 971434"/>
                    <a:gd name="connsiteY67" fmla="*/ 74425 h 1512209"/>
                    <a:gd name="connsiteX68" fmla="*/ 426915 w 971434"/>
                    <a:gd name="connsiteY68" fmla="*/ 92497 h 1512209"/>
                    <a:gd name="connsiteX69" fmla="*/ 435667 w 971434"/>
                    <a:gd name="connsiteY69" fmla="*/ 222089 h 1512209"/>
                    <a:gd name="connsiteX70" fmla="*/ 439683 w 971434"/>
                    <a:gd name="connsiteY70" fmla="*/ 417325 h 1512209"/>
                    <a:gd name="connsiteX71" fmla="*/ 444009 w 971434"/>
                    <a:gd name="connsiteY71" fmla="*/ 753169 h 1512209"/>
                    <a:gd name="connsiteX72" fmla="*/ 426915 w 971434"/>
                    <a:gd name="connsiteY72" fmla="*/ 860315 h 1512209"/>
                    <a:gd name="connsiteX0" fmla="*/ 426915 w 971434"/>
                    <a:gd name="connsiteY0" fmla="*/ 860315 h 1512209"/>
                    <a:gd name="connsiteX1" fmla="*/ 391491 w 971434"/>
                    <a:gd name="connsiteY1" fmla="*/ 923128 h 1512209"/>
                    <a:gd name="connsiteX2" fmla="*/ 341705 w 971434"/>
                    <a:gd name="connsiteY2" fmla="*/ 959684 h 1512209"/>
                    <a:gd name="connsiteX3" fmla="*/ 261952 w 971434"/>
                    <a:gd name="connsiteY3" fmla="*/ 963288 h 1512209"/>
                    <a:gd name="connsiteX4" fmla="*/ 170717 w 971434"/>
                    <a:gd name="connsiteY4" fmla="*/ 931109 h 1512209"/>
                    <a:gd name="connsiteX5" fmla="*/ 58683 w 971434"/>
                    <a:gd name="connsiteY5" fmla="*/ 870715 h 1512209"/>
                    <a:gd name="connsiteX6" fmla="*/ 45348 w 971434"/>
                    <a:gd name="connsiteY6" fmla="*/ 891670 h 1512209"/>
                    <a:gd name="connsiteX7" fmla="*/ 49158 w 971434"/>
                    <a:gd name="connsiteY7" fmla="*/ 929770 h 1512209"/>
                    <a:gd name="connsiteX8" fmla="*/ 79638 w 971434"/>
                    <a:gd name="connsiteY8" fmla="*/ 954535 h 1512209"/>
                    <a:gd name="connsiteX9" fmla="*/ 165363 w 971434"/>
                    <a:gd name="connsiteY9" fmla="*/ 985376 h 1512209"/>
                    <a:gd name="connsiteX10" fmla="*/ 261385 w 971434"/>
                    <a:gd name="connsiteY10" fmla="*/ 1032229 h 1512209"/>
                    <a:gd name="connsiteX11" fmla="*/ 277758 w 971434"/>
                    <a:gd name="connsiteY11" fmla="*/ 1072645 h 1512209"/>
                    <a:gd name="connsiteX12" fmla="*/ 263445 w 971434"/>
                    <a:gd name="connsiteY12" fmla="*/ 1115534 h 1512209"/>
                    <a:gd name="connsiteX13" fmla="*/ 185288 w 971434"/>
                    <a:gd name="connsiteY13" fmla="*/ 1146528 h 1512209"/>
                    <a:gd name="connsiteX14" fmla="*/ 54410 w 971434"/>
                    <a:gd name="connsiteY14" fmla="*/ 1161408 h 1512209"/>
                    <a:gd name="connsiteX15" fmla="*/ 3438 w 971434"/>
                    <a:gd name="connsiteY15" fmla="*/ 1171705 h 1512209"/>
                    <a:gd name="connsiteX16" fmla="*/ 5343 w 971434"/>
                    <a:gd name="connsiteY16" fmla="*/ 1209805 h 1512209"/>
                    <a:gd name="connsiteX17" fmla="*/ 11058 w 971434"/>
                    <a:gd name="connsiteY17" fmla="*/ 1213615 h 1512209"/>
                    <a:gd name="connsiteX18" fmla="*/ 16773 w 971434"/>
                    <a:gd name="connsiteY18" fmla="*/ 1215520 h 1512209"/>
                    <a:gd name="connsiteX19" fmla="*/ 144408 w 971434"/>
                    <a:gd name="connsiteY19" fmla="*/ 1218558 h 1512209"/>
                    <a:gd name="connsiteX20" fmla="*/ 335063 w 971434"/>
                    <a:gd name="connsiteY20" fmla="*/ 1213615 h 1512209"/>
                    <a:gd name="connsiteX21" fmla="*/ 361578 w 971434"/>
                    <a:gd name="connsiteY21" fmla="*/ 1269838 h 1512209"/>
                    <a:gd name="connsiteX22" fmla="*/ 334135 w 971434"/>
                    <a:gd name="connsiteY22" fmla="*/ 1352731 h 1512209"/>
                    <a:gd name="connsiteX23" fmla="*/ 327288 w 971434"/>
                    <a:gd name="connsiteY23" fmla="*/ 1416523 h 1512209"/>
                    <a:gd name="connsiteX24" fmla="*/ 331098 w 971434"/>
                    <a:gd name="connsiteY24" fmla="*/ 1459360 h 1512209"/>
                    <a:gd name="connsiteX25" fmla="*/ 363483 w 971434"/>
                    <a:gd name="connsiteY25" fmla="*/ 1508890 h 1512209"/>
                    <a:gd name="connsiteX26" fmla="*/ 386343 w 971434"/>
                    <a:gd name="connsiteY26" fmla="*/ 1510795 h 1512209"/>
                    <a:gd name="connsiteX27" fmla="*/ 395868 w 971434"/>
                    <a:gd name="connsiteY27" fmla="*/ 1487935 h 1512209"/>
                    <a:gd name="connsiteX28" fmla="*/ 402149 w 971434"/>
                    <a:gd name="connsiteY28" fmla="*/ 1447570 h 1512209"/>
                    <a:gd name="connsiteX29" fmla="*/ 408431 w 971434"/>
                    <a:gd name="connsiteY29" fmla="*/ 1385477 h 1512209"/>
                    <a:gd name="connsiteX30" fmla="*/ 423105 w 971434"/>
                    <a:gd name="connsiteY30" fmla="*/ 1325289 h 1512209"/>
                    <a:gd name="connsiteX31" fmla="*/ 466353 w 971434"/>
                    <a:gd name="connsiteY31" fmla="*/ 1261240 h 1512209"/>
                    <a:gd name="connsiteX32" fmla="*/ 527519 w 971434"/>
                    <a:gd name="connsiteY32" fmla="*/ 1226228 h 1512209"/>
                    <a:gd name="connsiteX33" fmla="*/ 600218 w 971434"/>
                    <a:gd name="connsiteY33" fmla="*/ 1217837 h 1512209"/>
                    <a:gd name="connsiteX34" fmla="*/ 719718 w 971434"/>
                    <a:gd name="connsiteY34" fmla="*/ 1312675 h 1512209"/>
                    <a:gd name="connsiteX35" fmla="*/ 776868 w 971434"/>
                    <a:gd name="connsiteY35" fmla="*/ 1319935 h 1512209"/>
                    <a:gd name="connsiteX36" fmla="*/ 819499 w 971434"/>
                    <a:gd name="connsiteY36" fmla="*/ 1300061 h 1512209"/>
                    <a:gd name="connsiteX37" fmla="*/ 782583 w 971434"/>
                    <a:gd name="connsiteY37" fmla="*/ 1249810 h 1512209"/>
                    <a:gd name="connsiteX38" fmla="*/ 647328 w 971434"/>
                    <a:gd name="connsiteY38" fmla="*/ 1152655 h 1512209"/>
                    <a:gd name="connsiteX39" fmla="*/ 645062 w 971434"/>
                    <a:gd name="connsiteY39" fmla="*/ 1104258 h 1512209"/>
                    <a:gd name="connsiteX40" fmla="*/ 670188 w 971434"/>
                    <a:gd name="connsiteY40" fmla="*/ 1085980 h 1512209"/>
                    <a:gd name="connsiteX41" fmla="*/ 723528 w 971434"/>
                    <a:gd name="connsiteY41" fmla="*/ 1078360 h 1512209"/>
                    <a:gd name="connsiteX42" fmla="*/ 898788 w 971434"/>
                    <a:gd name="connsiteY42" fmla="*/ 1087885 h 1512209"/>
                    <a:gd name="connsiteX43" fmla="*/ 955485 w 971434"/>
                    <a:gd name="connsiteY43" fmla="*/ 1091752 h 1512209"/>
                    <a:gd name="connsiteX44" fmla="*/ 969273 w 971434"/>
                    <a:gd name="connsiteY44" fmla="*/ 1050145 h 1512209"/>
                    <a:gd name="connsiteX45" fmla="*/ 917684 w 971434"/>
                    <a:gd name="connsiteY45" fmla="*/ 1030735 h 1512209"/>
                    <a:gd name="connsiteX46" fmla="*/ 802250 w 971434"/>
                    <a:gd name="connsiteY46" fmla="*/ 1033206 h 1512209"/>
                    <a:gd name="connsiteX47" fmla="*/ 645424 w 971434"/>
                    <a:gd name="connsiteY47" fmla="*/ 1045975 h 1512209"/>
                    <a:gd name="connsiteX48" fmla="*/ 639142 w 971434"/>
                    <a:gd name="connsiteY48" fmla="*/ 1022188 h 1512209"/>
                    <a:gd name="connsiteX49" fmla="*/ 672093 w 971434"/>
                    <a:gd name="connsiteY49" fmla="*/ 988825 h 1512209"/>
                    <a:gd name="connsiteX50" fmla="*/ 715908 w 971434"/>
                    <a:gd name="connsiteY50" fmla="*/ 948820 h 1512209"/>
                    <a:gd name="connsiteX51" fmla="*/ 731148 w 971434"/>
                    <a:gd name="connsiteY51" fmla="*/ 935485 h 1512209"/>
                    <a:gd name="connsiteX52" fmla="*/ 752103 w 971434"/>
                    <a:gd name="connsiteY52" fmla="*/ 914530 h 1512209"/>
                    <a:gd name="connsiteX53" fmla="*/ 765438 w 971434"/>
                    <a:gd name="connsiteY53" fmla="*/ 885955 h 1512209"/>
                    <a:gd name="connsiteX54" fmla="*/ 763533 w 971434"/>
                    <a:gd name="connsiteY54" fmla="*/ 870715 h 1512209"/>
                    <a:gd name="connsiteX55" fmla="*/ 736863 w 971434"/>
                    <a:gd name="connsiteY55" fmla="*/ 870715 h 1512209"/>
                    <a:gd name="connsiteX56" fmla="*/ 698763 w 971434"/>
                    <a:gd name="connsiteY56" fmla="*/ 895480 h 1512209"/>
                    <a:gd name="connsiteX57" fmla="*/ 581889 w 971434"/>
                    <a:gd name="connsiteY57" fmla="*/ 941611 h 1512209"/>
                    <a:gd name="connsiteX58" fmla="*/ 506358 w 971434"/>
                    <a:gd name="connsiteY58" fmla="*/ 844045 h 1512209"/>
                    <a:gd name="connsiteX59" fmla="*/ 502548 w 971434"/>
                    <a:gd name="connsiteY59" fmla="*/ 354460 h 1512209"/>
                    <a:gd name="connsiteX60" fmla="*/ 498738 w 971434"/>
                    <a:gd name="connsiteY60" fmla="*/ 62995 h 1512209"/>
                    <a:gd name="connsiteX61" fmla="*/ 489213 w 971434"/>
                    <a:gd name="connsiteY61" fmla="*/ 36325 h 1512209"/>
                    <a:gd name="connsiteX62" fmla="*/ 487308 w 971434"/>
                    <a:gd name="connsiteY62" fmla="*/ 30610 h 1512209"/>
                    <a:gd name="connsiteX63" fmla="*/ 483498 w 971434"/>
                    <a:gd name="connsiteY63" fmla="*/ 24895 h 1512209"/>
                    <a:gd name="connsiteX64" fmla="*/ 477783 w 971434"/>
                    <a:gd name="connsiteY64" fmla="*/ 13465 h 1512209"/>
                    <a:gd name="connsiteX65" fmla="*/ 472068 w 971434"/>
                    <a:gd name="connsiteY65" fmla="*/ 9655 h 1512209"/>
                    <a:gd name="connsiteX66" fmla="*/ 433659 w 971434"/>
                    <a:gd name="connsiteY66" fmla="*/ 3940 h 1512209"/>
                    <a:gd name="connsiteX67" fmla="*/ 424443 w 971434"/>
                    <a:gd name="connsiteY67" fmla="*/ 74425 h 1512209"/>
                    <a:gd name="connsiteX68" fmla="*/ 435667 w 971434"/>
                    <a:gd name="connsiteY68" fmla="*/ 222089 h 1512209"/>
                    <a:gd name="connsiteX69" fmla="*/ 439683 w 971434"/>
                    <a:gd name="connsiteY69" fmla="*/ 417325 h 1512209"/>
                    <a:gd name="connsiteX70" fmla="*/ 444009 w 971434"/>
                    <a:gd name="connsiteY70" fmla="*/ 753169 h 1512209"/>
                    <a:gd name="connsiteX71" fmla="*/ 426915 w 971434"/>
                    <a:gd name="connsiteY71" fmla="*/ 860315 h 1512209"/>
                    <a:gd name="connsiteX0" fmla="*/ 426915 w 971434"/>
                    <a:gd name="connsiteY0" fmla="*/ 860315 h 1512209"/>
                    <a:gd name="connsiteX1" fmla="*/ 391491 w 971434"/>
                    <a:gd name="connsiteY1" fmla="*/ 923128 h 1512209"/>
                    <a:gd name="connsiteX2" fmla="*/ 341705 w 971434"/>
                    <a:gd name="connsiteY2" fmla="*/ 959684 h 1512209"/>
                    <a:gd name="connsiteX3" fmla="*/ 261952 w 971434"/>
                    <a:gd name="connsiteY3" fmla="*/ 963288 h 1512209"/>
                    <a:gd name="connsiteX4" fmla="*/ 170717 w 971434"/>
                    <a:gd name="connsiteY4" fmla="*/ 931109 h 1512209"/>
                    <a:gd name="connsiteX5" fmla="*/ 58683 w 971434"/>
                    <a:gd name="connsiteY5" fmla="*/ 870715 h 1512209"/>
                    <a:gd name="connsiteX6" fmla="*/ 45348 w 971434"/>
                    <a:gd name="connsiteY6" fmla="*/ 891670 h 1512209"/>
                    <a:gd name="connsiteX7" fmla="*/ 49158 w 971434"/>
                    <a:gd name="connsiteY7" fmla="*/ 929770 h 1512209"/>
                    <a:gd name="connsiteX8" fmla="*/ 79638 w 971434"/>
                    <a:gd name="connsiteY8" fmla="*/ 954535 h 1512209"/>
                    <a:gd name="connsiteX9" fmla="*/ 165363 w 971434"/>
                    <a:gd name="connsiteY9" fmla="*/ 985376 h 1512209"/>
                    <a:gd name="connsiteX10" fmla="*/ 261385 w 971434"/>
                    <a:gd name="connsiteY10" fmla="*/ 1032229 h 1512209"/>
                    <a:gd name="connsiteX11" fmla="*/ 277758 w 971434"/>
                    <a:gd name="connsiteY11" fmla="*/ 1072645 h 1512209"/>
                    <a:gd name="connsiteX12" fmla="*/ 263445 w 971434"/>
                    <a:gd name="connsiteY12" fmla="*/ 1115534 h 1512209"/>
                    <a:gd name="connsiteX13" fmla="*/ 185288 w 971434"/>
                    <a:gd name="connsiteY13" fmla="*/ 1146528 h 1512209"/>
                    <a:gd name="connsiteX14" fmla="*/ 54410 w 971434"/>
                    <a:gd name="connsiteY14" fmla="*/ 1161408 h 1512209"/>
                    <a:gd name="connsiteX15" fmla="*/ 3438 w 971434"/>
                    <a:gd name="connsiteY15" fmla="*/ 1171705 h 1512209"/>
                    <a:gd name="connsiteX16" fmla="*/ 5343 w 971434"/>
                    <a:gd name="connsiteY16" fmla="*/ 1209805 h 1512209"/>
                    <a:gd name="connsiteX17" fmla="*/ 11058 w 971434"/>
                    <a:gd name="connsiteY17" fmla="*/ 1213615 h 1512209"/>
                    <a:gd name="connsiteX18" fmla="*/ 16773 w 971434"/>
                    <a:gd name="connsiteY18" fmla="*/ 1215520 h 1512209"/>
                    <a:gd name="connsiteX19" fmla="*/ 144408 w 971434"/>
                    <a:gd name="connsiteY19" fmla="*/ 1218558 h 1512209"/>
                    <a:gd name="connsiteX20" fmla="*/ 335063 w 971434"/>
                    <a:gd name="connsiteY20" fmla="*/ 1213615 h 1512209"/>
                    <a:gd name="connsiteX21" fmla="*/ 361578 w 971434"/>
                    <a:gd name="connsiteY21" fmla="*/ 1269838 h 1512209"/>
                    <a:gd name="connsiteX22" fmla="*/ 334135 w 971434"/>
                    <a:gd name="connsiteY22" fmla="*/ 1352731 h 1512209"/>
                    <a:gd name="connsiteX23" fmla="*/ 327288 w 971434"/>
                    <a:gd name="connsiteY23" fmla="*/ 1416523 h 1512209"/>
                    <a:gd name="connsiteX24" fmla="*/ 331098 w 971434"/>
                    <a:gd name="connsiteY24" fmla="*/ 1459360 h 1512209"/>
                    <a:gd name="connsiteX25" fmla="*/ 363483 w 971434"/>
                    <a:gd name="connsiteY25" fmla="*/ 1508890 h 1512209"/>
                    <a:gd name="connsiteX26" fmla="*/ 386343 w 971434"/>
                    <a:gd name="connsiteY26" fmla="*/ 1510795 h 1512209"/>
                    <a:gd name="connsiteX27" fmla="*/ 395868 w 971434"/>
                    <a:gd name="connsiteY27" fmla="*/ 1487935 h 1512209"/>
                    <a:gd name="connsiteX28" fmla="*/ 402149 w 971434"/>
                    <a:gd name="connsiteY28" fmla="*/ 1447570 h 1512209"/>
                    <a:gd name="connsiteX29" fmla="*/ 408431 w 971434"/>
                    <a:gd name="connsiteY29" fmla="*/ 1385477 h 1512209"/>
                    <a:gd name="connsiteX30" fmla="*/ 423105 w 971434"/>
                    <a:gd name="connsiteY30" fmla="*/ 1325289 h 1512209"/>
                    <a:gd name="connsiteX31" fmla="*/ 466353 w 971434"/>
                    <a:gd name="connsiteY31" fmla="*/ 1261240 h 1512209"/>
                    <a:gd name="connsiteX32" fmla="*/ 527519 w 971434"/>
                    <a:gd name="connsiteY32" fmla="*/ 1226228 h 1512209"/>
                    <a:gd name="connsiteX33" fmla="*/ 600218 w 971434"/>
                    <a:gd name="connsiteY33" fmla="*/ 1217837 h 1512209"/>
                    <a:gd name="connsiteX34" fmla="*/ 719718 w 971434"/>
                    <a:gd name="connsiteY34" fmla="*/ 1312675 h 1512209"/>
                    <a:gd name="connsiteX35" fmla="*/ 776868 w 971434"/>
                    <a:gd name="connsiteY35" fmla="*/ 1319935 h 1512209"/>
                    <a:gd name="connsiteX36" fmla="*/ 819499 w 971434"/>
                    <a:gd name="connsiteY36" fmla="*/ 1300061 h 1512209"/>
                    <a:gd name="connsiteX37" fmla="*/ 782583 w 971434"/>
                    <a:gd name="connsiteY37" fmla="*/ 1249810 h 1512209"/>
                    <a:gd name="connsiteX38" fmla="*/ 647328 w 971434"/>
                    <a:gd name="connsiteY38" fmla="*/ 1152655 h 1512209"/>
                    <a:gd name="connsiteX39" fmla="*/ 645062 w 971434"/>
                    <a:gd name="connsiteY39" fmla="*/ 1104258 h 1512209"/>
                    <a:gd name="connsiteX40" fmla="*/ 670188 w 971434"/>
                    <a:gd name="connsiteY40" fmla="*/ 1085980 h 1512209"/>
                    <a:gd name="connsiteX41" fmla="*/ 723528 w 971434"/>
                    <a:gd name="connsiteY41" fmla="*/ 1078360 h 1512209"/>
                    <a:gd name="connsiteX42" fmla="*/ 898788 w 971434"/>
                    <a:gd name="connsiteY42" fmla="*/ 1087885 h 1512209"/>
                    <a:gd name="connsiteX43" fmla="*/ 955485 w 971434"/>
                    <a:gd name="connsiteY43" fmla="*/ 1091752 h 1512209"/>
                    <a:gd name="connsiteX44" fmla="*/ 969273 w 971434"/>
                    <a:gd name="connsiteY44" fmla="*/ 1050145 h 1512209"/>
                    <a:gd name="connsiteX45" fmla="*/ 917684 w 971434"/>
                    <a:gd name="connsiteY45" fmla="*/ 1030735 h 1512209"/>
                    <a:gd name="connsiteX46" fmla="*/ 802250 w 971434"/>
                    <a:gd name="connsiteY46" fmla="*/ 1033206 h 1512209"/>
                    <a:gd name="connsiteX47" fmla="*/ 645424 w 971434"/>
                    <a:gd name="connsiteY47" fmla="*/ 1045975 h 1512209"/>
                    <a:gd name="connsiteX48" fmla="*/ 639142 w 971434"/>
                    <a:gd name="connsiteY48" fmla="*/ 1022188 h 1512209"/>
                    <a:gd name="connsiteX49" fmla="*/ 672093 w 971434"/>
                    <a:gd name="connsiteY49" fmla="*/ 988825 h 1512209"/>
                    <a:gd name="connsiteX50" fmla="*/ 715908 w 971434"/>
                    <a:gd name="connsiteY50" fmla="*/ 948820 h 1512209"/>
                    <a:gd name="connsiteX51" fmla="*/ 731148 w 971434"/>
                    <a:gd name="connsiteY51" fmla="*/ 935485 h 1512209"/>
                    <a:gd name="connsiteX52" fmla="*/ 752103 w 971434"/>
                    <a:gd name="connsiteY52" fmla="*/ 914530 h 1512209"/>
                    <a:gd name="connsiteX53" fmla="*/ 765438 w 971434"/>
                    <a:gd name="connsiteY53" fmla="*/ 885955 h 1512209"/>
                    <a:gd name="connsiteX54" fmla="*/ 763533 w 971434"/>
                    <a:gd name="connsiteY54" fmla="*/ 870715 h 1512209"/>
                    <a:gd name="connsiteX55" fmla="*/ 736863 w 971434"/>
                    <a:gd name="connsiteY55" fmla="*/ 870715 h 1512209"/>
                    <a:gd name="connsiteX56" fmla="*/ 698763 w 971434"/>
                    <a:gd name="connsiteY56" fmla="*/ 895480 h 1512209"/>
                    <a:gd name="connsiteX57" fmla="*/ 581889 w 971434"/>
                    <a:gd name="connsiteY57" fmla="*/ 941611 h 1512209"/>
                    <a:gd name="connsiteX58" fmla="*/ 506358 w 971434"/>
                    <a:gd name="connsiteY58" fmla="*/ 844045 h 1512209"/>
                    <a:gd name="connsiteX59" fmla="*/ 502548 w 971434"/>
                    <a:gd name="connsiteY59" fmla="*/ 354460 h 1512209"/>
                    <a:gd name="connsiteX60" fmla="*/ 498738 w 971434"/>
                    <a:gd name="connsiteY60" fmla="*/ 62995 h 1512209"/>
                    <a:gd name="connsiteX61" fmla="*/ 489213 w 971434"/>
                    <a:gd name="connsiteY61" fmla="*/ 36325 h 1512209"/>
                    <a:gd name="connsiteX62" fmla="*/ 487308 w 971434"/>
                    <a:gd name="connsiteY62" fmla="*/ 30610 h 1512209"/>
                    <a:gd name="connsiteX63" fmla="*/ 483498 w 971434"/>
                    <a:gd name="connsiteY63" fmla="*/ 24895 h 1512209"/>
                    <a:gd name="connsiteX64" fmla="*/ 477783 w 971434"/>
                    <a:gd name="connsiteY64" fmla="*/ 13465 h 1512209"/>
                    <a:gd name="connsiteX65" fmla="*/ 472068 w 971434"/>
                    <a:gd name="connsiteY65" fmla="*/ 9655 h 1512209"/>
                    <a:gd name="connsiteX66" fmla="*/ 433659 w 971434"/>
                    <a:gd name="connsiteY66" fmla="*/ 3940 h 1512209"/>
                    <a:gd name="connsiteX67" fmla="*/ 424443 w 971434"/>
                    <a:gd name="connsiteY67" fmla="*/ 74425 h 1512209"/>
                    <a:gd name="connsiteX68" fmla="*/ 435667 w 971434"/>
                    <a:gd name="connsiteY68" fmla="*/ 222089 h 1512209"/>
                    <a:gd name="connsiteX69" fmla="*/ 439683 w 971434"/>
                    <a:gd name="connsiteY69" fmla="*/ 417325 h 1512209"/>
                    <a:gd name="connsiteX70" fmla="*/ 444009 w 971434"/>
                    <a:gd name="connsiteY70" fmla="*/ 753169 h 1512209"/>
                    <a:gd name="connsiteX71" fmla="*/ 426915 w 971434"/>
                    <a:gd name="connsiteY71" fmla="*/ 860315 h 1512209"/>
                    <a:gd name="connsiteX0" fmla="*/ 426915 w 971434"/>
                    <a:gd name="connsiteY0" fmla="*/ 862278 h 1514172"/>
                    <a:gd name="connsiteX1" fmla="*/ 391491 w 971434"/>
                    <a:gd name="connsiteY1" fmla="*/ 925091 h 1514172"/>
                    <a:gd name="connsiteX2" fmla="*/ 341705 w 971434"/>
                    <a:gd name="connsiteY2" fmla="*/ 961647 h 1514172"/>
                    <a:gd name="connsiteX3" fmla="*/ 261952 w 971434"/>
                    <a:gd name="connsiteY3" fmla="*/ 965251 h 1514172"/>
                    <a:gd name="connsiteX4" fmla="*/ 170717 w 971434"/>
                    <a:gd name="connsiteY4" fmla="*/ 933072 h 1514172"/>
                    <a:gd name="connsiteX5" fmla="*/ 58683 w 971434"/>
                    <a:gd name="connsiteY5" fmla="*/ 872678 h 1514172"/>
                    <a:gd name="connsiteX6" fmla="*/ 45348 w 971434"/>
                    <a:gd name="connsiteY6" fmla="*/ 893633 h 1514172"/>
                    <a:gd name="connsiteX7" fmla="*/ 49158 w 971434"/>
                    <a:gd name="connsiteY7" fmla="*/ 931733 h 1514172"/>
                    <a:gd name="connsiteX8" fmla="*/ 79638 w 971434"/>
                    <a:gd name="connsiteY8" fmla="*/ 956498 h 1514172"/>
                    <a:gd name="connsiteX9" fmla="*/ 165363 w 971434"/>
                    <a:gd name="connsiteY9" fmla="*/ 987339 h 1514172"/>
                    <a:gd name="connsiteX10" fmla="*/ 261385 w 971434"/>
                    <a:gd name="connsiteY10" fmla="*/ 1034192 h 1514172"/>
                    <a:gd name="connsiteX11" fmla="*/ 277758 w 971434"/>
                    <a:gd name="connsiteY11" fmla="*/ 1074608 h 1514172"/>
                    <a:gd name="connsiteX12" fmla="*/ 263445 w 971434"/>
                    <a:gd name="connsiteY12" fmla="*/ 1117497 h 1514172"/>
                    <a:gd name="connsiteX13" fmla="*/ 185288 w 971434"/>
                    <a:gd name="connsiteY13" fmla="*/ 1148491 h 1514172"/>
                    <a:gd name="connsiteX14" fmla="*/ 54410 w 971434"/>
                    <a:gd name="connsiteY14" fmla="*/ 1163371 h 1514172"/>
                    <a:gd name="connsiteX15" fmla="*/ 3438 w 971434"/>
                    <a:gd name="connsiteY15" fmla="*/ 1173668 h 1514172"/>
                    <a:gd name="connsiteX16" fmla="*/ 5343 w 971434"/>
                    <a:gd name="connsiteY16" fmla="*/ 1211768 h 1514172"/>
                    <a:gd name="connsiteX17" fmla="*/ 11058 w 971434"/>
                    <a:gd name="connsiteY17" fmla="*/ 1215578 h 1514172"/>
                    <a:gd name="connsiteX18" fmla="*/ 16773 w 971434"/>
                    <a:gd name="connsiteY18" fmla="*/ 1217483 h 1514172"/>
                    <a:gd name="connsiteX19" fmla="*/ 144408 w 971434"/>
                    <a:gd name="connsiteY19" fmla="*/ 1220521 h 1514172"/>
                    <a:gd name="connsiteX20" fmla="*/ 335063 w 971434"/>
                    <a:gd name="connsiteY20" fmla="*/ 1215578 h 1514172"/>
                    <a:gd name="connsiteX21" fmla="*/ 361578 w 971434"/>
                    <a:gd name="connsiteY21" fmla="*/ 1271801 h 1514172"/>
                    <a:gd name="connsiteX22" fmla="*/ 334135 w 971434"/>
                    <a:gd name="connsiteY22" fmla="*/ 1354694 h 1514172"/>
                    <a:gd name="connsiteX23" fmla="*/ 327288 w 971434"/>
                    <a:gd name="connsiteY23" fmla="*/ 1418486 h 1514172"/>
                    <a:gd name="connsiteX24" fmla="*/ 331098 w 971434"/>
                    <a:gd name="connsiteY24" fmla="*/ 1461323 h 1514172"/>
                    <a:gd name="connsiteX25" fmla="*/ 363483 w 971434"/>
                    <a:gd name="connsiteY25" fmla="*/ 1510853 h 1514172"/>
                    <a:gd name="connsiteX26" fmla="*/ 386343 w 971434"/>
                    <a:gd name="connsiteY26" fmla="*/ 1512758 h 1514172"/>
                    <a:gd name="connsiteX27" fmla="*/ 395868 w 971434"/>
                    <a:gd name="connsiteY27" fmla="*/ 1489898 h 1514172"/>
                    <a:gd name="connsiteX28" fmla="*/ 402149 w 971434"/>
                    <a:gd name="connsiteY28" fmla="*/ 1449533 h 1514172"/>
                    <a:gd name="connsiteX29" fmla="*/ 408431 w 971434"/>
                    <a:gd name="connsiteY29" fmla="*/ 1387440 h 1514172"/>
                    <a:gd name="connsiteX30" fmla="*/ 423105 w 971434"/>
                    <a:gd name="connsiteY30" fmla="*/ 1327252 h 1514172"/>
                    <a:gd name="connsiteX31" fmla="*/ 466353 w 971434"/>
                    <a:gd name="connsiteY31" fmla="*/ 1263203 h 1514172"/>
                    <a:gd name="connsiteX32" fmla="*/ 527519 w 971434"/>
                    <a:gd name="connsiteY32" fmla="*/ 1228191 h 1514172"/>
                    <a:gd name="connsiteX33" fmla="*/ 600218 w 971434"/>
                    <a:gd name="connsiteY33" fmla="*/ 1219800 h 1514172"/>
                    <a:gd name="connsiteX34" fmla="*/ 719718 w 971434"/>
                    <a:gd name="connsiteY34" fmla="*/ 1314638 h 1514172"/>
                    <a:gd name="connsiteX35" fmla="*/ 776868 w 971434"/>
                    <a:gd name="connsiteY35" fmla="*/ 1321898 h 1514172"/>
                    <a:gd name="connsiteX36" fmla="*/ 819499 w 971434"/>
                    <a:gd name="connsiteY36" fmla="*/ 1302024 h 1514172"/>
                    <a:gd name="connsiteX37" fmla="*/ 782583 w 971434"/>
                    <a:gd name="connsiteY37" fmla="*/ 1251773 h 1514172"/>
                    <a:gd name="connsiteX38" fmla="*/ 647328 w 971434"/>
                    <a:gd name="connsiteY38" fmla="*/ 1154618 h 1514172"/>
                    <a:gd name="connsiteX39" fmla="*/ 645062 w 971434"/>
                    <a:gd name="connsiteY39" fmla="*/ 1106221 h 1514172"/>
                    <a:gd name="connsiteX40" fmla="*/ 670188 w 971434"/>
                    <a:gd name="connsiteY40" fmla="*/ 1087943 h 1514172"/>
                    <a:gd name="connsiteX41" fmla="*/ 723528 w 971434"/>
                    <a:gd name="connsiteY41" fmla="*/ 1080323 h 1514172"/>
                    <a:gd name="connsiteX42" fmla="*/ 898788 w 971434"/>
                    <a:gd name="connsiteY42" fmla="*/ 1089848 h 1514172"/>
                    <a:gd name="connsiteX43" fmla="*/ 955485 w 971434"/>
                    <a:gd name="connsiteY43" fmla="*/ 1093715 h 1514172"/>
                    <a:gd name="connsiteX44" fmla="*/ 969273 w 971434"/>
                    <a:gd name="connsiteY44" fmla="*/ 1052108 h 1514172"/>
                    <a:gd name="connsiteX45" fmla="*/ 917684 w 971434"/>
                    <a:gd name="connsiteY45" fmla="*/ 1032698 h 1514172"/>
                    <a:gd name="connsiteX46" fmla="*/ 802250 w 971434"/>
                    <a:gd name="connsiteY46" fmla="*/ 1035169 h 1514172"/>
                    <a:gd name="connsiteX47" fmla="*/ 645424 w 971434"/>
                    <a:gd name="connsiteY47" fmla="*/ 1047938 h 1514172"/>
                    <a:gd name="connsiteX48" fmla="*/ 639142 w 971434"/>
                    <a:gd name="connsiteY48" fmla="*/ 1024151 h 1514172"/>
                    <a:gd name="connsiteX49" fmla="*/ 672093 w 971434"/>
                    <a:gd name="connsiteY49" fmla="*/ 990788 h 1514172"/>
                    <a:gd name="connsiteX50" fmla="*/ 715908 w 971434"/>
                    <a:gd name="connsiteY50" fmla="*/ 950783 h 1514172"/>
                    <a:gd name="connsiteX51" fmla="*/ 731148 w 971434"/>
                    <a:gd name="connsiteY51" fmla="*/ 937448 h 1514172"/>
                    <a:gd name="connsiteX52" fmla="*/ 752103 w 971434"/>
                    <a:gd name="connsiteY52" fmla="*/ 916493 h 1514172"/>
                    <a:gd name="connsiteX53" fmla="*/ 765438 w 971434"/>
                    <a:gd name="connsiteY53" fmla="*/ 887918 h 1514172"/>
                    <a:gd name="connsiteX54" fmla="*/ 763533 w 971434"/>
                    <a:gd name="connsiteY54" fmla="*/ 872678 h 1514172"/>
                    <a:gd name="connsiteX55" fmla="*/ 736863 w 971434"/>
                    <a:gd name="connsiteY55" fmla="*/ 872678 h 1514172"/>
                    <a:gd name="connsiteX56" fmla="*/ 698763 w 971434"/>
                    <a:gd name="connsiteY56" fmla="*/ 897443 h 1514172"/>
                    <a:gd name="connsiteX57" fmla="*/ 581889 w 971434"/>
                    <a:gd name="connsiteY57" fmla="*/ 943574 h 1514172"/>
                    <a:gd name="connsiteX58" fmla="*/ 506358 w 971434"/>
                    <a:gd name="connsiteY58" fmla="*/ 846008 h 1514172"/>
                    <a:gd name="connsiteX59" fmla="*/ 502548 w 971434"/>
                    <a:gd name="connsiteY59" fmla="*/ 356423 h 1514172"/>
                    <a:gd name="connsiteX60" fmla="*/ 498738 w 971434"/>
                    <a:gd name="connsiteY60" fmla="*/ 64958 h 1514172"/>
                    <a:gd name="connsiteX61" fmla="*/ 489213 w 971434"/>
                    <a:gd name="connsiteY61" fmla="*/ 38288 h 1514172"/>
                    <a:gd name="connsiteX62" fmla="*/ 487308 w 971434"/>
                    <a:gd name="connsiteY62" fmla="*/ 32573 h 1514172"/>
                    <a:gd name="connsiteX63" fmla="*/ 483498 w 971434"/>
                    <a:gd name="connsiteY63" fmla="*/ 26858 h 1514172"/>
                    <a:gd name="connsiteX64" fmla="*/ 477783 w 971434"/>
                    <a:gd name="connsiteY64" fmla="*/ 15428 h 1514172"/>
                    <a:gd name="connsiteX65" fmla="*/ 472068 w 971434"/>
                    <a:gd name="connsiteY65" fmla="*/ 11618 h 1514172"/>
                    <a:gd name="connsiteX66" fmla="*/ 433659 w 971434"/>
                    <a:gd name="connsiteY66" fmla="*/ 5903 h 1514172"/>
                    <a:gd name="connsiteX67" fmla="*/ 424444 w 971434"/>
                    <a:gd name="connsiteY67" fmla="*/ 103574 h 1514172"/>
                    <a:gd name="connsiteX68" fmla="*/ 435667 w 971434"/>
                    <a:gd name="connsiteY68" fmla="*/ 224052 h 1514172"/>
                    <a:gd name="connsiteX69" fmla="*/ 439683 w 971434"/>
                    <a:gd name="connsiteY69" fmla="*/ 419288 h 1514172"/>
                    <a:gd name="connsiteX70" fmla="*/ 444009 w 971434"/>
                    <a:gd name="connsiteY70" fmla="*/ 755132 h 1514172"/>
                    <a:gd name="connsiteX71" fmla="*/ 426915 w 971434"/>
                    <a:gd name="connsiteY71" fmla="*/ 862278 h 1514172"/>
                    <a:gd name="connsiteX0" fmla="*/ 426915 w 971434"/>
                    <a:gd name="connsiteY0" fmla="*/ 856738 h 1508632"/>
                    <a:gd name="connsiteX1" fmla="*/ 391491 w 971434"/>
                    <a:gd name="connsiteY1" fmla="*/ 919551 h 1508632"/>
                    <a:gd name="connsiteX2" fmla="*/ 341705 w 971434"/>
                    <a:gd name="connsiteY2" fmla="*/ 956107 h 1508632"/>
                    <a:gd name="connsiteX3" fmla="*/ 261952 w 971434"/>
                    <a:gd name="connsiteY3" fmla="*/ 959711 h 1508632"/>
                    <a:gd name="connsiteX4" fmla="*/ 170717 w 971434"/>
                    <a:gd name="connsiteY4" fmla="*/ 927532 h 1508632"/>
                    <a:gd name="connsiteX5" fmla="*/ 58683 w 971434"/>
                    <a:gd name="connsiteY5" fmla="*/ 867138 h 1508632"/>
                    <a:gd name="connsiteX6" fmla="*/ 45348 w 971434"/>
                    <a:gd name="connsiteY6" fmla="*/ 888093 h 1508632"/>
                    <a:gd name="connsiteX7" fmla="*/ 49158 w 971434"/>
                    <a:gd name="connsiteY7" fmla="*/ 926193 h 1508632"/>
                    <a:gd name="connsiteX8" fmla="*/ 79638 w 971434"/>
                    <a:gd name="connsiteY8" fmla="*/ 950958 h 1508632"/>
                    <a:gd name="connsiteX9" fmla="*/ 165363 w 971434"/>
                    <a:gd name="connsiteY9" fmla="*/ 981799 h 1508632"/>
                    <a:gd name="connsiteX10" fmla="*/ 261385 w 971434"/>
                    <a:gd name="connsiteY10" fmla="*/ 1028652 h 1508632"/>
                    <a:gd name="connsiteX11" fmla="*/ 277758 w 971434"/>
                    <a:gd name="connsiteY11" fmla="*/ 1069068 h 1508632"/>
                    <a:gd name="connsiteX12" fmla="*/ 263445 w 971434"/>
                    <a:gd name="connsiteY12" fmla="*/ 1111957 h 1508632"/>
                    <a:gd name="connsiteX13" fmla="*/ 185288 w 971434"/>
                    <a:gd name="connsiteY13" fmla="*/ 1142951 h 1508632"/>
                    <a:gd name="connsiteX14" fmla="*/ 54410 w 971434"/>
                    <a:gd name="connsiteY14" fmla="*/ 1157831 h 1508632"/>
                    <a:gd name="connsiteX15" fmla="*/ 3438 w 971434"/>
                    <a:gd name="connsiteY15" fmla="*/ 1168128 h 1508632"/>
                    <a:gd name="connsiteX16" fmla="*/ 5343 w 971434"/>
                    <a:gd name="connsiteY16" fmla="*/ 1206228 h 1508632"/>
                    <a:gd name="connsiteX17" fmla="*/ 11058 w 971434"/>
                    <a:gd name="connsiteY17" fmla="*/ 1210038 h 1508632"/>
                    <a:gd name="connsiteX18" fmla="*/ 16773 w 971434"/>
                    <a:gd name="connsiteY18" fmla="*/ 1211943 h 1508632"/>
                    <a:gd name="connsiteX19" fmla="*/ 144408 w 971434"/>
                    <a:gd name="connsiteY19" fmla="*/ 1214981 h 1508632"/>
                    <a:gd name="connsiteX20" fmla="*/ 335063 w 971434"/>
                    <a:gd name="connsiteY20" fmla="*/ 1210038 h 1508632"/>
                    <a:gd name="connsiteX21" fmla="*/ 361578 w 971434"/>
                    <a:gd name="connsiteY21" fmla="*/ 1266261 h 1508632"/>
                    <a:gd name="connsiteX22" fmla="*/ 334135 w 971434"/>
                    <a:gd name="connsiteY22" fmla="*/ 1349154 h 1508632"/>
                    <a:gd name="connsiteX23" fmla="*/ 327288 w 971434"/>
                    <a:gd name="connsiteY23" fmla="*/ 1412946 h 1508632"/>
                    <a:gd name="connsiteX24" fmla="*/ 331098 w 971434"/>
                    <a:gd name="connsiteY24" fmla="*/ 1455783 h 1508632"/>
                    <a:gd name="connsiteX25" fmla="*/ 363483 w 971434"/>
                    <a:gd name="connsiteY25" fmla="*/ 1505313 h 1508632"/>
                    <a:gd name="connsiteX26" fmla="*/ 386343 w 971434"/>
                    <a:gd name="connsiteY26" fmla="*/ 1507218 h 1508632"/>
                    <a:gd name="connsiteX27" fmla="*/ 395868 w 971434"/>
                    <a:gd name="connsiteY27" fmla="*/ 1484358 h 1508632"/>
                    <a:gd name="connsiteX28" fmla="*/ 402149 w 971434"/>
                    <a:gd name="connsiteY28" fmla="*/ 1443993 h 1508632"/>
                    <a:gd name="connsiteX29" fmla="*/ 408431 w 971434"/>
                    <a:gd name="connsiteY29" fmla="*/ 1381900 h 1508632"/>
                    <a:gd name="connsiteX30" fmla="*/ 423105 w 971434"/>
                    <a:gd name="connsiteY30" fmla="*/ 1321712 h 1508632"/>
                    <a:gd name="connsiteX31" fmla="*/ 466353 w 971434"/>
                    <a:gd name="connsiteY31" fmla="*/ 1257663 h 1508632"/>
                    <a:gd name="connsiteX32" fmla="*/ 527519 w 971434"/>
                    <a:gd name="connsiteY32" fmla="*/ 1222651 h 1508632"/>
                    <a:gd name="connsiteX33" fmla="*/ 600218 w 971434"/>
                    <a:gd name="connsiteY33" fmla="*/ 1214260 h 1508632"/>
                    <a:gd name="connsiteX34" fmla="*/ 719718 w 971434"/>
                    <a:gd name="connsiteY34" fmla="*/ 1309098 h 1508632"/>
                    <a:gd name="connsiteX35" fmla="*/ 776868 w 971434"/>
                    <a:gd name="connsiteY35" fmla="*/ 1316358 h 1508632"/>
                    <a:gd name="connsiteX36" fmla="*/ 819499 w 971434"/>
                    <a:gd name="connsiteY36" fmla="*/ 1296484 h 1508632"/>
                    <a:gd name="connsiteX37" fmla="*/ 782583 w 971434"/>
                    <a:gd name="connsiteY37" fmla="*/ 1246233 h 1508632"/>
                    <a:gd name="connsiteX38" fmla="*/ 647328 w 971434"/>
                    <a:gd name="connsiteY38" fmla="*/ 1149078 h 1508632"/>
                    <a:gd name="connsiteX39" fmla="*/ 645062 w 971434"/>
                    <a:gd name="connsiteY39" fmla="*/ 1100681 h 1508632"/>
                    <a:gd name="connsiteX40" fmla="*/ 670188 w 971434"/>
                    <a:gd name="connsiteY40" fmla="*/ 1082403 h 1508632"/>
                    <a:gd name="connsiteX41" fmla="*/ 723528 w 971434"/>
                    <a:gd name="connsiteY41" fmla="*/ 1074783 h 1508632"/>
                    <a:gd name="connsiteX42" fmla="*/ 898788 w 971434"/>
                    <a:gd name="connsiteY42" fmla="*/ 1084308 h 1508632"/>
                    <a:gd name="connsiteX43" fmla="*/ 955485 w 971434"/>
                    <a:gd name="connsiteY43" fmla="*/ 1088175 h 1508632"/>
                    <a:gd name="connsiteX44" fmla="*/ 969273 w 971434"/>
                    <a:gd name="connsiteY44" fmla="*/ 1046568 h 1508632"/>
                    <a:gd name="connsiteX45" fmla="*/ 917684 w 971434"/>
                    <a:gd name="connsiteY45" fmla="*/ 1027158 h 1508632"/>
                    <a:gd name="connsiteX46" fmla="*/ 802250 w 971434"/>
                    <a:gd name="connsiteY46" fmla="*/ 1029629 h 1508632"/>
                    <a:gd name="connsiteX47" fmla="*/ 645424 w 971434"/>
                    <a:gd name="connsiteY47" fmla="*/ 1042398 h 1508632"/>
                    <a:gd name="connsiteX48" fmla="*/ 639142 w 971434"/>
                    <a:gd name="connsiteY48" fmla="*/ 1018611 h 1508632"/>
                    <a:gd name="connsiteX49" fmla="*/ 672093 w 971434"/>
                    <a:gd name="connsiteY49" fmla="*/ 985248 h 1508632"/>
                    <a:gd name="connsiteX50" fmla="*/ 715908 w 971434"/>
                    <a:gd name="connsiteY50" fmla="*/ 945243 h 1508632"/>
                    <a:gd name="connsiteX51" fmla="*/ 731148 w 971434"/>
                    <a:gd name="connsiteY51" fmla="*/ 931908 h 1508632"/>
                    <a:gd name="connsiteX52" fmla="*/ 752103 w 971434"/>
                    <a:gd name="connsiteY52" fmla="*/ 910953 h 1508632"/>
                    <a:gd name="connsiteX53" fmla="*/ 765438 w 971434"/>
                    <a:gd name="connsiteY53" fmla="*/ 882378 h 1508632"/>
                    <a:gd name="connsiteX54" fmla="*/ 763533 w 971434"/>
                    <a:gd name="connsiteY54" fmla="*/ 867138 h 1508632"/>
                    <a:gd name="connsiteX55" fmla="*/ 736863 w 971434"/>
                    <a:gd name="connsiteY55" fmla="*/ 867138 h 1508632"/>
                    <a:gd name="connsiteX56" fmla="*/ 698763 w 971434"/>
                    <a:gd name="connsiteY56" fmla="*/ 891903 h 1508632"/>
                    <a:gd name="connsiteX57" fmla="*/ 581889 w 971434"/>
                    <a:gd name="connsiteY57" fmla="*/ 938034 h 1508632"/>
                    <a:gd name="connsiteX58" fmla="*/ 506358 w 971434"/>
                    <a:gd name="connsiteY58" fmla="*/ 840468 h 1508632"/>
                    <a:gd name="connsiteX59" fmla="*/ 502548 w 971434"/>
                    <a:gd name="connsiteY59" fmla="*/ 350883 h 1508632"/>
                    <a:gd name="connsiteX60" fmla="*/ 498738 w 971434"/>
                    <a:gd name="connsiteY60" fmla="*/ 59418 h 1508632"/>
                    <a:gd name="connsiteX61" fmla="*/ 489213 w 971434"/>
                    <a:gd name="connsiteY61" fmla="*/ 32748 h 1508632"/>
                    <a:gd name="connsiteX62" fmla="*/ 487308 w 971434"/>
                    <a:gd name="connsiteY62" fmla="*/ 27033 h 1508632"/>
                    <a:gd name="connsiteX63" fmla="*/ 483498 w 971434"/>
                    <a:gd name="connsiteY63" fmla="*/ 21318 h 1508632"/>
                    <a:gd name="connsiteX64" fmla="*/ 477783 w 971434"/>
                    <a:gd name="connsiteY64" fmla="*/ 9888 h 1508632"/>
                    <a:gd name="connsiteX65" fmla="*/ 472068 w 971434"/>
                    <a:gd name="connsiteY65" fmla="*/ 6078 h 1508632"/>
                    <a:gd name="connsiteX66" fmla="*/ 428716 w 971434"/>
                    <a:gd name="connsiteY66" fmla="*/ 7777 h 1508632"/>
                    <a:gd name="connsiteX67" fmla="*/ 424444 w 971434"/>
                    <a:gd name="connsiteY67" fmla="*/ 98034 h 1508632"/>
                    <a:gd name="connsiteX68" fmla="*/ 435667 w 971434"/>
                    <a:gd name="connsiteY68" fmla="*/ 218512 h 1508632"/>
                    <a:gd name="connsiteX69" fmla="*/ 439683 w 971434"/>
                    <a:gd name="connsiteY69" fmla="*/ 413748 h 1508632"/>
                    <a:gd name="connsiteX70" fmla="*/ 444009 w 971434"/>
                    <a:gd name="connsiteY70" fmla="*/ 749592 h 1508632"/>
                    <a:gd name="connsiteX71" fmla="*/ 426915 w 971434"/>
                    <a:gd name="connsiteY71" fmla="*/ 856738 h 1508632"/>
                    <a:gd name="connsiteX0" fmla="*/ 427523 w 972042"/>
                    <a:gd name="connsiteY0" fmla="*/ 856738 h 1508632"/>
                    <a:gd name="connsiteX1" fmla="*/ 392099 w 972042"/>
                    <a:gd name="connsiteY1" fmla="*/ 919551 h 1508632"/>
                    <a:gd name="connsiteX2" fmla="*/ 342313 w 972042"/>
                    <a:gd name="connsiteY2" fmla="*/ 956107 h 1508632"/>
                    <a:gd name="connsiteX3" fmla="*/ 262560 w 972042"/>
                    <a:gd name="connsiteY3" fmla="*/ 959711 h 1508632"/>
                    <a:gd name="connsiteX4" fmla="*/ 171325 w 972042"/>
                    <a:gd name="connsiteY4" fmla="*/ 927532 h 1508632"/>
                    <a:gd name="connsiteX5" fmla="*/ 59291 w 972042"/>
                    <a:gd name="connsiteY5" fmla="*/ 867138 h 1508632"/>
                    <a:gd name="connsiteX6" fmla="*/ 45956 w 972042"/>
                    <a:gd name="connsiteY6" fmla="*/ 888093 h 1508632"/>
                    <a:gd name="connsiteX7" fmla="*/ 49766 w 972042"/>
                    <a:gd name="connsiteY7" fmla="*/ 926193 h 1508632"/>
                    <a:gd name="connsiteX8" fmla="*/ 80246 w 972042"/>
                    <a:gd name="connsiteY8" fmla="*/ 950958 h 1508632"/>
                    <a:gd name="connsiteX9" fmla="*/ 165971 w 972042"/>
                    <a:gd name="connsiteY9" fmla="*/ 981799 h 1508632"/>
                    <a:gd name="connsiteX10" fmla="*/ 261993 w 972042"/>
                    <a:gd name="connsiteY10" fmla="*/ 1028652 h 1508632"/>
                    <a:gd name="connsiteX11" fmla="*/ 278366 w 972042"/>
                    <a:gd name="connsiteY11" fmla="*/ 1069068 h 1508632"/>
                    <a:gd name="connsiteX12" fmla="*/ 264053 w 972042"/>
                    <a:gd name="connsiteY12" fmla="*/ 1111957 h 1508632"/>
                    <a:gd name="connsiteX13" fmla="*/ 185896 w 972042"/>
                    <a:gd name="connsiteY13" fmla="*/ 1142951 h 1508632"/>
                    <a:gd name="connsiteX14" fmla="*/ 55018 w 972042"/>
                    <a:gd name="connsiteY14" fmla="*/ 1157831 h 1508632"/>
                    <a:gd name="connsiteX15" fmla="*/ 4046 w 972042"/>
                    <a:gd name="connsiteY15" fmla="*/ 1168128 h 1508632"/>
                    <a:gd name="connsiteX16" fmla="*/ 5951 w 972042"/>
                    <a:gd name="connsiteY16" fmla="*/ 1206228 h 1508632"/>
                    <a:gd name="connsiteX17" fmla="*/ 11666 w 972042"/>
                    <a:gd name="connsiteY17" fmla="*/ 1210038 h 1508632"/>
                    <a:gd name="connsiteX18" fmla="*/ 145016 w 972042"/>
                    <a:gd name="connsiteY18" fmla="*/ 1214981 h 1508632"/>
                    <a:gd name="connsiteX19" fmla="*/ 335671 w 972042"/>
                    <a:gd name="connsiteY19" fmla="*/ 1210038 h 1508632"/>
                    <a:gd name="connsiteX20" fmla="*/ 362186 w 972042"/>
                    <a:gd name="connsiteY20" fmla="*/ 1266261 h 1508632"/>
                    <a:gd name="connsiteX21" fmla="*/ 334743 w 972042"/>
                    <a:gd name="connsiteY21" fmla="*/ 1349154 h 1508632"/>
                    <a:gd name="connsiteX22" fmla="*/ 327896 w 972042"/>
                    <a:gd name="connsiteY22" fmla="*/ 1412946 h 1508632"/>
                    <a:gd name="connsiteX23" fmla="*/ 331706 w 972042"/>
                    <a:gd name="connsiteY23" fmla="*/ 1455783 h 1508632"/>
                    <a:gd name="connsiteX24" fmla="*/ 364091 w 972042"/>
                    <a:gd name="connsiteY24" fmla="*/ 1505313 h 1508632"/>
                    <a:gd name="connsiteX25" fmla="*/ 386951 w 972042"/>
                    <a:gd name="connsiteY25" fmla="*/ 1507218 h 1508632"/>
                    <a:gd name="connsiteX26" fmla="*/ 396476 w 972042"/>
                    <a:gd name="connsiteY26" fmla="*/ 1484358 h 1508632"/>
                    <a:gd name="connsiteX27" fmla="*/ 402757 w 972042"/>
                    <a:gd name="connsiteY27" fmla="*/ 1443993 h 1508632"/>
                    <a:gd name="connsiteX28" fmla="*/ 409039 w 972042"/>
                    <a:gd name="connsiteY28" fmla="*/ 1381900 h 1508632"/>
                    <a:gd name="connsiteX29" fmla="*/ 423713 w 972042"/>
                    <a:gd name="connsiteY29" fmla="*/ 1321712 h 1508632"/>
                    <a:gd name="connsiteX30" fmla="*/ 466961 w 972042"/>
                    <a:gd name="connsiteY30" fmla="*/ 1257663 h 1508632"/>
                    <a:gd name="connsiteX31" fmla="*/ 528127 w 972042"/>
                    <a:gd name="connsiteY31" fmla="*/ 1222651 h 1508632"/>
                    <a:gd name="connsiteX32" fmla="*/ 600826 w 972042"/>
                    <a:gd name="connsiteY32" fmla="*/ 1214260 h 1508632"/>
                    <a:gd name="connsiteX33" fmla="*/ 720326 w 972042"/>
                    <a:gd name="connsiteY33" fmla="*/ 1309098 h 1508632"/>
                    <a:gd name="connsiteX34" fmla="*/ 777476 w 972042"/>
                    <a:gd name="connsiteY34" fmla="*/ 1316358 h 1508632"/>
                    <a:gd name="connsiteX35" fmla="*/ 820107 w 972042"/>
                    <a:gd name="connsiteY35" fmla="*/ 1296484 h 1508632"/>
                    <a:gd name="connsiteX36" fmla="*/ 783191 w 972042"/>
                    <a:gd name="connsiteY36" fmla="*/ 1246233 h 1508632"/>
                    <a:gd name="connsiteX37" fmla="*/ 647936 w 972042"/>
                    <a:gd name="connsiteY37" fmla="*/ 1149078 h 1508632"/>
                    <a:gd name="connsiteX38" fmla="*/ 645670 w 972042"/>
                    <a:gd name="connsiteY38" fmla="*/ 1100681 h 1508632"/>
                    <a:gd name="connsiteX39" fmla="*/ 670796 w 972042"/>
                    <a:gd name="connsiteY39" fmla="*/ 1082403 h 1508632"/>
                    <a:gd name="connsiteX40" fmla="*/ 724136 w 972042"/>
                    <a:gd name="connsiteY40" fmla="*/ 1074783 h 1508632"/>
                    <a:gd name="connsiteX41" fmla="*/ 899396 w 972042"/>
                    <a:gd name="connsiteY41" fmla="*/ 1084308 h 1508632"/>
                    <a:gd name="connsiteX42" fmla="*/ 956093 w 972042"/>
                    <a:gd name="connsiteY42" fmla="*/ 1088175 h 1508632"/>
                    <a:gd name="connsiteX43" fmla="*/ 969881 w 972042"/>
                    <a:gd name="connsiteY43" fmla="*/ 1046568 h 1508632"/>
                    <a:gd name="connsiteX44" fmla="*/ 918292 w 972042"/>
                    <a:gd name="connsiteY44" fmla="*/ 1027158 h 1508632"/>
                    <a:gd name="connsiteX45" fmla="*/ 802858 w 972042"/>
                    <a:gd name="connsiteY45" fmla="*/ 1029629 h 1508632"/>
                    <a:gd name="connsiteX46" fmla="*/ 646032 w 972042"/>
                    <a:gd name="connsiteY46" fmla="*/ 1042398 h 1508632"/>
                    <a:gd name="connsiteX47" fmla="*/ 639750 w 972042"/>
                    <a:gd name="connsiteY47" fmla="*/ 1018611 h 1508632"/>
                    <a:gd name="connsiteX48" fmla="*/ 672701 w 972042"/>
                    <a:gd name="connsiteY48" fmla="*/ 985248 h 1508632"/>
                    <a:gd name="connsiteX49" fmla="*/ 716516 w 972042"/>
                    <a:gd name="connsiteY49" fmla="*/ 945243 h 1508632"/>
                    <a:gd name="connsiteX50" fmla="*/ 731756 w 972042"/>
                    <a:gd name="connsiteY50" fmla="*/ 931908 h 1508632"/>
                    <a:gd name="connsiteX51" fmla="*/ 752711 w 972042"/>
                    <a:gd name="connsiteY51" fmla="*/ 910953 h 1508632"/>
                    <a:gd name="connsiteX52" fmla="*/ 766046 w 972042"/>
                    <a:gd name="connsiteY52" fmla="*/ 882378 h 1508632"/>
                    <a:gd name="connsiteX53" fmla="*/ 764141 w 972042"/>
                    <a:gd name="connsiteY53" fmla="*/ 867138 h 1508632"/>
                    <a:gd name="connsiteX54" fmla="*/ 737471 w 972042"/>
                    <a:gd name="connsiteY54" fmla="*/ 867138 h 1508632"/>
                    <a:gd name="connsiteX55" fmla="*/ 699371 w 972042"/>
                    <a:gd name="connsiteY55" fmla="*/ 891903 h 1508632"/>
                    <a:gd name="connsiteX56" fmla="*/ 582497 w 972042"/>
                    <a:gd name="connsiteY56" fmla="*/ 938034 h 1508632"/>
                    <a:gd name="connsiteX57" fmla="*/ 506966 w 972042"/>
                    <a:gd name="connsiteY57" fmla="*/ 840468 h 1508632"/>
                    <a:gd name="connsiteX58" fmla="*/ 503156 w 972042"/>
                    <a:gd name="connsiteY58" fmla="*/ 350883 h 1508632"/>
                    <a:gd name="connsiteX59" fmla="*/ 499346 w 972042"/>
                    <a:gd name="connsiteY59" fmla="*/ 59418 h 1508632"/>
                    <a:gd name="connsiteX60" fmla="*/ 489821 w 972042"/>
                    <a:gd name="connsiteY60" fmla="*/ 32748 h 1508632"/>
                    <a:gd name="connsiteX61" fmla="*/ 487916 w 972042"/>
                    <a:gd name="connsiteY61" fmla="*/ 27033 h 1508632"/>
                    <a:gd name="connsiteX62" fmla="*/ 484106 w 972042"/>
                    <a:gd name="connsiteY62" fmla="*/ 21318 h 1508632"/>
                    <a:gd name="connsiteX63" fmla="*/ 478391 w 972042"/>
                    <a:gd name="connsiteY63" fmla="*/ 9888 h 1508632"/>
                    <a:gd name="connsiteX64" fmla="*/ 472676 w 972042"/>
                    <a:gd name="connsiteY64" fmla="*/ 6078 h 1508632"/>
                    <a:gd name="connsiteX65" fmla="*/ 429324 w 972042"/>
                    <a:gd name="connsiteY65" fmla="*/ 7777 h 1508632"/>
                    <a:gd name="connsiteX66" fmla="*/ 425052 w 972042"/>
                    <a:gd name="connsiteY66" fmla="*/ 98034 h 1508632"/>
                    <a:gd name="connsiteX67" fmla="*/ 436275 w 972042"/>
                    <a:gd name="connsiteY67" fmla="*/ 218512 h 1508632"/>
                    <a:gd name="connsiteX68" fmla="*/ 440291 w 972042"/>
                    <a:gd name="connsiteY68" fmla="*/ 413748 h 1508632"/>
                    <a:gd name="connsiteX69" fmla="*/ 444617 w 972042"/>
                    <a:gd name="connsiteY69" fmla="*/ 749592 h 1508632"/>
                    <a:gd name="connsiteX70" fmla="*/ 427523 w 972042"/>
                    <a:gd name="connsiteY70" fmla="*/ 856738 h 1508632"/>
                    <a:gd name="connsiteX0" fmla="*/ 427524 w 972043"/>
                    <a:gd name="connsiteY0" fmla="*/ 856738 h 1508632"/>
                    <a:gd name="connsiteX1" fmla="*/ 392100 w 972043"/>
                    <a:gd name="connsiteY1" fmla="*/ 919551 h 1508632"/>
                    <a:gd name="connsiteX2" fmla="*/ 342314 w 972043"/>
                    <a:gd name="connsiteY2" fmla="*/ 956107 h 1508632"/>
                    <a:gd name="connsiteX3" fmla="*/ 262561 w 972043"/>
                    <a:gd name="connsiteY3" fmla="*/ 959711 h 1508632"/>
                    <a:gd name="connsiteX4" fmla="*/ 171326 w 972043"/>
                    <a:gd name="connsiteY4" fmla="*/ 927532 h 1508632"/>
                    <a:gd name="connsiteX5" fmla="*/ 59292 w 972043"/>
                    <a:gd name="connsiteY5" fmla="*/ 867138 h 1508632"/>
                    <a:gd name="connsiteX6" fmla="*/ 45957 w 972043"/>
                    <a:gd name="connsiteY6" fmla="*/ 888093 h 1508632"/>
                    <a:gd name="connsiteX7" fmla="*/ 49767 w 972043"/>
                    <a:gd name="connsiteY7" fmla="*/ 926193 h 1508632"/>
                    <a:gd name="connsiteX8" fmla="*/ 80247 w 972043"/>
                    <a:gd name="connsiteY8" fmla="*/ 950958 h 1508632"/>
                    <a:gd name="connsiteX9" fmla="*/ 165972 w 972043"/>
                    <a:gd name="connsiteY9" fmla="*/ 981799 h 1508632"/>
                    <a:gd name="connsiteX10" fmla="*/ 261994 w 972043"/>
                    <a:gd name="connsiteY10" fmla="*/ 1028652 h 1508632"/>
                    <a:gd name="connsiteX11" fmla="*/ 278367 w 972043"/>
                    <a:gd name="connsiteY11" fmla="*/ 1069068 h 1508632"/>
                    <a:gd name="connsiteX12" fmla="*/ 264054 w 972043"/>
                    <a:gd name="connsiteY12" fmla="*/ 1111957 h 1508632"/>
                    <a:gd name="connsiteX13" fmla="*/ 185897 w 972043"/>
                    <a:gd name="connsiteY13" fmla="*/ 1142951 h 1508632"/>
                    <a:gd name="connsiteX14" fmla="*/ 55019 w 972043"/>
                    <a:gd name="connsiteY14" fmla="*/ 1157831 h 1508632"/>
                    <a:gd name="connsiteX15" fmla="*/ 4047 w 972043"/>
                    <a:gd name="connsiteY15" fmla="*/ 1168128 h 1508632"/>
                    <a:gd name="connsiteX16" fmla="*/ 5952 w 972043"/>
                    <a:gd name="connsiteY16" fmla="*/ 1206228 h 1508632"/>
                    <a:gd name="connsiteX17" fmla="*/ 11667 w 972043"/>
                    <a:gd name="connsiteY17" fmla="*/ 1210038 h 1508632"/>
                    <a:gd name="connsiteX18" fmla="*/ 145017 w 972043"/>
                    <a:gd name="connsiteY18" fmla="*/ 1214981 h 1508632"/>
                    <a:gd name="connsiteX19" fmla="*/ 335672 w 972043"/>
                    <a:gd name="connsiteY19" fmla="*/ 1210038 h 1508632"/>
                    <a:gd name="connsiteX20" fmla="*/ 362187 w 972043"/>
                    <a:gd name="connsiteY20" fmla="*/ 1266261 h 1508632"/>
                    <a:gd name="connsiteX21" fmla="*/ 334744 w 972043"/>
                    <a:gd name="connsiteY21" fmla="*/ 1349154 h 1508632"/>
                    <a:gd name="connsiteX22" fmla="*/ 327897 w 972043"/>
                    <a:gd name="connsiteY22" fmla="*/ 1412946 h 1508632"/>
                    <a:gd name="connsiteX23" fmla="*/ 331707 w 972043"/>
                    <a:gd name="connsiteY23" fmla="*/ 1455783 h 1508632"/>
                    <a:gd name="connsiteX24" fmla="*/ 364092 w 972043"/>
                    <a:gd name="connsiteY24" fmla="*/ 1505313 h 1508632"/>
                    <a:gd name="connsiteX25" fmla="*/ 386952 w 972043"/>
                    <a:gd name="connsiteY25" fmla="*/ 1507218 h 1508632"/>
                    <a:gd name="connsiteX26" fmla="*/ 396477 w 972043"/>
                    <a:gd name="connsiteY26" fmla="*/ 1484358 h 1508632"/>
                    <a:gd name="connsiteX27" fmla="*/ 402758 w 972043"/>
                    <a:gd name="connsiteY27" fmla="*/ 1443993 h 1508632"/>
                    <a:gd name="connsiteX28" fmla="*/ 409040 w 972043"/>
                    <a:gd name="connsiteY28" fmla="*/ 1381900 h 1508632"/>
                    <a:gd name="connsiteX29" fmla="*/ 423714 w 972043"/>
                    <a:gd name="connsiteY29" fmla="*/ 1321712 h 1508632"/>
                    <a:gd name="connsiteX30" fmla="*/ 466962 w 972043"/>
                    <a:gd name="connsiteY30" fmla="*/ 1257663 h 1508632"/>
                    <a:gd name="connsiteX31" fmla="*/ 528128 w 972043"/>
                    <a:gd name="connsiteY31" fmla="*/ 1222651 h 1508632"/>
                    <a:gd name="connsiteX32" fmla="*/ 600827 w 972043"/>
                    <a:gd name="connsiteY32" fmla="*/ 1214260 h 1508632"/>
                    <a:gd name="connsiteX33" fmla="*/ 720327 w 972043"/>
                    <a:gd name="connsiteY33" fmla="*/ 1309098 h 1508632"/>
                    <a:gd name="connsiteX34" fmla="*/ 777477 w 972043"/>
                    <a:gd name="connsiteY34" fmla="*/ 1316358 h 1508632"/>
                    <a:gd name="connsiteX35" fmla="*/ 820108 w 972043"/>
                    <a:gd name="connsiteY35" fmla="*/ 1296484 h 1508632"/>
                    <a:gd name="connsiteX36" fmla="*/ 783192 w 972043"/>
                    <a:gd name="connsiteY36" fmla="*/ 1246233 h 1508632"/>
                    <a:gd name="connsiteX37" fmla="*/ 647937 w 972043"/>
                    <a:gd name="connsiteY37" fmla="*/ 1149078 h 1508632"/>
                    <a:gd name="connsiteX38" fmla="*/ 645671 w 972043"/>
                    <a:gd name="connsiteY38" fmla="*/ 1100681 h 1508632"/>
                    <a:gd name="connsiteX39" fmla="*/ 670797 w 972043"/>
                    <a:gd name="connsiteY39" fmla="*/ 1082403 h 1508632"/>
                    <a:gd name="connsiteX40" fmla="*/ 724137 w 972043"/>
                    <a:gd name="connsiteY40" fmla="*/ 1074783 h 1508632"/>
                    <a:gd name="connsiteX41" fmla="*/ 899397 w 972043"/>
                    <a:gd name="connsiteY41" fmla="*/ 1084308 h 1508632"/>
                    <a:gd name="connsiteX42" fmla="*/ 956094 w 972043"/>
                    <a:gd name="connsiteY42" fmla="*/ 1088175 h 1508632"/>
                    <a:gd name="connsiteX43" fmla="*/ 969882 w 972043"/>
                    <a:gd name="connsiteY43" fmla="*/ 1046568 h 1508632"/>
                    <a:gd name="connsiteX44" fmla="*/ 918293 w 972043"/>
                    <a:gd name="connsiteY44" fmla="*/ 1027158 h 1508632"/>
                    <a:gd name="connsiteX45" fmla="*/ 802859 w 972043"/>
                    <a:gd name="connsiteY45" fmla="*/ 1029629 h 1508632"/>
                    <a:gd name="connsiteX46" fmla="*/ 646033 w 972043"/>
                    <a:gd name="connsiteY46" fmla="*/ 1042398 h 1508632"/>
                    <a:gd name="connsiteX47" fmla="*/ 639751 w 972043"/>
                    <a:gd name="connsiteY47" fmla="*/ 1018611 h 1508632"/>
                    <a:gd name="connsiteX48" fmla="*/ 672702 w 972043"/>
                    <a:gd name="connsiteY48" fmla="*/ 985248 h 1508632"/>
                    <a:gd name="connsiteX49" fmla="*/ 716517 w 972043"/>
                    <a:gd name="connsiteY49" fmla="*/ 945243 h 1508632"/>
                    <a:gd name="connsiteX50" fmla="*/ 731757 w 972043"/>
                    <a:gd name="connsiteY50" fmla="*/ 931908 h 1508632"/>
                    <a:gd name="connsiteX51" fmla="*/ 752712 w 972043"/>
                    <a:gd name="connsiteY51" fmla="*/ 910953 h 1508632"/>
                    <a:gd name="connsiteX52" fmla="*/ 766047 w 972043"/>
                    <a:gd name="connsiteY52" fmla="*/ 882378 h 1508632"/>
                    <a:gd name="connsiteX53" fmla="*/ 764142 w 972043"/>
                    <a:gd name="connsiteY53" fmla="*/ 867138 h 1508632"/>
                    <a:gd name="connsiteX54" fmla="*/ 737472 w 972043"/>
                    <a:gd name="connsiteY54" fmla="*/ 867138 h 1508632"/>
                    <a:gd name="connsiteX55" fmla="*/ 699372 w 972043"/>
                    <a:gd name="connsiteY55" fmla="*/ 891903 h 1508632"/>
                    <a:gd name="connsiteX56" fmla="*/ 582498 w 972043"/>
                    <a:gd name="connsiteY56" fmla="*/ 938034 h 1508632"/>
                    <a:gd name="connsiteX57" fmla="*/ 506967 w 972043"/>
                    <a:gd name="connsiteY57" fmla="*/ 840468 h 1508632"/>
                    <a:gd name="connsiteX58" fmla="*/ 503157 w 972043"/>
                    <a:gd name="connsiteY58" fmla="*/ 350883 h 1508632"/>
                    <a:gd name="connsiteX59" fmla="*/ 499347 w 972043"/>
                    <a:gd name="connsiteY59" fmla="*/ 59418 h 1508632"/>
                    <a:gd name="connsiteX60" fmla="*/ 489822 w 972043"/>
                    <a:gd name="connsiteY60" fmla="*/ 32748 h 1508632"/>
                    <a:gd name="connsiteX61" fmla="*/ 487917 w 972043"/>
                    <a:gd name="connsiteY61" fmla="*/ 27033 h 1508632"/>
                    <a:gd name="connsiteX62" fmla="*/ 484107 w 972043"/>
                    <a:gd name="connsiteY62" fmla="*/ 21318 h 1508632"/>
                    <a:gd name="connsiteX63" fmla="*/ 478392 w 972043"/>
                    <a:gd name="connsiteY63" fmla="*/ 9888 h 1508632"/>
                    <a:gd name="connsiteX64" fmla="*/ 472677 w 972043"/>
                    <a:gd name="connsiteY64" fmla="*/ 6078 h 1508632"/>
                    <a:gd name="connsiteX65" fmla="*/ 429325 w 972043"/>
                    <a:gd name="connsiteY65" fmla="*/ 7777 h 1508632"/>
                    <a:gd name="connsiteX66" fmla="*/ 425053 w 972043"/>
                    <a:gd name="connsiteY66" fmla="*/ 98034 h 1508632"/>
                    <a:gd name="connsiteX67" fmla="*/ 436276 w 972043"/>
                    <a:gd name="connsiteY67" fmla="*/ 218512 h 1508632"/>
                    <a:gd name="connsiteX68" fmla="*/ 440292 w 972043"/>
                    <a:gd name="connsiteY68" fmla="*/ 413748 h 1508632"/>
                    <a:gd name="connsiteX69" fmla="*/ 444618 w 972043"/>
                    <a:gd name="connsiteY69" fmla="*/ 749592 h 1508632"/>
                    <a:gd name="connsiteX70" fmla="*/ 427524 w 972043"/>
                    <a:gd name="connsiteY70" fmla="*/ 856738 h 1508632"/>
                    <a:gd name="connsiteX0" fmla="*/ 437171 w 981690"/>
                    <a:gd name="connsiteY0" fmla="*/ 856738 h 1508632"/>
                    <a:gd name="connsiteX1" fmla="*/ 401747 w 981690"/>
                    <a:gd name="connsiteY1" fmla="*/ 919551 h 1508632"/>
                    <a:gd name="connsiteX2" fmla="*/ 351961 w 981690"/>
                    <a:gd name="connsiteY2" fmla="*/ 956107 h 1508632"/>
                    <a:gd name="connsiteX3" fmla="*/ 272208 w 981690"/>
                    <a:gd name="connsiteY3" fmla="*/ 959711 h 1508632"/>
                    <a:gd name="connsiteX4" fmla="*/ 180973 w 981690"/>
                    <a:gd name="connsiteY4" fmla="*/ 927532 h 1508632"/>
                    <a:gd name="connsiteX5" fmla="*/ 68939 w 981690"/>
                    <a:gd name="connsiteY5" fmla="*/ 867138 h 1508632"/>
                    <a:gd name="connsiteX6" fmla="*/ 55604 w 981690"/>
                    <a:gd name="connsiteY6" fmla="*/ 888093 h 1508632"/>
                    <a:gd name="connsiteX7" fmla="*/ 59414 w 981690"/>
                    <a:gd name="connsiteY7" fmla="*/ 926193 h 1508632"/>
                    <a:gd name="connsiteX8" fmla="*/ 89894 w 981690"/>
                    <a:gd name="connsiteY8" fmla="*/ 950958 h 1508632"/>
                    <a:gd name="connsiteX9" fmla="*/ 175619 w 981690"/>
                    <a:gd name="connsiteY9" fmla="*/ 981799 h 1508632"/>
                    <a:gd name="connsiteX10" fmla="*/ 271641 w 981690"/>
                    <a:gd name="connsiteY10" fmla="*/ 1028652 h 1508632"/>
                    <a:gd name="connsiteX11" fmla="*/ 288014 w 981690"/>
                    <a:gd name="connsiteY11" fmla="*/ 1069068 h 1508632"/>
                    <a:gd name="connsiteX12" fmla="*/ 273701 w 981690"/>
                    <a:gd name="connsiteY12" fmla="*/ 1111957 h 1508632"/>
                    <a:gd name="connsiteX13" fmla="*/ 195544 w 981690"/>
                    <a:gd name="connsiteY13" fmla="*/ 1142951 h 1508632"/>
                    <a:gd name="connsiteX14" fmla="*/ 64666 w 981690"/>
                    <a:gd name="connsiteY14" fmla="*/ 1157831 h 1508632"/>
                    <a:gd name="connsiteX15" fmla="*/ 13694 w 981690"/>
                    <a:gd name="connsiteY15" fmla="*/ 1168128 h 1508632"/>
                    <a:gd name="connsiteX16" fmla="*/ 15599 w 981690"/>
                    <a:gd name="connsiteY16" fmla="*/ 1206228 h 1508632"/>
                    <a:gd name="connsiteX17" fmla="*/ 8957 w 981690"/>
                    <a:gd name="connsiteY17" fmla="*/ 1205095 h 1508632"/>
                    <a:gd name="connsiteX18" fmla="*/ 154664 w 981690"/>
                    <a:gd name="connsiteY18" fmla="*/ 1214981 h 1508632"/>
                    <a:gd name="connsiteX19" fmla="*/ 345319 w 981690"/>
                    <a:gd name="connsiteY19" fmla="*/ 1210038 h 1508632"/>
                    <a:gd name="connsiteX20" fmla="*/ 371834 w 981690"/>
                    <a:gd name="connsiteY20" fmla="*/ 1266261 h 1508632"/>
                    <a:gd name="connsiteX21" fmla="*/ 344391 w 981690"/>
                    <a:gd name="connsiteY21" fmla="*/ 1349154 h 1508632"/>
                    <a:gd name="connsiteX22" fmla="*/ 337544 w 981690"/>
                    <a:gd name="connsiteY22" fmla="*/ 1412946 h 1508632"/>
                    <a:gd name="connsiteX23" fmla="*/ 341354 w 981690"/>
                    <a:gd name="connsiteY23" fmla="*/ 1455783 h 1508632"/>
                    <a:gd name="connsiteX24" fmla="*/ 373739 w 981690"/>
                    <a:gd name="connsiteY24" fmla="*/ 1505313 h 1508632"/>
                    <a:gd name="connsiteX25" fmla="*/ 396599 w 981690"/>
                    <a:gd name="connsiteY25" fmla="*/ 1507218 h 1508632"/>
                    <a:gd name="connsiteX26" fmla="*/ 406124 w 981690"/>
                    <a:gd name="connsiteY26" fmla="*/ 1484358 h 1508632"/>
                    <a:gd name="connsiteX27" fmla="*/ 412405 w 981690"/>
                    <a:gd name="connsiteY27" fmla="*/ 1443993 h 1508632"/>
                    <a:gd name="connsiteX28" fmla="*/ 418687 w 981690"/>
                    <a:gd name="connsiteY28" fmla="*/ 1381900 h 1508632"/>
                    <a:gd name="connsiteX29" fmla="*/ 433361 w 981690"/>
                    <a:gd name="connsiteY29" fmla="*/ 1321712 h 1508632"/>
                    <a:gd name="connsiteX30" fmla="*/ 476609 w 981690"/>
                    <a:gd name="connsiteY30" fmla="*/ 1257663 h 1508632"/>
                    <a:gd name="connsiteX31" fmla="*/ 537775 w 981690"/>
                    <a:gd name="connsiteY31" fmla="*/ 1222651 h 1508632"/>
                    <a:gd name="connsiteX32" fmla="*/ 610474 w 981690"/>
                    <a:gd name="connsiteY32" fmla="*/ 1214260 h 1508632"/>
                    <a:gd name="connsiteX33" fmla="*/ 729974 w 981690"/>
                    <a:gd name="connsiteY33" fmla="*/ 1309098 h 1508632"/>
                    <a:gd name="connsiteX34" fmla="*/ 787124 w 981690"/>
                    <a:gd name="connsiteY34" fmla="*/ 1316358 h 1508632"/>
                    <a:gd name="connsiteX35" fmla="*/ 829755 w 981690"/>
                    <a:gd name="connsiteY35" fmla="*/ 1296484 h 1508632"/>
                    <a:gd name="connsiteX36" fmla="*/ 792839 w 981690"/>
                    <a:gd name="connsiteY36" fmla="*/ 1246233 h 1508632"/>
                    <a:gd name="connsiteX37" fmla="*/ 657584 w 981690"/>
                    <a:gd name="connsiteY37" fmla="*/ 1149078 h 1508632"/>
                    <a:gd name="connsiteX38" fmla="*/ 655318 w 981690"/>
                    <a:gd name="connsiteY38" fmla="*/ 1100681 h 1508632"/>
                    <a:gd name="connsiteX39" fmla="*/ 680444 w 981690"/>
                    <a:gd name="connsiteY39" fmla="*/ 1082403 h 1508632"/>
                    <a:gd name="connsiteX40" fmla="*/ 733784 w 981690"/>
                    <a:gd name="connsiteY40" fmla="*/ 1074783 h 1508632"/>
                    <a:gd name="connsiteX41" fmla="*/ 909044 w 981690"/>
                    <a:gd name="connsiteY41" fmla="*/ 1084308 h 1508632"/>
                    <a:gd name="connsiteX42" fmla="*/ 965741 w 981690"/>
                    <a:gd name="connsiteY42" fmla="*/ 1088175 h 1508632"/>
                    <a:gd name="connsiteX43" fmla="*/ 979529 w 981690"/>
                    <a:gd name="connsiteY43" fmla="*/ 1046568 h 1508632"/>
                    <a:gd name="connsiteX44" fmla="*/ 927940 w 981690"/>
                    <a:gd name="connsiteY44" fmla="*/ 1027158 h 1508632"/>
                    <a:gd name="connsiteX45" fmla="*/ 812506 w 981690"/>
                    <a:gd name="connsiteY45" fmla="*/ 1029629 h 1508632"/>
                    <a:gd name="connsiteX46" fmla="*/ 655680 w 981690"/>
                    <a:gd name="connsiteY46" fmla="*/ 1042398 h 1508632"/>
                    <a:gd name="connsiteX47" fmla="*/ 649398 w 981690"/>
                    <a:gd name="connsiteY47" fmla="*/ 1018611 h 1508632"/>
                    <a:gd name="connsiteX48" fmla="*/ 682349 w 981690"/>
                    <a:gd name="connsiteY48" fmla="*/ 985248 h 1508632"/>
                    <a:gd name="connsiteX49" fmla="*/ 726164 w 981690"/>
                    <a:gd name="connsiteY49" fmla="*/ 945243 h 1508632"/>
                    <a:gd name="connsiteX50" fmla="*/ 741404 w 981690"/>
                    <a:gd name="connsiteY50" fmla="*/ 931908 h 1508632"/>
                    <a:gd name="connsiteX51" fmla="*/ 762359 w 981690"/>
                    <a:gd name="connsiteY51" fmla="*/ 910953 h 1508632"/>
                    <a:gd name="connsiteX52" fmla="*/ 775694 w 981690"/>
                    <a:gd name="connsiteY52" fmla="*/ 882378 h 1508632"/>
                    <a:gd name="connsiteX53" fmla="*/ 773789 w 981690"/>
                    <a:gd name="connsiteY53" fmla="*/ 867138 h 1508632"/>
                    <a:gd name="connsiteX54" fmla="*/ 747119 w 981690"/>
                    <a:gd name="connsiteY54" fmla="*/ 867138 h 1508632"/>
                    <a:gd name="connsiteX55" fmla="*/ 709019 w 981690"/>
                    <a:gd name="connsiteY55" fmla="*/ 891903 h 1508632"/>
                    <a:gd name="connsiteX56" fmla="*/ 592145 w 981690"/>
                    <a:gd name="connsiteY56" fmla="*/ 938034 h 1508632"/>
                    <a:gd name="connsiteX57" fmla="*/ 516614 w 981690"/>
                    <a:gd name="connsiteY57" fmla="*/ 840468 h 1508632"/>
                    <a:gd name="connsiteX58" fmla="*/ 512804 w 981690"/>
                    <a:gd name="connsiteY58" fmla="*/ 350883 h 1508632"/>
                    <a:gd name="connsiteX59" fmla="*/ 508994 w 981690"/>
                    <a:gd name="connsiteY59" fmla="*/ 59418 h 1508632"/>
                    <a:gd name="connsiteX60" fmla="*/ 499469 w 981690"/>
                    <a:gd name="connsiteY60" fmla="*/ 32748 h 1508632"/>
                    <a:gd name="connsiteX61" fmla="*/ 497564 w 981690"/>
                    <a:gd name="connsiteY61" fmla="*/ 27033 h 1508632"/>
                    <a:gd name="connsiteX62" fmla="*/ 493754 w 981690"/>
                    <a:gd name="connsiteY62" fmla="*/ 21318 h 1508632"/>
                    <a:gd name="connsiteX63" fmla="*/ 488039 w 981690"/>
                    <a:gd name="connsiteY63" fmla="*/ 9888 h 1508632"/>
                    <a:gd name="connsiteX64" fmla="*/ 482324 w 981690"/>
                    <a:gd name="connsiteY64" fmla="*/ 6078 h 1508632"/>
                    <a:gd name="connsiteX65" fmla="*/ 438972 w 981690"/>
                    <a:gd name="connsiteY65" fmla="*/ 7777 h 1508632"/>
                    <a:gd name="connsiteX66" fmla="*/ 434700 w 981690"/>
                    <a:gd name="connsiteY66" fmla="*/ 98034 h 1508632"/>
                    <a:gd name="connsiteX67" fmla="*/ 445923 w 981690"/>
                    <a:gd name="connsiteY67" fmla="*/ 218512 h 1508632"/>
                    <a:gd name="connsiteX68" fmla="*/ 449939 w 981690"/>
                    <a:gd name="connsiteY68" fmla="*/ 413748 h 1508632"/>
                    <a:gd name="connsiteX69" fmla="*/ 454265 w 981690"/>
                    <a:gd name="connsiteY69" fmla="*/ 749592 h 1508632"/>
                    <a:gd name="connsiteX70" fmla="*/ 437171 w 981690"/>
                    <a:gd name="connsiteY70" fmla="*/ 856738 h 1508632"/>
                    <a:gd name="connsiteX0" fmla="*/ 434767 w 979286"/>
                    <a:gd name="connsiteY0" fmla="*/ 856738 h 1508632"/>
                    <a:gd name="connsiteX1" fmla="*/ 399343 w 979286"/>
                    <a:gd name="connsiteY1" fmla="*/ 919551 h 1508632"/>
                    <a:gd name="connsiteX2" fmla="*/ 349557 w 979286"/>
                    <a:gd name="connsiteY2" fmla="*/ 956107 h 1508632"/>
                    <a:gd name="connsiteX3" fmla="*/ 269804 w 979286"/>
                    <a:gd name="connsiteY3" fmla="*/ 959711 h 1508632"/>
                    <a:gd name="connsiteX4" fmla="*/ 178569 w 979286"/>
                    <a:gd name="connsiteY4" fmla="*/ 927532 h 1508632"/>
                    <a:gd name="connsiteX5" fmla="*/ 66535 w 979286"/>
                    <a:gd name="connsiteY5" fmla="*/ 867138 h 1508632"/>
                    <a:gd name="connsiteX6" fmla="*/ 53200 w 979286"/>
                    <a:gd name="connsiteY6" fmla="*/ 888093 h 1508632"/>
                    <a:gd name="connsiteX7" fmla="*/ 57010 w 979286"/>
                    <a:gd name="connsiteY7" fmla="*/ 926193 h 1508632"/>
                    <a:gd name="connsiteX8" fmla="*/ 87490 w 979286"/>
                    <a:gd name="connsiteY8" fmla="*/ 950958 h 1508632"/>
                    <a:gd name="connsiteX9" fmla="*/ 173215 w 979286"/>
                    <a:gd name="connsiteY9" fmla="*/ 981799 h 1508632"/>
                    <a:gd name="connsiteX10" fmla="*/ 269237 w 979286"/>
                    <a:gd name="connsiteY10" fmla="*/ 1028652 h 1508632"/>
                    <a:gd name="connsiteX11" fmla="*/ 285610 w 979286"/>
                    <a:gd name="connsiteY11" fmla="*/ 1069068 h 1508632"/>
                    <a:gd name="connsiteX12" fmla="*/ 271297 w 979286"/>
                    <a:gd name="connsiteY12" fmla="*/ 1111957 h 1508632"/>
                    <a:gd name="connsiteX13" fmla="*/ 193140 w 979286"/>
                    <a:gd name="connsiteY13" fmla="*/ 1142951 h 1508632"/>
                    <a:gd name="connsiteX14" fmla="*/ 62262 w 979286"/>
                    <a:gd name="connsiteY14" fmla="*/ 1157831 h 1508632"/>
                    <a:gd name="connsiteX15" fmla="*/ 11290 w 979286"/>
                    <a:gd name="connsiteY15" fmla="*/ 1168128 h 1508632"/>
                    <a:gd name="connsiteX16" fmla="*/ 13195 w 979286"/>
                    <a:gd name="connsiteY16" fmla="*/ 1206228 h 1508632"/>
                    <a:gd name="connsiteX17" fmla="*/ 152260 w 979286"/>
                    <a:gd name="connsiteY17" fmla="*/ 1214981 h 1508632"/>
                    <a:gd name="connsiteX18" fmla="*/ 342915 w 979286"/>
                    <a:gd name="connsiteY18" fmla="*/ 1210038 h 1508632"/>
                    <a:gd name="connsiteX19" fmla="*/ 369430 w 979286"/>
                    <a:gd name="connsiteY19" fmla="*/ 1266261 h 1508632"/>
                    <a:gd name="connsiteX20" fmla="*/ 341987 w 979286"/>
                    <a:gd name="connsiteY20" fmla="*/ 1349154 h 1508632"/>
                    <a:gd name="connsiteX21" fmla="*/ 335140 w 979286"/>
                    <a:gd name="connsiteY21" fmla="*/ 1412946 h 1508632"/>
                    <a:gd name="connsiteX22" fmla="*/ 338950 w 979286"/>
                    <a:gd name="connsiteY22" fmla="*/ 1455783 h 1508632"/>
                    <a:gd name="connsiteX23" fmla="*/ 371335 w 979286"/>
                    <a:gd name="connsiteY23" fmla="*/ 1505313 h 1508632"/>
                    <a:gd name="connsiteX24" fmla="*/ 394195 w 979286"/>
                    <a:gd name="connsiteY24" fmla="*/ 1507218 h 1508632"/>
                    <a:gd name="connsiteX25" fmla="*/ 403720 w 979286"/>
                    <a:gd name="connsiteY25" fmla="*/ 1484358 h 1508632"/>
                    <a:gd name="connsiteX26" fmla="*/ 410001 w 979286"/>
                    <a:gd name="connsiteY26" fmla="*/ 1443993 h 1508632"/>
                    <a:gd name="connsiteX27" fmla="*/ 416283 w 979286"/>
                    <a:gd name="connsiteY27" fmla="*/ 1381900 h 1508632"/>
                    <a:gd name="connsiteX28" fmla="*/ 430957 w 979286"/>
                    <a:gd name="connsiteY28" fmla="*/ 1321712 h 1508632"/>
                    <a:gd name="connsiteX29" fmla="*/ 474205 w 979286"/>
                    <a:gd name="connsiteY29" fmla="*/ 1257663 h 1508632"/>
                    <a:gd name="connsiteX30" fmla="*/ 535371 w 979286"/>
                    <a:gd name="connsiteY30" fmla="*/ 1222651 h 1508632"/>
                    <a:gd name="connsiteX31" fmla="*/ 608070 w 979286"/>
                    <a:gd name="connsiteY31" fmla="*/ 1214260 h 1508632"/>
                    <a:gd name="connsiteX32" fmla="*/ 727570 w 979286"/>
                    <a:gd name="connsiteY32" fmla="*/ 1309098 h 1508632"/>
                    <a:gd name="connsiteX33" fmla="*/ 784720 w 979286"/>
                    <a:gd name="connsiteY33" fmla="*/ 1316358 h 1508632"/>
                    <a:gd name="connsiteX34" fmla="*/ 827351 w 979286"/>
                    <a:gd name="connsiteY34" fmla="*/ 1296484 h 1508632"/>
                    <a:gd name="connsiteX35" fmla="*/ 790435 w 979286"/>
                    <a:gd name="connsiteY35" fmla="*/ 1246233 h 1508632"/>
                    <a:gd name="connsiteX36" fmla="*/ 655180 w 979286"/>
                    <a:gd name="connsiteY36" fmla="*/ 1149078 h 1508632"/>
                    <a:gd name="connsiteX37" fmla="*/ 652914 w 979286"/>
                    <a:gd name="connsiteY37" fmla="*/ 1100681 h 1508632"/>
                    <a:gd name="connsiteX38" fmla="*/ 678040 w 979286"/>
                    <a:gd name="connsiteY38" fmla="*/ 1082403 h 1508632"/>
                    <a:gd name="connsiteX39" fmla="*/ 731380 w 979286"/>
                    <a:gd name="connsiteY39" fmla="*/ 1074783 h 1508632"/>
                    <a:gd name="connsiteX40" fmla="*/ 906640 w 979286"/>
                    <a:gd name="connsiteY40" fmla="*/ 1084308 h 1508632"/>
                    <a:gd name="connsiteX41" fmla="*/ 963337 w 979286"/>
                    <a:gd name="connsiteY41" fmla="*/ 1088175 h 1508632"/>
                    <a:gd name="connsiteX42" fmla="*/ 977125 w 979286"/>
                    <a:gd name="connsiteY42" fmla="*/ 1046568 h 1508632"/>
                    <a:gd name="connsiteX43" fmla="*/ 925536 w 979286"/>
                    <a:gd name="connsiteY43" fmla="*/ 1027158 h 1508632"/>
                    <a:gd name="connsiteX44" fmla="*/ 810102 w 979286"/>
                    <a:gd name="connsiteY44" fmla="*/ 1029629 h 1508632"/>
                    <a:gd name="connsiteX45" fmla="*/ 653276 w 979286"/>
                    <a:gd name="connsiteY45" fmla="*/ 1042398 h 1508632"/>
                    <a:gd name="connsiteX46" fmla="*/ 646994 w 979286"/>
                    <a:gd name="connsiteY46" fmla="*/ 1018611 h 1508632"/>
                    <a:gd name="connsiteX47" fmla="*/ 679945 w 979286"/>
                    <a:gd name="connsiteY47" fmla="*/ 985248 h 1508632"/>
                    <a:gd name="connsiteX48" fmla="*/ 723760 w 979286"/>
                    <a:gd name="connsiteY48" fmla="*/ 945243 h 1508632"/>
                    <a:gd name="connsiteX49" fmla="*/ 739000 w 979286"/>
                    <a:gd name="connsiteY49" fmla="*/ 931908 h 1508632"/>
                    <a:gd name="connsiteX50" fmla="*/ 759955 w 979286"/>
                    <a:gd name="connsiteY50" fmla="*/ 910953 h 1508632"/>
                    <a:gd name="connsiteX51" fmla="*/ 773290 w 979286"/>
                    <a:gd name="connsiteY51" fmla="*/ 882378 h 1508632"/>
                    <a:gd name="connsiteX52" fmla="*/ 771385 w 979286"/>
                    <a:gd name="connsiteY52" fmla="*/ 867138 h 1508632"/>
                    <a:gd name="connsiteX53" fmla="*/ 744715 w 979286"/>
                    <a:gd name="connsiteY53" fmla="*/ 867138 h 1508632"/>
                    <a:gd name="connsiteX54" fmla="*/ 706615 w 979286"/>
                    <a:gd name="connsiteY54" fmla="*/ 891903 h 1508632"/>
                    <a:gd name="connsiteX55" fmla="*/ 589741 w 979286"/>
                    <a:gd name="connsiteY55" fmla="*/ 938034 h 1508632"/>
                    <a:gd name="connsiteX56" fmla="*/ 514210 w 979286"/>
                    <a:gd name="connsiteY56" fmla="*/ 840468 h 1508632"/>
                    <a:gd name="connsiteX57" fmla="*/ 510400 w 979286"/>
                    <a:gd name="connsiteY57" fmla="*/ 350883 h 1508632"/>
                    <a:gd name="connsiteX58" fmla="*/ 506590 w 979286"/>
                    <a:gd name="connsiteY58" fmla="*/ 59418 h 1508632"/>
                    <a:gd name="connsiteX59" fmla="*/ 497065 w 979286"/>
                    <a:gd name="connsiteY59" fmla="*/ 32748 h 1508632"/>
                    <a:gd name="connsiteX60" fmla="*/ 495160 w 979286"/>
                    <a:gd name="connsiteY60" fmla="*/ 27033 h 1508632"/>
                    <a:gd name="connsiteX61" fmla="*/ 491350 w 979286"/>
                    <a:gd name="connsiteY61" fmla="*/ 21318 h 1508632"/>
                    <a:gd name="connsiteX62" fmla="*/ 485635 w 979286"/>
                    <a:gd name="connsiteY62" fmla="*/ 9888 h 1508632"/>
                    <a:gd name="connsiteX63" fmla="*/ 479920 w 979286"/>
                    <a:gd name="connsiteY63" fmla="*/ 6078 h 1508632"/>
                    <a:gd name="connsiteX64" fmla="*/ 436568 w 979286"/>
                    <a:gd name="connsiteY64" fmla="*/ 7777 h 1508632"/>
                    <a:gd name="connsiteX65" fmla="*/ 432296 w 979286"/>
                    <a:gd name="connsiteY65" fmla="*/ 98034 h 1508632"/>
                    <a:gd name="connsiteX66" fmla="*/ 443519 w 979286"/>
                    <a:gd name="connsiteY66" fmla="*/ 218512 h 1508632"/>
                    <a:gd name="connsiteX67" fmla="*/ 447535 w 979286"/>
                    <a:gd name="connsiteY67" fmla="*/ 413748 h 1508632"/>
                    <a:gd name="connsiteX68" fmla="*/ 451861 w 979286"/>
                    <a:gd name="connsiteY68" fmla="*/ 749592 h 1508632"/>
                    <a:gd name="connsiteX69" fmla="*/ 434767 w 979286"/>
                    <a:gd name="connsiteY69" fmla="*/ 856738 h 1508632"/>
                    <a:gd name="connsiteX0" fmla="*/ 436085 w 980604"/>
                    <a:gd name="connsiteY0" fmla="*/ 856738 h 1508632"/>
                    <a:gd name="connsiteX1" fmla="*/ 400661 w 980604"/>
                    <a:gd name="connsiteY1" fmla="*/ 919551 h 1508632"/>
                    <a:gd name="connsiteX2" fmla="*/ 350875 w 980604"/>
                    <a:gd name="connsiteY2" fmla="*/ 956107 h 1508632"/>
                    <a:gd name="connsiteX3" fmla="*/ 271122 w 980604"/>
                    <a:gd name="connsiteY3" fmla="*/ 959711 h 1508632"/>
                    <a:gd name="connsiteX4" fmla="*/ 179887 w 980604"/>
                    <a:gd name="connsiteY4" fmla="*/ 927532 h 1508632"/>
                    <a:gd name="connsiteX5" fmla="*/ 67853 w 980604"/>
                    <a:gd name="connsiteY5" fmla="*/ 867138 h 1508632"/>
                    <a:gd name="connsiteX6" fmla="*/ 54518 w 980604"/>
                    <a:gd name="connsiteY6" fmla="*/ 888093 h 1508632"/>
                    <a:gd name="connsiteX7" fmla="*/ 58328 w 980604"/>
                    <a:gd name="connsiteY7" fmla="*/ 926193 h 1508632"/>
                    <a:gd name="connsiteX8" fmla="*/ 88808 w 980604"/>
                    <a:gd name="connsiteY8" fmla="*/ 950958 h 1508632"/>
                    <a:gd name="connsiteX9" fmla="*/ 174533 w 980604"/>
                    <a:gd name="connsiteY9" fmla="*/ 981799 h 1508632"/>
                    <a:gd name="connsiteX10" fmla="*/ 270555 w 980604"/>
                    <a:gd name="connsiteY10" fmla="*/ 1028652 h 1508632"/>
                    <a:gd name="connsiteX11" fmla="*/ 286928 w 980604"/>
                    <a:gd name="connsiteY11" fmla="*/ 1069068 h 1508632"/>
                    <a:gd name="connsiteX12" fmla="*/ 272615 w 980604"/>
                    <a:gd name="connsiteY12" fmla="*/ 1111957 h 1508632"/>
                    <a:gd name="connsiteX13" fmla="*/ 194458 w 980604"/>
                    <a:gd name="connsiteY13" fmla="*/ 1142951 h 1508632"/>
                    <a:gd name="connsiteX14" fmla="*/ 88295 w 980604"/>
                    <a:gd name="connsiteY14" fmla="*/ 1157831 h 1508632"/>
                    <a:gd name="connsiteX15" fmla="*/ 12608 w 980604"/>
                    <a:gd name="connsiteY15" fmla="*/ 1168128 h 1508632"/>
                    <a:gd name="connsiteX16" fmla="*/ 14513 w 980604"/>
                    <a:gd name="connsiteY16" fmla="*/ 1206228 h 1508632"/>
                    <a:gd name="connsiteX17" fmla="*/ 153578 w 980604"/>
                    <a:gd name="connsiteY17" fmla="*/ 1214981 h 1508632"/>
                    <a:gd name="connsiteX18" fmla="*/ 344233 w 980604"/>
                    <a:gd name="connsiteY18" fmla="*/ 1210038 h 1508632"/>
                    <a:gd name="connsiteX19" fmla="*/ 370748 w 980604"/>
                    <a:gd name="connsiteY19" fmla="*/ 1266261 h 1508632"/>
                    <a:gd name="connsiteX20" fmla="*/ 343305 w 980604"/>
                    <a:gd name="connsiteY20" fmla="*/ 1349154 h 1508632"/>
                    <a:gd name="connsiteX21" fmla="*/ 336458 w 980604"/>
                    <a:gd name="connsiteY21" fmla="*/ 1412946 h 1508632"/>
                    <a:gd name="connsiteX22" fmla="*/ 340268 w 980604"/>
                    <a:gd name="connsiteY22" fmla="*/ 1455783 h 1508632"/>
                    <a:gd name="connsiteX23" fmla="*/ 372653 w 980604"/>
                    <a:gd name="connsiteY23" fmla="*/ 1505313 h 1508632"/>
                    <a:gd name="connsiteX24" fmla="*/ 395513 w 980604"/>
                    <a:gd name="connsiteY24" fmla="*/ 1507218 h 1508632"/>
                    <a:gd name="connsiteX25" fmla="*/ 405038 w 980604"/>
                    <a:gd name="connsiteY25" fmla="*/ 1484358 h 1508632"/>
                    <a:gd name="connsiteX26" fmla="*/ 411319 w 980604"/>
                    <a:gd name="connsiteY26" fmla="*/ 1443993 h 1508632"/>
                    <a:gd name="connsiteX27" fmla="*/ 417601 w 980604"/>
                    <a:gd name="connsiteY27" fmla="*/ 1381900 h 1508632"/>
                    <a:gd name="connsiteX28" fmla="*/ 432275 w 980604"/>
                    <a:gd name="connsiteY28" fmla="*/ 1321712 h 1508632"/>
                    <a:gd name="connsiteX29" fmla="*/ 475523 w 980604"/>
                    <a:gd name="connsiteY29" fmla="*/ 1257663 h 1508632"/>
                    <a:gd name="connsiteX30" fmla="*/ 536689 w 980604"/>
                    <a:gd name="connsiteY30" fmla="*/ 1222651 h 1508632"/>
                    <a:gd name="connsiteX31" fmla="*/ 609388 w 980604"/>
                    <a:gd name="connsiteY31" fmla="*/ 1214260 h 1508632"/>
                    <a:gd name="connsiteX32" fmla="*/ 728888 w 980604"/>
                    <a:gd name="connsiteY32" fmla="*/ 1309098 h 1508632"/>
                    <a:gd name="connsiteX33" fmla="*/ 786038 w 980604"/>
                    <a:gd name="connsiteY33" fmla="*/ 1316358 h 1508632"/>
                    <a:gd name="connsiteX34" fmla="*/ 828669 w 980604"/>
                    <a:gd name="connsiteY34" fmla="*/ 1296484 h 1508632"/>
                    <a:gd name="connsiteX35" fmla="*/ 791753 w 980604"/>
                    <a:gd name="connsiteY35" fmla="*/ 1246233 h 1508632"/>
                    <a:gd name="connsiteX36" fmla="*/ 656498 w 980604"/>
                    <a:gd name="connsiteY36" fmla="*/ 1149078 h 1508632"/>
                    <a:gd name="connsiteX37" fmla="*/ 654232 w 980604"/>
                    <a:gd name="connsiteY37" fmla="*/ 1100681 h 1508632"/>
                    <a:gd name="connsiteX38" fmla="*/ 679358 w 980604"/>
                    <a:gd name="connsiteY38" fmla="*/ 1082403 h 1508632"/>
                    <a:gd name="connsiteX39" fmla="*/ 732698 w 980604"/>
                    <a:gd name="connsiteY39" fmla="*/ 1074783 h 1508632"/>
                    <a:gd name="connsiteX40" fmla="*/ 907958 w 980604"/>
                    <a:gd name="connsiteY40" fmla="*/ 1084308 h 1508632"/>
                    <a:gd name="connsiteX41" fmla="*/ 964655 w 980604"/>
                    <a:gd name="connsiteY41" fmla="*/ 1088175 h 1508632"/>
                    <a:gd name="connsiteX42" fmla="*/ 978443 w 980604"/>
                    <a:gd name="connsiteY42" fmla="*/ 1046568 h 1508632"/>
                    <a:gd name="connsiteX43" fmla="*/ 926854 w 980604"/>
                    <a:gd name="connsiteY43" fmla="*/ 1027158 h 1508632"/>
                    <a:gd name="connsiteX44" fmla="*/ 811420 w 980604"/>
                    <a:gd name="connsiteY44" fmla="*/ 1029629 h 1508632"/>
                    <a:gd name="connsiteX45" fmla="*/ 654594 w 980604"/>
                    <a:gd name="connsiteY45" fmla="*/ 1042398 h 1508632"/>
                    <a:gd name="connsiteX46" fmla="*/ 648312 w 980604"/>
                    <a:gd name="connsiteY46" fmla="*/ 1018611 h 1508632"/>
                    <a:gd name="connsiteX47" fmla="*/ 681263 w 980604"/>
                    <a:gd name="connsiteY47" fmla="*/ 985248 h 1508632"/>
                    <a:gd name="connsiteX48" fmla="*/ 725078 w 980604"/>
                    <a:gd name="connsiteY48" fmla="*/ 945243 h 1508632"/>
                    <a:gd name="connsiteX49" fmla="*/ 740318 w 980604"/>
                    <a:gd name="connsiteY49" fmla="*/ 931908 h 1508632"/>
                    <a:gd name="connsiteX50" fmla="*/ 761273 w 980604"/>
                    <a:gd name="connsiteY50" fmla="*/ 910953 h 1508632"/>
                    <a:gd name="connsiteX51" fmla="*/ 774608 w 980604"/>
                    <a:gd name="connsiteY51" fmla="*/ 882378 h 1508632"/>
                    <a:gd name="connsiteX52" fmla="*/ 772703 w 980604"/>
                    <a:gd name="connsiteY52" fmla="*/ 867138 h 1508632"/>
                    <a:gd name="connsiteX53" fmla="*/ 746033 w 980604"/>
                    <a:gd name="connsiteY53" fmla="*/ 867138 h 1508632"/>
                    <a:gd name="connsiteX54" fmla="*/ 707933 w 980604"/>
                    <a:gd name="connsiteY54" fmla="*/ 891903 h 1508632"/>
                    <a:gd name="connsiteX55" fmla="*/ 591059 w 980604"/>
                    <a:gd name="connsiteY55" fmla="*/ 938034 h 1508632"/>
                    <a:gd name="connsiteX56" fmla="*/ 515528 w 980604"/>
                    <a:gd name="connsiteY56" fmla="*/ 840468 h 1508632"/>
                    <a:gd name="connsiteX57" fmla="*/ 511718 w 980604"/>
                    <a:gd name="connsiteY57" fmla="*/ 350883 h 1508632"/>
                    <a:gd name="connsiteX58" fmla="*/ 507908 w 980604"/>
                    <a:gd name="connsiteY58" fmla="*/ 59418 h 1508632"/>
                    <a:gd name="connsiteX59" fmla="*/ 498383 w 980604"/>
                    <a:gd name="connsiteY59" fmla="*/ 32748 h 1508632"/>
                    <a:gd name="connsiteX60" fmla="*/ 496478 w 980604"/>
                    <a:gd name="connsiteY60" fmla="*/ 27033 h 1508632"/>
                    <a:gd name="connsiteX61" fmla="*/ 492668 w 980604"/>
                    <a:gd name="connsiteY61" fmla="*/ 21318 h 1508632"/>
                    <a:gd name="connsiteX62" fmla="*/ 486953 w 980604"/>
                    <a:gd name="connsiteY62" fmla="*/ 9888 h 1508632"/>
                    <a:gd name="connsiteX63" fmla="*/ 481238 w 980604"/>
                    <a:gd name="connsiteY63" fmla="*/ 6078 h 1508632"/>
                    <a:gd name="connsiteX64" fmla="*/ 437886 w 980604"/>
                    <a:gd name="connsiteY64" fmla="*/ 7777 h 1508632"/>
                    <a:gd name="connsiteX65" fmla="*/ 433614 w 980604"/>
                    <a:gd name="connsiteY65" fmla="*/ 98034 h 1508632"/>
                    <a:gd name="connsiteX66" fmla="*/ 444837 w 980604"/>
                    <a:gd name="connsiteY66" fmla="*/ 218512 h 1508632"/>
                    <a:gd name="connsiteX67" fmla="*/ 448853 w 980604"/>
                    <a:gd name="connsiteY67" fmla="*/ 413748 h 1508632"/>
                    <a:gd name="connsiteX68" fmla="*/ 453179 w 980604"/>
                    <a:gd name="connsiteY68" fmla="*/ 749592 h 1508632"/>
                    <a:gd name="connsiteX69" fmla="*/ 436085 w 980604"/>
                    <a:gd name="connsiteY69" fmla="*/ 856738 h 1508632"/>
                    <a:gd name="connsiteX0" fmla="*/ 436085 w 980604"/>
                    <a:gd name="connsiteY0" fmla="*/ 856738 h 1508632"/>
                    <a:gd name="connsiteX1" fmla="*/ 400661 w 980604"/>
                    <a:gd name="connsiteY1" fmla="*/ 919551 h 1508632"/>
                    <a:gd name="connsiteX2" fmla="*/ 350875 w 980604"/>
                    <a:gd name="connsiteY2" fmla="*/ 956107 h 1508632"/>
                    <a:gd name="connsiteX3" fmla="*/ 271122 w 980604"/>
                    <a:gd name="connsiteY3" fmla="*/ 959711 h 1508632"/>
                    <a:gd name="connsiteX4" fmla="*/ 179887 w 980604"/>
                    <a:gd name="connsiteY4" fmla="*/ 927532 h 1508632"/>
                    <a:gd name="connsiteX5" fmla="*/ 67853 w 980604"/>
                    <a:gd name="connsiteY5" fmla="*/ 867138 h 1508632"/>
                    <a:gd name="connsiteX6" fmla="*/ 54518 w 980604"/>
                    <a:gd name="connsiteY6" fmla="*/ 888093 h 1508632"/>
                    <a:gd name="connsiteX7" fmla="*/ 58328 w 980604"/>
                    <a:gd name="connsiteY7" fmla="*/ 926193 h 1508632"/>
                    <a:gd name="connsiteX8" fmla="*/ 88808 w 980604"/>
                    <a:gd name="connsiteY8" fmla="*/ 950958 h 1508632"/>
                    <a:gd name="connsiteX9" fmla="*/ 174533 w 980604"/>
                    <a:gd name="connsiteY9" fmla="*/ 981799 h 1508632"/>
                    <a:gd name="connsiteX10" fmla="*/ 270555 w 980604"/>
                    <a:gd name="connsiteY10" fmla="*/ 1028652 h 1508632"/>
                    <a:gd name="connsiteX11" fmla="*/ 286928 w 980604"/>
                    <a:gd name="connsiteY11" fmla="*/ 1069068 h 1508632"/>
                    <a:gd name="connsiteX12" fmla="*/ 272615 w 980604"/>
                    <a:gd name="connsiteY12" fmla="*/ 1111957 h 1508632"/>
                    <a:gd name="connsiteX13" fmla="*/ 194458 w 980604"/>
                    <a:gd name="connsiteY13" fmla="*/ 1142951 h 1508632"/>
                    <a:gd name="connsiteX14" fmla="*/ 88295 w 980604"/>
                    <a:gd name="connsiteY14" fmla="*/ 1157831 h 1508632"/>
                    <a:gd name="connsiteX15" fmla="*/ 12608 w 980604"/>
                    <a:gd name="connsiteY15" fmla="*/ 1168128 h 1508632"/>
                    <a:gd name="connsiteX16" fmla="*/ 14513 w 980604"/>
                    <a:gd name="connsiteY16" fmla="*/ 1206228 h 1508632"/>
                    <a:gd name="connsiteX17" fmla="*/ 153578 w 980604"/>
                    <a:gd name="connsiteY17" fmla="*/ 1214981 h 1508632"/>
                    <a:gd name="connsiteX18" fmla="*/ 344233 w 980604"/>
                    <a:gd name="connsiteY18" fmla="*/ 1210038 h 1508632"/>
                    <a:gd name="connsiteX19" fmla="*/ 370748 w 980604"/>
                    <a:gd name="connsiteY19" fmla="*/ 1266261 h 1508632"/>
                    <a:gd name="connsiteX20" fmla="*/ 343305 w 980604"/>
                    <a:gd name="connsiteY20" fmla="*/ 1349154 h 1508632"/>
                    <a:gd name="connsiteX21" fmla="*/ 336458 w 980604"/>
                    <a:gd name="connsiteY21" fmla="*/ 1412946 h 1508632"/>
                    <a:gd name="connsiteX22" fmla="*/ 340268 w 980604"/>
                    <a:gd name="connsiteY22" fmla="*/ 1455783 h 1508632"/>
                    <a:gd name="connsiteX23" fmla="*/ 372653 w 980604"/>
                    <a:gd name="connsiteY23" fmla="*/ 1505313 h 1508632"/>
                    <a:gd name="connsiteX24" fmla="*/ 395513 w 980604"/>
                    <a:gd name="connsiteY24" fmla="*/ 1507218 h 1508632"/>
                    <a:gd name="connsiteX25" fmla="*/ 405038 w 980604"/>
                    <a:gd name="connsiteY25" fmla="*/ 1484358 h 1508632"/>
                    <a:gd name="connsiteX26" fmla="*/ 411319 w 980604"/>
                    <a:gd name="connsiteY26" fmla="*/ 1443993 h 1508632"/>
                    <a:gd name="connsiteX27" fmla="*/ 417601 w 980604"/>
                    <a:gd name="connsiteY27" fmla="*/ 1381900 h 1508632"/>
                    <a:gd name="connsiteX28" fmla="*/ 432275 w 980604"/>
                    <a:gd name="connsiteY28" fmla="*/ 1321712 h 1508632"/>
                    <a:gd name="connsiteX29" fmla="*/ 475523 w 980604"/>
                    <a:gd name="connsiteY29" fmla="*/ 1257663 h 1508632"/>
                    <a:gd name="connsiteX30" fmla="*/ 536689 w 980604"/>
                    <a:gd name="connsiteY30" fmla="*/ 1222651 h 1508632"/>
                    <a:gd name="connsiteX31" fmla="*/ 609388 w 980604"/>
                    <a:gd name="connsiteY31" fmla="*/ 1214260 h 1508632"/>
                    <a:gd name="connsiteX32" fmla="*/ 709117 w 980604"/>
                    <a:gd name="connsiteY32" fmla="*/ 1279441 h 1508632"/>
                    <a:gd name="connsiteX33" fmla="*/ 786038 w 980604"/>
                    <a:gd name="connsiteY33" fmla="*/ 1316358 h 1508632"/>
                    <a:gd name="connsiteX34" fmla="*/ 828669 w 980604"/>
                    <a:gd name="connsiteY34" fmla="*/ 1296484 h 1508632"/>
                    <a:gd name="connsiteX35" fmla="*/ 791753 w 980604"/>
                    <a:gd name="connsiteY35" fmla="*/ 1246233 h 1508632"/>
                    <a:gd name="connsiteX36" fmla="*/ 656498 w 980604"/>
                    <a:gd name="connsiteY36" fmla="*/ 1149078 h 1508632"/>
                    <a:gd name="connsiteX37" fmla="*/ 654232 w 980604"/>
                    <a:gd name="connsiteY37" fmla="*/ 1100681 h 1508632"/>
                    <a:gd name="connsiteX38" fmla="*/ 679358 w 980604"/>
                    <a:gd name="connsiteY38" fmla="*/ 1082403 h 1508632"/>
                    <a:gd name="connsiteX39" fmla="*/ 732698 w 980604"/>
                    <a:gd name="connsiteY39" fmla="*/ 1074783 h 1508632"/>
                    <a:gd name="connsiteX40" fmla="*/ 907958 w 980604"/>
                    <a:gd name="connsiteY40" fmla="*/ 1084308 h 1508632"/>
                    <a:gd name="connsiteX41" fmla="*/ 964655 w 980604"/>
                    <a:gd name="connsiteY41" fmla="*/ 1088175 h 1508632"/>
                    <a:gd name="connsiteX42" fmla="*/ 978443 w 980604"/>
                    <a:gd name="connsiteY42" fmla="*/ 1046568 h 1508632"/>
                    <a:gd name="connsiteX43" fmla="*/ 926854 w 980604"/>
                    <a:gd name="connsiteY43" fmla="*/ 1027158 h 1508632"/>
                    <a:gd name="connsiteX44" fmla="*/ 811420 w 980604"/>
                    <a:gd name="connsiteY44" fmla="*/ 1029629 h 1508632"/>
                    <a:gd name="connsiteX45" fmla="*/ 654594 w 980604"/>
                    <a:gd name="connsiteY45" fmla="*/ 1042398 h 1508632"/>
                    <a:gd name="connsiteX46" fmla="*/ 648312 w 980604"/>
                    <a:gd name="connsiteY46" fmla="*/ 1018611 h 1508632"/>
                    <a:gd name="connsiteX47" fmla="*/ 681263 w 980604"/>
                    <a:gd name="connsiteY47" fmla="*/ 985248 h 1508632"/>
                    <a:gd name="connsiteX48" fmla="*/ 725078 w 980604"/>
                    <a:gd name="connsiteY48" fmla="*/ 945243 h 1508632"/>
                    <a:gd name="connsiteX49" fmla="*/ 740318 w 980604"/>
                    <a:gd name="connsiteY49" fmla="*/ 931908 h 1508632"/>
                    <a:gd name="connsiteX50" fmla="*/ 761273 w 980604"/>
                    <a:gd name="connsiteY50" fmla="*/ 910953 h 1508632"/>
                    <a:gd name="connsiteX51" fmla="*/ 774608 w 980604"/>
                    <a:gd name="connsiteY51" fmla="*/ 882378 h 1508632"/>
                    <a:gd name="connsiteX52" fmla="*/ 772703 w 980604"/>
                    <a:gd name="connsiteY52" fmla="*/ 867138 h 1508632"/>
                    <a:gd name="connsiteX53" fmla="*/ 746033 w 980604"/>
                    <a:gd name="connsiteY53" fmla="*/ 867138 h 1508632"/>
                    <a:gd name="connsiteX54" fmla="*/ 707933 w 980604"/>
                    <a:gd name="connsiteY54" fmla="*/ 891903 h 1508632"/>
                    <a:gd name="connsiteX55" fmla="*/ 591059 w 980604"/>
                    <a:gd name="connsiteY55" fmla="*/ 938034 h 1508632"/>
                    <a:gd name="connsiteX56" fmla="*/ 515528 w 980604"/>
                    <a:gd name="connsiteY56" fmla="*/ 840468 h 1508632"/>
                    <a:gd name="connsiteX57" fmla="*/ 511718 w 980604"/>
                    <a:gd name="connsiteY57" fmla="*/ 350883 h 1508632"/>
                    <a:gd name="connsiteX58" fmla="*/ 507908 w 980604"/>
                    <a:gd name="connsiteY58" fmla="*/ 59418 h 1508632"/>
                    <a:gd name="connsiteX59" fmla="*/ 498383 w 980604"/>
                    <a:gd name="connsiteY59" fmla="*/ 32748 h 1508632"/>
                    <a:gd name="connsiteX60" fmla="*/ 496478 w 980604"/>
                    <a:gd name="connsiteY60" fmla="*/ 27033 h 1508632"/>
                    <a:gd name="connsiteX61" fmla="*/ 492668 w 980604"/>
                    <a:gd name="connsiteY61" fmla="*/ 21318 h 1508632"/>
                    <a:gd name="connsiteX62" fmla="*/ 486953 w 980604"/>
                    <a:gd name="connsiteY62" fmla="*/ 9888 h 1508632"/>
                    <a:gd name="connsiteX63" fmla="*/ 481238 w 980604"/>
                    <a:gd name="connsiteY63" fmla="*/ 6078 h 1508632"/>
                    <a:gd name="connsiteX64" fmla="*/ 437886 w 980604"/>
                    <a:gd name="connsiteY64" fmla="*/ 7777 h 1508632"/>
                    <a:gd name="connsiteX65" fmla="*/ 433614 w 980604"/>
                    <a:gd name="connsiteY65" fmla="*/ 98034 h 1508632"/>
                    <a:gd name="connsiteX66" fmla="*/ 444837 w 980604"/>
                    <a:gd name="connsiteY66" fmla="*/ 218512 h 1508632"/>
                    <a:gd name="connsiteX67" fmla="*/ 448853 w 980604"/>
                    <a:gd name="connsiteY67" fmla="*/ 413748 h 1508632"/>
                    <a:gd name="connsiteX68" fmla="*/ 453179 w 980604"/>
                    <a:gd name="connsiteY68" fmla="*/ 749592 h 1508632"/>
                    <a:gd name="connsiteX69" fmla="*/ 436085 w 980604"/>
                    <a:gd name="connsiteY69" fmla="*/ 856738 h 1508632"/>
                    <a:gd name="connsiteX0" fmla="*/ 436085 w 980604"/>
                    <a:gd name="connsiteY0" fmla="*/ 856738 h 1508632"/>
                    <a:gd name="connsiteX1" fmla="*/ 400661 w 980604"/>
                    <a:gd name="connsiteY1" fmla="*/ 919551 h 1508632"/>
                    <a:gd name="connsiteX2" fmla="*/ 350875 w 980604"/>
                    <a:gd name="connsiteY2" fmla="*/ 956107 h 1508632"/>
                    <a:gd name="connsiteX3" fmla="*/ 271122 w 980604"/>
                    <a:gd name="connsiteY3" fmla="*/ 959711 h 1508632"/>
                    <a:gd name="connsiteX4" fmla="*/ 179887 w 980604"/>
                    <a:gd name="connsiteY4" fmla="*/ 927532 h 1508632"/>
                    <a:gd name="connsiteX5" fmla="*/ 67853 w 980604"/>
                    <a:gd name="connsiteY5" fmla="*/ 867138 h 1508632"/>
                    <a:gd name="connsiteX6" fmla="*/ 54518 w 980604"/>
                    <a:gd name="connsiteY6" fmla="*/ 888093 h 1508632"/>
                    <a:gd name="connsiteX7" fmla="*/ 58328 w 980604"/>
                    <a:gd name="connsiteY7" fmla="*/ 926193 h 1508632"/>
                    <a:gd name="connsiteX8" fmla="*/ 88808 w 980604"/>
                    <a:gd name="connsiteY8" fmla="*/ 950958 h 1508632"/>
                    <a:gd name="connsiteX9" fmla="*/ 174533 w 980604"/>
                    <a:gd name="connsiteY9" fmla="*/ 981799 h 1508632"/>
                    <a:gd name="connsiteX10" fmla="*/ 270555 w 980604"/>
                    <a:gd name="connsiteY10" fmla="*/ 1028652 h 1508632"/>
                    <a:gd name="connsiteX11" fmla="*/ 286928 w 980604"/>
                    <a:gd name="connsiteY11" fmla="*/ 1069068 h 1508632"/>
                    <a:gd name="connsiteX12" fmla="*/ 272615 w 980604"/>
                    <a:gd name="connsiteY12" fmla="*/ 1111957 h 1508632"/>
                    <a:gd name="connsiteX13" fmla="*/ 194458 w 980604"/>
                    <a:gd name="connsiteY13" fmla="*/ 1142951 h 1508632"/>
                    <a:gd name="connsiteX14" fmla="*/ 88295 w 980604"/>
                    <a:gd name="connsiteY14" fmla="*/ 1157831 h 1508632"/>
                    <a:gd name="connsiteX15" fmla="*/ 12608 w 980604"/>
                    <a:gd name="connsiteY15" fmla="*/ 1168128 h 1508632"/>
                    <a:gd name="connsiteX16" fmla="*/ 14513 w 980604"/>
                    <a:gd name="connsiteY16" fmla="*/ 1206228 h 1508632"/>
                    <a:gd name="connsiteX17" fmla="*/ 153578 w 980604"/>
                    <a:gd name="connsiteY17" fmla="*/ 1214981 h 1508632"/>
                    <a:gd name="connsiteX18" fmla="*/ 344233 w 980604"/>
                    <a:gd name="connsiteY18" fmla="*/ 1210038 h 1508632"/>
                    <a:gd name="connsiteX19" fmla="*/ 370748 w 980604"/>
                    <a:gd name="connsiteY19" fmla="*/ 1266261 h 1508632"/>
                    <a:gd name="connsiteX20" fmla="*/ 343305 w 980604"/>
                    <a:gd name="connsiteY20" fmla="*/ 1349154 h 1508632"/>
                    <a:gd name="connsiteX21" fmla="*/ 336458 w 980604"/>
                    <a:gd name="connsiteY21" fmla="*/ 1412946 h 1508632"/>
                    <a:gd name="connsiteX22" fmla="*/ 340268 w 980604"/>
                    <a:gd name="connsiteY22" fmla="*/ 1455783 h 1508632"/>
                    <a:gd name="connsiteX23" fmla="*/ 372653 w 980604"/>
                    <a:gd name="connsiteY23" fmla="*/ 1505313 h 1508632"/>
                    <a:gd name="connsiteX24" fmla="*/ 395513 w 980604"/>
                    <a:gd name="connsiteY24" fmla="*/ 1507218 h 1508632"/>
                    <a:gd name="connsiteX25" fmla="*/ 405038 w 980604"/>
                    <a:gd name="connsiteY25" fmla="*/ 1484358 h 1508632"/>
                    <a:gd name="connsiteX26" fmla="*/ 411319 w 980604"/>
                    <a:gd name="connsiteY26" fmla="*/ 1443993 h 1508632"/>
                    <a:gd name="connsiteX27" fmla="*/ 417601 w 980604"/>
                    <a:gd name="connsiteY27" fmla="*/ 1381900 h 1508632"/>
                    <a:gd name="connsiteX28" fmla="*/ 432275 w 980604"/>
                    <a:gd name="connsiteY28" fmla="*/ 1321712 h 1508632"/>
                    <a:gd name="connsiteX29" fmla="*/ 475523 w 980604"/>
                    <a:gd name="connsiteY29" fmla="*/ 1257663 h 1508632"/>
                    <a:gd name="connsiteX30" fmla="*/ 536689 w 980604"/>
                    <a:gd name="connsiteY30" fmla="*/ 1222651 h 1508632"/>
                    <a:gd name="connsiteX31" fmla="*/ 609388 w 980604"/>
                    <a:gd name="connsiteY31" fmla="*/ 1214260 h 1508632"/>
                    <a:gd name="connsiteX32" fmla="*/ 709117 w 980604"/>
                    <a:gd name="connsiteY32" fmla="*/ 1279441 h 1508632"/>
                    <a:gd name="connsiteX33" fmla="*/ 786038 w 980604"/>
                    <a:gd name="connsiteY33" fmla="*/ 1316358 h 1508632"/>
                    <a:gd name="connsiteX34" fmla="*/ 828669 w 980604"/>
                    <a:gd name="connsiteY34" fmla="*/ 1296484 h 1508632"/>
                    <a:gd name="connsiteX35" fmla="*/ 791753 w 980604"/>
                    <a:gd name="connsiteY35" fmla="*/ 1246233 h 1508632"/>
                    <a:gd name="connsiteX36" fmla="*/ 656498 w 980604"/>
                    <a:gd name="connsiteY36" fmla="*/ 1149078 h 1508632"/>
                    <a:gd name="connsiteX37" fmla="*/ 654232 w 980604"/>
                    <a:gd name="connsiteY37" fmla="*/ 1100681 h 1508632"/>
                    <a:gd name="connsiteX38" fmla="*/ 679358 w 980604"/>
                    <a:gd name="connsiteY38" fmla="*/ 1082403 h 1508632"/>
                    <a:gd name="connsiteX39" fmla="*/ 732698 w 980604"/>
                    <a:gd name="connsiteY39" fmla="*/ 1074783 h 1508632"/>
                    <a:gd name="connsiteX40" fmla="*/ 907958 w 980604"/>
                    <a:gd name="connsiteY40" fmla="*/ 1084308 h 1508632"/>
                    <a:gd name="connsiteX41" fmla="*/ 964655 w 980604"/>
                    <a:gd name="connsiteY41" fmla="*/ 1088175 h 1508632"/>
                    <a:gd name="connsiteX42" fmla="*/ 978443 w 980604"/>
                    <a:gd name="connsiteY42" fmla="*/ 1046568 h 1508632"/>
                    <a:gd name="connsiteX43" fmla="*/ 926854 w 980604"/>
                    <a:gd name="connsiteY43" fmla="*/ 1027158 h 1508632"/>
                    <a:gd name="connsiteX44" fmla="*/ 811420 w 980604"/>
                    <a:gd name="connsiteY44" fmla="*/ 1029629 h 1508632"/>
                    <a:gd name="connsiteX45" fmla="*/ 654594 w 980604"/>
                    <a:gd name="connsiteY45" fmla="*/ 1042398 h 1508632"/>
                    <a:gd name="connsiteX46" fmla="*/ 648312 w 980604"/>
                    <a:gd name="connsiteY46" fmla="*/ 1018611 h 1508632"/>
                    <a:gd name="connsiteX47" fmla="*/ 681263 w 980604"/>
                    <a:gd name="connsiteY47" fmla="*/ 985248 h 1508632"/>
                    <a:gd name="connsiteX48" fmla="*/ 725078 w 980604"/>
                    <a:gd name="connsiteY48" fmla="*/ 945243 h 1508632"/>
                    <a:gd name="connsiteX49" fmla="*/ 740318 w 980604"/>
                    <a:gd name="connsiteY49" fmla="*/ 931908 h 1508632"/>
                    <a:gd name="connsiteX50" fmla="*/ 761273 w 980604"/>
                    <a:gd name="connsiteY50" fmla="*/ 910953 h 1508632"/>
                    <a:gd name="connsiteX51" fmla="*/ 774608 w 980604"/>
                    <a:gd name="connsiteY51" fmla="*/ 882378 h 1508632"/>
                    <a:gd name="connsiteX52" fmla="*/ 772703 w 980604"/>
                    <a:gd name="connsiteY52" fmla="*/ 867138 h 1508632"/>
                    <a:gd name="connsiteX53" fmla="*/ 746033 w 980604"/>
                    <a:gd name="connsiteY53" fmla="*/ 867138 h 1508632"/>
                    <a:gd name="connsiteX54" fmla="*/ 690634 w 980604"/>
                    <a:gd name="connsiteY54" fmla="*/ 906732 h 1508632"/>
                    <a:gd name="connsiteX55" fmla="*/ 591059 w 980604"/>
                    <a:gd name="connsiteY55" fmla="*/ 938034 h 1508632"/>
                    <a:gd name="connsiteX56" fmla="*/ 515528 w 980604"/>
                    <a:gd name="connsiteY56" fmla="*/ 840468 h 1508632"/>
                    <a:gd name="connsiteX57" fmla="*/ 511718 w 980604"/>
                    <a:gd name="connsiteY57" fmla="*/ 350883 h 1508632"/>
                    <a:gd name="connsiteX58" fmla="*/ 507908 w 980604"/>
                    <a:gd name="connsiteY58" fmla="*/ 59418 h 1508632"/>
                    <a:gd name="connsiteX59" fmla="*/ 498383 w 980604"/>
                    <a:gd name="connsiteY59" fmla="*/ 32748 h 1508632"/>
                    <a:gd name="connsiteX60" fmla="*/ 496478 w 980604"/>
                    <a:gd name="connsiteY60" fmla="*/ 27033 h 1508632"/>
                    <a:gd name="connsiteX61" fmla="*/ 492668 w 980604"/>
                    <a:gd name="connsiteY61" fmla="*/ 21318 h 1508632"/>
                    <a:gd name="connsiteX62" fmla="*/ 486953 w 980604"/>
                    <a:gd name="connsiteY62" fmla="*/ 9888 h 1508632"/>
                    <a:gd name="connsiteX63" fmla="*/ 481238 w 980604"/>
                    <a:gd name="connsiteY63" fmla="*/ 6078 h 1508632"/>
                    <a:gd name="connsiteX64" fmla="*/ 437886 w 980604"/>
                    <a:gd name="connsiteY64" fmla="*/ 7777 h 1508632"/>
                    <a:gd name="connsiteX65" fmla="*/ 433614 w 980604"/>
                    <a:gd name="connsiteY65" fmla="*/ 98034 h 1508632"/>
                    <a:gd name="connsiteX66" fmla="*/ 444837 w 980604"/>
                    <a:gd name="connsiteY66" fmla="*/ 218512 h 1508632"/>
                    <a:gd name="connsiteX67" fmla="*/ 448853 w 980604"/>
                    <a:gd name="connsiteY67" fmla="*/ 413748 h 1508632"/>
                    <a:gd name="connsiteX68" fmla="*/ 453179 w 980604"/>
                    <a:gd name="connsiteY68" fmla="*/ 749592 h 1508632"/>
                    <a:gd name="connsiteX69" fmla="*/ 436085 w 980604"/>
                    <a:gd name="connsiteY69" fmla="*/ 856738 h 1508632"/>
                    <a:gd name="connsiteX0" fmla="*/ 436085 w 980604"/>
                    <a:gd name="connsiteY0" fmla="*/ 856738 h 1508632"/>
                    <a:gd name="connsiteX1" fmla="*/ 400661 w 980604"/>
                    <a:gd name="connsiteY1" fmla="*/ 919551 h 1508632"/>
                    <a:gd name="connsiteX2" fmla="*/ 350875 w 980604"/>
                    <a:gd name="connsiteY2" fmla="*/ 956107 h 1508632"/>
                    <a:gd name="connsiteX3" fmla="*/ 271122 w 980604"/>
                    <a:gd name="connsiteY3" fmla="*/ 959711 h 1508632"/>
                    <a:gd name="connsiteX4" fmla="*/ 179887 w 980604"/>
                    <a:gd name="connsiteY4" fmla="*/ 927532 h 1508632"/>
                    <a:gd name="connsiteX5" fmla="*/ 67853 w 980604"/>
                    <a:gd name="connsiteY5" fmla="*/ 867138 h 1508632"/>
                    <a:gd name="connsiteX6" fmla="*/ 54518 w 980604"/>
                    <a:gd name="connsiteY6" fmla="*/ 888093 h 1508632"/>
                    <a:gd name="connsiteX7" fmla="*/ 58328 w 980604"/>
                    <a:gd name="connsiteY7" fmla="*/ 926193 h 1508632"/>
                    <a:gd name="connsiteX8" fmla="*/ 88808 w 980604"/>
                    <a:gd name="connsiteY8" fmla="*/ 950958 h 1508632"/>
                    <a:gd name="connsiteX9" fmla="*/ 174533 w 980604"/>
                    <a:gd name="connsiteY9" fmla="*/ 981799 h 1508632"/>
                    <a:gd name="connsiteX10" fmla="*/ 270555 w 980604"/>
                    <a:gd name="connsiteY10" fmla="*/ 1028652 h 1508632"/>
                    <a:gd name="connsiteX11" fmla="*/ 286928 w 980604"/>
                    <a:gd name="connsiteY11" fmla="*/ 1069068 h 1508632"/>
                    <a:gd name="connsiteX12" fmla="*/ 272615 w 980604"/>
                    <a:gd name="connsiteY12" fmla="*/ 1111957 h 1508632"/>
                    <a:gd name="connsiteX13" fmla="*/ 194458 w 980604"/>
                    <a:gd name="connsiteY13" fmla="*/ 1142951 h 1508632"/>
                    <a:gd name="connsiteX14" fmla="*/ 88295 w 980604"/>
                    <a:gd name="connsiteY14" fmla="*/ 1157831 h 1508632"/>
                    <a:gd name="connsiteX15" fmla="*/ 12608 w 980604"/>
                    <a:gd name="connsiteY15" fmla="*/ 1168128 h 1508632"/>
                    <a:gd name="connsiteX16" fmla="*/ 14513 w 980604"/>
                    <a:gd name="connsiteY16" fmla="*/ 1206228 h 1508632"/>
                    <a:gd name="connsiteX17" fmla="*/ 153578 w 980604"/>
                    <a:gd name="connsiteY17" fmla="*/ 1214981 h 1508632"/>
                    <a:gd name="connsiteX18" fmla="*/ 344233 w 980604"/>
                    <a:gd name="connsiteY18" fmla="*/ 1210038 h 1508632"/>
                    <a:gd name="connsiteX19" fmla="*/ 370748 w 980604"/>
                    <a:gd name="connsiteY19" fmla="*/ 1266261 h 1508632"/>
                    <a:gd name="connsiteX20" fmla="*/ 343305 w 980604"/>
                    <a:gd name="connsiteY20" fmla="*/ 1349154 h 1508632"/>
                    <a:gd name="connsiteX21" fmla="*/ 336458 w 980604"/>
                    <a:gd name="connsiteY21" fmla="*/ 1412946 h 1508632"/>
                    <a:gd name="connsiteX22" fmla="*/ 340268 w 980604"/>
                    <a:gd name="connsiteY22" fmla="*/ 1455783 h 1508632"/>
                    <a:gd name="connsiteX23" fmla="*/ 372653 w 980604"/>
                    <a:gd name="connsiteY23" fmla="*/ 1505313 h 1508632"/>
                    <a:gd name="connsiteX24" fmla="*/ 395513 w 980604"/>
                    <a:gd name="connsiteY24" fmla="*/ 1507218 h 1508632"/>
                    <a:gd name="connsiteX25" fmla="*/ 405038 w 980604"/>
                    <a:gd name="connsiteY25" fmla="*/ 1484358 h 1508632"/>
                    <a:gd name="connsiteX26" fmla="*/ 411319 w 980604"/>
                    <a:gd name="connsiteY26" fmla="*/ 1443993 h 1508632"/>
                    <a:gd name="connsiteX27" fmla="*/ 417601 w 980604"/>
                    <a:gd name="connsiteY27" fmla="*/ 1381900 h 1508632"/>
                    <a:gd name="connsiteX28" fmla="*/ 432275 w 980604"/>
                    <a:gd name="connsiteY28" fmla="*/ 1321712 h 1508632"/>
                    <a:gd name="connsiteX29" fmla="*/ 475523 w 980604"/>
                    <a:gd name="connsiteY29" fmla="*/ 1257663 h 1508632"/>
                    <a:gd name="connsiteX30" fmla="*/ 536689 w 980604"/>
                    <a:gd name="connsiteY30" fmla="*/ 1222651 h 1508632"/>
                    <a:gd name="connsiteX31" fmla="*/ 609388 w 980604"/>
                    <a:gd name="connsiteY31" fmla="*/ 1214260 h 1508632"/>
                    <a:gd name="connsiteX32" fmla="*/ 709117 w 980604"/>
                    <a:gd name="connsiteY32" fmla="*/ 1279441 h 1508632"/>
                    <a:gd name="connsiteX33" fmla="*/ 786038 w 980604"/>
                    <a:gd name="connsiteY33" fmla="*/ 1316358 h 1508632"/>
                    <a:gd name="connsiteX34" fmla="*/ 828669 w 980604"/>
                    <a:gd name="connsiteY34" fmla="*/ 1296484 h 1508632"/>
                    <a:gd name="connsiteX35" fmla="*/ 769511 w 980604"/>
                    <a:gd name="connsiteY35" fmla="*/ 1241290 h 1508632"/>
                    <a:gd name="connsiteX36" fmla="*/ 656498 w 980604"/>
                    <a:gd name="connsiteY36" fmla="*/ 1149078 h 1508632"/>
                    <a:gd name="connsiteX37" fmla="*/ 654232 w 980604"/>
                    <a:gd name="connsiteY37" fmla="*/ 1100681 h 1508632"/>
                    <a:gd name="connsiteX38" fmla="*/ 679358 w 980604"/>
                    <a:gd name="connsiteY38" fmla="*/ 1082403 h 1508632"/>
                    <a:gd name="connsiteX39" fmla="*/ 732698 w 980604"/>
                    <a:gd name="connsiteY39" fmla="*/ 1074783 h 1508632"/>
                    <a:gd name="connsiteX40" fmla="*/ 907958 w 980604"/>
                    <a:gd name="connsiteY40" fmla="*/ 1084308 h 1508632"/>
                    <a:gd name="connsiteX41" fmla="*/ 964655 w 980604"/>
                    <a:gd name="connsiteY41" fmla="*/ 1088175 h 1508632"/>
                    <a:gd name="connsiteX42" fmla="*/ 978443 w 980604"/>
                    <a:gd name="connsiteY42" fmla="*/ 1046568 h 1508632"/>
                    <a:gd name="connsiteX43" fmla="*/ 926854 w 980604"/>
                    <a:gd name="connsiteY43" fmla="*/ 1027158 h 1508632"/>
                    <a:gd name="connsiteX44" fmla="*/ 811420 w 980604"/>
                    <a:gd name="connsiteY44" fmla="*/ 1029629 h 1508632"/>
                    <a:gd name="connsiteX45" fmla="*/ 654594 w 980604"/>
                    <a:gd name="connsiteY45" fmla="*/ 1042398 h 1508632"/>
                    <a:gd name="connsiteX46" fmla="*/ 648312 w 980604"/>
                    <a:gd name="connsiteY46" fmla="*/ 1018611 h 1508632"/>
                    <a:gd name="connsiteX47" fmla="*/ 681263 w 980604"/>
                    <a:gd name="connsiteY47" fmla="*/ 985248 h 1508632"/>
                    <a:gd name="connsiteX48" fmla="*/ 725078 w 980604"/>
                    <a:gd name="connsiteY48" fmla="*/ 945243 h 1508632"/>
                    <a:gd name="connsiteX49" fmla="*/ 740318 w 980604"/>
                    <a:gd name="connsiteY49" fmla="*/ 931908 h 1508632"/>
                    <a:gd name="connsiteX50" fmla="*/ 761273 w 980604"/>
                    <a:gd name="connsiteY50" fmla="*/ 910953 h 1508632"/>
                    <a:gd name="connsiteX51" fmla="*/ 774608 w 980604"/>
                    <a:gd name="connsiteY51" fmla="*/ 882378 h 1508632"/>
                    <a:gd name="connsiteX52" fmla="*/ 772703 w 980604"/>
                    <a:gd name="connsiteY52" fmla="*/ 867138 h 1508632"/>
                    <a:gd name="connsiteX53" fmla="*/ 746033 w 980604"/>
                    <a:gd name="connsiteY53" fmla="*/ 867138 h 1508632"/>
                    <a:gd name="connsiteX54" fmla="*/ 690634 w 980604"/>
                    <a:gd name="connsiteY54" fmla="*/ 906732 h 1508632"/>
                    <a:gd name="connsiteX55" fmla="*/ 591059 w 980604"/>
                    <a:gd name="connsiteY55" fmla="*/ 938034 h 1508632"/>
                    <a:gd name="connsiteX56" fmla="*/ 515528 w 980604"/>
                    <a:gd name="connsiteY56" fmla="*/ 840468 h 1508632"/>
                    <a:gd name="connsiteX57" fmla="*/ 511718 w 980604"/>
                    <a:gd name="connsiteY57" fmla="*/ 350883 h 1508632"/>
                    <a:gd name="connsiteX58" fmla="*/ 507908 w 980604"/>
                    <a:gd name="connsiteY58" fmla="*/ 59418 h 1508632"/>
                    <a:gd name="connsiteX59" fmla="*/ 498383 w 980604"/>
                    <a:gd name="connsiteY59" fmla="*/ 32748 h 1508632"/>
                    <a:gd name="connsiteX60" fmla="*/ 496478 w 980604"/>
                    <a:gd name="connsiteY60" fmla="*/ 27033 h 1508632"/>
                    <a:gd name="connsiteX61" fmla="*/ 492668 w 980604"/>
                    <a:gd name="connsiteY61" fmla="*/ 21318 h 1508632"/>
                    <a:gd name="connsiteX62" fmla="*/ 486953 w 980604"/>
                    <a:gd name="connsiteY62" fmla="*/ 9888 h 1508632"/>
                    <a:gd name="connsiteX63" fmla="*/ 481238 w 980604"/>
                    <a:gd name="connsiteY63" fmla="*/ 6078 h 1508632"/>
                    <a:gd name="connsiteX64" fmla="*/ 437886 w 980604"/>
                    <a:gd name="connsiteY64" fmla="*/ 7777 h 1508632"/>
                    <a:gd name="connsiteX65" fmla="*/ 433614 w 980604"/>
                    <a:gd name="connsiteY65" fmla="*/ 98034 h 1508632"/>
                    <a:gd name="connsiteX66" fmla="*/ 444837 w 980604"/>
                    <a:gd name="connsiteY66" fmla="*/ 218512 h 1508632"/>
                    <a:gd name="connsiteX67" fmla="*/ 448853 w 980604"/>
                    <a:gd name="connsiteY67" fmla="*/ 413748 h 1508632"/>
                    <a:gd name="connsiteX68" fmla="*/ 453179 w 980604"/>
                    <a:gd name="connsiteY68" fmla="*/ 749592 h 1508632"/>
                    <a:gd name="connsiteX69" fmla="*/ 436085 w 980604"/>
                    <a:gd name="connsiteY69" fmla="*/ 856738 h 1508632"/>
                    <a:gd name="connsiteX0" fmla="*/ 436085 w 980604"/>
                    <a:gd name="connsiteY0" fmla="*/ 856738 h 1508632"/>
                    <a:gd name="connsiteX1" fmla="*/ 400661 w 980604"/>
                    <a:gd name="connsiteY1" fmla="*/ 919551 h 1508632"/>
                    <a:gd name="connsiteX2" fmla="*/ 350875 w 980604"/>
                    <a:gd name="connsiteY2" fmla="*/ 956107 h 1508632"/>
                    <a:gd name="connsiteX3" fmla="*/ 271122 w 980604"/>
                    <a:gd name="connsiteY3" fmla="*/ 959711 h 1508632"/>
                    <a:gd name="connsiteX4" fmla="*/ 179887 w 980604"/>
                    <a:gd name="connsiteY4" fmla="*/ 927532 h 1508632"/>
                    <a:gd name="connsiteX5" fmla="*/ 67853 w 980604"/>
                    <a:gd name="connsiteY5" fmla="*/ 867138 h 1508632"/>
                    <a:gd name="connsiteX6" fmla="*/ 54518 w 980604"/>
                    <a:gd name="connsiteY6" fmla="*/ 888093 h 1508632"/>
                    <a:gd name="connsiteX7" fmla="*/ 58328 w 980604"/>
                    <a:gd name="connsiteY7" fmla="*/ 926193 h 1508632"/>
                    <a:gd name="connsiteX8" fmla="*/ 88808 w 980604"/>
                    <a:gd name="connsiteY8" fmla="*/ 950958 h 1508632"/>
                    <a:gd name="connsiteX9" fmla="*/ 174533 w 980604"/>
                    <a:gd name="connsiteY9" fmla="*/ 981799 h 1508632"/>
                    <a:gd name="connsiteX10" fmla="*/ 270555 w 980604"/>
                    <a:gd name="connsiteY10" fmla="*/ 1028652 h 1508632"/>
                    <a:gd name="connsiteX11" fmla="*/ 286928 w 980604"/>
                    <a:gd name="connsiteY11" fmla="*/ 1069068 h 1508632"/>
                    <a:gd name="connsiteX12" fmla="*/ 272615 w 980604"/>
                    <a:gd name="connsiteY12" fmla="*/ 1111957 h 1508632"/>
                    <a:gd name="connsiteX13" fmla="*/ 194458 w 980604"/>
                    <a:gd name="connsiteY13" fmla="*/ 1142951 h 1508632"/>
                    <a:gd name="connsiteX14" fmla="*/ 88295 w 980604"/>
                    <a:gd name="connsiteY14" fmla="*/ 1157831 h 1508632"/>
                    <a:gd name="connsiteX15" fmla="*/ 12608 w 980604"/>
                    <a:gd name="connsiteY15" fmla="*/ 1168128 h 1508632"/>
                    <a:gd name="connsiteX16" fmla="*/ 14513 w 980604"/>
                    <a:gd name="connsiteY16" fmla="*/ 1206228 h 1508632"/>
                    <a:gd name="connsiteX17" fmla="*/ 153578 w 980604"/>
                    <a:gd name="connsiteY17" fmla="*/ 1214981 h 1508632"/>
                    <a:gd name="connsiteX18" fmla="*/ 344233 w 980604"/>
                    <a:gd name="connsiteY18" fmla="*/ 1210038 h 1508632"/>
                    <a:gd name="connsiteX19" fmla="*/ 370748 w 980604"/>
                    <a:gd name="connsiteY19" fmla="*/ 1266261 h 1508632"/>
                    <a:gd name="connsiteX20" fmla="*/ 343305 w 980604"/>
                    <a:gd name="connsiteY20" fmla="*/ 1349154 h 1508632"/>
                    <a:gd name="connsiteX21" fmla="*/ 336458 w 980604"/>
                    <a:gd name="connsiteY21" fmla="*/ 1412946 h 1508632"/>
                    <a:gd name="connsiteX22" fmla="*/ 340268 w 980604"/>
                    <a:gd name="connsiteY22" fmla="*/ 1455783 h 1508632"/>
                    <a:gd name="connsiteX23" fmla="*/ 372653 w 980604"/>
                    <a:gd name="connsiteY23" fmla="*/ 1505313 h 1508632"/>
                    <a:gd name="connsiteX24" fmla="*/ 395513 w 980604"/>
                    <a:gd name="connsiteY24" fmla="*/ 1507218 h 1508632"/>
                    <a:gd name="connsiteX25" fmla="*/ 405038 w 980604"/>
                    <a:gd name="connsiteY25" fmla="*/ 1484358 h 1508632"/>
                    <a:gd name="connsiteX26" fmla="*/ 411319 w 980604"/>
                    <a:gd name="connsiteY26" fmla="*/ 1443993 h 1508632"/>
                    <a:gd name="connsiteX27" fmla="*/ 417601 w 980604"/>
                    <a:gd name="connsiteY27" fmla="*/ 1381900 h 1508632"/>
                    <a:gd name="connsiteX28" fmla="*/ 432275 w 980604"/>
                    <a:gd name="connsiteY28" fmla="*/ 1321712 h 1508632"/>
                    <a:gd name="connsiteX29" fmla="*/ 475523 w 980604"/>
                    <a:gd name="connsiteY29" fmla="*/ 1257663 h 1508632"/>
                    <a:gd name="connsiteX30" fmla="*/ 536689 w 980604"/>
                    <a:gd name="connsiteY30" fmla="*/ 1222651 h 1508632"/>
                    <a:gd name="connsiteX31" fmla="*/ 609388 w 980604"/>
                    <a:gd name="connsiteY31" fmla="*/ 1214260 h 1508632"/>
                    <a:gd name="connsiteX32" fmla="*/ 709117 w 980604"/>
                    <a:gd name="connsiteY32" fmla="*/ 1279441 h 1508632"/>
                    <a:gd name="connsiteX33" fmla="*/ 786038 w 980604"/>
                    <a:gd name="connsiteY33" fmla="*/ 1316358 h 1508632"/>
                    <a:gd name="connsiteX34" fmla="*/ 828669 w 980604"/>
                    <a:gd name="connsiteY34" fmla="*/ 1296484 h 1508632"/>
                    <a:gd name="connsiteX35" fmla="*/ 769511 w 980604"/>
                    <a:gd name="connsiteY35" fmla="*/ 1241290 h 1508632"/>
                    <a:gd name="connsiteX36" fmla="*/ 656498 w 980604"/>
                    <a:gd name="connsiteY36" fmla="*/ 1149078 h 1508632"/>
                    <a:gd name="connsiteX37" fmla="*/ 654232 w 980604"/>
                    <a:gd name="connsiteY37" fmla="*/ 1100681 h 1508632"/>
                    <a:gd name="connsiteX38" fmla="*/ 679358 w 980604"/>
                    <a:gd name="connsiteY38" fmla="*/ 1082403 h 1508632"/>
                    <a:gd name="connsiteX39" fmla="*/ 732698 w 980604"/>
                    <a:gd name="connsiteY39" fmla="*/ 1074783 h 1508632"/>
                    <a:gd name="connsiteX40" fmla="*/ 907958 w 980604"/>
                    <a:gd name="connsiteY40" fmla="*/ 1084308 h 1508632"/>
                    <a:gd name="connsiteX41" fmla="*/ 964655 w 980604"/>
                    <a:gd name="connsiteY41" fmla="*/ 1088175 h 1508632"/>
                    <a:gd name="connsiteX42" fmla="*/ 978443 w 980604"/>
                    <a:gd name="connsiteY42" fmla="*/ 1046568 h 1508632"/>
                    <a:gd name="connsiteX43" fmla="*/ 926854 w 980604"/>
                    <a:gd name="connsiteY43" fmla="*/ 1027158 h 1508632"/>
                    <a:gd name="connsiteX44" fmla="*/ 811420 w 980604"/>
                    <a:gd name="connsiteY44" fmla="*/ 1029629 h 1508632"/>
                    <a:gd name="connsiteX45" fmla="*/ 654594 w 980604"/>
                    <a:gd name="connsiteY45" fmla="*/ 1042398 h 1508632"/>
                    <a:gd name="connsiteX46" fmla="*/ 648312 w 980604"/>
                    <a:gd name="connsiteY46" fmla="*/ 1018611 h 1508632"/>
                    <a:gd name="connsiteX47" fmla="*/ 681263 w 980604"/>
                    <a:gd name="connsiteY47" fmla="*/ 985248 h 1508632"/>
                    <a:gd name="connsiteX48" fmla="*/ 725078 w 980604"/>
                    <a:gd name="connsiteY48" fmla="*/ 945243 h 1508632"/>
                    <a:gd name="connsiteX49" fmla="*/ 740318 w 980604"/>
                    <a:gd name="connsiteY49" fmla="*/ 931908 h 1508632"/>
                    <a:gd name="connsiteX50" fmla="*/ 761273 w 980604"/>
                    <a:gd name="connsiteY50" fmla="*/ 910953 h 1508632"/>
                    <a:gd name="connsiteX51" fmla="*/ 774608 w 980604"/>
                    <a:gd name="connsiteY51" fmla="*/ 882378 h 1508632"/>
                    <a:gd name="connsiteX52" fmla="*/ 772703 w 980604"/>
                    <a:gd name="connsiteY52" fmla="*/ 867138 h 1508632"/>
                    <a:gd name="connsiteX53" fmla="*/ 746033 w 980604"/>
                    <a:gd name="connsiteY53" fmla="*/ 867138 h 1508632"/>
                    <a:gd name="connsiteX54" fmla="*/ 690634 w 980604"/>
                    <a:gd name="connsiteY54" fmla="*/ 906732 h 1508632"/>
                    <a:gd name="connsiteX55" fmla="*/ 591059 w 980604"/>
                    <a:gd name="connsiteY55" fmla="*/ 938034 h 1508632"/>
                    <a:gd name="connsiteX56" fmla="*/ 515528 w 980604"/>
                    <a:gd name="connsiteY56" fmla="*/ 840468 h 1508632"/>
                    <a:gd name="connsiteX57" fmla="*/ 511718 w 980604"/>
                    <a:gd name="connsiteY57" fmla="*/ 350883 h 1508632"/>
                    <a:gd name="connsiteX58" fmla="*/ 507908 w 980604"/>
                    <a:gd name="connsiteY58" fmla="*/ 59418 h 1508632"/>
                    <a:gd name="connsiteX59" fmla="*/ 498383 w 980604"/>
                    <a:gd name="connsiteY59" fmla="*/ 32748 h 1508632"/>
                    <a:gd name="connsiteX60" fmla="*/ 496478 w 980604"/>
                    <a:gd name="connsiteY60" fmla="*/ 27033 h 1508632"/>
                    <a:gd name="connsiteX61" fmla="*/ 486953 w 980604"/>
                    <a:gd name="connsiteY61" fmla="*/ 9888 h 1508632"/>
                    <a:gd name="connsiteX62" fmla="*/ 481238 w 980604"/>
                    <a:gd name="connsiteY62" fmla="*/ 6078 h 1508632"/>
                    <a:gd name="connsiteX63" fmla="*/ 437886 w 980604"/>
                    <a:gd name="connsiteY63" fmla="*/ 7777 h 1508632"/>
                    <a:gd name="connsiteX64" fmla="*/ 433614 w 980604"/>
                    <a:gd name="connsiteY64" fmla="*/ 98034 h 1508632"/>
                    <a:gd name="connsiteX65" fmla="*/ 444837 w 980604"/>
                    <a:gd name="connsiteY65" fmla="*/ 218512 h 1508632"/>
                    <a:gd name="connsiteX66" fmla="*/ 448853 w 980604"/>
                    <a:gd name="connsiteY66" fmla="*/ 413748 h 1508632"/>
                    <a:gd name="connsiteX67" fmla="*/ 453179 w 980604"/>
                    <a:gd name="connsiteY67" fmla="*/ 749592 h 1508632"/>
                    <a:gd name="connsiteX68" fmla="*/ 436085 w 980604"/>
                    <a:gd name="connsiteY68" fmla="*/ 856738 h 1508632"/>
                    <a:gd name="connsiteX0" fmla="*/ 436085 w 980604"/>
                    <a:gd name="connsiteY0" fmla="*/ 856738 h 1508632"/>
                    <a:gd name="connsiteX1" fmla="*/ 400661 w 980604"/>
                    <a:gd name="connsiteY1" fmla="*/ 919551 h 1508632"/>
                    <a:gd name="connsiteX2" fmla="*/ 350875 w 980604"/>
                    <a:gd name="connsiteY2" fmla="*/ 956107 h 1508632"/>
                    <a:gd name="connsiteX3" fmla="*/ 271122 w 980604"/>
                    <a:gd name="connsiteY3" fmla="*/ 959711 h 1508632"/>
                    <a:gd name="connsiteX4" fmla="*/ 179887 w 980604"/>
                    <a:gd name="connsiteY4" fmla="*/ 927532 h 1508632"/>
                    <a:gd name="connsiteX5" fmla="*/ 67853 w 980604"/>
                    <a:gd name="connsiteY5" fmla="*/ 867138 h 1508632"/>
                    <a:gd name="connsiteX6" fmla="*/ 54518 w 980604"/>
                    <a:gd name="connsiteY6" fmla="*/ 888093 h 1508632"/>
                    <a:gd name="connsiteX7" fmla="*/ 58328 w 980604"/>
                    <a:gd name="connsiteY7" fmla="*/ 926193 h 1508632"/>
                    <a:gd name="connsiteX8" fmla="*/ 88808 w 980604"/>
                    <a:gd name="connsiteY8" fmla="*/ 950958 h 1508632"/>
                    <a:gd name="connsiteX9" fmla="*/ 174533 w 980604"/>
                    <a:gd name="connsiteY9" fmla="*/ 981799 h 1508632"/>
                    <a:gd name="connsiteX10" fmla="*/ 270555 w 980604"/>
                    <a:gd name="connsiteY10" fmla="*/ 1028652 h 1508632"/>
                    <a:gd name="connsiteX11" fmla="*/ 286928 w 980604"/>
                    <a:gd name="connsiteY11" fmla="*/ 1069068 h 1508632"/>
                    <a:gd name="connsiteX12" fmla="*/ 272615 w 980604"/>
                    <a:gd name="connsiteY12" fmla="*/ 1111957 h 1508632"/>
                    <a:gd name="connsiteX13" fmla="*/ 194458 w 980604"/>
                    <a:gd name="connsiteY13" fmla="*/ 1142951 h 1508632"/>
                    <a:gd name="connsiteX14" fmla="*/ 88295 w 980604"/>
                    <a:gd name="connsiteY14" fmla="*/ 1157831 h 1508632"/>
                    <a:gd name="connsiteX15" fmla="*/ 12608 w 980604"/>
                    <a:gd name="connsiteY15" fmla="*/ 1168128 h 1508632"/>
                    <a:gd name="connsiteX16" fmla="*/ 14513 w 980604"/>
                    <a:gd name="connsiteY16" fmla="*/ 1206228 h 1508632"/>
                    <a:gd name="connsiteX17" fmla="*/ 153578 w 980604"/>
                    <a:gd name="connsiteY17" fmla="*/ 1214981 h 1508632"/>
                    <a:gd name="connsiteX18" fmla="*/ 344233 w 980604"/>
                    <a:gd name="connsiteY18" fmla="*/ 1210038 h 1508632"/>
                    <a:gd name="connsiteX19" fmla="*/ 370748 w 980604"/>
                    <a:gd name="connsiteY19" fmla="*/ 1266261 h 1508632"/>
                    <a:gd name="connsiteX20" fmla="*/ 343305 w 980604"/>
                    <a:gd name="connsiteY20" fmla="*/ 1349154 h 1508632"/>
                    <a:gd name="connsiteX21" fmla="*/ 336458 w 980604"/>
                    <a:gd name="connsiteY21" fmla="*/ 1412946 h 1508632"/>
                    <a:gd name="connsiteX22" fmla="*/ 340268 w 980604"/>
                    <a:gd name="connsiteY22" fmla="*/ 1455783 h 1508632"/>
                    <a:gd name="connsiteX23" fmla="*/ 372653 w 980604"/>
                    <a:gd name="connsiteY23" fmla="*/ 1505313 h 1508632"/>
                    <a:gd name="connsiteX24" fmla="*/ 395513 w 980604"/>
                    <a:gd name="connsiteY24" fmla="*/ 1507218 h 1508632"/>
                    <a:gd name="connsiteX25" fmla="*/ 405038 w 980604"/>
                    <a:gd name="connsiteY25" fmla="*/ 1484358 h 1508632"/>
                    <a:gd name="connsiteX26" fmla="*/ 411319 w 980604"/>
                    <a:gd name="connsiteY26" fmla="*/ 1443993 h 1508632"/>
                    <a:gd name="connsiteX27" fmla="*/ 417601 w 980604"/>
                    <a:gd name="connsiteY27" fmla="*/ 1381900 h 1508632"/>
                    <a:gd name="connsiteX28" fmla="*/ 432275 w 980604"/>
                    <a:gd name="connsiteY28" fmla="*/ 1321712 h 1508632"/>
                    <a:gd name="connsiteX29" fmla="*/ 475523 w 980604"/>
                    <a:gd name="connsiteY29" fmla="*/ 1257663 h 1508632"/>
                    <a:gd name="connsiteX30" fmla="*/ 536689 w 980604"/>
                    <a:gd name="connsiteY30" fmla="*/ 1222651 h 1508632"/>
                    <a:gd name="connsiteX31" fmla="*/ 609388 w 980604"/>
                    <a:gd name="connsiteY31" fmla="*/ 1214260 h 1508632"/>
                    <a:gd name="connsiteX32" fmla="*/ 709117 w 980604"/>
                    <a:gd name="connsiteY32" fmla="*/ 1279441 h 1508632"/>
                    <a:gd name="connsiteX33" fmla="*/ 786038 w 980604"/>
                    <a:gd name="connsiteY33" fmla="*/ 1316358 h 1508632"/>
                    <a:gd name="connsiteX34" fmla="*/ 828669 w 980604"/>
                    <a:gd name="connsiteY34" fmla="*/ 1296484 h 1508632"/>
                    <a:gd name="connsiteX35" fmla="*/ 769511 w 980604"/>
                    <a:gd name="connsiteY35" fmla="*/ 1241290 h 1508632"/>
                    <a:gd name="connsiteX36" fmla="*/ 656498 w 980604"/>
                    <a:gd name="connsiteY36" fmla="*/ 1149078 h 1508632"/>
                    <a:gd name="connsiteX37" fmla="*/ 654232 w 980604"/>
                    <a:gd name="connsiteY37" fmla="*/ 1100681 h 1508632"/>
                    <a:gd name="connsiteX38" fmla="*/ 679358 w 980604"/>
                    <a:gd name="connsiteY38" fmla="*/ 1082403 h 1508632"/>
                    <a:gd name="connsiteX39" fmla="*/ 732698 w 980604"/>
                    <a:gd name="connsiteY39" fmla="*/ 1074783 h 1508632"/>
                    <a:gd name="connsiteX40" fmla="*/ 907958 w 980604"/>
                    <a:gd name="connsiteY40" fmla="*/ 1084308 h 1508632"/>
                    <a:gd name="connsiteX41" fmla="*/ 964655 w 980604"/>
                    <a:gd name="connsiteY41" fmla="*/ 1088175 h 1508632"/>
                    <a:gd name="connsiteX42" fmla="*/ 978443 w 980604"/>
                    <a:gd name="connsiteY42" fmla="*/ 1046568 h 1508632"/>
                    <a:gd name="connsiteX43" fmla="*/ 926854 w 980604"/>
                    <a:gd name="connsiteY43" fmla="*/ 1027158 h 1508632"/>
                    <a:gd name="connsiteX44" fmla="*/ 811420 w 980604"/>
                    <a:gd name="connsiteY44" fmla="*/ 1029629 h 1508632"/>
                    <a:gd name="connsiteX45" fmla="*/ 654594 w 980604"/>
                    <a:gd name="connsiteY45" fmla="*/ 1042398 h 1508632"/>
                    <a:gd name="connsiteX46" fmla="*/ 648312 w 980604"/>
                    <a:gd name="connsiteY46" fmla="*/ 1018611 h 1508632"/>
                    <a:gd name="connsiteX47" fmla="*/ 681263 w 980604"/>
                    <a:gd name="connsiteY47" fmla="*/ 985248 h 1508632"/>
                    <a:gd name="connsiteX48" fmla="*/ 725078 w 980604"/>
                    <a:gd name="connsiteY48" fmla="*/ 945243 h 1508632"/>
                    <a:gd name="connsiteX49" fmla="*/ 740318 w 980604"/>
                    <a:gd name="connsiteY49" fmla="*/ 931908 h 1508632"/>
                    <a:gd name="connsiteX50" fmla="*/ 761273 w 980604"/>
                    <a:gd name="connsiteY50" fmla="*/ 910953 h 1508632"/>
                    <a:gd name="connsiteX51" fmla="*/ 774608 w 980604"/>
                    <a:gd name="connsiteY51" fmla="*/ 882378 h 1508632"/>
                    <a:gd name="connsiteX52" fmla="*/ 772703 w 980604"/>
                    <a:gd name="connsiteY52" fmla="*/ 867138 h 1508632"/>
                    <a:gd name="connsiteX53" fmla="*/ 746033 w 980604"/>
                    <a:gd name="connsiteY53" fmla="*/ 867138 h 1508632"/>
                    <a:gd name="connsiteX54" fmla="*/ 690634 w 980604"/>
                    <a:gd name="connsiteY54" fmla="*/ 906732 h 1508632"/>
                    <a:gd name="connsiteX55" fmla="*/ 591059 w 980604"/>
                    <a:gd name="connsiteY55" fmla="*/ 938034 h 1508632"/>
                    <a:gd name="connsiteX56" fmla="*/ 515528 w 980604"/>
                    <a:gd name="connsiteY56" fmla="*/ 840468 h 1508632"/>
                    <a:gd name="connsiteX57" fmla="*/ 511718 w 980604"/>
                    <a:gd name="connsiteY57" fmla="*/ 350883 h 1508632"/>
                    <a:gd name="connsiteX58" fmla="*/ 507908 w 980604"/>
                    <a:gd name="connsiteY58" fmla="*/ 59418 h 1508632"/>
                    <a:gd name="connsiteX59" fmla="*/ 498383 w 980604"/>
                    <a:gd name="connsiteY59" fmla="*/ 32748 h 1508632"/>
                    <a:gd name="connsiteX60" fmla="*/ 486953 w 980604"/>
                    <a:gd name="connsiteY60" fmla="*/ 9888 h 1508632"/>
                    <a:gd name="connsiteX61" fmla="*/ 481238 w 980604"/>
                    <a:gd name="connsiteY61" fmla="*/ 6078 h 1508632"/>
                    <a:gd name="connsiteX62" fmla="*/ 437886 w 980604"/>
                    <a:gd name="connsiteY62" fmla="*/ 7777 h 1508632"/>
                    <a:gd name="connsiteX63" fmla="*/ 433614 w 980604"/>
                    <a:gd name="connsiteY63" fmla="*/ 98034 h 1508632"/>
                    <a:gd name="connsiteX64" fmla="*/ 444837 w 980604"/>
                    <a:gd name="connsiteY64" fmla="*/ 218512 h 1508632"/>
                    <a:gd name="connsiteX65" fmla="*/ 448853 w 980604"/>
                    <a:gd name="connsiteY65" fmla="*/ 413748 h 1508632"/>
                    <a:gd name="connsiteX66" fmla="*/ 453179 w 980604"/>
                    <a:gd name="connsiteY66" fmla="*/ 749592 h 1508632"/>
                    <a:gd name="connsiteX67" fmla="*/ 436085 w 980604"/>
                    <a:gd name="connsiteY67" fmla="*/ 856738 h 1508632"/>
                    <a:gd name="connsiteX0" fmla="*/ 436085 w 980604"/>
                    <a:gd name="connsiteY0" fmla="*/ 855878 h 1507772"/>
                    <a:gd name="connsiteX1" fmla="*/ 400661 w 980604"/>
                    <a:gd name="connsiteY1" fmla="*/ 918691 h 1507772"/>
                    <a:gd name="connsiteX2" fmla="*/ 350875 w 980604"/>
                    <a:gd name="connsiteY2" fmla="*/ 955247 h 1507772"/>
                    <a:gd name="connsiteX3" fmla="*/ 271122 w 980604"/>
                    <a:gd name="connsiteY3" fmla="*/ 958851 h 1507772"/>
                    <a:gd name="connsiteX4" fmla="*/ 179887 w 980604"/>
                    <a:gd name="connsiteY4" fmla="*/ 926672 h 1507772"/>
                    <a:gd name="connsiteX5" fmla="*/ 67853 w 980604"/>
                    <a:gd name="connsiteY5" fmla="*/ 866278 h 1507772"/>
                    <a:gd name="connsiteX6" fmla="*/ 54518 w 980604"/>
                    <a:gd name="connsiteY6" fmla="*/ 887233 h 1507772"/>
                    <a:gd name="connsiteX7" fmla="*/ 58328 w 980604"/>
                    <a:gd name="connsiteY7" fmla="*/ 925333 h 1507772"/>
                    <a:gd name="connsiteX8" fmla="*/ 88808 w 980604"/>
                    <a:gd name="connsiteY8" fmla="*/ 950098 h 1507772"/>
                    <a:gd name="connsiteX9" fmla="*/ 174533 w 980604"/>
                    <a:gd name="connsiteY9" fmla="*/ 980939 h 1507772"/>
                    <a:gd name="connsiteX10" fmla="*/ 270555 w 980604"/>
                    <a:gd name="connsiteY10" fmla="*/ 1027792 h 1507772"/>
                    <a:gd name="connsiteX11" fmla="*/ 286928 w 980604"/>
                    <a:gd name="connsiteY11" fmla="*/ 1068208 h 1507772"/>
                    <a:gd name="connsiteX12" fmla="*/ 272615 w 980604"/>
                    <a:gd name="connsiteY12" fmla="*/ 1111097 h 1507772"/>
                    <a:gd name="connsiteX13" fmla="*/ 194458 w 980604"/>
                    <a:gd name="connsiteY13" fmla="*/ 1142091 h 1507772"/>
                    <a:gd name="connsiteX14" fmla="*/ 88295 w 980604"/>
                    <a:gd name="connsiteY14" fmla="*/ 1156971 h 1507772"/>
                    <a:gd name="connsiteX15" fmla="*/ 12608 w 980604"/>
                    <a:gd name="connsiteY15" fmla="*/ 1167268 h 1507772"/>
                    <a:gd name="connsiteX16" fmla="*/ 14513 w 980604"/>
                    <a:gd name="connsiteY16" fmla="*/ 1205368 h 1507772"/>
                    <a:gd name="connsiteX17" fmla="*/ 153578 w 980604"/>
                    <a:gd name="connsiteY17" fmla="*/ 1214121 h 1507772"/>
                    <a:gd name="connsiteX18" fmla="*/ 344233 w 980604"/>
                    <a:gd name="connsiteY18" fmla="*/ 1209178 h 1507772"/>
                    <a:gd name="connsiteX19" fmla="*/ 370748 w 980604"/>
                    <a:gd name="connsiteY19" fmla="*/ 1265401 h 1507772"/>
                    <a:gd name="connsiteX20" fmla="*/ 343305 w 980604"/>
                    <a:gd name="connsiteY20" fmla="*/ 1348294 h 1507772"/>
                    <a:gd name="connsiteX21" fmla="*/ 336458 w 980604"/>
                    <a:gd name="connsiteY21" fmla="*/ 1412086 h 1507772"/>
                    <a:gd name="connsiteX22" fmla="*/ 340268 w 980604"/>
                    <a:gd name="connsiteY22" fmla="*/ 1454923 h 1507772"/>
                    <a:gd name="connsiteX23" fmla="*/ 372653 w 980604"/>
                    <a:gd name="connsiteY23" fmla="*/ 1504453 h 1507772"/>
                    <a:gd name="connsiteX24" fmla="*/ 395513 w 980604"/>
                    <a:gd name="connsiteY24" fmla="*/ 1506358 h 1507772"/>
                    <a:gd name="connsiteX25" fmla="*/ 405038 w 980604"/>
                    <a:gd name="connsiteY25" fmla="*/ 1483498 h 1507772"/>
                    <a:gd name="connsiteX26" fmla="*/ 411319 w 980604"/>
                    <a:gd name="connsiteY26" fmla="*/ 1443133 h 1507772"/>
                    <a:gd name="connsiteX27" fmla="*/ 417601 w 980604"/>
                    <a:gd name="connsiteY27" fmla="*/ 1381040 h 1507772"/>
                    <a:gd name="connsiteX28" fmla="*/ 432275 w 980604"/>
                    <a:gd name="connsiteY28" fmla="*/ 1320852 h 1507772"/>
                    <a:gd name="connsiteX29" fmla="*/ 475523 w 980604"/>
                    <a:gd name="connsiteY29" fmla="*/ 1256803 h 1507772"/>
                    <a:gd name="connsiteX30" fmla="*/ 536689 w 980604"/>
                    <a:gd name="connsiteY30" fmla="*/ 1221791 h 1507772"/>
                    <a:gd name="connsiteX31" fmla="*/ 609388 w 980604"/>
                    <a:gd name="connsiteY31" fmla="*/ 1213400 h 1507772"/>
                    <a:gd name="connsiteX32" fmla="*/ 709117 w 980604"/>
                    <a:gd name="connsiteY32" fmla="*/ 1278581 h 1507772"/>
                    <a:gd name="connsiteX33" fmla="*/ 786038 w 980604"/>
                    <a:gd name="connsiteY33" fmla="*/ 1315498 h 1507772"/>
                    <a:gd name="connsiteX34" fmla="*/ 828669 w 980604"/>
                    <a:gd name="connsiteY34" fmla="*/ 1295624 h 1507772"/>
                    <a:gd name="connsiteX35" fmla="*/ 769511 w 980604"/>
                    <a:gd name="connsiteY35" fmla="*/ 1240430 h 1507772"/>
                    <a:gd name="connsiteX36" fmla="*/ 656498 w 980604"/>
                    <a:gd name="connsiteY36" fmla="*/ 1148218 h 1507772"/>
                    <a:gd name="connsiteX37" fmla="*/ 654232 w 980604"/>
                    <a:gd name="connsiteY37" fmla="*/ 1099821 h 1507772"/>
                    <a:gd name="connsiteX38" fmla="*/ 679358 w 980604"/>
                    <a:gd name="connsiteY38" fmla="*/ 1081543 h 1507772"/>
                    <a:gd name="connsiteX39" fmla="*/ 732698 w 980604"/>
                    <a:gd name="connsiteY39" fmla="*/ 1073923 h 1507772"/>
                    <a:gd name="connsiteX40" fmla="*/ 907958 w 980604"/>
                    <a:gd name="connsiteY40" fmla="*/ 1083448 h 1507772"/>
                    <a:gd name="connsiteX41" fmla="*/ 964655 w 980604"/>
                    <a:gd name="connsiteY41" fmla="*/ 1087315 h 1507772"/>
                    <a:gd name="connsiteX42" fmla="*/ 978443 w 980604"/>
                    <a:gd name="connsiteY42" fmla="*/ 1045708 h 1507772"/>
                    <a:gd name="connsiteX43" fmla="*/ 926854 w 980604"/>
                    <a:gd name="connsiteY43" fmla="*/ 1026298 h 1507772"/>
                    <a:gd name="connsiteX44" fmla="*/ 811420 w 980604"/>
                    <a:gd name="connsiteY44" fmla="*/ 1028769 h 1507772"/>
                    <a:gd name="connsiteX45" fmla="*/ 654594 w 980604"/>
                    <a:gd name="connsiteY45" fmla="*/ 1041538 h 1507772"/>
                    <a:gd name="connsiteX46" fmla="*/ 648312 w 980604"/>
                    <a:gd name="connsiteY46" fmla="*/ 1017751 h 1507772"/>
                    <a:gd name="connsiteX47" fmla="*/ 681263 w 980604"/>
                    <a:gd name="connsiteY47" fmla="*/ 984388 h 1507772"/>
                    <a:gd name="connsiteX48" fmla="*/ 725078 w 980604"/>
                    <a:gd name="connsiteY48" fmla="*/ 944383 h 1507772"/>
                    <a:gd name="connsiteX49" fmla="*/ 740318 w 980604"/>
                    <a:gd name="connsiteY49" fmla="*/ 931048 h 1507772"/>
                    <a:gd name="connsiteX50" fmla="*/ 761273 w 980604"/>
                    <a:gd name="connsiteY50" fmla="*/ 910093 h 1507772"/>
                    <a:gd name="connsiteX51" fmla="*/ 774608 w 980604"/>
                    <a:gd name="connsiteY51" fmla="*/ 881518 h 1507772"/>
                    <a:gd name="connsiteX52" fmla="*/ 772703 w 980604"/>
                    <a:gd name="connsiteY52" fmla="*/ 866278 h 1507772"/>
                    <a:gd name="connsiteX53" fmla="*/ 746033 w 980604"/>
                    <a:gd name="connsiteY53" fmla="*/ 866278 h 1507772"/>
                    <a:gd name="connsiteX54" fmla="*/ 690634 w 980604"/>
                    <a:gd name="connsiteY54" fmla="*/ 905872 h 1507772"/>
                    <a:gd name="connsiteX55" fmla="*/ 591059 w 980604"/>
                    <a:gd name="connsiteY55" fmla="*/ 937174 h 1507772"/>
                    <a:gd name="connsiteX56" fmla="*/ 515528 w 980604"/>
                    <a:gd name="connsiteY56" fmla="*/ 839608 h 1507772"/>
                    <a:gd name="connsiteX57" fmla="*/ 511718 w 980604"/>
                    <a:gd name="connsiteY57" fmla="*/ 350023 h 1507772"/>
                    <a:gd name="connsiteX58" fmla="*/ 507908 w 980604"/>
                    <a:gd name="connsiteY58" fmla="*/ 58558 h 1507772"/>
                    <a:gd name="connsiteX59" fmla="*/ 498383 w 980604"/>
                    <a:gd name="connsiteY59" fmla="*/ 31888 h 1507772"/>
                    <a:gd name="connsiteX60" fmla="*/ 486953 w 980604"/>
                    <a:gd name="connsiteY60" fmla="*/ 9028 h 1507772"/>
                    <a:gd name="connsiteX61" fmla="*/ 437886 w 980604"/>
                    <a:gd name="connsiteY61" fmla="*/ 6917 h 1507772"/>
                    <a:gd name="connsiteX62" fmla="*/ 433614 w 980604"/>
                    <a:gd name="connsiteY62" fmla="*/ 97174 h 1507772"/>
                    <a:gd name="connsiteX63" fmla="*/ 444837 w 980604"/>
                    <a:gd name="connsiteY63" fmla="*/ 217652 h 1507772"/>
                    <a:gd name="connsiteX64" fmla="*/ 448853 w 980604"/>
                    <a:gd name="connsiteY64" fmla="*/ 412888 h 1507772"/>
                    <a:gd name="connsiteX65" fmla="*/ 453179 w 980604"/>
                    <a:gd name="connsiteY65" fmla="*/ 748732 h 1507772"/>
                    <a:gd name="connsiteX66" fmla="*/ 436085 w 980604"/>
                    <a:gd name="connsiteY66" fmla="*/ 855878 h 1507772"/>
                    <a:gd name="connsiteX0" fmla="*/ 436085 w 980604"/>
                    <a:gd name="connsiteY0" fmla="*/ 859152 h 1511046"/>
                    <a:gd name="connsiteX1" fmla="*/ 400661 w 980604"/>
                    <a:gd name="connsiteY1" fmla="*/ 921965 h 1511046"/>
                    <a:gd name="connsiteX2" fmla="*/ 350875 w 980604"/>
                    <a:gd name="connsiteY2" fmla="*/ 958521 h 1511046"/>
                    <a:gd name="connsiteX3" fmla="*/ 271122 w 980604"/>
                    <a:gd name="connsiteY3" fmla="*/ 962125 h 1511046"/>
                    <a:gd name="connsiteX4" fmla="*/ 179887 w 980604"/>
                    <a:gd name="connsiteY4" fmla="*/ 929946 h 1511046"/>
                    <a:gd name="connsiteX5" fmla="*/ 67853 w 980604"/>
                    <a:gd name="connsiteY5" fmla="*/ 869552 h 1511046"/>
                    <a:gd name="connsiteX6" fmla="*/ 54518 w 980604"/>
                    <a:gd name="connsiteY6" fmla="*/ 890507 h 1511046"/>
                    <a:gd name="connsiteX7" fmla="*/ 58328 w 980604"/>
                    <a:gd name="connsiteY7" fmla="*/ 928607 h 1511046"/>
                    <a:gd name="connsiteX8" fmla="*/ 88808 w 980604"/>
                    <a:gd name="connsiteY8" fmla="*/ 953372 h 1511046"/>
                    <a:gd name="connsiteX9" fmla="*/ 174533 w 980604"/>
                    <a:gd name="connsiteY9" fmla="*/ 984213 h 1511046"/>
                    <a:gd name="connsiteX10" fmla="*/ 270555 w 980604"/>
                    <a:gd name="connsiteY10" fmla="*/ 1031066 h 1511046"/>
                    <a:gd name="connsiteX11" fmla="*/ 286928 w 980604"/>
                    <a:gd name="connsiteY11" fmla="*/ 1071482 h 1511046"/>
                    <a:gd name="connsiteX12" fmla="*/ 272615 w 980604"/>
                    <a:gd name="connsiteY12" fmla="*/ 1114371 h 1511046"/>
                    <a:gd name="connsiteX13" fmla="*/ 194458 w 980604"/>
                    <a:gd name="connsiteY13" fmla="*/ 1145365 h 1511046"/>
                    <a:gd name="connsiteX14" fmla="*/ 88295 w 980604"/>
                    <a:gd name="connsiteY14" fmla="*/ 1160245 h 1511046"/>
                    <a:gd name="connsiteX15" fmla="*/ 12608 w 980604"/>
                    <a:gd name="connsiteY15" fmla="*/ 1170542 h 1511046"/>
                    <a:gd name="connsiteX16" fmla="*/ 14513 w 980604"/>
                    <a:gd name="connsiteY16" fmla="*/ 1208642 h 1511046"/>
                    <a:gd name="connsiteX17" fmla="*/ 153578 w 980604"/>
                    <a:gd name="connsiteY17" fmla="*/ 1217395 h 1511046"/>
                    <a:gd name="connsiteX18" fmla="*/ 344233 w 980604"/>
                    <a:gd name="connsiteY18" fmla="*/ 1212452 h 1511046"/>
                    <a:gd name="connsiteX19" fmla="*/ 370748 w 980604"/>
                    <a:gd name="connsiteY19" fmla="*/ 1268675 h 1511046"/>
                    <a:gd name="connsiteX20" fmla="*/ 343305 w 980604"/>
                    <a:gd name="connsiteY20" fmla="*/ 1351568 h 1511046"/>
                    <a:gd name="connsiteX21" fmla="*/ 336458 w 980604"/>
                    <a:gd name="connsiteY21" fmla="*/ 1415360 h 1511046"/>
                    <a:gd name="connsiteX22" fmla="*/ 340268 w 980604"/>
                    <a:gd name="connsiteY22" fmla="*/ 1458197 h 1511046"/>
                    <a:gd name="connsiteX23" fmla="*/ 372653 w 980604"/>
                    <a:gd name="connsiteY23" fmla="*/ 1507727 h 1511046"/>
                    <a:gd name="connsiteX24" fmla="*/ 395513 w 980604"/>
                    <a:gd name="connsiteY24" fmla="*/ 1509632 h 1511046"/>
                    <a:gd name="connsiteX25" fmla="*/ 405038 w 980604"/>
                    <a:gd name="connsiteY25" fmla="*/ 1486772 h 1511046"/>
                    <a:gd name="connsiteX26" fmla="*/ 411319 w 980604"/>
                    <a:gd name="connsiteY26" fmla="*/ 1446407 h 1511046"/>
                    <a:gd name="connsiteX27" fmla="*/ 417601 w 980604"/>
                    <a:gd name="connsiteY27" fmla="*/ 1384314 h 1511046"/>
                    <a:gd name="connsiteX28" fmla="*/ 432275 w 980604"/>
                    <a:gd name="connsiteY28" fmla="*/ 1324126 h 1511046"/>
                    <a:gd name="connsiteX29" fmla="*/ 475523 w 980604"/>
                    <a:gd name="connsiteY29" fmla="*/ 1260077 h 1511046"/>
                    <a:gd name="connsiteX30" fmla="*/ 536689 w 980604"/>
                    <a:gd name="connsiteY30" fmla="*/ 1225065 h 1511046"/>
                    <a:gd name="connsiteX31" fmla="*/ 609388 w 980604"/>
                    <a:gd name="connsiteY31" fmla="*/ 1216674 h 1511046"/>
                    <a:gd name="connsiteX32" fmla="*/ 709117 w 980604"/>
                    <a:gd name="connsiteY32" fmla="*/ 1281855 h 1511046"/>
                    <a:gd name="connsiteX33" fmla="*/ 786038 w 980604"/>
                    <a:gd name="connsiteY33" fmla="*/ 1318772 h 1511046"/>
                    <a:gd name="connsiteX34" fmla="*/ 828669 w 980604"/>
                    <a:gd name="connsiteY34" fmla="*/ 1298898 h 1511046"/>
                    <a:gd name="connsiteX35" fmla="*/ 769511 w 980604"/>
                    <a:gd name="connsiteY35" fmla="*/ 1243704 h 1511046"/>
                    <a:gd name="connsiteX36" fmla="*/ 656498 w 980604"/>
                    <a:gd name="connsiteY36" fmla="*/ 1151492 h 1511046"/>
                    <a:gd name="connsiteX37" fmla="*/ 654232 w 980604"/>
                    <a:gd name="connsiteY37" fmla="*/ 1103095 h 1511046"/>
                    <a:gd name="connsiteX38" fmla="*/ 679358 w 980604"/>
                    <a:gd name="connsiteY38" fmla="*/ 1084817 h 1511046"/>
                    <a:gd name="connsiteX39" fmla="*/ 732698 w 980604"/>
                    <a:gd name="connsiteY39" fmla="*/ 1077197 h 1511046"/>
                    <a:gd name="connsiteX40" fmla="*/ 907958 w 980604"/>
                    <a:gd name="connsiteY40" fmla="*/ 1086722 h 1511046"/>
                    <a:gd name="connsiteX41" fmla="*/ 964655 w 980604"/>
                    <a:gd name="connsiteY41" fmla="*/ 1090589 h 1511046"/>
                    <a:gd name="connsiteX42" fmla="*/ 978443 w 980604"/>
                    <a:gd name="connsiteY42" fmla="*/ 1048982 h 1511046"/>
                    <a:gd name="connsiteX43" fmla="*/ 926854 w 980604"/>
                    <a:gd name="connsiteY43" fmla="*/ 1029572 h 1511046"/>
                    <a:gd name="connsiteX44" fmla="*/ 811420 w 980604"/>
                    <a:gd name="connsiteY44" fmla="*/ 1032043 h 1511046"/>
                    <a:gd name="connsiteX45" fmla="*/ 654594 w 980604"/>
                    <a:gd name="connsiteY45" fmla="*/ 1044812 h 1511046"/>
                    <a:gd name="connsiteX46" fmla="*/ 648312 w 980604"/>
                    <a:gd name="connsiteY46" fmla="*/ 1021025 h 1511046"/>
                    <a:gd name="connsiteX47" fmla="*/ 681263 w 980604"/>
                    <a:gd name="connsiteY47" fmla="*/ 987662 h 1511046"/>
                    <a:gd name="connsiteX48" fmla="*/ 725078 w 980604"/>
                    <a:gd name="connsiteY48" fmla="*/ 947657 h 1511046"/>
                    <a:gd name="connsiteX49" fmla="*/ 740318 w 980604"/>
                    <a:gd name="connsiteY49" fmla="*/ 934322 h 1511046"/>
                    <a:gd name="connsiteX50" fmla="*/ 761273 w 980604"/>
                    <a:gd name="connsiteY50" fmla="*/ 913367 h 1511046"/>
                    <a:gd name="connsiteX51" fmla="*/ 774608 w 980604"/>
                    <a:gd name="connsiteY51" fmla="*/ 884792 h 1511046"/>
                    <a:gd name="connsiteX52" fmla="*/ 772703 w 980604"/>
                    <a:gd name="connsiteY52" fmla="*/ 869552 h 1511046"/>
                    <a:gd name="connsiteX53" fmla="*/ 746033 w 980604"/>
                    <a:gd name="connsiteY53" fmla="*/ 869552 h 1511046"/>
                    <a:gd name="connsiteX54" fmla="*/ 690634 w 980604"/>
                    <a:gd name="connsiteY54" fmla="*/ 909146 h 1511046"/>
                    <a:gd name="connsiteX55" fmla="*/ 591059 w 980604"/>
                    <a:gd name="connsiteY55" fmla="*/ 940448 h 1511046"/>
                    <a:gd name="connsiteX56" fmla="*/ 515528 w 980604"/>
                    <a:gd name="connsiteY56" fmla="*/ 842882 h 1511046"/>
                    <a:gd name="connsiteX57" fmla="*/ 511718 w 980604"/>
                    <a:gd name="connsiteY57" fmla="*/ 353297 h 1511046"/>
                    <a:gd name="connsiteX58" fmla="*/ 507908 w 980604"/>
                    <a:gd name="connsiteY58" fmla="*/ 61832 h 1511046"/>
                    <a:gd name="connsiteX59" fmla="*/ 498383 w 980604"/>
                    <a:gd name="connsiteY59" fmla="*/ 35162 h 1511046"/>
                    <a:gd name="connsiteX60" fmla="*/ 482011 w 980604"/>
                    <a:gd name="connsiteY60" fmla="*/ 4888 h 1511046"/>
                    <a:gd name="connsiteX61" fmla="*/ 437886 w 980604"/>
                    <a:gd name="connsiteY61" fmla="*/ 10191 h 1511046"/>
                    <a:gd name="connsiteX62" fmla="*/ 433614 w 980604"/>
                    <a:gd name="connsiteY62" fmla="*/ 100448 h 1511046"/>
                    <a:gd name="connsiteX63" fmla="*/ 444837 w 980604"/>
                    <a:gd name="connsiteY63" fmla="*/ 220926 h 1511046"/>
                    <a:gd name="connsiteX64" fmla="*/ 448853 w 980604"/>
                    <a:gd name="connsiteY64" fmla="*/ 416162 h 1511046"/>
                    <a:gd name="connsiteX65" fmla="*/ 453179 w 980604"/>
                    <a:gd name="connsiteY65" fmla="*/ 752006 h 1511046"/>
                    <a:gd name="connsiteX66" fmla="*/ 436085 w 980604"/>
                    <a:gd name="connsiteY66" fmla="*/ 859152 h 1511046"/>
                    <a:gd name="connsiteX0" fmla="*/ 436085 w 980604"/>
                    <a:gd name="connsiteY0" fmla="*/ 859152 h 1511046"/>
                    <a:gd name="connsiteX1" fmla="*/ 400661 w 980604"/>
                    <a:gd name="connsiteY1" fmla="*/ 921965 h 1511046"/>
                    <a:gd name="connsiteX2" fmla="*/ 350875 w 980604"/>
                    <a:gd name="connsiteY2" fmla="*/ 958521 h 1511046"/>
                    <a:gd name="connsiteX3" fmla="*/ 271122 w 980604"/>
                    <a:gd name="connsiteY3" fmla="*/ 962125 h 1511046"/>
                    <a:gd name="connsiteX4" fmla="*/ 179887 w 980604"/>
                    <a:gd name="connsiteY4" fmla="*/ 929946 h 1511046"/>
                    <a:gd name="connsiteX5" fmla="*/ 67853 w 980604"/>
                    <a:gd name="connsiteY5" fmla="*/ 869552 h 1511046"/>
                    <a:gd name="connsiteX6" fmla="*/ 54518 w 980604"/>
                    <a:gd name="connsiteY6" fmla="*/ 890507 h 1511046"/>
                    <a:gd name="connsiteX7" fmla="*/ 58328 w 980604"/>
                    <a:gd name="connsiteY7" fmla="*/ 928607 h 1511046"/>
                    <a:gd name="connsiteX8" fmla="*/ 88808 w 980604"/>
                    <a:gd name="connsiteY8" fmla="*/ 953372 h 1511046"/>
                    <a:gd name="connsiteX9" fmla="*/ 174533 w 980604"/>
                    <a:gd name="connsiteY9" fmla="*/ 984213 h 1511046"/>
                    <a:gd name="connsiteX10" fmla="*/ 270555 w 980604"/>
                    <a:gd name="connsiteY10" fmla="*/ 1031066 h 1511046"/>
                    <a:gd name="connsiteX11" fmla="*/ 286928 w 980604"/>
                    <a:gd name="connsiteY11" fmla="*/ 1071482 h 1511046"/>
                    <a:gd name="connsiteX12" fmla="*/ 272615 w 980604"/>
                    <a:gd name="connsiteY12" fmla="*/ 1114371 h 1511046"/>
                    <a:gd name="connsiteX13" fmla="*/ 194458 w 980604"/>
                    <a:gd name="connsiteY13" fmla="*/ 1145365 h 1511046"/>
                    <a:gd name="connsiteX14" fmla="*/ 88295 w 980604"/>
                    <a:gd name="connsiteY14" fmla="*/ 1160245 h 1511046"/>
                    <a:gd name="connsiteX15" fmla="*/ 12608 w 980604"/>
                    <a:gd name="connsiteY15" fmla="*/ 1170542 h 1511046"/>
                    <a:gd name="connsiteX16" fmla="*/ 14513 w 980604"/>
                    <a:gd name="connsiteY16" fmla="*/ 1208642 h 1511046"/>
                    <a:gd name="connsiteX17" fmla="*/ 153578 w 980604"/>
                    <a:gd name="connsiteY17" fmla="*/ 1217395 h 1511046"/>
                    <a:gd name="connsiteX18" fmla="*/ 344233 w 980604"/>
                    <a:gd name="connsiteY18" fmla="*/ 1212452 h 1511046"/>
                    <a:gd name="connsiteX19" fmla="*/ 370748 w 980604"/>
                    <a:gd name="connsiteY19" fmla="*/ 1268675 h 1511046"/>
                    <a:gd name="connsiteX20" fmla="*/ 343305 w 980604"/>
                    <a:gd name="connsiteY20" fmla="*/ 1351568 h 1511046"/>
                    <a:gd name="connsiteX21" fmla="*/ 336458 w 980604"/>
                    <a:gd name="connsiteY21" fmla="*/ 1415360 h 1511046"/>
                    <a:gd name="connsiteX22" fmla="*/ 340268 w 980604"/>
                    <a:gd name="connsiteY22" fmla="*/ 1458197 h 1511046"/>
                    <a:gd name="connsiteX23" fmla="*/ 372653 w 980604"/>
                    <a:gd name="connsiteY23" fmla="*/ 1507727 h 1511046"/>
                    <a:gd name="connsiteX24" fmla="*/ 395513 w 980604"/>
                    <a:gd name="connsiteY24" fmla="*/ 1509632 h 1511046"/>
                    <a:gd name="connsiteX25" fmla="*/ 405038 w 980604"/>
                    <a:gd name="connsiteY25" fmla="*/ 1486772 h 1511046"/>
                    <a:gd name="connsiteX26" fmla="*/ 411319 w 980604"/>
                    <a:gd name="connsiteY26" fmla="*/ 1446407 h 1511046"/>
                    <a:gd name="connsiteX27" fmla="*/ 417601 w 980604"/>
                    <a:gd name="connsiteY27" fmla="*/ 1384314 h 1511046"/>
                    <a:gd name="connsiteX28" fmla="*/ 432275 w 980604"/>
                    <a:gd name="connsiteY28" fmla="*/ 1324126 h 1511046"/>
                    <a:gd name="connsiteX29" fmla="*/ 475523 w 980604"/>
                    <a:gd name="connsiteY29" fmla="*/ 1260077 h 1511046"/>
                    <a:gd name="connsiteX30" fmla="*/ 536689 w 980604"/>
                    <a:gd name="connsiteY30" fmla="*/ 1225065 h 1511046"/>
                    <a:gd name="connsiteX31" fmla="*/ 609388 w 980604"/>
                    <a:gd name="connsiteY31" fmla="*/ 1216674 h 1511046"/>
                    <a:gd name="connsiteX32" fmla="*/ 709117 w 980604"/>
                    <a:gd name="connsiteY32" fmla="*/ 1281855 h 1511046"/>
                    <a:gd name="connsiteX33" fmla="*/ 786038 w 980604"/>
                    <a:gd name="connsiteY33" fmla="*/ 1318772 h 1511046"/>
                    <a:gd name="connsiteX34" fmla="*/ 828669 w 980604"/>
                    <a:gd name="connsiteY34" fmla="*/ 1298898 h 1511046"/>
                    <a:gd name="connsiteX35" fmla="*/ 769511 w 980604"/>
                    <a:gd name="connsiteY35" fmla="*/ 1243704 h 1511046"/>
                    <a:gd name="connsiteX36" fmla="*/ 656498 w 980604"/>
                    <a:gd name="connsiteY36" fmla="*/ 1151492 h 1511046"/>
                    <a:gd name="connsiteX37" fmla="*/ 654232 w 980604"/>
                    <a:gd name="connsiteY37" fmla="*/ 1103095 h 1511046"/>
                    <a:gd name="connsiteX38" fmla="*/ 679358 w 980604"/>
                    <a:gd name="connsiteY38" fmla="*/ 1084817 h 1511046"/>
                    <a:gd name="connsiteX39" fmla="*/ 732698 w 980604"/>
                    <a:gd name="connsiteY39" fmla="*/ 1077197 h 1511046"/>
                    <a:gd name="connsiteX40" fmla="*/ 907958 w 980604"/>
                    <a:gd name="connsiteY40" fmla="*/ 1086722 h 1511046"/>
                    <a:gd name="connsiteX41" fmla="*/ 964655 w 980604"/>
                    <a:gd name="connsiteY41" fmla="*/ 1090589 h 1511046"/>
                    <a:gd name="connsiteX42" fmla="*/ 978443 w 980604"/>
                    <a:gd name="connsiteY42" fmla="*/ 1048982 h 1511046"/>
                    <a:gd name="connsiteX43" fmla="*/ 926854 w 980604"/>
                    <a:gd name="connsiteY43" fmla="*/ 1029572 h 1511046"/>
                    <a:gd name="connsiteX44" fmla="*/ 811420 w 980604"/>
                    <a:gd name="connsiteY44" fmla="*/ 1032043 h 1511046"/>
                    <a:gd name="connsiteX45" fmla="*/ 654594 w 980604"/>
                    <a:gd name="connsiteY45" fmla="*/ 1044812 h 1511046"/>
                    <a:gd name="connsiteX46" fmla="*/ 648312 w 980604"/>
                    <a:gd name="connsiteY46" fmla="*/ 1021025 h 1511046"/>
                    <a:gd name="connsiteX47" fmla="*/ 681263 w 980604"/>
                    <a:gd name="connsiteY47" fmla="*/ 987662 h 1511046"/>
                    <a:gd name="connsiteX48" fmla="*/ 725078 w 980604"/>
                    <a:gd name="connsiteY48" fmla="*/ 947657 h 1511046"/>
                    <a:gd name="connsiteX49" fmla="*/ 740318 w 980604"/>
                    <a:gd name="connsiteY49" fmla="*/ 934322 h 1511046"/>
                    <a:gd name="connsiteX50" fmla="*/ 761273 w 980604"/>
                    <a:gd name="connsiteY50" fmla="*/ 913367 h 1511046"/>
                    <a:gd name="connsiteX51" fmla="*/ 774608 w 980604"/>
                    <a:gd name="connsiteY51" fmla="*/ 884792 h 1511046"/>
                    <a:gd name="connsiteX52" fmla="*/ 772703 w 980604"/>
                    <a:gd name="connsiteY52" fmla="*/ 869552 h 1511046"/>
                    <a:gd name="connsiteX53" fmla="*/ 746033 w 980604"/>
                    <a:gd name="connsiteY53" fmla="*/ 869552 h 1511046"/>
                    <a:gd name="connsiteX54" fmla="*/ 690634 w 980604"/>
                    <a:gd name="connsiteY54" fmla="*/ 909146 h 1511046"/>
                    <a:gd name="connsiteX55" fmla="*/ 591059 w 980604"/>
                    <a:gd name="connsiteY55" fmla="*/ 940448 h 1511046"/>
                    <a:gd name="connsiteX56" fmla="*/ 515528 w 980604"/>
                    <a:gd name="connsiteY56" fmla="*/ 842882 h 1511046"/>
                    <a:gd name="connsiteX57" fmla="*/ 511718 w 980604"/>
                    <a:gd name="connsiteY57" fmla="*/ 353297 h 1511046"/>
                    <a:gd name="connsiteX58" fmla="*/ 507908 w 980604"/>
                    <a:gd name="connsiteY58" fmla="*/ 61832 h 1511046"/>
                    <a:gd name="connsiteX59" fmla="*/ 498383 w 980604"/>
                    <a:gd name="connsiteY59" fmla="*/ 35162 h 1511046"/>
                    <a:gd name="connsiteX60" fmla="*/ 482011 w 980604"/>
                    <a:gd name="connsiteY60" fmla="*/ 4888 h 1511046"/>
                    <a:gd name="connsiteX61" fmla="*/ 437886 w 980604"/>
                    <a:gd name="connsiteY61" fmla="*/ 10191 h 1511046"/>
                    <a:gd name="connsiteX62" fmla="*/ 433614 w 980604"/>
                    <a:gd name="connsiteY62" fmla="*/ 100448 h 1511046"/>
                    <a:gd name="connsiteX63" fmla="*/ 444837 w 980604"/>
                    <a:gd name="connsiteY63" fmla="*/ 220926 h 1511046"/>
                    <a:gd name="connsiteX64" fmla="*/ 448853 w 980604"/>
                    <a:gd name="connsiteY64" fmla="*/ 416162 h 1511046"/>
                    <a:gd name="connsiteX65" fmla="*/ 453179 w 980604"/>
                    <a:gd name="connsiteY65" fmla="*/ 752006 h 1511046"/>
                    <a:gd name="connsiteX66" fmla="*/ 436085 w 980604"/>
                    <a:gd name="connsiteY66" fmla="*/ 859152 h 1511046"/>
                    <a:gd name="connsiteX0" fmla="*/ 436085 w 980604"/>
                    <a:gd name="connsiteY0" fmla="*/ 859152 h 1511046"/>
                    <a:gd name="connsiteX1" fmla="*/ 400661 w 980604"/>
                    <a:gd name="connsiteY1" fmla="*/ 921965 h 1511046"/>
                    <a:gd name="connsiteX2" fmla="*/ 350875 w 980604"/>
                    <a:gd name="connsiteY2" fmla="*/ 958521 h 1511046"/>
                    <a:gd name="connsiteX3" fmla="*/ 271122 w 980604"/>
                    <a:gd name="connsiteY3" fmla="*/ 962125 h 1511046"/>
                    <a:gd name="connsiteX4" fmla="*/ 179887 w 980604"/>
                    <a:gd name="connsiteY4" fmla="*/ 929946 h 1511046"/>
                    <a:gd name="connsiteX5" fmla="*/ 67853 w 980604"/>
                    <a:gd name="connsiteY5" fmla="*/ 869552 h 1511046"/>
                    <a:gd name="connsiteX6" fmla="*/ 54518 w 980604"/>
                    <a:gd name="connsiteY6" fmla="*/ 890507 h 1511046"/>
                    <a:gd name="connsiteX7" fmla="*/ 58328 w 980604"/>
                    <a:gd name="connsiteY7" fmla="*/ 928607 h 1511046"/>
                    <a:gd name="connsiteX8" fmla="*/ 88808 w 980604"/>
                    <a:gd name="connsiteY8" fmla="*/ 953372 h 1511046"/>
                    <a:gd name="connsiteX9" fmla="*/ 174533 w 980604"/>
                    <a:gd name="connsiteY9" fmla="*/ 984213 h 1511046"/>
                    <a:gd name="connsiteX10" fmla="*/ 270555 w 980604"/>
                    <a:gd name="connsiteY10" fmla="*/ 1031066 h 1511046"/>
                    <a:gd name="connsiteX11" fmla="*/ 286928 w 980604"/>
                    <a:gd name="connsiteY11" fmla="*/ 1071482 h 1511046"/>
                    <a:gd name="connsiteX12" fmla="*/ 272615 w 980604"/>
                    <a:gd name="connsiteY12" fmla="*/ 1114371 h 1511046"/>
                    <a:gd name="connsiteX13" fmla="*/ 194458 w 980604"/>
                    <a:gd name="connsiteY13" fmla="*/ 1145365 h 1511046"/>
                    <a:gd name="connsiteX14" fmla="*/ 88295 w 980604"/>
                    <a:gd name="connsiteY14" fmla="*/ 1160245 h 1511046"/>
                    <a:gd name="connsiteX15" fmla="*/ 12608 w 980604"/>
                    <a:gd name="connsiteY15" fmla="*/ 1170542 h 1511046"/>
                    <a:gd name="connsiteX16" fmla="*/ 14513 w 980604"/>
                    <a:gd name="connsiteY16" fmla="*/ 1208642 h 1511046"/>
                    <a:gd name="connsiteX17" fmla="*/ 153578 w 980604"/>
                    <a:gd name="connsiteY17" fmla="*/ 1217395 h 1511046"/>
                    <a:gd name="connsiteX18" fmla="*/ 344233 w 980604"/>
                    <a:gd name="connsiteY18" fmla="*/ 1212452 h 1511046"/>
                    <a:gd name="connsiteX19" fmla="*/ 370748 w 980604"/>
                    <a:gd name="connsiteY19" fmla="*/ 1268675 h 1511046"/>
                    <a:gd name="connsiteX20" fmla="*/ 343305 w 980604"/>
                    <a:gd name="connsiteY20" fmla="*/ 1351568 h 1511046"/>
                    <a:gd name="connsiteX21" fmla="*/ 336458 w 980604"/>
                    <a:gd name="connsiteY21" fmla="*/ 1415360 h 1511046"/>
                    <a:gd name="connsiteX22" fmla="*/ 340268 w 980604"/>
                    <a:gd name="connsiteY22" fmla="*/ 1458197 h 1511046"/>
                    <a:gd name="connsiteX23" fmla="*/ 372653 w 980604"/>
                    <a:gd name="connsiteY23" fmla="*/ 1507727 h 1511046"/>
                    <a:gd name="connsiteX24" fmla="*/ 395513 w 980604"/>
                    <a:gd name="connsiteY24" fmla="*/ 1509632 h 1511046"/>
                    <a:gd name="connsiteX25" fmla="*/ 405038 w 980604"/>
                    <a:gd name="connsiteY25" fmla="*/ 1486772 h 1511046"/>
                    <a:gd name="connsiteX26" fmla="*/ 411319 w 980604"/>
                    <a:gd name="connsiteY26" fmla="*/ 1446407 h 1511046"/>
                    <a:gd name="connsiteX27" fmla="*/ 417601 w 980604"/>
                    <a:gd name="connsiteY27" fmla="*/ 1384314 h 1511046"/>
                    <a:gd name="connsiteX28" fmla="*/ 432275 w 980604"/>
                    <a:gd name="connsiteY28" fmla="*/ 1324126 h 1511046"/>
                    <a:gd name="connsiteX29" fmla="*/ 475523 w 980604"/>
                    <a:gd name="connsiteY29" fmla="*/ 1260077 h 1511046"/>
                    <a:gd name="connsiteX30" fmla="*/ 536689 w 980604"/>
                    <a:gd name="connsiteY30" fmla="*/ 1225065 h 1511046"/>
                    <a:gd name="connsiteX31" fmla="*/ 609388 w 980604"/>
                    <a:gd name="connsiteY31" fmla="*/ 1216674 h 1511046"/>
                    <a:gd name="connsiteX32" fmla="*/ 709117 w 980604"/>
                    <a:gd name="connsiteY32" fmla="*/ 1281855 h 1511046"/>
                    <a:gd name="connsiteX33" fmla="*/ 786038 w 980604"/>
                    <a:gd name="connsiteY33" fmla="*/ 1318772 h 1511046"/>
                    <a:gd name="connsiteX34" fmla="*/ 828669 w 980604"/>
                    <a:gd name="connsiteY34" fmla="*/ 1298898 h 1511046"/>
                    <a:gd name="connsiteX35" fmla="*/ 769511 w 980604"/>
                    <a:gd name="connsiteY35" fmla="*/ 1243704 h 1511046"/>
                    <a:gd name="connsiteX36" fmla="*/ 656498 w 980604"/>
                    <a:gd name="connsiteY36" fmla="*/ 1151492 h 1511046"/>
                    <a:gd name="connsiteX37" fmla="*/ 654232 w 980604"/>
                    <a:gd name="connsiteY37" fmla="*/ 1103095 h 1511046"/>
                    <a:gd name="connsiteX38" fmla="*/ 679358 w 980604"/>
                    <a:gd name="connsiteY38" fmla="*/ 1084817 h 1511046"/>
                    <a:gd name="connsiteX39" fmla="*/ 732698 w 980604"/>
                    <a:gd name="connsiteY39" fmla="*/ 1077197 h 1511046"/>
                    <a:gd name="connsiteX40" fmla="*/ 907958 w 980604"/>
                    <a:gd name="connsiteY40" fmla="*/ 1086722 h 1511046"/>
                    <a:gd name="connsiteX41" fmla="*/ 964655 w 980604"/>
                    <a:gd name="connsiteY41" fmla="*/ 1090589 h 1511046"/>
                    <a:gd name="connsiteX42" fmla="*/ 978443 w 980604"/>
                    <a:gd name="connsiteY42" fmla="*/ 1048982 h 1511046"/>
                    <a:gd name="connsiteX43" fmla="*/ 926854 w 980604"/>
                    <a:gd name="connsiteY43" fmla="*/ 1029572 h 1511046"/>
                    <a:gd name="connsiteX44" fmla="*/ 811420 w 980604"/>
                    <a:gd name="connsiteY44" fmla="*/ 1032043 h 1511046"/>
                    <a:gd name="connsiteX45" fmla="*/ 654594 w 980604"/>
                    <a:gd name="connsiteY45" fmla="*/ 1044812 h 1511046"/>
                    <a:gd name="connsiteX46" fmla="*/ 648312 w 980604"/>
                    <a:gd name="connsiteY46" fmla="*/ 1021025 h 1511046"/>
                    <a:gd name="connsiteX47" fmla="*/ 681263 w 980604"/>
                    <a:gd name="connsiteY47" fmla="*/ 987662 h 1511046"/>
                    <a:gd name="connsiteX48" fmla="*/ 725078 w 980604"/>
                    <a:gd name="connsiteY48" fmla="*/ 947657 h 1511046"/>
                    <a:gd name="connsiteX49" fmla="*/ 740318 w 980604"/>
                    <a:gd name="connsiteY49" fmla="*/ 934322 h 1511046"/>
                    <a:gd name="connsiteX50" fmla="*/ 761273 w 980604"/>
                    <a:gd name="connsiteY50" fmla="*/ 913367 h 1511046"/>
                    <a:gd name="connsiteX51" fmla="*/ 774608 w 980604"/>
                    <a:gd name="connsiteY51" fmla="*/ 884792 h 1511046"/>
                    <a:gd name="connsiteX52" fmla="*/ 772703 w 980604"/>
                    <a:gd name="connsiteY52" fmla="*/ 869552 h 1511046"/>
                    <a:gd name="connsiteX53" fmla="*/ 746033 w 980604"/>
                    <a:gd name="connsiteY53" fmla="*/ 869552 h 1511046"/>
                    <a:gd name="connsiteX54" fmla="*/ 690634 w 980604"/>
                    <a:gd name="connsiteY54" fmla="*/ 909146 h 1511046"/>
                    <a:gd name="connsiteX55" fmla="*/ 591059 w 980604"/>
                    <a:gd name="connsiteY55" fmla="*/ 940448 h 1511046"/>
                    <a:gd name="connsiteX56" fmla="*/ 515528 w 980604"/>
                    <a:gd name="connsiteY56" fmla="*/ 842882 h 1511046"/>
                    <a:gd name="connsiteX57" fmla="*/ 511718 w 980604"/>
                    <a:gd name="connsiteY57" fmla="*/ 353297 h 1511046"/>
                    <a:gd name="connsiteX58" fmla="*/ 507908 w 980604"/>
                    <a:gd name="connsiteY58" fmla="*/ 61832 h 1511046"/>
                    <a:gd name="connsiteX59" fmla="*/ 498383 w 980604"/>
                    <a:gd name="connsiteY59" fmla="*/ 35162 h 1511046"/>
                    <a:gd name="connsiteX60" fmla="*/ 482011 w 980604"/>
                    <a:gd name="connsiteY60" fmla="*/ 4888 h 1511046"/>
                    <a:gd name="connsiteX61" fmla="*/ 437886 w 980604"/>
                    <a:gd name="connsiteY61" fmla="*/ 10191 h 1511046"/>
                    <a:gd name="connsiteX62" fmla="*/ 433614 w 980604"/>
                    <a:gd name="connsiteY62" fmla="*/ 100448 h 1511046"/>
                    <a:gd name="connsiteX63" fmla="*/ 444837 w 980604"/>
                    <a:gd name="connsiteY63" fmla="*/ 220926 h 1511046"/>
                    <a:gd name="connsiteX64" fmla="*/ 448853 w 980604"/>
                    <a:gd name="connsiteY64" fmla="*/ 416162 h 1511046"/>
                    <a:gd name="connsiteX65" fmla="*/ 453179 w 980604"/>
                    <a:gd name="connsiteY65" fmla="*/ 752006 h 1511046"/>
                    <a:gd name="connsiteX66" fmla="*/ 436085 w 980604"/>
                    <a:gd name="connsiteY66" fmla="*/ 859152 h 1511046"/>
                    <a:gd name="connsiteX0" fmla="*/ 436085 w 980604"/>
                    <a:gd name="connsiteY0" fmla="*/ 859152 h 1511046"/>
                    <a:gd name="connsiteX1" fmla="*/ 400661 w 980604"/>
                    <a:gd name="connsiteY1" fmla="*/ 921965 h 1511046"/>
                    <a:gd name="connsiteX2" fmla="*/ 350875 w 980604"/>
                    <a:gd name="connsiteY2" fmla="*/ 958521 h 1511046"/>
                    <a:gd name="connsiteX3" fmla="*/ 271122 w 980604"/>
                    <a:gd name="connsiteY3" fmla="*/ 962125 h 1511046"/>
                    <a:gd name="connsiteX4" fmla="*/ 179887 w 980604"/>
                    <a:gd name="connsiteY4" fmla="*/ 929946 h 1511046"/>
                    <a:gd name="connsiteX5" fmla="*/ 67853 w 980604"/>
                    <a:gd name="connsiteY5" fmla="*/ 869552 h 1511046"/>
                    <a:gd name="connsiteX6" fmla="*/ 54518 w 980604"/>
                    <a:gd name="connsiteY6" fmla="*/ 890507 h 1511046"/>
                    <a:gd name="connsiteX7" fmla="*/ 58328 w 980604"/>
                    <a:gd name="connsiteY7" fmla="*/ 928607 h 1511046"/>
                    <a:gd name="connsiteX8" fmla="*/ 88808 w 980604"/>
                    <a:gd name="connsiteY8" fmla="*/ 953372 h 1511046"/>
                    <a:gd name="connsiteX9" fmla="*/ 174533 w 980604"/>
                    <a:gd name="connsiteY9" fmla="*/ 984213 h 1511046"/>
                    <a:gd name="connsiteX10" fmla="*/ 270555 w 980604"/>
                    <a:gd name="connsiteY10" fmla="*/ 1031066 h 1511046"/>
                    <a:gd name="connsiteX11" fmla="*/ 286928 w 980604"/>
                    <a:gd name="connsiteY11" fmla="*/ 1071482 h 1511046"/>
                    <a:gd name="connsiteX12" fmla="*/ 272615 w 980604"/>
                    <a:gd name="connsiteY12" fmla="*/ 1114371 h 1511046"/>
                    <a:gd name="connsiteX13" fmla="*/ 194458 w 980604"/>
                    <a:gd name="connsiteY13" fmla="*/ 1145365 h 1511046"/>
                    <a:gd name="connsiteX14" fmla="*/ 88295 w 980604"/>
                    <a:gd name="connsiteY14" fmla="*/ 1160245 h 1511046"/>
                    <a:gd name="connsiteX15" fmla="*/ 12608 w 980604"/>
                    <a:gd name="connsiteY15" fmla="*/ 1170542 h 1511046"/>
                    <a:gd name="connsiteX16" fmla="*/ 14513 w 980604"/>
                    <a:gd name="connsiteY16" fmla="*/ 1208642 h 1511046"/>
                    <a:gd name="connsiteX17" fmla="*/ 153578 w 980604"/>
                    <a:gd name="connsiteY17" fmla="*/ 1217395 h 1511046"/>
                    <a:gd name="connsiteX18" fmla="*/ 344233 w 980604"/>
                    <a:gd name="connsiteY18" fmla="*/ 1212452 h 1511046"/>
                    <a:gd name="connsiteX19" fmla="*/ 370748 w 980604"/>
                    <a:gd name="connsiteY19" fmla="*/ 1268675 h 1511046"/>
                    <a:gd name="connsiteX20" fmla="*/ 343305 w 980604"/>
                    <a:gd name="connsiteY20" fmla="*/ 1351568 h 1511046"/>
                    <a:gd name="connsiteX21" fmla="*/ 336458 w 980604"/>
                    <a:gd name="connsiteY21" fmla="*/ 1415360 h 1511046"/>
                    <a:gd name="connsiteX22" fmla="*/ 340268 w 980604"/>
                    <a:gd name="connsiteY22" fmla="*/ 1458197 h 1511046"/>
                    <a:gd name="connsiteX23" fmla="*/ 372653 w 980604"/>
                    <a:gd name="connsiteY23" fmla="*/ 1507727 h 1511046"/>
                    <a:gd name="connsiteX24" fmla="*/ 395513 w 980604"/>
                    <a:gd name="connsiteY24" fmla="*/ 1509632 h 1511046"/>
                    <a:gd name="connsiteX25" fmla="*/ 405038 w 980604"/>
                    <a:gd name="connsiteY25" fmla="*/ 1486772 h 1511046"/>
                    <a:gd name="connsiteX26" fmla="*/ 411319 w 980604"/>
                    <a:gd name="connsiteY26" fmla="*/ 1446407 h 1511046"/>
                    <a:gd name="connsiteX27" fmla="*/ 417601 w 980604"/>
                    <a:gd name="connsiteY27" fmla="*/ 1384314 h 1511046"/>
                    <a:gd name="connsiteX28" fmla="*/ 432275 w 980604"/>
                    <a:gd name="connsiteY28" fmla="*/ 1324126 h 1511046"/>
                    <a:gd name="connsiteX29" fmla="*/ 475523 w 980604"/>
                    <a:gd name="connsiteY29" fmla="*/ 1260077 h 1511046"/>
                    <a:gd name="connsiteX30" fmla="*/ 536689 w 980604"/>
                    <a:gd name="connsiteY30" fmla="*/ 1225065 h 1511046"/>
                    <a:gd name="connsiteX31" fmla="*/ 609388 w 980604"/>
                    <a:gd name="connsiteY31" fmla="*/ 1216674 h 1511046"/>
                    <a:gd name="connsiteX32" fmla="*/ 709117 w 980604"/>
                    <a:gd name="connsiteY32" fmla="*/ 1281855 h 1511046"/>
                    <a:gd name="connsiteX33" fmla="*/ 786038 w 980604"/>
                    <a:gd name="connsiteY33" fmla="*/ 1318772 h 1511046"/>
                    <a:gd name="connsiteX34" fmla="*/ 828669 w 980604"/>
                    <a:gd name="connsiteY34" fmla="*/ 1298898 h 1511046"/>
                    <a:gd name="connsiteX35" fmla="*/ 769511 w 980604"/>
                    <a:gd name="connsiteY35" fmla="*/ 1243704 h 1511046"/>
                    <a:gd name="connsiteX36" fmla="*/ 656498 w 980604"/>
                    <a:gd name="connsiteY36" fmla="*/ 1151492 h 1511046"/>
                    <a:gd name="connsiteX37" fmla="*/ 654232 w 980604"/>
                    <a:gd name="connsiteY37" fmla="*/ 1103095 h 1511046"/>
                    <a:gd name="connsiteX38" fmla="*/ 679358 w 980604"/>
                    <a:gd name="connsiteY38" fmla="*/ 1084817 h 1511046"/>
                    <a:gd name="connsiteX39" fmla="*/ 732698 w 980604"/>
                    <a:gd name="connsiteY39" fmla="*/ 1077197 h 1511046"/>
                    <a:gd name="connsiteX40" fmla="*/ 907958 w 980604"/>
                    <a:gd name="connsiteY40" fmla="*/ 1086722 h 1511046"/>
                    <a:gd name="connsiteX41" fmla="*/ 964655 w 980604"/>
                    <a:gd name="connsiteY41" fmla="*/ 1090589 h 1511046"/>
                    <a:gd name="connsiteX42" fmla="*/ 978443 w 980604"/>
                    <a:gd name="connsiteY42" fmla="*/ 1048982 h 1511046"/>
                    <a:gd name="connsiteX43" fmla="*/ 926854 w 980604"/>
                    <a:gd name="connsiteY43" fmla="*/ 1029572 h 1511046"/>
                    <a:gd name="connsiteX44" fmla="*/ 811420 w 980604"/>
                    <a:gd name="connsiteY44" fmla="*/ 1032043 h 1511046"/>
                    <a:gd name="connsiteX45" fmla="*/ 654594 w 980604"/>
                    <a:gd name="connsiteY45" fmla="*/ 1044812 h 1511046"/>
                    <a:gd name="connsiteX46" fmla="*/ 648312 w 980604"/>
                    <a:gd name="connsiteY46" fmla="*/ 1021025 h 1511046"/>
                    <a:gd name="connsiteX47" fmla="*/ 681263 w 980604"/>
                    <a:gd name="connsiteY47" fmla="*/ 987662 h 1511046"/>
                    <a:gd name="connsiteX48" fmla="*/ 725078 w 980604"/>
                    <a:gd name="connsiteY48" fmla="*/ 947657 h 1511046"/>
                    <a:gd name="connsiteX49" fmla="*/ 740318 w 980604"/>
                    <a:gd name="connsiteY49" fmla="*/ 934322 h 1511046"/>
                    <a:gd name="connsiteX50" fmla="*/ 761273 w 980604"/>
                    <a:gd name="connsiteY50" fmla="*/ 913367 h 1511046"/>
                    <a:gd name="connsiteX51" fmla="*/ 774608 w 980604"/>
                    <a:gd name="connsiteY51" fmla="*/ 884792 h 1511046"/>
                    <a:gd name="connsiteX52" fmla="*/ 772703 w 980604"/>
                    <a:gd name="connsiteY52" fmla="*/ 869552 h 1511046"/>
                    <a:gd name="connsiteX53" fmla="*/ 746033 w 980604"/>
                    <a:gd name="connsiteY53" fmla="*/ 869552 h 1511046"/>
                    <a:gd name="connsiteX54" fmla="*/ 690634 w 980604"/>
                    <a:gd name="connsiteY54" fmla="*/ 909146 h 1511046"/>
                    <a:gd name="connsiteX55" fmla="*/ 591059 w 980604"/>
                    <a:gd name="connsiteY55" fmla="*/ 940448 h 1511046"/>
                    <a:gd name="connsiteX56" fmla="*/ 515528 w 980604"/>
                    <a:gd name="connsiteY56" fmla="*/ 842882 h 1511046"/>
                    <a:gd name="connsiteX57" fmla="*/ 511718 w 980604"/>
                    <a:gd name="connsiteY57" fmla="*/ 353297 h 1511046"/>
                    <a:gd name="connsiteX58" fmla="*/ 507908 w 980604"/>
                    <a:gd name="connsiteY58" fmla="*/ 89017 h 1511046"/>
                    <a:gd name="connsiteX59" fmla="*/ 498383 w 980604"/>
                    <a:gd name="connsiteY59" fmla="*/ 35162 h 1511046"/>
                    <a:gd name="connsiteX60" fmla="*/ 482011 w 980604"/>
                    <a:gd name="connsiteY60" fmla="*/ 4888 h 1511046"/>
                    <a:gd name="connsiteX61" fmla="*/ 437886 w 980604"/>
                    <a:gd name="connsiteY61" fmla="*/ 10191 h 1511046"/>
                    <a:gd name="connsiteX62" fmla="*/ 433614 w 980604"/>
                    <a:gd name="connsiteY62" fmla="*/ 100448 h 1511046"/>
                    <a:gd name="connsiteX63" fmla="*/ 444837 w 980604"/>
                    <a:gd name="connsiteY63" fmla="*/ 220926 h 1511046"/>
                    <a:gd name="connsiteX64" fmla="*/ 448853 w 980604"/>
                    <a:gd name="connsiteY64" fmla="*/ 416162 h 1511046"/>
                    <a:gd name="connsiteX65" fmla="*/ 453179 w 980604"/>
                    <a:gd name="connsiteY65" fmla="*/ 752006 h 1511046"/>
                    <a:gd name="connsiteX66" fmla="*/ 436085 w 980604"/>
                    <a:gd name="connsiteY66" fmla="*/ 859152 h 1511046"/>
                    <a:gd name="connsiteX0" fmla="*/ 436085 w 980604"/>
                    <a:gd name="connsiteY0" fmla="*/ 859152 h 1511046"/>
                    <a:gd name="connsiteX1" fmla="*/ 400661 w 980604"/>
                    <a:gd name="connsiteY1" fmla="*/ 921965 h 1511046"/>
                    <a:gd name="connsiteX2" fmla="*/ 350875 w 980604"/>
                    <a:gd name="connsiteY2" fmla="*/ 958521 h 1511046"/>
                    <a:gd name="connsiteX3" fmla="*/ 271122 w 980604"/>
                    <a:gd name="connsiteY3" fmla="*/ 962125 h 1511046"/>
                    <a:gd name="connsiteX4" fmla="*/ 179887 w 980604"/>
                    <a:gd name="connsiteY4" fmla="*/ 929946 h 1511046"/>
                    <a:gd name="connsiteX5" fmla="*/ 67853 w 980604"/>
                    <a:gd name="connsiteY5" fmla="*/ 869552 h 1511046"/>
                    <a:gd name="connsiteX6" fmla="*/ 54518 w 980604"/>
                    <a:gd name="connsiteY6" fmla="*/ 890507 h 1511046"/>
                    <a:gd name="connsiteX7" fmla="*/ 58328 w 980604"/>
                    <a:gd name="connsiteY7" fmla="*/ 928607 h 1511046"/>
                    <a:gd name="connsiteX8" fmla="*/ 88808 w 980604"/>
                    <a:gd name="connsiteY8" fmla="*/ 953372 h 1511046"/>
                    <a:gd name="connsiteX9" fmla="*/ 174533 w 980604"/>
                    <a:gd name="connsiteY9" fmla="*/ 984213 h 1511046"/>
                    <a:gd name="connsiteX10" fmla="*/ 270555 w 980604"/>
                    <a:gd name="connsiteY10" fmla="*/ 1031066 h 1511046"/>
                    <a:gd name="connsiteX11" fmla="*/ 286928 w 980604"/>
                    <a:gd name="connsiteY11" fmla="*/ 1071482 h 1511046"/>
                    <a:gd name="connsiteX12" fmla="*/ 272615 w 980604"/>
                    <a:gd name="connsiteY12" fmla="*/ 1114371 h 1511046"/>
                    <a:gd name="connsiteX13" fmla="*/ 194458 w 980604"/>
                    <a:gd name="connsiteY13" fmla="*/ 1145365 h 1511046"/>
                    <a:gd name="connsiteX14" fmla="*/ 88295 w 980604"/>
                    <a:gd name="connsiteY14" fmla="*/ 1160245 h 1511046"/>
                    <a:gd name="connsiteX15" fmla="*/ 12608 w 980604"/>
                    <a:gd name="connsiteY15" fmla="*/ 1170542 h 1511046"/>
                    <a:gd name="connsiteX16" fmla="*/ 14513 w 980604"/>
                    <a:gd name="connsiteY16" fmla="*/ 1208642 h 1511046"/>
                    <a:gd name="connsiteX17" fmla="*/ 153578 w 980604"/>
                    <a:gd name="connsiteY17" fmla="*/ 1217395 h 1511046"/>
                    <a:gd name="connsiteX18" fmla="*/ 344233 w 980604"/>
                    <a:gd name="connsiteY18" fmla="*/ 1212452 h 1511046"/>
                    <a:gd name="connsiteX19" fmla="*/ 370748 w 980604"/>
                    <a:gd name="connsiteY19" fmla="*/ 1268675 h 1511046"/>
                    <a:gd name="connsiteX20" fmla="*/ 343305 w 980604"/>
                    <a:gd name="connsiteY20" fmla="*/ 1351568 h 1511046"/>
                    <a:gd name="connsiteX21" fmla="*/ 336458 w 980604"/>
                    <a:gd name="connsiteY21" fmla="*/ 1415360 h 1511046"/>
                    <a:gd name="connsiteX22" fmla="*/ 340268 w 980604"/>
                    <a:gd name="connsiteY22" fmla="*/ 1458197 h 1511046"/>
                    <a:gd name="connsiteX23" fmla="*/ 372653 w 980604"/>
                    <a:gd name="connsiteY23" fmla="*/ 1507727 h 1511046"/>
                    <a:gd name="connsiteX24" fmla="*/ 395513 w 980604"/>
                    <a:gd name="connsiteY24" fmla="*/ 1509632 h 1511046"/>
                    <a:gd name="connsiteX25" fmla="*/ 405038 w 980604"/>
                    <a:gd name="connsiteY25" fmla="*/ 1486772 h 1511046"/>
                    <a:gd name="connsiteX26" fmla="*/ 411319 w 980604"/>
                    <a:gd name="connsiteY26" fmla="*/ 1446407 h 1511046"/>
                    <a:gd name="connsiteX27" fmla="*/ 417601 w 980604"/>
                    <a:gd name="connsiteY27" fmla="*/ 1384314 h 1511046"/>
                    <a:gd name="connsiteX28" fmla="*/ 432275 w 980604"/>
                    <a:gd name="connsiteY28" fmla="*/ 1324126 h 1511046"/>
                    <a:gd name="connsiteX29" fmla="*/ 475523 w 980604"/>
                    <a:gd name="connsiteY29" fmla="*/ 1260077 h 1511046"/>
                    <a:gd name="connsiteX30" fmla="*/ 536689 w 980604"/>
                    <a:gd name="connsiteY30" fmla="*/ 1225065 h 1511046"/>
                    <a:gd name="connsiteX31" fmla="*/ 609388 w 980604"/>
                    <a:gd name="connsiteY31" fmla="*/ 1216674 h 1511046"/>
                    <a:gd name="connsiteX32" fmla="*/ 709117 w 980604"/>
                    <a:gd name="connsiteY32" fmla="*/ 1281855 h 1511046"/>
                    <a:gd name="connsiteX33" fmla="*/ 786038 w 980604"/>
                    <a:gd name="connsiteY33" fmla="*/ 1318772 h 1511046"/>
                    <a:gd name="connsiteX34" fmla="*/ 828669 w 980604"/>
                    <a:gd name="connsiteY34" fmla="*/ 1298898 h 1511046"/>
                    <a:gd name="connsiteX35" fmla="*/ 769511 w 980604"/>
                    <a:gd name="connsiteY35" fmla="*/ 1243704 h 1511046"/>
                    <a:gd name="connsiteX36" fmla="*/ 656498 w 980604"/>
                    <a:gd name="connsiteY36" fmla="*/ 1151492 h 1511046"/>
                    <a:gd name="connsiteX37" fmla="*/ 654232 w 980604"/>
                    <a:gd name="connsiteY37" fmla="*/ 1103095 h 1511046"/>
                    <a:gd name="connsiteX38" fmla="*/ 679358 w 980604"/>
                    <a:gd name="connsiteY38" fmla="*/ 1084817 h 1511046"/>
                    <a:gd name="connsiteX39" fmla="*/ 732698 w 980604"/>
                    <a:gd name="connsiteY39" fmla="*/ 1077197 h 1511046"/>
                    <a:gd name="connsiteX40" fmla="*/ 907958 w 980604"/>
                    <a:gd name="connsiteY40" fmla="*/ 1086722 h 1511046"/>
                    <a:gd name="connsiteX41" fmla="*/ 964655 w 980604"/>
                    <a:gd name="connsiteY41" fmla="*/ 1090589 h 1511046"/>
                    <a:gd name="connsiteX42" fmla="*/ 978443 w 980604"/>
                    <a:gd name="connsiteY42" fmla="*/ 1048982 h 1511046"/>
                    <a:gd name="connsiteX43" fmla="*/ 926854 w 980604"/>
                    <a:gd name="connsiteY43" fmla="*/ 1029572 h 1511046"/>
                    <a:gd name="connsiteX44" fmla="*/ 811420 w 980604"/>
                    <a:gd name="connsiteY44" fmla="*/ 1032043 h 1511046"/>
                    <a:gd name="connsiteX45" fmla="*/ 654594 w 980604"/>
                    <a:gd name="connsiteY45" fmla="*/ 1044812 h 1511046"/>
                    <a:gd name="connsiteX46" fmla="*/ 648312 w 980604"/>
                    <a:gd name="connsiteY46" fmla="*/ 1021025 h 1511046"/>
                    <a:gd name="connsiteX47" fmla="*/ 681263 w 980604"/>
                    <a:gd name="connsiteY47" fmla="*/ 987662 h 1511046"/>
                    <a:gd name="connsiteX48" fmla="*/ 725078 w 980604"/>
                    <a:gd name="connsiteY48" fmla="*/ 947657 h 1511046"/>
                    <a:gd name="connsiteX49" fmla="*/ 740318 w 980604"/>
                    <a:gd name="connsiteY49" fmla="*/ 934322 h 1511046"/>
                    <a:gd name="connsiteX50" fmla="*/ 761273 w 980604"/>
                    <a:gd name="connsiteY50" fmla="*/ 913367 h 1511046"/>
                    <a:gd name="connsiteX51" fmla="*/ 774608 w 980604"/>
                    <a:gd name="connsiteY51" fmla="*/ 884792 h 1511046"/>
                    <a:gd name="connsiteX52" fmla="*/ 772703 w 980604"/>
                    <a:gd name="connsiteY52" fmla="*/ 869552 h 1511046"/>
                    <a:gd name="connsiteX53" fmla="*/ 746033 w 980604"/>
                    <a:gd name="connsiteY53" fmla="*/ 869552 h 1511046"/>
                    <a:gd name="connsiteX54" fmla="*/ 690634 w 980604"/>
                    <a:gd name="connsiteY54" fmla="*/ 909146 h 1511046"/>
                    <a:gd name="connsiteX55" fmla="*/ 591059 w 980604"/>
                    <a:gd name="connsiteY55" fmla="*/ 940448 h 1511046"/>
                    <a:gd name="connsiteX56" fmla="*/ 515528 w 980604"/>
                    <a:gd name="connsiteY56" fmla="*/ 842882 h 1511046"/>
                    <a:gd name="connsiteX57" fmla="*/ 511718 w 980604"/>
                    <a:gd name="connsiteY57" fmla="*/ 353297 h 1511046"/>
                    <a:gd name="connsiteX58" fmla="*/ 507908 w 980604"/>
                    <a:gd name="connsiteY58" fmla="*/ 89017 h 1511046"/>
                    <a:gd name="connsiteX59" fmla="*/ 498383 w 980604"/>
                    <a:gd name="connsiteY59" fmla="*/ 35162 h 1511046"/>
                    <a:gd name="connsiteX60" fmla="*/ 482011 w 980604"/>
                    <a:gd name="connsiteY60" fmla="*/ 4888 h 1511046"/>
                    <a:gd name="connsiteX61" fmla="*/ 437886 w 980604"/>
                    <a:gd name="connsiteY61" fmla="*/ 10191 h 1511046"/>
                    <a:gd name="connsiteX62" fmla="*/ 433614 w 980604"/>
                    <a:gd name="connsiteY62" fmla="*/ 100448 h 1511046"/>
                    <a:gd name="connsiteX63" fmla="*/ 444837 w 980604"/>
                    <a:gd name="connsiteY63" fmla="*/ 220926 h 1511046"/>
                    <a:gd name="connsiteX64" fmla="*/ 448853 w 980604"/>
                    <a:gd name="connsiteY64" fmla="*/ 416162 h 1511046"/>
                    <a:gd name="connsiteX65" fmla="*/ 453179 w 980604"/>
                    <a:gd name="connsiteY65" fmla="*/ 752006 h 1511046"/>
                    <a:gd name="connsiteX66" fmla="*/ 436085 w 980604"/>
                    <a:gd name="connsiteY66" fmla="*/ 859152 h 1511046"/>
                    <a:gd name="connsiteX0" fmla="*/ 436085 w 980604"/>
                    <a:gd name="connsiteY0" fmla="*/ 859152 h 1511046"/>
                    <a:gd name="connsiteX1" fmla="*/ 400661 w 980604"/>
                    <a:gd name="connsiteY1" fmla="*/ 921965 h 1511046"/>
                    <a:gd name="connsiteX2" fmla="*/ 350875 w 980604"/>
                    <a:gd name="connsiteY2" fmla="*/ 958521 h 1511046"/>
                    <a:gd name="connsiteX3" fmla="*/ 271122 w 980604"/>
                    <a:gd name="connsiteY3" fmla="*/ 962125 h 1511046"/>
                    <a:gd name="connsiteX4" fmla="*/ 179887 w 980604"/>
                    <a:gd name="connsiteY4" fmla="*/ 929946 h 1511046"/>
                    <a:gd name="connsiteX5" fmla="*/ 67853 w 980604"/>
                    <a:gd name="connsiteY5" fmla="*/ 869552 h 1511046"/>
                    <a:gd name="connsiteX6" fmla="*/ 54518 w 980604"/>
                    <a:gd name="connsiteY6" fmla="*/ 890507 h 1511046"/>
                    <a:gd name="connsiteX7" fmla="*/ 58328 w 980604"/>
                    <a:gd name="connsiteY7" fmla="*/ 928607 h 1511046"/>
                    <a:gd name="connsiteX8" fmla="*/ 88808 w 980604"/>
                    <a:gd name="connsiteY8" fmla="*/ 953372 h 1511046"/>
                    <a:gd name="connsiteX9" fmla="*/ 174533 w 980604"/>
                    <a:gd name="connsiteY9" fmla="*/ 984213 h 1511046"/>
                    <a:gd name="connsiteX10" fmla="*/ 270555 w 980604"/>
                    <a:gd name="connsiteY10" fmla="*/ 1031066 h 1511046"/>
                    <a:gd name="connsiteX11" fmla="*/ 286928 w 980604"/>
                    <a:gd name="connsiteY11" fmla="*/ 1071482 h 1511046"/>
                    <a:gd name="connsiteX12" fmla="*/ 272615 w 980604"/>
                    <a:gd name="connsiteY12" fmla="*/ 1114371 h 1511046"/>
                    <a:gd name="connsiteX13" fmla="*/ 194458 w 980604"/>
                    <a:gd name="connsiteY13" fmla="*/ 1145365 h 1511046"/>
                    <a:gd name="connsiteX14" fmla="*/ 88295 w 980604"/>
                    <a:gd name="connsiteY14" fmla="*/ 1160245 h 1511046"/>
                    <a:gd name="connsiteX15" fmla="*/ 12608 w 980604"/>
                    <a:gd name="connsiteY15" fmla="*/ 1170542 h 1511046"/>
                    <a:gd name="connsiteX16" fmla="*/ 14513 w 980604"/>
                    <a:gd name="connsiteY16" fmla="*/ 1208642 h 1511046"/>
                    <a:gd name="connsiteX17" fmla="*/ 153578 w 980604"/>
                    <a:gd name="connsiteY17" fmla="*/ 1217395 h 1511046"/>
                    <a:gd name="connsiteX18" fmla="*/ 344233 w 980604"/>
                    <a:gd name="connsiteY18" fmla="*/ 1212452 h 1511046"/>
                    <a:gd name="connsiteX19" fmla="*/ 370748 w 980604"/>
                    <a:gd name="connsiteY19" fmla="*/ 1268675 h 1511046"/>
                    <a:gd name="connsiteX20" fmla="*/ 343305 w 980604"/>
                    <a:gd name="connsiteY20" fmla="*/ 1351568 h 1511046"/>
                    <a:gd name="connsiteX21" fmla="*/ 336458 w 980604"/>
                    <a:gd name="connsiteY21" fmla="*/ 1415360 h 1511046"/>
                    <a:gd name="connsiteX22" fmla="*/ 340268 w 980604"/>
                    <a:gd name="connsiteY22" fmla="*/ 1458197 h 1511046"/>
                    <a:gd name="connsiteX23" fmla="*/ 372653 w 980604"/>
                    <a:gd name="connsiteY23" fmla="*/ 1507727 h 1511046"/>
                    <a:gd name="connsiteX24" fmla="*/ 395513 w 980604"/>
                    <a:gd name="connsiteY24" fmla="*/ 1509632 h 1511046"/>
                    <a:gd name="connsiteX25" fmla="*/ 405038 w 980604"/>
                    <a:gd name="connsiteY25" fmla="*/ 1486772 h 1511046"/>
                    <a:gd name="connsiteX26" fmla="*/ 411319 w 980604"/>
                    <a:gd name="connsiteY26" fmla="*/ 1446407 h 1511046"/>
                    <a:gd name="connsiteX27" fmla="*/ 417601 w 980604"/>
                    <a:gd name="connsiteY27" fmla="*/ 1384314 h 1511046"/>
                    <a:gd name="connsiteX28" fmla="*/ 432275 w 980604"/>
                    <a:gd name="connsiteY28" fmla="*/ 1324126 h 1511046"/>
                    <a:gd name="connsiteX29" fmla="*/ 475523 w 980604"/>
                    <a:gd name="connsiteY29" fmla="*/ 1260077 h 1511046"/>
                    <a:gd name="connsiteX30" fmla="*/ 536689 w 980604"/>
                    <a:gd name="connsiteY30" fmla="*/ 1225065 h 1511046"/>
                    <a:gd name="connsiteX31" fmla="*/ 609388 w 980604"/>
                    <a:gd name="connsiteY31" fmla="*/ 1216674 h 1511046"/>
                    <a:gd name="connsiteX32" fmla="*/ 709117 w 980604"/>
                    <a:gd name="connsiteY32" fmla="*/ 1281855 h 1511046"/>
                    <a:gd name="connsiteX33" fmla="*/ 786038 w 980604"/>
                    <a:gd name="connsiteY33" fmla="*/ 1318772 h 1511046"/>
                    <a:gd name="connsiteX34" fmla="*/ 828669 w 980604"/>
                    <a:gd name="connsiteY34" fmla="*/ 1298898 h 1511046"/>
                    <a:gd name="connsiteX35" fmla="*/ 769511 w 980604"/>
                    <a:gd name="connsiteY35" fmla="*/ 1243704 h 1511046"/>
                    <a:gd name="connsiteX36" fmla="*/ 656498 w 980604"/>
                    <a:gd name="connsiteY36" fmla="*/ 1151492 h 1511046"/>
                    <a:gd name="connsiteX37" fmla="*/ 654232 w 980604"/>
                    <a:gd name="connsiteY37" fmla="*/ 1103095 h 1511046"/>
                    <a:gd name="connsiteX38" fmla="*/ 679358 w 980604"/>
                    <a:gd name="connsiteY38" fmla="*/ 1084817 h 1511046"/>
                    <a:gd name="connsiteX39" fmla="*/ 732698 w 980604"/>
                    <a:gd name="connsiteY39" fmla="*/ 1077197 h 1511046"/>
                    <a:gd name="connsiteX40" fmla="*/ 907958 w 980604"/>
                    <a:gd name="connsiteY40" fmla="*/ 1086722 h 1511046"/>
                    <a:gd name="connsiteX41" fmla="*/ 964655 w 980604"/>
                    <a:gd name="connsiteY41" fmla="*/ 1090589 h 1511046"/>
                    <a:gd name="connsiteX42" fmla="*/ 978443 w 980604"/>
                    <a:gd name="connsiteY42" fmla="*/ 1048982 h 1511046"/>
                    <a:gd name="connsiteX43" fmla="*/ 926854 w 980604"/>
                    <a:gd name="connsiteY43" fmla="*/ 1029572 h 1511046"/>
                    <a:gd name="connsiteX44" fmla="*/ 811420 w 980604"/>
                    <a:gd name="connsiteY44" fmla="*/ 1032043 h 1511046"/>
                    <a:gd name="connsiteX45" fmla="*/ 654594 w 980604"/>
                    <a:gd name="connsiteY45" fmla="*/ 1044812 h 1511046"/>
                    <a:gd name="connsiteX46" fmla="*/ 648312 w 980604"/>
                    <a:gd name="connsiteY46" fmla="*/ 1021025 h 1511046"/>
                    <a:gd name="connsiteX47" fmla="*/ 681263 w 980604"/>
                    <a:gd name="connsiteY47" fmla="*/ 987662 h 1511046"/>
                    <a:gd name="connsiteX48" fmla="*/ 725078 w 980604"/>
                    <a:gd name="connsiteY48" fmla="*/ 947657 h 1511046"/>
                    <a:gd name="connsiteX49" fmla="*/ 740318 w 980604"/>
                    <a:gd name="connsiteY49" fmla="*/ 934322 h 1511046"/>
                    <a:gd name="connsiteX50" fmla="*/ 761273 w 980604"/>
                    <a:gd name="connsiteY50" fmla="*/ 913367 h 1511046"/>
                    <a:gd name="connsiteX51" fmla="*/ 774608 w 980604"/>
                    <a:gd name="connsiteY51" fmla="*/ 884792 h 1511046"/>
                    <a:gd name="connsiteX52" fmla="*/ 772703 w 980604"/>
                    <a:gd name="connsiteY52" fmla="*/ 869552 h 1511046"/>
                    <a:gd name="connsiteX53" fmla="*/ 746033 w 980604"/>
                    <a:gd name="connsiteY53" fmla="*/ 869552 h 1511046"/>
                    <a:gd name="connsiteX54" fmla="*/ 673334 w 980604"/>
                    <a:gd name="connsiteY54" fmla="*/ 921503 h 1511046"/>
                    <a:gd name="connsiteX55" fmla="*/ 591059 w 980604"/>
                    <a:gd name="connsiteY55" fmla="*/ 940448 h 1511046"/>
                    <a:gd name="connsiteX56" fmla="*/ 515528 w 980604"/>
                    <a:gd name="connsiteY56" fmla="*/ 842882 h 1511046"/>
                    <a:gd name="connsiteX57" fmla="*/ 511718 w 980604"/>
                    <a:gd name="connsiteY57" fmla="*/ 353297 h 1511046"/>
                    <a:gd name="connsiteX58" fmla="*/ 507908 w 980604"/>
                    <a:gd name="connsiteY58" fmla="*/ 89017 h 1511046"/>
                    <a:gd name="connsiteX59" fmla="*/ 498383 w 980604"/>
                    <a:gd name="connsiteY59" fmla="*/ 35162 h 1511046"/>
                    <a:gd name="connsiteX60" fmla="*/ 482011 w 980604"/>
                    <a:gd name="connsiteY60" fmla="*/ 4888 h 1511046"/>
                    <a:gd name="connsiteX61" fmla="*/ 437886 w 980604"/>
                    <a:gd name="connsiteY61" fmla="*/ 10191 h 1511046"/>
                    <a:gd name="connsiteX62" fmla="*/ 433614 w 980604"/>
                    <a:gd name="connsiteY62" fmla="*/ 100448 h 1511046"/>
                    <a:gd name="connsiteX63" fmla="*/ 444837 w 980604"/>
                    <a:gd name="connsiteY63" fmla="*/ 220926 h 1511046"/>
                    <a:gd name="connsiteX64" fmla="*/ 448853 w 980604"/>
                    <a:gd name="connsiteY64" fmla="*/ 416162 h 1511046"/>
                    <a:gd name="connsiteX65" fmla="*/ 453179 w 980604"/>
                    <a:gd name="connsiteY65" fmla="*/ 752006 h 1511046"/>
                    <a:gd name="connsiteX66" fmla="*/ 436085 w 980604"/>
                    <a:gd name="connsiteY66" fmla="*/ 859152 h 1511046"/>
                    <a:gd name="connsiteX0" fmla="*/ 436085 w 989545"/>
                    <a:gd name="connsiteY0" fmla="*/ 859152 h 1511046"/>
                    <a:gd name="connsiteX1" fmla="*/ 400661 w 989545"/>
                    <a:gd name="connsiteY1" fmla="*/ 921965 h 1511046"/>
                    <a:gd name="connsiteX2" fmla="*/ 350875 w 989545"/>
                    <a:gd name="connsiteY2" fmla="*/ 958521 h 1511046"/>
                    <a:gd name="connsiteX3" fmla="*/ 271122 w 989545"/>
                    <a:gd name="connsiteY3" fmla="*/ 962125 h 1511046"/>
                    <a:gd name="connsiteX4" fmla="*/ 179887 w 989545"/>
                    <a:gd name="connsiteY4" fmla="*/ 929946 h 1511046"/>
                    <a:gd name="connsiteX5" fmla="*/ 67853 w 989545"/>
                    <a:gd name="connsiteY5" fmla="*/ 869552 h 1511046"/>
                    <a:gd name="connsiteX6" fmla="*/ 54518 w 989545"/>
                    <a:gd name="connsiteY6" fmla="*/ 890507 h 1511046"/>
                    <a:gd name="connsiteX7" fmla="*/ 58328 w 989545"/>
                    <a:gd name="connsiteY7" fmla="*/ 928607 h 1511046"/>
                    <a:gd name="connsiteX8" fmla="*/ 88808 w 989545"/>
                    <a:gd name="connsiteY8" fmla="*/ 953372 h 1511046"/>
                    <a:gd name="connsiteX9" fmla="*/ 174533 w 989545"/>
                    <a:gd name="connsiteY9" fmla="*/ 984213 h 1511046"/>
                    <a:gd name="connsiteX10" fmla="*/ 270555 w 989545"/>
                    <a:gd name="connsiteY10" fmla="*/ 1031066 h 1511046"/>
                    <a:gd name="connsiteX11" fmla="*/ 286928 w 989545"/>
                    <a:gd name="connsiteY11" fmla="*/ 1071482 h 1511046"/>
                    <a:gd name="connsiteX12" fmla="*/ 272615 w 989545"/>
                    <a:gd name="connsiteY12" fmla="*/ 1114371 h 1511046"/>
                    <a:gd name="connsiteX13" fmla="*/ 194458 w 989545"/>
                    <a:gd name="connsiteY13" fmla="*/ 1145365 h 1511046"/>
                    <a:gd name="connsiteX14" fmla="*/ 88295 w 989545"/>
                    <a:gd name="connsiteY14" fmla="*/ 1160245 h 1511046"/>
                    <a:gd name="connsiteX15" fmla="*/ 12608 w 989545"/>
                    <a:gd name="connsiteY15" fmla="*/ 1170542 h 1511046"/>
                    <a:gd name="connsiteX16" fmla="*/ 14513 w 989545"/>
                    <a:gd name="connsiteY16" fmla="*/ 1208642 h 1511046"/>
                    <a:gd name="connsiteX17" fmla="*/ 153578 w 989545"/>
                    <a:gd name="connsiteY17" fmla="*/ 1217395 h 1511046"/>
                    <a:gd name="connsiteX18" fmla="*/ 344233 w 989545"/>
                    <a:gd name="connsiteY18" fmla="*/ 1212452 h 1511046"/>
                    <a:gd name="connsiteX19" fmla="*/ 370748 w 989545"/>
                    <a:gd name="connsiteY19" fmla="*/ 1268675 h 1511046"/>
                    <a:gd name="connsiteX20" fmla="*/ 343305 w 989545"/>
                    <a:gd name="connsiteY20" fmla="*/ 1351568 h 1511046"/>
                    <a:gd name="connsiteX21" fmla="*/ 336458 w 989545"/>
                    <a:gd name="connsiteY21" fmla="*/ 1415360 h 1511046"/>
                    <a:gd name="connsiteX22" fmla="*/ 340268 w 989545"/>
                    <a:gd name="connsiteY22" fmla="*/ 1458197 h 1511046"/>
                    <a:gd name="connsiteX23" fmla="*/ 372653 w 989545"/>
                    <a:gd name="connsiteY23" fmla="*/ 1507727 h 1511046"/>
                    <a:gd name="connsiteX24" fmla="*/ 395513 w 989545"/>
                    <a:gd name="connsiteY24" fmla="*/ 1509632 h 1511046"/>
                    <a:gd name="connsiteX25" fmla="*/ 405038 w 989545"/>
                    <a:gd name="connsiteY25" fmla="*/ 1486772 h 1511046"/>
                    <a:gd name="connsiteX26" fmla="*/ 411319 w 989545"/>
                    <a:gd name="connsiteY26" fmla="*/ 1446407 h 1511046"/>
                    <a:gd name="connsiteX27" fmla="*/ 417601 w 989545"/>
                    <a:gd name="connsiteY27" fmla="*/ 1384314 h 1511046"/>
                    <a:gd name="connsiteX28" fmla="*/ 432275 w 989545"/>
                    <a:gd name="connsiteY28" fmla="*/ 1324126 h 1511046"/>
                    <a:gd name="connsiteX29" fmla="*/ 475523 w 989545"/>
                    <a:gd name="connsiteY29" fmla="*/ 1260077 h 1511046"/>
                    <a:gd name="connsiteX30" fmla="*/ 536689 w 989545"/>
                    <a:gd name="connsiteY30" fmla="*/ 1225065 h 1511046"/>
                    <a:gd name="connsiteX31" fmla="*/ 609388 w 989545"/>
                    <a:gd name="connsiteY31" fmla="*/ 1216674 h 1511046"/>
                    <a:gd name="connsiteX32" fmla="*/ 709117 w 989545"/>
                    <a:gd name="connsiteY32" fmla="*/ 1281855 h 1511046"/>
                    <a:gd name="connsiteX33" fmla="*/ 786038 w 989545"/>
                    <a:gd name="connsiteY33" fmla="*/ 1318772 h 1511046"/>
                    <a:gd name="connsiteX34" fmla="*/ 828669 w 989545"/>
                    <a:gd name="connsiteY34" fmla="*/ 1298898 h 1511046"/>
                    <a:gd name="connsiteX35" fmla="*/ 769511 w 989545"/>
                    <a:gd name="connsiteY35" fmla="*/ 1243704 h 1511046"/>
                    <a:gd name="connsiteX36" fmla="*/ 656498 w 989545"/>
                    <a:gd name="connsiteY36" fmla="*/ 1151492 h 1511046"/>
                    <a:gd name="connsiteX37" fmla="*/ 654232 w 989545"/>
                    <a:gd name="connsiteY37" fmla="*/ 1103095 h 1511046"/>
                    <a:gd name="connsiteX38" fmla="*/ 679358 w 989545"/>
                    <a:gd name="connsiteY38" fmla="*/ 1084817 h 1511046"/>
                    <a:gd name="connsiteX39" fmla="*/ 732698 w 989545"/>
                    <a:gd name="connsiteY39" fmla="*/ 1077197 h 1511046"/>
                    <a:gd name="connsiteX40" fmla="*/ 907958 w 989545"/>
                    <a:gd name="connsiteY40" fmla="*/ 1086722 h 1511046"/>
                    <a:gd name="connsiteX41" fmla="*/ 964655 w 989545"/>
                    <a:gd name="connsiteY41" fmla="*/ 1090589 h 1511046"/>
                    <a:gd name="connsiteX42" fmla="*/ 978443 w 989545"/>
                    <a:gd name="connsiteY42" fmla="*/ 1048982 h 1511046"/>
                    <a:gd name="connsiteX43" fmla="*/ 926854 w 989545"/>
                    <a:gd name="connsiteY43" fmla="*/ 1029572 h 1511046"/>
                    <a:gd name="connsiteX44" fmla="*/ 811420 w 989545"/>
                    <a:gd name="connsiteY44" fmla="*/ 1032043 h 1511046"/>
                    <a:gd name="connsiteX45" fmla="*/ 654594 w 989545"/>
                    <a:gd name="connsiteY45" fmla="*/ 1044812 h 1511046"/>
                    <a:gd name="connsiteX46" fmla="*/ 648312 w 989545"/>
                    <a:gd name="connsiteY46" fmla="*/ 1021025 h 1511046"/>
                    <a:gd name="connsiteX47" fmla="*/ 681263 w 989545"/>
                    <a:gd name="connsiteY47" fmla="*/ 987662 h 1511046"/>
                    <a:gd name="connsiteX48" fmla="*/ 725078 w 989545"/>
                    <a:gd name="connsiteY48" fmla="*/ 947657 h 1511046"/>
                    <a:gd name="connsiteX49" fmla="*/ 740318 w 989545"/>
                    <a:gd name="connsiteY49" fmla="*/ 934322 h 1511046"/>
                    <a:gd name="connsiteX50" fmla="*/ 761273 w 989545"/>
                    <a:gd name="connsiteY50" fmla="*/ 913367 h 1511046"/>
                    <a:gd name="connsiteX51" fmla="*/ 774608 w 989545"/>
                    <a:gd name="connsiteY51" fmla="*/ 884792 h 1511046"/>
                    <a:gd name="connsiteX52" fmla="*/ 772703 w 989545"/>
                    <a:gd name="connsiteY52" fmla="*/ 869552 h 1511046"/>
                    <a:gd name="connsiteX53" fmla="*/ 746033 w 989545"/>
                    <a:gd name="connsiteY53" fmla="*/ 869552 h 1511046"/>
                    <a:gd name="connsiteX54" fmla="*/ 673334 w 989545"/>
                    <a:gd name="connsiteY54" fmla="*/ 921503 h 1511046"/>
                    <a:gd name="connsiteX55" fmla="*/ 591059 w 989545"/>
                    <a:gd name="connsiteY55" fmla="*/ 940448 h 1511046"/>
                    <a:gd name="connsiteX56" fmla="*/ 515528 w 989545"/>
                    <a:gd name="connsiteY56" fmla="*/ 842882 h 1511046"/>
                    <a:gd name="connsiteX57" fmla="*/ 511718 w 989545"/>
                    <a:gd name="connsiteY57" fmla="*/ 353297 h 1511046"/>
                    <a:gd name="connsiteX58" fmla="*/ 507908 w 989545"/>
                    <a:gd name="connsiteY58" fmla="*/ 89017 h 1511046"/>
                    <a:gd name="connsiteX59" fmla="*/ 498383 w 989545"/>
                    <a:gd name="connsiteY59" fmla="*/ 35162 h 1511046"/>
                    <a:gd name="connsiteX60" fmla="*/ 482011 w 989545"/>
                    <a:gd name="connsiteY60" fmla="*/ 4888 h 1511046"/>
                    <a:gd name="connsiteX61" fmla="*/ 437886 w 989545"/>
                    <a:gd name="connsiteY61" fmla="*/ 10191 h 1511046"/>
                    <a:gd name="connsiteX62" fmla="*/ 433614 w 989545"/>
                    <a:gd name="connsiteY62" fmla="*/ 100448 h 1511046"/>
                    <a:gd name="connsiteX63" fmla="*/ 444837 w 989545"/>
                    <a:gd name="connsiteY63" fmla="*/ 220926 h 1511046"/>
                    <a:gd name="connsiteX64" fmla="*/ 448853 w 989545"/>
                    <a:gd name="connsiteY64" fmla="*/ 416162 h 1511046"/>
                    <a:gd name="connsiteX65" fmla="*/ 453179 w 989545"/>
                    <a:gd name="connsiteY65" fmla="*/ 752006 h 1511046"/>
                    <a:gd name="connsiteX66" fmla="*/ 436085 w 989545"/>
                    <a:gd name="connsiteY66" fmla="*/ 859152 h 1511046"/>
                    <a:gd name="connsiteX0" fmla="*/ 436085 w 998833"/>
                    <a:gd name="connsiteY0" fmla="*/ 859152 h 1511046"/>
                    <a:gd name="connsiteX1" fmla="*/ 400661 w 998833"/>
                    <a:gd name="connsiteY1" fmla="*/ 921965 h 1511046"/>
                    <a:gd name="connsiteX2" fmla="*/ 350875 w 998833"/>
                    <a:gd name="connsiteY2" fmla="*/ 958521 h 1511046"/>
                    <a:gd name="connsiteX3" fmla="*/ 271122 w 998833"/>
                    <a:gd name="connsiteY3" fmla="*/ 962125 h 1511046"/>
                    <a:gd name="connsiteX4" fmla="*/ 179887 w 998833"/>
                    <a:gd name="connsiteY4" fmla="*/ 929946 h 1511046"/>
                    <a:gd name="connsiteX5" fmla="*/ 67853 w 998833"/>
                    <a:gd name="connsiteY5" fmla="*/ 869552 h 1511046"/>
                    <a:gd name="connsiteX6" fmla="*/ 54518 w 998833"/>
                    <a:gd name="connsiteY6" fmla="*/ 890507 h 1511046"/>
                    <a:gd name="connsiteX7" fmla="*/ 58328 w 998833"/>
                    <a:gd name="connsiteY7" fmla="*/ 928607 h 1511046"/>
                    <a:gd name="connsiteX8" fmla="*/ 88808 w 998833"/>
                    <a:gd name="connsiteY8" fmla="*/ 953372 h 1511046"/>
                    <a:gd name="connsiteX9" fmla="*/ 174533 w 998833"/>
                    <a:gd name="connsiteY9" fmla="*/ 984213 h 1511046"/>
                    <a:gd name="connsiteX10" fmla="*/ 270555 w 998833"/>
                    <a:gd name="connsiteY10" fmla="*/ 1031066 h 1511046"/>
                    <a:gd name="connsiteX11" fmla="*/ 286928 w 998833"/>
                    <a:gd name="connsiteY11" fmla="*/ 1071482 h 1511046"/>
                    <a:gd name="connsiteX12" fmla="*/ 272615 w 998833"/>
                    <a:gd name="connsiteY12" fmla="*/ 1114371 h 1511046"/>
                    <a:gd name="connsiteX13" fmla="*/ 194458 w 998833"/>
                    <a:gd name="connsiteY13" fmla="*/ 1145365 h 1511046"/>
                    <a:gd name="connsiteX14" fmla="*/ 88295 w 998833"/>
                    <a:gd name="connsiteY14" fmla="*/ 1160245 h 1511046"/>
                    <a:gd name="connsiteX15" fmla="*/ 12608 w 998833"/>
                    <a:gd name="connsiteY15" fmla="*/ 1170542 h 1511046"/>
                    <a:gd name="connsiteX16" fmla="*/ 14513 w 998833"/>
                    <a:gd name="connsiteY16" fmla="*/ 1208642 h 1511046"/>
                    <a:gd name="connsiteX17" fmla="*/ 153578 w 998833"/>
                    <a:gd name="connsiteY17" fmla="*/ 1217395 h 1511046"/>
                    <a:gd name="connsiteX18" fmla="*/ 344233 w 998833"/>
                    <a:gd name="connsiteY18" fmla="*/ 1212452 h 1511046"/>
                    <a:gd name="connsiteX19" fmla="*/ 370748 w 998833"/>
                    <a:gd name="connsiteY19" fmla="*/ 1268675 h 1511046"/>
                    <a:gd name="connsiteX20" fmla="*/ 343305 w 998833"/>
                    <a:gd name="connsiteY20" fmla="*/ 1351568 h 1511046"/>
                    <a:gd name="connsiteX21" fmla="*/ 336458 w 998833"/>
                    <a:gd name="connsiteY21" fmla="*/ 1415360 h 1511046"/>
                    <a:gd name="connsiteX22" fmla="*/ 340268 w 998833"/>
                    <a:gd name="connsiteY22" fmla="*/ 1458197 h 1511046"/>
                    <a:gd name="connsiteX23" fmla="*/ 372653 w 998833"/>
                    <a:gd name="connsiteY23" fmla="*/ 1507727 h 1511046"/>
                    <a:gd name="connsiteX24" fmla="*/ 395513 w 998833"/>
                    <a:gd name="connsiteY24" fmla="*/ 1509632 h 1511046"/>
                    <a:gd name="connsiteX25" fmla="*/ 405038 w 998833"/>
                    <a:gd name="connsiteY25" fmla="*/ 1486772 h 1511046"/>
                    <a:gd name="connsiteX26" fmla="*/ 411319 w 998833"/>
                    <a:gd name="connsiteY26" fmla="*/ 1446407 h 1511046"/>
                    <a:gd name="connsiteX27" fmla="*/ 417601 w 998833"/>
                    <a:gd name="connsiteY27" fmla="*/ 1384314 h 1511046"/>
                    <a:gd name="connsiteX28" fmla="*/ 432275 w 998833"/>
                    <a:gd name="connsiteY28" fmla="*/ 1324126 h 1511046"/>
                    <a:gd name="connsiteX29" fmla="*/ 475523 w 998833"/>
                    <a:gd name="connsiteY29" fmla="*/ 1260077 h 1511046"/>
                    <a:gd name="connsiteX30" fmla="*/ 536689 w 998833"/>
                    <a:gd name="connsiteY30" fmla="*/ 1225065 h 1511046"/>
                    <a:gd name="connsiteX31" fmla="*/ 609388 w 998833"/>
                    <a:gd name="connsiteY31" fmla="*/ 1216674 h 1511046"/>
                    <a:gd name="connsiteX32" fmla="*/ 709117 w 998833"/>
                    <a:gd name="connsiteY32" fmla="*/ 1281855 h 1511046"/>
                    <a:gd name="connsiteX33" fmla="*/ 786038 w 998833"/>
                    <a:gd name="connsiteY33" fmla="*/ 1318772 h 1511046"/>
                    <a:gd name="connsiteX34" fmla="*/ 828669 w 998833"/>
                    <a:gd name="connsiteY34" fmla="*/ 1298898 h 1511046"/>
                    <a:gd name="connsiteX35" fmla="*/ 769511 w 998833"/>
                    <a:gd name="connsiteY35" fmla="*/ 1243704 h 1511046"/>
                    <a:gd name="connsiteX36" fmla="*/ 656498 w 998833"/>
                    <a:gd name="connsiteY36" fmla="*/ 1151492 h 1511046"/>
                    <a:gd name="connsiteX37" fmla="*/ 654232 w 998833"/>
                    <a:gd name="connsiteY37" fmla="*/ 1103095 h 1511046"/>
                    <a:gd name="connsiteX38" fmla="*/ 679358 w 998833"/>
                    <a:gd name="connsiteY38" fmla="*/ 1084817 h 1511046"/>
                    <a:gd name="connsiteX39" fmla="*/ 732698 w 998833"/>
                    <a:gd name="connsiteY39" fmla="*/ 1077197 h 1511046"/>
                    <a:gd name="connsiteX40" fmla="*/ 907958 w 998833"/>
                    <a:gd name="connsiteY40" fmla="*/ 1086722 h 1511046"/>
                    <a:gd name="connsiteX41" fmla="*/ 964655 w 998833"/>
                    <a:gd name="connsiteY41" fmla="*/ 1090589 h 1511046"/>
                    <a:gd name="connsiteX42" fmla="*/ 978443 w 998833"/>
                    <a:gd name="connsiteY42" fmla="*/ 1048982 h 1511046"/>
                    <a:gd name="connsiteX43" fmla="*/ 926854 w 998833"/>
                    <a:gd name="connsiteY43" fmla="*/ 1029572 h 1511046"/>
                    <a:gd name="connsiteX44" fmla="*/ 811420 w 998833"/>
                    <a:gd name="connsiteY44" fmla="*/ 1032043 h 1511046"/>
                    <a:gd name="connsiteX45" fmla="*/ 654594 w 998833"/>
                    <a:gd name="connsiteY45" fmla="*/ 1044812 h 1511046"/>
                    <a:gd name="connsiteX46" fmla="*/ 648312 w 998833"/>
                    <a:gd name="connsiteY46" fmla="*/ 1021025 h 1511046"/>
                    <a:gd name="connsiteX47" fmla="*/ 681263 w 998833"/>
                    <a:gd name="connsiteY47" fmla="*/ 987662 h 1511046"/>
                    <a:gd name="connsiteX48" fmla="*/ 725078 w 998833"/>
                    <a:gd name="connsiteY48" fmla="*/ 947657 h 1511046"/>
                    <a:gd name="connsiteX49" fmla="*/ 740318 w 998833"/>
                    <a:gd name="connsiteY49" fmla="*/ 934322 h 1511046"/>
                    <a:gd name="connsiteX50" fmla="*/ 761273 w 998833"/>
                    <a:gd name="connsiteY50" fmla="*/ 913367 h 1511046"/>
                    <a:gd name="connsiteX51" fmla="*/ 774608 w 998833"/>
                    <a:gd name="connsiteY51" fmla="*/ 884792 h 1511046"/>
                    <a:gd name="connsiteX52" fmla="*/ 772703 w 998833"/>
                    <a:gd name="connsiteY52" fmla="*/ 869552 h 1511046"/>
                    <a:gd name="connsiteX53" fmla="*/ 746033 w 998833"/>
                    <a:gd name="connsiteY53" fmla="*/ 869552 h 1511046"/>
                    <a:gd name="connsiteX54" fmla="*/ 673334 w 998833"/>
                    <a:gd name="connsiteY54" fmla="*/ 921503 h 1511046"/>
                    <a:gd name="connsiteX55" fmla="*/ 591059 w 998833"/>
                    <a:gd name="connsiteY55" fmla="*/ 940448 h 1511046"/>
                    <a:gd name="connsiteX56" fmla="*/ 515528 w 998833"/>
                    <a:gd name="connsiteY56" fmla="*/ 842882 h 1511046"/>
                    <a:gd name="connsiteX57" fmla="*/ 511718 w 998833"/>
                    <a:gd name="connsiteY57" fmla="*/ 353297 h 1511046"/>
                    <a:gd name="connsiteX58" fmla="*/ 507908 w 998833"/>
                    <a:gd name="connsiteY58" fmla="*/ 89017 h 1511046"/>
                    <a:gd name="connsiteX59" fmla="*/ 498383 w 998833"/>
                    <a:gd name="connsiteY59" fmla="*/ 35162 h 1511046"/>
                    <a:gd name="connsiteX60" fmla="*/ 482011 w 998833"/>
                    <a:gd name="connsiteY60" fmla="*/ 4888 h 1511046"/>
                    <a:gd name="connsiteX61" fmla="*/ 437886 w 998833"/>
                    <a:gd name="connsiteY61" fmla="*/ 10191 h 1511046"/>
                    <a:gd name="connsiteX62" fmla="*/ 433614 w 998833"/>
                    <a:gd name="connsiteY62" fmla="*/ 100448 h 1511046"/>
                    <a:gd name="connsiteX63" fmla="*/ 444837 w 998833"/>
                    <a:gd name="connsiteY63" fmla="*/ 220926 h 1511046"/>
                    <a:gd name="connsiteX64" fmla="*/ 448853 w 998833"/>
                    <a:gd name="connsiteY64" fmla="*/ 416162 h 1511046"/>
                    <a:gd name="connsiteX65" fmla="*/ 453179 w 998833"/>
                    <a:gd name="connsiteY65" fmla="*/ 752006 h 1511046"/>
                    <a:gd name="connsiteX66" fmla="*/ 436085 w 998833"/>
                    <a:gd name="connsiteY66" fmla="*/ 859152 h 1511046"/>
                    <a:gd name="connsiteX0" fmla="*/ 436085 w 1006460"/>
                    <a:gd name="connsiteY0" fmla="*/ 859152 h 1511046"/>
                    <a:gd name="connsiteX1" fmla="*/ 400661 w 1006460"/>
                    <a:gd name="connsiteY1" fmla="*/ 921965 h 1511046"/>
                    <a:gd name="connsiteX2" fmla="*/ 350875 w 1006460"/>
                    <a:gd name="connsiteY2" fmla="*/ 958521 h 1511046"/>
                    <a:gd name="connsiteX3" fmla="*/ 271122 w 1006460"/>
                    <a:gd name="connsiteY3" fmla="*/ 962125 h 1511046"/>
                    <a:gd name="connsiteX4" fmla="*/ 179887 w 1006460"/>
                    <a:gd name="connsiteY4" fmla="*/ 929946 h 1511046"/>
                    <a:gd name="connsiteX5" fmla="*/ 67853 w 1006460"/>
                    <a:gd name="connsiteY5" fmla="*/ 869552 h 1511046"/>
                    <a:gd name="connsiteX6" fmla="*/ 54518 w 1006460"/>
                    <a:gd name="connsiteY6" fmla="*/ 890507 h 1511046"/>
                    <a:gd name="connsiteX7" fmla="*/ 58328 w 1006460"/>
                    <a:gd name="connsiteY7" fmla="*/ 928607 h 1511046"/>
                    <a:gd name="connsiteX8" fmla="*/ 88808 w 1006460"/>
                    <a:gd name="connsiteY8" fmla="*/ 953372 h 1511046"/>
                    <a:gd name="connsiteX9" fmla="*/ 174533 w 1006460"/>
                    <a:gd name="connsiteY9" fmla="*/ 984213 h 1511046"/>
                    <a:gd name="connsiteX10" fmla="*/ 270555 w 1006460"/>
                    <a:gd name="connsiteY10" fmla="*/ 1031066 h 1511046"/>
                    <a:gd name="connsiteX11" fmla="*/ 286928 w 1006460"/>
                    <a:gd name="connsiteY11" fmla="*/ 1071482 h 1511046"/>
                    <a:gd name="connsiteX12" fmla="*/ 272615 w 1006460"/>
                    <a:gd name="connsiteY12" fmla="*/ 1114371 h 1511046"/>
                    <a:gd name="connsiteX13" fmla="*/ 194458 w 1006460"/>
                    <a:gd name="connsiteY13" fmla="*/ 1145365 h 1511046"/>
                    <a:gd name="connsiteX14" fmla="*/ 88295 w 1006460"/>
                    <a:gd name="connsiteY14" fmla="*/ 1160245 h 1511046"/>
                    <a:gd name="connsiteX15" fmla="*/ 12608 w 1006460"/>
                    <a:gd name="connsiteY15" fmla="*/ 1170542 h 1511046"/>
                    <a:gd name="connsiteX16" fmla="*/ 14513 w 1006460"/>
                    <a:gd name="connsiteY16" fmla="*/ 1208642 h 1511046"/>
                    <a:gd name="connsiteX17" fmla="*/ 153578 w 1006460"/>
                    <a:gd name="connsiteY17" fmla="*/ 1217395 h 1511046"/>
                    <a:gd name="connsiteX18" fmla="*/ 344233 w 1006460"/>
                    <a:gd name="connsiteY18" fmla="*/ 1212452 h 1511046"/>
                    <a:gd name="connsiteX19" fmla="*/ 370748 w 1006460"/>
                    <a:gd name="connsiteY19" fmla="*/ 1268675 h 1511046"/>
                    <a:gd name="connsiteX20" fmla="*/ 343305 w 1006460"/>
                    <a:gd name="connsiteY20" fmla="*/ 1351568 h 1511046"/>
                    <a:gd name="connsiteX21" fmla="*/ 336458 w 1006460"/>
                    <a:gd name="connsiteY21" fmla="*/ 1415360 h 1511046"/>
                    <a:gd name="connsiteX22" fmla="*/ 340268 w 1006460"/>
                    <a:gd name="connsiteY22" fmla="*/ 1458197 h 1511046"/>
                    <a:gd name="connsiteX23" fmla="*/ 372653 w 1006460"/>
                    <a:gd name="connsiteY23" fmla="*/ 1507727 h 1511046"/>
                    <a:gd name="connsiteX24" fmla="*/ 395513 w 1006460"/>
                    <a:gd name="connsiteY24" fmla="*/ 1509632 h 1511046"/>
                    <a:gd name="connsiteX25" fmla="*/ 405038 w 1006460"/>
                    <a:gd name="connsiteY25" fmla="*/ 1486772 h 1511046"/>
                    <a:gd name="connsiteX26" fmla="*/ 411319 w 1006460"/>
                    <a:gd name="connsiteY26" fmla="*/ 1446407 h 1511046"/>
                    <a:gd name="connsiteX27" fmla="*/ 417601 w 1006460"/>
                    <a:gd name="connsiteY27" fmla="*/ 1384314 h 1511046"/>
                    <a:gd name="connsiteX28" fmla="*/ 432275 w 1006460"/>
                    <a:gd name="connsiteY28" fmla="*/ 1324126 h 1511046"/>
                    <a:gd name="connsiteX29" fmla="*/ 475523 w 1006460"/>
                    <a:gd name="connsiteY29" fmla="*/ 1260077 h 1511046"/>
                    <a:gd name="connsiteX30" fmla="*/ 536689 w 1006460"/>
                    <a:gd name="connsiteY30" fmla="*/ 1225065 h 1511046"/>
                    <a:gd name="connsiteX31" fmla="*/ 609388 w 1006460"/>
                    <a:gd name="connsiteY31" fmla="*/ 1216674 h 1511046"/>
                    <a:gd name="connsiteX32" fmla="*/ 709117 w 1006460"/>
                    <a:gd name="connsiteY32" fmla="*/ 1281855 h 1511046"/>
                    <a:gd name="connsiteX33" fmla="*/ 786038 w 1006460"/>
                    <a:gd name="connsiteY33" fmla="*/ 1318772 h 1511046"/>
                    <a:gd name="connsiteX34" fmla="*/ 828669 w 1006460"/>
                    <a:gd name="connsiteY34" fmla="*/ 1298898 h 1511046"/>
                    <a:gd name="connsiteX35" fmla="*/ 769511 w 1006460"/>
                    <a:gd name="connsiteY35" fmla="*/ 1243704 h 1511046"/>
                    <a:gd name="connsiteX36" fmla="*/ 656498 w 1006460"/>
                    <a:gd name="connsiteY36" fmla="*/ 1151492 h 1511046"/>
                    <a:gd name="connsiteX37" fmla="*/ 654232 w 1006460"/>
                    <a:gd name="connsiteY37" fmla="*/ 1103095 h 1511046"/>
                    <a:gd name="connsiteX38" fmla="*/ 679358 w 1006460"/>
                    <a:gd name="connsiteY38" fmla="*/ 1084817 h 1511046"/>
                    <a:gd name="connsiteX39" fmla="*/ 732698 w 1006460"/>
                    <a:gd name="connsiteY39" fmla="*/ 1077197 h 1511046"/>
                    <a:gd name="connsiteX40" fmla="*/ 907958 w 1006460"/>
                    <a:gd name="connsiteY40" fmla="*/ 1086722 h 1511046"/>
                    <a:gd name="connsiteX41" fmla="*/ 964655 w 1006460"/>
                    <a:gd name="connsiteY41" fmla="*/ 1090589 h 1511046"/>
                    <a:gd name="connsiteX42" fmla="*/ 1005628 w 1006460"/>
                    <a:gd name="connsiteY42" fmla="*/ 1063811 h 1511046"/>
                    <a:gd name="connsiteX43" fmla="*/ 926854 w 1006460"/>
                    <a:gd name="connsiteY43" fmla="*/ 1029572 h 1511046"/>
                    <a:gd name="connsiteX44" fmla="*/ 811420 w 1006460"/>
                    <a:gd name="connsiteY44" fmla="*/ 1032043 h 1511046"/>
                    <a:gd name="connsiteX45" fmla="*/ 654594 w 1006460"/>
                    <a:gd name="connsiteY45" fmla="*/ 1044812 h 1511046"/>
                    <a:gd name="connsiteX46" fmla="*/ 648312 w 1006460"/>
                    <a:gd name="connsiteY46" fmla="*/ 1021025 h 1511046"/>
                    <a:gd name="connsiteX47" fmla="*/ 681263 w 1006460"/>
                    <a:gd name="connsiteY47" fmla="*/ 987662 h 1511046"/>
                    <a:gd name="connsiteX48" fmla="*/ 725078 w 1006460"/>
                    <a:gd name="connsiteY48" fmla="*/ 947657 h 1511046"/>
                    <a:gd name="connsiteX49" fmla="*/ 740318 w 1006460"/>
                    <a:gd name="connsiteY49" fmla="*/ 934322 h 1511046"/>
                    <a:gd name="connsiteX50" fmla="*/ 761273 w 1006460"/>
                    <a:gd name="connsiteY50" fmla="*/ 913367 h 1511046"/>
                    <a:gd name="connsiteX51" fmla="*/ 774608 w 1006460"/>
                    <a:gd name="connsiteY51" fmla="*/ 884792 h 1511046"/>
                    <a:gd name="connsiteX52" fmla="*/ 772703 w 1006460"/>
                    <a:gd name="connsiteY52" fmla="*/ 869552 h 1511046"/>
                    <a:gd name="connsiteX53" fmla="*/ 746033 w 1006460"/>
                    <a:gd name="connsiteY53" fmla="*/ 869552 h 1511046"/>
                    <a:gd name="connsiteX54" fmla="*/ 673334 w 1006460"/>
                    <a:gd name="connsiteY54" fmla="*/ 921503 h 1511046"/>
                    <a:gd name="connsiteX55" fmla="*/ 591059 w 1006460"/>
                    <a:gd name="connsiteY55" fmla="*/ 940448 h 1511046"/>
                    <a:gd name="connsiteX56" fmla="*/ 515528 w 1006460"/>
                    <a:gd name="connsiteY56" fmla="*/ 842882 h 1511046"/>
                    <a:gd name="connsiteX57" fmla="*/ 511718 w 1006460"/>
                    <a:gd name="connsiteY57" fmla="*/ 353297 h 1511046"/>
                    <a:gd name="connsiteX58" fmla="*/ 507908 w 1006460"/>
                    <a:gd name="connsiteY58" fmla="*/ 89017 h 1511046"/>
                    <a:gd name="connsiteX59" fmla="*/ 498383 w 1006460"/>
                    <a:gd name="connsiteY59" fmla="*/ 35162 h 1511046"/>
                    <a:gd name="connsiteX60" fmla="*/ 482011 w 1006460"/>
                    <a:gd name="connsiteY60" fmla="*/ 4888 h 1511046"/>
                    <a:gd name="connsiteX61" fmla="*/ 437886 w 1006460"/>
                    <a:gd name="connsiteY61" fmla="*/ 10191 h 1511046"/>
                    <a:gd name="connsiteX62" fmla="*/ 433614 w 1006460"/>
                    <a:gd name="connsiteY62" fmla="*/ 100448 h 1511046"/>
                    <a:gd name="connsiteX63" fmla="*/ 444837 w 1006460"/>
                    <a:gd name="connsiteY63" fmla="*/ 220926 h 1511046"/>
                    <a:gd name="connsiteX64" fmla="*/ 448853 w 1006460"/>
                    <a:gd name="connsiteY64" fmla="*/ 416162 h 1511046"/>
                    <a:gd name="connsiteX65" fmla="*/ 453179 w 1006460"/>
                    <a:gd name="connsiteY65" fmla="*/ 752006 h 1511046"/>
                    <a:gd name="connsiteX66" fmla="*/ 436085 w 1006460"/>
                    <a:gd name="connsiteY66" fmla="*/ 859152 h 1511046"/>
                    <a:gd name="connsiteX0" fmla="*/ 436085 w 1006906"/>
                    <a:gd name="connsiteY0" fmla="*/ 859152 h 1511046"/>
                    <a:gd name="connsiteX1" fmla="*/ 400661 w 1006906"/>
                    <a:gd name="connsiteY1" fmla="*/ 921965 h 1511046"/>
                    <a:gd name="connsiteX2" fmla="*/ 350875 w 1006906"/>
                    <a:gd name="connsiteY2" fmla="*/ 958521 h 1511046"/>
                    <a:gd name="connsiteX3" fmla="*/ 271122 w 1006906"/>
                    <a:gd name="connsiteY3" fmla="*/ 962125 h 1511046"/>
                    <a:gd name="connsiteX4" fmla="*/ 179887 w 1006906"/>
                    <a:gd name="connsiteY4" fmla="*/ 929946 h 1511046"/>
                    <a:gd name="connsiteX5" fmla="*/ 67853 w 1006906"/>
                    <a:gd name="connsiteY5" fmla="*/ 869552 h 1511046"/>
                    <a:gd name="connsiteX6" fmla="*/ 54518 w 1006906"/>
                    <a:gd name="connsiteY6" fmla="*/ 890507 h 1511046"/>
                    <a:gd name="connsiteX7" fmla="*/ 58328 w 1006906"/>
                    <a:gd name="connsiteY7" fmla="*/ 928607 h 1511046"/>
                    <a:gd name="connsiteX8" fmla="*/ 88808 w 1006906"/>
                    <a:gd name="connsiteY8" fmla="*/ 953372 h 1511046"/>
                    <a:gd name="connsiteX9" fmla="*/ 174533 w 1006906"/>
                    <a:gd name="connsiteY9" fmla="*/ 984213 h 1511046"/>
                    <a:gd name="connsiteX10" fmla="*/ 270555 w 1006906"/>
                    <a:gd name="connsiteY10" fmla="*/ 1031066 h 1511046"/>
                    <a:gd name="connsiteX11" fmla="*/ 286928 w 1006906"/>
                    <a:gd name="connsiteY11" fmla="*/ 1071482 h 1511046"/>
                    <a:gd name="connsiteX12" fmla="*/ 272615 w 1006906"/>
                    <a:gd name="connsiteY12" fmla="*/ 1114371 h 1511046"/>
                    <a:gd name="connsiteX13" fmla="*/ 194458 w 1006906"/>
                    <a:gd name="connsiteY13" fmla="*/ 1145365 h 1511046"/>
                    <a:gd name="connsiteX14" fmla="*/ 88295 w 1006906"/>
                    <a:gd name="connsiteY14" fmla="*/ 1160245 h 1511046"/>
                    <a:gd name="connsiteX15" fmla="*/ 12608 w 1006906"/>
                    <a:gd name="connsiteY15" fmla="*/ 1170542 h 1511046"/>
                    <a:gd name="connsiteX16" fmla="*/ 14513 w 1006906"/>
                    <a:gd name="connsiteY16" fmla="*/ 1208642 h 1511046"/>
                    <a:gd name="connsiteX17" fmla="*/ 153578 w 1006906"/>
                    <a:gd name="connsiteY17" fmla="*/ 1217395 h 1511046"/>
                    <a:gd name="connsiteX18" fmla="*/ 344233 w 1006906"/>
                    <a:gd name="connsiteY18" fmla="*/ 1212452 h 1511046"/>
                    <a:gd name="connsiteX19" fmla="*/ 370748 w 1006906"/>
                    <a:gd name="connsiteY19" fmla="*/ 1268675 h 1511046"/>
                    <a:gd name="connsiteX20" fmla="*/ 343305 w 1006906"/>
                    <a:gd name="connsiteY20" fmla="*/ 1351568 h 1511046"/>
                    <a:gd name="connsiteX21" fmla="*/ 336458 w 1006906"/>
                    <a:gd name="connsiteY21" fmla="*/ 1415360 h 1511046"/>
                    <a:gd name="connsiteX22" fmla="*/ 340268 w 1006906"/>
                    <a:gd name="connsiteY22" fmla="*/ 1458197 h 1511046"/>
                    <a:gd name="connsiteX23" fmla="*/ 372653 w 1006906"/>
                    <a:gd name="connsiteY23" fmla="*/ 1507727 h 1511046"/>
                    <a:gd name="connsiteX24" fmla="*/ 395513 w 1006906"/>
                    <a:gd name="connsiteY24" fmla="*/ 1509632 h 1511046"/>
                    <a:gd name="connsiteX25" fmla="*/ 405038 w 1006906"/>
                    <a:gd name="connsiteY25" fmla="*/ 1486772 h 1511046"/>
                    <a:gd name="connsiteX26" fmla="*/ 411319 w 1006906"/>
                    <a:gd name="connsiteY26" fmla="*/ 1446407 h 1511046"/>
                    <a:gd name="connsiteX27" fmla="*/ 417601 w 1006906"/>
                    <a:gd name="connsiteY27" fmla="*/ 1384314 h 1511046"/>
                    <a:gd name="connsiteX28" fmla="*/ 432275 w 1006906"/>
                    <a:gd name="connsiteY28" fmla="*/ 1324126 h 1511046"/>
                    <a:gd name="connsiteX29" fmla="*/ 475523 w 1006906"/>
                    <a:gd name="connsiteY29" fmla="*/ 1260077 h 1511046"/>
                    <a:gd name="connsiteX30" fmla="*/ 536689 w 1006906"/>
                    <a:gd name="connsiteY30" fmla="*/ 1225065 h 1511046"/>
                    <a:gd name="connsiteX31" fmla="*/ 609388 w 1006906"/>
                    <a:gd name="connsiteY31" fmla="*/ 1216674 h 1511046"/>
                    <a:gd name="connsiteX32" fmla="*/ 709117 w 1006906"/>
                    <a:gd name="connsiteY32" fmla="*/ 1281855 h 1511046"/>
                    <a:gd name="connsiteX33" fmla="*/ 786038 w 1006906"/>
                    <a:gd name="connsiteY33" fmla="*/ 1318772 h 1511046"/>
                    <a:gd name="connsiteX34" fmla="*/ 828669 w 1006906"/>
                    <a:gd name="connsiteY34" fmla="*/ 1298898 h 1511046"/>
                    <a:gd name="connsiteX35" fmla="*/ 769511 w 1006906"/>
                    <a:gd name="connsiteY35" fmla="*/ 1243704 h 1511046"/>
                    <a:gd name="connsiteX36" fmla="*/ 656498 w 1006906"/>
                    <a:gd name="connsiteY36" fmla="*/ 1151492 h 1511046"/>
                    <a:gd name="connsiteX37" fmla="*/ 654232 w 1006906"/>
                    <a:gd name="connsiteY37" fmla="*/ 1103095 h 1511046"/>
                    <a:gd name="connsiteX38" fmla="*/ 679358 w 1006906"/>
                    <a:gd name="connsiteY38" fmla="*/ 1084817 h 1511046"/>
                    <a:gd name="connsiteX39" fmla="*/ 732698 w 1006906"/>
                    <a:gd name="connsiteY39" fmla="*/ 1077197 h 1511046"/>
                    <a:gd name="connsiteX40" fmla="*/ 907958 w 1006906"/>
                    <a:gd name="connsiteY40" fmla="*/ 1086722 h 1511046"/>
                    <a:gd name="connsiteX41" fmla="*/ 964655 w 1006906"/>
                    <a:gd name="connsiteY41" fmla="*/ 1090589 h 1511046"/>
                    <a:gd name="connsiteX42" fmla="*/ 1005628 w 1006906"/>
                    <a:gd name="connsiteY42" fmla="*/ 1063811 h 1511046"/>
                    <a:gd name="connsiteX43" fmla="*/ 926854 w 1006906"/>
                    <a:gd name="connsiteY43" fmla="*/ 1029572 h 1511046"/>
                    <a:gd name="connsiteX44" fmla="*/ 811420 w 1006906"/>
                    <a:gd name="connsiteY44" fmla="*/ 1032043 h 1511046"/>
                    <a:gd name="connsiteX45" fmla="*/ 654594 w 1006906"/>
                    <a:gd name="connsiteY45" fmla="*/ 1044812 h 1511046"/>
                    <a:gd name="connsiteX46" fmla="*/ 648312 w 1006906"/>
                    <a:gd name="connsiteY46" fmla="*/ 1021025 h 1511046"/>
                    <a:gd name="connsiteX47" fmla="*/ 681263 w 1006906"/>
                    <a:gd name="connsiteY47" fmla="*/ 987662 h 1511046"/>
                    <a:gd name="connsiteX48" fmla="*/ 725078 w 1006906"/>
                    <a:gd name="connsiteY48" fmla="*/ 947657 h 1511046"/>
                    <a:gd name="connsiteX49" fmla="*/ 740318 w 1006906"/>
                    <a:gd name="connsiteY49" fmla="*/ 934322 h 1511046"/>
                    <a:gd name="connsiteX50" fmla="*/ 761273 w 1006906"/>
                    <a:gd name="connsiteY50" fmla="*/ 913367 h 1511046"/>
                    <a:gd name="connsiteX51" fmla="*/ 774608 w 1006906"/>
                    <a:gd name="connsiteY51" fmla="*/ 884792 h 1511046"/>
                    <a:gd name="connsiteX52" fmla="*/ 772703 w 1006906"/>
                    <a:gd name="connsiteY52" fmla="*/ 869552 h 1511046"/>
                    <a:gd name="connsiteX53" fmla="*/ 746033 w 1006906"/>
                    <a:gd name="connsiteY53" fmla="*/ 869552 h 1511046"/>
                    <a:gd name="connsiteX54" fmla="*/ 673334 w 1006906"/>
                    <a:gd name="connsiteY54" fmla="*/ 921503 h 1511046"/>
                    <a:gd name="connsiteX55" fmla="*/ 591059 w 1006906"/>
                    <a:gd name="connsiteY55" fmla="*/ 940448 h 1511046"/>
                    <a:gd name="connsiteX56" fmla="*/ 515528 w 1006906"/>
                    <a:gd name="connsiteY56" fmla="*/ 842882 h 1511046"/>
                    <a:gd name="connsiteX57" fmla="*/ 511718 w 1006906"/>
                    <a:gd name="connsiteY57" fmla="*/ 353297 h 1511046"/>
                    <a:gd name="connsiteX58" fmla="*/ 507908 w 1006906"/>
                    <a:gd name="connsiteY58" fmla="*/ 89017 h 1511046"/>
                    <a:gd name="connsiteX59" fmla="*/ 498383 w 1006906"/>
                    <a:gd name="connsiteY59" fmla="*/ 35162 h 1511046"/>
                    <a:gd name="connsiteX60" fmla="*/ 482011 w 1006906"/>
                    <a:gd name="connsiteY60" fmla="*/ 4888 h 1511046"/>
                    <a:gd name="connsiteX61" fmla="*/ 437886 w 1006906"/>
                    <a:gd name="connsiteY61" fmla="*/ 10191 h 1511046"/>
                    <a:gd name="connsiteX62" fmla="*/ 433614 w 1006906"/>
                    <a:gd name="connsiteY62" fmla="*/ 100448 h 1511046"/>
                    <a:gd name="connsiteX63" fmla="*/ 444837 w 1006906"/>
                    <a:gd name="connsiteY63" fmla="*/ 220926 h 1511046"/>
                    <a:gd name="connsiteX64" fmla="*/ 448853 w 1006906"/>
                    <a:gd name="connsiteY64" fmla="*/ 416162 h 1511046"/>
                    <a:gd name="connsiteX65" fmla="*/ 453179 w 1006906"/>
                    <a:gd name="connsiteY65" fmla="*/ 752006 h 1511046"/>
                    <a:gd name="connsiteX66" fmla="*/ 436085 w 1006906"/>
                    <a:gd name="connsiteY66" fmla="*/ 859152 h 1511046"/>
                    <a:gd name="connsiteX0" fmla="*/ 436085 w 999729"/>
                    <a:gd name="connsiteY0" fmla="*/ 859152 h 1511046"/>
                    <a:gd name="connsiteX1" fmla="*/ 400661 w 999729"/>
                    <a:gd name="connsiteY1" fmla="*/ 921965 h 1511046"/>
                    <a:gd name="connsiteX2" fmla="*/ 350875 w 999729"/>
                    <a:gd name="connsiteY2" fmla="*/ 958521 h 1511046"/>
                    <a:gd name="connsiteX3" fmla="*/ 271122 w 999729"/>
                    <a:gd name="connsiteY3" fmla="*/ 962125 h 1511046"/>
                    <a:gd name="connsiteX4" fmla="*/ 179887 w 999729"/>
                    <a:gd name="connsiteY4" fmla="*/ 929946 h 1511046"/>
                    <a:gd name="connsiteX5" fmla="*/ 67853 w 999729"/>
                    <a:gd name="connsiteY5" fmla="*/ 869552 h 1511046"/>
                    <a:gd name="connsiteX6" fmla="*/ 54518 w 999729"/>
                    <a:gd name="connsiteY6" fmla="*/ 890507 h 1511046"/>
                    <a:gd name="connsiteX7" fmla="*/ 58328 w 999729"/>
                    <a:gd name="connsiteY7" fmla="*/ 928607 h 1511046"/>
                    <a:gd name="connsiteX8" fmla="*/ 88808 w 999729"/>
                    <a:gd name="connsiteY8" fmla="*/ 953372 h 1511046"/>
                    <a:gd name="connsiteX9" fmla="*/ 174533 w 999729"/>
                    <a:gd name="connsiteY9" fmla="*/ 984213 h 1511046"/>
                    <a:gd name="connsiteX10" fmla="*/ 270555 w 999729"/>
                    <a:gd name="connsiteY10" fmla="*/ 1031066 h 1511046"/>
                    <a:gd name="connsiteX11" fmla="*/ 286928 w 999729"/>
                    <a:gd name="connsiteY11" fmla="*/ 1071482 h 1511046"/>
                    <a:gd name="connsiteX12" fmla="*/ 272615 w 999729"/>
                    <a:gd name="connsiteY12" fmla="*/ 1114371 h 1511046"/>
                    <a:gd name="connsiteX13" fmla="*/ 194458 w 999729"/>
                    <a:gd name="connsiteY13" fmla="*/ 1145365 h 1511046"/>
                    <a:gd name="connsiteX14" fmla="*/ 88295 w 999729"/>
                    <a:gd name="connsiteY14" fmla="*/ 1160245 h 1511046"/>
                    <a:gd name="connsiteX15" fmla="*/ 12608 w 999729"/>
                    <a:gd name="connsiteY15" fmla="*/ 1170542 h 1511046"/>
                    <a:gd name="connsiteX16" fmla="*/ 14513 w 999729"/>
                    <a:gd name="connsiteY16" fmla="*/ 1208642 h 1511046"/>
                    <a:gd name="connsiteX17" fmla="*/ 153578 w 999729"/>
                    <a:gd name="connsiteY17" fmla="*/ 1217395 h 1511046"/>
                    <a:gd name="connsiteX18" fmla="*/ 344233 w 999729"/>
                    <a:gd name="connsiteY18" fmla="*/ 1212452 h 1511046"/>
                    <a:gd name="connsiteX19" fmla="*/ 370748 w 999729"/>
                    <a:gd name="connsiteY19" fmla="*/ 1268675 h 1511046"/>
                    <a:gd name="connsiteX20" fmla="*/ 343305 w 999729"/>
                    <a:gd name="connsiteY20" fmla="*/ 1351568 h 1511046"/>
                    <a:gd name="connsiteX21" fmla="*/ 336458 w 999729"/>
                    <a:gd name="connsiteY21" fmla="*/ 1415360 h 1511046"/>
                    <a:gd name="connsiteX22" fmla="*/ 340268 w 999729"/>
                    <a:gd name="connsiteY22" fmla="*/ 1458197 h 1511046"/>
                    <a:gd name="connsiteX23" fmla="*/ 372653 w 999729"/>
                    <a:gd name="connsiteY23" fmla="*/ 1507727 h 1511046"/>
                    <a:gd name="connsiteX24" fmla="*/ 395513 w 999729"/>
                    <a:gd name="connsiteY24" fmla="*/ 1509632 h 1511046"/>
                    <a:gd name="connsiteX25" fmla="*/ 405038 w 999729"/>
                    <a:gd name="connsiteY25" fmla="*/ 1486772 h 1511046"/>
                    <a:gd name="connsiteX26" fmla="*/ 411319 w 999729"/>
                    <a:gd name="connsiteY26" fmla="*/ 1446407 h 1511046"/>
                    <a:gd name="connsiteX27" fmla="*/ 417601 w 999729"/>
                    <a:gd name="connsiteY27" fmla="*/ 1384314 h 1511046"/>
                    <a:gd name="connsiteX28" fmla="*/ 432275 w 999729"/>
                    <a:gd name="connsiteY28" fmla="*/ 1324126 h 1511046"/>
                    <a:gd name="connsiteX29" fmla="*/ 475523 w 999729"/>
                    <a:gd name="connsiteY29" fmla="*/ 1260077 h 1511046"/>
                    <a:gd name="connsiteX30" fmla="*/ 536689 w 999729"/>
                    <a:gd name="connsiteY30" fmla="*/ 1225065 h 1511046"/>
                    <a:gd name="connsiteX31" fmla="*/ 609388 w 999729"/>
                    <a:gd name="connsiteY31" fmla="*/ 1216674 h 1511046"/>
                    <a:gd name="connsiteX32" fmla="*/ 709117 w 999729"/>
                    <a:gd name="connsiteY32" fmla="*/ 1281855 h 1511046"/>
                    <a:gd name="connsiteX33" fmla="*/ 786038 w 999729"/>
                    <a:gd name="connsiteY33" fmla="*/ 1318772 h 1511046"/>
                    <a:gd name="connsiteX34" fmla="*/ 828669 w 999729"/>
                    <a:gd name="connsiteY34" fmla="*/ 1298898 h 1511046"/>
                    <a:gd name="connsiteX35" fmla="*/ 769511 w 999729"/>
                    <a:gd name="connsiteY35" fmla="*/ 1243704 h 1511046"/>
                    <a:gd name="connsiteX36" fmla="*/ 656498 w 999729"/>
                    <a:gd name="connsiteY36" fmla="*/ 1151492 h 1511046"/>
                    <a:gd name="connsiteX37" fmla="*/ 654232 w 999729"/>
                    <a:gd name="connsiteY37" fmla="*/ 1103095 h 1511046"/>
                    <a:gd name="connsiteX38" fmla="*/ 679358 w 999729"/>
                    <a:gd name="connsiteY38" fmla="*/ 1084817 h 1511046"/>
                    <a:gd name="connsiteX39" fmla="*/ 732698 w 999729"/>
                    <a:gd name="connsiteY39" fmla="*/ 1077197 h 1511046"/>
                    <a:gd name="connsiteX40" fmla="*/ 907958 w 999729"/>
                    <a:gd name="connsiteY40" fmla="*/ 1086722 h 1511046"/>
                    <a:gd name="connsiteX41" fmla="*/ 964655 w 999729"/>
                    <a:gd name="connsiteY41" fmla="*/ 1090589 h 1511046"/>
                    <a:gd name="connsiteX42" fmla="*/ 998214 w 999729"/>
                    <a:gd name="connsiteY42" fmla="*/ 1044039 h 1511046"/>
                    <a:gd name="connsiteX43" fmla="*/ 926854 w 999729"/>
                    <a:gd name="connsiteY43" fmla="*/ 1029572 h 1511046"/>
                    <a:gd name="connsiteX44" fmla="*/ 811420 w 999729"/>
                    <a:gd name="connsiteY44" fmla="*/ 1032043 h 1511046"/>
                    <a:gd name="connsiteX45" fmla="*/ 654594 w 999729"/>
                    <a:gd name="connsiteY45" fmla="*/ 1044812 h 1511046"/>
                    <a:gd name="connsiteX46" fmla="*/ 648312 w 999729"/>
                    <a:gd name="connsiteY46" fmla="*/ 1021025 h 1511046"/>
                    <a:gd name="connsiteX47" fmla="*/ 681263 w 999729"/>
                    <a:gd name="connsiteY47" fmla="*/ 987662 h 1511046"/>
                    <a:gd name="connsiteX48" fmla="*/ 725078 w 999729"/>
                    <a:gd name="connsiteY48" fmla="*/ 947657 h 1511046"/>
                    <a:gd name="connsiteX49" fmla="*/ 740318 w 999729"/>
                    <a:gd name="connsiteY49" fmla="*/ 934322 h 1511046"/>
                    <a:gd name="connsiteX50" fmla="*/ 761273 w 999729"/>
                    <a:gd name="connsiteY50" fmla="*/ 913367 h 1511046"/>
                    <a:gd name="connsiteX51" fmla="*/ 774608 w 999729"/>
                    <a:gd name="connsiteY51" fmla="*/ 884792 h 1511046"/>
                    <a:gd name="connsiteX52" fmla="*/ 772703 w 999729"/>
                    <a:gd name="connsiteY52" fmla="*/ 869552 h 1511046"/>
                    <a:gd name="connsiteX53" fmla="*/ 746033 w 999729"/>
                    <a:gd name="connsiteY53" fmla="*/ 869552 h 1511046"/>
                    <a:gd name="connsiteX54" fmla="*/ 673334 w 999729"/>
                    <a:gd name="connsiteY54" fmla="*/ 921503 h 1511046"/>
                    <a:gd name="connsiteX55" fmla="*/ 591059 w 999729"/>
                    <a:gd name="connsiteY55" fmla="*/ 940448 h 1511046"/>
                    <a:gd name="connsiteX56" fmla="*/ 515528 w 999729"/>
                    <a:gd name="connsiteY56" fmla="*/ 842882 h 1511046"/>
                    <a:gd name="connsiteX57" fmla="*/ 511718 w 999729"/>
                    <a:gd name="connsiteY57" fmla="*/ 353297 h 1511046"/>
                    <a:gd name="connsiteX58" fmla="*/ 507908 w 999729"/>
                    <a:gd name="connsiteY58" fmla="*/ 89017 h 1511046"/>
                    <a:gd name="connsiteX59" fmla="*/ 498383 w 999729"/>
                    <a:gd name="connsiteY59" fmla="*/ 35162 h 1511046"/>
                    <a:gd name="connsiteX60" fmla="*/ 482011 w 999729"/>
                    <a:gd name="connsiteY60" fmla="*/ 4888 h 1511046"/>
                    <a:gd name="connsiteX61" fmla="*/ 437886 w 999729"/>
                    <a:gd name="connsiteY61" fmla="*/ 10191 h 1511046"/>
                    <a:gd name="connsiteX62" fmla="*/ 433614 w 999729"/>
                    <a:gd name="connsiteY62" fmla="*/ 100448 h 1511046"/>
                    <a:gd name="connsiteX63" fmla="*/ 444837 w 999729"/>
                    <a:gd name="connsiteY63" fmla="*/ 220926 h 1511046"/>
                    <a:gd name="connsiteX64" fmla="*/ 448853 w 999729"/>
                    <a:gd name="connsiteY64" fmla="*/ 416162 h 1511046"/>
                    <a:gd name="connsiteX65" fmla="*/ 453179 w 999729"/>
                    <a:gd name="connsiteY65" fmla="*/ 752006 h 1511046"/>
                    <a:gd name="connsiteX66" fmla="*/ 436085 w 999729"/>
                    <a:gd name="connsiteY66" fmla="*/ 859152 h 1511046"/>
                    <a:gd name="connsiteX0" fmla="*/ 436085 w 1026300"/>
                    <a:gd name="connsiteY0" fmla="*/ 859152 h 1511046"/>
                    <a:gd name="connsiteX1" fmla="*/ 400661 w 1026300"/>
                    <a:gd name="connsiteY1" fmla="*/ 921965 h 1511046"/>
                    <a:gd name="connsiteX2" fmla="*/ 350875 w 1026300"/>
                    <a:gd name="connsiteY2" fmla="*/ 958521 h 1511046"/>
                    <a:gd name="connsiteX3" fmla="*/ 271122 w 1026300"/>
                    <a:gd name="connsiteY3" fmla="*/ 962125 h 1511046"/>
                    <a:gd name="connsiteX4" fmla="*/ 179887 w 1026300"/>
                    <a:gd name="connsiteY4" fmla="*/ 929946 h 1511046"/>
                    <a:gd name="connsiteX5" fmla="*/ 67853 w 1026300"/>
                    <a:gd name="connsiteY5" fmla="*/ 869552 h 1511046"/>
                    <a:gd name="connsiteX6" fmla="*/ 54518 w 1026300"/>
                    <a:gd name="connsiteY6" fmla="*/ 890507 h 1511046"/>
                    <a:gd name="connsiteX7" fmla="*/ 58328 w 1026300"/>
                    <a:gd name="connsiteY7" fmla="*/ 928607 h 1511046"/>
                    <a:gd name="connsiteX8" fmla="*/ 88808 w 1026300"/>
                    <a:gd name="connsiteY8" fmla="*/ 953372 h 1511046"/>
                    <a:gd name="connsiteX9" fmla="*/ 174533 w 1026300"/>
                    <a:gd name="connsiteY9" fmla="*/ 984213 h 1511046"/>
                    <a:gd name="connsiteX10" fmla="*/ 270555 w 1026300"/>
                    <a:gd name="connsiteY10" fmla="*/ 1031066 h 1511046"/>
                    <a:gd name="connsiteX11" fmla="*/ 286928 w 1026300"/>
                    <a:gd name="connsiteY11" fmla="*/ 1071482 h 1511046"/>
                    <a:gd name="connsiteX12" fmla="*/ 272615 w 1026300"/>
                    <a:gd name="connsiteY12" fmla="*/ 1114371 h 1511046"/>
                    <a:gd name="connsiteX13" fmla="*/ 194458 w 1026300"/>
                    <a:gd name="connsiteY13" fmla="*/ 1145365 h 1511046"/>
                    <a:gd name="connsiteX14" fmla="*/ 88295 w 1026300"/>
                    <a:gd name="connsiteY14" fmla="*/ 1160245 h 1511046"/>
                    <a:gd name="connsiteX15" fmla="*/ 12608 w 1026300"/>
                    <a:gd name="connsiteY15" fmla="*/ 1170542 h 1511046"/>
                    <a:gd name="connsiteX16" fmla="*/ 14513 w 1026300"/>
                    <a:gd name="connsiteY16" fmla="*/ 1208642 h 1511046"/>
                    <a:gd name="connsiteX17" fmla="*/ 153578 w 1026300"/>
                    <a:gd name="connsiteY17" fmla="*/ 1217395 h 1511046"/>
                    <a:gd name="connsiteX18" fmla="*/ 344233 w 1026300"/>
                    <a:gd name="connsiteY18" fmla="*/ 1212452 h 1511046"/>
                    <a:gd name="connsiteX19" fmla="*/ 370748 w 1026300"/>
                    <a:gd name="connsiteY19" fmla="*/ 1268675 h 1511046"/>
                    <a:gd name="connsiteX20" fmla="*/ 343305 w 1026300"/>
                    <a:gd name="connsiteY20" fmla="*/ 1351568 h 1511046"/>
                    <a:gd name="connsiteX21" fmla="*/ 336458 w 1026300"/>
                    <a:gd name="connsiteY21" fmla="*/ 1415360 h 1511046"/>
                    <a:gd name="connsiteX22" fmla="*/ 340268 w 1026300"/>
                    <a:gd name="connsiteY22" fmla="*/ 1458197 h 1511046"/>
                    <a:gd name="connsiteX23" fmla="*/ 372653 w 1026300"/>
                    <a:gd name="connsiteY23" fmla="*/ 1507727 h 1511046"/>
                    <a:gd name="connsiteX24" fmla="*/ 395513 w 1026300"/>
                    <a:gd name="connsiteY24" fmla="*/ 1509632 h 1511046"/>
                    <a:gd name="connsiteX25" fmla="*/ 405038 w 1026300"/>
                    <a:gd name="connsiteY25" fmla="*/ 1486772 h 1511046"/>
                    <a:gd name="connsiteX26" fmla="*/ 411319 w 1026300"/>
                    <a:gd name="connsiteY26" fmla="*/ 1446407 h 1511046"/>
                    <a:gd name="connsiteX27" fmla="*/ 417601 w 1026300"/>
                    <a:gd name="connsiteY27" fmla="*/ 1384314 h 1511046"/>
                    <a:gd name="connsiteX28" fmla="*/ 432275 w 1026300"/>
                    <a:gd name="connsiteY28" fmla="*/ 1324126 h 1511046"/>
                    <a:gd name="connsiteX29" fmla="*/ 475523 w 1026300"/>
                    <a:gd name="connsiteY29" fmla="*/ 1260077 h 1511046"/>
                    <a:gd name="connsiteX30" fmla="*/ 536689 w 1026300"/>
                    <a:gd name="connsiteY30" fmla="*/ 1225065 h 1511046"/>
                    <a:gd name="connsiteX31" fmla="*/ 609388 w 1026300"/>
                    <a:gd name="connsiteY31" fmla="*/ 1216674 h 1511046"/>
                    <a:gd name="connsiteX32" fmla="*/ 709117 w 1026300"/>
                    <a:gd name="connsiteY32" fmla="*/ 1281855 h 1511046"/>
                    <a:gd name="connsiteX33" fmla="*/ 786038 w 1026300"/>
                    <a:gd name="connsiteY33" fmla="*/ 1318772 h 1511046"/>
                    <a:gd name="connsiteX34" fmla="*/ 828669 w 1026300"/>
                    <a:gd name="connsiteY34" fmla="*/ 1298898 h 1511046"/>
                    <a:gd name="connsiteX35" fmla="*/ 769511 w 1026300"/>
                    <a:gd name="connsiteY35" fmla="*/ 1243704 h 1511046"/>
                    <a:gd name="connsiteX36" fmla="*/ 656498 w 1026300"/>
                    <a:gd name="connsiteY36" fmla="*/ 1151492 h 1511046"/>
                    <a:gd name="connsiteX37" fmla="*/ 654232 w 1026300"/>
                    <a:gd name="connsiteY37" fmla="*/ 1103095 h 1511046"/>
                    <a:gd name="connsiteX38" fmla="*/ 679358 w 1026300"/>
                    <a:gd name="connsiteY38" fmla="*/ 1084817 h 1511046"/>
                    <a:gd name="connsiteX39" fmla="*/ 732698 w 1026300"/>
                    <a:gd name="connsiteY39" fmla="*/ 1077197 h 1511046"/>
                    <a:gd name="connsiteX40" fmla="*/ 907958 w 1026300"/>
                    <a:gd name="connsiteY40" fmla="*/ 1086722 h 1511046"/>
                    <a:gd name="connsiteX41" fmla="*/ 964655 w 1026300"/>
                    <a:gd name="connsiteY41" fmla="*/ 1090589 h 1511046"/>
                    <a:gd name="connsiteX42" fmla="*/ 1025399 w 1026300"/>
                    <a:gd name="connsiteY42" fmla="*/ 1048982 h 1511046"/>
                    <a:gd name="connsiteX43" fmla="*/ 926854 w 1026300"/>
                    <a:gd name="connsiteY43" fmla="*/ 1029572 h 1511046"/>
                    <a:gd name="connsiteX44" fmla="*/ 811420 w 1026300"/>
                    <a:gd name="connsiteY44" fmla="*/ 1032043 h 1511046"/>
                    <a:gd name="connsiteX45" fmla="*/ 654594 w 1026300"/>
                    <a:gd name="connsiteY45" fmla="*/ 1044812 h 1511046"/>
                    <a:gd name="connsiteX46" fmla="*/ 648312 w 1026300"/>
                    <a:gd name="connsiteY46" fmla="*/ 1021025 h 1511046"/>
                    <a:gd name="connsiteX47" fmla="*/ 681263 w 1026300"/>
                    <a:gd name="connsiteY47" fmla="*/ 987662 h 1511046"/>
                    <a:gd name="connsiteX48" fmla="*/ 725078 w 1026300"/>
                    <a:gd name="connsiteY48" fmla="*/ 947657 h 1511046"/>
                    <a:gd name="connsiteX49" fmla="*/ 740318 w 1026300"/>
                    <a:gd name="connsiteY49" fmla="*/ 934322 h 1511046"/>
                    <a:gd name="connsiteX50" fmla="*/ 761273 w 1026300"/>
                    <a:gd name="connsiteY50" fmla="*/ 913367 h 1511046"/>
                    <a:gd name="connsiteX51" fmla="*/ 774608 w 1026300"/>
                    <a:gd name="connsiteY51" fmla="*/ 884792 h 1511046"/>
                    <a:gd name="connsiteX52" fmla="*/ 772703 w 1026300"/>
                    <a:gd name="connsiteY52" fmla="*/ 869552 h 1511046"/>
                    <a:gd name="connsiteX53" fmla="*/ 746033 w 1026300"/>
                    <a:gd name="connsiteY53" fmla="*/ 869552 h 1511046"/>
                    <a:gd name="connsiteX54" fmla="*/ 673334 w 1026300"/>
                    <a:gd name="connsiteY54" fmla="*/ 921503 h 1511046"/>
                    <a:gd name="connsiteX55" fmla="*/ 591059 w 1026300"/>
                    <a:gd name="connsiteY55" fmla="*/ 940448 h 1511046"/>
                    <a:gd name="connsiteX56" fmla="*/ 515528 w 1026300"/>
                    <a:gd name="connsiteY56" fmla="*/ 842882 h 1511046"/>
                    <a:gd name="connsiteX57" fmla="*/ 511718 w 1026300"/>
                    <a:gd name="connsiteY57" fmla="*/ 353297 h 1511046"/>
                    <a:gd name="connsiteX58" fmla="*/ 507908 w 1026300"/>
                    <a:gd name="connsiteY58" fmla="*/ 89017 h 1511046"/>
                    <a:gd name="connsiteX59" fmla="*/ 498383 w 1026300"/>
                    <a:gd name="connsiteY59" fmla="*/ 35162 h 1511046"/>
                    <a:gd name="connsiteX60" fmla="*/ 482011 w 1026300"/>
                    <a:gd name="connsiteY60" fmla="*/ 4888 h 1511046"/>
                    <a:gd name="connsiteX61" fmla="*/ 437886 w 1026300"/>
                    <a:gd name="connsiteY61" fmla="*/ 10191 h 1511046"/>
                    <a:gd name="connsiteX62" fmla="*/ 433614 w 1026300"/>
                    <a:gd name="connsiteY62" fmla="*/ 100448 h 1511046"/>
                    <a:gd name="connsiteX63" fmla="*/ 444837 w 1026300"/>
                    <a:gd name="connsiteY63" fmla="*/ 220926 h 1511046"/>
                    <a:gd name="connsiteX64" fmla="*/ 448853 w 1026300"/>
                    <a:gd name="connsiteY64" fmla="*/ 416162 h 1511046"/>
                    <a:gd name="connsiteX65" fmla="*/ 453179 w 1026300"/>
                    <a:gd name="connsiteY65" fmla="*/ 752006 h 1511046"/>
                    <a:gd name="connsiteX66" fmla="*/ 436085 w 1026300"/>
                    <a:gd name="connsiteY66" fmla="*/ 859152 h 1511046"/>
                    <a:gd name="connsiteX0" fmla="*/ 436085 w 1026780"/>
                    <a:gd name="connsiteY0" fmla="*/ 859152 h 1511046"/>
                    <a:gd name="connsiteX1" fmla="*/ 400661 w 1026780"/>
                    <a:gd name="connsiteY1" fmla="*/ 921965 h 1511046"/>
                    <a:gd name="connsiteX2" fmla="*/ 350875 w 1026780"/>
                    <a:gd name="connsiteY2" fmla="*/ 958521 h 1511046"/>
                    <a:gd name="connsiteX3" fmla="*/ 271122 w 1026780"/>
                    <a:gd name="connsiteY3" fmla="*/ 962125 h 1511046"/>
                    <a:gd name="connsiteX4" fmla="*/ 179887 w 1026780"/>
                    <a:gd name="connsiteY4" fmla="*/ 929946 h 1511046"/>
                    <a:gd name="connsiteX5" fmla="*/ 67853 w 1026780"/>
                    <a:gd name="connsiteY5" fmla="*/ 869552 h 1511046"/>
                    <a:gd name="connsiteX6" fmla="*/ 54518 w 1026780"/>
                    <a:gd name="connsiteY6" fmla="*/ 890507 h 1511046"/>
                    <a:gd name="connsiteX7" fmla="*/ 58328 w 1026780"/>
                    <a:gd name="connsiteY7" fmla="*/ 928607 h 1511046"/>
                    <a:gd name="connsiteX8" fmla="*/ 88808 w 1026780"/>
                    <a:gd name="connsiteY8" fmla="*/ 953372 h 1511046"/>
                    <a:gd name="connsiteX9" fmla="*/ 174533 w 1026780"/>
                    <a:gd name="connsiteY9" fmla="*/ 984213 h 1511046"/>
                    <a:gd name="connsiteX10" fmla="*/ 270555 w 1026780"/>
                    <a:gd name="connsiteY10" fmla="*/ 1031066 h 1511046"/>
                    <a:gd name="connsiteX11" fmla="*/ 286928 w 1026780"/>
                    <a:gd name="connsiteY11" fmla="*/ 1071482 h 1511046"/>
                    <a:gd name="connsiteX12" fmla="*/ 272615 w 1026780"/>
                    <a:gd name="connsiteY12" fmla="*/ 1114371 h 1511046"/>
                    <a:gd name="connsiteX13" fmla="*/ 194458 w 1026780"/>
                    <a:gd name="connsiteY13" fmla="*/ 1145365 h 1511046"/>
                    <a:gd name="connsiteX14" fmla="*/ 88295 w 1026780"/>
                    <a:gd name="connsiteY14" fmla="*/ 1160245 h 1511046"/>
                    <a:gd name="connsiteX15" fmla="*/ 12608 w 1026780"/>
                    <a:gd name="connsiteY15" fmla="*/ 1170542 h 1511046"/>
                    <a:gd name="connsiteX16" fmla="*/ 14513 w 1026780"/>
                    <a:gd name="connsiteY16" fmla="*/ 1208642 h 1511046"/>
                    <a:gd name="connsiteX17" fmla="*/ 153578 w 1026780"/>
                    <a:gd name="connsiteY17" fmla="*/ 1217395 h 1511046"/>
                    <a:gd name="connsiteX18" fmla="*/ 344233 w 1026780"/>
                    <a:gd name="connsiteY18" fmla="*/ 1212452 h 1511046"/>
                    <a:gd name="connsiteX19" fmla="*/ 370748 w 1026780"/>
                    <a:gd name="connsiteY19" fmla="*/ 1268675 h 1511046"/>
                    <a:gd name="connsiteX20" fmla="*/ 343305 w 1026780"/>
                    <a:gd name="connsiteY20" fmla="*/ 1351568 h 1511046"/>
                    <a:gd name="connsiteX21" fmla="*/ 336458 w 1026780"/>
                    <a:gd name="connsiteY21" fmla="*/ 1415360 h 1511046"/>
                    <a:gd name="connsiteX22" fmla="*/ 340268 w 1026780"/>
                    <a:gd name="connsiteY22" fmla="*/ 1458197 h 1511046"/>
                    <a:gd name="connsiteX23" fmla="*/ 372653 w 1026780"/>
                    <a:gd name="connsiteY23" fmla="*/ 1507727 h 1511046"/>
                    <a:gd name="connsiteX24" fmla="*/ 395513 w 1026780"/>
                    <a:gd name="connsiteY24" fmla="*/ 1509632 h 1511046"/>
                    <a:gd name="connsiteX25" fmla="*/ 405038 w 1026780"/>
                    <a:gd name="connsiteY25" fmla="*/ 1486772 h 1511046"/>
                    <a:gd name="connsiteX26" fmla="*/ 411319 w 1026780"/>
                    <a:gd name="connsiteY26" fmla="*/ 1446407 h 1511046"/>
                    <a:gd name="connsiteX27" fmla="*/ 417601 w 1026780"/>
                    <a:gd name="connsiteY27" fmla="*/ 1384314 h 1511046"/>
                    <a:gd name="connsiteX28" fmla="*/ 432275 w 1026780"/>
                    <a:gd name="connsiteY28" fmla="*/ 1324126 h 1511046"/>
                    <a:gd name="connsiteX29" fmla="*/ 475523 w 1026780"/>
                    <a:gd name="connsiteY29" fmla="*/ 1260077 h 1511046"/>
                    <a:gd name="connsiteX30" fmla="*/ 536689 w 1026780"/>
                    <a:gd name="connsiteY30" fmla="*/ 1225065 h 1511046"/>
                    <a:gd name="connsiteX31" fmla="*/ 609388 w 1026780"/>
                    <a:gd name="connsiteY31" fmla="*/ 1216674 h 1511046"/>
                    <a:gd name="connsiteX32" fmla="*/ 709117 w 1026780"/>
                    <a:gd name="connsiteY32" fmla="*/ 1281855 h 1511046"/>
                    <a:gd name="connsiteX33" fmla="*/ 786038 w 1026780"/>
                    <a:gd name="connsiteY33" fmla="*/ 1318772 h 1511046"/>
                    <a:gd name="connsiteX34" fmla="*/ 828669 w 1026780"/>
                    <a:gd name="connsiteY34" fmla="*/ 1298898 h 1511046"/>
                    <a:gd name="connsiteX35" fmla="*/ 769511 w 1026780"/>
                    <a:gd name="connsiteY35" fmla="*/ 1243704 h 1511046"/>
                    <a:gd name="connsiteX36" fmla="*/ 656498 w 1026780"/>
                    <a:gd name="connsiteY36" fmla="*/ 1151492 h 1511046"/>
                    <a:gd name="connsiteX37" fmla="*/ 654232 w 1026780"/>
                    <a:gd name="connsiteY37" fmla="*/ 1103095 h 1511046"/>
                    <a:gd name="connsiteX38" fmla="*/ 679358 w 1026780"/>
                    <a:gd name="connsiteY38" fmla="*/ 1084817 h 1511046"/>
                    <a:gd name="connsiteX39" fmla="*/ 732698 w 1026780"/>
                    <a:gd name="connsiteY39" fmla="*/ 1077197 h 1511046"/>
                    <a:gd name="connsiteX40" fmla="*/ 907958 w 1026780"/>
                    <a:gd name="connsiteY40" fmla="*/ 1086722 h 1511046"/>
                    <a:gd name="connsiteX41" fmla="*/ 979483 w 1026780"/>
                    <a:gd name="connsiteY41" fmla="*/ 1080703 h 1511046"/>
                    <a:gd name="connsiteX42" fmla="*/ 1025399 w 1026780"/>
                    <a:gd name="connsiteY42" fmla="*/ 1048982 h 1511046"/>
                    <a:gd name="connsiteX43" fmla="*/ 926854 w 1026780"/>
                    <a:gd name="connsiteY43" fmla="*/ 1029572 h 1511046"/>
                    <a:gd name="connsiteX44" fmla="*/ 811420 w 1026780"/>
                    <a:gd name="connsiteY44" fmla="*/ 1032043 h 1511046"/>
                    <a:gd name="connsiteX45" fmla="*/ 654594 w 1026780"/>
                    <a:gd name="connsiteY45" fmla="*/ 1044812 h 1511046"/>
                    <a:gd name="connsiteX46" fmla="*/ 648312 w 1026780"/>
                    <a:gd name="connsiteY46" fmla="*/ 1021025 h 1511046"/>
                    <a:gd name="connsiteX47" fmla="*/ 681263 w 1026780"/>
                    <a:gd name="connsiteY47" fmla="*/ 987662 h 1511046"/>
                    <a:gd name="connsiteX48" fmla="*/ 725078 w 1026780"/>
                    <a:gd name="connsiteY48" fmla="*/ 947657 h 1511046"/>
                    <a:gd name="connsiteX49" fmla="*/ 740318 w 1026780"/>
                    <a:gd name="connsiteY49" fmla="*/ 934322 h 1511046"/>
                    <a:gd name="connsiteX50" fmla="*/ 761273 w 1026780"/>
                    <a:gd name="connsiteY50" fmla="*/ 913367 h 1511046"/>
                    <a:gd name="connsiteX51" fmla="*/ 774608 w 1026780"/>
                    <a:gd name="connsiteY51" fmla="*/ 884792 h 1511046"/>
                    <a:gd name="connsiteX52" fmla="*/ 772703 w 1026780"/>
                    <a:gd name="connsiteY52" fmla="*/ 869552 h 1511046"/>
                    <a:gd name="connsiteX53" fmla="*/ 746033 w 1026780"/>
                    <a:gd name="connsiteY53" fmla="*/ 869552 h 1511046"/>
                    <a:gd name="connsiteX54" fmla="*/ 673334 w 1026780"/>
                    <a:gd name="connsiteY54" fmla="*/ 921503 h 1511046"/>
                    <a:gd name="connsiteX55" fmla="*/ 591059 w 1026780"/>
                    <a:gd name="connsiteY55" fmla="*/ 940448 h 1511046"/>
                    <a:gd name="connsiteX56" fmla="*/ 515528 w 1026780"/>
                    <a:gd name="connsiteY56" fmla="*/ 842882 h 1511046"/>
                    <a:gd name="connsiteX57" fmla="*/ 511718 w 1026780"/>
                    <a:gd name="connsiteY57" fmla="*/ 353297 h 1511046"/>
                    <a:gd name="connsiteX58" fmla="*/ 507908 w 1026780"/>
                    <a:gd name="connsiteY58" fmla="*/ 89017 h 1511046"/>
                    <a:gd name="connsiteX59" fmla="*/ 498383 w 1026780"/>
                    <a:gd name="connsiteY59" fmla="*/ 35162 h 1511046"/>
                    <a:gd name="connsiteX60" fmla="*/ 482011 w 1026780"/>
                    <a:gd name="connsiteY60" fmla="*/ 4888 h 1511046"/>
                    <a:gd name="connsiteX61" fmla="*/ 437886 w 1026780"/>
                    <a:gd name="connsiteY61" fmla="*/ 10191 h 1511046"/>
                    <a:gd name="connsiteX62" fmla="*/ 433614 w 1026780"/>
                    <a:gd name="connsiteY62" fmla="*/ 100448 h 1511046"/>
                    <a:gd name="connsiteX63" fmla="*/ 444837 w 1026780"/>
                    <a:gd name="connsiteY63" fmla="*/ 220926 h 1511046"/>
                    <a:gd name="connsiteX64" fmla="*/ 448853 w 1026780"/>
                    <a:gd name="connsiteY64" fmla="*/ 416162 h 1511046"/>
                    <a:gd name="connsiteX65" fmla="*/ 453179 w 1026780"/>
                    <a:gd name="connsiteY65" fmla="*/ 752006 h 1511046"/>
                    <a:gd name="connsiteX66" fmla="*/ 436085 w 1026780"/>
                    <a:gd name="connsiteY66" fmla="*/ 859152 h 1511046"/>
                    <a:gd name="connsiteX0" fmla="*/ 436085 w 1027001"/>
                    <a:gd name="connsiteY0" fmla="*/ 859152 h 1511046"/>
                    <a:gd name="connsiteX1" fmla="*/ 400661 w 1027001"/>
                    <a:gd name="connsiteY1" fmla="*/ 921965 h 1511046"/>
                    <a:gd name="connsiteX2" fmla="*/ 350875 w 1027001"/>
                    <a:gd name="connsiteY2" fmla="*/ 958521 h 1511046"/>
                    <a:gd name="connsiteX3" fmla="*/ 271122 w 1027001"/>
                    <a:gd name="connsiteY3" fmla="*/ 962125 h 1511046"/>
                    <a:gd name="connsiteX4" fmla="*/ 179887 w 1027001"/>
                    <a:gd name="connsiteY4" fmla="*/ 929946 h 1511046"/>
                    <a:gd name="connsiteX5" fmla="*/ 67853 w 1027001"/>
                    <a:gd name="connsiteY5" fmla="*/ 869552 h 1511046"/>
                    <a:gd name="connsiteX6" fmla="*/ 54518 w 1027001"/>
                    <a:gd name="connsiteY6" fmla="*/ 890507 h 1511046"/>
                    <a:gd name="connsiteX7" fmla="*/ 58328 w 1027001"/>
                    <a:gd name="connsiteY7" fmla="*/ 928607 h 1511046"/>
                    <a:gd name="connsiteX8" fmla="*/ 88808 w 1027001"/>
                    <a:gd name="connsiteY8" fmla="*/ 953372 h 1511046"/>
                    <a:gd name="connsiteX9" fmla="*/ 174533 w 1027001"/>
                    <a:gd name="connsiteY9" fmla="*/ 984213 h 1511046"/>
                    <a:gd name="connsiteX10" fmla="*/ 270555 w 1027001"/>
                    <a:gd name="connsiteY10" fmla="*/ 1031066 h 1511046"/>
                    <a:gd name="connsiteX11" fmla="*/ 286928 w 1027001"/>
                    <a:gd name="connsiteY11" fmla="*/ 1071482 h 1511046"/>
                    <a:gd name="connsiteX12" fmla="*/ 272615 w 1027001"/>
                    <a:gd name="connsiteY12" fmla="*/ 1114371 h 1511046"/>
                    <a:gd name="connsiteX13" fmla="*/ 194458 w 1027001"/>
                    <a:gd name="connsiteY13" fmla="*/ 1145365 h 1511046"/>
                    <a:gd name="connsiteX14" fmla="*/ 88295 w 1027001"/>
                    <a:gd name="connsiteY14" fmla="*/ 1160245 h 1511046"/>
                    <a:gd name="connsiteX15" fmla="*/ 12608 w 1027001"/>
                    <a:gd name="connsiteY15" fmla="*/ 1170542 h 1511046"/>
                    <a:gd name="connsiteX16" fmla="*/ 14513 w 1027001"/>
                    <a:gd name="connsiteY16" fmla="*/ 1208642 h 1511046"/>
                    <a:gd name="connsiteX17" fmla="*/ 153578 w 1027001"/>
                    <a:gd name="connsiteY17" fmla="*/ 1217395 h 1511046"/>
                    <a:gd name="connsiteX18" fmla="*/ 344233 w 1027001"/>
                    <a:gd name="connsiteY18" fmla="*/ 1212452 h 1511046"/>
                    <a:gd name="connsiteX19" fmla="*/ 370748 w 1027001"/>
                    <a:gd name="connsiteY19" fmla="*/ 1268675 h 1511046"/>
                    <a:gd name="connsiteX20" fmla="*/ 343305 w 1027001"/>
                    <a:gd name="connsiteY20" fmla="*/ 1351568 h 1511046"/>
                    <a:gd name="connsiteX21" fmla="*/ 336458 w 1027001"/>
                    <a:gd name="connsiteY21" fmla="*/ 1415360 h 1511046"/>
                    <a:gd name="connsiteX22" fmla="*/ 340268 w 1027001"/>
                    <a:gd name="connsiteY22" fmla="*/ 1458197 h 1511046"/>
                    <a:gd name="connsiteX23" fmla="*/ 372653 w 1027001"/>
                    <a:gd name="connsiteY23" fmla="*/ 1507727 h 1511046"/>
                    <a:gd name="connsiteX24" fmla="*/ 395513 w 1027001"/>
                    <a:gd name="connsiteY24" fmla="*/ 1509632 h 1511046"/>
                    <a:gd name="connsiteX25" fmla="*/ 405038 w 1027001"/>
                    <a:gd name="connsiteY25" fmla="*/ 1486772 h 1511046"/>
                    <a:gd name="connsiteX26" fmla="*/ 411319 w 1027001"/>
                    <a:gd name="connsiteY26" fmla="*/ 1446407 h 1511046"/>
                    <a:gd name="connsiteX27" fmla="*/ 417601 w 1027001"/>
                    <a:gd name="connsiteY27" fmla="*/ 1384314 h 1511046"/>
                    <a:gd name="connsiteX28" fmla="*/ 432275 w 1027001"/>
                    <a:gd name="connsiteY28" fmla="*/ 1324126 h 1511046"/>
                    <a:gd name="connsiteX29" fmla="*/ 475523 w 1027001"/>
                    <a:gd name="connsiteY29" fmla="*/ 1260077 h 1511046"/>
                    <a:gd name="connsiteX30" fmla="*/ 536689 w 1027001"/>
                    <a:gd name="connsiteY30" fmla="*/ 1225065 h 1511046"/>
                    <a:gd name="connsiteX31" fmla="*/ 609388 w 1027001"/>
                    <a:gd name="connsiteY31" fmla="*/ 1216674 h 1511046"/>
                    <a:gd name="connsiteX32" fmla="*/ 709117 w 1027001"/>
                    <a:gd name="connsiteY32" fmla="*/ 1281855 h 1511046"/>
                    <a:gd name="connsiteX33" fmla="*/ 786038 w 1027001"/>
                    <a:gd name="connsiteY33" fmla="*/ 1318772 h 1511046"/>
                    <a:gd name="connsiteX34" fmla="*/ 828669 w 1027001"/>
                    <a:gd name="connsiteY34" fmla="*/ 1298898 h 1511046"/>
                    <a:gd name="connsiteX35" fmla="*/ 769511 w 1027001"/>
                    <a:gd name="connsiteY35" fmla="*/ 1243704 h 1511046"/>
                    <a:gd name="connsiteX36" fmla="*/ 656498 w 1027001"/>
                    <a:gd name="connsiteY36" fmla="*/ 1151492 h 1511046"/>
                    <a:gd name="connsiteX37" fmla="*/ 654232 w 1027001"/>
                    <a:gd name="connsiteY37" fmla="*/ 1103095 h 1511046"/>
                    <a:gd name="connsiteX38" fmla="*/ 679358 w 1027001"/>
                    <a:gd name="connsiteY38" fmla="*/ 1084817 h 1511046"/>
                    <a:gd name="connsiteX39" fmla="*/ 732698 w 1027001"/>
                    <a:gd name="connsiteY39" fmla="*/ 1077197 h 1511046"/>
                    <a:gd name="connsiteX40" fmla="*/ 870887 w 1027001"/>
                    <a:gd name="connsiteY40" fmla="*/ 1086721 h 1511046"/>
                    <a:gd name="connsiteX41" fmla="*/ 979483 w 1027001"/>
                    <a:gd name="connsiteY41" fmla="*/ 1080703 h 1511046"/>
                    <a:gd name="connsiteX42" fmla="*/ 1025399 w 1027001"/>
                    <a:gd name="connsiteY42" fmla="*/ 1048982 h 1511046"/>
                    <a:gd name="connsiteX43" fmla="*/ 926854 w 1027001"/>
                    <a:gd name="connsiteY43" fmla="*/ 1029572 h 1511046"/>
                    <a:gd name="connsiteX44" fmla="*/ 811420 w 1027001"/>
                    <a:gd name="connsiteY44" fmla="*/ 1032043 h 1511046"/>
                    <a:gd name="connsiteX45" fmla="*/ 654594 w 1027001"/>
                    <a:gd name="connsiteY45" fmla="*/ 1044812 h 1511046"/>
                    <a:gd name="connsiteX46" fmla="*/ 648312 w 1027001"/>
                    <a:gd name="connsiteY46" fmla="*/ 1021025 h 1511046"/>
                    <a:gd name="connsiteX47" fmla="*/ 681263 w 1027001"/>
                    <a:gd name="connsiteY47" fmla="*/ 987662 h 1511046"/>
                    <a:gd name="connsiteX48" fmla="*/ 725078 w 1027001"/>
                    <a:gd name="connsiteY48" fmla="*/ 947657 h 1511046"/>
                    <a:gd name="connsiteX49" fmla="*/ 740318 w 1027001"/>
                    <a:gd name="connsiteY49" fmla="*/ 934322 h 1511046"/>
                    <a:gd name="connsiteX50" fmla="*/ 761273 w 1027001"/>
                    <a:gd name="connsiteY50" fmla="*/ 913367 h 1511046"/>
                    <a:gd name="connsiteX51" fmla="*/ 774608 w 1027001"/>
                    <a:gd name="connsiteY51" fmla="*/ 884792 h 1511046"/>
                    <a:gd name="connsiteX52" fmla="*/ 772703 w 1027001"/>
                    <a:gd name="connsiteY52" fmla="*/ 869552 h 1511046"/>
                    <a:gd name="connsiteX53" fmla="*/ 746033 w 1027001"/>
                    <a:gd name="connsiteY53" fmla="*/ 869552 h 1511046"/>
                    <a:gd name="connsiteX54" fmla="*/ 673334 w 1027001"/>
                    <a:gd name="connsiteY54" fmla="*/ 921503 h 1511046"/>
                    <a:gd name="connsiteX55" fmla="*/ 591059 w 1027001"/>
                    <a:gd name="connsiteY55" fmla="*/ 940448 h 1511046"/>
                    <a:gd name="connsiteX56" fmla="*/ 515528 w 1027001"/>
                    <a:gd name="connsiteY56" fmla="*/ 842882 h 1511046"/>
                    <a:gd name="connsiteX57" fmla="*/ 511718 w 1027001"/>
                    <a:gd name="connsiteY57" fmla="*/ 353297 h 1511046"/>
                    <a:gd name="connsiteX58" fmla="*/ 507908 w 1027001"/>
                    <a:gd name="connsiteY58" fmla="*/ 89017 h 1511046"/>
                    <a:gd name="connsiteX59" fmla="*/ 498383 w 1027001"/>
                    <a:gd name="connsiteY59" fmla="*/ 35162 h 1511046"/>
                    <a:gd name="connsiteX60" fmla="*/ 482011 w 1027001"/>
                    <a:gd name="connsiteY60" fmla="*/ 4888 h 1511046"/>
                    <a:gd name="connsiteX61" fmla="*/ 437886 w 1027001"/>
                    <a:gd name="connsiteY61" fmla="*/ 10191 h 1511046"/>
                    <a:gd name="connsiteX62" fmla="*/ 433614 w 1027001"/>
                    <a:gd name="connsiteY62" fmla="*/ 100448 h 1511046"/>
                    <a:gd name="connsiteX63" fmla="*/ 444837 w 1027001"/>
                    <a:gd name="connsiteY63" fmla="*/ 220926 h 1511046"/>
                    <a:gd name="connsiteX64" fmla="*/ 448853 w 1027001"/>
                    <a:gd name="connsiteY64" fmla="*/ 416162 h 1511046"/>
                    <a:gd name="connsiteX65" fmla="*/ 453179 w 1027001"/>
                    <a:gd name="connsiteY65" fmla="*/ 752006 h 1511046"/>
                    <a:gd name="connsiteX66" fmla="*/ 436085 w 1027001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73334 w 1027000"/>
                    <a:gd name="connsiteY54" fmla="*/ 921503 h 1511046"/>
                    <a:gd name="connsiteX55" fmla="*/ 591059 w 1027000"/>
                    <a:gd name="connsiteY55" fmla="*/ 940448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73334 w 1027000"/>
                    <a:gd name="connsiteY54" fmla="*/ 921503 h 1511046"/>
                    <a:gd name="connsiteX55" fmla="*/ 576231 w 1027000"/>
                    <a:gd name="connsiteY55" fmla="*/ 942919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73334 w 1027000"/>
                    <a:gd name="connsiteY54" fmla="*/ 921503 h 1511046"/>
                    <a:gd name="connsiteX55" fmla="*/ 591059 w 1027000"/>
                    <a:gd name="connsiteY55" fmla="*/ 935505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73334 w 1027000"/>
                    <a:gd name="connsiteY54" fmla="*/ 921503 h 1511046"/>
                    <a:gd name="connsiteX55" fmla="*/ 576231 w 1027000"/>
                    <a:gd name="connsiteY55" fmla="*/ 935505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73334 w 1027000"/>
                    <a:gd name="connsiteY54" fmla="*/ 921503 h 1511046"/>
                    <a:gd name="connsiteX55" fmla="*/ 576231 w 1027000"/>
                    <a:gd name="connsiteY55" fmla="*/ 935505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73334 w 1027000"/>
                    <a:gd name="connsiteY54" fmla="*/ 921503 h 1511046"/>
                    <a:gd name="connsiteX55" fmla="*/ 576231 w 1027000"/>
                    <a:gd name="connsiteY55" fmla="*/ 935505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73334 w 1027000"/>
                    <a:gd name="connsiteY54" fmla="*/ 921503 h 1511046"/>
                    <a:gd name="connsiteX55" fmla="*/ 576231 w 1027000"/>
                    <a:gd name="connsiteY55" fmla="*/ 935505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73334 w 1027000"/>
                    <a:gd name="connsiteY54" fmla="*/ 921503 h 1511046"/>
                    <a:gd name="connsiteX55" fmla="*/ 583645 w 1027000"/>
                    <a:gd name="connsiteY55" fmla="*/ 933034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83645 w 1027000"/>
                    <a:gd name="connsiteY55" fmla="*/ 933034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83645 w 1027000"/>
                    <a:gd name="connsiteY55" fmla="*/ 933034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73760 w 1027000"/>
                    <a:gd name="connsiteY55" fmla="*/ 930562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5528 w 1027000"/>
                    <a:gd name="connsiteY56" fmla="*/ 842882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81263 w 1027000"/>
                    <a:gd name="connsiteY47" fmla="*/ 9876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66434 w 1027000"/>
                    <a:gd name="connsiteY47" fmla="*/ 970362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73848 w 1027000"/>
                    <a:gd name="connsiteY47" fmla="*/ 977776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73848 w 1027000"/>
                    <a:gd name="connsiteY47" fmla="*/ 977776 h 1511046"/>
                    <a:gd name="connsiteX48" fmla="*/ 725078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8312 w 1027000"/>
                    <a:gd name="connsiteY46" fmla="*/ 1021025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54518 w 1027000"/>
                    <a:gd name="connsiteY6" fmla="*/ 890507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5840 w 1027000"/>
                    <a:gd name="connsiteY46" fmla="*/ 1006196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49575 w 1027000"/>
                    <a:gd name="connsiteY6" fmla="*/ 895450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45840 w 1027000"/>
                    <a:gd name="connsiteY46" fmla="*/ 1006196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49575 w 1027000"/>
                    <a:gd name="connsiteY6" fmla="*/ 895450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4 w 1027000"/>
                    <a:gd name="connsiteY45" fmla="*/ 1044812 h 1511046"/>
                    <a:gd name="connsiteX46" fmla="*/ 635955 w 1027000"/>
                    <a:gd name="connsiteY46" fmla="*/ 998782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49575 w 1027000"/>
                    <a:gd name="connsiteY6" fmla="*/ 895450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5 w 1027000"/>
                    <a:gd name="connsiteY45" fmla="*/ 1044813 h 1511046"/>
                    <a:gd name="connsiteX46" fmla="*/ 635955 w 1027000"/>
                    <a:gd name="connsiteY46" fmla="*/ 998782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49575 w 1027000"/>
                    <a:gd name="connsiteY6" fmla="*/ 895450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5 w 1027000"/>
                    <a:gd name="connsiteY45" fmla="*/ 1044813 h 1511046"/>
                    <a:gd name="connsiteX46" fmla="*/ 638426 w 1027000"/>
                    <a:gd name="connsiteY46" fmla="*/ 1013611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49575 w 1027000"/>
                    <a:gd name="connsiteY6" fmla="*/ 895450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5 w 1027000"/>
                    <a:gd name="connsiteY45" fmla="*/ 1044813 h 1511046"/>
                    <a:gd name="connsiteX46" fmla="*/ 640897 w 1027000"/>
                    <a:gd name="connsiteY46" fmla="*/ 1006196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49575 w 1027000"/>
                    <a:gd name="connsiteY6" fmla="*/ 895450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5 w 1027000"/>
                    <a:gd name="connsiteY45" fmla="*/ 1044813 h 1511046"/>
                    <a:gd name="connsiteX46" fmla="*/ 640897 w 1027000"/>
                    <a:gd name="connsiteY46" fmla="*/ 1006196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49575 w 1027000"/>
                    <a:gd name="connsiteY6" fmla="*/ 895450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5 w 1027000"/>
                    <a:gd name="connsiteY45" fmla="*/ 1044813 h 1511046"/>
                    <a:gd name="connsiteX46" fmla="*/ 640897 w 1027000"/>
                    <a:gd name="connsiteY46" fmla="*/ 1006196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49575 w 1027000"/>
                    <a:gd name="connsiteY6" fmla="*/ 895450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5 w 1027000"/>
                    <a:gd name="connsiteY45" fmla="*/ 1044813 h 1511046"/>
                    <a:gd name="connsiteX46" fmla="*/ 640897 w 1027000"/>
                    <a:gd name="connsiteY46" fmla="*/ 1006196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49575 w 1027000"/>
                    <a:gd name="connsiteY6" fmla="*/ 895450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5 w 1027000"/>
                    <a:gd name="connsiteY45" fmla="*/ 1044813 h 1511046"/>
                    <a:gd name="connsiteX46" fmla="*/ 640897 w 1027000"/>
                    <a:gd name="connsiteY46" fmla="*/ 1006196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40318 w 1027000"/>
                    <a:gd name="connsiteY49" fmla="*/ 934322 h 1511046"/>
                    <a:gd name="connsiteX50" fmla="*/ 761273 w 1027000"/>
                    <a:gd name="connsiteY50" fmla="*/ 913367 h 1511046"/>
                    <a:gd name="connsiteX51" fmla="*/ 774608 w 1027000"/>
                    <a:gd name="connsiteY51" fmla="*/ 884792 h 1511046"/>
                    <a:gd name="connsiteX52" fmla="*/ 772703 w 1027000"/>
                    <a:gd name="connsiteY52" fmla="*/ 869552 h 1511046"/>
                    <a:gd name="connsiteX53" fmla="*/ 746033 w 1027000"/>
                    <a:gd name="connsiteY53" fmla="*/ 869552 h 1511046"/>
                    <a:gd name="connsiteX54" fmla="*/ 668392 w 1027000"/>
                    <a:gd name="connsiteY54" fmla="*/ 928917 h 1511046"/>
                    <a:gd name="connsiteX55" fmla="*/ 568817 w 1027000"/>
                    <a:gd name="connsiteY55" fmla="*/ 930562 h 1511046"/>
                    <a:gd name="connsiteX56" fmla="*/ 513056 w 1027000"/>
                    <a:gd name="connsiteY56" fmla="*/ 768740 h 1511046"/>
                    <a:gd name="connsiteX57" fmla="*/ 511718 w 1027000"/>
                    <a:gd name="connsiteY57" fmla="*/ 353297 h 1511046"/>
                    <a:gd name="connsiteX58" fmla="*/ 507908 w 1027000"/>
                    <a:gd name="connsiteY58" fmla="*/ 89017 h 1511046"/>
                    <a:gd name="connsiteX59" fmla="*/ 498383 w 1027000"/>
                    <a:gd name="connsiteY59" fmla="*/ 35162 h 1511046"/>
                    <a:gd name="connsiteX60" fmla="*/ 482011 w 1027000"/>
                    <a:gd name="connsiteY60" fmla="*/ 4888 h 1511046"/>
                    <a:gd name="connsiteX61" fmla="*/ 437886 w 1027000"/>
                    <a:gd name="connsiteY61" fmla="*/ 10191 h 1511046"/>
                    <a:gd name="connsiteX62" fmla="*/ 433614 w 1027000"/>
                    <a:gd name="connsiteY62" fmla="*/ 100448 h 1511046"/>
                    <a:gd name="connsiteX63" fmla="*/ 444837 w 1027000"/>
                    <a:gd name="connsiteY63" fmla="*/ 220926 h 1511046"/>
                    <a:gd name="connsiteX64" fmla="*/ 448853 w 1027000"/>
                    <a:gd name="connsiteY64" fmla="*/ 416162 h 1511046"/>
                    <a:gd name="connsiteX65" fmla="*/ 453179 w 1027000"/>
                    <a:gd name="connsiteY65" fmla="*/ 752006 h 1511046"/>
                    <a:gd name="connsiteX66" fmla="*/ 436085 w 1027000"/>
                    <a:gd name="connsiteY66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49575 w 1027000"/>
                    <a:gd name="connsiteY6" fmla="*/ 895450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5 w 1027000"/>
                    <a:gd name="connsiteY45" fmla="*/ 1044813 h 1511046"/>
                    <a:gd name="connsiteX46" fmla="*/ 640897 w 1027000"/>
                    <a:gd name="connsiteY46" fmla="*/ 1006196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61273 w 1027000"/>
                    <a:gd name="connsiteY49" fmla="*/ 913367 h 1511046"/>
                    <a:gd name="connsiteX50" fmla="*/ 774608 w 1027000"/>
                    <a:gd name="connsiteY50" fmla="*/ 884792 h 1511046"/>
                    <a:gd name="connsiteX51" fmla="*/ 772703 w 1027000"/>
                    <a:gd name="connsiteY51" fmla="*/ 869552 h 1511046"/>
                    <a:gd name="connsiteX52" fmla="*/ 746033 w 1027000"/>
                    <a:gd name="connsiteY52" fmla="*/ 869552 h 1511046"/>
                    <a:gd name="connsiteX53" fmla="*/ 668392 w 1027000"/>
                    <a:gd name="connsiteY53" fmla="*/ 928917 h 1511046"/>
                    <a:gd name="connsiteX54" fmla="*/ 568817 w 1027000"/>
                    <a:gd name="connsiteY54" fmla="*/ 930562 h 1511046"/>
                    <a:gd name="connsiteX55" fmla="*/ 513056 w 1027000"/>
                    <a:gd name="connsiteY55" fmla="*/ 768740 h 1511046"/>
                    <a:gd name="connsiteX56" fmla="*/ 511718 w 1027000"/>
                    <a:gd name="connsiteY56" fmla="*/ 353297 h 1511046"/>
                    <a:gd name="connsiteX57" fmla="*/ 507908 w 1027000"/>
                    <a:gd name="connsiteY57" fmla="*/ 89017 h 1511046"/>
                    <a:gd name="connsiteX58" fmla="*/ 498383 w 1027000"/>
                    <a:gd name="connsiteY58" fmla="*/ 35162 h 1511046"/>
                    <a:gd name="connsiteX59" fmla="*/ 482011 w 1027000"/>
                    <a:gd name="connsiteY59" fmla="*/ 4888 h 1511046"/>
                    <a:gd name="connsiteX60" fmla="*/ 437886 w 1027000"/>
                    <a:gd name="connsiteY60" fmla="*/ 10191 h 1511046"/>
                    <a:gd name="connsiteX61" fmla="*/ 433614 w 1027000"/>
                    <a:gd name="connsiteY61" fmla="*/ 100448 h 1511046"/>
                    <a:gd name="connsiteX62" fmla="*/ 444837 w 1027000"/>
                    <a:gd name="connsiteY62" fmla="*/ 220926 h 1511046"/>
                    <a:gd name="connsiteX63" fmla="*/ 448853 w 1027000"/>
                    <a:gd name="connsiteY63" fmla="*/ 416162 h 1511046"/>
                    <a:gd name="connsiteX64" fmla="*/ 453179 w 1027000"/>
                    <a:gd name="connsiteY64" fmla="*/ 752006 h 1511046"/>
                    <a:gd name="connsiteX65" fmla="*/ 436085 w 1027000"/>
                    <a:gd name="connsiteY65" fmla="*/ 859152 h 1511046"/>
                    <a:gd name="connsiteX0" fmla="*/ 436085 w 1027000"/>
                    <a:gd name="connsiteY0" fmla="*/ 859152 h 1511046"/>
                    <a:gd name="connsiteX1" fmla="*/ 400661 w 1027000"/>
                    <a:gd name="connsiteY1" fmla="*/ 921965 h 1511046"/>
                    <a:gd name="connsiteX2" fmla="*/ 350875 w 1027000"/>
                    <a:gd name="connsiteY2" fmla="*/ 958521 h 1511046"/>
                    <a:gd name="connsiteX3" fmla="*/ 271122 w 1027000"/>
                    <a:gd name="connsiteY3" fmla="*/ 962125 h 1511046"/>
                    <a:gd name="connsiteX4" fmla="*/ 179887 w 1027000"/>
                    <a:gd name="connsiteY4" fmla="*/ 929946 h 1511046"/>
                    <a:gd name="connsiteX5" fmla="*/ 67853 w 1027000"/>
                    <a:gd name="connsiteY5" fmla="*/ 869552 h 1511046"/>
                    <a:gd name="connsiteX6" fmla="*/ 49575 w 1027000"/>
                    <a:gd name="connsiteY6" fmla="*/ 895450 h 1511046"/>
                    <a:gd name="connsiteX7" fmla="*/ 58328 w 1027000"/>
                    <a:gd name="connsiteY7" fmla="*/ 928607 h 1511046"/>
                    <a:gd name="connsiteX8" fmla="*/ 88808 w 1027000"/>
                    <a:gd name="connsiteY8" fmla="*/ 953372 h 1511046"/>
                    <a:gd name="connsiteX9" fmla="*/ 174533 w 1027000"/>
                    <a:gd name="connsiteY9" fmla="*/ 984213 h 1511046"/>
                    <a:gd name="connsiteX10" fmla="*/ 270555 w 1027000"/>
                    <a:gd name="connsiteY10" fmla="*/ 1031066 h 1511046"/>
                    <a:gd name="connsiteX11" fmla="*/ 286928 w 1027000"/>
                    <a:gd name="connsiteY11" fmla="*/ 1071482 h 1511046"/>
                    <a:gd name="connsiteX12" fmla="*/ 272615 w 1027000"/>
                    <a:gd name="connsiteY12" fmla="*/ 1114371 h 1511046"/>
                    <a:gd name="connsiteX13" fmla="*/ 194458 w 1027000"/>
                    <a:gd name="connsiteY13" fmla="*/ 1145365 h 1511046"/>
                    <a:gd name="connsiteX14" fmla="*/ 88295 w 1027000"/>
                    <a:gd name="connsiteY14" fmla="*/ 1160245 h 1511046"/>
                    <a:gd name="connsiteX15" fmla="*/ 12608 w 1027000"/>
                    <a:gd name="connsiteY15" fmla="*/ 1170542 h 1511046"/>
                    <a:gd name="connsiteX16" fmla="*/ 14513 w 1027000"/>
                    <a:gd name="connsiteY16" fmla="*/ 1208642 h 1511046"/>
                    <a:gd name="connsiteX17" fmla="*/ 153578 w 1027000"/>
                    <a:gd name="connsiteY17" fmla="*/ 1217395 h 1511046"/>
                    <a:gd name="connsiteX18" fmla="*/ 344233 w 1027000"/>
                    <a:gd name="connsiteY18" fmla="*/ 1212452 h 1511046"/>
                    <a:gd name="connsiteX19" fmla="*/ 370748 w 1027000"/>
                    <a:gd name="connsiteY19" fmla="*/ 1268675 h 1511046"/>
                    <a:gd name="connsiteX20" fmla="*/ 343305 w 1027000"/>
                    <a:gd name="connsiteY20" fmla="*/ 1351568 h 1511046"/>
                    <a:gd name="connsiteX21" fmla="*/ 336458 w 1027000"/>
                    <a:gd name="connsiteY21" fmla="*/ 1415360 h 1511046"/>
                    <a:gd name="connsiteX22" fmla="*/ 340268 w 1027000"/>
                    <a:gd name="connsiteY22" fmla="*/ 1458197 h 1511046"/>
                    <a:gd name="connsiteX23" fmla="*/ 372653 w 1027000"/>
                    <a:gd name="connsiteY23" fmla="*/ 1507727 h 1511046"/>
                    <a:gd name="connsiteX24" fmla="*/ 395513 w 1027000"/>
                    <a:gd name="connsiteY24" fmla="*/ 1509632 h 1511046"/>
                    <a:gd name="connsiteX25" fmla="*/ 405038 w 1027000"/>
                    <a:gd name="connsiteY25" fmla="*/ 1486772 h 1511046"/>
                    <a:gd name="connsiteX26" fmla="*/ 411319 w 1027000"/>
                    <a:gd name="connsiteY26" fmla="*/ 1446407 h 1511046"/>
                    <a:gd name="connsiteX27" fmla="*/ 417601 w 1027000"/>
                    <a:gd name="connsiteY27" fmla="*/ 1384314 h 1511046"/>
                    <a:gd name="connsiteX28" fmla="*/ 432275 w 1027000"/>
                    <a:gd name="connsiteY28" fmla="*/ 1324126 h 1511046"/>
                    <a:gd name="connsiteX29" fmla="*/ 475523 w 1027000"/>
                    <a:gd name="connsiteY29" fmla="*/ 1260077 h 1511046"/>
                    <a:gd name="connsiteX30" fmla="*/ 536689 w 1027000"/>
                    <a:gd name="connsiteY30" fmla="*/ 1225065 h 1511046"/>
                    <a:gd name="connsiteX31" fmla="*/ 609388 w 1027000"/>
                    <a:gd name="connsiteY31" fmla="*/ 1216674 h 1511046"/>
                    <a:gd name="connsiteX32" fmla="*/ 709117 w 1027000"/>
                    <a:gd name="connsiteY32" fmla="*/ 1281855 h 1511046"/>
                    <a:gd name="connsiteX33" fmla="*/ 786038 w 1027000"/>
                    <a:gd name="connsiteY33" fmla="*/ 1318772 h 1511046"/>
                    <a:gd name="connsiteX34" fmla="*/ 828669 w 1027000"/>
                    <a:gd name="connsiteY34" fmla="*/ 1298898 h 1511046"/>
                    <a:gd name="connsiteX35" fmla="*/ 769511 w 1027000"/>
                    <a:gd name="connsiteY35" fmla="*/ 1243704 h 1511046"/>
                    <a:gd name="connsiteX36" fmla="*/ 656498 w 1027000"/>
                    <a:gd name="connsiteY36" fmla="*/ 1151492 h 1511046"/>
                    <a:gd name="connsiteX37" fmla="*/ 654232 w 1027000"/>
                    <a:gd name="connsiteY37" fmla="*/ 1103095 h 1511046"/>
                    <a:gd name="connsiteX38" fmla="*/ 679358 w 1027000"/>
                    <a:gd name="connsiteY38" fmla="*/ 1084817 h 1511046"/>
                    <a:gd name="connsiteX39" fmla="*/ 732698 w 1027000"/>
                    <a:gd name="connsiteY39" fmla="*/ 1077197 h 1511046"/>
                    <a:gd name="connsiteX40" fmla="*/ 870887 w 1027000"/>
                    <a:gd name="connsiteY40" fmla="*/ 1086721 h 1511046"/>
                    <a:gd name="connsiteX41" fmla="*/ 979483 w 1027000"/>
                    <a:gd name="connsiteY41" fmla="*/ 1080703 h 1511046"/>
                    <a:gd name="connsiteX42" fmla="*/ 1025399 w 1027000"/>
                    <a:gd name="connsiteY42" fmla="*/ 1048982 h 1511046"/>
                    <a:gd name="connsiteX43" fmla="*/ 926854 w 1027000"/>
                    <a:gd name="connsiteY43" fmla="*/ 1029572 h 1511046"/>
                    <a:gd name="connsiteX44" fmla="*/ 811420 w 1027000"/>
                    <a:gd name="connsiteY44" fmla="*/ 1032043 h 1511046"/>
                    <a:gd name="connsiteX45" fmla="*/ 654595 w 1027000"/>
                    <a:gd name="connsiteY45" fmla="*/ 1044813 h 1511046"/>
                    <a:gd name="connsiteX46" fmla="*/ 640897 w 1027000"/>
                    <a:gd name="connsiteY46" fmla="*/ 1006196 h 1511046"/>
                    <a:gd name="connsiteX47" fmla="*/ 673848 w 1027000"/>
                    <a:gd name="connsiteY47" fmla="*/ 977776 h 1511046"/>
                    <a:gd name="connsiteX48" fmla="*/ 715193 w 1027000"/>
                    <a:gd name="connsiteY48" fmla="*/ 947657 h 1511046"/>
                    <a:gd name="connsiteX49" fmla="*/ 753858 w 1027000"/>
                    <a:gd name="connsiteY49" fmla="*/ 920782 h 1511046"/>
                    <a:gd name="connsiteX50" fmla="*/ 774608 w 1027000"/>
                    <a:gd name="connsiteY50" fmla="*/ 884792 h 1511046"/>
                    <a:gd name="connsiteX51" fmla="*/ 772703 w 1027000"/>
                    <a:gd name="connsiteY51" fmla="*/ 869552 h 1511046"/>
                    <a:gd name="connsiteX52" fmla="*/ 746033 w 1027000"/>
                    <a:gd name="connsiteY52" fmla="*/ 869552 h 1511046"/>
                    <a:gd name="connsiteX53" fmla="*/ 668392 w 1027000"/>
                    <a:gd name="connsiteY53" fmla="*/ 928917 h 1511046"/>
                    <a:gd name="connsiteX54" fmla="*/ 568817 w 1027000"/>
                    <a:gd name="connsiteY54" fmla="*/ 930562 h 1511046"/>
                    <a:gd name="connsiteX55" fmla="*/ 513056 w 1027000"/>
                    <a:gd name="connsiteY55" fmla="*/ 768740 h 1511046"/>
                    <a:gd name="connsiteX56" fmla="*/ 511718 w 1027000"/>
                    <a:gd name="connsiteY56" fmla="*/ 353297 h 1511046"/>
                    <a:gd name="connsiteX57" fmla="*/ 507908 w 1027000"/>
                    <a:gd name="connsiteY57" fmla="*/ 89017 h 1511046"/>
                    <a:gd name="connsiteX58" fmla="*/ 498383 w 1027000"/>
                    <a:gd name="connsiteY58" fmla="*/ 35162 h 1511046"/>
                    <a:gd name="connsiteX59" fmla="*/ 482011 w 1027000"/>
                    <a:gd name="connsiteY59" fmla="*/ 4888 h 1511046"/>
                    <a:gd name="connsiteX60" fmla="*/ 437886 w 1027000"/>
                    <a:gd name="connsiteY60" fmla="*/ 10191 h 1511046"/>
                    <a:gd name="connsiteX61" fmla="*/ 433614 w 1027000"/>
                    <a:gd name="connsiteY61" fmla="*/ 100448 h 1511046"/>
                    <a:gd name="connsiteX62" fmla="*/ 444837 w 1027000"/>
                    <a:gd name="connsiteY62" fmla="*/ 220926 h 1511046"/>
                    <a:gd name="connsiteX63" fmla="*/ 448853 w 1027000"/>
                    <a:gd name="connsiteY63" fmla="*/ 416162 h 1511046"/>
                    <a:gd name="connsiteX64" fmla="*/ 453179 w 1027000"/>
                    <a:gd name="connsiteY64" fmla="*/ 752006 h 1511046"/>
                    <a:gd name="connsiteX65" fmla="*/ 436085 w 1027000"/>
                    <a:gd name="connsiteY65" fmla="*/ 859152 h 1511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027000" h="1511046">
                      <a:moveTo>
                        <a:pt x="436085" y="859152"/>
                      </a:moveTo>
                      <a:cubicBezTo>
                        <a:pt x="427332" y="887479"/>
                        <a:pt x="414863" y="905404"/>
                        <a:pt x="400661" y="921965"/>
                      </a:cubicBezTo>
                      <a:cubicBezTo>
                        <a:pt x="386459" y="938526"/>
                        <a:pt x="372053" y="953475"/>
                        <a:pt x="350875" y="958521"/>
                      </a:cubicBezTo>
                      <a:cubicBezTo>
                        <a:pt x="329697" y="963567"/>
                        <a:pt x="299620" y="966888"/>
                        <a:pt x="271122" y="962125"/>
                      </a:cubicBezTo>
                      <a:cubicBezTo>
                        <a:pt x="242624" y="957362"/>
                        <a:pt x="213765" y="945375"/>
                        <a:pt x="179887" y="929946"/>
                      </a:cubicBezTo>
                      <a:cubicBezTo>
                        <a:pt x="146009" y="914517"/>
                        <a:pt x="89572" y="875301"/>
                        <a:pt x="67853" y="869552"/>
                      </a:cubicBezTo>
                      <a:cubicBezTo>
                        <a:pt x="46134" y="863803"/>
                        <a:pt x="51163" y="885608"/>
                        <a:pt x="49575" y="895450"/>
                      </a:cubicBezTo>
                      <a:cubicBezTo>
                        <a:pt x="47988" y="905293"/>
                        <a:pt x="51789" y="918953"/>
                        <a:pt x="58328" y="928607"/>
                      </a:cubicBezTo>
                      <a:cubicBezTo>
                        <a:pt x="64867" y="938261"/>
                        <a:pt x="69441" y="944104"/>
                        <a:pt x="88808" y="953372"/>
                      </a:cubicBezTo>
                      <a:cubicBezTo>
                        <a:pt x="108175" y="962640"/>
                        <a:pt x="144242" y="971264"/>
                        <a:pt x="174533" y="984213"/>
                      </a:cubicBezTo>
                      <a:cubicBezTo>
                        <a:pt x="204824" y="997162"/>
                        <a:pt x="251823" y="1016521"/>
                        <a:pt x="270555" y="1031066"/>
                      </a:cubicBezTo>
                      <a:cubicBezTo>
                        <a:pt x="289288" y="1045611"/>
                        <a:pt x="286585" y="1057598"/>
                        <a:pt x="286928" y="1071482"/>
                      </a:cubicBezTo>
                      <a:cubicBezTo>
                        <a:pt x="287271" y="1085366"/>
                        <a:pt x="278965" y="1104529"/>
                        <a:pt x="272615" y="1114371"/>
                      </a:cubicBezTo>
                      <a:cubicBezTo>
                        <a:pt x="264686" y="1119760"/>
                        <a:pt x="225178" y="1137719"/>
                        <a:pt x="194458" y="1145365"/>
                      </a:cubicBezTo>
                      <a:cubicBezTo>
                        <a:pt x="163738" y="1153011"/>
                        <a:pt x="118603" y="1156049"/>
                        <a:pt x="88295" y="1160245"/>
                      </a:cubicBezTo>
                      <a:cubicBezTo>
                        <a:pt x="57987" y="1164441"/>
                        <a:pt x="24905" y="1162476"/>
                        <a:pt x="12608" y="1170542"/>
                      </a:cubicBezTo>
                      <a:cubicBezTo>
                        <a:pt x="311" y="1178608"/>
                        <a:pt x="-8982" y="1200833"/>
                        <a:pt x="14513" y="1208642"/>
                      </a:cubicBezTo>
                      <a:cubicBezTo>
                        <a:pt x="38008" y="1216451"/>
                        <a:pt x="98625" y="1216760"/>
                        <a:pt x="153578" y="1217395"/>
                      </a:cubicBezTo>
                      <a:cubicBezTo>
                        <a:pt x="208531" y="1218030"/>
                        <a:pt x="308038" y="1203905"/>
                        <a:pt x="344233" y="1212452"/>
                      </a:cubicBezTo>
                      <a:cubicBezTo>
                        <a:pt x="380428" y="1220999"/>
                        <a:pt x="370903" y="1245489"/>
                        <a:pt x="370748" y="1268675"/>
                      </a:cubicBezTo>
                      <a:cubicBezTo>
                        <a:pt x="370593" y="1291861"/>
                        <a:pt x="349020" y="1327121"/>
                        <a:pt x="343305" y="1351568"/>
                      </a:cubicBezTo>
                      <a:cubicBezTo>
                        <a:pt x="337590" y="1376016"/>
                        <a:pt x="336964" y="1397589"/>
                        <a:pt x="336458" y="1415360"/>
                      </a:cubicBezTo>
                      <a:cubicBezTo>
                        <a:pt x="335952" y="1433131"/>
                        <a:pt x="334236" y="1442803"/>
                        <a:pt x="340268" y="1458197"/>
                      </a:cubicBezTo>
                      <a:cubicBezTo>
                        <a:pt x="346300" y="1473591"/>
                        <a:pt x="363446" y="1499155"/>
                        <a:pt x="372653" y="1507727"/>
                      </a:cubicBezTo>
                      <a:cubicBezTo>
                        <a:pt x="379438" y="1509235"/>
                        <a:pt x="390116" y="1513124"/>
                        <a:pt x="395513" y="1509632"/>
                      </a:cubicBezTo>
                      <a:cubicBezTo>
                        <a:pt x="400910" y="1506140"/>
                        <a:pt x="402404" y="1497310"/>
                        <a:pt x="405038" y="1486772"/>
                      </a:cubicBezTo>
                      <a:cubicBezTo>
                        <a:pt x="407672" y="1476235"/>
                        <a:pt x="410049" y="1461012"/>
                        <a:pt x="411319" y="1446407"/>
                      </a:cubicBezTo>
                      <a:cubicBezTo>
                        <a:pt x="411577" y="1442282"/>
                        <a:pt x="414108" y="1404694"/>
                        <a:pt x="417601" y="1384314"/>
                      </a:cubicBezTo>
                      <a:cubicBezTo>
                        <a:pt x="421094" y="1363934"/>
                        <a:pt x="422621" y="1344832"/>
                        <a:pt x="432275" y="1324126"/>
                      </a:cubicBezTo>
                      <a:cubicBezTo>
                        <a:pt x="441929" y="1303420"/>
                        <a:pt x="458121" y="1276587"/>
                        <a:pt x="475523" y="1260077"/>
                      </a:cubicBezTo>
                      <a:cubicBezTo>
                        <a:pt x="492925" y="1243567"/>
                        <a:pt x="518909" y="1229827"/>
                        <a:pt x="536689" y="1225065"/>
                      </a:cubicBezTo>
                      <a:cubicBezTo>
                        <a:pt x="554469" y="1220303"/>
                        <a:pt x="580650" y="1207209"/>
                        <a:pt x="609388" y="1216674"/>
                      </a:cubicBezTo>
                      <a:cubicBezTo>
                        <a:pt x="638126" y="1226139"/>
                        <a:pt x="682447" y="1266932"/>
                        <a:pt x="709117" y="1281855"/>
                      </a:cubicBezTo>
                      <a:cubicBezTo>
                        <a:pt x="738559" y="1298871"/>
                        <a:pt x="766113" y="1315932"/>
                        <a:pt x="786038" y="1318772"/>
                      </a:cubicBezTo>
                      <a:cubicBezTo>
                        <a:pt x="805963" y="1321612"/>
                        <a:pt x="831423" y="1311409"/>
                        <a:pt x="828669" y="1298898"/>
                      </a:cubicBezTo>
                      <a:cubicBezTo>
                        <a:pt x="825915" y="1286387"/>
                        <a:pt x="798206" y="1268272"/>
                        <a:pt x="769511" y="1243704"/>
                      </a:cubicBezTo>
                      <a:cubicBezTo>
                        <a:pt x="740816" y="1219136"/>
                        <a:pt x="679418" y="1175751"/>
                        <a:pt x="656498" y="1151492"/>
                      </a:cubicBezTo>
                      <a:cubicBezTo>
                        <a:pt x="633578" y="1127233"/>
                        <a:pt x="650422" y="1114207"/>
                        <a:pt x="654232" y="1103095"/>
                      </a:cubicBezTo>
                      <a:cubicBezTo>
                        <a:pt x="658042" y="1091983"/>
                        <a:pt x="666280" y="1089133"/>
                        <a:pt x="679358" y="1084817"/>
                      </a:cubicBezTo>
                      <a:cubicBezTo>
                        <a:pt x="692436" y="1080501"/>
                        <a:pt x="715264" y="1077197"/>
                        <a:pt x="732698" y="1077197"/>
                      </a:cubicBezTo>
                      <a:cubicBezTo>
                        <a:pt x="791118" y="1080372"/>
                        <a:pt x="829756" y="1086137"/>
                        <a:pt x="870887" y="1086721"/>
                      </a:cubicBezTo>
                      <a:cubicBezTo>
                        <a:pt x="912018" y="1087305"/>
                        <a:pt x="953731" y="1086993"/>
                        <a:pt x="979483" y="1080703"/>
                      </a:cubicBezTo>
                      <a:cubicBezTo>
                        <a:pt x="1005235" y="1074413"/>
                        <a:pt x="1034170" y="1057504"/>
                        <a:pt x="1025399" y="1048982"/>
                      </a:cubicBezTo>
                      <a:cubicBezTo>
                        <a:pt x="1016628" y="1040460"/>
                        <a:pt x="962517" y="1032395"/>
                        <a:pt x="926854" y="1029572"/>
                      </a:cubicBezTo>
                      <a:cubicBezTo>
                        <a:pt x="891191" y="1026749"/>
                        <a:pt x="856797" y="1029503"/>
                        <a:pt x="811420" y="1032043"/>
                      </a:cubicBezTo>
                      <a:cubicBezTo>
                        <a:pt x="766044" y="1034583"/>
                        <a:pt x="683015" y="1049121"/>
                        <a:pt x="654595" y="1044813"/>
                      </a:cubicBezTo>
                      <a:cubicBezTo>
                        <a:pt x="626175" y="1040505"/>
                        <a:pt x="629913" y="1017317"/>
                        <a:pt x="640897" y="1006196"/>
                      </a:cubicBezTo>
                      <a:cubicBezTo>
                        <a:pt x="651881" y="995075"/>
                        <a:pt x="661465" y="987532"/>
                        <a:pt x="673848" y="977776"/>
                      </a:cubicBezTo>
                      <a:cubicBezTo>
                        <a:pt x="686231" y="968020"/>
                        <a:pt x="701858" y="957156"/>
                        <a:pt x="715193" y="947657"/>
                      </a:cubicBezTo>
                      <a:cubicBezTo>
                        <a:pt x="728528" y="938158"/>
                        <a:pt x="743956" y="931259"/>
                        <a:pt x="753858" y="920782"/>
                      </a:cubicBezTo>
                      <a:cubicBezTo>
                        <a:pt x="759573" y="912527"/>
                        <a:pt x="772703" y="892095"/>
                        <a:pt x="774608" y="884792"/>
                      </a:cubicBezTo>
                      <a:cubicBezTo>
                        <a:pt x="773973" y="879712"/>
                        <a:pt x="777466" y="872092"/>
                        <a:pt x="772703" y="869552"/>
                      </a:cubicBezTo>
                      <a:cubicBezTo>
                        <a:pt x="767941" y="867012"/>
                        <a:pt x="756828" y="865425"/>
                        <a:pt x="746033" y="869552"/>
                      </a:cubicBezTo>
                      <a:cubicBezTo>
                        <a:pt x="735238" y="873680"/>
                        <a:pt x="697928" y="918749"/>
                        <a:pt x="668392" y="928917"/>
                      </a:cubicBezTo>
                      <a:cubicBezTo>
                        <a:pt x="638856" y="939085"/>
                        <a:pt x="594706" y="957258"/>
                        <a:pt x="568817" y="930562"/>
                      </a:cubicBezTo>
                      <a:cubicBezTo>
                        <a:pt x="542928" y="903866"/>
                        <a:pt x="522573" y="864951"/>
                        <a:pt x="513056" y="768740"/>
                      </a:cubicBezTo>
                      <a:cubicBezTo>
                        <a:pt x="503539" y="672529"/>
                        <a:pt x="512988" y="483472"/>
                        <a:pt x="511718" y="353297"/>
                      </a:cubicBezTo>
                      <a:cubicBezTo>
                        <a:pt x="510448" y="265204"/>
                        <a:pt x="509178" y="129330"/>
                        <a:pt x="507908" y="89017"/>
                      </a:cubicBezTo>
                      <a:cubicBezTo>
                        <a:pt x="506638" y="48704"/>
                        <a:pt x="502699" y="49183"/>
                        <a:pt x="498383" y="35162"/>
                      </a:cubicBezTo>
                      <a:cubicBezTo>
                        <a:pt x="494067" y="21141"/>
                        <a:pt x="492094" y="9050"/>
                        <a:pt x="482011" y="4888"/>
                      </a:cubicBezTo>
                      <a:cubicBezTo>
                        <a:pt x="471928" y="726"/>
                        <a:pt x="445952" y="-5736"/>
                        <a:pt x="437886" y="10191"/>
                      </a:cubicBezTo>
                      <a:cubicBezTo>
                        <a:pt x="429820" y="26118"/>
                        <a:pt x="432456" y="65326"/>
                        <a:pt x="433614" y="100448"/>
                      </a:cubicBezTo>
                      <a:cubicBezTo>
                        <a:pt x="434772" y="135570"/>
                        <a:pt x="442297" y="168307"/>
                        <a:pt x="444837" y="220926"/>
                      </a:cubicBezTo>
                      <a:cubicBezTo>
                        <a:pt x="447377" y="273545"/>
                        <a:pt x="447463" y="327649"/>
                        <a:pt x="448853" y="416162"/>
                      </a:cubicBezTo>
                      <a:cubicBezTo>
                        <a:pt x="450243" y="504675"/>
                        <a:pt x="455307" y="678174"/>
                        <a:pt x="453179" y="752006"/>
                      </a:cubicBezTo>
                      <a:cubicBezTo>
                        <a:pt x="451051" y="825838"/>
                        <a:pt x="444838" y="830826"/>
                        <a:pt x="436085" y="85915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6000">
                      <a:schemeClr val="accent5"/>
                    </a:gs>
                    <a:gs pos="75000">
                      <a:schemeClr val="accent5">
                        <a:lumMod val="7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990C739A-0A0E-4B83-BC20-897883FA3B49}"/>
                    </a:ext>
                  </a:extLst>
                </p:cNvPr>
                <p:cNvSpPr/>
                <p:nvPr/>
              </p:nvSpPr>
              <p:spPr>
                <a:xfrm>
                  <a:off x="3119009" y="2702570"/>
                  <a:ext cx="205480" cy="207214"/>
                </a:xfrm>
                <a:prstGeom prst="ellipse">
                  <a:avLst/>
                </a:prstGeom>
                <a:gradFill flip="none" rotWithShape="1">
                  <a:gsLst>
                    <a:gs pos="33000">
                      <a:schemeClr val="accent5">
                        <a:lumMod val="75000"/>
                      </a:schemeClr>
                    </a:gs>
                    <a:gs pos="73000">
                      <a:schemeClr val="accent5">
                        <a:lumMod val="50000"/>
                      </a:schemeClr>
                    </a:gs>
                    <a:gs pos="83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Epithelial Cell">
                <a:extLst>
                  <a:ext uri="{FF2B5EF4-FFF2-40B4-BE49-F238E27FC236}">
                    <a16:creationId xmlns:a16="http://schemas.microsoft.com/office/drawing/2014/main" id="{3388183E-8F06-4B5A-A12D-157748331395}"/>
                  </a:ext>
                </a:extLst>
              </p:cNvPr>
              <p:cNvGrpSpPr/>
              <p:nvPr/>
            </p:nvGrpSpPr>
            <p:grpSpPr>
              <a:xfrm>
                <a:off x="608748" y="5001535"/>
                <a:ext cx="292605" cy="544481"/>
                <a:chOff x="7536889" y="1805888"/>
                <a:chExt cx="506734" cy="942935"/>
              </a:xfrm>
            </p:grpSpPr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D297543E-137F-41E6-8050-4A2EC310C80D}"/>
                    </a:ext>
                  </a:extLst>
                </p:cNvPr>
                <p:cNvSpPr/>
                <p:nvPr/>
              </p:nvSpPr>
              <p:spPr>
                <a:xfrm>
                  <a:off x="7583783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C91C9611-CBC9-47DB-ADD9-855A7D087A02}"/>
                    </a:ext>
                  </a:extLst>
                </p:cNvPr>
                <p:cNvSpPr/>
                <p:nvPr/>
              </p:nvSpPr>
              <p:spPr>
                <a:xfrm>
                  <a:off x="7637938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76959C4C-CC8E-4A49-92E6-08E8F88DA5F1}"/>
                    </a:ext>
                  </a:extLst>
                </p:cNvPr>
                <p:cNvSpPr/>
                <p:nvPr/>
              </p:nvSpPr>
              <p:spPr>
                <a:xfrm>
                  <a:off x="7685707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3EC8E905-4F99-4B24-8CF8-128EE9D11B4F}"/>
                    </a:ext>
                  </a:extLst>
                </p:cNvPr>
                <p:cNvSpPr/>
                <p:nvPr/>
              </p:nvSpPr>
              <p:spPr>
                <a:xfrm>
                  <a:off x="7735835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BF837106-507B-4FC7-9ABB-F49FCBA887A9}"/>
                    </a:ext>
                  </a:extLst>
                </p:cNvPr>
                <p:cNvSpPr/>
                <p:nvPr/>
              </p:nvSpPr>
              <p:spPr>
                <a:xfrm>
                  <a:off x="7783743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2C08E9C4-72BF-47DB-8369-7AF444812B37}"/>
                    </a:ext>
                  </a:extLst>
                </p:cNvPr>
                <p:cNvSpPr/>
                <p:nvPr/>
              </p:nvSpPr>
              <p:spPr>
                <a:xfrm>
                  <a:off x="7829567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B3BB1DAE-0783-48D9-BC84-B4682CB8FAE2}"/>
                    </a:ext>
                  </a:extLst>
                </p:cNvPr>
                <p:cNvSpPr/>
                <p:nvPr/>
              </p:nvSpPr>
              <p:spPr>
                <a:xfrm>
                  <a:off x="7881640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5D75994C-CCD2-4DD8-83FB-7A83AB905392}"/>
                    </a:ext>
                  </a:extLst>
                </p:cNvPr>
                <p:cNvSpPr/>
                <p:nvPr/>
              </p:nvSpPr>
              <p:spPr>
                <a:xfrm>
                  <a:off x="7927464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FB2A9995-2FD0-466F-9C11-BBD810065528}"/>
                    </a:ext>
                  </a:extLst>
                </p:cNvPr>
                <p:cNvSpPr/>
                <p:nvPr/>
              </p:nvSpPr>
              <p:spPr>
                <a:xfrm>
                  <a:off x="7968766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4" name="Group 333">
                  <a:extLst>
                    <a:ext uri="{FF2B5EF4-FFF2-40B4-BE49-F238E27FC236}">
                      <a16:creationId xmlns:a16="http://schemas.microsoft.com/office/drawing/2014/main" id="{284CA410-2F36-46F3-A030-716FE40C7AC0}"/>
                    </a:ext>
                  </a:extLst>
                </p:cNvPr>
                <p:cNvGrpSpPr/>
                <p:nvPr/>
              </p:nvGrpSpPr>
              <p:grpSpPr>
                <a:xfrm>
                  <a:off x="7536889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335" name="Rectangle: Rounded Corners 334">
                    <a:extLst>
                      <a:ext uri="{FF2B5EF4-FFF2-40B4-BE49-F238E27FC236}">
                        <a16:creationId xmlns:a16="http://schemas.microsoft.com/office/drawing/2014/main" id="{8F15663C-2A61-4307-9620-53070EDA47C4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E3817513-95D0-465C-B37F-FE6C5FCC8A28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0" name="Epithelial Cell">
                <a:extLst>
                  <a:ext uri="{FF2B5EF4-FFF2-40B4-BE49-F238E27FC236}">
                    <a16:creationId xmlns:a16="http://schemas.microsoft.com/office/drawing/2014/main" id="{5281A355-B560-4A47-B007-2C1402F94FFD}"/>
                  </a:ext>
                </a:extLst>
              </p:cNvPr>
              <p:cNvGrpSpPr/>
              <p:nvPr/>
            </p:nvGrpSpPr>
            <p:grpSpPr>
              <a:xfrm>
                <a:off x="899467" y="5001535"/>
                <a:ext cx="292605" cy="544481"/>
                <a:chOff x="8040358" y="1805888"/>
                <a:chExt cx="506734" cy="942935"/>
              </a:xfrm>
            </p:grpSpPr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A15F5A64-E55F-4EE5-86FE-AF75ECBB2D0F}"/>
                    </a:ext>
                  </a:extLst>
                </p:cNvPr>
                <p:cNvSpPr/>
                <p:nvPr/>
              </p:nvSpPr>
              <p:spPr>
                <a:xfrm>
                  <a:off x="8061781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8F334B78-1043-402C-9F42-7EBEE62EAA3C}"/>
                    </a:ext>
                  </a:extLst>
                </p:cNvPr>
                <p:cNvSpPr/>
                <p:nvPr/>
              </p:nvSpPr>
              <p:spPr>
                <a:xfrm>
                  <a:off x="8115936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34DF11EF-D771-4515-A0BF-04EA847B895D}"/>
                    </a:ext>
                  </a:extLst>
                </p:cNvPr>
                <p:cNvSpPr/>
                <p:nvPr/>
              </p:nvSpPr>
              <p:spPr>
                <a:xfrm>
                  <a:off x="8163705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75F14433-B72F-4025-9664-D3FF415B315C}"/>
                    </a:ext>
                  </a:extLst>
                </p:cNvPr>
                <p:cNvSpPr/>
                <p:nvPr/>
              </p:nvSpPr>
              <p:spPr>
                <a:xfrm>
                  <a:off x="8213833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5E906A20-A672-489E-8BDD-A2C23E82E1EA}"/>
                    </a:ext>
                  </a:extLst>
                </p:cNvPr>
                <p:cNvSpPr/>
                <p:nvPr/>
              </p:nvSpPr>
              <p:spPr>
                <a:xfrm>
                  <a:off x="8261741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D63A8B96-60AC-4C7A-8026-89CF2668CA27}"/>
                    </a:ext>
                  </a:extLst>
                </p:cNvPr>
                <p:cNvSpPr/>
                <p:nvPr/>
              </p:nvSpPr>
              <p:spPr>
                <a:xfrm>
                  <a:off x="8307565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E8D9B50D-29EF-484E-B577-ABEE8FF6B3C7}"/>
                    </a:ext>
                  </a:extLst>
                </p:cNvPr>
                <p:cNvSpPr/>
                <p:nvPr/>
              </p:nvSpPr>
              <p:spPr>
                <a:xfrm>
                  <a:off x="8359638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4CFA9411-FE5A-46F4-A48D-10F04FF5082F}"/>
                    </a:ext>
                  </a:extLst>
                </p:cNvPr>
                <p:cNvSpPr/>
                <p:nvPr/>
              </p:nvSpPr>
              <p:spPr>
                <a:xfrm>
                  <a:off x="8405462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B1E52728-0CE7-4B3D-8987-E917F0230A38}"/>
                    </a:ext>
                  </a:extLst>
                </p:cNvPr>
                <p:cNvSpPr/>
                <p:nvPr/>
              </p:nvSpPr>
              <p:spPr>
                <a:xfrm>
                  <a:off x="8446764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949FD908-C49C-44DD-87F3-8F842FC269E2}"/>
                    </a:ext>
                  </a:extLst>
                </p:cNvPr>
                <p:cNvGrpSpPr/>
                <p:nvPr/>
              </p:nvGrpSpPr>
              <p:grpSpPr>
                <a:xfrm>
                  <a:off x="8040358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323" name="Rectangle: Rounded Corners 322">
                    <a:extLst>
                      <a:ext uri="{FF2B5EF4-FFF2-40B4-BE49-F238E27FC236}">
                        <a16:creationId xmlns:a16="http://schemas.microsoft.com/office/drawing/2014/main" id="{74B658E7-83F3-412E-9A73-41B96EB5D1D2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Oval 323">
                    <a:extLst>
                      <a:ext uri="{FF2B5EF4-FFF2-40B4-BE49-F238E27FC236}">
                        <a16:creationId xmlns:a16="http://schemas.microsoft.com/office/drawing/2014/main" id="{BE63128D-6593-466B-9D49-8E7087C9CF5A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1" name="Epithelial Cell">
                <a:extLst>
                  <a:ext uri="{FF2B5EF4-FFF2-40B4-BE49-F238E27FC236}">
                    <a16:creationId xmlns:a16="http://schemas.microsoft.com/office/drawing/2014/main" id="{74B86606-A70B-47D3-AAF9-2792655EC21E}"/>
                  </a:ext>
                </a:extLst>
              </p:cNvPr>
              <p:cNvGrpSpPr/>
              <p:nvPr/>
            </p:nvGrpSpPr>
            <p:grpSpPr>
              <a:xfrm>
                <a:off x="2886458" y="5001535"/>
                <a:ext cx="292605" cy="544481"/>
                <a:chOff x="8520041" y="1805888"/>
                <a:chExt cx="506734" cy="942935"/>
              </a:xfrm>
            </p:grpSpPr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8EA0C86C-4527-41CB-AE08-A85F15EABD6B}"/>
                    </a:ext>
                  </a:extLst>
                </p:cNvPr>
                <p:cNvSpPr/>
                <p:nvPr/>
              </p:nvSpPr>
              <p:spPr>
                <a:xfrm>
                  <a:off x="8561339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06E7C1C6-B327-4A43-9F30-83AEF843553C}"/>
                    </a:ext>
                  </a:extLst>
                </p:cNvPr>
                <p:cNvSpPr/>
                <p:nvPr/>
              </p:nvSpPr>
              <p:spPr>
                <a:xfrm>
                  <a:off x="8615494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20807CE0-C7E0-45FB-A982-626D88C6523B}"/>
                    </a:ext>
                  </a:extLst>
                </p:cNvPr>
                <p:cNvSpPr/>
                <p:nvPr/>
              </p:nvSpPr>
              <p:spPr>
                <a:xfrm>
                  <a:off x="8663263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43169EE9-0E65-46AC-80E1-E855DE0B9309}"/>
                    </a:ext>
                  </a:extLst>
                </p:cNvPr>
                <p:cNvSpPr/>
                <p:nvPr/>
              </p:nvSpPr>
              <p:spPr>
                <a:xfrm>
                  <a:off x="8713391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2AD96629-6556-4129-B3A2-245A20824E01}"/>
                    </a:ext>
                  </a:extLst>
                </p:cNvPr>
                <p:cNvSpPr/>
                <p:nvPr/>
              </p:nvSpPr>
              <p:spPr>
                <a:xfrm>
                  <a:off x="8761299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A5A9096C-967C-41B8-AD07-BA8FD47E6D55}"/>
                    </a:ext>
                  </a:extLst>
                </p:cNvPr>
                <p:cNvSpPr/>
                <p:nvPr/>
              </p:nvSpPr>
              <p:spPr>
                <a:xfrm>
                  <a:off x="8807123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176DDE25-A2CA-4501-B08A-CD67C1C12390}"/>
                    </a:ext>
                  </a:extLst>
                </p:cNvPr>
                <p:cNvSpPr/>
                <p:nvPr/>
              </p:nvSpPr>
              <p:spPr>
                <a:xfrm>
                  <a:off x="8859196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F3C9B0D6-4BEF-4A87-97E5-69131F622BB9}"/>
                    </a:ext>
                  </a:extLst>
                </p:cNvPr>
                <p:cNvSpPr/>
                <p:nvPr/>
              </p:nvSpPr>
              <p:spPr>
                <a:xfrm>
                  <a:off x="8905020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93EC3915-8F82-42F3-A17E-0506EB8D88BF}"/>
                    </a:ext>
                  </a:extLst>
                </p:cNvPr>
                <p:cNvSpPr/>
                <p:nvPr/>
              </p:nvSpPr>
              <p:spPr>
                <a:xfrm>
                  <a:off x="8946322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0" name="Group 309">
                  <a:extLst>
                    <a:ext uri="{FF2B5EF4-FFF2-40B4-BE49-F238E27FC236}">
                      <a16:creationId xmlns:a16="http://schemas.microsoft.com/office/drawing/2014/main" id="{52C5E8CE-CA95-449D-BFBD-BF9D8AE94095}"/>
                    </a:ext>
                  </a:extLst>
                </p:cNvPr>
                <p:cNvGrpSpPr/>
                <p:nvPr/>
              </p:nvGrpSpPr>
              <p:grpSpPr>
                <a:xfrm>
                  <a:off x="8520041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311" name="Rectangle: Rounded Corners 310">
                    <a:extLst>
                      <a:ext uri="{FF2B5EF4-FFF2-40B4-BE49-F238E27FC236}">
                        <a16:creationId xmlns:a16="http://schemas.microsoft.com/office/drawing/2014/main" id="{395DA876-D9E4-4846-8415-F757EB82A925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Oval 311">
                    <a:extLst>
                      <a:ext uri="{FF2B5EF4-FFF2-40B4-BE49-F238E27FC236}">
                        <a16:creationId xmlns:a16="http://schemas.microsoft.com/office/drawing/2014/main" id="{A3356726-7A89-4A1C-B59A-73EDEAA3A5FD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2" name="Epithelial Cell">
                <a:extLst>
                  <a:ext uri="{FF2B5EF4-FFF2-40B4-BE49-F238E27FC236}">
                    <a16:creationId xmlns:a16="http://schemas.microsoft.com/office/drawing/2014/main" id="{5F620252-502A-4E05-A04C-17AD9E4C4CC6}"/>
                  </a:ext>
                </a:extLst>
              </p:cNvPr>
              <p:cNvGrpSpPr/>
              <p:nvPr/>
            </p:nvGrpSpPr>
            <p:grpSpPr>
              <a:xfrm>
                <a:off x="3180233" y="5001535"/>
                <a:ext cx="308773" cy="544481"/>
                <a:chOff x="9028803" y="1805888"/>
                <a:chExt cx="534735" cy="942935"/>
              </a:xfrm>
            </p:grpSpPr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84590974-8C1F-4737-9D6A-AD3EEEC97CA6}"/>
                    </a:ext>
                  </a:extLst>
                </p:cNvPr>
                <p:cNvSpPr/>
                <p:nvPr/>
              </p:nvSpPr>
              <p:spPr>
                <a:xfrm>
                  <a:off x="9136541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E5E92945-F4AA-491C-ACDF-DB716167BD39}"/>
                    </a:ext>
                  </a:extLst>
                </p:cNvPr>
                <p:cNvSpPr/>
                <p:nvPr/>
              </p:nvSpPr>
              <p:spPr>
                <a:xfrm>
                  <a:off x="9190696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ACAC906E-D8F5-4B16-BBEE-9AB663592F66}"/>
                    </a:ext>
                  </a:extLst>
                </p:cNvPr>
                <p:cNvSpPr/>
                <p:nvPr/>
              </p:nvSpPr>
              <p:spPr>
                <a:xfrm>
                  <a:off x="9238465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D49DC5D4-0F6F-48B9-A458-840D730039DA}"/>
                    </a:ext>
                  </a:extLst>
                </p:cNvPr>
                <p:cNvSpPr/>
                <p:nvPr/>
              </p:nvSpPr>
              <p:spPr>
                <a:xfrm>
                  <a:off x="9288593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FA023461-1515-4128-BBAF-741F25539B21}"/>
                    </a:ext>
                  </a:extLst>
                </p:cNvPr>
                <p:cNvSpPr/>
                <p:nvPr/>
              </p:nvSpPr>
              <p:spPr>
                <a:xfrm>
                  <a:off x="9336501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A3160DB4-6419-4A49-883F-35E2D1C53C21}"/>
                    </a:ext>
                  </a:extLst>
                </p:cNvPr>
                <p:cNvSpPr/>
                <p:nvPr/>
              </p:nvSpPr>
              <p:spPr>
                <a:xfrm>
                  <a:off x="9382325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2ACE43AC-2E1C-4CB1-9C69-DA1CCBCD8112}"/>
                    </a:ext>
                  </a:extLst>
                </p:cNvPr>
                <p:cNvSpPr/>
                <p:nvPr/>
              </p:nvSpPr>
              <p:spPr>
                <a:xfrm>
                  <a:off x="9434398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A349F4B5-1BC8-453F-B471-25BA9E813C92}"/>
                    </a:ext>
                  </a:extLst>
                </p:cNvPr>
                <p:cNvSpPr/>
                <p:nvPr/>
              </p:nvSpPr>
              <p:spPr>
                <a:xfrm>
                  <a:off x="9480222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759CBE69-51FD-47B2-8010-4AF76871E63D}"/>
                    </a:ext>
                  </a:extLst>
                </p:cNvPr>
                <p:cNvSpPr/>
                <p:nvPr/>
              </p:nvSpPr>
              <p:spPr>
                <a:xfrm>
                  <a:off x="9521524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8" name="Group 297">
                  <a:extLst>
                    <a:ext uri="{FF2B5EF4-FFF2-40B4-BE49-F238E27FC236}">
                      <a16:creationId xmlns:a16="http://schemas.microsoft.com/office/drawing/2014/main" id="{98691189-40F9-4AF7-9EBB-7CC9A5B44096}"/>
                    </a:ext>
                  </a:extLst>
                </p:cNvPr>
                <p:cNvGrpSpPr/>
                <p:nvPr/>
              </p:nvGrpSpPr>
              <p:grpSpPr>
                <a:xfrm>
                  <a:off x="9028803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299" name="Rectangle: Rounded Corners 298">
                    <a:extLst>
                      <a:ext uri="{FF2B5EF4-FFF2-40B4-BE49-F238E27FC236}">
                        <a16:creationId xmlns:a16="http://schemas.microsoft.com/office/drawing/2014/main" id="{87753653-98D0-4482-95DF-72609D95AC96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D382C892-79C3-4FE1-92EC-4DC1400A4F94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3" name="Epithelial Cell">
                <a:extLst>
                  <a:ext uri="{FF2B5EF4-FFF2-40B4-BE49-F238E27FC236}">
                    <a16:creationId xmlns:a16="http://schemas.microsoft.com/office/drawing/2014/main" id="{20AADDAF-29BC-43C3-9193-F8498CE9CD70}"/>
                  </a:ext>
                </a:extLst>
              </p:cNvPr>
              <p:cNvGrpSpPr/>
              <p:nvPr/>
            </p:nvGrpSpPr>
            <p:grpSpPr>
              <a:xfrm>
                <a:off x="38088" y="5001535"/>
                <a:ext cx="292605" cy="544481"/>
                <a:chOff x="7536889" y="1805888"/>
                <a:chExt cx="506734" cy="942935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A8615B35-E827-4506-8789-5735DD11E426}"/>
                    </a:ext>
                  </a:extLst>
                </p:cNvPr>
                <p:cNvSpPr/>
                <p:nvPr/>
              </p:nvSpPr>
              <p:spPr>
                <a:xfrm>
                  <a:off x="7583783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B8D7025-2D54-4788-AB28-4318BF7720AE}"/>
                    </a:ext>
                  </a:extLst>
                </p:cNvPr>
                <p:cNvSpPr/>
                <p:nvPr/>
              </p:nvSpPr>
              <p:spPr>
                <a:xfrm>
                  <a:off x="7637938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6A0462D9-5BF3-4249-B276-F5BC0A6AE49C}"/>
                    </a:ext>
                  </a:extLst>
                </p:cNvPr>
                <p:cNvSpPr/>
                <p:nvPr/>
              </p:nvSpPr>
              <p:spPr>
                <a:xfrm>
                  <a:off x="7685707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id="{4B6FFCBC-1F9C-400A-B034-D01DB1618F95}"/>
                    </a:ext>
                  </a:extLst>
                </p:cNvPr>
                <p:cNvSpPr/>
                <p:nvPr/>
              </p:nvSpPr>
              <p:spPr>
                <a:xfrm>
                  <a:off x="7735835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:a16="http://schemas.microsoft.com/office/drawing/2014/main" id="{8A5DA1BF-9F28-4EAD-B330-647B7258A7BA}"/>
                    </a:ext>
                  </a:extLst>
                </p:cNvPr>
                <p:cNvSpPr/>
                <p:nvPr/>
              </p:nvSpPr>
              <p:spPr>
                <a:xfrm>
                  <a:off x="7783743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7A3D2046-5271-49F6-BEB3-21F8BFE6D183}"/>
                    </a:ext>
                  </a:extLst>
                </p:cNvPr>
                <p:cNvSpPr/>
                <p:nvPr/>
              </p:nvSpPr>
              <p:spPr>
                <a:xfrm>
                  <a:off x="7829567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3AE0F930-B60E-48AE-A04A-CFD68080ED73}"/>
                    </a:ext>
                  </a:extLst>
                </p:cNvPr>
                <p:cNvSpPr/>
                <p:nvPr/>
              </p:nvSpPr>
              <p:spPr>
                <a:xfrm>
                  <a:off x="7881640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C1DB9136-703B-473A-B68E-2DFC965F9CC5}"/>
                    </a:ext>
                  </a:extLst>
                </p:cNvPr>
                <p:cNvSpPr/>
                <p:nvPr/>
              </p:nvSpPr>
              <p:spPr>
                <a:xfrm>
                  <a:off x="7927464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52212291-7831-4FE1-86C9-FAF94BF8D223}"/>
                    </a:ext>
                  </a:extLst>
                </p:cNvPr>
                <p:cNvSpPr/>
                <p:nvPr/>
              </p:nvSpPr>
              <p:spPr>
                <a:xfrm>
                  <a:off x="7968766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BE780805-1AF8-4FC8-8F6D-C1F7F2349C8C}"/>
                    </a:ext>
                  </a:extLst>
                </p:cNvPr>
                <p:cNvGrpSpPr/>
                <p:nvPr/>
              </p:nvGrpSpPr>
              <p:grpSpPr>
                <a:xfrm>
                  <a:off x="7536889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287" name="Rectangle: Rounded Corners 286">
                    <a:extLst>
                      <a:ext uri="{FF2B5EF4-FFF2-40B4-BE49-F238E27FC236}">
                        <a16:creationId xmlns:a16="http://schemas.microsoft.com/office/drawing/2014/main" id="{17D1D23E-1A55-48E0-AD5A-7B23D3D9066D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Oval 287">
                    <a:extLst>
                      <a:ext uri="{FF2B5EF4-FFF2-40B4-BE49-F238E27FC236}">
                        <a16:creationId xmlns:a16="http://schemas.microsoft.com/office/drawing/2014/main" id="{BCDFCC6F-6D01-4484-8ECD-2B186C675C63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4" name="Epithelial Cell">
                <a:extLst>
                  <a:ext uri="{FF2B5EF4-FFF2-40B4-BE49-F238E27FC236}">
                    <a16:creationId xmlns:a16="http://schemas.microsoft.com/office/drawing/2014/main" id="{208BD156-D70D-4FFD-875D-68CA89FC89E4}"/>
                  </a:ext>
                </a:extLst>
              </p:cNvPr>
              <p:cNvGrpSpPr/>
              <p:nvPr/>
            </p:nvGrpSpPr>
            <p:grpSpPr>
              <a:xfrm>
                <a:off x="328807" y="5001535"/>
                <a:ext cx="292605" cy="544481"/>
                <a:chOff x="8040358" y="1805888"/>
                <a:chExt cx="506734" cy="942935"/>
              </a:xfrm>
            </p:grpSpPr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5C761B24-96C0-4EEE-B575-70123F21EA0D}"/>
                    </a:ext>
                  </a:extLst>
                </p:cNvPr>
                <p:cNvSpPr/>
                <p:nvPr/>
              </p:nvSpPr>
              <p:spPr>
                <a:xfrm>
                  <a:off x="8061781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C4BC2560-A20C-4839-97CD-2AD070A891BC}"/>
                    </a:ext>
                  </a:extLst>
                </p:cNvPr>
                <p:cNvSpPr/>
                <p:nvPr/>
              </p:nvSpPr>
              <p:spPr>
                <a:xfrm>
                  <a:off x="8115936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F679D75A-3C9E-43F4-82D9-F0225C685F6E}"/>
                    </a:ext>
                  </a:extLst>
                </p:cNvPr>
                <p:cNvSpPr/>
                <p:nvPr/>
              </p:nvSpPr>
              <p:spPr>
                <a:xfrm>
                  <a:off x="8163705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7E90870E-A874-49CA-9890-A993BEAAD7E5}"/>
                    </a:ext>
                  </a:extLst>
                </p:cNvPr>
                <p:cNvSpPr/>
                <p:nvPr/>
              </p:nvSpPr>
              <p:spPr>
                <a:xfrm>
                  <a:off x="8213833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219D17C1-21CD-4EEE-B242-AD8F1229DBB3}"/>
                    </a:ext>
                  </a:extLst>
                </p:cNvPr>
                <p:cNvSpPr/>
                <p:nvPr/>
              </p:nvSpPr>
              <p:spPr>
                <a:xfrm>
                  <a:off x="8261741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524D8AE2-9125-4D7D-BD25-B9CCE1C9469B}"/>
                    </a:ext>
                  </a:extLst>
                </p:cNvPr>
                <p:cNvSpPr/>
                <p:nvPr/>
              </p:nvSpPr>
              <p:spPr>
                <a:xfrm>
                  <a:off x="8307565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770B2659-B2E7-4092-8BC6-72568B35353F}"/>
                    </a:ext>
                  </a:extLst>
                </p:cNvPr>
                <p:cNvSpPr/>
                <p:nvPr/>
              </p:nvSpPr>
              <p:spPr>
                <a:xfrm>
                  <a:off x="8359638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2F012AD1-1448-4A02-A68C-953415AA5165}"/>
                    </a:ext>
                  </a:extLst>
                </p:cNvPr>
                <p:cNvSpPr/>
                <p:nvPr/>
              </p:nvSpPr>
              <p:spPr>
                <a:xfrm>
                  <a:off x="8405462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9DD674AB-45C8-41A6-9F67-3D113B559601}"/>
                    </a:ext>
                  </a:extLst>
                </p:cNvPr>
                <p:cNvSpPr/>
                <p:nvPr/>
              </p:nvSpPr>
              <p:spPr>
                <a:xfrm>
                  <a:off x="8446764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B68C069A-255A-46F2-8AA9-277E51BDADC3}"/>
                    </a:ext>
                  </a:extLst>
                </p:cNvPr>
                <p:cNvGrpSpPr/>
                <p:nvPr/>
              </p:nvGrpSpPr>
              <p:grpSpPr>
                <a:xfrm>
                  <a:off x="8040358" y="2033317"/>
                  <a:ext cx="506734" cy="715506"/>
                  <a:chOff x="664078" y="1946983"/>
                  <a:chExt cx="506734" cy="715506"/>
                </a:xfrm>
              </p:grpSpPr>
              <p:sp>
                <p:nvSpPr>
                  <p:cNvPr id="275" name="Rectangle: Rounded Corners 274">
                    <a:extLst>
                      <a:ext uri="{FF2B5EF4-FFF2-40B4-BE49-F238E27FC236}">
                        <a16:creationId xmlns:a16="http://schemas.microsoft.com/office/drawing/2014/main" id="{89E39D9E-8454-464E-8D7B-7367C27967D3}"/>
                      </a:ext>
                    </a:extLst>
                  </p:cNvPr>
                  <p:cNvSpPr/>
                  <p:nvPr/>
                </p:nvSpPr>
                <p:spPr>
                  <a:xfrm>
                    <a:off x="664078" y="1946983"/>
                    <a:ext cx="506734" cy="715506"/>
                  </a:xfrm>
                  <a:prstGeom prst="roundRect">
                    <a:avLst>
                      <a:gd name="adj" fmla="val 35662"/>
                    </a:avLst>
                  </a:prstGeom>
                  <a:gradFill flip="none" rotWithShape="1">
                    <a:gsLst>
                      <a:gs pos="16000">
                        <a:srgbClr val="FFEAD5"/>
                      </a:gs>
                      <a:gs pos="75000">
                        <a:srgbClr val="FFCC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Oval 275">
                    <a:extLst>
                      <a:ext uri="{FF2B5EF4-FFF2-40B4-BE49-F238E27FC236}">
                        <a16:creationId xmlns:a16="http://schemas.microsoft.com/office/drawing/2014/main" id="{ED2D8B4C-0E8B-4E5D-890D-77486EEDC9E3}"/>
                      </a:ext>
                    </a:extLst>
                  </p:cNvPr>
                  <p:cNvSpPr/>
                  <p:nvPr/>
                </p:nvSpPr>
                <p:spPr>
                  <a:xfrm>
                    <a:off x="785408" y="2311610"/>
                    <a:ext cx="259620" cy="211583"/>
                  </a:xfrm>
                  <a:prstGeom prst="ellipse">
                    <a:avLst/>
                  </a:prstGeom>
                  <a:gradFill flip="none" rotWithShape="1">
                    <a:gsLst>
                      <a:gs pos="16000">
                        <a:srgbClr val="FFEAD5"/>
                      </a:gs>
                      <a:gs pos="74000">
                        <a:srgbClr val="A45200"/>
                      </a:gs>
                      <a:gs pos="53000">
                        <a:srgbClr val="FFC08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6" name="Epithelial Cell">
              <a:extLst>
                <a:ext uri="{FF2B5EF4-FFF2-40B4-BE49-F238E27FC236}">
                  <a16:creationId xmlns:a16="http://schemas.microsoft.com/office/drawing/2014/main" id="{C335527C-F190-4EF1-8C91-A1D0481785D7}"/>
                </a:ext>
              </a:extLst>
            </p:cNvPr>
            <p:cNvGrpSpPr/>
            <p:nvPr/>
          </p:nvGrpSpPr>
          <p:grpSpPr>
            <a:xfrm>
              <a:off x="8797238" y="5001535"/>
              <a:ext cx="292605" cy="544481"/>
              <a:chOff x="2685383" y="1805888"/>
              <a:chExt cx="506734" cy="942935"/>
            </a:xfrm>
          </p:grpSpPr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C3D145EE-EE7A-4411-8AB6-82DA23533EC7}"/>
                  </a:ext>
                </a:extLst>
              </p:cNvPr>
              <p:cNvSpPr/>
              <p:nvPr/>
            </p:nvSpPr>
            <p:spPr>
              <a:xfrm>
                <a:off x="2747649" y="1839215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8300667B-EDE2-47EB-9458-BE126FD8715D}"/>
                  </a:ext>
                </a:extLst>
              </p:cNvPr>
              <p:cNvSpPr/>
              <p:nvPr/>
            </p:nvSpPr>
            <p:spPr>
              <a:xfrm>
                <a:off x="2801804" y="1822551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88A96FFE-1DD9-4AD5-8343-A62173B9AF33}"/>
                  </a:ext>
                </a:extLst>
              </p:cNvPr>
              <p:cNvSpPr/>
              <p:nvPr/>
            </p:nvSpPr>
            <p:spPr>
              <a:xfrm>
                <a:off x="2849573" y="1816303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A2722C67-C608-4BCC-BDA9-CD4347958970}"/>
                  </a:ext>
                </a:extLst>
              </p:cNvPr>
              <p:cNvSpPr/>
              <p:nvPr/>
            </p:nvSpPr>
            <p:spPr>
              <a:xfrm>
                <a:off x="2899701" y="1807971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23A3C6CE-7614-413B-8ECE-778D51B9ED78}"/>
                  </a:ext>
                </a:extLst>
              </p:cNvPr>
              <p:cNvSpPr/>
              <p:nvPr/>
            </p:nvSpPr>
            <p:spPr>
              <a:xfrm>
                <a:off x="2947609" y="1805888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C5352DD1-DD7A-45E9-BBFB-63705B5420CE}"/>
                  </a:ext>
                </a:extLst>
              </p:cNvPr>
              <p:cNvSpPr/>
              <p:nvPr/>
            </p:nvSpPr>
            <p:spPr>
              <a:xfrm>
                <a:off x="2993433" y="1810054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5E03156-33FE-4DB7-AE4F-49AB5E654D65}"/>
                  </a:ext>
                </a:extLst>
              </p:cNvPr>
              <p:cNvSpPr/>
              <p:nvPr/>
            </p:nvSpPr>
            <p:spPr>
              <a:xfrm>
                <a:off x="3045506" y="1820468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CE651CFB-4CB5-472C-86C3-E887AEF25E07}"/>
                  </a:ext>
                </a:extLst>
              </p:cNvPr>
              <p:cNvSpPr/>
              <p:nvPr/>
            </p:nvSpPr>
            <p:spPr>
              <a:xfrm>
                <a:off x="3091330" y="1826717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4FD34B32-33D1-4A20-AA87-19CDC2D4B404}"/>
                  </a:ext>
                </a:extLst>
              </p:cNvPr>
              <p:cNvGrpSpPr/>
              <p:nvPr/>
            </p:nvGrpSpPr>
            <p:grpSpPr>
              <a:xfrm>
                <a:off x="2685383" y="2033317"/>
                <a:ext cx="506734" cy="715506"/>
                <a:chOff x="664078" y="1946983"/>
                <a:chExt cx="506734" cy="715506"/>
              </a:xfrm>
            </p:grpSpPr>
            <p:sp>
              <p:nvSpPr>
                <p:cNvPr id="232" name="Rectangle: Rounded Corners 231">
                  <a:extLst>
                    <a:ext uri="{FF2B5EF4-FFF2-40B4-BE49-F238E27FC236}">
                      <a16:creationId xmlns:a16="http://schemas.microsoft.com/office/drawing/2014/main" id="{CE590137-51DD-4828-B95E-4ED3D68A1BA1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C6D1702E-5499-4CEC-8976-3649CD28697E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Epithelial Cell">
              <a:extLst>
                <a:ext uri="{FF2B5EF4-FFF2-40B4-BE49-F238E27FC236}">
                  <a16:creationId xmlns:a16="http://schemas.microsoft.com/office/drawing/2014/main" id="{54DB26CC-AFF7-4F0D-8955-D5627A78FF2C}"/>
                </a:ext>
              </a:extLst>
            </p:cNvPr>
            <p:cNvGrpSpPr/>
            <p:nvPr/>
          </p:nvGrpSpPr>
          <p:grpSpPr>
            <a:xfrm>
              <a:off x="9408610" y="5001535"/>
              <a:ext cx="292605" cy="544481"/>
              <a:chOff x="3744162" y="1805888"/>
              <a:chExt cx="506734" cy="942935"/>
            </a:xfrm>
          </p:grpSpPr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610067E0-9416-4354-91B6-43BD31B78760}"/>
                  </a:ext>
                </a:extLst>
              </p:cNvPr>
              <p:cNvSpPr/>
              <p:nvPr/>
            </p:nvSpPr>
            <p:spPr>
              <a:xfrm>
                <a:off x="3785898" y="1839215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0D772113-78EE-4861-8F55-0F83DED181BB}"/>
                  </a:ext>
                </a:extLst>
              </p:cNvPr>
              <p:cNvSpPr/>
              <p:nvPr/>
            </p:nvSpPr>
            <p:spPr>
              <a:xfrm>
                <a:off x="3840053" y="1822551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1AB06AB6-63F8-425F-B9DD-7F39121F194A}"/>
                  </a:ext>
                </a:extLst>
              </p:cNvPr>
              <p:cNvSpPr/>
              <p:nvPr/>
            </p:nvSpPr>
            <p:spPr>
              <a:xfrm>
                <a:off x="3887822" y="1816303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30DF085-1D30-49E2-A344-CD1DAE8DAB04}"/>
                  </a:ext>
                </a:extLst>
              </p:cNvPr>
              <p:cNvSpPr/>
              <p:nvPr/>
            </p:nvSpPr>
            <p:spPr>
              <a:xfrm>
                <a:off x="3937950" y="1807971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165E275-9230-42F6-AD7F-84F5C1E9D2B1}"/>
                  </a:ext>
                </a:extLst>
              </p:cNvPr>
              <p:cNvSpPr/>
              <p:nvPr/>
            </p:nvSpPr>
            <p:spPr>
              <a:xfrm>
                <a:off x="3985858" y="1805888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BD1745C7-CD73-43AF-9E97-E48EFA9B573F}"/>
                  </a:ext>
                </a:extLst>
              </p:cNvPr>
              <p:cNvSpPr/>
              <p:nvPr/>
            </p:nvSpPr>
            <p:spPr>
              <a:xfrm>
                <a:off x="4031682" y="1810054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4CC857A7-D507-4640-ACC2-4ED9B2CBB1C8}"/>
                  </a:ext>
                </a:extLst>
              </p:cNvPr>
              <p:cNvSpPr/>
              <p:nvPr/>
            </p:nvSpPr>
            <p:spPr>
              <a:xfrm>
                <a:off x="4083755" y="1820468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48F40380-C85B-461F-855B-1C0DD741BE9E}"/>
                  </a:ext>
                </a:extLst>
              </p:cNvPr>
              <p:cNvSpPr/>
              <p:nvPr/>
            </p:nvSpPr>
            <p:spPr>
              <a:xfrm>
                <a:off x="4129579" y="1826717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5FAE2E6F-F8CB-4AC3-83D5-ED3612953967}"/>
                  </a:ext>
                </a:extLst>
              </p:cNvPr>
              <p:cNvSpPr/>
              <p:nvPr/>
            </p:nvSpPr>
            <p:spPr>
              <a:xfrm>
                <a:off x="4170881" y="1862127"/>
                <a:ext cx="42014" cy="252032"/>
              </a:xfrm>
              <a:custGeom>
                <a:avLst/>
                <a:gdLst>
                  <a:gd name="connsiteX0" fmla="*/ 12854 w 42014"/>
                  <a:gd name="connsiteY0" fmla="*/ 0 h 252032"/>
                  <a:gd name="connsiteX1" fmla="*/ 12854 w 42014"/>
                  <a:gd name="connsiteY1" fmla="*/ 0 h 252032"/>
                  <a:gd name="connsiteX2" fmla="*/ 14936 w 42014"/>
                  <a:gd name="connsiteY2" fmla="*/ 18746 h 252032"/>
                  <a:gd name="connsiteX3" fmla="*/ 23268 w 42014"/>
                  <a:gd name="connsiteY3" fmla="*/ 45824 h 252032"/>
                  <a:gd name="connsiteX4" fmla="*/ 29517 w 42014"/>
                  <a:gd name="connsiteY4" fmla="*/ 49990 h 252032"/>
                  <a:gd name="connsiteX5" fmla="*/ 33683 w 42014"/>
                  <a:gd name="connsiteY5" fmla="*/ 62487 h 252032"/>
                  <a:gd name="connsiteX6" fmla="*/ 35766 w 42014"/>
                  <a:gd name="connsiteY6" fmla="*/ 68736 h 252032"/>
                  <a:gd name="connsiteX7" fmla="*/ 37849 w 42014"/>
                  <a:gd name="connsiteY7" fmla="*/ 85399 h 252032"/>
                  <a:gd name="connsiteX8" fmla="*/ 39931 w 42014"/>
                  <a:gd name="connsiteY8" fmla="*/ 91648 h 252032"/>
                  <a:gd name="connsiteX9" fmla="*/ 42014 w 42014"/>
                  <a:gd name="connsiteY9" fmla="*/ 108311 h 252032"/>
                  <a:gd name="connsiteX10" fmla="*/ 39931 w 42014"/>
                  <a:gd name="connsiteY10" fmla="*/ 152052 h 252032"/>
                  <a:gd name="connsiteX11" fmla="*/ 29517 w 42014"/>
                  <a:gd name="connsiteY11" fmla="*/ 170799 h 252032"/>
                  <a:gd name="connsiteX12" fmla="*/ 25351 w 42014"/>
                  <a:gd name="connsiteY12" fmla="*/ 177047 h 252032"/>
                  <a:gd name="connsiteX13" fmla="*/ 19102 w 42014"/>
                  <a:gd name="connsiteY13" fmla="*/ 183296 h 252032"/>
                  <a:gd name="connsiteX14" fmla="*/ 6605 w 42014"/>
                  <a:gd name="connsiteY14" fmla="*/ 204125 h 252032"/>
                  <a:gd name="connsiteX15" fmla="*/ 2439 w 42014"/>
                  <a:gd name="connsiteY15" fmla="*/ 216623 h 252032"/>
                  <a:gd name="connsiteX16" fmla="*/ 356 w 42014"/>
                  <a:gd name="connsiteY16" fmla="*/ 222872 h 252032"/>
                  <a:gd name="connsiteX17" fmla="*/ 4522 w 42014"/>
                  <a:gd name="connsiteY17" fmla="*/ 252032 h 252032"/>
                  <a:gd name="connsiteX18" fmla="*/ 4522 w 42014"/>
                  <a:gd name="connsiteY18" fmla="*/ 252032 h 25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014" h="252032">
                    <a:moveTo>
                      <a:pt x="12854" y="0"/>
                    </a:moveTo>
                    <a:lnTo>
                      <a:pt x="12854" y="0"/>
                    </a:lnTo>
                    <a:cubicBezTo>
                      <a:pt x="13548" y="6249"/>
                      <a:pt x="14156" y="12507"/>
                      <a:pt x="14936" y="18746"/>
                    </a:cubicBezTo>
                    <a:cubicBezTo>
                      <a:pt x="16034" y="27530"/>
                      <a:pt x="16361" y="38917"/>
                      <a:pt x="23268" y="45824"/>
                    </a:cubicBezTo>
                    <a:cubicBezTo>
                      <a:pt x="25038" y="47594"/>
                      <a:pt x="27434" y="48601"/>
                      <a:pt x="29517" y="49990"/>
                    </a:cubicBezTo>
                    <a:lnTo>
                      <a:pt x="33683" y="62487"/>
                    </a:lnTo>
                    <a:lnTo>
                      <a:pt x="35766" y="68736"/>
                    </a:lnTo>
                    <a:cubicBezTo>
                      <a:pt x="36460" y="74290"/>
                      <a:pt x="36848" y="79892"/>
                      <a:pt x="37849" y="85399"/>
                    </a:cubicBezTo>
                    <a:cubicBezTo>
                      <a:pt x="38242" y="87559"/>
                      <a:pt x="39538" y="89488"/>
                      <a:pt x="39931" y="91648"/>
                    </a:cubicBezTo>
                    <a:cubicBezTo>
                      <a:pt x="40932" y="97155"/>
                      <a:pt x="41320" y="102757"/>
                      <a:pt x="42014" y="108311"/>
                    </a:cubicBezTo>
                    <a:cubicBezTo>
                      <a:pt x="41320" y="122891"/>
                      <a:pt x="41143" y="137506"/>
                      <a:pt x="39931" y="152052"/>
                    </a:cubicBezTo>
                    <a:cubicBezTo>
                      <a:pt x="39407" y="158340"/>
                      <a:pt x="31905" y="167218"/>
                      <a:pt x="29517" y="170799"/>
                    </a:cubicBezTo>
                    <a:cubicBezTo>
                      <a:pt x="28128" y="172882"/>
                      <a:pt x="27121" y="175277"/>
                      <a:pt x="25351" y="177047"/>
                    </a:cubicBezTo>
                    <a:cubicBezTo>
                      <a:pt x="23268" y="179130"/>
                      <a:pt x="20910" y="180971"/>
                      <a:pt x="19102" y="183296"/>
                    </a:cubicBezTo>
                    <a:cubicBezTo>
                      <a:pt x="15079" y="188469"/>
                      <a:pt x="9271" y="197461"/>
                      <a:pt x="6605" y="204125"/>
                    </a:cubicBezTo>
                    <a:cubicBezTo>
                      <a:pt x="4974" y="208202"/>
                      <a:pt x="3828" y="212457"/>
                      <a:pt x="2439" y="216623"/>
                    </a:cubicBezTo>
                    <a:lnTo>
                      <a:pt x="356" y="222872"/>
                    </a:lnTo>
                    <a:cubicBezTo>
                      <a:pt x="2514" y="250929"/>
                      <a:pt x="-3964" y="243550"/>
                      <a:pt x="4522" y="252032"/>
                    </a:cubicBezTo>
                    <a:lnTo>
                      <a:pt x="4522" y="252032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D2141F70-71D3-4897-98A5-F0A0E41416D3}"/>
                  </a:ext>
                </a:extLst>
              </p:cNvPr>
              <p:cNvGrpSpPr/>
              <p:nvPr/>
            </p:nvGrpSpPr>
            <p:grpSpPr>
              <a:xfrm>
                <a:off x="3744162" y="2033317"/>
                <a:ext cx="506734" cy="715506"/>
                <a:chOff x="664078" y="1946983"/>
                <a:chExt cx="506734" cy="715506"/>
              </a:xfrm>
            </p:grpSpPr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53035FC6-DC53-43E6-97A9-23CF02D74B5F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7F3CB4AB-2BD5-4EDF-B77E-7C6CE7900CC4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" name="Epithelial Cell">
              <a:extLst>
                <a:ext uri="{FF2B5EF4-FFF2-40B4-BE49-F238E27FC236}">
                  <a16:creationId xmlns:a16="http://schemas.microsoft.com/office/drawing/2014/main" id="{DEFDA872-555A-4373-9C7C-61D8EC98CA12}"/>
                </a:ext>
              </a:extLst>
            </p:cNvPr>
            <p:cNvGrpSpPr/>
            <p:nvPr/>
          </p:nvGrpSpPr>
          <p:grpSpPr>
            <a:xfrm>
              <a:off x="10529581" y="5001535"/>
              <a:ext cx="292605" cy="544481"/>
              <a:chOff x="4692938" y="1805888"/>
              <a:chExt cx="506734" cy="942935"/>
            </a:xfrm>
          </p:grpSpPr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8F15590D-A8DF-44A8-9348-443C657905F4}"/>
                  </a:ext>
                </a:extLst>
              </p:cNvPr>
              <p:cNvSpPr/>
              <p:nvPr/>
            </p:nvSpPr>
            <p:spPr>
              <a:xfrm>
                <a:off x="4741344" y="1839215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CD8DFAC5-1B32-46FE-8E06-E0FEAAC80AD6}"/>
                  </a:ext>
                </a:extLst>
              </p:cNvPr>
              <p:cNvSpPr/>
              <p:nvPr/>
            </p:nvSpPr>
            <p:spPr>
              <a:xfrm>
                <a:off x="4795499" y="1822551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5EB3C6D-D78D-4278-871E-6774DEDE072C}"/>
                  </a:ext>
                </a:extLst>
              </p:cNvPr>
              <p:cNvSpPr/>
              <p:nvPr/>
            </p:nvSpPr>
            <p:spPr>
              <a:xfrm>
                <a:off x="4843268" y="1816303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4FC97F1C-440F-4AB4-BD35-5920761A0850}"/>
                  </a:ext>
                </a:extLst>
              </p:cNvPr>
              <p:cNvSpPr/>
              <p:nvPr/>
            </p:nvSpPr>
            <p:spPr>
              <a:xfrm>
                <a:off x="4893396" y="1807971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64147EF2-F9DE-48DC-83D3-5ED1A616A493}"/>
                  </a:ext>
                </a:extLst>
              </p:cNvPr>
              <p:cNvSpPr/>
              <p:nvPr/>
            </p:nvSpPr>
            <p:spPr>
              <a:xfrm>
                <a:off x="4941304" y="1805888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3DEB05A5-79C8-44BC-84D0-0FE29C2EE097}"/>
                  </a:ext>
                </a:extLst>
              </p:cNvPr>
              <p:cNvSpPr/>
              <p:nvPr/>
            </p:nvSpPr>
            <p:spPr>
              <a:xfrm>
                <a:off x="4987128" y="1810054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B28EC22-DCEC-4597-8080-5B313CCA8C06}"/>
                  </a:ext>
                </a:extLst>
              </p:cNvPr>
              <p:cNvSpPr/>
              <p:nvPr/>
            </p:nvSpPr>
            <p:spPr>
              <a:xfrm>
                <a:off x="5039201" y="1820468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34B14BE-A881-4A27-8A80-15650A437D81}"/>
                  </a:ext>
                </a:extLst>
              </p:cNvPr>
              <p:cNvSpPr/>
              <p:nvPr/>
            </p:nvSpPr>
            <p:spPr>
              <a:xfrm>
                <a:off x="5085025" y="1826717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F487BECB-3652-4FF8-A0FA-B3F5B697573A}"/>
                  </a:ext>
                </a:extLst>
              </p:cNvPr>
              <p:cNvSpPr/>
              <p:nvPr/>
            </p:nvSpPr>
            <p:spPr>
              <a:xfrm>
                <a:off x="5126327" y="1862127"/>
                <a:ext cx="42014" cy="252032"/>
              </a:xfrm>
              <a:custGeom>
                <a:avLst/>
                <a:gdLst>
                  <a:gd name="connsiteX0" fmla="*/ 12854 w 42014"/>
                  <a:gd name="connsiteY0" fmla="*/ 0 h 252032"/>
                  <a:gd name="connsiteX1" fmla="*/ 12854 w 42014"/>
                  <a:gd name="connsiteY1" fmla="*/ 0 h 252032"/>
                  <a:gd name="connsiteX2" fmla="*/ 14936 w 42014"/>
                  <a:gd name="connsiteY2" fmla="*/ 18746 h 252032"/>
                  <a:gd name="connsiteX3" fmla="*/ 23268 w 42014"/>
                  <a:gd name="connsiteY3" fmla="*/ 45824 h 252032"/>
                  <a:gd name="connsiteX4" fmla="*/ 29517 w 42014"/>
                  <a:gd name="connsiteY4" fmla="*/ 49990 h 252032"/>
                  <a:gd name="connsiteX5" fmla="*/ 33683 w 42014"/>
                  <a:gd name="connsiteY5" fmla="*/ 62487 h 252032"/>
                  <a:gd name="connsiteX6" fmla="*/ 35766 w 42014"/>
                  <a:gd name="connsiteY6" fmla="*/ 68736 h 252032"/>
                  <a:gd name="connsiteX7" fmla="*/ 37849 w 42014"/>
                  <a:gd name="connsiteY7" fmla="*/ 85399 h 252032"/>
                  <a:gd name="connsiteX8" fmla="*/ 39931 w 42014"/>
                  <a:gd name="connsiteY8" fmla="*/ 91648 h 252032"/>
                  <a:gd name="connsiteX9" fmla="*/ 42014 w 42014"/>
                  <a:gd name="connsiteY9" fmla="*/ 108311 h 252032"/>
                  <a:gd name="connsiteX10" fmla="*/ 39931 w 42014"/>
                  <a:gd name="connsiteY10" fmla="*/ 152052 h 252032"/>
                  <a:gd name="connsiteX11" fmla="*/ 29517 w 42014"/>
                  <a:gd name="connsiteY11" fmla="*/ 170799 h 252032"/>
                  <a:gd name="connsiteX12" fmla="*/ 25351 w 42014"/>
                  <a:gd name="connsiteY12" fmla="*/ 177047 h 252032"/>
                  <a:gd name="connsiteX13" fmla="*/ 19102 w 42014"/>
                  <a:gd name="connsiteY13" fmla="*/ 183296 h 252032"/>
                  <a:gd name="connsiteX14" fmla="*/ 6605 w 42014"/>
                  <a:gd name="connsiteY14" fmla="*/ 204125 h 252032"/>
                  <a:gd name="connsiteX15" fmla="*/ 2439 w 42014"/>
                  <a:gd name="connsiteY15" fmla="*/ 216623 h 252032"/>
                  <a:gd name="connsiteX16" fmla="*/ 356 w 42014"/>
                  <a:gd name="connsiteY16" fmla="*/ 222872 h 252032"/>
                  <a:gd name="connsiteX17" fmla="*/ 4522 w 42014"/>
                  <a:gd name="connsiteY17" fmla="*/ 252032 h 252032"/>
                  <a:gd name="connsiteX18" fmla="*/ 4522 w 42014"/>
                  <a:gd name="connsiteY18" fmla="*/ 252032 h 25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014" h="252032">
                    <a:moveTo>
                      <a:pt x="12854" y="0"/>
                    </a:moveTo>
                    <a:lnTo>
                      <a:pt x="12854" y="0"/>
                    </a:lnTo>
                    <a:cubicBezTo>
                      <a:pt x="13548" y="6249"/>
                      <a:pt x="14156" y="12507"/>
                      <a:pt x="14936" y="18746"/>
                    </a:cubicBezTo>
                    <a:cubicBezTo>
                      <a:pt x="16034" y="27530"/>
                      <a:pt x="16361" y="38917"/>
                      <a:pt x="23268" y="45824"/>
                    </a:cubicBezTo>
                    <a:cubicBezTo>
                      <a:pt x="25038" y="47594"/>
                      <a:pt x="27434" y="48601"/>
                      <a:pt x="29517" y="49990"/>
                    </a:cubicBezTo>
                    <a:lnTo>
                      <a:pt x="33683" y="62487"/>
                    </a:lnTo>
                    <a:lnTo>
                      <a:pt x="35766" y="68736"/>
                    </a:lnTo>
                    <a:cubicBezTo>
                      <a:pt x="36460" y="74290"/>
                      <a:pt x="36848" y="79892"/>
                      <a:pt x="37849" y="85399"/>
                    </a:cubicBezTo>
                    <a:cubicBezTo>
                      <a:pt x="38242" y="87559"/>
                      <a:pt x="39538" y="89488"/>
                      <a:pt x="39931" y="91648"/>
                    </a:cubicBezTo>
                    <a:cubicBezTo>
                      <a:pt x="40932" y="97155"/>
                      <a:pt x="41320" y="102757"/>
                      <a:pt x="42014" y="108311"/>
                    </a:cubicBezTo>
                    <a:cubicBezTo>
                      <a:pt x="41320" y="122891"/>
                      <a:pt x="41143" y="137506"/>
                      <a:pt x="39931" y="152052"/>
                    </a:cubicBezTo>
                    <a:cubicBezTo>
                      <a:pt x="39407" y="158340"/>
                      <a:pt x="31905" y="167218"/>
                      <a:pt x="29517" y="170799"/>
                    </a:cubicBezTo>
                    <a:cubicBezTo>
                      <a:pt x="28128" y="172882"/>
                      <a:pt x="27121" y="175277"/>
                      <a:pt x="25351" y="177047"/>
                    </a:cubicBezTo>
                    <a:cubicBezTo>
                      <a:pt x="23268" y="179130"/>
                      <a:pt x="20910" y="180971"/>
                      <a:pt x="19102" y="183296"/>
                    </a:cubicBezTo>
                    <a:cubicBezTo>
                      <a:pt x="15079" y="188469"/>
                      <a:pt x="9271" y="197461"/>
                      <a:pt x="6605" y="204125"/>
                    </a:cubicBezTo>
                    <a:cubicBezTo>
                      <a:pt x="4974" y="208202"/>
                      <a:pt x="3828" y="212457"/>
                      <a:pt x="2439" y="216623"/>
                    </a:cubicBezTo>
                    <a:lnTo>
                      <a:pt x="356" y="222872"/>
                    </a:lnTo>
                    <a:cubicBezTo>
                      <a:pt x="2514" y="250929"/>
                      <a:pt x="-3964" y="243550"/>
                      <a:pt x="4522" y="252032"/>
                    </a:cubicBezTo>
                    <a:lnTo>
                      <a:pt x="4522" y="252032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7799A86B-EE16-4C63-AD9C-4BEEBBE3CDB7}"/>
                  </a:ext>
                </a:extLst>
              </p:cNvPr>
              <p:cNvGrpSpPr/>
              <p:nvPr/>
            </p:nvGrpSpPr>
            <p:grpSpPr>
              <a:xfrm>
                <a:off x="4692938" y="2033317"/>
                <a:ext cx="506734" cy="715506"/>
                <a:chOff x="664078" y="1946983"/>
                <a:chExt cx="506734" cy="715506"/>
              </a:xfrm>
            </p:grpSpPr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EC4D860E-BA48-4769-BB04-A735C21497F9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CF111C3D-C426-41CA-84C2-A6A45DD72A1F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" name="Epithelial Cell">
              <a:extLst>
                <a:ext uri="{FF2B5EF4-FFF2-40B4-BE49-F238E27FC236}">
                  <a16:creationId xmlns:a16="http://schemas.microsoft.com/office/drawing/2014/main" id="{43F53A42-9B40-4801-8A7F-E35AF01F899A}"/>
                </a:ext>
              </a:extLst>
            </p:cNvPr>
            <p:cNvGrpSpPr/>
            <p:nvPr/>
          </p:nvGrpSpPr>
          <p:grpSpPr>
            <a:xfrm>
              <a:off x="10823357" y="5001535"/>
              <a:ext cx="292605" cy="544481"/>
              <a:chOff x="5201701" y="1805888"/>
              <a:chExt cx="506734" cy="942935"/>
            </a:xfrm>
          </p:grpSpPr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941132C6-92B8-40F2-88D9-922898543183}"/>
                  </a:ext>
                </a:extLst>
              </p:cNvPr>
              <p:cNvSpPr/>
              <p:nvPr/>
            </p:nvSpPr>
            <p:spPr>
              <a:xfrm>
                <a:off x="5247299" y="1839215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05D5517E-389D-4D77-8A25-855C212842C1}"/>
                  </a:ext>
                </a:extLst>
              </p:cNvPr>
              <p:cNvSpPr/>
              <p:nvPr/>
            </p:nvSpPr>
            <p:spPr>
              <a:xfrm>
                <a:off x="5301454" y="1822551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461D10E4-89CC-40F7-ACD9-093150773A76}"/>
                  </a:ext>
                </a:extLst>
              </p:cNvPr>
              <p:cNvSpPr/>
              <p:nvPr/>
            </p:nvSpPr>
            <p:spPr>
              <a:xfrm>
                <a:off x="5349223" y="1816303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DDDC3B09-0444-438E-AFCE-7113913A3A0F}"/>
                  </a:ext>
                </a:extLst>
              </p:cNvPr>
              <p:cNvSpPr/>
              <p:nvPr/>
            </p:nvSpPr>
            <p:spPr>
              <a:xfrm>
                <a:off x="5399351" y="1807971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D6A332CC-C021-4D54-886E-45DC3EE73CFD}"/>
                  </a:ext>
                </a:extLst>
              </p:cNvPr>
              <p:cNvSpPr/>
              <p:nvPr/>
            </p:nvSpPr>
            <p:spPr>
              <a:xfrm>
                <a:off x="5447259" y="1805888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81381B9-3753-4C1E-8CDE-54AE6503F15E}"/>
                  </a:ext>
                </a:extLst>
              </p:cNvPr>
              <p:cNvSpPr/>
              <p:nvPr/>
            </p:nvSpPr>
            <p:spPr>
              <a:xfrm>
                <a:off x="5493083" y="1810054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58761A8-BECA-4293-A0A3-50B51C9EE5F2}"/>
                  </a:ext>
                </a:extLst>
              </p:cNvPr>
              <p:cNvSpPr/>
              <p:nvPr/>
            </p:nvSpPr>
            <p:spPr>
              <a:xfrm>
                <a:off x="5545156" y="1820468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46300AB-E117-4E66-8CD2-402361B4F845}"/>
                  </a:ext>
                </a:extLst>
              </p:cNvPr>
              <p:cNvSpPr/>
              <p:nvPr/>
            </p:nvSpPr>
            <p:spPr>
              <a:xfrm>
                <a:off x="5590980" y="1826717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2241F814-FE5C-4001-ABFC-A2E33F284A77}"/>
                  </a:ext>
                </a:extLst>
              </p:cNvPr>
              <p:cNvSpPr/>
              <p:nvPr/>
            </p:nvSpPr>
            <p:spPr>
              <a:xfrm>
                <a:off x="5632282" y="1862127"/>
                <a:ext cx="42014" cy="252032"/>
              </a:xfrm>
              <a:custGeom>
                <a:avLst/>
                <a:gdLst>
                  <a:gd name="connsiteX0" fmla="*/ 12854 w 42014"/>
                  <a:gd name="connsiteY0" fmla="*/ 0 h 252032"/>
                  <a:gd name="connsiteX1" fmla="*/ 12854 w 42014"/>
                  <a:gd name="connsiteY1" fmla="*/ 0 h 252032"/>
                  <a:gd name="connsiteX2" fmla="*/ 14936 w 42014"/>
                  <a:gd name="connsiteY2" fmla="*/ 18746 h 252032"/>
                  <a:gd name="connsiteX3" fmla="*/ 23268 w 42014"/>
                  <a:gd name="connsiteY3" fmla="*/ 45824 h 252032"/>
                  <a:gd name="connsiteX4" fmla="*/ 29517 w 42014"/>
                  <a:gd name="connsiteY4" fmla="*/ 49990 h 252032"/>
                  <a:gd name="connsiteX5" fmla="*/ 33683 w 42014"/>
                  <a:gd name="connsiteY5" fmla="*/ 62487 h 252032"/>
                  <a:gd name="connsiteX6" fmla="*/ 35766 w 42014"/>
                  <a:gd name="connsiteY6" fmla="*/ 68736 h 252032"/>
                  <a:gd name="connsiteX7" fmla="*/ 37849 w 42014"/>
                  <a:gd name="connsiteY7" fmla="*/ 85399 h 252032"/>
                  <a:gd name="connsiteX8" fmla="*/ 39931 w 42014"/>
                  <a:gd name="connsiteY8" fmla="*/ 91648 h 252032"/>
                  <a:gd name="connsiteX9" fmla="*/ 42014 w 42014"/>
                  <a:gd name="connsiteY9" fmla="*/ 108311 h 252032"/>
                  <a:gd name="connsiteX10" fmla="*/ 39931 w 42014"/>
                  <a:gd name="connsiteY10" fmla="*/ 152052 h 252032"/>
                  <a:gd name="connsiteX11" fmla="*/ 29517 w 42014"/>
                  <a:gd name="connsiteY11" fmla="*/ 170799 h 252032"/>
                  <a:gd name="connsiteX12" fmla="*/ 25351 w 42014"/>
                  <a:gd name="connsiteY12" fmla="*/ 177047 h 252032"/>
                  <a:gd name="connsiteX13" fmla="*/ 19102 w 42014"/>
                  <a:gd name="connsiteY13" fmla="*/ 183296 h 252032"/>
                  <a:gd name="connsiteX14" fmla="*/ 6605 w 42014"/>
                  <a:gd name="connsiteY14" fmla="*/ 204125 h 252032"/>
                  <a:gd name="connsiteX15" fmla="*/ 2439 w 42014"/>
                  <a:gd name="connsiteY15" fmla="*/ 216623 h 252032"/>
                  <a:gd name="connsiteX16" fmla="*/ 356 w 42014"/>
                  <a:gd name="connsiteY16" fmla="*/ 222872 h 252032"/>
                  <a:gd name="connsiteX17" fmla="*/ 4522 w 42014"/>
                  <a:gd name="connsiteY17" fmla="*/ 252032 h 252032"/>
                  <a:gd name="connsiteX18" fmla="*/ 4522 w 42014"/>
                  <a:gd name="connsiteY18" fmla="*/ 252032 h 25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014" h="252032">
                    <a:moveTo>
                      <a:pt x="12854" y="0"/>
                    </a:moveTo>
                    <a:lnTo>
                      <a:pt x="12854" y="0"/>
                    </a:lnTo>
                    <a:cubicBezTo>
                      <a:pt x="13548" y="6249"/>
                      <a:pt x="14156" y="12507"/>
                      <a:pt x="14936" y="18746"/>
                    </a:cubicBezTo>
                    <a:cubicBezTo>
                      <a:pt x="16034" y="27530"/>
                      <a:pt x="16361" y="38917"/>
                      <a:pt x="23268" y="45824"/>
                    </a:cubicBezTo>
                    <a:cubicBezTo>
                      <a:pt x="25038" y="47594"/>
                      <a:pt x="27434" y="48601"/>
                      <a:pt x="29517" y="49990"/>
                    </a:cubicBezTo>
                    <a:lnTo>
                      <a:pt x="33683" y="62487"/>
                    </a:lnTo>
                    <a:lnTo>
                      <a:pt x="35766" y="68736"/>
                    </a:lnTo>
                    <a:cubicBezTo>
                      <a:pt x="36460" y="74290"/>
                      <a:pt x="36848" y="79892"/>
                      <a:pt x="37849" y="85399"/>
                    </a:cubicBezTo>
                    <a:cubicBezTo>
                      <a:pt x="38242" y="87559"/>
                      <a:pt x="39538" y="89488"/>
                      <a:pt x="39931" y="91648"/>
                    </a:cubicBezTo>
                    <a:cubicBezTo>
                      <a:pt x="40932" y="97155"/>
                      <a:pt x="41320" y="102757"/>
                      <a:pt x="42014" y="108311"/>
                    </a:cubicBezTo>
                    <a:cubicBezTo>
                      <a:pt x="41320" y="122891"/>
                      <a:pt x="41143" y="137506"/>
                      <a:pt x="39931" y="152052"/>
                    </a:cubicBezTo>
                    <a:cubicBezTo>
                      <a:pt x="39407" y="158340"/>
                      <a:pt x="31905" y="167218"/>
                      <a:pt x="29517" y="170799"/>
                    </a:cubicBezTo>
                    <a:cubicBezTo>
                      <a:pt x="28128" y="172882"/>
                      <a:pt x="27121" y="175277"/>
                      <a:pt x="25351" y="177047"/>
                    </a:cubicBezTo>
                    <a:cubicBezTo>
                      <a:pt x="23268" y="179130"/>
                      <a:pt x="20910" y="180971"/>
                      <a:pt x="19102" y="183296"/>
                    </a:cubicBezTo>
                    <a:cubicBezTo>
                      <a:pt x="15079" y="188469"/>
                      <a:pt x="9271" y="197461"/>
                      <a:pt x="6605" y="204125"/>
                    </a:cubicBezTo>
                    <a:cubicBezTo>
                      <a:pt x="4974" y="208202"/>
                      <a:pt x="3828" y="212457"/>
                      <a:pt x="2439" y="216623"/>
                    </a:cubicBezTo>
                    <a:lnTo>
                      <a:pt x="356" y="222872"/>
                    </a:lnTo>
                    <a:cubicBezTo>
                      <a:pt x="2514" y="250929"/>
                      <a:pt x="-3964" y="243550"/>
                      <a:pt x="4522" y="252032"/>
                    </a:cubicBezTo>
                    <a:lnTo>
                      <a:pt x="4522" y="252032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998E0D69-8B06-4A31-A6E9-425F383A0DD3}"/>
                  </a:ext>
                </a:extLst>
              </p:cNvPr>
              <p:cNvGrpSpPr/>
              <p:nvPr/>
            </p:nvGrpSpPr>
            <p:grpSpPr>
              <a:xfrm>
                <a:off x="5201701" y="2033317"/>
                <a:ext cx="506734" cy="715506"/>
                <a:chOff x="664078" y="1946983"/>
                <a:chExt cx="506734" cy="715506"/>
              </a:xfrm>
            </p:grpSpPr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6701C67D-3727-4F42-B215-CCB6A1EB18D5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613D966B-BB75-4DC5-8581-4DBD2529A4AF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" name="Epithelial Cell">
              <a:extLst>
                <a:ext uri="{FF2B5EF4-FFF2-40B4-BE49-F238E27FC236}">
                  <a16:creationId xmlns:a16="http://schemas.microsoft.com/office/drawing/2014/main" id="{4BD9D421-DA61-4947-99A5-892A00B91115}"/>
                </a:ext>
              </a:extLst>
            </p:cNvPr>
            <p:cNvGrpSpPr/>
            <p:nvPr/>
          </p:nvGrpSpPr>
          <p:grpSpPr>
            <a:xfrm>
              <a:off x="11376130" y="5008738"/>
              <a:ext cx="292605" cy="544481"/>
              <a:chOff x="8040358" y="1805888"/>
              <a:chExt cx="506734" cy="942935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112D88AD-252D-4382-906E-0BF5586C71ED}"/>
                  </a:ext>
                </a:extLst>
              </p:cNvPr>
              <p:cNvSpPr/>
              <p:nvPr/>
            </p:nvSpPr>
            <p:spPr>
              <a:xfrm>
                <a:off x="8061781" y="1839215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330E574-5740-4168-9CCC-3DC1F531073E}"/>
                  </a:ext>
                </a:extLst>
              </p:cNvPr>
              <p:cNvSpPr/>
              <p:nvPr/>
            </p:nvSpPr>
            <p:spPr>
              <a:xfrm>
                <a:off x="8115936" y="1822551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67B7D74F-DFAE-4060-80F9-FE55DB354322}"/>
                  </a:ext>
                </a:extLst>
              </p:cNvPr>
              <p:cNvSpPr/>
              <p:nvPr/>
            </p:nvSpPr>
            <p:spPr>
              <a:xfrm>
                <a:off x="8163705" y="1816303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25B2A5A-8CFB-4093-98E8-64D1814BB196}"/>
                  </a:ext>
                </a:extLst>
              </p:cNvPr>
              <p:cNvSpPr/>
              <p:nvPr/>
            </p:nvSpPr>
            <p:spPr>
              <a:xfrm>
                <a:off x="8213833" y="1807971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5A3541E6-CC0F-4BF8-841A-0D9301672DDB}"/>
                  </a:ext>
                </a:extLst>
              </p:cNvPr>
              <p:cNvSpPr/>
              <p:nvPr/>
            </p:nvSpPr>
            <p:spPr>
              <a:xfrm>
                <a:off x="8261741" y="1805888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820CA41-DBB3-4729-BA49-21AFA912E3F1}"/>
                  </a:ext>
                </a:extLst>
              </p:cNvPr>
              <p:cNvSpPr/>
              <p:nvPr/>
            </p:nvSpPr>
            <p:spPr>
              <a:xfrm>
                <a:off x="8307565" y="1810054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E457D1BE-0135-4B9B-A3B5-48D0CFB28768}"/>
                  </a:ext>
                </a:extLst>
              </p:cNvPr>
              <p:cNvSpPr/>
              <p:nvPr/>
            </p:nvSpPr>
            <p:spPr>
              <a:xfrm>
                <a:off x="8359638" y="1820468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5535A974-8466-4F0C-B245-7FAFD748F710}"/>
                  </a:ext>
                </a:extLst>
              </p:cNvPr>
              <p:cNvSpPr/>
              <p:nvPr/>
            </p:nvSpPr>
            <p:spPr>
              <a:xfrm>
                <a:off x="8405462" y="1826717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B62F9000-671F-4763-8D4E-33DCD7E697E2}"/>
                  </a:ext>
                </a:extLst>
              </p:cNvPr>
              <p:cNvSpPr/>
              <p:nvPr/>
            </p:nvSpPr>
            <p:spPr>
              <a:xfrm>
                <a:off x="8446764" y="1862127"/>
                <a:ext cx="42014" cy="252032"/>
              </a:xfrm>
              <a:custGeom>
                <a:avLst/>
                <a:gdLst>
                  <a:gd name="connsiteX0" fmla="*/ 12854 w 42014"/>
                  <a:gd name="connsiteY0" fmla="*/ 0 h 252032"/>
                  <a:gd name="connsiteX1" fmla="*/ 12854 w 42014"/>
                  <a:gd name="connsiteY1" fmla="*/ 0 h 252032"/>
                  <a:gd name="connsiteX2" fmla="*/ 14936 w 42014"/>
                  <a:gd name="connsiteY2" fmla="*/ 18746 h 252032"/>
                  <a:gd name="connsiteX3" fmla="*/ 23268 w 42014"/>
                  <a:gd name="connsiteY3" fmla="*/ 45824 h 252032"/>
                  <a:gd name="connsiteX4" fmla="*/ 29517 w 42014"/>
                  <a:gd name="connsiteY4" fmla="*/ 49990 h 252032"/>
                  <a:gd name="connsiteX5" fmla="*/ 33683 w 42014"/>
                  <a:gd name="connsiteY5" fmla="*/ 62487 h 252032"/>
                  <a:gd name="connsiteX6" fmla="*/ 35766 w 42014"/>
                  <a:gd name="connsiteY6" fmla="*/ 68736 h 252032"/>
                  <a:gd name="connsiteX7" fmla="*/ 37849 w 42014"/>
                  <a:gd name="connsiteY7" fmla="*/ 85399 h 252032"/>
                  <a:gd name="connsiteX8" fmla="*/ 39931 w 42014"/>
                  <a:gd name="connsiteY8" fmla="*/ 91648 h 252032"/>
                  <a:gd name="connsiteX9" fmla="*/ 42014 w 42014"/>
                  <a:gd name="connsiteY9" fmla="*/ 108311 h 252032"/>
                  <a:gd name="connsiteX10" fmla="*/ 39931 w 42014"/>
                  <a:gd name="connsiteY10" fmla="*/ 152052 h 252032"/>
                  <a:gd name="connsiteX11" fmla="*/ 29517 w 42014"/>
                  <a:gd name="connsiteY11" fmla="*/ 170799 h 252032"/>
                  <a:gd name="connsiteX12" fmla="*/ 25351 w 42014"/>
                  <a:gd name="connsiteY12" fmla="*/ 177047 h 252032"/>
                  <a:gd name="connsiteX13" fmla="*/ 19102 w 42014"/>
                  <a:gd name="connsiteY13" fmla="*/ 183296 h 252032"/>
                  <a:gd name="connsiteX14" fmla="*/ 6605 w 42014"/>
                  <a:gd name="connsiteY14" fmla="*/ 204125 h 252032"/>
                  <a:gd name="connsiteX15" fmla="*/ 2439 w 42014"/>
                  <a:gd name="connsiteY15" fmla="*/ 216623 h 252032"/>
                  <a:gd name="connsiteX16" fmla="*/ 356 w 42014"/>
                  <a:gd name="connsiteY16" fmla="*/ 222872 h 252032"/>
                  <a:gd name="connsiteX17" fmla="*/ 4522 w 42014"/>
                  <a:gd name="connsiteY17" fmla="*/ 252032 h 252032"/>
                  <a:gd name="connsiteX18" fmla="*/ 4522 w 42014"/>
                  <a:gd name="connsiteY18" fmla="*/ 252032 h 25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014" h="252032">
                    <a:moveTo>
                      <a:pt x="12854" y="0"/>
                    </a:moveTo>
                    <a:lnTo>
                      <a:pt x="12854" y="0"/>
                    </a:lnTo>
                    <a:cubicBezTo>
                      <a:pt x="13548" y="6249"/>
                      <a:pt x="14156" y="12507"/>
                      <a:pt x="14936" y="18746"/>
                    </a:cubicBezTo>
                    <a:cubicBezTo>
                      <a:pt x="16034" y="27530"/>
                      <a:pt x="16361" y="38917"/>
                      <a:pt x="23268" y="45824"/>
                    </a:cubicBezTo>
                    <a:cubicBezTo>
                      <a:pt x="25038" y="47594"/>
                      <a:pt x="27434" y="48601"/>
                      <a:pt x="29517" y="49990"/>
                    </a:cubicBezTo>
                    <a:lnTo>
                      <a:pt x="33683" y="62487"/>
                    </a:lnTo>
                    <a:lnTo>
                      <a:pt x="35766" y="68736"/>
                    </a:lnTo>
                    <a:cubicBezTo>
                      <a:pt x="36460" y="74290"/>
                      <a:pt x="36848" y="79892"/>
                      <a:pt x="37849" y="85399"/>
                    </a:cubicBezTo>
                    <a:cubicBezTo>
                      <a:pt x="38242" y="87559"/>
                      <a:pt x="39538" y="89488"/>
                      <a:pt x="39931" y="91648"/>
                    </a:cubicBezTo>
                    <a:cubicBezTo>
                      <a:pt x="40932" y="97155"/>
                      <a:pt x="41320" y="102757"/>
                      <a:pt x="42014" y="108311"/>
                    </a:cubicBezTo>
                    <a:cubicBezTo>
                      <a:pt x="41320" y="122891"/>
                      <a:pt x="41143" y="137506"/>
                      <a:pt x="39931" y="152052"/>
                    </a:cubicBezTo>
                    <a:cubicBezTo>
                      <a:pt x="39407" y="158340"/>
                      <a:pt x="31905" y="167218"/>
                      <a:pt x="29517" y="170799"/>
                    </a:cubicBezTo>
                    <a:cubicBezTo>
                      <a:pt x="28128" y="172882"/>
                      <a:pt x="27121" y="175277"/>
                      <a:pt x="25351" y="177047"/>
                    </a:cubicBezTo>
                    <a:cubicBezTo>
                      <a:pt x="23268" y="179130"/>
                      <a:pt x="20910" y="180971"/>
                      <a:pt x="19102" y="183296"/>
                    </a:cubicBezTo>
                    <a:cubicBezTo>
                      <a:pt x="15079" y="188469"/>
                      <a:pt x="9271" y="197461"/>
                      <a:pt x="6605" y="204125"/>
                    </a:cubicBezTo>
                    <a:cubicBezTo>
                      <a:pt x="4974" y="208202"/>
                      <a:pt x="3828" y="212457"/>
                      <a:pt x="2439" y="216623"/>
                    </a:cubicBezTo>
                    <a:lnTo>
                      <a:pt x="356" y="222872"/>
                    </a:lnTo>
                    <a:cubicBezTo>
                      <a:pt x="2514" y="250929"/>
                      <a:pt x="-3964" y="243550"/>
                      <a:pt x="4522" y="252032"/>
                    </a:cubicBezTo>
                    <a:lnTo>
                      <a:pt x="4522" y="252032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55DE8DD7-0676-488C-B417-918F24F4E892}"/>
                  </a:ext>
                </a:extLst>
              </p:cNvPr>
              <p:cNvGrpSpPr/>
              <p:nvPr/>
            </p:nvGrpSpPr>
            <p:grpSpPr>
              <a:xfrm>
                <a:off x="8040358" y="2033317"/>
                <a:ext cx="506734" cy="715506"/>
                <a:chOff x="664078" y="1946983"/>
                <a:chExt cx="506734" cy="715506"/>
              </a:xfrm>
            </p:grpSpPr>
            <p:sp>
              <p:nvSpPr>
                <p:cNvPr id="185" name="Rectangle: Rounded Corners 184">
                  <a:extLst>
                    <a:ext uri="{FF2B5EF4-FFF2-40B4-BE49-F238E27FC236}">
                      <a16:creationId xmlns:a16="http://schemas.microsoft.com/office/drawing/2014/main" id="{335B20D3-27ED-47E3-AB4E-D15CF3860203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FCE3590B-D515-4A52-977F-2A84C28DA600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1" name="Epithelial Cell">
              <a:extLst>
                <a:ext uri="{FF2B5EF4-FFF2-40B4-BE49-F238E27FC236}">
                  <a16:creationId xmlns:a16="http://schemas.microsoft.com/office/drawing/2014/main" id="{FAF9EE9C-A059-46F0-B993-D9F504FB93B4}"/>
                </a:ext>
              </a:extLst>
            </p:cNvPr>
            <p:cNvGrpSpPr/>
            <p:nvPr/>
          </p:nvGrpSpPr>
          <p:grpSpPr>
            <a:xfrm>
              <a:off x="8249810" y="5001535"/>
              <a:ext cx="292605" cy="544481"/>
              <a:chOff x="1702231" y="1805888"/>
              <a:chExt cx="506734" cy="942935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5689E174-3B85-4B1F-AD3E-D7C887AEBAD6}"/>
                  </a:ext>
                </a:extLst>
              </p:cNvPr>
              <p:cNvGrpSpPr/>
              <p:nvPr/>
            </p:nvGrpSpPr>
            <p:grpSpPr>
              <a:xfrm>
                <a:off x="1764230" y="1805888"/>
                <a:ext cx="426997" cy="308271"/>
                <a:chOff x="1764230" y="1805888"/>
                <a:chExt cx="426997" cy="308271"/>
              </a:xfrm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2149A216-4507-49DB-AE98-72DB8F08D27B}"/>
                    </a:ext>
                  </a:extLst>
                </p:cNvPr>
                <p:cNvSpPr/>
                <p:nvPr/>
              </p:nvSpPr>
              <p:spPr>
                <a:xfrm>
                  <a:off x="1764230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D10ABB96-DB7B-4F1C-ABFB-994A7D294386}"/>
                    </a:ext>
                  </a:extLst>
                </p:cNvPr>
                <p:cNvSpPr/>
                <p:nvPr/>
              </p:nvSpPr>
              <p:spPr>
                <a:xfrm>
                  <a:off x="1818385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A335CABA-0082-4817-BA0C-1B7822831482}"/>
                    </a:ext>
                  </a:extLst>
                </p:cNvPr>
                <p:cNvSpPr/>
                <p:nvPr/>
              </p:nvSpPr>
              <p:spPr>
                <a:xfrm>
                  <a:off x="1866154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FC7F41C1-03B7-4C4F-BE56-EC0719BDEA0B}"/>
                    </a:ext>
                  </a:extLst>
                </p:cNvPr>
                <p:cNvSpPr/>
                <p:nvPr/>
              </p:nvSpPr>
              <p:spPr>
                <a:xfrm>
                  <a:off x="1916282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9C844C05-850A-42FF-80A2-7A3089BB8B1A}"/>
                    </a:ext>
                  </a:extLst>
                </p:cNvPr>
                <p:cNvSpPr/>
                <p:nvPr/>
              </p:nvSpPr>
              <p:spPr>
                <a:xfrm>
                  <a:off x="1964190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979D1D97-4698-4292-81E1-31F7F06716D3}"/>
                    </a:ext>
                  </a:extLst>
                </p:cNvPr>
                <p:cNvSpPr/>
                <p:nvPr/>
              </p:nvSpPr>
              <p:spPr>
                <a:xfrm>
                  <a:off x="2010014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74F077CA-1713-4F2C-A769-DBD45F6C2D88}"/>
                    </a:ext>
                  </a:extLst>
                </p:cNvPr>
                <p:cNvSpPr/>
                <p:nvPr/>
              </p:nvSpPr>
              <p:spPr>
                <a:xfrm>
                  <a:off x="2062087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A875AB23-3E66-4171-9BC7-C1550431DCFF}"/>
                    </a:ext>
                  </a:extLst>
                </p:cNvPr>
                <p:cNvSpPr/>
                <p:nvPr/>
              </p:nvSpPr>
              <p:spPr>
                <a:xfrm>
                  <a:off x="2107911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397FE783-42E0-482F-BA08-D1DDAA500F32}"/>
                    </a:ext>
                  </a:extLst>
                </p:cNvPr>
                <p:cNvSpPr/>
                <p:nvPr/>
              </p:nvSpPr>
              <p:spPr>
                <a:xfrm>
                  <a:off x="2149213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4" name="Rectangle: Rounded Corners 163">
                <a:extLst>
                  <a:ext uri="{FF2B5EF4-FFF2-40B4-BE49-F238E27FC236}">
                    <a16:creationId xmlns:a16="http://schemas.microsoft.com/office/drawing/2014/main" id="{5C6A7AB5-8EEF-4087-8C0A-5AA6EEC72069}"/>
                  </a:ext>
                </a:extLst>
              </p:cNvPr>
              <p:cNvSpPr/>
              <p:nvPr/>
            </p:nvSpPr>
            <p:spPr>
              <a:xfrm>
                <a:off x="1702231" y="2033317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06001013-3183-4FA0-8077-021ACB7FC771}"/>
                  </a:ext>
                </a:extLst>
              </p:cNvPr>
              <p:cNvSpPr/>
              <p:nvPr/>
            </p:nvSpPr>
            <p:spPr>
              <a:xfrm>
                <a:off x="1823561" y="2397944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oblet Cell">
              <a:extLst>
                <a:ext uri="{FF2B5EF4-FFF2-40B4-BE49-F238E27FC236}">
                  <a16:creationId xmlns:a16="http://schemas.microsoft.com/office/drawing/2014/main" id="{FD11D720-943A-41B5-93C1-C5E1E0DD1C75}"/>
                </a:ext>
              </a:extLst>
            </p:cNvPr>
            <p:cNvGrpSpPr/>
            <p:nvPr/>
          </p:nvGrpSpPr>
          <p:grpSpPr>
            <a:xfrm>
              <a:off x="8539945" y="5121814"/>
              <a:ext cx="248594" cy="424201"/>
              <a:chOff x="769325" y="2021060"/>
              <a:chExt cx="430517" cy="734635"/>
            </a:xfrm>
          </p:grpSpPr>
          <p:sp>
            <p:nvSpPr>
              <p:cNvPr id="161" name="Rectangle: Rounded Corners 49">
                <a:extLst>
                  <a:ext uri="{FF2B5EF4-FFF2-40B4-BE49-F238E27FC236}">
                    <a16:creationId xmlns:a16="http://schemas.microsoft.com/office/drawing/2014/main" id="{EC00A8C7-E33B-41B3-8210-540916B539C1}"/>
                  </a:ext>
                </a:extLst>
              </p:cNvPr>
              <p:cNvSpPr/>
              <p:nvPr/>
            </p:nvSpPr>
            <p:spPr>
              <a:xfrm>
                <a:off x="769325" y="2021060"/>
                <a:ext cx="430517" cy="734635"/>
              </a:xfrm>
              <a:custGeom>
                <a:avLst/>
                <a:gdLst>
                  <a:gd name="connsiteX0" fmla="*/ 0 w 506734"/>
                  <a:gd name="connsiteY0" fmla="*/ 180711 h 715506"/>
                  <a:gd name="connsiteX1" fmla="*/ 180711 w 506734"/>
                  <a:gd name="connsiteY1" fmla="*/ 0 h 715506"/>
                  <a:gd name="connsiteX2" fmla="*/ 326023 w 506734"/>
                  <a:gd name="connsiteY2" fmla="*/ 0 h 715506"/>
                  <a:gd name="connsiteX3" fmla="*/ 506734 w 506734"/>
                  <a:gd name="connsiteY3" fmla="*/ 180711 h 715506"/>
                  <a:gd name="connsiteX4" fmla="*/ 506734 w 506734"/>
                  <a:gd name="connsiteY4" fmla="*/ 534795 h 715506"/>
                  <a:gd name="connsiteX5" fmla="*/ 326023 w 506734"/>
                  <a:gd name="connsiteY5" fmla="*/ 715506 h 715506"/>
                  <a:gd name="connsiteX6" fmla="*/ 180711 w 506734"/>
                  <a:gd name="connsiteY6" fmla="*/ 715506 h 715506"/>
                  <a:gd name="connsiteX7" fmla="*/ 0 w 506734"/>
                  <a:gd name="connsiteY7" fmla="*/ 534795 h 715506"/>
                  <a:gd name="connsiteX8" fmla="*/ 0 w 506734"/>
                  <a:gd name="connsiteY8" fmla="*/ 180711 h 715506"/>
                  <a:gd name="connsiteX0" fmla="*/ 0 w 506734"/>
                  <a:gd name="connsiteY0" fmla="*/ 180711 h 715506"/>
                  <a:gd name="connsiteX1" fmla="*/ 180711 w 506734"/>
                  <a:gd name="connsiteY1" fmla="*/ 0 h 715506"/>
                  <a:gd name="connsiteX2" fmla="*/ 326023 w 506734"/>
                  <a:gd name="connsiteY2" fmla="*/ 0 h 715506"/>
                  <a:gd name="connsiteX3" fmla="*/ 506734 w 506734"/>
                  <a:gd name="connsiteY3" fmla="*/ 180711 h 715506"/>
                  <a:gd name="connsiteX4" fmla="*/ 506734 w 506734"/>
                  <a:gd name="connsiteY4" fmla="*/ 534795 h 715506"/>
                  <a:gd name="connsiteX5" fmla="*/ 326023 w 506734"/>
                  <a:gd name="connsiteY5" fmla="*/ 715506 h 715506"/>
                  <a:gd name="connsiteX6" fmla="*/ 180711 w 506734"/>
                  <a:gd name="connsiteY6" fmla="*/ 715506 h 715506"/>
                  <a:gd name="connsiteX7" fmla="*/ 38470 w 506734"/>
                  <a:gd name="connsiteY7" fmla="*/ 528877 h 715506"/>
                  <a:gd name="connsiteX8" fmla="*/ 0 w 506734"/>
                  <a:gd name="connsiteY8" fmla="*/ 180711 h 715506"/>
                  <a:gd name="connsiteX0" fmla="*/ 0 w 506734"/>
                  <a:gd name="connsiteY0" fmla="*/ 180711 h 715506"/>
                  <a:gd name="connsiteX1" fmla="*/ 180711 w 506734"/>
                  <a:gd name="connsiteY1" fmla="*/ 0 h 715506"/>
                  <a:gd name="connsiteX2" fmla="*/ 326023 w 506734"/>
                  <a:gd name="connsiteY2" fmla="*/ 0 h 715506"/>
                  <a:gd name="connsiteX3" fmla="*/ 506734 w 506734"/>
                  <a:gd name="connsiteY3" fmla="*/ 180711 h 715506"/>
                  <a:gd name="connsiteX4" fmla="*/ 456427 w 506734"/>
                  <a:gd name="connsiteY4" fmla="*/ 540714 h 715506"/>
                  <a:gd name="connsiteX5" fmla="*/ 326023 w 506734"/>
                  <a:gd name="connsiteY5" fmla="*/ 715506 h 715506"/>
                  <a:gd name="connsiteX6" fmla="*/ 180711 w 506734"/>
                  <a:gd name="connsiteY6" fmla="*/ 715506 h 715506"/>
                  <a:gd name="connsiteX7" fmla="*/ 38470 w 506734"/>
                  <a:gd name="connsiteY7" fmla="*/ 528877 h 715506"/>
                  <a:gd name="connsiteX8" fmla="*/ 0 w 506734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43977 w 456427"/>
                  <a:gd name="connsiteY3" fmla="*/ 242855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43977 w 456427"/>
                  <a:gd name="connsiteY3" fmla="*/ 242855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43977 w 456427"/>
                  <a:gd name="connsiteY3" fmla="*/ 242855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14385 w 456427"/>
                  <a:gd name="connsiteY3" fmla="*/ 233978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14385 w 456427"/>
                  <a:gd name="connsiteY3" fmla="*/ 233978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3670 h 718465"/>
                  <a:gd name="connsiteX1" fmla="*/ 254692 w 456427"/>
                  <a:gd name="connsiteY1" fmla="*/ 0 h 718465"/>
                  <a:gd name="connsiteX2" fmla="*/ 326023 w 456427"/>
                  <a:gd name="connsiteY2" fmla="*/ 2959 h 718465"/>
                  <a:gd name="connsiteX3" fmla="*/ 314385 w 456427"/>
                  <a:gd name="connsiteY3" fmla="*/ 236937 h 718465"/>
                  <a:gd name="connsiteX4" fmla="*/ 456427 w 456427"/>
                  <a:gd name="connsiteY4" fmla="*/ 543673 h 718465"/>
                  <a:gd name="connsiteX5" fmla="*/ 326023 w 456427"/>
                  <a:gd name="connsiteY5" fmla="*/ 718465 h 718465"/>
                  <a:gd name="connsiteX6" fmla="*/ 180711 w 456427"/>
                  <a:gd name="connsiteY6" fmla="*/ 718465 h 718465"/>
                  <a:gd name="connsiteX7" fmla="*/ 38470 w 456427"/>
                  <a:gd name="connsiteY7" fmla="*/ 531836 h 718465"/>
                  <a:gd name="connsiteX8" fmla="*/ 0 w 456427"/>
                  <a:gd name="connsiteY8" fmla="*/ 183670 h 718465"/>
                  <a:gd name="connsiteX0" fmla="*/ 0 w 456427"/>
                  <a:gd name="connsiteY0" fmla="*/ 188003 h 722798"/>
                  <a:gd name="connsiteX1" fmla="*/ 254692 w 456427"/>
                  <a:gd name="connsiteY1" fmla="*/ 4333 h 722798"/>
                  <a:gd name="connsiteX2" fmla="*/ 326023 w 456427"/>
                  <a:gd name="connsiteY2" fmla="*/ 7292 h 722798"/>
                  <a:gd name="connsiteX3" fmla="*/ 314385 w 456427"/>
                  <a:gd name="connsiteY3" fmla="*/ 241270 h 722798"/>
                  <a:gd name="connsiteX4" fmla="*/ 456427 w 456427"/>
                  <a:gd name="connsiteY4" fmla="*/ 548006 h 722798"/>
                  <a:gd name="connsiteX5" fmla="*/ 326023 w 456427"/>
                  <a:gd name="connsiteY5" fmla="*/ 722798 h 722798"/>
                  <a:gd name="connsiteX6" fmla="*/ 180711 w 456427"/>
                  <a:gd name="connsiteY6" fmla="*/ 722798 h 722798"/>
                  <a:gd name="connsiteX7" fmla="*/ 38470 w 456427"/>
                  <a:gd name="connsiteY7" fmla="*/ 536169 h 722798"/>
                  <a:gd name="connsiteX8" fmla="*/ 0 w 456427"/>
                  <a:gd name="connsiteY8" fmla="*/ 188003 h 722798"/>
                  <a:gd name="connsiteX0" fmla="*/ 0 w 456427"/>
                  <a:gd name="connsiteY0" fmla="*/ 193117 h 727912"/>
                  <a:gd name="connsiteX1" fmla="*/ 254692 w 456427"/>
                  <a:gd name="connsiteY1" fmla="*/ 9447 h 727912"/>
                  <a:gd name="connsiteX2" fmla="*/ 320105 w 456427"/>
                  <a:gd name="connsiteY2" fmla="*/ 569 h 727912"/>
                  <a:gd name="connsiteX3" fmla="*/ 314385 w 456427"/>
                  <a:gd name="connsiteY3" fmla="*/ 246384 h 727912"/>
                  <a:gd name="connsiteX4" fmla="*/ 456427 w 456427"/>
                  <a:gd name="connsiteY4" fmla="*/ 553120 h 727912"/>
                  <a:gd name="connsiteX5" fmla="*/ 326023 w 456427"/>
                  <a:gd name="connsiteY5" fmla="*/ 727912 h 727912"/>
                  <a:gd name="connsiteX6" fmla="*/ 180711 w 456427"/>
                  <a:gd name="connsiteY6" fmla="*/ 727912 h 727912"/>
                  <a:gd name="connsiteX7" fmla="*/ 38470 w 456427"/>
                  <a:gd name="connsiteY7" fmla="*/ 541283 h 727912"/>
                  <a:gd name="connsiteX8" fmla="*/ 0 w 456427"/>
                  <a:gd name="connsiteY8" fmla="*/ 193117 h 727912"/>
                  <a:gd name="connsiteX0" fmla="*/ 0 w 456427"/>
                  <a:gd name="connsiteY0" fmla="*/ 195619 h 730414"/>
                  <a:gd name="connsiteX1" fmla="*/ 257652 w 456427"/>
                  <a:gd name="connsiteY1" fmla="*/ 6031 h 730414"/>
                  <a:gd name="connsiteX2" fmla="*/ 320105 w 456427"/>
                  <a:gd name="connsiteY2" fmla="*/ 3071 h 730414"/>
                  <a:gd name="connsiteX3" fmla="*/ 314385 w 456427"/>
                  <a:gd name="connsiteY3" fmla="*/ 248886 h 730414"/>
                  <a:gd name="connsiteX4" fmla="*/ 456427 w 456427"/>
                  <a:gd name="connsiteY4" fmla="*/ 555622 h 730414"/>
                  <a:gd name="connsiteX5" fmla="*/ 326023 w 456427"/>
                  <a:gd name="connsiteY5" fmla="*/ 730414 h 730414"/>
                  <a:gd name="connsiteX6" fmla="*/ 180711 w 456427"/>
                  <a:gd name="connsiteY6" fmla="*/ 730414 h 730414"/>
                  <a:gd name="connsiteX7" fmla="*/ 38470 w 456427"/>
                  <a:gd name="connsiteY7" fmla="*/ 543785 h 730414"/>
                  <a:gd name="connsiteX8" fmla="*/ 0 w 456427"/>
                  <a:gd name="connsiteY8" fmla="*/ 195619 h 730414"/>
                  <a:gd name="connsiteX0" fmla="*/ 165716 w 417957"/>
                  <a:gd name="connsiteY0" fmla="*/ 210415 h 730414"/>
                  <a:gd name="connsiteX1" fmla="*/ 219182 w 417957"/>
                  <a:gd name="connsiteY1" fmla="*/ 6031 h 730414"/>
                  <a:gd name="connsiteX2" fmla="*/ 281635 w 417957"/>
                  <a:gd name="connsiteY2" fmla="*/ 3071 h 730414"/>
                  <a:gd name="connsiteX3" fmla="*/ 275915 w 417957"/>
                  <a:gd name="connsiteY3" fmla="*/ 248886 h 730414"/>
                  <a:gd name="connsiteX4" fmla="*/ 417957 w 417957"/>
                  <a:gd name="connsiteY4" fmla="*/ 555622 h 730414"/>
                  <a:gd name="connsiteX5" fmla="*/ 287553 w 417957"/>
                  <a:gd name="connsiteY5" fmla="*/ 730414 h 730414"/>
                  <a:gd name="connsiteX6" fmla="*/ 142241 w 417957"/>
                  <a:gd name="connsiteY6" fmla="*/ 730414 h 730414"/>
                  <a:gd name="connsiteX7" fmla="*/ 0 w 417957"/>
                  <a:gd name="connsiteY7" fmla="*/ 543785 h 730414"/>
                  <a:gd name="connsiteX8" fmla="*/ 165716 w 417957"/>
                  <a:gd name="connsiteY8" fmla="*/ 210415 h 730414"/>
                  <a:gd name="connsiteX0" fmla="*/ 165716 w 417957"/>
                  <a:gd name="connsiteY0" fmla="*/ 214636 h 734635"/>
                  <a:gd name="connsiteX1" fmla="*/ 207346 w 417957"/>
                  <a:gd name="connsiteY1" fmla="*/ 4333 h 734635"/>
                  <a:gd name="connsiteX2" fmla="*/ 281635 w 417957"/>
                  <a:gd name="connsiteY2" fmla="*/ 7292 h 734635"/>
                  <a:gd name="connsiteX3" fmla="*/ 275915 w 417957"/>
                  <a:gd name="connsiteY3" fmla="*/ 253107 h 734635"/>
                  <a:gd name="connsiteX4" fmla="*/ 417957 w 417957"/>
                  <a:gd name="connsiteY4" fmla="*/ 559843 h 734635"/>
                  <a:gd name="connsiteX5" fmla="*/ 287553 w 417957"/>
                  <a:gd name="connsiteY5" fmla="*/ 734635 h 734635"/>
                  <a:gd name="connsiteX6" fmla="*/ 142241 w 417957"/>
                  <a:gd name="connsiteY6" fmla="*/ 734635 h 734635"/>
                  <a:gd name="connsiteX7" fmla="*/ 0 w 417957"/>
                  <a:gd name="connsiteY7" fmla="*/ 548006 h 734635"/>
                  <a:gd name="connsiteX8" fmla="*/ 165716 w 417957"/>
                  <a:gd name="connsiteY8" fmla="*/ 214636 h 734635"/>
                  <a:gd name="connsiteX0" fmla="*/ 165716 w 417957"/>
                  <a:gd name="connsiteY0" fmla="*/ 214636 h 734635"/>
                  <a:gd name="connsiteX1" fmla="*/ 207346 w 417957"/>
                  <a:gd name="connsiteY1" fmla="*/ 4333 h 734635"/>
                  <a:gd name="connsiteX2" fmla="*/ 281635 w 417957"/>
                  <a:gd name="connsiteY2" fmla="*/ 7292 h 734635"/>
                  <a:gd name="connsiteX3" fmla="*/ 293671 w 417957"/>
                  <a:gd name="connsiteY3" fmla="*/ 247188 h 734635"/>
                  <a:gd name="connsiteX4" fmla="*/ 417957 w 417957"/>
                  <a:gd name="connsiteY4" fmla="*/ 559843 h 734635"/>
                  <a:gd name="connsiteX5" fmla="*/ 287553 w 417957"/>
                  <a:gd name="connsiteY5" fmla="*/ 734635 h 734635"/>
                  <a:gd name="connsiteX6" fmla="*/ 142241 w 417957"/>
                  <a:gd name="connsiteY6" fmla="*/ 734635 h 734635"/>
                  <a:gd name="connsiteX7" fmla="*/ 0 w 417957"/>
                  <a:gd name="connsiteY7" fmla="*/ 548006 h 734635"/>
                  <a:gd name="connsiteX8" fmla="*/ 165716 w 417957"/>
                  <a:gd name="connsiteY8" fmla="*/ 214636 h 734635"/>
                  <a:gd name="connsiteX0" fmla="*/ 165716 w 417957"/>
                  <a:gd name="connsiteY0" fmla="*/ 214636 h 734635"/>
                  <a:gd name="connsiteX1" fmla="*/ 207346 w 417957"/>
                  <a:gd name="connsiteY1" fmla="*/ 4333 h 734635"/>
                  <a:gd name="connsiteX2" fmla="*/ 281635 w 417957"/>
                  <a:gd name="connsiteY2" fmla="*/ 7292 h 734635"/>
                  <a:gd name="connsiteX3" fmla="*/ 293671 w 417957"/>
                  <a:gd name="connsiteY3" fmla="*/ 247188 h 734635"/>
                  <a:gd name="connsiteX4" fmla="*/ 417957 w 417957"/>
                  <a:gd name="connsiteY4" fmla="*/ 559843 h 734635"/>
                  <a:gd name="connsiteX5" fmla="*/ 287553 w 417957"/>
                  <a:gd name="connsiteY5" fmla="*/ 734635 h 734635"/>
                  <a:gd name="connsiteX6" fmla="*/ 142241 w 417957"/>
                  <a:gd name="connsiteY6" fmla="*/ 734635 h 734635"/>
                  <a:gd name="connsiteX7" fmla="*/ 0 w 417957"/>
                  <a:gd name="connsiteY7" fmla="*/ 548006 h 734635"/>
                  <a:gd name="connsiteX8" fmla="*/ 165716 w 417957"/>
                  <a:gd name="connsiteY8" fmla="*/ 214636 h 734635"/>
                  <a:gd name="connsiteX0" fmla="*/ 177553 w 429794"/>
                  <a:gd name="connsiteY0" fmla="*/ 214636 h 734635"/>
                  <a:gd name="connsiteX1" fmla="*/ 219183 w 429794"/>
                  <a:gd name="connsiteY1" fmla="*/ 4333 h 734635"/>
                  <a:gd name="connsiteX2" fmla="*/ 293472 w 429794"/>
                  <a:gd name="connsiteY2" fmla="*/ 7292 h 734635"/>
                  <a:gd name="connsiteX3" fmla="*/ 305508 w 429794"/>
                  <a:gd name="connsiteY3" fmla="*/ 247188 h 734635"/>
                  <a:gd name="connsiteX4" fmla="*/ 429794 w 429794"/>
                  <a:gd name="connsiteY4" fmla="*/ 559843 h 734635"/>
                  <a:gd name="connsiteX5" fmla="*/ 299390 w 429794"/>
                  <a:gd name="connsiteY5" fmla="*/ 734635 h 734635"/>
                  <a:gd name="connsiteX6" fmla="*/ 154078 w 429794"/>
                  <a:gd name="connsiteY6" fmla="*/ 734635 h 734635"/>
                  <a:gd name="connsiteX7" fmla="*/ 0 w 429794"/>
                  <a:gd name="connsiteY7" fmla="*/ 524333 h 734635"/>
                  <a:gd name="connsiteX8" fmla="*/ 177553 w 429794"/>
                  <a:gd name="connsiteY8" fmla="*/ 214636 h 734635"/>
                  <a:gd name="connsiteX0" fmla="*/ 177553 w 429794"/>
                  <a:gd name="connsiteY0" fmla="*/ 214636 h 734635"/>
                  <a:gd name="connsiteX1" fmla="*/ 219183 w 429794"/>
                  <a:gd name="connsiteY1" fmla="*/ 4333 h 734635"/>
                  <a:gd name="connsiteX2" fmla="*/ 293472 w 429794"/>
                  <a:gd name="connsiteY2" fmla="*/ 7292 h 734635"/>
                  <a:gd name="connsiteX3" fmla="*/ 305508 w 429794"/>
                  <a:gd name="connsiteY3" fmla="*/ 247188 h 734635"/>
                  <a:gd name="connsiteX4" fmla="*/ 429794 w 429794"/>
                  <a:gd name="connsiteY4" fmla="*/ 559843 h 734635"/>
                  <a:gd name="connsiteX5" fmla="*/ 299390 w 429794"/>
                  <a:gd name="connsiteY5" fmla="*/ 734635 h 734635"/>
                  <a:gd name="connsiteX6" fmla="*/ 154078 w 429794"/>
                  <a:gd name="connsiteY6" fmla="*/ 734635 h 734635"/>
                  <a:gd name="connsiteX7" fmla="*/ 0 w 429794"/>
                  <a:gd name="connsiteY7" fmla="*/ 524333 h 734635"/>
                  <a:gd name="connsiteX8" fmla="*/ 177553 w 429794"/>
                  <a:gd name="connsiteY8" fmla="*/ 214636 h 734635"/>
                  <a:gd name="connsiteX0" fmla="*/ 177553 w 429794"/>
                  <a:gd name="connsiteY0" fmla="*/ 214636 h 734635"/>
                  <a:gd name="connsiteX1" fmla="*/ 219183 w 429794"/>
                  <a:gd name="connsiteY1" fmla="*/ 4333 h 734635"/>
                  <a:gd name="connsiteX2" fmla="*/ 293472 w 429794"/>
                  <a:gd name="connsiteY2" fmla="*/ 7292 h 734635"/>
                  <a:gd name="connsiteX3" fmla="*/ 305508 w 429794"/>
                  <a:gd name="connsiteY3" fmla="*/ 247188 h 734635"/>
                  <a:gd name="connsiteX4" fmla="*/ 429794 w 429794"/>
                  <a:gd name="connsiteY4" fmla="*/ 559843 h 734635"/>
                  <a:gd name="connsiteX5" fmla="*/ 299390 w 429794"/>
                  <a:gd name="connsiteY5" fmla="*/ 734635 h 734635"/>
                  <a:gd name="connsiteX6" fmla="*/ 154078 w 429794"/>
                  <a:gd name="connsiteY6" fmla="*/ 734635 h 734635"/>
                  <a:gd name="connsiteX7" fmla="*/ 0 w 429794"/>
                  <a:gd name="connsiteY7" fmla="*/ 524333 h 734635"/>
                  <a:gd name="connsiteX8" fmla="*/ 177553 w 429794"/>
                  <a:gd name="connsiteY8" fmla="*/ 214636 h 734635"/>
                  <a:gd name="connsiteX0" fmla="*/ 177553 w 430892"/>
                  <a:gd name="connsiteY0" fmla="*/ 214636 h 734635"/>
                  <a:gd name="connsiteX1" fmla="*/ 219183 w 430892"/>
                  <a:gd name="connsiteY1" fmla="*/ 4333 h 734635"/>
                  <a:gd name="connsiteX2" fmla="*/ 293472 w 430892"/>
                  <a:gd name="connsiteY2" fmla="*/ 7292 h 734635"/>
                  <a:gd name="connsiteX3" fmla="*/ 305508 w 430892"/>
                  <a:gd name="connsiteY3" fmla="*/ 247188 h 734635"/>
                  <a:gd name="connsiteX4" fmla="*/ 429794 w 430892"/>
                  <a:gd name="connsiteY4" fmla="*/ 559843 h 734635"/>
                  <a:gd name="connsiteX5" fmla="*/ 299390 w 430892"/>
                  <a:gd name="connsiteY5" fmla="*/ 734635 h 734635"/>
                  <a:gd name="connsiteX6" fmla="*/ 154078 w 430892"/>
                  <a:gd name="connsiteY6" fmla="*/ 734635 h 734635"/>
                  <a:gd name="connsiteX7" fmla="*/ 0 w 430892"/>
                  <a:gd name="connsiteY7" fmla="*/ 524333 h 734635"/>
                  <a:gd name="connsiteX8" fmla="*/ 177553 w 430892"/>
                  <a:gd name="connsiteY8" fmla="*/ 214636 h 734635"/>
                  <a:gd name="connsiteX0" fmla="*/ 177553 w 431329"/>
                  <a:gd name="connsiteY0" fmla="*/ 214636 h 734635"/>
                  <a:gd name="connsiteX1" fmla="*/ 219183 w 431329"/>
                  <a:gd name="connsiteY1" fmla="*/ 4333 h 734635"/>
                  <a:gd name="connsiteX2" fmla="*/ 293472 w 431329"/>
                  <a:gd name="connsiteY2" fmla="*/ 7292 h 734635"/>
                  <a:gd name="connsiteX3" fmla="*/ 314386 w 431329"/>
                  <a:gd name="connsiteY3" fmla="*/ 247188 h 734635"/>
                  <a:gd name="connsiteX4" fmla="*/ 429794 w 431329"/>
                  <a:gd name="connsiteY4" fmla="*/ 559843 h 734635"/>
                  <a:gd name="connsiteX5" fmla="*/ 299390 w 431329"/>
                  <a:gd name="connsiteY5" fmla="*/ 734635 h 734635"/>
                  <a:gd name="connsiteX6" fmla="*/ 154078 w 431329"/>
                  <a:gd name="connsiteY6" fmla="*/ 734635 h 734635"/>
                  <a:gd name="connsiteX7" fmla="*/ 0 w 431329"/>
                  <a:gd name="connsiteY7" fmla="*/ 524333 h 734635"/>
                  <a:gd name="connsiteX8" fmla="*/ 177553 w 431329"/>
                  <a:gd name="connsiteY8" fmla="*/ 214636 h 734635"/>
                  <a:gd name="connsiteX0" fmla="*/ 177553 w 431329"/>
                  <a:gd name="connsiteY0" fmla="*/ 214636 h 734635"/>
                  <a:gd name="connsiteX1" fmla="*/ 219183 w 431329"/>
                  <a:gd name="connsiteY1" fmla="*/ 4333 h 734635"/>
                  <a:gd name="connsiteX2" fmla="*/ 293472 w 431329"/>
                  <a:gd name="connsiteY2" fmla="*/ 7292 h 734635"/>
                  <a:gd name="connsiteX3" fmla="*/ 314386 w 431329"/>
                  <a:gd name="connsiteY3" fmla="*/ 247188 h 734635"/>
                  <a:gd name="connsiteX4" fmla="*/ 429794 w 431329"/>
                  <a:gd name="connsiteY4" fmla="*/ 559843 h 734635"/>
                  <a:gd name="connsiteX5" fmla="*/ 299390 w 431329"/>
                  <a:gd name="connsiteY5" fmla="*/ 734635 h 734635"/>
                  <a:gd name="connsiteX6" fmla="*/ 154078 w 431329"/>
                  <a:gd name="connsiteY6" fmla="*/ 734635 h 734635"/>
                  <a:gd name="connsiteX7" fmla="*/ 0 w 431329"/>
                  <a:gd name="connsiteY7" fmla="*/ 524333 h 734635"/>
                  <a:gd name="connsiteX8" fmla="*/ 177553 w 431329"/>
                  <a:gd name="connsiteY8" fmla="*/ 214636 h 734635"/>
                  <a:gd name="connsiteX0" fmla="*/ 177553 w 431158"/>
                  <a:gd name="connsiteY0" fmla="*/ 214636 h 734635"/>
                  <a:gd name="connsiteX1" fmla="*/ 219183 w 431158"/>
                  <a:gd name="connsiteY1" fmla="*/ 4333 h 734635"/>
                  <a:gd name="connsiteX2" fmla="*/ 293472 w 431158"/>
                  <a:gd name="connsiteY2" fmla="*/ 7292 h 734635"/>
                  <a:gd name="connsiteX3" fmla="*/ 311427 w 431158"/>
                  <a:gd name="connsiteY3" fmla="*/ 232392 h 734635"/>
                  <a:gd name="connsiteX4" fmla="*/ 429794 w 431158"/>
                  <a:gd name="connsiteY4" fmla="*/ 559843 h 734635"/>
                  <a:gd name="connsiteX5" fmla="*/ 299390 w 431158"/>
                  <a:gd name="connsiteY5" fmla="*/ 734635 h 734635"/>
                  <a:gd name="connsiteX6" fmla="*/ 154078 w 431158"/>
                  <a:gd name="connsiteY6" fmla="*/ 734635 h 734635"/>
                  <a:gd name="connsiteX7" fmla="*/ 0 w 431158"/>
                  <a:gd name="connsiteY7" fmla="*/ 524333 h 734635"/>
                  <a:gd name="connsiteX8" fmla="*/ 177553 w 431158"/>
                  <a:gd name="connsiteY8" fmla="*/ 214636 h 734635"/>
                  <a:gd name="connsiteX0" fmla="*/ 177553 w 430517"/>
                  <a:gd name="connsiteY0" fmla="*/ 214636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77553 w 430517"/>
                  <a:gd name="connsiteY8" fmla="*/ 214636 h 734635"/>
                  <a:gd name="connsiteX0" fmla="*/ 177553 w 430517"/>
                  <a:gd name="connsiteY0" fmla="*/ 214636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77553 w 430517"/>
                  <a:gd name="connsiteY8" fmla="*/ 214636 h 734635"/>
                  <a:gd name="connsiteX0" fmla="*/ 162757 w 430517"/>
                  <a:gd name="connsiteY0" fmla="*/ 208717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62757 w 430517"/>
                  <a:gd name="connsiteY8" fmla="*/ 208717 h 734635"/>
                  <a:gd name="connsiteX0" fmla="*/ 162757 w 430517"/>
                  <a:gd name="connsiteY0" fmla="*/ 208717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62757 w 430517"/>
                  <a:gd name="connsiteY8" fmla="*/ 208717 h 73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0517" h="734635">
                    <a:moveTo>
                      <a:pt x="162757" y="208717"/>
                    </a:moveTo>
                    <a:cubicBezTo>
                      <a:pt x="177553" y="100035"/>
                      <a:pt x="119379" y="4333"/>
                      <a:pt x="219183" y="4333"/>
                    </a:cubicBezTo>
                    <a:cubicBezTo>
                      <a:pt x="240000" y="-6518"/>
                      <a:pt x="269695" y="6306"/>
                      <a:pt x="293472" y="7292"/>
                    </a:cubicBezTo>
                    <a:cubicBezTo>
                      <a:pt x="340010" y="54639"/>
                      <a:pt x="314386" y="114833"/>
                      <a:pt x="311427" y="232392"/>
                    </a:cubicBezTo>
                    <a:cubicBezTo>
                      <a:pt x="406122" y="333651"/>
                      <a:pt x="435713" y="428992"/>
                      <a:pt x="429794" y="559843"/>
                    </a:cubicBezTo>
                    <a:cubicBezTo>
                      <a:pt x="429794" y="659647"/>
                      <a:pt x="399194" y="734635"/>
                      <a:pt x="299390" y="734635"/>
                    </a:cubicBezTo>
                    <a:lnTo>
                      <a:pt x="154078" y="734635"/>
                    </a:lnTo>
                    <a:cubicBezTo>
                      <a:pt x="54274" y="734635"/>
                      <a:pt x="0" y="624137"/>
                      <a:pt x="0" y="524333"/>
                    </a:cubicBezTo>
                    <a:cubicBezTo>
                      <a:pt x="0" y="406305"/>
                      <a:pt x="50306" y="297153"/>
                      <a:pt x="162757" y="208717"/>
                    </a:cubicBezTo>
                    <a:close/>
                  </a:path>
                </a:pathLst>
              </a:custGeom>
              <a:gradFill flip="none" rotWithShape="1">
                <a:gsLst>
                  <a:gs pos="16000">
                    <a:srgbClr val="FFEAD5"/>
                  </a:gs>
                  <a:gs pos="75000">
                    <a:srgbClr val="FF999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5AE11B1-BC0C-43C3-ACEB-AD51EFB2AFB4}"/>
                  </a:ext>
                </a:extLst>
              </p:cNvPr>
              <p:cNvSpPr/>
              <p:nvPr/>
            </p:nvSpPr>
            <p:spPr>
              <a:xfrm>
                <a:off x="864024" y="2404818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FF5353"/>
                  </a:gs>
                  <a:gs pos="53000">
                    <a:srgbClr val="FF999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oblet Cell">
              <a:extLst>
                <a:ext uri="{FF2B5EF4-FFF2-40B4-BE49-F238E27FC236}">
                  <a16:creationId xmlns:a16="http://schemas.microsoft.com/office/drawing/2014/main" id="{9D4E2135-A179-4955-AAA5-7F25A8D58A95}"/>
                </a:ext>
              </a:extLst>
            </p:cNvPr>
            <p:cNvGrpSpPr/>
            <p:nvPr/>
          </p:nvGrpSpPr>
          <p:grpSpPr>
            <a:xfrm>
              <a:off x="9697146" y="5121814"/>
              <a:ext cx="248594" cy="424201"/>
              <a:chOff x="769325" y="2021060"/>
              <a:chExt cx="430517" cy="734635"/>
            </a:xfrm>
          </p:grpSpPr>
          <p:sp>
            <p:nvSpPr>
              <p:cNvPr id="159" name="Rectangle: Rounded Corners 49">
                <a:extLst>
                  <a:ext uri="{FF2B5EF4-FFF2-40B4-BE49-F238E27FC236}">
                    <a16:creationId xmlns:a16="http://schemas.microsoft.com/office/drawing/2014/main" id="{387FF314-0790-43B9-8001-D1EC71F546BB}"/>
                  </a:ext>
                </a:extLst>
              </p:cNvPr>
              <p:cNvSpPr/>
              <p:nvPr/>
            </p:nvSpPr>
            <p:spPr>
              <a:xfrm>
                <a:off x="769325" y="2021060"/>
                <a:ext cx="430517" cy="734635"/>
              </a:xfrm>
              <a:custGeom>
                <a:avLst/>
                <a:gdLst>
                  <a:gd name="connsiteX0" fmla="*/ 0 w 506734"/>
                  <a:gd name="connsiteY0" fmla="*/ 180711 h 715506"/>
                  <a:gd name="connsiteX1" fmla="*/ 180711 w 506734"/>
                  <a:gd name="connsiteY1" fmla="*/ 0 h 715506"/>
                  <a:gd name="connsiteX2" fmla="*/ 326023 w 506734"/>
                  <a:gd name="connsiteY2" fmla="*/ 0 h 715506"/>
                  <a:gd name="connsiteX3" fmla="*/ 506734 w 506734"/>
                  <a:gd name="connsiteY3" fmla="*/ 180711 h 715506"/>
                  <a:gd name="connsiteX4" fmla="*/ 506734 w 506734"/>
                  <a:gd name="connsiteY4" fmla="*/ 534795 h 715506"/>
                  <a:gd name="connsiteX5" fmla="*/ 326023 w 506734"/>
                  <a:gd name="connsiteY5" fmla="*/ 715506 h 715506"/>
                  <a:gd name="connsiteX6" fmla="*/ 180711 w 506734"/>
                  <a:gd name="connsiteY6" fmla="*/ 715506 h 715506"/>
                  <a:gd name="connsiteX7" fmla="*/ 0 w 506734"/>
                  <a:gd name="connsiteY7" fmla="*/ 534795 h 715506"/>
                  <a:gd name="connsiteX8" fmla="*/ 0 w 506734"/>
                  <a:gd name="connsiteY8" fmla="*/ 180711 h 715506"/>
                  <a:gd name="connsiteX0" fmla="*/ 0 w 506734"/>
                  <a:gd name="connsiteY0" fmla="*/ 180711 h 715506"/>
                  <a:gd name="connsiteX1" fmla="*/ 180711 w 506734"/>
                  <a:gd name="connsiteY1" fmla="*/ 0 h 715506"/>
                  <a:gd name="connsiteX2" fmla="*/ 326023 w 506734"/>
                  <a:gd name="connsiteY2" fmla="*/ 0 h 715506"/>
                  <a:gd name="connsiteX3" fmla="*/ 506734 w 506734"/>
                  <a:gd name="connsiteY3" fmla="*/ 180711 h 715506"/>
                  <a:gd name="connsiteX4" fmla="*/ 506734 w 506734"/>
                  <a:gd name="connsiteY4" fmla="*/ 534795 h 715506"/>
                  <a:gd name="connsiteX5" fmla="*/ 326023 w 506734"/>
                  <a:gd name="connsiteY5" fmla="*/ 715506 h 715506"/>
                  <a:gd name="connsiteX6" fmla="*/ 180711 w 506734"/>
                  <a:gd name="connsiteY6" fmla="*/ 715506 h 715506"/>
                  <a:gd name="connsiteX7" fmla="*/ 38470 w 506734"/>
                  <a:gd name="connsiteY7" fmla="*/ 528877 h 715506"/>
                  <a:gd name="connsiteX8" fmla="*/ 0 w 506734"/>
                  <a:gd name="connsiteY8" fmla="*/ 180711 h 715506"/>
                  <a:gd name="connsiteX0" fmla="*/ 0 w 506734"/>
                  <a:gd name="connsiteY0" fmla="*/ 180711 h 715506"/>
                  <a:gd name="connsiteX1" fmla="*/ 180711 w 506734"/>
                  <a:gd name="connsiteY1" fmla="*/ 0 h 715506"/>
                  <a:gd name="connsiteX2" fmla="*/ 326023 w 506734"/>
                  <a:gd name="connsiteY2" fmla="*/ 0 h 715506"/>
                  <a:gd name="connsiteX3" fmla="*/ 506734 w 506734"/>
                  <a:gd name="connsiteY3" fmla="*/ 180711 h 715506"/>
                  <a:gd name="connsiteX4" fmla="*/ 456427 w 506734"/>
                  <a:gd name="connsiteY4" fmla="*/ 540714 h 715506"/>
                  <a:gd name="connsiteX5" fmla="*/ 326023 w 506734"/>
                  <a:gd name="connsiteY5" fmla="*/ 715506 h 715506"/>
                  <a:gd name="connsiteX6" fmla="*/ 180711 w 506734"/>
                  <a:gd name="connsiteY6" fmla="*/ 715506 h 715506"/>
                  <a:gd name="connsiteX7" fmla="*/ 38470 w 506734"/>
                  <a:gd name="connsiteY7" fmla="*/ 528877 h 715506"/>
                  <a:gd name="connsiteX8" fmla="*/ 0 w 506734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43977 w 456427"/>
                  <a:gd name="connsiteY3" fmla="*/ 242855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43977 w 456427"/>
                  <a:gd name="connsiteY3" fmla="*/ 242855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43977 w 456427"/>
                  <a:gd name="connsiteY3" fmla="*/ 242855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14385 w 456427"/>
                  <a:gd name="connsiteY3" fmla="*/ 233978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14385 w 456427"/>
                  <a:gd name="connsiteY3" fmla="*/ 233978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3670 h 718465"/>
                  <a:gd name="connsiteX1" fmla="*/ 254692 w 456427"/>
                  <a:gd name="connsiteY1" fmla="*/ 0 h 718465"/>
                  <a:gd name="connsiteX2" fmla="*/ 326023 w 456427"/>
                  <a:gd name="connsiteY2" fmla="*/ 2959 h 718465"/>
                  <a:gd name="connsiteX3" fmla="*/ 314385 w 456427"/>
                  <a:gd name="connsiteY3" fmla="*/ 236937 h 718465"/>
                  <a:gd name="connsiteX4" fmla="*/ 456427 w 456427"/>
                  <a:gd name="connsiteY4" fmla="*/ 543673 h 718465"/>
                  <a:gd name="connsiteX5" fmla="*/ 326023 w 456427"/>
                  <a:gd name="connsiteY5" fmla="*/ 718465 h 718465"/>
                  <a:gd name="connsiteX6" fmla="*/ 180711 w 456427"/>
                  <a:gd name="connsiteY6" fmla="*/ 718465 h 718465"/>
                  <a:gd name="connsiteX7" fmla="*/ 38470 w 456427"/>
                  <a:gd name="connsiteY7" fmla="*/ 531836 h 718465"/>
                  <a:gd name="connsiteX8" fmla="*/ 0 w 456427"/>
                  <a:gd name="connsiteY8" fmla="*/ 183670 h 718465"/>
                  <a:gd name="connsiteX0" fmla="*/ 0 w 456427"/>
                  <a:gd name="connsiteY0" fmla="*/ 188003 h 722798"/>
                  <a:gd name="connsiteX1" fmla="*/ 254692 w 456427"/>
                  <a:gd name="connsiteY1" fmla="*/ 4333 h 722798"/>
                  <a:gd name="connsiteX2" fmla="*/ 326023 w 456427"/>
                  <a:gd name="connsiteY2" fmla="*/ 7292 h 722798"/>
                  <a:gd name="connsiteX3" fmla="*/ 314385 w 456427"/>
                  <a:gd name="connsiteY3" fmla="*/ 241270 h 722798"/>
                  <a:gd name="connsiteX4" fmla="*/ 456427 w 456427"/>
                  <a:gd name="connsiteY4" fmla="*/ 548006 h 722798"/>
                  <a:gd name="connsiteX5" fmla="*/ 326023 w 456427"/>
                  <a:gd name="connsiteY5" fmla="*/ 722798 h 722798"/>
                  <a:gd name="connsiteX6" fmla="*/ 180711 w 456427"/>
                  <a:gd name="connsiteY6" fmla="*/ 722798 h 722798"/>
                  <a:gd name="connsiteX7" fmla="*/ 38470 w 456427"/>
                  <a:gd name="connsiteY7" fmla="*/ 536169 h 722798"/>
                  <a:gd name="connsiteX8" fmla="*/ 0 w 456427"/>
                  <a:gd name="connsiteY8" fmla="*/ 188003 h 722798"/>
                  <a:gd name="connsiteX0" fmla="*/ 0 w 456427"/>
                  <a:gd name="connsiteY0" fmla="*/ 193117 h 727912"/>
                  <a:gd name="connsiteX1" fmla="*/ 254692 w 456427"/>
                  <a:gd name="connsiteY1" fmla="*/ 9447 h 727912"/>
                  <a:gd name="connsiteX2" fmla="*/ 320105 w 456427"/>
                  <a:gd name="connsiteY2" fmla="*/ 569 h 727912"/>
                  <a:gd name="connsiteX3" fmla="*/ 314385 w 456427"/>
                  <a:gd name="connsiteY3" fmla="*/ 246384 h 727912"/>
                  <a:gd name="connsiteX4" fmla="*/ 456427 w 456427"/>
                  <a:gd name="connsiteY4" fmla="*/ 553120 h 727912"/>
                  <a:gd name="connsiteX5" fmla="*/ 326023 w 456427"/>
                  <a:gd name="connsiteY5" fmla="*/ 727912 h 727912"/>
                  <a:gd name="connsiteX6" fmla="*/ 180711 w 456427"/>
                  <a:gd name="connsiteY6" fmla="*/ 727912 h 727912"/>
                  <a:gd name="connsiteX7" fmla="*/ 38470 w 456427"/>
                  <a:gd name="connsiteY7" fmla="*/ 541283 h 727912"/>
                  <a:gd name="connsiteX8" fmla="*/ 0 w 456427"/>
                  <a:gd name="connsiteY8" fmla="*/ 193117 h 727912"/>
                  <a:gd name="connsiteX0" fmla="*/ 0 w 456427"/>
                  <a:gd name="connsiteY0" fmla="*/ 195619 h 730414"/>
                  <a:gd name="connsiteX1" fmla="*/ 257652 w 456427"/>
                  <a:gd name="connsiteY1" fmla="*/ 6031 h 730414"/>
                  <a:gd name="connsiteX2" fmla="*/ 320105 w 456427"/>
                  <a:gd name="connsiteY2" fmla="*/ 3071 h 730414"/>
                  <a:gd name="connsiteX3" fmla="*/ 314385 w 456427"/>
                  <a:gd name="connsiteY3" fmla="*/ 248886 h 730414"/>
                  <a:gd name="connsiteX4" fmla="*/ 456427 w 456427"/>
                  <a:gd name="connsiteY4" fmla="*/ 555622 h 730414"/>
                  <a:gd name="connsiteX5" fmla="*/ 326023 w 456427"/>
                  <a:gd name="connsiteY5" fmla="*/ 730414 h 730414"/>
                  <a:gd name="connsiteX6" fmla="*/ 180711 w 456427"/>
                  <a:gd name="connsiteY6" fmla="*/ 730414 h 730414"/>
                  <a:gd name="connsiteX7" fmla="*/ 38470 w 456427"/>
                  <a:gd name="connsiteY7" fmla="*/ 543785 h 730414"/>
                  <a:gd name="connsiteX8" fmla="*/ 0 w 456427"/>
                  <a:gd name="connsiteY8" fmla="*/ 195619 h 730414"/>
                  <a:gd name="connsiteX0" fmla="*/ 165716 w 417957"/>
                  <a:gd name="connsiteY0" fmla="*/ 210415 h 730414"/>
                  <a:gd name="connsiteX1" fmla="*/ 219182 w 417957"/>
                  <a:gd name="connsiteY1" fmla="*/ 6031 h 730414"/>
                  <a:gd name="connsiteX2" fmla="*/ 281635 w 417957"/>
                  <a:gd name="connsiteY2" fmla="*/ 3071 h 730414"/>
                  <a:gd name="connsiteX3" fmla="*/ 275915 w 417957"/>
                  <a:gd name="connsiteY3" fmla="*/ 248886 h 730414"/>
                  <a:gd name="connsiteX4" fmla="*/ 417957 w 417957"/>
                  <a:gd name="connsiteY4" fmla="*/ 555622 h 730414"/>
                  <a:gd name="connsiteX5" fmla="*/ 287553 w 417957"/>
                  <a:gd name="connsiteY5" fmla="*/ 730414 h 730414"/>
                  <a:gd name="connsiteX6" fmla="*/ 142241 w 417957"/>
                  <a:gd name="connsiteY6" fmla="*/ 730414 h 730414"/>
                  <a:gd name="connsiteX7" fmla="*/ 0 w 417957"/>
                  <a:gd name="connsiteY7" fmla="*/ 543785 h 730414"/>
                  <a:gd name="connsiteX8" fmla="*/ 165716 w 417957"/>
                  <a:gd name="connsiteY8" fmla="*/ 210415 h 730414"/>
                  <a:gd name="connsiteX0" fmla="*/ 165716 w 417957"/>
                  <a:gd name="connsiteY0" fmla="*/ 214636 h 734635"/>
                  <a:gd name="connsiteX1" fmla="*/ 207346 w 417957"/>
                  <a:gd name="connsiteY1" fmla="*/ 4333 h 734635"/>
                  <a:gd name="connsiteX2" fmla="*/ 281635 w 417957"/>
                  <a:gd name="connsiteY2" fmla="*/ 7292 h 734635"/>
                  <a:gd name="connsiteX3" fmla="*/ 275915 w 417957"/>
                  <a:gd name="connsiteY3" fmla="*/ 253107 h 734635"/>
                  <a:gd name="connsiteX4" fmla="*/ 417957 w 417957"/>
                  <a:gd name="connsiteY4" fmla="*/ 559843 h 734635"/>
                  <a:gd name="connsiteX5" fmla="*/ 287553 w 417957"/>
                  <a:gd name="connsiteY5" fmla="*/ 734635 h 734635"/>
                  <a:gd name="connsiteX6" fmla="*/ 142241 w 417957"/>
                  <a:gd name="connsiteY6" fmla="*/ 734635 h 734635"/>
                  <a:gd name="connsiteX7" fmla="*/ 0 w 417957"/>
                  <a:gd name="connsiteY7" fmla="*/ 548006 h 734635"/>
                  <a:gd name="connsiteX8" fmla="*/ 165716 w 417957"/>
                  <a:gd name="connsiteY8" fmla="*/ 214636 h 734635"/>
                  <a:gd name="connsiteX0" fmla="*/ 165716 w 417957"/>
                  <a:gd name="connsiteY0" fmla="*/ 214636 h 734635"/>
                  <a:gd name="connsiteX1" fmla="*/ 207346 w 417957"/>
                  <a:gd name="connsiteY1" fmla="*/ 4333 h 734635"/>
                  <a:gd name="connsiteX2" fmla="*/ 281635 w 417957"/>
                  <a:gd name="connsiteY2" fmla="*/ 7292 h 734635"/>
                  <a:gd name="connsiteX3" fmla="*/ 293671 w 417957"/>
                  <a:gd name="connsiteY3" fmla="*/ 247188 h 734635"/>
                  <a:gd name="connsiteX4" fmla="*/ 417957 w 417957"/>
                  <a:gd name="connsiteY4" fmla="*/ 559843 h 734635"/>
                  <a:gd name="connsiteX5" fmla="*/ 287553 w 417957"/>
                  <a:gd name="connsiteY5" fmla="*/ 734635 h 734635"/>
                  <a:gd name="connsiteX6" fmla="*/ 142241 w 417957"/>
                  <a:gd name="connsiteY6" fmla="*/ 734635 h 734635"/>
                  <a:gd name="connsiteX7" fmla="*/ 0 w 417957"/>
                  <a:gd name="connsiteY7" fmla="*/ 548006 h 734635"/>
                  <a:gd name="connsiteX8" fmla="*/ 165716 w 417957"/>
                  <a:gd name="connsiteY8" fmla="*/ 214636 h 734635"/>
                  <a:gd name="connsiteX0" fmla="*/ 165716 w 417957"/>
                  <a:gd name="connsiteY0" fmla="*/ 214636 h 734635"/>
                  <a:gd name="connsiteX1" fmla="*/ 207346 w 417957"/>
                  <a:gd name="connsiteY1" fmla="*/ 4333 h 734635"/>
                  <a:gd name="connsiteX2" fmla="*/ 281635 w 417957"/>
                  <a:gd name="connsiteY2" fmla="*/ 7292 h 734635"/>
                  <a:gd name="connsiteX3" fmla="*/ 293671 w 417957"/>
                  <a:gd name="connsiteY3" fmla="*/ 247188 h 734635"/>
                  <a:gd name="connsiteX4" fmla="*/ 417957 w 417957"/>
                  <a:gd name="connsiteY4" fmla="*/ 559843 h 734635"/>
                  <a:gd name="connsiteX5" fmla="*/ 287553 w 417957"/>
                  <a:gd name="connsiteY5" fmla="*/ 734635 h 734635"/>
                  <a:gd name="connsiteX6" fmla="*/ 142241 w 417957"/>
                  <a:gd name="connsiteY6" fmla="*/ 734635 h 734635"/>
                  <a:gd name="connsiteX7" fmla="*/ 0 w 417957"/>
                  <a:gd name="connsiteY7" fmla="*/ 548006 h 734635"/>
                  <a:gd name="connsiteX8" fmla="*/ 165716 w 417957"/>
                  <a:gd name="connsiteY8" fmla="*/ 214636 h 734635"/>
                  <a:gd name="connsiteX0" fmla="*/ 177553 w 429794"/>
                  <a:gd name="connsiteY0" fmla="*/ 214636 h 734635"/>
                  <a:gd name="connsiteX1" fmla="*/ 219183 w 429794"/>
                  <a:gd name="connsiteY1" fmla="*/ 4333 h 734635"/>
                  <a:gd name="connsiteX2" fmla="*/ 293472 w 429794"/>
                  <a:gd name="connsiteY2" fmla="*/ 7292 h 734635"/>
                  <a:gd name="connsiteX3" fmla="*/ 305508 w 429794"/>
                  <a:gd name="connsiteY3" fmla="*/ 247188 h 734635"/>
                  <a:gd name="connsiteX4" fmla="*/ 429794 w 429794"/>
                  <a:gd name="connsiteY4" fmla="*/ 559843 h 734635"/>
                  <a:gd name="connsiteX5" fmla="*/ 299390 w 429794"/>
                  <a:gd name="connsiteY5" fmla="*/ 734635 h 734635"/>
                  <a:gd name="connsiteX6" fmla="*/ 154078 w 429794"/>
                  <a:gd name="connsiteY6" fmla="*/ 734635 h 734635"/>
                  <a:gd name="connsiteX7" fmla="*/ 0 w 429794"/>
                  <a:gd name="connsiteY7" fmla="*/ 524333 h 734635"/>
                  <a:gd name="connsiteX8" fmla="*/ 177553 w 429794"/>
                  <a:gd name="connsiteY8" fmla="*/ 214636 h 734635"/>
                  <a:gd name="connsiteX0" fmla="*/ 177553 w 429794"/>
                  <a:gd name="connsiteY0" fmla="*/ 214636 h 734635"/>
                  <a:gd name="connsiteX1" fmla="*/ 219183 w 429794"/>
                  <a:gd name="connsiteY1" fmla="*/ 4333 h 734635"/>
                  <a:gd name="connsiteX2" fmla="*/ 293472 w 429794"/>
                  <a:gd name="connsiteY2" fmla="*/ 7292 h 734635"/>
                  <a:gd name="connsiteX3" fmla="*/ 305508 w 429794"/>
                  <a:gd name="connsiteY3" fmla="*/ 247188 h 734635"/>
                  <a:gd name="connsiteX4" fmla="*/ 429794 w 429794"/>
                  <a:gd name="connsiteY4" fmla="*/ 559843 h 734635"/>
                  <a:gd name="connsiteX5" fmla="*/ 299390 w 429794"/>
                  <a:gd name="connsiteY5" fmla="*/ 734635 h 734635"/>
                  <a:gd name="connsiteX6" fmla="*/ 154078 w 429794"/>
                  <a:gd name="connsiteY6" fmla="*/ 734635 h 734635"/>
                  <a:gd name="connsiteX7" fmla="*/ 0 w 429794"/>
                  <a:gd name="connsiteY7" fmla="*/ 524333 h 734635"/>
                  <a:gd name="connsiteX8" fmla="*/ 177553 w 429794"/>
                  <a:gd name="connsiteY8" fmla="*/ 214636 h 734635"/>
                  <a:gd name="connsiteX0" fmla="*/ 177553 w 429794"/>
                  <a:gd name="connsiteY0" fmla="*/ 214636 h 734635"/>
                  <a:gd name="connsiteX1" fmla="*/ 219183 w 429794"/>
                  <a:gd name="connsiteY1" fmla="*/ 4333 h 734635"/>
                  <a:gd name="connsiteX2" fmla="*/ 293472 w 429794"/>
                  <a:gd name="connsiteY2" fmla="*/ 7292 h 734635"/>
                  <a:gd name="connsiteX3" fmla="*/ 305508 w 429794"/>
                  <a:gd name="connsiteY3" fmla="*/ 247188 h 734635"/>
                  <a:gd name="connsiteX4" fmla="*/ 429794 w 429794"/>
                  <a:gd name="connsiteY4" fmla="*/ 559843 h 734635"/>
                  <a:gd name="connsiteX5" fmla="*/ 299390 w 429794"/>
                  <a:gd name="connsiteY5" fmla="*/ 734635 h 734635"/>
                  <a:gd name="connsiteX6" fmla="*/ 154078 w 429794"/>
                  <a:gd name="connsiteY6" fmla="*/ 734635 h 734635"/>
                  <a:gd name="connsiteX7" fmla="*/ 0 w 429794"/>
                  <a:gd name="connsiteY7" fmla="*/ 524333 h 734635"/>
                  <a:gd name="connsiteX8" fmla="*/ 177553 w 429794"/>
                  <a:gd name="connsiteY8" fmla="*/ 214636 h 734635"/>
                  <a:gd name="connsiteX0" fmla="*/ 177553 w 430892"/>
                  <a:gd name="connsiteY0" fmla="*/ 214636 h 734635"/>
                  <a:gd name="connsiteX1" fmla="*/ 219183 w 430892"/>
                  <a:gd name="connsiteY1" fmla="*/ 4333 h 734635"/>
                  <a:gd name="connsiteX2" fmla="*/ 293472 w 430892"/>
                  <a:gd name="connsiteY2" fmla="*/ 7292 h 734635"/>
                  <a:gd name="connsiteX3" fmla="*/ 305508 w 430892"/>
                  <a:gd name="connsiteY3" fmla="*/ 247188 h 734635"/>
                  <a:gd name="connsiteX4" fmla="*/ 429794 w 430892"/>
                  <a:gd name="connsiteY4" fmla="*/ 559843 h 734635"/>
                  <a:gd name="connsiteX5" fmla="*/ 299390 w 430892"/>
                  <a:gd name="connsiteY5" fmla="*/ 734635 h 734635"/>
                  <a:gd name="connsiteX6" fmla="*/ 154078 w 430892"/>
                  <a:gd name="connsiteY6" fmla="*/ 734635 h 734635"/>
                  <a:gd name="connsiteX7" fmla="*/ 0 w 430892"/>
                  <a:gd name="connsiteY7" fmla="*/ 524333 h 734635"/>
                  <a:gd name="connsiteX8" fmla="*/ 177553 w 430892"/>
                  <a:gd name="connsiteY8" fmla="*/ 214636 h 734635"/>
                  <a:gd name="connsiteX0" fmla="*/ 177553 w 431329"/>
                  <a:gd name="connsiteY0" fmla="*/ 214636 h 734635"/>
                  <a:gd name="connsiteX1" fmla="*/ 219183 w 431329"/>
                  <a:gd name="connsiteY1" fmla="*/ 4333 h 734635"/>
                  <a:gd name="connsiteX2" fmla="*/ 293472 w 431329"/>
                  <a:gd name="connsiteY2" fmla="*/ 7292 h 734635"/>
                  <a:gd name="connsiteX3" fmla="*/ 314386 w 431329"/>
                  <a:gd name="connsiteY3" fmla="*/ 247188 h 734635"/>
                  <a:gd name="connsiteX4" fmla="*/ 429794 w 431329"/>
                  <a:gd name="connsiteY4" fmla="*/ 559843 h 734635"/>
                  <a:gd name="connsiteX5" fmla="*/ 299390 w 431329"/>
                  <a:gd name="connsiteY5" fmla="*/ 734635 h 734635"/>
                  <a:gd name="connsiteX6" fmla="*/ 154078 w 431329"/>
                  <a:gd name="connsiteY6" fmla="*/ 734635 h 734635"/>
                  <a:gd name="connsiteX7" fmla="*/ 0 w 431329"/>
                  <a:gd name="connsiteY7" fmla="*/ 524333 h 734635"/>
                  <a:gd name="connsiteX8" fmla="*/ 177553 w 431329"/>
                  <a:gd name="connsiteY8" fmla="*/ 214636 h 734635"/>
                  <a:gd name="connsiteX0" fmla="*/ 177553 w 431329"/>
                  <a:gd name="connsiteY0" fmla="*/ 214636 h 734635"/>
                  <a:gd name="connsiteX1" fmla="*/ 219183 w 431329"/>
                  <a:gd name="connsiteY1" fmla="*/ 4333 h 734635"/>
                  <a:gd name="connsiteX2" fmla="*/ 293472 w 431329"/>
                  <a:gd name="connsiteY2" fmla="*/ 7292 h 734635"/>
                  <a:gd name="connsiteX3" fmla="*/ 314386 w 431329"/>
                  <a:gd name="connsiteY3" fmla="*/ 247188 h 734635"/>
                  <a:gd name="connsiteX4" fmla="*/ 429794 w 431329"/>
                  <a:gd name="connsiteY4" fmla="*/ 559843 h 734635"/>
                  <a:gd name="connsiteX5" fmla="*/ 299390 w 431329"/>
                  <a:gd name="connsiteY5" fmla="*/ 734635 h 734635"/>
                  <a:gd name="connsiteX6" fmla="*/ 154078 w 431329"/>
                  <a:gd name="connsiteY6" fmla="*/ 734635 h 734635"/>
                  <a:gd name="connsiteX7" fmla="*/ 0 w 431329"/>
                  <a:gd name="connsiteY7" fmla="*/ 524333 h 734635"/>
                  <a:gd name="connsiteX8" fmla="*/ 177553 w 431329"/>
                  <a:gd name="connsiteY8" fmla="*/ 214636 h 734635"/>
                  <a:gd name="connsiteX0" fmla="*/ 177553 w 431158"/>
                  <a:gd name="connsiteY0" fmla="*/ 214636 h 734635"/>
                  <a:gd name="connsiteX1" fmla="*/ 219183 w 431158"/>
                  <a:gd name="connsiteY1" fmla="*/ 4333 h 734635"/>
                  <a:gd name="connsiteX2" fmla="*/ 293472 w 431158"/>
                  <a:gd name="connsiteY2" fmla="*/ 7292 h 734635"/>
                  <a:gd name="connsiteX3" fmla="*/ 311427 w 431158"/>
                  <a:gd name="connsiteY3" fmla="*/ 232392 h 734635"/>
                  <a:gd name="connsiteX4" fmla="*/ 429794 w 431158"/>
                  <a:gd name="connsiteY4" fmla="*/ 559843 h 734635"/>
                  <a:gd name="connsiteX5" fmla="*/ 299390 w 431158"/>
                  <a:gd name="connsiteY5" fmla="*/ 734635 h 734635"/>
                  <a:gd name="connsiteX6" fmla="*/ 154078 w 431158"/>
                  <a:gd name="connsiteY6" fmla="*/ 734635 h 734635"/>
                  <a:gd name="connsiteX7" fmla="*/ 0 w 431158"/>
                  <a:gd name="connsiteY7" fmla="*/ 524333 h 734635"/>
                  <a:gd name="connsiteX8" fmla="*/ 177553 w 431158"/>
                  <a:gd name="connsiteY8" fmla="*/ 214636 h 734635"/>
                  <a:gd name="connsiteX0" fmla="*/ 177553 w 430517"/>
                  <a:gd name="connsiteY0" fmla="*/ 214636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77553 w 430517"/>
                  <a:gd name="connsiteY8" fmla="*/ 214636 h 734635"/>
                  <a:gd name="connsiteX0" fmla="*/ 177553 w 430517"/>
                  <a:gd name="connsiteY0" fmla="*/ 214636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77553 w 430517"/>
                  <a:gd name="connsiteY8" fmla="*/ 214636 h 734635"/>
                  <a:gd name="connsiteX0" fmla="*/ 162757 w 430517"/>
                  <a:gd name="connsiteY0" fmla="*/ 208717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62757 w 430517"/>
                  <a:gd name="connsiteY8" fmla="*/ 208717 h 734635"/>
                  <a:gd name="connsiteX0" fmla="*/ 162757 w 430517"/>
                  <a:gd name="connsiteY0" fmla="*/ 208717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62757 w 430517"/>
                  <a:gd name="connsiteY8" fmla="*/ 208717 h 73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0517" h="734635">
                    <a:moveTo>
                      <a:pt x="162757" y="208717"/>
                    </a:moveTo>
                    <a:cubicBezTo>
                      <a:pt x="177553" y="100035"/>
                      <a:pt x="119379" y="4333"/>
                      <a:pt x="219183" y="4333"/>
                    </a:cubicBezTo>
                    <a:cubicBezTo>
                      <a:pt x="240000" y="-6518"/>
                      <a:pt x="269695" y="6306"/>
                      <a:pt x="293472" y="7292"/>
                    </a:cubicBezTo>
                    <a:cubicBezTo>
                      <a:pt x="340010" y="54639"/>
                      <a:pt x="314386" y="114833"/>
                      <a:pt x="311427" y="232392"/>
                    </a:cubicBezTo>
                    <a:cubicBezTo>
                      <a:pt x="406122" y="333651"/>
                      <a:pt x="435713" y="428992"/>
                      <a:pt x="429794" y="559843"/>
                    </a:cubicBezTo>
                    <a:cubicBezTo>
                      <a:pt x="429794" y="659647"/>
                      <a:pt x="399194" y="734635"/>
                      <a:pt x="299390" y="734635"/>
                    </a:cubicBezTo>
                    <a:lnTo>
                      <a:pt x="154078" y="734635"/>
                    </a:lnTo>
                    <a:cubicBezTo>
                      <a:pt x="54274" y="734635"/>
                      <a:pt x="0" y="624137"/>
                      <a:pt x="0" y="524333"/>
                    </a:cubicBezTo>
                    <a:cubicBezTo>
                      <a:pt x="0" y="406305"/>
                      <a:pt x="50306" y="297153"/>
                      <a:pt x="162757" y="208717"/>
                    </a:cubicBezTo>
                    <a:close/>
                  </a:path>
                </a:pathLst>
              </a:custGeom>
              <a:gradFill flip="none" rotWithShape="1">
                <a:gsLst>
                  <a:gs pos="16000">
                    <a:srgbClr val="FFEAD5"/>
                  </a:gs>
                  <a:gs pos="75000">
                    <a:srgbClr val="FF999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9F41EC94-FDF2-40EE-9210-AC86577C37FE}"/>
                  </a:ext>
                </a:extLst>
              </p:cNvPr>
              <p:cNvSpPr/>
              <p:nvPr/>
            </p:nvSpPr>
            <p:spPr>
              <a:xfrm>
                <a:off x="864024" y="2404818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FF5353"/>
                  </a:gs>
                  <a:gs pos="53000">
                    <a:srgbClr val="FF999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oblet Cell">
              <a:extLst>
                <a:ext uri="{FF2B5EF4-FFF2-40B4-BE49-F238E27FC236}">
                  <a16:creationId xmlns:a16="http://schemas.microsoft.com/office/drawing/2014/main" id="{2B03FE88-1C28-47AB-8D9B-1126DD2AEDA3}"/>
                </a:ext>
              </a:extLst>
            </p:cNvPr>
            <p:cNvGrpSpPr/>
            <p:nvPr/>
          </p:nvGrpSpPr>
          <p:grpSpPr>
            <a:xfrm>
              <a:off x="11117733" y="5121814"/>
              <a:ext cx="248594" cy="424201"/>
              <a:chOff x="769325" y="2021060"/>
              <a:chExt cx="430517" cy="734635"/>
            </a:xfrm>
          </p:grpSpPr>
          <p:sp>
            <p:nvSpPr>
              <p:cNvPr id="157" name="Rectangle: Rounded Corners 49">
                <a:extLst>
                  <a:ext uri="{FF2B5EF4-FFF2-40B4-BE49-F238E27FC236}">
                    <a16:creationId xmlns:a16="http://schemas.microsoft.com/office/drawing/2014/main" id="{D698CC72-ECFE-4958-9D1A-2FA23F1B79E0}"/>
                  </a:ext>
                </a:extLst>
              </p:cNvPr>
              <p:cNvSpPr/>
              <p:nvPr/>
            </p:nvSpPr>
            <p:spPr>
              <a:xfrm>
                <a:off x="769325" y="2021060"/>
                <a:ext cx="430517" cy="734635"/>
              </a:xfrm>
              <a:custGeom>
                <a:avLst/>
                <a:gdLst>
                  <a:gd name="connsiteX0" fmla="*/ 0 w 506734"/>
                  <a:gd name="connsiteY0" fmla="*/ 180711 h 715506"/>
                  <a:gd name="connsiteX1" fmla="*/ 180711 w 506734"/>
                  <a:gd name="connsiteY1" fmla="*/ 0 h 715506"/>
                  <a:gd name="connsiteX2" fmla="*/ 326023 w 506734"/>
                  <a:gd name="connsiteY2" fmla="*/ 0 h 715506"/>
                  <a:gd name="connsiteX3" fmla="*/ 506734 w 506734"/>
                  <a:gd name="connsiteY3" fmla="*/ 180711 h 715506"/>
                  <a:gd name="connsiteX4" fmla="*/ 506734 w 506734"/>
                  <a:gd name="connsiteY4" fmla="*/ 534795 h 715506"/>
                  <a:gd name="connsiteX5" fmla="*/ 326023 w 506734"/>
                  <a:gd name="connsiteY5" fmla="*/ 715506 h 715506"/>
                  <a:gd name="connsiteX6" fmla="*/ 180711 w 506734"/>
                  <a:gd name="connsiteY6" fmla="*/ 715506 h 715506"/>
                  <a:gd name="connsiteX7" fmla="*/ 0 w 506734"/>
                  <a:gd name="connsiteY7" fmla="*/ 534795 h 715506"/>
                  <a:gd name="connsiteX8" fmla="*/ 0 w 506734"/>
                  <a:gd name="connsiteY8" fmla="*/ 180711 h 715506"/>
                  <a:gd name="connsiteX0" fmla="*/ 0 w 506734"/>
                  <a:gd name="connsiteY0" fmla="*/ 180711 h 715506"/>
                  <a:gd name="connsiteX1" fmla="*/ 180711 w 506734"/>
                  <a:gd name="connsiteY1" fmla="*/ 0 h 715506"/>
                  <a:gd name="connsiteX2" fmla="*/ 326023 w 506734"/>
                  <a:gd name="connsiteY2" fmla="*/ 0 h 715506"/>
                  <a:gd name="connsiteX3" fmla="*/ 506734 w 506734"/>
                  <a:gd name="connsiteY3" fmla="*/ 180711 h 715506"/>
                  <a:gd name="connsiteX4" fmla="*/ 506734 w 506734"/>
                  <a:gd name="connsiteY4" fmla="*/ 534795 h 715506"/>
                  <a:gd name="connsiteX5" fmla="*/ 326023 w 506734"/>
                  <a:gd name="connsiteY5" fmla="*/ 715506 h 715506"/>
                  <a:gd name="connsiteX6" fmla="*/ 180711 w 506734"/>
                  <a:gd name="connsiteY6" fmla="*/ 715506 h 715506"/>
                  <a:gd name="connsiteX7" fmla="*/ 38470 w 506734"/>
                  <a:gd name="connsiteY7" fmla="*/ 528877 h 715506"/>
                  <a:gd name="connsiteX8" fmla="*/ 0 w 506734"/>
                  <a:gd name="connsiteY8" fmla="*/ 180711 h 715506"/>
                  <a:gd name="connsiteX0" fmla="*/ 0 w 506734"/>
                  <a:gd name="connsiteY0" fmla="*/ 180711 h 715506"/>
                  <a:gd name="connsiteX1" fmla="*/ 180711 w 506734"/>
                  <a:gd name="connsiteY1" fmla="*/ 0 h 715506"/>
                  <a:gd name="connsiteX2" fmla="*/ 326023 w 506734"/>
                  <a:gd name="connsiteY2" fmla="*/ 0 h 715506"/>
                  <a:gd name="connsiteX3" fmla="*/ 506734 w 506734"/>
                  <a:gd name="connsiteY3" fmla="*/ 180711 h 715506"/>
                  <a:gd name="connsiteX4" fmla="*/ 456427 w 506734"/>
                  <a:gd name="connsiteY4" fmla="*/ 540714 h 715506"/>
                  <a:gd name="connsiteX5" fmla="*/ 326023 w 506734"/>
                  <a:gd name="connsiteY5" fmla="*/ 715506 h 715506"/>
                  <a:gd name="connsiteX6" fmla="*/ 180711 w 506734"/>
                  <a:gd name="connsiteY6" fmla="*/ 715506 h 715506"/>
                  <a:gd name="connsiteX7" fmla="*/ 38470 w 506734"/>
                  <a:gd name="connsiteY7" fmla="*/ 528877 h 715506"/>
                  <a:gd name="connsiteX8" fmla="*/ 0 w 506734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43977 w 456427"/>
                  <a:gd name="connsiteY3" fmla="*/ 242855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43977 w 456427"/>
                  <a:gd name="connsiteY3" fmla="*/ 242855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43977 w 456427"/>
                  <a:gd name="connsiteY3" fmla="*/ 242855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14385 w 456427"/>
                  <a:gd name="connsiteY3" fmla="*/ 233978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0711 h 715506"/>
                  <a:gd name="connsiteX1" fmla="*/ 180711 w 456427"/>
                  <a:gd name="connsiteY1" fmla="*/ 0 h 715506"/>
                  <a:gd name="connsiteX2" fmla="*/ 326023 w 456427"/>
                  <a:gd name="connsiteY2" fmla="*/ 0 h 715506"/>
                  <a:gd name="connsiteX3" fmla="*/ 314385 w 456427"/>
                  <a:gd name="connsiteY3" fmla="*/ 233978 h 715506"/>
                  <a:gd name="connsiteX4" fmla="*/ 456427 w 456427"/>
                  <a:gd name="connsiteY4" fmla="*/ 540714 h 715506"/>
                  <a:gd name="connsiteX5" fmla="*/ 326023 w 456427"/>
                  <a:gd name="connsiteY5" fmla="*/ 715506 h 715506"/>
                  <a:gd name="connsiteX6" fmla="*/ 180711 w 456427"/>
                  <a:gd name="connsiteY6" fmla="*/ 715506 h 715506"/>
                  <a:gd name="connsiteX7" fmla="*/ 38470 w 456427"/>
                  <a:gd name="connsiteY7" fmla="*/ 528877 h 715506"/>
                  <a:gd name="connsiteX8" fmla="*/ 0 w 456427"/>
                  <a:gd name="connsiteY8" fmla="*/ 180711 h 715506"/>
                  <a:gd name="connsiteX0" fmla="*/ 0 w 456427"/>
                  <a:gd name="connsiteY0" fmla="*/ 183670 h 718465"/>
                  <a:gd name="connsiteX1" fmla="*/ 254692 w 456427"/>
                  <a:gd name="connsiteY1" fmla="*/ 0 h 718465"/>
                  <a:gd name="connsiteX2" fmla="*/ 326023 w 456427"/>
                  <a:gd name="connsiteY2" fmla="*/ 2959 h 718465"/>
                  <a:gd name="connsiteX3" fmla="*/ 314385 w 456427"/>
                  <a:gd name="connsiteY3" fmla="*/ 236937 h 718465"/>
                  <a:gd name="connsiteX4" fmla="*/ 456427 w 456427"/>
                  <a:gd name="connsiteY4" fmla="*/ 543673 h 718465"/>
                  <a:gd name="connsiteX5" fmla="*/ 326023 w 456427"/>
                  <a:gd name="connsiteY5" fmla="*/ 718465 h 718465"/>
                  <a:gd name="connsiteX6" fmla="*/ 180711 w 456427"/>
                  <a:gd name="connsiteY6" fmla="*/ 718465 h 718465"/>
                  <a:gd name="connsiteX7" fmla="*/ 38470 w 456427"/>
                  <a:gd name="connsiteY7" fmla="*/ 531836 h 718465"/>
                  <a:gd name="connsiteX8" fmla="*/ 0 w 456427"/>
                  <a:gd name="connsiteY8" fmla="*/ 183670 h 718465"/>
                  <a:gd name="connsiteX0" fmla="*/ 0 w 456427"/>
                  <a:gd name="connsiteY0" fmla="*/ 188003 h 722798"/>
                  <a:gd name="connsiteX1" fmla="*/ 254692 w 456427"/>
                  <a:gd name="connsiteY1" fmla="*/ 4333 h 722798"/>
                  <a:gd name="connsiteX2" fmla="*/ 326023 w 456427"/>
                  <a:gd name="connsiteY2" fmla="*/ 7292 h 722798"/>
                  <a:gd name="connsiteX3" fmla="*/ 314385 w 456427"/>
                  <a:gd name="connsiteY3" fmla="*/ 241270 h 722798"/>
                  <a:gd name="connsiteX4" fmla="*/ 456427 w 456427"/>
                  <a:gd name="connsiteY4" fmla="*/ 548006 h 722798"/>
                  <a:gd name="connsiteX5" fmla="*/ 326023 w 456427"/>
                  <a:gd name="connsiteY5" fmla="*/ 722798 h 722798"/>
                  <a:gd name="connsiteX6" fmla="*/ 180711 w 456427"/>
                  <a:gd name="connsiteY6" fmla="*/ 722798 h 722798"/>
                  <a:gd name="connsiteX7" fmla="*/ 38470 w 456427"/>
                  <a:gd name="connsiteY7" fmla="*/ 536169 h 722798"/>
                  <a:gd name="connsiteX8" fmla="*/ 0 w 456427"/>
                  <a:gd name="connsiteY8" fmla="*/ 188003 h 722798"/>
                  <a:gd name="connsiteX0" fmla="*/ 0 w 456427"/>
                  <a:gd name="connsiteY0" fmla="*/ 193117 h 727912"/>
                  <a:gd name="connsiteX1" fmla="*/ 254692 w 456427"/>
                  <a:gd name="connsiteY1" fmla="*/ 9447 h 727912"/>
                  <a:gd name="connsiteX2" fmla="*/ 320105 w 456427"/>
                  <a:gd name="connsiteY2" fmla="*/ 569 h 727912"/>
                  <a:gd name="connsiteX3" fmla="*/ 314385 w 456427"/>
                  <a:gd name="connsiteY3" fmla="*/ 246384 h 727912"/>
                  <a:gd name="connsiteX4" fmla="*/ 456427 w 456427"/>
                  <a:gd name="connsiteY4" fmla="*/ 553120 h 727912"/>
                  <a:gd name="connsiteX5" fmla="*/ 326023 w 456427"/>
                  <a:gd name="connsiteY5" fmla="*/ 727912 h 727912"/>
                  <a:gd name="connsiteX6" fmla="*/ 180711 w 456427"/>
                  <a:gd name="connsiteY6" fmla="*/ 727912 h 727912"/>
                  <a:gd name="connsiteX7" fmla="*/ 38470 w 456427"/>
                  <a:gd name="connsiteY7" fmla="*/ 541283 h 727912"/>
                  <a:gd name="connsiteX8" fmla="*/ 0 w 456427"/>
                  <a:gd name="connsiteY8" fmla="*/ 193117 h 727912"/>
                  <a:gd name="connsiteX0" fmla="*/ 0 w 456427"/>
                  <a:gd name="connsiteY0" fmla="*/ 195619 h 730414"/>
                  <a:gd name="connsiteX1" fmla="*/ 257652 w 456427"/>
                  <a:gd name="connsiteY1" fmla="*/ 6031 h 730414"/>
                  <a:gd name="connsiteX2" fmla="*/ 320105 w 456427"/>
                  <a:gd name="connsiteY2" fmla="*/ 3071 h 730414"/>
                  <a:gd name="connsiteX3" fmla="*/ 314385 w 456427"/>
                  <a:gd name="connsiteY3" fmla="*/ 248886 h 730414"/>
                  <a:gd name="connsiteX4" fmla="*/ 456427 w 456427"/>
                  <a:gd name="connsiteY4" fmla="*/ 555622 h 730414"/>
                  <a:gd name="connsiteX5" fmla="*/ 326023 w 456427"/>
                  <a:gd name="connsiteY5" fmla="*/ 730414 h 730414"/>
                  <a:gd name="connsiteX6" fmla="*/ 180711 w 456427"/>
                  <a:gd name="connsiteY6" fmla="*/ 730414 h 730414"/>
                  <a:gd name="connsiteX7" fmla="*/ 38470 w 456427"/>
                  <a:gd name="connsiteY7" fmla="*/ 543785 h 730414"/>
                  <a:gd name="connsiteX8" fmla="*/ 0 w 456427"/>
                  <a:gd name="connsiteY8" fmla="*/ 195619 h 730414"/>
                  <a:gd name="connsiteX0" fmla="*/ 165716 w 417957"/>
                  <a:gd name="connsiteY0" fmla="*/ 210415 h 730414"/>
                  <a:gd name="connsiteX1" fmla="*/ 219182 w 417957"/>
                  <a:gd name="connsiteY1" fmla="*/ 6031 h 730414"/>
                  <a:gd name="connsiteX2" fmla="*/ 281635 w 417957"/>
                  <a:gd name="connsiteY2" fmla="*/ 3071 h 730414"/>
                  <a:gd name="connsiteX3" fmla="*/ 275915 w 417957"/>
                  <a:gd name="connsiteY3" fmla="*/ 248886 h 730414"/>
                  <a:gd name="connsiteX4" fmla="*/ 417957 w 417957"/>
                  <a:gd name="connsiteY4" fmla="*/ 555622 h 730414"/>
                  <a:gd name="connsiteX5" fmla="*/ 287553 w 417957"/>
                  <a:gd name="connsiteY5" fmla="*/ 730414 h 730414"/>
                  <a:gd name="connsiteX6" fmla="*/ 142241 w 417957"/>
                  <a:gd name="connsiteY6" fmla="*/ 730414 h 730414"/>
                  <a:gd name="connsiteX7" fmla="*/ 0 w 417957"/>
                  <a:gd name="connsiteY7" fmla="*/ 543785 h 730414"/>
                  <a:gd name="connsiteX8" fmla="*/ 165716 w 417957"/>
                  <a:gd name="connsiteY8" fmla="*/ 210415 h 730414"/>
                  <a:gd name="connsiteX0" fmla="*/ 165716 w 417957"/>
                  <a:gd name="connsiteY0" fmla="*/ 214636 h 734635"/>
                  <a:gd name="connsiteX1" fmla="*/ 207346 w 417957"/>
                  <a:gd name="connsiteY1" fmla="*/ 4333 h 734635"/>
                  <a:gd name="connsiteX2" fmla="*/ 281635 w 417957"/>
                  <a:gd name="connsiteY2" fmla="*/ 7292 h 734635"/>
                  <a:gd name="connsiteX3" fmla="*/ 275915 w 417957"/>
                  <a:gd name="connsiteY3" fmla="*/ 253107 h 734635"/>
                  <a:gd name="connsiteX4" fmla="*/ 417957 w 417957"/>
                  <a:gd name="connsiteY4" fmla="*/ 559843 h 734635"/>
                  <a:gd name="connsiteX5" fmla="*/ 287553 w 417957"/>
                  <a:gd name="connsiteY5" fmla="*/ 734635 h 734635"/>
                  <a:gd name="connsiteX6" fmla="*/ 142241 w 417957"/>
                  <a:gd name="connsiteY6" fmla="*/ 734635 h 734635"/>
                  <a:gd name="connsiteX7" fmla="*/ 0 w 417957"/>
                  <a:gd name="connsiteY7" fmla="*/ 548006 h 734635"/>
                  <a:gd name="connsiteX8" fmla="*/ 165716 w 417957"/>
                  <a:gd name="connsiteY8" fmla="*/ 214636 h 734635"/>
                  <a:gd name="connsiteX0" fmla="*/ 165716 w 417957"/>
                  <a:gd name="connsiteY0" fmla="*/ 214636 h 734635"/>
                  <a:gd name="connsiteX1" fmla="*/ 207346 w 417957"/>
                  <a:gd name="connsiteY1" fmla="*/ 4333 h 734635"/>
                  <a:gd name="connsiteX2" fmla="*/ 281635 w 417957"/>
                  <a:gd name="connsiteY2" fmla="*/ 7292 h 734635"/>
                  <a:gd name="connsiteX3" fmla="*/ 293671 w 417957"/>
                  <a:gd name="connsiteY3" fmla="*/ 247188 h 734635"/>
                  <a:gd name="connsiteX4" fmla="*/ 417957 w 417957"/>
                  <a:gd name="connsiteY4" fmla="*/ 559843 h 734635"/>
                  <a:gd name="connsiteX5" fmla="*/ 287553 w 417957"/>
                  <a:gd name="connsiteY5" fmla="*/ 734635 h 734635"/>
                  <a:gd name="connsiteX6" fmla="*/ 142241 w 417957"/>
                  <a:gd name="connsiteY6" fmla="*/ 734635 h 734635"/>
                  <a:gd name="connsiteX7" fmla="*/ 0 w 417957"/>
                  <a:gd name="connsiteY7" fmla="*/ 548006 h 734635"/>
                  <a:gd name="connsiteX8" fmla="*/ 165716 w 417957"/>
                  <a:gd name="connsiteY8" fmla="*/ 214636 h 734635"/>
                  <a:gd name="connsiteX0" fmla="*/ 165716 w 417957"/>
                  <a:gd name="connsiteY0" fmla="*/ 214636 h 734635"/>
                  <a:gd name="connsiteX1" fmla="*/ 207346 w 417957"/>
                  <a:gd name="connsiteY1" fmla="*/ 4333 h 734635"/>
                  <a:gd name="connsiteX2" fmla="*/ 281635 w 417957"/>
                  <a:gd name="connsiteY2" fmla="*/ 7292 h 734635"/>
                  <a:gd name="connsiteX3" fmla="*/ 293671 w 417957"/>
                  <a:gd name="connsiteY3" fmla="*/ 247188 h 734635"/>
                  <a:gd name="connsiteX4" fmla="*/ 417957 w 417957"/>
                  <a:gd name="connsiteY4" fmla="*/ 559843 h 734635"/>
                  <a:gd name="connsiteX5" fmla="*/ 287553 w 417957"/>
                  <a:gd name="connsiteY5" fmla="*/ 734635 h 734635"/>
                  <a:gd name="connsiteX6" fmla="*/ 142241 w 417957"/>
                  <a:gd name="connsiteY6" fmla="*/ 734635 h 734635"/>
                  <a:gd name="connsiteX7" fmla="*/ 0 w 417957"/>
                  <a:gd name="connsiteY7" fmla="*/ 548006 h 734635"/>
                  <a:gd name="connsiteX8" fmla="*/ 165716 w 417957"/>
                  <a:gd name="connsiteY8" fmla="*/ 214636 h 734635"/>
                  <a:gd name="connsiteX0" fmla="*/ 177553 w 429794"/>
                  <a:gd name="connsiteY0" fmla="*/ 214636 h 734635"/>
                  <a:gd name="connsiteX1" fmla="*/ 219183 w 429794"/>
                  <a:gd name="connsiteY1" fmla="*/ 4333 h 734635"/>
                  <a:gd name="connsiteX2" fmla="*/ 293472 w 429794"/>
                  <a:gd name="connsiteY2" fmla="*/ 7292 h 734635"/>
                  <a:gd name="connsiteX3" fmla="*/ 305508 w 429794"/>
                  <a:gd name="connsiteY3" fmla="*/ 247188 h 734635"/>
                  <a:gd name="connsiteX4" fmla="*/ 429794 w 429794"/>
                  <a:gd name="connsiteY4" fmla="*/ 559843 h 734635"/>
                  <a:gd name="connsiteX5" fmla="*/ 299390 w 429794"/>
                  <a:gd name="connsiteY5" fmla="*/ 734635 h 734635"/>
                  <a:gd name="connsiteX6" fmla="*/ 154078 w 429794"/>
                  <a:gd name="connsiteY6" fmla="*/ 734635 h 734635"/>
                  <a:gd name="connsiteX7" fmla="*/ 0 w 429794"/>
                  <a:gd name="connsiteY7" fmla="*/ 524333 h 734635"/>
                  <a:gd name="connsiteX8" fmla="*/ 177553 w 429794"/>
                  <a:gd name="connsiteY8" fmla="*/ 214636 h 734635"/>
                  <a:gd name="connsiteX0" fmla="*/ 177553 w 429794"/>
                  <a:gd name="connsiteY0" fmla="*/ 214636 h 734635"/>
                  <a:gd name="connsiteX1" fmla="*/ 219183 w 429794"/>
                  <a:gd name="connsiteY1" fmla="*/ 4333 h 734635"/>
                  <a:gd name="connsiteX2" fmla="*/ 293472 w 429794"/>
                  <a:gd name="connsiteY2" fmla="*/ 7292 h 734635"/>
                  <a:gd name="connsiteX3" fmla="*/ 305508 w 429794"/>
                  <a:gd name="connsiteY3" fmla="*/ 247188 h 734635"/>
                  <a:gd name="connsiteX4" fmla="*/ 429794 w 429794"/>
                  <a:gd name="connsiteY4" fmla="*/ 559843 h 734635"/>
                  <a:gd name="connsiteX5" fmla="*/ 299390 w 429794"/>
                  <a:gd name="connsiteY5" fmla="*/ 734635 h 734635"/>
                  <a:gd name="connsiteX6" fmla="*/ 154078 w 429794"/>
                  <a:gd name="connsiteY6" fmla="*/ 734635 h 734635"/>
                  <a:gd name="connsiteX7" fmla="*/ 0 w 429794"/>
                  <a:gd name="connsiteY7" fmla="*/ 524333 h 734635"/>
                  <a:gd name="connsiteX8" fmla="*/ 177553 w 429794"/>
                  <a:gd name="connsiteY8" fmla="*/ 214636 h 734635"/>
                  <a:gd name="connsiteX0" fmla="*/ 177553 w 429794"/>
                  <a:gd name="connsiteY0" fmla="*/ 214636 h 734635"/>
                  <a:gd name="connsiteX1" fmla="*/ 219183 w 429794"/>
                  <a:gd name="connsiteY1" fmla="*/ 4333 h 734635"/>
                  <a:gd name="connsiteX2" fmla="*/ 293472 w 429794"/>
                  <a:gd name="connsiteY2" fmla="*/ 7292 h 734635"/>
                  <a:gd name="connsiteX3" fmla="*/ 305508 w 429794"/>
                  <a:gd name="connsiteY3" fmla="*/ 247188 h 734635"/>
                  <a:gd name="connsiteX4" fmla="*/ 429794 w 429794"/>
                  <a:gd name="connsiteY4" fmla="*/ 559843 h 734635"/>
                  <a:gd name="connsiteX5" fmla="*/ 299390 w 429794"/>
                  <a:gd name="connsiteY5" fmla="*/ 734635 h 734635"/>
                  <a:gd name="connsiteX6" fmla="*/ 154078 w 429794"/>
                  <a:gd name="connsiteY6" fmla="*/ 734635 h 734635"/>
                  <a:gd name="connsiteX7" fmla="*/ 0 w 429794"/>
                  <a:gd name="connsiteY7" fmla="*/ 524333 h 734635"/>
                  <a:gd name="connsiteX8" fmla="*/ 177553 w 429794"/>
                  <a:gd name="connsiteY8" fmla="*/ 214636 h 734635"/>
                  <a:gd name="connsiteX0" fmla="*/ 177553 w 430892"/>
                  <a:gd name="connsiteY0" fmla="*/ 214636 h 734635"/>
                  <a:gd name="connsiteX1" fmla="*/ 219183 w 430892"/>
                  <a:gd name="connsiteY1" fmla="*/ 4333 h 734635"/>
                  <a:gd name="connsiteX2" fmla="*/ 293472 w 430892"/>
                  <a:gd name="connsiteY2" fmla="*/ 7292 h 734635"/>
                  <a:gd name="connsiteX3" fmla="*/ 305508 w 430892"/>
                  <a:gd name="connsiteY3" fmla="*/ 247188 h 734635"/>
                  <a:gd name="connsiteX4" fmla="*/ 429794 w 430892"/>
                  <a:gd name="connsiteY4" fmla="*/ 559843 h 734635"/>
                  <a:gd name="connsiteX5" fmla="*/ 299390 w 430892"/>
                  <a:gd name="connsiteY5" fmla="*/ 734635 h 734635"/>
                  <a:gd name="connsiteX6" fmla="*/ 154078 w 430892"/>
                  <a:gd name="connsiteY6" fmla="*/ 734635 h 734635"/>
                  <a:gd name="connsiteX7" fmla="*/ 0 w 430892"/>
                  <a:gd name="connsiteY7" fmla="*/ 524333 h 734635"/>
                  <a:gd name="connsiteX8" fmla="*/ 177553 w 430892"/>
                  <a:gd name="connsiteY8" fmla="*/ 214636 h 734635"/>
                  <a:gd name="connsiteX0" fmla="*/ 177553 w 431329"/>
                  <a:gd name="connsiteY0" fmla="*/ 214636 h 734635"/>
                  <a:gd name="connsiteX1" fmla="*/ 219183 w 431329"/>
                  <a:gd name="connsiteY1" fmla="*/ 4333 h 734635"/>
                  <a:gd name="connsiteX2" fmla="*/ 293472 w 431329"/>
                  <a:gd name="connsiteY2" fmla="*/ 7292 h 734635"/>
                  <a:gd name="connsiteX3" fmla="*/ 314386 w 431329"/>
                  <a:gd name="connsiteY3" fmla="*/ 247188 h 734635"/>
                  <a:gd name="connsiteX4" fmla="*/ 429794 w 431329"/>
                  <a:gd name="connsiteY4" fmla="*/ 559843 h 734635"/>
                  <a:gd name="connsiteX5" fmla="*/ 299390 w 431329"/>
                  <a:gd name="connsiteY5" fmla="*/ 734635 h 734635"/>
                  <a:gd name="connsiteX6" fmla="*/ 154078 w 431329"/>
                  <a:gd name="connsiteY6" fmla="*/ 734635 h 734635"/>
                  <a:gd name="connsiteX7" fmla="*/ 0 w 431329"/>
                  <a:gd name="connsiteY7" fmla="*/ 524333 h 734635"/>
                  <a:gd name="connsiteX8" fmla="*/ 177553 w 431329"/>
                  <a:gd name="connsiteY8" fmla="*/ 214636 h 734635"/>
                  <a:gd name="connsiteX0" fmla="*/ 177553 w 431329"/>
                  <a:gd name="connsiteY0" fmla="*/ 214636 h 734635"/>
                  <a:gd name="connsiteX1" fmla="*/ 219183 w 431329"/>
                  <a:gd name="connsiteY1" fmla="*/ 4333 h 734635"/>
                  <a:gd name="connsiteX2" fmla="*/ 293472 w 431329"/>
                  <a:gd name="connsiteY2" fmla="*/ 7292 h 734635"/>
                  <a:gd name="connsiteX3" fmla="*/ 314386 w 431329"/>
                  <a:gd name="connsiteY3" fmla="*/ 247188 h 734635"/>
                  <a:gd name="connsiteX4" fmla="*/ 429794 w 431329"/>
                  <a:gd name="connsiteY4" fmla="*/ 559843 h 734635"/>
                  <a:gd name="connsiteX5" fmla="*/ 299390 w 431329"/>
                  <a:gd name="connsiteY5" fmla="*/ 734635 h 734635"/>
                  <a:gd name="connsiteX6" fmla="*/ 154078 w 431329"/>
                  <a:gd name="connsiteY6" fmla="*/ 734635 h 734635"/>
                  <a:gd name="connsiteX7" fmla="*/ 0 w 431329"/>
                  <a:gd name="connsiteY7" fmla="*/ 524333 h 734635"/>
                  <a:gd name="connsiteX8" fmla="*/ 177553 w 431329"/>
                  <a:gd name="connsiteY8" fmla="*/ 214636 h 734635"/>
                  <a:gd name="connsiteX0" fmla="*/ 177553 w 431158"/>
                  <a:gd name="connsiteY0" fmla="*/ 214636 h 734635"/>
                  <a:gd name="connsiteX1" fmla="*/ 219183 w 431158"/>
                  <a:gd name="connsiteY1" fmla="*/ 4333 h 734635"/>
                  <a:gd name="connsiteX2" fmla="*/ 293472 w 431158"/>
                  <a:gd name="connsiteY2" fmla="*/ 7292 h 734635"/>
                  <a:gd name="connsiteX3" fmla="*/ 311427 w 431158"/>
                  <a:gd name="connsiteY3" fmla="*/ 232392 h 734635"/>
                  <a:gd name="connsiteX4" fmla="*/ 429794 w 431158"/>
                  <a:gd name="connsiteY4" fmla="*/ 559843 h 734635"/>
                  <a:gd name="connsiteX5" fmla="*/ 299390 w 431158"/>
                  <a:gd name="connsiteY5" fmla="*/ 734635 h 734635"/>
                  <a:gd name="connsiteX6" fmla="*/ 154078 w 431158"/>
                  <a:gd name="connsiteY6" fmla="*/ 734635 h 734635"/>
                  <a:gd name="connsiteX7" fmla="*/ 0 w 431158"/>
                  <a:gd name="connsiteY7" fmla="*/ 524333 h 734635"/>
                  <a:gd name="connsiteX8" fmla="*/ 177553 w 431158"/>
                  <a:gd name="connsiteY8" fmla="*/ 214636 h 734635"/>
                  <a:gd name="connsiteX0" fmla="*/ 177553 w 430517"/>
                  <a:gd name="connsiteY0" fmla="*/ 214636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77553 w 430517"/>
                  <a:gd name="connsiteY8" fmla="*/ 214636 h 734635"/>
                  <a:gd name="connsiteX0" fmla="*/ 177553 w 430517"/>
                  <a:gd name="connsiteY0" fmla="*/ 214636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77553 w 430517"/>
                  <a:gd name="connsiteY8" fmla="*/ 214636 h 734635"/>
                  <a:gd name="connsiteX0" fmla="*/ 162757 w 430517"/>
                  <a:gd name="connsiteY0" fmla="*/ 208717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62757 w 430517"/>
                  <a:gd name="connsiteY8" fmla="*/ 208717 h 734635"/>
                  <a:gd name="connsiteX0" fmla="*/ 162757 w 430517"/>
                  <a:gd name="connsiteY0" fmla="*/ 208717 h 734635"/>
                  <a:gd name="connsiteX1" fmla="*/ 219183 w 430517"/>
                  <a:gd name="connsiteY1" fmla="*/ 4333 h 734635"/>
                  <a:gd name="connsiteX2" fmla="*/ 293472 w 430517"/>
                  <a:gd name="connsiteY2" fmla="*/ 7292 h 734635"/>
                  <a:gd name="connsiteX3" fmla="*/ 311427 w 430517"/>
                  <a:gd name="connsiteY3" fmla="*/ 232392 h 734635"/>
                  <a:gd name="connsiteX4" fmla="*/ 429794 w 430517"/>
                  <a:gd name="connsiteY4" fmla="*/ 559843 h 734635"/>
                  <a:gd name="connsiteX5" fmla="*/ 299390 w 430517"/>
                  <a:gd name="connsiteY5" fmla="*/ 734635 h 734635"/>
                  <a:gd name="connsiteX6" fmla="*/ 154078 w 430517"/>
                  <a:gd name="connsiteY6" fmla="*/ 734635 h 734635"/>
                  <a:gd name="connsiteX7" fmla="*/ 0 w 430517"/>
                  <a:gd name="connsiteY7" fmla="*/ 524333 h 734635"/>
                  <a:gd name="connsiteX8" fmla="*/ 162757 w 430517"/>
                  <a:gd name="connsiteY8" fmla="*/ 208717 h 73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0517" h="734635">
                    <a:moveTo>
                      <a:pt x="162757" y="208717"/>
                    </a:moveTo>
                    <a:cubicBezTo>
                      <a:pt x="177553" y="100035"/>
                      <a:pt x="119379" y="4333"/>
                      <a:pt x="219183" y="4333"/>
                    </a:cubicBezTo>
                    <a:cubicBezTo>
                      <a:pt x="240000" y="-6518"/>
                      <a:pt x="269695" y="6306"/>
                      <a:pt x="293472" y="7292"/>
                    </a:cubicBezTo>
                    <a:cubicBezTo>
                      <a:pt x="340010" y="54639"/>
                      <a:pt x="314386" y="114833"/>
                      <a:pt x="311427" y="232392"/>
                    </a:cubicBezTo>
                    <a:cubicBezTo>
                      <a:pt x="406122" y="333651"/>
                      <a:pt x="435713" y="428992"/>
                      <a:pt x="429794" y="559843"/>
                    </a:cubicBezTo>
                    <a:cubicBezTo>
                      <a:pt x="429794" y="659647"/>
                      <a:pt x="399194" y="734635"/>
                      <a:pt x="299390" y="734635"/>
                    </a:cubicBezTo>
                    <a:lnTo>
                      <a:pt x="154078" y="734635"/>
                    </a:lnTo>
                    <a:cubicBezTo>
                      <a:pt x="54274" y="734635"/>
                      <a:pt x="0" y="624137"/>
                      <a:pt x="0" y="524333"/>
                    </a:cubicBezTo>
                    <a:cubicBezTo>
                      <a:pt x="0" y="406305"/>
                      <a:pt x="50306" y="297153"/>
                      <a:pt x="162757" y="208717"/>
                    </a:cubicBezTo>
                    <a:close/>
                  </a:path>
                </a:pathLst>
              </a:custGeom>
              <a:gradFill flip="none" rotWithShape="1">
                <a:gsLst>
                  <a:gs pos="16000">
                    <a:srgbClr val="FFEAD5"/>
                  </a:gs>
                  <a:gs pos="75000">
                    <a:srgbClr val="FF999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B124A3B7-1E4F-4A0C-B786-F04947A3E4C3}"/>
                  </a:ext>
                </a:extLst>
              </p:cNvPr>
              <p:cNvSpPr/>
              <p:nvPr/>
            </p:nvSpPr>
            <p:spPr>
              <a:xfrm>
                <a:off x="864024" y="2404818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FF5353"/>
                  </a:gs>
                  <a:gs pos="53000">
                    <a:srgbClr val="FF999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Mulberry Cells">
              <a:extLst>
                <a:ext uri="{FF2B5EF4-FFF2-40B4-BE49-F238E27FC236}">
                  <a16:creationId xmlns:a16="http://schemas.microsoft.com/office/drawing/2014/main" id="{B8553DB7-6B05-4E3A-BE36-80ADB117808C}"/>
                </a:ext>
              </a:extLst>
            </p:cNvPr>
            <p:cNvGrpSpPr/>
            <p:nvPr/>
          </p:nvGrpSpPr>
          <p:grpSpPr>
            <a:xfrm>
              <a:off x="8517960" y="5079645"/>
              <a:ext cx="270511" cy="193850"/>
              <a:chOff x="2201728" y="1941159"/>
              <a:chExt cx="468472" cy="335711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4F55D935-B03F-48BC-9BB4-F6966BAA65FB}"/>
                  </a:ext>
                </a:extLst>
              </p:cNvPr>
              <p:cNvSpPr/>
              <p:nvPr/>
            </p:nvSpPr>
            <p:spPr>
              <a:xfrm>
                <a:off x="2442461" y="2107642"/>
                <a:ext cx="227739" cy="156402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73CB31C-D7F6-4A4A-AB66-C34B1DF937B3}"/>
                  </a:ext>
                </a:extLst>
              </p:cNvPr>
              <p:cNvSpPr/>
              <p:nvPr/>
            </p:nvSpPr>
            <p:spPr>
              <a:xfrm rot="2619738">
                <a:off x="2256792" y="1941159"/>
                <a:ext cx="231922" cy="173205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E8F1C77-4AA2-4969-B425-EEFC615CDEB9}"/>
                  </a:ext>
                </a:extLst>
              </p:cNvPr>
              <p:cNvSpPr/>
              <p:nvPr/>
            </p:nvSpPr>
            <p:spPr>
              <a:xfrm>
                <a:off x="2201728" y="2120468"/>
                <a:ext cx="227739" cy="156402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5647CE2B-2E74-4B19-80C5-8DE48BE0AD47}"/>
                  </a:ext>
                </a:extLst>
              </p:cNvPr>
              <p:cNvSpPr/>
              <p:nvPr/>
            </p:nvSpPr>
            <p:spPr>
              <a:xfrm>
                <a:off x="2505626" y="1943936"/>
                <a:ext cx="153895" cy="126073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Mulberry Cells">
              <a:extLst>
                <a:ext uri="{FF2B5EF4-FFF2-40B4-BE49-F238E27FC236}">
                  <a16:creationId xmlns:a16="http://schemas.microsoft.com/office/drawing/2014/main" id="{CFADB0D7-C330-434D-92F9-9F8581DF2F4A}"/>
                </a:ext>
              </a:extLst>
            </p:cNvPr>
            <p:cNvGrpSpPr/>
            <p:nvPr/>
          </p:nvGrpSpPr>
          <p:grpSpPr>
            <a:xfrm>
              <a:off x="9651963" y="5047719"/>
              <a:ext cx="296461" cy="248818"/>
              <a:chOff x="4165601" y="1885870"/>
              <a:chExt cx="513413" cy="430905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0A184C77-CA1A-440E-9616-9DCCA43956D0}"/>
                  </a:ext>
                </a:extLst>
              </p:cNvPr>
              <p:cNvSpPr/>
              <p:nvPr/>
            </p:nvSpPr>
            <p:spPr>
              <a:xfrm>
                <a:off x="4304373" y="2170472"/>
                <a:ext cx="137232" cy="95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035CF0B7-D3AA-4034-BBCD-EAD117887847}"/>
                  </a:ext>
                </a:extLst>
              </p:cNvPr>
              <p:cNvSpPr/>
              <p:nvPr/>
            </p:nvSpPr>
            <p:spPr>
              <a:xfrm rot="20411541">
                <a:off x="4489193" y="2160373"/>
                <a:ext cx="180354" cy="156402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7A9E2708-D923-4B3E-9997-E92C6B74DBE6}"/>
                  </a:ext>
                </a:extLst>
              </p:cNvPr>
              <p:cNvSpPr/>
              <p:nvPr/>
            </p:nvSpPr>
            <p:spPr>
              <a:xfrm rot="18704086">
                <a:off x="4378048" y="1898885"/>
                <a:ext cx="165885" cy="139856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6EAFEBC1-F77B-4460-91FF-2BAA798E481B}"/>
                  </a:ext>
                </a:extLst>
              </p:cNvPr>
              <p:cNvSpPr/>
              <p:nvPr/>
            </p:nvSpPr>
            <p:spPr>
              <a:xfrm rot="18704086">
                <a:off x="4531952" y="2007758"/>
                <a:ext cx="154064" cy="14006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A40EAF59-F126-4BA2-90C1-FFA31F2A7848}"/>
                  </a:ext>
                </a:extLst>
              </p:cNvPr>
              <p:cNvSpPr/>
              <p:nvPr/>
            </p:nvSpPr>
            <p:spPr>
              <a:xfrm rot="378857">
                <a:off x="4165601" y="2046019"/>
                <a:ext cx="180354" cy="120942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2E8C266F-DDCA-4887-935C-41FCFA5434FB}"/>
                  </a:ext>
                </a:extLst>
              </p:cNvPr>
              <p:cNvSpPr/>
              <p:nvPr/>
            </p:nvSpPr>
            <p:spPr>
              <a:xfrm rot="555277">
                <a:off x="4351821" y="2059533"/>
                <a:ext cx="165551" cy="126772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Mulberry Cells">
              <a:extLst>
                <a:ext uri="{FF2B5EF4-FFF2-40B4-BE49-F238E27FC236}">
                  <a16:creationId xmlns:a16="http://schemas.microsoft.com/office/drawing/2014/main" id="{FFA26392-BA0E-403C-92C0-F9D23B3513E9}"/>
                </a:ext>
              </a:extLst>
            </p:cNvPr>
            <p:cNvGrpSpPr/>
            <p:nvPr/>
          </p:nvGrpSpPr>
          <p:grpSpPr>
            <a:xfrm>
              <a:off x="11068470" y="5047246"/>
              <a:ext cx="291249" cy="220405"/>
              <a:chOff x="5626189" y="1885051"/>
              <a:chExt cx="504388" cy="381698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389B70E8-D607-45B5-9CF2-44EF0BDF22FB}"/>
                  </a:ext>
                </a:extLst>
              </p:cNvPr>
              <p:cNvSpPr/>
              <p:nvPr/>
            </p:nvSpPr>
            <p:spPr>
              <a:xfrm>
                <a:off x="5871614" y="1885051"/>
                <a:ext cx="227739" cy="156402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32DE67FE-38E8-47CF-BCC5-784EB3524E61}"/>
                  </a:ext>
                </a:extLst>
              </p:cNvPr>
              <p:cNvSpPr/>
              <p:nvPr/>
            </p:nvSpPr>
            <p:spPr>
              <a:xfrm rot="18704086">
                <a:off x="5962574" y="2058182"/>
                <a:ext cx="172648" cy="163358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47BC73C5-1873-46EB-8F11-97976A339DD5}"/>
                  </a:ext>
                </a:extLst>
              </p:cNvPr>
              <p:cNvSpPr/>
              <p:nvPr/>
            </p:nvSpPr>
            <p:spPr>
              <a:xfrm>
                <a:off x="5802998" y="2102067"/>
                <a:ext cx="137232" cy="108075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D5D13E0F-92D5-464E-9F00-A381C68CA1A0}"/>
                  </a:ext>
                </a:extLst>
              </p:cNvPr>
              <p:cNvSpPr/>
              <p:nvPr/>
            </p:nvSpPr>
            <p:spPr>
              <a:xfrm rot="18704086">
                <a:off x="5704875" y="1957834"/>
                <a:ext cx="165885" cy="139856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E452FCCC-6C7A-4948-947D-D90A6EFDC247}"/>
                  </a:ext>
                </a:extLst>
              </p:cNvPr>
              <p:cNvSpPr/>
              <p:nvPr/>
            </p:nvSpPr>
            <p:spPr>
              <a:xfrm rot="458189">
                <a:off x="5626189" y="2126893"/>
                <a:ext cx="165885" cy="139856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Epithelial Cell">
              <a:extLst>
                <a:ext uri="{FF2B5EF4-FFF2-40B4-BE49-F238E27FC236}">
                  <a16:creationId xmlns:a16="http://schemas.microsoft.com/office/drawing/2014/main" id="{DAFFD0D8-90D1-420D-B17C-13FF3AA6FA12}"/>
                </a:ext>
              </a:extLst>
            </p:cNvPr>
            <p:cNvGrpSpPr/>
            <p:nvPr/>
          </p:nvGrpSpPr>
          <p:grpSpPr>
            <a:xfrm>
              <a:off x="9122774" y="4993116"/>
              <a:ext cx="292605" cy="552900"/>
              <a:chOff x="3262900" y="1525410"/>
              <a:chExt cx="506734" cy="957516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659FEEB9-F43E-4FB5-90CD-7009C03BA7C0}"/>
                  </a:ext>
                </a:extLst>
              </p:cNvPr>
              <p:cNvGrpSpPr/>
              <p:nvPr/>
            </p:nvGrpSpPr>
            <p:grpSpPr>
              <a:xfrm>
                <a:off x="3286480" y="1539991"/>
                <a:ext cx="426997" cy="308271"/>
                <a:chOff x="1764230" y="1805888"/>
                <a:chExt cx="426997" cy="308271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FBC6DA26-2320-4C35-9E4D-347CB156E779}"/>
                    </a:ext>
                  </a:extLst>
                </p:cNvPr>
                <p:cNvSpPr/>
                <p:nvPr/>
              </p:nvSpPr>
              <p:spPr>
                <a:xfrm>
                  <a:off x="1764230" y="1839215"/>
                  <a:ext cx="45824" cy="266613"/>
                </a:xfrm>
                <a:custGeom>
                  <a:avLst/>
                  <a:gdLst>
                    <a:gd name="connsiteX0" fmla="*/ 0 w 45824"/>
                    <a:gd name="connsiteY0" fmla="*/ 0 h 266613"/>
                    <a:gd name="connsiteX1" fmla="*/ 0 w 45824"/>
                    <a:gd name="connsiteY1" fmla="*/ 0 h 266613"/>
                    <a:gd name="connsiteX2" fmla="*/ 4165 w 45824"/>
                    <a:gd name="connsiteY2" fmla="*/ 18746 h 266613"/>
                    <a:gd name="connsiteX3" fmla="*/ 10414 w 45824"/>
                    <a:gd name="connsiteY3" fmla="*/ 47907 h 266613"/>
                    <a:gd name="connsiteX4" fmla="*/ 16663 w 45824"/>
                    <a:gd name="connsiteY4" fmla="*/ 52072 h 266613"/>
                    <a:gd name="connsiteX5" fmla="*/ 20829 w 45824"/>
                    <a:gd name="connsiteY5" fmla="*/ 58321 h 266613"/>
                    <a:gd name="connsiteX6" fmla="*/ 27078 w 45824"/>
                    <a:gd name="connsiteY6" fmla="*/ 60404 h 266613"/>
                    <a:gd name="connsiteX7" fmla="*/ 33326 w 45824"/>
                    <a:gd name="connsiteY7" fmla="*/ 64570 h 266613"/>
                    <a:gd name="connsiteX8" fmla="*/ 41658 w 45824"/>
                    <a:gd name="connsiteY8" fmla="*/ 77067 h 266613"/>
                    <a:gd name="connsiteX9" fmla="*/ 45824 w 45824"/>
                    <a:gd name="connsiteY9" fmla="*/ 83316 h 266613"/>
                    <a:gd name="connsiteX10" fmla="*/ 43741 w 45824"/>
                    <a:gd name="connsiteY10" fmla="*/ 145804 h 266613"/>
                    <a:gd name="connsiteX11" fmla="*/ 41658 w 45824"/>
                    <a:gd name="connsiteY11" fmla="*/ 152052 h 266613"/>
                    <a:gd name="connsiteX12" fmla="*/ 37492 w 45824"/>
                    <a:gd name="connsiteY12" fmla="*/ 168716 h 266613"/>
                    <a:gd name="connsiteX13" fmla="*/ 31243 w 45824"/>
                    <a:gd name="connsiteY13" fmla="*/ 174964 h 266613"/>
                    <a:gd name="connsiteX14" fmla="*/ 20829 w 45824"/>
                    <a:gd name="connsiteY14" fmla="*/ 193711 h 266613"/>
                    <a:gd name="connsiteX15" fmla="*/ 16663 w 45824"/>
                    <a:gd name="connsiteY15" fmla="*/ 199959 h 266613"/>
                    <a:gd name="connsiteX16" fmla="*/ 12497 w 45824"/>
                    <a:gd name="connsiteY16" fmla="*/ 214540 h 266613"/>
                    <a:gd name="connsiteX17" fmla="*/ 10414 w 45824"/>
                    <a:gd name="connsiteY17" fmla="*/ 222872 h 266613"/>
                    <a:gd name="connsiteX18" fmla="*/ 10414 w 45824"/>
                    <a:gd name="connsiteY18" fmla="*/ 266613 h 266613"/>
                    <a:gd name="connsiteX19" fmla="*/ 12497 w 45824"/>
                    <a:gd name="connsiteY19" fmla="*/ 266613 h 26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5824" h="26661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8" y="6249"/>
                        <a:pt x="3053" y="12442"/>
                        <a:pt x="4165" y="18746"/>
                      </a:cubicBezTo>
                      <a:cubicBezTo>
                        <a:pt x="4487" y="20573"/>
                        <a:pt x="6286" y="45156"/>
                        <a:pt x="10414" y="47907"/>
                      </a:cubicBezTo>
                      <a:lnTo>
                        <a:pt x="16663" y="52072"/>
                      </a:lnTo>
                      <a:cubicBezTo>
                        <a:pt x="18052" y="54155"/>
                        <a:pt x="18874" y="56757"/>
                        <a:pt x="20829" y="58321"/>
                      </a:cubicBezTo>
                      <a:cubicBezTo>
                        <a:pt x="22544" y="59693"/>
                        <a:pt x="25114" y="59422"/>
                        <a:pt x="27078" y="60404"/>
                      </a:cubicBezTo>
                      <a:cubicBezTo>
                        <a:pt x="29317" y="61524"/>
                        <a:pt x="31243" y="63181"/>
                        <a:pt x="33326" y="64570"/>
                      </a:cubicBezTo>
                      <a:lnTo>
                        <a:pt x="41658" y="77067"/>
                      </a:lnTo>
                      <a:lnTo>
                        <a:pt x="45824" y="83316"/>
                      </a:lnTo>
                      <a:cubicBezTo>
                        <a:pt x="45130" y="104145"/>
                        <a:pt x="45002" y="125001"/>
                        <a:pt x="43741" y="145804"/>
                      </a:cubicBezTo>
                      <a:cubicBezTo>
                        <a:pt x="43608" y="147995"/>
                        <a:pt x="42190" y="149922"/>
                        <a:pt x="41658" y="152052"/>
                      </a:cubicBezTo>
                      <a:cubicBezTo>
                        <a:pt x="41237" y="153734"/>
                        <a:pt x="39397" y="165859"/>
                        <a:pt x="37492" y="168716"/>
                      </a:cubicBezTo>
                      <a:cubicBezTo>
                        <a:pt x="35858" y="171167"/>
                        <a:pt x="33326" y="172881"/>
                        <a:pt x="31243" y="174964"/>
                      </a:cubicBezTo>
                      <a:cubicBezTo>
                        <a:pt x="27577" y="185962"/>
                        <a:pt x="30377" y="179389"/>
                        <a:pt x="20829" y="193711"/>
                      </a:cubicBezTo>
                      <a:lnTo>
                        <a:pt x="16663" y="199959"/>
                      </a:lnTo>
                      <a:cubicBezTo>
                        <a:pt x="10151" y="226006"/>
                        <a:pt x="18474" y="193622"/>
                        <a:pt x="12497" y="214540"/>
                      </a:cubicBezTo>
                      <a:cubicBezTo>
                        <a:pt x="11711" y="217293"/>
                        <a:pt x="10528" y="220011"/>
                        <a:pt x="10414" y="222872"/>
                      </a:cubicBezTo>
                      <a:cubicBezTo>
                        <a:pt x="9831" y="237441"/>
                        <a:pt x="10414" y="252033"/>
                        <a:pt x="10414" y="266613"/>
                      </a:cubicBezTo>
                      <a:lnTo>
                        <a:pt x="12497" y="266613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B806B385-660B-44AE-8000-6AF8EC8C683D}"/>
                    </a:ext>
                  </a:extLst>
                </p:cNvPr>
                <p:cNvSpPr/>
                <p:nvPr/>
              </p:nvSpPr>
              <p:spPr>
                <a:xfrm>
                  <a:off x="1818385" y="1822551"/>
                  <a:ext cx="45825" cy="245784"/>
                </a:xfrm>
                <a:custGeom>
                  <a:avLst/>
                  <a:gdLst>
                    <a:gd name="connsiteX0" fmla="*/ 0 w 45825"/>
                    <a:gd name="connsiteY0" fmla="*/ 0 h 245784"/>
                    <a:gd name="connsiteX1" fmla="*/ 0 w 45825"/>
                    <a:gd name="connsiteY1" fmla="*/ 0 h 245784"/>
                    <a:gd name="connsiteX2" fmla="*/ 2083 w 45825"/>
                    <a:gd name="connsiteY2" fmla="*/ 41659 h 245784"/>
                    <a:gd name="connsiteX3" fmla="*/ 4166 w 45825"/>
                    <a:gd name="connsiteY3" fmla="*/ 47907 h 245784"/>
                    <a:gd name="connsiteX4" fmla="*/ 8332 w 45825"/>
                    <a:gd name="connsiteY4" fmla="*/ 54156 h 245784"/>
                    <a:gd name="connsiteX5" fmla="*/ 14581 w 45825"/>
                    <a:gd name="connsiteY5" fmla="*/ 58322 h 245784"/>
                    <a:gd name="connsiteX6" fmla="*/ 24995 w 45825"/>
                    <a:gd name="connsiteY6" fmla="*/ 68736 h 245784"/>
                    <a:gd name="connsiteX7" fmla="*/ 31244 w 45825"/>
                    <a:gd name="connsiteY7" fmla="*/ 81234 h 245784"/>
                    <a:gd name="connsiteX8" fmla="*/ 39576 w 45825"/>
                    <a:gd name="connsiteY8" fmla="*/ 93731 h 245784"/>
                    <a:gd name="connsiteX9" fmla="*/ 43742 w 45825"/>
                    <a:gd name="connsiteY9" fmla="*/ 99980 h 245784"/>
                    <a:gd name="connsiteX10" fmla="*/ 45825 w 45825"/>
                    <a:gd name="connsiteY10" fmla="*/ 106229 h 245784"/>
                    <a:gd name="connsiteX11" fmla="*/ 43742 w 45825"/>
                    <a:gd name="connsiteY11" fmla="*/ 139556 h 245784"/>
                    <a:gd name="connsiteX12" fmla="*/ 41659 w 45825"/>
                    <a:gd name="connsiteY12" fmla="*/ 145804 h 245784"/>
                    <a:gd name="connsiteX13" fmla="*/ 39576 w 45825"/>
                    <a:gd name="connsiteY13" fmla="*/ 156219 h 245784"/>
                    <a:gd name="connsiteX14" fmla="*/ 35410 w 45825"/>
                    <a:gd name="connsiteY14" fmla="*/ 162468 h 245784"/>
                    <a:gd name="connsiteX15" fmla="*/ 29161 w 45825"/>
                    <a:gd name="connsiteY15" fmla="*/ 183297 h 245784"/>
                    <a:gd name="connsiteX16" fmla="*/ 24995 w 45825"/>
                    <a:gd name="connsiteY16" fmla="*/ 189546 h 245784"/>
                    <a:gd name="connsiteX17" fmla="*/ 16664 w 45825"/>
                    <a:gd name="connsiteY17" fmla="*/ 208292 h 245784"/>
                    <a:gd name="connsiteX18" fmla="*/ 14581 w 45825"/>
                    <a:gd name="connsiteY18" fmla="*/ 220789 h 245784"/>
                    <a:gd name="connsiteX19" fmla="*/ 10415 w 45825"/>
                    <a:gd name="connsiteY19" fmla="*/ 227038 h 245784"/>
                    <a:gd name="connsiteX20" fmla="*/ 12498 w 45825"/>
                    <a:gd name="connsiteY20" fmla="*/ 245784 h 245784"/>
                    <a:gd name="connsiteX21" fmla="*/ 12498 w 45825"/>
                    <a:gd name="connsiteY21" fmla="*/ 245784 h 245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5825" h="24578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13886"/>
                        <a:pt x="878" y="27808"/>
                        <a:pt x="2083" y="41659"/>
                      </a:cubicBezTo>
                      <a:cubicBezTo>
                        <a:pt x="2273" y="43846"/>
                        <a:pt x="3184" y="45943"/>
                        <a:pt x="4166" y="47907"/>
                      </a:cubicBezTo>
                      <a:cubicBezTo>
                        <a:pt x="5286" y="50146"/>
                        <a:pt x="6562" y="52386"/>
                        <a:pt x="8332" y="54156"/>
                      </a:cubicBezTo>
                      <a:cubicBezTo>
                        <a:pt x="10102" y="55926"/>
                        <a:pt x="12498" y="56933"/>
                        <a:pt x="14581" y="58322"/>
                      </a:cubicBezTo>
                      <a:cubicBezTo>
                        <a:pt x="25691" y="74988"/>
                        <a:pt x="11109" y="54850"/>
                        <a:pt x="24995" y="68736"/>
                      </a:cubicBezTo>
                      <a:cubicBezTo>
                        <a:pt x="31931" y="75672"/>
                        <a:pt x="27008" y="73610"/>
                        <a:pt x="31244" y="81234"/>
                      </a:cubicBezTo>
                      <a:cubicBezTo>
                        <a:pt x="33676" y="85611"/>
                        <a:pt x="36799" y="89565"/>
                        <a:pt x="39576" y="93731"/>
                      </a:cubicBezTo>
                      <a:cubicBezTo>
                        <a:pt x="40965" y="95814"/>
                        <a:pt x="42950" y="97605"/>
                        <a:pt x="43742" y="99980"/>
                      </a:cubicBezTo>
                      <a:lnTo>
                        <a:pt x="45825" y="106229"/>
                      </a:lnTo>
                      <a:cubicBezTo>
                        <a:pt x="45131" y="117338"/>
                        <a:pt x="44907" y="128486"/>
                        <a:pt x="43742" y="139556"/>
                      </a:cubicBezTo>
                      <a:cubicBezTo>
                        <a:pt x="43512" y="141739"/>
                        <a:pt x="42191" y="143674"/>
                        <a:pt x="41659" y="145804"/>
                      </a:cubicBezTo>
                      <a:cubicBezTo>
                        <a:pt x="40800" y="149239"/>
                        <a:pt x="40819" y="152904"/>
                        <a:pt x="39576" y="156219"/>
                      </a:cubicBezTo>
                      <a:cubicBezTo>
                        <a:pt x="38697" y="158563"/>
                        <a:pt x="36799" y="160385"/>
                        <a:pt x="35410" y="162468"/>
                      </a:cubicBezTo>
                      <a:cubicBezTo>
                        <a:pt x="34246" y="167125"/>
                        <a:pt x="31189" y="180255"/>
                        <a:pt x="29161" y="183297"/>
                      </a:cubicBezTo>
                      <a:cubicBezTo>
                        <a:pt x="27772" y="185380"/>
                        <a:pt x="26012" y="187258"/>
                        <a:pt x="24995" y="189546"/>
                      </a:cubicBezTo>
                      <a:cubicBezTo>
                        <a:pt x="15081" y="211855"/>
                        <a:pt x="26092" y="194150"/>
                        <a:pt x="16664" y="208292"/>
                      </a:cubicBezTo>
                      <a:cubicBezTo>
                        <a:pt x="15970" y="212458"/>
                        <a:pt x="15917" y="216783"/>
                        <a:pt x="14581" y="220789"/>
                      </a:cubicBezTo>
                      <a:cubicBezTo>
                        <a:pt x="13789" y="223164"/>
                        <a:pt x="10623" y="224543"/>
                        <a:pt x="10415" y="227038"/>
                      </a:cubicBezTo>
                      <a:cubicBezTo>
                        <a:pt x="9893" y="233303"/>
                        <a:pt x="12498" y="245784"/>
                        <a:pt x="12498" y="245784"/>
                      </a:cubicBezTo>
                      <a:lnTo>
                        <a:pt x="12498" y="245784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F208D6DF-A15D-4CEA-B873-82D2FF85D967}"/>
                    </a:ext>
                  </a:extLst>
                </p:cNvPr>
                <p:cNvSpPr/>
                <p:nvPr/>
              </p:nvSpPr>
              <p:spPr>
                <a:xfrm>
                  <a:off x="1866154" y="1816303"/>
                  <a:ext cx="39714" cy="239535"/>
                </a:xfrm>
                <a:custGeom>
                  <a:avLst/>
                  <a:gdLst>
                    <a:gd name="connsiteX0" fmla="*/ 4304 w 39714"/>
                    <a:gd name="connsiteY0" fmla="*/ 0 h 239535"/>
                    <a:gd name="connsiteX1" fmla="*/ 4304 w 39714"/>
                    <a:gd name="connsiteY1" fmla="*/ 0 h 239535"/>
                    <a:gd name="connsiteX2" fmla="*/ 138 w 39714"/>
                    <a:gd name="connsiteY2" fmla="*/ 18746 h 239535"/>
                    <a:gd name="connsiteX3" fmla="*/ 6387 w 39714"/>
                    <a:gd name="connsiteY3" fmla="*/ 52072 h 239535"/>
                    <a:gd name="connsiteX4" fmla="*/ 8470 w 39714"/>
                    <a:gd name="connsiteY4" fmla="*/ 58321 h 239535"/>
                    <a:gd name="connsiteX5" fmla="*/ 14719 w 39714"/>
                    <a:gd name="connsiteY5" fmla="*/ 62487 h 239535"/>
                    <a:gd name="connsiteX6" fmla="*/ 18885 w 39714"/>
                    <a:gd name="connsiteY6" fmla="*/ 68736 h 239535"/>
                    <a:gd name="connsiteX7" fmla="*/ 35548 w 39714"/>
                    <a:gd name="connsiteY7" fmla="*/ 87482 h 239535"/>
                    <a:gd name="connsiteX8" fmla="*/ 39714 w 39714"/>
                    <a:gd name="connsiteY8" fmla="*/ 99979 h 239535"/>
                    <a:gd name="connsiteX9" fmla="*/ 37631 w 39714"/>
                    <a:gd name="connsiteY9" fmla="*/ 147887 h 239535"/>
                    <a:gd name="connsiteX10" fmla="*/ 31382 w 39714"/>
                    <a:gd name="connsiteY10" fmla="*/ 179130 h 239535"/>
                    <a:gd name="connsiteX11" fmla="*/ 27216 w 39714"/>
                    <a:gd name="connsiteY11" fmla="*/ 185379 h 239535"/>
                    <a:gd name="connsiteX12" fmla="*/ 25133 w 39714"/>
                    <a:gd name="connsiteY12" fmla="*/ 193711 h 239535"/>
                    <a:gd name="connsiteX13" fmla="*/ 23051 w 39714"/>
                    <a:gd name="connsiteY13" fmla="*/ 199959 h 239535"/>
                    <a:gd name="connsiteX14" fmla="*/ 23051 w 39714"/>
                    <a:gd name="connsiteY14" fmla="*/ 239535 h 239535"/>
                    <a:gd name="connsiteX15" fmla="*/ 23051 w 39714"/>
                    <a:gd name="connsiteY15" fmla="*/ 239535 h 23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714" h="239535">
                      <a:moveTo>
                        <a:pt x="4304" y="0"/>
                      </a:moveTo>
                      <a:lnTo>
                        <a:pt x="4304" y="0"/>
                      </a:lnTo>
                      <a:cubicBezTo>
                        <a:pt x="2915" y="6249"/>
                        <a:pt x="474" y="12354"/>
                        <a:pt x="138" y="18746"/>
                      </a:cubicBezTo>
                      <a:cubicBezTo>
                        <a:pt x="-664" y="33980"/>
                        <a:pt x="2105" y="39226"/>
                        <a:pt x="6387" y="52072"/>
                      </a:cubicBezTo>
                      <a:cubicBezTo>
                        <a:pt x="7081" y="54155"/>
                        <a:pt x="6643" y="57103"/>
                        <a:pt x="8470" y="58321"/>
                      </a:cubicBezTo>
                      <a:lnTo>
                        <a:pt x="14719" y="62487"/>
                      </a:lnTo>
                      <a:cubicBezTo>
                        <a:pt x="16108" y="64570"/>
                        <a:pt x="17222" y="66865"/>
                        <a:pt x="18885" y="68736"/>
                      </a:cubicBezTo>
                      <a:cubicBezTo>
                        <a:pt x="23076" y="73451"/>
                        <a:pt x="32396" y="80391"/>
                        <a:pt x="35548" y="87482"/>
                      </a:cubicBezTo>
                      <a:cubicBezTo>
                        <a:pt x="37331" y="91495"/>
                        <a:pt x="39714" y="99979"/>
                        <a:pt x="39714" y="99979"/>
                      </a:cubicBezTo>
                      <a:cubicBezTo>
                        <a:pt x="39020" y="115948"/>
                        <a:pt x="38628" y="131934"/>
                        <a:pt x="37631" y="147887"/>
                      </a:cubicBezTo>
                      <a:cubicBezTo>
                        <a:pt x="37214" y="154555"/>
                        <a:pt x="36034" y="172152"/>
                        <a:pt x="31382" y="179130"/>
                      </a:cubicBezTo>
                      <a:lnTo>
                        <a:pt x="27216" y="185379"/>
                      </a:lnTo>
                      <a:cubicBezTo>
                        <a:pt x="26522" y="188156"/>
                        <a:pt x="25919" y="190958"/>
                        <a:pt x="25133" y="193711"/>
                      </a:cubicBezTo>
                      <a:cubicBezTo>
                        <a:pt x="24530" y="195822"/>
                        <a:pt x="23151" y="197766"/>
                        <a:pt x="23051" y="199959"/>
                      </a:cubicBezTo>
                      <a:cubicBezTo>
                        <a:pt x="22452" y="213137"/>
                        <a:pt x="23051" y="226343"/>
                        <a:pt x="23051" y="239535"/>
                      </a:cubicBezTo>
                      <a:lnTo>
                        <a:pt x="23051" y="239535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411F42AA-326B-40A2-B1D2-5BA729B56CAA}"/>
                    </a:ext>
                  </a:extLst>
                </p:cNvPr>
                <p:cNvSpPr/>
                <p:nvPr/>
              </p:nvSpPr>
              <p:spPr>
                <a:xfrm>
                  <a:off x="1916282" y="1807971"/>
                  <a:ext cx="39637" cy="256198"/>
                </a:xfrm>
                <a:custGeom>
                  <a:avLst/>
                  <a:gdLst>
                    <a:gd name="connsiteX0" fmla="*/ 0 w 39637"/>
                    <a:gd name="connsiteY0" fmla="*/ 0 h 256198"/>
                    <a:gd name="connsiteX1" fmla="*/ 0 w 39637"/>
                    <a:gd name="connsiteY1" fmla="*/ 0 h 256198"/>
                    <a:gd name="connsiteX2" fmla="*/ 4166 w 39637"/>
                    <a:gd name="connsiteY2" fmla="*/ 18746 h 256198"/>
                    <a:gd name="connsiteX3" fmla="*/ 10415 w 39637"/>
                    <a:gd name="connsiteY3" fmla="*/ 31244 h 256198"/>
                    <a:gd name="connsiteX4" fmla="*/ 16664 w 39637"/>
                    <a:gd name="connsiteY4" fmla="*/ 35409 h 256198"/>
                    <a:gd name="connsiteX5" fmla="*/ 18747 w 39637"/>
                    <a:gd name="connsiteY5" fmla="*/ 41658 h 256198"/>
                    <a:gd name="connsiteX6" fmla="*/ 27078 w 39637"/>
                    <a:gd name="connsiteY6" fmla="*/ 54156 h 256198"/>
                    <a:gd name="connsiteX7" fmla="*/ 31244 w 39637"/>
                    <a:gd name="connsiteY7" fmla="*/ 66653 h 256198"/>
                    <a:gd name="connsiteX8" fmla="*/ 35410 w 39637"/>
                    <a:gd name="connsiteY8" fmla="*/ 79151 h 256198"/>
                    <a:gd name="connsiteX9" fmla="*/ 37493 w 39637"/>
                    <a:gd name="connsiteY9" fmla="*/ 85399 h 256198"/>
                    <a:gd name="connsiteX10" fmla="*/ 37493 w 39637"/>
                    <a:gd name="connsiteY10" fmla="*/ 141638 h 256198"/>
                    <a:gd name="connsiteX11" fmla="*/ 33327 w 39637"/>
                    <a:gd name="connsiteY11" fmla="*/ 172882 h 256198"/>
                    <a:gd name="connsiteX12" fmla="*/ 29161 w 39637"/>
                    <a:gd name="connsiteY12" fmla="*/ 179131 h 256198"/>
                    <a:gd name="connsiteX13" fmla="*/ 27078 w 39637"/>
                    <a:gd name="connsiteY13" fmla="*/ 185379 h 256198"/>
                    <a:gd name="connsiteX14" fmla="*/ 18747 w 39637"/>
                    <a:gd name="connsiteY14" fmla="*/ 197877 h 256198"/>
                    <a:gd name="connsiteX15" fmla="*/ 14581 w 39637"/>
                    <a:gd name="connsiteY15" fmla="*/ 210374 h 256198"/>
                    <a:gd name="connsiteX16" fmla="*/ 12498 w 39637"/>
                    <a:gd name="connsiteY16" fmla="*/ 216623 h 256198"/>
                    <a:gd name="connsiteX17" fmla="*/ 14581 w 39637"/>
                    <a:gd name="connsiteY17" fmla="*/ 245784 h 256198"/>
                    <a:gd name="connsiteX18" fmla="*/ 16664 w 39637"/>
                    <a:gd name="connsiteY18" fmla="*/ 254116 h 256198"/>
                    <a:gd name="connsiteX19" fmla="*/ 12498 w 39637"/>
                    <a:gd name="connsiteY19" fmla="*/ 256198 h 256198"/>
                    <a:gd name="connsiteX20" fmla="*/ 12498 w 39637"/>
                    <a:gd name="connsiteY20" fmla="*/ 256198 h 256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637" h="25619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89" y="6249"/>
                        <a:pt x="2613" y="12536"/>
                        <a:pt x="4166" y="18746"/>
                      </a:cubicBezTo>
                      <a:cubicBezTo>
                        <a:pt x="5295" y="23263"/>
                        <a:pt x="7021" y="27850"/>
                        <a:pt x="10415" y="31244"/>
                      </a:cubicBezTo>
                      <a:cubicBezTo>
                        <a:pt x="12185" y="33014"/>
                        <a:pt x="14581" y="34021"/>
                        <a:pt x="16664" y="35409"/>
                      </a:cubicBezTo>
                      <a:cubicBezTo>
                        <a:pt x="17358" y="37492"/>
                        <a:pt x="17681" y="39739"/>
                        <a:pt x="18747" y="41658"/>
                      </a:cubicBezTo>
                      <a:cubicBezTo>
                        <a:pt x="21178" y="46035"/>
                        <a:pt x="25495" y="49406"/>
                        <a:pt x="27078" y="54156"/>
                      </a:cubicBezTo>
                      <a:lnTo>
                        <a:pt x="31244" y="66653"/>
                      </a:lnTo>
                      <a:lnTo>
                        <a:pt x="35410" y="79151"/>
                      </a:lnTo>
                      <a:lnTo>
                        <a:pt x="37493" y="85399"/>
                      </a:lnTo>
                      <a:cubicBezTo>
                        <a:pt x="40443" y="117843"/>
                        <a:pt x="40259" y="102911"/>
                        <a:pt x="37493" y="141638"/>
                      </a:cubicBezTo>
                      <a:cubicBezTo>
                        <a:pt x="37105" y="147068"/>
                        <a:pt x="37561" y="164414"/>
                        <a:pt x="33327" y="172882"/>
                      </a:cubicBezTo>
                      <a:cubicBezTo>
                        <a:pt x="32207" y="175121"/>
                        <a:pt x="30281" y="176892"/>
                        <a:pt x="29161" y="179131"/>
                      </a:cubicBezTo>
                      <a:cubicBezTo>
                        <a:pt x="28179" y="181095"/>
                        <a:pt x="28144" y="183460"/>
                        <a:pt x="27078" y="185379"/>
                      </a:cubicBezTo>
                      <a:cubicBezTo>
                        <a:pt x="24647" y="189756"/>
                        <a:pt x="20330" y="193127"/>
                        <a:pt x="18747" y="197877"/>
                      </a:cubicBezTo>
                      <a:lnTo>
                        <a:pt x="14581" y="210374"/>
                      </a:lnTo>
                      <a:lnTo>
                        <a:pt x="12498" y="216623"/>
                      </a:lnTo>
                      <a:cubicBezTo>
                        <a:pt x="13192" y="226343"/>
                        <a:pt x="13505" y="236099"/>
                        <a:pt x="14581" y="245784"/>
                      </a:cubicBezTo>
                      <a:cubicBezTo>
                        <a:pt x="14897" y="248629"/>
                        <a:pt x="17225" y="251309"/>
                        <a:pt x="16664" y="254116"/>
                      </a:cubicBezTo>
                      <a:cubicBezTo>
                        <a:pt x="16360" y="255638"/>
                        <a:pt x="13887" y="255504"/>
                        <a:pt x="12498" y="256198"/>
                      </a:cubicBezTo>
                      <a:lnTo>
                        <a:pt x="12498" y="256198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F3DB46F4-6B20-49C3-A4E9-08774CEC1DBD}"/>
                    </a:ext>
                  </a:extLst>
                </p:cNvPr>
                <p:cNvSpPr/>
                <p:nvPr/>
              </p:nvSpPr>
              <p:spPr>
                <a:xfrm>
                  <a:off x="1964190" y="1805888"/>
                  <a:ext cx="48958" cy="247867"/>
                </a:xfrm>
                <a:custGeom>
                  <a:avLst/>
                  <a:gdLst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2082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  <a:gd name="connsiteX16" fmla="*/ 4165 w 48958"/>
                    <a:gd name="connsiteY16" fmla="*/ 245784 h 247867"/>
                    <a:gd name="connsiteX0" fmla="*/ 0 w 48958"/>
                    <a:gd name="connsiteY0" fmla="*/ 0 h 247867"/>
                    <a:gd name="connsiteX1" fmla="*/ 0 w 48958"/>
                    <a:gd name="connsiteY1" fmla="*/ 0 h 247867"/>
                    <a:gd name="connsiteX2" fmla="*/ 4165 w 48958"/>
                    <a:gd name="connsiteY2" fmla="*/ 35409 h 247867"/>
                    <a:gd name="connsiteX3" fmla="*/ 8331 w 48958"/>
                    <a:gd name="connsiteY3" fmla="*/ 41658 h 247867"/>
                    <a:gd name="connsiteX4" fmla="*/ 20829 w 48958"/>
                    <a:gd name="connsiteY4" fmla="*/ 52073 h 247867"/>
                    <a:gd name="connsiteX5" fmla="*/ 33326 w 48958"/>
                    <a:gd name="connsiteY5" fmla="*/ 62487 h 247867"/>
                    <a:gd name="connsiteX6" fmla="*/ 41658 w 48958"/>
                    <a:gd name="connsiteY6" fmla="*/ 74985 h 247867"/>
                    <a:gd name="connsiteX7" fmla="*/ 45824 w 48958"/>
                    <a:gd name="connsiteY7" fmla="*/ 91648 h 247867"/>
                    <a:gd name="connsiteX8" fmla="*/ 47907 w 48958"/>
                    <a:gd name="connsiteY8" fmla="*/ 97897 h 247867"/>
                    <a:gd name="connsiteX9" fmla="*/ 37492 w 48958"/>
                    <a:gd name="connsiteY9" fmla="*/ 162467 h 247867"/>
                    <a:gd name="connsiteX10" fmla="*/ 16663 w 48958"/>
                    <a:gd name="connsiteY10" fmla="*/ 187462 h 247867"/>
                    <a:gd name="connsiteX11" fmla="*/ 12497 w 48958"/>
                    <a:gd name="connsiteY11" fmla="*/ 193711 h 247867"/>
                    <a:gd name="connsiteX12" fmla="*/ 8331 w 48958"/>
                    <a:gd name="connsiteY12" fmla="*/ 199960 h 247867"/>
                    <a:gd name="connsiteX13" fmla="*/ 6248 w 48958"/>
                    <a:gd name="connsiteY13" fmla="*/ 212457 h 247867"/>
                    <a:gd name="connsiteX14" fmla="*/ 4165 w 48958"/>
                    <a:gd name="connsiteY14" fmla="*/ 218706 h 247867"/>
                    <a:gd name="connsiteX15" fmla="*/ 2082 w 48958"/>
                    <a:gd name="connsiteY15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958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89" y="805"/>
                        <a:pt x="3626" y="33434"/>
                        <a:pt x="4165" y="35409"/>
                      </a:cubicBezTo>
                      <a:cubicBezTo>
                        <a:pt x="4824" y="37824"/>
                        <a:pt x="6728" y="39735"/>
                        <a:pt x="8331" y="41658"/>
                      </a:cubicBezTo>
                      <a:cubicBezTo>
                        <a:pt x="16631" y="51618"/>
                        <a:pt x="11890" y="44623"/>
                        <a:pt x="20829" y="52073"/>
                      </a:cubicBezTo>
                      <a:cubicBezTo>
                        <a:pt x="36858" y="65432"/>
                        <a:pt x="17817" y="52150"/>
                        <a:pt x="33326" y="62487"/>
                      </a:cubicBezTo>
                      <a:cubicBezTo>
                        <a:pt x="36103" y="66653"/>
                        <a:pt x="40075" y="70235"/>
                        <a:pt x="41658" y="74985"/>
                      </a:cubicBezTo>
                      <a:cubicBezTo>
                        <a:pt x="46420" y="89270"/>
                        <a:pt x="40797" y="71540"/>
                        <a:pt x="45824" y="91648"/>
                      </a:cubicBezTo>
                      <a:cubicBezTo>
                        <a:pt x="46357" y="93778"/>
                        <a:pt x="47213" y="95814"/>
                        <a:pt x="47907" y="97897"/>
                      </a:cubicBezTo>
                      <a:cubicBezTo>
                        <a:pt x="46922" y="122514"/>
                        <a:pt x="55086" y="144871"/>
                        <a:pt x="37492" y="162467"/>
                      </a:cubicBezTo>
                      <a:cubicBezTo>
                        <a:pt x="21456" y="178504"/>
                        <a:pt x="28262" y="170064"/>
                        <a:pt x="16663" y="187462"/>
                      </a:cubicBezTo>
                      <a:lnTo>
                        <a:pt x="12497" y="193711"/>
                      </a:lnTo>
                      <a:lnTo>
                        <a:pt x="8331" y="199960"/>
                      </a:lnTo>
                      <a:cubicBezTo>
                        <a:pt x="7637" y="204126"/>
                        <a:pt x="7164" y="208334"/>
                        <a:pt x="6248" y="212457"/>
                      </a:cubicBezTo>
                      <a:cubicBezTo>
                        <a:pt x="5772" y="214600"/>
                        <a:pt x="4526" y="216540"/>
                        <a:pt x="4165" y="218706"/>
                      </a:cubicBezTo>
                      <a:cubicBezTo>
                        <a:pt x="1699" y="233504"/>
                        <a:pt x="2082" y="243354"/>
                        <a:pt x="2082" y="247867"/>
                      </a:cubicBez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90001391-B320-42B4-AC79-615A1C18C224}"/>
                    </a:ext>
                  </a:extLst>
                </p:cNvPr>
                <p:cNvSpPr/>
                <p:nvPr/>
              </p:nvSpPr>
              <p:spPr>
                <a:xfrm>
                  <a:off x="2010014" y="1810054"/>
                  <a:ext cx="39575" cy="247867"/>
                </a:xfrm>
                <a:custGeom>
                  <a:avLst/>
                  <a:gdLst>
                    <a:gd name="connsiteX0" fmla="*/ 0 w 39575"/>
                    <a:gd name="connsiteY0" fmla="*/ 0 h 247867"/>
                    <a:gd name="connsiteX1" fmla="*/ 0 w 39575"/>
                    <a:gd name="connsiteY1" fmla="*/ 0 h 247867"/>
                    <a:gd name="connsiteX2" fmla="*/ 4165 w 39575"/>
                    <a:gd name="connsiteY2" fmla="*/ 29161 h 247867"/>
                    <a:gd name="connsiteX3" fmla="*/ 8331 w 39575"/>
                    <a:gd name="connsiteY3" fmla="*/ 35409 h 247867"/>
                    <a:gd name="connsiteX4" fmla="*/ 18746 w 39575"/>
                    <a:gd name="connsiteY4" fmla="*/ 52073 h 247867"/>
                    <a:gd name="connsiteX5" fmla="*/ 22912 w 39575"/>
                    <a:gd name="connsiteY5" fmla="*/ 64570 h 247867"/>
                    <a:gd name="connsiteX6" fmla="*/ 24995 w 39575"/>
                    <a:gd name="connsiteY6" fmla="*/ 74985 h 247867"/>
                    <a:gd name="connsiteX7" fmla="*/ 33326 w 39575"/>
                    <a:gd name="connsiteY7" fmla="*/ 87482 h 247867"/>
                    <a:gd name="connsiteX8" fmla="*/ 37492 w 39575"/>
                    <a:gd name="connsiteY8" fmla="*/ 93731 h 247867"/>
                    <a:gd name="connsiteX9" fmla="*/ 39575 w 39575"/>
                    <a:gd name="connsiteY9" fmla="*/ 99980 h 247867"/>
                    <a:gd name="connsiteX10" fmla="*/ 37492 w 39575"/>
                    <a:gd name="connsiteY10" fmla="*/ 120809 h 247867"/>
                    <a:gd name="connsiteX11" fmla="*/ 35409 w 39575"/>
                    <a:gd name="connsiteY11" fmla="*/ 127058 h 247867"/>
                    <a:gd name="connsiteX12" fmla="*/ 33326 w 39575"/>
                    <a:gd name="connsiteY12" fmla="*/ 160384 h 247867"/>
                    <a:gd name="connsiteX13" fmla="*/ 31243 w 39575"/>
                    <a:gd name="connsiteY13" fmla="*/ 166633 h 247867"/>
                    <a:gd name="connsiteX14" fmla="*/ 24995 w 39575"/>
                    <a:gd name="connsiteY14" fmla="*/ 168716 h 247867"/>
                    <a:gd name="connsiteX15" fmla="*/ 20829 w 39575"/>
                    <a:gd name="connsiteY15" fmla="*/ 174965 h 247867"/>
                    <a:gd name="connsiteX16" fmla="*/ 16663 w 39575"/>
                    <a:gd name="connsiteY16" fmla="*/ 193711 h 247867"/>
                    <a:gd name="connsiteX17" fmla="*/ 14580 w 39575"/>
                    <a:gd name="connsiteY17" fmla="*/ 199960 h 247867"/>
                    <a:gd name="connsiteX18" fmla="*/ 10414 w 39575"/>
                    <a:gd name="connsiteY18" fmla="*/ 214540 h 247867"/>
                    <a:gd name="connsiteX19" fmla="*/ 8331 w 39575"/>
                    <a:gd name="connsiteY19" fmla="*/ 247867 h 247867"/>
                    <a:gd name="connsiteX20" fmla="*/ 8331 w 39575"/>
                    <a:gd name="connsiteY20" fmla="*/ 247867 h 24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575" h="24786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1" y="5837"/>
                        <a:pt x="160" y="21151"/>
                        <a:pt x="4165" y="29161"/>
                      </a:cubicBezTo>
                      <a:cubicBezTo>
                        <a:pt x="5284" y="31400"/>
                        <a:pt x="6942" y="33326"/>
                        <a:pt x="8331" y="35409"/>
                      </a:cubicBezTo>
                      <a:cubicBezTo>
                        <a:pt x="13289" y="50282"/>
                        <a:pt x="8843" y="45471"/>
                        <a:pt x="18746" y="52073"/>
                      </a:cubicBezTo>
                      <a:cubicBezTo>
                        <a:pt x="20135" y="56239"/>
                        <a:pt x="22051" y="60264"/>
                        <a:pt x="22912" y="64570"/>
                      </a:cubicBezTo>
                      <a:cubicBezTo>
                        <a:pt x="23606" y="68042"/>
                        <a:pt x="23530" y="71762"/>
                        <a:pt x="24995" y="74985"/>
                      </a:cubicBezTo>
                      <a:cubicBezTo>
                        <a:pt x="27067" y="79543"/>
                        <a:pt x="30549" y="83316"/>
                        <a:pt x="33326" y="87482"/>
                      </a:cubicBezTo>
                      <a:cubicBezTo>
                        <a:pt x="34715" y="89565"/>
                        <a:pt x="36700" y="91356"/>
                        <a:pt x="37492" y="93731"/>
                      </a:cubicBezTo>
                      <a:lnTo>
                        <a:pt x="39575" y="99980"/>
                      </a:lnTo>
                      <a:cubicBezTo>
                        <a:pt x="38881" y="106923"/>
                        <a:pt x="38553" y="113913"/>
                        <a:pt x="37492" y="120809"/>
                      </a:cubicBezTo>
                      <a:cubicBezTo>
                        <a:pt x="37158" y="122979"/>
                        <a:pt x="35639" y="124874"/>
                        <a:pt x="35409" y="127058"/>
                      </a:cubicBezTo>
                      <a:cubicBezTo>
                        <a:pt x="34244" y="138127"/>
                        <a:pt x="34491" y="149315"/>
                        <a:pt x="33326" y="160384"/>
                      </a:cubicBezTo>
                      <a:cubicBezTo>
                        <a:pt x="33096" y="162568"/>
                        <a:pt x="32795" y="165080"/>
                        <a:pt x="31243" y="166633"/>
                      </a:cubicBezTo>
                      <a:cubicBezTo>
                        <a:pt x="29691" y="168185"/>
                        <a:pt x="27078" y="168022"/>
                        <a:pt x="24995" y="168716"/>
                      </a:cubicBezTo>
                      <a:cubicBezTo>
                        <a:pt x="23606" y="170799"/>
                        <a:pt x="21949" y="172726"/>
                        <a:pt x="20829" y="174965"/>
                      </a:cubicBezTo>
                      <a:cubicBezTo>
                        <a:pt x="18015" y="180592"/>
                        <a:pt x="17943" y="187949"/>
                        <a:pt x="16663" y="193711"/>
                      </a:cubicBezTo>
                      <a:cubicBezTo>
                        <a:pt x="16187" y="195854"/>
                        <a:pt x="15183" y="197849"/>
                        <a:pt x="14580" y="199960"/>
                      </a:cubicBezTo>
                      <a:cubicBezTo>
                        <a:pt x="9349" y="218268"/>
                        <a:pt x="15408" y="199557"/>
                        <a:pt x="10414" y="214540"/>
                      </a:cubicBezTo>
                      <a:cubicBezTo>
                        <a:pt x="8285" y="246477"/>
                        <a:pt x="8331" y="235346"/>
                        <a:pt x="8331" y="247867"/>
                      </a:cubicBezTo>
                      <a:lnTo>
                        <a:pt x="8331" y="247867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5A4C9FF8-B146-49D0-8454-B447F3554FB0}"/>
                    </a:ext>
                  </a:extLst>
                </p:cNvPr>
                <p:cNvSpPr/>
                <p:nvPr/>
              </p:nvSpPr>
              <p:spPr>
                <a:xfrm>
                  <a:off x="2062087" y="1820468"/>
                  <a:ext cx="37492" cy="249950"/>
                </a:xfrm>
                <a:custGeom>
                  <a:avLst/>
                  <a:gdLst>
                    <a:gd name="connsiteX0" fmla="*/ 0 w 37492"/>
                    <a:gd name="connsiteY0" fmla="*/ 0 h 249950"/>
                    <a:gd name="connsiteX1" fmla="*/ 0 w 37492"/>
                    <a:gd name="connsiteY1" fmla="*/ 0 h 249950"/>
                    <a:gd name="connsiteX2" fmla="*/ 2082 w 37492"/>
                    <a:gd name="connsiteY2" fmla="*/ 18747 h 249950"/>
                    <a:gd name="connsiteX3" fmla="*/ 6248 w 37492"/>
                    <a:gd name="connsiteY3" fmla="*/ 24995 h 249950"/>
                    <a:gd name="connsiteX4" fmla="*/ 8331 w 37492"/>
                    <a:gd name="connsiteY4" fmla="*/ 31244 h 249950"/>
                    <a:gd name="connsiteX5" fmla="*/ 12497 w 37492"/>
                    <a:gd name="connsiteY5" fmla="*/ 37493 h 249950"/>
                    <a:gd name="connsiteX6" fmla="*/ 16663 w 37492"/>
                    <a:gd name="connsiteY6" fmla="*/ 49990 h 249950"/>
                    <a:gd name="connsiteX7" fmla="*/ 18746 w 37492"/>
                    <a:gd name="connsiteY7" fmla="*/ 64571 h 249950"/>
                    <a:gd name="connsiteX8" fmla="*/ 24995 w 37492"/>
                    <a:gd name="connsiteY8" fmla="*/ 83317 h 249950"/>
                    <a:gd name="connsiteX9" fmla="*/ 29160 w 37492"/>
                    <a:gd name="connsiteY9" fmla="*/ 95814 h 249950"/>
                    <a:gd name="connsiteX10" fmla="*/ 33326 w 37492"/>
                    <a:gd name="connsiteY10" fmla="*/ 102063 h 249950"/>
                    <a:gd name="connsiteX11" fmla="*/ 35409 w 37492"/>
                    <a:gd name="connsiteY11" fmla="*/ 110395 h 249950"/>
                    <a:gd name="connsiteX12" fmla="*/ 37492 w 37492"/>
                    <a:gd name="connsiteY12" fmla="*/ 116644 h 249950"/>
                    <a:gd name="connsiteX13" fmla="*/ 35409 w 37492"/>
                    <a:gd name="connsiteY13" fmla="*/ 158302 h 249950"/>
                    <a:gd name="connsiteX14" fmla="*/ 29160 w 37492"/>
                    <a:gd name="connsiteY14" fmla="*/ 172882 h 249950"/>
                    <a:gd name="connsiteX15" fmla="*/ 22912 w 37492"/>
                    <a:gd name="connsiteY15" fmla="*/ 177048 h 249950"/>
                    <a:gd name="connsiteX16" fmla="*/ 18746 w 37492"/>
                    <a:gd name="connsiteY16" fmla="*/ 183297 h 249950"/>
                    <a:gd name="connsiteX17" fmla="*/ 14580 w 37492"/>
                    <a:gd name="connsiteY17" fmla="*/ 195794 h 249950"/>
                    <a:gd name="connsiteX18" fmla="*/ 8331 w 37492"/>
                    <a:gd name="connsiteY18" fmla="*/ 199960 h 249950"/>
                    <a:gd name="connsiteX19" fmla="*/ 6248 w 37492"/>
                    <a:gd name="connsiteY19" fmla="*/ 208292 h 249950"/>
                    <a:gd name="connsiteX20" fmla="*/ 4165 w 37492"/>
                    <a:gd name="connsiteY20" fmla="*/ 214541 h 249950"/>
                    <a:gd name="connsiteX21" fmla="*/ 6248 w 37492"/>
                    <a:gd name="connsiteY21" fmla="*/ 249950 h 249950"/>
                    <a:gd name="connsiteX22" fmla="*/ 6248 w 37492"/>
                    <a:gd name="connsiteY22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7492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4" y="6249"/>
                        <a:pt x="557" y="12647"/>
                        <a:pt x="2082" y="18747"/>
                      </a:cubicBezTo>
                      <a:cubicBezTo>
                        <a:pt x="2689" y="21175"/>
                        <a:pt x="5128" y="22756"/>
                        <a:pt x="6248" y="24995"/>
                      </a:cubicBezTo>
                      <a:cubicBezTo>
                        <a:pt x="7230" y="26959"/>
                        <a:pt x="7349" y="29280"/>
                        <a:pt x="8331" y="31244"/>
                      </a:cubicBezTo>
                      <a:cubicBezTo>
                        <a:pt x="9451" y="33483"/>
                        <a:pt x="11480" y="35205"/>
                        <a:pt x="12497" y="37493"/>
                      </a:cubicBezTo>
                      <a:cubicBezTo>
                        <a:pt x="14280" y="41506"/>
                        <a:pt x="16663" y="49990"/>
                        <a:pt x="16663" y="49990"/>
                      </a:cubicBezTo>
                      <a:cubicBezTo>
                        <a:pt x="17357" y="54850"/>
                        <a:pt x="17642" y="59787"/>
                        <a:pt x="18746" y="64571"/>
                      </a:cubicBezTo>
                      <a:cubicBezTo>
                        <a:pt x="18746" y="64572"/>
                        <a:pt x="23954" y="80192"/>
                        <a:pt x="24995" y="83317"/>
                      </a:cubicBezTo>
                      <a:cubicBezTo>
                        <a:pt x="24997" y="83322"/>
                        <a:pt x="29156" y="95809"/>
                        <a:pt x="29160" y="95814"/>
                      </a:cubicBezTo>
                      <a:lnTo>
                        <a:pt x="33326" y="102063"/>
                      </a:lnTo>
                      <a:cubicBezTo>
                        <a:pt x="34020" y="104840"/>
                        <a:pt x="34623" y="107642"/>
                        <a:pt x="35409" y="110395"/>
                      </a:cubicBezTo>
                      <a:cubicBezTo>
                        <a:pt x="36012" y="112506"/>
                        <a:pt x="37492" y="114448"/>
                        <a:pt x="37492" y="116644"/>
                      </a:cubicBezTo>
                      <a:cubicBezTo>
                        <a:pt x="37492" y="130547"/>
                        <a:pt x="36564" y="144447"/>
                        <a:pt x="35409" y="158302"/>
                      </a:cubicBezTo>
                      <a:cubicBezTo>
                        <a:pt x="34974" y="163518"/>
                        <a:pt x="32942" y="169100"/>
                        <a:pt x="29160" y="172882"/>
                      </a:cubicBezTo>
                      <a:cubicBezTo>
                        <a:pt x="27390" y="174652"/>
                        <a:pt x="24995" y="175659"/>
                        <a:pt x="22912" y="177048"/>
                      </a:cubicBezTo>
                      <a:cubicBezTo>
                        <a:pt x="21523" y="179131"/>
                        <a:pt x="19763" y="181009"/>
                        <a:pt x="18746" y="183297"/>
                      </a:cubicBezTo>
                      <a:cubicBezTo>
                        <a:pt x="16963" y="187310"/>
                        <a:pt x="18234" y="193358"/>
                        <a:pt x="14580" y="195794"/>
                      </a:cubicBezTo>
                      <a:lnTo>
                        <a:pt x="8331" y="199960"/>
                      </a:lnTo>
                      <a:cubicBezTo>
                        <a:pt x="7637" y="202737"/>
                        <a:pt x="7034" y="205539"/>
                        <a:pt x="6248" y="208292"/>
                      </a:cubicBezTo>
                      <a:cubicBezTo>
                        <a:pt x="5645" y="210403"/>
                        <a:pt x="4165" y="212345"/>
                        <a:pt x="4165" y="214541"/>
                      </a:cubicBezTo>
                      <a:cubicBezTo>
                        <a:pt x="4165" y="226364"/>
                        <a:pt x="6248" y="249950"/>
                        <a:pt x="6248" y="249950"/>
                      </a:cubicBezTo>
                      <a:lnTo>
                        <a:pt x="6248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D4EF38E5-7048-49F2-80EC-D267AB965FC7}"/>
                    </a:ext>
                  </a:extLst>
                </p:cNvPr>
                <p:cNvSpPr/>
                <p:nvPr/>
              </p:nvSpPr>
              <p:spPr>
                <a:xfrm>
                  <a:off x="2107911" y="1826717"/>
                  <a:ext cx="29161" cy="249950"/>
                </a:xfrm>
                <a:custGeom>
                  <a:avLst/>
                  <a:gdLst>
                    <a:gd name="connsiteX0" fmla="*/ 0 w 29161"/>
                    <a:gd name="connsiteY0" fmla="*/ 0 h 249950"/>
                    <a:gd name="connsiteX1" fmla="*/ 0 w 29161"/>
                    <a:gd name="connsiteY1" fmla="*/ 0 h 249950"/>
                    <a:gd name="connsiteX2" fmla="*/ 4166 w 29161"/>
                    <a:gd name="connsiteY2" fmla="*/ 24995 h 249950"/>
                    <a:gd name="connsiteX3" fmla="*/ 8331 w 29161"/>
                    <a:gd name="connsiteY3" fmla="*/ 31244 h 249950"/>
                    <a:gd name="connsiteX4" fmla="*/ 12497 w 29161"/>
                    <a:gd name="connsiteY4" fmla="*/ 43741 h 249950"/>
                    <a:gd name="connsiteX5" fmla="*/ 14580 w 29161"/>
                    <a:gd name="connsiteY5" fmla="*/ 49990 h 249950"/>
                    <a:gd name="connsiteX6" fmla="*/ 24995 w 29161"/>
                    <a:gd name="connsiteY6" fmla="*/ 77068 h 249950"/>
                    <a:gd name="connsiteX7" fmla="*/ 29161 w 29161"/>
                    <a:gd name="connsiteY7" fmla="*/ 83317 h 249950"/>
                    <a:gd name="connsiteX8" fmla="*/ 27078 w 29161"/>
                    <a:gd name="connsiteY8" fmla="*/ 160385 h 249950"/>
                    <a:gd name="connsiteX9" fmla="*/ 24995 w 29161"/>
                    <a:gd name="connsiteY9" fmla="*/ 166633 h 249950"/>
                    <a:gd name="connsiteX10" fmla="*/ 16663 w 29161"/>
                    <a:gd name="connsiteY10" fmla="*/ 179131 h 249950"/>
                    <a:gd name="connsiteX11" fmla="*/ 12497 w 29161"/>
                    <a:gd name="connsiteY11" fmla="*/ 185380 h 249950"/>
                    <a:gd name="connsiteX12" fmla="*/ 10414 w 29161"/>
                    <a:gd name="connsiteY12" fmla="*/ 191628 h 249950"/>
                    <a:gd name="connsiteX13" fmla="*/ 2083 w 29161"/>
                    <a:gd name="connsiteY13" fmla="*/ 204126 h 249950"/>
                    <a:gd name="connsiteX14" fmla="*/ 4166 w 29161"/>
                    <a:gd name="connsiteY14" fmla="*/ 249950 h 249950"/>
                    <a:gd name="connsiteX15" fmla="*/ 4166 w 29161"/>
                    <a:gd name="connsiteY15" fmla="*/ 249950 h 249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161" h="24995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60" y="5944"/>
                        <a:pt x="676" y="18015"/>
                        <a:pt x="4166" y="24995"/>
                      </a:cubicBezTo>
                      <a:cubicBezTo>
                        <a:pt x="5285" y="27234"/>
                        <a:pt x="7314" y="28956"/>
                        <a:pt x="8331" y="31244"/>
                      </a:cubicBezTo>
                      <a:cubicBezTo>
                        <a:pt x="10114" y="35257"/>
                        <a:pt x="11108" y="39575"/>
                        <a:pt x="12497" y="43741"/>
                      </a:cubicBezTo>
                      <a:lnTo>
                        <a:pt x="14580" y="49990"/>
                      </a:lnTo>
                      <a:cubicBezTo>
                        <a:pt x="17371" y="69527"/>
                        <a:pt x="13940" y="60485"/>
                        <a:pt x="24995" y="77068"/>
                      </a:cubicBezTo>
                      <a:lnTo>
                        <a:pt x="29161" y="83317"/>
                      </a:lnTo>
                      <a:cubicBezTo>
                        <a:pt x="28467" y="109006"/>
                        <a:pt x="28361" y="134718"/>
                        <a:pt x="27078" y="160385"/>
                      </a:cubicBezTo>
                      <a:cubicBezTo>
                        <a:pt x="26968" y="162578"/>
                        <a:pt x="26061" y="164714"/>
                        <a:pt x="24995" y="166633"/>
                      </a:cubicBezTo>
                      <a:cubicBezTo>
                        <a:pt x="22563" y="171010"/>
                        <a:pt x="19440" y="174965"/>
                        <a:pt x="16663" y="179131"/>
                      </a:cubicBezTo>
                      <a:cubicBezTo>
                        <a:pt x="15274" y="181214"/>
                        <a:pt x="13289" y="183005"/>
                        <a:pt x="12497" y="185380"/>
                      </a:cubicBezTo>
                      <a:cubicBezTo>
                        <a:pt x="11803" y="187463"/>
                        <a:pt x="11480" y="189709"/>
                        <a:pt x="10414" y="191628"/>
                      </a:cubicBezTo>
                      <a:cubicBezTo>
                        <a:pt x="7983" y="196005"/>
                        <a:pt x="2083" y="204126"/>
                        <a:pt x="2083" y="204126"/>
                      </a:cubicBezTo>
                      <a:cubicBezTo>
                        <a:pt x="4275" y="245781"/>
                        <a:pt x="4166" y="230491"/>
                        <a:pt x="4166" y="249950"/>
                      </a:cubicBezTo>
                      <a:lnTo>
                        <a:pt x="4166" y="249950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2DF50651-3925-4F74-8394-FF2E5C51D021}"/>
                    </a:ext>
                  </a:extLst>
                </p:cNvPr>
                <p:cNvSpPr/>
                <p:nvPr/>
              </p:nvSpPr>
              <p:spPr>
                <a:xfrm>
                  <a:off x="2149213" y="1862127"/>
                  <a:ext cx="42014" cy="252032"/>
                </a:xfrm>
                <a:custGeom>
                  <a:avLst/>
                  <a:gdLst>
                    <a:gd name="connsiteX0" fmla="*/ 12854 w 42014"/>
                    <a:gd name="connsiteY0" fmla="*/ 0 h 252032"/>
                    <a:gd name="connsiteX1" fmla="*/ 12854 w 42014"/>
                    <a:gd name="connsiteY1" fmla="*/ 0 h 252032"/>
                    <a:gd name="connsiteX2" fmla="*/ 14936 w 42014"/>
                    <a:gd name="connsiteY2" fmla="*/ 18746 h 252032"/>
                    <a:gd name="connsiteX3" fmla="*/ 23268 w 42014"/>
                    <a:gd name="connsiteY3" fmla="*/ 45824 h 252032"/>
                    <a:gd name="connsiteX4" fmla="*/ 29517 w 42014"/>
                    <a:gd name="connsiteY4" fmla="*/ 49990 h 252032"/>
                    <a:gd name="connsiteX5" fmla="*/ 33683 w 42014"/>
                    <a:gd name="connsiteY5" fmla="*/ 62487 h 252032"/>
                    <a:gd name="connsiteX6" fmla="*/ 35766 w 42014"/>
                    <a:gd name="connsiteY6" fmla="*/ 68736 h 252032"/>
                    <a:gd name="connsiteX7" fmla="*/ 37849 w 42014"/>
                    <a:gd name="connsiteY7" fmla="*/ 85399 h 252032"/>
                    <a:gd name="connsiteX8" fmla="*/ 39931 w 42014"/>
                    <a:gd name="connsiteY8" fmla="*/ 91648 h 252032"/>
                    <a:gd name="connsiteX9" fmla="*/ 42014 w 42014"/>
                    <a:gd name="connsiteY9" fmla="*/ 108311 h 252032"/>
                    <a:gd name="connsiteX10" fmla="*/ 39931 w 42014"/>
                    <a:gd name="connsiteY10" fmla="*/ 152052 h 252032"/>
                    <a:gd name="connsiteX11" fmla="*/ 29517 w 42014"/>
                    <a:gd name="connsiteY11" fmla="*/ 170799 h 252032"/>
                    <a:gd name="connsiteX12" fmla="*/ 25351 w 42014"/>
                    <a:gd name="connsiteY12" fmla="*/ 177047 h 252032"/>
                    <a:gd name="connsiteX13" fmla="*/ 19102 w 42014"/>
                    <a:gd name="connsiteY13" fmla="*/ 183296 h 252032"/>
                    <a:gd name="connsiteX14" fmla="*/ 6605 w 42014"/>
                    <a:gd name="connsiteY14" fmla="*/ 204125 h 252032"/>
                    <a:gd name="connsiteX15" fmla="*/ 2439 w 42014"/>
                    <a:gd name="connsiteY15" fmla="*/ 216623 h 252032"/>
                    <a:gd name="connsiteX16" fmla="*/ 356 w 42014"/>
                    <a:gd name="connsiteY16" fmla="*/ 222872 h 252032"/>
                    <a:gd name="connsiteX17" fmla="*/ 4522 w 42014"/>
                    <a:gd name="connsiteY17" fmla="*/ 252032 h 252032"/>
                    <a:gd name="connsiteX18" fmla="*/ 4522 w 42014"/>
                    <a:gd name="connsiteY18" fmla="*/ 252032 h 25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014" h="252032">
                      <a:moveTo>
                        <a:pt x="12854" y="0"/>
                      </a:moveTo>
                      <a:lnTo>
                        <a:pt x="12854" y="0"/>
                      </a:lnTo>
                      <a:cubicBezTo>
                        <a:pt x="13548" y="6249"/>
                        <a:pt x="14156" y="12507"/>
                        <a:pt x="14936" y="18746"/>
                      </a:cubicBezTo>
                      <a:cubicBezTo>
                        <a:pt x="16034" y="27530"/>
                        <a:pt x="16361" y="38917"/>
                        <a:pt x="23268" y="45824"/>
                      </a:cubicBezTo>
                      <a:cubicBezTo>
                        <a:pt x="25038" y="47594"/>
                        <a:pt x="27434" y="48601"/>
                        <a:pt x="29517" y="49990"/>
                      </a:cubicBezTo>
                      <a:lnTo>
                        <a:pt x="33683" y="62487"/>
                      </a:lnTo>
                      <a:lnTo>
                        <a:pt x="35766" y="68736"/>
                      </a:lnTo>
                      <a:cubicBezTo>
                        <a:pt x="36460" y="74290"/>
                        <a:pt x="36848" y="79892"/>
                        <a:pt x="37849" y="85399"/>
                      </a:cubicBezTo>
                      <a:cubicBezTo>
                        <a:pt x="38242" y="87559"/>
                        <a:pt x="39538" y="89488"/>
                        <a:pt x="39931" y="91648"/>
                      </a:cubicBezTo>
                      <a:cubicBezTo>
                        <a:pt x="40932" y="97155"/>
                        <a:pt x="41320" y="102757"/>
                        <a:pt x="42014" y="108311"/>
                      </a:cubicBezTo>
                      <a:cubicBezTo>
                        <a:pt x="41320" y="122891"/>
                        <a:pt x="41143" y="137506"/>
                        <a:pt x="39931" y="152052"/>
                      </a:cubicBezTo>
                      <a:cubicBezTo>
                        <a:pt x="39407" y="158340"/>
                        <a:pt x="31905" y="167218"/>
                        <a:pt x="29517" y="170799"/>
                      </a:cubicBezTo>
                      <a:cubicBezTo>
                        <a:pt x="28128" y="172882"/>
                        <a:pt x="27121" y="175277"/>
                        <a:pt x="25351" y="177047"/>
                      </a:cubicBezTo>
                      <a:cubicBezTo>
                        <a:pt x="23268" y="179130"/>
                        <a:pt x="20910" y="180971"/>
                        <a:pt x="19102" y="183296"/>
                      </a:cubicBezTo>
                      <a:cubicBezTo>
                        <a:pt x="15079" y="188469"/>
                        <a:pt x="9271" y="197461"/>
                        <a:pt x="6605" y="204125"/>
                      </a:cubicBezTo>
                      <a:cubicBezTo>
                        <a:pt x="4974" y="208202"/>
                        <a:pt x="3828" y="212457"/>
                        <a:pt x="2439" y="216623"/>
                      </a:cubicBezTo>
                      <a:lnTo>
                        <a:pt x="356" y="222872"/>
                      </a:lnTo>
                      <a:cubicBezTo>
                        <a:pt x="2514" y="250929"/>
                        <a:pt x="-3964" y="243550"/>
                        <a:pt x="4522" y="252032"/>
                      </a:cubicBezTo>
                      <a:lnTo>
                        <a:pt x="4522" y="252032"/>
                      </a:lnTo>
                    </a:path>
                  </a:pathLst>
                </a:custGeom>
                <a:noFill/>
                <a:ln w="22225" cap="rnd">
                  <a:solidFill>
                    <a:srgbClr val="FFA7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6C88696-4B0B-4B14-BEA0-3AF9130AB6F1}"/>
                  </a:ext>
                </a:extLst>
              </p:cNvPr>
              <p:cNvSpPr/>
              <p:nvPr/>
            </p:nvSpPr>
            <p:spPr>
              <a:xfrm>
                <a:off x="3439967" y="1527493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5E292BE-3846-4F56-83C4-284FD4AA0447}"/>
                  </a:ext>
                </a:extLst>
              </p:cNvPr>
              <p:cNvSpPr/>
              <p:nvPr/>
            </p:nvSpPr>
            <p:spPr>
              <a:xfrm>
                <a:off x="3487875" y="1525410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6BA1850-1EAD-451A-82A3-15645F16EF2E}"/>
                  </a:ext>
                </a:extLst>
              </p:cNvPr>
              <p:cNvSpPr/>
              <p:nvPr/>
            </p:nvSpPr>
            <p:spPr>
              <a:xfrm>
                <a:off x="3533699" y="1529576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B78636A4-533F-4E95-9C1F-A8FD580928F3}"/>
                  </a:ext>
                </a:extLst>
              </p:cNvPr>
              <p:cNvSpPr/>
              <p:nvPr/>
            </p:nvSpPr>
            <p:spPr>
              <a:xfrm>
                <a:off x="3585772" y="1539990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AA071379-70C4-4CEC-98B6-2F8B5150C409}"/>
                  </a:ext>
                </a:extLst>
              </p:cNvPr>
              <p:cNvSpPr/>
              <p:nvPr/>
            </p:nvSpPr>
            <p:spPr>
              <a:xfrm>
                <a:off x="3631596" y="1546239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2988D5F-6DFC-4A30-84FF-EA734D43A22E}"/>
                  </a:ext>
                </a:extLst>
              </p:cNvPr>
              <p:cNvSpPr/>
              <p:nvPr/>
            </p:nvSpPr>
            <p:spPr>
              <a:xfrm>
                <a:off x="3672898" y="1581649"/>
                <a:ext cx="42014" cy="252032"/>
              </a:xfrm>
              <a:custGeom>
                <a:avLst/>
                <a:gdLst>
                  <a:gd name="connsiteX0" fmla="*/ 12854 w 42014"/>
                  <a:gd name="connsiteY0" fmla="*/ 0 h 252032"/>
                  <a:gd name="connsiteX1" fmla="*/ 12854 w 42014"/>
                  <a:gd name="connsiteY1" fmla="*/ 0 h 252032"/>
                  <a:gd name="connsiteX2" fmla="*/ 14936 w 42014"/>
                  <a:gd name="connsiteY2" fmla="*/ 18746 h 252032"/>
                  <a:gd name="connsiteX3" fmla="*/ 23268 w 42014"/>
                  <a:gd name="connsiteY3" fmla="*/ 45824 h 252032"/>
                  <a:gd name="connsiteX4" fmla="*/ 29517 w 42014"/>
                  <a:gd name="connsiteY4" fmla="*/ 49990 h 252032"/>
                  <a:gd name="connsiteX5" fmla="*/ 33683 w 42014"/>
                  <a:gd name="connsiteY5" fmla="*/ 62487 h 252032"/>
                  <a:gd name="connsiteX6" fmla="*/ 35766 w 42014"/>
                  <a:gd name="connsiteY6" fmla="*/ 68736 h 252032"/>
                  <a:gd name="connsiteX7" fmla="*/ 37849 w 42014"/>
                  <a:gd name="connsiteY7" fmla="*/ 85399 h 252032"/>
                  <a:gd name="connsiteX8" fmla="*/ 39931 w 42014"/>
                  <a:gd name="connsiteY8" fmla="*/ 91648 h 252032"/>
                  <a:gd name="connsiteX9" fmla="*/ 42014 w 42014"/>
                  <a:gd name="connsiteY9" fmla="*/ 108311 h 252032"/>
                  <a:gd name="connsiteX10" fmla="*/ 39931 w 42014"/>
                  <a:gd name="connsiteY10" fmla="*/ 152052 h 252032"/>
                  <a:gd name="connsiteX11" fmla="*/ 29517 w 42014"/>
                  <a:gd name="connsiteY11" fmla="*/ 170799 h 252032"/>
                  <a:gd name="connsiteX12" fmla="*/ 25351 w 42014"/>
                  <a:gd name="connsiteY12" fmla="*/ 177047 h 252032"/>
                  <a:gd name="connsiteX13" fmla="*/ 19102 w 42014"/>
                  <a:gd name="connsiteY13" fmla="*/ 183296 h 252032"/>
                  <a:gd name="connsiteX14" fmla="*/ 6605 w 42014"/>
                  <a:gd name="connsiteY14" fmla="*/ 204125 h 252032"/>
                  <a:gd name="connsiteX15" fmla="*/ 2439 w 42014"/>
                  <a:gd name="connsiteY15" fmla="*/ 216623 h 252032"/>
                  <a:gd name="connsiteX16" fmla="*/ 356 w 42014"/>
                  <a:gd name="connsiteY16" fmla="*/ 222872 h 252032"/>
                  <a:gd name="connsiteX17" fmla="*/ 4522 w 42014"/>
                  <a:gd name="connsiteY17" fmla="*/ 252032 h 252032"/>
                  <a:gd name="connsiteX18" fmla="*/ 4522 w 42014"/>
                  <a:gd name="connsiteY18" fmla="*/ 252032 h 25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014" h="252032">
                    <a:moveTo>
                      <a:pt x="12854" y="0"/>
                    </a:moveTo>
                    <a:lnTo>
                      <a:pt x="12854" y="0"/>
                    </a:lnTo>
                    <a:cubicBezTo>
                      <a:pt x="13548" y="6249"/>
                      <a:pt x="14156" y="12507"/>
                      <a:pt x="14936" y="18746"/>
                    </a:cubicBezTo>
                    <a:cubicBezTo>
                      <a:pt x="16034" y="27530"/>
                      <a:pt x="16361" y="38917"/>
                      <a:pt x="23268" y="45824"/>
                    </a:cubicBezTo>
                    <a:cubicBezTo>
                      <a:pt x="25038" y="47594"/>
                      <a:pt x="27434" y="48601"/>
                      <a:pt x="29517" y="49990"/>
                    </a:cubicBezTo>
                    <a:lnTo>
                      <a:pt x="33683" y="62487"/>
                    </a:lnTo>
                    <a:lnTo>
                      <a:pt x="35766" y="68736"/>
                    </a:lnTo>
                    <a:cubicBezTo>
                      <a:pt x="36460" y="74290"/>
                      <a:pt x="36848" y="79892"/>
                      <a:pt x="37849" y="85399"/>
                    </a:cubicBezTo>
                    <a:cubicBezTo>
                      <a:pt x="38242" y="87559"/>
                      <a:pt x="39538" y="89488"/>
                      <a:pt x="39931" y="91648"/>
                    </a:cubicBezTo>
                    <a:cubicBezTo>
                      <a:pt x="40932" y="97155"/>
                      <a:pt x="41320" y="102757"/>
                      <a:pt x="42014" y="108311"/>
                    </a:cubicBezTo>
                    <a:cubicBezTo>
                      <a:pt x="41320" y="122891"/>
                      <a:pt x="41143" y="137506"/>
                      <a:pt x="39931" y="152052"/>
                    </a:cubicBezTo>
                    <a:cubicBezTo>
                      <a:pt x="39407" y="158340"/>
                      <a:pt x="31905" y="167218"/>
                      <a:pt x="29517" y="170799"/>
                    </a:cubicBezTo>
                    <a:cubicBezTo>
                      <a:pt x="28128" y="172882"/>
                      <a:pt x="27121" y="175277"/>
                      <a:pt x="25351" y="177047"/>
                    </a:cubicBezTo>
                    <a:cubicBezTo>
                      <a:pt x="23268" y="179130"/>
                      <a:pt x="20910" y="180971"/>
                      <a:pt x="19102" y="183296"/>
                    </a:cubicBezTo>
                    <a:cubicBezTo>
                      <a:pt x="15079" y="188469"/>
                      <a:pt x="9271" y="197461"/>
                      <a:pt x="6605" y="204125"/>
                    </a:cubicBezTo>
                    <a:cubicBezTo>
                      <a:pt x="4974" y="208202"/>
                      <a:pt x="3828" y="212457"/>
                      <a:pt x="2439" y="216623"/>
                    </a:cubicBezTo>
                    <a:lnTo>
                      <a:pt x="356" y="222872"/>
                    </a:lnTo>
                    <a:cubicBezTo>
                      <a:pt x="2514" y="250929"/>
                      <a:pt x="-3964" y="243550"/>
                      <a:pt x="4522" y="252032"/>
                    </a:cubicBezTo>
                    <a:lnTo>
                      <a:pt x="4522" y="252032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41D57AF5-08D1-40F7-8107-848B5799D9B0}"/>
                  </a:ext>
                </a:extLst>
              </p:cNvPr>
              <p:cNvGrpSpPr/>
              <p:nvPr/>
            </p:nvGrpSpPr>
            <p:grpSpPr>
              <a:xfrm>
                <a:off x="3262900" y="1767420"/>
                <a:ext cx="506734" cy="715506"/>
                <a:chOff x="664078" y="1946983"/>
                <a:chExt cx="506734" cy="715506"/>
              </a:xfrm>
            </p:grpSpPr>
            <p:sp>
              <p:nvSpPr>
                <p:cNvPr id="131" name="Rectangle: Rounded Corners 130">
                  <a:extLst>
                    <a:ext uri="{FF2B5EF4-FFF2-40B4-BE49-F238E27FC236}">
                      <a16:creationId xmlns:a16="http://schemas.microsoft.com/office/drawing/2014/main" id="{B5AD4D9E-F8C5-4325-B09D-A97639513E87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3C049EB2-22D2-4DB1-9FF7-CE24418DFE0E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198A524-499D-45D2-8D07-183B76A222E9}"/>
                  </a:ext>
                </a:extLst>
              </p:cNvPr>
              <p:cNvSpPr/>
              <p:nvPr/>
            </p:nvSpPr>
            <p:spPr>
              <a:xfrm>
                <a:off x="3287915" y="1558737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6CC3DF5-9B32-40DE-B595-58556C90C511}"/>
                  </a:ext>
                </a:extLst>
              </p:cNvPr>
              <p:cNvSpPr/>
              <p:nvPr/>
            </p:nvSpPr>
            <p:spPr>
              <a:xfrm>
                <a:off x="3342070" y="1542073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A3D69CF0-9D74-494D-B0AE-AA0308773F67}"/>
                  </a:ext>
                </a:extLst>
              </p:cNvPr>
              <p:cNvSpPr/>
              <p:nvPr/>
            </p:nvSpPr>
            <p:spPr>
              <a:xfrm>
                <a:off x="3389839" y="1535825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Dendritic Cell">
              <a:extLst>
                <a:ext uri="{FF2B5EF4-FFF2-40B4-BE49-F238E27FC236}">
                  <a16:creationId xmlns:a16="http://schemas.microsoft.com/office/drawing/2014/main" id="{1DE60FE4-6D29-423A-8BDC-0E51AFEBCD30}"/>
                </a:ext>
              </a:extLst>
            </p:cNvPr>
            <p:cNvGrpSpPr/>
            <p:nvPr/>
          </p:nvGrpSpPr>
          <p:grpSpPr>
            <a:xfrm>
              <a:off x="8827707" y="4977797"/>
              <a:ext cx="593022" cy="872526"/>
              <a:chOff x="2755356" y="1735922"/>
              <a:chExt cx="1027000" cy="1511046"/>
            </a:xfrm>
          </p:grpSpPr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82C0D7E2-08F2-4610-96AC-DF502871676D}"/>
                  </a:ext>
                </a:extLst>
              </p:cNvPr>
              <p:cNvSpPr/>
              <p:nvPr/>
            </p:nvSpPr>
            <p:spPr>
              <a:xfrm>
                <a:off x="2755356" y="1735922"/>
                <a:ext cx="1027000" cy="1511046"/>
              </a:xfrm>
              <a:custGeom>
                <a:avLst/>
                <a:gdLst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56774 w 1034979"/>
                  <a:gd name="connsiteY22" fmla="*/ 909792 h 1509906"/>
                  <a:gd name="connsiteX23" fmla="*/ 145344 w 1034979"/>
                  <a:gd name="connsiteY23" fmla="*/ 905982 h 1509906"/>
                  <a:gd name="connsiteX24" fmla="*/ 139629 w 1034979"/>
                  <a:gd name="connsiteY24" fmla="*/ 902172 h 1509906"/>
                  <a:gd name="connsiteX25" fmla="*/ 133914 w 1034979"/>
                  <a:gd name="connsiteY25" fmla="*/ 900267 h 1509906"/>
                  <a:gd name="connsiteX26" fmla="*/ 116769 w 1034979"/>
                  <a:gd name="connsiteY26" fmla="*/ 896457 h 1509906"/>
                  <a:gd name="connsiteX27" fmla="*/ 111054 w 1034979"/>
                  <a:gd name="connsiteY27" fmla="*/ 890742 h 1509906"/>
                  <a:gd name="connsiteX28" fmla="*/ 101529 w 1034979"/>
                  <a:gd name="connsiteY28" fmla="*/ 873597 h 1509906"/>
                  <a:gd name="connsiteX29" fmla="*/ 84384 w 1034979"/>
                  <a:gd name="connsiteY29" fmla="*/ 865977 h 1509906"/>
                  <a:gd name="connsiteX30" fmla="*/ 78669 w 1034979"/>
                  <a:gd name="connsiteY30" fmla="*/ 864072 h 1509906"/>
                  <a:gd name="connsiteX31" fmla="*/ 59619 w 1034979"/>
                  <a:gd name="connsiteY31" fmla="*/ 867882 h 1509906"/>
                  <a:gd name="connsiteX32" fmla="*/ 53904 w 1034979"/>
                  <a:gd name="connsiteY32" fmla="*/ 871692 h 1509906"/>
                  <a:gd name="connsiteX33" fmla="*/ 50094 w 1034979"/>
                  <a:gd name="connsiteY33" fmla="*/ 877407 h 1509906"/>
                  <a:gd name="connsiteX34" fmla="*/ 46284 w 1034979"/>
                  <a:gd name="connsiteY34" fmla="*/ 888837 h 1509906"/>
                  <a:gd name="connsiteX35" fmla="*/ 50094 w 1034979"/>
                  <a:gd name="connsiteY35" fmla="*/ 926937 h 1509906"/>
                  <a:gd name="connsiteX36" fmla="*/ 53904 w 1034979"/>
                  <a:gd name="connsiteY36" fmla="*/ 932652 h 1509906"/>
                  <a:gd name="connsiteX37" fmla="*/ 59619 w 1034979"/>
                  <a:gd name="connsiteY37" fmla="*/ 936462 h 1509906"/>
                  <a:gd name="connsiteX38" fmla="*/ 63429 w 1034979"/>
                  <a:gd name="connsiteY38" fmla="*/ 942177 h 1509906"/>
                  <a:gd name="connsiteX39" fmla="*/ 80574 w 1034979"/>
                  <a:gd name="connsiteY39" fmla="*/ 951702 h 1509906"/>
                  <a:gd name="connsiteX40" fmla="*/ 103434 w 1034979"/>
                  <a:gd name="connsiteY40" fmla="*/ 953607 h 1509906"/>
                  <a:gd name="connsiteX41" fmla="*/ 124389 w 1034979"/>
                  <a:gd name="connsiteY41" fmla="*/ 959322 h 1509906"/>
                  <a:gd name="connsiteX42" fmla="*/ 130104 w 1034979"/>
                  <a:gd name="connsiteY42" fmla="*/ 961227 h 1509906"/>
                  <a:gd name="connsiteX43" fmla="*/ 135819 w 1034979"/>
                  <a:gd name="connsiteY43" fmla="*/ 966942 h 1509906"/>
                  <a:gd name="connsiteX44" fmla="*/ 143439 w 1034979"/>
                  <a:gd name="connsiteY44" fmla="*/ 968847 h 1509906"/>
                  <a:gd name="connsiteX45" fmla="*/ 166299 w 1034979"/>
                  <a:gd name="connsiteY45" fmla="*/ 972657 h 1509906"/>
                  <a:gd name="connsiteX46" fmla="*/ 191064 w 1034979"/>
                  <a:gd name="connsiteY46" fmla="*/ 978372 h 1509906"/>
                  <a:gd name="connsiteX47" fmla="*/ 208209 w 1034979"/>
                  <a:gd name="connsiteY47" fmla="*/ 984087 h 1509906"/>
                  <a:gd name="connsiteX48" fmla="*/ 213924 w 1034979"/>
                  <a:gd name="connsiteY48" fmla="*/ 985992 h 1509906"/>
                  <a:gd name="connsiteX49" fmla="*/ 229164 w 1034979"/>
                  <a:gd name="connsiteY49" fmla="*/ 989802 h 1509906"/>
                  <a:gd name="connsiteX50" fmla="*/ 248214 w 1034979"/>
                  <a:gd name="connsiteY50" fmla="*/ 995517 h 1509906"/>
                  <a:gd name="connsiteX51" fmla="*/ 253929 w 1034979"/>
                  <a:gd name="connsiteY51" fmla="*/ 999327 h 1509906"/>
                  <a:gd name="connsiteX52" fmla="*/ 267264 w 1034979"/>
                  <a:gd name="connsiteY52" fmla="*/ 1014567 h 1509906"/>
                  <a:gd name="connsiteX53" fmla="*/ 272979 w 1034979"/>
                  <a:gd name="connsiteY53" fmla="*/ 1033617 h 1509906"/>
                  <a:gd name="connsiteX54" fmla="*/ 274884 w 1034979"/>
                  <a:gd name="connsiteY54" fmla="*/ 1039332 h 1509906"/>
                  <a:gd name="connsiteX55" fmla="*/ 276789 w 1034979"/>
                  <a:gd name="connsiteY55" fmla="*/ 1045047 h 1509906"/>
                  <a:gd name="connsiteX56" fmla="*/ 278694 w 1034979"/>
                  <a:gd name="connsiteY56" fmla="*/ 1069812 h 1509906"/>
                  <a:gd name="connsiteX57" fmla="*/ 280599 w 1034979"/>
                  <a:gd name="connsiteY57" fmla="*/ 1075527 h 1509906"/>
                  <a:gd name="connsiteX58" fmla="*/ 278694 w 1034979"/>
                  <a:gd name="connsiteY58" fmla="*/ 1094577 h 1509906"/>
                  <a:gd name="connsiteX59" fmla="*/ 276789 w 1034979"/>
                  <a:gd name="connsiteY59" fmla="*/ 1104102 h 1509906"/>
                  <a:gd name="connsiteX60" fmla="*/ 263454 w 1034979"/>
                  <a:gd name="connsiteY60" fmla="*/ 1117437 h 1509906"/>
                  <a:gd name="connsiteX61" fmla="*/ 252024 w 1034979"/>
                  <a:gd name="connsiteY61" fmla="*/ 1125057 h 1509906"/>
                  <a:gd name="connsiteX62" fmla="*/ 240594 w 1034979"/>
                  <a:gd name="connsiteY62" fmla="*/ 1128867 h 1509906"/>
                  <a:gd name="connsiteX63" fmla="*/ 126294 w 1034979"/>
                  <a:gd name="connsiteY63" fmla="*/ 1128867 h 1509906"/>
                  <a:gd name="connsiteX64" fmla="*/ 120579 w 1034979"/>
                  <a:gd name="connsiteY64" fmla="*/ 1130772 h 1509906"/>
                  <a:gd name="connsiteX65" fmla="*/ 105339 w 1034979"/>
                  <a:gd name="connsiteY65" fmla="*/ 1132677 h 1509906"/>
                  <a:gd name="connsiteX66" fmla="*/ 88194 w 1034979"/>
                  <a:gd name="connsiteY66" fmla="*/ 1138392 h 1509906"/>
                  <a:gd name="connsiteX67" fmla="*/ 82479 w 1034979"/>
                  <a:gd name="connsiteY67" fmla="*/ 1140297 h 1509906"/>
                  <a:gd name="connsiteX68" fmla="*/ 76764 w 1034979"/>
                  <a:gd name="connsiteY68" fmla="*/ 1144107 h 1509906"/>
                  <a:gd name="connsiteX69" fmla="*/ 65334 w 1034979"/>
                  <a:gd name="connsiteY69" fmla="*/ 1146012 h 1509906"/>
                  <a:gd name="connsiteX70" fmla="*/ 27234 w 1034979"/>
                  <a:gd name="connsiteY70" fmla="*/ 1147917 h 1509906"/>
                  <a:gd name="connsiteX71" fmla="*/ 15804 w 1034979"/>
                  <a:gd name="connsiteY71" fmla="*/ 1153632 h 1509906"/>
                  <a:gd name="connsiteX72" fmla="*/ 6279 w 1034979"/>
                  <a:gd name="connsiteY72" fmla="*/ 1163157 h 1509906"/>
                  <a:gd name="connsiteX73" fmla="*/ 4374 w 1034979"/>
                  <a:gd name="connsiteY73" fmla="*/ 1168872 h 1509906"/>
                  <a:gd name="connsiteX74" fmla="*/ 564 w 1034979"/>
                  <a:gd name="connsiteY74" fmla="*/ 1174587 h 1509906"/>
                  <a:gd name="connsiteX75" fmla="*/ 6279 w 1034979"/>
                  <a:gd name="connsiteY75" fmla="*/ 1206972 h 1509906"/>
                  <a:gd name="connsiteX76" fmla="*/ 11994 w 1034979"/>
                  <a:gd name="connsiteY76" fmla="*/ 1210782 h 1509906"/>
                  <a:gd name="connsiteX77" fmla="*/ 17709 w 1034979"/>
                  <a:gd name="connsiteY77" fmla="*/ 1212687 h 1509906"/>
                  <a:gd name="connsiteX78" fmla="*/ 145344 w 1034979"/>
                  <a:gd name="connsiteY78" fmla="*/ 1210782 h 1509906"/>
                  <a:gd name="connsiteX79" fmla="*/ 152964 w 1034979"/>
                  <a:gd name="connsiteY79" fmla="*/ 1208877 h 1509906"/>
                  <a:gd name="connsiteX80" fmla="*/ 303459 w 1034979"/>
                  <a:gd name="connsiteY80" fmla="*/ 1203162 h 1509906"/>
                  <a:gd name="connsiteX81" fmla="*/ 318699 w 1034979"/>
                  <a:gd name="connsiteY81" fmla="*/ 1210782 h 1509906"/>
                  <a:gd name="connsiteX82" fmla="*/ 330129 w 1034979"/>
                  <a:gd name="connsiteY82" fmla="*/ 1216497 h 1509906"/>
                  <a:gd name="connsiteX83" fmla="*/ 333939 w 1034979"/>
                  <a:gd name="connsiteY83" fmla="*/ 1222212 h 1509906"/>
                  <a:gd name="connsiteX84" fmla="*/ 339654 w 1034979"/>
                  <a:gd name="connsiteY84" fmla="*/ 1224117 h 1509906"/>
                  <a:gd name="connsiteX85" fmla="*/ 351084 w 1034979"/>
                  <a:gd name="connsiteY85" fmla="*/ 1231737 h 1509906"/>
                  <a:gd name="connsiteX86" fmla="*/ 356799 w 1034979"/>
                  <a:gd name="connsiteY86" fmla="*/ 1235547 h 1509906"/>
                  <a:gd name="connsiteX87" fmla="*/ 360609 w 1034979"/>
                  <a:gd name="connsiteY87" fmla="*/ 1241262 h 1509906"/>
                  <a:gd name="connsiteX88" fmla="*/ 366324 w 1034979"/>
                  <a:gd name="connsiteY88" fmla="*/ 1252692 h 1509906"/>
                  <a:gd name="connsiteX89" fmla="*/ 362514 w 1034979"/>
                  <a:gd name="connsiteY89" fmla="*/ 1279362 h 1509906"/>
                  <a:gd name="connsiteX90" fmla="*/ 358704 w 1034979"/>
                  <a:gd name="connsiteY90" fmla="*/ 1285077 h 1509906"/>
                  <a:gd name="connsiteX91" fmla="*/ 356799 w 1034979"/>
                  <a:gd name="connsiteY91" fmla="*/ 1290792 h 1509906"/>
                  <a:gd name="connsiteX92" fmla="*/ 352989 w 1034979"/>
                  <a:gd name="connsiteY92" fmla="*/ 1296507 h 1509906"/>
                  <a:gd name="connsiteX93" fmla="*/ 351084 w 1034979"/>
                  <a:gd name="connsiteY93" fmla="*/ 1302222 h 1509906"/>
                  <a:gd name="connsiteX94" fmla="*/ 347274 w 1034979"/>
                  <a:gd name="connsiteY94" fmla="*/ 1307937 h 1509906"/>
                  <a:gd name="connsiteX95" fmla="*/ 330129 w 1034979"/>
                  <a:gd name="connsiteY95" fmla="*/ 1374612 h 1509906"/>
                  <a:gd name="connsiteX96" fmla="*/ 328224 w 1034979"/>
                  <a:gd name="connsiteY96" fmla="*/ 1426047 h 1509906"/>
                  <a:gd name="connsiteX97" fmla="*/ 330129 w 1034979"/>
                  <a:gd name="connsiteY97" fmla="*/ 1450812 h 1509906"/>
                  <a:gd name="connsiteX98" fmla="*/ 332034 w 1034979"/>
                  <a:gd name="connsiteY98" fmla="*/ 1456527 h 1509906"/>
                  <a:gd name="connsiteX99" fmla="*/ 335844 w 1034979"/>
                  <a:gd name="connsiteY99" fmla="*/ 1460337 h 1509906"/>
                  <a:gd name="connsiteX100" fmla="*/ 364419 w 1034979"/>
                  <a:gd name="connsiteY100" fmla="*/ 1506057 h 1509906"/>
                  <a:gd name="connsiteX101" fmla="*/ 387279 w 1034979"/>
                  <a:gd name="connsiteY101" fmla="*/ 1507962 h 1509906"/>
                  <a:gd name="connsiteX102" fmla="*/ 392994 w 1034979"/>
                  <a:gd name="connsiteY102" fmla="*/ 1502247 h 1509906"/>
                  <a:gd name="connsiteX103" fmla="*/ 394899 w 1034979"/>
                  <a:gd name="connsiteY103" fmla="*/ 1490817 h 1509906"/>
                  <a:gd name="connsiteX104" fmla="*/ 396804 w 1034979"/>
                  <a:gd name="connsiteY104" fmla="*/ 1485102 h 1509906"/>
                  <a:gd name="connsiteX105" fmla="*/ 398709 w 1034979"/>
                  <a:gd name="connsiteY105" fmla="*/ 1467957 h 1509906"/>
                  <a:gd name="connsiteX106" fmla="*/ 400614 w 1034979"/>
                  <a:gd name="connsiteY106" fmla="*/ 1454622 h 1509906"/>
                  <a:gd name="connsiteX107" fmla="*/ 404424 w 1034979"/>
                  <a:gd name="connsiteY107" fmla="*/ 1397472 h 1509906"/>
                  <a:gd name="connsiteX108" fmla="*/ 410139 w 1034979"/>
                  <a:gd name="connsiteY108" fmla="*/ 1386042 h 1509906"/>
                  <a:gd name="connsiteX109" fmla="*/ 413949 w 1034979"/>
                  <a:gd name="connsiteY109" fmla="*/ 1372707 h 1509906"/>
                  <a:gd name="connsiteX110" fmla="*/ 415854 w 1034979"/>
                  <a:gd name="connsiteY110" fmla="*/ 1366992 h 1509906"/>
                  <a:gd name="connsiteX111" fmla="*/ 417759 w 1034979"/>
                  <a:gd name="connsiteY111" fmla="*/ 1353657 h 1509906"/>
                  <a:gd name="connsiteX112" fmla="*/ 421569 w 1034979"/>
                  <a:gd name="connsiteY112" fmla="*/ 1342227 h 1509906"/>
                  <a:gd name="connsiteX113" fmla="*/ 427284 w 1034979"/>
                  <a:gd name="connsiteY113" fmla="*/ 1328892 h 1509906"/>
                  <a:gd name="connsiteX114" fmla="*/ 436809 w 1034979"/>
                  <a:gd name="connsiteY114" fmla="*/ 1317462 h 1509906"/>
                  <a:gd name="connsiteX115" fmla="*/ 450144 w 1034979"/>
                  <a:gd name="connsiteY115" fmla="*/ 1302222 h 1509906"/>
                  <a:gd name="connsiteX116" fmla="*/ 457764 w 1034979"/>
                  <a:gd name="connsiteY116" fmla="*/ 1290792 h 1509906"/>
                  <a:gd name="connsiteX117" fmla="*/ 461574 w 1034979"/>
                  <a:gd name="connsiteY117" fmla="*/ 1279362 h 1509906"/>
                  <a:gd name="connsiteX118" fmla="*/ 465384 w 1034979"/>
                  <a:gd name="connsiteY118" fmla="*/ 1264122 h 1509906"/>
                  <a:gd name="connsiteX119" fmla="*/ 467289 w 1034979"/>
                  <a:gd name="connsiteY119" fmla="*/ 1258407 h 1509906"/>
                  <a:gd name="connsiteX120" fmla="*/ 507294 w 1034979"/>
                  <a:gd name="connsiteY120" fmla="*/ 1252692 h 1509906"/>
                  <a:gd name="connsiteX121" fmla="*/ 535869 w 1034979"/>
                  <a:gd name="connsiteY121" fmla="*/ 1243167 h 1509906"/>
                  <a:gd name="connsiteX122" fmla="*/ 541584 w 1034979"/>
                  <a:gd name="connsiteY122" fmla="*/ 1241262 h 1509906"/>
                  <a:gd name="connsiteX123" fmla="*/ 547299 w 1034979"/>
                  <a:gd name="connsiteY123" fmla="*/ 1239357 h 1509906"/>
                  <a:gd name="connsiteX124" fmla="*/ 554919 w 1034979"/>
                  <a:gd name="connsiteY124" fmla="*/ 1237452 h 1509906"/>
                  <a:gd name="connsiteX125" fmla="*/ 573969 w 1034979"/>
                  <a:gd name="connsiteY125" fmla="*/ 1229832 h 1509906"/>
                  <a:gd name="connsiteX126" fmla="*/ 585399 w 1034979"/>
                  <a:gd name="connsiteY126" fmla="*/ 1226022 h 1509906"/>
                  <a:gd name="connsiteX127" fmla="*/ 720654 w 1034979"/>
                  <a:gd name="connsiteY127" fmla="*/ 1309842 h 1509906"/>
                  <a:gd name="connsiteX128" fmla="*/ 733989 w 1034979"/>
                  <a:gd name="connsiteY128" fmla="*/ 1319367 h 1509906"/>
                  <a:gd name="connsiteX129" fmla="*/ 743514 w 1034979"/>
                  <a:gd name="connsiteY129" fmla="*/ 1321272 h 1509906"/>
                  <a:gd name="connsiteX130" fmla="*/ 749229 w 1034979"/>
                  <a:gd name="connsiteY130" fmla="*/ 1323177 h 1509906"/>
                  <a:gd name="connsiteX131" fmla="*/ 762564 w 1034979"/>
                  <a:gd name="connsiteY131" fmla="*/ 1328892 h 1509906"/>
                  <a:gd name="connsiteX132" fmla="*/ 777804 w 1034979"/>
                  <a:gd name="connsiteY132" fmla="*/ 1326987 h 1509906"/>
                  <a:gd name="connsiteX133" fmla="*/ 789234 w 1034979"/>
                  <a:gd name="connsiteY133" fmla="*/ 1321272 h 1509906"/>
                  <a:gd name="connsiteX134" fmla="*/ 794949 w 1034979"/>
                  <a:gd name="connsiteY134" fmla="*/ 1319367 h 1509906"/>
                  <a:gd name="connsiteX135" fmla="*/ 802569 w 1034979"/>
                  <a:gd name="connsiteY135" fmla="*/ 1302222 h 1509906"/>
                  <a:gd name="connsiteX136" fmla="*/ 800664 w 1034979"/>
                  <a:gd name="connsiteY136" fmla="*/ 1277457 h 1509906"/>
                  <a:gd name="connsiteX137" fmla="*/ 798759 w 1034979"/>
                  <a:gd name="connsiteY137" fmla="*/ 1271742 h 1509906"/>
                  <a:gd name="connsiteX138" fmla="*/ 796854 w 1034979"/>
                  <a:gd name="connsiteY138" fmla="*/ 1264122 h 1509906"/>
                  <a:gd name="connsiteX139" fmla="*/ 783519 w 1034979"/>
                  <a:gd name="connsiteY139" fmla="*/ 1246977 h 1509906"/>
                  <a:gd name="connsiteX140" fmla="*/ 773994 w 1034979"/>
                  <a:gd name="connsiteY140" fmla="*/ 1241262 h 1509906"/>
                  <a:gd name="connsiteX141" fmla="*/ 648264 w 1034979"/>
                  <a:gd name="connsiteY141" fmla="*/ 1149822 h 1509906"/>
                  <a:gd name="connsiteX142" fmla="*/ 644454 w 1034979"/>
                  <a:gd name="connsiteY142" fmla="*/ 1132677 h 1509906"/>
                  <a:gd name="connsiteX143" fmla="*/ 646359 w 1034979"/>
                  <a:gd name="connsiteY143" fmla="*/ 1125057 h 1509906"/>
                  <a:gd name="connsiteX144" fmla="*/ 650169 w 1034979"/>
                  <a:gd name="connsiteY144" fmla="*/ 1107912 h 1509906"/>
                  <a:gd name="connsiteX145" fmla="*/ 653979 w 1034979"/>
                  <a:gd name="connsiteY145" fmla="*/ 1102197 h 1509906"/>
                  <a:gd name="connsiteX146" fmla="*/ 655884 w 1034979"/>
                  <a:gd name="connsiteY146" fmla="*/ 1096482 h 1509906"/>
                  <a:gd name="connsiteX147" fmla="*/ 661599 w 1034979"/>
                  <a:gd name="connsiteY147" fmla="*/ 1094577 h 1509906"/>
                  <a:gd name="connsiteX148" fmla="*/ 671124 w 1034979"/>
                  <a:gd name="connsiteY148" fmla="*/ 1083147 h 1509906"/>
                  <a:gd name="connsiteX149" fmla="*/ 724464 w 1034979"/>
                  <a:gd name="connsiteY149" fmla="*/ 1075527 h 1509906"/>
                  <a:gd name="connsiteX150" fmla="*/ 842574 w 1034979"/>
                  <a:gd name="connsiteY150" fmla="*/ 1077432 h 1509906"/>
                  <a:gd name="connsiteX151" fmla="*/ 871149 w 1034979"/>
                  <a:gd name="connsiteY151" fmla="*/ 1079337 h 1509906"/>
                  <a:gd name="connsiteX152" fmla="*/ 899724 w 1034979"/>
                  <a:gd name="connsiteY152" fmla="*/ 1085052 h 1509906"/>
                  <a:gd name="connsiteX153" fmla="*/ 922584 w 1034979"/>
                  <a:gd name="connsiteY153" fmla="*/ 1088862 h 1509906"/>
                  <a:gd name="connsiteX154" fmla="*/ 951159 w 1034979"/>
                  <a:gd name="connsiteY154" fmla="*/ 1094577 h 1509906"/>
                  <a:gd name="connsiteX155" fmla="*/ 956874 w 1034979"/>
                  <a:gd name="connsiteY155" fmla="*/ 1094577 h 1509906"/>
                  <a:gd name="connsiteX156" fmla="*/ 1002594 w 1034979"/>
                  <a:gd name="connsiteY156" fmla="*/ 1092672 h 1509906"/>
                  <a:gd name="connsiteX157" fmla="*/ 1031169 w 1034979"/>
                  <a:gd name="connsiteY157" fmla="*/ 1085052 h 1509906"/>
                  <a:gd name="connsiteX158" fmla="*/ 1034979 w 1034979"/>
                  <a:gd name="connsiteY158" fmla="*/ 1079337 h 1509906"/>
                  <a:gd name="connsiteX159" fmla="*/ 1033074 w 1034979"/>
                  <a:gd name="connsiteY159" fmla="*/ 1060287 h 1509906"/>
                  <a:gd name="connsiteX160" fmla="*/ 1027359 w 1034979"/>
                  <a:gd name="connsiteY160" fmla="*/ 1056477 h 1509906"/>
                  <a:gd name="connsiteX161" fmla="*/ 1012119 w 1034979"/>
                  <a:gd name="connsiteY161" fmla="*/ 1054572 h 1509906"/>
                  <a:gd name="connsiteX162" fmla="*/ 1006404 w 1034979"/>
                  <a:gd name="connsiteY162" fmla="*/ 1052667 h 1509906"/>
                  <a:gd name="connsiteX163" fmla="*/ 998784 w 1034979"/>
                  <a:gd name="connsiteY163" fmla="*/ 1050762 h 1509906"/>
                  <a:gd name="connsiteX164" fmla="*/ 987354 w 1034979"/>
                  <a:gd name="connsiteY164" fmla="*/ 1043142 h 1509906"/>
                  <a:gd name="connsiteX165" fmla="*/ 975924 w 1034979"/>
                  <a:gd name="connsiteY165" fmla="*/ 1039332 h 1509906"/>
                  <a:gd name="connsiteX166" fmla="*/ 970209 w 1034979"/>
                  <a:gd name="connsiteY166" fmla="*/ 1037427 h 1509906"/>
                  <a:gd name="connsiteX167" fmla="*/ 962589 w 1034979"/>
                  <a:gd name="connsiteY167" fmla="*/ 1035522 h 1509906"/>
                  <a:gd name="connsiteX168" fmla="*/ 956874 w 1034979"/>
                  <a:gd name="connsiteY168" fmla="*/ 1033617 h 1509906"/>
                  <a:gd name="connsiteX169" fmla="*/ 935919 w 1034979"/>
                  <a:gd name="connsiteY169" fmla="*/ 1027902 h 1509906"/>
                  <a:gd name="connsiteX170" fmla="*/ 930204 w 1034979"/>
                  <a:gd name="connsiteY170" fmla="*/ 1025997 h 1509906"/>
                  <a:gd name="connsiteX171" fmla="*/ 825429 w 1034979"/>
                  <a:gd name="connsiteY171" fmla="*/ 1027902 h 1509906"/>
                  <a:gd name="connsiteX172" fmla="*/ 819714 w 1034979"/>
                  <a:gd name="connsiteY172" fmla="*/ 1029807 h 1509906"/>
                  <a:gd name="connsiteX173" fmla="*/ 730179 w 1034979"/>
                  <a:gd name="connsiteY173" fmla="*/ 1031712 h 1509906"/>
                  <a:gd name="connsiteX174" fmla="*/ 716844 w 1034979"/>
                  <a:gd name="connsiteY174" fmla="*/ 1035522 h 1509906"/>
                  <a:gd name="connsiteX175" fmla="*/ 695889 w 1034979"/>
                  <a:gd name="connsiteY175" fmla="*/ 1037427 h 1509906"/>
                  <a:gd name="connsiteX176" fmla="*/ 669219 w 1034979"/>
                  <a:gd name="connsiteY176" fmla="*/ 1039332 h 1509906"/>
                  <a:gd name="connsiteX177" fmla="*/ 669219 w 1034979"/>
                  <a:gd name="connsiteY177" fmla="*/ 1039332 h 1509906"/>
                  <a:gd name="connsiteX178" fmla="*/ 646359 w 1034979"/>
                  <a:gd name="connsiteY178" fmla="*/ 1043142 h 1509906"/>
                  <a:gd name="connsiteX179" fmla="*/ 642549 w 1034979"/>
                  <a:gd name="connsiteY179" fmla="*/ 1031712 h 1509906"/>
                  <a:gd name="connsiteX180" fmla="*/ 640644 w 1034979"/>
                  <a:gd name="connsiteY180" fmla="*/ 1025997 h 1509906"/>
                  <a:gd name="connsiteX181" fmla="*/ 642549 w 1034979"/>
                  <a:gd name="connsiteY181" fmla="*/ 1008852 h 1509906"/>
                  <a:gd name="connsiteX182" fmla="*/ 644454 w 1034979"/>
                  <a:gd name="connsiteY182" fmla="*/ 1003137 h 1509906"/>
                  <a:gd name="connsiteX183" fmla="*/ 661599 w 1034979"/>
                  <a:gd name="connsiteY183" fmla="*/ 993612 h 1509906"/>
                  <a:gd name="connsiteX184" fmla="*/ 673029 w 1034979"/>
                  <a:gd name="connsiteY184" fmla="*/ 985992 h 1509906"/>
                  <a:gd name="connsiteX185" fmla="*/ 674934 w 1034979"/>
                  <a:gd name="connsiteY185" fmla="*/ 980277 h 1509906"/>
                  <a:gd name="connsiteX186" fmla="*/ 680649 w 1034979"/>
                  <a:gd name="connsiteY186" fmla="*/ 978372 h 1509906"/>
                  <a:gd name="connsiteX187" fmla="*/ 686364 w 1034979"/>
                  <a:gd name="connsiteY187" fmla="*/ 974562 h 1509906"/>
                  <a:gd name="connsiteX188" fmla="*/ 695889 w 1034979"/>
                  <a:gd name="connsiteY188" fmla="*/ 965037 h 1509906"/>
                  <a:gd name="connsiteX189" fmla="*/ 705414 w 1034979"/>
                  <a:gd name="connsiteY189" fmla="*/ 953607 h 1509906"/>
                  <a:gd name="connsiteX190" fmla="*/ 716844 w 1034979"/>
                  <a:gd name="connsiteY190" fmla="*/ 945987 h 1509906"/>
                  <a:gd name="connsiteX191" fmla="*/ 732084 w 1034979"/>
                  <a:gd name="connsiteY191" fmla="*/ 932652 h 1509906"/>
                  <a:gd name="connsiteX192" fmla="*/ 741609 w 1034979"/>
                  <a:gd name="connsiteY192" fmla="*/ 921222 h 1509906"/>
                  <a:gd name="connsiteX193" fmla="*/ 753039 w 1034979"/>
                  <a:gd name="connsiteY193" fmla="*/ 911697 h 1509906"/>
                  <a:gd name="connsiteX194" fmla="*/ 758754 w 1034979"/>
                  <a:gd name="connsiteY194" fmla="*/ 900267 h 1509906"/>
                  <a:gd name="connsiteX195" fmla="*/ 760659 w 1034979"/>
                  <a:gd name="connsiteY195" fmla="*/ 894552 h 1509906"/>
                  <a:gd name="connsiteX196" fmla="*/ 766374 w 1034979"/>
                  <a:gd name="connsiteY196" fmla="*/ 883122 h 1509906"/>
                  <a:gd name="connsiteX197" fmla="*/ 764469 w 1034979"/>
                  <a:gd name="connsiteY197" fmla="*/ 867882 h 1509906"/>
                  <a:gd name="connsiteX198" fmla="*/ 758754 w 1034979"/>
                  <a:gd name="connsiteY198" fmla="*/ 865977 h 1509906"/>
                  <a:gd name="connsiteX199" fmla="*/ 737799 w 1034979"/>
                  <a:gd name="connsiteY199" fmla="*/ 867882 h 1509906"/>
                  <a:gd name="connsiteX200" fmla="*/ 732084 w 1034979"/>
                  <a:gd name="connsiteY200" fmla="*/ 871692 h 1509906"/>
                  <a:gd name="connsiteX201" fmla="*/ 720654 w 1034979"/>
                  <a:gd name="connsiteY201" fmla="*/ 875502 h 1509906"/>
                  <a:gd name="connsiteX202" fmla="*/ 716844 w 1034979"/>
                  <a:gd name="connsiteY202" fmla="*/ 881217 h 1509906"/>
                  <a:gd name="connsiteX203" fmla="*/ 711129 w 1034979"/>
                  <a:gd name="connsiteY203" fmla="*/ 883122 h 1509906"/>
                  <a:gd name="connsiteX204" fmla="*/ 705414 w 1034979"/>
                  <a:gd name="connsiteY204" fmla="*/ 886932 h 1509906"/>
                  <a:gd name="connsiteX205" fmla="*/ 699699 w 1034979"/>
                  <a:gd name="connsiteY205" fmla="*/ 892647 h 1509906"/>
                  <a:gd name="connsiteX206" fmla="*/ 692079 w 1034979"/>
                  <a:gd name="connsiteY206" fmla="*/ 896457 h 1509906"/>
                  <a:gd name="connsiteX207" fmla="*/ 650169 w 1034979"/>
                  <a:gd name="connsiteY207" fmla="*/ 925032 h 1509906"/>
                  <a:gd name="connsiteX208" fmla="*/ 636834 w 1034979"/>
                  <a:gd name="connsiteY208" fmla="*/ 936462 h 1509906"/>
                  <a:gd name="connsiteX209" fmla="*/ 627309 w 1034979"/>
                  <a:gd name="connsiteY209" fmla="*/ 953607 h 1509906"/>
                  <a:gd name="connsiteX210" fmla="*/ 602544 w 1034979"/>
                  <a:gd name="connsiteY210" fmla="*/ 959322 h 1509906"/>
                  <a:gd name="connsiteX211" fmla="*/ 589209 w 1034979"/>
                  <a:gd name="connsiteY211" fmla="*/ 963132 h 1509906"/>
                  <a:gd name="connsiteX212" fmla="*/ 573969 w 1034979"/>
                  <a:gd name="connsiteY212" fmla="*/ 961227 h 1509906"/>
                  <a:gd name="connsiteX213" fmla="*/ 562539 w 1034979"/>
                  <a:gd name="connsiteY213" fmla="*/ 957417 h 1509906"/>
                  <a:gd name="connsiteX214" fmla="*/ 551109 w 1034979"/>
                  <a:gd name="connsiteY214" fmla="*/ 953607 h 1509906"/>
                  <a:gd name="connsiteX215" fmla="*/ 539679 w 1034979"/>
                  <a:gd name="connsiteY215" fmla="*/ 949797 h 1509906"/>
                  <a:gd name="connsiteX216" fmla="*/ 533964 w 1034979"/>
                  <a:gd name="connsiteY216" fmla="*/ 947892 h 1509906"/>
                  <a:gd name="connsiteX217" fmla="*/ 528249 w 1034979"/>
                  <a:gd name="connsiteY217" fmla="*/ 944082 h 1509906"/>
                  <a:gd name="connsiteX218" fmla="*/ 516819 w 1034979"/>
                  <a:gd name="connsiteY218" fmla="*/ 938367 h 1509906"/>
                  <a:gd name="connsiteX219" fmla="*/ 509199 w 1034979"/>
                  <a:gd name="connsiteY219" fmla="*/ 926937 h 1509906"/>
                  <a:gd name="connsiteX220" fmla="*/ 505389 w 1034979"/>
                  <a:gd name="connsiteY220" fmla="*/ 905982 h 1509906"/>
                  <a:gd name="connsiteX221" fmla="*/ 507294 w 1034979"/>
                  <a:gd name="connsiteY221" fmla="*/ 841212 h 1509906"/>
                  <a:gd name="connsiteX222" fmla="*/ 513009 w 1034979"/>
                  <a:gd name="connsiteY222" fmla="*/ 827877 h 1509906"/>
                  <a:gd name="connsiteX223" fmla="*/ 503484 w 1034979"/>
                  <a:gd name="connsiteY223" fmla="*/ 351627 h 1509906"/>
                  <a:gd name="connsiteX224" fmla="*/ 499674 w 1034979"/>
                  <a:gd name="connsiteY224" fmla="*/ 60162 h 1509906"/>
                  <a:gd name="connsiteX225" fmla="*/ 490149 w 1034979"/>
                  <a:gd name="connsiteY225" fmla="*/ 33492 h 1509906"/>
                  <a:gd name="connsiteX226" fmla="*/ 488244 w 1034979"/>
                  <a:gd name="connsiteY226" fmla="*/ 27777 h 1509906"/>
                  <a:gd name="connsiteX227" fmla="*/ 484434 w 1034979"/>
                  <a:gd name="connsiteY227" fmla="*/ 22062 h 1509906"/>
                  <a:gd name="connsiteX228" fmla="*/ 478719 w 1034979"/>
                  <a:gd name="connsiteY228" fmla="*/ 10632 h 1509906"/>
                  <a:gd name="connsiteX229" fmla="*/ 473004 w 1034979"/>
                  <a:gd name="connsiteY229" fmla="*/ 6822 h 1509906"/>
                  <a:gd name="connsiteX230" fmla="*/ 469194 w 1034979"/>
                  <a:gd name="connsiteY230" fmla="*/ 1107 h 1509906"/>
                  <a:gd name="connsiteX231" fmla="*/ 429189 w 1034979"/>
                  <a:gd name="connsiteY231" fmla="*/ 4917 h 1509906"/>
                  <a:gd name="connsiteX232" fmla="*/ 421569 w 1034979"/>
                  <a:gd name="connsiteY232" fmla="*/ 16347 h 1509906"/>
                  <a:gd name="connsiteX233" fmla="*/ 417759 w 1034979"/>
                  <a:gd name="connsiteY233" fmla="*/ 22062 h 1509906"/>
                  <a:gd name="connsiteX234" fmla="*/ 419664 w 1034979"/>
                  <a:gd name="connsiteY234" fmla="*/ 54447 h 1509906"/>
                  <a:gd name="connsiteX235" fmla="*/ 423474 w 1034979"/>
                  <a:gd name="connsiteY235" fmla="*/ 65877 h 1509906"/>
                  <a:gd name="connsiteX236" fmla="*/ 425379 w 1034979"/>
                  <a:gd name="connsiteY236" fmla="*/ 71592 h 1509906"/>
                  <a:gd name="connsiteX237" fmla="*/ 425379 w 1034979"/>
                  <a:gd name="connsiteY237" fmla="*/ 77307 h 1509906"/>
                  <a:gd name="connsiteX238" fmla="*/ 429189 w 1034979"/>
                  <a:gd name="connsiteY238" fmla="*/ 231612 h 1509906"/>
                  <a:gd name="connsiteX239" fmla="*/ 440619 w 1034979"/>
                  <a:gd name="connsiteY239" fmla="*/ 414492 h 1509906"/>
                  <a:gd name="connsiteX240" fmla="*/ 425379 w 1034979"/>
                  <a:gd name="connsiteY240" fmla="*/ 711672 h 1509906"/>
                  <a:gd name="connsiteX241" fmla="*/ 417759 w 1034979"/>
                  <a:gd name="connsiteY241" fmla="*/ 839307 h 1509906"/>
                  <a:gd name="connsiteX242" fmla="*/ 413949 w 1034979"/>
                  <a:gd name="connsiteY242" fmla="*/ 856452 h 1509906"/>
                  <a:gd name="connsiteX243" fmla="*/ 417759 w 1034979"/>
                  <a:gd name="connsiteY243" fmla="*/ 877407 h 1509906"/>
                  <a:gd name="connsiteX244" fmla="*/ 421569 w 1034979"/>
                  <a:gd name="connsiteY244" fmla="*/ 883122 h 1509906"/>
                  <a:gd name="connsiteX245" fmla="*/ 425379 w 1034979"/>
                  <a:gd name="connsiteY245" fmla="*/ 894552 h 1509906"/>
                  <a:gd name="connsiteX246" fmla="*/ 423474 w 1034979"/>
                  <a:gd name="connsiteY246" fmla="*/ 921222 h 1509906"/>
                  <a:gd name="connsiteX247" fmla="*/ 417759 w 1034979"/>
                  <a:gd name="connsiteY247" fmla="*/ 923127 h 1509906"/>
                  <a:gd name="connsiteX248" fmla="*/ 412044 w 1034979"/>
                  <a:gd name="connsiteY248" fmla="*/ 926937 h 1509906"/>
                  <a:gd name="connsiteX249" fmla="*/ 421569 w 1034979"/>
                  <a:gd name="connsiteY249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56774 w 1034979"/>
                  <a:gd name="connsiteY22" fmla="*/ 909792 h 1509906"/>
                  <a:gd name="connsiteX23" fmla="*/ 145344 w 1034979"/>
                  <a:gd name="connsiteY23" fmla="*/ 905982 h 1509906"/>
                  <a:gd name="connsiteX24" fmla="*/ 139629 w 1034979"/>
                  <a:gd name="connsiteY24" fmla="*/ 902172 h 1509906"/>
                  <a:gd name="connsiteX25" fmla="*/ 133914 w 1034979"/>
                  <a:gd name="connsiteY25" fmla="*/ 900267 h 1509906"/>
                  <a:gd name="connsiteX26" fmla="*/ 116769 w 1034979"/>
                  <a:gd name="connsiteY26" fmla="*/ 896457 h 1509906"/>
                  <a:gd name="connsiteX27" fmla="*/ 111054 w 1034979"/>
                  <a:gd name="connsiteY27" fmla="*/ 890742 h 1509906"/>
                  <a:gd name="connsiteX28" fmla="*/ 101529 w 1034979"/>
                  <a:gd name="connsiteY28" fmla="*/ 873597 h 1509906"/>
                  <a:gd name="connsiteX29" fmla="*/ 84384 w 1034979"/>
                  <a:gd name="connsiteY29" fmla="*/ 865977 h 1509906"/>
                  <a:gd name="connsiteX30" fmla="*/ 78669 w 1034979"/>
                  <a:gd name="connsiteY30" fmla="*/ 864072 h 1509906"/>
                  <a:gd name="connsiteX31" fmla="*/ 59619 w 1034979"/>
                  <a:gd name="connsiteY31" fmla="*/ 867882 h 1509906"/>
                  <a:gd name="connsiteX32" fmla="*/ 53904 w 1034979"/>
                  <a:gd name="connsiteY32" fmla="*/ 871692 h 1509906"/>
                  <a:gd name="connsiteX33" fmla="*/ 50094 w 1034979"/>
                  <a:gd name="connsiteY33" fmla="*/ 877407 h 1509906"/>
                  <a:gd name="connsiteX34" fmla="*/ 46284 w 1034979"/>
                  <a:gd name="connsiteY34" fmla="*/ 888837 h 1509906"/>
                  <a:gd name="connsiteX35" fmla="*/ 50094 w 1034979"/>
                  <a:gd name="connsiteY35" fmla="*/ 926937 h 1509906"/>
                  <a:gd name="connsiteX36" fmla="*/ 53904 w 1034979"/>
                  <a:gd name="connsiteY36" fmla="*/ 932652 h 1509906"/>
                  <a:gd name="connsiteX37" fmla="*/ 59619 w 1034979"/>
                  <a:gd name="connsiteY37" fmla="*/ 936462 h 1509906"/>
                  <a:gd name="connsiteX38" fmla="*/ 63429 w 1034979"/>
                  <a:gd name="connsiteY38" fmla="*/ 942177 h 1509906"/>
                  <a:gd name="connsiteX39" fmla="*/ 80574 w 1034979"/>
                  <a:gd name="connsiteY39" fmla="*/ 951702 h 1509906"/>
                  <a:gd name="connsiteX40" fmla="*/ 103434 w 1034979"/>
                  <a:gd name="connsiteY40" fmla="*/ 953607 h 1509906"/>
                  <a:gd name="connsiteX41" fmla="*/ 124389 w 1034979"/>
                  <a:gd name="connsiteY41" fmla="*/ 959322 h 1509906"/>
                  <a:gd name="connsiteX42" fmla="*/ 130104 w 1034979"/>
                  <a:gd name="connsiteY42" fmla="*/ 961227 h 1509906"/>
                  <a:gd name="connsiteX43" fmla="*/ 135819 w 1034979"/>
                  <a:gd name="connsiteY43" fmla="*/ 966942 h 1509906"/>
                  <a:gd name="connsiteX44" fmla="*/ 143439 w 1034979"/>
                  <a:gd name="connsiteY44" fmla="*/ 968847 h 1509906"/>
                  <a:gd name="connsiteX45" fmla="*/ 166299 w 1034979"/>
                  <a:gd name="connsiteY45" fmla="*/ 972657 h 1509906"/>
                  <a:gd name="connsiteX46" fmla="*/ 191064 w 1034979"/>
                  <a:gd name="connsiteY46" fmla="*/ 978372 h 1509906"/>
                  <a:gd name="connsiteX47" fmla="*/ 208209 w 1034979"/>
                  <a:gd name="connsiteY47" fmla="*/ 984087 h 1509906"/>
                  <a:gd name="connsiteX48" fmla="*/ 213924 w 1034979"/>
                  <a:gd name="connsiteY48" fmla="*/ 985992 h 1509906"/>
                  <a:gd name="connsiteX49" fmla="*/ 229164 w 1034979"/>
                  <a:gd name="connsiteY49" fmla="*/ 989802 h 1509906"/>
                  <a:gd name="connsiteX50" fmla="*/ 248214 w 1034979"/>
                  <a:gd name="connsiteY50" fmla="*/ 995517 h 1509906"/>
                  <a:gd name="connsiteX51" fmla="*/ 253929 w 1034979"/>
                  <a:gd name="connsiteY51" fmla="*/ 999327 h 1509906"/>
                  <a:gd name="connsiteX52" fmla="*/ 267264 w 1034979"/>
                  <a:gd name="connsiteY52" fmla="*/ 1014567 h 1509906"/>
                  <a:gd name="connsiteX53" fmla="*/ 272979 w 1034979"/>
                  <a:gd name="connsiteY53" fmla="*/ 1033617 h 1509906"/>
                  <a:gd name="connsiteX54" fmla="*/ 274884 w 1034979"/>
                  <a:gd name="connsiteY54" fmla="*/ 1039332 h 1509906"/>
                  <a:gd name="connsiteX55" fmla="*/ 276789 w 1034979"/>
                  <a:gd name="connsiteY55" fmla="*/ 1045047 h 1509906"/>
                  <a:gd name="connsiteX56" fmla="*/ 278694 w 1034979"/>
                  <a:gd name="connsiteY56" fmla="*/ 1069812 h 1509906"/>
                  <a:gd name="connsiteX57" fmla="*/ 280599 w 1034979"/>
                  <a:gd name="connsiteY57" fmla="*/ 1075527 h 1509906"/>
                  <a:gd name="connsiteX58" fmla="*/ 278694 w 1034979"/>
                  <a:gd name="connsiteY58" fmla="*/ 1094577 h 1509906"/>
                  <a:gd name="connsiteX59" fmla="*/ 276789 w 1034979"/>
                  <a:gd name="connsiteY59" fmla="*/ 1104102 h 1509906"/>
                  <a:gd name="connsiteX60" fmla="*/ 263454 w 1034979"/>
                  <a:gd name="connsiteY60" fmla="*/ 1117437 h 1509906"/>
                  <a:gd name="connsiteX61" fmla="*/ 252024 w 1034979"/>
                  <a:gd name="connsiteY61" fmla="*/ 1125057 h 1509906"/>
                  <a:gd name="connsiteX62" fmla="*/ 240594 w 1034979"/>
                  <a:gd name="connsiteY62" fmla="*/ 1128867 h 1509906"/>
                  <a:gd name="connsiteX63" fmla="*/ 126294 w 1034979"/>
                  <a:gd name="connsiteY63" fmla="*/ 1128867 h 1509906"/>
                  <a:gd name="connsiteX64" fmla="*/ 120579 w 1034979"/>
                  <a:gd name="connsiteY64" fmla="*/ 1130772 h 1509906"/>
                  <a:gd name="connsiteX65" fmla="*/ 105339 w 1034979"/>
                  <a:gd name="connsiteY65" fmla="*/ 1132677 h 1509906"/>
                  <a:gd name="connsiteX66" fmla="*/ 88194 w 1034979"/>
                  <a:gd name="connsiteY66" fmla="*/ 1138392 h 1509906"/>
                  <a:gd name="connsiteX67" fmla="*/ 82479 w 1034979"/>
                  <a:gd name="connsiteY67" fmla="*/ 1140297 h 1509906"/>
                  <a:gd name="connsiteX68" fmla="*/ 76764 w 1034979"/>
                  <a:gd name="connsiteY68" fmla="*/ 1144107 h 1509906"/>
                  <a:gd name="connsiteX69" fmla="*/ 65334 w 1034979"/>
                  <a:gd name="connsiteY69" fmla="*/ 1146012 h 1509906"/>
                  <a:gd name="connsiteX70" fmla="*/ 27234 w 1034979"/>
                  <a:gd name="connsiteY70" fmla="*/ 1147917 h 1509906"/>
                  <a:gd name="connsiteX71" fmla="*/ 15804 w 1034979"/>
                  <a:gd name="connsiteY71" fmla="*/ 1153632 h 1509906"/>
                  <a:gd name="connsiteX72" fmla="*/ 6279 w 1034979"/>
                  <a:gd name="connsiteY72" fmla="*/ 1163157 h 1509906"/>
                  <a:gd name="connsiteX73" fmla="*/ 4374 w 1034979"/>
                  <a:gd name="connsiteY73" fmla="*/ 1168872 h 1509906"/>
                  <a:gd name="connsiteX74" fmla="*/ 564 w 1034979"/>
                  <a:gd name="connsiteY74" fmla="*/ 1174587 h 1509906"/>
                  <a:gd name="connsiteX75" fmla="*/ 6279 w 1034979"/>
                  <a:gd name="connsiteY75" fmla="*/ 1206972 h 1509906"/>
                  <a:gd name="connsiteX76" fmla="*/ 11994 w 1034979"/>
                  <a:gd name="connsiteY76" fmla="*/ 1210782 h 1509906"/>
                  <a:gd name="connsiteX77" fmla="*/ 17709 w 1034979"/>
                  <a:gd name="connsiteY77" fmla="*/ 1212687 h 1509906"/>
                  <a:gd name="connsiteX78" fmla="*/ 145344 w 1034979"/>
                  <a:gd name="connsiteY78" fmla="*/ 1210782 h 1509906"/>
                  <a:gd name="connsiteX79" fmla="*/ 152964 w 1034979"/>
                  <a:gd name="connsiteY79" fmla="*/ 1208877 h 1509906"/>
                  <a:gd name="connsiteX80" fmla="*/ 303459 w 1034979"/>
                  <a:gd name="connsiteY80" fmla="*/ 1203162 h 1509906"/>
                  <a:gd name="connsiteX81" fmla="*/ 318699 w 1034979"/>
                  <a:gd name="connsiteY81" fmla="*/ 1210782 h 1509906"/>
                  <a:gd name="connsiteX82" fmla="*/ 330129 w 1034979"/>
                  <a:gd name="connsiteY82" fmla="*/ 1216497 h 1509906"/>
                  <a:gd name="connsiteX83" fmla="*/ 333939 w 1034979"/>
                  <a:gd name="connsiteY83" fmla="*/ 1222212 h 1509906"/>
                  <a:gd name="connsiteX84" fmla="*/ 339654 w 1034979"/>
                  <a:gd name="connsiteY84" fmla="*/ 1224117 h 1509906"/>
                  <a:gd name="connsiteX85" fmla="*/ 351084 w 1034979"/>
                  <a:gd name="connsiteY85" fmla="*/ 1231737 h 1509906"/>
                  <a:gd name="connsiteX86" fmla="*/ 356799 w 1034979"/>
                  <a:gd name="connsiteY86" fmla="*/ 1235547 h 1509906"/>
                  <a:gd name="connsiteX87" fmla="*/ 360609 w 1034979"/>
                  <a:gd name="connsiteY87" fmla="*/ 1241262 h 1509906"/>
                  <a:gd name="connsiteX88" fmla="*/ 366324 w 1034979"/>
                  <a:gd name="connsiteY88" fmla="*/ 1252692 h 1509906"/>
                  <a:gd name="connsiteX89" fmla="*/ 362514 w 1034979"/>
                  <a:gd name="connsiteY89" fmla="*/ 1279362 h 1509906"/>
                  <a:gd name="connsiteX90" fmla="*/ 358704 w 1034979"/>
                  <a:gd name="connsiteY90" fmla="*/ 1285077 h 1509906"/>
                  <a:gd name="connsiteX91" fmla="*/ 356799 w 1034979"/>
                  <a:gd name="connsiteY91" fmla="*/ 1290792 h 1509906"/>
                  <a:gd name="connsiteX92" fmla="*/ 352989 w 1034979"/>
                  <a:gd name="connsiteY92" fmla="*/ 1296507 h 1509906"/>
                  <a:gd name="connsiteX93" fmla="*/ 351084 w 1034979"/>
                  <a:gd name="connsiteY93" fmla="*/ 1302222 h 1509906"/>
                  <a:gd name="connsiteX94" fmla="*/ 347274 w 1034979"/>
                  <a:gd name="connsiteY94" fmla="*/ 1307937 h 1509906"/>
                  <a:gd name="connsiteX95" fmla="*/ 330129 w 1034979"/>
                  <a:gd name="connsiteY95" fmla="*/ 1374612 h 1509906"/>
                  <a:gd name="connsiteX96" fmla="*/ 328224 w 1034979"/>
                  <a:gd name="connsiteY96" fmla="*/ 1426047 h 1509906"/>
                  <a:gd name="connsiteX97" fmla="*/ 330129 w 1034979"/>
                  <a:gd name="connsiteY97" fmla="*/ 1450812 h 1509906"/>
                  <a:gd name="connsiteX98" fmla="*/ 332034 w 1034979"/>
                  <a:gd name="connsiteY98" fmla="*/ 1456527 h 1509906"/>
                  <a:gd name="connsiteX99" fmla="*/ 335844 w 1034979"/>
                  <a:gd name="connsiteY99" fmla="*/ 1460337 h 1509906"/>
                  <a:gd name="connsiteX100" fmla="*/ 364419 w 1034979"/>
                  <a:gd name="connsiteY100" fmla="*/ 1506057 h 1509906"/>
                  <a:gd name="connsiteX101" fmla="*/ 387279 w 1034979"/>
                  <a:gd name="connsiteY101" fmla="*/ 1507962 h 1509906"/>
                  <a:gd name="connsiteX102" fmla="*/ 392994 w 1034979"/>
                  <a:gd name="connsiteY102" fmla="*/ 1502247 h 1509906"/>
                  <a:gd name="connsiteX103" fmla="*/ 394899 w 1034979"/>
                  <a:gd name="connsiteY103" fmla="*/ 1490817 h 1509906"/>
                  <a:gd name="connsiteX104" fmla="*/ 396804 w 1034979"/>
                  <a:gd name="connsiteY104" fmla="*/ 1485102 h 1509906"/>
                  <a:gd name="connsiteX105" fmla="*/ 398709 w 1034979"/>
                  <a:gd name="connsiteY105" fmla="*/ 1467957 h 1509906"/>
                  <a:gd name="connsiteX106" fmla="*/ 400614 w 1034979"/>
                  <a:gd name="connsiteY106" fmla="*/ 1454622 h 1509906"/>
                  <a:gd name="connsiteX107" fmla="*/ 404424 w 1034979"/>
                  <a:gd name="connsiteY107" fmla="*/ 1397472 h 1509906"/>
                  <a:gd name="connsiteX108" fmla="*/ 410139 w 1034979"/>
                  <a:gd name="connsiteY108" fmla="*/ 1386042 h 1509906"/>
                  <a:gd name="connsiteX109" fmla="*/ 413949 w 1034979"/>
                  <a:gd name="connsiteY109" fmla="*/ 1372707 h 1509906"/>
                  <a:gd name="connsiteX110" fmla="*/ 415854 w 1034979"/>
                  <a:gd name="connsiteY110" fmla="*/ 1366992 h 1509906"/>
                  <a:gd name="connsiteX111" fmla="*/ 417759 w 1034979"/>
                  <a:gd name="connsiteY111" fmla="*/ 1353657 h 1509906"/>
                  <a:gd name="connsiteX112" fmla="*/ 421569 w 1034979"/>
                  <a:gd name="connsiteY112" fmla="*/ 1342227 h 1509906"/>
                  <a:gd name="connsiteX113" fmla="*/ 427284 w 1034979"/>
                  <a:gd name="connsiteY113" fmla="*/ 1328892 h 1509906"/>
                  <a:gd name="connsiteX114" fmla="*/ 436809 w 1034979"/>
                  <a:gd name="connsiteY114" fmla="*/ 1317462 h 1509906"/>
                  <a:gd name="connsiteX115" fmla="*/ 450144 w 1034979"/>
                  <a:gd name="connsiteY115" fmla="*/ 1302222 h 1509906"/>
                  <a:gd name="connsiteX116" fmla="*/ 457764 w 1034979"/>
                  <a:gd name="connsiteY116" fmla="*/ 1290792 h 1509906"/>
                  <a:gd name="connsiteX117" fmla="*/ 461574 w 1034979"/>
                  <a:gd name="connsiteY117" fmla="*/ 1279362 h 1509906"/>
                  <a:gd name="connsiteX118" fmla="*/ 465384 w 1034979"/>
                  <a:gd name="connsiteY118" fmla="*/ 1264122 h 1509906"/>
                  <a:gd name="connsiteX119" fmla="*/ 467289 w 1034979"/>
                  <a:gd name="connsiteY119" fmla="*/ 1258407 h 1509906"/>
                  <a:gd name="connsiteX120" fmla="*/ 507294 w 1034979"/>
                  <a:gd name="connsiteY120" fmla="*/ 1252692 h 1509906"/>
                  <a:gd name="connsiteX121" fmla="*/ 535869 w 1034979"/>
                  <a:gd name="connsiteY121" fmla="*/ 1243167 h 1509906"/>
                  <a:gd name="connsiteX122" fmla="*/ 541584 w 1034979"/>
                  <a:gd name="connsiteY122" fmla="*/ 1241262 h 1509906"/>
                  <a:gd name="connsiteX123" fmla="*/ 547299 w 1034979"/>
                  <a:gd name="connsiteY123" fmla="*/ 1239357 h 1509906"/>
                  <a:gd name="connsiteX124" fmla="*/ 554919 w 1034979"/>
                  <a:gd name="connsiteY124" fmla="*/ 1237452 h 1509906"/>
                  <a:gd name="connsiteX125" fmla="*/ 573969 w 1034979"/>
                  <a:gd name="connsiteY125" fmla="*/ 1229832 h 1509906"/>
                  <a:gd name="connsiteX126" fmla="*/ 585399 w 1034979"/>
                  <a:gd name="connsiteY126" fmla="*/ 1226022 h 1509906"/>
                  <a:gd name="connsiteX127" fmla="*/ 720654 w 1034979"/>
                  <a:gd name="connsiteY127" fmla="*/ 1309842 h 1509906"/>
                  <a:gd name="connsiteX128" fmla="*/ 733989 w 1034979"/>
                  <a:gd name="connsiteY128" fmla="*/ 1319367 h 1509906"/>
                  <a:gd name="connsiteX129" fmla="*/ 743514 w 1034979"/>
                  <a:gd name="connsiteY129" fmla="*/ 1321272 h 1509906"/>
                  <a:gd name="connsiteX130" fmla="*/ 749229 w 1034979"/>
                  <a:gd name="connsiteY130" fmla="*/ 1323177 h 1509906"/>
                  <a:gd name="connsiteX131" fmla="*/ 762564 w 1034979"/>
                  <a:gd name="connsiteY131" fmla="*/ 1328892 h 1509906"/>
                  <a:gd name="connsiteX132" fmla="*/ 777804 w 1034979"/>
                  <a:gd name="connsiteY132" fmla="*/ 1326987 h 1509906"/>
                  <a:gd name="connsiteX133" fmla="*/ 789234 w 1034979"/>
                  <a:gd name="connsiteY133" fmla="*/ 1321272 h 1509906"/>
                  <a:gd name="connsiteX134" fmla="*/ 794949 w 1034979"/>
                  <a:gd name="connsiteY134" fmla="*/ 1319367 h 1509906"/>
                  <a:gd name="connsiteX135" fmla="*/ 802569 w 1034979"/>
                  <a:gd name="connsiteY135" fmla="*/ 1302222 h 1509906"/>
                  <a:gd name="connsiteX136" fmla="*/ 800664 w 1034979"/>
                  <a:gd name="connsiteY136" fmla="*/ 1277457 h 1509906"/>
                  <a:gd name="connsiteX137" fmla="*/ 798759 w 1034979"/>
                  <a:gd name="connsiteY137" fmla="*/ 1271742 h 1509906"/>
                  <a:gd name="connsiteX138" fmla="*/ 796854 w 1034979"/>
                  <a:gd name="connsiteY138" fmla="*/ 1264122 h 1509906"/>
                  <a:gd name="connsiteX139" fmla="*/ 783519 w 1034979"/>
                  <a:gd name="connsiteY139" fmla="*/ 1246977 h 1509906"/>
                  <a:gd name="connsiteX140" fmla="*/ 773994 w 1034979"/>
                  <a:gd name="connsiteY140" fmla="*/ 1241262 h 1509906"/>
                  <a:gd name="connsiteX141" fmla="*/ 648264 w 1034979"/>
                  <a:gd name="connsiteY141" fmla="*/ 1149822 h 1509906"/>
                  <a:gd name="connsiteX142" fmla="*/ 644454 w 1034979"/>
                  <a:gd name="connsiteY142" fmla="*/ 1132677 h 1509906"/>
                  <a:gd name="connsiteX143" fmla="*/ 646359 w 1034979"/>
                  <a:gd name="connsiteY143" fmla="*/ 1125057 h 1509906"/>
                  <a:gd name="connsiteX144" fmla="*/ 650169 w 1034979"/>
                  <a:gd name="connsiteY144" fmla="*/ 1107912 h 1509906"/>
                  <a:gd name="connsiteX145" fmla="*/ 653979 w 1034979"/>
                  <a:gd name="connsiteY145" fmla="*/ 1102197 h 1509906"/>
                  <a:gd name="connsiteX146" fmla="*/ 655884 w 1034979"/>
                  <a:gd name="connsiteY146" fmla="*/ 1096482 h 1509906"/>
                  <a:gd name="connsiteX147" fmla="*/ 661599 w 1034979"/>
                  <a:gd name="connsiteY147" fmla="*/ 1094577 h 1509906"/>
                  <a:gd name="connsiteX148" fmla="*/ 671124 w 1034979"/>
                  <a:gd name="connsiteY148" fmla="*/ 1083147 h 1509906"/>
                  <a:gd name="connsiteX149" fmla="*/ 724464 w 1034979"/>
                  <a:gd name="connsiteY149" fmla="*/ 1075527 h 1509906"/>
                  <a:gd name="connsiteX150" fmla="*/ 842574 w 1034979"/>
                  <a:gd name="connsiteY150" fmla="*/ 1077432 h 1509906"/>
                  <a:gd name="connsiteX151" fmla="*/ 871149 w 1034979"/>
                  <a:gd name="connsiteY151" fmla="*/ 1079337 h 1509906"/>
                  <a:gd name="connsiteX152" fmla="*/ 899724 w 1034979"/>
                  <a:gd name="connsiteY152" fmla="*/ 1085052 h 1509906"/>
                  <a:gd name="connsiteX153" fmla="*/ 922584 w 1034979"/>
                  <a:gd name="connsiteY153" fmla="*/ 1088862 h 1509906"/>
                  <a:gd name="connsiteX154" fmla="*/ 951159 w 1034979"/>
                  <a:gd name="connsiteY154" fmla="*/ 1094577 h 1509906"/>
                  <a:gd name="connsiteX155" fmla="*/ 956874 w 1034979"/>
                  <a:gd name="connsiteY155" fmla="*/ 1094577 h 1509906"/>
                  <a:gd name="connsiteX156" fmla="*/ 1002594 w 1034979"/>
                  <a:gd name="connsiteY156" fmla="*/ 1092672 h 1509906"/>
                  <a:gd name="connsiteX157" fmla="*/ 1031169 w 1034979"/>
                  <a:gd name="connsiteY157" fmla="*/ 1085052 h 1509906"/>
                  <a:gd name="connsiteX158" fmla="*/ 1034979 w 1034979"/>
                  <a:gd name="connsiteY158" fmla="*/ 1079337 h 1509906"/>
                  <a:gd name="connsiteX159" fmla="*/ 1033074 w 1034979"/>
                  <a:gd name="connsiteY159" fmla="*/ 1060287 h 1509906"/>
                  <a:gd name="connsiteX160" fmla="*/ 1027359 w 1034979"/>
                  <a:gd name="connsiteY160" fmla="*/ 1056477 h 1509906"/>
                  <a:gd name="connsiteX161" fmla="*/ 1012119 w 1034979"/>
                  <a:gd name="connsiteY161" fmla="*/ 1054572 h 1509906"/>
                  <a:gd name="connsiteX162" fmla="*/ 1006404 w 1034979"/>
                  <a:gd name="connsiteY162" fmla="*/ 1052667 h 1509906"/>
                  <a:gd name="connsiteX163" fmla="*/ 998784 w 1034979"/>
                  <a:gd name="connsiteY163" fmla="*/ 1050762 h 1509906"/>
                  <a:gd name="connsiteX164" fmla="*/ 987354 w 1034979"/>
                  <a:gd name="connsiteY164" fmla="*/ 1043142 h 1509906"/>
                  <a:gd name="connsiteX165" fmla="*/ 975924 w 1034979"/>
                  <a:gd name="connsiteY165" fmla="*/ 1039332 h 1509906"/>
                  <a:gd name="connsiteX166" fmla="*/ 970209 w 1034979"/>
                  <a:gd name="connsiteY166" fmla="*/ 1037427 h 1509906"/>
                  <a:gd name="connsiteX167" fmla="*/ 962589 w 1034979"/>
                  <a:gd name="connsiteY167" fmla="*/ 1035522 h 1509906"/>
                  <a:gd name="connsiteX168" fmla="*/ 956874 w 1034979"/>
                  <a:gd name="connsiteY168" fmla="*/ 1033617 h 1509906"/>
                  <a:gd name="connsiteX169" fmla="*/ 935919 w 1034979"/>
                  <a:gd name="connsiteY169" fmla="*/ 1027902 h 1509906"/>
                  <a:gd name="connsiteX170" fmla="*/ 930204 w 1034979"/>
                  <a:gd name="connsiteY170" fmla="*/ 1025997 h 1509906"/>
                  <a:gd name="connsiteX171" fmla="*/ 825429 w 1034979"/>
                  <a:gd name="connsiteY171" fmla="*/ 1027902 h 1509906"/>
                  <a:gd name="connsiteX172" fmla="*/ 819714 w 1034979"/>
                  <a:gd name="connsiteY172" fmla="*/ 1029807 h 1509906"/>
                  <a:gd name="connsiteX173" fmla="*/ 730179 w 1034979"/>
                  <a:gd name="connsiteY173" fmla="*/ 1031712 h 1509906"/>
                  <a:gd name="connsiteX174" fmla="*/ 716844 w 1034979"/>
                  <a:gd name="connsiteY174" fmla="*/ 1035522 h 1509906"/>
                  <a:gd name="connsiteX175" fmla="*/ 695889 w 1034979"/>
                  <a:gd name="connsiteY175" fmla="*/ 1037427 h 1509906"/>
                  <a:gd name="connsiteX176" fmla="*/ 669219 w 1034979"/>
                  <a:gd name="connsiteY176" fmla="*/ 1039332 h 1509906"/>
                  <a:gd name="connsiteX177" fmla="*/ 669219 w 1034979"/>
                  <a:gd name="connsiteY177" fmla="*/ 1039332 h 1509906"/>
                  <a:gd name="connsiteX178" fmla="*/ 646359 w 1034979"/>
                  <a:gd name="connsiteY178" fmla="*/ 1043142 h 1509906"/>
                  <a:gd name="connsiteX179" fmla="*/ 642549 w 1034979"/>
                  <a:gd name="connsiteY179" fmla="*/ 1031712 h 1509906"/>
                  <a:gd name="connsiteX180" fmla="*/ 640644 w 1034979"/>
                  <a:gd name="connsiteY180" fmla="*/ 1025997 h 1509906"/>
                  <a:gd name="connsiteX181" fmla="*/ 642549 w 1034979"/>
                  <a:gd name="connsiteY181" fmla="*/ 1008852 h 1509906"/>
                  <a:gd name="connsiteX182" fmla="*/ 644454 w 1034979"/>
                  <a:gd name="connsiteY182" fmla="*/ 1003137 h 1509906"/>
                  <a:gd name="connsiteX183" fmla="*/ 661599 w 1034979"/>
                  <a:gd name="connsiteY183" fmla="*/ 993612 h 1509906"/>
                  <a:gd name="connsiteX184" fmla="*/ 673029 w 1034979"/>
                  <a:gd name="connsiteY184" fmla="*/ 985992 h 1509906"/>
                  <a:gd name="connsiteX185" fmla="*/ 674934 w 1034979"/>
                  <a:gd name="connsiteY185" fmla="*/ 980277 h 1509906"/>
                  <a:gd name="connsiteX186" fmla="*/ 680649 w 1034979"/>
                  <a:gd name="connsiteY186" fmla="*/ 978372 h 1509906"/>
                  <a:gd name="connsiteX187" fmla="*/ 686364 w 1034979"/>
                  <a:gd name="connsiteY187" fmla="*/ 974562 h 1509906"/>
                  <a:gd name="connsiteX188" fmla="*/ 695889 w 1034979"/>
                  <a:gd name="connsiteY188" fmla="*/ 965037 h 1509906"/>
                  <a:gd name="connsiteX189" fmla="*/ 705414 w 1034979"/>
                  <a:gd name="connsiteY189" fmla="*/ 953607 h 1509906"/>
                  <a:gd name="connsiteX190" fmla="*/ 716844 w 1034979"/>
                  <a:gd name="connsiteY190" fmla="*/ 945987 h 1509906"/>
                  <a:gd name="connsiteX191" fmla="*/ 732084 w 1034979"/>
                  <a:gd name="connsiteY191" fmla="*/ 932652 h 1509906"/>
                  <a:gd name="connsiteX192" fmla="*/ 741609 w 1034979"/>
                  <a:gd name="connsiteY192" fmla="*/ 921222 h 1509906"/>
                  <a:gd name="connsiteX193" fmla="*/ 753039 w 1034979"/>
                  <a:gd name="connsiteY193" fmla="*/ 911697 h 1509906"/>
                  <a:gd name="connsiteX194" fmla="*/ 758754 w 1034979"/>
                  <a:gd name="connsiteY194" fmla="*/ 900267 h 1509906"/>
                  <a:gd name="connsiteX195" fmla="*/ 760659 w 1034979"/>
                  <a:gd name="connsiteY195" fmla="*/ 894552 h 1509906"/>
                  <a:gd name="connsiteX196" fmla="*/ 766374 w 1034979"/>
                  <a:gd name="connsiteY196" fmla="*/ 883122 h 1509906"/>
                  <a:gd name="connsiteX197" fmla="*/ 764469 w 1034979"/>
                  <a:gd name="connsiteY197" fmla="*/ 867882 h 1509906"/>
                  <a:gd name="connsiteX198" fmla="*/ 758754 w 1034979"/>
                  <a:gd name="connsiteY198" fmla="*/ 865977 h 1509906"/>
                  <a:gd name="connsiteX199" fmla="*/ 737799 w 1034979"/>
                  <a:gd name="connsiteY199" fmla="*/ 867882 h 1509906"/>
                  <a:gd name="connsiteX200" fmla="*/ 732084 w 1034979"/>
                  <a:gd name="connsiteY200" fmla="*/ 871692 h 1509906"/>
                  <a:gd name="connsiteX201" fmla="*/ 720654 w 1034979"/>
                  <a:gd name="connsiteY201" fmla="*/ 875502 h 1509906"/>
                  <a:gd name="connsiteX202" fmla="*/ 716844 w 1034979"/>
                  <a:gd name="connsiteY202" fmla="*/ 881217 h 1509906"/>
                  <a:gd name="connsiteX203" fmla="*/ 711129 w 1034979"/>
                  <a:gd name="connsiteY203" fmla="*/ 883122 h 1509906"/>
                  <a:gd name="connsiteX204" fmla="*/ 705414 w 1034979"/>
                  <a:gd name="connsiteY204" fmla="*/ 886932 h 1509906"/>
                  <a:gd name="connsiteX205" fmla="*/ 699699 w 1034979"/>
                  <a:gd name="connsiteY205" fmla="*/ 892647 h 1509906"/>
                  <a:gd name="connsiteX206" fmla="*/ 692079 w 1034979"/>
                  <a:gd name="connsiteY206" fmla="*/ 896457 h 1509906"/>
                  <a:gd name="connsiteX207" fmla="*/ 650169 w 1034979"/>
                  <a:gd name="connsiteY207" fmla="*/ 925032 h 1509906"/>
                  <a:gd name="connsiteX208" fmla="*/ 636834 w 1034979"/>
                  <a:gd name="connsiteY208" fmla="*/ 936462 h 1509906"/>
                  <a:gd name="connsiteX209" fmla="*/ 627309 w 1034979"/>
                  <a:gd name="connsiteY209" fmla="*/ 953607 h 1509906"/>
                  <a:gd name="connsiteX210" fmla="*/ 602544 w 1034979"/>
                  <a:gd name="connsiteY210" fmla="*/ 959322 h 1509906"/>
                  <a:gd name="connsiteX211" fmla="*/ 589209 w 1034979"/>
                  <a:gd name="connsiteY211" fmla="*/ 963132 h 1509906"/>
                  <a:gd name="connsiteX212" fmla="*/ 573969 w 1034979"/>
                  <a:gd name="connsiteY212" fmla="*/ 961227 h 1509906"/>
                  <a:gd name="connsiteX213" fmla="*/ 562539 w 1034979"/>
                  <a:gd name="connsiteY213" fmla="*/ 957417 h 1509906"/>
                  <a:gd name="connsiteX214" fmla="*/ 551109 w 1034979"/>
                  <a:gd name="connsiteY214" fmla="*/ 953607 h 1509906"/>
                  <a:gd name="connsiteX215" fmla="*/ 539679 w 1034979"/>
                  <a:gd name="connsiteY215" fmla="*/ 949797 h 1509906"/>
                  <a:gd name="connsiteX216" fmla="*/ 533964 w 1034979"/>
                  <a:gd name="connsiteY216" fmla="*/ 947892 h 1509906"/>
                  <a:gd name="connsiteX217" fmla="*/ 528249 w 1034979"/>
                  <a:gd name="connsiteY217" fmla="*/ 944082 h 1509906"/>
                  <a:gd name="connsiteX218" fmla="*/ 516819 w 1034979"/>
                  <a:gd name="connsiteY218" fmla="*/ 938367 h 1509906"/>
                  <a:gd name="connsiteX219" fmla="*/ 509199 w 1034979"/>
                  <a:gd name="connsiteY219" fmla="*/ 926937 h 1509906"/>
                  <a:gd name="connsiteX220" fmla="*/ 505389 w 1034979"/>
                  <a:gd name="connsiteY220" fmla="*/ 905982 h 1509906"/>
                  <a:gd name="connsiteX221" fmla="*/ 507294 w 1034979"/>
                  <a:gd name="connsiteY221" fmla="*/ 841212 h 1509906"/>
                  <a:gd name="connsiteX222" fmla="*/ 513009 w 1034979"/>
                  <a:gd name="connsiteY222" fmla="*/ 827877 h 1509906"/>
                  <a:gd name="connsiteX223" fmla="*/ 503484 w 1034979"/>
                  <a:gd name="connsiteY223" fmla="*/ 351627 h 1509906"/>
                  <a:gd name="connsiteX224" fmla="*/ 499674 w 1034979"/>
                  <a:gd name="connsiteY224" fmla="*/ 60162 h 1509906"/>
                  <a:gd name="connsiteX225" fmla="*/ 490149 w 1034979"/>
                  <a:gd name="connsiteY225" fmla="*/ 33492 h 1509906"/>
                  <a:gd name="connsiteX226" fmla="*/ 488244 w 1034979"/>
                  <a:gd name="connsiteY226" fmla="*/ 27777 h 1509906"/>
                  <a:gd name="connsiteX227" fmla="*/ 484434 w 1034979"/>
                  <a:gd name="connsiteY227" fmla="*/ 22062 h 1509906"/>
                  <a:gd name="connsiteX228" fmla="*/ 478719 w 1034979"/>
                  <a:gd name="connsiteY228" fmla="*/ 10632 h 1509906"/>
                  <a:gd name="connsiteX229" fmla="*/ 473004 w 1034979"/>
                  <a:gd name="connsiteY229" fmla="*/ 6822 h 1509906"/>
                  <a:gd name="connsiteX230" fmla="*/ 469194 w 1034979"/>
                  <a:gd name="connsiteY230" fmla="*/ 1107 h 1509906"/>
                  <a:gd name="connsiteX231" fmla="*/ 429189 w 1034979"/>
                  <a:gd name="connsiteY231" fmla="*/ 4917 h 1509906"/>
                  <a:gd name="connsiteX232" fmla="*/ 421569 w 1034979"/>
                  <a:gd name="connsiteY232" fmla="*/ 16347 h 1509906"/>
                  <a:gd name="connsiteX233" fmla="*/ 417759 w 1034979"/>
                  <a:gd name="connsiteY233" fmla="*/ 22062 h 1509906"/>
                  <a:gd name="connsiteX234" fmla="*/ 419664 w 1034979"/>
                  <a:gd name="connsiteY234" fmla="*/ 54447 h 1509906"/>
                  <a:gd name="connsiteX235" fmla="*/ 423474 w 1034979"/>
                  <a:gd name="connsiteY235" fmla="*/ 65877 h 1509906"/>
                  <a:gd name="connsiteX236" fmla="*/ 425379 w 1034979"/>
                  <a:gd name="connsiteY236" fmla="*/ 71592 h 1509906"/>
                  <a:gd name="connsiteX237" fmla="*/ 425379 w 1034979"/>
                  <a:gd name="connsiteY237" fmla="*/ 77307 h 1509906"/>
                  <a:gd name="connsiteX238" fmla="*/ 429189 w 1034979"/>
                  <a:gd name="connsiteY238" fmla="*/ 231612 h 1509906"/>
                  <a:gd name="connsiteX239" fmla="*/ 440619 w 1034979"/>
                  <a:gd name="connsiteY239" fmla="*/ 414492 h 1509906"/>
                  <a:gd name="connsiteX240" fmla="*/ 425379 w 1034979"/>
                  <a:gd name="connsiteY240" fmla="*/ 711672 h 1509906"/>
                  <a:gd name="connsiteX241" fmla="*/ 417759 w 1034979"/>
                  <a:gd name="connsiteY241" fmla="*/ 839307 h 1509906"/>
                  <a:gd name="connsiteX242" fmla="*/ 413949 w 1034979"/>
                  <a:gd name="connsiteY242" fmla="*/ 856452 h 1509906"/>
                  <a:gd name="connsiteX243" fmla="*/ 417759 w 1034979"/>
                  <a:gd name="connsiteY243" fmla="*/ 877407 h 1509906"/>
                  <a:gd name="connsiteX244" fmla="*/ 421569 w 1034979"/>
                  <a:gd name="connsiteY244" fmla="*/ 883122 h 1509906"/>
                  <a:gd name="connsiteX245" fmla="*/ 425379 w 1034979"/>
                  <a:gd name="connsiteY245" fmla="*/ 894552 h 1509906"/>
                  <a:gd name="connsiteX246" fmla="*/ 423474 w 1034979"/>
                  <a:gd name="connsiteY246" fmla="*/ 921222 h 1509906"/>
                  <a:gd name="connsiteX247" fmla="*/ 417759 w 1034979"/>
                  <a:gd name="connsiteY247" fmla="*/ 923127 h 1509906"/>
                  <a:gd name="connsiteX248" fmla="*/ 412044 w 1034979"/>
                  <a:gd name="connsiteY248" fmla="*/ 926937 h 1509906"/>
                  <a:gd name="connsiteX249" fmla="*/ 421569 w 1034979"/>
                  <a:gd name="connsiteY249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56774 w 1034979"/>
                  <a:gd name="connsiteY22" fmla="*/ 909792 h 1509906"/>
                  <a:gd name="connsiteX23" fmla="*/ 145344 w 1034979"/>
                  <a:gd name="connsiteY23" fmla="*/ 905982 h 1509906"/>
                  <a:gd name="connsiteX24" fmla="*/ 139629 w 1034979"/>
                  <a:gd name="connsiteY24" fmla="*/ 902172 h 1509906"/>
                  <a:gd name="connsiteX25" fmla="*/ 133914 w 1034979"/>
                  <a:gd name="connsiteY25" fmla="*/ 900267 h 1509906"/>
                  <a:gd name="connsiteX26" fmla="*/ 116769 w 1034979"/>
                  <a:gd name="connsiteY26" fmla="*/ 896457 h 1509906"/>
                  <a:gd name="connsiteX27" fmla="*/ 111054 w 1034979"/>
                  <a:gd name="connsiteY27" fmla="*/ 890742 h 1509906"/>
                  <a:gd name="connsiteX28" fmla="*/ 101529 w 1034979"/>
                  <a:gd name="connsiteY28" fmla="*/ 873597 h 1509906"/>
                  <a:gd name="connsiteX29" fmla="*/ 84384 w 1034979"/>
                  <a:gd name="connsiteY29" fmla="*/ 865977 h 1509906"/>
                  <a:gd name="connsiteX30" fmla="*/ 78669 w 1034979"/>
                  <a:gd name="connsiteY30" fmla="*/ 864072 h 1509906"/>
                  <a:gd name="connsiteX31" fmla="*/ 59619 w 1034979"/>
                  <a:gd name="connsiteY31" fmla="*/ 867882 h 1509906"/>
                  <a:gd name="connsiteX32" fmla="*/ 53904 w 1034979"/>
                  <a:gd name="connsiteY32" fmla="*/ 871692 h 1509906"/>
                  <a:gd name="connsiteX33" fmla="*/ 50094 w 1034979"/>
                  <a:gd name="connsiteY33" fmla="*/ 877407 h 1509906"/>
                  <a:gd name="connsiteX34" fmla="*/ 46284 w 1034979"/>
                  <a:gd name="connsiteY34" fmla="*/ 888837 h 1509906"/>
                  <a:gd name="connsiteX35" fmla="*/ 50094 w 1034979"/>
                  <a:gd name="connsiteY35" fmla="*/ 926937 h 1509906"/>
                  <a:gd name="connsiteX36" fmla="*/ 53904 w 1034979"/>
                  <a:gd name="connsiteY36" fmla="*/ 932652 h 1509906"/>
                  <a:gd name="connsiteX37" fmla="*/ 59619 w 1034979"/>
                  <a:gd name="connsiteY37" fmla="*/ 936462 h 1509906"/>
                  <a:gd name="connsiteX38" fmla="*/ 63429 w 1034979"/>
                  <a:gd name="connsiteY38" fmla="*/ 942177 h 1509906"/>
                  <a:gd name="connsiteX39" fmla="*/ 80574 w 1034979"/>
                  <a:gd name="connsiteY39" fmla="*/ 951702 h 1509906"/>
                  <a:gd name="connsiteX40" fmla="*/ 103434 w 1034979"/>
                  <a:gd name="connsiteY40" fmla="*/ 953607 h 1509906"/>
                  <a:gd name="connsiteX41" fmla="*/ 124389 w 1034979"/>
                  <a:gd name="connsiteY41" fmla="*/ 959322 h 1509906"/>
                  <a:gd name="connsiteX42" fmla="*/ 130104 w 1034979"/>
                  <a:gd name="connsiteY42" fmla="*/ 961227 h 1509906"/>
                  <a:gd name="connsiteX43" fmla="*/ 135819 w 1034979"/>
                  <a:gd name="connsiteY43" fmla="*/ 966942 h 1509906"/>
                  <a:gd name="connsiteX44" fmla="*/ 143439 w 1034979"/>
                  <a:gd name="connsiteY44" fmla="*/ 968847 h 1509906"/>
                  <a:gd name="connsiteX45" fmla="*/ 166299 w 1034979"/>
                  <a:gd name="connsiteY45" fmla="*/ 972657 h 1509906"/>
                  <a:gd name="connsiteX46" fmla="*/ 191064 w 1034979"/>
                  <a:gd name="connsiteY46" fmla="*/ 978372 h 1509906"/>
                  <a:gd name="connsiteX47" fmla="*/ 208209 w 1034979"/>
                  <a:gd name="connsiteY47" fmla="*/ 984087 h 1509906"/>
                  <a:gd name="connsiteX48" fmla="*/ 213924 w 1034979"/>
                  <a:gd name="connsiteY48" fmla="*/ 985992 h 1509906"/>
                  <a:gd name="connsiteX49" fmla="*/ 229164 w 1034979"/>
                  <a:gd name="connsiteY49" fmla="*/ 989802 h 1509906"/>
                  <a:gd name="connsiteX50" fmla="*/ 248214 w 1034979"/>
                  <a:gd name="connsiteY50" fmla="*/ 995517 h 1509906"/>
                  <a:gd name="connsiteX51" fmla="*/ 253929 w 1034979"/>
                  <a:gd name="connsiteY51" fmla="*/ 999327 h 1509906"/>
                  <a:gd name="connsiteX52" fmla="*/ 267264 w 1034979"/>
                  <a:gd name="connsiteY52" fmla="*/ 1014567 h 1509906"/>
                  <a:gd name="connsiteX53" fmla="*/ 272979 w 1034979"/>
                  <a:gd name="connsiteY53" fmla="*/ 1033617 h 1509906"/>
                  <a:gd name="connsiteX54" fmla="*/ 274884 w 1034979"/>
                  <a:gd name="connsiteY54" fmla="*/ 1039332 h 1509906"/>
                  <a:gd name="connsiteX55" fmla="*/ 276789 w 1034979"/>
                  <a:gd name="connsiteY55" fmla="*/ 1045047 h 1509906"/>
                  <a:gd name="connsiteX56" fmla="*/ 278694 w 1034979"/>
                  <a:gd name="connsiteY56" fmla="*/ 1069812 h 1509906"/>
                  <a:gd name="connsiteX57" fmla="*/ 280599 w 1034979"/>
                  <a:gd name="connsiteY57" fmla="*/ 1075527 h 1509906"/>
                  <a:gd name="connsiteX58" fmla="*/ 278694 w 1034979"/>
                  <a:gd name="connsiteY58" fmla="*/ 1094577 h 1509906"/>
                  <a:gd name="connsiteX59" fmla="*/ 276789 w 1034979"/>
                  <a:gd name="connsiteY59" fmla="*/ 1104102 h 1509906"/>
                  <a:gd name="connsiteX60" fmla="*/ 263454 w 1034979"/>
                  <a:gd name="connsiteY60" fmla="*/ 1117437 h 1509906"/>
                  <a:gd name="connsiteX61" fmla="*/ 252024 w 1034979"/>
                  <a:gd name="connsiteY61" fmla="*/ 1125057 h 1509906"/>
                  <a:gd name="connsiteX62" fmla="*/ 240594 w 1034979"/>
                  <a:gd name="connsiteY62" fmla="*/ 1128867 h 1509906"/>
                  <a:gd name="connsiteX63" fmla="*/ 126294 w 1034979"/>
                  <a:gd name="connsiteY63" fmla="*/ 1128867 h 1509906"/>
                  <a:gd name="connsiteX64" fmla="*/ 120579 w 1034979"/>
                  <a:gd name="connsiteY64" fmla="*/ 1130772 h 1509906"/>
                  <a:gd name="connsiteX65" fmla="*/ 105339 w 1034979"/>
                  <a:gd name="connsiteY65" fmla="*/ 1132677 h 1509906"/>
                  <a:gd name="connsiteX66" fmla="*/ 88194 w 1034979"/>
                  <a:gd name="connsiteY66" fmla="*/ 1138392 h 1509906"/>
                  <a:gd name="connsiteX67" fmla="*/ 82479 w 1034979"/>
                  <a:gd name="connsiteY67" fmla="*/ 1140297 h 1509906"/>
                  <a:gd name="connsiteX68" fmla="*/ 76764 w 1034979"/>
                  <a:gd name="connsiteY68" fmla="*/ 1144107 h 1509906"/>
                  <a:gd name="connsiteX69" fmla="*/ 65334 w 1034979"/>
                  <a:gd name="connsiteY69" fmla="*/ 1146012 h 1509906"/>
                  <a:gd name="connsiteX70" fmla="*/ 27234 w 1034979"/>
                  <a:gd name="connsiteY70" fmla="*/ 1147917 h 1509906"/>
                  <a:gd name="connsiteX71" fmla="*/ 15804 w 1034979"/>
                  <a:gd name="connsiteY71" fmla="*/ 1153632 h 1509906"/>
                  <a:gd name="connsiteX72" fmla="*/ 6279 w 1034979"/>
                  <a:gd name="connsiteY72" fmla="*/ 1163157 h 1509906"/>
                  <a:gd name="connsiteX73" fmla="*/ 4374 w 1034979"/>
                  <a:gd name="connsiteY73" fmla="*/ 1168872 h 1509906"/>
                  <a:gd name="connsiteX74" fmla="*/ 564 w 1034979"/>
                  <a:gd name="connsiteY74" fmla="*/ 1174587 h 1509906"/>
                  <a:gd name="connsiteX75" fmla="*/ 6279 w 1034979"/>
                  <a:gd name="connsiteY75" fmla="*/ 1206972 h 1509906"/>
                  <a:gd name="connsiteX76" fmla="*/ 11994 w 1034979"/>
                  <a:gd name="connsiteY76" fmla="*/ 1210782 h 1509906"/>
                  <a:gd name="connsiteX77" fmla="*/ 17709 w 1034979"/>
                  <a:gd name="connsiteY77" fmla="*/ 1212687 h 1509906"/>
                  <a:gd name="connsiteX78" fmla="*/ 145344 w 1034979"/>
                  <a:gd name="connsiteY78" fmla="*/ 1210782 h 1509906"/>
                  <a:gd name="connsiteX79" fmla="*/ 152964 w 1034979"/>
                  <a:gd name="connsiteY79" fmla="*/ 1208877 h 1509906"/>
                  <a:gd name="connsiteX80" fmla="*/ 303459 w 1034979"/>
                  <a:gd name="connsiteY80" fmla="*/ 1203162 h 1509906"/>
                  <a:gd name="connsiteX81" fmla="*/ 318699 w 1034979"/>
                  <a:gd name="connsiteY81" fmla="*/ 1210782 h 1509906"/>
                  <a:gd name="connsiteX82" fmla="*/ 330129 w 1034979"/>
                  <a:gd name="connsiteY82" fmla="*/ 1216497 h 1509906"/>
                  <a:gd name="connsiteX83" fmla="*/ 333939 w 1034979"/>
                  <a:gd name="connsiteY83" fmla="*/ 1222212 h 1509906"/>
                  <a:gd name="connsiteX84" fmla="*/ 339654 w 1034979"/>
                  <a:gd name="connsiteY84" fmla="*/ 1224117 h 1509906"/>
                  <a:gd name="connsiteX85" fmla="*/ 351084 w 1034979"/>
                  <a:gd name="connsiteY85" fmla="*/ 1231737 h 1509906"/>
                  <a:gd name="connsiteX86" fmla="*/ 356799 w 1034979"/>
                  <a:gd name="connsiteY86" fmla="*/ 1235547 h 1509906"/>
                  <a:gd name="connsiteX87" fmla="*/ 360609 w 1034979"/>
                  <a:gd name="connsiteY87" fmla="*/ 1241262 h 1509906"/>
                  <a:gd name="connsiteX88" fmla="*/ 366324 w 1034979"/>
                  <a:gd name="connsiteY88" fmla="*/ 1252692 h 1509906"/>
                  <a:gd name="connsiteX89" fmla="*/ 362514 w 1034979"/>
                  <a:gd name="connsiteY89" fmla="*/ 1279362 h 1509906"/>
                  <a:gd name="connsiteX90" fmla="*/ 358704 w 1034979"/>
                  <a:gd name="connsiteY90" fmla="*/ 1285077 h 1509906"/>
                  <a:gd name="connsiteX91" fmla="*/ 356799 w 1034979"/>
                  <a:gd name="connsiteY91" fmla="*/ 1290792 h 1509906"/>
                  <a:gd name="connsiteX92" fmla="*/ 352989 w 1034979"/>
                  <a:gd name="connsiteY92" fmla="*/ 1296507 h 1509906"/>
                  <a:gd name="connsiteX93" fmla="*/ 351084 w 1034979"/>
                  <a:gd name="connsiteY93" fmla="*/ 1302222 h 1509906"/>
                  <a:gd name="connsiteX94" fmla="*/ 347274 w 1034979"/>
                  <a:gd name="connsiteY94" fmla="*/ 1307937 h 1509906"/>
                  <a:gd name="connsiteX95" fmla="*/ 330129 w 1034979"/>
                  <a:gd name="connsiteY95" fmla="*/ 1374612 h 1509906"/>
                  <a:gd name="connsiteX96" fmla="*/ 328224 w 1034979"/>
                  <a:gd name="connsiteY96" fmla="*/ 1426047 h 1509906"/>
                  <a:gd name="connsiteX97" fmla="*/ 330129 w 1034979"/>
                  <a:gd name="connsiteY97" fmla="*/ 1450812 h 1509906"/>
                  <a:gd name="connsiteX98" fmla="*/ 332034 w 1034979"/>
                  <a:gd name="connsiteY98" fmla="*/ 1456527 h 1509906"/>
                  <a:gd name="connsiteX99" fmla="*/ 335844 w 1034979"/>
                  <a:gd name="connsiteY99" fmla="*/ 1460337 h 1509906"/>
                  <a:gd name="connsiteX100" fmla="*/ 364419 w 1034979"/>
                  <a:gd name="connsiteY100" fmla="*/ 1506057 h 1509906"/>
                  <a:gd name="connsiteX101" fmla="*/ 387279 w 1034979"/>
                  <a:gd name="connsiteY101" fmla="*/ 1507962 h 1509906"/>
                  <a:gd name="connsiteX102" fmla="*/ 392994 w 1034979"/>
                  <a:gd name="connsiteY102" fmla="*/ 1502247 h 1509906"/>
                  <a:gd name="connsiteX103" fmla="*/ 394899 w 1034979"/>
                  <a:gd name="connsiteY103" fmla="*/ 1490817 h 1509906"/>
                  <a:gd name="connsiteX104" fmla="*/ 396804 w 1034979"/>
                  <a:gd name="connsiteY104" fmla="*/ 1485102 h 1509906"/>
                  <a:gd name="connsiteX105" fmla="*/ 398709 w 1034979"/>
                  <a:gd name="connsiteY105" fmla="*/ 1467957 h 1509906"/>
                  <a:gd name="connsiteX106" fmla="*/ 400614 w 1034979"/>
                  <a:gd name="connsiteY106" fmla="*/ 1454622 h 1509906"/>
                  <a:gd name="connsiteX107" fmla="*/ 404424 w 1034979"/>
                  <a:gd name="connsiteY107" fmla="*/ 1397472 h 1509906"/>
                  <a:gd name="connsiteX108" fmla="*/ 410139 w 1034979"/>
                  <a:gd name="connsiteY108" fmla="*/ 1386042 h 1509906"/>
                  <a:gd name="connsiteX109" fmla="*/ 413949 w 1034979"/>
                  <a:gd name="connsiteY109" fmla="*/ 1372707 h 1509906"/>
                  <a:gd name="connsiteX110" fmla="*/ 415854 w 1034979"/>
                  <a:gd name="connsiteY110" fmla="*/ 1366992 h 1509906"/>
                  <a:gd name="connsiteX111" fmla="*/ 417759 w 1034979"/>
                  <a:gd name="connsiteY111" fmla="*/ 1353657 h 1509906"/>
                  <a:gd name="connsiteX112" fmla="*/ 421569 w 1034979"/>
                  <a:gd name="connsiteY112" fmla="*/ 1342227 h 1509906"/>
                  <a:gd name="connsiteX113" fmla="*/ 427284 w 1034979"/>
                  <a:gd name="connsiteY113" fmla="*/ 1328892 h 1509906"/>
                  <a:gd name="connsiteX114" fmla="*/ 436809 w 1034979"/>
                  <a:gd name="connsiteY114" fmla="*/ 1317462 h 1509906"/>
                  <a:gd name="connsiteX115" fmla="*/ 450144 w 1034979"/>
                  <a:gd name="connsiteY115" fmla="*/ 1302222 h 1509906"/>
                  <a:gd name="connsiteX116" fmla="*/ 457764 w 1034979"/>
                  <a:gd name="connsiteY116" fmla="*/ 1290792 h 1509906"/>
                  <a:gd name="connsiteX117" fmla="*/ 461574 w 1034979"/>
                  <a:gd name="connsiteY117" fmla="*/ 1279362 h 1509906"/>
                  <a:gd name="connsiteX118" fmla="*/ 465384 w 1034979"/>
                  <a:gd name="connsiteY118" fmla="*/ 1264122 h 1509906"/>
                  <a:gd name="connsiteX119" fmla="*/ 467289 w 1034979"/>
                  <a:gd name="connsiteY119" fmla="*/ 1258407 h 1509906"/>
                  <a:gd name="connsiteX120" fmla="*/ 507294 w 1034979"/>
                  <a:gd name="connsiteY120" fmla="*/ 1252692 h 1509906"/>
                  <a:gd name="connsiteX121" fmla="*/ 535869 w 1034979"/>
                  <a:gd name="connsiteY121" fmla="*/ 1243167 h 1509906"/>
                  <a:gd name="connsiteX122" fmla="*/ 541584 w 1034979"/>
                  <a:gd name="connsiteY122" fmla="*/ 1241262 h 1509906"/>
                  <a:gd name="connsiteX123" fmla="*/ 547299 w 1034979"/>
                  <a:gd name="connsiteY123" fmla="*/ 1239357 h 1509906"/>
                  <a:gd name="connsiteX124" fmla="*/ 554919 w 1034979"/>
                  <a:gd name="connsiteY124" fmla="*/ 1237452 h 1509906"/>
                  <a:gd name="connsiteX125" fmla="*/ 573969 w 1034979"/>
                  <a:gd name="connsiteY125" fmla="*/ 1229832 h 1509906"/>
                  <a:gd name="connsiteX126" fmla="*/ 585399 w 1034979"/>
                  <a:gd name="connsiteY126" fmla="*/ 1226022 h 1509906"/>
                  <a:gd name="connsiteX127" fmla="*/ 720654 w 1034979"/>
                  <a:gd name="connsiteY127" fmla="*/ 1309842 h 1509906"/>
                  <a:gd name="connsiteX128" fmla="*/ 733989 w 1034979"/>
                  <a:gd name="connsiteY128" fmla="*/ 1319367 h 1509906"/>
                  <a:gd name="connsiteX129" fmla="*/ 743514 w 1034979"/>
                  <a:gd name="connsiteY129" fmla="*/ 1321272 h 1509906"/>
                  <a:gd name="connsiteX130" fmla="*/ 749229 w 1034979"/>
                  <a:gd name="connsiteY130" fmla="*/ 1323177 h 1509906"/>
                  <a:gd name="connsiteX131" fmla="*/ 762564 w 1034979"/>
                  <a:gd name="connsiteY131" fmla="*/ 1328892 h 1509906"/>
                  <a:gd name="connsiteX132" fmla="*/ 777804 w 1034979"/>
                  <a:gd name="connsiteY132" fmla="*/ 1326987 h 1509906"/>
                  <a:gd name="connsiteX133" fmla="*/ 789234 w 1034979"/>
                  <a:gd name="connsiteY133" fmla="*/ 1321272 h 1509906"/>
                  <a:gd name="connsiteX134" fmla="*/ 794949 w 1034979"/>
                  <a:gd name="connsiteY134" fmla="*/ 1319367 h 1509906"/>
                  <a:gd name="connsiteX135" fmla="*/ 802569 w 1034979"/>
                  <a:gd name="connsiteY135" fmla="*/ 1302222 h 1509906"/>
                  <a:gd name="connsiteX136" fmla="*/ 800664 w 1034979"/>
                  <a:gd name="connsiteY136" fmla="*/ 1277457 h 1509906"/>
                  <a:gd name="connsiteX137" fmla="*/ 798759 w 1034979"/>
                  <a:gd name="connsiteY137" fmla="*/ 1271742 h 1509906"/>
                  <a:gd name="connsiteX138" fmla="*/ 796854 w 1034979"/>
                  <a:gd name="connsiteY138" fmla="*/ 1264122 h 1509906"/>
                  <a:gd name="connsiteX139" fmla="*/ 783519 w 1034979"/>
                  <a:gd name="connsiteY139" fmla="*/ 1246977 h 1509906"/>
                  <a:gd name="connsiteX140" fmla="*/ 773994 w 1034979"/>
                  <a:gd name="connsiteY140" fmla="*/ 1241262 h 1509906"/>
                  <a:gd name="connsiteX141" fmla="*/ 648264 w 1034979"/>
                  <a:gd name="connsiteY141" fmla="*/ 1149822 h 1509906"/>
                  <a:gd name="connsiteX142" fmla="*/ 644454 w 1034979"/>
                  <a:gd name="connsiteY142" fmla="*/ 1132677 h 1509906"/>
                  <a:gd name="connsiteX143" fmla="*/ 646359 w 1034979"/>
                  <a:gd name="connsiteY143" fmla="*/ 1125057 h 1509906"/>
                  <a:gd name="connsiteX144" fmla="*/ 650169 w 1034979"/>
                  <a:gd name="connsiteY144" fmla="*/ 1107912 h 1509906"/>
                  <a:gd name="connsiteX145" fmla="*/ 653979 w 1034979"/>
                  <a:gd name="connsiteY145" fmla="*/ 1102197 h 1509906"/>
                  <a:gd name="connsiteX146" fmla="*/ 655884 w 1034979"/>
                  <a:gd name="connsiteY146" fmla="*/ 1096482 h 1509906"/>
                  <a:gd name="connsiteX147" fmla="*/ 661599 w 1034979"/>
                  <a:gd name="connsiteY147" fmla="*/ 1094577 h 1509906"/>
                  <a:gd name="connsiteX148" fmla="*/ 671124 w 1034979"/>
                  <a:gd name="connsiteY148" fmla="*/ 1083147 h 1509906"/>
                  <a:gd name="connsiteX149" fmla="*/ 724464 w 1034979"/>
                  <a:gd name="connsiteY149" fmla="*/ 1075527 h 1509906"/>
                  <a:gd name="connsiteX150" fmla="*/ 842574 w 1034979"/>
                  <a:gd name="connsiteY150" fmla="*/ 1077432 h 1509906"/>
                  <a:gd name="connsiteX151" fmla="*/ 871149 w 1034979"/>
                  <a:gd name="connsiteY151" fmla="*/ 1079337 h 1509906"/>
                  <a:gd name="connsiteX152" fmla="*/ 899724 w 1034979"/>
                  <a:gd name="connsiteY152" fmla="*/ 1085052 h 1509906"/>
                  <a:gd name="connsiteX153" fmla="*/ 922584 w 1034979"/>
                  <a:gd name="connsiteY153" fmla="*/ 1088862 h 1509906"/>
                  <a:gd name="connsiteX154" fmla="*/ 951159 w 1034979"/>
                  <a:gd name="connsiteY154" fmla="*/ 1094577 h 1509906"/>
                  <a:gd name="connsiteX155" fmla="*/ 956874 w 1034979"/>
                  <a:gd name="connsiteY155" fmla="*/ 1094577 h 1509906"/>
                  <a:gd name="connsiteX156" fmla="*/ 1002594 w 1034979"/>
                  <a:gd name="connsiteY156" fmla="*/ 1092672 h 1509906"/>
                  <a:gd name="connsiteX157" fmla="*/ 1031169 w 1034979"/>
                  <a:gd name="connsiteY157" fmla="*/ 1085052 h 1509906"/>
                  <a:gd name="connsiteX158" fmla="*/ 1034979 w 1034979"/>
                  <a:gd name="connsiteY158" fmla="*/ 1079337 h 1509906"/>
                  <a:gd name="connsiteX159" fmla="*/ 1033074 w 1034979"/>
                  <a:gd name="connsiteY159" fmla="*/ 1060287 h 1509906"/>
                  <a:gd name="connsiteX160" fmla="*/ 1027359 w 1034979"/>
                  <a:gd name="connsiteY160" fmla="*/ 1056477 h 1509906"/>
                  <a:gd name="connsiteX161" fmla="*/ 1012119 w 1034979"/>
                  <a:gd name="connsiteY161" fmla="*/ 1054572 h 1509906"/>
                  <a:gd name="connsiteX162" fmla="*/ 1006404 w 1034979"/>
                  <a:gd name="connsiteY162" fmla="*/ 1052667 h 1509906"/>
                  <a:gd name="connsiteX163" fmla="*/ 998784 w 1034979"/>
                  <a:gd name="connsiteY163" fmla="*/ 1050762 h 1509906"/>
                  <a:gd name="connsiteX164" fmla="*/ 987354 w 1034979"/>
                  <a:gd name="connsiteY164" fmla="*/ 1043142 h 1509906"/>
                  <a:gd name="connsiteX165" fmla="*/ 975924 w 1034979"/>
                  <a:gd name="connsiteY165" fmla="*/ 1039332 h 1509906"/>
                  <a:gd name="connsiteX166" fmla="*/ 970209 w 1034979"/>
                  <a:gd name="connsiteY166" fmla="*/ 1037427 h 1509906"/>
                  <a:gd name="connsiteX167" fmla="*/ 962589 w 1034979"/>
                  <a:gd name="connsiteY167" fmla="*/ 1035522 h 1509906"/>
                  <a:gd name="connsiteX168" fmla="*/ 956874 w 1034979"/>
                  <a:gd name="connsiteY168" fmla="*/ 1033617 h 1509906"/>
                  <a:gd name="connsiteX169" fmla="*/ 935919 w 1034979"/>
                  <a:gd name="connsiteY169" fmla="*/ 1027902 h 1509906"/>
                  <a:gd name="connsiteX170" fmla="*/ 930204 w 1034979"/>
                  <a:gd name="connsiteY170" fmla="*/ 1025997 h 1509906"/>
                  <a:gd name="connsiteX171" fmla="*/ 825429 w 1034979"/>
                  <a:gd name="connsiteY171" fmla="*/ 1027902 h 1509906"/>
                  <a:gd name="connsiteX172" fmla="*/ 819714 w 1034979"/>
                  <a:gd name="connsiteY172" fmla="*/ 1029807 h 1509906"/>
                  <a:gd name="connsiteX173" fmla="*/ 730179 w 1034979"/>
                  <a:gd name="connsiteY173" fmla="*/ 1031712 h 1509906"/>
                  <a:gd name="connsiteX174" fmla="*/ 716844 w 1034979"/>
                  <a:gd name="connsiteY174" fmla="*/ 1035522 h 1509906"/>
                  <a:gd name="connsiteX175" fmla="*/ 695889 w 1034979"/>
                  <a:gd name="connsiteY175" fmla="*/ 1037427 h 1509906"/>
                  <a:gd name="connsiteX176" fmla="*/ 669219 w 1034979"/>
                  <a:gd name="connsiteY176" fmla="*/ 1039332 h 1509906"/>
                  <a:gd name="connsiteX177" fmla="*/ 669219 w 1034979"/>
                  <a:gd name="connsiteY177" fmla="*/ 1039332 h 1509906"/>
                  <a:gd name="connsiteX178" fmla="*/ 646359 w 1034979"/>
                  <a:gd name="connsiteY178" fmla="*/ 1043142 h 1509906"/>
                  <a:gd name="connsiteX179" fmla="*/ 642549 w 1034979"/>
                  <a:gd name="connsiteY179" fmla="*/ 1031712 h 1509906"/>
                  <a:gd name="connsiteX180" fmla="*/ 640644 w 1034979"/>
                  <a:gd name="connsiteY180" fmla="*/ 1025997 h 1509906"/>
                  <a:gd name="connsiteX181" fmla="*/ 642549 w 1034979"/>
                  <a:gd name="connsiteY181" fmla="*/ 1008852 h 1509906"/>
                  <a:gd name="connsiteX182" fmla="*/ 644454 w 1034979"/>
                  <a:gd name="connsiteY182" fmla="*/ 1003137 h 1509906"/>
                  <a:gd name="connsiteX183" fmla="*/ 661599 w 1034979"/>
                  <a:gd name="connsiteY183" fmla="*/ 993612 h 1509906"/>
                  <a:gd name="connsiteX184" fmla="*/ 673029 w 1034979"/>
                  <a:gd name="connsiteY184" fmla="*/ 985992 h 1509906"/>
                  <a:gd name="connsiteX185" fmla="*/ 674934 w 1034979"/>
                  <a:gd name="connsiteY185" fmla="*/ 980277 h 1509906"/>
                  <a:gd name="connsiteX186" fmla="*/ 680649 w 1034979"/>
                  <a:gd name="connsiteY186" fmla="*/ 978372 h 1509906"/>
                  <a:gd name="connsiteX187" fmla="*/ 686364 w 1034979"/>
                  <a:gd name="connsiteY187" fmla="*/ 974562 h 1509906"/>
                  <a:gd name="connsiteX188" fmla="*/ 695889 w 1034979"/>
                  <a:gd name="connsiteY188" fmla="*/ 965037 h 1509906"/>
                  <a:gd name="connsiteX189" fmla="*/ 705414 w 1034979"/>
                  <a:gd name="connsiteY189" fmla="*/ 953607 h 1509906"/>
                  <a:gd name="connsiteX190" fmla="*/ 716844 w 1034979"/>
                  <a:gd name="connsiteY190" fmla="*/ 945987 h 1509906"/>
                  <a:gd name="connsiteX191" fmla="*/ 732084 w 1034979"/>
                  <a:gd name="connsiteY191" fmla="*/ 932652 h 1509906"/>
                  <a:gd name="connsiteX192" fmla="*/ 741609 w 1034979"/>
                  <a:gd name="connsiteY192" fmla="*/ 921222 h 1509906"/>
                  <a:gd name="connsiteX193" fmla="*/ 753039 w 1034979"/>
                  <a:gd name="connsiteY193" fmla="*/ 911697 h 1509906"/>
                  <a:gd name="connsiteX194" fmla="*/ 758754 w 1034979"/>
                  <a:gd name="connsiteY194" fmla="*/ 900267 h 1509906"/>
                  <a:gd name="connsiteX195" fmla="*/ 760659 w 1034979"/>
                  <a:gd name="connsiteY195" fmla="*/ 894552 h 1509906"/>
                  <a:gd name="connsiteX196" fmla="*/ 766374 w 1034979"/>
                  <a:gd name="connsiteY196" fmla="*/ 883122 h 1509906"/>
                  <a:gd name="connsiteX197" fmla="*/ 764469 w 1034979"/>
                  <a:gd name="connsiteY197" fmla="*/ 867882 h 1509906"/>
                  <a:gd name="connsiteX198" fmla="*/ 758754 w 1034979"/>
                  <a:gd name="connsiteY198" fmla="*/ 865977 h 1509906"/>
                  <a:gd name="connsiteX199" fmla="*/ 737799 w 1034979"/>
                  <a:gd name="connsiteY199" fmla="*/ 867882 h 1509906"/>
                  <a:gd name="connsiteX200" fmla="*/ 732084 w 1034979"/>
                  <a:gd name="connsiteY200" fmla="*/ 871692 h 1509906"/>
                  <a:gd name="connsiteX201" fmla="*/ 720654 w 1034979"/>
                  <a:gd name="connsiteY201" fmla="*/ 875502 h 1509906"/>
                  <a:gd name="connsiteX202" fmla="*/ 716844 w 1034979"/>
                  <a:gd name="connsiteY202" fmla="*/ 881217 h 1509906"/>
                  <a:gd name="connsiteX203" fmla="*/ 711129 w 1034979"/>
                  <a:gd name="connsiteY203" fmla="*/ 883122 h 1509906"/>
                  <a:gd name="connsiteX204" fmla="*/ 705414 w 1034979"/>
                  <a:gd name="connsiteY204" fmla="*/ 886932 h 1509906"/>
                  <a:gd name="connsiteX205" fmla="*/ 699699 w 1034979"/>
                  <a:gd name="connsiteY205" fmla="*/ 892647 h 1509906"/>
                  <a:gd name="connsiteX206" fmla="*/ 692079 w 1034979"/>
                  <a:gd name="connsiteY206" fmla="*/ 896457 h 1509906"/>
                  <a:gd name="connsiteX207" fmla="*/ 650169 w 1034979"/>
                  <a:gd name="connsiteY207" fmla="*/ 925032 h 1509906"/>
                  <a:gd name="connsiteX208" fmla="*/ 636834 w 1034979"/>
                  <a:gd name="connsiteY208" fmla="*/ 936462 h 1509906"/>
                  <a:gd name="connsiteX209" fmla="*/ 627309 w 1034979"/>
                  <a:gd name="connsiteY209" fmla="*/ 953607 h 1509906"/>
                  <a:gd name="connsiteX210" fmla="*/ 602544 w 1034979"/>
                  <a:gd name="connsiteY210" fmla="*/ 959322 h 1509906"/>
                  <a:gd name="connsiteX211" fmla="*/ 589209 w 1034979"/>
                  <a:gd name="connsiteY211" fmla="*/ 963132 h 1509906"/>
                  <a:gd name="connsiteX212" fmla="*/ 573969 w 1034979"/>
                  <a:gd name="connsiteY212" fmla="*/ 961227 h 1509906"/>
                  <a:gd name="connsiteX213" fmla="*/ 562539 w 1034979"/>
                  <a:gd name="connsiteY213" fmla="*/ 957417 h 1509906"/>
                  <a:gd name="connsiteX214" fmla="*/ 551109 w 1034979"/>
                  <a:gd name="connsiteY214" fmla="*/ 953607 h 1509906"/>
                  <a:gd name="connsiteX215" fmla="*/ 539679 w 1034979"/>
                  <a:gd name="connsiteY215" fmla="*/ 949797 h 1509906"/>
                  <a:gd name="connsiteX216" fmla="*/ 533964 w 1034979"/>
                  <a:gd name="connsiteY216" fmla="*/ 947892 h 1509906"/>
                  <a:gd name="connsiteX217" fmla="*/ 528249 w 1034979"/>
                  <a:gd name="connsiteY217" fmla="*/ 944082 h 1509906"/>
                  <a:gd name="connsiteX218" fmla="*/ 516819 w 1034979"/>
                  <a:gd name="connsiteY218" fmla="*/ 938367 h 1509906"/>
                  <a:gd name="connsiteX219" fmla="*/ 509199 w 1034979"/>
                  <a:gd name="connsiteY219" fmla="*/ 926937 h 1509906"/>
                  <a:gd name="connsiteX220" fmla="*/ 505389 w 1034979"/>
                  <a:gd name="connsiteY220" fmla="*/ 905982 h 1509906"/>
                  <a:gd name="connsiteX221" fmla="*/ 507294 w 1034979"/>
                  <a:gd name="connsiteY221" fmla="*/ 841212 h 1509906"/>
                  <a:gd name="connsiteX222" fmla="*/ 513009 w 1034979"/>
                  <a:gd name="connsiteY222" fmla="*/ 827877 h 1509906"/>
                  <a:gd name="connsiteX223" fmla="*/ 503484 w 1034979"/>
                  <a:gd name="connsiteY223" fmla="*/ 351627 h 1509906"/>
                  <a:gd name="connsiteX224" fmla="*/ 499674 w 1034979"/>
                  <a:gd name="connsiteY224" fmla="*/ 60162 h 1509906"/>
                  <a:gd name="connsiteX225" fmla="*/ 490149 w 1034979"/>
                  <a:gd name="connsiteY225" fmla="*/ 33492 h 1509906"/>
                  <a:gd name="connsiteX226" fmla="*/ 488244 w 1034979"/>
                  <a:gd name="connsiteY226" fmla="*/ 27777 h 1509906"/>
                  <a:gd name="connsiteX227" fmla="*/ 484434 w 1034979"/>
                  <a:gd name="connsiteY227" fmla="*/ 22062 h 1509906"/>
                  <a:gd name="connsiteX228" fmla="*/ 478719 w 1034979"/>
                  <a:gd name="connsiteY228" fmla="*/ 10632 h 1509906"/>
                  <a:gd name="connsiteX229" fmla="*/ 473004 w 1034979"/>
                  <a:gd name="connsiteY229" fmla="*/ 6822 h 1509906"/>
                  <a:gd name="connsiteX230" fmla="*/ 469194 w 1034979"/>
                  <a:gd name="connsiteY230" fmla="*/ 1107 h 1509906"/>
                  <a:gd name="connsiteX231" fmla="*/ 429189 w 1034979"/>
                  <a:gd name="connsiteY231" fmla="*/ 4917 h 1509906"/>
                  <a:gd name="connsiteX232" fmla="*/ 421569 w 1034979"/>
                  <a:gd name="connsiteY232" fmla="*/ 16347 h 1509906"/>
                  <a:gd name="connsiteX233" fmla="*/ 417759 w 1034979"/>
                  <a:gd name="connsiteY233" fmla="*/ 22062 h 1509906"/>
                  <a:gd name="connsiteX234" fmla="*/ 419664 w 1034979"/>
                  <a:gd name="connsiteY234" fmla="*/ 54447 h 1509906"/>
                  <a:gd name="connsiteX235" fmla="*/ 423474 w 1034979"/>
                  <a:gd name="connsiteY235" fmla="*/ 65877 h 1509906"/>
                  <a:gd name="connsiteX236" fmla="*/ 425379 w 1034979"/>
                  <a:gd name="connsiteY236" fmla="*/ 71592 h 1509906"/>
                  <a:gd name="connsiteX237" fmla="*/ 425379 w 1034979"/>
                  <a:gd name="connsiteY237" fmla="*/ 77307 h 1509906"/>
                  <a:gd name="connsiteX238" fmla="*/ 429189 w 1034979"/>
                  <a:gd name="connsiteY238" fmla="*/ 231612 h 1509906"/>
                  <a:gd name="connsiteX239" fmla="*/ 440619 w 1034979"/>
                  <a:gd name="connsiteY239" fmla="*/ 414492 h 1509906"/>
                  <a:gd name="connsiteX240" fmla="*/ 425379 w 1034979"/>
                  <a:gd name="connsiteY240" fmla="*/ 711672 h 1509906"/>
                  <a:gd name="connsiteX241" fmla="*/ 417759 w 1034979"/>
                  <a:gd name="connsiteY241" fmla="*/ 839307 h 1509906"/>
                  <a:gd name="connsiteX242" fmla="*/ 413949 w 1034979"/>
                  <a:gd name="connsiteY242" fmla="*/ 856452 h 1509906"/>
                  <a:gd name="connsiteX243" fmla="*/ 417759 w 1034979"/>
                  <a:gd name="connsiteY243" fmla="*/ 877407 h 1509906"/>
                  <a:gd name="connsiteX244" fmla="*/ 421569 w 1034979"/>
                  <a:gd name="connsiteY244" fmla="*/ 883122 h 1509906"/>
                  <a:gd name="connsiteX245" fmla="*/ 425379 w 1034979"/>
                  <a:gd name="connsiteY245" fmla="*/ 894552 h 1509906"/>
                  <a:gd name="connsiteX246" fmla="*/ 423474 w 1034979"/>
                  <a:gd name="connsiteY246" fmla="*/ 921222 h 1509906"/>
                  <a:gd name="connsiteX247" fmla="*/ 417759 w 1034979"/>
                  <a:gd name="connsiteY247" fmla="*/ 923127 h 1509906"/>
                  <a:gd name="connsiteX248" fmla="*/ 412044 w 1034979"/>
                  <a:gd name="connsiteY248" fmla="*/ 926937 h 1509906"/>
                  <a:gd name="connsiteX249" fmla="*/ 421569 w 1034979"/>
                  <a:gd name="connsiteY249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56774 w 1034979"/>
                  <a:gd name="connsiteY22" fmla="*/ 909792 h 1509906"/>
                  <a:gd name="connsiteX23" fmla="*/ 145344 w 1034979"/>
                  <a:gd name="connsiteY23" fmla="*/ 905982 h 1509906"/>
                  <a:gd name="connsiteX24" fmla="*/ 139629 w 1034979"/>
                  <a:gd name="connsiteY24" fmla="*/ 902172 h 1509906"/>
                  <a:gd name="connsiteX25" fmla="*/ 116769 w 1034979"/>
                  <a:gd name="connsiteY25" fmla="*/ 896457 h 1509906"/>
                  <a:gd name="connsiteX26" fmla="*/ 111054 w 1034979"/>
                  <a:gd name="connsiteY26" fmla="*/ 890742 h 1509906"/>
                  <a:gd name="connsiteX27" fmla="*/ 101529 w 1034979"/>
                  <a:gd name="connsiteY27" fmla="*/ 873597 h 1509906"/>
                  <a:gd name="connsiteX28" fmla="*/ 84384 w 1034979"/>
                  <a:gd name="connsiteY28" fmla="*/ 865977 h 1509906"/>
                  <a:gd name="connsiteX29" fmla="*/ 78669 w 1034979"/>
                  <a:gd name="connsiteY29" fmla="*/ 864072 h 1509906"/>
                  <a:gd name="connsiteX30" fmla="*/ 59619 w 1034979"/>
                  <a:gd name="connsiteY30" fmla="*/ 867882 h 1509906"/>
                  <a:gd name="connsiteX31" fmla="*/ 53904 w 1034979"/>
                  <a:gd name="connsiteY31" fmla="*/ 871692 h 1509906"/>
                  <a:gd name="connsiteX32" fmla="*/ 50094 w 1034979"/>
                  <a:gd name="connsiteY32" fmla="*/ 877407 h 1509906"/>
                  <a:gd name="connsiteX33" fmla="*/ 46284 w 1034979"/>
                  <a:gd name="connsiteY33" fmla="*/ 888837 h 1509906"/>
                  <a:gd name="connsiteX34" fmla="*/ 50094 w 1034979"/>
                  <a:gd name="connsiteY34" fmla="*/ 926937 h 1509906"/>
                  <a:gd name="connsiteX35" fmla="*/ 53904 w 1034979"/>
                  <a:gd name="connsiteY35" fmla="*/ 932652 h 1509906"/>
                  <a:gd name="connsiteX36" fmla="*/ 59619 w 1034979"/>
                  <a:gd name="connsiteY36" fmla="*/ 936462 h 1509906"/>
                  <a:gd name="connsiteX37" fmla="*/ 63429 w 1034979"/>
                  <a:gd name="connsiteY37" fmla="*/ 942177 h 1509906"/>
                  <a:gd name="connsiteX38" fmla="*/ 80574 w 1034979"/>
                  <a:gd name="connsiteY38" fmla="*/ 951702 h 1509906"/>
                  <a:gd name="connsiteX39" fmla="*/ 103434 w 1034979"/>
                  <a:gd name="connsiteY39" fmla="*/ 953607 h 1509906"/>
                  <a:gd name="connsiteX40" fmla="*/ 124389 w 1034979"/>
                  <a:gd name="connsiteY40" fmla="*/ 959322 h 1509906"/>
                  <a:gd name="connsiteX41" fmla="*/ 130104 w 1034979"/>
                  <a:gd name="connsiteY41" fmla="*/ 961227 h 1509906"/>
                  <a:gd name="connsiteX42" fmla="*/ 135819 w 1034979"/>
                  <a:gd name="connsiteY42" fmla="*/ 966942 h 1509906"/>
                  <a:gd name="connsiteX43" fmla="*/ 143439 w 1034979"/>
                  <a:gd name="connsiteY43" fmla="*/ 968847 h 1509906"/>
                  <a:gd name="connsiteX44" fmla="*/ 166299 w 1034979"/>
                  <a:gd name="connsiteY44" fmla="*/ 972657 h 1509906"/>
                  <a:gd name="connsiteX45" fmla="*/ 191064 w 1034979"/>
                  <a:gd name="connsiteY45" fmla="*/ 978372 h 1509906"/>
                  <a:gd name="connsiteX46" fmla="*/ 208209 w 1034979"/>
                  <a:gd name="connsiteY46" fmla="*/ 984087 h 1509906"/>
                  <a:gd name="connsiteX47" fmla="*/ 213924 w 1034979"/>
                  <a:gd name="connsiteY47" fmla="*/ 985992 h 1509906"/>
                  <a:gd name="connsiteX48" fmla="*/ 229164 w 1034979"/>
                  <a:gd name="connsiteY48" fmla="*/ 989802 h 1509906"/>
                  <a:gd name="connsiteX49" fmla="*/ 248214 w 1034979"/>
                  <a:gd name="connsiteY49" fmla="*/ 995517 h 1509906"/>
                  <a:gd name="connsiteX50" fmla="*/ 253929 w 1034979"/>
                  <a:gd name="connsiteY50" fmla="*/ 999327 h 1509906"/>
                  <a:gd name="connsiteX51" fmla="*/ 267264 w 1034979"/>
                  <a:gd name="connsiteY51" fmla="*/ 1014567 h 1509906"/>
                  <a:gd name="connsiteX52" fmla="*/ 272979 w 1034979"/>
                  <a:gd name="connsiteY52" fmla="*/ 1033617 h 1509906"/>
                  <a:gd name="connsiteX53" fmla="*/ 274884 w 1034979"/>
                  <a:gd name="connsiteY53" fmla="*/ 1039332 h 1509906"/>
                  <a:gd name="connsiteX54" fmla="*/ 276789 w 1034979"/>
                  <a:gd name="connsiteY54" fmla="*/ 1045047 h 1509906"/>
                  <a:gd name="connsiteX55" fmla="*/ 278694 w 1034979"/>
                  <a:gd name="connsiteY55" fmla="*/ 1069812 h 1509906"/>
                  <a:gd name="connsiteX56" fmla="*/ 280599 w 1034979"/>
                  <a:gd name="connsiteY56" fmla="*/ 1075527 h 1509906"/>
                  <a:gd name="connsiteX57" fmla="*/ 278694 w 1034979"/>
                  <a:gd name="connsiteY57" fmla="*/ 1094577 h 1509906"/>
                  <a:gd name="connsiteX58" fmla="*/ 276789 w 1034979"/>
                  <a:gd name="connsiteY58" fmla="*/ 1104102 h 1509906"/>
                  <a:gd name="connsiteX59" fmla="*/ 263454 w 1034979"/>
                  <a:gd name="connsiteY59" fmla="*/ 1117437 h 1509906"/>
                  <a:gd name="connsiteX60" fmla="*/ 252024 w 1034979"/>
                  <a:gd name="connsiteY60" fmla="*/ 1125057 h 1509906"/>
                  <a:gd name="connsiteX61" fmla="*/ 240594 w 1034979"/>
                  <a:gd name="connsiteY61" fmla="*/ 1128867 h 1509906"/>
                  <a:gd name="connsiteX62" fmla="*/ 126294 w 1034979"/>
                  <a:gd name="connsiteY62" fmla="*/ 1128867 h 1509906"/>
                  <a:gd name="connsiteX63" fmla="*/ 120579 w 1034979"/>
                  <a:gd name="connsiteY63" fmla="*/ 1130772 h 1509906"/>
                  <a:gd name="connsiteX64" fmla="*/ 105339 w 1034979"/>
                  <a:gd name="connsiteY64" fmla="*/ 1132677 h 1509906"/>
                  <a:gd name="connsiteX65" fmla="*/ 88194 w 1034979"/>
                  <a:gd name="connsiteY65" fmla="*/ 1138392 h 1509906"/>
                  <a:gd name="connsiteX66" fmla="*/ 82479 w 1034979"/>
                  <a:gd name="connsiteY66" fmla="*/ 1140297 h 1509906"/>
                  <a:gd name="connsiteX67" fmla="*/ 76764 w 1034979"/>
                  <a:gd name="connsiteY67" fmla="*/ 1144107 h 1509906"/>
                  <a:gd name="connsiteX68" fmla="*/ 65334 w 1034979"/>
                  <a:gd name="connsiteY68" fmla="*/ 1146012 h 1509906"/>
                  <a:gd name="connsiteX69" fmla="*/ 27234 w 1034979"/>
                  <a:gd name="connsiteY69" fmla="*/ 1147917 h 1509906"/>
                  <a:gd name="connsiteX70" fmla="*/ 15804 w 1034979"/>
                  <a:gd name="connsiteY70" fmla="*/ 1153632 h 1509906"/>
                  <a:gd name="connsiteX71" fmla="*/ 6279 w 1034979"/>
                  <a:gd name="connsiteY71" fmla="*/ 1163157 h 1509906"/>
                  <a:gd name="connsiteX72" fmla="*/ 4374 w 1034979"/>
                  <a:gd name="connsiteY72" fmla="*/ 1168872 h 1509906"/>
                  <a:gd name="connsiteX73" fmla="*/ 564 w 1034979"/>
                  <a:gd name="connsiteY73" fmla="*/ 1174587 h 1509906"/>
                  <a:gd name="connsiteX74" fmla="*/ 6279 w 1034979"/>
                  <a:gd name="connsiteY74" fmla="*/ 1206972 h 1509906"/>
                  <a:gd name="connsiteX75" fmla="*/ 11994 w 1034979"/>
                  <a:gd name="connsiteY75" fmla="*/ 1210782 h 1509906"/>
                  <a:gd name="connsiteX76" fmla="*/ 17709 w 1034979"/>
                  <a:gd name="connsiteY76" fmla="*/ 1212687 h 1509906"/>
                  <a:gd name="connsiteX77" fmla="*/ 145344 w 1034979"/>
                  <a:gd name="connsiteY77" fmla="*/ 1210782 h 1509906"/>
                  <a:gd name="connsiteX78" fmla="*/ 152964 w 1034979"/>
                  <a:gd name="connsiteY78" fmla="*/ 1208877 h 1509906"/>
                  <a:gd name="connsiteX79" fmla="*/ 303459 w 1034979"/>
                  <a:gd name="connsiteY79" fmla="*/ 1203162 h 1509906"/>
                  <a:gd name="connsiteX80" fmla="*/ 318699 w 1034979"/>
                  <a:gd name="connsiteY80" fmla="*/ 1210782 h 1509906"/>
                  <a:gd name="connsiteX81" fmla="*/ 330129 w 1034979"/>
                  <a:gd name="connsiteY81" fmla="*/ 1216497 h 1509906"/>
                  <a:gd name="connsiteX82" fmla="*/ 333939 w 1034979"/>
                  <a:gd name="connsiteY82" fmla="*/ 1222212 h 1509906"/>
                  <a:gd name="connsiteX83" fmla="*/ 339654 w 1034979"/>
                  <a:gd name="connsiteY83" fmla="*/ 1224117 h 1509906"/>
                  <a:gd name="connsiteX84" fmla="*/ 351084 w 1034979"/>
                  <a:gd name="connsiteY84" fmla="*/ 1231737 h 1509906"/>
                  <a:gd name="connsiteX85" fmla="*/ 356799 w 1034979"/>
                  <a:gd name="connsiteY85" fmla="*/ 1235547 h 1509906"/>
                  <a:gd name="connsiteX86" fmla="*/ 360609 w 1034979"/>
                  <a:gd name="connsiteY86" fmla="*/ 1241262 h 1509906"/>
                  <a:gd name="connsiteX87" fmla="*/ 366324 w 1034979"/>
                  <a:gd name="connsiteY87" fmla="*/ 1252692 h 1509906"/>
                  <a:gd name="connsiteX88" fmla="*/ 362514 w 1034979"/>
                  <a:gd name="connsiteY88" fmla="*/ 1279362 h 1509906"/>
                  <a:gd name="connsiteX89" fmla="*/ 358704 w 1034979"/>
                  <a:gd name="connsiteY89" fmla="*/ 1285077 h 1509906"/>
                  <a:gd name="connsiteX90" fmla="*/ 356799 w 1034979"/>
                  <a:gd name="connsiteY90" fmla="*/ 1290792 h 1509906"/>
                  <a:gd name="connsiteX91" fmla="*/ 352989 w 1034979"/>
                  <a:gd name="connsiteY91" fmla="*/ 1296507 h 1509906"/>
                  <a:gd name="connsiteX92" fmla="*/ 351084 w 1034979"/>
                  <a:gd name="connsiteY92" fmla="*/ 1302222 h 1509906"/>
                  <a:gd name="connsiteX93" fmla="*/ 347274 w 1034979"/>
                  <a:gd name="connsiteY93" fmla="*/ 1307937 h 1509906"/>
                  <a:gd name="connsiteX94" fmla="*/ 330129 w 1034979"/>
                  <a:gd name="connsiteY94" fmla="*/ 1374612 h 1509906"/>
                  <a:gd name="connsiteX95" fmla="*/ 328224 w 1034979"/>
                  <a:gd name="connsiteY95" fmla="*/ 1426047 h 1509906"/>
                  <a:gd name="connsiteX96" fmla="*/ 330129 w 1034979"/>
                  <a:gd name="connsiteY96" fmla="*/ 1450812 h 1509906"/>
                  <a:gd name="connsiteX97" fmla="*/ 332034 w 1034979"/>
                  <a:gd name="connsiteY97" fmla="*/ 1456527 h 1509906"/>
                  <a:gd name="connsiteX98" fmla="*/ 335844 w 1034979"/>
                  <a:gd name="connsiteY98" fmla="*/ 1460337 h 1509906"/>
                  <a:gd name="connsiteX99" fmla="*/ 364419 w 1034979"/>
                  <a:gd name="connsiteY99" fmla="*/ 1506057 h 1509906"/>
                  <a:gd name="connsiteX100" fmla="*/ 387279 w 1034979"/>
                  <a:gd name="connsiteY100" fmla="*/ 1507962 h 1509906"/>
                  <a:gd name="connsiteX101" fmla="*/ 392994 w 1034979"/>
                  <a:gd name="connsiteY101" fmla="*/ 1502247 h 1509906"/>
                  <a:gd name="connsiteX102" fmla="*/ 394899 w 1034979"/>
                  <a:gd name="connsiteY102" fmla="*/ 1490817 h 1509906"/>
                  <a:gd name="connsiteX103" fmla="*/ 396804 w 1034979"/>
                  <a:gd name="connsiteY103" fmla="*/ 1485102 h 1509906"/>
                  <a:gd name="connsiteX104" fmla="*/ 398709 w 1034979"/>
                  <a:gd name="connsiteY104" fmla="*/ 1467957 h 1509906"/>
                  <a:gd name="connsiteX105" fmla="*/ 400614 w 1034979"/>
                  <a:gd name="connsiteY105" fmla="*/ 1454622 h 1509906"/>
                  <a:gd name="connsiteX106" fmla="*/ 404424 w 1034979"/>
                  <a:gd name="connsiteY106" fmla="*/ 1397472 h 1509906"/>
                  <a:gd name="connsiteX107" fmla="*/ 410139 w 1034979"/>
                  <a:gd name="connsiteY107" fmla="*/ 1386042 h 1509906"/>
                  <a:gd name="connsiteX108" fmla="*/ 413949 w 1034979"/>
                  <a:gd name="connsiteY108" fmla="*/ 1372707 h 1509906"/>
                  <a:gd name="connsiteX109" fmla="*/ 415854 w 1034979"/>
                  <a:gd name="connsiteY109" fmla="*/ 1366992 h 1509906"/>
                  <a:gd name="connsiteX110" fmla="*/ 417759 w 1034979"/>
                  <a:gd name="connsiteY110" fmla="*/ 1353657 h 1509906"/>
                  <a:gd name="connsiteX111" fmla="*/ 421569 w 1034979"/>
                  <a:gd name="connsiteY111" fmla="*/ 1342227 h 1509906"/>
                  <a:gd name="connsiteX112" fmla="*/ 427284 w 1034979"/>
                  <a:gd name="connsiteY112" fmla="*/ 1328892 h 1509906"/>
                  <a:gd name="connsiteX113" fmla="*/ 436809 w 1034979"/>
                  <a:gd name="connsiteY113" fmla="*/ 1317462 h 1509906"/>
                  <a:gd name="connsiteX114" fmla="*/ 450144 w 1034979"/>
                  <a:gd name="connsiteY114" fmla="*/ 1302222 h 1509906"/>
                  <a:gd name="connsiteX115" fmla="*/ 457764 w 1034979"/>
                  <a:gd name="connsiteY115" fmla="*/ 1290792 h 1509906"/>
                  <a:gd name="connsiteX116" fmla="*/ 461574 w 1034979"/>
                  <a:gd name="connsiteY116" fmla="*/ 1279362 h 1509906"/>
                  <a:gd name="connsiteX117" fmla="*/ 465384 w 1034979"/>
                  <a:gd name="connsiteY117" fmla="*/ 1264122 h 1509906"/>
                  <a:gd name="connsiteX118" fmla="*/ 467289 w 1034979"/>
                  <a:gd name="connsiteY118" fmla="*/ 1258407 h 1509906"/>
                  <a:gd name="connsiteX119" fmla="*/ 507294 w 1034979"/>
                  <a:gd name="connsiteY119" fmla="*/ 1252692 h 1509906"/>
                  <a:gd name="connsiteX120" fmla="*/ 535869 w 1034979"/>
                  <a:gd name="connsiteY120" fmla="*/ 1243167 h 1509906"/>
                  <a:gd name="connsiteX121" fmla="*/ 541584 w 1034979"/>
                  <a:gd name="connsiteY121" fmla="*/ 1241262 h 1509906"/>
                  <a:gd name="connsiteX122" fmla="*/ 547299 w 1034979"/>
                  <a:gd name="connsiteY122" fmla="*/ 1239357 h 1509906"/>
                  <a:gd name="connsiteX123" fmla="*/ 554919 w 1034979"/>
                  <a:gd name="connsiteY123" fmla="*/ 1237452 h 1509906"/>
                  <a:gd name="connsiteX124" fmla="*/ 573969 w 1034979"/>
                  <a:gd name="connsiteY124" fmla="*/ 1229832 h 1509906"/>
                  <a:gd name="connsiteX125" fmla="*/ 585399 w 1034979"/>
                  <a:gd name="connsiteY125" fmla="*/ 1226022 h 1509906"/>
                  <a:gd name="connsiteX126" fmla="*/ 720654 w 1034979"/>
                  <a:gd name="connsiteY126" fmla="*/ 1309842 h 1509906"/>
                  <a:gd name="connsiteX127" fmla="*/ 733989 w 1034979"/>
                  <a:gd name="connsiteY127" fmla="*/ 1319367 h 1509906"/>
                  <a:gd name="connsiteX128" fmla="*/ 743514 w 1034979"/>
                  <a:gd name="connsiteY128" fmla="*/ 1321272 h 1509906"/>
                  <a:gd name="connsiteX129" fmla="*/ 749229 w 1034979"/>
                  <a:gd name="connsiteY129" fmla="*/ 1323177 h 1509906"/>
                  <a:gd name="connsiteX130" fmla="*/ 762564 w 1034979"/>
                  <a:gd name="connsiteY130" fmla="*/ 1328892 h 1509906"/>
                  <a:gd name="connsiteX131" fmla="*/ 777804 w 1034979"/>
                  <a:gd name="connsiteY131" fmla="*/ 1326987 h 1509906"/>
                  <a:gd name="connsiteX132" fmla="*/ 789234 w 1034979"/>
                  <a:gd name="connsiteY132" fmla="*/ 1321272 h 1509906"/>
                  <a:gd name="connsiteX133" fmla="*/ 794949 w 1034979"/>
                  <a:gd name="connsiteY133" fmla="*/ 1319367 h 1509906"/>
                  <a:gd name="connsiteX134" fmla="*/ 802569 w 1034979"/>
                  <a:gd name="connsiteY134" fmla="*/ 1302222 h 1509906"/>
                  <a:gd name="connsiteX135" fmla="*/ 800664 w 1034979"/>
                  <a:gd name="connsiteY135" fmla="*/ 1277457 h 1509906"/>
                  <a:gd name="connsiteX136" fmla="*/ 798759 w 1034979"/>
                  <a:gd name="connsiteY136" fmla="*/ 1271742 h 1509906"/>
                  <a:gd name="connsiteX137" fmla="*/ 796854 w 1034979"/>
                  <a:gd name="connsiteY137" fmla="*/ 1264122 h 1509906"/>
                  <a:gd name="connsiteX138" fmla="*/ 783519 w 1034979"/>
                  <a:gd name="connsiteY138" fmla="*/ 1246977 h 1509906"/>
                  <a:gd name="connsiteX139" fmla="*/ 773994 w 1034979"/>
                  <a:gd name="connsiteY139" fmla="*/ 1241262 h 1509906"/>
                  <a:gd name="connsiteX140" fmla="*/ 648264 w 1034979"/>
                  <a:gd name="connsiteY140" fmla="*/ 1149822 h 1509906"/>
                  <a:gd name="connsiteX141" fmla="*/ 644454 w 1034979"/>
                  <a:gd name="connsiteY141" fmla="*/ 1132677 h 1509906"/>
                  <a:gd name="connsiteX142" fmla="*/ 646359 w 1034979"/>
                  <a:gd name="connsiteY142" fmla="*/ 1125057 h 1509906"/>
                  <a:gd name="connsiteX143" fmla="*/ 650169 w 1034979"/>
                  <a:gd name="connsiteY143" fmla="*/ 1107912 h 1509906"/>
                  <a:gd name="connsiteX144" fmla="*/ 653979 w 1034979"/>
                  <a:gd name="connsiteY144" fmla="*/ 1102197 h 1509906"/>
                  <a:gd name="connsiteX145" fmla="*/ 655884 w 1034979"/>
                  <a:gd name="connsiteY145" fmla="*/ 1096482 h 1509906"/>
                  <a:gd name="connsiteX146" fmla="*/ 661599 w 1034979"/>
                  <a:gd name="connsiteY146" fmla="*/ 1094577 h 1509906"/>
                  <a:gd name="connsiteX147" fmla="*/ 671124 w 1034979"/>
                  <a:gd name="connsiteY147" fmla="*/ 1083147 h 1509906"/>
                  <a:gd name="connsiteX148" fmla="*/ 724464 w 1034979"/>
                  <a:gd name="connsiteY148" fmla="*/ 1075527 h 1509906"/>
                  <a:gd name="connsiteX149" fmla="*/ 842574 w 1034979"/>
                  <a:gd name="connsiteY149" fmla="*/ 1077432 h 1509906"/>
                  <a:gd name="connsiteX150" fmla="*/ 871149 w 1034979"/>
                  <a:gd name="connsiteY150" fmla="*/ 1079337 h 1509906"/>
                  <a:gd name="connsiteX151" fmla="*/ 899724 w 1034979"/>
                  <a:gd name="connsiteY151" fmla="*/ 1085052 h 1509906"/>
                  <a:gd name="connsiteX152" fmla="*/ 922584 w 1034979"/>
                  <a:gd name="connsiteY152" fmla="*/ 1088862 h 1509906"/>
                  <a:gd name="connsiteX153" fmla="*/ 951159 w 1034979"/>
                  <a:gd name="connsiteY153" fmla="*/ 1094577 h 1509906"/>
                  <a:gd name="connsiteX154" fmla="*/ 956874 w 1034979"/>
                  <a:gd name="connsiteY154" fmla="*/ 1094577 h 1509906"/>
                  <a:gd name="connsiteX155" fmla="*/ 1002594 w 1034979"/>
                  <a:gd name="connsiteY155" fmla="*/ 1092672 h 1509906"/>
                  <a:gd name="connsiteX156" fmla="*/ 1031169 w 1034979"/>
                  <a:gd name="connsiteY156" fmla="*/ 1085052 h 1509906"/>
                  <a:gd name="connsiteX157" fmla="*/ 1034979 w 1034979"/>
                  <a:gd name="connsiteY157" fmla="*/ 1079337 h 1509906"/>
                  <a:gd name="connsiteX158" fmla="*/ 1033074 w 1034979"/>
                  <a:gd name="connsiteY158" fmla="*/ 1060287 h 1509906"/>
                  <a:gd name="connsiteX159" fmla="*/ 1027359 w 1034979"/>
                  <a:gd name="connsiteY159" fmla="*/ 1056477 h 1509906"/>
                  <a:gd name="connsiteX160" fmla="*/ 1012119 w 1034979"/>
                  <a:gd name="connsiteY160" fmla="*/ 1054572 h 1509906"/>
                  <a:gd name="connsiteX161" fmla="*/ 1006404 w 1034979"/>
                  <a:gd name="connsiteY161" fmla="*/ 1052667 h 1509906"/>
                  <a:gd name="connsiteX162" fmla="*/ 998784 w 1034979"/>
                  <a:gd name="connsiteY162" fmla="*/ 1050762 h 1509906"/>
                  <a:gd name="connsiteX163" fmla="*/ 987354 w 1034979"/>
                  <a:gd name="connsiteY163" fmla="*/ 1043142 h 1509906"/>
                  <a:gd name="connsiteX164" fmla="*/ 975924 w 1034979"/>
                  <a:gd name="connsiteY164" fmla="*/ 1039332 h 1509906"/>
                  <a:gd name="connsiteX165" fmla="*/ 970209 w 1034979"/>
                  <a:gd name="connsiteY165" fmla="*/ 1037427 h 1509906"/>
                  <a:gd name="connsiteX166" fmla="*/ 962589 w 1034979"/>
                  <a:gd name="connsiteY166" fmla="*/ 1035522 h 1509906"/>
                  <a:gd name="connsiteX167" fmla="*/ 956874 w 1034979"/>
                  <a:gd name="connsiteY167" fmla="*/ 1033617 h 1509906"/>
                  <a:gd name="connsiteX168" fmla="*/ 935919 w 1034979"/>
                  <a:gd name="connsiteY168" fmla="*/ 1027902 h 1509906"/>
                  <a:gd name="connsiteX169" fmla="*/ 930204 w 1034979"/>
                  <a:gd name="connsiteY169" fmla="*/ 1025997 h 1509906"/>
                  <a:gd name="connsiteX170" fmla="*/ 825429 w 1034979"/>
                  <a:gd name="connsiteY170" fmla="*/ 1027902 h 1509906"/>
                  <a:gd name="connsiteX171" fmla="*/ 819714 w 1034979"/>
                  <a:gd name="connsiteY171" fmla="*/ 1029807 h 1509906"/>
                  <a:gd name="connsiteX172" fmla="*/ 730179 w 1034979"/>
                  <a:gd name="connsiteY172" fmla="*/ 1031712 h 1509906"/>
                  <a:gd name="connsiteX173" fmla="*/ 716844 w 1034979"/>
                  <a:gd name="connsiteY173" fmla="*/ 1035522 h 1509906"/>
                  <a:gd name="connsiteX174" fmla="*/ 695889 w 1034979"/>
                  <a:gd name="connsiteY174" fmla="*/ 1037427 h 1509906"/>
                  <a:gd name="connsiteX175" fmla="*/ 669219 w 1034979"/>
                  <a:gd name="connsiteY175" fmla="*/ 1039332 h 1509906"/>
                  <a:gd name="connsiteX176" fmla="*/ 669219 w 1034979"/>
                  <a:gd name="connsiteY176" fmla="*/ 1039332 h 1509906"/>
                  <a:gd name="connsiteX177" fmla="*/ 646359 w 1034979"/>
                  <a:gd name="connsiteY177" fmla="*/ 1043142 h 1509906"/>
                  <a:gd name="connsiteX178" fmla="*/ 642549 w 1034979"/>
                  <a:gd name="connsiteY178" fmla="*/ 1031712 h 1509906"/>
                  <a:gd name="connsiteX179" fmla="*/ 640644 w 1034979"/>
                  <a:gd name="connsiteY179" fmla="*/ 1025997 h 1509906"/>
                  <a:gd name="connsiteX180" fmla="*/ 642549 w 1034979"/>
                  <a:gd name="connsiteY180" fmla="*/ 1008852 h 1509906"/>
                  <a:gd name="connsiteX181" fmla="*/ 644454 w 1034979"/>
                  <a:gd name="connsiteY181" fmla="*/ 1003137 h 1509906"/>
                  <a:gd name="connsiteX182" fmla="*/ 661599 w 1034979"/>
                  <a:gd name="connsiteY182" fmla="*/ 993612 h 1509906"/>
                  <a:gd name="connsiteX183" fmla="*/ 673029 w 1034979"/>
                  <a:gd name="connsiteY183" fmla="*/ 985992 h 1509906"/>
                  <a:gd name="connsiteX184" fmla="*/ 674934 w 1034979"/>
                  <a:gd name="connsiteY184" fmla="*/ 980277 h 1509906"/>
                  <a:gd name="connsiteX185" fmla="*/ 680649 w 1034979"/>
                  <a:gd name="connsiteY185" fmla="*/ 978372 h 1509906"/>
                  <a:gd name="connsiteX186" fmla="*/ 686364 w 1034979"/>
                  <a:gd name="connsiteY186" fmla="*/ 974562 h 1509906"/>
                  <a:gd name="connsiteX187" fmla="*/ 695889 w 1034979"/>
                  <a:gd name="connsiteY187" fmla="*/ 965037 h 1509906"/>
                  <a:gd name="connsiteX188" fmla="*/ 705414 w 1034979"/>
                  <a:gd name="connsiteY188" fmla="*/ 953607 h 1509906"/>
                  <a:gd name="connsiteX189" fmla="*/ 716844 w 1034979"/>
                  <a:gd name="connsiteY189" fmla="*/ 945987 h 1509906"/>
                  <a:gd name="connsiteX190" fmla="*/ 732084 w 1034979"/>
                  <a:gd name="connsiteY190" fmla="*/ 932652 h 1509906"/>
                  <a:gd name="connsiteX191" fmla="*/ 741609 w 1034979"/>
                  <a:gd name="connsiteY191" fmla="*/ 921222 h 1509906"/>
                  <a:gd name="connsiteX192" fmla="*/ 753039 w 1034979"/>
                  <a:gd name="connsiteY192" fmla="*/ 911697 h 1509906"/>
                  <a:gd name="connsiteX193" fmla="*/ 758754 w 1034979"/>
                  <a:gd name="connsiteY193" fmla="*/ 900267 h 1509906"/>
                  <a:gd name="connsiteX194" fmla="*/ 760659 w 1034979"/>
                  <a:gd name="connsiteY194" fmla="*/ 894552 h 1509906"/>
                  <a:gd name="connsiteX195" fmla="*/ 766374 w 1034979"/>
                  <a:gd name="connsiteY195" fmla="*/ 883122 h 1509906"/>
                  <a:gd name="connsiteX196" fmla="*/ 764469 w 1034979"/>
                  <a:gd name="connsiteY196" fmla="*/ 867882 h 1509906"/>
                  <a:gd name="connsiteX197" fmla="*/ 758754 w 1034979"/>
                  <a:gd name="connsiteY197" fmla="*/ 865977 h 1509906"/>
                  <a:gd name="connsiteX198" fmla="*/ 737799 w 1034979"/>
                  <a:gd name="connsiteY198" fmla="*/ 867882 h 1509906"/>
                  <a:gd name="connsiteX199" fmla="*/ 732084 w 1034979"/>
                  <a:gd name="connsiteY199" fmla="*/ 871692 h 1509906"/>
                  <a:gd name="connsiteX200" fmla="*/ 720654 w 1034979"/>
                  <a:gd name="connsiteY200" fmla="*/ 875502 h 1509906"/>
                  <a:gd name="connsiteX201" fmla="*/ 716844 w 1034979"/>
                  <a:gd name="connsiteY201" fmla="*/ 881217 h 1509906"/>
                  <a:gd name="connsiteX202" fmla="*/ 711129 w 1034979"/>
                  <a:gd name="connsiteY202" fmla="*/ 883122 h 1509906"/>
                  <a:gd name="connsiteX203" fmla="*/ 705414 w 1034979"/>
                  <a:gd name="connsiteY203" fmla="*/ 886932 h 1509906"/>
                  <a:gd name="connsiteX204" fmla="*/ 699699 w 1034979"/>
                  <a:gd name="connsiteY204" fmla="*/ 892647 h 1509906"/>
                  <a:gd name="connsiteX205" fmla="*/ 692079 w 1034979"/>
                  <a:gd name="connsiteY205" fmla="*/ 896457 h 1509906"/>
                  <a:gd name="connsiteX206" fmla="*/ 650169 w 1034979"/>
                  <a:gd name="connsiteY206" fmla="*/ 925032 h 1509906"/>
                  <a:gd name="connsiteX207" fmla="*/ 636834 w 1034979"/>
                  <a:gd name="connsiteY207" fmla="*/ 936462 h 1509906"/>
                  <a:gd name="connsiteX208" fmla="*/ 627309 w 1034979"/>
                  <a:gd name="connsiteY208" fmla="*/ 953607 h 1509906"/>
                  <a:gd name="connsiteX209" fmla="*/ 602544 w 1034979"/>
                  <a:gd name="connsiteY209" fmla="*/ 959322 h 1509906"/>
                  <a:gd name="connsiteX210" fmla="*/ 589209 w 1034979"/>
                  <a:gd name="connsiteY210" fmla="*/ 963132 h 1509906"/>
                  <a:gd name="connsiteX211" fmla="*/ 573969 w 1034979"/>
                  <a:gd name="connsiteY211" fmla="*/ 961227 h 1509906"/>
                  <a:gd name="connsiteX212" fmla="*/ 562539 w 1034979"/>
                  <a:gd name="connsiteY212" fmla="*/ 957417 h 1509906"/>
                  <a:gd name="connsiteX213" fmla="*/ 551109 w 1034979"/>
                  <a:gd name="connsiteY213" fmla="*/ 953607 h 1509906"/>
                  <a:gd name="connsiteX214" fmla="*/ 539679 w 1034979"/>
                  <a:gd name="connsiteY214" fmla="*/ 949797 h 1509906"/>
                  <a:gd name="connsiteX215" fmla="*/ 533964 w 1034979"/>
                  <a:gd name="connsiteY215" fmla="*/ 947892 h 1509906"/>
                  <a:gd name="connsiteX216" fmla="*/ 528249 w 1034979"/>
                  <a:gd name="connsiteY216" fmla="*/ 944082 h 1509906"/>
                  <a:gd name="connsiteX217" fmla="*/ 516819 w 1034979"/>
                  <a:gd name="connsiteY217" fmla="*/ 938367 h 1509906"/>
                  <a:gd name="connsiteX218" fmla="*/ 509199 w 1034979"/>
                  <a:gd name="connsiteY218" fmla="*/ 926937 h 1509906"/>
                  <a:gd name="connsiteX219" fmla="*/ 505389 w 1034979"/>
                  <a:gd name="connsiteY219" fmla="*/ 905982 h 1509906"/>
                  <a:gd name="connsiteX220" fmla="*/ 507294 w 1034979"/>
                  <a:gd name="connsiteY220" fmla="*/ 841212 h 1509906"/>
                  <a:gd name="connsiteX221" fmla="*/ 513009 w 1034979"/>
                  <a:gd name="connsiteY221" fmla="*/ 827877 h 1509906"/>
                  <a:gd name="connsiteX222" fmla="*/ 503484 w 1034979"/>
                  <a:gd name="connsiteY222" fmla="*/ 351627 h 1509906"/>
                  <a:gd name="connsiteX223" fmla="*/ 499674 w 1034979"/>
                  <a:gd name="connsiteY223" fmla="*/ 60162 h 1509906"/>
                  <a:gd name="connsiteX224" fmla="*/ 490149 w 1034979"/>
                  <a:gd name="connsiteY224" fmla="*/ 33492 h 1509906"/>
                  <a:gd name="connsiteX225" fmla="*/ 488244 w 1034979"/>
                  <a:gd name="connsiteY225" fmla="*/ 27777 h 1509906"/>
                  <a:gd name="connsiteX226" fmla="*/ 484434 w 1034979"/>
                  <a:gd name="connsiteY226" fmla="*/ 22062 h 1509906"/>
                  <a:gd name="connsiteX227" fmla="*/ 478719 w 1034979"/>
                  <a:gd name="connsiteY227" fmla="*/ 10632 h 1509906"/>
                  <a:gd name="connsiteX228" fmla="*/ 473004 w 1034979"/>
                  <a:gd name="connsiteY228" fmla="*/ 6822 h 1509906"/>
                  <a:gd name="connsiteX229" fmla="*/ 469194 w 1034979"/>
                  <a:gd name="connsiteY229" fmla="*/ 1107 h 1509906"/>
                  <a:gd name="connsiteX230" fmla="*/ 429189 w 1034979"/>
                  <a:gd name="connsiteY230" fmla="*/ 4917 h 1509906"/>
                  <a:gd name="connsiteX231" fmla="*/ 421569 w 1034979"/>
                  <a:gd name="connsiteY231" fmla="*/ 16347 h 1509906"/>
                  <a:gd name="connsiteX232" fmla="*/ 417759 w 1034979"/>
                  <a:gd name="connsiteY232" fmla="*/ 22062 h 1509906"/>
                  <a:gd name="connsiteX233" fmla="*/ 419664 w 1034979"/>
                  <a:gd name="connsiteY233" fmla="*/ 54447 h 1509906"/>
                  <a:gd name="connsiteX234" fmla="*/ 423474 w 1034979"/>
                  <a:gd name="connsiteY234" fmla="*/ 65877 h 1509906"/>
                  <a:gd name="connsiteX235" fmla="*/ 425379 w 1034979"/>
                  <a:gd name="connsiteY235" fmla="*/ 71592 h 1509906"/>
                  <a:gd name="connsiteX236" fmla="*/ 425379 w 1034979"/>
                  <a:gd name="connsiteY236" fmla="*/ 77307 h 1509906"/>
                  <a:gd name="connsiteX237" fmla="*/ 429189 w 1034979"/>
                  <a:gd name="connsiteY237" fmla="*/ 231612 h 1509906"/>
                  <a:gd name="connsiteX238" fmla="*/ 440619 w 1034979"/>
                  <a:gd name="connsiteY238" fmla="*/ 414492 h 1509906"/>
                  <a:gd name="connsiteX239" fmla="*/ 425379 w 1034979"/>
                  <a:gd name="connsiteY239" fmla="*/ 711672 h 1509906"/>
                  <a:gd name="connsiteX240" fmla="*/ 417759 w 1034979"/>
                  <a:gd name="connsiteY240" fmla="*/ 839307 h 1509906"/>
                  <a:gd name="connsiteX241" fmla="*/ 413949 w 1034979"/>
                  <a:gd name="connsiteY241" fmla="*/ 856452 h 1509906"/>
                  <a:gd name="connsiteX242" fmla="*/ 417759 w 1034979"/>
                  <a:gd name="connsiteY242" fmla="*/ 877407 h 1509906"/>
                  <a:gd name="connsiteX243" fmla="*/ 421569 w 1034979"/>
                  <a:gd name="connsiteY243" fmla="*/ 883122 h 1509906"/>
                  <a:gd name="connsiteX244" fmla="*/ 425379 w 1034979"/>
                  <a:gd name="connsiteY244" fmla="*/ 894552 h 1509906"/>
                  <a:gd name="connsiteX245" fmla="*/ 423474 w 1034979"/>
                  <a:gd name="connsiteY245" fmla="*/ 921222 h 1509906"/>
                  <a:gd name="connsiteX246" fmla="*/ 417759 w 1034979"/>
                  <a:gd name="connsiteY246" fmla="*/ 923127 h 1509906"/>
                  <a:gd name="connsiteX247" fmla="*/ 412044 w 1034979"/>
                  <a:gd name="connsiteY247" fmla="*/ 926937 h 1509906"/>
                  <a:gd name="connsiteX248" fmla="*/ 421569 w 1034979"/>
                  <a:gd name="connsiteY24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56774 w 1034979"/>
                  <a:gd name="connsiteY22" fmla="*/ 909792 h 1509906"/>
                  <a:gd name="connsiteX23" fmla="*/ 145344 w 1034979"/>
                  <a:gd name="connsiteY23" fmla="*/ 905982 h 1509906"/>
                  <a:gd name="connsiteX24" fmla="*/ 139629 w 1034979"/>
                  <a:gd name="connsiteY24" fmla="*/ 902172 h 1509906"/>
                  <a:gd name="connsiteX25" fmla="*/ 116769 w 1034979"/>
                  <a:gd name="connsiteY25" fmla="*/ 896457 h 1509906"/>
                  <a:gd name="connsiteX26" fmla="*/ 111054 w 1034979"/>
                  <a:gd name="connsiteY26" fmla="*/ 890742 h 1509906"/>
                  <a:gd name="connsiteX27" fmla="*/ 101529 w 1034979"/>
                  <a:gd name="connsiteY27" fmla="*/ 873597 h 1509906"/>
                  <a:gd name="connsiteX28" fmla="*/ 84384 w 1034979"/>
                  <a:gd name="connsiteY28" fmla="*/ 865977 h 1509906"/>
                  <a:gd name="connsiteX29" fmla="*/ 78669 w 1034979"/>
                  <a:gd name="connsiteY29" fmla="*/ 864072 h 1509906"/>
                  <a:gd name="connsiteX30" fmla="*/ 59619 w 1034979"/>
                  <a:gd name="connsiteY30" fmla="*/ 867882 h 1509906"/>
                  <a:gd name="connsiteX31" fmla="*/ 53904 w 1034979"/>
                  <a:gd name="connsiteY31" fmla="*/ 871692 h 1509906"/>
                  <a:gd name="connsiteX32" fmla="*/ 50094 w 1034979"/>
                  <a:gd name="connsiteY32" fmla="*/ 877407 h 1509906"/>
                  <a:gd name="connsiteX33" fmla="*/ 46284 w 1034979"/>
                  <a:gd name="connsiteY33" fmla="*/ 888837 h 1509906"/>
                  <a:gd name="connsiteX34" fmla="*/ 50094 w 1034979"/>
                  <a:gd name="connsiteY34" fmla="*/ 926937 h 1509906"/>
                  <a:gd name="connsiteX35" fmla="*/ 53904 w 1034979"/>
                  <a:gd name="connsiteY35" fmla="*/ 932652 h 1509906"/>
                  <a:gd name="connsiteX36" fmla="*/ 59619 w 1034979"/>
                  <a:gd name="connsiteY36" fmla="*/ 936462 h 1509906"/>
                  <a:gd name="connsiteX37" fmla="*/ 63429 w 1034979"/>
                  <a:gd name="connsiteY37" fmla="*/ 942177 h 1509906"/>
                  <a:gd name="connsiteX38" fmla="*/ 80574 w 1034979"/>
                  <a:gd name="connsiteY38" fmla="*/ 951702 h 1509906"/>
                  <a:gd name="connsiteX39" fmla="*/ 103434 w 1034979"/>
                  <a:gd name="connsiteY39" fmla="*/ 953607 h 1509906"/>
                  <a:gd name="connsiteX40" fmla="*/ 124389 w 1034979"/>
                  <a:gd name="connsiteY40" fmla="*/ 959322 h 1509906"/>
                  <a:gd name="connsiteX41" fmla="*/ 130104 w 1034979"/>
                  <a:gd name="connsiteY41" fmla="*/ 961227 h 1509906"/>
                  <a:gd name="connsiteX42" fmla="*/ 135819 w 1034979"/>
                  <a:gd name="connsiteY42" fmla="*/ 966942 h 1509906"/>
                  <a:gd name="connsiteX43" fmla="*/ 143439 w 1034979"/>
                  <a:gd name="connsiteY43" fmla="*/ 968847 h 1509906"/>
                  <a:gd name="connsiteX44" fmla="*/ 166299 w 1034979"/>
                  <a:gd name="connsiteY44" fmla="*/ 972657 h 1509906"/>
                  <a:gd name="connsiteX45" fmla="*/ 191064 w 1034979"/>
                  <a:gd name="connsiteY45" fmla="*/ 978372 h 1509906"/>
                  <a:gd name="connsiteX46" fmla="*/ 208209 w 1034979"/>
                  <a:gd name="connsiteY46" fmla="*/ 984087 h 1509906"/>
                  <a:gd name="connsiteX47" fmla="*/ 213924 w 1034979"/>
                  <a:gd name="connsiteY47" fmla="*/ 985992 h 1509906"/>
                  <a:gd name="connsiteX48" fmla="*/ 229164 w 1034979"/>
                  <a:gd name="connsiteY48" fmla="*/ 989802 h 1509906"/>
                  <a:gd name="connsiteX49" fmla="*/ 248214 w 1034979"/>
                  <a:gd name="connsiteY49" fmla="*/ 995517 h 1509906"/>
                  <a:gd name="connsiteX50" fmla="*/ 253929 w 1034979"/>
                  <a:gd name="connsiteY50" fmla="*/ 999327 h 1509906"/>
                  <a:gd name="connsiteX51" fmla="*/ 267264 w 1034979"/>
                  <a:gd name="connsiteY51" fmla="*/ 1014567 h 1509906"/>
                  <a:gd name="connsiteX52" fmla="*/ 272979 w 1034979"/>
                  <a:gd name="connsiteY52" fmla="*/ 1033617 h 1509906"/>
                  <a:gd name="connsiteX53" fmla="*/ 274884 w 1034979"/>
                  <a:gd name="connsiteY53" fmla="*/ 1039332 h 1509906"/>
                  <a:gd name="connsiteX54" fmla="*/ 276789 w 1034979"/>
                  <a:gd name="connsiteY54" fmla="*/ 1045047 h 1509906"/>
                  <a:gd name="connsiteX55" fmla="*/ 278694 w 1034979"/>
                  <a:gd name="connsiteY55" fmla="*/ 1069812 h 1509906"/>
                  <a:gd name="connsiteX56" fmla="*/ 280599 w 1034979"/>
                  <a:gd name="connsiteY56" fmla="*/ 1075527 h 1509906"/>
                  <a:gd name="connsiteX57" fmla="*/ 278694 w 1034979"/>
                  <a:gd name="connsiteY57" fmla="*/ 1094577 h 1509906"/>
                  <a:gd name="connsiteX58" fmla="*/ 276789 w 1034979"/>
                  <a:gd name="connsiteY58" fmla="*/ 1104102 h 1509906"/>
                  <a:gd name="connsiteX59" fmla="*/ 263454 w 1034979"/>
                  <a:gd name="connsiteY59" fmla="*/ 1117437 h 1509906"/>
                  <a:gd name="connsiteX60" fmla="*/ 252024 w 1034979"/>
                  <a:gd name="connsiteY60" fmla="*/ 1125057 h 1509906"/>
                  <a:gd name="connsiteX61" fmla="*/ 240594 w 1034979"/>
                  <a:gd name="connsiteY61" fmla="*/ 1128867 h 1509906"/>
                  <a:gd name="connsiteX62" fmla="*/ 126294 w 1034979"/>
                  <a:gd name="connsiteY62" fmla="*/ 1128867 h 1509906"/>
                  <a:gd name="connsiteX63" fmla="*/ 120579 w 1034979"/>
                  <a:gd name="connsiteY63" fmla="*/ 1130772 h 1509906"/>
                  <a:gd name="connsiteX64" fmla="*/ 105339 w 1034979"/>
                  <a:gd name="connsiteY64" fmla="*/ 1132677 h 1509906"/>
                  <a:gd name="connsiteX65" fmla="*/ 88194 w 1034979"/>
                  <a:gd name="connsiteY65" fmla="*/ 1138392 h 1509906"/>
                  <a:gd name="connsiteX66" fmla="*/ 82479 w 1034979"/>
                  <a:gd name="connsiteY66" fmla="*/ 1140297 h 1509906"/>
                  <a:gd name="connsiteX67" fmla="*/ 76764 w 1034979"/>
                  <a:gd name="connsiteY67" fmla="*/ 1144107 h 1509906"/>
                  <a:gd name="connsiteX68" fmla="*/ 65334 w 1034979"/>
                  <a:gd name="connsiteY68" fmla="*/ 1146012 h 1509906"/>
                  <a:gd name="connsiteX69" fmla="*/ 27234 w 1034979"/>
                  <a:gd name="connsiteY69" fmla="*/ 1147917 h 1509906"/>
                  <a:gd name="connsiteX70" fmla="*/ 15804 w 1034979"/>
                  <a:gd name="connsiteY70" fmla="*/ 1153632 h 1509906"/>
                  <a:gd name="connsiteX71" fmla="*/ 6279 w 1034979"/>
                  <a:gd name="connsiteY71" fmla="*/ 1163157 h 1509906"/>
                  <a:gd name="connsiteX72" fmla="*/ 4374 w 1034979"/>
                  <a:gd name="connsiteY72" fmla="*/ 1168872 h 1509906"/>
                  <a:gd name="connsiteX73" fmla="*/ 564 w 1034979"/>
                  <a:gd name="connsiteY73" fmla="*/ 1174587 h 1509906"/>
                  <a:gd name="connsiteX74" fmla="*/ 6279 w 1034979"/>
                  <a:gd name="connsiteY74" fmla="*/ 1206972 h 1509906"/>
                  <a:gd name="connsiteX75" fmla="*/ 11994 w 1034979"/>
                  <a:gd name="connsiteY75" fmla="*/ 1210782 h 1509906"/>
                  <a:gd name="connsiteX76" fmla="*/ 17709 w 1034979"/>
                  <a:gd name="connsiteY76" fmla="*/ 1212687 h 1509906"/>
                  <a:gd name="connsiteX77" fmla="*/ 145344 w 1034979"/>
                  <a:gd name="connsiteY77" fmla="*/ 1210782 h 1509906"/>
                  <a:gd name="connsiteX78" fmla="*/ 152964 w 1034979"/>
                  <a:gd name="connsiteY78" fmla="*/ 1208877 h 1509906"/>
                  <a:gd name="connsiteX79" fmla="*/ 303459 w 1034979"/>
                  <a:gd name="connsiteY79" fmla="*/ 1203162 h 1509906"/>
                  <a:gd name="connsiteX80" fmla="*/ 318699 w 1034979"/>
                  <a:gd name="connsiteY80" fmla="*/ 1210782 h 1509906"/>
                  <a:gd name="connsiteX81" fmla="*/ 330129 w 1034979"/>
                  <a:gd name="connsiteY81" fmla="*/ 1216497 h 1509906"/>
                  <a:gd name="connsiteX82" fmla="*/ 333939 w 1034979"/>
                  <a:gd name="connsiteY82" fmla="*/ 1222212 h 1509906"/>
                  <a:gd name="connsiteX83" fmla="*/ 339654 w 1034979"/>
                  <a:gd name="connsiteY83" fmla="*/ 1224117 h 1509906"/>
                  <a:gd name="connsiteX84" fmla="*/ 351084 w 1034979"/>
                  <a:gd name="connsiteY84" fmla="*/ 1231737 h 1509906"/>
                  <a:gd name="connsiteX85" fmla="*/ 356799 w 1034979"/>
                  <a:gd name="connsiteY85" fmla="*/ 1235547 h 1509906"/>
                  <a:gd name="connsiteX86" fmla="*/ 360609 w 1034979"/>
                  <a:gd name="connsiteY86" fmla="*/ 1241262 h 1509906"/>
                  <a:gd name="connsiteX87" fmla="*/ 366324 w 1034979"/>
                  <a:gd name="connsiteY87" fmla="*/ 1252692 h 1509906"/>
                  <a:gd name="connsiteX88" fmla="*/ 362514 w 1034979"/>
                  <a:gd name="connsiteY88" fmla="*/ 1279362 h 1509906"/>
                  <a:gd name="connsiteX89" fmla="*/ 358704 w 1034979"/>
                  <a:gd name="connsiteY89" fmla="*/ 1285077 h 1509906"/>
                  <a:gd name="connsiteX90" fmla="*/ 356799 w 1034979"/>
                  <a:gd name="connsiteY90" fmla="*/ 1290792 h 1509906"/>
                  <a:gd name="connsiteX91" fmla="*/ 352989 w 1034979"/>
                  <a:gd name="connsiteY91" fmla="*/ 1296507 h 1509906"/>
                  <a:gd name="connsiteX92" fmla="*/ 351084 w 1034979"/>
                  <a:gd name="connsiteY92" fmla="*/ 1302222 h 1509906"/>
                  <a:gd name="connsiteX93" fmla="*/ 347274 w 1034979"/>
                  <a:gd name="connsiteY93" fmla="*/ 1307937 h 1509906"/>
                  <a:gd name="connsiteX94" fmla="*/ 330129 w 1034979"/>
                  <a:gd name="connsiteY94" fmla="*/ 1374612 h 1509906"/>
                  <a:gd name="connsiteX95" fmla="*/ 328224 w 1034979"/>
                  <a:gd name="connsiteY95" fmla="*/ 1426047 h 1509906"/>
                  <a:gd name="connsiteX96" fmla="*/ 330129 w 1034979"/>
                  <a:gd name="connsiteY96" fmla="*/ 1450812 h 1509906"/>
                  <a:gd name="connsiteX97" fmla="*/ 332034 w 1034979"/>
                  <a:gd name="connsiteY97" fmla="*/ 1456527 h 1509906"/>
                  <a:gd name="connsiteX98" fmla="*/ 335844 w 1034979"/>
                  <a:gd name="connsiteY98" fmla="*/ 1460337 h 1509906"/>
                  <a:gd name="connsiteX99" fmla="*/ 364419 w 1034979"/>
                  <a:gd name="connsiteY99" fmla="*/ 1506057 h 1509906"/>
                  <a:gd name="connsiteX100" fmla="*/ 387279 w 1034979"/>
                  <a:gd name="connsiteY100" fmla="*/ 1507962 h 1509906"/>
                  <a:gd name="connsiteX101" fmla="*/ 392994 w 1034979"/>
                  <a:gd name="connsiteY101" fmla="*/ 1502247 h 1509906"/>
                  <a:gd name="connsiteX102" fmla="*/ 394899 w 1034979"/>
                  <a:gd name="connsiteY102" fmla="*/ 1490817 h 1509906"/>
                  <a:gd name="connsiteX103" fmla="*/ 396804 w 1034979"/>
                  <a:gd name="connsiteY103" fmla="*/ 1485102 h 1509906"/>
                  <a:gd name="connsiteX104" fmla="*/ 398709 w 1034979"/>
                  <a:gd name="connsiteY104" fmla="*/ 1467957 h 1509906"/>
                  <a:gd name="connsiteX105" fmla="*/ 400614 w 1034979"/>
                  <a:gd name="connsiteY105" fmla="*/ 1454622 h 1509906"/>
                  <a:gd name="connsiteX106" fmla="*/ 404424 w 1034979"/>
                  <a:gd name="connsiteY106" fmla="*/ 1397472 h 1509906"/>
                  <a:gd name="connsiteX107" fmla="*/ 410139 w 1034979"/>
                  <a:gd name="connsiteY107" fmla="*/ 1386042 h 1509906"/>
                  <a:gd name="connsiteX108" fmla="*/ 413949 w 1034979"/>
                  <a:gd name="connsiteY108" fmla="*/ 1372707 h 1509906"/>
                  <a:gd name="connsiteX109" fmla="*/ 415854 w 1034979"/>
                  <a:gd name="connsiteY109" fmla="*/ 1366992 h 1509906"/>
                  <a:gd name="connsiteX110" fmla="*/ 417759 w 1034979"/>
                  <a:gd name="connsiteY110" fmla="*/ 1353657 h 1509906"/>
                  <a:gd name="connsiteX111" fmla="*/ 421569 w 1034979"/>
                  <a:gd name="connsiteY111" fmla="*/ 1342227 h 1509906"/>
                  <a:gd name="connsiteX112" fmla="*/ 427284 w 1034979"/>
                  <a:gd name="connsiteY112" fmla="*/ 1328892 h 1509906"/>
                  <a:gd name="connsiteX113" fmla="*/ 436809 w 1034979"/>
                  <a:gd name="connsiteY113" fmla="*/ 1317462 h 1509906"/>
                  <a:gd name="connsiteX114" fmla="*/ 450144 w 1034979"/>
                  <a:gd name="connsiteY114" fmla="*/ 1302222 h 1509906"/>
                  <a:gd name="connsiteX115" fmla="*/ 457764 w 1034979"/>
                  <a:gd name="connsiteY115" fmla="*/ 1290792 h 1509906"/>
                  <a:gd name="connsiteX116" fmla="*/ 461574 w 1034979"/>
                  <a:gd name="connsiteY116" fmla="*/ 1279362 h 1509906"/>
                  <a:gd name="connsiteX117" fmla="*/ 465384 w 1034979"/>
                  <a:gd name="connsiteY117" fmla="*/ 1264122 h 1509906"/>
                  <a:gd name="connsiteX118" fmla="*/ 467289 w 1034979"/>
                  <a:gd name="connsiteY118" fmla="*/ 1258407 h 1509906"/>
                  <a:gd name="connsiteX119" fmla="*/ 507294 w 1034979"/>
                  <a:gd name="connsiteY119" fmla="*/ 1252692 h 1509906"/>
                  <a:gd name="connsiteX120" fmla="*/ 535869 w 1034979"/>
                  <a:gd name="connsiteY120" fmla="*/ 1243167 h 1509906"/>
                  <a:gd name="connsiteX121" fmla="*/ 541584 w 1034979"/>
                  <a:gd name="connsiteY121" fmla="*/ 1241262 h 1509906"/>
                  <a:gd name="connsiteX122" fmla="*/ 547299 w 1034979"/>
                  <a:gd name="connsiteY122" fmla="*/ 1239357 h 1509906"/>
                  <a:gd name="connsiteX123" fmla="*/ 554919 w 1034979"/>
                  <a:gd name="connsiteY123" fmla="*/ 1237452 h 1509906"/>
                  <a:gd name="connsiteX124" fmla="*/ 573969 w 1034979"/>
                  <a:gd name="connsiteY124" fmla="*/ 1229832 h 1509906"/>
                  <a:gd name="connsiteX125" fmla="*/ 585399 w 1034979"/>
                  <a:gd name="connsiteY125" fmla="*/ 1226022 h 1509906"/>
                  <a:gd name="connsiteX126" fmla="*/ 720654 w 1034979"/>
                  <a:gd name="connsiteY126" fmla="*/ 1309842 h 1509906"/>
                  <a:gd name="connsiteX127" fmla="*/ 733989 w 1034979"/>
                  <a:gd name="connsiteY127" fmla="*/ 1319367 h 1509906"/>
                  <a:gd name="connsiteX128" fmla="*/ 743514 w 1034979"/>
                  <a:gd name="connsiteY128" fmla="*/ 1321272 h 1509906"/>
                  <a:gd name="connsiteX129" fmla="*/ 749229 w 1034979"/>
                  <a:gd name="connsiteY129" fmla="*/ 1323177 h 1509906"/>
                  <a:gd name="connsiteX130" fmla="*/ 762564 w 1034979"/>
                  <a:gd name="connsiteY130" fmla="*/ 1328892 h 1509906"/>
                  <a:gd name="connsiteX131" fmla="*/ 777804 w 1034979"/>
                  <a:gd name="connsiteY131" fmla="*/ 1326987 h 1509906"/>
                  <a:gd name="connsiteX132" fmla="*/ 789234 w 1034979"/>
                  <a:gd name="connsiteY132" fmla="*/ 1321272 h 1509906"/>
                  <a:gd name="connsiteX133" fmla="*/ 794949 w 1034979"/>
                  <a:gd name="connsiteY133" fmla="*/ 1319367 h 1509906"/>
                  <a:gd name="connsiteX134" fmla="*/ 802569 w 1034979"/>
                  <a:gd name="connsiteY134" fmla="*/ 1302222 h 1509906"/>
                  <a:gd name="connsiteX135" fmla="*/ 800664 w 1034979"/>
                  <a:gd name="connsiteY135" fmla="*/ 1277457 h 1509906"/>
                  <a:gd name="connsiteX136" fmla="*/ 798759 w 1034979"/>
                  <a:gd name="connsiteY136" fmla="*/ 1271742 h 1509906"/>
                  <a:gd name="connsiteX137" fmla="*/ 796854 w 1034979"/>
                  <a:gd name="connsiteY137" fmla="*/ 1264122 h 1509906"/>
                  <a:gd name="connsiteX138" fmla="*/ 783519 w 1034979"/>
                  <a:gd name="connsiteY138" fmla="*/ 1246977 h 1509906"/>
                  <a:gd name="connsiteX139" fmla="*/ 773994 w 1034979"/>
                  <a:gd name="connsiteY139" fmla="*/ 1241262 h 1509906"/>
                  <a:gd name="connsiteX140" fmla="*/ 648264 w 1034979"/>
                  <a:gd name="connsiteY140" fmla="*/ 1149822 h 1509906"/>
                  <a:gd name="connsiteX141" fmla="*/ 644454 w 1034979"/>
                  <a:gd name="connsiteY141" fmla="*/ 1132677 h 1509906"/>
                  <a:gd name="connsiteX142" fmla="*/ 646359 w 1034979"/>
                  <a:gd name="connsiteY142" fmla="*/ 1125057 h 1509906"/>
                  <a:gd name="connsiteX143" fmla="*/ 650169 w 1034979"/>
                  <a:gd name="connsiteY143" fmla="*/ 1107912 h 1509906"/>
                  <a:gd name="connsiteX144" fmla="*/ 653979 w 1034979"/>
                  <a:gd name="connsiteY144" fmla="*/ 1102197 h 1509906"/>
                  <a:gd name="connsiteX145" fmla="*/ 655884 w 1034979"/>
                  <a:gd name="connsiteY145" fmla="*/ 1096482 h 1509906"/>
                  <a:gd name="connsiteX146" fmla="*/ 661599 w 1034979"/>
                  <a:gd name="connsiteY146" fmla="*/ 1094577 h 1509906"/>
                  <a:gd name="connsiteX147" fmla="*/ 671124 w 1034979"/>
                  <a:gd name="connsiteY147" fmla="*/ 1083147 h 1509906"/>
                  <a:gd name="connsiteX148" fmla="*/ 724464 w 1034979"/>
                  <a:gd name="connsiteY148" fmla="*/ 1075527 h 1509906"/>
                  <a:gd name="connsiteX149" fmla="*/ 842574 w 1034979"/>
                  <a:gd name="connsiteY149" fmla="*/ 1077432 h 1509906"/>
                  <a:gd name="connsiteX150" fmla="*/ 871149 w 1034979"/>
                  <a:gd name="connsiteY150" fmla="*/ 1079337 h 1509906"/>
                  <a:gd name="connsiteX151" fmla="*/ 899724 w 1034979"/>
                  <a:gd name="connsiteY151" fmla="*/ 1085052 h 1509906"/>
                  <a:gd name="connsiteX152" fmla="*/ 922584 w 1034979"/>
                  <a:gd name="connsiteY152" fmla="*/ 1088862 h 1509906"/>
                  <a:gd name="connsiteX153" fmla="*/ 951159 w 1034979"/>
                  <a:gd name="connsiteY153" fmla="*/ 1094577 h 1509906"/>
                  <a:gd name="connsiteX154" fmla="*/ 956874 w 1034979"/>
                  <a:gd name="connsiteY154" fmla="*/ 1094577 h 1509906"/>
                  <a:gd name="connsiteX155" fmla="*/ 1002594 w 1034979"/>
                  <a:gd name="connsiteY155" fmla="*/ 1092672 h 1509906"/>
                  <a:gd name="connsiteX156" fmla="*/ 1031169 w 1034979"/>
                  <a:gd name="connsiteY156" fmla="*/ 1085052 h 1509906"/>
                  <a:gd name="connsiteX157" fmla="*/ 1034979 w 1034979"/>
                  <a:gd name="connsiteY157" fmla="*/ 1079337 h 1509906"/>
                  <a:gd name="connsiteX158" fmla="*/ 1033074 w 1034979"/>
                  <a:gd name="connsiteY158" fmla="*/ 1060287 h 1509906"/>
                  <a:gd name="connsiteX159" fmla="*/ 1027359 w 1034979"/>
                  <a:gd name="connsiteY159" fmla="*/ 1056477 h 1509906"/>
                  <a:gd name="connsiteX160" fmla="*/ 1012119 w 1034979"/>
                  <a:gd name="connsiteY160" fmla="*/ 1054572 h 1509906"/>
                  <a:gd name="connsiteX161" fmla="*/ 1006404 w 1034979"/>
                  <a:gd name="connsiteY161" fmla="*/ 1052667 h 1509906"/>
                  <a:gd name="connsiteX162" fmla="*/ 998784 w 1034979"/>
                  <a:gd name="connsiteY162" fmla="*/ 1050762 h 1509906"/>
                  <a:gd name="connsiteX163" fmla="*/ 987354 w 1034979"/>
                  <a:gd name="connsiteY163" fmla="*/ 1043142 h 1509906"/>
                  <a:gd name="connsiteX164" fmla="*/ 975924 w 1034979"/>
                  <a:gd name="connsiteY164" fmla="*/ 1039332 h 1509906"/>
                  <a:gd name="connsiteX165" fmla="*/ 970209 w 1034979"/>
                  <a:gd name="connsiteY165" fmla="*/ 1037427 h 1509906"/>
                  <a:gd name="connsiteX166" fmla="*/ 962589 w 1034979"/>
                  <a:gd name="connsiteY166" fmla="*/ 1035522 h 1509906"/>
                  <a:gd name="connsiteX167" fmla="*/ 956874 w 1034979"/>
                  <a:gd name="connsiteY167" fmla="*/ 1033617 h 1509906"/>
                  <a:gd name="connsiteX168" fmla="*/ 935919 w 1034979"/>
                  <a:gd name="connsiteY168" fmla="*/ 1027902 h 1509906"/>
                  <a:gd name="connsiteX169" fmla="*/ 930204 w 1034979"/>
                  <a:gd name="connsiteY169" fmla="*/ 1025997 h 1509906"/>
                  <a:gd name="connsiteX170" fmla="*/ 825429 w 1034979"/>
                  <a:gd name="connsiteY170" fmla="*/ 1027902 h 1509906"/>
                  <a:gd name="connsiteX171" fmla="*/ 819714 w 1034979"/>
                  <a:gd name="connsiteY171" fmla="*/ 1029807 h 1509906"/>
                  <a:gd name="connsiteX172" fmla="*/ 730179 w 1034979"/>
                  <a:gd name="connsiteY172" fmla="*/ 1031712 h 1509906"/>
                  <a:gd name="connsiteX173" fmla="*/ 716844 w 1034979"/>
                  <a:gd name="connsiteY173" fmla="*/ 1035522 h 1509906"/>
                  <a:gd name="connsiteX174" fmla="*/ 695889 w 1034979"/>
                  <a:gd name="connsiteY174" fmla="*/ 1037427 h 1509906"/>
                  <a:gd name="connsiteX175" fmla="*/ 669219 w 1034979"/>
                  <a:gd name="connsiteY175" fmla="*/ 1039332 h 1509906"/>
                  <a:gd name="connsiteX176" fmla="*/ 669219 w 1034979"/>
                  <a:gd name="connsiteY176" fmla="*/ 1039332 h 1509906"/>
                  <a:gd name="connsiteX177" fmla="*/ 646359 w 1034979"/>
                  <a:gd name="connsiteY177" fmla="*/ 1043142 h 1509906"/>
                  <a:gd name="connsiteX178" fmla="*/ 642549 w 1034979"/>
                  <a:gd name="connsiteY178" fmla="*/ 1031712 h 1509906"/>
                  <a:gd name="connsiteX179" fmla="*/ 640644 w 1034979"/>
                  <a:gd name="connsiteY179" fmla="*/ 1025997 h 1509906"/>
                  <a:gd name="connsiteX180" fmla="*/ 642549 w 1034979"/>
                  <a:gd name="connsiteY180" fmla="*/ 1008852 h 1509906"/>
                  <a:gd name="connsiteX181" fmla="*/ 644454 w 1034979"/>
                  <a:gd name="connsiteY181" fmla="*/ 1003137 h 1509906"/>
                  <a:gd name="connsiteX182" fmla="*/ 661599 w 1034979"/>
                  <a:gd name="connsiteY182" fmla="*/ 993612 h 1509906"/>
                  <a:gd name="connsiteX183" fmla="*/ 673029 w 1034979"/>
                  <a:gd name="connsiteY183" fmla="*/ 985992 h 1509906"/>
                  <a:gd name="connsiteX184" fmla="*/ 674934 w 1034979"/>
                  <a:gd name="connsiteY184" fmla="*/ 980277 h 1509906"/>
                  <a:gd name="connsiteX185" fmla="*/ 680649 w 1034979"/>
                  <a:gd name="connsiteY185" fmla="*/ 978372 h 1509906"/>
                  <a:gd name="connsiteX186" fmla="*/ 686364 w 1034979"/>
                  <a:gd name="connsiteY186" fmla="*/ 974562 h 1509906"/>
                  <a:gd name="connsiteX187" fmla="*/ 695889 w 1034979"/>
                  <a:gd name="connsiteY187" fmla="*/ 965037 h 1509906"/>
                  <a:gd name="connsiteX188" fmla="*/ 705414 w 1034979"/>
                  <a:gd name="connsiteY188" fmla="*/ 953607 h 1509906"/>
                  <a:gd name="connsiteX189" fmla="*/ 716844 w 1034979"/>
                  <a:gd name="connsiteY189" fmla="*/ 945987 h 1509906"/>
                  <a:gd name="connsiteX190" fmla="*/ 732084 w 1034979"/>
                  <a:gd name="connsiteY190" fmla="*/ 932652 h 1509906"/>
                  <a:gd name="connsiteX191" fmla="*/ 741609 w 1034979"/>
                  <a:gd name="connsiteY191" fmla="*/ 921222 h 1509906"/>
                  <a:gd name="connsiteX192" fmla="*/ 753039 w 1034979"/>
                  <a:gd name="connsiteY192" fmla="*/ 911697 h 1509906"/>
                  <a:gd name="connsiteX193" fmla="*/ 758754 w 1034979"/>
                  <a:gd name="connsiteY193" fmla="*/ 900267 h 1509906"/>
                  <a:gd name="connsiteX194" fmla="*/ 760659 w 1034979"/>
                  <a:gd name="connsiteY194" fmla="*/ 894552 h 1509906"/>
                  <a:gd name="connsiteX195" fmla="*/ 766374 w 1034979"/>
                  <a:gd name="connsiteY195" fmla="*/ 883122 h 1509906"/>
                  <a:gd name="connsiteX196" fmla="*/ 764469 w 1034979"/>
                  <a:gd name="connsiteY196" fmla="*/ 867882 h 1509906"/>
                  <a:gd name="connsiteX197" fmla="*/ 758754 w 1034979"/>
                  <a:gd name="connsiteY197" fmla="*/ 865977 h 1509906"/>
                  <a:gd name="connsiteX198" fmla="*/ 737799 w 1034979"/>
                  <a:gd name="connsiteY198" fmla="*/ 867882 h 1509906"/>
                  <a:gd name="connsiteX199" fmla="*/ 732084 w 1034979"/>
                  <a:gd name="connsiteY199" fmla="*/ 871692 h 1509906"/>
                  <a:gd name="connsiteX200" fmla="*/ 720654 w 1034979"/>
                  <a:gd name="connsiteY200" fmla="*/ 875502 h 1509906"/>
                  <a:gd name="connsiteX201" fmla="*/ 716844 w 1034979"/>
                  <a:gd name="connsiteY201" fmla="*/ 881217 h 1509906"/>
                  <a:gd name="connsiteX202" fmla="*/ 711129 w 1034979"/>
                  <a:gd name="connsiteY202" fmla="*/ 883122 h 1509906"/>
                  <a:gd name="connsiteX203" fmla="*/ 705414 w 1034979"/>
                  <a:gd name="connsiteY203" fmla="*/ 886932 h 1509906"/>
                  <a:gd name="connsiteX204" fmla="*/ 699699 w 1034979"/>
                  <a:gd name="connsiteY204" fmla="*/ 892647 h 1509906"/>
                  <a:gd name="connsiteX205" fmla="*/ 692079 w 1034979"/>
                  <a:gd name="connsiteY205" fmla="*/ 896457 h 1509906"/>
                  <a:gd name="connsiteX206" fmla="*/ 650169 w 1034979"/>
                  <a:gd name="connsiteY206" fmla="*/ 925032 h 1509906"/>
                  <a:gd name="connsiteX207" fmla="*/ 636834 w 1034979"/>
                  <a:gd name="connsiteY207" fmla="*/ 936462 h 1509906"/>
                  <a:gd name="connsiteX208" fmla="*/ 627309 w 1034979"/>
                  <a:gd name="connsiteY208" fmla="*/ 953607 h 1509906"/>
                  <a:gd name="connsiteX209" fmla="*/ 602544 w 1034979"/>
                  <a:gd name="connsiteY209" fmla="*/ 959322 h 1509906"/>
                  <a:gd name="connsiteX210" fmla="*/ 589209 w 1034979"/>
                  <a:gd name="connsiteY210" fmla="*/ 963132 h 1509906"/>
                  <a:gd name="connsiteX211" fmla="*/ 573969 w 1034979"/>
                  <a:gd name="connsiteY211" fmla="*/ 961227 h 1509906"/>
                  <a:gd name="connsiteX212" fmla="*/ 562539 w 1034979"/>
                  <a:gd name="connsiteY212" fmla="*/ 957417 h 1509906"/>
                  <a:gd name="connsiteX213" fmla="*/ 551109 w 1034979"/>
                  <a:gd name="connsiteY213" fmla="*/ 953607 h 1509906"/>
                  <a:gd name="connsiteX214" fmla="*/ 539679 w 1034979"/>
                  <a:gd name="connsiteY214" fmla="*/ 949797 h 1509906"/>
                  <a:gd name="connsiteX215" fmla="*/ 533964 w 1034979"/>
                  <a:gd name="connsiteY215" fmla="*/ 947892 h 1509906"/>
                  <a:gd name="connsiteX216" fmla="*/ 528249 w 1034979"/>
                  <a:gd name="connsiteY216" fmla="*/ 944082 h 1509906"/>
                  <a:gd name="connsiteX217" fmla="*/ 516819 w 1034979"/>
                  <a:gd name="connsiteY217" fmla="*/ 938367 h 1509906"/>
                  <a:gd name="connsiteX218" fmla="*/ 509199 w 1034979"/>
                  <a:gd name="connsiteY218" fmla="*/ 926937 h 1509906"/>
                  <a:gd name="connsiteX219" fmla="*/ 505389 w 1034979"/>
                  <a:gd name="connsiteY219" fmla="*/ 905982 h 1509906"/>
                  <a:gd name="connsiteX220" fmla="*/ 507294 w 1034979"/>
                  <a:gd name="connsiteY220" fmla="*/ 841212 h 1509906"/>
                  <a:gd name="connsiteX221" fmla="*/ 513009 w 1034979"/>
                  <a:gd name="connsiteY221" fmla="*/ 827877 h 1509906"/>
                  <a:gd name="connsiteX222" fmla="*/ 503484 w 1034979"/>
                  <a:gd name="connsiteY222" fmla="*/ 351627 h 1509906"/>
                  <a:gd name="connsiteX223" fmla="*/ 499674 w 1034979"/>
                  <a:gd name="connsiteY223" fmla="*/ 60162 h 1509906"/>
                  <a:gd name="connsiteX224" fmla="*/ 490149 w 1034979"/>
                  <a:gd name="connsiteY224" fmla="*/ 33492 h 1509906"/>
                  <a:gd name="connsiteX225" fmla="*/ 488244 w 1034979"/>
                  <a:gd name="connsiteY225" fmla="*/ 27777 h 1509906"/>
                  <a:gd name="connsiteX226" fmla="*/ 484434 w 1034979"/>
                  <a:gd name="connsiteY226" fmla="*/ 22062 h 1509906"/>
                  <a:gd name="connsiteX227" fmla="*/ 478719 w 1034979"/>
                  <a:gd name="connsiteY227" fmla="*/ 10632 h 1509906"/>
                  <a:gd name="connsiteX228" fmla="*/ 473004 w 1034979"/>
                  <a:gd name="connsiteY228" fmla="*/ 6822 h 1509906"/>
                  <a:gd name="connsiteX229" fmla="*/ 469194 w 1034979"/>
                  <a:gd name="connsiteY229" fmla="*/ 1107 h 1509906"/>
                  <a:gd name="connsiteX230" fmla="*/ 429189 w 1034979"/>
                  <a:gd name="connsiteY230" fmla="*/ 4917 h 1509906"/>
                  <a:gd name="connsiteX231" fmla="*/ 421569 w 1034979"/>
                  <a:gd name="connsiteY231" fmla="*/ 16347 h 1509906"/>
                  <a:gd name="connsiteX232" fmla="*/ 417759 w 1034979"/>
                  <a:gd name="connsiteY232" fmla="*/ 22062 h 1509906"/>
                  <a:gd name="connsiteX233" fmla="*/ 419664 w 1034979"/>
                  <a:gd name="connsiteY233" fmla="*/ 54447 h 1509906"/>
                  <a:gd name="connsiteX234" fmla="*/ 423474 w 1034979"/>
                  <a:gd name="connsiteY234" fmla="*/ 65877 h 1509906"/>
                  <a:gd name="connsiteX235" fmla="*/ 425379 w 1034979"/>
                  <a:gd name="connsiteY235" fmla="*/ 71592 h 1509906"/>
                  <a:gd name="connsiteX236" fmla="*/ 425379 w 1034979"/>
                  <a:gd name="connsiteY236" fmla="*/ 77307 h 1509906"/>
                  <a:gd name="connsiteX237" fmla="*/ 429189 w 1034979"/>
                  <a:gd name="connsiteY237" fmla="*/ 231612 h 1509906"/>
                  <a:gd name="connsiteX238" fmla="*/ 440619 w 1034979"/>
                  <a:gd name="connsiteY238" fmla="*/ 414492 h 1509906"/>
                  <a:gd name="connsiteX239" fmla="*/ 425379 w 1034979"/>
                  <a:gd name="connsiteY239" fmla="*/ 711672 h 1509906"/>
                  <a:gd name="connsiteX240" fmla="*/ 417759 w 1034979"/>
                  <a:gd name="connsiteY240" fmla="*/ 839307 h 1509906"/>
                  <a:gd name="connsiteX241" fmla="*/ 413949 w 1034979"/>
                  <a:gd name="connsiteY241" fmla="*/ 856452 h 1509906"/>
                  <a:gd name="connsiteX242" fmla="*/ 417759 w 1034979"/>
                  <a:gd name="connsiteY242" fmla="*/ 877407 h 1509906"/>
                  <a:gd name="connsiteX243" fmla="*/ 421569 w 1034979"/>
                  <a:gd name="connsiteY243" fmla="*/ 883122 h 1509906"/>
                  <a:gd name="connsiteX244" fmla="*/ 425379 w 1034979"/>
                  <a:gd name="connsiteY244" fmla="*/ 894552 h 1509906"/>
                  <a:gd name="connsiteX245" fmla="*/ 423474 w 1034979"/>
                  <a:gd name="connsiteY245" fmla="*/ 921222 h 1509906"/>
                  <a:gd name="connsiteX246" fmla="*/ 417759 w 1034979"/>
                  <a:gd name="connsiteY246" fmla="*/ 923127 h 1509906"/>
                  <a:gd name="connsiteX247" fmla="*/ 412044 w 1034979"/>
                  <a:gd name="connsiteY247" fmla="*/ 926937 h 1509906"/>
                  <a:gd name="connsiteX248" fmla="*/ 421569 w 1034979"/>
                  <a:gd name="connsiteY24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56774 w 1034979"/>
                  <a:gd name="connsiteY22" fmla="*/ 909792 h 1509906"/>
                  <a:gd name="connsiteX23" fmla="*/ 145344 w 1034979"/>
                  <a:gd name="connsiteY23" fmla="*/ 905982 h 1509906"/>
                  <a:gd name="connsiteX24" fmla="*/ 116769 w 1034979"/>
                  <a:gd name="connsiteY24" fmla="*/ 896457 h 1509906"/>
                  <a:gd name="connsiteX25" fmla="*/ 111054 w 1034979"/>
                  <a:gd name="connsiteY25" fmla="*/ 890742 h 1509906"/>
                  <a:gd name="connsiteX26" fmla="*/ 101529 w 1034979"/>
                  <a:gd name="connsiteY26" fmla="*/ 873597 h 1509906"/>
                  <a:gd name="connsiteX27" fmla="*/ 84384 w 1034979"/>
                  <a:gd name="connsiteY27" fmla="*/ 865977 h 1509906"/>
                  <a:gd name="connsiteX28" fmla="*/ 78669 w 1034979"/>
                  <a:gd name="connsiteY28" fmla="*/ 864072 h 1509906"/>
                  <a:gd name="connsiteX29" fmla="*/ 59619 w 1034979"/>
                  <a:gd name="connsiteY29" fmla="*/ 867882 h 1509906"/>
                  <a:gd name="connsiteX30" fmla="*/ 53904 w 1034979"/>
                  <a:gd name="connsiteY30" fmla="*/ 871692 h 1509906"/>
                  <a:gd name="connsiteX31" fmla="*/ 50094 w 1034979"/>
                  <a:gd name="connsiteY31" fmla="*/ 877407 h 1509906"/>
                  <a:gd name="connsiteX32" fmla="*/ 46284 w 1034979"/>
                  <a:gd name="connsiteY32" fmla="*/ 888837 h 1509906"/>
                  <a:gd name="connsiteX33" fmla="*/ 50094 w 1034979"/>
                  <a:gd name="connsiteY33" fmla="*/ 926937 h 1509906"/>
                  <a:gd name="connsiteX34" fmla="*/ 53904 w 1034979"/>
                  <a:gd name="connsiteY34" fmla="*/ 932652 h 1509906"/>
                  <a:gd name="connsiteX35" fmla="*/ 59619 w 1034979"/>
                  <a:gd name="connsiteY35" fmla="*/ 936462 h 1509906"/>
                  <a:gd name="connsiteX36" fmla="*/ 63429 w 1034979"/>
                  <a:gd name="connsiteY36" fmla="*/ 942177 h 1509906"/>
                  <a:gd name="connsiteX37" fmla="*/ 80574 w 1034979"/>
                  <a:gd name="connsiteY37" fmla="*/ 951702 h 1509906"/>
                  <a:gd name="connsiteX38" fmla="*/ 103434 w 1034979"/>
                  <a:gd name="connsiteY38" fmla="*/ 953607 h 1509906"/>
                  <a:gd name="connsiteX39" fmla="*/ 124389 w 1034979"/>
                  <a:gd name="connsiteY39" fmla="*/ 959322 h 1509906"/>
                  <a:gd name="connsiteX40" fmla="*/ 130104 w 1034979"/>
                  <a:gd name="connsiteY40" fmla="*/ 961227 h 1509906"/>
                  <a:gd name="connsiteX41" fmla="*/ 135819 w 1034979"/>
                  <a:gd name="connsiteY41" fmla="*/ 966942 h 1509906"/>
                  <a:gd name="connsiteX42" fmla="*/ 143439 w 1034979"/>
                  <a:gd name="connsiteY42" fmla="*/ 968847 h 1509906"/>
                  <a:gd name="connsiteX43" fmla="*/ 166299 w 1034979"/>
                  <a:gd name="connsiteY43" fmla="*/ 972657 h 1509906"/>
                  <a:gd name="connsiteX44" fmla="*/ 191064 w 1034979"/>
                  <a:gd name="connsiteY44" fmla="*/ 978372 h 1509906"/>
                  <a:gd name="connsiteX45" fmla="*/ 208209 w 1034979"/>
                  <a:gd name="connsiteY45" fmla="*/ 984087 h 1509906"/>
                  <a:gd name="connsiteX46" fmla="*/ 213924 w 1034979"/>
                  <a:gd name="connsiteY46" fmla="*/ 985992 h 1509906"/>
                  <a:gd name="connsiteX47" fmla="*/ 229164 w 1034979"/>
                  <a:gd name="connsiteY47" fmla="*/ 989802 h 1509906"/>
                  <a:gd name="connsiteX48" fmla="*/ 248214 w 1034979"/>
                  <a:gd name="connsiteY48" fmla="*/ 995517 h 1509906"/>
                  <a:gd name="connsiteX49" fmla="*/ 253929 w 1034979"/>
                  <a:gd name="connsiteY49" fmla="*/ 999327 h 1509906"/>
                  <a:gd name="connsiteX50" fmla="*/ 267264 w 1034979"/>
                  <a:gd name="connsiteY50" fmla="*/ 1014567 h 1509906"/>
                  <a:gd name="connsiteX51" fmla="*/ 272979 w 1034979"/>
                  <a:gd name="connsiteY51" fmla="*/ 1033617 h 1509906"/>
                  <a:gd name="connsiteX52" fmla="*/ 274884 w 1034979"/>
                  <a:gd name="connsiteY52" fmla="*/ 1039332 h 1509906"/>
                  <a:gd name="connsiteX53" fmla="*/ 276789 w 1034979"/>
                  <a:gd name="connsiteY53" fmla="*/ 1045047 h 1509906"/>
                  <a:gd name="connsiteX54" fmla="*/ 278694 w 1034979"/>
                  <a:gd name="connsiteY54" fmla="*/ 1069812 h 1509906"/>
                  <a:gd name="connsiteX55" fmla="*/ 280599 w 1034979"/>
                  <a:gd name="connsiteY55" fmla="*/ 1075527 h 1509906"/>
                  <a:gd name="connsiteX56" fmla="*/ 278694 w 1034979"/>
                  <a:gd name="connsiteY56" fmla="*/ 1094577 h 1509906"/>
                  <a:gd name="connsiteX57" fmla="*/ 276789 w 1034979"/>
                  <a:gd name="connsiteY57" fmla="*/ 1104102 h 1509906"/>
                  <a:gd name="connsiteX58" fmla="*/ 263454 w 1034979"/>
                  <a:gd name="connsiteY58" fmla="*/ 1117437 h 1509906"/>
                  <a:gd name="connsiteX59" fmla="*/ 252024 w 1034979"/>
                  <a:gd name="connsiteY59" fmla="*/ 1125057 h 1509906"/>
                  <a:gd name="connsiteX60" fmla="*/ 240594 w 1034979"/>
                  <a:gd name="connsiteY60" fmla="*/ 1128867 h 1509906"/>
                  <a:gd name="connsiteX61" fmla="*/ 126294 w 1034979"/>
                  <a:gd name="connsiteY61" fmla="*/ 1128867 h 1509906"/>
                  <a:gd name="connsiteX62" fmla="*/ 120579 w 1034979"/>
                  <a:gd name="connsiteY62" fmla="*/ 1130772 h 1509906"/>
                  <a:gd name="connsiteX63" fmla="*/ 105339 w 1034979"/>
                  <a:gd name="connsiteY63" fmla="*/ 1132677 h 1509906"/>
                  <a:gd name="connsiteX64" fmla="*/ 88194 w 1034979"/>
                  <a:gd name="connsiteY64" fmla="*/ 1138392 h 1509906"/>
                  <a:gd name="connsiteX65" fmla="*/ 82479 w 1034979"/>
                  <a:gd name="connsiteY65" fmla="*/ 1140297 h 1509906"/>
                  <a:gd name="connsiteX66" fmla="*/ 76764 w 1034979"/>
                  <a:gd name="connsiteY66" fmla="*/ 1144107 h 1509906"/>
                  <a:gd name="connsiteX67" fmla="*/ 65334 w 1034979"/>
                  <a:gd name="connsiteY67" fmla="*/ 1146012 h 1509906"/>
                  <a:gd name="connsiteX68" fmla="*/ 27234 w 1034979"/>
                  <a:gd name="connsiteY68" fmla="*/ 1147917 h 1509906"/>
                  <a:gd name="connsiteX69" fmla="*/ 15804 w 1034979"/>
                  <a:gd name="connsiteY69" fmla="*/ 1153632 h 1509906"/>
                  <a:gd name="connsiteX70" fmla="*/ 6279 w 1034979"/>
                  <a:gd name="connsiteY70" fmla="*/ 1163157 h 1509906"/>
                  <a:gd name="connsiteX71" fmla="*/ 4374 w 1034979"/>
                  <a:gd name="connsiteY71" fmla="*/ 1168872 h 1509906"/>
                  <a:gd name="connsiteX72" fmla="*/ 564 w 1034979"/>
                  <a:gd name="connsiteY72" fmla="*/ 1174587 h 1509906"/>
                  <a:gd name="connsiteX73" fmla="*/ 6279 w 1034979"/>
                  <a:gd name="connsiteY73" fmla="*/ 1206972 h 1509906"/>
                  <a:gd name="connsiteX74" fmla="*/ 11994 w 1034979"/>
                  <a:gd name="connsiteY74" fmla="*/ 1210782 h 1509906"/>
                  <a:gd name="connsiteX75" fmla="*/ 17709 w 1034979"/>
                  <a:gd name="connsiteY75" fmla="*/ 1212687 h 1509906"/>
                  <a:gd name="connsiteX76" fmla="*/ 145344 w 1034979"/>
                  <a:gd name="connsiteY76" fmla="*/ 1210782 h 1509906"/>
                  <a:gd name="connsiteX77" fmla="*/ 152964 w 1034979"/>
                  <a:gd name="connsiteY77" fmla="*/ 1208877 h 1509906"/>
                  <a:gd name="connsiteX78" fmla="*/ 303459 w 1034979"/>
                  <a:gd name="connsiteY78" fmla="*/ 1203162 h 1509906"/>
                  <a:gd name="connsiteX79" fmla="*/ 318699 w 1034979"/>
                  <a:gd name="connsiteY79" fmla="*/ 1210782 h 1509906"/>
                  <a:gd name="connsiteX80" fmla="*/ 330129 w 1034979"/>
                  <a:gd name="connsiteY80" fmla="*/ 1216497 h 1509906"/>
                  <a:gd name="connsiteX81" fmla="*/ 333939 w 1034979"/>
                  <a:gd name="connsiteY81" fmla="*/ 1222212 h 1509906"/>
                  <a:gd name="connsiteX82" fmla="*/ 339654 w 1034979"/>
                  <a:gd name="connsiteY82" fmla="*/ 1224117 h 1509906"/>
                  <a:gd name="connsiteX83" fmla="*/ 351084 w 1034979"/>
                  <a:gd name="connsiteY83" fmla="*/ 1231737 h 1509906"/>
                  <a:gd name="connsiteX84" fmla="*/ 356799 w 1034979"/>
                  <a:gd name="connsiteY84" fmla="*/ 1235547 h 1509906"/>
                  <a:gd name="connsiteX85" fmla="*/ 360609 w 1034979"/>
                  <a:gd name="connsiteY85" fmla="*/ 1241262 h 1509906"/>
                  <a:gd name="connsiteX86" fmla="*/ 366324 w 1034979"/>
                  <a:gd name="connsiteY86" fmla="*/ 1252692 h 1509906"/>
                  <a:gd name="connsiteX87" fmla="*/ 362514 w 1034979"/>
                  <a:gd name="connsiteY87" fmla="*/ 1279362 h 1509906"/>
                  <a:gd name="connsiteX88" fmla="*/ 358704 w 1034979"/>
                  <a:gd name="connsiteY88" fmla="*/ 1285077 h 1509906"/>
                  <a:gd name="connsiteX89" fmla="*/ 356799 w 1034979"/>
                  <a:gd name="connsiteY89" fmla="*/ 1290792 h 1509906"/>
                  <a:gd name="connsiteX90" fmla="*/ 352989 w 1034979"/>
                  <a:gd name="connsiteY90" fmla="*/ 1296507 h 1509906"/>
                  <a:gd name="connsiteX91" fmla="*/ 351084 w 1034979"/>
                  <a:gd name="connsiteY91" fmla="*/ 1302222 h 1509906"/>
                  <a:gd name="connsiteX92" fmla="*/ 347274 w 1034979"/>
                  <a:gd name="connsiteY92" fmla="*/ 1307937 h 1509906"/>
                  <a:gd name="connsiteX93" fmla="*/ 330129 w 1034979"/>
                  <a:gd name="connsiteY93" fmla="*/ 1374612 h 1509906"/>
                  <a:gd name="connsiteX94" fmla="*/ 328224 w 1034979"/>
                  <a:gd name="connsiteY94" fmla="*/ 1426047 h 1509906"/>
                  <a:gd name="connsiteX95" fmla="*/ 330129 w 1034979"/>
                  <a:gd name="connsiteY95" fmla="*/ 1450812 h 1509906"/>
                  <a:gd name="connsiteX96" fmla="*/ 332034 w 1034979"/>
                  <a:gd name="connsiteY96" fmla="*/ 1456527 h 1509906"/>
                  <a:gd name="connsiteX97" fmla="*/ 335844 w 1034979"/>
                  <a:gd name="connsiteY97" fmla="*/ 1460337 h 1509906"/>
                  <a:gd name="connsiteX98" fmla="*/ 364419 w 1034979"/>
                  <a:gd name="connsiteY98" fmla="*/ 1506057 h 1509906"/>
                  <a:gd name="connsiteX99" fmla="*/ 387279 w 1034979"/>
                  <a:gd name="connsiteY99" fmla="*/ 1507962 h 1509906"/>
                  <a:gd name="connsiteX100" fmla="*/ 392994 w 1034979"/>
                  <a:gd name="connsiteY100" fmla="*/ 1502247 h 1509906"/>
                  <a:gd name="connsiteX101" fmla="*/ 394899 w 1034979"/>
                  <a:gd name="connsiteY101" fmla="*/ 1490817 h 1509906"/>
                  <a:gd name="connsiteX102" fmla="*/ 396804 w 1034979"/>
                  <a:gd name="connsiteY102" fmla="*/ 1485102 h 1509906"/>
                  <a:gd name="connsiteX103" fmla="*/ 398709 w 1034979"/>
                  <a:gd name="connsiteY103" fmla="*/ 1467957 h 1509906"/>
                  <a:gd name="connsiteX104" fmla="*/ 400614 w 1034979"/>
                  <a:gd name="connsiteY104" fmla="*/ 1454622 h 1509906"/>
                  <a:gd name="connsiteX105" fmla="*/ 404424 w 1034979"/>
                  <a:gd name="connsiteY105" fmla="*/ 1397472 h 1509906"/>
                  <a:gd name="connsiteX106" fmla="*/ 410139 w 1034979"/>
                  <a:gd name="connsiteY106" fmla="*/ 1386042 h 1509906"/>
                  <a:gd name="connsiteX107" fmla="*/ 413949 w 1034979"/>
                  <a:gd name="connsiteY107" fmla="*/ 1372707 h 1509906"/>
                  <a:gd name="connsiteX108" fmla="*/ 415854 w 1034979"/>
                  <a:gd name="connsiteY108" fmla="*/ 1366992 h 1509906"/>
                  <a:gd name="connsiteX109" fmla="*/ 417759 w 1034979"/>
                  <a:gd name="connsiteY109" fmla="*/ 1353657 h 1509906"/>
                  <a:gd name="connsiteX110" fmla="*/ 421569 w 1034979"/>
                  <a:gd name="connsiteY110" fmla="*/ 1342227 h 1509906"/>
                  <a:gd name="connsiteX111" fmla="*/ 427284 w 1034979"/>
                  <a:gd name="connsiteY111" fmla="*/ 1328892 h 1509906"/>
                  <a:gd name="connsiteX112" fmla="*/ 436809 w 1034979"/>
                  <a:gd name="connsiteY112" fmla="*/ 1317462 h 1509906"/>
                  <a:gd name="connsiteX113" fmla="*/ 450144 w 1034979"/>
                  <a:gd name="connsiteY113" fmla="*/ 1302222 h 1509906"/>
                  <a:gd name="connsiteX114" fmla="*/ 457764 w 1034979"/>
                  <a:gd name="connsiteY114" fmla="*/ 1290792 h 1509906"/>
                  <a:gd name="connsiteX115" fmla="*/ 461574 w 1034979"/>
                  <a:gd name="connsiteY115" fmla="*/ 1279362 h 1509906"/>
                  <a:gd name="connsiteX116" fmla="*/ 465384 w 1034979"/>
                  <a:gd name="connsiteY116" fmla="*/ 1264122 h 1509906"/>
                  <a:gd name="connsiteX117" fmla="*/ 467289 w 1034979"/>
                  <a:gd name="connsiteY117" fmla="*/ 1258407 h 1509906"/>
                  <a:gd name="connsiteX118" fmla="*/ 507294 w 1034979"/>
                  <a:gd name="connsiteY118" fmla="*/ 1252692 h 1509906"/>
                  <a:gd name="connsiteX119" fmla="*/ 535869 w 1034979"/>
                  <a:gd name="connsiteY119" fmla="*/ 1243167 h 1509906"/>
                  <a:gd name="connsiteX120" fmla="*/ 541584 w 1034979"/>
                  <a:gd name="connsiteY120" fmla="*/ 1241262 h 1509906"/>
                  <a:gd name="connsiteX121" fmla="*/ 547299 w 1034979"/>
                  <a:gd name="connsiteY121" fmla="*/ 1239357 h 1509906"/>
                  <a:gd name="connsiteX122" fmla="*/ 554919 w 1034979"/>
                  <a:gd name="connsiteY122" fmla="*/ 1237452 h 1509906"/>
                  <a:gd name="connsiteX123" fmla="*/ 573969 w 1034979"/>
                  <a:gd name="connsiteY123" fmla="*/ 1229832 h 1509906"/>
                  <a:gd name="connsiteX124" fmla="*/ 585399 w 1034979"/>
                  <a:gd name="connsiteY124" fmla="*/ 1226022 h 1509906"/>
                  <a:gd name="connsiteX125" fmla="*/ 720654 w 1034979"/>
                  <a:gd name="connsiteY125" fmla="*/ 1309842 h 1509906"/>
                  <a:gd name="connsiteX126" fmla="*/ 733989 w 1034979"/>
                  <a:gd name="connsiteY126" fmla="*/ 1319367 h 1509906"/>
                  <a:gd name="connsiteX127" fmla="*/ 743514 w 1034979"/>
                  <a:gd name="connsiteY127" fmla="*/ 1321272 h 1509906"/>
                  <a:gd name="connsiteX128" fmla="*/ 749229 w 1034979"/>
                  <a:gd name="connsiteY128" fmla="*/ 1323177 h 1509906"/>
                  <a:gd name="connsiteX129" fmla="*/ 762564 w 1034979"/>
                  <a:gd name="connsiteY129" fmla="*/ 1328892 h 1509906"/>
                  <a:gd name="connsiteX130" fmla="*/ 777804 w 1034979"/>
                  <a:gd name="connsiteY130" fmla="*/ 1326987 h 1509906"/>
                  <a:gd name="connsiteX131" fmla="*/ 789234 w 1034979"/>
                  <a:gd name="connsiteY131" fmla="*/ 1321272 h 1509906"/>
                  <a:gd name="connsiteX132" fmla="*/ 794949 w 1034979"/>
                  <a:gd name="connsiteY132" fmla="*/ 1319367 h 1509906"/>
                  <a:gd name="connsiteX133" fmla="*/ 802569 w 1034979"/>
                  <a:gd name="connsiteY133" fmla="*/ 1302222 h 1509906"/>
                  <a:gd name="connsiteX134" fmla="*/ 800664 w 1034979"/>
                  <a:gd name="connsiteY134" fmla="*/ 1277457 h 1509906"/>
                  <a:gd name="connsiteX135" fmla="*/ 798759 w 1034979"/>
                  <a:gd name="connsiteY135" fmla="*/ 1271742 h 1509906"/>
                  <a:gd name="connsiteX136" fmla="*/ 796854 w 1034979"/>
                  <a:gd name="connsiteY136" fmla="*/ 1264122 h 1509906"/>
                  <a:gd name="connsiteX137" fmla="*/ 783519 w 1034979"/>
                  <a:gd name="connsiteY137" fmla="*/ 1246977 h 1509906"/>
                  <a:gd name="connsiteX138" fmla="*/ 773994 w 1034979"/>
                  <a:gd name="connsiteY138" fmla="*/ 1241262 h 1509906"/>
                  <a:gd name="connsiteX139" fmla="*/ 648264 w 1034979"/>
                  <a:gd name="connsiteY139" fmla="*/ 1149822 h 1509906"/>
                  <a:gd name="connsiteX140" fmla="*/ 644454 w 1034979"/>
                  <a:gd name="connsiteY140" fmla="*/ 1132677 h 1509906"/>
                  <a:gd name="connsiteX141" fmla="*/ 646359 w 1034979"/>
                  <a:gd name="connsiteY141" fmla="*/ 1125057 h 1509906"/>
                  <a:gd name="connsiteX142" fmla="*/ 650169 w 1034979"/>
                  <a:gd name="connsiteY142" fmla="*/ 1107912 h 1509906"/>
                  <a:gd name="connsiteX143" fmla="*/ 653979 w 1034979"/>
                  <a:gd name="connsiteY143" fmla="*/ 1102197 h 1509906"/>
                  <a:gd name="connsiteX144" fmla="*/ 655884 w 1034979"/>
                  <a:gd name="connsiteY144" fmla="*/ 1096482 h 1509906"/>
                  <a:gd name="connsiteX145" fmla="*/ 661599 w 1034979"/>
                  <a:gd name="connsiteY145" fmla="*/ 1094577 h 1509906"/>
                  <a:gd name="connsiteX146" fmla="*/ 671124 w 1034979"/>
                  <a:gd name="connsiteY146" fmla="*/ 1083147 h 1509906"/>
                  <a:gd name="connsiteX147" fmla="*/ 724464 w 1034979"/>
                  <a:gd name="connsiteY147" fmla="*/ 1075527 h 1509906"/>
                  <a:gd name="connsiteX148" fmla="*/ 842574 w 1034979"/>
                  <a:gd name="connsiteY148" fmla="*/ 1077432 h 1509906"/>
                  <a:gd name="connsiteX149" fmla="*/ 871149 w 1034979"/>
                  <a:gd name="connsiteY149" fmla="*/ 1079337 h 1509906"/>
                  <a:gd name="connsiteX150" fmla="*/ 899724 w 1034979"/>
                  <a:gd name="connsiteY150" fmla="*/ 1085052 h 1509906"/>
                  <a:gd name="connsiteX151" fmla="*/ 922584 w 1034979"/>
                  <a:gd name="connsiteY151" fmla="*/ 1088862 h 1509906"/>
                  <a:gd name="connsiteX152" fmla="*/ 951159 w 1034979"/>
                  <a:gd name="connsiteY152" fmla="*/ 1094577 h 1509906"/>
                  <a:gd name="connsiteX153" fmla="*/ 956874 w 1034979"/>
                  <a:gd name="connsiteY153" fmla="*/ 1094577 h 1509906"/>
                  <a:gd name="connsiteX154" fmla="*/ 1002594 w 1034979"/>
                  <a:gd name="connsiteY154" fmla="*/ 1092672 h 1509906"/>
                  <a:gd name="connsiteX155" fmla="*/ 1031169 w 1034979"/>
                  <a:gd name="connsiteY155" fmla="*/ 1085052 h 1509906"/>
                  <a:gd name="connsiteX156" fmla="*/ 1034979 w 1034979"/>
                  <a:gd name="connsiteY156" fmla="*/ 1079337 h 1509906"/>
                  <a:gd name="connsiteX157" fmla="*/ 1033074 w 1034979"/>
                  <a:gd name="connsiteY157" fmla="*/ 1060287 h 1509906"/>
                  <a:gd name="connsiteX158" fmla="*/ 1027359 w 1034979"/>
                  <a:gd name="connsiteY158" fmla="*/ 1056477 h 1509906"/>
                  <a:gd name="connsiteX159" fmla="*/ 1012119 w 1034979"/>
                  <a:gd name="connsiteY159" fmla="*/ 1054572 h 1509906"/>
                  <a:gd name="connsiteX160" fmla="*/ 1006404 w 1034979"/>
                  <a:gd name="connsiteY160" fmla="*/ 1052667 h 1509906"/>
                  <a:gd name="connsiteX161" fmla="*/ 998784 w 1034979"/>
                  <a:gd name="connsiteY161" fmla="*/ 1050762 h 1509906"/>
                  <a:gd name="connsiteX162" fmla="*/ 987354 w 1034979"/>
                  <a:gd name="connsiteY162" fmla="*/ 1043142 h 1509906"/>
                  <a:gd name="connsiteX163" fmla="*/ 975924 w 1034979"/>
                  <a:gd name="connsiteY163" fmla="*/ 1039332 h 1509906"/>
                  <a:gd name="connsiteX164" fmla="*/ 970209 w 1034979"/>
                  <a:gd name="connsiteY164" fmla="*/ 1037427 h 1509906"/>
                  <a:gd name="connsiteX165" fmla="*/ 962589 w 1034979"/>
                  <a:gd name="connsiteY165" fmla="*/ 1035522 h 1509906"/>
                  <a:gd name="connsiteX166" fmla="*/ 956874 w 1034979"/>
                  <a:gd name="connsiteY166" fmla="*/ 1033617 h 1509906"/>
                  <a:gd name="connsiteX167" fmla="*/ 935919 w 1034979"/>
                  <a:gd name="connsiteY167" fmla="*/ 1027902 h 1509906"/>
                  <a:gd name="connsiteX168" fmla="*/ 930204 w 1034979"/>
                  <a:gd name="connsiteY168" fmla="*/ 1025997 h 1509906"/>
                  <a:gd name="connsiteX169" fmla="*/ 825429 w 1034979"/>
                  <a:gd name="connsiteY169" fmla="*/ 1027902 h 1509906"/>
                  <a:gd name="connsiteX170" fmla="*/ 819714 w 1034979"/>
                  <a:gd name="connsiteY170" fmla="*/ 1029807 h 1509906"/>
                  <a:gd name="connsiteX171" fmla="*/ 730179 w 1034979"/>
                  <a:gd name="connsiteY171" fmla="*/ 1031712 h 1509906"/>
                  <a:gd name="connsiteX172" fmla="*/ 716844 w 1034979"/>
                  <a:gd name="connsiteY172" fmla="*/ 1035522 h 1509906"/>
                  <a:gd name="connsiteX173" fmla="*/ 695889 w 1034979"/>
                  <a:gd name="connsiteY173" fmla="*/ 1037427 h 1509906"/>
                  <a:gd name="connsiteX174" fmla="*/ 669219 w 1034979"/>
                  <a:gd name="connsiteY174" fmla="*/ 1039332 h 1509906"/>
                  <a:gd name="connsiteX175" fmla="*/ 669219 w 1034979"/>
                  <a:gd name="connsiteY175" fmla="*/ 1039332 h 1509906"/>
                  <a:gd name="connsiteX176" fmla="*/ 646359 w 1034979"/>
                  <a:gd name="connsiteY176" fmla="*/ 1043142 h 1509906"/>
                  <a:gd name="connsiteX177" fmla="*/ 642549 w 1034979"/>
                  <a:gd name="connsiteY177" fmla="*/ 1031712 h 1509906"/>
                  <a:gd name="connsiteX178" fmla="*/ 640644 w 1034979"/>
                  <a:gd name="connsiteY178" fmla="*/ 1025997 h 1509906"/>
                  <a:gd name="connsiteX179" fmla="*/ 642549 w 1034979"/>
                  <a:gd name="connsiteY179" fmla="*/ 1008852 h 1509906"/>
                  <a:gd name="connsiteX180" fmla="*/ 644454 w 1034979"/>
                  <a:gd name="connsiteY180" fmla="*/ 1003137 h 1509906"/>
                  <a:gd name="connsiteX181" fmla="*/ 661599 w 1034979"/>
                  <a:gd name="connsiteY181" fmla="*/ 993612 h 1509906"/>
                  <a:gd name="connsiteX182" fmla="*/ 673029 w 1034979"/>
                  <a:gd name="connsiteY182" fmla="*/ 985992 h 1509906"/>
                  <a:gd name="connsiteX183" fmla="*/ 674934 w 1034979"/>
                  <a:gd name="connsiteY183" fmla="*/ 980277 h 1509906"/>
                  <a:gd name="connsiteX184" fmla="*/ 680649 w 1034979"/>
                  <a:gd name="connsiteY184" fmla="*/ 978372 h 1509906"/>
                  <a:gd name="connsiteX185" fmla="*/ 686364 w 1034979"/>
                  <a:gd name="connsiteY185" fmla="*/ 974562 h 1509906"/>
                  <a:gd name="connsiteX186" fmla="*/ 695889 w 1034979"/>
                  <a:gd name="connsiteY186" fmla="*/ 965037 h 1509906"/>
                  <a:gd name="connsiteX187" fmla="*/ 705414 w 1034979"/>
                  <a:gd name="connsiteY187" fmla="*/ 953607 h 1509906"/>
                  <a:gd name="connsiteX188" fmla="*/ 716844 w 1034979"/>
                  <a:gd name="connsiteY188" fmla="*/ 945987 h 1509906"/>
                  <a:gd name="connsiteX189" fmla="*/ 732084 w 1034979"/>
                  <a:gd name="connsiteY189" fmla="*/ 932652 h 1509906"/>
                  <a:gd name="connsiteX190" fmla="*/ 741609 w 1034979"/>
                  <a:gd name="connsiteY190" fmla="*/ 921222 h 1509906"/>
                  <a:gd name="connsiteX191" fmla="*/ 753039 w 1034979"/>
                  <a:gd name="connsiteY191" fmla="*/ 911697 h 1509906"/>
                  <a:gd name="connsiteX192" fmla="*/ 758754 w 1034979"/>
                  <a:gd name="connsiteY192" fmla="*/ 900267 h 1509906"/>
                  <a:gd name="connsiteX193" fmla="*/ 760659 w 1034979"/>
                  <a:gd name="connsiteY193" fmla="*/ 894552 h 1509906"/>
                  <a:gd name="connsiteX194" fmla="*/ 766374 w 1034979"/>
                  <a:gd name="connsiteY194" fmla="*/ 883122 h 1509906"/>
                  <a:gd name="connsiteX195" fmla="*/ 764469 w 1034979"/>
                  <a:gd name="connsiteY195" fmla="*/ 867882 h 1509906"/>
                  <a:gd name="connsiteX196" fmla="*/ 758754 w 1034979"/>
                  <a:gd name="connsiteY196" fmla="*/ 865977 h 1509906"/>
                  <a:gd name="connsiteX197" fmla="*/ 737799 w 1034979"/>
                  <a:gd name="connsiteY197" fmla="*/ 867882 h 1509906"/>
                  <a:gd name="connsiteX198" fmla="*/ 732084 w 1034979"/>
                  <a:gd name="connsiteY198" fmla="*/ 871692 h 1509906"/>
                  <a:gd name="connsiteX199" fmla="*/ 720654 w 1034979"/>
                  <a:gd name="connsiteY199" fmla="*/ 875502 h 1509906"/>
                  <a:gd name="connsiteX200" fmla="*/ 716844 w 1034979"/>
                  <a:gd name="connsiteY200" fmla="*/ 881217 h 1509906"/>
                  <a:gd name="connsiteX201" fmla="*/ 711129 w 1034979"/>
                  <a:gd name="connsiteY201" fmla="*/ 883122 h 1509906"/>
                  <a:gd name="connsiteX202" fmla="*/ 705414 w 1034979"/>
                  <a:gd name="connsiteY202" fmla="*/ 886932 h 1509906"/>
                  <a:gd name="connsiteX203" fmla="*/ 699699 w 1034979"/>
                  <a:gd name="connsiteY203" fmla="*/ 892647 h 1509906"/>
                  <a:gd name="connsiteX204" fmla="*/ 692079 w 1034979"/>
                  <a:gd name="connsiteY204" fmla="*/ 896457 h 1509906"/>
                  <a:gd name="connsiteX205" fmla="*/ 650169 w 1034979"/>
                  <a:gd name="connsiteY205" fmla="*/ 925032 h 1509906"/>
                  <a:gd name="connsiteX206" fmla="*/ 636834 w 1034979"/>
                  <a:gd name="connsiteY206" fmla="*/ 936462 h 1509906"/>
                  <a:gd name="connsiteX207" fmla="*/ 627309 w 1034979"/>
                  <a:gd name="connsiteY207" fmla="*/ 953607 h 1509906"/>
                  <a:gd name="connsiteX208" fmla="*/ 602544 w 1034979"/>
                  <a:gd name="connsiteY208" fmla="*/ 959322 h 1509906"/>
                  <a:gd name="connsiteX209" fmla="*/ 589209 w 1034979"/>
                  <a:gd name="connsiteY209" fmla="*/ 963132 h 1509906"/>
                  <a:gd name="connsiteX210" fmla="*/ 573969 w 1034979"/>
                  <a:gd name="connsiteY210" fmla="*/ 961227 h 1509906"/>
                  <a:gd name="connsiteX211" fmla="*/ 562539 w 1034979"/>
                  <a:gd name="connsiteY211" fmla="*/ 957417 h 1509906"/>
                  <a:gd name="connsiteX212" fmla="*/ 551109 w 1034979"/>
                  <a:gd name="connsiteY212" fmla="*/ 953607 h 1509906"/>
                  <a:gd name="connsiteX213" fmla="*/ 539679 w 1034979"/>
                  <a:gd name="connsiteY213" fmla="*/ 949797 h 1509906"/>
                  <a:gd name="connsiteX214" fmla="*/ 533964 w 1034979"/>
                  <a:gd name="connsiteY214" fmla="*/ 947892 h 1509906"/>
                  <a:gd name="connsiteX215" fmla="*/ 528249 w 1034979"/>
                  <a:gd name="connsiteY215" fmla="*/ 944082 h 1509906"/>
                  <a:gd name="connsiteX216" fmla="*/ 516819 w 1034979"/>
                  <a:gd name="connsiteY216" fmla="*/ 938367 h 1509906"/>
                  <a:gd name="connsiteX217" fmla="*/ 509199 w 1034979"/>
                  <a:gd name="connsiteY217" fmla="*/ 926937 h 1509906"/>
                  <a:gd name="connsiteX218" fmla="*/ 505389 w 1034979"/>
                  <a:gd name="connsiteY218" fmla="*/ 905982 h 1509906"/>
                  <a:gd name="connsiteX219" fmla="*/ 507294 w 1034979"/>
                  <a:gd name="connsiteY219" fmla="*/ 841212 h 1509906"/>
                  <a:gd name="connsiteX220" fmla="*/ 513009 w 1034979"/>
                  <a:gd name="connsiteY220" fmla="*/ 827877 h 1509906"/>
                  <a:gd name="connsiteX221" fmla="*/ 503484 w 1034979"/>
                  <a:gd name="connsiteY221" fmla="*/ 351627 h 1509906"/>
                  <a:gd name="connsiteX222" fmla="*/ 499674 w 1034979"/>
                  <a:gd name="connsiteY222" fmla="*/ 60162 h 1509906"/>
                  <a:gd name="connsiteX223" fmla="*/ 490149 w 1034979"/>
                  <a:gd name="connsiteY223" fmla="*/ 33492 h 1509906"/>
                  <a:gd name="connsiteX224" fmla="*/ 488244 w 1034979"/>
                  <a:gd name="connsiteY224" fmla="*/ 27777 h 1509906"/>
                  <a:gd name="connsiteX225" fmla="*/ 484434 w 1034979"/>
                  <a:gd name="connsiteY225" fmla="*/ 22062 h 1509906"/>
                  <a:gd name="connsiteX226" fmla="*/ 478719 w 1034979"/>
                  <a:gd name="connsiteY226" fmla="*/ 10632 h 1509906"/>
                  <a:gd name="connsiteX227" fmla="*/ 473004 w 1034979"/>
                  <a:gd name="connsiteY227" fmla="*/ 6822 h 1509906"/>
                  <a:gd name="connsiteX228" fmla="*/ 469194 w 1034979"/>
                  <a:gd name="connsiteY228" fmla="*/ 1107 h 1509906"/>
                  <a:gd name="connsiteX229" fmla="*/ 429189 w 1034979"/>
                  <a:gd name="connsiteY229" fmla="*/ 4917 h 1509906"/>
                  <a:gd name="connsiteX230" fmla="*/ 421569 w 1034979"/>
                  <a:gd name="connsiteY230" fmla="*/ 16347 h 1509906"/>
                  <a:gd name="connsiteX231" fmla="*/ 417759 w 1034979"/>
                  <a:gd name="connsiteY231" fmla="*/ 22062 h 1509906"/>
                  <a:gd name="connsiteX232" fmla="*/ 419664 w 1034979"/>
                  <a:gd name="connsiteY232" fmla="*/ 54447 h 1509906"/>
                  <a:gd name="connsiteX233" fmla="*/ 423474 w 1034979"/>
                  <a:gd name="connsiteY233" fmla="*/ 65877 h 1509906"/>
                  <a:gd name="connsiteX234" fmla="*/ 425379 w 1034979"/>
                  <a:gd name="connsiteY234" fmla="*/ 71592 h 1509906"/>
                  <a:gd name="connsiteX235" fmla="*/ 425379 w 1034979"/>
                  <a:gd name="connsiteY235" fmla="*/ 77307 h 1509906"/>
                  <a:gd name="connsiteX236" fmla="*/ 429189 w 1034979"/>
                  <a:gd name="connsiteY236" fmla="*/ 231612 h 1509906"/>
                  <a:gd name="connsiteX237" fmla="*/ 440619 w 1034979"/>
                  <a:gd name="connsiteY237" fmla="*/ 414492 h 1509906"/>
                  <a:gd name="connsiteX238" fmla="*/ 425379 w 1034979"/>
                  <a:gd name="connsiteY238" fmla="*/ 711672 h 1509906"/>
                  <a:gd name="connsiteX239" fmla="*/ 417759 w 1034979"/>
                  <a:gd name="connsiteY239" fmla="*/ 839307 h 1509906"/>
                  <a:gd name="connsiteX240" fmla="*/ 413949 w 1034979"/>
                  <a:gd name="connsiteY240" fmla="*/ 856452 h 1509906"/>
                  <a:gd name="connsiteX241" fmla="*/ 417759 w 1034979"/>
                  <a:gd name="connsiteY241" fmla="*/ 877407 h 1509906"/>
                  <a:gd name="connsiteX242" fmla="*/ 421569 w 1034979"/>
                  <a:gd name="connsiteY242" fmla="*/ 883122 h 1509906"/>
                  <a:gd name="connsiteX243" fmla="*/ 425379 w 1034979"/>
                  <a:gd name="connsiteY243" fmla="*/ 894552 h 1509906"/>
                  <a:gd name="connsiteX244" fmla="*/ 423474 w 1034979"/>
                  <a:gd name="connsiteY244" fmla="*/ 921222 h 1509906"/>
                  <a:gd name="connsiteX245" fmla="*/ 417759 w 1034979"/>
                  <a:gd name="connsiteY245" fmla="*/ 923127 h 1509906"/>
                  <a:gd name="connsiteX246" fmla="*/ 412044 w 1034979"/>
                  <a:gd name="connsiteY246" fmla="*/ 926937 h 1509906"/>
                  <a:gd name="connsiteX247" fmla="*/ 421569 w 1034979"/>
                  <a:gd name="connsiteY247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56774 w 1034979"/>
                  <a:gd name="connsiteY22" fmla="*/ 909792 h 1509906"/>
                  <a:gd name="connsiteX23" fmla="*/ 145344 w 1034979"/>
                  <a:gd name="connsiteY23" fmla="*/ 905982 h 1509906"/>
                  <a:gd name="connsiteX24" fmla="*/ 116769 w 1034979"/>
                  <a:gd name="connsiteY24" fmla="*/ 896457 h 1509906"/>
                  <a:gd name="connsiteX25" fmla="*/ 111054 w 1034979"/>
                  <a:gd name="connsiteY25" fmla="*/ 890742 h 1509906"/>
                  <a:gd name="connsiteX26" fmla="*/ 84384 w 1034979"/>
                  <a:gd name="connsiteY26" fmla="*/ 865977 h 1509906"/>
                  <a:gd name="connsiteX27" fmla="*/ 78669 w 1034979"/>
                  <a:gd name="connsiteY27" fmla="*/ 864072 h 1509906"/>
                  <a:gd name="connsiteX28" fmla="*/ 59619 w 1034979"/>
                  <a:gd name="connsiteY28" fmla="*/ 867882 h 1509906"/>
                  <a:gd name="connsiteX29" fmla="*/ 53904 w 1034979"/>
                  <a:gd name="connsiteY29" fmla="*/ 871692 h 1509906"/>
                  <a:gd name="connsiteX30" fmla="*/ 50094 w 1034979"/>
                  <a:gd name="connsiteY30" fmla="*/ 877407 h 1509906"/>
                  <a:gd name="connsiteX31" fmla="*/ 46284 w 1034979"/>
                  <a:gd name="connsiteY31" fmla="*/ 888837 h 1509906"/>
                  <a:gd name="connsiteX32" fmla="*/ 50094 w 1034979"/>
                  <a:gd name="connsiteY32" fmla="*/ 926937 h 1509906"/>
                  <a:gd name="connsiteX33" fmla="*/ 53904 w 1034979"/>
                  <a:gd name="connsiteY33" fmla="*/ 932652 h 1509906"/>
                  <a:gd name="connsiteX34" fmla="*/ 59619 w 1034979"/>
                  <a:gd name="connsiteY34" fmla="*/ 936462 h 1509906"/>
                  <a:gd name="connsiteX35" fmla="*/ 63429 w 1034979"/>
                  <a:gd name="connsiteY35" fmla="*/ 942177 h 1509906"/>
                  <a:gd name="connsiteX36" fmla="*/ 80574 w 1034979"/>
                  <a:gd name="connsiteY36" fmla="*/ 951702 h 1509906"/>
                  <a:gd name="connsiteX37" fmla="*/ 103434 w 1034979"/>
                  <a:gd name="connsiteY37" fmla="*/ 953607 h 1509906"/>
                  <a:gd name="connsiteX38" fmla="*/ 124389 w 1034979"/>
                  <a:gd name="connsiteY38" fmla="*/ 959322 h 1509906"/>
                  <a:gd name="connsiteX39" fmla="*/ 130104 w 1034979"/>
                  <a:gd name="connsiteY39" fmla="*/ 961227 h 1509906"/>
                  <a:gd name="connsiteX40" fmla="*/ 135819 w 1034979"/>
                  <a:gd name="connsiteY40" fmla="*/ 966942 h 1509906"/>
                  <a:gd name="connsiteX41" fmla="*/ 143439 w 1034979"/>
                  <a:gd name="connsiteY41" fmla="*/ 968847 h 1509906"/>
                  <a:gd name="connsiteX42" fmla="*/ 166299 w 1034979"/>
                  <a:gd name="connsiteY42" fmla="*/ 972657 h 1509906"/>
                  <a:gd name="connsiteX43" fmla="*/ 191064 w 1034979"/>
                  <a:gd name="connsiteY43" fmla="*/ 978372 h 1509906"/>
                  <a:gd name="connsiteX44" fmla="*/ 208209 w 1034979"/>
                  <a:gd name="connsiteY44" fmla="*/ 984087 h 1509906"/>
                  <a:gd name="connsiteX45" fmla="*/ 213924 w 1034979"/>
                  <a:gd name="connsiteY45" fmla="*/ 985992 h 1509906"/>
                  <a:gd name="connsiteX46" fmla="*/ 229164 w 1034979"/>
                  <a:gd name="connsiteY46" fmla="*/ 989802 h 1509906"/>
                  <a:gd name="connsiteX47" fmla="*/ 248214 w 1034979"/>
                  <a:gd name="connsiteY47" fmla="*/ 995517 h 1509906"/>
                  <a:gd name="connsiteX48" fmla="*/ 253929 w 1034979"/>
                  <a:gd name="connsiteY48" fmla="*/ 999327 h 1509906"/>
                  <a:gd name="connsiteX49" fmla="*/ 267264 w 1034979"/>
                  <a:gd name="connsiteY49" fmla="*/ 1014567 h 1509906"/>
                  <a:gd name="connsiteX50" fmla="*/ 272979 w 1034979"/>
                  <a:gd name="connsiteY50" fmla="*/ 1033617 h 1509906"/>
                  <a:gd name="connsiteX51" fmla="*/ 274884 w 1034979"/>
                  <a:gd name="connsiteY51" fmla="*/ 1039332 h 1509906"/>
                  <a:gd name="connsiteX52" fmla="*/ 276789 w 1034979"/>
                  <a:gd name="connsiteY52" fmla="*/ 1045047 h 1509906"/>
                  <a:gd name="connsiteX53" fmla="*/ 278694 w 1034979"/>
                  <a:gd name="connsiteY53" fmla="*/ 1069812 h 1509906"/>
                  <a:gd name="connsiteX54" fmla="*/ 280599 w 1034979"/>
                  <a:gd name="connsiteY54" fmla="*/ 1075527 h 1509906"/>
                  <a:gd name="connsiteX55" fmla="*/ 278694 w 1034979"/>
                  <a:gd name="connsiteY55" fmla="*/ 1094577 h 1509906"/>
                  <a:gd name="connsiteX56" fmla="*/ 276789 w 1034979"/>
                  <a:gd name="connsiteY56" fmla="*/ 1104102 h 1509906"/>
                  <a:gd name="connsiteX57" fmla="*/ 263454 w 1034979"/>
                  <a:gd name="connsiteY57" fmla="*/ 1117437 h 1509906"/>
                  <a:gd name="connsiteX58" fmla="*/ 252024 w 1034979"/>
                  <a:gd name="connsiteY58" fmla="*/ 1125057 h 1509906"/>
                  <a:gd name="connsiteX59" fmla="*/ 240594 w 1034979"/>
                  <a:gd name="connsiteY59" fmla="*/ 1128867 h 1509906"/>
                  <a:gd name="connsiteX60" fmla="*/ 126294 w 1034979"/>
                  <a:gd name="connsiteY60" fmla="*/ 1128867 h 1509906"/>
                  <a:gd name="connsiteX61" fmla="*/ 120579 w 1034979"/>
                  <a:gd name="connsiteY61" fmla="*/ 1130772 h 1509906"/>
                  <a:gd name="connsiteX62" fmla="*/ 105339 w 1034979"/>
                  <a:gd name="connsiteY62" fmla="*/ 1132677 h 1509906"/>
                  <a:gd name="connsiteX63" fmla="*/ 88194 w 1034979"/>
                  <a:gd name="connsiteY63" fmla="*/ 1138392 h 1509906"/>
                  <a:gd name="connsiteX64" fmla="*/ 82479 w 1034979"/>
                  <a:gd name="connsiteY64" fmla="*/ 1140297 h 1509906"/>
                  <a:gd name="connsiteX65" fmla="*/ 76764 w 1034979"/>
                  <a:gd name="connsiteY65" fmla="*/ 1144107 h 1509906"/>
                  <a:gd name="connsiteX66" fmla="*/ 65334 w 1034979"/>
                  <a:gd name="connsiteY66" fmla="*/ 1146012 h 1509906"/>
                  <a:gd name="connsiteX67" fmla="*/ 27234 w 1034979"/>
                  <a:gd name="connsiteY67" fmla="*/ 1147917 h 1509906"/>
                  <a:gd name="connsiteX68" fmla="*/ 15804 w 1034979"/>
                  <a:gd name="connsiteY68" fmla="*/ 1153632 h 1509906"/>
                  <a:gd name="connsiteX69" fmla="*/ 6279 w 1034979"/>
                  <a:gd name="connsiteY69" fmla="*/ 1163157 h 1509906"/>
                  <a:gd name="connsiteX70" fmla="*/ 4374 w 1034979"/>
                  <a:gd name="connsiteY70" fmla="*/ 1168872 h 1509906"/>
                  <a:gd name="connsiteX71" fmla="*/ 564 w 1034979"/>
                  <a:gd name="connsiteY71" fmla="*/ 1174587 h 1509906"/>
                  <a:gd name="connsiteX72" fmla="*/ 6279 w 1034979"/>
                  <a:gd name="connsiteY72" fmla="*/ 1206972 h 1509906"/>
                  <a:gd name="connsiteX73" fmla="*/ 11994 w 1034979"/>
                  <a:gd name="connsiteY73" fmla="*/ 1210782 h 1509906"/>
                  <a:gd name="connsiteX74" fmla="*/ 17709 w 1034979"/>
                  <a:gd name="connsiteY74" fmla="*/ 1212687 h 1509906"/>
                  <a:gd name="connsiteX75" fmla="*/ 145344 w 1034979"/>
                  <a:gd name="connsiteY75" fmla="*/ 1210782 h 1509906"/>
                  <a:gd name="connsiteX76" fmla="*/ 152964 w 1034979"/>
                  <a:gd name="connsiteY76" fmla="*/ 1208877 h 1509906"/>
                  <a:gd name="connsiteX77" fmla="*/ 303459 w 1034979"/>
                  <a:gd name="connsiteY77" fmla="*/ 1203162 h 1509906"/>
                  <a:gd name="connsiteX78" fmla="*/ 318699 w 1034979"/>
                  <a:gd name="connsiteY78" fmla="*/ 1210782 h 1509906"/>
                  <a:gd name="connsiteX79" fmla="*/ 330129 w 1034979"/>
                  <a:gd name="connsiteY79" fmla="*/ 1216497 h 1509906"/>
                  <a:gd name="connsiteX80" fmla="*/ 333939 w 1034979"/>
                  <a:gd name="connsiteY80" fmla="*/ 1222212 h 1509906"/>
                  <a:gd name="connsiteX81" fmla="*/ 339654 w 1034979"/>
                  <a:gd name="connsiteY81" fmla="*/ 1224117 h 1509906"/>
                  <a:gd name="connsiteX82" fmla="*/ 351084 w 1034979"/>
                  <a:gd name="connsiteY82" fmla="*/ 1231737 h 1509906"/>
                  <a:gd name="connsiteX83" fmla="*/ 356799 w 1034979"/>
                  <a:gd name="connsiteY83" fmla="*/ 1235547 h 1509906"/>
                  <a:gd name="connsiteX84" fmla="*/ 360609 w 1034979"/>
                  <a:gd name="connsiteY84" fmla="*/ 1241262 h 1509906"/>
                  <a:gd name="connsiteX85" fmla="*/ 366324 w 1034979"/>
                  <a:gd name="connsiteY85" fmla="*/ 1252692 h 1509906"/>
                  <a:gd name="connsiteX86" fmla="*/ 362514 w 1034979"/>
                  <a:gd name="connsiteY86" fmla="*/ 1279362 h 1509906"/>
                  <a:gd name="connsiteX87" fmla="*/ 358704 w 1034979"/>
                  <a:gd name="connsiteY87" fmla="*/ 1285077 h 1509906"/>
                  <a:gd name="connsiteX88" fmla="*/ 356799 w 1034979"/>
                  <a:gd name="connsiteY88" fmla="*/ 1290792 h 1509906"/>
                  <a:gd name="connsiteX89" fmla="*/ 352989 w 1034979"/>
                  <a:gd name="connsiteY89" fmla="*/ 1296507 h 1509906"/>
                  <a:gd name="connsiteX90" fmla="*/ 351084 w 1034979"/>
                  <a:gd name="connsiteY90" fmla="*/ 1302222 h 1509906"/>
                  <a:gd name="connsiteX91" fmla="*/ 347274 w 1034979"/>
                  <a:gd name="connsiteY91" fmla="*/ 1307937 h 1509906"/>
                  <a:gd name="connsiteX92" fmla="*/ 330129 w 1034979"/>
                  <a:gd name="connsiteY92" fmla="*/ 1374612 h 1509906"/>
                  <a:gd name="connsiteX93" fmla="*/ 328224 w 1034979"/>
                  <a:gd name="connsiteY93" fmla="*/ 1426047 h 1509906"/>
                  <a:gd name="connsiteX94" fmla="*/ 330129 w 1034979"/>
                  <a:gd name="connsiteY94" fmla="*/ 1450812 h 1509906"/>
                  <a:gd name="connsiteX95" fmla="*/ 332034 w 1034979"/>
                  <a:gd name="connsiteY95" fmla="*/ 1456527 h 1509906"/>
                  <a:gd name="connsiteX96" fmla="*/ 335844 w 1034979"/>
                  <a:gd name="connsiteY96" fmla="*/ 1460337 h 1509906"/>
                  <a:gd name="connsiteX97" fmla="*/ 364419 w 1034979"/>
                  <a:gd name="connsiteY97" fmla="*/ 1506057 h 1509906"/>
                  <a:gd name="connsiteX98" fmla="*/ 387279 w 1034979"/>
                  <a:gd name="connsiteY98" fmla="*/ 1507962 h 1509906"/>
                  <a:gd name="connsiteX99" fmla="*/ 392994 w 1034979"/>
                  <a:gd name="connsiteY99" fmla="*/ 1502247 h 1509906"/>
                  <a:gd name="connsiteX100" fmla="*/ 394899 w 1034979"/>
                  <a:gd name="connsiteY100" fmla="*/ 1490817 h 1509906"/>
                  <a:gd name="connsiteX101" fmla="*/ 396804 w 1034979"/>
                  <a:gd name="connsiteY101" fmla="*/ 1485102 h 1509906"/>
                  <a:gd name="connsiteX102" fmla="*/ 398709 w 1034979"/>
                  <a:gd name="connsiteY102" fmla="*/ 1467957 h 1509906"/>
                  <a:gd name="connsiteX103" fmla="*/ 400614 w 1034979"/>
                  <a:gd name="connsiteY103" fmla="*/ 1454622 h 1509906"/>
                  <a:gd name="connsiteX104" fmla="*/ 404424 w 1034979"/>
                  <a:gd name="connsiteY104" fmla="*/ 1397472 h 1509906"/>
                  <a:gd name="connsiteX105" fmla="*/ 410139 w 1034979"/>
                  <a:gd name="connsiteY105" fmla="*/ 1386042 h 1509906"/>
                  <a:gd name="connsiteX106" fmla="*/ 413949 w 1034979"/>
                  <a:gd name="connsiteY106" fmla="*/ 1372707 h 1509906"/>
                  <a:gd name="connsiteX107" fmla="*/ 415854 w 1034979"/>
                  <a:gd name="connsiteY107" fmla="*/ 1366992 h 1509906"/>
                  <a:gd name="connsiteX108" fmla="*/ 417759 w 1034979"/>
                  <a:gd name="connsiteY108" fmla="*/ 1353657 h 1509906"/>
                  <a:gd name="connsiteX109" fmla="*/ 421569 w 1034979"/>
                  <a:gd name="connsiteY109" fmla="*/ 1342227 h 1509906"/>
                  <a:gd name="connsiteX110" fmla="*/ 427284 w 1034979"/>
                  <a:gd name="connsiteY110" fmla="*/ 1328892 h 1509906"/>
                  <a:gd name="connsiteX111" fmla="*/ 436809 w 1034979"/>
                  <a:gd name="connsiteY111" fmla="*/ 1317462 h 1509906"/>
                  <a:gd name="connsiteX112" fmla="*/ 450144 w 1034979"/>
                  <a:gd name="connsiteY112" fmla="*/ 1302222 h 1509906"/>
                  <a:gd name="connsiteX113" fmla="*/ 457764 w 1034979"/>
                  <a:gd name="connsiteY113" fmla="*/ 1290792 h 1509906"/>
                  <a:gd name="connsiteX114" fmla="*/ 461574 w 1034979"/>
                  <a:gd name="connsiteY114" fmla="*/ 1279362 h 1509906"/>
                  <a:gd name="connsiteX115" fmla="*/ 465384 w 1034979"/>
                  <a:gd name="connsiteY115" fmla="*/ 1264122 h 1509906"/>
                  <a:gd name="connsiteX116" fmla="*/ 467289 w 1034979"/>
                  <a:gd name="connsiteY116" fmla="*/ 1258407 h 1509906"/>
                  <a:gd name="connsiteX117" fmla="*/ 507294 w 1034979"/>
                  <a:gd name="connsiteY117" fmla="*/ 1252692 h 1509906"/>
                  <a:gd name="connsiteX118" fmla="*/ 535869 w 1034979"/>
                  <a:gd name="connsiteY118" fmla="*/ 1243167 h 1509906"/>
                  <a:gd name="connsiteX119" fmla="*/ 541584 w 1034979"/>
                  <a:gd name="connsiteY119" fmla="*/ 1241262 h 1509906"/>
                  <a:gd name="connsiteX120" fmla="*/ 547299 w 1034979"/>
                  <a:gd name="connsiteY120" fmla="*/ 1239357 h 1509906"/>
                  <a:gd name="connsiteX121" fmla="*/ 554919 w 1034979"/>
                  <a:gd name="connsiteY121" fmla="*/ 1237452 h 1509906"/>
                  <a:gd name="connsiteX122" fmla="*/ 573969 w 1034979"/>
                  <a:gd name="connsiteY122" fmla="*/ 1229832 h 1509906"/>
                  <a:gd name="connsiteX123" fmla="*/ 585399 w 1034979"/>
                  <a:gd name="connsiteY123" fmla="*/ 1226022 h 1509906"/>
                  <a:gd name="connsiteX124" fmla="*/ 720654 w 1034979"/>
                  <a:gd name="connsiteY124" fmla="*/ 1309842 h 1509906"/>
                  <a:gd name="connsiteX125" fmla="*/ 733989 w 1034979"/>
                  <a:gd name="connsiteY125" fmla="*/ 1319367 h 1509906"/>
                  <a:gd name="connsiteX126" fmla="*/ 743514 w 1034979"/>
                  <a:gd name="connsiteY126" fmla="*/ 1321272 h 1509906"/>
                  <a:gd name="connsiteX127" fmla="*/ 749229 w 1034979"/>
                  <a:gd name="connsiteY127" fmla="*/ 1323177 h 1509906"/>
                  <a:gd name="connsiteX128" fmla="*/ 762564 w 1034979"/>
                  <a:gd name="connsiteY128" fmla="*/ 1328892 h 1509906"/>
                  <a:gd name="connsiteX129" fmla="*/ 777804 w 1034979"/>
                  <a:gd name="connsiteY129" fmla="*/ 1326987 h 1509906"/>
                  <a:gd name="connsiteX130" fmla="*/ 789234 w 1034979"/>
                  <a:gd name="connsiteY130" fmla="*/ 1321272 h 1509906"/>
                  <a:gd name="connsiteX131" fmla="*/ 794949 w 1034979"/>
                  <a:gd name="connsiteY131" fmla="*/ 1319367 h 1509906"/>
                  <a:gd name="connsiteX132" fmla="*/ 802569 w 1034979"/>
                  <a:gd name="connsiteY132" fmla="*/ 1302222 h 1509906"/>
                  <a:gd name="connsiteX133" fmla="*/ 800664 w 1034979"/>
                  <a:gd name="connsiteY133" fmla="*/ 1277457 h 1509906"/>
                  <a:gd name="connsiteX134" fmla="*/ 798759 w 1034979"/>
                  <a:gd name="connsiteY134" fmla="*/ 1271742 h 1509906"/>
                  <a:gd name="connsiteX135" fmla="*/ 796854 w 1034979"/>
                  <a:gd name="connsiteY135" fmla="*/ 1264122 h 1509906"/>
                  <a:gd name="connsiteX136" fmla="*/ 783519 w 1034979"/>
                  <a:gd name="connsiteY136" fmla="*/ 1246977 h 1509906"/>
                  <a:gd name="connsiteX137" fmla="*/ 773994 w 1034979"/>
                  <a:gd name="connsiteY137" fmla="*/ 1241262 h 1509906"/>
                  <a:gd name="connsiteX138" fmla="*/ 648264 w 1034979"/>
                  <a:gd name="connsiteY138" fmla="*/ 1149822 h 1509906"/>
                  <a:gd name="connsiteX139" fmla="*/ 644454 w 1034979"/>
                  <a:gd name="connsiteY139" fmla="*/ 1132677 h 1509906"/>
                  <a:gd name="connsiteX140" fmla="*/ 646359 w 1034979"/>
                  <a:gd name="connsiteY140" fmla="*/ 1125057 h 1509906"/>
                  <a:gd name="connsiteX141" fmla="*/ 650169 w 1034979"/>
                  <a:gd name="connsiteY141" fmla="*/ 1107912 h 1509906"/>
                  <a:gd name="connsiteX142" fmla="*/ 653979 w 1034979"/>
                  <a:gd name="connsiteY142" fmla="*/ 1102197 h 1509906"/>
                  <a:gd name="connsiteX143" fmla="*/ 655884 w 1034979"/>
                  <a:gd name="connsiteY143" fmla="*/ 1096482 h 1509906"/>
                  <a:gd name="connsiteX144" fmla="*/ 661599 w 1034979"/>
                  <a:gd name="connsiteY144" fmla="*/ 1094577 h 1509906"/>
                  <a:gd name="connsiteX145" fmla="*/ 671124 w 1034979"/>
                  <a:gd name="connsiteY145" fmla="*/ 1083147 h 1509906"/>
                  <a:gd name="connsiteX146" fmla="*/ 724464 w 1034979"/>
                  <a:gd name="connsiteY146" fmla="*/ 1075527 h 1509906"/>
                  <a:gd name="connsiteX147" fmla="*/ 842574 w 1034979"/>
                  <a:gd name="connsiteY147" fmla="*/ 1077432 h 1509906"/>
                  <a:gd name="connsiteX148" fmla="*/ 871149 w 1034979"/>
                  <a:gd name="connsiteY148" fmla="*/ 1079337 h 1509906"/>
                  <a:gd name="connsiteX149" fmla="*/ 899724 w 1034979"/>
                  <a:gd name="connsiteY149" fmla="*/ 1085052 h 1509906"/>
                  <a:gd name="connsiteX150" fmla="*/ 922584 w 1034979"/>
                  <a:gd name="connsiteY150" fmla="*/ 1088862 h 1509906"/>
                  <a:gd name="connsiteX151" fmla="*/ 951159 w 1034979"/>
                  <a:gd name="connsiteY151" fmla="*/ 1094577 h 1509906"/>
                  <a:gd name="connsiteX152" fmla="*/ 956874 w 1034979"/>
                  <a:gd name="connsiteY152" fmla="*/ 1094577 h 1509906"/>
                  <a:gd name="connsiteX153" fmla="*/ 1002594 w 1034979"/>
                  <a:gd name="connsiteY153" fmla="*/ 1092672 h 1509906"/>
                  <a:gd name="connsiteX154" fmla="*/ 1031169 w 1034979"/>
                  <a:gd name="connsiteY154" fmla="*/ 1085052 h 1509906"/>
                  <a:gd name="connsiteX155" fmla="*/ 1034979 w 1034979"/>
                  <a:gd name="connsiteY155" fmla="*/ 1079337 h 1509906"/>
                  <a:gd name="connsiteX156" fmla="*/ 1033074 w 1034979"/>
                  <a:gd name="connsiteY156" fmla="*/ 1060287 h 1509906"/>
                  <a:gd name="connsiteX157" fmla="*/ 1027359 w 1034979"/>
                  <a:gd name="connsiteY157" fmla="*/ 1056477 h 1509906"/>
                  <a:gd name="connsiteX158" fmla="*/ 1012119 w 1034979"/>
                  <a:gd name="connsiteY158" fmla="*/ 1054572 h 1509906"/>
                  <a:gd name="connsiteX159" fmla="*/ 1006404 w 1034979"/>
                  <a:gd name="connsiteY159" fmla="*/ 1052667 h 1509906"/>
                  <a:gd name="connsiteX160" fmla="*/ 998784 w 1034979"/>
                  <a:gd name="connsiteY160" fmla="*/ 1050762 h 1509906"/>
                  <a:gd name="connsiteX161" fmla="*/ 987354 w 1034979"/>
                  <a:gd name="connsiteY161" fmla="*/ 1043142 h 1509906"/>
                  <a:gd name="connsiteX162" fmla="*/ 975924 w 1034979"/>
                  <a:gd name="connsiteY162" fmla="*/ 1039332 h 1509906"/>
                  <a:gd name="connsiteX163" fmla="*/ 970209 w 1034979"/>
                  <a:gd name="connsiteY163" fmla="*/ 1037427 h 1509906"/>
                  <a:gd name="connsiteX164" fmla="*/ 962589 w 1034979"/>
                  <a:gd name="connsiteY164" fmla="*/ 1035522 h 1509906"/>
                  <a:gd name="connsiteX165" fmla="*/ 956874 w 1034979"/>
                  <a:gd name="connsiteY165" fmla="*/ 1033617 h 1509906"/>
                  <a:gd name="connsiteX166" fmla="*/ 935919 w 1034979"/>
                  <a:gd name="connsiteY166" fmla="*/ 1027902 h 1509906"/>
                  <a:gd name="connsiteX167" fmla="*/ 930204 w 1034979"/>
                  <a:gd name="connsiteY167" fmla="*/ 1025997 h 1509906"/>
                  <a:gd name="connsiteX168" fmla="*/ 825429 w 1034979"/>
                  <a:gd name="connsiteY168" fmla="*/ 1027902 h 1509906"/>
                  <a:gd name="connsiteX169" fmla="*/ 819714 w 1034979"/>
                  <a:gd name="connsiteY169" fmla="*/ 1029807 h 1509906"/>
                  <a:gd name="connsiteX170" fmla="*/ 730179 w 1034979"/>
                  <a:gd name="connsiteY170" fmla="*/ 1031712 h 1509906"/>
                  <a:gd name="connsiteX171" fmla="*/ 716844 w 1034979"/>
                  <a:gd name="connsiteY171" fmla="*/ 1035522 h 1509906"/>
                  <a:gd name="connsiteX172" fmla="*/ 695889 w 1034979"/>
                  <a:gd name="connsiteY172" fmla="*/ 1037427 h 1509906"/>
                  <a:gd name="connsiteX173" fmla="*/ 669219 w 1034979"/>
                  <a:gd name="connsiteY173" fmla="*/ 1039332 h 1509906"/>
                  <a:gd name="connsiteX174" fmla="*/ 669219 w 1034979"/>
                  <a:gd name="connsiteY174" fmla="*/ 1039332 h 1509906"/>
                  <a:gd name="connsiteX175" fmla="*/ 646359 w 1034979"/>
                  <a:gd name="connsiteY175" fmla="*/ 1043142 h 1509906"/>
                  <a:gd name="connsiteX176" fmla="*/ 642549 w 1034979"/>
                  <a:gd name="connsiteY176" fmla="*/ 1031712 h 1509906"/>
                  <a:gd name="connsiteX177" fmla="*/ 640644 w 1034979"/>
                  <a:gd name="connsiteY177" fmla="*/ 1025997 h 1509906"/>
                  <a:gd name="connsiteX178" fmla="*/ 642549 w 1034979"/>
                  <a:gd name="connsiteY178" fmla="*/ 1008852 h 1509906"/>
                  <a:gd name="connsiteX179" fmla="*/ 644454 w 1034979"/>
                  <a:gd name="connsiteY179" fmla="*/ 1003137 h 1509906"/>
                  <a:gd name="connsiteX180" fmla="*/ 661599 w 1034979"/>
                  <a:gd name="connsiteY180" fmla="*/ 993612 h 1509906"/>
                  <a:gd name="connsiteX181" fmla="*/ 673029 w 1034979"/>
                  <a:gd name="connsiteY181" fmla="*/ 985992 h 1509906"/>
                  <a:gd name="connsiteX182" fmla="*/ 674934 w 1034979"/>
                  <a:gd name="connsiteY182" fmla="*/ 980277 h 1509906"/>
                  <a:gd name="connsiteX183" fmla="*/ 680649 w 1034979"/>
                  <a:gd name="connsiteY183" fmla="*/ 978372 h 1509906"/>
                  <a:gd name="connsiteX184" fmla="*/ 686364 w 1034979"/>
                  <a:gd name="connsiteY184" fmla="*/ 974562 h 1509906"/>
                  <a:gd name="connsiteX185" fmla="*/ 695889 w 1034979"/>
                  <a:gd name="connsiteY185" fmla="*/ 965037 h 1509906"/>
                  <a:gd name="connsiteX186" fmla="*/ 705414 w 1034979"/>
                  <a:gd name="connsiteY186" fmla="*/ 953607 h 1509906"/>
                  <a:gd name="connsiteX187" fmla="*/ 716844 w 1034979"/>
                  <a:gd name="connsiteY187" fmla="*/ 945987 h 1509906"/>
                  <a:gd name="connsiteX188" fmla="*/ 732084 w 1034979"/>
                  <a:gd name="connsiteY188" fmla="*/ 932652 h 1509906"/>
                  <a:gd name="connsiteX189" fmla="*/ 741609 w 1034979"/>
                  <a:gd name="connsiteY189" fmla="*/ 921222 h 1509906"/>
                  <a:gd name="connsiteX190" fmla="*/ 753039 w 1034979"/>
                  <a:gd name="connsiteY190" fmla="*/ 911697 h 1509906"/>
                  <a:gd name="connsiteX191" fmla="*/ 758754 w 1034979"/>
                  <a:gd name="connsiteY191" fmla="*/ 900267 h 1509906"/>
                  <a:gd name="connsiteX192" fmla="*/ 760659 w 1034979"/>
                  <a:gd name="connsiteY192" fmla="*/ 894552 h 1509906"/>
                  <a:gd name="connsiteX193" fmla="*/ 766374 w 1034979"/>
                  <a:gd name="connsiteY193" fmla="*/ 883122 h 1509906"/>
                  <a:gd name="connsiteX194" fmla="*/ 764469 w 1034979"/>
                  <a:gd name="connsiteY194" fmla="*/ 867882 h 1509906"/>
                  <a:gd name="connsiteX195" fmla="*/ 758754 w 1034979"/>
                  <a:gd name="connsiteY195" fmla="*/ 865977 h 1509906"/>
                  <a:gd name="connsiteX196" fmla="*/ 737799 w 1034979"/>
                  <a:gd name="connsiteY196" fmla="*/ 867882 h 1509906"/>
                  <a:gd name="connsiteX197" fmla="*/ 732084 w 1034979"/>
                  <a:gd name="connsiteY197" fmla="*/ 871692 h 1509906"/>
                  <a:gd name="connsiteX198" fmla="*/ 720654 w 1034979"/>
                  <a:gd name="connsiteY198" fmla="*/ 875502 h 1509906"/>
                  <a:gd name="connsiteX199" fmla="*/ 716844 w 1034979"/>
                  <a:gd name="connsiteY199" fmla="*/ 881217 h 1509906"/>
                  <a:gd name="connsiteX200" fmla="*/ 711129 w 1034979"/>
                  <a:gd name="connsiteY200" fmla="*/ 883122 h 1509906"/>
                  <a:gd name="connsiteX201" fmla="*/ 705414 w 1034979"/>
                  <a:gd name="connsiteY201" fmla="*/ 886932 h 1509906"/>
                  <a:gd name="connsiteX202" fmla="*/ 699699 w 1034979"/>
                  <a:gd name="connsiteY202" fmla="*/ 892647 h 1509906"/>
                  <a:gd name="connsiteX203" fmla="*/ 692079 w 1034979"/>
                  <a:gd name="connsiteY203" fmla="*/ 896457 h 1509906"/>
                  <a:gd name="connsiteX204" fmla="*/ 650169 w 1034979"/>
                  <a:gd name="connsiteY204" fmla="*/ 925032 h 1509906"/>
                  <a:gd name="connsiteX205" fmla="*/ 636834 w 1034979"/>
                  <a:gd name="connsiteY205" fmla="*/ 936462 h 1509906"/>
                  <a:gd name="connsiteX206" fmla="*/ 627309 w 1034979"/>
                  <a:gd name="connsiteY206" fmla="*/ 953607 h 1509906"/>
                  <a:gd name="connsiteX207" fmla="*/ 602544 w 1034979"/>
                  <a:gd name="connsiteY207" fmla="*/ 959322 h 1509906"/>
                  <a:gd name="connsiteX208" fmla="*/ 589209 w 1034979"/>
                  <a:gd name="connsiteY208" fmla="*/ 963132 h 1509906"/>
                  <a:gd name="connsiteX209" fmla="*/ 573969 w 1034979"/>
                  <a:gd name="connsiteY209" fmla="*/ 961227 h 1509906"/>
                  <a:gd name="connsiteX210" fmla="*/ 562539 w 1034979"/>
                  <a:gd name="connsiteY210" fmla="*/ 957417 h 1509906"/>
                  <a:gd name="connsiteX211" fmla="*/ 551109 w 1034979"/>
                  <a:gd name="connsiteY211" fmla="*/ 953607 h 1509906"/>
                  <a:gd name="connsiteX212" fmla="*/ 539679 w 1034979"/>
                  <a:gd name="connsiteY212" fmla="*/ 949797 h 1509906"/>
                  <a:gd name="connsiteX213" fmla="*/ 533964 w 1034979"/>
                  <a:gd name="connsiteY213" fmla="*/ 947892 h 1509906"/>
                  <a:gd name="connsiteX214" fmla="*/ 528249 w 1034979"/>
                  <a:gd name="connsiteY214" fmla="*/ 944082 h 1509906"/>
                  <a:gd name="connsiteX215" fmla="*/ 516819 w 1034979"/>
                  <a:gd name="connsiteY215" fmla="*/ 938367 h 1509906"/>
                  <a:gd name="connsiteX216" fmla="*/ 509199 w 1034979"/>
                  <a:gd name="connsiteY216" fmla="*/ 926937 h 1509906"/>
                  <a:gd name="connsiteX217" fmla="*/ 505389 w 1034979"/>
                  <a:gd name="connsiteY217" fmla="*/ 905982 h 1509906"/>
                  <a:gd name="connsiteX218" fmla="*/ 507294 w 1034979"/>
                  <a:gd name="connsiteY218" fmla="*/ 841212 h 1509906"/>
                  <a:gd name="connsiteX219" fmla="*/ 513009 w 1034979"/>
                  <a:gd name="connsiteY219" fmla="*/ 827877 h 1509906"/>
                  <a:gd name="connsiteX220" fmla="*/ 503484 w 1034979"/>
                  <a:gd name="connsiteY220" fmla="*/ 351627 h 1509906"/>
                  <a:gd name="connsiteX221" fmla="*/ 499674 w 1034979"/>
                  <a:gd name="connsiteY221" fmla="*/ 60162 h 1509906"/>
                  <a:gd name="connsiteX222" fmla="*/ 490149 w 1034979"/>
                  <a:gd name="connsiteY222" fmla="*/ 33492 h 1509906"/>
                  <a:gd name="connsiteX223" fmla="*/ 488244 w 1034979"/>
                  <a:gd name="connsiteY223" fmla="*/ 27777 h 1509906"/>
                  <a:gd name="connsiteX224" fmla="*/ 484434 w 1034979"/>
                  <a:gd name="connsiteY224" fmla="*/ 22062 h 1509906"/>
                  <a:gd name="connsiteX225" fmla="*/ 478719 w 1034979"/>
                  <a:gd name="connsiteY225" fmla="*/ 10632 h 1509906"/>
                  <a:gd name="connsiteX226" fmla="*/ 473004 w 1034979"/>
                  <a:gd name="connsiteY226" fmla="*/ 6822 h 1509906"/>
                  <a:gd name="connsiteX227" fmla="*/ 469194 w 1034979"/>
                  <a:gd name="connsiteY227" fmla="*/ 1107 h 1509906"/>
                  <a:gd name="connsiteX228" fmla="*/ 429189 w 1034979"/>
                  <a:gd name="connsiteY228" fmla="*/ 4917 h 1509906"/>
                  <a:gd name="connsiteX229" fmla="*/ 421569 w 1034979"/>
                  <a:gd name="connsiteY229" fmla="*/ 16347 h 1509906"/>
                  <a:gd name="connsiteX230" fmla="*/ 417759 w 1034979"/>
                  <a:gd name="connsiteY230" fmla="*/ 22062 h 1509906"/>
                  <a:gd name="connsiteX231" fmla="*/ 419664 w 1034979"/>
                  <a:gd name="connsiteY231" fmla="*/ 54447 h 1509906"/>
                  <a:gd name="connsiteX232" fmla="*/ 423474 w 1034979"/>
                  <a:gd name="connsiteY232" fmla="*/ 65877 h 1509906"/>
                  <a:gd name="connsiteX233" fmla="*/ 425379 w 1034979"/>
                  <a:gd name="connsiteY233" fmla="*/ 71592 h 1509906"/>
                  <a:gd name="connsiteX234" fmla="*/ 425379 w 1034979"/>
                  <a:gd name="connsiteY234" fmla="*/ 77307 h 1509906"/>
                  <a:gd name="connsiteX235" fmla="*/ 429189 w 1034979"/>
                  <a:gd name="connsiteY235" fmla="*/ 231612 h 1509906"/>
                  <a:gd name="connsiteX236" fmla="*/ 440619 w 1034979"/>
                  <a:gd name="connsiteY236" fmla="*/ 414492 h 1509906"/>
                  <a:gd name="connsiteX237" fmla="*/ 425379 w 1034979"/>
                  <a:gd name="connsiteY237" fmla="*/ 711672 h 1509906"/>
                  <a:gd name="connsiteX238" fmla="*/ 417759 w 1034979"/>
                  <a:gd name="connsiteY238" fmla="*/ 839307 h 1509906"/>
                  <a:gd name="connsiteX239" fmla="*/ 413949 w 1034979"/>
                  <a:gd name="connsiteY239" fmla="*/ 856452 h 1509906"/>
                  <a:gd name="connsiteX240" fmla="*/ 417759 w 1034979"/>
                  <a:gd name="connsiteY240" fmla="*/ 877407 h 1509906"/>
                  <a:gd name="connsiteX241" fmla="*/ 421569 w 1034979"/>
                  <a:gd name="connsiteY241" fmla="*/ 883122 h 1509906"/>
                  <a:gd name="connsiteX242" fmla="*/ 425379 w 1034979"/>
                  <a:gd name="connsiteY242" fmla="*/ 894552 h 1509906"/>
                  <a:gd name="connsiteX243" fmla="*/ 423474 w 1034979"/>
                  <a:gd name="connsiteY243" fmla="*/ 921222 h 1509906"/>
                  <a:gd name="connsiteX244" fmla="*/ 417759 w 1034979"/>
                  <a:gd name="connsiteY244" fmla="*/ 923127 h 1509906"/>
                  <a:gd name="connsiteX245" fmla="*/ 412044 w 1034979"/>
                  <a:gd name="connsiteY245" fmla="*/ 926937 h 1509906"/>
                  <a:gd name="connsiteX246" fmla="*/ 421569 w 1034979"/>
                  <a:gd name="connsiteY246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56774 w 1034979"/>
                  <a:gd name="connsiteY22" fmla="*/ 909792 h 1509906"/>
                  <a:gd name="connsiteX23" fmla="*/ 145344 w 1034979"/>
                  <a:gd name="connsiteY23" fmla="*/ 905982 h 1509906"/>
                  <a:gd name="connsiteX24" fmla="*/ 116769 w 1034979"/>
                  <a:gd name="connsiteY24" fmla="*/ 896457 h 1509906"/>
                  <a:gd name="connsiteX25" fmla="*/ 111054 w 1034979"/>
                  <a:gd name="connsiteY25" fmla="*/ 890742 h 1509906"/>
                  <a:gd name="connsiteX26" fmla="*/ 84384 w 1034979"/>
                  <a:gd name="connsiteY26" fmla="*/ 865977 h 1509906"/>
                  <a:gd name="connsiteX27" fmla="*/ 78669 w 1034979"/>
                  <a:gd name="connsiteY27" fmla="*/ 864072 h 1509906"/>
                  <a:gd name="connsiteX28" fmla="*/ 59619 w 1034979"/>
                  <a:gd name="connsiteY28" fmla="*/ 867882 h 1509906"/>
                  <a:gd name="connsiteX29" fmla="*/ 53904 w 1034979"/>
                  <a:gd name="connsiteY29" fmla="*/ 871692 h 1509906"/>
                  <a:gd name="connsiteX30" fmla="*/ 50094 w 1034979"/>
                  <a:gd name="connsiteY30" fmla="*/ 877407 h 1509906"/>
                  <a:gd name="connsiteX31" fmla="*/ 46284 w 1034979"/>
                  <a:gd name="connsiteY31" fmla="*/ 888837 h 1509906"/>
                  <a:gd name="connsiteX32" fmla="*/ 50094 w 1034979"/>
                  <a:gd name="connsiteY32" fmla="*/ 926937 h 1509906"/>
                  <a:gd name="connsiteX33" fmla="*/ 53904 w 1034979"/>
                  <a:gd name="connsiteY33" fmla="*/ 932652 h 1509906"/>
                  <a:gd name="connsiteX34" fmla="*/ 59619 w 1034979"/>
                  <a:gd name="connsiteY34" fmla="*/ 936462 h 1509906"/>
                  <a:gd name="connsiteX35" fmla="*/ 63429 w 1034979"/>
                  <a:gd name="connsiteY35" fmla="*/ 942177 h 1509906"/>
                  <a:gd name="connsiteX36" fmla="*/ 80574 w 1034979"/>
                  <a:gd name="connsiteY36" fmla="*/ 951702 h 1509906"/>
                  <a:gd name="connsiteX37" fmla="*/ 103434 w 1034979"/>
                  <a:gd name="connsiteY37" fmla="*/ 953607 h 1509906"/>
                  <a:gd name="connsiteX38" fmla="*/ 124389 w 1034979"/>
                  <a:gd name="connsiteY38" fmla="*/ 959322 h 1509906"/>
                  <a:gd name="connsiteX39" fmla="*/ 130104 w 1034979"/>
                  <a:gd name="connsiteY39" fmla="*/ 961227 h 1509906"/>
                  <a:gd name="connsiteX40" fmla="*/ 135819 w 1034979"/>
                  <a:gd name="connsiteY40" fmla="*/ 966942 h 1509906"/>
                  <a:gd name="connsiteX41" fmla="*/ 143439 w 1034979"/>
                  <a:gd name="connsiteY41" fmla="*/ 968847 h 1509906"/>
                  <a:gd name="connsiteX42" fmla="*/ 166299 w 1034979"/>
                  <a:gd name="connsiteY42" fmla="*/ 972657 h 1509906"/>
                  <a:gd name="connsiteX43" fmla="*/ 191064 w 1034979"/>
                  <a:gd name="connsiteY43" fmla="*/ 978372 h 1509906"/>
                  <a:gd name="connsiteX44" fmla="*/ 208209 w 1034979"/>
                  <a:gd name="connsiteY44" fmla="*/ 984087 h 1509906"/>
                  <a:gd name="connsiteX45" fmla="*/ 213924 w 1034979"/>
                  <a:gd name="connsiteY45" fmla="*/ 985992 h 1509906"/>
                  <a:gd name="connsiteX46" fmla="*/ 229164 w 1034979"/>
                  <a:gd name="connsiteY46" fmla="*/ 989802 h 1509906"/>
                  <a:gd name="connsiteX47" fmla="*/ 248214 w 1034979"/>
                  <a:gd name="connsiteY47" fmla="*/ 995517 h 1509906"/>
                  <a:gd name="connsiteX48" fmla="*/ 253929 w 1034979"/>
                  <a:gd name="connsiteY48" fmla="*/ 999327 h 1509906"/>
                  <a:gd name="connsiteX49" fmla="*/ 267264 w 1034979"/>
                  <a:gd name="connsiteY49" fmla="*/ 1014567 h 1509906"/>
                  <a:gd name="connsiteX50" fmla="*/ 272979 w 1034979"/>
                  <a:gd name="connsiteY50" fmla="*/ 1033617 h 1509906"/>
                  <a:gd name="connsiteX51" fmla="*/ 274884 w 1034979"/>
                  <a:gd name="connsiteY51" fmla="*/ 1039332 h 1509906"/>
                  <a:gd name="connsiteX52" fmla="*/ 276789 w 1034979"/>
                  <a:gd name="connsiteY52" fmla="*/ 1045047 h 1509906"/>
                  <a:gd name="connsiteX53" fmla="*/ 278694 w 1034979"/>
                  <a:gd name="connsiteY53" fmla="*/ 1069812 h 1509906"/>
                  <a:gd name="connsiteX54" fmla="*/ 280599 w 1034979"/>
                  <a:gd name="connsiteY54" fmla="*/ 1075527 h 1509906"/>
                  <a:gd name="connsiteX55" fmla="*/ 278694 w 1034979"/>
                  <a:gd name="connsiteY55" fmla="*/ 1094577 h 1509906"/>
                  <a:gd name="connsiteX56" fmla="*/ 276789 w 1034979"/>
                  <a:gd name="connsiteY56" fmla="*/ 1104102 h 1509906"/>
                  <a:gd name="connsiteX57" fmla="*/ 263454 w 1034979"/>
                  <a:gd name="connsiteY57" fmla="*/ 1117437 h 1509906"/>
                  <a:gd name="connsiteX58" fmla="*/ 252024 w 1034979"/>
                  <a:gd name="connsiteY58" fmla="*/ 1125057 h 1509906"/>
                  <a:gd name="connsiteX59" fmla="*/ 240594 w 1034979"/>
                  <a:gd name="connsiteY59" fmla="*/ 1128867 h 1509906"/>
                  <a:gd name="connsiteX60" fmla="*/ 126294 w 1034979"/>
                  <a:gd name="connsiteY60" fmla="*/ 1128867 h 1509906"/>
                  <a:gd name="connsiteX61" fmla="*/ 120579 w 1034979"/>
                  <a:gd name="connsiteY61" fmla="*/ 1130772 h 1509906"/>
                  <a:gd name="connsiteX62" fmla="*/ 105339 w 1034979"/>
                  <a:gd name="connsiteY62" fmla="*/ 1132677 h 1509906"/>
                  <a:gd name="connsiteX63" fmla="*/ 88194 w 1034979"/>
                  <a:gd name="connsiteY63" fmla="*/ 1138392 h 1509906"/>
                  <a:gd name="connsiteX64" fmla="*/ 82479 w 1034979"/>
                  <a:gd name="connsiteY64" fmla="*/ 1140297 h 1509906"/>
                  <a:gd name="connsiteX65" fmla="*/ 76764 w 1034979"/>
                  <a:gd name="connsiteY65" fmla="*/ 1144107 h 1509906"/>
                  <a:gd name="connsiteX66" fmla="*/ 65334 w 1034979"/>
                  <a:gd name="connsiteY66" fmla="*/ 1146012 h 1509906"/>
                  <a:gd name="connsiteX67" fmla="*/ 27234 w 1034979"/>
                  <a:gd name="connsiteY67" fmla="*/ 1147917 h 1509906"/>
                  <a:gd name="connsiteX68" fmla="*/ 15804 w 1034979"/>
                  <a:gd name="connsiteY68" fmla="*/ 1153632 h 1509906"/>
                  <a:gd name="connsiteX69" fmla="*/ 6279 w 1034979"/>
                  <a:gd name="connsiteY69" fmla="*/ 1163157 h 1509906"/>
                  <a:gd name="connsiteX70" fmla="*/ 4374 w 1034979"/>
                  <a:gd name="connsiteY70" fmla="*/ 1168872 h 1509906"/>
                  <a:gd name="connsiteX71" fmla="*/ 564 w 1034979"/>
                  <a:gd name="connsiteY71" fmla="*/ 1174587 h 1509906"/>
                  <a:gd name="connsiteX72" fmla="*/ 6279 w 1034979"/>
                  <a:gd name="connsiteY72" fmla="*/ 1206972 h 1509906"/>
                  <a:gd name="connsiteX73" fmla="*/ 11994 w 1034979"/>
                  <a:gd name="connsiteY73" fmla="*/ 1210782 h 1509906"/>
                  <a:gd name="connsiteX74" fmla="*/ 17709 w 1034979"/>
                  <a:gd name="connsiteY74" fmla="*/ 1212687 h 1509906"/>
                  <a:gd name="connsiteX75" fmla="*/ 145344 w 1034979"/>
                  <a:gd name="connsiteY75" fmla="*/ 1210782 h 1509906"/>
                  <a:gd name="connsiteX76" fmla="*/ 152964 w 1034979"/>
                  <a:gd name="connsiteY76" fmla="*/ 1208877 h 1509906"/>
                  <a:gd name="connsiteX77" fmla="*/ 303459 w 1034979"/>
                  <a:gd name="connsiteY77" fmla="*/ 1203162 h 1509906"/>
                  <a:gd name="connsiteX78" fmla="*/ 318699 w 1034979"/>
                  <a:gd name="connsiteY78" fmla="*/ 1210782 h 1509906"/>
                  <a:gd name="connsiteX79" fmla="*/ 330129 w 1034979"/>
                  <a:gd name="connsiteY79" fmla="*/ 1216497 h 1509906"/>
                  <a:gd name="connsiteX80" fmla="*/ 333939 w 1034979"/>
                  <a:gd name="connsiteY80" fmla="*/ 1222212 h 1509906"/>
                  <a:gd name="connsiteX81" fmla="*/ 339654 w 1034979"/>
                  <a:gd name="connsiteY81" fmla="*/ 1224117 h 1509906"/>
                  <a:gd name="connsiteX82" fmla="*/ 351084 w 1034979"/>
                  <a:gd name="connsiteY82" fmla="*/ 1231737 h 1509906"/>
                  <a:gd name="connsiteX83" fmla="*/ 356799 w 1034979"/>
                  <a:gd name="connsiteY83" fmla="*/ 1235547 h 1509906"/>
                  <a:gd name="connsiteX84" fmla="*/ 360609 w 1034979"/>
                  <a:gd name="connsiteY84" fmla="*/ 1241262 h 1509906"/>
                  <a:gd name="connsiteX85" fmla="*/ 366324 w 1034979"/>
                  <a:gd name="connsiteY85" fmla="*/ 1252692 h 1509906"/>
                  <a:gd name="connsiteX86" fmla="*/ 362514 w 1034979"/>
                  <a:gd name="connsiteY86" fmla="*/ 1279362 h 1509906"/>
                  <a:gd name="connsiteX87" fmla="*/ 358704 w 1034979"/>
                  <a:gd name="connsiteY87" fmla="*/ 1285077 h 1509906"/>
                  <a:gd name="connsiteX88" fmla="*/ 356799 w 1034979"/>
                  <a:gd name="connsiteY88" fmla="*/ 1290792 h 1509906"/>
                  <a:gd name="connsiteX89" fmla="*/ 352989 w 1034979"/>
                  <a:gd name="connsiteY89" fmla="*/ 1296507 h 1509906"/>
                  <a:gd name="connsiteX90" fmla="*/ 351084 w 1034979"/>
                  <a:gd name="connsiteY90" fmla="*/ 1302222 h 1509906"/>
                  <a:gd name="connsiteX91" fmla="*/ 347274 w 1034979"/>
                  <a:gd name="connsiteY91" fmla="*/ 1307937 h 1509906"/>
                  <a:gd name="connsiteX92" fmla="*/ 330129 w 1034979"/>
                  <a:gd name="connsiteY92" fmla="*/ 1374612 h 1509906"/>
                  <a:gd name="connsiteX93" fmla="*/ 328224 w 1034979"/>
                  <a:gd name="connsiteY93" fmla="*/ 1426047 h 1509906"/>
                  <a:gd name="connsiteX94" fmla="*/ 330129 w 1034979"/>
                  <a:gd name="connsiteY94" fmla="*/ 1450812 h 1509906"/>
                  <a:gd name="connsiteX95" fmla="*/ 332034 w 1034979"/>
                  <a:gd name="connsiteY95" fmla="*/ 1456527 h 1509906"/>
                  <a:gd name="connsiteX96" fmla="*/ 335844 w 1034979"/>
                  <a:gd name="connsiteY96" fmla="*/ 1460337 h 1509906"/>
                  <a:gd name="connsiteX97" fmla="*/ 364419 w 1034979"/>
                  <a:gd name="connsiteY97" fmla="*/ 1506057 h 1509906"/>
                  <a:gd name="connsiteX98" fmla="*/ 387279 w 1034979"/>
                  <a:gd name="connsiteY98" fmla="*/ 1507962 h 1509906"/>
                  <a:gd name="connsiteX99" fmla="*/ 392994 w 1034979"/>
                  <a:gd name="connsiteY99" fmla="*/ 1502247 h 1509906"/>
                  <a:gd name="connsiteX100" fmla="*/ 394899 w 1034979"/>
                  <a:gd name="connsiteY100" fmla="*/ 1490817 h 1509906"/>
                  <a:gd name="connsiteX101" fmla="*/ 396804 w 1034979"/>
                  <a:gd name="connsiteY101" fmla="*/ 1485102 h 1509906"/>
                  <a:gd name="connsiteX102" fmla="*/ 398709 w 1034979"/>
                  <a:gd name="connsiteY102" fmla="*/ 1467957 h 1509906"/>
                  <a:gd name="connsiteX103" fmla="*/ 400614 w 1034979"/>
                  <a:gd name="connsiteY103" fmla="*/ 1454622 h 1509906"/>
                  <a:gd name="connsiteX104" fmla="*/ 404424 w 1034979"/>
                  <a:gd name="connsiteY104" fmla="*/ 1397472 h 1509906"/>
                  <a:gd name="connsiteX105" fmla="*/ 410139 w 1034979"/>
                  <a:gd name="connsiteY105" fmla="*/ 1386042 h 1509906"/>
                  <a:gd name="connsiteX106" fmla="*/ 413949 w 1034979"/>
                  <a:gd name="connsiteY106" fmla="*/ 1372707 h 1509906"/>
                  <a:gd name="connsiteX107" fmla="*/ 415854 w 1034979"/>
                  <a:gd name="connsiteY107" fmla="*/ 1366992 h 1509906"/>
                  <a:gd name="connsiteX108" fmla="*/ 417759 w 1034979"/>
                  <a:gd name="connsiteY108" fmla="*/ 1353657 h 1509906"/>
                  <a:gd name="connsiteX109" fmla="*/ 421569 w 1034979"/>
                  <a:gd name="connsiteY109" fmla="*/ 1342227 h 1509906"/>
                  <a:gd name="connsiteX110" fmla="*/ 427284 w 1034979"/>
                  <a:gd name="connsiteY110" fmla="*/ 1328892 h 1509906"/>
                  <a:gd name="connsiteX111" fmla="*/ 436809 w 1034979"/>
                  <a:gd name="connsiteY111" fmla="*/ 1317462 h 1509906"/>
                  <a:gd name="connsiteX112" fmla="*/ 450144 w 1034979"/>
                  <a:gd name="connsiteY112" fmla="*/ 1302222 h 1509906"/>
                  <a:gd name="connsiteX113" fmla="*/ 457764 w 1034979"/>
                  <a:gd name="connsiteY113" fmla="*/ 1290792 h 1509906"/>
                  <a:gd name="connsiteX114" fmla="*/ 461574 w 1034979"/>
                  <a:gd name="connsiteY114" fmla="*/ 1279362 h 1509906"/>
                  <a:gd name="connsiteX115" fmla="*/ 465384 w 1034979"/>
                  <a:gd name="connsiteY115" fmla="*/ 1264122 h 1509906"/>
                  <a:gd name="connsiteX116" fmla="*/ 467289 w 1034979"/>
                  <a:gd name="connsiteY116" fmla="*/ 1258407 h 1509906"/>
                  <a:gd name="connsiteX117" fmla="*/ 507294 w 1034979"/>
                  <a:gd name="connsiteY117" fmla="*/ 1252692 h 1509906"/>
                  <a:gd name="connsiteX118" fmla="*/ 535869 w 1034979"/>
                  <a:gd name="connsiteY118" fmla="*/ 1243167 h 1509906"/>
                  <a:gd name="connsiteX119" fmla="*/ 541584 w 1034979"/>
                  <a:gd name="connsiteY119" fmla="*/ 1241262 h 1509906"/>
                  <a:gd name="connsiteX120" fmla="*/ 547299 w 1034979"/>
                  <a:gd name="connsiteY120" fmla="*/ 1239357 h 1509906"/>
                  <a:gd name="connsiteX121" fmla="*/ 554919 w 1034979"/>
                  <a:gd name="connsiteY121" fmla="*/ 1237452 h 1509906"/>
                  <a:gd name="connsiteX122" fmla="*/ 573969 w 1034979"/>
                  <a:gd name="connsiteY122" fmla="*/ 1229832 h 1509906"/>
                  <a:gd name="connsiteX123" fmla="*/ 585399 w 1034979"/>
                  <a:gd name="connsiteY123" fmla="*/ 1226022 h 1509906"/>
                  <a:gd name="connsiteX124" fmla="*/ 720654 w 1034979"/>
                  <a:gd name="connsiteY124" fmla="*/ 1309842 h 1509906"/>
                  <a:gd name="connsiteX125" fmla="*/ 733989 w 1034979"/>
                  <a:gd name="connsiteY125" fmla="*/ 1319367 h 1509906"/>
                  <a:gd name="connsiteX126" fmla="*/ 743514 w 1034979"/>
                  <a:gd name="connsiteY126" fmla="*/ 1321272 h 1509906"/>
                  <a:gd name="connsiteX127" fmla="*/ 749229 w 1034979"/>
                  <a:gd name="connsiteY127" fmla="*/ 1323177 h 1509906"/>
                  <a:gd name="connsiteX128" fmla="*/ 762564 w 1034979"/>
                  <a:gd name="connsiteY128" fmla="*/ 1328892 h 1509906"/>
                  <a:gd name="connsiteX129" fmla="*/ 777804 w 1034979"/>
                  <a:gd name="connsiteY129" fmla="*/ 1326987 h 1509906"/>
                  <a:gd name="connsiteX130" fmla="*/ 789234 w 1034979"/>
                  <a:gd name="connsiteY130" fmla="*/ 1321272 h 1509906"/>
                  <a:gd name="connsiteX131" fmla="*/ 794949 w 1034979"/>
                  <a:gd name="connsiteY131" fmla="*/ 1319367 h 1509906"/>
                  <a:gd name="connsiteX132" fmla="*/ 802569 w 1034979"/>
                  <a:gd name="connsiteY132" fmla="*/ 1302222 h 1509906"/>
                  <a:gd name="connsiteX133" fmla="*/ 800664 w 1034979"/>
                  <a:gd name="connsiteY133" fmla="*/ 1277457 h 1509906"/>
                  <a:gd name="connsiteX134" fmla="*/ 798759 w 1034979"/>
                  <a:gd name="connsiteY134" fmla="*/ 1271742 h 1509906"/>
                  <a:gd name="connsiteX135" fmla="*/ 796854 w 1034979"/>
                  <a:gd name="connsiteY135" fmla="*/ 1264122 h 1509906"/>
                  <a:gd name="connsiteX136" fmla="*/ 783519 w 1034979"/>
                  <a:gd name="connsiteY136" fmla="*/ 1246977 h 1509906"/>
                  <a:gd name="connsiteX137" fmla="*/ 773994 w 1034979"/>
                  <a:gd name="connsiteY137" fmla="*/ 1241262 h 1509906"/>
                  <a:gd name="connsiteX138" fmla="*/ 648264 w 1034979"/>
                  <a:gd name="connsiteY138" fmla="*/ 1149822 h 1509906"/>
                  <a:gd name="connsiteX139" fmla="*/ 644454 w 1034979"/>
                  <a:gd name="connsiteY139" fmla="*/ 1132677 h 1509906"/>
                  <a:gd name="connsiteX140" fmla="*/ 646359 w 1034979"/>
                  <a:gd name="connsiteY140" fmla="*/ 1125057 h 1509906"/>
                  <a:gd name="connsiteX141" fmla="*/ 650169 w 1034979"/>
                  <a:gd name="connsiteY141" fmla="*/ 1107912 h 1509906"/>
                  <a:gd name="connsiteX142" fmla="*/ 653979 w 1034979"/>
                  <a:gd name="connsiteY142" fmla="*/ 1102197 h 1509906"/>
                  <a:gd name="connsiteX143" fmla="*/ 655884 w 1034979"/>
                  <a:gd name="connsiteY143" fmla="*/ 1096482 h 1509906"/>
                  <a:gd name="connsiteX144" fmla="*/ 661599 w 1034979"/>
                  <a:gd name="connsiteY144" fmla="*/ 1094577 h 1509906"/>
                  <a:gd name="connsiteX145" fmla="*/ 671124 w 1034979"/>
                  <a:gd name="connsiteY145" fmla="*/ 1083147 h 1509906"/>
                  <a:gd name="connsiteX146" fmla="*/ 724464 w 1034979"/>
                  <a:gd name="connsiteY146" fmla="*/ 1075527 h 1509906"/>
                  <a:gd name="connsiteX147" fmla="*/ 842574 w 1034979"/>
                  <a:gd name="connsiteY147" fmla="*/ 1077432 h 1509906"/>
                  <a:gd name="connsiteX148" fmla="*/ 871149 w 1034979"/>
                  <a:gd name="connsiteY148" fmla="*/ 1079337 h 1509906"/>
                  <a:gd name="connsiteX149" fmla="*/ 899724 w 1034979"/>
                  <a:gd name="connsiteY149" fmla="*/ 1085052 h 1509906"/>
                  <a:gd name="connsiteX150" fmla="*/ 922584 w 1034979"/>
                  <a:gd name="connsiteY150" fmla="*/ 1088862 h 1509906"/>
                  <a:gd name="connsiteX151" fmla="*/ 951159 w 1034979"/>
                  <a:gd name="connsiteY151" fmla="*/ 1094577 h 1509906"/>
                  <a:gd name="connsiteX152" fmla="*/ 956874 w 1034979"/>
                  <a:gd name="connsiteY152" fmla="*/ 1094577 h 1509906"/>
                  <a:gd name="connsiteX153" fmla="*/ 1002594 w 1034979"/>
                  <a:gd name="connsiteY153" fmla="*/ 1092672 h 1509906"/>
                  <a:gd name="connsiteX154" fmla="*/ 1031169 w 1034979"/>
                  <a:gd name="connsiteY154" fmla="*/ 1085052 h 1509906"/>
                  <a:gd name="connsiteX155" fmla="*/ 1034979 w 1034979"/>
                  <a:gd name="connsiteY155" fmla="*/ 1079337 h 1509906"/>
                  <a:gd name="connsiteX156" fmla="*/ 1033074 w 1034979"/>
                  <a:gd name="connsiteY156" fmla="*/ 1060287 h 1509906"/>
                  <a:gd name="connsiteX157" fmla="*/ 1027359 w 1034979"/>
                  <a:gd name="connsiteY157" fmla="*/ 1056477 h 1509906"/>
                  <a:gd name="connsiteX158" fmla="*/ 1012119 w 1034979"/>
                  <a:gd name="connsiteY158" fmla="*/ 1054572 h 1509906"/>
                  <a:gd name="connsiteX159" fmla="*/ 1006404 w 1034979"/>
                  <a:gd name="connsiteY159" fmla="*/ 1052667 h 1509906"/>
                  <a:gd name="connsiteX160" fmla="*/ 998784 w 1034979"/>
                  <a:gd name="connsiteY160" fmla="*/ 1050762 h 1509906"/>
                  <a:gd name="connsiteX161" fmla="*/ 987354 w 1034979"/>
                  <a:gd name="connsiteY161" fmla="*/ 1043142 h 1509906"/>
                  <a:gd name="connsiteX162" fmla="*/ 975924 w 1034979"/>
                  <a:gd name="connsiteY162" fmla="*/ 1039332 h 1509906"/>
                  <a:gd name="connsiteX163" fmla="*/ 970209 w 1034979"/>
                  <a:gd name="connsiteY163" fmla="*/ 1037427 h 1509906"/>
                  <a:gd name="connsiteX164" fmla="*/ 962589 w 1034979"/>
                  <a:gd name="connsiteY164" fmla="*/ 1035522 h 1509906"/>
                  <a:gd name="connsiteX165" fmla="*/ 956874 w 1034979"/>
                  <a:gd name="connsiteY165" fmla="*/ 1033617 h 1509906"/>
                  <a:gd name="connsiteX166" fmla="*/ 935919 w 1034979"/>
                  <a:gd name="connsiteY166" fmla="*/ 1027902 h 1509906"/>
                  <a:gd name="connsiteX167" fmla="*/ 930204 w 1034979"/>
                  <a:gd name="connsiteY167" fmla="*/ 1025997 h 1509906"/>
                  <a:gd name="connsiteX168" fmla="*/ 825429 w 1034979"/>
                  <a:gd name="connsiteY168" fmla="*/ 1027902 h 1509906"/>
                  <a:gd name="connsiteX169" fmla="*/ 819714 w 1034979"/>
                  <a:gd name="connsiteY169" fmla="*/ 1029807 h 1509906"/>
                  <a:gd name="connsiteX170" fmla="*/ 730179 w 1034979"/>
                  <a:gd name="connsiteY170" fmla="*/ 1031712 h 1509906"/>
                  <a:gd name="connsiteX171" fmla="*/ 716844 w 1034979"/>
                  <a:gd name="connsiteY171" fmla="*/ 1035522 h 1509906"/>
                  <a:gd name="connsiteX172" fmla="*/ 695889 w 1034979"/>
                  <a:gd name="connsiteY172" fmla="*/ 1037427 h 1509906"/>
                  <a:gd name="connsiteX173" fmla="*/ 669219 w 1034979"/>
                  <a:gd name="connsiteY173" fmla="*/ 1039332 h 1509906"/>
                  <a:gd name="connsiteX174" fmla="*/ 669219 w 1034979"/>
                  <a:gd name="connsiteY174" fmla="*/ 1039332 h 1509906"/>
                  <a:gd name="connsiteX175" fmla="*/ 646359 w 1034979"/>
                  <a:gd name="connsiteY175" fmla="*/ 1043142 h 1509906"/>
                  <a:gd name="connsiteX176" fmla="*/ 642549 w 1034979"/>
                  <a:gd name="connsiteY176" fmla="*/ 1031712 h 1509906"/>
                  <a:gd name="connsiteX177" fmla="*/ 640644 w 1034979"/>
                  <a:gd name="connsiteY177" fmla="*/ 1025997 h 1509906"/>
                  <a:gd name="connsiteX178" fmla="*/ 642549 w 1034979"/>
                  <a:gd name="connsiteY178" fmla="*/ 1008852 h 1509906"/>
                  <a:gd name="connsiteX179" fmla="*/ 644454 w 1034979"/>
                  <a:gd name="connsiteY179" fmla="*/ 1003137 h 1509906"/>
                  <a:gd name="connsiteX180" fmla="*/ 661599 w 1034979"/>
                  <a:gd name="connsiteY180" fmla="*/ 993612 h 1509906"/>
                  <a:gd name="connsiteX181" fmla="*/ 673029 w 1034979"/>
                  <a:gd name="connsiteY181" fmla="*/ 985992 h 1509906"/>
                  <a:gd name="connsiteX182" fmla="*/ 674934 w 1034979"/>
                  <a:gd name="connsiteY182" fmla="*/ 980277 h 1509906"/>
                  <a:gd name="connsiteX183" fmla="*/ 680649 w 1034979"/>
                  <a:gd name="connsiteY183" fmla="*/ 978372 h 1509906"/>
                  <a:gd name="connsiteX184" fmla="*/ 686364 w 1034979"/>
                  <a:gd name="connsiteY184" fmla="*/ 974562 h 1509906"/>
                  <a:gd name="connsiteX185" fmla="*/ 695889 w 1034979"/>
                  <a:gd name="connsiteY185" fmla="*/ 965037 h 1509906"/>
                  <a:gd name="connsiteX186" fmla="*/ 705414 w 1034979"/>
                  <a:gd name="connsiteY186" fmla="*/ 953607 h 1509906"/>
                  <a:gd name="connsiteX187" fmla="*/ 716844 w 1034979"/>
                  <a:gd name="connsiteY187" fmla="*/ 945987 h 1509906"/>
                  <a:gd name="connsiteX188" fmla="*/ 732084 w 1034979"/>
                  <a:gd name="connsiteY188" fmla="*/ 932652 h 1509906"/>
                  <a:gd name="connsiteX189" fmla="*/ 741609 w 1034979"/>
                  <a:gd name="connsiteY189" fmla="*/ 921222 h 1509906"/>
                  <a:gd name="connsiteX190" fmla="*/ 753039 w 1034979"/>
                  <a:gd name="connsiteY190" fmla="*/ 911697 h 1509906"/>
                  <a:gd name="connsiteX191" fmla="*/ 758754 w 1034979"/>
                  <a:gd name="connsiteY191" fmla="*/ 900267 h 1509906"/>
                  <a:gd name="connsiteX192" fmla="*/ 760659 w 1034979"/>
                  <a:gd name="connsiteY192" fmla="*/ 894552 h 1509906"/>
                  <a:gd name="connsiteX193" fmla="*/ 766374 w 1034979"/>
                  <a:gd name="connsiteY193" fmla="*/ 883122 h 1509906"/>
                  <a:gd name="connsiteX194" fmla="*/ 764469 w 1034979"/>
                  <a:gd name="connsiteY194" fmla="*/ 867882 h 1509906"/>
                  <a:gd name="connsiteX195" fmla="*/ 758754 w 1034979"/>
                  <a:gd name="connsiteY195" fmla="*/ 865977 h 1509906"/>
                  <a:gd name="connsiteX196" fmla="*/ 737799 w 1034979"/>
                  <a:gd name="connsiteY196" fmla="*/ 867882 h 1509906"/>
                  <a:gd name="connsiteX197" fmla="*/ 732084 w 1034979"/>
                  <a:gd name="connsiteY197" fmla="*/ 871692 h 1509906"/>
                  <a:gd name="connsiteX198" fmla="*/ 720654 w 1034979"/>
                  <a:gd name="connsiteY198" fmla="*/ 875502 h 1509906"/>
                  <a:gd name="connsiteX199" fmla="*/ 716844 w 1034979"/>
                  <a:gd name="connsiteY199" fmla="*/ 881217 h 1509906"/>
                  <a:gd name="connsiteX200" fmla="*/ 711129 w 1034979"/>
                  <a:gd name="connsiteY200" fmla="*/ 883122 h 1509906"/>
                  <a:gd name="connsiteX201" fmla="*/ 705414 w 1034979"/>
                  <a:gd name="connsiteY201" fmla="*/ 886932 h 1509906"/>
                  <a:gd name="connsiteX202" fmla="*/ 699699 w 1034979"/>
                  <a:gd name="connsiteY202" fmla="*/ 892647 h 1509906"/>
                  <a:gd name="connsiteX203" fmla="*/ 692079 w 1034979"/>
                  <a:gd name="connsiteY203" fmla="*/ 896457 h 1509906"/>
                  <a:gd name="connsiteX204" fmla="*/ 650169 w 1034979"/>
                  <a:gd name="connsiteY204" fmla="*/ 925032 h 1509906"/>
                  <a:gd name="connsiteX205" fmla="*/ 636834 w 1034979"/>
                  <a:gd name="connsiteY205" fmla="*/ 936462 h 1509906"/>
                  <a:gd name="connsiteX206" fmla="*/ 627309 w 1034979"/>
                  <a:gd name="connsiteY206" fmla="*/ 953607 h 1509906"/>
                  <a:gd name="connsiteX207" fmla="*/ 602544 w 1034979"/>
                  <a:gd name="connsiteY207" fmla="*/ 959322 h 1509906"/>
                  <a:gd name="connsiteX208" fmla="*/ 589209 w 1034979"/>
                  <a:gd name="connsiteY208" fmla="*/ 963132 h 1509906"/>
                  <a:gd name="connsiteX209" fmla="*/ 573969 w 1034979"/>
                  <a:gd name="connsiteY209" fmla="*/ 961227 h 1509906"/>
                  <a:gd name="connsiteX210" fmla="*/ 562539 w 1034979"/>
                  <a:gd name="connsiteY210" fmla="*/ 957417 h 1509906"/>
                  <a:gd name="connsiteX211" fmla="*/ 551109 w 1034979"/>
                  <a:gd name="connsiteY211" fmla="*/ 953607 h 1509906"/>
                  <a:gd name="connsiteX212" fmla="*/ 539679 w 1034979"/>
                  <a:gd name="connsiteY212" fmla="*/ 949797 h 1509906"/>
                  <a:gd name="connsiteX213" fmla="*/ 533964 w 1034979"/>
                  <a:gd name="connsiteY213" fmla="*/ 947892 h 1509906"/>
                  <a:gd name="connsiteX214" fmla="*/ 528249 w 1034979"/>
                  <a:gd name="connsiteY214" fmla="*/ 944082 h 1509906"/>
                  <a:gd name="connsiteX215" fmla="*/ 516819 w 1034979"/>
                  <a:gd name="connsiteY215" fmla="*/ 938367 h 1509906"/>
                  <a:gd name="connsiteX216" fmla="*/ 509199 w 1034979"/>
                  <a:gd name="connsiteY216" fmla="*/ 926937 h 1509906"/>
                  <a:gd name="connsiteX217" fmla="*/ 505389 w 1034979"/>
                  <a:gd name="connsiteY217" fmla="*/ 905982 h 1509906"/>
                  <a:gd name="connsiteX218" fmla="*/ 507294 w 1034979"/>
                  <a:gd name="connsiteY218" fmla="*/ 841212 h 1509906"/>
                  <a:gd name="connsiteX219" fmla="*/ 513009 w 1034979"/>
                  <a:gd name="connsiteY219" fmla="*/ 827877 h 1509906"/>
                  <a:gd name="connsiteX220" fmla="*/ 503484 w 1034979"/>
                  <a:gd name="connsiteY220" fmla="*/ 351627 h 1509906"/>
                  <a:gd name="connsiteX221" fmla="*/ 499674 w 1034979"/>
                  <a:gd name="connsiteY221" fmla="*/ 60162 h 1509906"/>
                  <a:gd name="connsiteX222" fmla="*/ 490149 w 1034979"/>
                  <a:gd name="connsiteY222" fmla="*/ 33492 h 1509906"/>
                  <a:gd name="connsiteX223" fmla="*/ 488244 w 1034979"/>
                  <a:gd name="connsiteY223" fmla="*/ 27777 h 1509906"/>
                  <a:gd name="connsiteX224" fmla="*/ 484434 w 1034979"/>
                  <a:gd name="connsiteY224" fmla="*/ 22062 h 1509906"/>
                  <a:gd name="connsiteX225" fmla="*/ 478719 w 1034979"/>
                  <a:gd name="connsiteY225" fmla="*/ 10632 h 1509906"/>
                  <a:gd name="connsiteX226" fmla="*/ 473004 w 1034979"/>
                  <a:gd name="connsiteY226" fmla="*/ 6822 h 1509906"/>
                  <a:gd name="connsiteX227" fmla="*/ 469194 w 1034979"/>
                  <a:gd name="connsiteY227" fmla="*/ 1107 h 1509906"/>
                  <a:gd name="connsiteX228" fmla="*/ 429189 w 1034979"/>
                  <a:gd name="connsiteY228" fmla="*/ 4917 h 1509906"/>
                  <a:gd name="connsiteX229" fmla="*/ 421569 w 1034979"/>
                  <a:gd name="connsiteY229" fmla="*/ 16347 h 1509906"/>
                  <a:gd name="connsiteX230" fmla="*/ 417759 w 1034979"/>
                  <a:gd name="connsiteY230" fmla="*/ 22062 h 1509906"/>
                  <a:gd name="connsiteX231" fmla="*/ 419664 w 1034979"/>
                  <a:gd name="connsiteY231" fmla="*/ 54447 h 1509906"/>
                  <a:gd name="connsiteX232" fmla="*/ 423474 w 1034979"/>
                  <a:gd name="connsiteY232" fmla="*/ 65877 h 1509906"/>
                  <a:gd name="connsiteX233" fmla="*/ 425379 w 1034979"/>
                  <a:gd name="connsiteY233" fmla="*/ 71592 h 1509906"/>
                  <a:gd name="connsiteX234" fmla="*/ 425379 w 1034979"/>
                  <a:gd name="connsiteY234" fmla="*/ 77307 h 1509906"/>
                  <a:gd name="connsiteX235" fmla="*/ 429189 w 1034979"/>
                  <a:gd name="connsiteY235" fmla="*/ 231612 h 1509906"/>
                  <a:gd name="connsiteX236" fmla="*/ 440619 w 1034979"/>
                  <a:gd name="connsiteY236" fmla="*/ 414492 h 1509906"/>
                  <a:gd name="connsiteX237" fmla="*/ 425379 w 1034979"/>
                  <a:gd name="connsiteY237" fmla="*/ 711672 h 1509906"/>
                  <a:gd name="connsiteX238" fmla="*/ 417759 w 1034979"/>
                  <a:gd name="connsiteY238" fmla="*/ 839307 h 1509906"/>
                  <a:gd name="connsiteX239" fmla="*/ 413949 w 1034979"/>
                  <a:gd name="connsiteY239" fmla="*/ 856452 h 1509906"/>
                  <a:gd name="connsiteX240" fmla="*/ 417759 w 1034979"/>
                  <a:gd name="connsiteY240" fmla="*/ 877407 h 1509906"/>
                  <a:gd name="connsiteX241" fmla="*/ 421569 w 1034979"/>
                  <a:gd name="connsiteY241" fmla="*/ 883122 h 1509906"/>
                  <a:gd name="connsiteX242" fmla="*/ 425379 w 1034979"/>
                  <a:gd name="connsiteY242" fmla="*/ 894552 h 1509906"/>
                  <a:gd name="connsiteX243" fmla="*/ 423474 w 1034979"/>
                  <a:gd name="connsiteY243" fmla="*/ 921222 h 1509906"/>
                  <a:gd name="connsiteX244" fmla="*/ 417759 w 1034979"/>
                  <a:gd name="connsiteY244" fmla="*/ 923127 h 1509906"/>
                  <a:gd name="connsiteX245" fmla="*/ 412044 w 1034979"/>
                  <a:gd name="connsiteY245" fmla="*/ 926937 h 1509906"/>
                  <a:gd name="connsiteX246" fmla="*/ 421569 w 1034979"/>
                  <a:gd name="connsiteY246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56774 w 1034979"/>
                  <a:gd name="connsiteY22" fmla="*/ 909792 h 1509906"/>
                  <a:gd name="connsiteX23" fmla="*/ 116769 w 1034979"/>
                  <a:gd name="connsiteY23" fmla="*/ 896457 h 1509906"/>
                  <a:gd name="connsiteX24" fmla="*/ 111054 w 1034979"/>
                  <a:gd name="connsiteY24" fmla="*/ 890742 h 1509906"/>
                  <a:gd name="connsiteX25" fmla="*/ 84384 w 1034979"/>
                  <a:gd name="connsiteY25" fmla="*/ 865977 h 1509906"/>
                  <a:gd name="connsiteX26" fmla="*/ 78669 w 1034979"/>
                  <a:gd name="connsiteY26" fmla="*/ 864072 h 1509906"/>
                  <a:gd name="connsiteX27" fmla="*/ 59619 w 1034979"/>
                  <a:gd name="connsiteY27" fmla="*/ 867882 h 1509906"/>
                  <a:gd name="connsiteX28" fmla="*/ 53904 w 1034979"/>
                  <a:gd name="connsiteY28" fmla="*/ 871692 h 1509906"/>
                  <a:gd name="connsiteX29" fmla="*/ 50094 w 1034979"/>
                  <a:gd name="connsiteY29" fmla="*/ 877407 h 1509906"/>
                  <a:gd name="connsiteX30" fmla="*/ 46284 w 1034979"/>
                  <a:gd name="connsiteY30" fmla="*/ 888837 h 1509906"/>
                  <a:gd name="connsiteX31" fmla="*/ 50094 w 1034979"/>
                  <a:gd name="connsiteY31" fmla="*/ 926937 h 1509906"/>
                  <a:gd name="connsiteX32" fmla="*/ 53904 w 1034979"/>
                  <a:gd name="connsiteY32" fmla="*/ 932652 h 1509906"/>
                  <a:gd name="connsiteX33" fmla="*/ 59619 w 1034979"/>
                  <a:gd name="connsiteY33" fmla="*/ 936462 h 1509906"/>
                  <a:gd name="connsiteX34" fmla="*/ 63429 w 1034979"/>
                  <a:gd name="connsiteY34" fmla="*/ 942177 h 1509906"/>
                  <a:gd name="connsiteX35" fmla="*/ 80574 w 1034979"/>
                  <a:gd name="connsiteY35" fmla="*/ 951702 h 1509906"/>
                  <a:gd name="connsiteX36" fmla="*/ 103434 w 1034979"/>
                  <a:gd name="connsiteY36" fmla="*/ 953607 h 1509906"/>
                  <a:gd name="connsiteX37" fmla="*/ 124389 w 1034979"/>
                  <a:gd name="connsiteY37" fmla="*/ 959322 h 1509906"/>
                  <a:gd name="connsiteX38" fmla="*/ 130104 w 1034979"/>
                  <a:gd name="connsiteY38" fmla="*/ 961227 h 1509906"/>
                  <a:gd name="connsiteX39" fmla="*/ 135819 w 1034979"/>
                  <a:gd name="connsiteY39" fmla="*/ 966942 h 1509906"/>
                  <a:gd name="connsiteX40" fmla="*/ 143439 w 1034979"/>
                  <a:gd name="connsiteY40" fmla="*/ 968847 h 1509906"/>
                  <a:gd name="connsiteX41" fmla="*/ 166299 w 1034979"/>
                  <a:gd name="connsiteY41" fmla="*/ 972657 h 1509906"/>
                  <a:gd name="connsiteX42" fmla="*/ 191064 w 1034979"/>
                  <a:gd name="connsiteY42" fmla="*/ 978372 h 1509906"/>
                  <a:gd name="connsiteX43" fmla="*/ 208209 w 1034979"/>
                  <a:gd name="connsiteY43" fmla="*/ 984087 h 1509906"/>
                  <a:gd name="connsiteX44" fmla="*/ 213924 w 1034979"/>
                  <a:gd name="connsiteY44" fmla="*/ 985992 h 1509906"/>
                  <a:gd name="connsiteX45" fmla="*/ 229164 w 1034979"/>
                  <a:gd name="connsiteY45" fmla="*/ 989802 h 1509906"/>
                  <a:gd name="connsiteX46" fmla="*/ 248214 w 1034979"/>
                  <a:gd name="connsiteY46" fmla="*/ 995517 h 1509906"/>
                  <a:gd name="connsiteX47" fmla="*/ 253929 w 1034979"/>
                  <a:gd name="connsiteY47" fmla="*/ 999327 h 1509906"/>
                  <a:gd name="connsiteX48" fmla="*/ 267264 w 1034979"/>
                  <a:gd name="connsiteY48" fmla="*/ 1014567 h 1509906"/>
                  <a:gd name="connsiteX49" fmla="*/ 272979 w 1034979"/>
                  <a:gd name="connsiteY49" fmla="*/ 1033617 h 1509906"/>
                  <a:gd name="connsiteX50" fmla="*/ 274884 w 1034979"/>
                  <a:gd name="connsiteY50" fmla="*/ 1039332 h 1509906"/>
                  <a:gd name="connsiteX51" fmla="*/ 276789 w 1034979"/>
                  <a:gd name="connsiteY51" fmla="*/ 1045047 h 1509906"/>
                  <a:gd name="connsiteX52" fmla="*/ 278694 w 1034979"/>
                  <a:gd name="connsiteY52" fmla="*/ 1069812 h 1509906"/>
                  <a:gd name="connsiteX53" fmla="*/ 280599 w 1034979"/>
                  <a:gd name="connsiteY53" fmla="*/ 1075527 h 1509906"/>
                  <a:gd name="connsiteX54" fmla="*/ 278694 w 1034979"/>
                  <a:gd name="connsiteY54" fmla="*/ 1094577 h 1509906"/>
                  <a:gd name="connsiteX55" fmla="*/ 276789 w 1034979"/>
                  <a:gd name="connsiteY55" fmla="*/ 1104102 h 1509906"/>
                  <a:gd name="connsiteX56" fmla="*/ 263454 w 1034979"/>
                  <a:gd name="connsiteY56" fmla="*/ 1117437 h 1509906"/>
                  <a:gd name="connsiteX57" fmla="*/ 252024 w 1034979"/>
                  <a:gd name="connsiteY57" fmla="*/ 1125057 h 1509906"/>
                  <a:gd name="connsiteX58" fmla="*/ 240594 w 1034979"/>
                  <a:gd name="connsiteY58" fmla="*/ 1128867 h 1509906"/>
                  <a:gd name="connsiteX59" fmla="*/ 126294 w 1034979"/>
                  <a:gd name="connsiteY59" fmla="*/ 1128867 h 1509906"/>
                  <a:gd name="connsiteX60" fmla="*/ 120579 w 1034979"/>
                  <a:gd name="connsiteY60" fmla="*/ 1130772 h 1509906"/>
                  <a:gd name="connsiteX61" fmla="*/ 105339 w 1034979"/>
                  <a:gd name="connsiteY61" fmla="*/ 1132677 h 1509906"/>
                  <a:gd name="connsiteX62" fmla="*/ 88194 w 1034979"/>
                  <a:gd name="connsiteY62" fmla="*/ 1138392 h 1509906"/>
                  <a:gd name="connsiteX63" fmla="*/ 82479 w 1034979"/>
                  <a:gd name="connsiteY63" fmla="*/ 1140297 h 1509906"/>
                  <a:gd name="connsiteX64" fmla="*/ 76764 w 1034979"/>
                  <a:gd name="connsiteY64" fmla="*/ 1144107 h 1509906"/>
                  <a:gd name="connsiteX65" fmla="*/ 65334 w 1034979"/>
                  <a:gd name="connsiteY65" fmla="*/ 1146012 h 1509906"/>
                  <a:gd name="connsiteX66" fmla="*/ 27234 w 1034979"/>
                  <a:gd name="connsiteY66" fmla="*/ 1147917 h 1509906"/>
                  <a:gd name="connsiteX67" fmla="*/ 15804 w 1034979"/>
                  <a:gd name="connsiteY67" fmla="*/ 1153632 h 1509906"/>
                  <a:gd name="connsiteX68" fmla="*/ 6279 w 1034979"/>
                  <a:gd name="connsiteY68" fmla="*/ 1163157 h 1509906"/>
                  <a:gd name="connsiteX69" fmla="*/ 4374 w 1034979"/>
                  <a:gd name="connsiteY69" fmla="*/ 1168872 h 1509906"/>
                  <a:gd name="connsiteX70" fmla="*/ 564 w 1034979"/>
                  <a:gd name="connsiteY70" fmla="*/ 1174587 h 1509906"/>
                  <a:gd name="connsiteX71" fmla="*/ 6279 w 1034979"/>
                  <a:gd name="connsiteY71" fmla="*/ 1206972 h 1509906"/>
                  <a:gd name="connsiteX72" fmla="*/ 11994 w 1034979"/>
                  <a:gd name="connsiteY72" fmla="*/ 1210782 h 1509906"/>
                  <a:gd name="connsiteX73" fmla="*/ 17709 w 1034979"/>
                  <a:gd name="connsiteY73" fmla="*/ 1212687 h 1509906"/>
                  <a:gd name="connsiteX74" fmla="*/ 145344 w 1034979"/>
                  <a:gd name="connsiteY74" fmla="*/ 1210782 h 1509906"/>
                  <a:gd name="connsiteX75" fmla="*/ 152964 w 1034979"/>
                  <a:gd name="connsiteY75" fmla="*/ 1208877 h 1509906"/>
                  <a:gd name="connsiteX76" fmla="*/ 303459 w 1034979"/>
                  <a:gd name="connsiteY76" fmla="*/ 1203162 h 1509906"/>
                  <a:gd name="connsiteX77" fmla="*/ 318699 w 1034979"/>
                  <a:gd name="connsiteY77" fmla="*/ 1210782 h 1509906"/>
                  <a:gd name="connsiteX78" fmla="*/ 330129 w 1034979"/>
                  <a:gd name="connsiteY78" fmla="*/ 1216497 h 1509906"/>
                  <a:gd name="connsiteX79" fmla="*/ 333939 w 1034979"/>
                  <a:gd name="connsiteY79" fmla="*/ 1222212 h 1509906"/>
                  <a:gd name="connsiteX80" fmla="*/ 339654 w 1034979"/>
                  <a:gd name="connsiteY80" fmla="*/ 1224117 h 1509906"/>
                  <a:gd name="connsiteX81" fmla="*/ 351084 w 1034979"/>
                  <a:gd name="connsiteY81" fmla="*/ 1231737 h 1509906"/>
                  <a:gd name="connsiteX82" fmla="*/ 356799 w 1034979"/>
                  <a:gd name="connsiteY82" fmla="*/ 1235547 h 1509906"/>
                  <a:gd name="connsiteX83" fmla="*/ 360609 w 1034979"/>
                  <a:gd name="connsiteY83" fmla="*/ 1241262 h 1509906"/>
                  <a:gd name="connsiteX84" fmla="*/ 366324 w 1034979"/>
                  <a:gd name="connsiteY84" fmla="*/ 1252692 h 1509906"/>
                  <a:gd name="connsiteX85" fmla="*/ 362514 w 1034979"/>
                  <a:gd name="connsiteY85" fmla="*/ 1279362 h 1509906"/>
                  <a:gd name="connsiteX86" fmla="*/ 358704 w 1034979"/>
                  <a:gd name="connsiteY86" fmla="*/ 1285077 h 1509906"/>
                  <a:gd name="connsiteX87" fmla="*/ 356799 w 1034979"/>
                  <a:gd name="connsiteY87" fmla="*/ 1290792 h 1509906"/>
                  <a:gd name="connsiteX88" fmla="*/ 352989 w 1034979"/>
                  <a:gd name="connsiteY88" fmla="*/ 1296507 h 1509906"/>
                  <a:gd name="connsiteX89" fmla="*/ 351084 w 1034979"/>
                  <a:gd name="connsiteY89" fmla="*/ 1302222 h 1509906"/>
                  <a:gd name="connsiteX90" fmla="*/ 347274 w 1034979"/>
                  <a:gd name="connsiteY90" fmla="*/ 1307937 h 1509906"/>
                  <a:gd name="connsiteX91" fmla="*/ 330129 w 1034979"/>
                  <a:gd name="connsiteY91" fmla="*/ 1374612 h 1509906"/>
                  <a:gd name="connsiteX92" fmla="*/ 328224 w 1034979"/>
                  <a:gd name="connsiteY92" fmla="*/ 1426047 h 1509906"/>
                  <a:gd name="connsiteX93" fmla="*/ 330129 w 1034979"/>
                  <a:gd name="connsiteY93" fmla="*/ 1450812 h 1509906"/>
                  <a:gd name="connsiteX94" fmla="*/ 332034 w 1034979"/>
                  <a:gd name="connsiteY94" fmla="*/ 1456527 h 1509906"/>
                  <a:gd name="connsiteX95" fmla="*/ 335844 w 1034979"/>
                  <a:gd name="connsiteY95" fmla="*/ 1460337 h 1509906"/>
                  <a:gd name="connsiteX96" fmla="*/ 364419 w 1034979"/>
                  <a:gd name="connsiteY96" fmla="*/ 1506057 h 1509906"/>
                  <a:gd name="connsiteX97" fmla="*/ 387279 w 1034979"/>
                  <a:gd name="connsiteY97" fmla="*/ 1507962 h 1509906"/>
                  <a:gd name="connsiteX98" fmla="*/ 392994 w 1034979"/>
                  <a:gd name="connsiteY98" fmla="*/ 1502247 h 1509906"/>
                  <a:gd name="connsiteX99" fmla="*/ 394899 w 1034979"/>
                  <a:gd name="connsiteY99" fmla="*/ 1490817 h 1509906"/>
                  <a:gd name="connsiteX100" fmla="*/ 396804 w 1034979"/>
                  <a:gd name="connsiteY100" fmla="*/ 1485102 h 1509906"/>
                  <a:gd name="connsiteX101" fmla="*/ 398709 w 1034979"/>
                  <a:gd name="connsiteY101" fmla="*/ 1467957 h 1509906"/>
                  <a:gd name="connsiteX102" fmla="*/ 400614 w 1034979"/>
                  <a:gd name="connsiteY102" fmla="*/ 1454622 h 1509906"/>
                  <a:gd name="connsiteX103" fmla="*/ 404424 w 1034979"/>
                  <a:gd name="connsiteY103" fmla="*/ 1397472 h 1509906"/>
                  <a:gd name="connsiteX104" fmla="*/ 410139 w 1034979"/>
                  <a:gd name="connsiteY104" fmla="*/ 1386042 h 1509906"/>
                  <a:gd name="connsiteX105" fmla="*/ 413949 w 1034979"/>
                  <a:gd name="connsiteY105" fmla="*/ 1372707 h 1509906"/>
                  <a:gd name="connsiteX106" fmla="*/ 415854 w 1034979"/>
                  <a:gd name="connsiteY106" fmla="*/ 1366992 h 1509906"/>
                  <a:gd name="connsiteX107" fmla="*/ 417759 w 1034979"/>
                  <a:gd name="connsiteY107" fmla="*/ 1353657 h 1509906"/>
                  <a:gd name="connsiteX108" fmla="*/ 421569 w 1034979"/>
                  <a:gd name="connsiteY108" fmla="*/ 1342227 h 1509906"/>
                  <a:gd name="connsiteX109" fmla="*/ 427284 w 1034979"/>
                  <a:gd name="connsiteY109" fmla="*/ 1328892 h 1509906"/>
                  <a:gd name="connsiteX110" fmla="*/ 436809 w 1034979"/>
                  <a:gd name="connsiteY110" fmla="*/ 1317462 h 1509906"/>
                  <a:gd name="connsiteX111" fmla="*/ 450144 w 1034979"/>
                  <a:gd name="connsiteY111" fmla="*/ 1302222 h 1509906"/>
                  <a:gd name="connsiteX112" fmla="*/ 457764 w 1034979"/>
                  <a:gd name="connsiteY112" fmla="*/ 1290792 h 1509906"/>
                  <a:gd name="connsiteX113" fmla="*/ 461574 w 1034979"/>
                  <a:gd name="connsiteY113" fmla="*/ 1279362 h 1509906"/>
                  <a:gd name="connsiteX114" fmla="*/ 465384 w 1034979"/>
                  <a:gd name="connsiteY114" fmla="*/ 1264122 h 1509906"/>
                  <a:gd name="connsiteX115" fmla="*/ 467289 w 1034979"/>
                  <a:gd name="connsiteY115" fmla="*/ 1258407 h 1509906"/>
                  <a:gd name="connsiteX116" fmla="*/ 507294 w 1034979"/>
                  <a:gd name="connsiteY116" fmla="*/ 1252692 h 1509906"/>
                  <a:gd name="connsiteX117" fmla="*/ 535869 w 1034979"/>
                  <a:gd name="connsiteY117" fmla="*/ 1243167 h 1509906"/>
                  <a:gd name="connsiteX118" fmla="*/ 541584 w 1034979"/>
                  <a:gd name="connsiteY118" fmla="*/ 1241262 h 1509906"/>
                  <a:gd name="connsiteX119" fmla="*/ 547299 w 1034979"/>
                  <a:gd name="connsiteY119" fmla="*/ 1239357 h 1509906"/>
                  <a:gd name="connsiteX120" fmla="*/ 554919 w 1034979"/>
                  <a:gd name="connsiteY120" fmla="*/ 1237452 h 1509906"/>
                  <a:gd name="connsiteX121" fmla="*/ 573969 w 1034979"/>
                  <a:gd name="connsiteY121" fmla="*/ 1229832 h 1509906"/>
                  <a:gd name="connsiteX122" fmla="*/ 585399 w 1034979"/>
                  <a:gd name="connsiteY122" fmla="*/ 1226022 h 1509906"/>
                  <a:gd name="connsiteX123" fmla="*/ 720654 w 1034979"/>
                  <a:gd name="connsiteY123" fmla="*/ 1309842 h 1509906"/>
                  <a:gd name="connsiteX124" fmla="*/ 733989 w 1034979"/>
                  <a:gd name="connsiteY124" fmla="*/ 1319367 h 1509906"/>
                  <a:gd name="connsiteX125" fmla="*/ 743514 w 1034979"/>
                  <a:gd name="connsiteY125" fmla="*/ 1321272 h 1509906"/>
                  <a:gd name="connsiteX126" fmla="*/ 749229 w 1034979"/>
                  <a:gd name="connsiteY126" fmla="*/ 1323177 h 1509906"/>
                  <a:gd name="connsiteX127" fmla="*/ 762564 w 1034979"/>
                  <a:gd name="connsiteY127" fmla="*/ 1328892 h 1509906"/>
                  <a:gd name="connsiteX128" fmla="*/ 777804 w 1034979"/>
                  <a:gd name="connsiteY128" fmla="*/ 1326987 h 1509906"/>
                  <a:gd name="connsiteX129" fmla="*/ 789234 w 1034979"/>
                  <a:gd name="connsiteY129" fmla="*/ 1321272 h 1509906"/>
                  <a:gd name="connsiteX130" fmla="*/ 794949 w 1034979"/>
                  <a:gd name="connsiteY130" fmla="*/ 1319367 h 1509906"/>
                  <a:gd name="connsiteX131" fmla="*/ 802569 w 1034979"/>
                  <a:gd name="connsiteY131" fmla="*/ 1302222 h 1509906"/>
                  <a:gd name="connsiteX132" fmla="*/ 800664 w 1034979"/>
                  <a:gd name="connsiteY132" fmla="*/ 1277457 h 1509906"/>
                  <a:gd name="connsiteX133" fmla="*/ 798759 w 1034979"/>
                  <a:gd name="connsiteY133" fmla="*/ 1271742 h 1509906"/>
                  <a:gd name="connsiteX134" fmla="*/ 796854 w 1034979"/>
                  <a:gd name="connsiteY134" fmla="*/ 1264122 h 1509906"/>
                  <a:gd name="connsiteX135" fmla="*/ 783519 w 1034979"/>
                  <a:gd name="connsiteY135" fmla="*/ 1246977 h 1509906"/>
                  <a:gd name="connsiteX136" fmla="*/ 773994 w 1034979"/>
                  <a:gd name="connsiteY136" fmla="*/ 1241262 h 1509906"/>
                  <a:gd name="connsiteX137" fmla="*/ 648264 w 1034979"/>
                  <a:gd name="connsiteY137" fmla="*/ 1149822 h 1509906"/>
                  <a:gd name="connsiteX138" fmla="*/ 644454 w 1034979"/>
                  <a:gd name="connsiteY138" fmla="*/ 1132677 h 1509906"/>
                  <a:gd name="connsiteX139" fmla="*/ 646359 w 1034979"/>
                  <a:gd name="connsiteY139" fmla="*/ 1125057 h 1509906"/>
                  <a:gd name="connsiteX140" fmla="*/ 650169 w 1034979"/>
                  <a:gd name="connsiteY140" fmla="*/ 1107912 h 1509906"/>
                  <a:gd name="connsiteX141" fmla="*/ 653979 w 1034979"/>
                  <a:gd name="connsiteY141" fmla="*/ 1102197 h 1509906"/>
                  <a:gd name="connsiteX142" fmla="*/ 655884 w 1034979"/>
                  <a:gd name="connsiteY142" fmla="*/ 1096482 h 1509906"/>
                  <a:gd name="connsiteX143" fmla="*/ 661599 w 1034979"/>
                  <a:gd name="connsiteY143" fmla="*/ 1094577 h 1509906"/>
                  <a:gd name="connsiteX144" fmla="*/ 671124 w 1034979"/>
                  <a:gd name="connsiteY144" fmla="*/ 1083147 h 1509906"/>
                  <a:gd name="connsiteX145" fmla="*/ 724464 w 1034979"/>
                  <a:gd name="connsiteY145" fmla="*/ 1075527 h 1509906"/>
                  <a:gd name="connsiteX146" fmla="*/ 842574 w 1034979"/>
                  <a:gd name="connsiteY146" fmla="*/ 1077432 h 1509906"/>
                  <a:gd name="connsiteX147" fmla="*/ 871149 w 1034979"/>
                  <a:gd name="connsiteY147" fmla="*/ 1079337 h 1509906"/>
                  <a:gd name="connsiteX148" fmla="*/ 899724 w 1034979"/>
                  <a:gd name="connsiteY148" fmla="*/ 1085052 h 1509906"/>
                  <a:gd name="connsiteX149" fmla="*/ 922584 w 1034979"/>
                  <a:gd name="connsiteY149" fmla="*/ 1088862 h 1509906"/>
                  <a:gd name="connsiteX150" fmla="*/ 951159 w 1034979"/>
                  <a:gd name="connsiteY150" fmla="*/ 1094577 h 1509906"/>
                  <a:gd name="connsiteX151" fmla="*/ 956874 w 1034979"/>
                  <a:gd name="connsiteY151" fmla="*/ 1094577 h 1509906"/>
                  <a:gd name="connsiteX152" fmla="*/ 1002594 w 1034979"/>
                  <a:gd name="connsiteY152" fmla="*/ 1092672 h 1509906"/>
                  <a:gd name="connsiteX153" fmla="*/ 1031169 w 1034979"/>
                  <a:gd name="connsiteY153" fmla="*/ 1085052 h 1509906"/>
                  <a:gd name="connsiteX154" fmla="*/ 1034979 w 1034979"/>
                  <a:gd name="connsiteY154" fmla="*/ 1079337 h 1509906"/>
                  <a:gd name="connsiteX155" fmla="*/ 1033074 w 1034979"/>
                  <a:gd name="connsiteY155" fmla="*/ 1060287 h 1509906"/>
                  <a:gd name="connsiteX156" fmla="*/ 1027359 w 1034979"/>
                  <a:gd name="connsiteY156" fmla="*/ 1056477 h 1509906"/>
                  <a:gd name="connsiteX157" fmla="*/ 1012119 w 1034979"/>
                  <a:gd name="connsiteY157" fmla="*/ 1054572 h 1509906"/>
                  <a:gd name="connsiteX158" fmla="*/ 1006404 w 1034979"/>
                  <a:gd name="connsiteY158" fmla="*/ 1052667 h 1509906"/>
                  <a:gd name="connsiteX159" fmla="*/ 998784 w 1034979"/>
                  <a:gd name="connsiteY159" fmla="*/ 1050762 h 1509906"/>
                  <a:gd name="connsiteX160" fmla="*/ 987354 w 1034979"/>
                  <a:gd name="connsiteY160" fmla="*/ 1043142 h 1509906"/>
                  <a:gd name="connsiteX161" fmla="*/ 975924 w 1034979"/>
                  <a:gd name="connsiteY161" fmla="*/ 1039332 h 1509906"/>
                  <a:gd name="connsiteX162" fmla="*/ 970209 w 1034979"/>
                  <a:gd name="connsiteY162" fmla="*/ 1037427 h 1509906"/>
                  <a:gd name="connsiteX163" fmla="*/ 962589 w 1034979"/>
                  <a:gd name="connsiteY163" fmla="*/ 1035522 h 1509906"/>
                  <a:gd name="connsiteX164" fmla="*/ 956874 w 1034979"/>
                  <a:gd name="connsiteY164" fmla="*/ 1033617 h 1509906"/>
                  <a:gd name="connsiteX165" fmla="*/ 935919 w 1034979"/>
                  <a:gd name="connsiteY165" fmla="*/ 1027902 h 1509906"/>
                  <a:gd name="connsiteX166" fmla="*/ 930204 w 1034979"/>
                  <a:gd name="connsiteY166" fmla="*/ 1025997 h 1509906"/>
                  <a:gd name="connsiteX167" fmla="*/ 825429 w 1034979"/>
                  <a:gd name="connsiteY167" fmla="*/ 1027902 h 1509906"/>
                  <a:gd name="connsiteX168" fmla="*/ 819714 w 1034979"/>
                  <a:gd name="connsiteY168" fmla="*/ 1029807 h 1509906"/>
                  <a:gd name="connsiteX169" fmla="*/ 730179 w 1034979"/>
                  <a:gd name="connsiteY169" fmla="*/ 1031712 h 1509906"/>
                  <a:gd name="connsiteX170" fmla="*/ 716844 w 1034979"/>
                  <a:gd name="connsiteY170" fmla="*/ 1035522 h 1509906"/>
                  <a:gd name="connsiteX171" fmla="*/ 695889 w 1034979"/>
                  <a:gd name="connsiteY171" fmla="*/ 1037427 h 1509906"/>
                  <a:gd name="connsiteX172" fmla="*/ 669219 w 1034979"/>
                  <a:gd name="connsiteY172" fmla="*/ 1039332 h 1509906"/>
                  <a:gd name="connsiteX173" fmla="*/ 669219 w 1034979"/>
                  <a:gd name="connsiteY173" fmla="*/ 1039332 h 1509906"/>
                  <a:gd name="connsiteX174" fmla="*/ 646359 w 1034979"/>
                  <a:gd name="connsiteY174" fmla="*/ 1043142 h 1509906"/>
                  <a:gd name="connsiteX175" fmla="*/ 642549 w 1034979"/>
                  <a:gd name="connsiteY175" fmla="*/ 1031712 h 1509906"/>
                  <a:gd name="connsiteX176" fmla="*/ 640644 w 1034979"/>
                  <a:gd name="connsiteY176" fmla="*/ 1025997 h 1509906"/>
                  <a:gd name="connsiteX177" fmla="*/ 642549 w 1034979"/>
                  <a:gd name="connsiteY177" fmla="*/ 1008852 h 1509906"/>
                  <a:gd name="connsiteX178" fmla="*/ 644454 w 1034979"/>
                  <a:gd name="connsiteY178" fmla="*/ 1003137 h 1509906"/>
                  <a:gd name="connsiteX179" fmla="*/ 661599 w 1034979"/>
                  <a:gd name="connsiteY179" fmla="*/ 993612 h 1509906"/>
                  <a:gd name="connsiteX180" fmla="*/ 673029 w 1034979"/>
                  <a:gd name="connsiteY180" fmla="*/ 985992 h 1509906"/>
                  <a:gd name="connsiteX181" fmla="*/ 674934 w 1034979"/>
                  <a:gd name="connsiteY181" fmla="*/ 980277 h 1509906"/>
                  <a:gd name="connsiteX182" fmla="*/ 680649 w 1034979"/>
                  <a:gd name="connsiteY182" fmla="*/ 978372 h 1509906"/>
                  <a:gd name="connsiteX183" fmla="*/ 686364 w 1034979"/>
                  <a:gd name="connsiteY183" fmla="*/ 974562 h 1509906"/>
                  <a:gd name="connsiteX184" fmla="*/ 695889 w 1034979"/>
                  <a:gd name="connsiteY184" fmla="*/ 965037 h 1509906"/>
                  <a:gd name="connsiteX185" fmla="*/ 705414 w 1034979"/>
                  <a:gd name="connsiteY185" fmla="*/ 953607 h 1509906"/>
                  <a:gd name="connsiteX186" fmla="*/ 716844 w 1034979"/>
                  <a:gd name="connsiteY186" fmla="*/ 945987 h 1509906"/>
                  <a:gd name="connsiteX187" fmla="*/ 732084 w 1034979"/>
                  <a:gd name="connsiteY187" fmla="*/ 932652 h 1509906"/>
                  <a:gd name="connsiteX188" fmla="*/ 741609 w 1034979"/>
                  <a:gd name="connsiteY188" fmla="*/ 921222 h 1509906"/>
                  <a:gd name="connsiteX189" fmla="*/ 753039 w 1034979"/>
                  <a:gd name="connsiteY189" fmla="*/ 911697 h 1509906"/>
                  <a:gd name="connsiteX190" fmla="*/ 758754 w 1034979"/>
                  <a:gd name="connsiteY190" fmla="*/ 900267 h 1509906"/>
                  <a:gd name="connsiteX191" fmla="*/ 760659 w 1034979"/>
                  <a:gd name="connsiteY191" fmla="*/ 894552 h 1509906"/>
                  <a:gd name="connsiteX192" fmla="*/ 766374 w 1034979"/>
                  <a:gd name="connsiteY192" fmla="*/ 883122 h 1509906"/>
                  <a:gd name="connsiteX193" fmla="*/ 764469 w 1034979"/>
                  <a:gd name="connsiteY193" fmla="*/ 867882 h 1509906"/>
                  <a:gd name="connsiteX194" fmla="*/ 758754 w 1034979"/>
                  <a:gd name="connsiteY194" fmla="*/ 865977 h 1509906"/>
                  <a:gd name="connsiteX195" fmla="*/ 737799 w 1034979"/>
                  <a:gd name="connsiteY195" fmla="*/ 867882 h 1509906"/>
                  <a:gd name="connsiteX196" fmla="*/ 732084 w 1034979"/>
                  <a:gd name="connsiteY196" fmla="*/ 871692 h 1509906"/>
                  <a:gd name="connsiteX197" fmla="*/ 720654 w 1034979"/>
                  <a:gd name="connsiteY197" fmla="*/ 875502 h 1509906"/>
                  <a:gd name="connsiteX198" fmla="*/ 716844 w 1034979"/>
                  <a:gd name="connsiteY198" fmla="*/ 881217 h 1509906"/>
                  <a:gd name="connsiteX199" fmla="*/ 711129 w 1034979"/>
                  <a:gd name="connsiteY199" fmla="*/ 883122 h 1509906"/>
                  <a:gd name="connsiteX200" fmla="*/ 705414 w 1034979"/>
                  <a:gd name="connsiteY200" fmla="*/ 886932 h 1509906"/>
                  <a:gd name="connsiteX201" fmla="*/ 699699 w 1034979"/>
                  <a:gd name="connsiteY201" fmla="*/ 892647 h 1509906"/>
                  <a:gd name="connsiteX202" fmla="*/ 692079 w 1034979"/>
                  <a:gd name="connsiteY202" fmla="*/ 896457 h 1509906"/>
                  <a:gd name="connsiteX203" fmla="*/ 650169 w 1034979"/>
                  <a:gd name="connsiteY203" fmla="*/ 925032 h 1509906"/>
                  <a:gd name="connsiteX204" fmla="*/ 636834 w 1034979"/>
                  <a:gd name="connsiteY204" fmla="*/ 936462 h 1509906"/>
                  <a:gd name="connsiteX205" fmla="*/ 627309 w 1034979"/>
                  <a:gd name="connsiteY205" fmla="*/ 953607 h 1509906"/>
                  <a:gd name="connsiteX206" fmla="*/ 602544 w 1034979"/>
                  <a:gd name="connsiteY206" fmla="*/ 959322 h 1509906"/>
                  <a:gd name="connsiteX207" fmla="*/ 589209 w 1034979"/>
                  <a:gd name="connsiteY207" fmla="*/ 963132 h 1509906"/>
                  <a:gd name="connsiteX208" fmla="*/ 573969 w 1034979"/>
                  <a:gd name="connsiteY208" fmla="*/ 961227 h 1509906"/>
                  <a:gd name="connsiteX209" fmla="*/ 562539 w 1034979"/>
                  <a:gd name="connsiteY209" fmla="*/ 957417 h 1509906"/>
                  <a:gd name="connsiteX210" fmla="*/ 551109 w 1034979"/>
                  <a:gd name="connsiteY210" fmla="*/ 953607 h 1509906"/>
                  <a:gd name="connsiteX211" fmla="*/ 539679 w 1034979"/>
                  <a:gd name="connsiteY211" fmla="*/ 949797 h 1509906"/>
                  <a:gd name="connsiteX212" fmla="*/ 533964 w 1034979"/>
                  <a:gd name="connsiteY212" fmla="*/ 947892 h 1509906"/>
                  <a:gd name="connsiteX213" fmla="*/ 528249 w 1034979"/>
                  <a:gd name="connsiteY213" fmla="*/ 944082 h 1509906"/>
                  <a:gd name="connsiteX214" fmla="*/ 516819 w 1034979"/>
                  <a:gd name="connsiteY214" fmla="*/ 938367 h 1509906"/>
                  <a:gd name="connsiteX215" fmla="*/ 509199 w 1034979"/>
                  <a:gd name="connsiteY215" fmla="*/ 926937 h 1509906"/>
                  <a:gd name="connsiteX216" fmla="*/ 505389 w 1034979"/>
                  <a:gd name="connsiteY216" fmla="*/ 905982 h 1509906"/>
                  <a:gd name="connsiteX217" fmla="*/ 507294 w 1034979"/>
                  <a:gd name="connsiteY217" fmla="*/ 841212 h 1509906"/>
                  <a:gd name="connsiteX218" fmla="*/ 513009 w 1034979"/>
                  <a:gd name="connsiteY218" fmla="*/ 827877 h 1509906"/>
                  <a:gd name="connsiteX219" fmla="*/ 503484 w 1034979"/>
                  <a:gd name="connsiteY219" fmla="*/ 351627 h 1509906"/>
                  <a:gd name="connsiteX220" fmla="*/ 499674 w 1034979"/>
                  <a:gd name="connsiteY220" fmla="*/ 60162 h 1509906"/>
                  <a:gd name="connsiteX221" fmla="*/ 490149 w 1034979"/>
                  <a:gd name="connsiteY221" fmla="*/ 33492 h 1509906"/>
                  <a:gd name="connsiteX222" fmla="*/ 488244 w 1034979"/>
                  <a:gd name="connsiteY222" fmla="*/ 27777 h 1509906"/>
                  <a:gd name="connsiteX223" fmla="*/ 484434 w 1034979"/>
                  <a:gd name="connsiteY223" fmla="*/ 22062 h 1509906"/>
                  <a:gd name="connsiteX224" fmla="*/ 478719 w 1034979"/>
                  <a:gd name="connsiteY224" fmla="*/ 10632 h 1509906"/>
                  <a:gd name="connsiteX225" fmla="*/ 473004 w 1034979"/>
                  <a:gd name="connsiteY225" fmla="*/ 6822 h 1509906"/>
                  <a:gd name="connsiteX226" fmla="*/ 469194 w 1034979"/>
                  <a:gd name="connsiteY226" fmla="*/ 1107 h 1509906"/>
                  <a:gd name="connsiteX227" fmla="*/ 429189 w 1034979"/>
                  <a:gd name="connsiteY227" fmla="*/ 4917 h 1509906"/>
                  <a:gd name="connsiteX228" fmla="*/ 421569 w 1034979"/>
                  <a:gd name="connsiteY228" fmla="*/ 16347 h 1509906"/>
                  <a:gd name="connsiteX229" fmla="*/ 417759 w 1034979"/>
                  <a:gd name="connsiteY229" fmla="*/ 22062 h 1509906"/>
                  <a:gd name="connsiteX230" fmla="*/ 419664 w 1034979"/>
                  <a:gd name="connsiteY230" fmla="*/ 54447 h 1509906"/>
                  <a:gd name="connsiteX231" fmla="*/ 423474 w 1034979"/>
                  <a:gd name="connsiteY231" fmla="*/ 65877 h 1509906"/>
                  <a:gd name="connsiteX232" fmla="*/ 425379 w 1034979"/>
                  <a:gd name="connsiteY232" fmla="*/ 71592 h 1509906"/>
                  <a:gd name="connsiteX233" fmla="*/ 425379 w 1034979"/>
                  <a:gd name="connsiteY233" fmla="*/ 77307 h 1509906"/>
                  <a:gd name="connsiteX234" fmla="*/ 429189 w 1034979"/>
                  <a:gd name="connsiteY234" fmla="*/ 231612 h 1509906"/>
                  <a:gd name="connsiteX235" fmla="*/ 440619 w 1034979"/>
                  <a:gd name="connsiteY235" fmla="*/ 414492 h 1509906"/>
                  <a:gd name="connsiteX236" fmla="*/ 425379 w 1034979"/>
                  <a:gd name="connsiteY236" fmla="*/ 711672 h 1509906"/>
                  <a:gd name="connsiteX237" fmla="*/ 417759 w 1034979"/>
                  <a:gd name="connsiteY237" fmla="*/ 839307 h 1509906"/>
                  <a:gd name="connsiteX238" fmla="*/ 413949 w 1034979"/>
                  <a:gd name="connsiteY238" fmla="*/ 856452 h 1509906"/>
                  <a:gd name="connsiteX239" fmla="*/ 417759 w 1034979"/>
                  <a:gd name="connsiteY239" fmla="*/ 877407 h 1509906"/>
                  <a:gd name="connsiteX240" fmla="*/ 421569 w 1034979"/>
                  <a:gd name="connsiteY240" fmla="*/ 883122 h 1509906"/>
                  <a:gd name="connsiteX241" fmla="*/ 425379 w 1034979"/>
                  <a:gd name="connsiteY241" fmla="*/ 894552 h 1509906"/>
                  <a:gd name="connsiteX242" fmla="*/ 423474 w 1034979"/>
                  <a:gd name="connsiteY242" fmla="*/ 921222 h 1509906"/>
                  <a:gd name="connsiteX243" fmla="*/ 417759 w 1034979"/>
                  <a:gd name="connsiteY243" fmla="*/ 923127 h 1509906"/>
                  <a:gd name="connsiteX244" fmla="*/ 412044 w 1034979"/>
                  <a:gd name="connsiteY244" fmla="*/ 926937 h 1509906"/>
                  <a:gd name="connsiteX245" fmla="*/ 421569 w 1034979"/>
                  <a:gd name="connsiteY245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16769 w 1034979"/>
                  <a:gd name="connsiteY22" fmla="*/ 896457 h 1509906"/>
                  <a:gd name="connsiteX23" fmla="*/ 111054 w 1034979"/>
                  <a:gd name="connsiteY23" fmla="*/ 890742 h 1509906"/>
                  <a:gd name="connsiteX24" fmla="*/ 84384 w 1034979"/>
                  <a:gd name="connsiteY24" fmla="*/ 865977 h 1509906"/>
                  <a:gd name="connsiteX25" fmla="*/ 78669 w 1034979"/>
                  <a:gd name="connsiteY25" fmla="*/ 864072 h 1509906"/>
                  <a:gd name="connsiteX26" fmla="*/ 59619 w 1034979"/>
                  <a:gd name="connsiteY26" fmla="*/ 867882 h 1509906"/>
                  <a:gd name="connsiteX27" fmla="*/ 53904 w 1034979"/>
                  <a:gd name="connsiteY27" fmla="*/ 871692 h 1509906"/>
                  <a:gd name="connsiteX28" fmla="*/ 50094 w 1034979"/>
                  <a:gd name="connsiteY28" fmla="*/ 877407 h 1509906"/>
                  <a:gd name="connsiteX29" fmla="*/ 46284 w 1034979"/>
                  <a:gd name="connsiteY29" fmla="*/ 888837 h 1509906"/>
                  <a:gd name="connsiteX30" fmla="*/ 50094 w 1034979"/>
                  <a:gd name="connsiteY30" fmla="*/ 926937 h 1509906"/>
                  <a:gd name="connsiteX31" fmla="*/ 53904 w 1034979"/>
                  <a:gd name="connsiteY31" fmla="*/ 932652 h 1509906"/>
                  <a:gd name="connsiteX32" fmla="*/ 59619 w 1034979"/>
                  <a:gd name="connsiteY32" fmla="*/ 936462 h 1509906"/>
                  <a:gd name="connsiteX33" fmla="*/ 63429 w 1034979"/>
                  <a:gd name="connsiteY33" fmla="*/ 942177 h 1509906"/>
                  <a:gd name="connsiteX34" fmla="*/ 80574 w 1034979"/>
                  <a:gd name="connsiteY34" fmla="*/ 951702 h 1509906"/>
                  <a:gd name="connsiteX35" fmla="*/ 103434 w 1034979"/>
                  <a:gd name="connsiteY35" fmla="*/ 953607 h 1509906"/>
                  <a:gd name="connsiteX36" fmla="*/ 124389 w 1034979"/>
                  <a:gd name="connsiteY36" fmla="*/ 959322 h 1509906"/>
                  <a:gd name="connsiteX37" fmla="*/ 130104 w 1034979"/>
                  <a:gd name="connsiteY37" fmla="*/ 961227 h 1509906"/>
                  <a:gd name="connsiteX38" fmla="*/ 135819 w 1034979"/>
                  <a:gd name="connsiteY38" fmla="*/ 966942 h 1509906"/>
                  <a:gd name="connsiteX39" fmla="*/ 143439 w 1034979"/>
                  <a:gd name="connsiteY39" fmla="*/ 968847 h 1509906"/>
                  <a:gd name="connsiteX40" fmla="*/ 166299 w 1034979"/>
                  <a:gd name="connsiteY40" fmla="*/ 972657 h 1509906"/>
                  <a:gd name="connsiteX41" fmla="*/ 191064 w 1034979"/>
                  <a:gd name="connsiteY41" fmla="*/ 978372 h 1509906"/>
                  <a:gd name="connsiteX42" fmla="*/ 208209 w 1034979"/>
                  <a:gd name="connsiteY42" fmla="*/ 984087 h 1509906"/>
                  <a:gd name="connsiteX43" fmla="*/ 213924 w 1034979"/>
                  <a:gd name="connsiteY43" fmla="*/ 985992 h 1509906"/>
                  <a:gd name="connsiteX44" fmla="*/ 229164 w 1034979"/>
                  <a:gd name="connsiteY44" fmla="*/ 989802 h 1509906"/>
                  <a:gd name="connsiteX45" fmla="*/ 248214 w 1034979"/>
                  <a:gd name="connsiteY45" fmla="*/ 995517 h 1509906"/>
                  <a:gd name="connsiteX46" fmla="*/ 253929 w 1034979"/>
                  <a:gd name="connsiteY46" fmla="*/ 999327 h 1509906"/>
                  <a:gd name="connsiteX47" fmla="*/ 267264 w 1034979"/>
                  <a:gd name="connsiteY47" fmla="*/ 1014567 h 1509906"/>
                  <a:gd name="connsiteX48" fmla="*/ 272979 w 1034979"/>
                  <a:gd name="connsiteY48" fmla="*/ 1033617 h 1509906"/>
                  <a:gd name="connsiteX49" fmla="*/ 274884 w 1034979"/>
                  <a:gd name="connsiteY49" fmla="*/ 1039332 h 1509906"/>
                  <a:gd name="connsiteX50" fmla="*/ 276789 w 1034979"/>
                  <a:gd name="connsiteY50" fmla="*/ 1045047 h 1509906"/>
                  <a:gd name="connsiteX51" fmla="*/ 278694 w 1034979"/>
                  <a:gd name="connsiteY51" fmla="*/ 1069812 h 1509906"/>
                  <a:gd name="connsiteX52" fmla="*/ 280599 w 1034979"/>
                  <a:gd name="connsiteY52" fmla="*/ 1075527 h 1509906"/>
                  <a:gd name="connsiteX53" fmla="*/ 278694 w 1034979"/>
                  <a:gd name="connsiteY53" fmla="*/ 1094577 h 1509906"/>
                  <a:gd name="connsiteX54" fmla="*/ 276789 w 1034979"/>
                  <a:gd name="connsiteY54" fmla="*/ 1104102 h 1509906"/>
                  <a:gd name="connsiteX55" fmla="*/ 263454 w 1034979"/>
                  <a:gd name="connsiteY55" fmla="*/ 1117437 h 1509906"/>
                  <a:gd name="connsiteX56" fmla="*/ 252024 w 1034979"/>
                  <a:gd name="connsiteY56" fmla="*/ 1125057 h 1509906"/>
                  <a:gd name="connsiteX57" fmla="*/ 240594 w 1034979"/>
                  <a:gd name="connsiteY57" fmla="*/ 1128867 h 1509906"/>
                  <a:gd name="connsiteX58" fmla="*/ 126294 w 1034979"/>
                  <a:gd name="connsiteY58" fmla="*/ 1128867 h 1509906"/>
                  <a:gd name="connsiteX59" fmla="*/ 120579 w 1034979"/>
                  <a:gd name="connsiteY59" fmla="*/ 1130772 h 1509906"/>
                  <a:gd name="connsiteX60" fmla="*/ 105339 w 1034979"/>
                  <a:gd name="connsiteY60" fmla="*/ 1132677 h 1509906"/>
                  <a:gd name="connsiteX61" fmla="*/ 88194 w 1034979"/>
                  <a:gd name="connsiteY61" fmla="*/ 1138392 h 1509906"/>
                  <a:gd name="connsiteX62" fmla="*/ 82479 w 1034979"/>
                  <a:gd name="connsiteY62" fmla="*/ 1140297 h 1509906"/>
                  <a:gd name="connsiteX63" fmla="*/ 76764 w 1034979"/>
                  <a:gd name="connsiteY63" fmla="*/ 1144107 h 1509906"/>
                  <a:gd name="connsiteX64" fmla="*/ 65334 w 1034979"/>
                  <a:gd name="connsiteY64" fmla="*/ 1146012 h 1509906"/>
                  <a:gd name="connsiteX65" fmla="*/ 27234 w 1034979"/>
                  <a:gd name="connsiteY65" fmla="*/ 1147917 h 1509906"/>
                  <a:gd name="connsiteX66" fmla="*/ 15804 w 1034979"/>
                  <a:gd name="connsiteY66" fmla="*/ 1153632 h 1509906"/>
                  <a:gd name="connsiteX67" fmla="*/ 6279 w 1034979"/>
                  <a:gd name="connsiteY67" fmla="*/ 1163157 h 1509906"/>
                  <a:gd name="connsiteX68" fmla="*/ 4374 w 1034979"/>
                  <a:gd name="connsiteY68" fmla="*/ 1168872 h 1509906"/>
                  <a:gd name="connsiteX69" fmla="*/ 564 w 1034979"/>
                  <a:gd name="connsiteY69" fmla="*/ 1174587 h 1509906"/>
                  <a:gd name="connsiteX70" fmla="*/ 6279 w 1034979"/>
                  <a:gd name="connsiteY70" fmla="*/ 1206972 h 1509906"/>
                  <a:gd name="connsiteX71" fmla="*/ 11994 w 1034979"/>
                  <a:gd name="connsiteY71" fmla="*/ 1210782 h 1509906"/>
                  <a:gd name="connsiteX72" fmla="*/ 17709 w 1034979"/>
                  <a:gd name="connsiteY72" fmla="*/ 1212687 h 1509906"/>
                  <a:gd name="connsiteX73" fmla="*/ 145344 w 1034979"/>
                  <a:gd name="connsiteY73" fmla="*/ 1210782 h 1509906"/>
                  <a:gd name="connsiteX74" fmla="*/ 152964 w 1034979"/>
                  <a:gd name="connsiteY74" fmla="*/ 1208877 h 1509906"/>
                  <a:gd name="connsiteX75" fmla="*/ 303459 w 1034979"/>
                  <a:gd name="connsiteY75" fmla="*/ 1203162 h 1509906"/>
                  <a:gd name="connsiteX76" fmla="*/ 318699 w 1034979"/>
                  <a:gd name="connsiteY76" fmla="*/ 1210782 h 1509906"/>
                  <a:gd name="connsiteX77" fmla="*/ 330129 w 1034979"/>
                  <a:gd name="connsiteY77" fmla="*/ 1216497 h 1509906"/>
                  <a:gd name="connsiteX78" fmla="*/ 333939 w 1034979"/>
                  <a:gd name="connsiteY78" fmla="*/ 1222212 h 1509906"/>
                  <a:gd name="connsiteX79" fmla="*/ 339654 w 1034979"/>
                  <a:gd name="connsiteY79" fmla="*/ 1224117 h 1509906"/>
                  <a:gd name="connsiteX80" fmla="*/ 351084 w 1034979"/>
                  <a:gd name="connsiteY80" fmla="*/ 1231737 h 1509906"/>
                  <a:gd name="connsiteX81" fmla="*/ 356799 w 1034979"/>
                  <a:gd name="connsiteY81" fmla="*/ 1235547 h 1509906"/>
                  <a:gd name="connsiteX82" fmla="*/ 360609 w 1034979"/>
                  <a:gd name="connsiteY82" fmla="*/ 1241262 h 1509906"/>
                  <a:gd name="connsiteX83" fmla="*/ 366324 w 1034979"/>
                  <a:gd name="connsiteY83" fmla="*/ 1252692 h 1509906"/>
                  <a:gd name="connsiteX84" fmla="*/ 362514 w 1034979"/>
                  <a:gd name="connsiteY84" fmla="*/ 1279362 h 1509906"/>
                  <a:gd name="connsiteX85" fmla="*/ 358704 w 1034979"/>
                  <a:gd name="connsiteY85" fmla="*/ 1285077 h 1509906"/>
                  <a:gd name="connsiteX86" fmla="*/ 356799 w 1034979"/>
                  <a:gd name="connsiteY86" fmla="*/ 1290792 h 1509906"/>
                  <a:gd name="connsiteX87" fmla="*/ 352989 w 1034979"/>
                  <a:gd name="connsiteY87" fmla="*/ 1296507 h 1509906"/>
                  <a:gd name="connsiteX88" fmla="*/ 351084 w 1034979"/>
                  <a:gd name="connsiteY88" fmla="*/ 1302222 h 1509906"/>
                  <a:gd name="connsiteX89" fmla="*/ 347274 w 1034979"/>
                  <a:gd name="connsiteY89" fmla="*/ 1307937 h 1509906"/>
                  <a:gd name="connsiteX90" fmla="*/ 330129 w 1034979"/>
                  <a:gd name="connsiteY90" fmla="*/ 1374612 h 1509906"/>
                  <a:gd name="connsiteX91" fmla="*/ 328224 w 1034979"/>
                  <a:gd name="connsiteY91" fmla="*/ 1426047 h 1509906"/>
                  <a:gd name="connsiteX92" fmla="*/ 330129 w 1034979"/>
                  <a:gd name="connsiteY92" fmla="*/ 1450812 h 1509906"/>
                  <a:gd name="connsiteX93" fmla="*/ 332034 w 1034979"/>
                  <a:gd name="connsiteY93" fmla="*/ 1456527 h 1509906"/>
                  <a:gd name="connsiteX94" fmla="*/ 335844 w 1034979"/>
                  <a:gd name="connsiteY94" fmla="*/ 1460337 h 1509906"/>
                  <a:gd name="connsiteX95" fmla="*/ 364419 w 1034979"/>
                  <a:gd name="connsiteY95" fmla="*/ 1506057 h 1509906"/>
                  <a:gd name="connsiteX96" fmla="*/ 387279 w 1034979"/>
                  <a:gd name="connsiteY96" fmla="*/ 1507962 h 1509906"/>
                  <a:gd name="connsiteX97" fmla="*/ 392994 w 1034979"/>
                  <a:gd name="connsiteY97" fmla="*/ 1502247 h 1509906"/>
                  <a:gd name="connsiteX98" fmla="*/ 394899 w 1034979"/>
                  <a:gd name="connsiteY98" fmla="*/ 1490817 h 1509906"/>
                  <a:gd name="connsiteX99" fmla="*/ 396804 w 1034979"/>
                  <a:gd name="connsiteY99" fmla="*/ 1485102 h 1509906"/>
                  <a:gd name="connsiteX100" fmla="*/ 398709 w 1034979"/>
                  <a:gd name="connsiteY100" fmla="*/ 1467957 h 1509906"/>
                  <a:gd name="connsiteX101" fmla="*/ 400614 w 1034979"/>
                  <a:gd name="connsiteY101" fmla="*/ 1454622 h 1509906"/>
                  <a:gd name="connsiteX102" fmla="*/ 404424 w 1034979"/>
                  <a:gd name="connsiteY102" fmla="*/ 1397472 h 1509906"/>
                  <a:gd name="connsiteX103" fmla="*/ 410139 w 1034979"/>
                  <a:gd name="connsiteY103" fmla="*/ 1386042 h 1509906"/>
                  <a:gd name="connsiteX104" fmla="*/ 413949 w 1034979"/>
                  <a:gd name="connsiteY104" fmla="*/ 1372707 h 1509906"/>
                  <a:gd name="connsiteX105" fmla="*/ 415854 w 1034979"/>
                  <a:gd name="connsiteY105" fmla="*/ 1366992 h 1509906"/>
                  <a:gd name="connsiteX106" fmla="*/ 417759 w 1034979"/>
                  <a:gd name="connsiteY106" fmla="*/ 1353657 h 1509906"/>
                  <a:gd name="connsiteX107" fmla="*/ 421569 w 1034979"/>
                  <a:gd name="connsiteY107" fmla="*/ 1342227 h 1509906"/>
                  <a:gd name="connsiteX108" fmla="*/ 427284 w 1034979"/>
                  <a:gd name="connsiteY108" fmla="*/ 1328892 h 1509906"/>
                  <a:gd name="connsiteX109" fmla="*/ 436809 w 1034979"/>
                  <a:gd name="connsiteY109" fmla="*/ 1317462 h 1509906"/>
                  <a:gd name="connsiteX110" fmla="*/ 450144 w 1034979"/>
                  <a:gd name="connsiteY110" fmla="*/ 1302222 h 1509906"/>
                  <a:gd name="connsiteX111" fmla="*/ 457764 w 1034979"/>
                  <a:gd name="connsiteY111" fmla="*/ 1290792 h 1509906"/>
                  <a:gd name="connsiteX112" fmla="*/ 461574 w 1034979"/>
                  <a:gd name="connsiteY112" fmla="*/ 1279362 h 1509906"/>
                  <a:gd name="connsiteX113" fmla="*/ 465384 w 1034979"/>
                  <a:gd name="connsiteY113" fmla="*/ 1264122 h 1509906"/>
                  <a:gd name="connsiteX114" fmla="*/ 467289 w 1034979"/>
                  <a:gd name="connsiteY114" fmla="*/ 1258407 h 1509906"/>
                  <a:gd name="connsiteX115" fmla="*/ 507294 w 1034979"/>
                  <a:gd name="connsiteY115" fmla="*/ 1252692 h 1509906"/>
                  <a:gd name="connsiteX116" fmla="*/ 535869 w 1034979"/>
                  <a:gd name="connsiteY116" fmla="*/ 1243167 h 1509906"/>
                  <a:gd name="connsiteX117" fmla="*/ 541584 w 1034979"/>
                  <a:gd name="connsiteY117" fmla="*/ 1241262 h 1509906"/>
                  <a:gd name="connsiteX118" fmla="*/ 547299 w 1034979"/>
                  <a:gd name="connsiteY118" fmla="*/ 1239357 h 1509906"/>
                  <a:gd name="connsiteX119" fmla="*/ 554919 w 1034979"/>
                  <a:gd name="connsiteY119" fmla="*/ 1237452 h 1509906"/>
                  <a:gd name="connsiteX120" fmla="*/ 573969 w 1034979"/>
                  <a:gd name="connsiteY120" fmla="*/ 1229832 h 1509906"/>
                  <a:gd name="connsiteX121" fmla="*/ 585399 w 1034979"/>
                  <a:gd name="connsiteY121" fmla="*/ 1226022 h 1509906"/>
                  <a:gd name="connsiteX122" fmla="*/ 720654 w 1034979"/>
                  <a:gd name="connsiteY122" fmla="*/ 1309842 h 1509906"/>
                  <a:gd name="connsiteX123" fmla="*/ 733989 w 1034979"/>
                  <a:gd name="connsiteY123" fmla="*/ 1319367 h 1509906"/>
                  <a:gd name="connsiteX124" fmla="*/ 743514 w 1034979"/>
                  <a:gd name="connsiteY124" fmla="*/ 1321272 h 1509906"/>
                  <a:gd name="connsiteX125" fmla="*/ 749229 w 1034979"/>
                  <a:gd name="connsiteY125" fmla="*/ 1323177 h 1509906"/>
                  <a:gd name="connsiteX126" fmla="*/ 762564 w 1034979"/>
                  <a:gd name="connsiteY126" fmla="*/ 1328892 h 1509906"/>
                  <a:gd name="connsiteX127" fmla="*/ 777804 w 1034979"/>
                  <a:gd name="connsiteY127" fmla="*/ 1326987 h 1509906"/>
                  <a:gd name="connsiteX128" fmla="*/ 789234 w 1034979"/>
                  <a:gd name="connsiteY128" fmla="*/ 1321272 h 1509906"/>
                  <a:gd name="connsiteX129" fmla="*/ 794949 w 1034979"/>
                  <a:gd name="connsiteY129" fmla="*/ 1319367 h 1509906"/>
                  <a:gd name="connsiteX130" fmla="*/ 802569 w 1034979"/>
                  <a:gd name="connsiteY130" fmla="*/ 1302222 h 1509906"/>
                  <a:gd name="connsiteX131" fmla="*/ 800664 w 1034979"/>
                  <a:gd name="connsiteY131" fmla="*/ 1277457 h 1509906"/>
                  <a:gd name="connsiteX132" fmla="*/ 798759 w 1034979"/>
                  <a:gd name="connsiteY132" fmla="*/ 1271742 h 1509906"/>
                  <a:gd name="connsiteX133" fmla="*/ 796854 w 1034979"/>
                  <a:gd name="connsiteY133" fmla="*/ 1264122 h 1509906"/>
                  <a:gd name="connsiteX134" fmla="*/ 783519 w 1034979"/>
                  <a:gd name="connsiteY134" fmla="*/ 1246977 h 1509906"/>
                  <a:gd name="connsiteX135" fmla="*/ 773994 w 1034979"/>
                  <a:gd name="connsiteY135" fmla="*/ 1241262 h 1509906"/>
                  <a:gd name="connsiteX136" fmla="*/ 648264 w 1034979"/>
                  <a:gd name="connsiteY136" fmla="*/ 1149822 h 1509906"/>
                  <a:gd name="connsiteX137" fmla="*/ 644454 w 1034979"/>
                  <a:gd name="connsiteY137" fmla="*/ 1132677 h 1509906"/>
                  <a:gd name="connsiteX138" fmla="*/ 646359 w 1034979"/>
                  <a:gd name="connsiteY138" fmla="*/ 1125057 h 1509906"/>
                  <a:gd name="connsiteX139" fmla="*/ 650169 w 1034979"/>
                  <a:gd name="connsiteY139" fmla="*/ 1107912 h 1509906"/>
                  <a:gd name="connsiteX140" fmla="*/ 653979 w 1034979"/>
                  <a:gd name="connsiteY140" fmla="*/ 1102197 h 1509906"/>
                  <a:gd name="connsiteX141" fmla="*/ 655884 w 1034979"/>
                  <a:gd name="connsiteY141" fmla="*/ 1096482 h 1509906"/>
                  <a:gd name="connsiteX142" fmla="*/ 661599 w 1034979"/>
                  <a:gd name="connsiteY142" fmla="*/ 1094577 h 1509906"/>
                  <a:gd name="connsiteX143" fmla="*/ 671124 w 1034979"/>
                  <a:gd name="connsiteY143" fmla="*/ 1083147 h 1509906"/>
                  <a:gd name="connsiteX144" fmla="*/ 724464 w 1034979"/>
                  <a:gd name="connsiteY144" fmla="*/ 1075527 h 1509906"/>
                  <a:gd name="connsiteX145" fmla="*/ 842574 w 1034979"/>
                  <a:gd name="connsiteY145" fmla="*/ 1077432 h 1509906"/>
                  <a:gd name="connsiteX146" fmla="*/ 871149 w 1034979"/>
                  <a:gd name="connsiteY146" fmla="*/ 1079337 h 1509906"/>
                  <a:gd name="connsiteX147" fmla="*/ 899724 w 1034979"/>
                  <a:gd name="connsiteY147" fmla="*/ 1085052 h 1509906"/>
                  <a:gd name="connsiteX148" fmla="*/ 922584 w 1034979"/>
                  <a:gd name="connsiteY148" fmla="*/ 1088862 h 1509906"/>
                  <a:gd name="connsiteX149" fmla="*/ 951159 w 1034979"/>
                  <a:gd name="connsiteY149" fmla="*/ 1094577 h 1509906"/>
                  <a:gd name="connsiteX150" fmla="*/ 956874 w 1034979"/>
                  <a:gd name="connsiteY150" fmla="*/ 1094577 h 1509906"/>
                  <a:gd name="connsiteX151" fmla="*/ 1002594 w 1034979"/>
                  <a:gd name="connsiteY151" fmla="*/ 1092672 h 1509906"/>
                  <a:gd name="connsiteX152" fmla="*/ 1031169 w 1034979"/>
                  <a:gd name="connsiteY152" fmla="*/ 1085052 h 1509906"/>
                  <a:gd name="connsiteX153" fmla="*/ 1034979 w 1034979"/>
                  <a:gd name="connsiteY153" fmla="*/ 1079337 h 1509906"/>
                  <a:gd name="connsiteX154" fmla="*/ 1033074 w 1034979"/>
                  <a:gd name="connsiteY154" fmla="*/ 1060287 h 1509906"/>
                  <a:gd name="connsiteX155" fmla="*/ 1027359 w 1034979"/>
                  <a:gd name="connsiteY155" fmla="*/ 1056477 h 1509906"/>
                  <a:gd name="connsiteX156" fmla="*/ 1012119 w 1034979"/>
                  <a:gd name="connsiteY156" fmla="*/ 1054572 h 1509906"/>
                  <a:gd name="connsiteX157" fmla="*/ 1006404 w 1034979"/>
                  <a:gd name="connsiteY157" fmla="*/ 1052667 h 1509906"/>
                  <a:gd name="connsiteX158" fmla="*/ 998784 w 1034979"/>
                  <a:gd name="connsiteY158" fmla="*/ 1050762 h 1509906"/>
                  <a:gd name="connsiteX159" fmla="*/ 987354 w 1034979"/>
                  <a:gd name="connsiteY159" fmla="*/ 1043142 h 1509906"/>
                  <a:gd name="connsiteX160" fmla="*/ 975924 w 1034979"/>
                  <a:gd name="connsiteY160" fmla="*/ 1039332 h 1509906"/>
                  <a:gd name="connsiteX161" fmla="*/ 970209 w 1034979"/>
                  <a:gd name="connsiteY161" fmla="*/ 1037427 h 1509906"/>
                  <a:gd name="connsiteX162" fmla="*/ 962589 w 1034979"/>
                  <a:gd name="connsiteY162" fmla="*/ 1035522 h 1509906"/>
                  <a:gd name="connsiteX163" fmla="*/ 956874 w 1034979"/>
                  <a:gd name="connsiteY163" fmla="*/ 1033617 h 1509906"/>
                  <a:gd name="connsiteX164" fmla="*/ 935919 w 1034979"/>
                  <a:gd name="connsiteY164" fmla="*/ 1027902 h 1509906"/>
                  <a:gd name="connsiteX165" fmla="*/ 930204 w 1034979"/>
                  <a:gd name="connsiteY165" fmla="*/ 1025997 h 1509906"/>
                  <a:gd name="connsiteX166" fmla="*/ 825429 w 1034979"/>
                  <a:gd name="connsiteY166" fmla="*/ 1027902 h 1509906"/>
                  <a:gd name="connsiteX167" fmla="*/ 819714 w 1034979"/>
                  <a:gd name="connsiteY167" fmla="*/ 1029807 h 1509906"/>
                  <a:gd name="connsiteX168" fmla="*/ 730179 w 1034979"/>
                  <a:gd name="connsiteY168" fmla="*/ 1031712 h 1509906"/>
                  <a:gd name="connsiteX169" fmla="*/ 716844 w 1034979"/>
                  <a:gd name="connsiteY169" fmla="*/ 1035522 h 1509906"/>
                  <a:gd name="connsiteX170" fmla="*/ 695889 w 1034979"/>
                  <a:gd name="connsiteY170" fmla="*/ 1037427 h 1509906"/>
                  <a:gd name="connsiteX171" fmla="*/ 669219 w 1034979"/>
                  <a:gd name="connsiteY171" fmla="*/ 1039332 h 1509906"/>
                  <a:gd name="connsiteX172" fmla="*/ 669219 w 1034979"/>
                  <a:gd name="connsiteY172" fmla="*/ 1039332 h 1509906"/>
                  <a:gd name="connsiteX173" fmla="*/ 646359 w 1034979"/>
                  <a:gd name="connsiteY173" fmla="*/ 1043142 h 1509906"/>
                  <a:gd name="connsiteX174" fmla="*/ 642549 w 1034979"/>
                  <a:gd name="connsiteY174" fmla="*/ 1031712 h 1509906"/>
                  <a:gd name="connsiteX175" fmla="*/ 640644 w 1034979"/>
                  <a:gd name="connsiteY175" fmla="*/ 1025997 h 1509906"/>
                  <a:gd name="connsiteX176" fmla="*/ 642549 w 1034979"/>
                  <a:gd name="connsiteY176" fmla="*/ 1008852 h 1509906"/>
                  <a:gd name="connsiteX177" fmla="*/ 644454 w 1034979"/>
                  <a:gd name="connsiteY177" fmla="*/ 1003137 h 1509906"/>
                  <a:gd name="connsiteX178" fmla="*/ 661599 w 1034979"/>
                  <a:gd name="connsiteY178" fmla="*/ 993612 h 1509906"/>
                  <a:gd name="connsiteX179" fmla="*/ 673029 w 1034979"/>
                  <a:gd name="connsiteY179" fmla="*/ 985992 h 1509906"/>
                  <a:gd name="connsiteX180" fmla="*/ 674934 w 1034979"/>
                  <a:gd name="connsiteY180" fmla="*/ 980277 h 1509906"/>
                  <a:gd name="connsiteX181" fmla="*/ 680649 w 1034979"/>
                  <a:gd name="connsiteY181" fmla="*/ 978372 h 1509906"/>
                  <a:gd name="connsiteX182" fmla="*/ 686364 w 1034979"/>
                  <a:gd name="connsiteY182" fmla="*/ 974562 h 1509906"/>
                  <a:gd name="connsiteX183" fmla="*/ 695889 w 1034979"/>
                  <a:gd name="connsiteY183" fmla="*/ 965037 h 1509906"/>
                  <a:gd name="connsiteX184" fmla="*/ 705414 w 1034979"/>
                  <a:gd name="connsiteY184" fmla="*/ 953607 h 1509906"/>
                  <a:gd name="connsiteX185" fmla="*/ 716844 w 1034979"/>
                  <a:gd name="connsiteY185" fmla="*/ 945987 h 1509906"/>
                  <a:gd name="connsiteX186" fmla="*/ 732084 w 1034979"/>
                  <a:gd name="connsiteY186" fmla="*/ 932652 h 1509906"/>
                  <a:gd name="connsiteX187" fmla="*/ 741609 w 1034979"/>
                  <a:gd name="connsiteY187" fmla="*/ 921222 h 1509906"/>
                  <a:gd name="connsiteX188" fmla="*/ 753039 w 1034979"/>
                  <a:gd name="connsiteY188" fmla="*/ 911697 h 1509906"/>
                  <a:gd name="connsiteX189" fmla="*/ 758754 w 1034979"/>
                  <a:gd name="connsiteY189" fmla="*/ 900267 h 1509906"/>
                  <a:gd name="connsiteX190" fmla="*/ 760659 w 1034979"/>
                  <a:gd name="connsiteY190" fmla="*/ 894552 h 1509906"/>
                  <a:gd name="connsiteX191" fmla="*/ 766374 w 1034979"/>
                  <a:gd name="connsiteY191" fmla="*/ 883122 h 1509906"/>
                  <a:gd name="connsiteX192" fmla="*/ 764469 w 1034979"/>
                  <a:gd name="connsiteY192" fmla="*/ 867882 h 1509906"/>
                  <a:gd name="connsiteX193" fmla="*/ 758754 w 1034979"/>
                  <a:gd name="connsiteY193" fmla="*/ 865977 h 1509906"/>
                  <a:gd name="connsiteX194" fmla="*/ 737799 w 1034979"/>
                  <a:gd name="connsiteY194" fmla="*/ 867882 h 1509906"/>
                  <a:gd name="connsiteX195" fmla="*/ 732084 w 1034979"/>
                  <a:gd name="connsiteY195" fmla="*/ 871692 h 1509906"/>
                  <a:gd name="connsiteX196" fmla="*/ 720654 w 1034979"/>
                  <a:gd name="connsiteY196" fmla="*/ 875502 h 1509906"/>
                  <a:gd name="connsiteX197" fmla="*/ 716844 w 1034979"/>
                  <a:gd name="connsiteY197" fmla="*/ 881217 h 1509906"/>
                  <a:gd name="connsiteX198" fmla="*/ 711129 w 1034979"/>
                  <a:gd name="connsiteY198" fmla="*/ 883122 h 1509906"/>
                  <a:gd name="connsiteX199" fmla="*/ 705414 w 1034979"/>
                  <a:gd name="connsiteY199" fmla="*/ 886932 h 1509906"/>
                  <a:gd name="connsiteX200" fmla="*/ 699699 w 1034979"/>
                  <a:gd name="connsiteY200" fmla="*/ 892647 h 1509906"/>
                  <a:gd name="connsiteX201" fmla="*/ 692079 w 1034979"/>
                  <a:gd name="connsiteY201" fmla="*/ 896457 h 1509906"/>
                  <a:gd name="connsiteX202" fmla="*/ 650169 w 1034979"/>
                  <a:gd name="connsiteY202" fmla="*/ 925032 h 1509906"/>
                  <a:gd name="connsiteX203" fmla="*/ 636834 w 1034979"/>
                  <a:gd name="connsiteY203" fmla="*/ 936462 h 1509906"/>
                  <a:gd name="connsiteX204" fmla="*/ 627309 w 1034979"/>
                  <a:gd name="connsiteY204" fmla="*/ 953607 h 1509906"/>
                  <a:gd name="connsiteX205" fmla="*/ 602544 w 1034979"/>
                  <a:gd name="connsiteY205" fmla="*/ 959322 h 1509906"/>
                  <a:gd name="connsiteX206" fmla="*/ 589209 w 1034979"/>
                  <a:gd name="connsiteY206" fmla="*/ 963132 h 1509906"/>
                  <a:gd name="connsiteX207" fmla="*/ 573969 w 1034979"/>
                  <a:gd name="connsiteY207" fmla="*/ 961227 h 1509906"/>
                  <a:gd name="connsiteX208" fmla="*/ 562539 w 1034979"/>
                  <a:gd name="connsiteY208" fmla="*/ 957417 h 1509906"/>
                  <a:gd name="connsiteX209" fmla="*/ 551109 w 1034979"/>
                  <a:gd name="connsiteY209" fmla="*/ 953607 h 1509906"/>
                  <a:gd name="connsiteX210" fmla="*/ 539679 w 1034979"/>
                  <a:gd name="connsiteY210" fmla="*/ 949797 h 1509906"/>
                  <a:gd name="connsiteX211" fmla="*/ 533964 w 1034979"/>
                  <a:gd name="connsiteY211" fmla="*/ 947892 h 1509906"/>
                  <a:gd name="connsiteX212" fmla="*/ 528249 w 1034979"/>
                  <a:gd name="connsiteY212" fmla="*/ 944082 h 1509906"/>
                  <a:gd name="connsiteX213" fmla="*/ 516819 w 1034979"/>
                  <a:gd name="connsiteY213" fmla="*/ 938367 h 1509906"/>
                  <a:gd name="connsiteX214" fmla="*/ 509199 w 1034979"/>
                  <a:gd name="connsiteY214" fmla="*/ 926937 h 1509906"/>
                  <a:gd name="connsiteX215" fmla="*/ 505389 w 1034979"/>
                  <a:gd name="connsiteY215" fmla="*/ 905982 h 1509906"/>
                  <a:gd name="connsiteX216" fmla="*/ 507294 w 1034979"/>
                  <a:gd name="connsiteY216" fmla="*/ 841212 h 1509906"/>
                  <a:gd name="connsiteX217" fmla="*/ 513009 w 1034979"/>
                  <a:gd name="connsiteY217" fmla="*/ 827877 h 1509906"/>
                  <a:gd name="connsiteX218" fmla="*/ 503484 w 1034979"/>
                  <a:gd name="connsiteY218" fmla="*/ 351627 h 1509906"/>
                  <a:gd name="connsiteX219" fmla="*/ 499674 w 1034979"/>
                  <a:gd name="connsiteY219" fmla="*/ 60162 h 1509906"/>
                  <a:gd name="connsiteX220" fmla="*/ 490149 w 1034979"/>
                  <a:gd name="connsiteY220" fmla="*/ 33492 h 1509906"/>
                  <a:gd name="connsiteX221" fmla="*/ 488244 w 1034979"/>
                  <a:gd name="connsiteY221" fmla="*/ 27777 h 1509906"/>
                  <a:gd name="connsiteX222" fmla="*/ 484434 w 1034979"/>
                  <a:gd name="connsiteY222" fmla="*/ 22062 h 1509906"/>
                  <a:gd name="connsiteX223" fmla="*/ 478719 w 1034979"/>
                  <a:gd name="connsiteY223" fmla="*/ 10632 h 1509906"/>
                  <a:gd name="connsiteX224" fmla="*/ 473004 w 1034979"/>
                  <a:gd name="connsiteY224" fmla="*/ 6822 h 1509906"/>
                  <a:gd name="connsiteX225" fmla="*/ 469194 w 1034979"/>
                  <a:gd name="connsiteY225" fmla="*/ 1107 h 1509906"/>
                  <a:gd name="connsiteX226" fmla="*/ 429189 w 1034979"/>
                  <a:gd name="connsiteY226" fmla="*/ 4917 h 1509906"/>
                  <a:gd name="connsiteX227" fmla="*/ 421569 w 1034979"/>
                  <a:gd name="connsiteY227" fmla="*/ 16347 h 1509906"/>
                  <a:gd name="connsiteX228" fmla="*/ 417759 w 1034979"/>
                  <a:gd name="connsiteY228" fmla="*/ 22062 h 1509906"/>
                  <a:gd name="connsiteX229" fmla="*/ 419664 w 1034979"/>
                  <a:gd name="connsiteY229" fmla="*/ 54447 h 1509906"/>
                  <a:gd name="connsiteX230" fmla="*/ 423474 w 1034979"/>
                  <a:gd name="connsiteY230" fmla="*/ 65877 h 1509906"/>
                  <a:gd name="connsiteX231" fmla="*/ 425379 w 1034979"/>
                  <a:gd name="connsiteY231" fmla="*/ 71592 h 1509906"/>
                  <a:gd name="connsiteX232" fmla="*/ 425379 w 1034979"/>
                  <a:gd name="connsiteY232" fmla="*/ 77307 h 1509906"/>
                  <a:gd name="connsiteX233" fmla="*/ 429189 w 1034979"/>
                  <a:gd name="connsiteY233" fmla="*/ 231612 h 1509906"/>
                  <a:gd name="connsiteX234" fmla="*/ 440619 w 1034979"/>
                  <a:gd name="connsiteY234" fmla="*/ 414492 h 1509906"/>
                  <a:gd name="connsiteX235" fmla="*/ 425379 w 1034979"/>
                  <a:gd name="connsiteY235" fmla="*/ 711672 h 1509906"/>
                  <a:gd name="connsiteX236" fmla="*/ 417759 w 1034979"/>
                  <a:gd name="connsiteY236" fmla="*/ 839307 h 1509906"/>
                  <a:gd name="connsiteX237" fmla="*/ 413949 w 1034979"/>
                  <a:gd name="connsiteY237" fmla="*/ 856452 h 1509906"/>
                  <a:gd name="connsiteX238" fmla="*/ 417759 w 1034979"/>
                  <a:gd name="connsiteY238" fmla="*/ 877407 h 1509906"/>
                  <a:gd name="connsiteX239" fmla="*/ 421569 w 1034979"/>
                  <a:gd name="connsiteY239" fmla="*/ 883122 h 1509906"/>
                  <a:gd name="connsiteX240" fmla="*/ 425379 w 1034979"/>
                  <a:gd name="connsiteY240" fmla="*/ 894552 h 1509906"/>
                  <a:gd name="connsiteX241" fmla="*/ 423474 w 1034979"/>
                  <a:gd name="connsiteY241" fmla="*/ 921222 h 1509906"/>
                  <a:gd name="connsiteX242" fmla="*/ 417759 w 1034979"/>
                  <a:gd name="connsiteY242" fmla="*/ 923127 h 1509906"/>
                  <a:gd name="connsiteX243" fmla="*/ 412044 w 1034979"/>
                  <a:gd name="connsiteY243" fmla="*/ 926937 h 1509906"/>
                  <a:gd name="connsiteX244" fmla="*/ 421569 w 1034979"/>
                  <a:gd name="connsiteY244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16769 w 1034979"/>
                  <a:gd name="connsiteY22" fmla="*/ 896457 h 1509906"/>
                  <a:gd name="connsiteX23" fmla="*/ 111054 w 1034979"/>
                  <a:gd name="connsiteY23" fmla="*/ 890742 h 1509906"/>
                  <a:gd name="connsiteX24" fmla="*/ 84384 w 1034979"/>
                  <a:gd name="connsiteY24" fmla="*/ 865977 h 1509906"/>
                  <a:gd name="connsiteX25" fmla="*/ 78669 w 1034979"/>
                  <a:gd name="connsiteY25" fmla="*/ 864072 h 1509906"/>
                  <a:gd name="connsiteX26" fmla="*/ 59619 w 1034979"/>
                  <a:gd name="connsiteY26" fmla="*/ 867882 h 1509906"/>
                  <a:gd name="connsiteX27" fmla="*/ 53904 w 1034979"/>
                  <a:gd name="connsiteY27" fmla="*/ 871692 h 1509906"/>
                  <a:gd name="connsiteX28" fmla="*/ 50094 w 1034979"/>
                  <a:gd name="connsiteY28" fmla="*/ 877407 h 1509906"/>
                  <a:gd name="connsiteX29" fmla="*/ 46284 w 1034979"/>
                  <a:gd name="connsiteY29" fmla="*/ 888837 h 1509906"/>
                  <a:gd name="connsiteX30" fmla="*/ 50094 w 1034979"/>
                  <a:gd name="connsiteY30" fmla="*/ 926937 h 1509906"/>
                  <a:gd name="connsiteX31" fmla="*/ 53904 w 1034979"/>
                  <a:gd name="connsiteY31" fmla="*/ 932652 h 1509906"/>
                  <a:gd name="connsiteX32" fmla="*/ 59619 w 1034979"/>
                  <a:gd name="connsiteY32" fmla="*/ 936462 h 1509906"/>
                  <a:gd name="connsiteX33" fmla="*/ 63429 w 1034979"/>
                  <a:gd name="connsiteY33" fmla="*/ 942177 h 1509906"/>
                  <a:gd name="connsiteX34" fmla="*/ 80574 w 1034979"/>
                  <a:gd name="connsiteY34" fmla="*/ 951702 h 1509906"/>
                  <a:gd name="connsiteX35" fmla="*/ 103434 w 1034979"/>
                  <a:gd name="connsiteY35" fmla="*/ 953607 h 1509906"/>
                  <a:gd name="connsiteX36" fmla="*/ 124389 w 1034979"/>
                  <a:gd name="connsiteY36" fmla="*/ 959322 h 1509906"/>
                  <a:gd name="connsiteX37" fmla="*/ 130104 w 1034979"/>
                  <a:gd name="connsiteY37" fmla="*/ 961227 h 1509906"/>
                  <a:gd name="connsiteX38" fmla="*/ 135819 w 1034979"/>
                  <a:gd name="connsiteY38" fmla="*/ 966942 h 1509906"/>
                  <a:gd name="connsiteX39" fmla="*/ 143439 w 1034979"/>
                  <a:gd name="connsiteY39" fmla="*/ 968847 h 1509906"/>
                  <a:gd name="connsiteX40" fmla="*/ 166299 w 1034979"/>
                  <a:gd name="connsiteY40" fmla="*/ 972657 h 1509906"/>
                  <a:gd name="connsiteX41" fmla="*/ 191064 w 1034979"/>
                  <a:gd name="connsiteY41" fmla="*/ 978372 h 1509906"/>
                  <a:gd name="connsiteX42" fmla="*/ 208209 w 1034979"/>
                  <a:gd name="connsiteY42" fmla="*/ 984087 h 1509906"/>
                  <a:gd name="connsiteX43" fmla="*/ 213924 w 1034979"/>
                  <a:gd name="connsiteY43" fmla="*/ 985992 h 1509906"/>
                  <a:gd name="connsiteX44" fmla="*/ 229164 w 1034979"/>
                  <a:gd name="connsiteY44" fmla="*/ 989802 h 1509906"/>
                  <a:gd name="connsiteX45" fmla="*/ 248214 w 1034979"/>
                  <a:gd name="connsiteY45" fmla="*/ 995517 h 1509906"/>
                  <a:gd name="connsiteX46" fmla="*/ 253929 w 1034979"/>
                  <a:gd name="connsiteY46" fmla="*/ 999327 h 1509906"/>
                  <a:gd name="connsiteX47" fmla="*/ 267264 w 1034979"/>
                  <a:gd name="connsiteY47" fmla="*/ 1014567 h 1509906"/>
                  <a:gd name="connsiteX48" fmla="*/ 272979 w 1034979"/>
                  <a:gd name="connsiteY48" fmla="*/ 1033617 h 1509906"/>
                  <a:gd name="connsiteX49" fmla="*/ 274884 w 1034979"/>
                  <a:gd name="connsiteY49" fmla="*/ 1039332 h 1509906"/>
                  <a:gd name="connsiteX50" fmla="*/ 276789 w 1034979"/>
                  <a:gd name="connsiteY50" fmla="*/ 1045047 h 1509906"/>
                  <a:gd name="connsiteX51" fmla="*/ 278694 w 1034979"/>
                  <a:gd name="connsiteY51" fmla="*/ 1069812 h 1509906"/>
                  <a:gd name="connsiteX52" fmla="*/ 280599 w 1034979"/>
                  <a:gd name="connsiteY52" fmla="*/ 1075527 h 1509906"/>
                  <a:gd name="connsiteX53" fmla="*/ 278694 w 1034979"/>
                  <a:gd name="connsiteY53" fmla="*/ 1094577 h 1509906"/>
                  <a:gd name="connsiteX54" fmla="*/ 276789 w 1034979"/>
                  <a:gd name="connsiteY54" fmla="*/ 1104102 h 1509906"/>
                  <a:gd name="connsiteX55" fmla="*/ 263454 w 1034979"/>
                  <a:gd name="connsiteY55" fmla="*/ 1117437 h 1509906"/>
                  <a:gd name="connsiteX56" fmla="*/ 252024 w 1034979"/>
                  <a:gd name="connsiteY56" fmla="*/ 1125057 h 1509906"/>
                  <a:gd name="connsiteX57" fmla="*/ 240594 w 1034979"/>
                  <a:gd name="connsiteY57" fmla="*/ 1128867 h 1509906"/>
                  <a:gd name="connsiteX58" fmla="*/ 126294 w 1034979"/>
                  <a:gd name="connsiteY58" fmla="*/ 1128867 h 1509906"/>
                  <a:gd name="connsiteX59" fmla="*/ 120579 w 1034979"/>
                  <a:gd name="connsiteY59" fmla="*/ 1130772 h 1509906"/>
                  <a:gd name="connsiteX60" fmla="*/ 105339 w 1034979"/>
                  <a:gd name="connsiteY60" fmla="*/ 1132677 h 1509906"/>
                  <a:gd name="connsiteX61" fmla="*/ 88194 w 1034979"/>
                  <a:gd name="connsiteY61" fmla="*/ 1138392 h 1509906"/>
                  <a:gd name="connsiteX62" fmla="*/ 82479 w 1034979"/>
                  <a:gd name="connsiteY62" fmla="*/ 1140297 h 1509906"/>
                  <a:gd name="connsiteX63" fmla="*/ 76764 w 1034979"/>
                  <a:gd name="connsiteY63" fmla="*/ 1144107 h 1509906"/>
                  <a:gd name="connsiteX64" fmla="*/ 65334 w 1034979"/>
                  <a:gd name="connsiteY64" fmla="*/ 1146012 h 1509906"/>
                  <a:gd name="connsiteX65" fmla="*/ 27234 w 1034979"/>
                  <a:gd name="connsiteY65" fmla="*/ 1147917 h 1509906"/>
                  <a:gd name="connsiteX66" fmla="*/ 15804 w 1034979"/>
                  <a:gd name="connsiteY66" fmla="*/ 1153632 h 1509906"/>
                  <a:gd name="connsiteX67" fmla="*/ 6279 w 1034979"/>
                  <a:gd name="connsiteY67" fmla="*/ 1163157 h 1509906"/>
                  <a:gd name="connsiteX68" fmla="*/ 4374 w 1034979"/>
                  <a:gd name="connsiteY68" fmla="*/ 1168872 h 1509906"/>
                  <a:gd name="connsiteX69" fmla="*/ 564 w 1034979"/>
                  <a:gd name="connsiteY69" fmla="*/ 1174587 h 1509906"/>
                  <a:gd name="connsiteX70" fmla="*/ 6279 w 1034979"/>
                  <a:gd name="connsiteY70" fmla="*/ 1206972 h 1509906"/>
                  <a:gd name="connsiteX71" fmla="*/ 11994 w 1034979"/>
                  <a:gd name="connsiteY71" fmla="*/ 1210782 h 1509906"/>
                  <a:gd name="connsiteX72" fmla="*/ 17709 w 1034979"/>
                  <a:gd name="connsiteY72" fmla="*/ 1212687 h 1509906"/>
                  <a:gd name="connsiteX73" fmla="*/ 145344 w 1034979"/>
                  <a:gd name="connsiteY73" fmla="*/ 1210782 h 1509906"/>
                  <a:gd name="connsiteX74" fmla="*/ 152964 w 1034979"/>
                  <a:gd name="connsiteY74" fmla="*/ 1208877 h 1509906"/>
                  <a:gd name="connsiteX75" fmla="*/ 303459 w 1034979"/>
                  <a:gd name="connsiteY75" fmla="*/ 1203162 h 1509906"/>
                  <a:gd name="connsiteX76" fmla="*/ 318699 w 1034979"/>
                  <a:gd name="connsiteY76" fmla="*/ 1210782 h 1509906"/>
                  <a:gd name="connsiteX77" fmla="*/ 330129 w 1034979"/>
                  <a:gd name="connsiteY77" fmla="*/ 1216497 h 1509906"/>
                  <a:gd name="connsiteX78" fmla="*/ 333939 w 1034979"/>
                  <a:gd name="connsiteY78" fmla="*/ 1222212 h 1509906"/>
                  <a:gd name="connsiteX79" fmla="*/ 339654 w 1034979"/>
                  <a:gd name="connsiteY79" fmla="*/ 1224117 h 1509906"/>
                  <a:gd name="connsiteX80" fmla="*/ 351084 w 1034979"/>
                  <a:gd name="connsiteY80" fmla="*/ 1231737 h 1509906"/>
                  <a:gd name="connsiteX81" fmla="*/ 356799 w 1034979"/>
                  <a:gd name="connsiteY81" fmla="*/ 1235547 h 1509906"/>
                  <a:gd name="connsiteX82" fmla="*/ 360609 w 1034979"/>
                  <a:gd name="connsiteY82" fmla="*/ 1241262 h 1509906"/>
                  <a:gd name="connsiteX83" fmla="*/ 366324 w 1034979"/>
                  <a:gd name="connsiteY83" fmla="*/ 1252692 h 1509906"/>
                  <a:gd name="connsiteX84" fmla="*/ 362514 w 1034979"/>
                  <a:gd name="connsiteY84" fmla="*/ 1279362 h 1509906"/>
                  <a:gd name="connsiteX85" fmla="*/ 358704 w 1034979"/>
                  <a:gd name="connsiteY85" fmla="*/ 1285077 h 1509906"/>
                  <a:gd name="connsiteX86" fmla="*/ 356799 w 1034979"/>
                  <a:gd name="connsiteY86" fmla="*/ 1290792 h 1509906"/>
                  <a:gd name="connsiteX87" fmla="*/ 352989 w 1034979"/>
                  <a:gd name="connsiteY87" fmla="*/ 1296507 h 1509906"/>
                  <a:gd name="connsiteX88" fmla="*/ 351084 w 1034979"/>
                  <a:gd name="connsiteY88" fmla="*/ 1302222 h 1509906"/>
                  <a:gd name="connsiteX89" fmla="*/ 347274 w 1034979"/>
                  <a:gd name="connsiteY89" fmla="*/ 1307937 h 1509906"/>
                  <a:gd name="connsiteX90" fmla="*/ 330129 w 1034979"/>
                  <a:gd name="connsiteY90" fmla="*/ 1374612 h 1509906"/>
                  <a:gd name="connsiteX91" fmla="*/ 328224 w 1034979"/>
                  <a:gd name="connsiteY91" fmla="*/ 1426047 h 1509906"/>
                  <a:gd name="connsiteX92" fmla="*/ 330129 w 1034979"/>
                  <a:gd name="connsiteY92" fmla="*/ 1450812 h 1509906"/>
                  <a:gd name="connsiteX93" fmla="*/ 332034 w 1034979"/>
                  <a:gd name="connsiteY93" fmla="*/ 1456527 h 1509906"/>
                  <a:gd name="connsiteX94" fmla="*/ 335844 w 1034979"/>
                  <a:gd name="connsiteY94" fmla="*/ 1460337 h 1509906"/>
                  <a:gd name="connsiteX95" fmla="*/ 364419 w 1034979"/>
                  <a:gd name="connsiteY95" fmla="*/ 1506057 h 1509906"/>
                  <a:gd name="connsiteX96" fmla="*/ 387279 w 1034979"/>
                  <a:gd name="connsiteY96" fmla="*/ 1507962 h 1509906"/>
                  <a:gd name="connsiteX97" fmla="*/ 392994 w 1034979"/>
                  <a:gd name="connsiteY97" fmla="*/ 1502247 h 1509906"/>
                  <a:gd name="connsiteX98" fmla="*/ 394899 w 1034979"/>
                  <a:gd name="connsiteY98" fmla="*/ 1490817 h 1509906"/>
                  <a:gd name="connsiteX99" fmla="*/ 396804 w 1034979"/>
                  <a:gd name="connsiteY99" fmla="*/ 1485102 h 1509906"/>
                  <a:gd name="connsiteX100" fmla="*/ 398709 w 1034979"/>
                  <a:gd name="connsiteY100" fmla="*/ 1467957 h 1509906"/>
                  <a:gd name="connsiteX101" fmla="*/ 400614 w 1034979"/>
                  <a:gd name="connsiteY101" fmla="*/ 1454622 h 1509906"/>
                  <a:gd name="connsiteX102" fmla="*/ 404424 w 1034979"/>
                  <a:gd name="connsiteY102" fmla="*/ 1397472 h 1509906"/>
                  <a:gd name="connsiteX103" fmla="*/ 410139 w 1034979"/>
                  <a:gd name="connsiteY103" fmla="*/ 1386042 h 1509906"/>
                  <a:gd name="connsiteX104" fmla="*/ 413949 w 1034979"/>
                  <a:gd name="connsiteY104" fmla="*/ 1372707 h 1509906"/>
                  <a:gd name="connsiteX105" fmla="*/ 415854 w 1034979"/>
                  <a:gd name="connsiteY105" fmla="*/ 1366992 h 1509906"/>
                  <a:gd name="connsiteX106" fmla="*/ 417759 w 1034979"/>
                  <a:gd name="connsiteY106" fmla="*/ 1353657 h 1509906"/>
                  <a:gd name="connsiteX107" fmla="*/ 421569 w 1034979"/>
                  <a:gd name="connsiteY107" fmla="*/ 1342227 h 1509906"/>
                  <a:gd name="connsiteX108" fmla="*/ 427284 w 1034979"/>
                  <a:gd name="connsiteY108" fmla="*/ 1328892 h 1509906"/>
                  <a:gd name="connsiteX109" fmla="*/ 436809 w 1034979"/>
                  <a:gd name="connsiteY109" fmla="*/ 1317462 h 1509906"/>
                  <a:gd name="connsiteX110" fmla="*/ 450144 w 1034979"/>
                  <a:gd name="connsiteY110" fmla="*/ 1302222 h 1509906"/>
                  <a:gd name="connsiteX111" fmla="*/ 457764 w 1034979"/>
                  <a:gd name="connsiteY111" fmla="*/ 1290792 h 1509906"/>
                  <a:gd name="connsiteX112" fmla="*/ 461574 w 1034979"/>
                  <a:gd name="connsiteY112" fmla="*/ 1279362 h 1509906"/>
                  <a:gd name="connsiteX113" fmla="*/ 465384 w 1034979"/>
                  <a:gd name="connsiteY113" fmla="*/ 1264122 h 1509906"/>
                  <a:gd name="connsiteX114" fmla="*/ 467289 w 1034979"/>
                  <a:gd name="connsiteY114" fmla="*/ 1258407 h 1509906"/>
                  <a:gd name="connsiteX115" fmla="*/ 507294 w 1034979"/>
                  <a:gd name="connsiteY115" fmla="*/ 1252692 h 1509906"/>
                  <a:gd name="connsiteX116" fmla="*/ 535869 w 1034979"/>
                  <a:gd name="connsiteY116" fmla="*/ 1243167 h 1509906"/>
                  <a:gd name="connsiteX117" fmla="*/ 541584 w 1034979"/>
                  <a:gd name="connsiteY117" fmla="*/ 1241262 h 1509906"/>
                  <a:gd name="connsiteX118" fmla="*/ 547299 w 1034979"/>
                  <a:gd name="connsiteY118" fmla="*/ 1239357 h 1509906"/>
                  <a:gd name="connsiteX119" fmla="*/ 554919 w 1034979"/>
                  <a:gd name="connsiteY119" fmla="*/ 1237452 h 1509906"/>
                  <a:gd name="connsiteX120" fmla="*/ 573969 w 1034979"/>
                  <a:gd name="connsiteY120" fmla="*/ 1229832 h 1509906"/>
                  <a:gd name="connsiteX121" fmla="*/ 585399 w 1034979"/>
                  <a:gd name="connsiteY121" fmla="*/ 1226022 h 1509906"/>
                  <a:gd name="connsiteX122" fmla="*/ 720654 w 1034979"/>
                  <a:gd name="connsiteY122" fmla="*/ 1309842 h 1509906"/>
                  <a:gd name="connsiteX123" fmla="*/ 733989 w 1034979"/>
                  <a:gd name="connsiteY123" fmla="*/ 1319367 h 1509906"/>
                  <a:gd name="connsiteX124" fmla="*/ 743514 w 1034979"/>
                  <a:gd name="connsiteY124" fmla="*/ 1321272 h 1509906"/>
                  <a:gd name="connsiteX125" fmla="*/ 749229 w 1034979"/>
                  <a:gd name="connsiteY125" fmla="*/ 1323177 h 1509906"/>
                  <a:gd name="connsiteX126" fmla="*/ 762564 w 1034979"/>
                  <a:gd name="connsiteY126" fmla="*/ 1328892 h 1509906"/>
                  <a:gd name="connsiteX127" fmla="*/ 777804 w 1034979"/>
                  <a:gd name="connsiteY127" fmla="*/ 1326987 h 1509906"/>
                  <a:gd name="connsiteX128" fmla="*/ 789234 w 1034979"/>
                  <a:gd name="connsiteY128" fmla="*/ 1321272 h 1509906"/>
                  <a:gd name="connsiteX129" fmla="*/ 794949 w 1034979"/>
                  <a:gd name="connsiteY129" fmla="*/ 1319367 h 1509906"/>
                  <a:gd name="connsiteX130" fmla="*/ 802569 w 1034979"/>
                  <a:gd name="connsiteY130" fmla="*/ 1302222 h 1509906"/>
                  <a:gd name="connsiteX131" fmla="*/ 800664 w 1034979"/>
                  <a:gd name="connsiteY131" fmla="*/ 1277457 h 1509906"/>
                  <a:gd name="connsiteX132" fmla="*/ 798759 w 1034979"/>
                  <a:gd name="connsiteY132" fmla="*/ 1271742 h 1509906"/>
                  <a:gd name="connsiteX133" fmla="*/ 796854 w 1034979"/>
                  <a:gd name="connsiteY133" fmla="*/ 1264122 h 1509906"/>
                  <a:gd name="connsiteX134" fmla="*/ 783519 w 1034979"/>
                  <a:gd name="connsiteY134" fmla="*/ 1246977 h 1509906"/>
                  <a:gd name="connsiteX135" fmla="*/ 773994 w 1034979"/>
                  <a:gd name="connsiteY135" fmla="*/ 1241262 h 1509906"/>
                  <a:gd name="connsiteX136" fmla="*/ 648264 w 1034979"/>
                  <a:gd name="connsiteY136" fmla="*/ 1149822 h 1509906"/>
                  <a:gd name="connsiteX137" fmla="*/ 644454 w 1034979"/>
                  <a:gd name="connsiteY137" fmla="*/ 1132677 h 1509906"/>
                  <a:gd name="connsiteX138" fmla="*/ 646359 w 1034979"/>
                  <a:gd name="connsiteY138" fmla="*/ 1125057 h 1509906"/>
                  <a:gd name="connsiteX139" fmla="*/ 650169 w 1034979"/>
                  <a:gd name="connsiteY139" fmla="*/ 1107912 h 1509906"/>
                  <a:gd name="connsiteX140" fmla="*/ 653979 w 1034979"/>
                  <a:gd name="connsiteY140" fmla="*/ 1102197 h 1509906"/>
                  <a:gd name="connsiteX141" fmla="*/ 655884 w 1034979"/>
                  <a:gd name="connsiteY141" fmla="*/ 1096482 h 1509906"/>
                  <a:gd name="connsiteX142" fmla="*/ 661599 w 1034979"/>
                  <a:gd name="connsiteY142" fmla="*/ 1094577 h 1509906"/>
                  <a:gd name="connsiteX143" fmla="*/ 671124 w 1034979"/>
                  <a:gd name="connsiteY143" fmla="*/ 1083147 h 1509906"/>
                  <a:gd name="connsiteX144" fmla="*/ 724464 w 1034979"/>
                  <a:gd name="connsiteY144" fmla="*/ 1075527 h 1509906"/>
                  <a:gd name="connsiteX145" fmla="*/ 842574 w 1034979"/>
                  <a:gd name="connsiteY145" fmla="*/ 1077432 h 1509906"/>
                  <a:gd name="connsiteX146" fmla="*/ 871149 w 1034979"/>
                  <a:gd name="connsiteY146" fmla="*/ 1079337 h 1509906"/>
                  <a:gd name="connsiteX147" fmla="*/ 899724 w 1034979"/>
                  <a:gd name="connsiteY147" fmla="*/ 1085052 h 1509906"/>
                  <a:gd name="connsiteX148" fmla="*/ 922584 w 1034979"/>
                  <a:gd name="connsiteY148" fmla="*/ 1088862 h 1509906"/>
                  <a:gd name="connsiteX149" fmla="*/ 951159 w 1034979"/>
                  <a:gd name="connsiteY149" fmla="*/ 1094577 h 1509906"/>
                  <a:gd name="connsiteX150" fmla="*/ 956874 w 1034979"/>
                  <a:gd name="connsiteY150" fmla="*/ 1094577 h 1509906"/>
                  <a:gd name="connsiteX151" fmla="*/ 1002594 w 1034979"/>
                  <a:gd name="connsiteY151" fmla="*/ 1092672 h 1509906"/>
                  <a:gd name="connsiteX152" fmla="*/ 1031169 w 1034979"/>
                  <a:gd name="connsiteY152" fmla="*/ 1085052 h 1509906"/>
                  <a:gd name="connsiteX153" fmla="*/ 1034979 w 1034979"/>
                  <a:gd name="connsiteY153" fmla="*/ 1079337 h 1509906"/>
                  <a:gd name="connsiteX154" fmla="*/ 1033074 w 1034979"/>
                  <a:gd name="connsiteY154" fmla="*/ 1060287 h 1509906"/>
                  <a:gd name="connsiteX155" fmla="*/ 1027359 w 1034979"/>
                  <a:gd name="connsiteY155" fmla="*/ 1056477 h 1509906"/>
                  <a:gd name="connsiteX156" fmla="*/ 1012119 w 1034979"/>
                  <a:gd name="connsiteY156" fmla="*/ 1054572 h 1509906"/>
                  <a:gd name="connsiteX157" fmla="*/ 1006404 w 1034979"/>
                  <a:gd name="connsiteY157" fmla="*/ 1052667 h 1509906"/>
                  <a:gd name="connsiteX158" fmla="*/ 998784 w 1034979"/>
                  <a:gd name="connsiteY158" fmla="*/ 1050762 h 1509906"/>
                  <a:gd name="connsiteX159" fmla="*/ 987354 w 1034979"/>
                  <a:gd name="connsiteY159" fmla="*/ 1043142 h 1509906"/>
                  <a:gd name="connsiteX160" fmla="*/ 975924 w 1034979"/>
                  <a:gd name="connsiteY160" fmla="*/ 1039332 h 1509906"/>
                  <a:gd name="connsiteX161" fmla="*/ 970209 w 1034979"/>
                  <a:gd name="connsiteY161" fmla="*/ 1037427 h 1509906"/>
                  <a:gd name="connsiteX162" fmla="*/ 962589 w 1034979"/>
                  <a:gd name="connsiteY162" fmla="*/ 1035522 h 1509906"/>
                  <a:gd name="connsiteX163" fmla="*/ 956874 w 1034979"/>
                  <a:gd name="connsiteY163" fmla="*/ 1033617 h 1509906"/>
                  <a:gd name="connsiteX164" fmla="*/ 935919 w 1034979"/>
                  <a:gd name="connsiteY164" fmla="*/ 1027902 h 1509906"/>
                  <a:gd name="connsiteX165" fmla="*/ 930204 w 1034979"/>
                  <a:gd name="connsiteY165" fmla="*/ 1025997 h 1509906"/>
                  <a:gd name="connsiteX166" fmla="*/ 825429 w 1034979"/>
                  <a:gd name="connsiteY166" fmla="*/ 1027902 h 1509906"/>
                  <a:gd name="connsiteX167" fmla="*/ 819714 w 1034979"/>
                  <a:gd name="connsiteY167" fmla="*/ 1029807 h 1509906"/>
                  <a:gd name="connsiteX168" fmla="*/ 730179 w 1034979"/>
                  <a:gd name="connsiteY168" fmla="*/ 1031712 h 1509906"/>
                  <a:gd name="connsiteX169" fmla="*/ 716844 w 1034979"/>
                  <a:gd name="connsiteY169" fmla="*/ 1035522 h 1509906"/>
                  <a:gd name="connsiteX170" fmla="*/ 695889 w 1034979"/>
                  <a:gd name="connsiteY170" fmla="*/ 1037427 h 1509906"/>
                  <a:gd name="connsiteX171" fmla="*/ 669219 w 1034979"/>
                  <a:gd name="connsiteY171" fmla="*/ 1039332 h 1509906"/>
                  <a:gd name="connsiteX172" fmla="*/ 669219 w 1034979"/>
                  <a:gd name="connsiteY172" fmla="*/ 1039332 h 1509906"/>
                  <a:gd name="connsiteX173" fmla="*/ 646359 w 1034979"/>
                  <a:gd name="connsiteY173" fmla="*/ 1043142 h 1509906"/>
                  <a:gd name="connsiteX174" fmla="*/ 642549 w 1034979"/>
                  <a:gd name="connsiteY174" fmla="*/ 1031712 h 1509906"/>
                  <a:gd name="connsiteX175" fmla="*/ 640644 w 1034979"/>
                  <a:gd name="connsiteY175" fmla="*/ 1025997 h 1509906"/>
                  <a:gd name="connsiteX176" fmla="*/ 642549 w 1034979"/>
                  <a:gd name="connsiteY176" fmla="*/ 1008852 h 1509906"/>
                  <a:gd name="connsiteX177" fmla="*/ 644454 w 1034979"/>
                  <a:gd name="connsiteY177" fmla="*/ 1003137 h 1509906"/>
                  <a:gd name="connsiteX178" fmla="*/ 661599 w 1034979"/>
                  <a:gd name="connsiteY178" fmla="*/ 993612 h 1509906"/>
                  <a:gd name="connsiteX179" fmla="*/ 673029 w 1034979"/>
                  <a:gd name="connsiteY179" fmla="*/ 985992 h 1509906"/>
                  <a:gd name="connsiteX180" fmla="*/ 674934 w 1034979"/>
                  <a:gd name="connsiteY180" fmla="*/ 980277 h 1509906"/>
                  <a:gd name="connsiteX181" fmla="*/ 680649 w 1034979"/>
                  <a:gd name="connsiteY181" fmla="*/ 978372 h 1509906"/>
                  <a:gd name="connsiteX182" fmla="*/ 686364 w 1034979"/>
                  <a:gd name="connsiteY182" fmla="*/ 974562 h 1509906"/>
                  <a:gd name="connsiteX183" fmla="*/ 695889 w 1034979"/>
                  <a:gd name="connsiteY183" fmla="*/ 965037 h 1509906"/>
                  <a:gd name="connsiteX184" fmla="*/ 705414 w 1034979"/>
                  <a:gd name="connsiteY184" fmla="*/ 953607 h 1509906"/>
                  <a:gd name="connsiteX185" fmla="*/ 716844 w 1034979"/>
                  <a:gd name="connsiteY185" fmla="*/ 945987 h 1509906"/>
                  <a:gd name="connsiteX186" fmla="*/ 732084 w 1034979"/>
                  <a:gd name="connsiteY186" fmla="*/ 932652 h 1509906"/>
                  <a:gd name="connsiteX187" fmla="*/ 741609 w 1034979"/>
                  <a:gd name="connsiteY187" fmla="*/ 921222 h 1509906"/>
                  <a:gd name="connsiteX188" fmla="*/ 753039 w 1034979"/>
                  <a:gd name="connsiteY188" fmla="*/ 911697 h 1509906"/>
                  <a:gd name="connsiteX189" fmla="*/ 758754 w 1034979"/>
                  <a:gd name="connsiteY189" fmla="*/ 900267 h 1509906"/>
                  <a:gd name="connsiteX190" fmla="*/ 760659 w 1034979"/>
                  <a:gd name="connsiteY190" fmla="*/ 894552 h 1509906"/>
                  <a:gd name="connsiteX191" fmla="*/ 766374 w 1034979"/>
                  <a:gd name="connsiteY191" fmla="*/ 883122 h 1509906"/>
                  <a:gd name="connsiteX192" fmla="*/ 764469 w 1034979"/>
                  <a:gd name="connsiteY192" fmla="*/ 867882 h 1509906"/>
                  <a:gd name="connsiteX193" fmla="*/ 758754 w 1034979"/>
                  <a:gd name="connsiteY193" fmla="*/ 865977 h 1509906"/>
                  <a:gd name="connsiteX194" fmla="*/ 737799 w 1034979"/>
                  <a:gd name="connsiteY194" fmla="*/ 867882 h 1509906"/>
                  <a:gd name="connsiteX195" fmla="*/ 732084 w 1034979"/>
                  <a:gd name="connsiteY195" fmla="*/ 871692 h 1509906"/>
                  <a:gd name="connsiteX196" fmla="*/ 720654 w 1034979"/>
                  <a:gd name="connsiteY196" fmla="*/ 875502 h 1509906"/>
                  <a:gd name="connsiteX197" fmla="*/ 716844 w 1034979"/>
                  <a:gd name="connsiteY197" fmla="*/ 881217 h 1509906"/>
                  <a:gd name="connsiteX198" fmla="*/ 711129 w 1034979"/>
                  <a:gd name="connsiteY198" fmla="*/ 883122 h 1509906"/>
                  <a:gd name="connsiteX199" fmla="*/ 705414 w 1034979"/>
                  <a:gd name="connsiteY199" fmla="*/ 886932 h 1509906"/>
                  <a:gd name="connsiteX200" fmla="*/ 699699 w 1034979"/>
                  <a:gd name="connsiteY200" fmla="*/ 892647 h 1509906"/>
                  <a:gd name="connsiteX201" fmla="*/ 692079 w 1034979"/>
                  <a:gd name="connsiteY201" fmla="*/ 896457 h 1509906"/>
                  <a:gd name="connsiteX202" fmla="*/ 650169 w 1034979"/>
                  <a:gd name="connsiteY202" fmla="*/ 925032 h 1509906"/>
                  <a:gd name="connsiteX203" fmla="*/ 636834 w 1034979"/>
                  <a:gd name="connsiteY203" fmla="*/ 936462 h 1509906"/>
                  <a:gd name="connsiteX204" fmla="*/ 627309 w 1034979"/>
                  <a:gd name="connsiteY204" fmla="*/ 953607 h 1509906"/>
                  <a:gd name="connsiteX205" fmla="*/ 602544 w 1034979"/>
                  <a:gd name="connsiteY205" fmla="*/ 959322 h 1509906"/>
                  <a:gd name="connsiteX206" fmla="*/ 589209 w 1034979"/>
                  <a:gd name="connsiteY206" fmla="*/ 963132 h 1509906"/>
                  <a:gd name="connsiteX207" fmla="*/ 573969 w 1034979"/>
                  <a:gd name="connsiteY207" fmla="*/ 961227 h 1509906"/>
                  <a:gd name="connsiteX208" fmla="*/ 562539 w 1034979"/>
                  <a:gd name="connsiteY208" fmla="*/ 957417 h 1509906"/>
                  <a:gd name="connsiteX209" fmla="*/ 551109 w 1034979"/>
                  <a:gd name="connsiteY209" fmla="*/ 953607 h 1509906"/>
                  <a:gd name="connsiteX210" fmla="*/ 539679 w 1034979"/>
                  <a:gd name="connsiteY210" fmla="*/ 949797 h 1509906"/>
                  <a:gd name="connsiteX211" fmla="*/ 533964 w 1034979"/>
                  <a:gd name="connsiteY211" fmla="*/ 947892 h 1509906"/>
                  <a:gd name="connsiteX212" fmla="*/ 528249 w 1034979"/>
                  <a:gd name="connsiteY212" fmla="*/ 944082 h 1509906"/>
                  <a:gd name="connsiteX213" fmla="*/ 516819 w 1034979"/>
                  <a:gd name="connsiteY213" fmla="*/ 938367 h 1509906"/>
                  <a:gd name="connsiteX214" fmla="*/ 509199 w 1034979"/>
                  <a:gd name="connsiteY214" fmla="*/ 926937 h 1509906"/>
                  <a:gd name="connsiteX215" fmla="*/ 505389 w 1034979"/>
                  <a:gd name="connsiteY215" fmla="*/ 905982 h 1509906"/>
                  <a:gd name="connsiteX216" fmla="*/ 507294 w 1034979"/>
                  <a:gd name="connsiteY216" fmla="*/ 841212 h 1509906"/>
                  <a:gd name="connsiteX217" fmla="*/ 513009 w 1034979"/>
                  <a:gd name="connsiteY217" fmla="*/ 798220 h 1509906"/>
                  <a:gd name="connsiteX218" fmla="*/ 503484 w 1034979"/>
                  <a:gd name="connsiteY218" fmla="*/ 351627 h 1509906"/>
                  <a:gd name="connsiteX219" fmla="*/ 499674 w 1034979"/>
                  <a:gd name="connsiteY219" fmla="*/ 60162 h 1509906"/>
                  <a:gd name="connsiteX220" fmla="*/ 490149 w 1034979"/>
                  <a:gd name="connsiteY220" fmla="*/ 33492 h 1509906"/>
                  <a:gd name="connsiteX221" fmla="*/ 488244 w 1034979"/>
                  <a:gd name="connsiteY221" fmla="*/ 27777 h 1509906"/>
                  <a:gd name="connsiteX222" fmla="*/ 484434 w 1034979"/>
                  <a:gd name="connsiteY222" fmla="*/ 22062 h 1509906"/>
                  <a:gd name="connsiteX223" fmla="*/ 478719 w 1034979"/>
                  <a:gd name="connsiteY223" fmla="*/ 10632 h 1509906"/>
                  <a:gd name="connsiteX224" fmla="*/ 473004 w 1034979"/>
                  <a:gd name="connsiteY224" fmla="*/ 6822 h 1509906"/>
                  <a:gd name="connsiteX225" fmla="*/ 469194 w 1034979"/>
                  <a:gd name="connsiteY225" fmla="*/ 1107 h 1509906"/>
                  <a:gd name="connsiteX226" fmla="*/ 429189 w 1034979"/>
                  <a:gd name="connsiteY226" fmla="*/ 4917 h 1509906"/>
                  <a:gd name="connsiteX227" fmla="*/ 421569 w 1034979"/>
                  <a:gd name="connsiteY227" fmla="*/ 16347 h 1509906"/>
                  <a:gd name="connsiteX228" fmla="*/ 417759 w 1034979"/>
                  <a:gd name="connsiteY228" fmla="*/ 22062 h 1509906"/>
                  <a:gd name="connsiteX229" fmla="*/ 419664 w 1034979"/>
                  <a:gd name="connsiteY229" fmla="*/ 54447 h 1509906"/>
                  <a:gd name="connsiteX230" fmla="*/ 423474 w 1034979"/>
                  <a:gd name="connsiteY230" fmla="*/ 65877 h 1509906"/>
                  <a:gd name="connsiteX231" fmla="*/ 425379 w 1034979"/>
                  <a:gd name="connsiteY231" fmla="*/ 71592 h 1509906"/>
                  <a:gd name="connsiteX232" fmla="*/ 425379 w 1034979"/>
                  <a:gd name="connsiteY232" fmla="*/ 77307 h 1509906"/>
                  <a:gd name="connsiteX233" fmla="*/ 429189 w 1034979"/>
                  <a:gd name="connsiteY233" fmla="*/ 231612 h 1509906"/>
                  <a:gd name="connsiteX234" fmla="*/ 440619 w 1034979"/>
                  <a:gd name="connsiteY234" fmla="*/ 414492 h 1509906"/>
                  <a:gd name="connsiteX235" fmla="*/ 425379 w 1034979"/>
                  <a:gd name="connsiteY235" fmla="*/ 711672 h 1509906"/>
                  <a:gd name="connsiteX236" fmla="*/ 417759 w 1034979"/>
                  <a:gd name="connsiteY236" fmla="*/ 839307 h 1509906"/>
                  <a:gd name="connsiteX237" fmla="*/ 413949 w 1034979"/>
                  <a:gd name="connsiteY237" fmla="*/ 856452 h 1509906"/>
                  <a:gd name="connsiteX238" fmla="*/ 417759 w 1034979"/>
                  <a:gd name="connsiteY238" fmla="*/ 877407 h 1509906"/>
                  <a:gd name="connsiteX239" fmla="*/ 421569 w 1034979"/>
                  <a:gd name="connsiteY239" fmla="*/ 883122 h 1509906"/>
                  <a:gd name="connsiteX240" fmla="*/ 425379 w 1034979"/>
                  <a:gd name="connsiteY240" fmla="*/ 894552 h 1509906"/>
                  <a:gd name="connsiteX241" fmla="*/ 423474 w 1034979"/>
                  <a:gd name="connsiteY241" fmla="*/ 921222 h 1509906"/>
                  <a:gd name="connsiteX242" fmla="*/ 417759 w 1034979"/>
                  <a:gd name="connsiteY242" fmla="*/ 923127 h 1509906"/>
                  <a:gd name="connsiteX243" fmla="*/ 412044 w 1034979"/>
                  <a:gd name="connsiteY243" fmla="*/ 926937 h 1509906"/>
                  <a:gd name="connsiteX244" fmla="*/ 421569 w 1034979"/>
                  <a:gd name="connsiteY244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16769 w 1034979"/>
                  <a:gd name="connsiteY22" fmla="*/ 896457 h 1509906"/>
                  <a:gd name="connsiteX23" fmla="*/ 111054 w 1034979"/>
                  <a:gd name="connsiteY23" fmla="*/ 890742 h 1509906"/>
                  <a:gd name="connsiteX24" fmla="*/ 84384 w 1034979"/>
                  <a:gd name="connsiteY24" fmla="*/ 865977 h 1509906"/>
                  <a:gd name="connsiteX25" fmla="*/ 78669 w 1034979"/>
                  <a:gd name="connsiteY25" fmla="*/ 864072 h 1509906"/>
                  <a:gd name="connsiteX26" fmla="*/ 59619 w 1034979"/>
                  <a:gd name="connsiteY26" fmla="*/ 867882 h 1509906"/>
                  <a:gd name="connsiteX27" fmla="*/ 53904 w 1034979"/>
                  <a:gd name="connsiteY27" fmla="*/ 871692 h 1509906"/>
                  <a:gd name="connsiteX28" fmla="*/ 50094 w 1034979"/>
                  <a:gd name="connsiteY28" fmla="*/ 877407 h 1509906"/>
                  <a:gd name="connsiteX29" fmla="*/ 46284 w 1034979"/>
                  <a:gd name="connsiteY29" fmla="*/ 888837 h 1509906"/>
                  <a:gd name="connsiteX30" fmla="*/ 50094 w 1034979"/>
                  <a:gd name="connsiteY30" fmla="*/ 926937 h 1509906"/>
                  <a:gd name="connsiteX31" fmla="*/ 53904 w 1034979"/>
                  <a:gd name="connsiteY31" fmla="*/ 932652 h 1509906"/>
                  <a:gd name="connsiteX32" fmla="*/ 59619 w 1034979"/>
                  <a:gd name="connsiteY32" fmla="*/ 936462 h 1509906"/>
                  <a:gd name="connsiteX33" fmla="*/ 63429 w 1034979"/>
                  <a:gd name="connsiteY33" fmla="*/ 942177 h 1509906"/>
                  <a:gd name="connsiteX34" fmla="*/ 80574 w 1034979"/>
                  <a:gd name="connsiteY34" fmla="*/ 951702 h 1509906"/>
                  <a:gd name="connsiteX35" fmla="*/ 103434 w 1034979"/>
                  <a:gd name="connsiteY35" fmla="*/ 953607 h 1509906"/>
                  <a:gd name="connsiteX36" fmla="*/ 124389 w 1034979"/>
                  <a:gd name="connsiteY36" fmla="*/ 959322 h 1509906"/>
                  <a:gd name="connsiteX37" fmla="*/ 130104 w 1034979"/>
                  <a:gd name="connsiteY37" fmla="*/ 961227 h 1509906"/>
                  <a:gd name="connsiteX38" fmla="*/ 135819 w 1034979"/>
                  <a:gd name="connsiteY38" fmla="*/ 966942 h 1509906"/>
                  <a:gd name="connsiteX39" fmla="*/ 143439 w 1034979"/>
                  <a:gd name="connsiteY39" fmla="*/ 968847 h 1509906"/>
                  <a:gd name="connsiteX40" fmla="*/ 166299 w 1034979"/>
                  <a:gd name="connsiteY40" fmla="*/ 972657 h 1509906"/>
                  <a:gd name="connsiteX41" fmla="*/ 191064 w 1034979"/>
                  <a:gd name="connsiteY41" fmla="*/ 978372 h 1509906"/>
                  <a:gd name="connsiteX42" fmla="*/ 208209 w 1034979"/>
                  <a:gd name="connsiteY42" fmla="*/ 984087 h 1509906"/>
                  <a:gd name="connsiteX43" fmla="*/ 213924 w 1034979"/>
                  <a:gd name="connsiteY43" fmla="*/ 985992 h 1509906"/>
                  <a:gd name="connsiteX44" fmla="*/ 229164 w 1034979"/>
                  <a:gd name="connsiteY44" fmla="*/ 989802 h 1509906"/>
                  <a:gd name="connsiteX45" fmla="*/ 248214 w 1034979"/>
                  <a:gd name="connsiteY45" fmla="*/ 995517 h 1509906"/>
                  <a:gd name="connsiteX46" fmla="*/ 253929 w 1034979"/>
                  <a:gd name="connsiteY46" fmla="*/ 999327 h 1509906"/>
                  <a:gd name="connsiteX47" fmla="*/ 267264 w 1034979"/>
                  <a:gd name="connsiteY47" fmla="*/ 1014567 h 1509906"/>
                  <a:gd name="connsiteX48" fmla="*/ 272979 w 1034979"/>
                  <a:gd name="connsiteY48" fmla="*/ 1033617 h 1509906"/>
                  <a:gd name="connsiteX49" fmla="*/ 274884 w 1034979"/>
                  <a:gd name="connsiteY49" fmla="*/ 1039332 h 1509906"/>
                  <a:gd name="connsiteX50" fmla="*/ 276789 w 1034979"/>
                  <a:gd name="connsiteY50" fmla="*/ 1045047 h 1509906"/>
                  <a:gd name="connsiteX51" fmla="*/ 278694 w 1034979"/>
                  <a:gd name="connsiteY51" fmla="*/ 1069812 h 1509906"/>
                  <a:gd name="connsiteX52" fmla="*/ 280599 w 1034979"/>
                  <a:gd name="connsiteY52" fmla="*/ 1075527 h 1509906"/>
                  <a:gd name="connsiteX53" fmla="*/ 278694 w 1034979"/>
                  <a:gd name="connsiteY53" fmla="*/ 1094577 h 1509906"/>
                  <a:gd name="connsiteX54" fmla="*/ 276789 w 1034979"/>
                  <a:gd name="connsiteY54" fmla="*/ 1104102 h 1509906"/>
                  <a:gd name="connsiteX55" fmla="*/ 263454 w 1034979"/>
                  <a:gd name="connsiteY55" fmla="*/ 1117437 h 1509906"/>
                  <a:gd name="connsiteX56" fmla="*/ 252024 w 1034979"/>
                  <a:gd name="connsiteY56" fmla="*/ 1125057 h 1509906"/>
                  <a:gd name="connsiteX57" fmla="*/ 240594 w 1034979"/>
                  <a:gd name="connsiteY57" fmla="*/ 1128867 h 1509906"/>
                  <a:gd name="connsiteX58" fmla="*/ 126294 w 1034979"/>
                  <a:gd name="connsiteY58" fmla="*/ 1128867 h 1509906"/>
                  <a:gd name="connsiteX59" fmla="*/ 120579 w 1034979"/>
                  <a:gd name="connsiteY59" fmla="*/ 1130772 h 1509906"/>
                  <a:gd name="connsiteX60" fmla="*/ 105339 w 1034979"/>
                  <a:gd name="connsiteY60" fmla="*/ 1132677 h 1509906"/>
                  <a:gd name="connsiteX61" fmla="*/ 88194 w 1034979"/>
                  <a:gd name="connsiteY61" fmla="*/ 1138392 h 1509906"/>
                  <a:gd name="connsiteX62" fmla="*/ 82479 w 1034979"/>
                  <a:gd name="connsiteY62" fmla="*/ 1140297 h 1509906"/>
                  <a:gd name="connsiteX63" fmla="*/ 76764 w 1034979"/>
                  <a:gd name="connsiteY63" fmla="*/ 1144107 h 1509906"/>
                  <a:gd name="connsiteX64" fmla="*/ 65334 w 1034979"/>
                  <a:gd name="connsiteY64" fmla="*/ 1146012 h 1509906"/>
                  <a:gd name="connsiteX65" fmla="*/ 27234 w 1034979"/>
                  <a:gd name="connsiteY65" fmla="*/ 1147917 h 1509906"/>
                  <a:gd name="connsiteX66" fmla="*/ 15804 w 1034979"/>
                  <a:gd name="connsiteY66" fmla="*/ 1153632 h 1509906"/>
                  <a:gd name="connsiteX67" fmla="*/ 6279 w 1034979"/>
                  <a:gd name="connsiteY67" fmla="*/ 1163157 h 1509906"/>
                  <a:gd name="connsiteX68" fmla="*/ 4374 w 1034979"/>
                  <a:gd name="connsiteY68" fmla="*/ 1168872 h 1509906"/>
                  <a:gd name="connsiteX69" fmla="*/ 564 w 1034979"/>
                  <a:gd name="connsiteY69" fmla="*/ 1174587 h 1509906"/>
                  <a:gd name="connsiteX70" fmla="*/ 6279 w 1034979"/>
                  <a:gd name="connsiteY70" fmla="*/ 1206972 h 1509906"/>
                  <a:gd name="connsiteX71" fmla="*/ 11994 w 1034979"/>
                  <a:gd name="connsiteY71" fmla="*/ 1210782 h 1509906"/>
                  <a:gd name="connsiteX72" fmla="*/ 17709 w 1034979"/>
                  <a:gd name="connsiteY72" fmla="*/ 1212687 h 1509906"/>
                  <a:gd name="connsiteX73" fmla="*/ 145344 w 1034979"/>
                  <a:gd name="connsiteY73" fmla="*/ 1210782 h 1509906"/>
                  <a:gd name="connsiteX74" fmla="*/ 152964 w 1034979"/>
                  <a:gd name="connsiteY74" fmla="*/ 1208877 h 1509906"/>
                  <a:gd name="connsiteX75" fmla="*/ 303459 w 1034979"/>
                  <a:gd name="connsiteY75" fmla="*/ 1203162 h 1509906"/>
                  <a:gd name="connsiteX76" fmla="*/ 318699 w 1034979"/>
                  <a:gd name="connsiteY76" fmla="*/ 1210782 h 1509906"/>
                  <a:gd name="connsiteX77" fmla="*/ 330129 w 1034979"/>
                  <a:gd name="connsiteY77" fmla="*/ 1216497 h 1509906"/>
                  <a:gd name="connsiteX78" fmla="*/ 333939 w 1034979"/>
                  <a:gd name="connsiteY78" fmla="*/ 1222212 h 1509906"/>
                  <a:gd name="connsiteX79" fmla="*/ 339654 w 1034979"/>
                  <a:gd name="connsiteY79" fmla="*/ 1224117 h 1509906"/>
                  <a:gd name="connsiteX80" fmla="*/ 351084 w 1034979"/>
                  <a:gd name="connsiteY80" fmla="*/ 1231737 h 1509906"/>
                  <a:gd name="connsiteX81" fmla="*/ 356799 w 1034979"/>
                  <a:gd name="connsiteY81" fmla="*/ 1235547 h 1509906"/>
                  <a:gd name="connsiteX82" fmla="*/ 360609 w 1034979"/>
                  <a:gd name="connsiteY82" fmla="*/ 1241262 h 1509906"/>
                  <a:gd name="connsiteX83" fmla="*/ 366324 w 1034979"/>
                  <a:gd name="connsiteY83" fmla="*/ 1252692 h 1509906"/>
                  <a:gd name="connsiteX84" fmla="*/ 362514 w 1034979"/>
                  <a:gd name="connsiteY84" fmla="*/ 1279362 h 1509906"/>
                  <a:gd name="connsiteX85" fmla="*/ 358704 w 1034979"/>
                  <a:gd name="connsiteY85" fmla="*/ 1285077 h 1509906"/>
                  <a:gd name="connsiteX86" fmla="*/ 356799 w 1034979"/>
                  <a:gd name="connsiteY86" fmla="*/ 1290792 h 1509906"/>
                  <a:gd name="connsiteX87" fmla="*/ 352989 w 1034979"/>
                  <a:gd name="connsiteY87" fmla="*/ 1296507 h 1509906"/>
                  <a:gd name="connsiteX88" fmla="*/ 351084 w 1034979"/>
                  <a:gd name="connsiteY88" fmla="*/ 1302222 h 1509906"/>
                  <a:gd name="connsiteX89" fmla="*/ 347274 w 1034979"/>
                  <a:gd name="connsiteY89" fmla="*/ 1307937 h 1509906"/>
                  <a:gd name="connsiteX90" fmla="*/ 330129 w 1034979"/>
                  <a:gd name="connsiteY90" fmla="*/ 1374612 h 1509906"/>
                  <a:gd name="connsiteX91" fmla="*/ 328224 w 1034979"/>
                  <a:gd name="connsiteY91" fmla="*/ 1426047 h 1509906"/>
                  <a:gd name="connsiteX92" fmla="*/ 330129 w 1034979"/>
                  <a:gd name="connsiteY92" fmla="*/ 1450812 h 1509906"/>
                  <a:gd name="connsiteX93" fmla="*/ 332034 w 1034979"/>
                  <a:gd name="connsiteY93" fmla="*/ 1456527 h 1509906"/>
                  <a:gd name="connsiteX94" fmla="*/ 335844 w 1034979"/>
                  <a:gd name="connsiteY94" fmla="*/ 1460337 h 1509906"/>
                  <a:gd name="connsiteX95" fmla="*/ 364419 w 1034979"/>
                  <a:gd name="connsiteY95" fmla="*/ 1506057 h 1509906"/>
                  <a:gd name="connsiteX96" fmla="*/ 387279 w 1034979"/>
                  <a:gd name="connsiteY96" fmla="*/ 1507962 h 1509906"/>
                  <a:gd name="connsiteX97" fmla="*/ 392994 w 1034979"/>
                  <a:gd name="connsiteY97" fmla="*/ 1502247 h 1509906"/>
                  <a:gd name="connsiteX98" fmla="*/ 394899 w 1034979"/>
                  <a:gd name="connsiteY98" fmla="*/ 1490817 h 1509906"/>
                  <a:gd name="connsiteX99" fmla="*/ 396804 w 1034979"/>
                  <a:gd name="connsiteY99" fmla="*/ 1485102 h 1509906"/>
                  <a:gd name="connsiteX100" fmla="*/ 398709 w 1034979"/>
                  <a:gd name="connsiteY100" fmla="*/ 1467957 h 1509906"/>
                  <a:gd name="connsiteX101" fmla="*/ 400614 w 1034979"/>
                  <a:gd name="connsiteY101" fmla="*/ 1454622 h 1509906"/>
                  <a:gd name="connsiteX102" fmla="*/ 404424 w 1034979"/>
                  <a:gd name="connsiteY102" fmla="*/ 1397472 h 1509906"/>
                  <a:gd name="connsiteX103" fmla="*/ 410139 w 1034979"/>
                  <a:gd name="connsiteY103" fmla="*/ 1386042 h 1509906"/>
                  <a:gd name="connsiteX104" fmla="*/ 413949 w 1034979"/>
                  <a:gd name="connsiteY104" fmla="*/ 1372707 h 1509906"/>
                  <a:gd name="connsiteX105" fmla="*/ 415854 w 1034979"/>
                  <a:gd name="connsiteY105" fmla="*/ 1366992 h 1509906"/>
                  <a:gd name="connsiteX106" fmla="*/ 417759 w 1034979"/>
                  <a:gd name="connsiteY106" fmla="*/ 1353657 h 1509906"/>
                  <a:gd name="connsiteX107" fmla="*/ 421569 w 1034979"/>
                  <a:gd name="connsiteY107" fmla="*/ 1342227 h 1509906"/>
                  <a:gd name="connsiteX108" fmla="*/ 427284 w 1034979"/>
                  <a:gd name="connsiteY108" fmla="*/ 1328892 h 1509906"/>
                  <a:gd name="connsiteX109" fmla="*/ 436809 w 1034979"/>
                  <a:gd name="connsiteY109" fmla="*/ 1317462 h 1509906"/>
                  <a:gd name="connsiteX110" fmla="*/ 450144 w 1034979"/>
                  <a:gd name="connsiteY110" fmla="*/ 1302222 h 1509906"/>
                  <a:gd name="connsiteX111" fmla="*/ 457764 w 1034979"/>
                  <a:gd name="connsiteY111" fmla="*/ 1290792 h 1509906"/>
                  <a:gd name="connsiteX112" fmla="*/ 461574 w 1034979"/>
                  <a:gd name="connsiteY112" fmla="*/ 1279362 h 1509906"/>
                  <a:gd name="connsiteX113" fmla="*/ 465384 w 1034979"/>
                  <a:gd name="connsiteY113" fmla="*/ 1264122 h 1509906"/>
                  <a:gd name="connsiteX114" fmla="*/ 467289 w 1034979"/>
                  <a:gd name="connsiteY114" fmla="*/ 1258407 h 1509906"/>
                  <a:gd name="connsiteX115" fmla="*/ 507294 w 1034979"/>
                  <a:gd name="connsiteY115" fmla="*/ 1252692 h 1509906"/>
                  <a:gd name="connsiteX116" fmla="*/ 535869 w 1034979"/>
                  <a:gd name="connsiteY116" fmla="*/ 1243167 h 1509906"/>
                  <a:gd name="connsiteX117" fmla="*/ 541584 w 1034979"/>
                  <a:gd name="connsiteY117" fmla="*/ 1241262 h 1509906"/>
                  <a:gd name="connsiteX118" fmla="*/ 547299 w 1034979"/>
                  <a:gd name="connsiteY118" fmla="*/ 1239357 h 1509906"/>
                  <a:gd name="connsiteX119" fmla="*/ 554919 w 1034979"/>
                  <a:gd name="connsiteY119" fmla="*/ 1237452 h 1509906"/>
                  <a:gd name="connsiteX120" fmla="*/ 573969 w 1034979"/>
                  <a:gd name="connsiteY120" fmla="*/ 1229832 h 1509906"/>
                  <a:gd name="connsiteX121" fmla="*/ 585399 w 1034979"/>
                  <a:gd name="connsiteY121" fmla="*/ 1226022 h 1509906"/>
                  <a:gd name="connsiteX122" fmla="*/ 720654 w 1034979"/>
                  <a:gd name="connsiteY122" fmla="*/ 1309842 h 1509906"/>
                  <a:gd name="connsiteX123" fmla="*/ 733989 w 1034979"/>
                  <a:gd name="connsiteY123" fmla="*/ 1319367 h 1509906"/>
                  <a:gd name="connsiteX124" fmla="*/ 743514 w 1034979"/>
                  <a:gd name="connsiteY124" fmla="*/ 1321272 h 1509906"/>
                  <a:gd name="connsiteX125" fmla="*/ 749229 w 1034979"/>
                  <a:gd name="connsiteY125" fmla="*/ 1323177 h 1509906"/>
                  <a:gd name="connsiteX126" fmla="*/ 762564 w 1034979"/>
                  <a:gd name="connsiteY126" fmla="*/ 1328892 h 1509906"/>
                  <a:gd name="connsiteX127" fmla="*/ 777804 w 1034979"/>
                  <a:gd name="connsiteY127" fmla="*/ 1326987 h 1509906"/>
                  <a:gd name="connsiteX128" fmla="*/ 789234 w 1034979"/>
                  <a:gd name="connsiteY128" fmla="*/ 1321272 h 1509906"/>
                  <a:gd name="connsiteX129" fmla="*/ 794949 w 1034979"/>
                  <a:gd name="connsiteY129" fmla="*/ 1319367 h 1509906"/>
                  <a:gd name="connsiteX130" fmla="*/ 802569 w 1034979"/>
                  <a:gd name="connsiteY130" fmla="*/ 1302222 h 1509906"/>
                  <a:gd name="connsiteX131" fmla="*/ 800664 w 1034979"/>
                  <a:gd name="connsiteY131" fmla="*/ 1277457 h 1509906"/>
                  <a:gd name="connsiteX132" fmla="*/ 798759 w 1034979"/>
                  <a:gd name="connsiteY132" fmla="*/ 1271742 h 1509906"/>
                  <a:gd name="connsiteX133" fmla="*/ 796854 w 1034979"/>
                  <a:gd name="connsiteY133" fmla="*/ 1264122 h 1509906"/>
                  <a:gd name="connsiteX134" fmla="*/ 783519 w 1034979"/>
                  <a:gd name="connsiteY134" fmla="*/ 1246977 h 1509906"/>
                  <a:gd name="connsiteX135" fmla="*/ 773994 w 1034979"/>
                  <a:gd name="connsiteY135" fmla="*/ 1241262 h 1509906"/>
                  <a:gd name="connsiteX136" fmla="*/ 648264 w 1034979"/>
                  <a:gd name="connsiteY136" fmla="*/ 1149822 h 1509906"/>
                  <a:gd name="connsiteX137" fmla="*/ 644454 w 1034979"/>
                  <a:gd name="connsiteY137" fmla="*/ 1132677 h 1509906"/>
                  <a:gd name="connsiteX138" fmla="*/ 646359 w 1034979"/>
                  <a:gd name="connsiteY138" fmla="*/ 1125057 h 1509906"/>
                  <a:gd name="connsiteX139" fmla="*/ 650169 w 1034979"/>
                  <a:gd name="connsiteY139" fmla="*/ 1107912 h 1509906"/>
                  <a:gd name="connsiteX140" fmla="*/ 653979 w 1034979"/>
                  <a:gd name="connsiteY140" fmla="*/ 1102197 h 1509906"/>
                  <a:gd name="connsiteX141" fmla="*/ 655884 w 1034979"/>
                  <a:gd name="connsiteY141" fmla="*/ 1096482 h 1509906"/>
                  <a:gd name="connsiteX142" fmla="*/ 661599 w 1034979"/>
                  <a:gd name="connsiteY142" fmla="*/ 1094577 h 1509906"/>
                  <a:gd name="connsiteX143" fmla="*/ 671124 w 1034979"/>
                  <a:gd name="connsiteY143" fmla="*/ 1083147 h 1509906"/>
                  <a:gd name="connsiteX144" fmla="*/ 724464 w 1034979"/>
                  <a:gd name="connsiteY144" fmla="*/ 1075527 h 1509906"/>
                  <a:gd name="connsiteX145" fmla="*/ 842574 w 1034979"/>
                  <a:gd name="connsiteY145" fmla="*/ 1077432 h 1509906"/>
                  <a:gd name="connsiteX146" fmla="*/ 871149 w 1034979"/>
                  <a:gd name="connsiteY146" fmla="*/ 1079337 h 1509906"/>
                  <a:gd name="connsiteX147" fmla="*/ 899724 w 1034979"/>
                  <a:gd name="connsiteY147" fmla="*/ 1085052 h 1509906"/>
                  <a:gd name="connsiteX148" fmla="*/ 922584 w 1034979"/>
                  <a:gd name="connsiteY148" fmla="*/ 1088862 h 1509906"/>
                  <a:gd name="connsiteX149" fmla="*/ 951159 w 1034979"/>
                  <a:gd name="connsiteY149" fmla="*/ 1094577 h 1509906"/>
                  <a:gd name="connsiteX150" fmla="*/ 956874 w 1034979"/>
                  <a:gd name="connsiteY150" fmla="*/ 1094577 h 1509906"/>
                  <a:gd name="connsiteX151" fmla="*/ 1002594 w 1034979"/>
                  <a:gd name="connsiteY151" fmla="*/ 1092672 h 1509906"/>
                  <a:gd name="connsiteX152" fmla="*/ 1031169 w 1034979"/>
                  <a:gd name="connsiteY152" fmla="*/ 1085052 h 1509906"/>
                  <a:gd name="connsiteX153" fmla="*/ 1034979 w 1034979"/>
                  <a:gd name="connsiteY153" fmla="*/ 1079337 h 1509906"/>
                  <a:gd name="connsiteX154" fmla="*/ 1033074 w 1034979"/>
                  <a:gd name="connsiteY154" fmla="*/ 1060287 h 1509906"/>
                  <a:gd name="connsiteX155" fmla="*/ 1027359 w 1034979"/>
                  <a:gd name="connsiteY155" fmla="*/ 1056477 h 1509906"/>
                  <a:gd name="connsiteX156" fmla="*/ 1012119 w 1034979"/>
                  <a:gd name="connsiteY156" fmla="*/ 1054572 h 1509906"/>
                  <a:gd name="connsiteX157" fmla="*/ 1006404 w 1034979"/>
                  <a:gd name="connsiteY157" fmla="*/ 1052667 h 1509906"/>
                  <a:gd name="connsiteX158" fmla="*/ 998784 w 1034979"/>
                  <a:gd name="connsiteY158" fmla="*/ 1050762 h 1509906"/>
                  <a:gd name="connsiteX159" fmla="*/ 987354 w 1034979"/>
                  <a:gd name="connsiteY159" fmla="*/ 1043142 h 1509906"/>
                  <a:gd name="connsiteX160" fmla="*/ 975924 w 1034979"/>
                  <a:gd name="connsiteY160" fmla="*/ 1039332 h 1509906"/>
                  <a:gd name="connsiteX161" fmla="*/ 970209 w 1034979"/>
                  <a:gd name="connsiteY161" fmla="*/ 1037427 h 1509906"/>
                  <a:gd name="connsiteX162" fmla="*/ 962589 w 1034979"/>
                  <a:gd name="connsiteY162" fmla="*/ 1035522 h 1509906"/>
                  <a:gd name="connsiteX163" fmla="*/ 956874 w 1034979"/>
                  <a:gd name="connsiteY163" fmla="*/ 1033617 h 1509906"/>
                  <a:gd name="connsiteX164" fmla="*/ 935919 w 1034979"/>
                  <a:gd name="connsiteY164" fmla="*/ 1027902 h 1509906"/>
                  <a:gd name="connsiteX165" fmla="*/ 930204 w 1034979"/>
                  <a:gd name="connsiteY165" fmla="*/ 1025997 h 1509906"/>
                  <a:gd name="connsiteX166" fmla="*/ 825429 w 1034979"/>
                  <a:gd name="connsiteY166" fmla="*/ 1027902 h 1509906"/>
                  <a:gd name="connsiteX167" fmla="*/ 819714 w 1034979"/>
                  <a:gd name="connsiteY167" fmla="*/ 1029807 h 1509906"/>
                  <a:gd name="connsiteX168" fmla="*/ 730179 w 1034979"/>
                  <a:gd name="connsiteY168" fmla="*/ 1031712 h 1509906"/>
                  <a:gd name="connsiteX169" fmla="*/ 716844 w 1034979"/>
                  <a:gd name="connsiteY169" fmla="*/ 1035522 h 1509906"/>
                  <a:gd name="connsiteX170" fmla="*/ 695889 w 1034979"/>
                  <a:gd name="connsiteY170" fmla="*/ 1037427 h 1509906"/>
                  <a:gd name="connsiteX171" fmla="*/ 669219 w 1034979"/>
                  <a:gd name="connsiteY171" fmla="*/ 1039332 h 1509906"/>
                  <a:gd name="connsiteX172" fmla="*/ 669219 w 1034979"/>
                  <a:gd name="connsiteY172" fmla="*/ 1039332 h 1509906"/>
                  <a:gd name="connsiteX173" fmla="*/ 646359 w 1034979"/>
                  <a:gd name="connsiteY173" fmla="*/ 1043142 h 1509906"/>
                  <a:gd name="connsiteX174" fmla="*/ 642549 w 1034979"/>
                  <a:gd name="connsiteY174" fmla="*/ 1031712 h 1509906"/>
                  <a:gd name="connsiteX175" fmla="*/ 640644 w 1034979"/>
                  <a:gd name="connsiteY175" fmla="*/ 1025997 h 1509906"/>
                  <a:gd name="connsiteX176" fmla="*/ 642549 w 1034979"/>
                  <a:gd name="connsiteY176" fmla="*/ 1008852 h 1509906"/>
                  <a:gd name="connsiteX177" fmla="*/ 644454 w 1034979"/>
                  <a:gd name="connsiteY177" fmla="*/ 1003137 h 1509906"/>
                  <a:gd name="connsiteX178" fmla="*/ 661599 w 1034979"/>
                  <a:gd name="connsiteY178" fmla="*/ 993612 h 1509906"/>
                  <a:gd name="connsiteX179" fmla="*/ 673029 w 1034979"/>
                  <a:gd name="connsiteY179" fmla="*/ 985992 h 1509906"/>
                  <a:gd name="connsiteX180" fmla="*/ 674934 w 1034979"/>
                  <a:gd name="connsiteY180" fmla="*/ 980277 h 1509906"/>
                  <a:gd name="connsiteX181" fmla="*/ 680649 w 1034979"/>
                  <a:gd name="connsiteY181" fmla="*/ 978372 h 1509906"/>
                  <a:gd name="connsiteX182" fmla="*/ 686364 w 1034979"/>
                  <a:gd name="connsiteY182" fmla="*/ 974562 h 1509906"/>
                  <a:gd name="connsiteX183" fmla="*/ 695889 w 1034979"/>
                  <a:gd name="connsiteY183" fmla="*/ 965037 h 1509906"/>
                  <a:gd name="connsiteX184" fmla="*/ 705414 w 1034979"/>
                  <a:gd name="connsiteY184" fmla="*/ 953607 h 1509906"/>
                  <a:gd name="connsiteX185" fmla="*/ 716844 w 1034979"/>
                  <a:gd name="connsiteY185" fmla="*/ 945987 h 1509906"/>
                  <a:gd name="connsiteX186" fmla="*/ 732084 w 1034979"/>
                  <a:gd name="connsiteY186" fmla="*/ 932652 h 1509906"/>
                  <a:gd name="connsiteX187" fmla="*/ 741609 w 1034979"/>
                  <a:gd name="connsiteY187" fmla="*/ 921222 h 1509906"/>
                  <a:gd name="connsiteX188" fmla="*/ 753039 w 1034979"/>
                  <a:gd name="connsiteY188" fmla="*/ 911697 h 1509906"/>
                  <a:gd name="connsiteX189" fmla="*/ 758754 w 1034979"/>
                  <a:gd name="connsiteY189" fmla="*/ 900267 h 1509906"/>
                  <a:gd name="connsiteX190" fmla="*/ 760659 w 1034979"/>
                  <a:gd name="connsiteY190" fmla="*/ 894552 h 1509906"/>
                  <a:gd name="connsiteX191" fmla="*/ 766374 w 1034979"/>
                  <a:gd name="connsiteY191" fmla="*/ 883122 h 1509906"/>
                  <a:gd name="connsiteX192" fmla="*/ 764469 w 1034979"/>
                  <a:gd name="connsiteY192" fmla="*/ 867882 h 1509906"/>
                  <a:gd name="connsiteX193" fmla="*/ 758754 w 1034979"/>
                  <a:gd name="connsiteY193" fmla="*/ 865977 h 1509906"/>
                  <a:gd name="connsiteX194" fmla="*/ 737799 w 1034979"/>
                  <a:gd name="connsiteY194" fmla="*/ 867882 h 1509906"/>
                  <a:gd name="connsiteX195" fmla="*/ 732084 w 1034979"/>
                  <a:gd name="connsiteY195" fmla="*/ 871692 h 1509906"/>
                  <a:gd name="connsiteX196" fmla="*/ 720654 w 1034979"/>
                  <a:gd name="connsiteY196" fmla="*/ 875502 h 1509906"/>
                  <a:gd name="connsiteX197" fmla="*/ 716844 w 1034979"/>
                  <a:gd name="connsiteY197" fmla="*/ 881217 h 1509906"/>
                  <a:gd name="connsiteX198" fmla="*/ 711129 w 1034979"/>
                  <a:gd name="connsiteY198" fmla="*/ 883122 h 1509906"/>
                  <a:gd name="connsiteX199" fmla="*/ 705414 w 1034979"/>
                  <a:gd name="connsiteY199" fmla="*/ 886932 h 1509906"/>
                  <a:gd name="connsiteX200" fmla="*/ 699699 w 1034979"/>
                  <a:gd name="connsiteY200" fmla="*/ 892647 h 1509906"/>
                  <a:gd name="connsiteX201" fmla="*/ 692079 w 1034979"/>
                  <a:gd name="connsiteY201" fmla="*/ 896457 h 1509906"/>
                  <a:gd name="connsiteX202" fmla="*/ 650169 w 1034979"/>
                  <a:gd name="connsiteY202" fmla="*/ 925032 h 1509906"/>
                  <a:gd name="connsiteX203" fmla="*/ 636834 w 1034979"/>
                  <a:gd name="connsiteY203" fmla="*/ 936462 h 1509906"/>
                  <a:gd name="connsiteX204" fmla="*/ 627309 w 1034979"/>
                  <a:gd name="connsiteY204" fmla="*/ 953607 h 1509906"/>
                  <a:gd name="connsiteX205" fmla="*/ 602544 w 1034979"/>
                  <a:gd name="connsiteY205" fmla="*/ 959322 h 1509906"/>
                  <a:gd name="connsiteX206" fmla="*/ 589209 w 1034979"/>
                  <a:gd name="connsiteY206" fmla="*/ 963132 h 1509906"/>
                  <a:gd name="connsiteX207" fmla="*/ 573969 w 1034979"/>
                  <a:gd name="connsiteY207" fmla="*/ 961227 h 1509906"/>
                  <a:gd name="connsiteX208" fmla="*/ 562539 w 1034979"/>
                  <a:gd name="connsiteY208" fmla="*/ 957417 h 1509906"/>
                  <a:gd name="connsiteX209" fmla="*/ 551109 w 1034979"/>
                  <a:gd name="connsiteY209" fmla="*/ 953607 h 1509906"/>
                  <a:gd name="connsiteX210" fmla="*/ 539679 w 1034979"/>
                  <a:gd name="connsiteY210" fmla="*/ 949797 h 1509906"/>
                  <a:gd name="connsiteX211" fmla="*/ 533964 w 1034979"/>
                  <a:gd name="connsiteY211" fmla="*/ 947892 h 1509906"/>
                  <a:gd name="connsiteX212" fmla="*/ 528249 w 1034979"/>
                  <a:gd name="connsiteY212" fmla="*/ 944082 h 1509906"/>
                  <a:gd name="connsiteX213" fmla="*/ 516819 w 1034979"/>
                  <a:gd name="connsiteY213" fmla="*/ 938367 h 1509906"/>
                  <a:gd name="connsiteX214" fmla="*/ 509199 w 1034979"/>
                  <a:gd name="connsiteY214" fmla="*/ 926937 h 1509906"/>
                  <a:gd name="connsiteX215" fmla="*/ 505389 w 1034979"/>
                  <a:gd name="connsiteY215" fmla="*/ 905982 h 1509906"/>
                  <a:gd name="connsiteX216" fmla="*/ 507294 w 1034979"/>
                  <a:gd name="connsiteY216" fmla="*/ 841212 h 1509906"/>
                  <a:gd name="connsiteX217" fmla="*/ 513009 w 1034979"/>
                  <a:gd name="connsiteY217" fmla="*/ 798220 h 1509906"/>
                  <a:gd name="connsiteX218" fmla="*/ 503484 w 1034979"/>
                  <a:gd name="connsiteY218" fmla="*/ 351627 h 1509906"/>
                  <a:gd name="connsiteX219" fmla="*/ 499674 w 1034979"/>
                  <a:gd name="connsiteY219" fmla="*/ 60162 h 1509906"/>
                  <a:gd name="connsiteX220" fmla="*/ 490149 w 1034979"/>
                  <a:gd name="connsiteY220" fmla="*/ 33492 h 1509906"/>
                  <a:gd name="connsiteX221" fmla="*/ 488244 w 1034979"/>
                  <a:gd name="connsiteY221" fmla="*/ 27777 h 1509906"/>
                  <a:gd name="connsiteX222" fmla="*/ 484434 w 1034979"/>
                  <a:gd name="connsiteY222" fmla="*/ 22062 h 1509906"/>
                  <a:gd name="connsiteX223" fmla="*/ 478719 w 1034979"/>
                  <a:gd name="connsiteY223" fmla="*/ 10632 h 1509906"/>
                  <a:gd name="connsiteX224" fmla="*/ 473004 w 1034979"/>
                  <a:gd name="connsiteY224" fmla="*/ 6822 h 1509906"/>
                  <a:gd name="connsiteX225" fmla="*/ 469194 w 1034979"/>
                  <a:gd name="connsiteY225" fmla="*/ 1107 h 1509906"/>
                  <a:gd name="connsiteX226" fmla="*/ 429189 w 1034979"/>
                  <a:gd name="connsiteY226" fmla="*/ 4917 h 1509906"/>
                  <a:gd name="connsiteX227" fmla="*/ 421569 w 1034979"/>
                  <a:gd name="connsiteY227" fmla="*/ 16347 h 1509906"/>
                  <a:gd name="connsiteX228" fmla="*/ 417759 w 1034979"/>
                  <a:gd name="connsiteY228" fmla="*/ 22062 h 1509906"/>
                  <a:gd name="connsiteX229" fmla="*/ 419664 w 1034979"/>
                  <a:gd name="connsiteY229" fmla="*/ 54447 h 1509906"/>
                  <a:gd name="connsiteX230" fmla="*/ 423474 w 1034979"/>
                  <a:gd name="connsiteY230" fmla="*/ 65877 h 1509906"/>
                  <a:gd name="connsiteX231" fmla="*/ 425379 w 1034979"/>
                  <a:gd name="connsiteY231" fmla="*/ 71592 h 1509906"/>
                  <a:gd name="connsiteX232" fmla="*/ 425379 w 1034979"/>
                  <a:gd name="connsiteY232" fmla="*/ 77307 h 1509906"/>
                  <a:gd name="connsiteX233" fmla="*/ 429189 w 1034979"/>
                  <a:gd name="connsiteY233" fmla="*/ 231612 h 1509906"/>
                  <a:gd name="connsiteX234" fmla="*/ 440619 w 1034979"/>
                  <a:gd name="connsiteY234" fmla="*/ 414492 h 1509906"/>
                  <a:gd name="connsiteX235" fmla="*/ 425379 w 1034979"/>
                  <a:gd name="connsiteY235" fmla="*/ 711672 h 1509906"/>
                  <a:gd name="connsiteX236" fmla="*/ 417759 w 1034979"/>
                  <a:gd name="connsiteY236" fmla="*/ 839307 h 1509906"/>
                  <a:gd name="connsiteX237" fmla="*/ 413949 w 1034979"/>
                  <a:gd name="connsiteY237" fmla="*/ 856452 h 1509906"/>
                  <a:gd name="connsiteX238" fmla="*/ 417759 w 1034979"/>
                  <a:gd name="connsiteY238" fmla="*/ 877407 h 1509906"/>
                  <a:gd name="connsiteX239" fmla="*/ 421569 w 1034979"/>
                  <a:gd name="connsiteY239" fmla="*/ 878179 h 1509906"/>
                  <a:gd name="connsiteX240" fmla="*/ 425379 w 1034979"/>
                  <a:gd name="connsiteY240" fmla="*/ 894552 h 1509906"/>
                  <a:gd name="connsiteX241" fmla="*/ 423474 w 1034979"/>
                  <a:gd name="connsiteY241" fmla="*/ 921222 h 1509906"/>
                  <a:gd name="connsiteX242" fmla="*/ 417759 w 1034979"/>
                  <a:gd name="connsiteY242" fmla="*/ 923127 h 1509906"/>
                  <a:gd name="connsiteX243" fmla="*/ 412044 w 1034979"/>
                  <a:gd name="connsiteY243" fmla="*/ 926937 h 1509906"/>
                  <a:gd name="connsiteX244" fmla="*/ 421569 w 1034979"/>
                  <a:gd name="connsiteY244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16769 w 1034979"/>
                  <a:gd name="connsiteY22" fmla="*/ 896457 h 1509906"/>
                  <a:gd name="connsiteX23" fmla="*/ 111054 w 1034979"/>
                  <a:gd name="connsiteY23" fmla="*/ 890742 h 1509906"/>
                  <a:gd name="connsiteX24" fmla="*/ 84384 w 1034979"/>
                  <a:gd name="connsiteY24" fmla="*/ 865977 h 1509906"/>
                  <a:gd name="connsiteX25" fmla="*/ 78669 w 1034979"/>
                  <a:gd name="connsiteY25" fmla="*/ 864072 h 1509906"/>
                  <a:gd name="connsiteX26" fmla="*/ 59619 w 1034979"/>
                  <a:gd name="connsiteY26" fmla="*/ 867882 h 1509906"/>
                  <a:gd name="connsiteX27" fmla="*/ 53904 w 1034979"/>
                  <a:gd name="connsiteY27" fmla="*/ 871692 h 1509906"/>
                  <a:gd name="connsiteX28" fmla="*/ 50094 w 1034979"/>
                  <a:gd name="connsiteY28" fmla="*/ 877407 h 1509906"/>
                  <a:gd name="connsiteX29" fmla="*/ 46284 w 1034979"/>
                  <a:gd name="connsiteY29" fmla="*/ 888837 h 1509906"/>
                  <a:gd name="connsiteX30" fmla="*/ 50094 w 1034979"/>
                  <a:gd name="connsiteY30" fmla="*/ 926937 h 1509906"/>
                  <a:gd name="connsiteX31" fmla="*/ 53904 w 1034979"/>
                  <a:gd name="connsiteY31" fmla="*/ 932652 h 1509906"/>
                  <a:gd name="connsiteX32" fmla="*/ 59619 w 1034979"/>
                  <a:gd name="connsiteY32" fmla="*/ 936462 h 1509906"/>
                  <a:gd name="connsiteX33" fmla="*/ 63429 w 1034979"/>
                  <a:gd name="connsiteY33" fmla="*/ 942177 h 1509906"/>
                  <a:gd name="connsiteX34" fmla="*/ 80574 w 1034979"/>
                  <a:gd name="connsiteY34" fmla="*/ 951702 h 1509906"/>
                  <a:gd name="connsiteX35" fmla="*/ 103434 w 1034979"/>
                  <a:gd name="connsiteY35" fmla="*/ 953607 h 1509906"/>
                  <a:gd name="connsiteX36" fmla="*/ 124389 w 1034979"/>
                  <a:gd name="connsiteY36" fmla="*/ 959322 h 1509906"/>
                  <a:gd name="connsiteX37" fmla="*/ 130104 w 1034979"/>
                  <a:gd name="connsiteY37" fmla="*/ 961227 h 1509906"/>
                  <a:gd name="connsiteX38" fmla="*/ 135819 w 1034979"/>
                  <a:gd name="connsiteY38" fmla="*/ 966942 h 1509906"/>
                  <a:gd name="connsiteX39" fmla="*/ 143439 w 1034979"/>
                  <a:gd name="connsiteY39" fmla="*/ 968847 h 1509906"/>
                  <a:gd name="connsiteX40" fmla="*/ 166299 w 1034979"/>
                  <a:gd name="connsiteY40" fmla="*/ 972657 h 1509906"/>
                  <a:gd name="connsiteX41" fmla="*/ 191064 w 1034979"/>
                  <a:gd name="connsiteY41" fmla="*/ 978372 h 1509906"/>
                  <a:gd name="connsiteX42" fmla="*/ 208209 w 1034979"/>
                  <a:gd name="connsiteY42" fmla="*/ 984087 h 1509906"/>
                  <a:gd name="connsiteX43" fmla="*/ 213924 w 1034979"/>
                  <a:gd name="connsiteY43" fmla="*/ 985992 h 1509906"/>
                  <a:gd name="connsiteX44" fmla="*/ 229164 w 1034979"/>
                  <a:gd name="connsiteY44" fmla="*/ 989802 h 1509906"/>
                  <a:gd name="connsiteX45" fmla="*/ 248214 w 1034979"/>
                  <a:gd name="connsiteY45" fmla="*/ 995517 h 1509906"/>
                  <a:gd name="connsiteX46" fmla="*/ 253929 w 1034979"/>
                  <a:gd name="connsiteY46" fmla="*/ 999327 h 1509906"/>
                  <a:gd name="connsiteX47" fmla="*/ 267264 w 1034979"/>
                  <a:gd name="connsiteY47" fmla="*/ 1014567 h 1509906"/>
                  <a:gd name="connsiteX48" fmla="*/ 272979 w 1034979"/>
                  <a:gd name="connsiteY48" fmla="*/ 1033617 h 1509906"/>
                  <a:gd name="connsiteX49" fmla="*/ 274884 w 1034979"/>
                  <a:gd name="connsiteY49" fmla="*/ 1039332 h 1509906"/>
                  <a:gd name="connsiteX50" fmla="*/ 276789 w 1034979"/>
                  <a:gd name="connsiteY50" fmla="*/ 1045047 h 1509906"/>
                  <a:gd name="connsiteX51" fmla="*/ 278694 w 1034979"/>
                  <a:gd name="connsiteY51" fmla="*/ 1069812 h 1509906"/>
                  <a:gd name="connsiteX52" fmla="*/ 280599 w 1034979"/>
                  <a:gd name="connsiteY52" fmla="*/ 1075527 h 1509906"/>
                  <a:gd name="connsiteX53" fmla="*/ 278694 w 1034979"/>
                  <a:gd name="connsiteY53" fmla="*/ 1094577 h 1509906"/>
                  <a:gd name="connsiteX54" fmla="*/ 276789 w 1034979"/>
                  <a:gd name="connsiteY54" fmla="*/ 1104102 h 1509906"/>
                  <a:gd name="connsiteX55" fmla="*/ 263454 w 1034979"/>
                  <a:gd name="connsiteY55" fmla="*/ 1117437 h 1509906"/>
                  <a:gd name="connsiteX56" fmla="*/ 252024 w 1034979"/>
                  <a:gd name="connsiteY56" fmla="*/ 1125057 h 1509906"/>
                  <a:gd name="connsiteX57" fmla="*/ 240594 w 1034979"/>
                  <a:gd name="connsiteY57" fmla="*/ 1128867 h 1509906"/>
                  <a:gd name="connsiteX58" fmla="*/ 126294 w 1034979"/>
                  <a:gd name="connsiteY58" fmla="*/ 1128867 h 1509906"/>
                  <a:gd name="connsiteX59" fmla="*/ 120579 w 1034979"/>
                  <a:gd name="connsiteY59" fmla="*/ 1130772 h 1509906"/>
                  <a:gd name="connsiteX60" fmla="*/ 105339 w 1034979"/>
                  <a:gd name="connsiteY60" fmla="*/ 1132677 h 1509906"/>
                  <a:gd name="connsiteX61" fmla="*/ 88194 w 1034979"/>
                  <a:gd name="connsiteY61" fmla="*/ 1138392 h 1509906"/>
                  <a:gd name="connsiteX62" fmla="*/ 82479 w 1034979"/>
                  <a:gd name="connsiteY62" fmla="*/ 1140297 h 1509906"/>
                  <a:gd name="connsiteX63" fmla="*/ 76764 w 1034979"/>
                  <a:gd name="connsiteY63" fmla="*/ 1144107 h 1509906"/>
                  <a:gd name="connsiteX64" fmla="*/ 65334 w 1034979"/>
                  <a:gd name="connsiteY64" fmla="*/ 1146012 h 1509906"/>
                  <a:gd name="connsiteX65" fmla="*/ 27234 w 1034979"/>
                  <a:gd name="connsiteY65" fmla="*/ 1147917 h 1509906"/>
                  <a:gd name="connsiteX66" fmla="*/ 15804 w 1034979"/>
                  <a:gd name="connsiteY66" fmla="*/ 1153632 h 1509906"/>
                  <a:gd name="connsiteX67" fmla="*/ 6279 w 1034979"/>
                  <a:gd name="connsiteY67" fmla="*/ 1163157 h 1509906"/>
                  <a:gd name="connsiteX68" fmla="*/ 4374 w 1034979"/>
                  <a:gd name="connsiteY68" fmla="*/ 1168872 h 1509906"/>
                  <a:gd name="connsiteX69" fmla="*/ 564 w 1034979"/>
                  <a:gd name="connsiteY69" fmla="*/ 1174587 h 1509906"/>
                  <a:gd name="connsiteX70" fmla="*/ 6279 w 1034979"/>
                  <a:gd name="connsiteY70" fmla="*/ 1206972 h 1509906"/>
                  <a:gd name="connsiteX71" fmla="*/ 11994 w 1034979"/>
                  <a:gd name="connsiteY71" fmla="*/ 1210782 h 1509906"/>
                  <a:gd name="connsiteX72" fmla="*/ 17709 w 1034979"/>
                  <a:gd name="connsiteY72" fmla="*/ 1212687 h 1509906"/>
                  <a:gd name="connsiteX73" fmla="*/ 145344 w 1034979"/>
                  <a:gd name="connsiteY73" fmla="*/ 1210782 h 1509906"/>
                  <a:gd name="connsiteX74" fmla="*/ 152964 w 1034979"/>
                  <a:gd name="connsiteY74" fmla="*/ 1208877 h 1509906"/>
                  <a:gd name="connsiteX75" fmla="*/ 303459 w 1034979"/>
                  <a:gd name="connsiteY75" fmla="*/ 1203162 h 1509906"/>
                  <a:gd name="connsiteX76" fmla="*/ 318699 w 1034979"/>
                  <a:gd name="connsiteY76" fmla="*/ 1210782 h 1509906"/>
                  <a:gd name="connsiteX77" fmla="*/ 330129 w 1034979"/>
                  <a:gd name="connsiteY77" fmla="*/ 1216497 h 1509906"/>
                  <a:gd name="connsiteX78" fmla="*/ 333939 w 1034979"/>
                  <a:gd name="connsiteY78" fmla="*/ 1222212 h 1509906"/>
                  <a:gd name="connsiteX79" fmla="*/ 339654 w 1034979"/>
                  <a:gd name="connsiteY79" fmla="*/ 1224117 h 1509906"/>
                  <a:gd name="connsiteX80" fmla="*/ 351084 w 1034979"/>
                  <a:gd name="connsiteY80" fmla="*/ 1231737 h 1509906"/>
                  <a:gd name="connsiteX81" fmla="*/ 356799 w 1034979"/>
                  <a:gd name="connsiteY81" fmla="*/ 1235547 h 1509906"/>
                  <a:gd name="connsiteX82" fmla="*/ 360609 w 1034979"/>
                  <a:gd name="connsiteY82" fmla="*/ 1241262 h 1509906"/>
                  <a:gd name="connsiteX83" fmla="*/ 366324 w 1034979"/>
                  <a:gd name="connsiteY83" fmla="*/ 1252692 h 1509906"/>
                  <a:gd name="connsiteX84" fmla="*/ 362514 w 1034979"/>
                  <a:gd name="connsiteY84" fmla="*/ 1279362 h 1509906"/>
                  <a:gd name="connsiteX85" fmla="*/ 358704 w 1034979"/>
                  <a:gd name="connsiteY85" fmla="*/ 1285077 h 1509906"/>
                  <a:gd name="connsiteX86" fmla="*/ 356799 w 1034979"/>
                  <a:gd name="connsiteY86" fmla="*/ 1290792 h 1509906"/>
                  <a:gd name="connsiteX87" fmla="*/ 352989 w 1034979"/>
                  <a:gd name="connsiteY87" fmla="*/ 1296507 h 1509906"/>
                  <a:gd name="connsiteX88" fmla="*/ 351084 w 1034979"/>
                  <a:gd name="connsiteY88" fmla="*/ 1302222 h 1509906"/>
                  <a:gd name="connsiteX89" fmla="*/ 347274 w 1034979"/>
                  <a:gd name="connsiteY89" fmla="*/ 1307937 h 1509906"/>
                  <a:gd name="connsiteX90" fmla="*/ 330129 w 1034979"/>
                  <a:gd name="connsiteY90" fmla="*/ 1374612 h 1509906"/>
                  <a:gd name="connsiteX91" fmla="*/ 328224 w 1034979"/>
                  <a:gd name="connsiteY91" fmla="*/ 1426047 h 1509906"/>
                  <a:gd name="connsiteX92" fmla="*/ 330129 w 1034979"/>
                  <a:gd name="connsiteY92" fmla="*/ 1450812 h 1509906"/>
                  <a:gd name="connsiteX93" fmla="*/ 332034 w 1034979"/>
                  <a:gd name="connsiteY93" fmla="*/ 1456527 h 1509906"/>
                  <a:gd name="connsiteX94" fmla="*/ 335844 w 1034979"/>
                  <a:gd name="connsiteY94" fmla="*/ 1460337 h 1509906"/>
                  <a:gd name="connsiteX95" fmla="*/ 364419 w 1034979"/>
                  <a:gd name="connsiteY95" fmla="*/ 1506057 h 1509906"/>
                  <a:gd name="connsiteX96" fmla="*/ 387279 w 1034979"/>
                  <a:gd name="connsiteY96" fmla="*/ 1507962 h 1509906"/>
                  <a:gd name="connsiteX97" fmla="*/ 392994 w 1034979"/>
                  <a:gd name="connsiteY97" fmla="*/ 1502247 h 1509906"/>
                  <a:gd name="connsiteX98" fmla="*/ 394899 w 1034979"/>
                  <a:gd name="connsiteY98" fmla="*/ 1490817 h 1509906"/>
                  <a:gd name="connsiteX99" fmla="*/ 396804 w 1034979"/>
                  <a:gd name="connsiteY99" fmla="*/ 1485102 h 1509906"/>
                  <a:gd name="connsiteX100" fmla="*/ 398709 w 1034979"/>
                  <a:gd name="connsiteY100" fmla="*/ 1467957 h 1509906"/>
                  <a:gd name="connsiteX101" fmla="*/ 400614 w 1034979"/>
                  <a:gd name="connsiteY101" fmla="*/ 1454622 h 1509906"/>
                  <a:gd name="connsiteX102" fmla="*/ 404424 w 1034979"/>
                  <a:gd name="connsiteY102" fmla="*/ 1397472 h 1509906"/>
                  <a:gd name="connsiteX103" fmla="*/ 410139 w 1034979"/>
                  <a:gd name="connsiteY103" fmla="*/ 1386042 h 1509906"/>
                  <a:gd name="connsiteX104" fmla="*/ 413949 w 1034979"/>
                  <a:gd name="connsiteY104" fmla="*/ 1372707 h 1509906"/>
                  <a:gd name="connsiteX105" fmla="*/ 415854 w 1034979"/>
                  <a:gd name="connsiteY105" fmla="*/ 1366992 h 1509906"/>
                  <a:gd name="connsiteX106" fmla="*/ 417759 w 1034979"/>
                  <a:gd name="connsiteY106" fmla="*/ 1353657 h 1509906"/>
                  <a:gd name="connsiteX107" fmla="*/ 421569 w 1034979"/>
                  <a:gd name="connsiteY107" fmla="*/ 1342227 h 1509906"/>
                  <a:gd name="connsiteX108" fmla="*/ 427284 w 1034979"/>
                  <a:gd name="connsiteY108" fmla="*/ 1328892 h 1509906"/>
                  <a:gd name="connsiteX109" fmla="*/ 436809 w 1034979"/>
                  <a:gd name="connsiteY109" fmla="*/ 1317462 h 1509906"/>
                  <a:gd name="connsiteX110" fmla="*/ 450144 w 1034979"/>
                  <a:gd name="connsiteY110" fmla="*/ 1302222 h 1509906"/>
                  <a:gd name="connsiteX111" fmla="*/ 457764 w 1034979"/>
                  <a:gd name="connsiteY111" fmla="*/ 1290792 h 1509906"/>
                  <a:gd name="connsiteX112" fmla="*/ 461574 w 1034979"/>
                  <a:gd name="connsiteY112" fmla="*/ 1279362 h 1509906"/>
                  <a:gd name="connsiteX113" fmla="*/ 465384 w 1034979"/>
                  <a:gd name="connsiteY113" fmla="*/ 1264122 h 1509906"/>
                  <a:gd name="connsiteX114" fmla="*/ 467289 w 1034979"/>
                  <a:gd name="connsiteY114" fmla="*/ 1258407 h 1509906"/>
                  <a:gd name="connsiteX115" fmla="*/ 507294 w 1034979"/>
                  <a:gd name="connsiteY115" fmla="*/ 1252692 h 1509906"/>
                  <a:gd name="connsiteX116" fmla="*/ 535869 w 1034979"/>
                  <a:gd name="connsiteY116" fmla="*/ 1243167 h 1509906"/>
                  <a:gd name="connsiteX117" fmla="*/ 541584 w 1034979"/>
                  <a:gd name="connsiteY117" fmla="*/ 1241262 h 1509906"/>
                  <a:gd name="connsiteX118" fmla="*/ 547299 w 1034979"/>
                  <a:gd name="connsiteY118" fmla="*/ 1239357 h 1509906"/>
                  <a:gd name="connsiteX119" fmla="*/ 554919 w 1034979"/>
                  <a:gd name="connsiteY119" fmla="*/ 1237452 h 1509906"/>
                  <a:gd name="connsiteX120" fmla="*/ 573969 w 1034979"/>
                  <a:gd name="connsiteY120" fmla="*/ 1229832 h 1509906"/>
                  <a:gd name="connsiteX121" fmla="*/ 585399 w 1034979"/>
                  <a:gd name="connsiteY121" fmla="*/ 1226022 h 1509906"/>
                  <a:gd name="connsiteX122" fmla="*/ 720654 w 1034979"/>
                  <a:gd name="connsiteY122" fmla="*/ 1309842 h 1509906"/>
                  <a:gd name="connsiteX123" fmla="*/ 733989 w 1034979"/>
                  <a:gd name="connsiteY123" fmla="*/ 1319367 h 1509906"/>
                  <a:gd name="connsiteX124" fmla="*/ 743514 w 1034979"/>
                  <a:gd name="connsiteY124" fmla="*/ 1321272 h 1509906"/>
                  <a:gd name="connsiteX125" fmla="*/ 749229 w 1034979"/>
                  <a:gd name="connsiteY125" fmla="*/ 1323177 h 1509906"/>
                  <a:gd name="connsiteX126" fmla="*/ 762564 w 1034979"/>
                  <a:gd name="connsiteY126" fmla="*/ 1328892 h 1509906"/>
                  <a:gd name="connsiteX127" fmla="*/ 777804 w 1034979"/>
                  <a:gd name="connsiteY127" fmla="*/ 1326987 h 1509906"/>
                  <a:gd name="connsiteX128" fmla="*/ 789234 w 1034979"/>
                  <a:gd name="connsiteY128" fmla="*/ 1321272 h 1509906"/>
                  <a:gd name="connsiteX129" fmla="*/ 794949 w 1034979"/>
                  <a:gd name="connsiteY129" fmla="*/ 1319367 h 1509906"/>
                  <a:gd name="connsiteX130" fmla="*/ 802569 w 1034979"/>
                  <a:gd name="connsiteY130" fmla="*/ 1302222 h 1509906"/>
                  <a:gd name="connsiteX131" fmla="*/ 800664 w 1034979"/>
                  <a:gd name="connsiteY131" fmla="*/ 1277457 h 1509906"/>
                  <a:gd name="connsiteX132" fmla="*/ 798759 w 1034979"/>
                  <a:gd name="connsiteY132" fmla="*/ 1271742 h 1509906"/>
                  <a:gd name="connsiteX133" fmla="*/ 796854 w 1034979"/>
                  <a:gd name="connsiteY133" fmla="*/ 1264122 h 1509906"/>
                  <a:gd name="connsiteX134" fmla="*/ 783519 w 1034979"/>
                  <a:gd name="connsiteY134" fmla="*/ 1246977 h 1509906"/>
                  <a:gd name="connsiteX135" fmla="*/ 773994 w 1034979"/>
                  <a:gd name="connsiteY135" fmla="*/ 1241262 h 1509906"/>
                  <a:gd name="connsiteX136" fmla="*/ 648264 w 1034979"/>
                  <a:gd name="connsiteY136" fmla="*/ 1149822 h 1509906"/>
                  <a:gd name="connsiteX137" fmla="*/ 644454 w 1034979"/>
                  <a:gd name="connsiteY137" fmla="*/ 1132677 h 1509906"/>
                  <a:gd name="connsiteX138" fmla="*/ 646359 w 1034979"/>
                  <a:gd name="connsiteY138" fmla="*/ 1125057 h 1509906"/>
                  <a:gd name="connsiteX139" fmla="*/ 650169 w 1034979"/>
                  <a:gd name="connsiteY139" fmla="*/ 1107912 h 1509906"/>
                  <a:gd name="connsiteX140" fmla="*/ 653979 w 1034979"/>
                  <a:gd name="connsiteY140" fmla="*/ 1102197 h 1509906"/>
                  <a:gd name="connsiteX141" fmla="*/ 655884 w 1034979"/>
                  <a:gd name="connsiteY141" fmla="*/ 1096482 h 1509906"/>
                  <a:gd name="connsiteX142" fmla="*/ 661599 w 1034979"/>
                  <a:gd name="connsiteY142" fmla="*/ 1094577 h 1509906"/>
                  <a:gd name="connsiteX143" fmla="*/ 671124 w 1034979"/>
                  <a:gd name="connsiteY143" fmla="*/ 1083147 h 1509906"/>
                  <a:gd name="connsiteX144" fmla="*/ 724464 w 1034979"/>
                  <a:gd name="connsiteY144" fmla="*/ 1075527 h 1509906"/>
                  <a:gd name="connsiteX145" fmla="*/ 842574 w 1034979"/>
                  <a:gd name="connsiteY145" fmla="*/ 1077432 h 1509906"/>
                  <a:gd name="connsiteX146" fmla="*/ 871149 w 1034979"/>
                  <a:gd name="connsiteY146" fmla="*/ 1079337 h 1509906"/>
                  <a:gd name="connsiteX147" fmla="*/ 899724 w 1034979"/>
                  <a:gd name="connsiteY147" fmla="*/ 1085052 h 1509906"/>
                  <a:gd name="connsiteX148" fmla="*/ 922584 w 1034979"/>
                  <a:gd name="connsiteY148" fmla="*/ 1088862 h 1509906"/>
                  <a:gd name="connsiteX149" fmla="*/ 951159 w 1034979"/>
                  <a:gd name="connsiteY149" fmla="*/ 1094577 h 1509906"/>
                  <a:gd name="connsiteX150" fmla="*/ 956874 w 1034979"/>
                  <a:gd name="connsiteY150" fmla="*/ 1094577 h 1509906"/>
                  <a:gd name="connsiteX151" fmla="*/ 1002594 w 1034979"/>
                  <a:gd name="connsiteY151" fmla="*/ 1092672 h 1509906"/>
                  <a:gd name="connsiteX152" fmla="*/ 1031169 w 1034979"/>
                  <a:gd name="connsiteY152" fmla="*/ 1085052 h 1509906"/>
                  <a:gd name="connsiteX153" fmla="*/ 1034979 w 1034979"/>
                  <a:gd name="connsiteY153" fmla="*/ 1079337 h 1509906"/>
                  <a:gd name="connsiteX154" fmla="*/ 1033074 w 1034979"/>
                  <a:gd name="connsiteY154" fmla="*/ 1060287 h 1509906"/>
                  <a:gd name="connsiteX155" fmla="*/ 1027359 w 1034979"/>
                  <a:gd name="connsiteY155" fmla="*/ 1056477 h 1509906"/>
                  <a:gd name="connsiteX156" fmla="*/ 1012119 w 1034979"/>
                  <a:gd name="connsiteY156" fmla="*/ 1054572 h 1509906"/>
                  <a:gd name="connsiteX157" fmla="*/ 1006404 w 1034979"/>
                  <a:gd name="connsiteY157" fmla="*/ 1052667 h 1509906"/>
                  <a:gd name="connsiteX158" fmla="*/ 998784 w 1034979"/>
                  <a:gd name="connsiteY158" fmla="*/ 1050762 h 1509906"/>
                  <a:gd name="connsiteX159" fmla="*/ 987354 w 1034979"/>
                  <a:gd name="connsiteY159" fmla="*/ 1043142 h 1509906"/>
                  <a:gd name="connsiteX160" fmla="*/ 975924 w 1034979"/>
                  <a:gd name="connsiteY160" fmla="*/ 1039332 h 1509906"/>
                  <a:gd name="connsiteX161" fmla="*/ 970209 w 1034979"/>
                  <a:gd name="connsiteY161" fmla="*/ 1037427 h 1509906"/>
                  <a:gd name="connsiteX162" fmla="*/ 962589 w 1034979"/>
                  <a:gd name="connsiteY162" fmla="*/ 1035522 h 1509906"/>
                  <a:gd name="connsiteX163" fmla="*/ 956874 w 1034979"/>
                  <a:gd name="connsiteY163" fmla="*/ 1033617 h 1509906"/>
                  <a:gd name="connsiteX164" fmla="*/ 935919 w 1034979"/>
                  <a:gd name="connsiteY164" fmla="*/ 1027902 h 1509906"/>
                  <a:gd name="connsiteX165" fmla="*/ 930204 w 1034979"/>
                  <a:gd name="connsiteY165" fmla="*/ 1025997 h 1509906"/>
                  <a:gd name="connsiteX166" fmla="*/ 825429 w 1034979"/>
                  <a:gd name="connsiteY166" fmla="*/ 1027902 h 1509906"/>
                  <a:gd name="connsiteX167" fmla="*/ 819714 w 1034979"/>
                  <a:gd name="connsiteY167" fmla="*/ 1029807 h 1509906"/>
                  <a:gd name="connsiteX168" fmla="*/ 730179 w 1034979"/>
                  <a:gd name="connsiteY168" fmla="*/ 1031712 h 1509906"/>
                  <a:gd name="connsiteX169" fmla="*/ 716844 w 1034979"/>
                  <a:gd name="connsiteY169" fmla="*/ 1035522 h 1509906"/>
                  <a:gd name="connsiteX170" fmla="*/ 695889 w 1034979"/>
                  <a:gd name="connsiteY170" fmla="*/ 1037427 h 1509906"/>
                  <a:gd name="connsiteX171" fmla="*/ 669219 w 1034979"/>
                  <a:gd name="connsiteY171" fmla="*/ 1039332 h 1509906"/>
                  <a:gd name="connsiteX172" fmla="*/ 669219 w 1034979"/>
                  <a:gd name="connsiteY172" fmla="*/ 1039332 h 1509906"/>
                  <a:gd name="connsiteX173" fmla="*/ 646359 w 1034979"/>
                  <a:gd name="connsiteY173" fmla="*/ 1043142 h 1509906"/>
                  <a:gd name="connsiteX174" fmla="*/ 642549 w 1034979"/>
                  <a:gd name="connsiteY174" fmla="*/ 1031712 h 1509906"/>
                  <a:gd name="connsiteX175" fmla="*/ 640644 w 1034979"/>
                  <a:gd name="connsiteY175" fmla="*/ 1025997 h 1509906"/>
                  <a:gd name="connsiteX176" fmla="*/ 642549 w 1034979"/>
                  <a:gd name="connsiteY176" fmla="*/ 1008852 h 1509906"/>
                  <a:gd name="connsiteX177" fmla="*/ 644454 w 1034979"/>
                  <a:gd name="connsiteY177" fmla="*/ 1003137 h 1509906"/>
                  <a:gd name="connsiteX178" fmla="*/ 661599 w 1034979"/>
                  <a:gd name="connsiteY178" fmla="*/ 993612 h 1509906"/>
                  <a:gd name="connsiteX179" fmla="*/ 673029 w 1034979"/>
                  <a:gd name="connsiteY179" fmla="*/ 985992 h 1509906"/>
                  <a:gd name="connsiteX180" fmla="*/ 674934 w 1034979"/>
                  <a:gd name="connsiteY180" fmla="*/ 980277 h 1509906"/>
                  <a:gd name="connsiteX181" fmla="*/ 680649 w 1034979"/>
                  <a:gd name="connsiteY181" fmla="*/ 978372 h 1509906"/>
                  <a:gd name="connsiteX182" fmla="*/ 686364 w 1034979"/>
                  <a:gd name="connsiteY182" fmla="*/ 974562 h 1509906"/>
                  <a:gd name="connsiteX183" fmla="*/ 695889 w 1034979"/>
                  <a:gd name="connsiteY183" fmla="*/ 965037 h 1509906"/>
                  <a:gd name="connsiteX184" fmla="*/ 705414 w 1034979"/>
                  <a:gd name="connsiteY184" fmla="*/ 953607 h 1509906"/>
                  <a:gd name="connsiteX185" fmla="*/ 716844 w 1034979"/>
                  <a:gd name="connsiteY185" fmla="*/ 945987 h 1509906"/>
                  <a:gd name="connsiteX186" fmla="*/ 732084 w 1034979"/>
                  <a:gd name="connsiteY186" fmla="*/ 932652 h 1509906"/>
                  <a:gd name="connsiteX187" fmla="*/ 741609 w 1034979"/>
                  <a:gd name="connsiteY187" fmla="*/ 921222 h 1509906"/>
                  <a:gd name="connsiteX188" fmla="*/ 753039 w 1034979"/>
                  <a:gd name="connsiteY188" fmla="*/ 911697 h 1509906"/>
                  <a:gd name="connsiteX189" fmla="*/ 758754 w 1034979"/>
                  <a:gd name="connsiteY189" fmla="*/ 900267 h 1509906"/>
                  <a:gd name="connsiteX190" fmla="*/ 760659 w 1034979"/>
                  <a:gd name="connsiteY190" fmla="*/ 894552 h 1509906"/>
                  <a:gd name="connsiteX191" fmla="*/ 766374 w 1034979"/>
                  <a:gd name="connsiteY191" fmla="*/ 883122 h 1509906"/>
                  <a:gd name="connsiteX192" fmla="*/ 764469 w 1034979"/>
                  <a:gd name="connsiteY192" fmla="*/ 867882 h 1509906"/>
                  <a:gd name="connsiteX193" fmla="*/ 758754 w 1034979"/>
                  <a:gd name="connsiteY193" fmla="*/ 865977 h 1509906"/>
                  <a:gd name="connsiteX194" fmla="*/ 737799 w 1034979"/>
                  <a:gd name="connsiteY194" fmla="*/ 867882 h 1509906"/>
                  <a:gd name="connsiteX195" fmla="*/ 732084 w 1034979"/>
                  <a:gd name="connsiteY195" fmla="*/ 871692 h 1509906"/>
                  <a:gd name="connsiteX196" fmla="*/ 720654 w 1034979"/>
                  <a:gd name="connsiteY196" fmla="*/ 875502 h 1509906"/>
                  <a:gd name="connsiteX197" fmla="*/ 716844 w 1034979"/>
                  <a:gd name="connsiteY197" fmla="*/ 881217 h 1509906"/>
                  <a:gd name="connsiteX198" fmla="*/ 711129 w 1034979"/>
                  <a:gd name="connsiteY198" fmla="*/ 883122 h 1509906"/>
                  <a:gd name="connsiteX199" fmla="*/ 705414 w 1034979"/>
                  <a:gd name="connsiteY199" fmla="*/ 886932 h 1509906"/>
                  <a:gd name="connsiteX200" fmla="*/ 699699 w 1034979"/>
                  <a:gd name="connsiteY200" fmla="*/ 892647 h 1509906"/>
                  <a:gd name="connsiteX201" fmla="*/ 692079 w 1034979"/>
                  <a:gd name="connsiteY201" fmla="*/ 896457 h 1509906"/>
                  <a:gd name="connsiteX202" fmla="*/ 650169 w 1034979"/>
                  <a:gd name="connsiteY202" fmla="*/ 925032 h 1509906"/>
                  <a:gd name="connsiteX203" fmla="*/ 636834 w 1034979"/>
                  <a:gd name="connsiteY203" fmla="*/ 936462 h 1509906"/>
                  <a:gd name="connsiteX204" fmla="*/ 627309 w 1034979"/>
                  <a:gd name="connsiteY204" fmla="*/ 953607 h 1509906"/>
                  <a:gd name="connsiteX205" fmla="*/ 602544 w 1034979"/>
                  <a:gd name="connsiteY205" fmla="*/ 959322 h 1509906"/>
                  <a:gd name="connsiteX206" fmla="*/ 589209 w 1034979"/>
                  <a:gd name="connsiteY206" fmla="*/ 963132 h 1509906"/>
                  <a:gd name="connsiteX207" fmla="*/ 573969 w 1034979"/>
                  <a:gd name="connsiteY207" fmla="*/ 961227 h 1509906"/>
                  <a:gd name="connsiteX208" fmla="*/ 562539 w 1034979"/>
                  <a:gd name="connsiteY208" fmla="*/ 957417 h 1509906"/>
                  <a:gd name="connsiteX209" fmla="*/ 551109 w 1034979"/>
                  <a:gd name="connsiteY209" fmla="*/ 953607 h 1509906"/>
                  <a:gd name="connsiteX210" fmla="*/ 539679 w 1034979"/>
                  <a:gd name="connsiteY210" fmla="*/ 949797 h 1509906"/>
                  <a:gd name="connsiteX211" fmla="*/ 533964 w 1034979"/>
                  <a:gd name="connsiteY211" fmla="*/ 947892 h 1509906"/>
                  <a:gd name="connsiteX212" fmla="*/ 528249 w 1034979"/>
                  <a:gd name="connsiteY212" fmla="*/ 944082 h 1509906"/>
                  <a:gd name="connsiteX213" fmla="*/ 516819 w 1034979"/>
                  <a:gd name="connsiteY213" fmla="*/ 938367 h 1509906"/>
                  <a:gd name="connsiteX214" fmla="*/ 509199 w 1034979"/>
                  <a:gd name="connsiteY214" fmla="*/ 926937 h 1509906"/>
                  <a:gd name="connsiteX215" fmla="*/ 505389 w 1034979"/>
                  <a:gd name="connsiteY215" fmla="*/ 905982 h 1509906"/>
                  <a:gd name="connsiteX216" fmla="*/ 507294 w 1034979"/>
                  <a:gd name="connsiteY216" fmla="*/ 841212 h 1509906"/>
                  <a:gd name="connsiteX217" fmla="*/ 513009 w 1034979"/>
                  <a:gd name="connsiteY217" fmla="*/ 798220 h 1509906"/>
                  <a:gd name="connsiteX218" fmla="*/ 503484 w 1034979"/>
                  <a:gd name="connsiteY218" fmla="*/ 351627 h 1509906"/>
                  <a:gd name="connsiteX219" fmla="*/ 499674 w 1034979"/>
                  <a:gd name="connsiteY219" fmla="*/ 60162 h 1509906"/>
                  <a:gd name="connsiteX220" fmla="*/ 490149 w 1034979"/>
                  <a:gd name="connsiteY220" fmla="*/ 33492 h 1509906"/>
                  <a:gd name="connsiteX221" fmla="*/ 488244 w 1034979"/>
                  <a:gd name="connsiteY221" fmla="*/ 27777 h 1509906"/>
                  <a:gd name="connsiteX222" fmla="*/ 484434 w 1034979"/>
                  <a:gd name="connsiteY222" fmla="*/ 22062 h 1509906"/>
                  <a:gd name="connsiteX223" fmla="*/ 478719 w 1034979"/>
                  <a:gd name="connsiteY223" fmla="*/ 10632 h 1509906"/>
                  <a:gd name="connsiteX224" fmla="*/ 473004 w 1034979"/>
                  <a:gd name="connsiteY224" fmla="*/ 6822 h 1509906"/>
                  <a:gd name="connsiteX225" fmla="*/ 469194 w 1034979"/>
                  <a:gd name="connsiteY225" fmla="*/ 1107 h 1509906"/>
                  <a:gd name="connsiteX226" fmla="*/ 429189 w 1034979"/>
                  <a:gd name="connsiteY226" fmla="*/ 4917 h 1509906"/>
                  <a:gd name="connsiteX227" fmla="*/ 421569 w 1034979"/>
                  <a:gd name="connsiteY227" fmla="*/ 16347 h 1509906"/>
                  <a:gd name="connsiteX228" fmla="*/ 417759 w 1034979"/>
                  <a:gd name="connsiteY228" fmla="*/ 22062 h 1509906"/>
                  <a:gd name="connsiteX229" fmla="*/ 419664 w 1034979"/>
                  <a:gd name="connsiteY229" fmla="*/ 54447 h 1509906"/>
                  <a:gd name="connsiteX230" fmla="*/ 423474 w 1034979"/>
                  <a:gd name="connsiteY230" fmla="*/ 65877 h 1509906"/>
                  <a:gd name="connsiteX231" fmla="*/ 425379 w 1034979"/>
                  <a:gd name="connsiteY231" fmla="*/ 71592 h 1509906"/>
                  <a:gd name="connsiteX232" fmla="*/ 425379 w 1034979"/>
                  <a:gd name="connsiteY232" fmla="*/ 77307 h 1509906"/>
                  <a:gd name="connsiteX233" fmla="*/ 429189 w 1034979"/>
                  <a:gd name="connsiteY233" fmla="*/ 231612 h 1509906"/>
                  <a:gd name="connsiteX234" fmla="*/ 440619 w 1034979"/>
                  <a:gd name="connsiteY234" fmla="*/ 414492 h 1509906"/>
                  <a:gd name="connsiteX235" fmla="*/ 425379 w 1034979"/>
                  <a:gd name="connsiteY235" fmla="*/ 711672 h 1509906"/>
                  <a:gd name="connsiteX236" fmla="*/ 417759 w 1034979"/>
                  <a:gd name="connsiteY236" fmla="*/ 839307 h 1509906"/>
                  <a:gd name="connsiteX237" fmla="*/ 421363 w 1034979"/>
                  <a:gd name="connsiteY237" fmla="*/ 844096 h 1509906"/>
                  <a:gd name="connsiteX238" fmla="*/ 417759 w 1034979"/>
                  <a:gd name="connsiteY238" fmla="*/ 877407 h 1509906"/>
                  <a:gd name="connsiteX239" fmla="*/ 421569 w 1034979"/>
                  <a:gd name="connsiteY239" fmla="*/ 878179 h 1509906"/>
                  <a:gd name="connsiteX240" fmla="*/ 425379 w 1034979"/>
                  <a:gd name="connsiteY240" fmla="*/ 894552 h 1509906"/>
                  <a:gd name="connsiteX241" fmla="*/ 423474 w 1034979"/>
                  <a:gd name="connsiteY241" fmla="*/ 921222 h 1509906"/>
                  <a:gd name="connsiteX242" fmla="*/ 417759 w 1034979"/>
                  <a:gd name="connsiteY242" fmla="*/ 923127 h 1509906"/>
                  <a:gd name="connsiteX243" fmla="*/ 412044 w 1034979"/>
                  <a:gd name="connsiteY243" fmla="*/ 926937 h 1509906"/>
                  <a:gd name="connsiteX244" fmla="*/ 421569 w 1034979"/>
                  <a:gd name="connsiteY244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16769 w 1034979"/>
                  <a:gd name="connsiteY22" fmla="*/ 896457 h 1509906"/>
                  <a:gd name="connsiteX23" fmla="*/ 111054 w 1034979"/>
                  <a:gd name="connsiteY23" fmla="*/ 890742 h 1509906"/>
                  <a:gd name="connsiteX24" fmla="*/ 84384 w 1034979"/>
                  <a:gd name="connsiteY24" fmla="*/ 865977 h 1509906"/>
                  <a:gd name="connsiteX25" fmla="*/ 78669 w 1034979"/>
                  <a:gd name="connsiteY25" fmla="*/ 864072 h 1509906"/>
                  <a:gd name="connsiteX26" fmla="*/ 59619 w 1034979"/>
                  <a:gd name="connsiteY26" fmla="*/ 867882 h 1509906"/>
                  <a:gd name="connsiteX27" fmla="*/ 53904 w 1034979"/>
                  <a:gd name="connsiteY27" fmla="*/ 871692 h 1509906"/>
                  <a:gd name="connsiteX28" fmla="*/ 50094 w 1034979"/>
                  <a:gd name="connsiteY28" fmla="*/ 877407 h 1509906"/>
                  <a:gd name="connsiteX29" fmla="*/ 46284 w 1034979"/>
                  <a:gd name="connsiteY29" fmla="*/ 888837 h 1509906"/>
                  <a:gd name="connsiteX30" fmla="*/ 50094 w 1034979"/>
                  <a:gd name="connsiteY30" fmla="*/ 926937 h 1509906"/>
                  <a:gd name="connsiteX31" fmla="*/ 53904 w 1034979"/>
                  <a:gd name="connsiteY31" fmla="*/ 932652 h 1509906"/>
                  <a:gd name="connsiteX32" fmla="*/ 59619 w 1034979"/>
                  <a:gd name="connsiteY32" fmla="*/ 936462 h 1509906"/>
                  <a:gd name="connsiteX33" fmla="*/ 63429 w 1034979"/>
                  <a:gd name="connsiteY33" fmla="*/ 942177 h 1509906"/>
                  <a:gd name="connsiteX34" fmla="*/ 80574 w 1034979"/>
                  <a:gd name="connsiteY34" fmla="*/ 951702 h 1509906"/>
                  <a:gd name="connsiteX35" fmla="*/ 103434 w 1034979"/>
                  <a:gd name="connsiteY35" fmla="*/ 953607 h 1509906"/>
                  <a:gd name="connsiteX36" fmla="*/ 124389 w 1034979"/>
                  <a:gd name="connsiteY36" fmla="*/ 959322 h 1509906"/>
                  <a:gd name="connsiteX37" fmla="*/ 130104 w 1034979"/>
                  <a:gd name="connsiteY37" fmla="*/ 961227 h 1509906"/>
                  <a:gd name="connsiteX38" fmla="*/ 135819 w 1034979"/>
                  <a:gd name="connsiteY38" fmla="*/ 966942 h 1509906"/>
                  <a:gd name="connsiteX39" fmla="*/ 143439 w 1034979"/>
                  <a:gd name="connsiteY39" fmla="*/ 968847 h 1509906"/>
                  <a:gd name="connsiteX40" fmla="*/ 166299 w 1034979"/>
                  <a:gd name="connsiteY40" fmla="*/ 972657 h 1509906"/>
                  <a:gd name="connsiteX41" fmla="*/ 191064 w 1034979"/>
                  <a:gd name="connsiteY41" fmla="*/ 978372 h 1509906"/>
                  <a:gd name="connsiteX42" fmla="*/ 208209 w 1034979"/>
                  <a:gd name="connsiteY42" fmla="*/ 984087 h 1509906"/>
                  <a:gd name="connsiteX43" fmla="*/ 213924 w 1034979"/>
                  <a:gd name="connsiteY43" fmla="*/ 985992 h 1509906"/>
                  <a:gd name="connsiteX44" fmla="*/ 229164 w 1034979"/>
                  <a:gd name="connsiteY44" fmla="*/ 989802 h 1509906"/>
                  <a:gd name="connsiteX45" fmla="*/ 248214 w 1034979"/>
                  <a:gd name="connsiteY45" fmla="*/ 995517 h 1509906"/>
                  <a:gd name="connsiteX46" fmla="*/ 253929 w 1034979"/>
                  <a:gd name="connsiteY46" fmla="*/ 999327 h 1509906"/>
                  <a:gd name="connsiteX47" fmla="*/ 267264 w 1034979"/>
                  <a:gd name="connsiteY47" fmla="*/ 1014567 h 1509906"/>
                  <a:gd name="connsiteX48" fmla="*/ 272979 w 1034979"/>
                  <a:gd name="connsiteY48" fmla="*/ 1033617 h 1509906"/>
                  <a:gd name="connsiteX49" fmla="*/ 274884 w 1034979"/>
                  <a:gd name="connsiteY49" fmla="*/ 1039332 h 1509906"/>
                  <a:gd name="connsiteX50" fmla="*/ 276789 w 1034979"/>
                  <a:gd name="connsiteY50" fmla="*/ 1045047 h 1509906"/>
                  <a:gd name="connsiteX51" fmla="*/ 278694 w 1034979"/>
                  <a:gd name="connsiteY51" fmla="*/ 1069812 h 1509906"/>
                  <a:gd name="connsiteX52" fmla="*/ 280599 w 1034979"/>
                  <a:gd name="connsiteY52" fmla="*/ 1075527 h 1509906"/>
                  <a:gd name="connsiteX53" fmla="*/ 278694 w 1034979"/>
                  <a:gd name="connsiteY53" fmla="*/ 1094577 h 1509906"/>
                  <a:gd name="connsiteX54" fmla="*/ 276789 w 1034979"/>
                  <a:gd name="connsiteY54" fmla="*/ 1104102 h 1509906"/>
                  <a:gd name="connsiteX55" fmla="*/ 263454 w 1034979"/>
                  <a:gd name="connsiteY55" fmla="*/ 1117437 h 1509906"/>
                  <a:gd name="connsiteX56" fmla="*/ 252024 w 1034979"/>
                  <a:gd name="connsiteY56" fmla="*/ 1125057 h 1509906"/>
                  <a:gd name="connsiteX57" fmla="*/ 240594 w 1034979"/>
                  <a:gd name="connsiteY57" fmla="*/ 1128867 h 1509906"/>
                  <a:gd name="connsiteX58" fmla="*/ 126294 w 1034979"/>
                  <a:gd name="connsiteY58" fmla="*/ 1128867 h 1509906"/>
                  <a:gd name="connsiteX59" fmla="*/ 120579 w 1034979"/>
                  <a:gd name="connsiteY59" fmla="*/ 1130772 h 1509906"/>
                  <a:gd name="connsiteX60" fmla="*/ 105339 w 1034979"/>
                  <a:gd name="connsiteY60" fmla="*/ 1132677 h 1509906"/>
                  <a:gd name="connsiteX61" fmla="*/ 88194 w 1034979"/>
                  <a:gd name="connsiteY61" fmla="*/ 1138392 h 1509906"/>
                  <a:gd name="connsiteX62" fmla="*/ 82479 w 1034979"/>
                  <a:gd name="connsiteY62" fmla="*/ 1140297 h 1509906"/>
                  <a:gd name="connsiteX63" fmla="*/ 76764 w 1034979"/>
                  <a:gd name="connsiteY63" fmla="*/ 1144107 h 1509906"/>
                  <a:gd name="connsiteX64" fmla="*/ 65334 w 1034979"/>
                  <a:gd name="connsiteY64" fmla="*/ 1146012 h 1509906"/>
                  <a:gd name="connsiteX65" fmla="*/ 27234 w 1034979"/>
                  <a:gd name="connsiteY65" fmla="*/ 1147917 h 1509906"/>
                  <a:gd name="connsiteX66" fmla="*/ 15804 w 1034979"/>
                  <a:gd name="connsiteY66" fmla="*/ 1153632 h 1509906"/>
                  <a:gd name="connsiteX67" fmla="*/ 6279 w 1034979"/>
                  <a:gd name="connsiteY67" fmla="*/ 1163157 h 1509906"/>
                  <a:gd name="connsiteX68" fmla="*/ 4374 w 1034979"/>
                  <a:gd name="connsiteY68" fmla="*/ 1168872 h 1509906"/>
                  <a:gd name="connsiteX69" fmla="*/ 564 w 1034979"/>
                  <a:gd name="connsiteY69" fmla="*/ 1174587 h 1509906"/>
                  <a:gd name="connsiteX70" fmla="*/ 6279 w 1034979"/>
                  <a:gd name="connsiteY70" fmla="*/ 1206972 h 1509906"/>
                  <a:gd name="connsiteX71" fmla="*/ 11994 w 1034979"/>
                  <a:gd name="connsiteY71" fmla="*/ 1210782 h 1509906"/>
                  <a:gd name="connsiteX72" fmla="*/ 17709 w 1034979"/>
                  <a:gd name="connsiteY72" fmla="*/ 1212687 h 1509906"/>
                  <a:gd name="connsiteX73" fmla="*/ 145344 w 1034979"/>
                  <a:gd name="connsiteY73" fmla="*/ 1210782 h 1509906"/>
                  <a:gd name="connsiteX74" fmla="*/ 152964 w 1034979"/>
                  <a:gd name="connsiteY74" fmla="*/ 1208877 h 1509906"/>
                  <a:gd name="connsiteX75" fmla="*/ 303459 w 1034979"/>
                  <a:gd name="connsiteY75" fmla="*/ 1203162 h 1509906"/>
                  <a:gd name="connsiteX76" fmla="*/ 318699 w 1034979"/>
                  <a:gd name="connsiteY76" fmla="*/ 1210782 h 1509906"/>
                  <a:gd name="connsiteX77" fmla="*/ 330129 w 1034979"/>
                  <a:gd name="connsiteY77" fmla="*/ 1216497 h 1509906"/>
                  <a:gd name="connsiteX78" fmla="*/ 333939 w 1034979"/>
                  <a:gd name="connsiteY78" fmla="*/ 1222212 h 1509906"/>
                  <a:gd name="connsiteX79" fmla="*/ 339654 w 1034979"/>
                  <a:gd name="connsiteY79" fmla="*/ 1224117 h 1509906"/>
                  <a:gd name="connsiteX80" fmla="*/ 351084 w 1034979"/>
                  <a:gd name="connsiteY80" fmla="*/ 1231737 h 1509906"/>
                  <a:gd name="connsiteX81" fmla="*/ 356799 w 1034979"/>
                  <a:gd name="connsiteY81" fmla="*/ 1235547 h 1509906"/>
                  <a:gd name="connsiteX82" fmla="*/ 360609 w 1034979"/>
                  <a:gd name="connsiteY82" fmla="*/ 1241262 h 1509906"/>
                  <a:gd name="connsiteX83" fmla="*/ 366324 w 1034979"/>
                  <a:gd name="connsiteY83" fmla="*/ 1252692 h 1509906"/>
                  <a:gd name="connsiteX84" fmla="*/ 362514 w 1034979"/>
                  <a:gd name="connsiteY84" fmla="*/ 1279362 h 1509906"/>
                  <a:gd name="connsiteX85" fmla="*/ 358704 w 1034979"/>
                  <a:gd name="connsiteY85" fmla="*/ 1285077 h 1509906"/>
                  <a:gd name="connsiteX86" fmla="*/ 356799 w 1034979"/>
                  <a:gd name="connsiteY86" fmla="*/ 1290792 h 1509906"/>
                  <a:gd name="connsiteX87" fmla="*/ 352989 w 1034979"/>
                  <a:gd name="connsiteY87" fmla="*/ 1296507 h 1509906"/>
                  <a:gd name="connsiteX88" fmla="*/ 351084 w 1034979"/>
                  <a:gd name="connsiteY88" fmla="*/ 1302222 h 1509906"/>
                  <a:gd name="connsiteX89" fmla="*/ 347274 w 1034979"/>
                  <a:gd name="connsiteY89" fmla="*/ 1307937 h 1509906"/>
                  <a:gd name="connsiteX90" fmla="*/ 330129 w 1034979"/>
                  <a:gd name="connsiteY90" fmla="*/ 1374612 h 1509906"/>
                  <a:gd name="connsiteX91" fmla="*/ 328224 w 1034979"/>
                  <a:gd name="connsiteY91" fmla="*/ 1426047 h 1509906"/>
                  <a:gd name="connsiteX92" fmla="*/ 330129 w 1034979"/>
                  <a:gd name="connsiteY92" fmla="*/ 1450812 h 1509906"/>
                  <a:gd name="connsiteX93" fmla="*/ 332034 w 1034979"/>
                  <a:gd name="connsiteY93" fmla="*/ 1456527 h 1509906"/>
                  <a:gd name="connsiteX94" fmla="*/ 335844 w 1034979"/>
                  <a:gd name="connsiteY94" fmla="*/ 1460337 h 1509906"/>
                  <a:gd name="connsiteX95" fmla="*/ 364419 w 1034979"/>
                  <a:gd name="connsiteY95" fmla="*/ 1506057 h 1509906"/>
                  <a:gd name="connsiteX96" fmla="*/ 387279 w 1034979"/>
                  <a:gd name="connsiteY96" fmla="*/ 1507962 h 1509906"/>
                  <a:gd name="connsiteX97" fmla="*/ 392994 w 1034979"/>
                  <a:gd name="connsiteY97" fmla="*/ 1502247 h 1509906"/>
                  <a:gd name="connsiteX98" fmla="*/ 394899 w 1034979"/>
                  <a:gd name="connsiteY98" fmla="*/ 1490817 h 1509906"/>
                  <a:gd name="connsiteX99" fmla="*/ 396804 w 1034979"/>
                  <a:gd name="connsiteY99" fmla="*/ 1485102 h 1509906"/>
                  <a:gd name="connsiteX100" fmla="*/ 398709 w 1034979"/>
                  <a:gd name="connsiteY100" fmla="*/ 1467957 h 1509906"/>
                  <a:gd name="connsiteX101" fmla="*/ 400614 w 1034979"/>
                  <a:gd name="connsiteY101" fmla="*/ 1454622 h 1509906"/>
                  <a:gd name="connsiteX102" fmla="*/ 404424 w 1034979"/>
                  <a:gd name="connsiteY102" fmla="*/ 1397472 h 1509906"/>
                  <a:gd name="connsiteX103" fmla="*/ 410139 w 1034979"/>
                  <a:gd name="connsiteY103" fmla="*/ 1386042 h 1509906"/>
                  <a:gd name="connsiteX104" fmla="*/ 413949 w 1034979"/>
                  <a:gd name="connsiteY104" fmla="*/ 1372707 h 1509906"/>
                  <a:gd name="connsiteX105" fmla="*/ 415854 w 1034979"/>
                  <a:gd name="connsiteY105" fmla="*/ 1366992 h 1509906"/>
                  <a:gd name="connsiteX106" fmla="*/ 417759 w 1034979"/>
                  <a:gd name="connsiteY106" fmla="*/ 1353657 h 1509906"/>
                  <a:gd name="connsiteX107" fmla="*/ 421569 w 1034979"/>
                  <a:gd name="connsiteY107" fmla="*/ 1342227 h 1509906"/>
                  <a:gd name="connsiteX108" fmla="*/ 427284 w 1034979"/>
                  <a:gd name="connsiteY108" fmla="*/ 1328892 h 1509906"/>
                  <a:gd name="connsiteX109" fmla="*/ 436809 w 1034979"/>
                  <a:gd name="connsiteY109" fmla="*/ 1317462 h 1509906"/>
                  <a:gd name="connsiteX110" fmla="*/ 450144 w 1034979"/>
                  <a:gd name="connsiteY110" fmla="*/ 1302222 h 1509906"/>
                  <a:gd name="connsiteX111" fmla="*/ 457764 w 1034979"/>
                  <a:gd name="connsiteY111" fmla="*/ 1290792 h 1509906"/>
                  <a:gd name="connsiteX112" fmla="*/ 461574 w 1034979"/>
                  <a:gd name="connsiteY112" fmla="*/ 1279362 h 1509906"/>
                  <a:gd name="connsiteX113" fmla="*/ 465384 w 1034979"/>
                  <a:gd name="connsiteY113" fmla="*/ 1264122 h 1509906"/>
                  <a:gd name="connsiteX114" fmla="*/ 467289 w 1034979"/>
                  <a:gd name="connsiteY114" fmla="*/ 1258407 h 1509906"/>
                  <a:gd name="connsiteX115" fmla="*/ 507294 w 1034979"/>
                  <a:gd name="connsiteY115" fmla="*/ 1252692 h 1509906"/>
                  <a:gd name="connsiteX116" fmla="*/ 535869 w 1034979"/>
                  <a:gd name="connsiteY116" fmla="*/ 1243167 h 1509906"/>
                  <a:gd name="connsiteX117" fmla="*/ 541584 w 1034979"/>
                  <a:gd name="connsiteY117" fmla="*/ 1241262 h 1509906"/>
                  <a:gd name="connsiteX118" fmla="*/ 547299 w 1034979"/>
                  <a:gd name="connsiteY118" fmla="*/ 1239357 h 1509906"/>
                  <a:gd name="connsiteX119" fmla="*/ 554919 w 1034979"/>
                  <a:gd name="connsiteY119" fmla="*/ 1237452 h 1509906"/>
                  <a:gd name="connsiteX120" fmla="*/ 573969 w 1034979"/>
                  <a:gd name="connsiteY120" fmla="*/ 1229832 h 1509906"/>
                  <a:gd name="connsiteX121" fmla="*/ 585399 w 1034979"/>
                  <a:gd name="connsiteY121" fmla="*/ 1226022 h 1509906"/>
                  <a:gd name="connsiteX122" fmla="*/ 720654 w 1034979"/>
                  <a:gd name="connsiteY122" fmla="*/ 1309842 h 1509906"/>
                  <a:gd name="connsiteX123" fmla="*/ 733989 w 1034979"/>
                  <a:gd name="connsiteY123" fmla="*/ 1319367 h 1509906"/>
                  <a:gd name="connsiteX124" fmla="*/ 743514 w 1034979"/>
                  <a:gd name="connsiteY124" fmla="*/ 1321272 h 1509906"/>
                  <a:gd name="connsiteX125" fmla="*/ 749229 w 1034979"/>
                  <a:gd name="connsiteY125" fmla="*/ 1323177 h 1509906"/>
                  <a:gd name="connsiteX126" fmla="*/ 762564 w 1034979"/>
                  <a:gd name="connsiteY126" fmla="*/ 1328892 h 1509906"/>
                  <a:gd name="connsiteX127" fmla="*/ 777804 w 1034979"/>
                  <a:gd name="connsiteY127" fmla="*/ 1326987 h 1509906"/>
                  <a:gd name="connsiteX128" fmla="*/ 789234 w 1034979"/>
                  <a:gd name="connsiteY128" fmla="*/ 1321272 h 1509906"/>
                  <a:gd name="connsiteX129" fmla="*/ 794949 w 1034979"/>
                  <a:gd name="connsiteY129" fmla="*/ 1319367 h 1509906"/>
                  <a:gd name="connsiteX130" fmla="*/ 802569 w 1034979"/>
                  <a:gd name="connsiteY130" fmla="*/ 1302222 h 1509906"/>
                  <a:gd name="connsiteX131" fmla="*/ 800664 w 1034979"/>
                  <a:gd name="connsiteY131" fmla="*/ 1277457 h 1509906"/>
                  <a:gd name="connsiteX132" fmla="*/ 798759 w 1034979"/>
                  <a:gd name="connsiteY132" fmla="*/ 1271742 h 1509906"/>
                  <a:gd name="connsiteX133" fmla="*/ 796854 w 1034979"/>
                  <a:gd name="connsiteY133" fmla="*/ 1264122 h 1509906"/>
                  <a:gd name="connsiteX134" fmla="*/ 783519 w 1034979"/>
                  <a:gd name="connsiteY134" fmla="*/ 1246977 h 1509906"/>
                  <a:gd name="connsiteX135" fmla="*/ 773994 w 1034979"/>
                  <a:gd name="connsiteY135" fmla="*/ 1241262 h 1509906"/>
                  <a:gd name="connsiteX136" fmla="*/ 648264 w 1034979"/>
                  <a:gd name="connsiteY136" fmla="*/ 1149822 h 1509906"/>
                  <a:gd name="connsiteX137" fmla="*/ 644454 w 1034979"/>
                  <a:gd name="connsiteY137" fmla="*/ 1132677 h 1509906"/>
                  <a:gd name="connsiteX138" fmla="*/ 646359 w 1034979"/>
                  <a:gd name="connsiteY138" fmla="*/ 1125057 h 1509906"/>
                  <a:gd name="connsiteX139" fmla="*/ 650169 w 1034979"/>
                  <a:gd name="connsiteY139" fmla="*/ 1107912 h 1509906"/>
                  <a:gd name="connsiteX140" fmla="*/ 653979 w 1034979"/>
                  <a:gd name="connsiteY140" fmla="*/ 1102197 h 1509906"/>
                  <a:gd name="connsiteX141" fmla="*/ 655884 w 1034979"/>
                  <a:gd name="connsiteY141" fmla="*/ 1096482 h 1509906"/>
                  <a:gd name="connsiteX142" fmla="*/ 661599 w 1034979"/>
                  <a:gd name="connsiteY142" fmla="*/ 1094577 h 1509906"/>
                  <a:gd name="connsiteX143" fmla="*/ 671124 w 1034979"/>
                  <a:gd name="connsiteY143" fmla="*/ 1083147 h 1509906"/>
                  <a:gd name="connsiteX144" fmla="*/ 724464 w 1034979"/>
                  <a:gd name="connsiteY144" fmla="*/ 1075527 h 1509906"/>
                  <a:gd name="connsiteX145" fmla="*/ 842574 w 1034979"/>
                  <a:gd name="connsiteY145" fmla="*/ 1077432 h 1509906"/>
                  <a:gd name="connsiteX146" fmla="*/ 871149 w 1034979"/>
                  <a:gd name="connsiteY146" fmla="*/ 1079337 h 1509906"/>
                  <a:gd name="connsiteX147" fmla="*/ 899724 w 1034979"/>
                  <a:gd name="connsiteY147" fmla="*/ 1085052 h 1509906"/>
                  <a:gd name="connsiteX148" fmla="*/ 922584 w 1034979"/>
                  <a:gd name="connsiteY148" fmla="*/ 1088862 h 1509906"/>
                  <a:gd name="connsiteX149" fmla="*/ 951159 w 1034979"/>
                  <a:gd name="connsiteY149" fmla="*/ 1094577 h 1509906"/>
                  <a:gd name="connsiteX150" fmla="*/ 956874 w 1034979"/>
                  <a:gd name="connsiteY150" fmla="*/ 1094577 h 1509906"/>
                  <a:gd name="connsiteX151" fmla="*/ 1002594 w 1034979"/>
                  <a:gd name="connsiteY151" fmla="*/ 1092672 h 1509906"/>
                  <a:gd name="connsiteX152" fmla="*/ 1031169 w 1034979"/>
                  <a:gd name="connsiteY152" fmla="*/ 1085052 h 1509906"/>
                  <a:gd name="connsiteX153" fmla="*/ 1034979 w 1034979"/>
                  <a:gd name="connsiteY153" fmla="*/ 1079337 h 1509906"/>
                  <a:gd name="connsiteX154" fmla="*/ 1033074 w 1034979"/>
                  <a:gd name="connsiteY154" fmla="*/ 1060287 h 1509906"/>
                  <a:gd name="connsiteX155" fmla="*/ 1027359 w 1034979"/>
                  <a:gd name="connsiteY155" fmla="*/ 1056477 h 1509906"/>
                  <a:gd name="connsiteX156" fmla="*/ 1012119 w 1034979"/>
                  <a:gd name="connsiteY156" fmla="*/ 1054572 h 1509906"/>
                  <a:gd name="connsiteX157" fmla="*/ 1006404 w 1034979"/>
                  <a:gd name="connsiteY157" fmla="*/ 1052667 h 1509906"/>
                  <a:gd name="connsiteX158" fmla="*/ 998784 w 1034979"/>
                  <a:gd name="connsiteY158" fmla="*/ 1050762 h 1509906"/>
                  <a:gd name="connsiteX159" fmla="*/ 987354 w 1034979"/>
                  <a:gd name="connsiteY159" fmla="*/ 1043142 h 1509906"/>
                  <a:gd name="connsiteX160" fmla="*/ 975924 w 1034979"/>
                  <a:gd name="connsiteY160" fmla="*/ 1039332 h 1509906"/>
                  <a:gd name="connsiteX161" fmla="*/ 970209 w 1034979"/>
                  <a:gd name="connsiteY161" fmla="*/ 1037427 h 1509906"/>
                  <a:gd name="connsiteX162" fmla="*/ 962589 w 1034979"/>
                  <a:gd name="connsiteY162" fmla="*/ 1035522 h 1509906"/>
                  <a:gd name="connsiteX163" fmla="*/ 956874 w 1034979"/>
                  <a:gd name="connsiteY163" fmla="*/ 1033617 h 1509906"/>
                  <a:gd name="connsiteX164" fmla="*/ 935919 w 1034979"/>
                  <a:gd name="connsiteY164" fmla="*/ 1027902 h 1509906"/>
                  <a:gd name="connsiteX165" fmla="*/ 930204 w 1034979"/>
                  <a:gd name="connsiteY165" fmla="*/ 1025997 h 1509906"/>
                  <a:gd name="connsiteX166" fmla="*/ 825429 w 1034979"/>
                  <a:gd name="connsiteY166" fmla="*/ 1027902 h 1509906"/>
                  <a:gd name="connsiteX167" fmla="*/ 819714 w 1034979"/>
                  <a:gd name="connsiteY167" fmla="*/ 1029807 h 1509906"/>
                  <a:gd name="connsiteX168" fmla="*/ 730179 w 1034979"/>
                  <a:gd name="connsiteY168" fmla="*/ 1031712 h 1509906"/>
                  <a:gd name="connsiteX169" fmla="*/ 716844 w 1034979"/>
                  <a:gd name="connsiteY169" fmla="*/ 1035522 h 1509906"/>
                  <a:gd name="connsiteX170" fmla="*/ 695889 w 1034979"/>
                  <a:gd name="connsiteY170" fmla="*/ 1037427 h 1509906"/>
                  <a:gd name="connsiteX171" fmla="*/ 669219 w 1034979"/>
                  <a:gd name="connsiteY171" fmla="*/ 1039332 h 1509906"/>
                  <a:gd name="connsiteX172" fmla="*/ 669219 w 1034979"/>
                  <a:gd name="connsiteY172" fmla="*/ 1039332 h 1509906"/>
                  <a:gd name="connsiteX173" fmla="*/ 646359 w 1034979"/>
                  <a:gd name="connsiteY173" fmla="*/ 1043142 h 1509906"/>
                  <a:gd name="connsiteX174" fmla="*/ 642549 w 1034979"/>
                  <a:gd name="connsiteY174" fmla="*/ 1031712 h 1509906"/>
                  <a:gd name="connsiteX175" fmla="*/ 640644 w 1034979"/>
                  <a:gd name="connsiteY175" fmla="*/ 1025997 h 1509906"/>
                  <a:gd name="connsiteX176" fmla="*/ 642549 w 1034979"/>
                  <a:gd name="connsiteY176" fmla="*/ 1008852 h 1509906"/>
                  <a:gd name="connsiteX177" fmla="*/ 644454 w 1034979"/>
                  <a:gd name="connsiteY177" fmla="*/ 1003137 h 1509906"/>
                  <a:gd name="connsiteX178" fmla="*/ 661599 w 1034979"/>
                  <a:gd name="connsiteY178" fmla="*/ 993612 h 1509906"/>
                  <a:gd name="connsiteX179" fmla="*/ 673029 w 1034979"/>
                  <a:gd name="connsiteY179" fmla="*/ 985992 h 1509906"/>
                  <a:gd name="connsiteX180" fmla="*/ 674934 w 1034979"/>
                  <a:gd name="connsiteY180" fmla="*/ 980277 h 1509906"/>
                  <a:gd name="connsiteX181" fmla="*/ 680649 w 1034979"/>
                  <a:gd name="connsiteY181" fmla="*/ 978372 h 1509906"/>
                  <a:gd name="connsiteX182" fmla="*/ 686364 w 1034979"/>
                  <a:gd name="connsiteY182" fmla="*/ 974562 h 1509906"/>
                  <a:gd name="connsiteX183" fmla="*/ 695889 w 1034979"/>
                  <a:gd name="connsiteY183" fmla="*/ 965037 h 1509906"/>
                  <a:gd name="connsiteX184" fmla="*/ 705414 w 1034979"/>
                  <a:gd name="connsiteY184" fmla="*/ 953607 h 1509906"/>
                  <a:gd name="connsiteX185" fmla="*/ 716844 w 1034979"/>
                  <a:gd name="connsiteY185" fmla="*/ 945987 h 1509906"/>
                  <a:gd name="connsiteX186" fmla="*/ 732084 w 1034979"/>
                  <a:gd name="connsiteY186" fmla="*/ 932652 h 1509906"/>
                  <a:gd name="connsiteX187" fmla="*/ 741609 w 1034979"/>
                  <a:gd name="connsiteY187" fmla="*/ 921222 h 1509906"/>
                  <a:gd name="connsiteX188" fmla="*/ 753039 w 1034979"/>
                  <a:gd name="connsiteY188" fmla="*/ 911697 h 1509906"/>
                  <a:gd name="connsiteX189" fmla="*/ 758754 w 1034979"/>
                  <a:gd name="connsiteY189" fmla="*/ 900267 h 1509906"/>
                  <a:gd name="connsiteX190" fmla="*/ 760659 w 1034979"/>
                  <a:gd name="connsiteY190" fmla="*/ 894552 h 1509906"/>
                  <a:gd name="connsiteX191" fmla="*/ 766374 w 1034979"/>
                  <a:gd name="connsiteY191" fmla="*/ 883122 h 1509906"/>
                  <a:gd name="connsiteX192" fmla="*/ 764469 w 1034979"/>
                  <a:gd name="connsiteY192" fmla="*/ 867882 h 1509906"/>
                  <a:gd name="connsiteX193" fmla="*/ 758754 w 1034979"/>
                  <a:gd name="connsiteY193" fmla="*/ 865977 h 1509906"/>
                  <a:gd name="connsiteX194" fmla="*/ 737799 w 1034979"/>
                  <a:gd name="connsiteY194" fmla="*/ 867882 h 1509906"/>
                  <a:gd name="connsiteX195" fmla="*/ 732084 w 1034979"/>
                  <a:gd name="connsiteY195" fmla="*/ 871692 h 1509906"/>
                  <a:gd name="connsiteX196" fmla="*/ 720654 w 1034979"/>
                  <a:gd name="connsiteY196" fmla="*/ 875502 h 1509906"/>
                  <a:gd name="connsiteX197" fmla="*/ 716844 w 1034979"/>
                  <a:gd name="connsiteY197" fmla="*/ 881217 h 1509906"/>
                  <a:gd name="connsiteX198" fmla="*/ 711129 w 1034979"/>
                  <a:gd name="connsiteY198" fmla="*/ 883122 h 1509906"/>
                  <a:gd name="connsiteX199" fmla="*/ 705414 w 1034979"/>
                  <a:gd name="connsiteY199" fmla="*/ 886932 h 1509906"/>
                  <a:gd name="connsiteX200" fmla="*/ 699699 w 1034979"/>
                  <a:gd name="connsiteY200" fmla="*/ 892647 h 1509906"/>
                  <a:gd name="connsiteX201" fmla="*/ 692079 w 1034979"/>
                  <a:gd name="connsiteY201" fmla="*/ 896457 h 1509906"/>
                  <a:gd name="connsiteX202" fmla="*/ 650169 w 1034979"/>
                  <a:gd name="connsiteY202" fmla="*/ 925032 h 1509906"/>
                  <a:gd name="connsiteX203" fmla="*/ 636834 w 1034979"/>
                  <a:gd name="connsiteY203" fmla="*/ 936462 h 1509906"/>
                  <a:gd name="connsiteX204" fmla="*/ 627309 w 1034979"/>
                  <a:gd name="connsiteY204" fmla="*/ 953607 h 1509906"/>
                  <a:gd name="connsiteX205" fmla="*/ 602544 w 1034979"/>
                  <a:gd name="connsiteY205" fmla="*/ 959322 h 1509906"/>
                  <a:gd name="connsiteX206" fmla="*/ 589209 w 1034979"/>
                  <a:gd name="connsiteY206" fmla="*/ 963132 h 1509906"/>
                  <a:gd name="connsiteX207" fmla="*/ 573969 w 1034979"/>
                  <a:gd name="connsiteY207" fmla="*/ 961227 h 1509906"/>
                  <a:gd name="connsiteX208" fmla="*/ 562539 w 1034979"/>
                  <a:gd name="connsiteY208" fmla="*/ 957417 h 1509906"/>
                  <a:gd name="connsiteX209" fmla="*/ 551109 w 1034979"/>
                  <a:gd name="connsiteY209" fmla="*/ 953607 h 1509906"/>
                  <a:gd name="connsiteX210" fmla="*/ 539679 w 1034979"/>
                  <a:gd name="connsiteY210" fmla="*/ 949797 h 1509906"/>
                  <a:gd name="connsiteX211" fmla="*/ 533964 w 1034979"/>
                  <a:gd name="connsiteY211" fmla="*/ 947892 h 1509906"/>
                  <a:gd name="connsiteX212" fmla="*/ 528249 w 1034979"/>
                  <a:gd name="connsiteY212" fmla="*/ 944082 h 1509906"/>
                  <a:gd name="connsiteX213" fmla="*/ 516819 w 1034979"/>
                  <a:gd name="connsiteY213" fmla="*/ 938367 h 1509906"/>
                  <a:gd name="connsiteX214" fmla="*/ 509199 w 1034979"/>
                  <a:gd name="connsiteY214" fmla="*/ 926937 h 1509906"/>
                  <a:gd name="connsiteX215" fmla="*/ 505389 w 1034979"/>
                  <a:gd name="connsiteY215" fmla="*/ 905982 h 1509906"/>
                  <a:gd name="connsiteX216" fmla="*/ 507294 w 1034979"/>
                  <a:gd name="connsiteY216" fmla="*/ 841212 h 1509906"/>
                  <a:gd name="connsiteX217" fmla="*/ 513009 w 1034979"/>
                  <a:gd name="connsiteY217" fmla="*/ 798220 h 1509906"/>
                  <a:gd name="connsiteX218" fmla="*/ 503484 w 1034979"/>
                  <a:gd name="connsiteY218" fmla="*/ 351627 h 1509906"/>
                  <a:gd name="connsiteX219" fmla="*/ 499674 w 1034979"/>
                  <a:gd name="connsiteY219" fmla="*/ 60162 h 1509906"/>
                  <a:gd name="connsiteX220" fmla="*/ 490149 w 1034979"/>
                  <a:gd name="connsiteY220" fmla="*/ 33492 h 1509906"/>
                  <a:gd name="connsiteX221" fmla="*/ 488244 w 1034979"/>
                  <a:gd name="connsiteY221" fmla="*/ 27777 h 1509906"/>
                  <a:gd name="connsiteX222" fmla="*/ 484434 w 1034979"/>
                  <a:gd name="connsiteY222" fmla="*/ 22062 h 1509906"/>
                  <a:gd name="connsiteX223" fmla="*/ 478719 w 1034979"/>
                  <a:gd name="connsiteY223" fmla="*/ 10632 h 1509906"/>
                  <a:gd name="connsiteX224" fmla="*/ 473004 w 1034979"/>
                  <a:gd name="connsiteY224" fmla="*/ 6822 h 1509906"/>
                  <a:gd name="connsiteX225" fmla="*/ 469194 w 1034979"/>
                  <a:gd name="connsiteY225" fmla="*/ 1107 h 1509906"/>
                  <a:gd name="connsiteX226" fmla="*/ 429189 w 1034979"/>
                  <a:gd name="connsiteY226" fmla="*/ 4917 h 1509906"/>
                  <a:gd name="connsiteX227" fmla="*/ 421569 w 1034979"/>
                  <a:gd name="connsiteY227" fmla="*/ 16347 h 1509906"/>
                  <a:gd name="connsiteX228" fmla="*/ 417759 w 1034979"/>
                  <a:gd name="connsiteY228" fmla="*/ 22062 h 1509906"/>
                  <a:gd name="connsiteX229" fmla="*/ 419664 w 1034979"/>
                  <a:gd name="connsiteY229" fmla="*/ 54447 h 1509906"/>
                  <a:gd name="connsiteX230" fmla="*/ 423474 w 1034979"/>
                  <a:gd name="connsiteY230" fmla="*/ 65877 h 1509906"/>
                  <a:gd name="connsiteX231" fmla="*/ 425379 w 1034979"/>
                  <a:gd name="connsiteY231" fmla="*/ 71592 h 1509906"/>
                  <a:gd name="connsiteX232" fmla="*/ 425379 w 1034979"/>
                  <a:gd name="connsiteY232" fmla="*/ 77307 h 1509906"/>
                  <a:gd name="connsiteX233" fmla="*/ 429189 w 1034979"/>
                  <a:gd name="connsiteY233" fmla="*/ 231612 h 1509906"/>
                  <a:gd name="connsiteX234" fmla="*/ 440619 w 1034979"/>
                  <a:gd name="connsiteY234" fmla="*/ 414492 h 1509906"/>
                  <a:gd name="connsiteX235" fmla="*/ 425379 w 1034979"/>
                  <a:gd name="connsiteY235" fmla="*/ 711672 h 1509906"/>
                  <a:gd name="connsiteX236" fmla="*/ 425173 w 1034979"/>
                  <a:gd name="connsiteY236" fmla="*/ 765165 h 1509906"/>
                  <a:gd name="connsiteX237" fmla="*/ 421363 w 1034979"/>
                  <a:gd name="connsiteY237" fmla="*/ 844096 h 1509906"/>
                  <a:gd name="connsiteX238" fmla="*/ 417759 w 1034979"/>
                  <a:gd name="connsiteY238" fmla="*/ 877407 h 1509906"/>
                  <a:gd name="connsiteX239" fmla="*/ 421569 w 1034979"/>
                  <a:gd name="connsiteY239" fmla="*/ 878179 h 1509906"/>
                  <a:gd name="connsiteX240" fmla="*/ 425379 w 1034979"/>
                  <a:gd name="connsiteY240" fmla="*/ 894552 h 1509906"/>
                  <a:gd name="connsiteX241" fmla="*/ 423474 w 1034979"/>
                  <a:gd name="connsiteY241" fmla="*/ 921222 h 1509906"/>
                  <a:gd name="connsiteX242" fmla="*/ 417759 w 1034979"/>
                  <a:gd name="connsiteY242" fmla="*/ 923127 h 1509906"/>
                  <a:gd name="connsiteX243" fmla="*/ 412044 w 1034979"/>
                  <a:gd name="connsiteY243" fmla="*/ 926937 h 1509906"/>
                  <a:gd name="connsiteX244" fmla="*/ 421569 w 1034979"/>
                  <a:gd name="connsiteY244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16769 w 1034979"/>
                  <a:gd name="connsiteY22" fmla="*/ 896457 h 1509906"/>
                  <a:gd name="connsiteX23" fmla="*/ 111054 w 1034979"/>
                  <a:gd name="connsiteY23" fmla="*/ 890742 h 1509906"/>
                  <a:gd name="connsiteX24" fmla="*/ 84384 w 1034979"/>
                  <a:gd name="connsiteY24" fmla="*/ 865977 h 1509906"/>
                  <a:gd name="connsiteX25" fmla="*/ 78669 w 1034979"/>
                  <a:gd name="connsiteY25" fmla="*/ 864072 h 1509906"/>
                  <a:gd name="connsiteX26" fmla="*/ 59619 w 1034979"/>
                  <a:gd name="connsiteY26" fmla="*/ 867882 h 1509906"/>
                  <a:gd name="connsiteX27" fmla="*/ 53904 w 1034979"/>
                  <a:gd name="connsiteY27" fmla="*/ 871692 h 1509906"/>
                  <a:gd name="connsiteX28" fmla="*/ 50094 w 1034979"/>
                  <a:gd name="connsiteY28" fmla="*/ 877407 h 1509906"/>
                  <a:gd name="connsiteX29" fmla="*/ 46284 w 1034979"/>
                  <a:gd name="connsiteY29" fmla="*/ 888837 h 1509906"/>
                  <a:gd name="connsiteX30" fmla="*/ 50094 w 1034979"/>
                  <a:gd name="connsiteY30" fmla="*/ 926937 h 1509906"/>
                  <a:gd name="connsiteX31" fmla="*/ 53904 w 1034979"/>
                  <a:gd name="connsiteY31" fmla="*/ 932652 h 1509906"/>
                  <a:gd name="connsiteX32" fmla="*/ 59619 w 1034979"/>
                  <a:gd name="connsiteY32" fmla="*/ 936462 h 1509906"/>
                  <a:gd name="connsiteX33" fmla="*/ 63429 w 1034979"/>
                  <a:gd name="connsiteY33" fmla="*/ 942177 h 1509906"/>
                  <a:gd name="connsiteX34" fmla="*/ 80574 w 1034979"/>
                  <a:gd name="connsiteY34" fmla="*/ 951702 h 1509906"/>
                  <a:gd name="connsiteX35" fmla="*/ 103434 w 1034979"/>
                  <a:gd name="connsiteY35" fmla="*/ 953607 h 1509906"/>
                  <a:gd name="connsiteX36" fmla="*/ 124389 w 1034979"/>
                  <a:gd name="connsiteY36" fmla="*/ 959322 h 1509906"/>
                  <a:gd name="connsiteX37" fmla="*/ 130104 w 1034979"/>
                  <a:gd name="connsiteY37" fmla="*/ 961227 h 1509906"/>
                  <a:gd name="connsiteX38" fmla="*/ 135819 w 1034979"/>
                  <a:gd name="connsiteY38" fmla="*/ 966942 h 1509906"/>
                  <a:gd name="connsiteX39" fmla="*/ 143439 w 1034979"/>
                  <a:gd name="connsiteY39" fmla="*/ 968847 h 1509906"/>
                  <a:gd name="connsiteX40" fmla="*/ 166299 w 1034979"/>
                  <a:gd name="connsiteY40" fmla="*/ 972657 h 1509906"/>
                  <a:gd name="connsiteX41" fmla="*/ 191064 w 1034979"/>
                  <a:gd name="connsiteY41" fmla="*/ 978372 h 1509906"/>
                  <a:gd name="connsiteX42" fmla="*/ 208209 w 1034979"/>
                  <a:gd name="connsiteY42" fmla="*/ 984087 h 1509906"/>
                  <a:gd name="connsiteX43" fmla="*/ 213924 w 1034979"/>
                  <a:gd name="connsiteY43" fmla="*/ 985992 h 1509906"/>
                  <a:gd name="connsiteX44" fmla="*/ 229164 w 1034979"/>
                  <a:gd name="connsiteY44" fmla="*/ 989802 h 1509906"/>
                  <a:gd name="connsiteX45" fmla="*/ 248214 w 1034979"/>
                  <a:gd name="connsiteY45" fmla="*/ 995517 h 1509906"/>
                  <a:gd name="connsiteX46" fmla="*/ 253929 w 1034979"/>
                  <a:gd name="connsiteY46" fmla="*/ 999327 h 1509906"/>
                  <a:gd name="connsiteX47" fmla="*/ 267264 w 1034979"/>
                  <a:gd name="connsiteY47" fmla="*/ 1014567 h 1509906"/>
                  <a:gd name="connsiteX48" fmla="*/ 272979 w 1034979"/>
                  <a:gd name="connsiteY48" fmla="*/ 1033617 h 1509906"/>
                  <a:gd name="connsiteX49" fmla="*/ 274884 w 1034979"/>
                  <a:gd name="connsiteY49" fmla="*/ 1039332 h 1509906"/>
                  <a:gd name="connsiteX50" fmla="*/ 276789 w 1034979"/>
                  <a:gd name="connsiteY50" fmla="*/ 1045047 h 1509906"/>
                  <a:gd name="connsiteX51" fmla="*/ 278694 w 1034979"/>
                  <a:gd name="connsiteY51" fmla="*/ 1069812 h 1509906"/>
                  <a:gd name="connsiteX52" fmla="*/ 280599 w 1034979"/>
                  <a:gd name="connsiteY52" fmla="*/ 1075527 h 1509906"/>
                  <a:gd name="connsiteX53" fmla="*/ 278694 w 1034979"/>
                  <a:gd name="connsiteY53" fmla="*/ 1094577 h 1509906"/>
                  <a:gd name="connsiteX54" fmla="*/ 276789 w 1034979"/>
                  <a:gd name="connsiteY54" fmla="*/ 1104102 h 1509906"/>
                  <a:gd name="connsiteX55" fmla="*/ 263454 w 1034979"/>
                  <a:gd name="connsiteY55" fmla="*/ 1117437 h 1509906"/>
                  <a:gd name="connsiteX56" fmla="*/ 252024 w 1034979"/>
                  <a:gd name="connsiteY56" fmla="*/ 1125057 h 1509906"/>
                  <a:gd name="connsiteX57" fmla="*/ 240594 w 1034979"/>
                  <a:gd name="connsiteY57" fmla="*/ 1128867 h 1509906"/>
                  <a:gd name="connsiteX58" fmla="*/ 126294 w 1034979"/>
                  <a:gd name="connsiteY58" fmla="*/ 1128867 h 1509906"/>
                  <a:gd name="connsiteX59" fmla="*/ 120579 w 1034979"/>
                  <a:gd name="connsiteY59" fmla="*/ 1130772 h 1509906"/>
                  <a:gd name="connsiteX60" fmla="*/ 105339 w 1034979"/>
                  <a:gd name="connsiteY60" fmla="*/ 1132677 h 1509906"/>
                  <a:gd name="connsiteX61" fmla="*/ 88194 w 1034979"/>
                  <a:gd name="connsiteY61" fmla="*/ 1138392 h 1509906"/>
                  <a:gd name="connsiteX62" fmla="*/ 82479 w 1034979"/>
                  <a:gd name="connsiteY62" fmla="*/ 1140297 h 1509906"/>
                  <a:gd name="connsiteX63" fmla="*/ 76764 w 1034979"/>
                  <a:gd name="connsiteY63" fmla="*/ 1144107 h 1509906"/>
                  <a:gd name="connsiteX64" fmla="*/ 65334 w 1034979"/>
                  <a:gd name="connsiteY64" fmla="*/ 1146012 h 1509906"/>
                  <a:gd name="connsiteX65" fmla="*/ 27234 w 1034979"/>
                  <a:gd name="connsiteY65" fmla="*/ 1147917 h 1509906"/>
                  <a:gd name="connsiteX66" fmla="*/ 15804 w 1034979"/>
                  <a:gd name="connsiteY66" fmla="*/ 1153632 h 1509906"/>
                  <a:gd name="connsiteX67" fmla="*/ 6279 w 1034979"/>
                  <a:gd name="connsiteY67" fmla="*/ 1163157 h 1509906"/>
                  <a:gd name="connsiteX68" fmla="*/ 4374 w 1034979"/>
                  <a:gd name="connsiteY68" fmla="*/ 1168872 h 1509906"/>
                  <a:gd name="connsiteX69" fmla="*/ 564 w 1034979"/>
                  <a:gd name="connsiteY69" fmla="*/ 1174587 h 1509906"/>
                  <a:gd name="connsiteX70" fmla="*/ 6279 w 1034979"/>
                  <a:gd name="connsiteY70" fmla="*/ 1206972 h 1509906"/>
                  <a:gd name="connsiteX71" fmla="*/ 11994 w 1034979"/>
                  <a:gd name="connsiteY71" fmla="*/ 1210782 h 1509906"/>
                  <a:gd name="connsiteX72" fmla="*/ 17709 w 1034979"/>
                  <a:gd name="connsiteY72" fmla="*/ 1212687 h 1509906"/>
                  <a:gd name="connsiteX73" fmla="*/ 145344 w 1034979"/>
                  <a:gd name="connsiteY73" fmla="*/ 1210782 h 1509906"/>
                  <a:gd name="connsiteX74" fmla="*/ 152964 w 1034979"/>
                  <a:gd name="connsiteY74" fmla="*/ 1208877 h 1509906"/>
                  <a:gd name="connsiteX75" fmla="*/ 303459 w 1034979"/>
                  <a:gd name="connsiteY75" fmla="*/ 1203162 h 1509906"/>
                  <a:gd name="connsiteX76" fmla="*/ 318699 w 1034979"/>
                  <a:gd name="connsiteY76" fmla="*/ 1210782 h 1509906"/>
                  <a:gd name="connsiteX77" fmla="*/ 330129 w 1034979"/>
                  <a:gd name="connsiteY77" fmla="*/ 1216497 h 1509906"/>
                  <a:gd name="connsiteX78" fmla="*/ 333939 w 1034979"/>
                  <a:gd name="connsiteY78" fmla="*/ 1222212 h 1509906"/>
                  <a:gd name="connsiteX79" fmla="*/ 339654 w 1034979"/>
                  <a:gd name="connsiteY79" fmla="*/ 1224117 h 1509906"/>
                  <a:gd name="connsiteX80" fmla="*/ 351084 w 1034979"/>
                  <a:gd name="connsiteY80" fmla="*/ 1231737 h 1509906"/>
                  <a:gd name="connsiteX81" fmla="*/ 356799 w 1034979"/>
                  <a:gd name="connsiteY81" fmla="*/ 1235547 h 1509906"/>
                  <a:gd name="connsiteX82" fmla="*/ 360609 w 1034979"/>
                  <a:gd name="connsiteY82" fmla="*/ 1241262 h 1509906"/>
                  <a:gd name="connsiteX83" fmla="*/ 366324 w 1034979"/>
                  <a:gd name="connsiteY83" fmla="*/ 1252692 h 1509906"/>
                  <a:gd name="connsiteX84" fmla="*/ 362514 w 1034979"/>
                  <a:gd name="connsiteY84" fmla="*/ 1279362 h 1509906"/>
                  <a:gd name="connsiteX85" fmla="*/ 358704 w 1034979"/>
                  <a:gd name="connsiteY85" fmla="*/ 1285077 h 1509906"/>
                  <a:gd name="connsiteX86" fmla="*/ 356799 w 1034979"/>
                  <a:gd name="connsiteY86" fmla="*/ 1290792 h 1509906"/>
                  <a:gd name="connsiteX87" fmla="*/ 352989 w 1034979"/>
                  <a:gd name="connsiteY87" fmla="*/ 1296507 h 1509906"/>
                  <a:gd name="connsiteX88" fmla="*/ 351084 w 1034979"/>
                  <a:gd name="connsiteY88" fmla="*/ 1302222 h 1509906"/>
                  <a:gd name="connsiteX89" fmla="*/ 347274 w 1034979"/>
                  <a:gd name="connsiteY89" fmla="*/ 1307937 h 1509906"/>
                  <a:gd name="connsiteX90" fmla="*/ 330129 w 1034979"/>
                  <a:gd name="connsiteY90" fmla="*/ 1374612 h 1509906"/>
                  <a:gd name="connsiteX91" fmla="*/ 328224 w 1034979"/>
                  <a:gd name="connsiteY91" fmla="*/ 1426047 h 1509906"/>
                  <a:gd name="connsiteX92" fmla="*/ 330129 w 1034979"/>
                  <a:gd name="connsiteY92" fmla="*/ 1450812 h 1509906"/>
                  <a:gd name="connsiteX93" fmla="*/ 332034 w 1034979"/>
                  <a:gd name="connsiteY93" fmla="*/ 1456527 h 1509906"/>
                  <a:gd name="connsiteX94" fmla="*/ 335844 w 1034979"/>
                  <a:gd name="connsiteY94" fmla="*/ 1460337 h 1509906"/>
                  <a:gd name="connsiteX95" fmla="*/ 364419 w 1034979"/>
                  <a:gd name="connsiteY95" fmla="*/ 1506057 h 1509906"/>
                  <a:gd name="connsiteX96" fmla="*/ 387279 w 1034979"/>
                  <a:gd name="connsiteY96" fmla="*/ 1507962 h 1509906"/>
                  <a:gd name="connsiteX97" fmla="*/ 392994 w 1034979"/>
                  <a:gd name="connsiteY97" fmla="*/ 1502247 h 1509906"/>
                  <a:gd name="connsiteX98" fmla="*/ 394899 w 1034979"/>
                  <a:gd name="connsiteY98" fmla="*/ 1490817 h 1509906"/>
                  <a:gd name="connsiteX99" fmla="*/ 396804 w 1034979"/>
                  <a:gd name="connsiteY99" fmla="*/ 1485102 h 1509906"/>
                  <a:gd name="connsiteX100" fmla="*/ 398709 w 1034979"/>
                  <a:gd name="connsiteY100" fmla="*/ 1467957 h 1509906"/>
                  <a:gd name="connsiteX101" fmla="*/ 400614 w 1034979"/>
                  <a:gd name="connsiteY101" fmla="*/ 1454622 h 1509906"/>
                  <a:gd name="connsiteX102" fmla="*/ 404424 w 1034979"/>
                  <a:gd name="connsiteY102" fmla="*/ 1397472 h 1509906"/>
                  <a:gd name="connsiteX103" fmla="*/ 410139 w 1034979"/>
                  <a:gd name="connsiteY103" fmla="*/ 1386042 h 1509906"/>
                  <a:gd name="connsiteX104" fmla="*/ 413949 w 1034979"/>
                  <a:gd name="connsiteY104" fmla="*/ 1372707 h 1509906"/>
                  <a:gd name="connsiteX105" fmla="*/ 415854 w 1034979"/>
                  <a:gd name="connsiteY105" fmla="*/ 1366992 h 1509906"/>
                  <a:gd name="connsiteX106" fmla="*/ 417759 w 1034979"/>
                  <a:gd name="connsiteY106" fmla="*/ 1353657 h 1509906"/>
                  <a:gd name="connsiteX107" fmla="*/ 421569 w 1034979"/>
                  <a:gd name="connsiteY107" fmla="*/ 1342227 h 1509906"/>
                  <a:gd name="connsiteX108" fmla="*/ 427284 w 1034979"/>
                  <a:gd name="connsiteY108" fmla="*/ 1328892 h 1509906"/>
                  <a:gd name="connsiteX109" fmla="*/ 436809 w 1034979"/>
                  <a:gd name="connsiteY109" fmla="*/ 1317462 h 1509906"/>
                  <a:gd name="connsiteX110" fmla="*/ 450144 w 1034979"/>
                  <a:gd name="connsiteY110" fmla="*/ 1302222 h 1509906"/>
                  <a:gd name="connsiteX111" fmla="*/ 457764 w 1034979"/>
                  <a:gd name="connsiteY111" fmla="*/ 1290792 h 1509906"/>
                  <a:gd name="connsiteX112" fmla="*/ 461574 w 1034979"/>
                  <a:gd name="connsiteY112" fmla="*/ 1279362 h 1509906"/>
                  <a:gd name="connsiteX113" fmla="*/ 465384 w 1034979"/>
                  <a:gd name="connsiteY113" fmla="*/ 1264122 h 1509906"/>
                  <a:gd name="connsiteX114" fmla="*/ 467289 w 1034979"/>
                  <a:gd name="connsiteY114" fmla="*/ 1258407 h 1509906"/>
                  <a:gd name="connsiteX115" fmla="*/ 507294 w 1034979"/>
                  <a:gd name="connsiteY115" fmla="*/ 1252692 h 1509906"/>
                  <a:gd name="connsiteX116" fmla="*/ 535869 w 1034979"/>
                  <a:gd name="connsiteY116" fmla="*/ 1243167 h 1509906"/>
                  <a:gd name="connsiteX117" fmla="*/ 541584 w 1034979"/>
                  <a:gd name="connsiteY117" fmla="*/ 1241262 h 1509906"/>
                  <a:gd name="connsiteX118" fmla="*/ 547299 w 1034979"/>
                  <a:gd name="connsiteY118" fmla="*/ 1239357 h 1509906"/>
                  <a:gd name="connsiteX119" fmla="*/ 554919 w 1034979"/>
                  <a:gd name="connsiteY119" fmla="*/ 1237452 h 1509906"/>
                  <a:gd name="connsiteX120" fmla="*/ 573969 w 1034979"/>
                  <a:gd name="connsiteY120" fmla="*/ 1229832 h 1509906"/>
                  <a:gd name="connsiteX121" fmla="*/ 585399 w 1034979"/>
                  <a:gd name="connsiteY121" fmla="*/ 1226022 h 1509906"/>
                  <a:gd name="connsiteX122" fmla="*/ 720654 w 1034979"/>
                  <a:gd name="connsiteY122" fmla="*/ 1309842 h 1509906"/>
                  <a:gd name="connsiteX123" fmla="*/ 733989 w 1034979"/>
                  <a:gd name="connsiteY123" fmla="*/ 1319367 h 1509906"/>
                  <a:gd name="connsiteX124" fmla="*/ 743514 w 1034979"/>
                  <a:gd name="connsiteY124" fmla="*/ 1321272 h 1509906"/>
                  <a:gd name="connsiteX125" fmla="*/ 749229 w 1034979"/>
                  <a:gd name="connsiteY125" fmla="*/ 1323177 h 1509906"/>
                  <a:gd name="connsiteX126" fmla="*/ 762564 w 1034979"/>
                  <a:gd name="connsiteY126" fmla="*/ 1328892 h 1509906"/>
                  <a:gd name="connsiteX127" fmla="*/ 777804 w 1034979"/>
                  <a:gd name="connsiteY127" fmla="*/ 1326987 h 1509906"/>
                  <a:gd name="connsiteX128" fmla="*/ 789234 w 1034979"/>
                  <a:gd name="connsiteY128" fmla="*/ 1321272 h 1509906"/>
                  <a:gd name="connsiteX129" fmla="*/ 794949 w 1034979"/>
                  <a:gd name="connsiteY129" fmla="*/ 1319367 h 1509906"/>
                  <a:gd name="connsiteX130" fmla="*/ 802569 w 1034979"/>
                  <a:gd name="connsiteY130" fmla="*/ 1302222 h 1509906"/>
                  <a:gd name="connsiteX131" fmla="*/ 800664 w 1034979"/>
                  <a:gd name="connsiteY131" fmla="*/ 1277457 h 1509906"/>
                  <a:gd name="connsiteX132" fmla="*/ 798759 w 1034979"/>
                  <a:gd name="connsiteY132" fmla="*/ 1271742 h 1509906"/>
                  <a:gd name="connsiteX133" fmla="*/ 796854 w 1034979"/>
                  <a:gd name="connsiteY133" fmla="*/ 1264122 h 1509906"/>
                  <a:gd name="connsiteX134" fmla="*/ 783519 w 1034979"/>
                  <a:gd name="connsiteY134" fmla="*/ 1246977 h 1509906"/>
                  <a:gd name="connsiteX135" fmla="*/ 773994 w 1034979"/>
                  <a:gd name="connsiteY135" fmla="*/ 1241262 h 1509906"/>
                  <a:gd name="connsiteX136" fmla="*/ 648264 w 1034979"/>
                  <a:gd name="connsiteY136" fmla="*/ 1149822 h 1509906"/>
                  <a:gd name="connsiteX137" fmla="*/ 644454 w 1034979"/>
                  <a:gd name="connsiteY137" fmla="*/ 1132677 h 1509906"/>
                  <a:gd name="connsiteX138" fmla="*/ 646359 w 1034979"/>
                  <a:gd name="connsiteY138" fmla="*/ 1125057 h 1509906"/>
                  <a:gd name="connsiteX139" fmla="*/ 650169 w 1034979"/>
                  <a:gd name="connsiteY139" fmla="*/ 1107912 h 1509906"/>
                  <a:gd name="connsiteX140" fmla="*/ 653979 w 1034979"/>
                  <a:gd name="connsiteY140" fmla="*/ 1102197 h 1509906"/>
                  <a:gd name="connsiteX141" fmla="*/ 655884 w 1034979"/>
                  <a:gd name="connsiteY141" fmla="*/ 1096482 h 1509906"/>
                  <a:gd name="connsiteX142" fmla="*/ 661599 w 1034979"/>
                  <a:gd name="connsiteY142" fmla="*/ 1094577 h 1509906"/>
                  <a:gd name="connsiteX143" fmla="*/ 671124 w 1034979"/>
                  <a:gd name="connsiteY143" fmla="*/ 1083147 h 1509906"/>
                  <a:gd name="connsiteX144" fmla="*/ 724464 w 1034979"/>
                  <a:gd name="connsiteY144" fmla="*/ 1075527 h 1509906"/>
                  <a:gd name="connsiteX145" fmla="*/ 842574 w 1034979"/>
                  <a:gd name="connsiteY145" fmla="*/ 1077432 h 1509906"/>
                  <a:gd name="connsiteX146" fmla="*/ 871149 w 1034979"/>
                  <a:gd name="connsiteY146" fmla="*/ 1079337 h 1509906"/>
                  <a:gd name="connsiteX147" fmla="*/ 899724 w 1034979"/>
                  <a:gd name="connsiteY147" fmla="*/ 1085052 h 1509906"/>
                  <a:gd name="connsiteX148" fmla="*/ 922584 w 1034979"/>
                  <a:gd name="connsiteY148" fmla="*/ 1088862 h 1509906"/>
                  <a:gd name="connsiteX149" fmla="*/ 951159 w 1034979"/>
                  <a:gd name="connsiteY149" fmla="*/ 1094577 h 1509906"/>
                  <a:gd name="connsiteX150" fmla="*/ 956874 w 1034979"/>
                  <a:gd name="connsiteY150" fmla="*/ 1094577 h 1509906"/>
                  <a:gd name="connsiteX151" fmla="*/ 1002594 w 1034979"/>
                  <a:gd name="connsiteY151" fmla="*/ 1092672 h 1509906"/>
                  <a:gd name="connsiteX152" fmla="*/ 1031169 w 1034979"/>
                  <a:gd name="connsiteY152" fmla="*/ 1085052 h 1509906"/>
                  <a:gd name="connsiteX153" fmla="*/ 1034979 w 1034979"/>
                  <a:gd name="connsiteY153" fmla="*/ 1079337 h 1509906"/>
                  <a:gd name="connsiteX154" fmla="*/ 1033074 w 1034979"/>
                  <a:gd name="connsiteY154" fmla="*/ 1060287 h 1509906"/>
                  <a:gd name="connsiteX155" fmla="*/ 1027359 w 1034979"/>
                  <a:gd name="connsiteY155" fmla="*/ 1056477 h 1509906"/>
                  <a:gd name="connsiteX156" fmla="*/ 1012119 w 1034979"/>
                  <a:gd name="connsiteY156" fmla="*/ 1054572 h 1509906"/>
                  <a:gd name="connsiteX157" fmla="*/ 1006404 w 1034979"/>
                  <a:gd name="connsiteY157" fmla="*/ 1052667 h 1509906"/>
                  <a:gd name="connsiteX158" fmla="*/ 998784 w 1034979"/>
                  <a:gd name="connsiteY158" fmla="*/ 1050762 h 1509906"/>
                  <a:gd name="connsiteX159" fmla="*/ 987354 w 1034979"/>
                  <a:gd name="connsiteY159" fmla="*/ 1043142 h 1509906"/>
                  <a:gd name="connsiteX160" fmla="*/ 975924 w 1034979"/>
                  <a:gd name="connsiteY160" fmla="*/ 1039332 h 1509906"/>
                  <a:gd name="connsiteX161" fmla="*/ 970209 w 1034979"/>
                  <a:gd name="connsiteY161" fmla="*/ 1037427 h 1509906"/>
                  <a:gd name="connsiteX162" fmla="*/ 962589 w 1034979"/>
                  <a:gd name="connsiteY162" fmla="*/ 1035522 h 1509906"/>
                  <a:gd name="connsiteX163" fmla="*/ 956874 w 1034979"/>
                  <a:gd name="connsiteY163" fmla="*/ 1033617 h 1509906"/>
                  <a:gd name="connsiteX164" fmla="*/ 935919 w 1034979"/>
                  <a:gd name="connsiteY164" fmla="*/ 1027902 h 1509906"/>
                  <a:gd name="connsiteX165" fmla="*/ 930204 w 1034979"/>
                  <a:gd name="connsiteY165" fmla="*/ 1025997 h 1509906"/>
                  <a:gd name="connsiteX166" fmla="*/ 825429 w 1034979"/>
                  <a:gd name="connsiteY166" fmla="*/ 1027902 h 1509906"/>
                  <a:gd name="connsiteX167" fmla="*/ 819714 w 1034979"/>
                  <a:gd name="connsiteY167" fmla="*/ 1029807 h 1509906"/>
                  <a:gd name="connsiteX168" fmla="*/ 730179 w 1034979"/>
                  <a:gd name="connsiteY168" fmla="*/ 1031712 h 1509906"/>
                  <a:gd name="connsiteX169" fmla="*/ 716844 w 1034979"/>
                  <a:gd name="connsiteY169" fmla="*/ 1035522 h 1509906"/>
                  <a:gd name="connsiteX170" fmla="*/ 695889 w 1034979"/>
                  <a:gd name="connsiteY170" fmla="*/ 1037427 h 1509906"/>
                  <a:gd name="connsiteX171" fmla="*/ 669219 w 1034979"/>
                  <a:gd name="connsiteY171" fmla="*/ 1039332 h 1509906"/>
                  <a:gd name="connsiteX172" fmla="*/ 669219 w 1034979"/>
                  <a:gd name="connsiteY172" fmla="*/ 1039332 h 1509906"/>
                  <a:gd name="connsiteX173" fmla="*/ 646359 w 1034979"/>
                  <a:gd name="connsiteY173" fmla="*/ 1043142 h 1509906"/>
                  <a:gd name="connsiteX174" fmla="*/ 642549 w 1034979"/>
                  <a:gd name="connsiteY174" fmla="*/ 1031712 h 1509906"/>
                  <a:gd name="connsiteX175" fmla="*/ 640644 w 1034979"/>
                  <a:gd name="connsiteY175" fmla="*/ 1025997 h 1509906"/>
                  <a:gd name="connsiteX176" fmla="*/ 642549 w 1034979"/>
                  <a:gd name="connsiteY176" fmla="*/ 1008852 h 1509906"/>
                  <a:gd name="connsiteX177" fmla="*/ 644454 w 1034979"/>
                  <a:gd name="connsiteY177" fmla="*/ 1003137 h 1509906"/>
                  <a:gd name="connsiteX178" fmla="*/ 661599 w 1034979"/>
                  <a:gd name="connsiteY178" fmla="*/ 993612 h 1509906"/>
                  <a:gd name="connsiteX179" fmla="*/ 673029 w 1034979"/>
                  <a:gd name="connsiteY179" fmla="*/ 985992 h 1509906"/>
                  <a:gd name="connsiteX180" fmla="*/ 674934 w 1034979"/>
                  <a:gd name="connsiteY180" fmla="*/ 980277 h 1509906"/>
                  <a:gd name="connsiteX181" fmla="*/ 680649 w 1034979"/>
                  <a:gd name="connsiteY181" fmla="*/ 978372 h 1509906"/>
                  <a:gd name="connsiteX182" fmla="*/ 686364 w 1034979"/>
                  <a:gd name="connsiteY182" fmla="*/ 974562 h 1509906"/>
                  <a:gd name="connsiteX183" fmla="*/ 695889 w 1034979"/>
                  <a:gd name="connsiteY183" fmla="*/ 965037 h 1509906"/>
                  <a:gd name="connsiteX184" fmla="*/ 705414 w 1034979"/>
                  <a:gd name="connsiteY184" fmla="*/ 953607 h 1509906"/>
                  <a:gd name="connsiteX185" fmla="*/ 716844 w 1034979"/>
                  <a:gd name="connsiteY185" fmla="*/ 945987 h 1509906"/>
                  <a:gd name="connsiteX186" fmla="*/ 732084 w 1034979"/>
                  <a:gd name="connsiteY186" fmla="*/ 932652 h 1509906"/>
                  <a:gd name="connsiteX187" fmla="*/ 741609 w 1034979"/>
                  <a:gd name="connsiteY187" fmla="*/ 921222 h 1509906"/>
                  <a:gd name="connsiteX188" fmla="*/ 753039 w 1034979"/>
                  <a:gd name="connsiteY188" fmla="*/ 911697 h 1509906"/>
                  <a:gd name="connsiteX189" fmla="*/ 758754 w 1034979"/>
                  <a:gd name="connsiteY189" fmla="*/ 900267 h 1509906"/>
                  <a:gd name="connsiteX190" fmla="*/ 760659 w 1034979"/>
                  <a:gd name="connsiteY190" fmla="*/ 894552 h 1509906"/>
                  <a:gd name="connsiteX191" fmla="*/ 766374 w 1034979"/>
                  <a:gd name="connsiteY191" fmla="*/ 883122 h 1509906"/>
                  <a:gd name="connsiteX192" fmla="*/ 764469 w 1034979"/>
                  <a:gd name="connsiteY192" fmla="*/ 867882 h 1509906"/>
                  <a:gd name="connsiteX193" fmla="*/ 758754 w 1034979"/>
                  <a:gd name="connsiteY193" fmla="*/ 865977 h 1509906"/>
                  <a:gd name="connsiteX194" fmla="*/ 737799 w 1034979"/>
                  <a:gd name="connsiteY194" fmla="*/ 867882 h 1509906"/>
                  <a:gd name="connsiteX195" fmla="*/ 732084 w 1034979"/>
                  <a:gd name="connsiteY195" fmla="*/ 871692 h 1509906"/>
                  <a:gd name="connsiteX196" fmla="*/ 720654 w 1034979"/>
                  <a:gd name="connsiteY196" fmla="*/ 875502 h 1509906"/>
                  <a:gd name="connsiteX197" fmla="*/ 716844 w 1034979"/>
                  <a:gd name="connsiteY197" fmla="*/ 881217 h 1509906"/>
                  <a:gd name="connsiteX198" fmla="*/ 711129 w 1034979"/>
                  <a:gd name="connsiteY198" fmla="*/ 883122 h 1509906"/>
                  <a:gd name="connsiteX199" fmla="*/ 705414 w 1034979"/>
                  <a:gd name="connsiteY199" fmla="*/ 886932 h 1509906"/>
                  <a:gd name="connsiteX200" fmla="*/ 699699 w 1034979"/>
                  <a:gd name="connsiteY200" fmla="*/ 892647 h 1509906"/>
                  <a:gd name="connsiteX201" fmla="*/ 692079 w 1034979"/>
                  <a:gd name="connsiteY201" fmla="*/ 896457 h 1509906"/>
                  <a:gd name="connsiteX202" fmla="*/ 650169 w 1034979"/>
                  <a:gd name="connsiteY202" fmla="*/ 925032 h 1509906"/>
                  <a:gd name="connsiteX203" fmla="*/ 636834 w 1034979"/>
                  <a:gd name="connsiteY203" fmla="*/ 936462 h 1509906"/>
                  <a:gd name="connsiteX204" fmla="*/ 627309 w 1034979"/>
                  <a:gd name="connsiteY204" fmla="*/ 953607 h 1509906"/>
                  <a:gd name="connsiteX205" fmla="*/ 602544 w 1034979"/>
                  <a:gd name="connsiteY205" fmla="*/ 959322 h 1509906"/>
                  <a:gd name="connsiteX206" fmla="*/ 589209 w 1034979"/>
                  <a:gd name="connsiteY206" fmla="*/ 963132 h 1509906"/>
                  <a:gd name="connsiteX207" fmla="*/ 573969 w 1034979"/>
                  <a:gd name="connsiteY207" fmla="*/ 961227 h 1509906"/>
                  <a:gd name="connsiteX208" fmla="*/ 562539 w 1034979"/>
                  <a:gd name="connsiteY208" fmla="*/ 957417 h 1509906"/>
                  <a:gd name="connsiteX209" fmla="*/ 551109 w 1034979"/>
                  <a:gd name="connsiteY209" fmla="*/ 953607 h 1509906"/>
                  <a:gd name="connsiteX210" fmla="*/ 539679 w 1034979"/>
                  <a:gd name="connsiteY210" fmla="*/ 949797 h 1509906"/>
                  <a:gd name="connsiteX211" fmla="*/ 533964 w 1034979"/>
                  <a:gd name="connsiteY211" fmla="*/ 947892 h 1509906"/>
                  <a:gd name="connsiteX212" fmla="*/ 528249 w 1034979"/>
                  <a:gd name="connsiteY212" fmla="*/ 944082 h 1509906"/>
                  <a:gd name="connsiteX213" fmla="*/ 516819 w 1034979"/>
                  <a:gd name="connsiteY213" fmla="*/ 938367 h 1509906"/>
                  <a:gd name="connsiteX214" fmla="*/ 509199 w 1034979"/>
                  <a:gd name="connsiteY214" fmla="*/ 926937 h 1509906"/>
                  <a:gd name="connsiteX215" fmla="*/ 505389 w 1034979"/>
                  <a:gd name="connsiteY215" fmla="*/ 905982 h 1509906"/>
                  <a:gd name="connsiteX216" fmla="*/ 507294 w 1034979"/>
                  <a:gd name="connsiteY216" fmla="*/ 841212 h 1509906"/>
                  <a:gd name="connsiteX217" fmla="*/ 513009 w 1034979"/>
                  <a:gd name="connsiteY217" fmla="*/ 798220 h 1509906"/>
                  <a:gd name="connsiteX218" fmla="*/ 503484 w 1034979"/>
                  <a:gd name="connsiteY218" fmla="*/ 351627 h 1509906"/>
                  <a:gd name="connsiteX219" fmla="*/ 499674 w 1034979"/>
                  <a:gd name="connsiteY219" fmla="*/ 60162 h 1509906"/>
                  <a:gd name="connsiteX220" fmla="*/ 490149 w 1034979"/>
                  <a:gd name="connsiteY220" fmla="*/ 33492 h 1509906"/>
                  <a:gd name="connsiteX221" fmla="*/ 488244 w 1034979"/>
                  <a:gd name="connsiteY221" fmla="*/ 27777 h 1509906"/>
                  <a:gd name="connsiteX222" fmla="*/ 484434 w 1034979"/>
                  <a:gd name="connsiteY222" fmla="*/ 22062 h 1509906"/>
                  <a:gd name="connsiteX223" fmla="*/ 478719 w 1034979"/>
                  <a:gd name="connsiteY223" fmla="*/ 10632 h 1509906"/>
                  <a:gd name="connsiteX224" fmla="*/ 473004 w 1034979"/>
                  <a:gd name="connsiteY224" fmla="*/ 6822 h 1509906"/>
                  <a:gd name="connsiteX225" fmla="*/ 469194 w 1034979"/>
                  <a:gd name="connsiteY225" fmla="*/ 1107 h 1509906"/>
                  <a:gd name="connsiteX226" fmla="*/ 429189 w 1034979"/>
                  <a:gd name="connsiteY226" fmla="*/ 4917 h 1509906"/>
                  <a:gd name="connsiteX227" fmla="*/ 421569 w 1034979"/>
                  <a:gd name="connsiteY227" fmla="*/ 16347 h 1509906"/>
                  <a:gd name="connsiteX228" fmla="*/ 417759 w 1034979"/>
                  <a:gd name="connsiteY228" fmla="*/ 22062 h 1509906"/>
                  <a:gd name="connsiteX229" fmla="*/ 419664 w 1034979"/>
                  <a:gd name="connsiteY229" fmla="*/ 54447 h 1509906"/>
                  <a:gd name="connsiteX230" fmla="*/ 423474 w 1034979"/>
                  <a:gd name="connsiteY230" fmla="*/ 65877 h 1509906"/>
                  <a:gd name="connsiteX231" fmla="*/ 425379 w 1034979"/>
                  <a:gd name="connsiteY231" fmla="*/ 71592 h 1509906"/>
                  <a:gd name="connsiteX232" fmla="*/ 425379 w 1034979"/>
                  <a:gd name="connsiteY232" fmla="*/ 77307 h 1509906"/>
                  <a:gd name="connsiteX233" fmla="*/ 429189 w 1034979"/>
                  <a:gd name="connsiteY233" fmla="*/ 231612 h 1509906"/>
                  <a:gd name="connsiteX234" fmla="*/ 440619 w 1034979"/>
                  <a:gd name="connsiteY234" fmla="*/ 414492 h 1509906"/>
                  <a:gd name="connsiteX235" fmla="*/ 425379 w 1034979"/>
                  <a:gd name="connsiteY235" fmla="*/ 711672 h 1509906"/>
                  <a:gd name="connsiteX236" fmla="*/ 425173 w 1034979"/>
                  <a:gd name="connsiteY236" fmla="*/ 765165 h 1509906"/>
                  <a:gd name="connsiteX237" fmla="*/ 421363 w 1034979"/>
                  <a:gd name="connsiteY237" fmla="*/ 844096 h 1509906"/>
                  <a:gd name="connsiteX238" fmla="*/ 417759 w 1034979"/>
                  <a:gd name="connsiteY238" fmla="*/ 877407 h 1509906"/>
                  <a:gd name="connsiteX239" fmla="*/ 425379 w 1034979"/>
                  <a:gd name="connsiteY239" fmla="*/ 894552 h 1509906"/>
                  <a:gd name="connsiteX240" fmla="*/ 423474 w 1034979"/>
                  <a:gd name="connsiteY240" fmla="*/ 921222 h 1509906"/>
                  <a:gd name="connsiteX241" fmla="*/ 417759 w 1034979"/>
                  <a:gd name="connsiteY241" fmla="*/ 923127 h 1509906"/>
                  <a:gd name="connsiteX242" fmla="*/ 412044 w 1034979"/>
                  <a:gd name="connsiteY242" fmla="*/ 926937 h 1509906"/>
                  <a:gd name="connsiteX243" fmla="*/ 421569 w 1034979"/>
                  <a:gd name="connsiteY243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16769 w 1034979"/>
                  <a:gd name="connsiteY22" fmla="*/ 896457 h 1509906"/>
                  <a:gd name="connsiteX23" fmla="*/ 111054 w 1034979"/>
                  <a:gd name="connsiteY23" fmla="*/ 890742 h 1509906"/>
                  <a:gd name="connsiteX24" fmla="*/ 84384 w 1034979"/>
                  <a:gd name="connsiteY24" fmla="*/ 865977 h 1509906"/>
                  <a:gd name="connsiteX25" fmla="*/ 78669 w 1034979"/>
                  <a:gd name="connsiteY25" fmla="*/ 864072 h 1509906"/>
                  <a:gd name="connsiteX26" fmla="*/ 59619 w 1034979"/>
                  <a:gd name="connsiteY26" fmla="*/ 867882 h 1509906"/>
                  <a:gd name="connsiteX27" fmla="*/ 53904 w 1034979"/>
                  <a:gd name="connsiteY27" fmla="*/ 871692 h 1509906"/>
                  <a:gd name="connsiteX28" fmla="*/ 50094 w 1034979"/>
                  <a:gd name="connsiteY28" fmla="*/ 877407 h 1509906"/>
                  <a:gd name="connsiteX29" fmla="*/ 46284 w 1034979"/>
                  <a:gd name="connsiteY29" fmla="*/ 888837 h 1509906"/>
                  <a:gd name="connsiteX30" fmla="*/ 50094 w 1034979"/>
                  <a:gd name="connsiteY30" fmla="*/ 926937 h 1509906"/>
                  <a:gd name="connsiteX31" fmla="*/ 53904 w 1034979"/>
                  <a:gd name="connsiteY31" fmla="*/ 932652 h 1509906"/>
                  <a:gd name="connsiteX32" fmla="*/ 59619 w 1034979"/>
                  <a:gd name="connsiteY32" fmla="*/ 936462 h 1509906"/>
                  <a:gd name="connsiteX33" fmla="*/ 63429 w 1034979"/>
                  <a:gd name="connsiteY33" fmla="*/ 942177 h 1509906"/>
                  <a:gd name="connsiteX34" fmla="*/ 80574 w 1034979"/>
                  <a:gd name="connsiteY34" fmla="*/ 951702 h 1509906"/>
                  <a:gd name="connsiteX35" fmla="*/ 103434 w 1034979"/>
                  <a:gd name="connsiteY35" fmla="*/ 953607 h 1509906"/>
                  <a:gd name="connsiteX36" fmla="*/ 124389 w 1034979"/>
                  <a:gd name="connsiteY36" fmla="*/ 959322 h 1509906"/>
                  <a:gd name="connsiteX37" fmla="*/ 130104 w 1034979"/>
                  <a:gd name="connsiteY37" fmla="*/ 961227 h 1509906"/>
                  <a:gd name="connsiteX38" fmla="*/ 135819 w 1034979"/>
                  <a:gd name="connsiteY38" fmla="*/ 966942 h 1509906"/>
                  <a:gd name="connsiteX39" fmla="*/ 143439 w 1034979"/>
                  <a:gd name="connsiteY39" fmla="*/ 968847 h 1509906"/>
                  <a:gd name="connsiteX40" fmla="*/ 166299 w 1034979"/>
                  <a:gd name="connsiteY40" fmla="*/ 972657 h 1509906"/>
                  <a:gd name="connsiteX41" fmla="*/ 191064 w 1034979"/>
                  <a:gd name="connsiteY41" fmla="*/ 978372 h 1509906"/>
                  <a:gd name="connsiteX42" fmla="*/ 208209 w 1034979"/>
                  <a:gd name="connsiteY42" fmla="*/ 984087 h 1509906"/>
                  <a:gd name="connsiteX43" fmla="*/ 213924 w 1034979"/>
                  <a:gd name="connsiteY43" fmla="*/ 985992 h 1509906"/>
                  <a:gd name="connsiteX44" fmla="*/ 229164 w 1034979"/>
                  <a:gd name="connsiteY44" fmla="*/ 989802 h 1509906"/>
                  <a:gd name="connsiteX45" fmla="*/ 248214 w 1034979"/>
                  <a:gd name="connsiteY45" fmla="*/ 995517 h 1509906"/>
                  <a:gd name="connsiteX46" fmla="*/ 253929 w 1034979"/>
                  <a:gd name="connsiteY46" fmla="*/ 999327 h 1509906"/>
                  <a:gd name="connsiteX47" fmla="*/ 267264 w 1034979"/>
                  <a:gd name="connsiteY47" fmla="*/ 1014567 h 1509906"/>
                  <a:gd name="connsiteX48" fmla="*/ 272979 w 1034979"/>
                  <a:gd name="connsiteY48" fmla="*/ 1033617 h 1509906"/>
                  <a:gd name="connsiteX49" fmla="*/ 274884 w 1034979"/>
                  <a:gd name="connsiteY49" fmla="*/ 1039332 h 1509906"/>
                  <a:gd name="connsiteX50" fmla="*/ 276789 w 1034979"/>
                  <a:gd name="connsiteY50" fmla="*/ 1045047 h 1509906"/>
                  <a:gd name="connsiteX51" fmla="*/ 278694 w 1034979"/>
                  <a:gd name="connsiteY51" fmla="*/ 1069812 h 1509906"/>
                  <a:gd name="connsiteX52" fmla="*/ 280599 w 1034979"/>
                  <a:gd name="connsiteY52" fmla="*/ 1075527 h 1509906"/>
                  <a:gd name="connsiteX53" fmla="*/ 278694 w 1034979"/>
                  <a:gd name="connsiteY53" fmla="*/ 1094577 h 1509906"/>
                  <a:gd name="connsiteX54" fmla="*/ 276789 w 1034979"/>
                  <a:gd name="connsiteY54" fmla="*/ 1104102 h 1509906"/>
                  <a:gd name="connsiteX55" fmla="*/ 263454 w 1034979"/>
                  <a:gd name="connsiteY55" fmla="*/ 1117437 h 1509906"/>
                  <a:gd name="connsiteX56" fmla="*/ 252024 w 1034979"/>
                  <a:gd name="connsiteY56" fmla="*/ 1125057 h 1509906"/>
                  <a:gd name="connsiteX57" fmla="*/ 240594 w 1034979"/>
                  <a:gd name="connsiteY57" fmla="*/ 1128867 h 1509906"/>
                  <a:gd name="connsiteX58" fmla="*/ 126294 w 1034979"/>
                  <a:gd name="connsiteY58" fmla="*/ 1128867 h 1509906"/>
                  <a:gd name="connsiteX59" fmla="*/ 120579 w 1034979"/>
                  <a:gd name="connsiteY59" fmla="*/ 1130772 h 1509906"/>
                  <a:gd name="connsiteX60" fmla="*/ 105339 w 1034979"/>
                  <a:gd name="connsiteY60" fmla="*/ 1132677 h 1509906"/>
                  <a:gd name="connsiteX61" fmla="*/ 88194 w 1034979"/>
                  <a:gd name="connsiteY61" fmla="*/ 1138392 h 1509906"/>
                  <a:gd name="connsiteX62" fmla="*/ 82479 w 1034979"/>
                  <a:gd name="connsiteY62" fmla="*/ 1140297 h 1509906"/>
                  <a:gd name="connsiteX63" fmla="*/ 76764 w 1034979"/>
                  <a:gd name="connsiteY63" fmla="*/ 1144107 h 1509906"/>
                  <a:gd name="connsiteX64" fmla="*/ 65334 w 1034979"/>
                  <a:gd name="connsiteY64" fmla="*/ 1146012 h 1509906"/>
                  <a:gd name="connsiteX65" fmla="*/ 27234 w 1034979"/>
                  <a:gd name="connsiteY65" fmla="*/ 1147917 h 1509906"/>
                  <a:gd name="connsiteX66" fmla="*/ 15804 w 1034979"/>
                  <a:gd name="connsiteY66" fmla="*/ 1153632 h 1509906"/>
                  <a:gd name="connsiteX67" fmla="*/ 6279 w 1034979"/>
                  <a:gd name="connsiteY67" fmla="*/ 1163157 h 1509906"/>
                  <a:gd name="connsiteX68" fmla="*/ 4374 w 1034979"/>
                  <a:gd name="connsiteY68" fmla="*/ 1168872 h 1509906"/>
                  <a:gd name="connsiteX69" fmla="*/ 564 w 1034979"/>
                  <a:gd name="connsiteY69" fmla="*/ 1174587 h 1509906"/>
                  <a:gd name="connsiteX70" fmla="*/ 6279 w 1034979"/>
                  <a:gd name="connsiteY70" fmla="*/ 1206972 h 1509906"/>
                  <a:gd name="connsiteX71" fmla="*/ 11994 w 1034979"/>
                  <a:gd name="connsiteY71" fmla="*/ 1210782 h 1509906"/>
                  <a:gd name="connsiteX72" fmla="*/ 17709 w 1034979"/>
                  <a:gd name="connsiteY72" fmla="*/ 1212687 h 1509906"/>
                  <a:gd name="connsiteX73" fmla="*/ 145344 w 1034979"/>
                  <a:gd name="connsiteY73" fmla="*/ 1210782 h 1509906"/>
                  <a:gd name="connsiteX74" fmla="*/ 152964 w 1034979"/>
                  <a:gd name="connsiteY74" fmla="*/ 1208877 h 1509906"/>
                  <a:gd name="connsiteX75" fmla="*/ 303459 w 1034979"/>
                  <a:gd name="connsiteY75" fmla="*/ 1203162 h 1509906"/>
                  <a:gd name="connsiteX76" fmla="*/ 318699 w 1034979"/>
                  <a:gd name="connsiteY76" fmla="*/ 1210782 h 1509906"/>
                  <a:gd name="connsiteX77" fmla="*/ 330129 w 1034979"/>
                  <a:gd name="connsiteY77" fmla="*/ 1216497 h 1509906"/>
                  <a:gd name="connsiteX78" fmla="*/ 333939 w 1034979"/>
                  <a:gd name="connsiteY78" fmla="*/ 1222212 h 1509906"/>
                  <a:gd name="connsiteX79" fmla="*/ 339654 w 1034979"/>
                  <a:gd name="connsiteY79" fmla="*/ 1224117 h 1509906"/>
                  <a:gd name="connsiteX80" fmla="*/ 351084 w 1034979"/>
                  <a:gd name="connsiteY80" fmla="*/ 1231737 h 1509906"/>
                  <a:gd name="connsiteX81" fmla="*/ 356799 w 1034979"/>
                  <a:gd name="connsiteY81" fmla="*/ 1235547 h 1509906"/>
                  <a:gd name="connsiteX82" fmla="*/ 360609 w 1034979"/>
                  <a:gd name="connsiteY82" fmla="*/ 1241262 h 1509906"/>
                  <a:gd name="connsiteX83" fmla="*/ 366324 w 1034979"/>
                  <a:gd name="connsiteY83" fmla="*/ 1252692 h 1509906"/>
                  <a:gd name="connsiteX84" fmla="*/ 362514 w 1034979"/>
                  <a:gd name="connsiteY84" fmla="*/ 1279362 h 1509906"/>
                  <a:gd name="connsiteX85" fmla="*/ 358704 w 1034979"/>
                  <a:gd name="connsiteY85" fmla="*/ 1285077 h 1509906"/>
                  <a:gd name="connsiteX86" fmla="*/ 356799 w 1034979"/>
                  <a:gd name="connsiteY86" fmla="*/ 1290792 h 1509906"/>
                  <a:gd name="connsiteX87" fmla="*/ 352989 w 1034979"/>
                  <a:gd name="connsiteY87" fmla="*/ 1296507 h 1509906"/>
                  <a:gd name="connsiteX88" fmla="*/ 351084 w 1034979"/>
                  <a:gd name="connsiteY88" fmla="*/ 1302222 h 1509906"/>
                  <a:gd name="connsiteX89" fmla="*/ 347274 w 1034979"/>
                  <a:gd name="connsiteY89" fmla="*/ 1307937 h 1509906"/>
                  <a:gd name="connsiteX90" fmla="*/ 330129 w 1034979"/>
                  <a:gd name="connsiteY90" fmla="*/ 1374612 h 1509906"/>
                  <a:gd name="connsiteX91" fmla="*/ 328224 w 1034979"/>
                  <a:gd name="connsiteY91" fmla="*/ 1426047 h 1509906"/>
                  <a:gd name="connsiteX92" fmla="*/ 330129 w 1034979"/>
                  <a:gd name="connsiteY92" fmla="*/ 1450812 h 1509906"/>
                  <a:gd name="connsiteX93" fmla="*/ 332034 w 1034979"/>
                  <a:gd name="connsiteY93" fmla="*/ 1456527 h 1509906"/>
                  <a:gd name="connsiteX94" fmla="*/ 335844 w 1034979"/>
                  <a:gd name="connsiteY94" fmla="*/ 1460337 h 1509906"/>
                  <a:gd name="connsiteX95" fmla="*/ 364419 w 1034979"/>
                  <a:gd name="connsiteY95" fmla="*/ 1506057 h 1509906"/>
                  <a:gd name="connsiteX96" fmla="*/ 387279 w 1034979"/>
                  <a:gd name="connsiteY96" fmla="*/ 1507962 h 1509906"/>
                  <a:gd name="connsiteX97" fmla="*/ 392994 w 1034979"/>
                  <a:gd name="connsiteY97" fmla="*/ 1502247 h 1509906"/>
                  <a:gd name="connsiteX98" fmla="*/ 394899 w 1034979"/>
                  <a:gd name="connsiteY98" fmla="*/ 1490817 h 1509906"/>
                  <a:gd name="connsiteX99" fmla="*/ 396804 w 1034979"/>
                  <a:gd name="connsiteY99" fmla="*/ 1485102 h 1509906"/>
                  <a:gd name="connsiteX100" fmla="*/ 398709 w 1034979"/>
                  <a:gd name="connsiteY100" fmla="*/ 1467957 h 1509906"/>
                  <a:gd name="connsiteX101" fmla="*/ 400614 w 1034979"/>
                  <a:gd name="connsiteY101" fmla="*/ 1454622 h 1509906"/>
                  <a:gd name="connsiteX102" fmla="*/ 404424 w 1034979"/>
                  <a:gd name="connsiteY102" fmla="*/ 1397472 h 1509906"/>
                  <a:gd name="connsiteX103" fmla="*/ 410139 w 1034979"/>
                  <a:gd name="connsiteY103" fmla="*/ 1386042 h 1509906"/>
                  <a:gd name="connsiteX104" fmla="*/ 413949 w 1034979"/>
                  <a:gd name="connsiteY104" fmla="*/ 1372707 h 1509906"/>
                  <a:gd name="connsiteX105" fmla="*/ 415854 w 1034979"/>
                  <a:gd name="connsiteY105" fmla="*/ 1366992 h 1509906"/>
                  <a:gd name="connsiteX106" fmla="*/ 417759 w 1034979"/>
                  <a:gd name="connsiteY106" fmla="*/ 1353657 h 1509906"/>
                  <a:gd name="connsiteX107" fmla="*/ 421569 w 1034979"/>
                  <a:gd name="connsiteY107" fmla="*/ 1342227 h 1509906"/>
                  <a:gd name="connsiteX108" fmla="*/ 427284 w 1034979"/>
                  <a:gd name="connsiteY108" fmla="*/ 1328892 h 1509906"/>
                  <a:gd name="connsiteX109" fmla="*/ 436809 w 1034979"/>
                  <a:gd name="connsiteY109" fmla="*/ 1317462 h 1509906"/>
                  <a:gd name="connsiteX110" fmla="*/ 450144 w 1034979"/>
                  <a:gd name="connsiteY110" fmla="*/ 1302222 h 1509906"/>
                  <a:gd name="connsiteX111" fmla="*/ 457764 w 1034979"/>
                  <a:gd name="connsiteY111" fmla="*/ 1290792 h 1509906"/>
                  <a:gd name="connsiteX112" fmla="*/ 461574 w 1034979"/>
                  <a:gd name="connsiteY112" fmla="*/ 1279362 h 1509906"/>
                  <a:gd name="connsiteX113" fmla="*/ 465384 w 1034979"/>
                  <a:gd name="connsiteY113" fmla="*/ 1264122 h 1509906"/>
                  <a:gd name="connsiteX114" fmla="*/ 467289 w 1034979"/>
                  <a:gd name="connsiteY114" fmla="*/ 1258407 h 1509906"/>
                  <a:gd name="connsiteX115" fmla="*/ 507294 w 1034979"/>
                  <a:gd name="connsiteY115" fmla="*/ 1252692 h 1509906"/>
                  <a:gd name="connsiteX116" fmla="*/ 535869 w 1034979"/>
                  <a:gd name="connsiteY116" fmla="*/ 1243167 h 1509906"/>
                  <a:gd name="connsiteX117" fmla="*/ 541584 w 1034979"/>
                  <a:gd name="connsiteY117" fmla="*/ 1241262 h 1509906"/>
                  <a:gd name="connsiteX118" fmla="*/ 547299 w 1034979"/>
                  <a:gd name="connsiteY118" fmla="*/ 1239357 h 1509906"/>
                  <a:gd name="connsiteX119" fmla="*/ 554919 w 1034979"/>
                  <a:gd name="connsiteY119" fmla="*/ 1237452 h 1509906"/>
                  <a:gd name="connsiteX120" fmla="*/ 573969 w 1034979"/>
                  <a:gd name="connsiteY120" fmla="*/ 1229832 h 1509906"/>
                  <a:gd name="connsiteX121" fmla="*/ 585399 w 1034979"/>
                  <a:gd name="connsiteY121" fmla="*/ 1226022 h 1509906"/>
                  <a:gd name="connsiteX122" fmla="*/ 720654 w 1034979"/>
                  <a:gd name="connsiteY122" fmla="*/ 1309842 h 1509906"/>
                  <a:gd name="connsiteX123" fmla="*/ 733989 w 1034979"/>
                  <a:gd name="connsiteY123" fmla="*/ 1319367 h 1509906"/>
                  <a:gd name="connsiteX124" fmla="*/ 743514 w 1034979"/>
                  <a:gd name="connsiteY124" fmla="*/ 1321272 h 1509906"/>
                  <a:gd name="connsiteX125" fmla="*/ 749229 w 1034979"/>
                  <a:gd name="connsiteY125" fmla="*/ 1323177 h 1509906"/>
                  <a:gd name="connsiteX126" fmla="*/ 762564 w 1034979"/>
                  <a:gd name="connsiteY126" fmla="*/ 1328892 h 1509906"/>
                  <a:gd name="connsiteX127" fmla="*/ 777804 w 1034979"/>
                  <a:gd name="connsiteY127" fmla="*/ 1326987 h 1509906"/>
                  <a:gd name="connsiteX128" fmla="*/ 789234 w 1034979"/>
                  <a:gd name="connsiteY128" fmla="*/ 1321272 h 1509906"/>
                  <a:gd name="connsiteX129" fmla="*/ 794949 w 1034979"/>
                  <a:gd name="connsiteY129" fmla="*/ 1319367 h 1509906"/>
                  <a:gd name="connsiteX130" fmla="*/ 802569 w 1034979"/>
                  <a:gd name="connsiteY130" fmla="*/ 1302222 h 1509906"/>
                  <a:gd name="connsiteX131" fmla="*/ 800664 w 1034979"/>
                  <a:gd name="connsiteY131" fmla="*/ 1277457 h 1509906"/>
                  <a:gd name="connsiteX132" fmla="*/ 798759 w 1034979"/>
                  <a:gd name="connsiteY132" fmla="*/ 1271742 h 1509906"/>
                  <a:gd name="connsiteX133" fmla="*/ 796854 w 1034979"/>
                  <a:gd name="connsiteY133" fmla="*/ 1264122 h 1509906"/>
                  <a:gd name="connsiteX134" fmla="*/ 783519 w 1034979"/>
                  <a:gd name="connsiteY134" fmla="*/ 1246977 h 1509906"/>
                  <a:gd name="connsiteX135" fmla="*/ 773994 w 1034979"/>
                  <a:gd name="connsiteY135" fmla="*/ 1241262 h 1509906"/>
                  <a:gd name="connsiteX136" fmla="*/ 648264 w 1034979"/>
                  <a:gd name="connsiteY136" fmla="*/ 1149822 h 1509906"/>
                  <a:gd name="connsiteX137" fmla="*/ 644454 w 1034979"/>
                  <a:gd name="connsiteY137" fmla="*/ 1132677 h 1509906"/>
                  <a:gd name="connsiteX138" fmla="*/ 646359 w 1034979"/>
                  <a:gd name="connsiteY138" fmla="*/ 1125057 h 1509906"/>
                  <a:gd name="connsiteX139" fmla="*/ 650169 w 1034979"/>
                  <a:gd name="connsiteY139" fmla="*/ 1107912 h 1509906"/>
                  <a:gd name="connsiteX140" fmla="*/ 653979 w 1034979"/>
                  <a:gd name="connsiteY140" fmla="*/ 1102197 h 1509906"/>
                  <a:gd name="connsiteX141" fmla="*/ 655884 w 1034979"/>
                  <a:gd name="connsiteY141" fmla="*/ 1096482 h 1509906"/>
                  <a:gd name="connsiteX142" fmla="*/ 661599 w 1034979"/>
                  <a:gd name="connsiteY142" fmla="*/ 1094577 h 1509906"/>
                  <a:gd name="connsiteX143" fmla="*/ 671124 w 1034979"/>
                  <a:gd name="connsiteY143" fmla="*/ 1083147 h 1509906"/>
                  <a:gd name="connsiteX144" fmla="*/ 724464 w 1034979"/>
                  <a:gd name="connsiteY144" fmla="*/ 1075527 h 1509906"/>
                  <a:gd name="connsiteX145" fmla="*/ 842574 w 1034979"/>
                  <a:gd name="connsiteY145" fmla="*/ 1077432 h 1509906"/>
                  <a:gd name="connsiteX146" fmla="*/ 871149 w 1034979"/>
                  <a:gd name="connsiteY146" fmla="*/ 1079337 h 1509906"/>
                  <a:gd name="connsiteX147" fmla="*/ 899724 w 1034979"/>
                  <a:gd name="connsiteY147" fmla="*/ 1085052 h 1509906"/>
                  <a:gd name="connsiteX148" fmla="*/ 922584 w 1034979"/>
                  <a:gd name="connsiteY148" fmla="*/ 1088862 h 1509906"/>
                  <a:gd name="connsiteX149" fmla="*/ 951159 w 1034979"/>
                  <a:gd name="connsiteY149" fmla="*/ 1094577 h 1509906"/>
                  <a:gd name="connsiteX150" fmla="*/ 956874 w 1034979"/>
                  <a:gd name="connsiteY150" fmla="*/ 1094577 h 1509906"/>
                  <a:gd name="connsiteX151" fmla="*/ 1002594 w 1034979"/>
                  <a:gd name="connsiteY151" fmla="*/ 1092672 h 1509906"/>
                  <a:gd name="connsiteX152" fmla="*/ 1031169 w 1034979"/>
                  <a:gd name="connsiteY152" fmla="*/ 1085052 h 1509906"/>
                  <a:gd name="connsiteX153" fmla="*/ 1034979 w 1034979"/>
                  <a:gd name="connsiteY153" fmla="*/ 1079337 h 1509906"/>
                  <a:gd name="connsiteX154" fmla="*/ 1033074 w 1034979"/>
                  <a:gd name="connsiteY154" fmla="*/ 1060287 h 1509906"/>
                  <a:gd name="connsiteX155" fmla="*/ 1027359 w 1034979"/>
                  <a:gd name="connsiteY155" fmla="*/ 1056477 h 1509906"/>
                  <a:gd name="connsiteX156" fmla="*/ 1012119 w 1034979"/>
                  <a:gd name="connsiteY156" fmla="*/ 1054572 h 1509906"/>
                  <a:gd name="connsiteX157" fmla="*/ 1006404 w 1034979"/>
                  <a:gd name="connsiteY157" fmla="*/ 1052667 h 1509906"/>
                  <a:gd name="connsiteX158" fmla="*/ 998784 w 1034979"/>
                  <a:gd name="connsiteY158" fmla="*/ 1050762 h 1509906"/>
                  <a:gd name="connsiteX159" fmla="*/ 987354 w 1034979"/>
                  <a:gd name="connsiteY159" fmla="*/ 1043142 h 1509906"/>
                  <a:gd name="connsiteX160" fmla="*/ 975924 w 1034979"/>
                  <a:gd name="connsiteY160" fmla="*/ 1039332 h 1509906"/>
                  <a:gd name="connsiteX161" fmla="*/ 970209 w 1034979"/>
                  <a:gd name="connsiteY161" fmla="*/ 1037427 h 1509906"/>
                  <a:gd name="connsiteX162" fmla="*/ 962589 w 1034979"/>
                  <a:gd name="connsiteY162" fmla="*/ 1035522 h 1509906"/>
                  <a:gd name="connsiteX163" fmla="*/ 956874 w 1034979"/>
                  <a:gd name="connsiteY163" fmla="*/ 1033617 h 1509906"/>
                  <a:gd name="connsiteX164" fmla="*/ 935919 w 1034979"/>
                  <a:gd name="connsiteY164" fmla="*/ 1027902 h 1509906"/>
                  <a:gd name="connsiteX165" fmla="*/ 930204 w 1034979"/>
                  <a:gd name="connsiteY165" fmla="*/ 1025997 h 1509906"/>
                  <a:gd name="connsiteX166" fmla="*/ 825429 w 1034979"/>
                  <a:gd name="connsiteY166" fmla="*/ 1027902 h 1509906"/>
                  <a:gd name="connsiteX167" fmla="*/ 819714 w 1034979"/>
                  <a:gd name="connsiteY167" fmla="*/ 1029807 h 1509906"/>
                  <a:gd name="connsiteX168" fmla="*/ 730179 w 1034979"/>
                  <a:gd name="connsiteY168" fmla="*/ 1031712 h 1509906"/>
                  <a:gd name="connsiteX169" fmla="*/ 716844 w 1034979"/>
                  <a:gd name="connsiteY169" fmla="*/ 1035522 h 1509906"/>
                  <a:gd name="connsiteX170" fmla="*/ 695889 w 1034979"/>
                  <a:gd name="connsiteY170" fmla="*/ 1037427 h 1509906"/>
                  <a:gd name="connsiteX171" fmla="*/ 669219 w 1034979"/>
                  <a:gd name="connsiteY171" fmla="*/ 1039332 h 1509906"/>
                  <a:gd name="connsiteX172" fmla="*/ 669219 w 1034979"/>
                  <a:gd name="connsiteY172" fmla="*/ 1039332 h 1509906"/>
                  <a:gd name="connsiteX173" fmla="*/ 646359 w 1034979"/>
                  <a:gd name="connsiteY173" fmla="*/ 1043142 h 1509906"/>
                  <a:gd name="connsiteX174" fmla="*/ 642549 w 1034979"/>
                  <a:gd name="connsiteY174" fmla="*/ 1031712 h 1509906"/>
                  <a:gd name="connsiteX175" fmla="*/ 640644 w 1034979"/>
                  <a:gd name="connsiteY175" fmla="*/ 1025997 h 1509906"/>
                  <a:gd name="connsiteX176" fmla="*/ 642549 w 1034979"/>
                  <a:gd name="connsiteY176" fmla="*/ 1008852 h 1509906"/>
                  <a:gd name="connsiteX177" fmla="*/ 644454 w 1034979"/>
                  <a:gd name="connsiteY177" fmla="*/ 1003137 h 1509906"/>
                  <a:gd name="connsiteX178" fmla="*/ 661599 w 1034979"/>
                  <a:gd name="connsiteY178" fmla="*/ 993612 h 1509906"/>
                  <a:gd name="connsiteX179" fmla="*/ 673029 w 1034979"/>
                  <a:gd name="connsiteY179" fmla="*/ 985992 h 1509906"/>
                  <a:gd name="connsiteX180" fmla="*/ 674934 w 1034979"/>
                  <a:gd name="connsiteY180" fmla="*/ 980277 h 1509906"/>
                  <a:gd name="connsiteX181" fmla="*/ 680649 w 1034979"/>
                  <a:gd name="connsiteY181" fmla="*/ 978372 h 1509906"/>
                  <a:gd name="connsiteX182" fmla="*/ 686364 w 1034979"/>
                  <a:gd name="connsiteY182" fmla="*/ 974562 h 1509906"/>
                  <a:gd name="connsiteX183" fmla="*/ 695889 w 1034979"/>
                  <a:gd name="connsiteY183" fmla="*/ 965037 h 1509906"/>
                  <a:gd name="connsiteX184" fmla="*/ 705414 w 1034979"/>
                  <a:gd name="connsiteY184" fmla="*/ 953607 h 1509906"/>
                  <a:gd name="connsiteX185" fmla="*/ 716844 w 1034979"/>
                  <a:gd name="connsiteY185" fmla="*/ 945987 h 1509906"/>
                  <a:gd name="connsiteX186" fmla="*/ 732084 w 1034979"/>
                  <a:gd name="connsiteY186" fmla="*/ 932652 h 1509906"/>
                  <a:gd name="connsiteX187" fmla="*/ 741609 w 1034979"/>
                  <a:gd name="connsiteY187" fmla="*/ 921222 h 1509906"/>
                  <a:gd name="connsiteX188" fmla="*/ 753039 w 1034979"/>
                  <a:gd name="connsiteY188" fmla="*/ 911697 h 1509906"/>
                  <a:gd name="connsiteX189" fmla="*/ 758754 w 1034979"/>
                  <a:gd name="connsiteY189" fmla="*/ 900267 h 1509906"/>
                  <a:gd name="connsiteX190" fmla="*/ 760659 w 1034979"/>
                  <a:gd name="connsiteY190" fmla="*/ 894552 h 1509906"/>
                  <a:gd name="connsiteX191" fmla="*/ 766374 w 1034979"/>
                  <a:gd name="connsiteY191" fmla="*/ 883122 h 1509906"/>
                  <a:gd name="connsiteX192" fmla="*/ 764469 w 1034979"/>
                  <a:gd name="connsiteY192" fmla="*/ 867882 h 1509906"/>
                  <a:gd name="connsiteX193" fmla="*/ 758754 w 1034979"/>
                  <a:gd name="connsiteY193" fmla="*/ 865977 h 1509906"/>
                  <a:gd name="connsiteX194" fmla="*/ 737799 w 1034979"/>
                  <a:gd name="connsiteY194" fmla="*/ 867882 h 1509906"/>
                  <a:gd name="connsiteX195" fmla="*/ 732084 w 1034979"/>
                  <a:gd name="connsiteY195" fmla="*/ 871692 h 1509906"/>
                  <a:gd name="connsiteX196" fmla="*/ 720654 w 1034979"/>
                  <a:gd name="connsiteY196" fmla="*/ 875502 h 1509906"/>
                  <a:gd name="connsiteX197" fmla="*/ 716844 w 1034979"/>
                  <a:gd name="connsiteY197" fmla="*/ 881217 h 1509906"/>
                  <a:gd name="connsiteX198" fmla="*/ 711129 w 1034979"/>
                  <a:gd name="connsiteY198" fmla="*/ 883122 h 1509906"/>
                  <a:gd name="connsiteX199" fmla="*/ 705414 w 1034979"/>
                  <a:gd name="connsiteY199" fmla="*/ 886932 h 1509906"/>
                  <a:gd name="connsiteX200" fmla="*/ 699699 w 1034979"/>
                  <a:gd name="connsiteY200" fmla="*/ 892647 h 1509906"/>
                  <a:gd name="connsiteX201" fmla="*/ 692079 w 1034979"/>
                  <a:gd name="connsiteY201" fmla="*/ 896457 h 1509906"/>
                  <a:gd name="connsiteX202" fmla="*/ 650169 w 1034979"/>
                  <a:gd name="connsiteY202" fmla="*/ 925032 h 1509906"/>
                  <a:gd name="connsiteX203" fmla="*/ 636834 w 1034979"/>
                  <a:gd name="connsiteY203" fmla="*/ 936462 h 1509906"/>
                  <a:gd name="connsiteX204" fmla="*/ 627309 w 1034979"/>
                  <a:gd name="connsiteY204" fmla="*/ 953607 h 1509906"/>
                  <a:gd name="connsiteX205" fmla="*/ 602544 w 1034979"/>
                  <a:gd name="connsiteY205" fmla="*/ 959322 h 1509906"/>
                  <a:gd name="connsiteX206" fmla="*/ 589209 w 1034979"/>
                  <a:gd name="connsiteY206" fmla="*/ 963132 h 1509906"/>
                  <a:gd name="connsiteX207" fmla="*/ 573969 w 1034979"/>
                  <a:gd name="connsiteY207" fmla="*/ 961227 h 1509906"/>
                  <a:gd name="connsiteX208" fmla="*/ 562539 w 1034979"/>
                  <a:gd name="connsiteY208" fmla="*/ 957417 h 1509906"/>
                  <a:gd name="connsiteX209" fmla="*/ 551109 w 1034979"/>
                  <a:gd name="connsiteY209" fmla="*/ 953607 h 1509906"/>
                  <a:gd name="connsiteX210" fmla="*/ 539679 w 1034979"/>
                  <a:gd name="connsiteY210" fmla="*/ 949797 h 1509906"/>
                  <a:gd name="connsiteX211" fmla="*/ 533964 w 1034979"/>
                  <a:gd name="connsiteY211" fmla="*/ 947892 h 1509906"/>
                  <a:gd name="connsiteX212" fmla="*/ 528249 w 1034979"/>
                  <a:gd name="connsiteY212" fmla="*/ 944082 h 1509906"/>
                  <a:gd name="connsiteX213" fmla="*/ 516819 w 1034979"/>
                  <a:gd name="connsiteY213" fmla="*/ 938367 h 1509906"/>
                  <a:gd name="connsiteX214" fmla="*/ 509199 w 1034979"/>
                  <a:gd name="connsiteY214" fmla="*/ 926937 h 1509906"/>
                  <a:gd name="connsiteX215" fmla="*/ 505389 w 1034979"/>
                  <a:gd name="connsiteY215" fmla="*/ 905982 h 1509906"/>
                  <a:gd name="connsiteX216" fmla="*/ 507294 w 1034979"/>
                  <a:gd name="connsiteY216" fmla="*/ 841212 h 1509906"/>
                  <a:gd name="connsiteX217" fmla="*/ 513009 w 1034979"/>
                  <a:gd name="connsiteY217" fmla="*/ 798220 h 1509906"/>
                  <a:gd name="connsiteX218" fmla="*/ 503484 w 1034979"/>
                  <a:gd name="connsiteY218" fmla="*/ 351627 h 1509906"/>
                  <a:gd name="connsiteX219" fmla="*/ 499674 w 1034979"/>
                  <a:gd name="connsiteY219" fmla="*/ 60162 h 1509906"/>
                  <a:gd name="connsiteX220" fmla="*/ 490149 w 1034979"/>
                  <a:gd name="connsiteY220" fmla="*/ 33492 h 1509906"/>
                  <a:gd name="connsiteX221" fmla="*/ 488244 w 1034979"/>
                  <a:gd name="connsiteY221" fmla="*/ 27777 h 1509906"/>
                  <a:gd name="connsiteX222" fmla="*/ 484434 w 1034979"/>
                  <a:gd name="connsiteY222" fmla="*/ 22062 h 1509906"/>
                  <a:gd name="connsiteX223" fmla="*/ 478719 w 1034979"/>
                  <a:gd name="connsiteY223" fmla="*/ 10632 h 1509906"/>
                  <a:gd name="connsiteX224" fmla="*/ 473004 w 1034979"/>
                  <a:gd name="connsiteY224" fmla="*/ 6822 h 1509906"/>
                  <a:gd name="connsiteX225" fmla="*/ 469194 w 1034979"/>
                  <a:gd name="connsiteY225" fmla="*/ 1107 h 1509906"/>
                  <a:gd name="connsiteX226" fmla="*/ 429189 w 1034979"/>
                  <a:gd name="connsiteY226" fmla="*/ 4917 h 1509906"/>
                  <a:gd name="connsiteX227" fmla="*/ 421569 w 1034979"/>
                  <a:gd name="connsiteY227" fmla="*/ 16347 h 1509906"/>
                  <a:gd name="connsiteX228" fmla="*/ 417759 w 1034979"/>
                  <a:gd name="connsiteY228" fmla="*/ 22062 h 1509906"/>
                  <a:gd name="connsiteX229" fmla="*/ 419664 w 1034979"/>
                  <a:gd name="connsiteY229" fmla="*/ 54447 h 1509906"/>
                  <a:gd name="connsiteX230" fmla="*/ 423474 w 1034979"/>
                  <a:gd name="connsiteY230" fmla="*/ 65877 h 1509906"/>
                  <a:gd name="connsiteX231" fmla="*/ 425379 w 1034979"/>
                  <a:gd name="connsiteY231" fmla="*/ 71592 h 1509906"/>
                  <a:gd name="connsiteX232" fmla="*/ 425379 w 1034979"/>
                  <a:gd name="connsiteY232" fmla="*/ 77307 h 1509906"/>
                  <a:gd name="connsiteX233" fmla="*/ 429189 w 1034979"/>
                  <a:gd name="connsiteY233" fmla="*/ 231612 h 1509906"/>
                  <a:gd name="connsiteX234" fmla="*/ 440619 w 1034979"/>
                  <a:gd name="connsiteY234" fmla="*/ 414492 h 1509906"/>
                  <a:gd name="connsiteX235" fmla="*/ 425379 w 1034979"/>
                  <a:gd name="connsiteY235" fmla="*/ 711672 h 1509906"/>
                  <a:gd name="connsiteX236" fmla="*/ 425173 w 1034979"/>
                  <a:gd name="connsiteY236" fmla="*/ 765165 h 1509906"/>
                  <a:gd name="connsiteX237" fmla="*/ 421363 w 1034979"/>
                  <a:gd name="connsiteY237" fmla="*/ 844096 h 1509906"/>
                  <a:gd name="connsiteX238" fmla="*/ 425379 w 1034979"/>
                  <a:gd name="connsiteY238" fmla="*/ 894552 h 1509906"/>
                  <a:gd name="connsiteX239" fmla="*/ 423474 w 1034979"/>
                  <a:gd name="connsiteY239" fmla="*/ 921222 h 1509906"/>
                  <a:gd name="connsiteX240" fmla="*/ 417759 w 1034979"/>
                  <a:gd name="connsiteY240" fmla="*/ 923127 h 1509906"/>
                  <a:gd name="connsiteX241" fmla="*/ 412044 w 1034979"/>
                  <a:gd name="connsiteY241" fmla="*/ 926937 h 1509906"/>
                  <a:gd name="connsiteX242" fmla="*/ 421569 w 1034979"/>
                  <a:gd name="connsiteY242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51084 w 1034979"/>
                  <a:gd name="connsiteY5" fmla="*/ 940272 h 1509906"/>
                  <a:gd name="connsiteX6" fmla="*/ 339654 w 1034979"/>
                  <a:gd name="connsiteY6" fmla="*/ 949797 h 1509906"/>
                  <a:gd name="connsiteX7" fmla="*/ 328224 w 1034979"/>
                  <a:gd name="connsiteY7" fmla="*/ 953607 h 1509906"/>
                  <a:gd name="connsiteX8" fmla="*/ 312984 w 1034979"/>
                  <a:gd name="connsiteY8" fmla="*/ 959322 h 1509906"/>
                  <a:gd name="connsiteX9" fmla="*/ 265359 w 1034979"/>
                  <a:gd name="connsiteY9" fmla="*/ 955512 h 1509906"/>
                  <a:gd name="connsiteX10" fmla="*/ 253929 w 1034979"/>
                  <a:gd name="connsiteY10" fmla="*/ 951702 h 1509906"/>
                  <a:gd name="connsiteX11" fmla="*/ 242499 w 1034979"/>
                  <a:gd name="connsiteY11" fmla="*/ 947892 h 1509906"/>
                  <a:gd name="connsiteX12" fmla="*/ 236784 w 1034979"/>
                  <a:gd name="connsiteY12" fmla="*/ 945987 h 1509906"/>
                  <a:gd name="connsiteX13" fmla="*/ 231069 w 1034979"/>
                  <a:gd name="connsiteY13" fmla="*/ 944082 h 1509906"/>
                  <a:gd name="connsiteX14" fmla="*/ 219639 w 1034979"/>
                  <a:gd name="connsiteY14" fmla="*/ 942177 h 1509906"/>
                  <a:gd name="connsiteX15" fmla="*/ 213924 w 1034979"/>
                  <a:gd name="connsiteY15" fmla="*/ 940272 h 1509906"/>
                  <a:gd name="connsiteX16" fmla="*/ 206304 w 1034979"/>
                  <a:gd name="connsiteY16" fmla="*/ 938367 h 1509906"/>
                  <a:gd name="connsiteX17" fmla="*/ 194874 w 1034979"/>
                  <a:gd name="connsiteY17" fmla="*/ 934557 h 1509906"/>
                  <a:gd name="connsiteX18" fmla="*/ 189159 w 1034979"/>
                  <a:gd name="connsiteY18" fmla="*/ 932652 h 1509906"/>
                  <a:gd name="connsiteX19" fmla="*/ 181539 w 1034979"/>
                  <a:gd name="connsiteY19" fmla="*/ 930747 h 1509906"/>
                  <a:gd name="connsiteX20" fmla="*/ 170109 w 1034979"/>
                  <a:gd name="connsiteY20" fmla="*/ 925032 h 1509906"/>
                  <a:gd name="connsiteX21" fmla="*/ 164394 w 1034979"/>
                  <a:gd name="connsiteY21" fmla="*/ 921222 h 1509906"/>
                  <a:gd name="connsiteX22" fmla="*/ 116769 w 1034979"/>
                  <a:gd name="connsiteY22" fmla="*/ 896457 h 1509906"/>
                  <a:gd name="connsiteX23" fmla="*/ 111054 w 1034979"/>
                  <a:gd name="connsiteY23" fmla="*/ 890742 h 1509906"/>
                  <a:gd name="connsiteX24" fmla="*/ 84384 w 1034979"/>
                  <a:gd name="connsiteY24" fmla="*/ 865977 h 1509906"/>
                  <a:gd name="connsiteX25" fmla="*/ 78669 w 1034979"/>
                  <a:gd name="connsiteY25" fmla="*/ 864072 h 1509906"/>
                  <a:gd name="connsiteX26" fmla="*/ 59619 w 1034979"/>
                  <a:gd name="connsiteY26" fmla="*/ 867882 h 1509906"/>
                  <a:gd name="connsiteX27" fmla="*/ 53904 w 1034979"/>
                  <a:gd name="connsiteY27" fmla="*/ 871692 h 1509906"/>
                  <a:gd name="connsiteX28" fmla="*/ 50094 w 1034979"/>
                  <a:gd name="connsiteY28" fmla="*/ 877407 h 1509906"/>
                  <a:gd name="connsiteX29" fmla="*/ 46284 w 1034979"/>
                  <a:gd name="connsiteY29" fmla="*/ 888837 h 1509906"/>
                  <a:gd name="connsiteX30" fmla="*/ 50094 w 1034979"/>
                  <a:gd name="connsiteY30" fmla="*/ 926937 h 1509906"/>
                  <a:gd name="connsiteX31" fmla="*/ 53904 w 1034979"/>
                  <a:gd name="connsiteY31" fmla="*/ 932652 h 1509906"/>
                  <a:gd name="connsiteX32" fmla="*/ 59619 w 1034979"/>
                  <a:gd name="connsiteY32" fmla="*/ 936462 h 1509906"/>
                  <a:gd name="connsiteX33" fmla="*/ 63429 w 1034979"/>
                  <a:gd name="connsiteY33" fmla="*/ 942177 h 1509906"/>
                  <a:gd name="connsiteX34" fmla="*/ 80574 w 1034979"/>
                  <a:gd name="connsiteY34" fmla="*/ 951702 h 1509906"/>
                  <a:gd name="connsiteX35" fmla="*/ 103434 w 1034979"/>
                  <a:gd name="connsiteY35" fmla="*/ 953607 h 1509906"/>
                  <a:gd name="connsiteX36" fmla="*/ 124389 w 1034979"/>
                  <a:gd name="connsiteY36" fmla="*/ 959322 h 1509906"/>
                  <a:gd name="connsiteX37" fmla="*/ 130104 w 1034979"/>
                  <a:gd name="connsiteY37" fmla="*/ 961227 h 1509906"/>
                  <a:gd name="connsiteX38" fmla="*/ 135819 w 1034979"/>
                  <a:gd name="connsiteY38" fmla="*/ 966942 h 1509906"/>
                  <a:gd name="connsiteX39" fmla="*/ 143439 w 1034979"/>
                  <a:gd name="connsiteY39" fmla="*/ 968847 h 1509906"/>
                  <a:gd name="connsiteX40" fmla="*/ 166299 w 1034979"/>
                  <a:gd name="connsiteY40" fmla="*/ 972657 h 1509906"/>
                  <a:gd name="connsiteX41" fmla="*/ 191064 w 1034979"/>
                  <a:gd name="connsiteY41" fmla="*/ 978372 h 1509906"/>
                  <a:gd name="connsiteX42" fmla="*/ 208209 w 1034979"/>
                  <a:gd name="connsiteY42" fmla="*/ 984087 h 1509906"/>
                  <a:gd name="connsiteX43" fmla="*/ 213924 w 1034979"/>
                  <a:gd name="connsiteY43" fmla="*/ 985992 h 1509906"/>
                  <a:gd name="connsiteX44" fmla="*/ 229164 w 1034979"/>
                  <a:gd name="connsiteY44" fmla="*/ 989802 h 1509906"/>
                  <a:gd name="connsiteX45" fmla="*/ 248214 w 1034979"/>
                  <a:gd name="connsiteY45" fmla="*/ 995517 h 1509906"/>
                  <a:gd name="connsiteX46" fmla="*/ 253929 w 1034979"/>
                  <a:gd name="connsiteY46" fmla="*/ 999327 h 1509906"/>
                  <a:gd name="connsiteX47" fmla="*/ 267264 w 1034979"/>
                  <a:gd name="connsiteY47" fmla="*/ 1014567 h 1509906"/>
                  <a:gd name="connsiteX48" fmla="*/ 272979 w 1034979"/>
                  <a:gd name="connsiteY48" fmla="*/ 1033617 h 1509906"/>
                  <a:gd name="connsiteX49" fmla="*/ 274884 w 1034979"/>
                  <a:gd name="connsiteY49" fmla="*/ 1039332 h 1509906"/>
                  <a:gd name="connsiteX50" fmla="*/ 276789 w 1034979"/>
                  <a:gd name="connsiteY50" fmla="*/ 1045047 h 1509906"/>
                  <a:gd name="connsiteX51" fmla="*/ 278694 w 1034979"/>
                  <a:gd name="connsiteY51" fmla="*/ 1069812 h 1509906"/>
                  <a:gd name="connsiteX52" fmla="*/ 280599 w 1034979"/>
                  <a:gd name="connsiteY52" fmla="*/ 1075527 h 1509906"/>
                  <a:gd name="connsiteX53" fmla="*/ 278694 w 1034979"/>
                  <a:gd name="connsiteY53" fmla="*/ 1094577 h 1509906"/>
                  <a:gd name="connsiteX54" fmla="*/ 276789 w 1034979"/>
                  <a:gd name="connsiteY54" fmla="*/ 1104102 h 1509906"/>
                  <a:gd name="connsiteX55" fmla="*/ 263454 w 1034979"/>
                  <a:gd name="connsiteY55" fmla="*/ 1117437 h 1509906"/>
                  <a:gd name="connsiteX56" fmla="*/ 252024 w 1034979"/>
                  <a:gd name="connsiteY56" fmla="*/ 1125057 h 1509906"/>
                  <a:gd name="connsiteX57" fmla="*/ 240594 w 1034979"/>
                  <a:gd name="connsiteY57" fmla="*/ 1128867 h 1509906"/>
                  <a:gd name="connsiteX58" fmla="*/ 126294 w 1034979"/>
                  <a:gd name="connsiteY58" fmla="*/ 1128867 h 1509906"/>
                  <a:gd name="connsiteX59" fmla="*/ 120579 w 1034979"/>
                  <a:gd name="connsiteY59" fmla="*/ 1130772 h 1509906"/>
                  <a:gd name="connsiteX60" fmla="*/ 105339 w 1034979"/>
                  <a:gd name="connsiteY60" fmla="*/ 1132677 h 1509906"/>
                  <a:gd name="connsiteX61" fmla="*/ 88194 w 1034979"/>
                  <a:gd name="connsiteY61" fmla="*/ 1138392 h 1509906"/>
                  <a:gd name="connsiteX62" fmla="*/ 82479 w 1034979"/>
                  <a:gd name="connsiteY62" fmla="*/ 1140297 h 1509906"/>
                  <a:gd name="connsiteX63" fmla="*/ 76764 w 1034979"/>
                  <a:gd name="connsiteY63" fmla="*/ 1144107 h 1509906"/>
                  <a:gd name="connsiteX64" fmla="*/ 65334 w 1034979"/>
                  <a:gd name="connsiteY64" fmla="*/ 1146012 h 1509906"/>
                  <a:gd name="connsiteX65" fmla="*/ 27234 w 1034979"/>
                  <a:gd name="connsiteY65" fmla="*/ 1147917 h 1509906"/>
                  <a:gd name="connsiteX66" fmla="*/ 15804 w 1034979"/>
                  <a:gd name="connsiteY66" fmla="*/ 1153632 h 1509906"/>
                  <a:gd name="connsiteX67" fmla="*/ 6279 w 1034979"/>
                  <a:gd name="connsiteY67" fmla="*/ 1163157 h 1509906"/>
                  <a:gd name="connsiteX68" fmla="*/ 4374 w 1034979"/>
                  <a:gd name="connsiteY68" fmla="*/ 1168872 h 1509906"/>
                  <a:gd name="connsiteX69" fmla="*/ 564 w 1034979"/>
                  <a:gd name="connsiteY69" fmla="*/ 1174587 h 1509906"/>
                  <a:gd name="connsiteX70" fmla="*/ 6279 w 1034979"/>
                  <a:gd name="connsiteY70" fmla="*/ 1206972 h 1509906"/>
                  <a:gd name="connsiteX71" fmla="*/ 11994 w 1034979"/>
                  <a:gd name="connsiteY71" fmla="*/ 1210782 h 1509906"/>
                  <a:gd name="connsiteX72" fmla="*/ 17709 w 1034979"/>
                  <a:gd name="connsiteY72" fmla="*/ 1212687 h 1509906"/>
                  <a:gd name="connsiteX73" fmla="*/ 145344 w 1034979"/>
                  <a:gd name="connsiteY73" fmla="*/ 1210782 h 1509906"/>
                  <a:gd name="connsiteX74" fmla="*/ 152964 w 1034979"/>
                  <a:gd name="connsiteY74" fmla="*/ 1208877 h 1509906"/>
                  <a:gd name="connsiteX75" fmla="*/ 303459 w 1034979"/>
                  <a:gd name="connsiteY75" fmla="*/ 1203162 h 1509906"/>
                  <a:gd name="connsiteX76" fmla="*/ 318699 w 1034979"/>
                  <a:gd name="connsiteY76" fmla="*/ 1210782 h 1509906"/>
                  <a:gd name="connsiteX77" fmla="*/ 330129 w 1034979"/>
                  <a:gd name="connsiteY77" fmla="*/ 1216497 h 1509906"/>
                  <a:gd name="connsiteX78" fmla="*/ 333939 w 1034979"/>
                  <a:gd name="connsiteY78" fmla="*/ 1222212 h 1509906"/>
                  <a:gd name="connsiteX79" fmla="*/ 339654 w 1034979"/>
                  <a:gd name="connsiteY79" fmla="*/ 1224117 h 1509906"/>
                  <a:gd name="connsiteX80" fmla="*/ 351084 w 1034979"/>
                  <a:gd name="connsiteY80" fmla="*/ 1231737 h 1509906"/>
                  <a:gd name="connsiteX81" fmla="*/ 356799 w 1034979"/>
                  <a:gd name="connsiteY81" fmla="*/ 1235547 h 1509906"/>
                  <a:gd name="connsiteX82" fmla="*/ 360609 w 1034979"/>
                  <a:gd name="connsiteY82" fmla="*/ 1241262 h 1509906"/>
                  <a:gd name="connsiteX83" fmla="*/ 366324 w 1034979"/>
                  <a:gd name="connsiteY83" fmla="*/ 1252692 h 1509906"/>
                  <a:gd name="connsiteX84" fmla="*/ 362514 w 1034979"/>
                  <a:gd name="connsiteY84" fmla="*/ 1279362 h 1509906"/>
                  <a:gd name="connsiteX85" fmla="*/ 358704 w 1034979"/>
                  <a:gd name="connsiteY85" fmla="*/ 1285077 h 1509906"/>
                  <a:gd name="connsiteX86" fmla="*/ 356799 w 1034979"/>
                  <a:gd name="connsiteY86" fmla="*/ 1290792 h 1509906"/>
                  <a:gd name="connsiteX87" fmla="*/ 352989 w 1034979"/>
                  <a:gd name="connsiteY87" fmla="*/ 1296507 h 1509906"/>
                  <a:gd name="connsiteX88" fmla="*/ 351084 w 1034979"/>
                  <a:gd name="connsiteY88" fmla="*/ 1302222 h 1509906"/>
                  <a:gd name="connsiteX89" fmla="*/ 347274 w 1034979"/>
                  <a:gd name="connsiteY89" fmla="*/ 1307937 h 1509906"/>
                  <a:gd name="connsiteX90" fmla="*/ 330129 w 1034979"/>
                  <a:gd name="connsiteY90" fmla="*/ 1374612 h 1509906"/>
                  <a:gd name="connsiteX91" fmla="*/ 328224 w 1034979"/>
                  <a:gd name="connsiteY91" fmla="*/ 1426047 h 1509906"/>
                  <a:gd name="connsiteX92" fmla="*/ 330129 w 1034979"/>
                  <a:gd name="connsiteY92" fmla="*/ 1450812 h 1509906"/>
                  <a:gd name="connsiteX93" fmla="*/ 332034 w 1034979"/>
                  <a:gd name="connsiteY93" fmla="*/ 1456527 h 1509906"/>
                  <a:gd name="connsiteX94" fmla="*/ 335844 w 1034979"/>
                  <a:gd name="connsiteY94" fmla="*/ 1460337 h 1509906"/>
                  <a:gd name="connsiteX95" fmla="*/ 364419 w 1034979"/>
                  <a:gd name="connsiteY95" fmla="*/ 1506057 h 1509906"/>
                  <a:gd name="connsiteX96" fmla="*/ 387279 w 1034979"/>
                  <a:gd name="connsiteY96" fmla="*/ 1507962 h 1509906"/>
                  <a:gd name="connsiteX97" fmla="*/ 392994 w 1034979"/>
                  <a:gd name="connsiteY97" fmla="*/ 1502247 h 1509906"/>
                  <a:gd name="connsiteX98" fmla="*/ 394899 w 1034979"/>
                  <a:gd name="connsiteY98" fmla="*/ 1490817 h 1509906"/>
                  <a:gd name="connsiteX99" fmla="*/ 396804 w 1034979"/>
                  <a:gd name="connsiteY99" fmla="*/ 1485102 h 1509906"/>
                  <a:gd name="connsiteX100" fmla="*/ 398709 w 1034979"/>
                  <a:gd name="connsiteY100" fmla="*/ 1467957 h 1509906"/>
                  <a:gd name="connsiteX101" fmla="*/ 400614 w 1034979"/>
                  <a:gd name="connsiteY101" fmla="*/ 1454622 h 1509906"/>
                  <a:gd name="connsiteX102" fmla="*/ 404424 w 1034979"/>
                  <a:gd name="connsiteY102" fmla="*/ 1397472 h 1509906"/>
                  <a:gd name="connsiteX103" fmla="*/ 410139 w 1034979"/>
                  <a:gd name="connsiteY103" fmla="*/ 1386042 h 1509906"/>
                  <a:gd name="connsiteX104" fmla="*/ 413949 w 1034979"/>
                  <a:gd name="connsiteY104" fmla="*/ 1372707 h 1509906"/>
                  <a:gd name="connsiteX105" fmla="*/ 415854 w 1034979"/>
                  <a:gd name="connsiteY105" fmla="*/ 1366992 h 1509906"/>
                  <a:gd name="connsiteX106" fmla="*/ 417759 w 1034979"/>
                  <a:gd name="connsiteY106" fmla="*/ 1353657 h 1509906"/>
                  <a:gd name="connsiteX107" fmla="*/ 421569 w 1034979"/>
                  <a:gd name="connsiteY107" fmla="*/ 1342227 h 1509906"/>
                  <a:gd name="connsiteX108" fmla="*/ 427284 w 1034979"/>
                  <a:gd name="connsiteY108" fmla="*/ 1328892 h 1509906"/>
                  <a:gd name="connsiteX109" fmla="*/ 436809 w 1034979"/>
                  <a:gd name="connsiteY109" fmla="*/ 1317462 h 1509906"/>
                  <a:gd name="connsiteX110" fmla="*/ 450144 w 1034979"/>
                  <a:gd name="connsiteY110" fmla="*/ 1302222 h 1509906"/>
                  <a:gd name="connsiteX111" fmla="*/ 457764 w 1034979"/>
                  <a:gd name="connsiteY111" fmla="*/ 1290792 h 1509906"/>
                  <a:gd name="connsiteX112" fmla="*/ 461574 w 1034979"/>
                  <a:gd name="connsiteY112" fmla="*/ 1279362 h 1509906"/>
                  <a:gd name="connsiteX113" fmla="*/ 465384 w 1034979"/>
                  <a:gd name="connsiteY113" fmla="*/ 1264122 h 1509906"/>
                  <a:gd name="connsiteX114" fmla="*/ 467289 w 1034979"/>
                  <a:gd name="connsiteY114" fmla="*/ 1258407 h 1509906"/>
                  <a:gd name="connsiteX115" fmla="*/ 507294 w 1034979"/>
                  <a:gd name="connsiteY115" fmla="*/ 1252692 h 1509906"/>
                  <a:gd name="connsiteX116" fmla="*/ 535869 w 1034979"/>
                  <a:gd name="connsiteY116" fmla="*/ 1243167 h 1509906"/>
                  <a:gd name="connsiteX117" fmla="*/ 541584 w 1034979"/>
                  <a:gd name="connsiteY117" fmla="*/ 1241262 h 1509906"/>
                  <a:gd name="connsiteX118" fmla="*/ 547299 w 1034979"/>
                  <a:gd name="connsiteY118" fmla="*/ 1239357 h 1509906"/>
                  <a:gd name="connsiteX119" fmla="*/ 554919 w 1034979"/>
                  <a:gd name="connsiteY119" fmla="*/ 1237452 h 1509906"/>
                  <a:gd name="connsiteX120" fmla="*/ 573969 w 1034979"/>
                  <a:gd name="connsiteY120" fmla="*/ 1229832 h 1509906"/>
                  <a:gd name="connsiteX121" fmla="*/ 585399 w 1034979"/>
                  <a:gd name="connsiteY121" fmla="*/ 1226022 h 1509906"/>
                  <a:gd name="connsiteX122" fmla="*/ 720654 w 1034979"/>
                  <a:gd name="connsiteY122" fmla="*/ 1309842 h 1509906"/>
                  <a:gd name="connsiteX123" fmla="*/ 733989 w 1034979"/>
                  <a:gd name="connsiteY123" fmla="*/ 1319367 h 1509906"/>
                  <a:gd name="connsiteX124" fmla="*/ 743514 w 1034979"/>
                  <a:gd name="connsiteY124" fmla="*/ 1321272 h 1509906"/>
                  <a:gd name="connsiteX125" fmla="*/ 749229 w 1034979"/>
                  <a:gd name="connsiteY125" fmla="*/ 1323177 h 1509906"/>
                  <a:gd name="connsiteX126" fmla="*/ 762564 w 1034979"/>
                  <a:gd name="connsiteY126" fmla="*/ 1328892 h 1509906"/>
                  <a:gd name="connsiteX127" fmla="*/ 777804 w 1034979"/>
                  <a:gd name="connsiteY127" fmla="*/ 1326987 h 1509906"/>
                  <a:gd name="connsiteX128" fmla="*/ 789234 w 1034979"/>
                  <a:gd name="connsiteY128" fmla="*/ 1321272 h 1509906"/>
                  <a:gd name="connsiteX129" fmla="*/ 794949 w 1034979"/>
                  <a:gd name="connsiteY129" fmla="*/ 1319367 h 1509906"/>
                  <a:gd name="connsiteX130" fmla="*/ 802569 w 1034979"/>
                  <a:gd name="connsiteY130" fmla="*/ 1302222 h 1509906"/>
                  <a:gd name="connsiteX131" fmla="*/ 800664 w 1034979"/>
                  <a:gd name="connsiteY131" fmla="*/ 1277457 h 1509906"/>
                  <a:gd name="connsiteX132" fmla="*/ 798759 w 1034979"/>
                  <a:gd name="connsiteY132" fmla="*/ 1271742 h 1509906"/>
                  <a:gd name="connsiteX133" fmla="*/ 796854 w 1034979"/>
                  <a:gd name="connsiteY133" fmla="*/ 1264122 h 1509906"/>
                  <a:gd name="connsiteX134" fmla="*/ 783519 w 1034979"/>
                  <a:gd name="connsiteY134" fmla="*/ 1246977 h 1509906"/>
                  <a:gd name="connsiteX135" fmla="*/ 773994 w 1034979"/>
                  <a:gd name="connsiteY135" fmla="*/ 1241262 h 1509906"/>
                  <a:gd name="connsiteX136" fmla="*/ 648264 w 1034979"/>
                  <a:gd name="connsiteY136" fmla="*/ 1149822 h 1509906"/>
                  <a:gd name="connsiteX137" fmla="*/ 644454 w 1034979"/>
                  <a:gd name="connsiteY137" fmla="*/ 1132677 h 1509906"/>
                  <a:gd name="connsiteX138" fmla="*/ 646359 w 1034979"/>
                  <a:gd name="connsiteY138" fmla="*/ 1125057 h 1509906"/>
                  <a:gd name="connsiteX139" fmla="*/ 650169 w 1034979"/>
                  <a:gd name="connsiteY139" fmla="*/ 1107912 h 1509906"/>
                  <a:gd name="connsiteX140" fmla="*/ 653979 w 1034979"/>
                  <a:gd name="connsiteY140" fmla="*/ 1102197 h 1509906"/>
                  <a:gd name="connsiteX141" fmla="*/ 655884 w 1034979"/>
                  <a:gd name="connsiteY141" fmla="*/ 1096482 h 1509906"/>
                  <a:gd name="connsiteX142" fmla="*/ 661599 w 1034979"/>
                  <a:gd name="connsiteY142" fmla="*/ 1094577 h 1509906"/>
                  <a:gd name="connsiteX143" fmla="*/ 671124 w 1034979"/>
                  <a:gd name="connsiteY143" fmla="*/ 1083147 h 1509906"/>
                  <a:gd name="connsiteX144" fmla="*/ 724464 w 1034979"/>
                  <a:gd name="connsiteY144" fmla="*/ 1075527 h 1509906"/>
                  <a:gd name="connsiteX145" fmla="*/ 842574 w 1034979"/>
                  <a:gd name="connsiteY145" fmla="*/ 1077432 h 1509906"/>
                  <a:gd name="connsiteX146" fmla="*/ 871149 w 1034979"/>
                  <a:gd name="connsiteY146" fmla="*/ 1079337 h 1509906"/>
                  <a:gd name="connsiteX147" fmla="*/ 899724 w 1034979"/>
                  <a:gd name="connsiteY147" fmla="*/ 1085052 h 1509906"/>
                  <a:gd name="connsiteX148" fmla="*/ 922584 w 1034979"/>
                  <a:gd name="connsiteY148" fmla="*/ 1088862 h 1509906"/>
                  <a:gd name="connsiteX149" fmla="*/ 951159 w 1034979"/>
                  <a:gd name="connsiteY149" fmla="*/ 1094577 h 1509906"/>
                  <a:gd name="connsiteX150" fmla="*/ 956874 w 1034979"/>
                  <a:gd name="connsiteY150" fmla="*/ 1094577 h 1509906"/>
                  <a:gd name="connsiteX151" fmla="*/ 1002594 w 1034979"/>
                  <a:gd name="connsiteY151" fmla="*/ 1092672 h 1509906"/>
                  <a:gd name="connsiteX152" fmla="*/ 1031169 w 1034979"/>
                  <a:gd name="connsiteY152" fmla="*/ 1085052 h 1509906"/>
                  <a:gd name="connsiteX153" fmla="*/ 1034979 w 1034979"/>
                  <a:gd name="connsiteY153" fmla="*/ 1079337 h 1509906"/>
                  <a:gd name="connsiteX154" fmla="*/ 1033074 w 1034979"/>
                  <a:gd name="connsiteY154" fmla="*/ 1060287 h 1509906"/>
                  <a:gd name="connsiteX155" fmla="*/ 1027359 w 1034979"/>
                  <a:gd name="connsiteY155" fmla="*/ 1056477 h 1509906"/>
                  <a:gd name="connsiteX156" fmla="*/ 1012119 w 1034979"/>
                  <a:gd name="connsiteY156" fmla="*/ 1054572 h 1509906"/>
                  <a:gd name="connsiteX157" fmla="*/ 1006404 w 1034979"/>
                  <a:gd name="connsiteY157" fmla="*/ 1052667 h 1509906"/>
                  <a:gd name="connsiteX158" fmla="*/ 998784 w 1034979"/>
                  <a:gd name="connsiteY158" fmla="*/ 1050762 h 1509906"/>
                  <a:gd name="connsiteX159" fmla="*/ 987354 w 1034979"/>
                  <a:gd name="connsiteY159" fmla="*/ 1043142 h 1509906"/>
                  <a:gd name="connsiteX160" fmla="*/ 975924 w 1034979"/>
                  <a:gd name="connsiteY160" fmla="*/ 1039332 h 1509906"/>
                  <a:gd name="connsiteX161" fmla="*/ 970209 w 1034979"/>
                  <a:gd name="connsiteY161" fmla="*/ 1037427 h 1509906"/>
                  <a:gd name="connsiteX162" fmla="*/ 962589 w 1034979"/>
                  <a:gd name="connsiteY162" fmla="*/ 1035522 h 1509906"/>
                  <a:gd name="connsiteX163" fmla="*/ 956874 w 1034979"/>
                  <a:gd name="connsiteY163" fmla="*/ 1033617 h 1509906"/>
                  <a:gd name="connsiteX164" fmla="*/ 935919 w 1034979"/>
                  <a:gd name="connsiteY164" fmla="*/ 1027902 h 1509906"/>
                  <a:gd name="connsiteX165" fmla="*/ 930204 w 1034979"/>
                  <a:gd name="connsiteY165" fmla="*/ 1025997 h 1509906"/>
                  <a:gd name="connsiteX166" fmla="*/ 825429 w 1034979"/>
                  <a:gd name="connsiteY166" fmla="*/ 1027902 h 1509906"/>
                  <a:gd name="connsiteX167" fmla="*/ 819714 w 1034979"/>
                  <a:gd name="connsiteY167" fmla="*/ 1029807 h 1509906"/>
                  <a:gd name="connsiteX168" fmla="*/ 730179 w 1034979"/>
                  <a:gd name="connsiteY168" fmla="*/ 1031712 h 1509906"/>
                  <a:gd name="connsiteX169" fmla="*/ 716844 w 1034979"/>
                  <a:gd name="connsiteY169" fmla="*/ 1035522 h 1509906"/>
                  <a:gd name="connsiteX170" fmla="*/ 695889 w 1034979"/>
                  <a:gd name="connsiteY170" fmla="*/ 1037427 h 1509906"/>
                  <a:gd name="connsiteX171" fmla="*/ 669219 w 1034979"/>
                  <a:gd name="connsiteY171" fmla="*/ 1039332 h 1509906"/>
                  <a:gd name="connsiteX172" fmla="*/ 669219 w 1034979"/>
                  <a:gd name="connsiteY172" fmla="*/ 1039332 h 1509906"/>
                  <a:gd name="connsiteX173" fmla="*/ 646359 w 1034979"/>
                  <a:gd name="connsiteY173" fmla="*/ 1043142 h 1509906"/>
                  <a:gd name="connsiteX174" fmla="*/ 642549 w 1034979"/>
                  <a:gd name="connsiteY174" fmla="*/ 1031712 h 1509906"/>
                  <a:gd name="connsiteX175" fmla="*/ 640644 w 1034979"/>
                  <a:gd name="connsiteY175" fmla="*/ 1025997 h 1509906"/>
                  <a:gd name="connsiteX176" fmla="*/ 642549 w 1034979"/>
                  <a:gd name="connsiteY176" fmla="*/ 1008852 h 1509906"/>
                  <a:gd name="connsiteX177" fmla="*/ 644454 w 1034979"/>
                  <a:gd name="connsiteY177" fmla="*/ 1003137 h 1509906"/>
                  <a:gd name="connsiteX178" fmla="*/ 661599 w 1034979"/>
                  <a:gd name="connsiteY178" fmla="*/ 993612 h 1509906"/>
                  <a:gd name="connsiteX179" fmla="*/ 673029 w 1034979"/>
                  <a:gd name="connsiteY179" fmla="*/ 985992 h 1509906"/>
                  <a:gd name="connsiteX180" fmla="*/ 674934 w 1034979"/>
                  <a:gd name="connsiteY180" fmla="*/ 980277 h 1509906"/>
                  <a:gd name="connsiteX181" fmla="*/ 680649 w 1034979"/>
                  <a:gd name="connsiteY181" fmla="*/ 978372 h 1509906"/>
                  <a:gd name="connsiteX182" fmla="*/ 686364 w 1034979"/>
                  <a:gd name="connsiteY182" fmla="*/ 974562 h 1509906"/>
                  <a:gd name="connsiteX183" fmla="*/ 695889 w 1034979"/>
                  <a:gd name="connsiteY183" fmla="*/ 965037 h 1509906"/>
                  <a:gd name="connsiteX184" fmla="*/ 705414 w 1034979"/>
                  <a:gd name="connsiteY184" fmla="*/ 953607 h 1509906"/>
                  <a:gd name="connsiteX185" fmla="*/ 716844 w 1034979"/>
                  <a:gd name="connsiteY185" fmla="*/ 945987 h 1509906"/>
                  <a:gd name="connsiteX186" fmla="*/ 732084 w 1034979"/>
                  <a:gd name="connsiteY186" fmla="*/ 932652 h 1509906"/>
                  <a:gd name="connsiteX187" fmla="*/ 741609 w 1034979"/>
                  <a:gd name="connsiteY187" fmla="*/ 921222 h 1509906"/>
                  <a:gd name="connsiteX188" fmla="*/ 753039 w 1034979"/>
                  <a:gd name="connsiteY188" fmla="*/ 911697 h 1509906"/>
                  <a:gd name="connsiteX189" fmla="*/ 758754 w 1034979"/>
                  <a:gd name="connsiteY189" fmla="*/ 900267 h 1509906"/>
                  <a:gd name="connsiteX190" fmla="*/ 760659 w 1034979"/>
                  <a:gd name="connsiteY190" fmla="*/ 894552 h 1509906"/>
                  <a:gd name="connsiteX191" fmla="*/ 766374 w 1034979"/>
                  <a:gd name="connsiteY191" fmla="*/ 883122 h 1509906"/>
                  <a:gd name="connsiteX192" fmla="*/ 764469 w 1034979"/>
                  <a:gd name="connsiteY192" fmla="*/ 867882 h 1509906"/>
                  <a:gd name="connsiteX193" fmla="*/ 758754 w 1034979"/>
                  <a:gd name="connsiteY193" fmla="*/ 865977 h 1509906"/>
                  <a:gd name="connsiteX194" fmla="*/ 737799 w 1034979"/>
                  <a:gd name="connsiteY194" fmla="*/ 867882 h 1509906"/>
                  <a:gd name="connsiteX195" fmla="*/ 732084 w 1034979"/>
                  <a:gd name="connsiteY195" fmla="*/ 871692 h 1509906"/>
                  <a:gd name="connsiteX196" fmla="*/ 720654 w 1034979"/>
                  <a:gd name="connsiteY196" fmla="*/ 875502 h 1509906"/>
                  <a:gd name="connsiteX197" fmla="*/ 716844 w 1034979"/>
                  <a:gd name="connsiteY197" fmla="*/ 881217 h 1509906"/>
                  <a:gd name="connsiteX198" fmla="*/ 711129 w 1034979"/>
                  <a:gd name="connsiteY198" fmla="*/ 883122 h 1509906"/>
                  <a:gd name="connsiteX199" fmla="*/ 705414 w 1034979"/>
                  <a:gd name="connsiteY199" fmla="*/ 886932 h 1509906"/>
                  <a:gd name="connsiteX200" fmla="*/ 699699 w 1034979"/>
                  <a:gd name="connsiteY200" fmla="*/ 892647 h 1509906"/>
                  <a:gd name="connsiteX201" fmla="*/ 692079 w 1034979"/>
                  <a:gd name="connsiteY201" fmla="*/ 896457 h 1509906"/>
                  <a:gd name="connsiteX202" fmla="*/ 650169 w 1034979"/>
                  <a:gd name="connsiteY202" fmla="*/ 925032 h 1509906"/>
                  <a:gd name="connsiteX203" fmla="*/ 636834 w 1034979"/>
                  <a:gd name="connsiteY203" fmla="*/ 936462 h 1509906"/>
                  <a:gd name="connsiteX204" fmla="*/ 627309 w 1034979"/>
                  <a:gd name="connsiteY204" fmla="*/ 953607 h 1509906"/>
                  <a:gd name="connsiteX205" fmla="*/ 602544 w 1034979"/>
                  <a:gd name="connsiteY205" fmla="*/ 959322 h 1509906"/>
                  <a:gd name="connsiteX206" fmla="*/ 589209 w 1034979"/>
                  <a:gd name="connsiteY206" fmla="*/ 963132 h 1509906"/>
                  <a:gd name="connsiteX207" fmla="*/ 573969 w 1034979"/>
                  <a:gd name="connsiteY207" fmla="*/ 961227 h 1509906"/>
                  <a:gd name="connsiteX208" fmla="*/ 562539 w 1034979"/>
                  <a:gd name="connsiteY208" fmla="*/ 957417 h 1509906"/>
                  <a:gd name="connsiteX209" fmla="*/ 551109 w 1034979"/>
                  <a:gd name="connsiteY209" fmla="*/ 953607 h 1509906"/>
                  <a:gd name="connsiteX210" fmla="*/ 539679 w 1034979"/>
                  <a:gd name="connsiteY210" fmla="*/ 949797 h 1509906"/>
                  <a:gd name="connsiteX211" fmla="*/ 533964 w 1034979"/>
                  <a:gd name="connsiteY211" fmla="*/ 947892 h 1509906"/>
                  <a:gd name="connsiteX212" fmla="*/ 528249 w 1034979"/>
                  <a:gd name="connsiteY212" fmla="*/ 944082 h 1509906"/>
                  <a:gd name="connsiteX213" fmla="*/ 516819 w 1034979"/>
                  <a:gd name="connsiteY213" fmla="*/ 938367 h 1509906"/>
                  <a:gd name="connsiteX214" fmla="*/ 509199 w 1034979"/>
                  <a:gd name="connsiteY214" fmla="*/ 926937 h 1509906"/>
                  <a:gd name="connsiteX215" fmla="*/ 505389 w 1034979"/>
                  <a:gd name="connsiteY215" fmla="*/ 905982 h 1509906"/>
                  <a:gd name="connsiteX216" fmla="*/ 507294 w 1034979"/>
                  <a:gd name="connsiteY216" fmla="*/ 841212 h 1509906"/>
                  <a:gd name="connsiteX217" fmla="*/ 503484 w 1034979"/>
                  <a:gd name="connsiteY217" fmla="*/ 351627 h 1509906"/>
                  <a:gd name="connsiteX218" fmla="*/ 499674 w 1034979"/>
                  <a:gd name="connsiteY218" fmla="*/ 60162 h 1509906"/>
                  <a:gd name="connsiteX219" fmla="*/ 490149 w 1034979"/>
                  <a:gd name="connsiteY219" fmla="*/ 33492 h 1509906"/>
                  <a:gd name="connsiteX220" fmla="*/ 488244 w 1034979"/>
                  <a:gd name="connsiteY220" fmla="*/ 27777 h 1509906"/>
                  <a:gd name="connsiteX221" fmla="*/ 484434 w 1034979"/>
                  <a:gd name="connsiteY221" fmla="*/ 22062 h 1509906"/>
                  <a:gd name="connsiteX222" fmla="*/ 478719 w 1034979"/>
                  <a:gd name="connsiteY222" fmla="*/ 10632 h 1509906"/>
                  <a:gd name="connsiteX223" fmla="*/ 473004 w 1034979"/>
                  <a:gd name="connsiteY223" fmla="*/ 6822 h 1509906"/>
                  <a:gd name="connsiteX224" fmla="*/ 469194 w 1034979"/>
                  <a:gd name="connsiteY224" fmla="*/ 1107 h 1509906"/>
                  <a:gd name="connsiteX225" fmla="*/ 429189 w 1034979"/>
                  <a:gd name="connsiteY225" fmla="*/ 4917 h 1509906"/>
                  <a:gd name="connsiteX226" fmla="*/ 421569 w 1034979"/>
                  <a:gd name="connsiteY226" fmla="*/ 16347 h 1509906"/>
                  <a:gd name="connsiteX227" fmla="*/ 417759 w 1034979"/>
                  <a:gd name="connsiteY227" fmla="*/ 22062 h 1509906"/>
                  <a:gd name="connsiteX228" fmla="*/ 419664 w 1034979"/>
                  <a:gd name="connsiteY228" fmla="*/ 54447 h 1509906"/>
                  <a:gd name="connsiteX229" fmla="*/ 423474 w 1034979"/>
                  <a:gd name="connsiteY229" fmla="*/ 65877 h 1509906"/>
                  <a:gd name="connsiteX230" fmla="*/ 425379 w 1034979"/>
                  <a:gd name="connsiteY230" fmla="*/ 71592 h 1509906"/>
                  <a:gd name="connsiteX231" fmla="*/ 425379 w 1034979"/>
                  <a:gd name="connsiteY231" fmla="*/ 77307 h 1509906"/>
                  <a:gd name="connsiteX232" fmla="*/ 429189 w 1034979"/>
                  <a:gd name="connsiteY232" fmla="*/ 231612 h 1509906"/>
                  <a:gd name="connsiteX233" fmla="*/ 440619 w 1034979"/>
                  <a:gd name="connsiteY233" fmla="*/ 414492 h 1509906"/>
                  <a:gd name="connsiteX234" fmla="*/ 425379 w 1034979"/>
                  <a:gd name="connsiteY234" fmla="*/ 711672 h 1509906"/>
                  <a:gd name="connsiteX235" fmla="*/ 425173 w 1034979"/>
                  <a:gd name="connsiteY235" fmla="*/ 765165 h 1509906"/>
                  <a:gd name="connsiteX236" fmla="*/ 421363 w 1034979"/>
                  <a:gd name="connsiteY236" fmla="*/ 844096 h 1509906"/>
                  <a:gd name="connsiteX237" fmla="*/ 425379 w 1034979"/>
                  <a:gd name="connsiteY237" fmla="*/ 894552 h 1509906"/>
                  <a:gd name="connsiteX238" fmla="*/ 423474 w 1034979"/>
                  <a:gd name="connsiteY238" fmla="*/ 921222 h 1509906"/>
                  <a:gd name="connsiteX239" fmla="*/ 417759 w 1034979"/>
                  <a:gd name="connsiteY239" fmla="*/ 923127 h 1509906"/>
                  <a:gd name="connsiteX240" fmla="*/ 412044 w 1034979"/>
                  <a:gd name="connsiteY240" fmla="*/ 926937 h 1509906"/>
                  <a:gd name="connsiteX241" fmla="*/ 421569 w 1034979"/>
                  <a:gd name="connsiteY241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56799 w 1034979"/>
                  <a:gd name="connsiteY4" fmla="*/ 936462 h 1509906"/>
                  <a:gd name="connsiteX5" fmla="*/ 339654 w 1034979"/>
                  <a:gd name="connsiteY5" fmla="*/ 949797 h 1509906"/>
                  <a:gd name="connsiteX6" fmla="*/ 328224 w 1034979"/>
                  <a:gd name="connsiteY6" fmla="*/ 953607 h 1509906"/>
                  <a:gd name="connsiteX7" fmla="*/ 312984 w 1034979"/>
                  <a:gd name="connsiteY7" fmla="*/ 959322 h 1509906"/>
                  <a:gd name="connsiteX8" fmla="*/ 265359 w 1034979"/>
                  <a:gd name="connsiteY8" fmla="*/ 955512 h 1509906"/>
                  <a:gd name="connsiteX9" fmla="*/ 253929 w 1034979"/>
                  <a:gd name="connsiteY9" fmla="*/ 951702 h 1509906"/>
                  <a:gd name="connsiteX10" fmla="*/ 242499 w 1034979"/>
                  <a:gd name="connsiteY10" fmla="*/ 947892 h 1509906"/>
                  <a:gd name="connsiteX11" fmla="*/ 236784 w 1034979"/>
                  <a:gd name="connsiteY11" fmla="*/ 945987 h 1509906"/>
                  <a:gd name="connsiteX12" fmla="*/ 231069 w 1034979"/>
                  <a:gd name="connsiteY12" fmla="*/ 944082 h 1509906"/>
                  <a:gd name="connsiteX13" fmla="*/ 219639 w 1034979"/>
                  <a:gd name="connsiteY13" fmla="*/ 942177 h 1509906"/>
                  <a:gd name="connsiteX14" fmla="*/ 213924 w 1034979"/>
                  <a:gd name="connsiteY14" fmla="*/ 940272 h 1509906"/>
                  <a:gd name="connsiteX15" fmla="*/ 206304 w 1034979"/>
                  <a:gd name="connsiteY15" fmla="*/ 938367 h 1509906"/>
                  <a:gd name="connsiteX16" fmla="*/ 194874 w 1034979"/>
                  <a:gd name="connsiteY16" fmla="*/ 934557 h 1509906"/>
                  <a:gd name="connsiteX17" fmla="*/ 189159 w 1034979"/>
                  <a:gd name="connsiteY17" fmla="*/ 932652 h 1509906"/>
                  <a:gd name="connsiteX18" fmla="*/ 181539 w 1034979"/>
                  <a:gd name="connsiteY18" fmla="*/ 930747 h 1509906"/>
                  <a:gd name="connsiteX19" fmla="*/ 170109 w 1034979"/>
                  <a:gd name="connsiteY19" fmla="*/ 925032 h 1509906"/>
                  <a:gd name="connsiteX20" fmla="*/ 164394 w 1034979"/>
                  <a:gd name="connsiteY20" fmla="*/ 921222 h 1509906"/>
                  <a:gd name="connsiteX21" fmla="*/ 116769 w 1034979"/>
                  <a:gd name="connsiteY21" fmla="*/ 896457 h 1509906"/>
                  <a:gd name="connsiteX22" fmla="*/ 111054 w 1034979"/>
                  <a:gd name="connsiteY22" fmla="*/ 890742 h 1509906"/>
                  <a:gd name="connsiteX23" fmla="*/ 84384 w 1034979"/>
                  <a:gd name="connsiteY23" fmla="*/ 865977 h 1509906"/>
                  <a:gd name="connsiteX24" fmla="*/ 78669 w 1034979"/>
                  <a:gd name="connsiteY24" fmla="*/ 864072 h 1509906"/>
                  <a:gd name="connsiteX25" fmla="*/ 59619 w 1034979"/>
                  <a:gd name="connsiteY25" fmla="*/ 867882 h 1509906"/>
                  <a:gd name="connsiteX26" fmla="*/ 53904 w 1034979"/>
                  <a:gd name="connsiteY26" fmla="*/ 871692 h 1509906"/>
                  <a:gd name="connsiteX27" fmla="*/ 50094 w 1034979"/>
                  <a:gd name="connsiteY27" fmla="*/ 877407 h 1509906"/>
                  <a:gd name="connsiteX28" fmla="*/ 46284 w 1034979"/>
                  <a:gd name="connsiteY28" fmla="*/ 888837 h 1509906"/>
                  <a:gd name="connsiteX29" fmla="*/ 50094 w 1034979"/>
                  <a:gd name="connsiteY29" fmla="*/ 926937 h 1509906"/>
                  <a:gd name="connsiteX30" fmla="*/ 53904 w 1034979"/>
                  <a:gd name="connsiteY30" fmla="*/ 932652 h 1509906"/>
                  <a:gd name="connsiteX31" fmla="*/ 59619 w 1034979"/>
                  <a:gd name="connsiteY31" fmla="*/ 936462 h 1509906"/>
                  <a:gd name="connsiteX32" fmla="*/ 63429 w 1034979"/>
                  <a:gd name="connsiteY32" fmla="*/ 942177 h 1509906"/>
                  <a:gd name="connsiteX33" fmla="*/ 80574 w 1034979"/>
                  <a:gd name="connsiteY33" fmla="*/ 951702 h 1509906"/>
                  <a:gd name="connsiteX34" fmla="*/ 103434 w 1034979"/>
                  <a:gd name="connsiteY34" fmla="*/ 953607 h 1509906"/>
                  <a:gd name="connsiteX35" fmla="*/ 124389 w 1034979"/>
                  <a:gd name="connsiteY35" fmla="*/ 959322 h 1509906"/>
                  <a:gd name="connsiteX36" fmla="*/ 130104 w 1034979"/>
                  <a:gd name="connsiteY36" fmla="*/ 961227 h 1509906"/>
                  <a:gd name="connsiteX37" fmla="*/ 135819 w 1034979"/>
                  <a:gd name="connsiteY37" fmla="*/ 966942 h 1509906"/>
                  <a:gd name="connsiteX38" fmla="*/ 143439 w 1034979"/>
                  <a:gd name="connsiteY38" fmla="*/ 968847 h 1509906"/>
                  <a:gd name="connsiteX39" fmla="*/ 166299 w 1034979"/>
                  <a:gd name="connsiteY39" fmla="*/ 972657 h 1509906"/>
                  <a:gd name="connsiteX40" fmla="*/ 191064 w 1034979"/>
                  <a:gd name="connsiteY40" fmla="*/ 978372 h 1509906"/>
                  <a:gd name="connsiteX41" fmla="*/ 208209 w 1034979"/>
                  <a:gd name="connsiteY41" fmla="*/ 984087 h 1509906"/>
                  <a:gd name="connsiteX42" fmla="*/ 213924 w 1034979"/>
                  <a:gd name="connsiteY42" fmla="*/ 985992 h 1509906"/>
                  <a:gd name="connsiteX43" fmla="*/ 229164 w 1034979"/>
                  <a:gd name="connsiteY43" fmla="*/ 989802 h 1509906"/>
                  <a:gd name="connsiteX44" fmla="*/ 248214 w 1034979"/>
                  <a:gd name="connsiteY44" fmla="*/ 995517 h 1509906"/>
                  <a:gd name="connsiteX45" fmla="*/ 253929 w 1034979"/>
                  <a:gd name="connsiteY45" fmla="*/ 999327 h 1509906"/>
                  <a:gd name="connsiteX46" fmla="*/ 267264 w 1034979"/>
                  <a:gd name="connsiteY46" fmla="*/ 1014567 h 1509906"/>
                  <a:gd name="connsiteX47" fmla="*/ 272979 w 1034979"/>
                  <a:gd name="connsiteY47" fmla="*/ 1033617 h 1509906"/>
                  <a:gd name="connsiteX48" fmla="*/ 274884 w 1034979"/>
                  <a:gd name="connsiteY48" fmla="*/ 1039332 h 1509906"/>
                  <a:gd name="connsiteX49" fmla="*/ 276789 w 1034979"/>
                  <a:gd name="connsiteY49" fmla="*/ 1045047 h 1509906"/>
                  <a:gd name="connsiteX50" fmla="*/ 278694 w 1034979"/>
                  <a:gd name="connsiteY50" fmla="*/ 1069812 h 1509906"/>
                  <a:gd name="connsiteX51" fmla="*/ 280599 w 1034979"/>
                  <a:gd name="connsiteY51" fmla="*/ 1075527 h 1509906"/>
                  <a:gd name="connsiteX52" fmla="*/ 278694 w 1034979"/>
                  <a:gd name="connsiteY52" fmla="*/ 1094577 h 1509906"/>
                  <a:gd name="connsiteX53" fmla="*/ 276789 w 1034979"/>
                  <a:gd name="connsiteY53" fmla="*/ 1104102 h 1509906"/>
                  <a:gd name="connsiteX54" fmla="*/ 263454 w 1034979"/>
                  <a:gd name="connsiteY54" fmla="*/ 1117437 h 1509906"/>
                  <a:gd name="connsiteX55" fmla="*/ 252024 w 1034979"/>
                  <a:gd name="connsiteY55" fmla="*/ 1125057 h 1509906"/>
                  <a:gd name="connsiteX56" fmla="*/ 240594 w 1034979"/>
                  <a:gd name="connsiteY56" fmla="*/ 1128867 h 1509906"/>
                  <a:gd name="connsiteX57" fmla="*/ 126294 w 1034979"/>
                  <a:gd name="connsiteY57" fmla="*/ 1128867 h 1509906"/>
                  <a:gd name="connsiteX58" fmla="*/ 120579 w 1034979"/>
                  <a:gd name="connsiteY58" fmla="*/ 1130772 h 1509906"/>
                  <a:gd name="connsiteX59" fmla="*/ 105339 w 1034979"/>
                  <a:gd name="connsiteY59" fmla="*/ 1132677 h 1509906"/>
                  <a:gd name="connsiteX60" fmla="*/ 88194 w 1034979"/>
                  <a:gd name="connsiteY60" fmla="*/ 1138392 h 1509906"/>
                  <a:gd name="connsiteX61" fmla="*/ 82479 w 1034979"/>
                  <a:gd name="connsiteY61" fmla="*/ 1140297 h 1509906"/>
                  <a:gd name="connsiteX62" fmla="*/ 76764 w 1034979"/>
                  <a:gd name="connsiteY62" fmla="*/ 1144107 h 1509906"/>
                  <a:gd name="connsiteX63" fmla="*/ 65334 w 1034979"/>
                  <a:gd name="connsiteY63" fmla="*/ 1146012 h 1509906"/>
                  <a:gd name="connsiteX64" fmla="*/ 27234 w 1034979"/>
                  <a:gd name="connsiteY64" fmla="*/ 1147917 h 1509906"/>
                  <a:gd name="connsiteX65" fmla="*/ 15804 w 1034979"/>
                  <a:gd name="connsiteY65" fmla="*/ 1153632 h 1509906"/>
                  <a:gd name="connsiteX66" fmla="*/ 6279 w 1034979"/>
                  <a:gd name="connsiteY66" fmla="*/ 1163157 h 1509906"/>
                  <a:gd name="connsiteX67" fmla="*/ 4374 w 1034979"/>
                  <a:gd name="connsiteY67" fmla="*/ 1168872 h 1509906"/>
                  <a:gd name="connsiteX68" fmla="*/ 564 w 1034979"/>
                  <a:gd name="connsiteY68" fmla="*/ 1174587 h 1509906"/>
                  <a:gd name="connsiteX69" fmla="*/ 6279 w 1034979"/>
                  <a:gd name="connsiteY69" fmla="*/ 1206972 h 1509906"/>
                  <a:gd name="connsiteX70" fmla="*/ 11994 w 1034979"/>
                  <a:gd name="connsiteY70" fmla="*/ 1210782 h 1509906"/>
                  <a:gd name="connsiteX71" fmla="*/ 17709 w 1034979"/>
                  <a:gd name="connsiteY71" fmla="*/ 1212687 h 1509906"/>
                  <a:gd name="connsiteX72" fmla="*/ 145344 w 1034979"/>
                  <a:gd name="connsiteY72" fmla="*/ 1210782 h 1509906"/>
                  <a:gd name="connsiteX73" fmla="*/ 152964 w 1034979"/>
                  <a:gd name="connsiteY73" fmla="*/ 1208877 h 1509906"/>
                  <a:gd name="connsiteX74" fmla="*/ 303459 w 1034979"/>
                  <a:gd name="connsiteY74" fmla="*/ 1203162 h 1509906"/>
                  <a:gd name="connsiteX75" fmla="*/ 318699 w 1034979"/>
                  <a:gd name="connsiteY75" fmla="*/ 1210782 h 1509906"/>
                  <a:gd name="connsiteX76" fmla="*/ 330129 w 1034979"/>
                  <a:gd name="connsiteY76" fmla="*/ 1216497 h 1509906"/>
                  <a:gd name="connsiteX77" fmla="*/ 333939 w 1034979"/>
                  <a:gd name="connsiteY77" fmla="*/ 1222212 h 1509906"/>
                  <a:gd name="connsiteX78" fmla="*/ 339654 w 1034979"/>
                  <a:gd name="connsiteY78" fmla="*/ 1224117 h 1509906"/>
                  <a:gd name="connsiteX79" fmla="*/ 351084 w 1034979"/>
                  <a:gd name="connsiteY79" fmla="*/ 1231737 h 1509906"/>
                  <a:gd name="connsiteX80" fmla="*/ 356799 w 1034979"/>
                  <a:gd name="connsiteY80" fmla="*/ 1235547 h 1509906"/>
                  <a:gd name="connsiteX81" fmla="*/ 360609 w 1034979"/>
                  <a:gd name="connsiteY81" fmla="*/ 1241262 h 1509906"/>
                  <a:gd name="connsiteX82" fmla="*/ 366324 w 1034979"/>
                  <a:gd name="connsiteY82" fmla="*/ 1252692 h 1509906"/>
                  <a:gd name="connsiteX83" fmla="*/ 362514 w 1034979"/>
                  <a:gd name="connsiteY83" fmla="*/ 1279362 h 1509906"/>
                  <a:gd name="connsiteX84" fmla="*/ 358704 w 1034979"/>
                  <a:gd name="connsiteY84" fmla="*/ 1285077 h 1509906"/>
                  <a:gd name="connsiteX85" fmla="*/ 356799 w 1034979"/>
                  <a:gd name="connsiteY85" fmla="*/ 1290792 h 1509906"/>
                  <a:gd name="connsiteX86" fmla="*/ 352989 w 1034979"/>
                  <a:gd name="connsiteY86" fmla="*/ 1296507 h 1509906"/>
                  <a:gd name="connsiteX87" fmla="*/ 351084 w 1034979"/>
                  <a:gd name="connsiteY87" fmla="*/ 1302222 h 1509906"/>
                  <a:gd name="connsiteX88" fmla="*/ 347274 w 1034979"/>
                  <a:gd name="connsiteY88" fmla="*/ 1307937 h 1509906"/>
                  <a:gd name="connsiteX89" fmla="*/ 330129 w 1034979"/>
                  <a:gd name="connsiteY89" fmla="*/ 1374612 h 1509906"/>
                  <a:gd name="connsiteX90" fmla="*/ 328224 w 1034979"/>
                  <a:gd name="connsiteY90" fmla="*/ 1426047 h 1509906"/>
                  <a:gd name="connsiteX91" fmla="*/ 330129 w 1034979"/>
                  <a:gd name="connsiteY91" fmla="*/ 1450812 h 1509906"/>
                  <a:gd name="connsiteX92" fmla="*/ 332034 w 1034979"/>
                  <a:gd name="connsiteY92" fmla="*/ 1456527 h 1509906"/>
                  <a:gd name="connsiteX93" fmla="*/ 335844 w 1034979"/>
                  <a:gd name="connsiteY93" fmla="*/ 1460337 h 1509906"/>
                  <a:gd name="connsiteX94" fmla="*/ 364419 w 1034979"/>
                  <a:gd name="connsiteY94" fmla="*/ 1506057 h 1509906"/>
                  <a:gd name="connsiteX95" fmla="*/ 387279 w 1034979"/>
                  <a:gd name="connsiteY95" fmla="*/ 1507962 h 1509906"/>
                  <a:gd name="connsiteX96" fmla="*/ 392994 w 1034979"/>
                  <a:gd name="connsiteY96" fmla="*/ 1502247 h 1509906"/>
                  <a:gd name="connsiteX97" fmla="*/ 394899 w 1034979"/>
                  <a:gd name="connsiteY97" fmla="*/ 1490817 h 1509906"/>
                  <a:gd name="connsiteX98" fmla="*/ 396804 w 1034979"/>
                  <a:gd name="connsiteY98" fmla="*/ 1485102 h 1509906"/>
                  <a:gd name="connsiteX99" fmla="*/ 398709 w 1034979"/>
                  <a:gd name="connsiteY99" fmla="*/ 1467957 h 1509906"/>
                  <a:gd name="connsiteX100" fmla="*/ 400614 w 1034979"/>
                  <a:gd name="connsiteY100" fmla="*/ 1454622 h 1509906"/>
                  <a:gd name="connsiteX101" fmla="*/ 404424 w 1034979"/>
                  <a:gd name="connsiteY101" fmla="*/ 1397472 h 1509906"/>
                  <a:gd name="connsiteX102" fmla="*/ 410139 w 1034979"/>
                  <a:gd name="connsiteY102" fmla="*/ 1386042 h 1509906"/>
                  <a:gd name="connsiteX103" fmla="*/ 413949 w 1034979"/>
                  <a:gd name="connsiteY103" fmla="*/ 1372707 h 1509906"/>
                  <a:gd name="connsiteX104" fmla="*/ 415854 w 1034979"/>
                  <a:gd name="connsiteY104" fmla="*/ 1366992 h 1509906"/>
                  <a:gd name="connsiteX105" fmla="*/ 417759 w 1034979"/>
                  <a:gd name="connsiteY105" fmla="*/ 1353657 h 1509906"/>
                  <a:gd name="connsiteX106" fmla="*/ 421569 w 1034979"/>
                  <a:gd name="connsiteY106" fmla="*/ 1342227 h 1509906"/>
                  <a:gd name="connsiteX107" fmla="*/ 427284 w 1034979"/>
                  <a:gd name="connsiteY107" fmla="*/ 1328892 h 1509906"/>
                  <a:gd name="connsiteX108" fmla="*/ 436809 w 1034979"/>
                  <a:gd name="connsiteY108" fmla="*/ 1317462 h 1509906"/>
                  <a:gd name="connsiteX109" fmla="*/ 450144 w 1034979"/>
                  <a:gd name="connsiteY109" fmla="*/ 1302222 h 1509906"/>
                  <a:gd name="connsiteX110" fmla="*/ 457764 w 1034979"/>
                  <a:gd name="connsiteY110" fmla="*/ 1290792 h 1509906"/>
                  <a:gd name="connsiteX111" fmla="*/ 461574 w 1034979"/>
                  <a:gd name="connsiteY111" fmla="*/ 1279362 h 1509906"/>
                  <a:gd name="connsiteX112" fmla="*/ 465384 w 1034979"/>
                  <a:gd name="connsiteY112" fmla="*/ 1264122 h 1509906"/>
                  <a:gd name="connsiteX113" fmla="*/ 467289 w 1034979"/>
                  <a:gd name="connsiteY113" fmla="*/ 1258407 h 1509906"/>
                  <a:gd name="connsiteX114" fmla="*/ 507294 w 1034979"/>
                  <a:gd name="connsiteY114" fmla="*/ 1252692 h 1509906"/>
                  <a:gd name="connsiteX115" fmla="*/ 535869 w 1034979"/>
                  <a:gd name="connsiteY115" fmla="*/ 1243167 h 1509906"/>
                  <a:gd name="connsiteX116" fmla="*/ 541584 w 1034979"/>
                  <a:gd name="connsiteY116" fmla="*/ 1241262 h 1509906"/>
                  <a:gd name="connsiteX117" fmla="*/ 547299 w 1034979"/>
                  <a:gd name="connsiteY117" fmla="*/ 1239357 h 1509906"/>
                  <a:gd name="connsiteX118" fmla="*/ 554919 w 1034979"/>
                  <a:gd name="connsiteY118" fmla="*/ 1237452 h 1509906"/>
                  <a:gd name="connsiteX119" fmla="*/ 573969 w 1034979"/>
                  <a:gd name="connsiteY119" fmla="*/ 1229832 h 1509906"/>
                  <a:gd name="connsiteX120" fmla="*/ 585399 w 1034979"/>
                  <a:gd name="connsiteY120" fmla="*/ 1226022 h 1509906"/>
                  <a:gd name="connsiteX121" fmla="*/ 720654 w 1034979"/>
                  <a:gd name="connsiteY121" fmla="*/ 1309842 h 1509906"/>
                  <a:gd name="connsiteX122" fmla="*/ 733989 w 1034979"/>
                  <a:gd name="connsiteY122" fmla="*/ 1319367 h 1509906"/>
                  <a:gd name="connsiteX123" fmla="*/ 743514 w 1034979"/>
                  <a:gd name="connsiteY123" fmla="*/ 1321272 h 1509906"/>
                  <a:gd name="connsiteX124" fmla="*/ 749229 w 1034979"/>
                  <a:gd name="connsiteY124" fmla="*/ 1323177 h 1509906"/>
                  <a:gd name="connsiteX125" fmla="*/ 762564 w 1034979"/>
                  <a:gd name="connsiteY125" fmla="*/ 1328892 h 1509906"/>
                  <a:gd name="connsiteX126" fmla="*/ 777804 w 1034979"/>
                  <a:gd name="connsiteY126" fmla="*/ 1326987 h 1509906"/>
                  <a:gd name="connsiteX127" fmla="*/ 789234 w 1034979"/>
                  <a:gd name="connsiteY127" fmla="*/ 1321272 h 1509906"/>
                  <a:gd name="connsiteX128" fmla="*/ 794949 w 1034979"/>
                  <a:gd name="connsiteY128" fmla="*/ 1319367 h 1509906"/>
                  <a:gd name="connsiteX129" fmla="*/ 802569 w 1034979"/>
                  <a:gd name="connsiteY129" fmla="*/ 1302222 h 1509906"/>
                  <a:gd name="connsiteX130" fmla="*/ 800664 w 1034979"/>
                  <a:gd name="connsiteY130" fmla="*/ 1277457 h 1509906"/>
                  <a:gd name="connsiteX131" fmla="*/ 798759 w 1034979"/>
                  <a:gd name="connsiteY131" fmla="*/ 1271742 h 1509906"/>
                  <a:gd name="connsiteX132" fmla="*/ 796854 w 1034979"/>
                  <a:gd name="connsiteY132" fmla="*/ 1264122 h 1509906"/>
                  <a:gd name="connsiteX133" fmla="*/ 783519 w 1034979"/>
                  <a:gd name="connsiteY133" fmla="*/ 1246977 h 1509906"/>
                  <a:gd name="connsiteX134" fmla="*/ 773994 w 1034979"/>
                  <a:gd name="connsiteY134" fmla="*/ 1241262 h 1509906"/>
                  <a:gd name="connsiteX135" fmla="*/ 648264 w 1034979"/>
                  <a:gd name="connsiteY135" fmla="*/ 1149822 h 1509906"/>
                  <a:gd name="connsiteX136" fmla="*/ 644454 w 1034979"/>
                  <a:gd name="connsiteY136" fmla="*/ 1132677 h 1509906"/>
                  <a:gd name="connsiteX137" fmla="*/ 646359 w 1034979"/>
                  <a:gd name="connsiteY137" fmla="*/ 1125057 h 1509906"/>
                  <a:gd name="connsiteX138" fmla="*/ 650169 w 1034979"/>
                  <a:gd name="connsiteY138" fmla="*/ 1107912 h 1509906"/>
                  <a:gd name="connsiteX139" fmla="*/ 653979 w 1034979"/>
                  <a:gd name="connsiteY139" fmla="*/ 1102197 h 1509906"/>
                  <a:gd name="connsiteX140" fmla="*/ 655884 w 1034979"/>
                  <a:gd name="connsiteY140" fmla="*/ 1096482 h 1509906"/>
                  <a:gd name="connsiteX141" fmla="*/ 661599 w 1034979"/>
                  <a:gd name="connsiteY141" fmla="*/ 1094577 h 1509906"/>
                  <a:gd name="connsiteX142" fmla="*/ 671124 w 1034979"/>
                  <a:gd name="connsiteY142" fmla="*/ 1083147 h 1509906"/>
                  <a:gd name="connsiteX143" fmla="*/ 724464 w 1034979"/>
                  <a:gd name="connsiteY143" fmla="*/ 1075527 h 1509906"/>
                  <a:gd name="connsiteX144" fmla="*/ 842574 w 1034979"/>
                  <a:gd name="connsiteY144" fmla="*/ 1077432 h 1509906"/>
                  <a:gd name="connsiteX145" fmla="*/ 871149 w 1034979"/>
                  <a:gd name="connsiteY145" fmla="*/ 1079337 h 1509906"/>
                  <a:gd name="connsiteX146" fmla="*/ 899724 w 1034979"/>
                  <a:gd name="connsiteY146" fmla="*/ 1085052 h 1509906"/>
                  <a:gd name="connsiteX147" fmla="*/ 922584 w 1034979"/>
                  <a:gd name="connsiteY147" fmla="*/ 1088862 h 1509906"/>
                  <a:gd name="connsiteX148" fmla="*/ 951159 w 1034979"/>
                  <a:gd name="connsiteY148" fmla="*/ 1094577 h 1509906"/>
                  <a:gd name="connsiteX149" fmla="*/ 956874 w 1034979"/>
                  <a:gd name="connsiteY149" fmla="*/ 1094577 h 1509906"/>
                  <a:gd name="connsiteX150" fmla="*/ 1002594 w 1034979"/>
                  <a:gd name="connsiteY150" fmla="*/ 1092672 h 1509906"/>
                  <a:gd name="connsiteX151" fmla="*/ 1031169 w 1034979"/>
                  <a:gd name="connsiteY151" fmla="*/ 1085052 h 1509906"/>
                  <a:gd name="connsiteX152" fmla="*/ 1034979 w 1034979"/>
                  <a:gd name="connsiteY152" fmla="*/ 1079337 h 1509906"/>
                  <a:gd name="connsiteX153" fmla="*/ 1033074 w 1034979"/>
                  <a:gd name="connsiteY153" fmla="*/ 1060287 h 1509906"/>
                  <a:gd name="connsiteX154" fmla="*/ 1027359 w 1034979"/>
                  <a:gd name="connsiteY154" fmla="*/ 1056477 h 1509906"/>
                  <a:gd name="connsiteX155" fmla="*/ 1012119 w 1034979"/>
                  <a:gd name="connsiteY155" fmla="*/ 1054572 h 1509906"/>
                  <a:gd name="connsiteX156" fmla="*/ 1006404 w 1034979"/>
                  <a:gd name="connsiteY156" fmla="*/ 1052667 h 1509906"/>
                  <a:gd name="connsiteX157" fmla="*/ 998784 w 1034979"/>
                  <a:gd name="connsiteY157" fmla="*/ 1050762 h 1509906"/>
                  <a:gd name="connsiteX158" fmla="*/ 987354 w 1034979"/>
                  <a:gd name="connsiteY158" fmla="*/ 1043142 h 1509906"/>
                  <a:gd name="connsiteX159" fmla="*/ 975924 w 1034979"/>
                  <a:gd name="connsiteY159" fmla="*/ 1039332 h 1509906"/>
                  <a:gd name="connsiteX160" fmla="*/ 970209 w 1034979"/>
                  <a:gd name="connsiteY160" fmla="*/ 1037427 h 1509906"/>
                  <a:gd name="connsiteX161" fmla="*/ 962589 w 1034979"/>
                  <a:gd name="connsiteY161" fmla="*/ 1035522 h 1509906"/>
                  <a:gd name="connsiteX162" fmla="*/ 956874 w 1034979"/>
                  <a:gd name="connsiteY162" fmla="*/ 1033617 h 1509906"/>
                  <a:gd name="connsiteX163" fmla="*/ 935919 w 1034979"/>
                  <a:gd name="connsiteY163" fmla="*/ 1027902 h 1509906"/>
                  <a:gd name="connsiteX164" fmla="*/ 930204 w 1034979"/>
                  <a:gd name="connsiteY164" fmla="*/ 1025997 h 1509906"/>
                  <a:gd name="connsiteX165" fmla="*/ 825429 w 1034979"/>
                  <a:gd name="connsiteY165" fmla="*/ 1027902 h 1509906"/>
                  <a:gd name="connsiteX166" fmla="*/ 819714 w 1034979"/>
                  <a:gd name="connsiteY166" fmla="*/ 1029807 h 1509906"/>
                  <a:gd name="connsiteX167" fmla="*/ 730179 w 1034979"/>
                  <a:gd name="connsiteY167" fmla="*/ 1031712 h 1509906"/>
                  <a:gd name="connsiteX168" fmla="*/ 716844 w 1034979"/>
                  <a:gd name="connsiteY168" fmla="*/ 1035522 h 1509906"/>
                  <a:gd name="connsiteX169" fmla="*/ 695889 w 1034979"/>
                  <a:gd name="connsiteY169" fmla="*/ 1037427 h 1509906"/>
                  <a:gd name="connsiteX170" fmla="*/ 669219 w 1034979"/>
                  <a:gd name="connsiteY170" fmla="*/ 1039332 h 1509906"/>
                  <a:gd name="connsiteX171" fmla="*/ 669219 w 1034979"/>
                  <a:gd name="connsiteY171" fmla="*/ 1039332 h 1509906"/>
                  <a:gd name="connsiteX172" fmla="*/ 646359 w 1034979"/>
                  <a:gd name="connsiteY172" fmla="*/ 1043142 h 1509906"/>
                  <a:gd name="connsiteX173" fmla="*/ 642549 w 1034979"/>
                  <a:gd name="connsiteY173" fmla="*/ 1031712 h 1509906"/>
                  <a:gd name="connsiteX174" fmla="*/ 640644 w 1034979"/>
                  <a:gd name="connsiteY174" fmla="*/ 1025997 h 1509906"/>
                  <a:gd name="connsiteX175" fmla="*/ 642549 w 1034979"/>
                  <a:gd name="connsiteY175" fmla="*/ 1008852 h 1509906"/>
                  <a:gd name="connsiteX176" fmla="*/ 644454 w 1034979"/>
                  <a:gd name="connsiteY176" fmla="*/ 1003137 h 1509906"/>
                  <a:gd name="connsiteX177" fmla="*/ 661599 w 1034979"/>
                  <a:gd name="connsiteY177" fmla="*/ 993612 h 1509906"/>
                  <a:gd name="connsiteX178" fmla="*/ 673029 w 1034979"/>
                  <a:gd name="connsiteY178" fmla="*/ 985992 h 1509906"/>
                  <a:gd name="connsiteX179" fmla="*/ 674934 w 1034979"/>
                  <a:gd name="connsiteY179" fmla="*/ 980277 h 1509906"/>
                  <a:gd name="connsiteX180" fmla="*/ 680649 w 1034979"/>
                  <a:gd name="connsiteY180" fmla="*/ 978372 h 1509906"/>
                  <a:gd name="connsiteX181" fmla="*/ 686364 w 1034979"/>
                  <a:gd name="connsiteY181" fmla="*/ 974562 h 1509906"/>
                  <a:gd name="connsiteX182" fmla="*/ 695889 w 1034979"/>
                  <a:gd name="connsiteY182" fmla="*/ 965037 h 1509906"/>
                  <a:gd name="connsiteX183" fmla="*/ 705414 w 1034979"/>
                  <a:gd name="connsiteY183" fmla="*/ 953607 h 1509906"/>
                  <a:gd name="connsiteX184" fmla="*/ 716844 w 1034979"/>
                  <a:gd name="connsiteY184" fmla="*/ 945987 h 1509906"/>
                  <a:gd name="connsiteX185" fmla="*/ 732084 w 1034979"/>
                  <a:gd name="connsiteY185" fmla="*/ 932652 h 1509906"/>
                  <a:gd name="connsiteX186" fmla="*/ 741609 w 1034979"/>
                  <a:gd name="connsiteY186" fmla="*/ 921222 h 1509906"/>
                  <a:gd name="connsiteX187" fmla="*/ 753039 w 1034979"/>
                  <a:gd name="connsiteY187" fmla="*/ 911697 h 1509906"/>
                  <a:gd name="connsiteX188" fmla="*/ 758754 w 1034979"/>
                  <a:gd name="connsiteY188" fmla="*/ 900267 h 1509906"/>
                  <a:gd name="connsiteX189" fmla="*/ 760659 w 1034979"/>
                  <a:gd name="connsiteY189" fmla="*/ 894552 h 1509906"/>
                  <a:gd name="connsiteX190" fmla="*/ 766374 w 1034979"/>
                  <a:gd name="connsiteY190" fmla="*/ 883122 h 1509906"/>
                  <a:gd name="connsiteX191" fmla="*/ 764469 w 1034979"/>
                  <a:gd name="connsiteY191" fmla="*/ 867882 h 1509906"/>
                  <a:gd name="connsiteX192" fmla="*/ 758754 w 1034979"/>
                  <a:gd name="connsiteY192" fmla="*/ 865977 h 1509906"/>
                  <a:gd name="connsiteX193" fmla="*/ 737799 w 1034979"/>
                  <a:gd name="connsiteY193" fmla="*/ 867882 h 1509906"/>
                  <a:gd name="connsiteX194" fmla="*/ 732084 w 1034979"/>
                  <a:gd name="connsiteY194" fmla="*/ 871692 h 1509906"/>
                  <a:gd name="connsiteX195" fmla="*/ 720654 w 1034979"/>
                  <a:gd name="connsiteY195" fmla="*/ 875502 h 1509906"/>
                  <a:gd name="connsiteX196" fmla="*/ 716844 w 1034979"/>
                  <a:gd name="connsiteY196" fmla="*/ 881217 h 1509906"/>
                  <a:gd name="connsiteX197" fmla="*/ 711129 w 1034979"/>
                  <a:gd name="connsiteY197" fmla="*/ 883122 h 1509906"/>
                  <a:gd name="connsiteX198" fmla="*/ 705414 w 1034979"/>
                  <a:gd name="connsiteY198" fmla="*/ 886932 h 1509906"/>
                  <a:gd name="connsiteX199" fmla="*/ 699699 w 1034979"/>
                  <a:gd name="connsiteY199" fmla="*/ 892647 h 1509906"/>
                  <a:gd name="connsiteX200" fmla="*/ 692079 w 1034979"/>
                  <a:gd name="connsiteY200" fmla="*/ 896457 h 1509906"/>
                  <a:gd name="connsiteX201" fmla="*/ 650169 w 1034979"/>
                  <a:gd name="connsiteY201" fmla="*/ 925032 h 1509906"/>
                  <a:gd name="connsiteX202" fmla="*/ 636834 w 1034979"/>
                  <a:gd name="connsiteY202" fmla="*/ 936462 h 1509906"/>
                  <a:gd name="connsiteX203" fmla="*/ 627309 w 1034979"/>
                  <a:gd name="connsiteY203" fmla="*/ 953607 h 1509906"/>
                  <a:gd name="connsiteX204" fmla="*/ 602544 w 1034979"/>
                  <a:gd name="connsiteY204" fmla="*/ 959322 h 1509906"/>
                  <a:gd name="connsiteX205" fmla="*/ 589209 w 1034979"/>
                  <a:gd name="connsiteY205" fmla="*/ 963132 h 1509906"/>
                  <a:gd name="connsiteX206" fmla="*/ 573969 w 1034979"/>
                  <a:gd name="connsiteY206" fmla="*/ 961227 h 1509906"/>
                  <a:gd name="connsiteX207" fmla="*/ 562539 w 1034979"/>
                  <a:gd name="connsiteY207" fmla="*/ 957417 h 1509906"/>
                  <a:gd name="connsiteX208" fmla="*/ 551109 w 1034979"/>
                  <a:gd name="connsiteY208" fmla="*/ 953607 h 1509906"/>
                  <a:gd name="connsiteX209" fmla="*/ 539679 w 1034979"/>
                  <a:gd name="connsiteY209" fmla="*/ 949797 h 1509906"/>
                  <a:gd name="connsiteX210" fmla="*/ 533964 w 1034979"/>
                  <a:gd name="connsiteY210" fmla="*/ 947892 h 1509906"/>
                  <a:gd name="connsiteX211" fmla="*/ 528249 w 1034979"/>
                  <a:gd name="connsiteY211" fmla="*/ 944082 h 1509906"/>
                  <a:gd name="connsiteX212" fmla="*/ 516819 w 1034979"/>
                  <a:gd name="connsiteY212" fmla="*/ 938367 h 1509906"/>
                  <a:gd name="connsiteX213" fmla="*/ 509199 w 1034979"/>
                  <a:gd name="connsiteY213" fmla="*/ 926937 h 1509906"/>
                  <a:gd name="connsiteX214" fmla="*/ 505389 w 1034979"/>
                  <a:gd name="connsiteY214" fmla="*/ 905982 h 1509906"/>
                  <a:gd name="connsiteX215" fmla="*/ 507294 w 1034979"/>
                  <a:gd name="connsiteY215" fmla="*/ 841212 h 1509906"/>
                  <a:gd name="connsiteX216" fmla="*/ 503484 w 1034979"/>
                  <a:gd name="connsiteY216" fmla="*/ 351627 h 1509906"/>
                  <a:gd name="connsiteX217" fmla="*/ 499674 w 1034979"/>
                  <a:gd name="connsiteY217" fmla="*/ 60162 h 1509906"/>
                  <a:gd name="connsiteX218" fmla="*/ 490149 w 1034979"/>
                  <a:gd name="connsiteY218" fmla="*/ 33492 h 1509906"/>
                  <a:gd name="connsiteX219" fmla="*/ 488244 w 1034979"/>
                  <a:gd name="connsiteY219" fmla="*/ 27777 h 1509906"/>
                  <a:gd name="connsiteX220" fmla="*/ 484434 w 1034979"/>
                  <a:gd name="connsiteY220" fmla="*/ 22062 h 1509906"/>
                  <a:gd name="connsiteX221" fmla="*/ 478719 w 1034979"/>
                  <a:gd name="connsiteY221" fmla="*/ 10632 h 1509906"/>
                  <a:gd name="connsiteX222" fmla="*/ 473004 w 1034979"/>
                  <a:gd name="connsiteY222" fmla="*/ 6822 h 1509906"/>
                  <a:gd name="connsiteX223" fmla="*/ 469194 w 1034979"/>
                  <a:gd name="connsiteY223" fmla="*/ 1107 h 1509906"/>
                  <a:gd name="connsiteX224" fmla="*/ 429189 w 1034979"/>
                  <a:gd name="connsiteY224" fmla="*/ 4917 h 1509906"/>
                  <a:gd name="connsiteX225" fmla="*/ 421569 w 1034979"/>
                  <a:gd name="connsiteY225" fmla="*/ 16347 h 1509906"/>
                  <a:gd name="connsiteX226" fmla="*/ 417759 w 1034979"/>
                  <a:gd name="connsiteY226" fmla="*/ 22062 h 1509906"/>
                  <a:gd name="connsiteX227" fmla="*/ 419664 w 1034979"/>
                  <a:gd name="connsiteY227" fmla="*/ 54447 h 1509906"/>
                  <a:gd name="connsiteX228" fmla="*/ 423474 w 1034979"/>
                  <a:gd name="connsiteY228" fmla="*/ 65877 h 1509906"/>
                  <a:gd name="connsiteX229" fmla="*/ 425379 w 1034979"/>
                  <a:gd name="connsiteY229" fmla="*/ 71592 h 1509906"/>
                  <a:gd name="connsiteX230" fmla="*/ 425379 w 1034979"/>
                  <a:gd name="connsiteY230" fmla="*/ 77307 h 1509906"/>
                  <a:gd name="connsiteX231" fmla="*/ 429189 w 1034979"/>
                  <a:gd name="connsiteY231" fmla="*/ 231612 h 1509906"/>
                  <a:gd name="connsiteX232" fmla="*/ 440619 w 1034979"/>
                  <a:gd name="connsiteY232" fmla="*/ 414492 h 1509906"/>
                  <a:gd name="connsiteX233" fmla="*/ 425379 w 1034979"/>
                  <a:gd name="connsiteY233" fmla="*/ 711672 h 1509906"/>
                  <a:gd name="connsiteX234" fmla="*/ 425173 w 1034979"/>
                  <a:gd name="connsiteY234" fmla="*/ 765165 h 1509906"/>
                  <a:gd name="connsiteX235" fmla="*/ 421363 w 1034979"/>
                  <a:gd name="connsiteY235" fmla="*/ 844096 h 1509906"/>
                  <a:gd name="connsiteX236" fmla="*/ 425379 w 1034979"/>
                  <a:gd name="connsiteY236" fmla="*/ 894552 h 1509906"/>
                  <a:gd name="connsiteX237" fmla="*/ 423474 w 1034979"/>
                  <a:gd name="connsiteY237" fmla="*/ 921222 h 1509906"/>
                  <a:gd name="connsiteX238" fmla="*/ 417759 w 1034979"/>
                  <a:gd name="connsiteY238" fmla="*/ 923127 h 1509906"/>
                  <a:gd name="connsiteX239" fmla="*/ 412044 w 1034979"/>
                  <a:gd name="connsiteY239" fmla="*/ 926937 h 1509906"/>
                  <a:gd name="connsiteX240" fmla="*/ 421569 w 1034979"/>
                  <a:gd name="connsiteY240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126294 w 1034979"/>
                  <a:gd name="connsiteY56" fmla="*/ 1128867 h 1509906"/>
                  <a:gd name="connsiteX57" fmla="*/ 120579 w 1034979"/>
                  <a:gd name="connsiteY57" fmla="*/ 1130772 h 1509906"/>
                  <a:gd name="connsiteX58" fmla="*/ 105339 w 1034979"/>
                  <a:gd name="connsiteY58" fmla="*/ 1132677 h 1509906"/>
                  <a:gd name="connsiteX59" fmla="*/ 88194 w 1034979"/>
                  <a:gd name="connsiteY59" fmla="*/ 1138392 h 1509906"/>
                  <a:gd name="connsiteX60" fmla="*/ 82479 w 1034979"/>
                  <a:gd name="connsiteY60" fmla="*/ 1140297 h 1509906"/>
                  <a:gd name="connsiteX61" fmla="*/ 76764 w 1034979"/>
                  <a:gd name="connsiteY61" fmla="*/ 1144107 h 1509906"/>
                  <a:gd name="connsiteX62" fmla="*/ 65334 w 1034979"/>
                  <a:gd name="connsiteY62" fmla="*/ 1146012 h 1509906"/>
                  <a:gd name="connsiteX63" fmla="*/ 27234 w 1034979"/>
                  <a:gd name="connsiteY63" fmla="*/ 1147917 h 1509906"/>
                  <a:gd name="connsiteX64" fmla="*/ 15804 w 1034979"/>
                  <a:gd name="connsiteY64" fmla="*/ 1153632 h 1509906"/>
                  <a:gd name="connsiteX65" fmla="*/ 6279 w 1034979"/>
                  <a:gd name="connsiteY65" fmla="*/ 1163157 h 1509906"/>
                  <a:gd name="connsiteX66" fmla="*/ 4374 w 1034979"/>
                  <a:gd name="connsiteY66" fmla="*/ 1168872 h 1509906"/>
                  <a:gd name="connsiteX67" fmla="*/ 564 w 1034979"/>
                  <a:gd name="connsiteY67" fmla="*/ 1174587 h 1509906"/>
                  <a:gd name="connsiteX68" fmla="*/ 6279 w 1034979"/>
                  <a:gd name="connsiteY68" fmla="*/ 1206972 h 1509906"/>
                  <a:gd name="connsiteX69" fmla="*/ 11994 w 1034979"/>
                  <a:gd name="connsiteY69" fmla="*/ 1210782 h 1509906"/>
                  <a:gd name="connsiteX70" fmla="*/ 17709 w 1034979"/>
                  <a:gd name="connsiteY70" fmla="*/ 1212687 h 1509906"/>
                  <a:gd name="connsiteX71" fmla="*/ 145344 w 1034979"/>
                  <a:gd name="connsiteY71" fmla="*/ 1210782 h 1509906"/>
                  <a:gd name="connsiteX72" fmla="*/ 152964 w 1034979"/>
                  <a:gd name="connsiteY72" fmla="*/ 1208877 h 1509906"/>
                  <a:gd name="connsiteX73" fmla="*/ 303459 w 1034979"/>
                  <a:gd name="connsiteY73" fmla="*/ 1203162 h 1509906"/>
                  <a:gd name="connsiteX74" fmla="*/ 318699 w 1034979"/>
                  <a:gd name="connsiteY74" fmla="*/ 1210782 h 1509906"/>
                  <a:gd name="connsiteX75" fmla="*/ 330129 w 1034979"/>
                  <a:gd name="connsiteY75" fmla="*/ 1216497 h 1509906"/>
                  <a:gd name="connsiteX76" fmla="*/ 333939 w 1034979"/>
                  <a:gd name="connsiteY76" fmla="*/ 1222212 h 1509906"/>
                  <a:gd name="connsiteX77" fmla="*/ 339654 w 1034979"/>
                  <a:gd name="connsiteY77" fmla="*/ 1224117 h 1509906"/>
                  <a:gd name="connsiteX78" fmla="*/ 351084 w 1034979"/>
                  <a:gd name="connsiteY78" fmla="*/ 1231737 h 1509906"/>
                  <a:gd name="connsiteX79" fmla="*/ 356799 w 1034979"/>
                  <a:gd name="connsiteY79" fmla="*/ 1235547 h 1509906"/>
                  <a:gd name="connsiteX80" fmla="*/ 360609 w 1034979"/>
                  <a:gd name="connsiteY80" fmla="*/ 1241262 h 1509906"/>
                  <a:gd name="connsiteX81" fmla="*/ 366324 w 1034979"/>
                  <a:gd name="connsiteY81" fmla="*/ 1252692 h 1509906"/>
                  <a:gd name="connsiteX82" fmla="*/ 362514 w 1034979"/>
                  <a:gd name="connsiteY82" fmla="*/ 1279362 h 1509906"/>
                  <a:gd name="connsiteX83" fmla="*/ 358704 w 1034979"/>
                  <a:gd name="connsiteY83" fmla="*/ 1285077 h 1509906"/>
                  <a:gd name="connsiteX84" fmla="*/ 356799 w 1034979"/>
                  <a:gd name="connsiteY84" fmla="*/ 1290792 h 1509906"/>
                  <a:gd name="connsiteX85" fmla="*/ 352989 w 1034979"/>
                  <a:gd name="connsiteY85" fmla="*/ 1296507 h 1509906"/>
                  <a:gd name="connsiteX86" fmla="*/ 351084 w 1034979"/>
                  <a:gd name="connsiteY86" fmla="*/ 1302222 h 1509906"/>
                  <a:gd name="connsiteX87" fmla="*/ 347274 w 1034979"/>
                  <a:gd name="connsiteY87" fmla="*/ 1307937 h 1509906"/>
                  <a:gd name="connsiteX88" fmla="*/ 330129 w 1034979"/>
                  <a:gd name="connsiteY88" fmla="*/ 1374612 h 1509906"/>
                  <a:gd name="connsiteX89" fmla="*/ 328224 w 1034979"/>
                  <a:gd name="connsiteY89" fmla="*/ 1426047 h 1509906"/>
                  <a:gd name="connsiteX90" fmla="*/ 330129 w 1034979"/>
                  <a:gd name="connsiteY90" fmla="*/ 1450812 h 1509906"/>
                  <a:gd name="connsiteX91" fmla="*/ 332034 w 1034979"/>
                  <a:gd name="connsiteY91" fmla="*/ 1456527 h 1509906"/>
                  <a:gd name="connsiteX92" fmla="*/ 335844 w 1034979"/>
                  <a:gd name="connsiteY92" fmla="*/ 1460337 h 1509906"/>
                  <a:gd name="connsiteX93" fmla="*/ 364419 w 1034979"/>
                  <a:gd name="connsiteY93" fmla="*/ 1506057 h 1509906"/>
                  <a:gd name="connsiteX94" fmla="*/ 387279 w 1034979"/>
                  <a:gd name="connsiteY94" fmla="*/ 1507962 h 1509906"/>
                  <a:gd name="connsiteX95" fmla="*/ 392994 w 1034979"/>
                  <a:gd name="connsiteY95" fmla="*/ 1502247 h 1509906"/>
                  <a:gd name="connsiteX96" fmla="*/ 394899 w 1034979"/>
                  <a:gd name="connsiteY96" fmla="*/ 1490817 h 1509906"/>
                  <a:gd name="connsiteX97" fmla="*/ 396804 w 1034979"/>
                  <a:gd name="connsiteY97" fmla="*/ 1485102 h 1509906"/>
                  <a:gd name="connsiteX98" fmla="*/ 398709 w 1034979"/>
                  <a:gd name="connsiteY98" fmla="*/ 1467957 h 1509906"/>
                  <a:gd name="connsiteX99" fmla="*/ 400614 w 1034979"/>
                  <a:gd name="connsiteY99" fmla="*/ 1454622 h 1509906"/>
                  <a:gd name="connsiteX100" fmla="*/ 404424 w 1034979"/>
                  <a:gd name="connsiteY100" fmla="*/ 1397472 h 1509906"/>
                  <a:gd name="connsiteX101" fmla="*/ 410139 w 1034979"/>
                  <a:gd name="connsiteY101" fmla="*/ 1386042 h 1509906"/>
                  <a:gd name="connsiteX102" fmla="*/ 413949 w 1034979"/>
                  <a:gd name="connsiteY102" fmla="*/ 1372707 h 1509906"/>
                  <a:gd name="connsiteX103" fmla="*/ 415854 w 1034979"/>
                  <a:gd name="connsiteY103" fmla="*/ 1366992 h 1509906"/>
                  <a:gd name="connsiteX104" fmla="*/ 417759 w 1034979"/>
                  <a:gd name="connsiteY104" fmla="*/ 1353657 h 1509906"/>
                  <a:gd name="connsiteX105" fmla="*/ 421569 w 1034979"/>
                  <a:gd name="connsiteY105" fmla="*/ 1342227 h 1509906"/>
                  <a:gd name="connsiteX106" fmla="*/ 427284 w 1034979"/>
                  <a:gd name="connsiteY106" fmla="*/ 1328892 h 1509906"/>
                  <a:gd name="connsiteX107" fmla="*/ 436809 w 1034979"/>
                  <a:gd name="connsiteY107" fmla="*/ 1317462 h 1509906"/>
                  <a:gd name="connsiteX108" fmla="*/ 450144 w 1034979"/>
                  <a:gd name="connsiteY108" fmla="*/ 1302222 h 1509906"/>
                  <a:gd name="connsiteX109" fmla="*/ 457764 w 1034979"/>
                  <a:gd name="connsiteY109" fmla="*/ 1290792 h 1509906"/>
                  <a:gd name="connsiteX110" fmla="*/ 461574 w 1034979"/>
                  <a:gd name="connsiteY110" fmla="*/ 1279362 h 1509906"/>
                  <a:gd name="connsiteX111" fmla="*/ 465384 w 1034979"/>
                  <a:gd name="connsiteY111" fmla="*/ 1264122 h 1509906"/>
                  <a:gd name="connsiteX112" fmla="*/ 467289 w 1034979"/>
                  <a:gd name="connsiteY112" fmla="*/ 1258407 h 1509906"/>
                  <a:gd name="connsiteX113" fmla="*/ 507294 w 1034979"/>
                  <a:gd name="connsiteY113" fmla="*/ 1252692 h 1509906"/>
                  <a:gd name="connsiteX114" fmla="*/ 535869 w 1034979"/>
                  <a:gd name="connsiteY114" fmla="*/ 1243167 h 1509906"/>
                  <a:gd name="connsiteX115" fmla="*/ 541584 w 1034979"/>
                  <a:gd name="connsiteY115" fmla="*/ 1241262 h 1509906"/>
                  <a:gd name="connsiteX116" fmla="*/ 547299 w 1034979"/>
                  <a:gd name="connsiteY116" fmla="*/ 1239357 h 1509906"/>
                  <a:gd name="connsiteX117" fmla="*/ 554919 w 1034979"/>
                  <a:gd name="connsiteY117" fmla="*/ 1237452 h 1509906"/>
                  <a:gd name="connsiteX118" fmla="*/ 573969 w 1034979"/>
                  <a:gd name="connsiteY118" fmla="*/ 1229832 h 1509906"/>
                  <a:gd name="connsiteX119" fmla="*/ 585399 w 1034979"/>
                  <a:gd name="connsiteY119" fmla="*/ 1226022 h 1509906"/>
                  <a:gd name="connsiteX120" fmla="*/ 720654 w 1034979"/>
                  <a:gd name="connsiteY120" fmla="*/ 1309842 h 1509906"/>
                  <a:gd name="connsiteX121" fmla="*/ 733989 w 1034979"/>
                  <a:gd name="connsiteY121" fmla="*/ 1319367 h 1509906"/>
                  <a:gd name="connsiteX122" fmla="*/ 743514 w 1034979"/>
                  <a:gd name="connsiteY122" fmla="*/ 1321272 h 1509906"/>
                  <a:gd name="connsiteX123" fmla="*/ 749229 w 1034979"/>
                  <a:gd name="connsiteY123" fmla="*/ 1323177 h 1509906"/>
                  <a:gd name="connsiteX124" fmla="*/ 762564 w 1034979"/>
                  <a:gd name="connsiteY124" fmla="*/ 1328892 h 1509906"/>
                  <a:gd name="connsiteX125" fmla="*/ 777804 w 1034979"/>
                  <a:gd name="connsiteY125" fmla="*/ 1326987 h 1509906"/>
                  <a:gd name="connsiteX126" fmla="*/ 789234 w 1034979"/>
                  <a:gd name="connsiteY126" fmla="*/ 1321272 h 1509906"/>
                  <a:gd name="connsiteX127" fmla="*/ 794949 w 1034979"/>
                  <a:gd name="connsiteY127" fmla="*/ 1319367 h 1509906"/>
                  <a:gd name="connsiteX128" fmla="*/ 802569 w 1034979"/>
                  <a:gd name="connsiteY128" fmla="*/ 1302222 h 1509906"/>
                  <a:gd name="connsiteX129" fmla="*/ 800664 w 1034979"/>
                  <a:gd name="connsiteY129" fmla="*/ 1277457 h 1509906"/>
                  <a:gd name="connsiteX130" fmla="*/ 798759 w 1034979"/>
                  <a:gd name="connsiteY130" fmla="*/ 1271742 h 1509906"/>
                  <a:gd name="connsiteX131" fmla="*/ 796854 w 1034979"/>
                  <a:gd name="connsiteY131" fmla="*/ 1264122 h 1509906"/>
                  <a:gd name="connsiteX132" fmla="*/ 783519 w 1034979"/>
                  <a:gd name="connsiteY132" fmla="*/ 1246977 h 1509906"/>
                  <a:gd name="connsiteX133" fmla="*/ 773994 w 1034979"/>
                  <a:gd name="connsiteY133" fmla="*/ 1241262 h 1509906"/>
                  <a:gd name="connsiteX134" fmla="*/ 648264 w 1034979"/>
                  <a:gd name="connsiteY134" fmla="*/ 1149822 h 1509906"/>
                  <a:gd name="connsiteX135" fmla="*/ 644454 w 1034979"/>
                  <a:gd name="connsiteY135" fmla="*/ 1132677 h 1509906"/>
                  <a:gd name="connsiteX136" fmla="*/ 646359 w 1034979"/>
                  <a:gd name="connsiteY136" fmla="*/ 1125057 h 1509906"/>
                  <a:gd name="connsiteX137" fmla="*/ 650169 w 1034979"/>
                  <a:gd name="connsiteY137" fmla="*/ 1107912 h 1509906"/>
                  <a:gd name="connsiteX138" fmla="*/ 653979 w 1034979"/>
                  <a:gd name="connsiteY138" fmla="*/ 1102197 h 1509906"/>
                  <a:gd name="connsiteX139" fmla="*/ 655884 w 1034979"/>
                  <a:gd name="connsiteY139" fmla="*/ 1096482 h 1509906"/>
                  <a:gd name="connsiteX140" fmla="*/ 661599 w 1034979"/>
                  <a:gd name="connsiteY140" fmla="*/ 1094577 h 1509906"/>
                  <a:gd name="connsiteX141" fmla="*/ 671124 w 1034979"/>
                  <a:gd name="connsiteY141" fmla="*/ 1083147 h 1509906"/>
                  <a:gd name="connsiteX142" fmla="*/ 724464 w 1034979"/>
                  <a:gd name="connsiteY142" fmla="*/ 1075527 h 1509906"/>
                  <a:gd name="connsiteX143" fmla="*/ 842574 w 1034979"/>
                  <a:gd name="connsiteY143" fmla="*/ 1077432 h 1509906"/>
                  <a:gd name="connsiteX144" fmla="*/ 871149 w 1034979"/>
                  <a:gd name="connsiteY144" fmla="*/ 1079337 h 1509906"/>
                  <a:gd name="connsiteX145" fmla="*/ 899724 w 1034979"/>
                  <a:gd name="connsiteY145" fmla="*/ 1085052 h 1509906"/>
                  <a:gd name="connsiteX146" fmla="*/ 922584 w 1034979"/>
                  <a:gd name="connsiteY146" fmla="*/ 1088862 h 1509906"/>
                  <a:gd name="connsiteX147" fmla="*/ 951159 w 1034979"/>
                  <a:gd name="connsiteY147" fmla="*/ 1094577 h 1509906"/>
                  <a:gd name="connsiteX148" fmla="*/ 956874 w 1034979"/>
                  <a:gd name="connsiteY148" fmla="*/ 1094577 h 1509906"/>
                  <a:gd name="connsiteX149" fmla="*/ 1002594 w 1034979"/>
                  <a:gd name="connsiteY149" fmla="*/ 1092672 h 1509906"/>
                  <a:gd name="connsiteX150" fmla="*/ 1031169 w 1034979"/>
                  <a:gd name="connsiteY150" fmla="*/ 1085052 h 1509906"/>
                  <a:gd name="connsiteX151" fmla="*/ 1034979 w 1034979"/>
                  <a:gd name="connsiteY151" fmla="*/ 1079337 h 1509906"/>
                  <a:gd name="connsiteX152" fmla="*/ 1033074 w 1034979"/>
                  <a:gd name="connsiteY152" fmla="*/ 1060287 h 1509906"/>
                  <a:gd name="connsiteX153" fmla="*/ 1027359 w 1034979"/>
                  <a:gd name="connsiteY153" fmla="*/ 1056477 h 1509906"/>
                  <a:gd name="connsiteX154" fmla="*/ 1012119 w 1034979"/>
                  <a:gd name="connsiteY154" fmla="*/ 1054572 h 1509906"/>
                  <a:gd name="connsiteX155" fmla="*/ 1006404 w 1034979"/>
                  <a:gd name="connsiteY155" fmla="*/ 1052667 h 1509906"/>
                  <a:gd name="connsiteX156" fmla="*/ 998784 w 1034979"/>
                  <a:gd name="connsiteY156" fmla="*/ 1050762 h 1509906"/>
                  <a:gd name="connsiteX157" fmla="*/ 987354 w 1034979"/>
                  <a:gd name="connsiteY157" fmla="*/ 1043142 h 1509906"/>
                  <a:gd name="connsiteX158" fmla="*/ 975924 w 1034979"/>
                  <a:gd name="connsiteY158" fmla="*/ 1039332 h 1509906"/>
                  <a:gd name="connsiteX159" fmla="*/ 970209 w 1034979"/>
                  <a:gd name="connsiteY159" fmla="*/ 1037427 h 1509906"/>
                  <a:gd name="connsiteX160" fmla="*/ 962589 w 1034979"/>
                  <a:gd name="connsiteY160" fmla="*/ 1035522 h 1509906"/>
                  <a:gd name="connsiteX161" fmla="*/ 956874 w 1034979"/>
                  <a:gd name="connsiteY161" fmla="*/ 1033617 h 1509906"/>
                  <a:gd name="connsiteX162" fmla="*/ 935919 w 1034979"/>
                  <a:gd name="connsiteY162" fmla="*/ 1027902 h 1509906"/>
                  <a:gd name="connsiteX163" fmla="*/ 930204 w 1034979"/>
                  <a:gd name="connsiteY163" fmla="*/ 1025997 h 1509906"/>
                  <a:gd name="connsiteX164" fmla="*/ 825429 w 1034979"/>
                  <a:gd name="connsiteY164" fmla="*/ 1027902 h 1509906"/>
                  <a:gd name="connsiteX165" fmla="*/ 819714 w 1034979"/>
                  <a:gd name="connsiteY165" fmla="*/ 1029807 h 1509906"/>
                  <a:gd name="connsiteX166" fmla="*/ 730179 w 1034979"/>
                  <a:gd name="connsiteY166" fmla="*/ 1031712 h 1509906"/>
                  <a:gd name="connsiteX167" fmla="*/ 716844 w 1034979"/>
                  <a:gd name="connsiteY167" fmla="*/ 1035522 h 1509906"/>
                  <a:gd name="connsiteX168" fmla="*/ 695889 w 1034979"/>
                  <a:gd name="connsiteY168" fmla="*/ 1037427 h 1509906"/>
                  <a:gd name="connsiteX169" fmla="*/ 669219 w 1034979"/>
                  <a:gd name="connsiteY169" fmla="*/ 1039332 h 1509906"/>
                  <a:gd name="connsiteX170" fmla="*/ 669219 w 1034979"/>
                  <a:gd name="connsiteY170" fmla="*/ 1039332 h 1509906"/>
                  <a:gd name="connsiteX171" fmla="*/ 646359 w 1034979"/>
                  <a:gd name="connsiteY171" fmla="*/ 1043142 h 1509906"/>
                  <a:gd name="connsiteX172" fmla="*/ 642549 w 1034979"/>
                  <a:gd name="connsiteY172" fmla="*/ 1031712 h 1509906"/>
                  <a:gd name="connsiteX173" fmla="*/ 640644 w 1034979"/>
                  <a:gd name="connsiteY173" fmla="*/ 1025997 h 1509906"/>
                  <a:gd name="connsiteX174" fmla="*/ 642549 w 1034979"/>
                  <a:gd name="connsiteY174" fmla="*/ 1008852 h 1509906"/>
                  <a:gd name="connsiteX175" fmla="*/ 644454 w 1034979"/>
                  <a:gd name="connsiteY175" fmla="*/ 1003137 h 1509906"/>
                  <a:gd name="connsiteX176" fmla="*/ 661599 w 1034979"/>
                  <a:gd name="connsiteY176" fmla="*/ 993612 h 1509906"/>
                  <a:gd name="connsiteX177" fmla="*/ 673029 w 1034979"/>
                  <a:gd name="connsiteY177" fmla="*/ 985992 h 1509906"/>
                  <a:gd name="connsiteX178" fmla="*/ 674934 w 1034979"/>
                  <a:gd name="connsiteY178" fmla="*/ 980277 h 1509906"/>
                  <a:gd name="connsiteX179" fmla="*/ 680649 w 1034979"/>
                  <a:gd name="connsiteY179" fmla="*/ 978372 h 1509906"/>
                  <a:gd name="connsiteX180" fmla="*/ 686364 w 1034979"/>
                  <a:gd name="connsiteY180" fmla="*/ 974562 h 1509906"/>
                  <a:gd name="connsiteX181" fmla="*/ 695889 w 1034979"/>
                  <a:gd name="connsiteY181" fmla="*/ 965037 h 1509906"/>
                  <a:gd name="connsiteX182" fmla="*/ 705414 w 1034979"/>
                  <a:gd name="connsiteY182" fmla="*/ 953607 h 1509906"/>
                  <a:gd name="connsiteX183" fmla="*/ 716844 w 1034979"/>
                  <a:gd name="connsiteY183" fmla="*/ 945987 h 1509906"/>
                  <a:gd name="connsiteX184" fmla="*/ 732084 w 1034979"/>
                  <a:gd name="connsiteY184" fmla="*/ 932652 h 1509906"/>
                  <a:gd name="connsiteX185" fmla="*/ 741609 w 1034979"/>
                  <a:gd name="connsiteY185" fmla="*/ 921222 h 1509906"/>
                  <a:gd name="connsiteX186" fmla="*/ 753039 w 1034979"/>
                  <a:gd name="connsiteY186" fmla="*/ 911697 h 1509906"/>
                  <a:gd name="connsiteX187" fmla="*/ 758754 w 1034979"/>
                  <a:gd name="connsiteY187" fmla="*/ 900267 h 1509906"/>
                  <a:gd name="connsiteX188" fmla="*/ 760659 w 1034979"/>
                  <a:gd name="connsiteY188" fmla="*/ 894552 h 1509906"/>
                  <a:gd name="connsiteX189" fmla="*/ 766374 w 1034979"/>
                  <a:gd name="connsiteY189" fmla="*/ 883122 h 1509906"/>
                  <a:gd name="connsiteX190" fmla="*/ 764469 w 1034979"/>
                  <a:gd name="connsiteY190" fmla="*/ 867882 h 1509906"/>
                  <a:gd name="connsiteX191" fmla="*/ 758754 w 1034979"/>
                  <a:gd name="connsiteY191" fmla="*/ 865977 h 1509906"/>
                  <a:gd name="connsiteX192" fmla="*/ 737799 w 1034979"/>
                  <a:gd name="connsiteY192" fmla="*/ 867882 h 1509906"/>
                  <a:gd name="connsiteX193" fmla="*/ 732084 w 1034979"/>
                  <a:gd name="connsiteY193" fmla="*/ 871692 h 1509906"/>
                  <a:gd name="connsiteX194" fmla="*/ 720654 w 1034979"/>
                  <a:gd name="connsiteY194" fmla="*/ 875502 h 1509906"/>
                  <a:gd name="connsiteX195" fmla="*/ 716844 w 1034979"/>
                  <a:gd name="connsiteY195" fmla="*/ 881217 h 1509906"/>
                  <a:gd name="connsiteX196" fmla="*/ 711129 w 1034979"/>
                  <a:gd name="connsiteY196" fmla="*/ 883122 h 1509906"/>
                  <a:gd name="connsiteX197" fmla="*/ 705414 w 1034979"/>
                  <a:gd name="connsiteY197" fmla="*/ 886932 h 1509906"/>
                  <a:gd name="connsiteX198" fmla="*/ 699699 w 1034979"/>
                  <a:gd name="connsiteY198" fmla="*/ 892647 h 1509906"/>
                  <a:gd name="connsiteX199" fmla="*/ 692079 w 1034979"/>
                  <a:gd name="connsiteY199" fmla="*/ 896457 h 1509906"/>
                  <a:gd name="connsiteX200" fmla="*/ 650169 w 1034979"/>
                  <a:gd name="connsiteY200" fmla="*/ 925032 h 1509906"/>
                  <a:gd name="connsiteX201" fmla="*/ 636834 w 1034979"/>
                  <a:gd name="connsiteY201" fmla="*/ 936462 h 1509906"/>
                  <a:gd name="connsiteX202" fmla="*/ 627309 w 1034979"/>
                  <a:gd name="connsiteY202" fmla="*/ 953607 h 1509906"/>
                  <a:gd name="connsiteX203" fmla="*/ 602544 w 1034979"/>
                  <a:gd name="connsiteY203" fmla="*/ 959322 h 1509906"/>
                  <a:gd name="connsiteX204" fmla="*/ 589209 w 1034979"/>
                  <a:gd name="connsiteY204" fmla="*/ 963132 h 1509906"/>
                  <a:gd name="connsiteX205" fmla="*/ 573969 w 1034979"/>
                  <a:gd name="connsiteY205" fmla="*/ 961227 h 1509906"/>
                  <a:gd name="connsiteX206" fmla="*/ 562539 w 1034979"/>
                  <a:gd name="connsiteY206" fmla="*/ 957417 h 1509906"/>
                  <a:gd name="connsiteX207" fmla="*/ 551109 w 1034979"/>
                  <a:gd name="connsiteY207" fmla="*/ 953607 h 1509906"/>
                  <a:gd name="connsiteX208" fmla="*/ 539679 w 1034979"/>
                  <a:gd name="connsiteY208" fmla="*/ 949797 h 1509906"/>
                  <a:gd name="connsiteX209" fmla="*/ 533964 w 1034979"/>
                  <a:gd name="connsiteY209" fmla="*/ 947892 h 1509906"/>
                  <a:gd name="connsiteX210" fmla="*/ 528249 w 1034979"/>
                  <a:gd name="connsiteY210" fmla="*/ 944082 h 1509906"/>
                  <a:gd name="connsiteX211" fmla="*/ 516819 w 1034979"/>
                  <a:gd name="connsiteY211" fmla="*/ 938367 h 1509906"/>
                  <a:gd name="connsiteX212" fmla="*/ 509199 w 1034979"/>
                  <a:gd name="connsiteY212" fmla="*/ 926937 h 1509906"/>
                  <a:gd name="connsiteX213" fmla="*/ 505389 w 1034979"/>
                  <a:gd name="connsiteY213" fmla="*/ 905982 h 1509906"/>
                  <a:gd name="connsiteX214" fmla="*/ 507294 w 1034979"/>
                  <a:gd name="connsiteY214" fmla="*/ 841212 h 1509906"/>
                  <a:gd name="connsiteX215" fmla="*/ 503484 w 1034979"/>
                  <a:gd name="connsiteY215" fmla="*/ 351627 h 1509906"/>
                  <a:gd name="connsiteX216" fmla="*/ 499674 w 1034979"/>
                  <a:gd name="connsiteY216" fmla="*/ 60162 h 1509906"/>
                  <a:gd name="connsiteX217" fmla="*/ 490149 w 1034979"/>
                  <a:gd name="connsiteY217" fmla="*/ 33492 h 1509906"/>
                  <a:gd name="connsiteX218" fmla="*/ 488244 w 1034979"/>
                  <a:gd name="connsiteY218" fmla="*/ 27777 h 1509906"/>
                  <a:gd name="connsiteX219" fmla="*/ 484434 w 1034979"/>
                  <a:gd name="connsiteY219" fmla="*/ 22062 h 1509906"/>
                  <a:gd name="connsiteX220" fmla="*/ 478719 w 1034979"/>
                  <a:gd name="connsiteY220" fmla="*/ 10632 h 1509906"/>
                  <a:gd name="connsiteX221" fmla="*/ 473004 w 1034979"/>
                  <a:gd name="connsiteY221" fmla="*/ 6822 h 1509906"/>
                  <a:gd name="connsiteX222" fmla="*/ 469194 w 1034979"/>
                  <a:gd name="connsiteY222" fmla="*/ 1107 h 1509906"/>
                  <a:gd name="connsiteX223" fmla="*/ 429189 w 1034979"/>
                  <a:gd name="connsiteY223" fmla="*/ 4917 h 1509906"/>
                  <a:gd name="connsiteX224" fmla="*/ 421569 w 1034979"/>
                  <a:gd name="connsiteY224" fmla="*/ 16347 h 1509906"/>
                  <a:gd name="connsiteX225" fmla="*/ 417759 w 1034979"/>
                  <a:gd name="connsiteY225" fmla="*/ 22062 h 1509906"/>
                  <a:gd name="connsiteX226" fmla="*/ 419664 w 1034979"/>
                  <a:gd name="connsiteY226" fmla="*/ 54447 h 1509906"/>
                  <a:gd name="connsiteX227" fmla="*/ 423474 w 1034979"/>
                  <a:gd name="connsiteY227" fmla="*/ 65877 h 1509906"/>
                  <a:gd name="connsiteX228" fmla="*/ 425379 w 1034979"/>
                  <a:gd name="connsiteY228" fmla="*/ 71592 h 1509906"/>
                  <a:gd name="connsiteX229" fmla="*/ 425379 w 1034979"/>
                  <a:gd name="connsiteY229" fmla="*/ 77307 h 1509906"/>
                  <a:gd name="connsiteX230" fmla="*/ 429189 w 1034979"/>
                  <a:gd name="connsiteY230" fmla="*/ 231612 h 1509906"/>
                  <a:gd name="connsiteX231" fmla="*/ 440619 w 1034979"/>
                  <a:gd name="connsiteY231" fmla="*/ 414492 h 1509906"/>
                  <a:gd name="connsiteX232" fmla="*/ 425379 w 1034979"/>
                  <a:gd name="connsiteY232" fmla="*/ 711672 h 1509906"/>
                  <a:gd name="connsiteX233" fmla="*/ 425173 w 1034979"/>
                  <a:gd name="connsiteY233" fmla="*/ 765165 h 1509906"/>
                  <a:gd name="connsiteX234" fmla="*/ 421363 w 1034979"/>
                  <a:gd name="connsiteY234" fmla="*/ 844096 h 1509906"/>
                  <a:gd name="connsiteX235" fmla="*/ 425379 w 1034979"/>
                  <a:gd name="connsiteY235" fmla="*/ 894552 h 1509906"/>
                  <a:gd name="connsiteX236" fmla="*/ 423474 w 1034979"/>
                  <a:gd name="connsiteY236" fmla="*/ 921222 h 1509906"/>
                  <a:gd name="connsiteX237" fmla="*/ 417759 w 1034979"/>
                  <a:gd name="connsiteY237" fmla="*/ 923127 h 1509906"/>
                  <a:gd name="connsiteX238" fmla="*/ 412044 w 1034979"/>
                  <a:gd name="connsiteY238" fmla="*/ 926937 h 1509906"/>
                  <a:gd name="connsiteX239" fmla="*/ 421569 w 1034979"/>
                  <a:gd name="connsiteY239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126294 w 1034979"/>
                  <a:gd name="connsiteY56" fmla="*/ 1128867 h 1509906"/>
                  <a:gd name="connsiteX57" fmla="*/ 120579 w 1034979"/>
                  <a:gd name="connsiteY57" fmla="*/ 1130772 h 1509906"/>
                  <a:gd name="connsiteX58" fmla="*/ 105339 w 1034979"/>
                  <a:gd name="connsiteY58" fmla="*/ 1132677 h 1509906"/>
                  <a:gd name="connsiteX59" fmla="*/ 88194 w 1034979"/>
                  <a:gd name="connsiteY59" fmla="*/ 1138392 h 1509906"/>
                  <a:gd name="connsiteX60" fmla="*/ 82479 w 1034979"/>
                  <a:gd name="connsiteY60" fmla="*/ 1140297 h 1509906"/>
                  <a:gd name="connsiteX61" fmla="*/ 76764 w 1034979"/>
                  <a:gd name="connsiteY61" fmla="*/ 1144107 h 1509906"/>
                  <a:gd name="connsiteX62" fmla="*/ 65334 w 1034979"/>
                  <a:gd name="connsiteY62" fmla="*/ 1146012 h 1509906"/>
                  <a:gd name="connsiteX63" fmla="*/ 27234 w 1034979"/>
                  <a:gd name="connsiteY63" fmla="*/ 1147917 h 1509906"/>
                  <a:gd name="connsiteX64" fmla="*/ 15804 w 1034979"/>
                  <a:gd name="connsiteY64" fmla="*/ 1153632 h 1509906"/>
                  <a:gd name="connsiteX65" fmla="*/ 6279 w 1034979"/>
                  <a:gd name="connsiteY65" fmla="*/ 1163157 h 1509906"/>
                  <a:gd name="connsiteX66" fmla="*/ 4374 w 1034979"/>
                  <a:gd name="connsiteY66" fmla="*/ 1168872 h 1509906"/>
                  <a:gd name="connsiteX67" fmla="*/ 564 w 1034979"/>
                  <a:gd name="connsiteY67" fmla="*/ 1174587 h 1509906"/>
                  <a:gd name="connsiteX68" fmla="*/ 6279 w 1034979"/>
                  <a:gd name="connsiteY68" fmla="*/ 1206972 h 1509906"/>
                  <a:gd name="connsiteX69" fmla="*/ 11994 w 1034979"/>
                  <a:gd name="connsiteY69" fmla="*/ 1210782 h 1509906"/>
                  <a:gd name="connsiteX70" fmla="*/ 17709 w 1034979"/>
                  <a:gd name="connsiteY70" fmla="*/ 1212687 h 1509906"/>
                  <a:gd name="connsiteX71" fmla="*/ 145344 w 1034979"/>
                  <a:gd name="connsiteY71" fmla="*/ 1210782 h 1509906"/>
                  <a:gd name="connsiteX72" fmla="*/ 152964 w 1034979"/>
                  <a:gd name="connsiteY72" fmla="*/ 1208877 h 1509906"/>
                  <a:gd name="connsiteX73" fmla="*/ 303459 w 1034979"/>
                  <a:gd name="connsiteY73" fmla="*/ 1203162 h 1509906"/>
                  <a:gd name="connsiteX74" fmla="*/ 318699 w 1034979"/>
                  <a:gd name="connsiteY74" fmla="*/ 1210782 h 1509906"/>
                  <a:gd name="connsiteX75" fmla="*/ 330129 w 1034979"/>
                  <a:gd name="connsiteY75" fmla="*/ 1216497 h 1509906"/>
                  <a:gd name="connsiteX76" fmla="*/ 333939 w 1034979"/>
                  <a:gd name="connsiteY76" fmla="*/ 1222212 h 1509906"/>
                  <a:gd name="connsiteX77" fmla="*/ 339654 w 1034979"/>
                  <a:gd name="connsiteY77" fmla="*/ 1224117 h 1509906"/>
                  <a:gd name="connsiteX78" fmla="*/ 351084 w 1034979"/>
                  <a:gd name="connsiteY78" fmla="*/ 1231737 h 1509906"/>
                  <a:gd name="connsiteX79" fmla="*/ 356799 w 1034979"/>
                  <a:gd name="connsiteY79" fmla="*/ 1235547 h 1509906"/>
                  <a:gd name="connsiteX80" fmla="*/ 360609 w 1034979"/>
                  <a:gd name="connsiteY80" fmla="*/ 1241262 h 1509906"/>
                  <a:gd name="connsiteX81" fmla="*/ 366324 w 1034979"/>
                  <a:gd name="connsiteY81" fmla="*/ 1252692 h 1509906"/>
                  <a:gd name="connsiteX82" fmla="*/ 362514 w 1034979"/>
                  <a:gd name="connsiteY82" fmla="*/ 1279362 h 1509906"/>
                  <a:gd name="connsiteX83" fmla="*/ 358704 w 1034979"/>
                  <a:gd name="connsiteY83" fmla="*/ 1285077 h 1509906"/>
                  <a:gd name="connsiteX84" fmla="*/ 356799 w 1034979"/>
                  <a:gd name="connsiteY84" fmla="*/ 1290792 h 1509906"/>
                  <a:gd name="connsiteX85" fmla="*/ 352989 w 1034979"/>
                  <a:gd name="connsiteY85" fmla="*/ 1296507 h 1509906"/>
                  <a:gd name="connsiteX86" fmla="*/ 351084 w 1034979"/>
                  <a:gd name="connsiteY86" fmla="*/ 1302222 h 1509906"/>
                  <a:gd name="connsiteX87" fmla="*/ 347274 w 1034979"/>
                  <a:gd name="connsiteY87" fmla="*/ 1307937 h 1509906"/>
                  <a:gd name="connsiteX88" fmla="*/ 330129 w 1034979"/>
                  <a:gd name="connsiteY88" fmla="*/ 1374612 h 1509906"/>
                  <a:gd name="connsiteX89" fmla="*/ 328224 w 1034979"/>
                  <a:gd name="connsiteY89" fmla="*/ 1426047 h 1509906"/>
                  <a:gd name="connsiteX90" fmla="*/ 330129 w 1034979"/>
                  <a:gd name="connsiteY90" fmla="*/ 1450812 h 1509906"/>
                  <a:gd name="connsiteX91" fmla="*/ 332034 w 1034979"/>
                  <a:gd name="connsiteY91" fmla="*/ 1456527 h 1509906"/>
                  <a:gd name="connsiteX92" fmla="*/ 335844 w 1034979"/>
                  <a:gd name="connsiteY92" fmla="*/ 1460337 h 1509906"/>
                  <a:gd name="connsiteX93" fmla="*/ 364419 w 1034979"/>
                  <a:gd name="connsiteY93" fmla="*/ 1506057 h 1509906"/>
                  <a:gd name="connsiteX94" fmla="*/ 387279 w 1034979"/>
                  <a:gd name="connsiteY94" fmla="*/ 1507962 h 1509906"/>
                  <a:gd name="connsiteX95" fmla="*/ 392994 w 1034979"/>
                  <a:gd name="connsiteY95" fmla="*/ 1502247 h 1509906"/>
                  <a:gd name="connsiteX96" fmla="*/ 394899 w 1034979"/>
                  <a:gd name="connsiteY96" fmla="*/ 1490817 h 1509906"/>
                  <a:gd name="connsiteX97" fmla="*/ 396804 w 1034979"/>
                  <a:gd name="connsiteY97" fmla="*/ 1485102 h 1509906"/>
                  <a:gd name="connsiteX98" fmla="*/ 398709 w 1034979"/>
                  <a:gd name="connsiteY98" fmla="*/ 1467957 h 1509906"/>
                  <a:gd name="connsiteX99" fmla="*/ 400614 w 1034979"/>
                  <a:gd name="connsiteY99" fmla="*/ 1454622 h 1509906"/>
                  <a:gd name="connsiteX100" fmla="*/ 404424 w 1034979"/>
                  <a:gd name="connsiteY100" fmla="*/ 1397472 h 1509906"/>
                  <a:gd name="connsiteX101" fmla="*/ 410139 w 1034979"/>
                  <a:gd name="connsiteY101" fmla="*/ 1386042 h 1509906"/>
                  <a:gd name="connsiteX102" fmla="*/ 413949 w 1034979"/>
                  <a:gd name="connsiteY102" fmla="*/ 1372707 h 1509906"/>
                  <a:gd name="connsiteX103" fmla="*/ 415854 w 1034979"/>
                  <a:gd name="connsiteY103" fmla="*/ 1366992 h 1509906"/>
                  <a:gd name="connsiteX104" fmla="*/ 417759 w 1034979"/>
                  <a:gd name="connsiteY104" fmla="*/ 1353657 h 1509906"/>
                  <a:gd name="connsiteX105" fmla="*/ 421569 w 1034979"/>
                  <a:gd name="connsiteY105" fmla="*/ 1342227 h 1509906"/>
                  <a:gd name="connsiteX106" fmla="*/ 427284 w 1034979"/>
                  <a:gd name="connsiteY106" fmla="*/ 1328892 h 1509906"/>
                  <a:gd name="connsiteX107" fmla="*/ 436809 w 1034979"/>
                  <a:gd name="connsiteY107" fmla="*/ 1317462 h 1509906"/>
                  <a:gd name="connsiteX108" fmla="*/ 450144 w 1034979"/>
                  <a:gd name="connsiteY108" fmla="*/ 1302222 h 1509906"/>
                  <a:gd name="connsiteX109" fmla="*/ 457764 w 1034979"/>
                  <a:gd name="connsiteY109" fmla="*/ 1290792 h 1509906"/>
                  <a:gd name="connsiteX110" fmla="*/ 461574 w 1034979"/>
                  <a:gd name="connsiteY110" fmla="*/ 1279362 h 1509906"/>
                  <a:gd name="connsiteX111" fmla="*/ 465384 w 1034979"/>
                  <a:gd name="connsiteY111" fmla="*/ 1264122 h 1509906"/>
                  <a:gd name="connsiteX112" fmla="*/ 467289 w 1034979"/>
                  <a:gd name="connsiteY112" fmla="*/ 1258407 h 1509906"/>
                  <a:gd name="connsiteX113" fmla="*/ 535869 w 1034979"/>
                  <a:gd name="connsiteY113" fmla="*/ 1243167 h 1509906"/>
                  <a:gd name="connsiteX114" fmla="*/ 541584 w 1034979"/>
                  <a:gd name="connsiteY114" fmla="*/ 1241262 h 1509906"/>
                  <a:gd name="connsiteX115" fmla="*/ 547299 w 1034979"/>
                  <a:gd name="connsiteY115" fmla="*/ 1239357 h 1509906"/>
                  <a:gd name="connsiteX116" fmla="*/ 554919 w 1034979"/>
                  <a:gd name="connsiteY116" fmla="*/ 1237452 h 1509906"/>
                  <a:gd name="connsiteX117" fmla="*/ 573969 w 1034979"/>
                  <a:gd name="connsiteY117" fmla="*/ 1229832 h 1509906"/>
                  <a:gd name="connsiteX118" fmla="*/ 585399 w 1034979"/>
                  <a:gd name="connsiteY118" fmla="*/ 1226022 h 1509906"/>
                  <a:gd name="connsiteX119" fmla="*/ 720654 w 1034979"/>
                  <a:gd name="connsiteY119" fmla="*/ 1309842 h 1509906"/>
                  <a:gd name="connsiteX120" fmla="*/ 733989 w 1034979"/>
                  <a:gd name="connsiteY120" fmla="*/ 1319367 h 1509906"/>
                  <a:gd name="connsiteX121" fmla="*/ 743514 w 1034979"/>
                  <a:gd name="connsiteY121" fmla="*/ 1321272 h 1509906"/>
                  <a:gd name="connsiteX122" fmla="*/ 749229 w 1034979"/>
                  <a:gd name="connsiteY122" fmla="*/ 1323177 h 1509906"/>
                  <a:gd name="connsiteX123" fmla="*/ 762564 w 1034979"/>
                  <a:gd name="connsiteY123" fmla="*/ 1328892 h 1509906"/>
                  <a:gd name="connsiteX124" fmla="*/ 777804 w 1034979"/>
                  <a:gd name="connsiteY124" fmla="*/ 1326987 h 1509906"/>
                  <a:gd name="connsiteX125" fmla="*/ 789234 w 1034979"/>
                  <a:gd name="connsiteY125" fmla="*/ 1321272 h 1509906"/>
                  <a:gd name="connsiteX126" fmla="*/ 794949 w 1034979"/>
                  <a:gd name="connsiteY126" fmla="*/ 1319367 h 1509906"/>
                  <a:gd name="connsiteX127" fmla="*/ 802569 w 1034979"/>
                  <a:gd name="connsiteY127" fmla="*/ 1302222 h 1509906"/>
                  <a:gd name="connsiteX128" fmla="*/ 800664 w 1034979"/>
                  <a:gd name="connsiteY128" fmla="*/ 1277457 h 1509906"/>
                  <a:gd name="connsiteX129" fmla="*/ 798759 w 1034979"/>
                  <a:gd name="connsiteY129" fmla="*/ 1271742 h 1509906"/>
                  <a:gd name="connsiteX130" fmla="*/ 796854 w 1034979"/>
                  <a:gd name="connsiteY130" fmla="*/ 1264122 h 1509906"/>
                  <a:gd name="connsiteX131" fmla="*/ 783519 w 1034979"/>
                  <a:gd name="connsiteY131" fmla="*/ 1246977 h 1509906"/>
                  <a:gd name="connsiteX132" fmla="*/ 773994 w 1034979"/>
                  <a:gd name="connsiteY132" fmla="*/ 1241262 h 1509906"/>
                  <a:gd name="connsiteX133" fmla="*/ 648264 w 1034979"/>
                  <a:gd name="connsiteY133" fmla="*/ 1149822 h 1509906"/>
                  <a:gd name="connsiteX134" fmla="*/ 644454 w 1034979"/>
                  <a:gd name="connsiteY134" fmla="*/ 1132677 h 1509906"/>
                  <a:gd name="connsiteX135" fmla="*/ 646359 w 1034979"/>
                  <a:gd name="connsiteY135" fmla="*/ 1125057 h 1509906"/>
                  <a:gd name="connsiteX136" fmla="*/ 650169 w 1034979"/>
                  <a:gd name="connsiteY136" fmla="*/ 1107912 h 1509906"/>
                  <a:gd name="connsiteX137" fmla="*/ 653979 w 1034979"/>
                  <a:gd name="connsiteY137" fmla="*/ 1102197 h 1509906"/>
                  <a:gd name="connsiteX138" fmla="*/ 655884 w 1034979"/>
                  <a:gd name="connsiteY138" fmla="*/ 1096482 h 1509906"/>
                  <a:gd name="connsiteX139" fmla="*/ 661599 w 1034979"/>
                  <a:gd name="connsiteY139" fmla="*/ 1094577 h 1509906"/>
                  <a:gd name="connsiteX140" fmla="*/ 671124 w 1034979"/>
                  <a:gd name="connsiteY140" fmla="*/ 1083147 h 1509906"/>
                  <a:gd name="connsiteX141" fmla="*/ 724464 w 1034979"/>
                  <a:gd name="connsiteY141" fmla="*/ 1075527 h 1509906"/>
                  <a:gd name="connsiteX142" fmla="*/ 842574 w 1034979"/>
                  <a:gd name="connsiteY142" fmla="*/ 1077432 h 1509906"/>
                  <a:gd name="connsiteX143" fmla="*/ 871149 w 1034979"/>
                  <a:gd name="connsiteY143" fmla="*/ 1079337 h 1509906"/>
                  <a:gd name="connsiteX144" fmla="*/ 899724 w 1034979"/>
                  <a:gd name="connsiteY144" fmla="*/ 1085052 h 1509906"/>
                  <a:gd name="connsiteX145" fmla="*/ 922584 w 1034979"/>
                  <a:gd name="connsiteY145" fmla="*/ 1088862 h 1509906"/>
                  <a:gd name="connsiteX146" fmla="*/ 951159 w 1034979"/>
                  <a:gd name="connsiteY146" fmla="*/ 1094577 h 1509906"/>
                  <a:gd name="connsiteX147" fmla="*/ 956874 w 1034979"/>
                  <a:gd name="connsiteY147" fmla="*/ 1094577 h 1509906"/>
                  <a:gd name="connsiteX148" fmla="*/ 1002594 w 1034979"/>
                  <a:gd name="connsiteY148" fmla="*/ 1092672 h 1509906"/>
                  <a:gd name="connsiteX149" fmla="*/ 1031169 w 1034979"/>
                  <a:gd name="connsiteY149" fmla="*/ 1085052 h 1509906"/>
                  <a:gd name="connsiteX150" fmla="*/ 1034979 w 1034979"/>
                  <a:gd name="connsiteY150" fmla="*/ 1079337 h 1509906"/>
                  <a:gd name="connsiteX151" fmla="*/ 1033074 w 1034979"/>
                  <a:gd name="connsiteY151" fmla="*/ 1060287 h 1509906"/>
                  <a:gd name="connsiteX152" fmla="*/ 1027359 w 1034979"/>
                  <a:gd name="connsiteY152" fmla="*/ 1056477 h 1509906"/>
                  <a:gd name="connsiteX153" fmla="*/ 1012119 w 1034979"/>
                  <a:gd name="connsiteY153" fmla="*/ 1054572 h 1509906"/>
                  <a:gd name="connsiteX154" fmla="*/ 1006404 w 1034979"/>
                  <a:gd name="connsiteY154" fmla="*/ 1052667 h 1509906"/>
                  <a:gd name="connsiteX155" fmla="*/ 998784 w 1034979"/>
                  <a:gd name="connsiteY155" fmla="*/ 1050762 h 1509906"/>
                  <a:gd name="connsiteX156" fmla="*/ 987354 w 1034979"/>
                  <a:gd name="connsiteY156" fmla="*/ 1043142 h 1509906"/>
                  <a:gd name="connsiteX157" fmla="*/ 975924 w 1034979"/>
                  <a:gd name="connsiteY157" fmla="*/ 1039332 h 1509906"/>
                  <a:gd name="connsiteX158" fmla="*/ 970209 w 1034979"/>
                  <a:gd name="connsiteY158" fmla="*/ 1037427 h 1509906"/>
                  <a:gd name="connsiteX159" fmla="*/ 962589 w 1034979"/>
                  <a:gd name="connsiteY159" fmla="*/ 1035522 h 1509906"/>
                  <a:gd name="connsiteX160" fmla="*/ 956874 w 1034979"/>
                  <a:gd name="connsiteY160" fmla="*/ 1033617 h 1509906"/>
                  <a:gd name="connsiteX161" fmla="*/ 935919 w 1034979"/>
                  <a:gd name="connsiteY161" fmla="*/ 1027902 h 1509906"/>
                  <a:gd name="connsiteX162" fmla="*/ 930204 w 1034979"/>
                  <a:gd name="connsiteY162" fmla="*/ 1025997 h 1509906"/>
                  <a:gd name="connsiteX163" fmla="*/ 825429 w 1034979"/>
                  <a:gd name="connsiteY163" fmla="*/ 1027902 h 1509906"/>
                  <a:gd name="connsiteX164" fmla="*/ 819714 w 1034979"/>
                  <a:gd name="connsiteY164" fmla="*/ 1029807 h 1509906"/>
                  <a:gd name="connsiteX165" fmla="*/ 730179 w 1034979"/>
                  <a:gd name="connsiteY165" fmla="*/ 1031712 h 1509906"/>
                  <a:gd name="connsiteX166" fmla="*/ 716844 w 1034979"/>
                  <a:gd name="connsiteY166" fmla="*/ 1035522 h 1509906"/>
                  <a:gd name="connsiteX167" fmla="*/ 695889 w 1034979"/>
                  <a:gd name="connsiteY167" fmla="*/ 1037427 h 1509906"/>
                  <a:gd name="connsiteX168" fmla="*/ 669219 w 1034979"/>
                  <a:gd name="connsiteY168" fmla="*/ 1039332 h 1509906"/>
                  <a:gd name="connsiteX169" fmla="*/ 669219 w 1034979"/>
                  <a:gd name="connsiteY169" fmla="*/ 1039332 h 1509906"/>
                  <a:gd name="connsiteX170" fmla="*/ 646359 w 1034979"/>
                  <a:gd name="connsiteY170" fmla="*/ 1043142 h 1509906"/>
                  <a:gd name="connsiteX171" fmla="*/ 642549 w 1034979"/>
                  <a:gd name="connsiteY171" fmla="*/ 1031712 h 1509906"/>
                  <a:gd name="connsiteX172" fmla="*/ 640644 w 1034979"/>
                  <a:gd name="connsiteY172" fmla="*/ 1025997 h 1509906"/>
                  <a:gd name="connsiteX173" fmla="*/ 642549 w 1034979"/>
                  <a:gd name="connsiteY173" fmla="*/ 1008852 h 1509906"/>
                  <a:gd name="connsiteX174" fmla="*/ 644454 w 1034979"/>
                  <a:gd name="connsiteY174" fmla="*/ 1003137 h 1509906"/>
                  <a:gd name="connsiteX175" fmla="*/ 661599 w 1034979"/>
                  <a:gd name="connsiteY175" fmla="*/ 993612 h 1509906"/>
                  <a:gd name="connsiteX176" fmla="*/ 673029 w 1034979"/>
                  <a:gd name="connsiteY176" fmla="*/ 985992 h 1509906"/>
                  <a:gd name="connsiteX177" fmla="*/ 674934 w 1034979"/>
                  <a:gd name="connsiteY177" fmla="*/ 980277 h 1509906"/>
                  <a:gd name="connsiteX178" fmla="*/ 680649 w 1034979"/>
                  <a:gd name="connsiteY178" fmla="*/ 978372 h 1509906"/>
                  <a:gd name="connsiteX179" fmla="*/ 686364 w 1034979"/>
                  <a:gd name="connsiteY179" fmla="*/ 974562 h 1509906"/>
                  <a:gd name="connsiteX180" fmla="*/ 695889 w 1034979"/>
                  <a:gd name="connsiteY180" fmla="*/ 965037 h 1509906"/>
                  <a:gd name="connsiteX181" fmla="*/ 705414 w 1034979"/>
                  <a:gd name="connsiteY181" fmla="*/ 953607 h 1509906"/>
                  <a:gd name="connsiteX182" fmla="*/ 716844 w 1034979"/>
                  <a:gd name="connsiteY182" fmla="*/ 945987 h 1509906"/>
                  <a:gd name="connsiteX183" fmla="*/ 732084 w 1034979"/>
                  <a:gd name="connsiteY183" fmla="*/ 932652 h 1509906"/>
                  <a:gd name="connsiteX184" fmla="*/ 741609 w 1034979"/>
                  <a:gd name="connsiteY184" fmla="*/ 921222 h 1509906"/>
                  <a:gd name="connsiteX185" fmla="*/ 753039 w 1034979"/>
                  <a:gd name="connsiteY185" fmla="*/ 911697 h 1509906"/>
                  <a:gd name="connsiteX186" fmla="*/ 758754 w 1034979"/>
                  <a:gd name="connsiteY186" fmla="*/ 900267 h 1509906"/>
                  <a:gd name="connsiteX187" fmla="*/ 760659 w 1034979"/>
                  <a:gd name="connsiteY187" fmla="*/ 894552 h 1509906"/>
                  <a:gd name="connsiteX188" fmla="*/ 766374 w 1034979"/>
                  <a:gd name="connsiteY188" fmla="*/ 883122 h 1509906"/>
                  <a:gd name="connsiteX189" fmla="*/ 764469 w 1034979"/>
                  <a:gd name="connsiteY189" fmla="*/ 867882 h 1509906"/>
                  <a:gd name="connsiteX190" fmla="*/ 758754 w 1034979"/>
                  <a:gd name="connsiteY190" fmla="*/ 865977 h 1509906"/>
                  <a:gd name="connsiteX191" fmla="*/ 737799 w 1034979"/>
                  <a:gd name="connsiteY191" fmla="*/ 867882 h 1509906"/>
                  <a:gd name="connsiteX192" fmla="*/ 732084 w 1034979"/>
                  <a:gd name="connsiteY192" fmla="*/ 871692 h 1509906"/>
                  <a:gd name="connsiteX193" fmla="*/ 720654 w 1034979"/>
                  <a:gd name="connsiteY193" fmla="*/ 875502 h 1509906"/>
                  <a:gd name="connsiteX194" fmla="*/ 716844 w 1034979"/>
                  <a:gd name="connsiteY194" fmla="*/ 881217 h 1509906"/>
                  <a:gd name="connsiteX195" fmla="*/ 711129 w 1034979"/>
                  <a:gd name="connsiteY195" fmla="*/ 883122 h 1509906"/>
                  <a:gd name="connsiteX196" fmla="*/ 705414 w 1034979"/>
                  <a:gd name="connsiteY196" fmla="*/ 886932 h 1509906"/>
                  <a:gd name="connsiteX197" fmla="*/ 699699 w 1034979"/>
                  <a:gd name="connsiteY197" fmla="*/ 892647 h 1509906"/>
                  <a:gd name="connsiteX198" fmla="*/ 692079 w 1034979"/>
                  <a:gd name="connsiteY198" fmla="*/ 896457 h 1509906"/>
                  <a:gd name="connsiteX199" fmla="*/ 650169 w 1034979"/>
                  <a:gd name="connsiteY199" fmla="*/ 925032 h 1509906"/>
                  <a:gd name="connsiteX200" fmla="*/ 636834 w 1034979"/>
                  <a:gd name="connsiteY200" fmla="*/ 936462 h 1509906"/>
                  <a:gd name="connsiteX201" fmla="*/ 627309 w 1034979"/>
                  <a:gd name="connsiteY201" fmla="*/ 953607 h 1509906"/>
                  <a:gd name="connsiteX202" fmla="*/ 602544 w 1034979"/>
                  <a:gd name="connsiteY202" fmla="*/ 959322 h 1509906"/>
                  <a:gd name="connsiteX203" fmla="*/ 589209 w 1034979"/>
                  <a:gd name="connsiteY203" fmla="*/ 963132 h 1509906"/>
                  <a:gd name="connsiteX204" fmla="*/ 573969 w 1034979"/>
                  <a:gd name="connsiteY204" fmla="*/ 961227 h 1509906"/>
                  <a:gd name="connsiteX205" fmla="*/ 562539 w 1034979"/>
                  <a:gd name="connsiteY205" fmla="*/ 957417 h 1509906"/>
                  <a:gd name="connsiteX206" fmla="*/ 551109 w 1034979"/>
                  <a:gd name="connsiteY206" fmla="*/ 953607 h 1509906"/>
                  <a:gd name="connsiteX207" fmla="*/ 539679 w 1034979"/>
                  <a:gd name="connsiteY207" fmla="*/ 949797 h 1509906"/>
                  <a:gd name="connsiteX208" fmla="*/ 533964 w 1034979"/>
                  <a:gd name="connsiteY208" fmla="*/ 947892 h 1509906"/>
                  <a:gd name="connsiteX209" fmla="*/ 528249 w 1034979"/>
                  <a:gd name="connsiteY209" fmla="*/ 944082 h 1509906"/>
                  <a:gd name="connsiteX210" fmla="*/ 516819 w 1034979"/>
                  <a:gd name="connsiteY210" fmla="*/ 938367 h 1509906"/>
                  <a:gd name="connsiteX211" fmla="*/ 509199 w 1034979"/>
                  <a:gd name="connsiteY211" fmla="*/ 926937 h 1509906"/>
                  <a:gd name="connsiteX212" fmla="*/ 505389 w 1034979"/>
                  <a:gd name="connsiteY212" fmla="*/ 905982 h 1509906"/>
                  <a:gd name="connsiteX213" fmla="*/ 507294 w 1034979"/>
                  <a:gd name="connsiteY213" fmla="*/ 841212 h 1509906"/>
                  <a:gd name="connsiteX214" fmla="*/ 503484 w 1034979"/>
                  <a:gd name="connsiteY214" fmla="*/ 351627 h 1509906"/>
                  <a:gd name="connsiteX215" fmla="*/ 499674 w 1034979"/>
                  <a:gd name="connsiteY215" fmla="*/ 60162 h 1509906"/>
                  <a:gd name="connsiteX216" fmla="*/ 490149 w 1034979"/>
                  <a:gd name="connsiteY216" fmla="*/ 33492 h 1509906"/>
                  <a:gd name="connsiteX217" fmla="*/ 488244 w 1034979"/>
                  <a:gd name="connsiteY217" fmla="*/ 27777 h 1509906"/>
                  <a:gd name="connsiteX218" fmla="*/ 484434 w 1034979"/>
                  <a:gd name="connsiteY218" fmla="*/ 22062 h 1509906"/>
                  <a:gd name="connsiteX219" fmla="*/ 478719 w 1034979"/>
                  <a:gd name="connsiteY219" fmla="*/ 10632 h 1509906"/>
                  <a:gd name="connsiteX220" fmla="*/ 473004 w 1034979"/>
                  <a:gd name="connsiteY220" fmla="*/ 6822 h 1509906"/>
                  <a:gd name="connsiteX221" fmla="*/ 469194 w 1034979"/>
                  <a:gd name="connsiteY221" fmla="*/ 1107 h 1509906"/>
                  <a:gd name="connsiteX222" fmla="*/ 429189 w 1034979"/>
                  <a:gd name="connsiteY222" fmla="*/ 4917 h 1509906"/>
                  <a:gd name="connsiteX223" fmla="*/ 421569 w 1034979"/>
                  <a:gd name="connsiteY223" fmla="*/ 16347 h 1509906"/>
                  <a:gd name="connsiteX224" fmla="*/ 417759 w 1034979"/>
                  <a:gd name="connsiteY224" fmla="*/ 22062 h 1509906"/>
                  <a:gd name="connsiteX225" fmla="*/ 419664 w 1034979"/>
                  <a:gd name="connsiteY225" fmla="*/ 54447 h 1509906"/>
                  <a:gd name="connsiteX226" fmla="*/ 423474 w 1034979"/>
                  <a:gd name="connsiteY226" fmla="*/ 65877 h 1509906"/>
                  <a:gd name="connsiteX227" fmla="*/ 425379 w 1034979"/>
                  <a:gd name="connsiteY227" fmla="*/ 71592 h 1509906"/>
                  <a:gd name="connsiteX228" fmla="*/ 425379 w 1034979"/>
                  <a:gd name="connsiteY228" fmla="*/ 77307 h 1509906"/>
                  <a:gd name="connsiteX229" fmla="*/ 429189 w 1034979"/>
                  <a:gd name="connsiteY229" fmla="*/ 231612 h 1509906"/>
                  <a:gd name="connsiteX230" fmla="*/ 440619 w 1034979"/>
                  <a:gd name="connsiteY230" fmla="*/ 414492 h 1509906"/>
                  <a:gd name="connsiteX231" fmla="*/ 425379 w 1034979"/>
                  <a:gd name="connsiteY231" fmla="*/ 711672 h 1509906"/>
                  <a:gd name="connsiteX232" fmla="*/ 425173 w 1034979"/>
                  <a:gd name="connsiteY232" fmla="*/ 765165 h 1509906"/>
                  <a:gd name="connsiteX233" fmla="*/ 421363 w 1034979"/>
                  <a:gd name="connsiteY233" fmla="*/ 844096 h 1509906"/>
                  <a:gd name="connsiteX234" fmla="*/ 425379 w 1034979"/>
                  <a:gd name="connsiteY234" fmla="*/ 894552 h 1509906"/>
                  <a:gd name="connsiteX235" fmla="*/ 423474 w 1034979"/>
                  <a:gd name="connsiteY235" fmla="*/ 921222 h 1509906"/>
                  <a:gd name="connsiteX236" fmla="*/ 417759 w 1034979"/>
                  <a:gd name="connsiteY236" fmla="*/ 923127 h 1509906"/>
                  <a:gd name="connsiteX237" fmla="*/ 412044 w 1034979"/>
                  <a:gd name="connsiteY237" fmla="*/ 926937 h 1509906"/>
                  <a:gd name="connsiteX238" fmla="*/ 421569 w 1034979"/>
                  <a:gd name="connsiteY23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126294 w 1034979"/>
                  <a:gd name="connsiteY56" fmla="*/ 1128867 h 1509906"/>
                  <a:gd name="connsiteX57" fmla="*/ 120579 w 1034979"/>
                  <a:gd name="connsiteY57" fmla="*/ 1130772 h 1509906"/>
                  <a:gd name="connsiteX58" fmla="*/ 88194 w 1034979"/>
                  <a:gd name="connsiteY58" fmla="*/ 1138392 h 1509906"/>
                  <a:gd name="connsiteX59" fmla="*/ 82479 w 1034979"/>
                  <a:gd name="connsiteY59" fmla="*/ 1140297 h 1509906"/>
                  <a:gd name="connsiteX60" fmla="*/ 76764 w 1034979"/>
                  <a:gd name="connsiteY60" fmla="*/ 1144107 h 1509906"/>
                  <a:gd name="connsiteX61" fmla="*/ 65334 w 1034979"/>
                  <a:gd name="connsiteY61" fmla="*/ 1146012 h 1509906"/>
                  <a:gd name="connsiteX62" fmla="*/ 27234 w 1034979"/>
                  <a:gd name="connsiteY62" fmla="*/ 1147917 h 1509906"/>
                  <a:gd name="connsiteX63" fmla="*/ 15804 w 1034979"/>
                  <a:gd name="connsiteY63" fmla="*/ 1153632 h 1509906"/>
                  <a:gd name="connsiteX64" fmla="*/ 6279 w 1034979"/>
                  <a:gd name="connsiteY64" fmla="*/ 1163157 h 1509906"/>
                  <a:gd name="connsiteX65" fmla="*/ 4374 w 1034979"/>
                  <a:gd name="connsiteY65" fmla="*/ 1168872 h 1509906"/>
                  <a:gd name="connsiteX66" fmla="*/ 564 w 1034979"/>
                  <a:gd name="connsiteY66" fmla="*/ 1174587 h 1509906"/>
                  <a:gd name="connsiteX67" fmla="*/ 6279 w 1034979"/>
                  <a:gd name="connsiteY67" fmla="*/ 1206972 h 1509906"/>
                  <a:gd name="connsiteX68" fmla="*/ 11994 w 1034979"/>
                  <a:gd name="connsiteY68" fmla="*/ 1210782 h 1509906"/>
                  <a:gd name="connsiteX69" fmla="*/ 17709 w 1034979"/>
                  <a:gd name="connsiteY69" fmla="*/ 1212687 h 1509906"/>
                  <a:gd name="connsiteX70" fmla="*/ 145344 w 1034979"/>
                  <a:gd name="connsiteY70" fmla="*/ 1210782 h 1509906"/>
                  <a:gd name="connsiteX71" fmla="*/ 152964 w 1034979"/>
                  <a:gd name="connsiteY71" fmla="*/ 1208877 h 1509906"/>
                  <a:gd name="connsiteX72" fmla="*/ 303459 w 1034979"/>
                  <a:gd name="connsiteY72" fmla="*/ 1203162 h 1509906"/>
                  <a:gd name="connsiteX73" fmla="*/ 318699 w 1034979"/>
                  <a:gd name="connsiteY73" fmla="*/ 1210782 h 1509906"/>
                  <a:gd name="connsiteX74" fmla="*/ 330129 w 1034979"/>
                  <a:gd name="connsiteY74" fmla="*/ 1216497 h 1509906"/>
                  <a:gd name="connsiteX75" fmla="*/ 333939 w 1034979"/>
                  <a:gd name="connsiteY75" fmla="*/ 1222212 h 1509906"/>
                  <a:gd name="connsiteX76" fmla="*/ 339654 w 1034979"/>
                  <a:gd name="connsiteY76" fmla="*/ 1224117 h 1509906"/>
                  <a:gd name="connsiteX77" fmla="*/ 351084 w 1034979"/>
                  <a:gd name="connsiteY77" fmla="*/ 1231737 h 1509906"/>
                  <a:gd name="connsiteX78" fmla="*/ 356799 w 1034979"/>
                  <a:gd name="connsiteY78" fmla="*/ 1235547 h 1509906"/>
                  <a:gd name="connsiteX79" fmla="*/ 360609 w 1034979"/>
                  <a:gd name="connsiteY79" fmla="*/ 1241262 h 1509906"/>
                  <a:gd name="connsiteX80" fmla="*/ 366324 w 1034979"/>
                  <a:gd name="connsiteY80" fmla="*/ 1252692 h 1509906"/>
                  <a:gd name="connsiteX81" fmla="*/ 362514 w 1034979"/>
                  <a:gd name="connsiteY81" fmla="*/ 1279362 h 1509906"/>
                  <a:gd name="connsiteX82" fmla="*/ 358704 w 1034979"/>
                  <a:gd name="connsiteY82" fmla="*/ 1285077 h 1509906"/>
                  <a:gd name="connsiteX83" fmla="*/ 356799 w 1034979"/>
                  <a:gd name="connsiteY83" fmla="*/ 1290792 h 1509906"/>
                  <a:gd name="connsiteX84" fmla="*/ 352989 w 1034979"/>
                  <a:gd name="connsiteY84" fmla="*/ 1296507 h 1509906"/>
                  <a:gd name="connsiteX85" fmla="*/ 351084 w 1034979"/>
                  <a:gd name="connsiteY85" fmla="*/ 1302222 h 1509906"/>
                  <a:gd name="connsiteX86" fmla="*/ 347274 w 1034979"/>
                  <a:gd name="connsiteY86" fmla="*/ 1307937 h 1509906"/>
                  <a:gd name="connsiteX87" fmla="*/ 330129 w 1034979"/>
                  <a:gd name="connsiteY87" fmla="*/ 1374612 h 1509906"/>
                  <a:gd name="connsiteX88" fmla="*/ 328224 w 1034979"/>
                  <a:gd name="connsiteY88" fmla="*/ 1426047 h 1509906"/>
                  <a:gd name="connsiteX89" fmla="*/ 330129 w 1034979"/>
                  <a:gd name="connsiteY89" fmla="*/ 1450812 h 1509906"/>
                  <a:gd name="connsiteX90" fmla="*/ 332034 w 1034979"/>
                  <a:gd name="connsiteY90" fmla="*/ 1456527 h 1509906"/>
                  <a:gd name="connsiteX91" fmla="*/ 335844 w 1034979"/>
                  <a:gd name="connsiteY91" fmla="*/ 1460337 h 1509906"/>
                  <a:gd name="connsiteX92" fmla="*/ 364419 w 1034979"/>
                  <a:gd name="connsiteY92" fmla="*/ 1506057 h 1509906"/>
                  <a:gd name="connsiteX93" fmla="*/ 387279 w 1034979"/>
                  <a:gd name="connsiteY93" fmla="*/ 1507962 h 1509906"/>
                  <a:gd name="connsiteX94" fmla="*/ 392994 w 1034979"/>
                  <a:gd name="connsiteY94" fmla="*/ 1502247 h 1509906"/>
                  <a:gd name="connsiteX95" fmla="*/ 394899 w 1034979"/>
                  <a:gd name="connsiteY95" fmla="*/ 1490817 h 1509906"/>
                  <a:gd name="connsiteX96" fmla="*/ 396804 w 1034979"/>
                  <a:gd name="connsiteY96" fmla="*/ 1485102 h 1509906"/>
                  <a:gd name="connsiteX97" fmla="*/ 398709 w 1034979"/>
                  <a:gd name="connsiteY97" fmla="*/ 1467957 h 1509906"/>
                  <a:gd name="connsiteX98" fmla="*/ 400614 w 1034979"/>
                  <a:gd name="connsiteY98" fmla="*/ 1454622 h 1509906"/>
                  <a:gd name="connsiteX99" fmla="*/ 404424 w 1034979"/>
                  <a:gd name="connsiteY99" fmla="*/ 1397472 h 1509906"/>
                  <a:gd name="connsiteX100" fmla="*/ 410139 w 1034979"/>
                  <a:gd name="connsiteY100" fmla="*/ 1386042 h 1509906"/>
                  <a:gd name="connsiteX101" fmla="*/ 413949 w 1034979"/>
                  <a:gd name="connsiteY101" fmla="*/ 1372707 h 1509906"/>
                  <a:gd name="connsiteX102" fmla="*/ 415854 w 1034979"/>
                  <a:gd name="connsiteY102" fmla="*/ 1366992 h 1509906"/>
                  <a:gd name="connsiteX103" fmla="*/ 417759 w 1034979"/>
                  <a:gd name="connsiteY103" fmla="*/ 1353657 h 1509906"/>
                  <a:gd name="connsiteX104" fmla="*/ 421569 w 1034979"/>
                  <a:gd name="connsiteY104" fmla="*/ 1342227 h 1509906"/>
                  <a:gd name="connsiteX105" fmla="*/ 427284 w 1034979"/>
                  <a:gd name="connsiteY105" fmla="*/ 1328892 h 1509906"/>
                  <a:gd name="connsiteX106" fmla="*/ 436809 w 1034979"/>
                  <a:gd name="connsiteY106" fmla="*/ 1317462 h 1509906"/>
                  <a:gd name="connsiteX107" fmla="*/ 450144 w 1034979"/>
                  <a:gd name="connsiteY107" fmla="*/ 1302222 h 1509906"/>
                  <a:gd name="connsiteX108" fmla="*/ 457764 w 1034979"/>
                  <a:gd name="connsiteY108" fmla="*/ 1290792 h 1509906"/>
                  <a:gd name="connsiteX109" fmla="*/ 461574 w 1034979"/>
                  <a:gd name="connsiteY109" fmla="*/ 1279362 h 1509906"/>
                  <a:gd name="connsiteX110" fmla="*/ 465384 w 1034979"/>
                  <a:gd name="connsiteY110" fmla="*/ 1264122 h 1509906"/>
                  <a:gd name="connsiteX111" fmla="*/ 467289 w 1034979"/>
                  <a:gd name="connsiteY111" fmla="*/ 1258407 h 1509906"/>
                  <a:gd name="connsiteX112" fmla="*/ 535869 w 1034979"/>
                  <a:gd name="connsiteY112" fmla="*/ 1243167 h 1509906"/>
                  <a:gd name="connsiteX113" fmla="*/ 541584 w 1034979"/>
                  <a:gd name="connsiteY113" fmla="*/ 1241262 h 1509906"/>
                  <a:gd name="connsiteX114" fmla="*/ 547299 w 1034979"/>
                  <a:gd name="connsiteY114" fmla="*/ 1239357 h 1509906"/>
                  <a:gd name="connsiteX115" fmla="*/ 554919 w 1034979"/>
                  <a:gd name="connsiteY115" fmla="*/ 1237452 h 1509906"/>
                  <a:gd name="connsiteX116" fmla="*/ 573969 w 1034979"/>
                  <a:gd name="connsiteY116" fmla="*/ 1229832 h 1509906"/>
                  <a:gd name="connsiteX117" fmla="*/ 585399 w 1034979"/>
                  <a:gd name="connsiteY117" fmla="*/ 1226022 h 1509906"/>
                  <a:gd name="connsiteX118" fmla="*/ 720654 w 1034979"/>
                  <a:gd name="connsiteY118" fmla="*/ 1309842 h 1509906"/>
                  <a:gd name="connsiteX119" fmla="*/ 733989 w 1034979"/>
                  <a:gd name="connsiteY119" fmla="*/ 1319367 h 1509906"/>
                  <a:gd name="connsiteX120" fmla="*/ 743514 w 1034979"/>
                  <a:gd name="connsiteY120" fmla="*/ 1321272 h 1509906"/>
                  <a:gd name="connsiteX121" fmla="*/ 749229 w 1034979"/>
                  <a:gd name="connsiteY121" fmla="*/ 1323177 h 1509906"/>
                  <a:gd name="connsiteX122" fmla="*/ 762564 w 1034979"/>
                  <a:gd name="connsiteY122" fmla="*/ 1328892 h 1509906"/>
                  <a:gd name="connsiteX123" fmla="*/ 777804 w 1034979"/>
                  <a:gd name="connsiteY123" fmla="*/ 1326987 h 1509906"/>
                  <a:gd name="connsiteX124" fmla="*/ 789234 w 1034979"/>
                  <a:gd name="connsiteY124" fmla="*/ 1321272 h 1509906"/>
                  <a:gd name="connsiteX125" fmla="*/ 794949 w 1034979"/>
                  <a:gd name="connsiteY125" fmla="*/ 1319367 h 1509906"/>
                  <a:gd name="connsiteX126" fmla="*/ 802569 w 1034979"/>
                  <a:gd name="connsiteY126" fmla="*/ 1302222 h 1509906"/>
                  <a:gd name="connsiteX127" fmla="*/ 800664 w 1034979"/>
                  <a:gd name="connsiteY127" fmla="*/ 1277457 h 1509906"/>
                  <a:gd name="connsiteX128" fmla="*/ 798759 w 1034979"/>
                  <a:gd name="connsiteY128" fmla="*/ 1271742 h 1509906"/>
                  <a:gd name="connsiteX129" fmla="*/ 796854 w 1034979"/>
                  <a:gd name="connsiteY129" fmla="*/ 1264122 h 1509906"/>
                  <a:gd name="connsiteX130" fmla="*/ 783519 w 1034979"/>
                  <a:gd name="connsiteY130" fmla="*/ 1246977 h 1509906"/>
                  <a:gd name="connsiteX131" fmla="*/ 773994 w 1034979"/>
                  <a:gd name="connsiteY131" fmla="*/ 1241262 h 1509906"/>
                  <a:gd name="connsiteX132" fmla="*/ 648264 w 1034979"/>
                  <a:gd name="connsiteY132" fmla="*/ 1149822 h 1509906"/>
                  <a:gd name="connsiteX133" fmla="*/ 644454 w 1034979"/>
                  <a:gd name="connsiteY133" fmla="*/ 1132677 h 1509906"/>
                  <a:gd name="connsiteX134" fmla="*/ 646359 w 1034979"/>
                  <a:gd name="connsiteY134" fmla="*/ 1125057 h 1509906"/>
                  <a:gd name="connsiteX135" fmla="*/ 650169 w 1034979"/>
                  <a:gd name="connsiteY135" fmla="*/ 1107912 h 1509906"/>
                  <a:gd name="connsiteX136" fmla="*/ 653979 w 1034979"/>
                  <a:gd name="connsiteY136" fmla="*/ 1102197 h 1509906"/>
                  <a:gd name="connsiteX137" fmla="*/ 655884 w 1034979"/>
                  <a:gd name="connsiteY137" fmla="*/ 1096482 h 1509906"/>
                  <a:gd name="connsiteX138" fmla="*/ 661599 w 1034979"/>
                  <a:gd name="connsiteY138" fmla="*/ 1094577 h 1509906"/>
                  <a:gd name="connsiteX139" fmla="*/ 671124 w 1034979"/>
                  <a:gd name="connsiteY139" fmla="*/ 1083147 h 1509906"/>
                  <a:gd name="connsiteX140" fmla="*/ 724464 w 1034979"/>
                  <a:gd name="connsiteY140" fmla="*/ 1075527 h 1509906"/>
                  <a:gd name="connsiteX141" fmla="*/ 842574 w 1034979"/>
                  <a:gd name="connsiteY141" fmla="*/ 1077432 h 1509906"/>
                  <a:gd name="connsiteX142" fmla="*/ 871149 w 1034979"/>
                  <a:gd name="connsiteY142" fmla="*/ 1079337 h 1509906"/>
                  <a:gd name="connsiteX143" fmla="*/ 899724 w 1034979"/>
                  <a:gd name="connsiteY143" fmla="*/ 1085052 h 1509906"/>
                  <a:gd name="connsiteX144" fmla="*/ 922584 w 1034979"/>
                  <a:gd name="connsiteY144" fmla="*/ 1088862 h 1509906"/>
                  <a:gd name="connsiteX145" fmla="*/ 951159 w 1034979"/>
                  <a:gd name="connsiteY145" fmla="*/ 1094577 h 1509906"/>
                  <a:gd name="connsiteX146" fmla="*/ 956874 w 1034979"/>
                  <a:gd name="connsiteY146" fmla="*/ 1094577 h 1509906"/>
                  <a:gd name="connsiteX147" fmla="*/ 1002594 w 1034979"/>
                  <a:gd name="connsiteY147" fmla="*/ 1092672 h 1509906"/>
                  <a:gd name="connsiteX148" fmla="*/ 1031169 w 1034979"/>
                  <a:gd name="connsiteY148" fmla="*/ 1085052 h 1509906"/>
                  <a:gd name="connsiteX149" fmla="*/ 1034979 w 1034979"/>
                  <a:gd name="connsiteY149" fmla="*/ 1079337 h 1509906"/>
                  <a:gd name="connsiteX150" fmla="*/ 1033074 w 1034979"/>
                  <a:gd name="connsiteY150" fmla="*/ 1060287 h 1509906"/>
                  <a:gd name="connsiteX151" fmla="*/ 1027359 w 1034979"/>
                  <a:gd name="connsiteY151" fmla="*/ 1056477 h 1509906"/>
                  <a:gd name="connsiteX152" fmla="*/ 1012119 w 1034979"/>
                  <a:gd name="connsiteY152" fmla="*/ 1054572 h 1509906"/>
                  <a:gd name="connsiteX153" fmla="*/ 1006404 w 1034979"/>
                  <a:gd name="connsiteY153" fmla="*/ 1052667 h 1509906"/>
                  <a:gd name="connsiteX154" fmla="*/ 998784 w 1034979"/>
                  <a:gd name="connsiteY154" fmla="*/ 1050762 h 1509906"/>
                  <a:gd name="connsiteX155" fmla="*/ 987354 w 1034979"/>
                  <a:gd name="connsiteY155" fmla="*/ 1043142 h 1509906"/>
                  <a:gd name="connsiteX156" fmla="*/ 975924 w 1034979"/>
                  <a:gd name="connsiteY156" fmla="*/ 1039332 h 1509906"/>
                  <a:gd name="connsiteX157" fmla="*/ 970209 w 1034979"/>
                  <a:gd name="connsiteY157" fmla="*/ 1037427 h 1509906"/>
                  <a:gd name="connsiteX158" fmla="*/ 962589 w 1034979"/>
                  <a:gd name="connsiteY158" fmla="*/ 1035522 h 1509906"/>
                  <a:gd name="connsiteX159" fmla="*/ 956874 w 1034979"/>
                  <a:gd name="connsiteY159" fmla="*/ 1033617 h 1509906"/>
                  <a:gd name="connsiteX160" fmla="*/ 935919 w 1034979"/>
                  <a:gd name="connsiteY160" fmla="*/ 1027902 h 1509906"/>
                  <a:gd name="connsiteX161" fmla="*/ 930204 w 1034979"/>
                  <a:gd name="connsiteY161" fmla="*/ 1025997 h 1509906"/>
                  <a:gd name="connsiteX162" fmla="*/ 825429 w 1034979"/>
                  <a:gd name="connsiteY162" fmla="*/ 1027902 h 1509906"/>
                  <a:gd name="connsiteX163" fmla="*/ 819714 w 1034979"/>
                  <a:gd name="connsiteY163" fmla="*/ 1029807 h 1509906"/>
                  <a:gd name="connsiteX164" fmla="*/ 730179 w 1034979"/>
                  <a:gd name="connsiteY164" fmla="*/ 1031712 h 1509906"/>
                  <a:gd name="connsiteX165" fmla="*/ 716844 w 1034979"/>
                  <a:gd name="connsiteY165" fmla="*/ 1035522 h 1509906"/>
                  <a:gd name="connsiteX166" fmla="*/ 695889 w 1034979"/>
                  <a:gd name="connsiteY166" fmla="*/ 1037427 h 1509906"/>
                  <a:gd name="connsiteX167" fmla="*/ 669219 w 1034979"/>
                  <a:gd name="connsiteY167" fmla="*/ 1039332 h 1509906"/>
                  <a:gd name="connsiteX168" fmla="*/ 669219 w 1034979"/>
                  <a:gd name="connsiteY168" fmla="*/ 1039332 h 1509906"/>
                  <a:gd name="connsiteX169" fmla="*/ 646359 w 1034979"/>
                  <a:gd name="connsiteY169" fmla="*/ 1043142 h 1509906"/>
                  <a:gd name="connsiteX170" fmla="*/ 642549 w 1034979"/>
                  <a:gd name="connsiteY170" fmla="*/ 1031712 h 1509906"/>
                  <a:gd name="connsiteX171" fmla="*/ 640644 w 1034979"/>
                  <a:gd name="connsiteY171" fmla="*/ 1025997 h 1509906"/>
                  <a:gd name="connsiteX172" fmla="*/ 642549 w 1034979"/>
                  <a:gd name="connsiteY172" fmla="*/ 1008852 h 1509906"/>
                  <a:gd name="connsiteX173" fmla="*/ 644454 w 1034979"/>
                  <a:gd name="connsiteY173" fmla="*/ 1003137 h 1509906"/>
                  <a:gd name="connsiteX174" fmla="*/ 661599 w 1034979"/>
                  <a:gd name="connsiteY174" fmla="*/ 993612 h 1509906"/>
                  <a:gd name="connsiteX175" fmla="*/ 673029 w 1034979"/>
                  <a:gd name="connsiteY175" fmla="*/ 985992 h 1509906"/>
                  <a:gd name="connsiteX176" fmla="*/ 674934 w 1034979"/>
                  <a:gd name="connsiteY176" fmla="*/ 980277 h 1509906"/>
                  <a:gd name="connsiteX177" fmla="*/ 680649 w 1034979"/>
                  <a:gd name="connsiteY177" fmla="*/ 978372 h 1509906"/>
                  <a:gd name="connsiteX178" fmla="*/ 686364 w 1034979"/>
                  <a:gd name="connsiteY178" fmla="*/ 974562 h 1509906"/>
                  <a:gd name="connsiteX179" fmla="*/ 695889 w 1034979"/>
                  <a:gd name="connsiteY179" fmla="*/ 965037 h 1509906"/>
                  <a:gd name="connsiteX180" fmla="*/ 705414 w 1034979"/>
                  <a:gd name="connsiteY180" fmla="*/ 953607 h 1509906"/>
                  <a:gd name="connsiteX181" fmla="*/ 716844 w 1034979"/>
                  <a:gd name="connsiteY181" fmla="*/ 945987 h 1509906"/>
                  <a:gd name="connsiteX182" fmla="*/ 732084 w 1034979"/>
                  <a:gd name="connsiteY182" fmla="*/ 932652 h 1509906"/>
                  <a:gd name="connsiteX183" fmla="*/ 741609 w 1034979"/>
                  <a:gd name="connsiteY183" fmla="*/ 921222 h 1509906"/>
                  <a:gd name="connsiteX184" fmla="*/ 753039 w 1034979"/>
                  <a:gd name="connsiteY184" fmla="*/ 911697 h 1509906"/>
                  <a:gd name="connsiteX185" fmla="*/ 758754 w 1034979"/>
                  <a:gd name="connsiteY185" fmla="*/ 900267 h 1509906"/>
                  <a:gd name="connsiteX186" fmla="*/ 760659 w 1034979"/>
                  <a:gd name="connsiteY186" fmla="*/ 894552 h 1509906"/>
                  <a:gd name="connsiteX187" fmla="*/ 766374 w 1034979"/>
                  <a:gd name="connsiteY187" fmla="*/ 883122 h 1509906"/>
                  <a:gd name="connsiteX188" fmla="*/ 764469 w 1034979"/>
                  <a:gd name="connsiteY188" fmla="*/ 867882 h 1509906"/>
                  <a:gd name="connsiteX189" fmla="*/ 758754 w 1034979"/>
                  <a:gd name="connsiteY189" fmla="*/ 865977 h 1509906"/>
                  <a:gd name="connsiteX190" fmla="*/ 737799 w 1034979"/>
                  <a:gd name="connsiteY190" fmla="*/ 867882 h 1509906"/>
                  <a:gd name="connsiteX191" fmla="*/ 732084 w 1034979"/>
                  <a:gd name="connsiteY191" fmla="*/ 871692 h 1509906"/>
                  <a:gd name="connsiteX192" fmla="*/ 720654 w 1034979"/>
                  <a:gd name="connsiteY192" fmla="*/ 875502 h 1509906"/>
                  <a:gd name="connsiteX193" fmla="*/ 716844 w 1034979"/>
                  <a:gd name="connsiteY193" fmla="*/ 881217 h 1509906"/>
                  <a:gd name="connsiteX194" fmla="*/ 711129 w 1034979"/>
                  <a:gd name="connsiteY194" fmla="*/ 883122 h 1509906"/>
                  <a:gd name="connsiteX195" fmla="*/ 705414 w 1034979"/>
                  <a:gd name="connsiteY195" fmla="*/ 886932 h 1509906"/>
                  <a:gd name="connsiteX196" fmla="*/ 699699 w 1034979"/>
                  <a:gd name="connsiteY196" fmla="*/ 892647 h 1509906"/>
                  <a:gd name="connsiteX197" fmla="*/ 692079 w 1034979"/>
                  <a:gd name="connsiteY197" fmla="*/ 896457 h 1509906"/>
                  <a:gd name="connsiteX198" fmla="*/ 650169 w 1034979"/>
                  <a:gd name="connsiteY198" fmla="*/ 925032 h 1509906"/>
                  <a:gd name="connsiteX199" fmla="*/ 636834 w 1034979"/>
                  <a:gd name="connsiteY199" fmla="*/ 936462 h 1509906"/>
                  <a:gd name="connsiteX200" fmla="*/ 627309 w 1034979"/>
                  <a:gd name="connsiteY200" fmla="*/ 953607 h 1509906"/>
                  <a:gd name="connsiteX201" fmla="*/ 602544 w 1034979"/>
                  <a:gd name="connsiteY201" fmla="*/ 959322 h 1509906"/>
                  <a:gd name="connsiteX202" fmla="*/ 589209 w 1034979"/>
                  <a:gd name="connsiteY202" fmla="*/ 963132 h 1509906"/>
                  <a:gd name="connsiteX203" fmla="*/ 573969 w 1034979"/>
                  <a:gd name="connsiteY203" fmla="*/ 961227 h 1509906"/>
                  <a:gd name="connsiteX204" fmla="*/ 562539 w 1034979"/>
                  <a:gd name="connsiteY204" fmla="*/ 957417 h 1509906"/>
                  <a:gd name="connsiteX205" fmla="*/ 551109 w 1034979"/>
                  <a:gd name="connsiteY205" fmla="*/ 953607 h 1509906"/>
                  <a:gd name="connsiteX206" fmla="*/ 539679 w 1034979"/>
                  <a:gd name="connsiteY206" fmla="*/ 949797 h 1509906"/>
                  <a:gd name="connsiteX207" fmla="*/ 533964 w 1034979"/>
                  <a:gd name="connsiteY207" fmla="*/ 947892 h 1509906"/>
                  <a:gd name="connsiteX208" fmla="*/ 528249 w 1034979"/>
                  <a:gd name="connsiteY208" fmla="*/ 944082 h 1509906"/>
                  <a:gd name="connsiteX209" fmla="*/ 516819 w 1034979"/>
                  <a:gd name="connsiteY209" fmla="*/ 938367 h 1509906"/>
                  <a:gd name="connsiteX210" fmla="*/ 509199 w 1034979"/>
                  <a:gd name="connsiteY210" fmla="*/ 926937 h 1509906"/>
                  <a:gd name="connsiteX211" fmla="*/ 505389 w 1034979"/>
                  <a:gd name="connsiteY211" fmla="*/ 905982 h 1509906"/>
                  <a:gd name="connsiteX212" fmla="*/ 507294 w 1034979"/>
                  <a:gd name="connsiteY212" fmla="*/ 841212 h 1509906"/>
                  <a:gd name="connsiteX213" fmla="*/ 503484 w 1034979"/>
                  <a:gd name="connsiteY213" fmla="*/ 351627 h 1509906"/>
                  <a:gd name="connsiteX214" fmla="*/ 499674 w 1034979"/>
                  <a:gd name="connsiteY214" fmla="*/ 60162 h 1509906"/>
                  <a:gd name="connsiteX215" fmla="*/ 490149 w 1034979"/>
                  <a:gd name="connsiteY215" fmla="*/ 33492 h 1509906"/>
                  <a:gd name="connsiteX216" fmla="*/ 488244 w 1034979"/>
                  <a:gd name="connsiteY216" fmla="*/ 27777 h 1509906"/>
                  <a:gd name="connsiteX217" fmla="*/ 484434 w 1034979"/>
                  <a:gd name="connsiteY217" fmla="*/ 22062 h 1509906"/>
                  <a:gd name="connsiteX218" fmla="*/ 478719 w 1034979"/>
                  <a:gd name="connsiteY218" fmla="*/ 10632 h 1509906"/>
                  <a:gd name="connsiteX219" fmla="*/ 473004 w 1034979"/>
                  <a:gd name="connsiteY219" fmla="*/ 6822 h 1509906"/>
                  <a:gd name="connsiteX220" fmla="*/ 469194 w 1034979"/>
                  <a:gd name="connsiteY220" fmla="*/ 1107 h 1509906"/>
                  <a:gd name="connsiteX221" fmla="*/ 429189 w 1034979"/>
                  <a:gd name="connsiteY221" fmla="*/ 4917 h 1509906"/>
                  <a:gd name="connsiteX222" fmla="*/ 421569 w 1034979"/>
                  <a:gd name="connsiteY222" fmla="*/ 16347 h 1509906"/>
                  <a:gd name="connsiteX223" fmla="*/ 417759 w 1034979"/>
                  <a:gd name="connsiteY223" fmla="*/ 22062 h 1509906"/>
                  <a:gd name="connsiteX224" fmla="*/ 419664 w 1034979"/>
                  <a:gd name="connsiteY224" fmla="*/ 54447 h 1509906"/>
                  <a:gd name="connsiteX225" fmla="*/ 423474 w 1034979"/>
                  <a:gd name="connsiteY225" fmla="*/ 65877 h 1509906"/>
                  <a:gd name="connsiteX226" fmla="*/ 425379 w 1034979"/>
                  <a:gd name="connsiteY226" fmla="*/ 71592 h 1509906"/>
                  <a:gd name="connsiteX227" fmla="*/ 425379 w 1034979"/>
                  <a:gd name="connsiteY227" fmla="*/ 77307 h 1509906"/>
                  <a:gd name="connsiteX228" fmla="*/ 429189 w 1034979"/>
                  <a:gd name="connsiteY228" fmla="*/ 231612 h 1509906"/>
                  <a:gd name="connsiteX229" fmla="*/ 440619 w 1034979"/>
                  <a:gd name="connsiteY229" fmla="*/ 414492 h 1509906"/>
                  <a:gd name="connsiteX230" fmla="*/ 425379 w 1034979"/>
                  <a:gd name="connsiteY230" fmla="*/ 711672 h 1509906"/>
                  <a:gd name="connsiteX231" fmla="*/ 425173 w 1034979"/>
                  <a:gd name="connsiteY231" fmla="*/ 765165 h 1509906"/>
                  <a:gd name="connsiteX232" fmla="*/ 421363 w 1034979"/>
                  <a:gd name="connsiteY232" fmla="*/ 844096 h 1509906"/>
                  <a:gd name="connsiteX233" fmla="*/ 425379 w 1034979"/>
                  <a:gd name="connsiteY233" fmla="*/ 894552 h 1509906"/>
                  <a:gd name="connsiteX234" fmla="*/ 423474 w 1034979"/>
                  <a:gd name="connsiteY234" fmla="*/ 921222 h 1509906"/>
                  <a:gd name="connsiteX235" fmla="*/ 417759 w 1034979"/>
                  <a:gd name="connsiteY235" fmla="*/ 923127 h 1509906"/>
                  <a:gd name="connsiteX236" fmla="*/ 412044 w 1034979"/>
                  <a:gd name="connsiteY236" fmla="*/ 926937 h 1509906"/>
                  <a:gd name="connsiteX237" fmla="*/ 421569 w 1034979"/>
                  <a:gd name="connsiteY237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126294 w 1034979"/>
                  <a:gd name="connsiteY56" fmla="*/ 1128867 h 1509906"/>
                  <a:gd name="connsiteX57" fmla="*/ 88194 w 1034979"/>
                  <a:gd name="connsiteY57" fmla="*/ 1138392 h 1509906"/>
                  <a:gd name="connsiteX58" fmla="*/ 82479 w 1034979"/>
                  <a:gd name="connsiteY58" fmla="*/ 1140297 h 1509906"/>
                  <a:gd name="connsiteX59" fmla="*/ 76764 w 1034979"/>
                  <a:gd name="connsiteY59" fmla="*/ 1144107 h 1509906"/>
                  <a:gd name="connsiteX60" fmla="*/ 65334 w 1034979"/>
                  <a:gd name="connsiteY60" fmla="*/ 1146012 h 1509906"/>
                  <a:gd name="connsiteX61" fmla="*/ 27234 w 1034979"/>
                  <a:gd name="connsiteY61" fmla="*/ 1147917 h 1509906"/>
                  <a:gd name="connsiteX62" fmla="*/ 15804 w 1034979"/>
                  <a:gd name="connsiteY62" fmla="*/ 1153632 h 1509906"/>
                  <a:gd name="connsiteX63" fmla="*/ 6279 w 1034979"/>
                  <a:gd name="connsiteY63" fmla="*/ 1163157 h 1509906"/>
                  <a:gd name="connsiteX64" fmla="*/ 4374 w 1034979"/>
                  <a:gd name="connsiteY64" fmla="*/ 1168872 h 1509906"/>
                  <a:gd name="connsiteX65" fmla="*/ 564 w 1034979"/>
                  <a:gd name="connsiteY65" fmla="*/ 1174587 h 1509906"/>
                  <a:gd name="connsiteX66" fmla="*/ 6279 w 1034979"/>
                  <a:gd name="connsiteY66" fmla="*/ 1206972 h 1509906"/>
                  <a:gd name="connsiteX67" fmla="*/ 11994 w 1034979"/>
                  <a:gd name="connsiteY67" fmla="*/ 1210782 h 1509906"/>
                  <a:gd name="connsiteX68" fmla="*/ 17709 w 1034979"/>
                  <a:gd name="connsiteY68" fmla="*/ 1212687 h 1509906"/>
                  <a:gd name="connsiteX69" fmla="*/ 145344 w 1034979"/>
                  <a:gd name="connsiteY69" fmla="*/ 1210782 h 1509906"/>
                  <a:gd name="connsiteX70" fmla="*/ 152964 w 1034979"/>
                  <a:gd name="connsiteY70" fmla="*/ 1208877 h 1509906"/>
                  <a:gd name="connsiteX71" fmla="*/ 303459 w 1034979"/>
                  <a:gd name="connsiteY71" fmla="*/ 1203162 h 1509906"/>
                  <a:gd name="connsiteX72" fmla="*/ 318699 w 1034979"/>
                  <a:gd name="connsiteY72" fmla="*/ 1210782 h 1509906"/>
                  <a:gd name="connsiteX73" fmla="*/ 330129 w 1034979"/>
                  <a:gd name="connsiteY73" fmla="*/ 1216497 h 1509906"/>
                  <a:gd name="connsiteX74" fmla="*/ 333939 w 1034979"/>
                  <a:gd name="connsiteY74" fmla="*/ 1222212 h 1509906"/>
                  <a:gd name="connsiteX75" fmla="*/ 339654 w 1034979"/>
                  <a:gd name="connsiteY75" fmla="*/ 1224117 h 1509906"/>
                  <a:gd name="connsiteX76" fmla="*/ 351084 w 1034979"/>
                  <a:gd name="connsiteY76" fmla="*/ 1231737 h 1509906"/>
                  <a:gd name="connsiteX77" fmla="*/ 356799 w 1034979"/>
                  <a:gd name="connsiteY77" fmla="*/ 1235547 h 1509906"/>
                  <a:gd name="connsiteX78" fmla="*/ 360609 w 1034979"/>
                  <a:gd name="connsiteY78" fmla="*/ 1241262 h 1509906"/>
                  <a:gd name="connsiteX79" fmla="*/ 366324 w 1034979"/>
                  <a:gd name="connsiteY79" fmla="*/ 1252692 h 1509906"/>
                  <a:gd name="connsiteX80" fmla="*/ 362514 w 1034979"/>
                  <a:gd name="connsiteY80" fmla="*/ 1279362 h 1509906"/>
                  <a:gd name="connsiteX81" fmla="*/ 358704 w 1034979"/>
                  <a:gd name="connsiteY81" fmla="*/ 1285077 h 1509906"/>
                  <a:gd name="connsiteX82" fmla="*/ 356799 w 1034979"/>
                  <a:gd name="connsiteY82" fmla="*/ 1290792 h 1509906"/>
                  <a:gd name="connsiteX83" fmla="*/ 352989 w 1034979"/>
                  <a:gd name="connsiteY83" fmla="*/ 1296507 h 1509906"/>
                  <a:gd name="connsiteX84" fmla="*/ 351084 w 1034979"/>
                  <a:gd name="connsiteY84" fmla="*/ 1302222 h 1509906"/>
                  <a:gd name="connsiteX85" fmla="*/ 347274 w 1034979"/>
                  <a:gd name="connsiteY85" fmla="*/ 1307937 h 1509906"/>
                  <a:gd name="connsiteX86" fmla="*/ 330129 w 1034979"/>
                  <a:gd name="connsiteY86" fmla="*/ 1374612 h 1509906"/>
                  <a:gd name="connsiteX87" fmla="*/ 328224 w 1034979"/>
                  <a:gd name="connsiteY87" fmla="*/ 1426047 h 1509906"/>
                  <a:gd name="connsiteX88" fmla="*/ 330129 w 1034979"/>
                  <a:gd name="connsiteY88" fmla="*/ 1450812 h 1509906"/>
                  <a:gd name="connsiteX89" fmla="*/ 332034 w 1034979"/>
                  <a:gd name="connsiteY89" fmla="*/ 1456527 h 1509906"/>
                  <a:gd name="connsiteX90" fmla="*/ 335844 w 1034979"/>
                  <a:gd name="connsiteY90" fmla="*/ 1460337 h 1509906"/>
                  <a:gd name="connsiteX91" fmla="*/ 364419 w 1034979"/>
                  <a:gd name="connsiteY91" fmla="*/ 1506057 h 1509906"/>
                  <a:gd name="connsiteX92" fmla="*/ 387279 w 1034979"/>
                  <a:gd name="connsiteY92" fmla="*/ 1507962 h 1509906"/>
                  <a:gd name="connsiteX93" fmla="*/ 392994 w 1034979"/>
                  <a:gd name="connsiteY93" fmla="*/ 1502247 h 1509906"/>
                  <a:gd name="connsiteX94" fmla="*/ 394899 w 1034979"/>
                  <a:gd name="connsiteY94" fmla="*/ 1490817 h 1509906"/>
                  <a:gd name="connsiteX95" fmla="*/ 396804 w 1034979"/>
                  <a:gd name="connsiteY95" fmla="*/ 1485102 h 1509906"/>
                  <a:gd name="connsiteX96" fmla="*/ 398709 w 1034979"/>
                  <a:gd name="connsiteY96" fmla="*/ 1467957 h 1509906"/>
                  <a:gd name="connsiteX97" fmla="*/ 400614 w 1034979"/>
                  <a:gd name="connsiteY97" fmla="*/ 1454622 h 1509906"/>
                  <a:gd name="connsiteX98" fmla="*/ 404424 w 1034979"/>
                  <a:gd name="connsiteY98" fmla="*/ 1397472 h 1509906"/>
                  <a:gd name="connsiteX99" fmla="*/ 410139 w 1034979"/>
                  <a:gd name="connsiteY99" fmla="*/ 1386042 h 1509906"/>
                  <a:gd name="connsiteX100" fmla="*/ 413949 w 1034979"/>
                  <a:gd name="connsiteY100" fmla="*/ 1372707 h 1509906"/>
                  <a:gd name="connsiteX101" fmla="*/ 415854 w 1034979"/>
                  <a:gd name="connsiteY101" fmla="*/ 1366992 h 1509906"/>
                  <a:gd name="connsiteX102" fmla="*/ 417759 w 1034979"/>
                  <a:gd name="connsiteY102" fmla="*/ 1353657 h 1509906"/>
                  <a:gd name="connsiteX103" fmla="*/ 421569 w 1034979"/>
                  <a:gd name="connsiteY103" fmla="*/ 1342227 h 1509906"/>
                  <a:gd name="connsiteX104" fmla="*/ 427284 w 1034979"/>
                  <a:gd name="connsiteY104" fmla="*/ 1328892 h 1509906"/>
                  <a:gd name="connsiteX105" fmla="*/ 436809 w 1034979"/>
                  <a:gd name="connsiteY105" fmla="*/ 1317462 h 1509906"/>
                  <a:gd name="connsiteX106" fmla="*/ 450144 w 1034979"/>
                  <a:gd name="connsiteY106" fmla="*/ 1302222 h 1509906"/>
                  <a:gd name="connsiteX107" fmla="*/ 457764 w 1034979"/>
                  <a:gd name="connsiteY107" fmla="*/ 1290792 h 1509906"/>
                  <a:gd name="connsiteX108" fmla="*/ 461574 w 1034979"/>
                  <a:gd name="connsiteY108" fmla="*/ 1279362 h 1509906"/>
                  <a:gd name="connsiteX109" fmla="*/ 465384 w 1034979"/>
                  <a:gd name="connsiteY109" fmla="*/ 1264122 h 1509906"/>
                  <a:gd name="connsiteX110" fmla="*/ 467289 w 1034979"/>
                  <a:gd name="connsiteY110" fmla="*/ 1258407 h 1509906"/>
                  <a:gd name="connsiteX111" fmla="*/ 535869 w 1034979"/>
                  <a:gd name="connsiteY111" fmla="*/ 1243167 h 1509906"/>
                  <a:gd name="connsiteX112" fmla="*/ 541584 w 1034979"/>
                  <a:gd name="connsiteY112" fmla="*/ 1241262 h 1509906"/>
                  <a:gd name="connsiteX113" fmla="*/ 547299 w 1034979"/>
                  <a:gd name="connsiteY113" fmla="*/ 1239357 h 1509906"/>
                  <a:gd name="connsiteX114" fmla="*/ 554919 w 1034979"/>
                  <a:gd name="connsiteY114" fmla="*/ 1237452 h 1509906"/>
                  <a:gd name="connsiteX115" fmla="*/ 573969 w 1034979"/>
                  <a:gd name="connsiteY115" fmla="*/ 1229832 h 1509906"/>
                  <a:gd name="connsiteX116" fmla="*/ 585399 w 1034979"/>
                  <a:gd name="connsiteY116" fmla="*/ 1226022 h 1509906"/>
                  <a:gd name="connsiteX117" fmla="*/ 720654 w 1034979"/>
                  <a:gd name="connsiteY117" fmla="*/ 1309842 h 1509906"/>
                  <a:gd name="connsiteX118" fmla="*/ 733989 w 1034979"/>
                  <a:gd name="connsiteY118" fmla="*/ 1319367 h 1509906"/>
                  <a:gd name="connsiteX119" fmla="*/ 743514 w 1034979"/>
                  <a:gd name="connsiteY119" fmla="*/ 1321272 h 1509906"/>
                  <a:gd name="connsiteX120" fmla="*/ 749229 w 1034979"/>
                  <a:gd name="connsiteY120" fmla="*/ 1323177 h 1509906"/>
                  <a:gd name="connsiteX121" fmla="*/ 762564 w 1034979"/>
                  <a:gd name="connsiteY121" fmla="*/ 1328892 h 1509906"/>
                  <a:gd name="connsiteX122" fmla="*/ 777804 w 1034979"/>
                  <a:gd name="connsiteY122" fmla="*/ 1326987 h 1509906"/>
                  <a:gd name="connsiteX123" fmla="*/ 789234 w 1034979"/>
                  <a:gd name="connsiteY123" fmla="*/ 1321272 h 1509906"/>
                  <a:gd name="connsiteX124" fmla="*/ 794949 w 1034979"/>
                  <a:gd name="connsiteY124" fmla="*/ 1319367 h 1509906"/>
                  <a:gd name="connsiteX125" fmla="*/ 802569 w 1034979"/>
                  <a:gd name="connsiteY125" fmla="*/ 1302222 h 1509906"/>
                  <a:gd name="connsiteX126" fmla="*/ 800664 w 1034979"/>
                  <a:gd name="connsiteY126" fmla="*/ 1277457 h 1509906"/>
                  <a:gd name="connsiteX127" fmla="*/ 798759 w 1034979"/>
                  <a:gd name="connsiteY127" fmla="*/ 1271742 h 1509906"/>
                  <a:gd name="connsiteX128" fmla="*/ 796854 w 1034979"/>
                  <a:gd name="connsiteY128" fmla="*/ 1264122 h 1509906"/>
                  <a:gd name="connsiteX129" fmla="*/ 783519 w 1034979"/>
                  <a:gd name="connsiteY129" fmla="*/ 1246977 h 1509906"/>
                  <a:gd name="connsiteX130" fmla="*/ 773994 w 1034979"/>
                  <a:gd name="connsiteY130" fmla="*/ 1241262 h 1509906"/>
                  <a:gd name="connsiteX131" fmla="*/ 648264 w 1034979"/>
                  <a:gd name="connsiteY131" fmla="*/ 1149822 h 1509906"/>
                  <a:gd name="connsiteX132" fmla="*/ 644454 w 1034979"/>
                  <a:gd name="connsiteY132" fmla="*/ 1132677 h 1509906"/>
                  <a:gd name="connsiteX133" fmla="*/ 646359 w 1034979"/>
                  <a:gd name="connsiteY133" fmla="*/ 1125057 h 1509906"/>
                  <a:gd name="connsiteX134" fmla="*/ 650169 w 1034979"/>
                  <a:gd name="connsiteY134" fmla="*/ 1107912 h 1509906"/>
                  <a:gd name="connsiteX135" fmla="*/ 653979 w 1034979"/>
                  <a:gd name="connsiteY135" fmla="*/ 1102197 h 1509906"/>
                  <a:gd name="connsiteX136" fmla="*/ 655884 w 1034979"/>
                  <a:gd name="connsiteY136" fmla="*/ 1096482 h 1509906"/>
                  <a:gd name="connsiteX137" fmla="*/ 661599 w 1034979"/>
                  <a:gd name="connsiteY137" fmla="*/ 1094577 h 1509906"/>
                  <a:gd name="connsiteX138" fmla="*/ 671124 w 1034979"/>
                  <a:gd name="connsiteY138" fmla="*/ 1083147 h 1509906"/>
                  <a:gd name="connsiteX139" fmla="*/ 724464 w 1034979"/>
                  <a:gd name="connsiteY139" fmla="*/ 1075527 h 1509906"/>
                  <a:gd name="connsiteX140" fmla="*/ 842574 w 1034979"/>
                  <a:gd name="connsiteY140" fmla="*/ 1077432 h 1509906"/>
                  <a:gd name="connsiteX141" fmla="*/ 871149 w 1034979"/>
                  <a:gd name="connsiteY141" fmla="*/ 1079337 h 1509906"/>
                  <a:gd name="connsiteX142" fmla="*/ 899724 w 1034979"/>
                  <a:gd name="connsiteY142" fmla="*/ 1085052 h 1509906"/>
                  <a:gd name="connsiteX143" fmla="*/ 922584 w 1034979"/>
                  <a:gd name="connsiteY143" fmla="*/ 1088862 h 1509906"/>
                  <a:gd name="connsiteX144" fmla="*/ 951159 w 1034979"/>
                  <a:gd name="connsiteY144" fmla="*/ 1094577 h 1509906"/>
                  <a:gd name="connsiteX145" fmla="*/ 956874 w 1034979"/>
                  <a:gd name="connsiteY145" fmla="*/ 1094577 h 1509906"/>
                  <a:gd name="connsiteX146" fmla="*/ 1002594 w 1034979"/>
                  <a:gd name="connsiteY146" fmla="*/ 1092672 h 1509906"/>
                  <a:gd name="connsiteX147" fmla="*/ 1031169 w 1034979"/>
                  <a:gd name="connsiteY147" fmla="*/ 1085052 h 1509906"/>
                  <a:gd name="connsiteX148" fmla="*/ 1034979 w 1034979"/>
                  <a:gd name="connsiteY148" fmla="*/ 1079337 h 1509906"/>
                  <a:gd name="connsiteX149" fmla="*/ 1033074 w 1034979"/>
                  <a:gd name="connsiteY149" fmla="*/ 1060287 h 1509906"/>
                  <a:gd name="connsiteX150" fmla="*/ 1027359 w 1034979"/>
                  <a:gd name="connsiteY150" fmla="*/ 1056477 h 1509906"/>
                  <a:gd name="connsiteX151" fmla="*/ 1012119 w 1034979"/>
                  <a:gd name="connsiteY151" fmla="*/ 1054572 h 1509906"/>
                  <a:gd name="connsiteX152" fmla="*/ 1006404 w 1034979"/>
                  <a:gd name="connsiteY152" fmla="*/ 1052667 h 1509906"/>
                  <a:gd name="connsiteX153" fmla="*/ 998784 w 1034979"/>
                  <a:gd name="connsiteY153" fmla="*/ 1050762 h 1509906"/>
                  <a:gd name="connsiteX154" fmla="*/ 987354 w 1034979"/>
                  <a:gd name="connsiteY154" fmla="*/ 1043142 h 1509906"/>
                  <a:gd name="connsiteX155" fmla="*/ 975924 w 1034979"/>
                  <a:gd name="connsiteY155" fmla="*/ 1039332 h 1509906"/>
                  <a:gd name="connsiteX156" fmla="*/ 970209 w 1034979"/>
                  <a:gd name="connsiteY156" fmla="*/ 1037427 h 1509906"/>
                  <a:gd name="connsiteX157" fmla="*/ 962589 w 1034979"/>
                  <a:gd name="connsiteY157" fmla="*/ 1035522 h 1509906"/>
                  <a:gd name="connsiteX158" fmla="*/ 956874 w 1034979"/>
                  <a:gd name="connsiteY158" fmla="*/ 1033617 h 1509906"/>
                  <a:gd name="connsiteX159" fmla="*/ 935919 w 1034979"/>
                  <a:gd name="connsiteY159" fmla="*/ 1027902 h 1509906"/>
                  <a:gd name="connsiteX160" fmla="*/ 930204 w 1034979"/>
                  <a:gd name="connsiteY160" fmla="*/ 1025997 h 1509906"/>
                  <a:gd name="connsiteX161" fmla="*/ 825429 w 1034979"/>
                  <a:gd name="connsiteY161" fmla="*/ 1027902 h 1509906"/>
                  <a:gd name="connsiteX162" fmla="*/ 819714 w 1034979"/>
                  <a:gd name="connsiteY162" fmla="*/ 1029807 h 1509906"/>
                  <a:gd name="connsiteX163" fmla="*/ 730179 w 1034979"/>
                  <a:gd name="connsiteY163" fmla="*/ 1031712 h 1509906"/>
                  <a:gd name="connsiteX164" fmla="*/ 716844 w 1034979"/>
                  <a:gd name="connsiteY164" fmla="*/ 1035522 h 1509906"/>
                  <a:gd name="connsiteX165" fmla="*/ 695889 w 1034979"/>
                  <a:gd name="connsiteY165" fmla="*/ 1037427 h 1509906"/>
                  <a:gd name="connsiteX166" fmla="*/ 669219 w 1034979"/>
                  <a:gd name="connsiteY166" fmla="*/ 1039332 h 1509906"/>
                  <a:gd name="connsiteX167" fmla="*/ 669219 w 1034979"/>
                  <a:gd name="connsiteY167" fmla="*/ 1039332 h 1509906"/>
                  <a:gd name="connsiteX168" fmla="*/ 646359 w 1034979"/>
                  <a:gd name="connsiteY168" fmla="*/ 1043142 h 1509906"/>
                  <a:gd name="connsiteX169" fmla="*/ 642549 w 1034979"/>
                  <a:gd name="connsiteY169" fmla="*/ 1031712 h 1509906"/>
                  <a:gd name="connsiteX170" fmla="*/ 640644 w 1034979"/>
                  <a:gd name="connsiteY170" fmla="*/ 1025997 h 1509906"/>
                  <a:gd name="connsiteX171" fmla="*/ 642549 w 1034979"/>
                  <a:gd name="connsiteY171" fmla="*/ 1008852 h 1509906"/>
                  <a:gd name="connsiteX172" fmla="*/ 644454 w 1034979"/>
                  <a:gd name="connsiteY172" fmla="*/ 1003137 h 1509906"/>
                  <a:gd name="connsiteX173" fmla="*/ 661599 w 1034979"/>
                  <a:gd name="connsiteY173" fmla="*/ 993612 h 1509906"/>
                  <a:gd name="connsiteX174" fmla="*/ 673029 w 1034979"/>
                  <a:gd name="connsiteY174" fmla="*/ 985992 h 1509906"/>
                  <a:gd name="connsiteX175" fmla="*/ 674934 w 1034979"/>
                  <a:gd name="connsiteY175" fmla="*/ 980277 h 1509906"/>
                  <a:gd name="connsiteX176" fmla="*/ 680649 w 1034979"/>
                  <a:gd name="connsiteY176" fmla="*/ 978372 h 1509906"/>
                  <a:gd name="connsiteX177" fmla="*/ 686364 w 1034979"/>
                  <a:gd name="connsiteY177" fmla="*/ 974562 h 1509906"/>
                  <a:gd name="connsiteX178" fmla="*/ 695889 w 1034979"/>
                  <a:gd name="connsiteY178" fmla="*/ 965037 h 1509906"/>
                  <a:gd name="connsiteX179" fmla="*/ 705414 w 1034979"/>
                  <a:gd name="connsiteY179" fmla="*/ 953607 h 1509906"/>
                  <a:gd name="connsiteX180" fmla="*/ 716844 w 1034979"/>
                  <a:gd name="connsiteY180" fmla="*/ 945987 h 1509906"/>
                  <a:gd name="connsiteX181" fmla="*/ 732084 w 1034979"/>
                  <a:gd name="connsiteY181" fmla="*/ 932652 h 1509906"/>
                  <a:gd name="connsiteX182" fmla="*/ 741609 w 1034979"/>
                  <a:gd name="connsiteY182" fmla="*/ 921222 h 1509906"/>
                  <a:gd name="connsiteX183" fmla="*/ 753039 w 1034979"/>
                  <a:gd name="connsiteY183" fmla="*/ 911697 h 1509906"/>
                  <a:gd name="connsiteX184" fmla="*/ 758754 w 1034979"/>
                  <a:gd name="connsiteY184" fmla="*/ 900267 h 1509906"/>
                  <a:gd name="connsiteX185" fmla="*/ 760659 w 1034979"/>
                  <a:gd name="connsiteY185" fmla="*/ 894552 h 1509906"/>
                  <a:gd name="connsiteX186" fmla="*/ 766374 w 1034979"/>
                  <a:gd name="connsiteY186" fmla="*/ 883122 h 1509906"/>
                  <a:gd name="connsiteX187" fmla="*/ 764469 w 1034979"/>
                  <a:gd name="connsiteY187" fmla="*/ 867882 h 1509906"/>
                  <a:gd name="connsiteX188" fmla="*/ 758754 w 1034979"/>
                  <a:gd name="connsiteY188" fmla="*/ 865977 h 1509906"/>
                  <a:gd name="connsiteX189" fmla="*/ 737799 w 1034979"/>
                  <a:gd name="connsiteY189" fmla="*/ 867882 h 1509906"/>
                  <a:gd name="connsiteX190" fmla="*/ 732084 w 1034979"/>
                  <a:gd name="connsiteY190" fmla="*/ 871692 h 1509906"/>
                  <a:gd name="connsiteX191" fmla="*/ 720654 w 1034979"/>
                  <a:gd name="connsiteY191" fmla="*/ 875502 h 1509906"/>
                  <a:gd name="connsiteX192" fmla="*/ 716844 w 1034979"/>
                  <a:gd name="connsiteY192" fmla="*/ 881217 h 1509906"/>
                  <a:gd name="connsiteX193" fmla="*/ 711129 w 1034979"/>
                  <a:gd name="connsiteY193" fmla="*/ 883122 h 1509906"/>
                  <a:gd name="connsiteX194" fmla="*/ 705414 w 1034979"/>
                  <a:gd name="connsiteY194" fmla="*/ 886932 h 1509906"/>
                  <a:gd name="connsiteX195" fmla="*/ 699699 w 1034979"/>
                  <a:gd name="connsiteY195" fmla="*/ 892647 h 1509906"/>
                  <a:gd name="connsiteX196" fmla="*/ 692079 w 1034979"/>
                  <a:gd name="connsiteY196" fmla="*/ 896457 h 1509906"/>
                  <a:gd name="connsiteX197" fmla="*/ 650169 w 1034979"/>
                  <a:gd name="connsiteY197" fmla="*/ 925032 h 1509906"/>
                  <a:gd name="connsiteX198" fmla="*/ 636834 w 1034979"/>
                  <a:gd name="connsiteY198" fmla="*/ 936462 h 1509906"/>
                  <a:gd name="connsiteX199" fmla="*/ 627309 w 1034979"/>
                  <a:gd name="connsiteY199" fmla="*/ 953607 h 1509906"/>
                  <a:gd name="connsiteX200" fmla="*/ 602544 w 1034979"/>
                  <a:gd name="connsiteY200" fmla="*/ 959322 h 1509906"/>
                  <a:gd name="connsiteX201" fmla="*/ 589209 w 1034979"/>
                  <a:gd name="connsiteY201" fmla="*/ 963132 h 1509906"/>
                  <a:gd name="connsiteX202" fmla="*/ 573969 w 1034979"/>
                  <a:gd name="connsiteY202" fmla="*/ 961227 h 1509906"/>
                  <a:gd name="connsiteX203" fmla="*/ 562539 w 1034979"/>
                  <a:gd name="connsiteY203" fmla="*/ 957417 h 1509906"/>
                  <a:gd name="connsiteX204" fmla="*/ 551109 w 1034979"/>
                  <a:gd name="connsiteY204" fmla="*/ 953607 h 1509906"/>
                  <a:gd name="connsiteX205" fmla="*/ 539679 w 1034979"/>
                  <a:gd name="connsiteY205" fmla="*/ 949797 h 1509906"/>
                  <a:gd name="connsiteX206" fmla="*/ 533964 w 1034979"/>
                  <a:gd name="connsiteY206" fmla="*/ 947892 h 1509906"/>
                  <a:gd name="connsiteX207" fmla="*/ 528249 w 1034979"/>
                  <a:gd name="connsiteY207" fmla="*/ 944082 h 1509906"/>
                  <a:gd name="connsiteX208" fmla="*/ 516819 w 1034979"/>
                  <a:gd name="connsiteY208" fmla="*/ 938367 h 1509906"/>
                  <a:gd name="connsiteX209" fmla="*/ 509199 w 1034979"/>
                  <a:gd name="connsiteY209" fmla="*/ 926937 h 1509906"/>
                  <a:gd name="connsiteX210" fmla="*/ 505389 w 1034979"/>
                  <a:gd name="connsiteY210" fmla="*/ 905982 h 1509906"/>
                  <a:gd name="connsiteX211" fmla="*/ 507294 w 1034979"/>
                  <a:gd name="connsiteY211" fmla="*/ 841212 h 1509906"/>
                  <a:gd name="connsiteX212" fmla="*/ 503484 w 1034979"/>
                  <a:gd name="connsiteY212" fmla="*/ 351627 h 1509906"/>
                  <a:gd name="connsiteX213" fmla="*/ 499674 w 1034979"/>
                  <a:gd name="connsiteY213" fmla="*/ 60162 h 1509906"/>
                  <a:gd name="connsiteX214" fmla="*/ 490149 w 1034979"/>
                  <a:gd name="connsiteY214" fmla="*/ 33492 h 1509906"/>
                  <a:gd name="connsiteX215" fmla="*/ 488244 w 1034979"/>
                  <a:gd name="connsiteY215" fmla="*/ 27777 h 1509906"/>
                  <a:gd name="connsiteX216" fmla="*/ 484434 w 1034979"/>
                  <a:gd name="connsiteY216" fmla="*/ 22062 h 1509906"/>
                  <a:gd name="connsiteX217" fmla="*/ 478719 w 1034979"/>
                  <a:gd name="connsiteY217" fmla="*/ 10632 h 1509906"/>
                  <a:gd name="connsiteX218" fmla="*/ 473004 w 1034979"/>
                  <a:gd name="connsiteY218" fmla="*/ 6822 h 1509906"/>
                  <a:gd name="connsiteX219" fmla="*/ 469194 w 1034979"/>
                  <a:gd name="connsiteY219" fmla="*/ 1107 h 1509906"/>
                  <a:gd name="connsiteX220" fmla="*/ 429189 w 1034979"/>
                  <a:gd name="connsiteY220" fmla="*/ 4917 h 1509906"/>
                  <a:gd name="connsiteX221" fmla="*/ 421569 w 1034979"/>
                  <a:gd name="connsiteY221" fmla="*/ 16347 h 1509906"/>
                  <a:gd name="connsiteX222" fmla="*/ 417759 w 1034979"/>
                  <a:gd name="connsiteY222" fmla="*/ 22062 h 1509906"/>
                  <a:gd name="connsiteX223" fmla="*/ 419664 w 1034979"/>
                  <a:gd name="connsiteY223" fmla="*/ 54447 h 1509906"/>
                  <a:gd name="connsiteX224" fmla="*/ 423474 w 1034979"/>
                  <a:gd name="connsiteY224" fmla="*/ 65877 h 1509906"/>
                  <a:gd name="connsiteX225" fmla="*/ 425379 w 1034979"/>
                  <a:gd name="connsiteY225" fmla="*/ 71592 h 1509906"/>
                  <a:gd name="connsiteX226" fmla="*/ 425379 w 1034979"/>
                  <a:gd name="connsiteY226" fmla="*/ 77307 h 1509906"/>
                  <a:gd name="connsiteX227" fmla="*/ 429189 w 1034979"/>
                  <a:gd name="connsiteY227" fmla="*/ 231612 h 1509906"/>
                  <a:gd name="connsiteX228" fmla="*/ 440619 w 1034979"/>
                  <a:gd name="connsiteY228" fmla="*/ 414492 h 1509906"/>
                  <a:gd name="connsiteX229" fmla="*/ 425379 w 1034979"/>
                  <a:gd name="connsiteY229" fmla="*/ 711672 h 1509906"/>
                  <a:gd name="connsiteX230" fmla="*/ 425173 w 1034979"/>
                  <a:gd name="connsiteY230" fmla="*/ 765165 h 1509906"/>
                  <a:gd name="connsiteX231" fmla="*/ 421363 w 1034979"/>
                  <a:gd name="connsiteY231" fmla="*/ 844096 h 1509906"/>
                  <a:gd name="connsiteX232" fmla="*/ 425379 w 1034979"/>
                  <a:gd name="connsiteY232" fmla="*/ 894552 h 1509906"/>
                  <a:gd name="connsiteX233" fmla="*/ 423474 w 1034979"/>
                  <a:gd name="connsiteY233" fmla="*/ 921222 h 1509906"/>
                  <a:gd name="connsiteX234" fmla="*/ 417759 w 1034979"/>
                  <a:gd name="connsiteY234" fmla="*/ 923127 h 1509906"/>
                  <a:gd name="connsiteX235" fmla="*/ 412044 w 1034979"/>
                  <a:gd name="connsiteY235" fmla="*/ 926937 h 1509906"/>
                  <a:gd name="connsiteX236" fmla="*/ 421569 w 1034979"/>
                  <a:gd name="connsiteY236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88194 w 1034979"/>
                  <a:gd name="connsiteY56" fmla="*/ 1138392 h 1509906"/>
                  <a:gd name="connsiteX57" fmla="*/ 82479 w 1034979"/>
                  <a:gd name="connsiteY57" fmla="*/ 1140297 h 1509906"/>
                  <a:gd name="connsiteX58" fmla="*/ 76764 w 1034979"/>
                  <a:gd name="connsiteY58" fmla="*/ 1144107 h 1509906"/>
                  <a:gd name="connsiteX59" fmla="*/ 65334 w 1034979"/>
                  <a:gd name="connsiteY59" fmla="*/ 1146012 h 1509906"/>
                  <a:gd name="connsiteX60" fmla="*/ 27234 w 1034979"/>
                  <a:gd name="connsiteY60" fmla="*/ 1147917 h 1509906"/>
                  <a:gd name="connsiteX61" fmla="*/ 15804 w 1034979"/>
                  <a:gd name="connsiteY61" fmla="*/ 1153632 h 1509906"/>
                  <a:gd name="connsiteX62" fmla="*/ 6279 w 1034979"/>
                  <a:gd name="connsiteY62" fmla="*/ 1163157 h 1509906"/>
                  <a:gd name="connsiteX63" fmla="*/ 4374 w 1034979"/>
                  <a:gd name="connsiteY63" fmla="*/ 1168872 h 1509906"/>
                  <a:gd name="connsiteX64" fmla="*/ 564 w 1034979"/>
                  <a:gd name="connsiteY64" fmla="*/ 1174587 h 1509906"/>
                  <a:gd name="connsiteX65" fmla="*/ 6279 w 1034979"/>
                  <a:gd name="connsiteY65" fmla="*/ 1206972 h 1509906"/>
                  <a:gd name="connsiteX66" fmla="*/ 11994 w 1034979"/>
                  <a:gd name="connsiteY66" fmla="*/ 1210782 h 1509906"/>
                  <a:gd name="connsiteX67" fmla="*/ 17709 w 1034979"/>
                  <a:gd name="connsiteY67" fmla="*/ 1212687 h 1509906"/>
                  <a:gd name="connsiteX68" fmla="*/ 145344 w 1034979"/>
                  <a:gd name="connsiteY68" fmla="*/ 1210782 h 1509906"/>
                  <a:gd name="connsiteX69" fmla="*/ 152964 w 1034979"/>
                  <a:gd name="connsiteY69" fmla="*/ 1208877 h 1509906"/>
                  <a:gd name="connsiteX70" fmla="*/ 303459 w 1034979"/>
                  <a:gd name="connsiteY70" fmla="*/ 1203162 h 1509906"/>
                  <a:gd name="connsiteX71" fmla="*/ 318699 w 1034979"/>
                  <a:gd name="connsiteY71" fmla="*/ 1210782 h 1509906"/>
                  <a:gd name="connsiteX72" fmla="*/ 330129 w 1034979"/>
                  <a:gd name="connsiteY72" fmla="*/ 1216497 h 1509906"/>
                  <a:gd name="connsiteX73" fmla="*/ 333939 w 1034979"/>
                  <a:gd name="connsiteY73" fmla="*/ 1222212 h 1509906"/>
                  <a:gd name="connsiteX74" fmla="*/ 339654 w 1034979"/>
                  <a:gd name="connsiteY74" fmla="*/ 1224117 h 1509906"/>
                  <a:gd name="connsiteX75" fmla="*/ 351084 w 1034979"/>
                  <a:gd name="connsiteY75" fmla="*/ 1231737 h 1509906"/>
                  <a:gd name="connsiteX76" fmla="*/ 356799 w 1034979"/>
                  <a:gd name="connsiteY76" fmla="*/ 1235547 h 1509906"/>
                  <a:gd name="connsiteX77" fmla="*/ 360609 w 1034979"/>
                  <a:gd name="connsiteY77" fmla="*/ 1241262 h 1509906"/>
                  <a:gd name="connsiteX78" fmla="*/ 366324 w 1034979"/>
                  <a:gd name="connsiteY78" fmla="*/ 1252692 h 1509906"/>
                  <a:gd name="connsiteX79" fmla="*/ 362514 w 1034979"/>
                  <a:gd name="connsiteY79" fmla="*/ 1279362 h 1509906"/>
                  <a:gd name="connsiteX80" fmla="*/ 358704 w 1034979"/>
                  <a:gd name="connsiteY80" fmla="*/ 1285077 h 1509906"/>
                  <a:gd name="connsiteX81" fmla="*/ 356799 w 1034979"/>
                  <a:gd name="connsiteY81" fmla="*/ 1290792 h 1509906"/>
                  <a:gd name="connsiteX82" fmla="*/ 352989 w 1034979"/>
                  <a:gd name="connsiteY82" fmla="*/ 1296507 h 1509906"/>
                  <a:gd name="connsiteX83" fmla="*/ 351084 w 1034979"/>
                  <a:gd name="connsiteY83" fmla="*/ 1302222 h 1509906"/>
                  <a:gd name="connsiteX84" fmla="*/ 347274 w 1034979"/>
                  <a:gd name="connsiteY84" fmla="*/ 1307937 h 1509906"/>
                  <a:gd name="connsiteX85" fmla="*/ 330129 w 1034979"/>
                  <a:gd name="connsiteY85" fmla="*/ 1374612 h 1509906"/>
                  <a:gd name="connsiteX86" fmla="*/ 328224 w 1034979"/>
                  <a:gd name="connsiteY86" fmla="*/ 1426047 h 1509906"/>
                  <a:gd name="connsiteX87" fmla="*/ 330129 w 1034979"/>
                  <a:gd name="connsiteY87" fmla="*/ 1450812 h 1509906"/>
                  <a:gd name="connsiteX88" fmla="*/ 332034 w 1034979"/>
                  <a:gd name="connsiteY88" fmla="*/ 1456527 h 1509906"/>
                  <a:gd name="connsiteX89" fmla="*/ 335844 w 1034979"/>
                  <a:gd name="connsiteY89" fmla="*/ 1460337 h 1509906"/>
                  <a:gd name="connsiteX90" fmla="*/ 364419 w 1034979"/>
                  <a:gd name="connsiteY90" fmla="*/ 1506057 h 1509906"/>
                  <a:gd name="connsiteX91" fmla="*/ 387279 w 1034979"/>
                  <a:gd name="connsiteY91" fmla="*/ 1507962 h 1509906"/>
                  <a:gd name="connsiteX92" fmla="*/ 392994 w 1034979"/>
                  <a:gd name="connsiteY92" fmla="*/ 1502247 h 1509906"/>
                  <a:gd name="connsiteX93" fmla="*/ 394899 w 1034979"/>
                  <a:gd name="connsiteY93" fmla="*/ 1490817 h 1509906"/>
                  <a:gd name="connsiteX94" fmla="*/ 396804 w 1034979"/>
                  <a:gd name="connsiteY94" fmla="*/ 1485102 h 1509906"/>
                  <a:gd name="connsiteX95" fmla="*/ 398709 w 1034979"/>
                  <a:gd name="connsiteY95" fmla="*/ 1467957 h 1509906"/>
                  <a:gd name="connsiteX96" fmla="*/ 400614 w 1034979"/>
                  <a:gd name="connsiteY96" fmla="*/ 1454622 h 1509906"/>
                  <a:gd name="connsiteX97" fmla="*/ 404424 w 1034979"/>
                  <a:gd name="connsiteY97" fmla="*/ 1397472 h 1509906"/>
                  <a:gd name="connsiteX98" fmla="*/ 410139 w 1034979"/>
                  <a:gd name="connsiteY98" fmla="*/ 1386042 h 1509906"/>
                  <a:gd name="connsiteX99" fmla="*/ 413949 w 1034979"/>
                  <a:gd name="connsiteY99" fmla="*/ 1372707 h 1509906"/>
                  <a:gd name="connsiteX100" fmla="*/ 415854 w 1034979"/>
                  <a:gd name="connsiteY100" fmla="*/ 1366992 h 1509906"/>
                  <a:gd name="connsiteX101" fmla="*/ 417759 w 1034979"/>
                  <a:gd name="connsiteY101" fmla="*/ 1353657 h 1509906"/>
                  <a:gd name="connsiteX102" fmla="*/ 421569 w 1034979"/>
                  <a:gd name="connsiteY102" fmla="*/ 1342227 h 1509906"/>
                  <a:gd name="connsiteX103" fmla="*/ 427284 w 1034979"/>
                  <a:gd name="connsiteY103" fmla="*/ 1328892 h 1509906"/>
                  <a:gd name="connsiteX104" fmla="*/ 436809 w 1034979"/>
                  <a:gd name="connsiteY104" fmla="*/ 1317462 h 1509906"/>
                  <a:gd name="connsiteX105" fmla="*/ 450144 w 1034979"/>
                  <a:gd name="connsiteY105" fmla="*/ 1302222 h 1509906"/>
                  <a:gd name="connsiteX106" fmla="*/ 457764 w 1034979"/>
                  <a:gd name="connsiteY106" fmla="*/ 1290792 h 1509906"/>
                  <a:gd name="connsiteX107" fmla="*/ 461574 w 1034979"/>
                  <a:gd name="connsiteY107" fmla="*/ 1279362 h 1509906"/>
                  <a:gd name="connsiteX108" fmla="*/ 465384 w 1034979"/>
                  <a:gd name="connsiteY108" fmla="*/ 1264122 h 1509906"/>
                  <a:gd name="connsiteX109" fmla="*/ 467289 w 1034979"/>
                  <a:gd name="connsiteY109" fmla="*/ 1258407 h 1509906"/>
                  <a:gd name="connsiteX110" fmla="*/ 535869 w 1034979"/>
                  <a:gd name="connsiteY110" fmla="*/ 1243167 h 1509906"/>
                  <a:gd name="connsiteX111" fmla="*/ 541584 w 1034979"/>
                  <a:gd name="connsiteY111" fmla="*/ 1241262 h 1509906"/>
                  <a:gd name="connsiteX112" fmla="*/ 547299 w 1034979"/>
                  <a:gd name="connsiteY112" fmla="*/ 1239357 h 1509906"/>
                  <a:gd name="connsiteX113" fmla="*/ 554919 w 1034979"/>
                  <a:gd name="connsiteY113" fmla="*/ 1237452 h 1509906"/>
                  <a:gd name="connsiteX114" fmla="*/ 573969 w 1034979"/>
                  <a:gd name="connsiteY114" fmla="*/ 1229832 h 1509906"/>
                  <a:gd name="connsiteX115" fmla="*/ 585399 w 1034979"/>
                  <a:gd name="connsiteY115" fmla="*/ 1226022 h 1509906"/>
                  <a:gd name="connsiteX116" fmla="*/ 720654 w 1034979"/>
                  <a:gd name="connsiteY116" fmla="*/ 1309842 h 1509906"/>
                  <a:gd name="connsiteX117" fmla="*/ 733989 w 1034979"/>
                  <a:gd name="connsiteY117" fmla="*/ 1319367 h 1509906"/>
                  <a:gd name="connsiteX118" fmla="*/ 743514 w 1034979"/>
                  <a:gd name="connsiteY118" fmla="*/ 1321272 h 1509906"/>
                  <a:gd name="connsiteX119" fmla="*/ 749229 w 1034979"/>
                  <a:gd name="connsiteY119" fmla="*/ 1323177 h 1509906"/>
                  <a:gd name="connsiteX120" fmla="*/ 762564 w 1034979"/>
                  <a:gd name="connsiteY120" fmla="*/ 1328892 h 1509906"/>
                  <a:gd name="connsiteX121" fmla="*/ 777804 w 1034979"/>
                  <a:gd name="connsiteY121" fmla="*/ 1326987 h 1509906"/>
                  <a:gd name="connsiteX122" fmla="*/ 789234 w 1034979"/>
                  <a:gd name="connsiteY122" fmla="*/ 1321272 h 1509906"/>
                  <a:gd name="connsiteX123" fmla="*/ 794949 w 1034979"/>
                  <a:gd name="connsiteY123" fmla="*/ 1319367 h 1509906"/>
                  <a:gd name="connsiteX124" fmla="*/ 802569 w 1034979"/>
                  <a:gd name="connsiteY124" fmla="*/ 1302222 h 1509906"/>
                  <a:gd name="connsiteX125" fmla="*/ 800664 w 1034979"/>
                  <a:gd name="connsiteY125" fmla="*/ 1277457 h 1509906"/>
                  <a:gd name="connsiteX126" fmla="*/ 798759 w 1034979"/>
                  <a:gd name="connsiteY126" fmla="*/ 1271742 h 1509906"/>
                  <a:gd name="connsiteX127" fmla="*/ 796854 w 1034979"/>
                  <a:gd name="connsiteY127" fmla="*/ 1264122 h 1509906"/>
                  <a:gd name="connsiteX128" fmla="*/ 783519 w 1034979"/>
                  <a:gd name="connsiteY128" fmla="*/ 1246977 h 1509906"/>
                  <a:gd name="connsiteX129" fmla="*/ 773994 w 1034979"/>
                  <a:gd name="connsiteY129" fmla="*/ 1241262 h 1509906"/>
                  <a:gd name="connsiteX130" fmla="*/ 648264 w 1034979"/>
                  <a:gd name="connsiteY130" fmla="*/ 1149822 h 1509906"/>
                  <a:gd name="connsiteX131" fmla="*/ 644454 w 1034979"/>
                  <a:gd name="connsiteY131" fmla="*/ 1132677 h 1509906"/>
                  <a:gd name="connsiteX132" fmla="*/ 646359 w 1034979"/>
                  <a:gd name="connsiteY132" fmla="*/ 1125057 h 1509906"/>
                  <a:gd name="connsiteX133" fmla="*/ 650169 w 1034979"/>
                  <a:gd name="connsiteY133" fmla="*/ 1107912 h 1509906"/>
                  <a:gd name="connsiteX134" fmla="*/ 653979 w 1034979"/>
                  <a:gd name="connsiteY134" fmla="*/ 1102197 h 1509906"/>
                  <a:gd name="connsiteX135" fmla="*/ 655884 w 1034979"/>
                  <a:gd name="connsiteY135" fmla="*/ 1096482 h 1509906"/>
                  <a:gd name="connsiteX136" fmla="*/ 661599 w 1034979"/>
                  <a:gd name="connsiteY136" fmla="*/ 1094577 h 1509906"/>
                  <a:gd name="connsiteX137" fmla="*/ 671124 w 1034979"/>
                  <a:gd name="connsiteY137" fmla="*/ 1083147 h 1509906"/>
                  <a:gd name="connsiteX138" fmla="*/ 724464 w 1034979"/>
                  <a:gd name="connsiteY138" fmla="*/ 1075527 h 1509906"/>
                  <a:gd name="connsiteX139" fmla="*/ 842574 w 1034979"/>
                  <a:gd name="connsiteY139" fmla="*/ 1077432 h 1509906"/>
                  <a:gd name="connsiteX140" fmla="*/ 871149 w 1034979"/>
                  <a:gd name="connsiteY140" fmla="*/ 1079337 h 1509906"/>
                  <a:gd name="connsiteX141" fmla="*/ 899724 w 1034979"/>
                  <a:gd name="connsiteY141" fmla="*/ 1085052 h 1509906"/>
                  <a:gd name="connsiteX142" fmla="*/ 922584 w 1034979"/>
                  <a:gd name="connsiteY142" fmla="*/ 1088862 h 1509906"/>
                  <a:gd name="connsiteX143" fmla="*/ 951159 w 1034979"/>
                  <a:gd name="connsiteY143" fmla="*/ 1094577 h 1509906"/>
                  <a:gd name="connsiteX144" fmla="*/ 956874 w 1034979"/>
                  <a:gd name="connsiteY144" fmla="*/ 1094577 h 1509906"/>
                  <a:gd name="connsiteX145" fmla="*/ 1002594 w 1034979"/>
                  <a:gd name="connsiteY145" fmla="*/ 1092672 h 1509906"/>
                  <a:gd name="connsiteX146" fmla="*/ 1031169 w 1034979"/>
                  <a:gd name="connsiteY146" fmla="*/ 1085052 h 1509906"/>
                  <a:gd name="connsiteX147" fmla="*/ 1034979 w 1034979"/>
                  <a:gd name="connsiteY147" fmla="*/ 1079337 h 1509906"/>
                  <a:gd name="connsiteX148" fmla="*/ 1033074 w 1034979"/>
                  <a:gd name="connsiteY148" fmla="*/ 1060287 h 1509906"/>
                  <a:gd name="connsiteX149" fmla="*/ 1027359 w 1034979"/>
                  <a:gd name="connsiteY149" fmla="*/ 1056477 h 1509906"/>
                  <a:gd name="connsiteX150" fmla="*/ 1012119 w 1034979"/>
                  <a:gd name="connsiteY150" fmla="*/ 1054572 h 1509906"/>
                  <a:gd name="connsiteX151" fmla="*/ 1006404 w 1034979"/>
                  <a:gd name="connsiteY151" fmla="*/ 1052667 h 1509906"/>
                  <a:gd name="connsiteX152" fmla="*/ 998784 w 1034979"/>
                  <a:gd name="connsiteY152" fmla="*/ 1050762 h 1509906"/>
                  <a:gd name="connsiteX153" fmla="*/ 987354 w 1034979"/>
                  <a:gd name="connsiteY153" fmla="*/ 1043142 h 1509906"/>
                  <a:gd name="connsiteX154" fmla="*/ 975924 w 1034979"/>
                  <a:gd name="connsiteY154" fmla="*/ 1039332 h 1509906"/>
                  <a:gd name="connsiteX155" fmla="*/ 970209 w 1034979"/>
                  <a:gd name="connsiteY155" fmla="*/ 1037427 h 1509906"/>
                  <a:gd name="connsiteX156" fmla="*/ 962589 w 1034979"/>
                  <a:gd name="connsiteY156" fmla="*/ 1035522 h 1509906"/>
                  <a:gd name="connsiteX157" fmla="*/ 956874 w 1034979"/>
                  <a:gd name="connsiteY157" fmla="*/ 1033617 h 1509906"/>
                  <a:gd name="connsiteX158" fmla="*/ 935919 w 1034979"/>
                  <a:gd name="connsiteY158" fmla="*/ 1027902 h 1509906"/>
                  <a:gd name="connsiteX159" fmla="*/ 930204 w 1034979"/>
                  <a:gd name="connsiteY159" fmla="*/ 1025997 h 1509906"/>
                  <a:gd name="connsiteX160" fmla="*/ 825429 w 1034979"/>
                  <a:gd name="connsiteY160" fmla="*/ 1027902 h 1509906"/>
                  <a:gd name="connsiteX161" fmla="*/ 819714 w 1034979"/>
                  <a:gd name="connsiteY161" fmla="*/ 1029807 h 1509906"/>
                  <a:gd name="connsiteX162" fmla="*/ 730179 w 1034979"/>
                  <a:gd name="connsiteY162" fmla="*/ 1031712 h 1509906"/>
                  <a:gd name="connsiteX163" fmla="*/ 716844 w 1034979"/>
                  <a:gd name="connsiteY163" fmla="*/ 1035522 h 1509906"/>
                  <a:gd name="connsiteX164" fmla="*/ 695889 w 1034979"/>
                  <a:gd name="connsiteY164" fmla="*/ 1037427 h 1509906"/>
                  <a:gd name="connsiteX165" fmla="*/ 669219 w 1034979"/>
                  <a:gd name="connsiteY165" fmla="*/ 1039332 h 1509906"/>
                  <a:gd name="connsiteX166" fmla="*/ 669219 w 1034979"/>
                  <a:gd name="connsiteY166" fmla="*/ 1039332 h 1509906"/>
                  <a:gd name="connsiteX167" fmla="*/ 646359 w 1034979"/>
                  <a:gd name="connsiteY167" fmla="*/ 1043142 h 1509906"/>
                  <a:gd name="connsiteX168" fmla="*/ 642549 w 1034979"/>
                  <a:gd name="connsiteY168" fmla="*/ 1031712 h 1509906"/>
                  <a:gd name="connsiteX169" fmla="*/ 640644 w 1034979"/>
                  <a:gd name="connsiteY169" fmla="*/ 1025997 h 1509906"/>
                  <a:gd name="connsiteX170" fmla="*/ 642549 w 1034979"/>
                  <a:gd name="connsiteY170" fmla="*/ 1008852 h 1509906"/>
                  <a:gd name="connsiteX171" fmla="*/ 644454 w 1034979"/>
                  <a:gd name="connsiteY171" fmla="*/ 1003137 h 1509906"/>
                  <a:gd name="connsiteX172" fmla="*/ 661599 w 1034979"/>
                  <a:gd name="connsiteY172" fmla="*/ 993612 h 1509906"/>
                  <a:gd name="connsiteX173" fmla="*/ 673029 w 1034979"/>
                  <a:gd name="connsiteY173" fmla="*/ 985992 h 1509906"/>
                  <a:gd name="connsiteX174" fmla="*/ 674934 w 1034979"/>
                  <a:gd name="connsiteY174" fmla="*/ 980277 h 1509906"/>
                  <a:gd name="connsiteX175" fmla="*/ 680649 w 1034979"/>
                  <a:gd name="connsiteY175" fmla="*/ 978372 h 1509906"/>
                  <a:gd name="connsiteX176" fmla="*/ 686364 w 1034979"/>
                  <a:gd name="connsiteY176" fmla="*/ 974562 h 1509906"/>
                  <a:gd name="connsiteX177" fmla="*/ 695889 w 1034979"/>
                  <a:gd name="connsiteY177" fmla="*/ 965037 h 1509906"/>
                  <a:gd name="connsiteX178" fmla="*/ 705414 w 1034979"/>
                  <a:gd name="connsiteY178" fmla="*/ 953607 h 1509906"/>
                  <a:gd name="connsiteX179" fmla="*/ 716844 w 1034979"/>
                  <a:gd name="connsiteY179" fmla="*/ 945987 h 1509906"/>
                  <a:gd name="connsiteX180" fmla="*/ 732084 w 1034979"/>
                  <a:gd name="connsiteY180" fmla="*/ 932652 h 1509906"/>
                  <a:gd name="connsiteX181" fmla="*/ 741609 w 1034979"/>
                  <a:gd name="connsiteY181" fmla="*/ 921222 h 1509906"/>
                  <a:gd name="connsiteX182" fmla="*/ 753039 w 1034979"/>
                  <a:gd name="connsiteY182" fmla="*/ 911697 h 1509906"/>
                  <a:gd name="connsiteX183" fmla="*/ 758754 w 1034979"/>
                  <a:gd name="connsiteY183" fmla="*/ 900267 h 1509906"/>
                  <a:gd name="connsiteX184" fmla="*/ 760659 w 1034979"/>
                  <a:gd name="connsiteY184" fmla="*/ 894552 h 1509906"/>
                  <a:gd name="connsiteX185" fmla="*/ 766374 w 1034979"/>
                  <a:gd name="connsiteY185" fmla="*/ 883122 h 1509906"/>
                  <a:gd name="connsiteX186" fmla="*/ 764469 w 1034979"/>
                  <a:gd name="connsiteY186" fmla="*/ 867882 h 1509906"/>
                  <a:gd name="connsiteX187" fmla="*/ 758754 w 1034979"/>
                  <a:gd name="connsiteY187" fmla="*/ 865977 h 1509906"/>
                  <a:gd name="connsiteX188" fmla="*/ 737799 w 1034979"/>
                  <a:gd name="connsiteY188" fmla="*/ 867882 h 1509906"/>
                  <a:gd name="connsiteX189" fmla="*/ 732084 w 1034979"/>
                  <a:gd name="connsiteY189" fmla="*/ 871692 h 1509906"/>
                  <a:gd name="connsiteX190" fmla="*/ 720654 w 1034979"/>
                  <a:gd name="connsiteY190" fmla="*/ 875502 h 1509906"/>
                  <a:gd name="connsiteX191" fmla="*/ 716844 w 1034979"/>
                  <a:gd name="connsiteY191" fmla="*/ 881217 h 1509906"/>
                  <a:gd name="connsiteX192" fmla="*/ 711129 w 1034979"/>
                  <a:gd name="connsiteY192" fmla="*/ 883122 h 1509906"/>
                  <a:gd name="connsiteX193" fmla="*/ 705414 w 1034979"/>
                  <a:gd name="connsiteY193" fmla="*/ 886932 h 1509906"/>
                  <a:gd name="connsiteX194" fmla="*/ 699699 w 1034979"/>
                  <a:gd name="connsiteY194" fmla="*/ 892647 h 1509906"/>
                  <a:gd name="connsiteX195" fmla="*/ 692079 w 1034979"/>
                  <a:gd name="connsiteY195" fmla="*/ 896457 h 1509906"/>
                  <a:gd name="connsiteX196" fmla="*/ 650169 w 1034979"/>
                  <a:gd name="connsiteY196" fmla="*/ 925032 h 1509906"/>
                  <a:gd name="connsiteX197" fmla="*/ 636834 w 1034979"/>
                  <a:gd name="connsiteY197" fmla="*/ 936462 h 1509906"/>
                  <a:gd name="connsiteX198" fmla="*/ 627309 w 1034979"/>
                  <a:gd name="connsiteY198" fmla="*/ 953607 h 1509906"/>
                  <a:gd name="connsiteX199" fmla="*/ 602544 w 1034979"/>
                  <a:gd name="connsiteY199" fmla="*/ 959322 h 1509906"/>
                  <a:gd name="connsiteX200" fmla="*/ 589209 w 1034979"/>
                  <a:gd name="connsiteY200" fmla="*/ 963132 h 1509906"/>
                  <a:gd name="connsiteX201" fmla="*/ 573969 w 1034979"/>
                  <a:gd name="connsiteY201" fmla="*/ 961227 h 1509906"/>
                  <a:gd name="connsiteX202" fmla="*/ 562539 w 1034979"/>
                  <a:gd name="connsiteY202" fmla="*/ 957417 h 1509906"/>
                  <a:gd name="connsiteX203" fmla="*/ 551109 w 1034979"/>
                  <a:gd name="connsiteY203" fmla="*/ 953607 h 1509906"/>
                  <a:gd name="connsiteX204" fmla="*/ 539679 w 1034979"/>
                  <a:gd name="connsiteY204" fmla="*/ 949797 h 1509906"/>
                  <a:gd name="connsiteX205" fmla="*/ 533964 w 1034979"/>
                  <a:gd name="connsiteY205" fmla="*/ 947892 h 1509906"/>
                  <a:gd name="connsiteX206" fmla="*/ 528249 w 1034979"/>
                  <a:gd name="connsiteY206" fmla="*/ 944082 h 1509906"/>
                  <a:gd name="connsiteX207" fmla="*/ 516819 w 1034979"/>
                  <a:gd name="connsiteY207" fmla="*/ 938367 h 1509906"/>
                  <a:gd name="connsiteX208" fmla="*/ 509199 w 1034979"/>
                  <a:gd name="connsiteY208" fmla="*/ 926937 h 1509906"/>
                  <a:gd name="connsiteX209" fmla="*/ 505389 w 1034979"/>
                  <a:gd name="connsiteY209" fmla="*/ 905982 h 1509906"/>
                  <a:gd name="connsiteX210" fmla="*/ 507294 w 1034979"/>
                  <a:gd name="connsiteY210" fmla="*/ 841212 h 1509906"/>
                  <a:gd name="connsiteX211" fmla="*/ 503484 w 1034979"/>
                  <a:gd name="connsiteY211" fmla="*/ 351627 h 1509906"/>
                  <a:gd name="connsiteX212" fmla="*/ 499674 w 1034979"/>
                  <a:gd name="connsiteY212" fmla="*/ 60162 h 1509906"/>
                  <a:gd name="connsiteX213" fmla="*/ 490149 w 1034979"/>
                  <a:gd name="connsiteY213" fmla="*/ 33492 h 1509906"/>
                  <a:gd name="connsiteX214" fmla="*/ 488244 w 1034979"/>
                  <a:gd name="connsiteY214" fmla="*/ 27777 h 1509906"/>
                  <a:gd name="connsiteX215" fmla="*/ 484434 w 1034979"/>
                  <a:gd name="connsiteY215" fmla="*/ 22062 h 1509906"/>
                  <a:gd name="connsiteX216" fmla="*/ 478719 w 1034979"/>
                  <a:gd name="connsiteY216" fmla="*/ 10632 h 1509906"/>
                  <a:gd name="connsiteX217" fmla="*/ 473004 w 1034979"/>
                  <a:gd name="connsiteY217" fmla="*/ 6822 h 1509906"/>
                  <a:gd name="connsiteX218" fmla="*/ 469194 w 1034979"/>
                  <a:gd name="connsiteY218" fmla="*/ 1107 h 1509906"/>
                  <a:gd name="connsiteX219" fmla="*/ 429189 w 1034979"/>
                  <a:gd name="connsiteY219" fmla="*/ 4917 h 1509906"/>
                  <a:gd name="connsiteX220" fmla="*/ 421569 w 1034979"/>
                  <a:gd name="connsiteY220" fmla="*/ 16347 h 1509906"/>
                  <a:gd name="connsiteX221" fmla="*/ 417759 w 1034979"/>
                  <a:gd name="connsiteY221" fmla="*/ 22062 h 1509906"/>
                  <a:gd name="connsiteX222" fmla="*/ 419664 w 1034979"/>
                  <a:gd name="connsiteY222" fmla="*/ 54447 h 1509906"/>
                  <a:gd name="connsiteX223" fmla="*/ 423474 w 1034979"/>
                  <a:gd name="connsiteY223" fmla="*/ 65877 h 1509906"/>
                  <a:gd name="connsiteX224" fmla="*/ 425379 w 1034979"/>
                  <a:gd name="connsiteY224" fmla="*/ 71592 h 1509906"/>
                  <a:gd name="connsiteX225" fmla="*/ 425379 w 1034979"/>
                  <a:gd name="connsiteY225" fmla="*/ 77307 h 1509906"/>
                  <a:gd name="connsiteX226" fmla="*/ 429189 w 1034979"/>
                  <a:gd name="connsiteY226" fmla="*/ 231612 h 1509906"/>
                  <a:gd name="connsiteX227" fmla="*/ 440619 w 1034979"/>
                  <a:gd name="connsiteY227" fmla="*/ 414492 h 1509906"/>
                  <a:gd name="connsiteX228" fmla="*/ 425379 w 1034979"/>
                  <a:gd name="connsiteY228" fmla="*/ 711672 h 1509906"/>
                  <a:gd name="connsiteX229" fmla="*/ 425173 w 1034979"/>
                  <a:gd name="connsiteY229" fmla="*/ 765165 h 1509906"/>
                  <a:gd name="connsiteX230" fmla="*/ 421363 w 1034979"/>
                  <a:gd name="connsiteY230" fmla="*/ 844096 h 1509906"/>
                  <a:gd name="connsiteX231" fmla="*/ 425379 w 1034979"/>
                  <a:gd name="connsiteY231" fmla="*/ 894552 h 1509906"/>
                  <a:gd name="connsiteX232" fmla="*/ 423474 w 1034979"/>
                  <a:gd name="connsiteY232" fmla="*/ 921222 h 1509906"/>
                  <a:gd name="connsiteX233" fmla="*/ 417759 w 1034979"/>
                  <a:gd name="connsiteY233" fmla="*/ 923127 h 1509906"/>
                  <a:gd name="connsiteX234" fmla="*/ 412044 w 1034979"/>
                  <a:gd name="connsiteY234" fmla="*/ 926937 h 1509906"/>
                  <a:gd name="connsiteX235" fmla="*/ 421569 w 1034979"/>
                  <a:gd name="connsiteY235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88194 w 1034979"/>
                  <a:gd name="connsiteY56" fmla="*/ 1138392 h 1509906"/>
                  <a:gd name="connsiteX57" fmla="*/ 76764 w 1034979"/>
                  <a:gd name="connsiteY57" fmla="*/ 1144107 h 1509906"/>
                  <a:gd name="connsiteX58" fmla="*/ 65334 w 1034979"/>
                  <a:gd name="connsiteY58" fmla="*/ 1146012 h 1509906"/>
                  <a:gd name="connsiteX59" fmla="*/ 27234 w 1034979"/>
                  <a:gd name="connsiteY59" fmla="*/ 1147917 h 1509906"/>
                  <a:gd name="connsiteX60" fmla="*/ 15804 w 1034979"/>
                  <a:gd name="connsiteY60" fmla="*/ 1153632 h 1509906"/>
                  <a:gd name="connsiteX61" fmla="*/ 6279 w 1034979"/>
                  <a:gd name="connsiteY61" fmla="*/ 1163157 h 1509906"/>
                  <a:gd name="connsiteX62" fmla="*/ 4374 w 1034979"/>
                  <a:gd name="connsiteY62" fmla="*/ 1168872 h 1509906"/>
                  <a:gd name="connsiteX63" fmla="*/ 564 w 1034979"/>
                  <a:gd name="connsiteY63" fmla="*/ 1174587 h 1509906"/>
                  <a:gd name="connsiteX64" fmla="*/ 6279 w 1034979"/>
                  <a:gd name="connsiteY64" fmla="*/ 1206972 h 1509906"/>
                  <a:gd name="connsiteX65" fmla="*/ 11994 w 1034979"/>
                  <a:gd name="connsiteY65" fmla="*/ 1210782 h 1509906"/>
                  <a:gd name="connsiteX66" fmla="*/ 17709 w 1034979"/>
                  <a:gd name="connsiteY66" fmla="*/ 1212687 h 1509906"/>
                  <a:gd name="connsiteX67" fmla="*/ 145344 w 1034979"/>
                  <a:gd name="connsiteY67" fmla="*/ 1210782 h 1509906"/>
                  <a:gd name="connsiteX68" fmla="*/ 152964 w 1034979"/>
                  <a:gd name="connsiteY68" fmla="*/ 1208877 h 1509906"/>
                  <a:gd name="connsiteX69" fmla="*/ 303459 w 1034979"/>
                  <a:gd name="connsiteY69" fmla="*/ 1203162 h 1509906"/>
                  <a:gd name="connsiteX70" fmla="*/ 318699 w 1034979"/>
                  <a:gd name="connsiteY70" fmla="*/ 1210782 h 1509906"/>
                  <a:gd name="connsiteX71" fmla="*/ 330129 w 1034979"/>
                  <a:gd name="connsiteY71" fmla="*/ 1216497 h 1509906"/>
                  <a:gd name="connsiteX72" fmla="*/ 333939 w 1034979"/>
                  <a:gd name="connsiteY72" fmla="*/ 1222212 h 1509906"/>
                  <a:gd name="connsiteX73" fmla="*/ 339654 w 1034979"/>
                  <a:gd name="connsiteY73" fmla="*/ 1224117 h 1509906"/>
                  <a:gd name="connsiteX74" fmla="*/ 351084 w 1034979"/>
                  <a:gd name="connsiteY74" fmla="*/ 1231737 h 1509906"/>
                  <a:gd name="connsiteX75" fmla="*/ 356799 w 1034979"/>
                  <a:gd name="connsiteY75" fmla="*/ 1235547 h 1509906"/>
                  <a:gd name="connsiteX76" fmla="*/ 360609 w 1034979"/>
                  <a:gd name="connsiteY76" fmla="*/ 1241262 h 1509906"/>
                  <a:gd name="connsiteX77" fmla="*/ 366324 w 1034979"/>
                  <a:gd name="connsiteY77" fmla="*/ 1252692 h 1509906"/>
                  <a:gd name="connsiteX78" fmla="*/ 362514 w 1034979"/>
                  <a:gd name="connsiteY78" fmla="*/ 1279362 h 1509906"/>
                  <a:gd name="connsiteX79" fmla="*/ 358704 w 1034979"/>
                  <a:gd name="connsiteY79" fmla="*/ 1285077 h 1509906"/>
                  <a:gd name="connsiteX80" fmla="*/ 356799 w 1034979"/>
                  <a:gd name="connsiteY80" fmla="*/ 1290792 h 1509906"/>
                  <a:gd name="connsiteX81" fmla="*/ 352989 w 1034979"/>
                  <a:gd name="connsiteY81" fmla="*/ 1296507 h 1509906"/>
                  <a:gd name="connsiteX82" fmla="*/ 351084 w 1034979"/>
                  <a:gd name="connsiteY82" fmla="*/ 1302222 h 1509906"/>
                  <a:gd name="connsiteX83" fmla="*/ 347274 w 1034979"/>
                  <a:gd name="connsiteY83" fmla="*/ 1307937 h 1509906"/>
                  <a:gd name="connsiteX84" fmla="*/ 330129 w 1034979"/>
                  <a:gd name="connsiteY84" fmla="*/ 1374612 h 1509906"/>
                  <a:gd name="connsiteX85" fmla="*/ 328224 w 1034979"/>
                  <a:gd name="connsiteY85" fmla="*/ 1426047 h 1509906"/>
                  <a:gd name="connsiteX86" fmla="*/ 330129 w 1034979"/>
                  <a:gd name="connsiteY86" fmla="*/ 1450812 h 1509906"/>
                  <a:gd name="connsiteX87" fmla="*/ 332034 w 1034979"/>
                  <a:gd name="connsiteY87" fmla="*/ 1456527 h 1509906"/>
                  <a:gd name="connsiteX88" fmla="*/ 335844 w 1034979"/>
                  <a:gd name="connsiteY88" fmla="*/ 1460337 h 1509906"/>
                  <a:gd name="connsiteX89" fmla="*/ 364419 w 1034979"/>
                  <a:gd name="connsiteY89" fmla="*/ 1506057 h 1509906"/>
                  <a:gd name="connsiteX90" fmla="*/ 387279 w 1034979"/>
                  <a:gd name="connsiteY90" fmla="*/ 1507962 h 1509906"/>
                  <a:gd name="connsiteX91" fmla="*/ 392994 w 1034979"/>
                  <a:gd name="connsiteY91" fmla="*/ 1502247 h 1509906"/>
                  <a:gd name="connsiteX92" fmla="*/ 394899 w 1034979"/>
                  <a:gd name="connsiteY92" fmla="*/ 1490817 h 1509906"/>
                  <a:gd name="connsiteX93" fmla="*/ 396804 w 1034979"/>
                  <a:gd name="connsiteY93" fmla="*/ 1485102 h 1509906"/>
                  <a:gd name="connsiteX94" fmla="*/ 398709 w 1034979"/>
                  <a:gd name="connsiteY94" fmla="*/ 1467957 h 1509906"/>
                  <a:gd name="connsiteX95" fmla="*/ 400614 w 1034979"/>
                  <a:gd name="connsiteY95" fmla="*/ 1454622 h 1509906"/>
                  <a:gd name="connsiteX96" fmla="*/ 404424 w 1034979"/>
                  <a:gd name="connsiteY96" fmla="*/ 1397472 h 1509906"/>
                  <a:gd name="connsiteX97" fmla="*/ 410139 w 1034979"/>
                  <a:gd name="connsiteY97" fmla="*/ 1386042 h 1509906"/>
                  <a:gd name="connsiteX98" fmla="*/ 413949 w 1034979"/>
                  <a:gd name="connsiteY98" fmla="*/ 1372707 h 1509906"/>
                  <a:gd name="connsiteX99" fmla="*/ 415854 w 1034979"/>
                  <a:gd name="connsiteY99" fmla="*/ 1366992 h 1509906"/>
                  <a:gd name="connsiteX100" fmla="*/ 417759 w 1034979"/>
                  <a:gd name="connsiteY100" fmla="*/ 1353657 h 1509906"/>
                  <a:gd name="connsiteX101" fmla="*/ 421569 w 1034979"/>
                  <a:gd name="connsiteY101" fmla="*/ 1342227 h 1509906"/>
                  <a:gd name="connsiteX102" fmla="*/ 427284 w 1034979"/>
                  <a:gd name="connsiteY102" fmla="*/ 1328892 h 1509906"/>
                  <a:gd name="connsiteX103" fmla="*/ 436809 w 1034979"/>
                  <a:gd name="connsiteY103" fmla="*/ 1317462 h 1509906"/>
                  <a:gd name="connsiteX104" fmla="*/ 450144 w 1034979"/>
                  <a:gd name="connsiteY104" fmla="*/ 1302222 h 1509906"/>
                  <a:gd name="connsiteX105" fmla="*/ 457764 w 1034979"/>
                  <a:gd name="connsiteY105" fmla="*/ 1290792 h 1509906"/>
                  <a:gd name="connsiteX106" fmla="*/ 461574 w 1034979"/>
                  <a:gd name="connsiteY106" fmla="*/ 1279362 h 1509906"/>
                  <a:gd name="connsiteX107" fmla="*/ 465384 w 1034979"/>
                  <a:gd name="connsiteY107" fmla="*/ 1264122 h 1509906"/>
                  <a:gd name="connsiteX108" fmla="*/ 467289 w 1034979"/>
                  <a:gd name="connsiteY108" fmla="*/ 1258407 h 1509906"/>
                  <a:gd name="connsiteX109" fmla="*/ 535869 w 1034979"/>
                  <a:gd name="connsiteY109" fmla="*/ 1243167 h 1509906"/>
                  <a:gd name="connsiteX110" fmla="*/ 541584 w 1034979"/>
                  <a:gd name="connsiteY110" fmla="*/ 1241262 h 1509906"/>
                  <a:gd name="connsiteX111" fmla="*/ 547299 w 1034979"/>
                  <a:gd name="connsiteY111" fmla="*/ 1239357 h 1509906"/>
                  <a:gd name="connsiteX112" fmla="*/ 554919 w 1034979"/>
                  <a:gd name="connsiteY112" fmla="*/ 1237452 h 1509906"/>
                  <a:gd name="connsiteX113" fmla="*/ 573969 w 1034979"/>
                  <a:gd name="connsiteY113" fmla="*/ 1229832 h 1509906"/>
                  <a:gd name="connsiteX114" fmla="*/ 585399 w 1034979"/>
                  <a:gd name="connsiteY114" fmla="*/ 1226022 h 1509906"/>
                  <a:gd name="connsiteX115" fmla="*/ 720654 w 1034979"/>
                  <a:gd name="connsiteY115" fmla="*/ 1309842 h 1509906"/>
                  <a:gd name="connsiteX116" fmla="*/ 733989 w 1034979"/>
                  <a:gd name="connsiteY116" fmla="*/ 1319367 h 1509906"/>
                  <a:gd name="connsiteX117" fmla="*/ 743514 w 1034979"/>
                  <a:gd name="connsiteY117" fmla="*/ 1321272 h 1509906"/>
                  <a:gd name="connsiteX118" fmla="*/ 749229 w 1034979"/>
                  <a:gd name="connsiteY118" fmla="*/ 1323177 h 1509906"/>
                  <a:gd name="connsiteX119" fmla="*/ 762564 w 1034979"/>
                  <a:gd name="connsiteY119" fmla="*/ 1328892 h 1509906"/>
                  <a:gd name="connsiteX120" fmla="*/ 777804 w 1034979"/>
                  <a:gd name="connsiteY120" fmla="*/ 1326987 h 1509906"/>
                  <a:gd name="connsiteX121" fmla="*/ 789234 w 1034979"/>
                  <a:gd name="connsiteY121" fmla="*/ 1321272 h 1509906"/>
                  <a:gd name="connsiteX122" fmla="*/ 794949 w 1034979"/>
                  <a:gd name="connsiteY122" fmla="*/ 1319367 h 1509906"/>
                  <a:gd name="connsiteX123" fmla="*/ 802569 w 1034979"/>
                  <a:gd name="connsiteY123" fmla="*/ 1302222 h 1509906"/>
                  <a:gd name="connsiteX124" fmla="*/ 800664 w 1034979"/>
                  <a:gd name="connsiteY124" fmla="*/ 1277457 h 1509906"/>
                  <a:gd name="connsiteX125" fmla="*/ 798759 w 1034979"/>
                  <a:gd name="connsiteY125" fmla="*/ 1271742 h 1509906"/>
                  <a:gd name="connsiteX126" fmla="*/ 796854 w 1034979"/>
                  <a:gd name="connsiteY126" fmla="*/ 1264122 h 1509906"/>
                  <a:gd name="connsiteX127" fmla="*/ 783519 w 1034979"/>
                  <a:gd name="connsiteY127" fmla="*/ 1246977 h 1509906"/>
                  <a:gd name="connsiteX128" fmla="*/ 773994 w 1034979"/>
                  <a:gd name="connsiteY128" fmla="*/ 1241262 h 1509906"/>
                  <a:gd name="connsiteX129" fmla="*/ 648264 w 1034979"/>
                  <a:gd name="connsiteY129" fmla="*/ 1149822 h 1509906"/>
                  <a:gd name="connsiteX130" fmla="*/ 644454 w 1034979"/>
                  <a:gd name="connsiteY130" fmla="*/ 1132677 h 1509906"/>
                  <a:gd name="connsiteX131" fmla="*/ 646359 w 1034979"/>
                  <a:gd name="connsiteY131" fmla="*/ 1125057 h 1509906"/>
                  <a:gd name="connsiteX132" fmla="*/ 650169 w 1034979"/>
                  <a:gd name="connsiteY132" fmla="*/ 1107912 h 1509906"/>
                  <a:gd name="connsiteX133" fmla="*/ 653979 w 1034979"/>
                  <a:gd name="connsiteY133" fmla="*/ 1102197 h 1509906"/>
                  <a:gd name="connsiteX134" fmla="*/ 655884 w 1034979"/>
                  <a:gd name="connsiteY134" fmla="*/ 1096482 h 1509906"/>
                  <a:gd name="connsiteX135" fmla="*/ 661599 w 1034979"/>
                  <a:gd name="connsiteY135" fmla="*/ 1094577 h 1509906"/>
                  <a:gd name="connsiteX136" fmla="*/ 671124 w 1034979"/>
                  <a:gd name="connsiteY136" fmla="*/ 1083147 h 1509906"/>
                  <a:gd name="connsiteX137" fmla="*/ 724464 w 1034979"/>
                  <a:gd name="connsiteY137" fmla="*/ 1075527 h 1509906"/>
                  <a:gd name="connsiteX138" fmla="*/ 842574 w 1034979"/>
                  <a:gd name="connsiteY138" fmla="*/ 1077432 h 1509906"/>
                  <a:gd name="connsiteX139" fmla="*/ 871149 w 1034979"/>
                  <a:gd name="connsiteY139" fmla="*/ 1079337 h 1509906"/>
                  <a:gd name="connsiteX140" fmla="*/ 899724 w 1034979"/>
                  <a:gd name="connsiteY140" fmla="*/ 1085052 h 1509906"/>
                  <a:gd name="connsiteX141" fmla="*/ 922584 w 1034979"/>
                  <a:gd name="connsiteY141" fmla="*/ 1088862 h 1509906"/>
                  <a:gd name="connsiteX142" fmla="*/ 951159 w 1034979"/>
                  <a:gd name="connsiteY142" fmla="*/ 1094577 h 1509906"/>
                  <a:gd name="connsiteX143" fmla="*/ 956874 w 1034979"/>
                  <a:gd name="connsiteY143" fmla="*/ 1094577 h 1509906"/>
                  <a:gd name="connsiteX144" fmla="*/ 1002594 w 1034979"/>
                  <a:gd name="connsiteY144" fmla="*/ 1092672 h 1509906"/>
                  <a:gd name="connsiteX145" fmla="*/ 1031169 w 1034979"/>
                  <a:gd name="connsiteY145" fmla="*/ 1085052 h 1509906"/>
                  <a:gd name="connsiteX146" fmla="*/ 1034979 w 1034979"/>
                  <a:gd name="connsiteY146" fmla="*/ 1079337 h 1509906"/>
                  <a:gd name="connsiteX147" fmla="*/ 1033074 w 1034979"/>
                  <a:gd name="connsiteY147" fmla="*/ 1060287 h 1509906"/>
                  <a:gd name="connsiteX148" fmla="*/ 1027359 w 1034979"/>
                  <a:gd name="connsiteY148" fmla="*/ 1056477 h 1509906"/>
                  <a:gd name="connsiteX149" fmla="*/ 1012119 w 1034979"/>
                  <a:gd name="connsiteY149" fmla="*/ 1054572 h 1509906"/>
                  <a:gd name="connsiteX150" fmla="*/ 1006404 w 1034979"/>
                  <a:gd name="connsiteY150" fmla="*/ 1052667 h 1509906"/>
                  <a:gd name="connsiteX151" fmla="*/ 998784 w 1034979"/>
                  <a:gd name="connsiteY151" fmla="*/ 1050762 h 1509906"/>
                  <a:gd name="connsiteX152" fmla="*/ 987354 w 1034979"/>
                  <a:gd name="connsiteY152" fmla="*/ 1043142 h 1509906"/>
                  <a:gd name="connsiteX153" fmla="*/ 975924 w 1034979"/>
                  <a:gd name="connsiteY153" fmla="*/ 1039332 h 1509906"/>
                  <a:gd name="connsiteX154" fmla="*/ 970209 w 1034979"/>
                  <a:gd name="connsiteY154" fmla="*/ 1037427 h 1509906"/>
                  <a:gd name="connsiteX155" fmla="*/ 962589 w 1034979"/>
                  <a:gd name="connsiteY155" fmla="*/ 1035522 h 1509906"/>
                  <a:gd name="connsiteX156" fmla="*/ 956874 w 1034979"/>
                  <a:gd name="connsiteY156" fmla="*/ 1033617 h 1509906"/>
                  <a:gd name="connsiteX157" fmla="*/ 935919 w 1034979"/>
                  <a:gd name="connsiteY157" fmla="*/ 1027902 h 1509906"/>
                  <a:gd name="connsiteX158" fmla="*/ 930204 w 1034979"/>
                  <a:gd name="connsiteY158" fmla="*/ 1025997 h 1509906"/>
                  <a:gd name="connsiteX159" fmla="*/ 825429 w 1034979"/>
                  <a:gd name="connsiteY159" fmla="*/ 1027902 h 1509906"/>
                  <a:gd name="connsiteX160" fmla="*/ 819714 w 1034979"/>
                  <a:gd name="connsiteY160" fmla="*/ 1029807 h 1509906"/>
                  <a:gd name="connsiteX161" fmla="*/ 730179 w 1034979"/>
                  <a:gd name="connsiteY161" fmla="*/ 1031712 h 1509906"/>
                  <a:gd name="connsiteX162" fmla="*/ 716844 w 1034979"/>
                  <a:gd name="connsiteY162" fmla="*/ 1035522 h 1509906"/>
                  <a:gd name="connsiteX163" fmla="*/ 695889 w 1034979"/>
                  <a:gd name="connsiteY163" fmla="*/ 1037427 h 1509906"/>
                  <a:gd name="connsiteX164" fmla="*/ 669219 w 1034979"/>
                  <a:gd name="connsiteY164" fmla="*/ 1039332 h 1509906"/>
                  <a:gd name="connsiteX165" fmla="*/ 669219 w 1034979"/>
                  <a:gd name="connsiteY165" fmla="*/ 1039332 h 1509906"/>
                  <a:gd name="connsiteX166" fmla="*/ 646359 w 1034979"/>
                  <a:gd name="connsiteY166" fmla="*/ 1043142 h 1509906"/>
                  <a:gd name="connsiteX167" fmla="*/ 642549 w 1034979"/>
                  <a:gd name="connsiteY167" fmla="*/ 1031712 h 1509906"/>
                  <a:gd name="connsiteX168" fmla="*/ 640644 w 1034979"/>
                  <a:gd name="connsiteY168" fmla="*/ 1025997 h 1509906"/>
                  <a:gd name="connsiteX169" fmla="*/ 642549 w 1034979"/>
                  <a:gd name="connsiteY169" fmla="*/ 1008852 h 1509906"/>
                  <a:gd name="connsiteX170" fmla="*/ 644454 w 1034979"/>
                  <a:gd name="connsiteY170" fmla="*/ 1003137 h 1509906"/>
                  <a:gd name="connsiteX171" fmla="*/ 661599 w 1034979"/>
                  <a:gd name="connsiteY171" fmla="*/ 993612 h 1509906"/>
                  <a:gd name="connsiteX172" fmla="*/ 673029 w 1034979"/>
                  <a:gd name="connsiteY172" fmla="*/ 985992 h 1509906"/>
                  <a:gd name="connsiteX173" fmla="*/ 674934 w 1034979"/>
                  <a:gd name="connsiteY173" fmla="*/ 980277 h 1509906"/>
                  <a:gd name="connsiteX174" fmla="*/ 680649 w 1034979"/>
                  <a:gd name="connsiteY174" fmla="*/ 978372 h 1509906"/>
                  <a:gd name="connsiteX175" fmla="*/ 686364 w 1034979"/>
                  <a:gd name="connsiteY175" fmla="*/ 974562 h 1509906"/>
                  <a:gd name="connsiteX176" fmla="*/ 695889 w 1034979"/>
                  <a:gd name="connsiteY176" fmla="*/ 965037 h 1509906"/>
                  <a:gd name="connsiteX177" fmla="*/ 705414 w 1034979"/>
                  <a:gd name="connsiteY177" fmla="*/ 953607 h 1509906"/>
                  <a:gd name="connsiteX178" fmla="*/ 716844 w 1034979"/>
                  <a:gd name="connsiteY178" fmla="*/ 945987 h 1509906"/>
                  <a:gd name="connsiteX179" fmla="*/ 732084 w 1034979"/>
                  <a:gd name="connsiteY179" fmla="*/ 932652 h 1509906"/>
                  <a:gd name="connsiteX180" fmla="*/ 741609 w 1034979"/>
                  <a:gd name="connsiteY180" fmla="*/ 921222 h 1509906"/>
                  <a:gd name="connsiteX181" fmla="*/ 753039 w 1034979"/>
                  <a:gd name="connsiteY181" fmla="*/ 911697 h 1509906"/>
                  <a:gd name="connsiteX182" fmla="*/ 758754 w 1034979"/>
                  <a:gd name="connsiteY182" fmla="*/ 900267 h 1509906"/>
                  <a:gd name="connsiteX183" fmla="*/ 760659 w 1034979"/>
                  <a:gd name="connsiteY183" fmla="*/ 894552 h 1509906"/>
                  <a:gd name="connsiteX184" fmla="*/ 766374 w 1034979"/>
                  <a:gd name="connsiteY184" fmla="*/ 883122 h 1509906"/>
                  <a:gd name="connsiteX185" fmla="*/ 764469 w 1034979"/>
                  <a:gd name="connsiteY185" fmla="*/ 867882 h 1509906"/>
                  <a:gd name="connsiteX186" fmla="*/ 758754 w 1034979"/>
                  <a:gd name="connsiteY186" fmla="*/ 865977 h 1509906"/>
                  <a:gd name="connsiteX187" fmla="*/ 737799 w 1034979"/>
                  <a:gd name="connsiteY187" fmla="*/ 867882 h 1509906"/>
                  <a:gd name="connsiteX188" fmla="*/ 732084 w 1034979"/>
                  <a:gd name="connsiteY188" fmla="*/ 871692 h 1509906"/>
                  <a:gd name="connsiteX189" fmla="*/ 720654 w 1034979"/>
                  <a:gd name="connsiteY189" fmla="*/ 875502 h 1509906"/>
                  <a:gd name="connsiteX190" fmla="*/ 716844 w 1034979"/>
                  <a:gd name="connsiteY190" fmla="*/ 881217 h 1509906"/>
                  <a:gd name="connsiteX191" fmla="*/ 711129 w 1034979"/>
                  <a:gd name="connsiteY191" fmla="*/ 883122 h 1509906"/>
                  <a:gd name="connsiteX192" fmla="*/ 705414 w 1034979"/>
                  <a:gd name="connsiteY192" fmla="*/ 886932 h 1509906"/>
                  <a:gd name="connsiteX193" fmla="*/ 699699 w 1034979"/>
                  <a:gd name="connsiteY193" fmla="*/ 892647 h 1509906"/>
                  <a:gd name="connsiteX194" fmla="*/ 692079 w 1034979"/>
                  <a:gd name="connsiteY194" fmla="*/ 896457 h 1509906"/>
                  <a:gd name="connsiteX195" fmla="*/ 650169 w 1034979"/>
                  <a:gd name="connsiteY195" fmla="*/ 925032 h 1509906"/>
                  <a:gd name="connsiteX196" fmla="*/ 636834 w 1034979"/>
                  <a:gd name="connsiteY196" fmla="*/ 936462 h 1509906"/>
                  <a:gd name="connsiteX197" fmla="*/ 627309 w 1034979"/>
                  <a:gd name="connsiteY197" fmla="*/ 953607 h 1509906"/>
                  <a:gd name="connsiteX198" fmla="*/ 602544 w 1034979"/>
                  <a:gd name="connsiteY198" fmla="*/ 959322 h 1509906"/>
                  <a:gd name="connsiteX199" fmla="*/ 589209 w 1034979"/>
                  <a:gd name="connsiteY199" fmla="*/ 963132 h 1509906"/>
                  <a:gd name="connsiteX200" fmla="*/ 573969 w 1034979"/>
                  <a:gd name="connsiteY200" fmla="*/ 961227 h 1509906"/>
                  <a:gd name="connsiteX201" fmla="*/ 562539 w 1034979"/>
                  <a:gd name="connsiteY201" fmla="*/ 957417 h 1509906"/>
                  <a:gd name="connsiteX202" fmla="*/ 551109 w 1034979"/>
                  <a:gd name="connsiteY202" fmla="*/ 953607 h 1509906"/>
                  <a:gd name="connsiteX203" fmla="*/ 539679 w 1034979"/>
                  <a:gd name="connsiteY203" fmla="*/ 949797 h 1509906"/>
                  <a:gd name="connsiteX204" fmla="*/ 533964 w 1034979"/>
                  <a:gd name="connsiteY204" fmla="*/ 947892 h 1509906"/>
                  <a:gd name="connsiteX205" fmla="*/ 528249 w 1034979"/>
                  <a:gd name="connsiteY205" fmla="*/ 944082 h 1509906"/>
                  <a:gd name="connsiteX206" fmla="*/ 516819 w 1034979"/>
                  <a:gd name="connsiteY206" fmla="*/ 938367 h 1509906"/>
                  <a:gd name="connsiteX207" fmla="*/ 509199 w 1034979"/>
                  <a:gd name="connsiteY207" fmla="*/ 926937 h 1509906"/>
                  <a:gd name="connsiteX208" fmla="*/ 505389 w 1034979"/>
                  <a:gd name="connsiteY208" fmla="*/ 905982 h 1509906"/>
                  <a:gd name="connsiteX209" fmla="*/ 507294 w 1034979"/>
                  <a:gd name="connsiteY209" fmla="*/ 841212 h 1509906"/>
                  <a:gd name="connsiteX210" fmla="*/ 503484 w 1034979"/>
                  <a:gd name="connsiteY210" fmla="*/ 351627 h 1509906"/>
                  <a:gd name="connsiteX211" fmla="*/ 499674 w 1034979"/>
                  <a:gd name="connsiteY211" fmla="*/ 60162 h 1509906"/>
                  <a:gd name="connsiteX212" fmla="*/ 490149 w 1034979"/>
                  <a:gd name="connsiteY212" fmla="*/ 33492 h 1509906"/>
                  <a:gd name="connsiteX213" fmla="*/ 488244 w 1034979"/>
                  <a:gd name="connsiteY213" fmla="*/ 27777 h 1509906"/>
                  <a:gd name="connsiteX214" fmla="*/ 484434 w 1034979"/>
                  <a:gd name="connsiteY214" fmla="*/ 22062 h 1509906"/>
                  <a:gd name="connsiteX215" fmla="*/ 478719 w 1034979"/>
                  <a:gd name="connsiteY215" fmla="*/ 10632 h 1509906"/>
                  <a:gd name="connsiteX216" fmla="*/ 473004 w 1034979"/>
                  <a:gd name="connsiteY216" fmla="*/ 6822 h 1509906"/>
                  <a:gd name="connsiteX217" fmla="*/ 469194 w 1034979"/>
                  <a:gd name="connsiteY217" fmla="*/ 1107 h 1509906"/>
                  <a:gd name="connsiteX218" fmla="*/ 429189 w 1034979"/>
                  <a:gd name="connsiteY218" fmla="*/ 4917 h 1509906"/>
                  <a:gd name="connsiteX219" fmla="*/ 421569 w 1034979"/>
                  <a:gd name="connsiteY219" fmla="*/ 16347 h 1509906"/>
                  <a:gd name="connsiteX220" fmla="*/ 417759 w 1034979"/>
                  <a:gd name="connsiteY220" fmla="*/ 22062 h 1509906"/>
                  <a:gd name="connsiteX221" fmla="*/ 419664 w 1034979"/>
                  <a:gd name="connsiteY221" fmla="*/ 54447 h 1509906"/>
                  <a:gd name="connsiteX222" fmla="*/ 423474 w 1034979"/>
                  <a:gd name="connsiteY222" fmla="*/ 65877 h 1509906"/>
                  <a:gd name="connsiteX223" fmla="*/ 425379 w 1034979"/>
                  <a:gd name="connsiteY223" fmla="*/ 71592 h 1509906"/>
                  <a:gd name="connsiteX224" fmla="*/ 425379 w 1034979"/>
                  <a:gd name="connsiteY224" fmla="*/ 77307 h 1509906"/>
                  <a:gd name="connsiteX225" fmla="*/ 429189 w 1034979"/>
                  <a:gd name="connsiteY225" fmla="*/ 231612 h 1509906"/>
                  <a:gd name="connsiteX226" fmla="*/ 440619 w 1034979"/>
                  <a:gd name="connsiteY226" fmla="*/ 414492 h 1509906"/>
                  <a:gd name="connsiteX227" fmla="*/ 425379 w 1034979"/>
                  <a:gd name="connsiteY227" fmla="*/ 711672 h 1509906"/>
                  <a:gd name="connsiteX228" fmla="*/ 425173 w 1034979"/>
                  <a:gd name="connsiteY228" fmla="*/ 765165 h 1509906"/>
                  <a:gd name="connsiteX229" fmla="*/ 421363 w 1034979"/>
                  <a:gd name="connsiteY229" fmla="*/ 844096 h 1509906"/>
                  <a:gd name="connsiteX230" fmla="*/ 425379 w 1034979"/>
                  <a:gd name="connsiteY230" fmla="*/ 894552 h 1509906"/>
                  <a:gd name="connsiteX231" fmla="*/ 423474 w 1034979"/>
                  <a:gd name="connsiteY231" fmla="*/ 921222 h 1509906"/>
                  <a:gd name="connsiteX232" fmla="*/ 417759 w 1034979"/>
                  <a:gd name="connsiteY232" fmla="*/ 923127 h 1509906"/>
                  <a:gd name="connsiteX233" fmla="*/ 412044 w 1034979"/>
                  <a:gd name="connsiteY233" fmla="*/ 926937 h 1509906"/>
                  <a:gd name="connsiteX234" fmla="*/ 421569 w 1034979"/>
                  <a:gd name="connsiteY234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88194 w 1034979"/>
                  <a:gd name="connsiteY56" fmla="*/ 1138392 h 1509906"/>
                  <a:gd name="connsiteX57" fmla="*/ 65334 w 1034979"/>
                  <a:gd name="connsiteY57" fmla="*/ 1146012 h 1509906"/>
                  <a:gd name="connsiteX58" fmla="*/ 27234 w 1034979"/>
                  <a:gd name="connsiteY58" fmla="*/ 1147917 h 1509906"/>
                  <a:gd name="connsiteX59" fmla="*/ 15804 w 1034979"/>
                  <a:gd name="connsiteY59" fmla="*/ 1153632 h 1509906"/>
                  <a:gd name="connsiteX60" fmla="*/ 6279 w 1034979"/>
                  <a:gd name="connsiteY60" fmla="*/ 1163157 h 1509906"/>
                  <a:gd name="connsiteX61" fmla="*/ 4374 w 1034979"/>
                  <a:gd name="connsiteY61" fmla="*/ 1168872 h 1509906"/>
                  <a:gd name="connsiteX62" fmla="*/ 564 w 1034979"/>
                  <a:gd name="connsiteY62" fmla="*/ 1174587 h 1509906"/>
                  <a:gd name="connsiteX63" fmla="*/ 6279 w 1034979"/>
                  <a:gd name="connsiteY63" fmla="*/ 1206972 h 1509906"/>
                  <a:gd name="connsiteX64" fmla="*/ 11994 w 1034979"/>
                  <a:gd name="connsiteY64" fmla="*/ 1210782 h 1509906"/>
                  <a:gd name="connsiteX65" fmla="*/ 17709 w 1034979"/>
                  <a:gd name="connsiteY65" fmla="*/ 1212687 h 1509906"/>
                  <a:gd name="connsiteX66" fmla="*/ 145344 w 1034979"/>
                  <a:gd name="connsiteY66" fmla="*/ 1210782 h 1509906"/>
                  <a:gd name="connsiteX67" fmla="*/ 152964 w 1034979"/>
                  <a:gd name="connsiteY67" fmla="*/ 1208877 h 1509906"/>
                  <a:gd name="connsiteX68" fmla="*/ 303459 w 1034979"/>
                  <a:gd name="connsiteY68" fmla="*/ 1203162 h 1509906"/>
                  <a:gd name="connsiteX69" fmla="*/ 318699 w 1034979"/>
                  <a:gd name="connsiteY69" fmla="*/ 1210782 h 1509906"/>
                  <a:gd name="connsiteX70" fmla="*/ 330129 w 1034979"/>
                  <a:gd name="connsiteY70" fmla="*/ 1216497 h 1509906"/>
                  <a:gd name="connsiteX71" fmla="*/ 333939 w 1034979"/>
                  <a:gd name="connsiteY71" fmla="*/ 1222212 h 1509906"/>
                  <a:gd name="connsiteX72" fmla="*/ 339654 w 1034979"/>
                  <a:gd name="connsiteY72" fmla="*/ 1224117 h 1509906"/>
                  <a:gd name="connsiteX73" fmla="*/ 351084 w 1034979"/>
                  <a:gd name="connsiteY73" fmla="*/ 1231737 h 1509906"/>
                  <a:gd name="connsiteX74" fmla="*/ 356799 w 1034979"/>
                  <a:gd name="connsiteY74" fmla="*/ 1235547 h 1509906"/>
                  <a:gd name="connsiteX75" fmla="*/ 360609 w 1034979"/>
                  <a:gd name="connsiteY75" fmla="*/ 1241262 h 1509906"/>
                  <a:gd name="connsiteX76" fmla="*/ 366324 w 1034979"/>
                  <a:gd name="connsiteY76" fmla="*/ 1252692 h 1509906"/>
                  <a:gd name="connsiteX77" fmla="*/ 362514 w 1034979"/>
                  <a:gd name="connsiteY77" fmla="*/ 1279362 h 1509906"/>
                  <a:gd name="connsiteX78" fmla="*/ 358704 w 1034979"/>
                  <a:gd name="connsiteY78" fmla="*/ 1285077 h 1509906"/>
                  <a:gd name="connsiteX79" fmla="*/ 356799 w 1034979"/>
                  <a:gd name="connsiteY79" fmla="*/ 1290792 h 1509906"/>
                  <a:gd name="connsiteX80" fmla="*/ 352989 w 1034979"/>
                  <a:gd name="connsiteY80" fmla="*/ 1296507 h 1509906"/>
                  <a:gd name="connsiteX81" fmla="*/ 351084 w 1034979"/>
                  <a:gd name="connsiteY81" fmla="*/ 1302222 h 1509906"/>
                  <a:gd name="connsiteX82" fmla="*/ 347274 w 1034979"/>
                  <a:gd name="connsiteY82" fmla="*/ 1307937 h 1509906"/>
                  <a:gd name="connsiteX83" fmla="*/ 330129 w 1034979"/>
                  <a:gd name="connsiteY83" fmla="*/ 1374612 h 1509906"/>
                  <a:gd name="connsiteX84" fmla="*/ 328224 w 1034979"/>
                  <a:gd name="connsiteY84" fmla="*/ 1426047 h 1509906"/>
                  <a:gd name="connsiteX85" fmla="*/ 330129 w 1034979"/>
                  <a:gd name="connsiteY85" fmla="*/ 1450812 h 1509906"/>
                  <a:gd name="connsiteX86" fmla="*/ 332034 w 1034979"/>
                  <a:gd name="connsiteY86" fmla="*/ 1456527 h 1509906"/>
                  <a:gd name="connsiteX87" fmla="*/ 335844 w 1034979"/>
                  <a:gd name="connsiteY87" fmla="*/ 1460337 h 1509906"/>
                  <a:gd name="connsiteX88" fmla="*/ 364419 w 1034979"/>
                  <a:gd name="connsiteY88" fmla="*/ 1506057 h 1509906"/>
                  <a:gd name="connsiteX89" fmla="*/ 387279 w 1034979"/>
                  <a:gd name="connsiteY89" fmla="*/ 1507962 h 1509906"/>
                  <a:gd name="connsiteX90" fmla="*/ 392994 w 1034979"/>
                  <a:gd name="connsiteY90" fmla="*/ 1502247 h 1509906"/>
                  <a:gd name="connsiteX91" fmla="*/ 394899 w 1034979"/>
                  <a:gd name="connsiteY91" fmla="*/ 1490817 h 1509906"/>
                  <a:gd name="connsiteX92" fmla="*/ 396804 w 1034979"/>
                  <a:gd name="connsiteY92" fmla="*/ 1485102 h 1509906"/>
                  <a:gd name="connsiteX93" fmla="*/ 398709 w 1034979"/>
                  <a:gd name="connsiteY93" fmla="*/ 1467957 h 1509906"/>
                  <a:gd name="connsiteX94" fmla="*/ 400614 w 1034979"/>
                  <a:gd name="connsiteY94" fmla="*/ 1454622 h 1509906"/>
                  <a:gd name="connsiteX95" fmla="*/ 404424 w 1034979"/>
                  <a:gd name="connsiteY95" fmla="*/ 1397472 h 1509906"/>
                  <a:gd name="connsiteX96" fmla="*/ 410139 w 1034979"/>
                  <a:gd name="connsiteY96" fmla="*/ 1386042 h 1509906"/>
                  <a:gd name="connsiteX97" fmla="*/ 413949 w 1034979"/>
                  <a:gd name="connsiteY97" fmla="*/ 1372707 h 1509906"/>
                  <a:gd name="connsiteX98" fmla="*/ 415854 w 1034979"/>
                  <a:gd name="connsiteY98" fmla="*/ 1366992 h 1509906"/>
                  <a:gd name="connsiteX99" fmla="*/ 417759 w 1034979"/>
                  <a:gd name="connsiteY99" fmla="*/ 1353657 h 1509906"/>
                  <a:gd name="connsiteX100" fmla="*/ 421569 w 1034979"/>
                  <a:gd name="connsiteY100" fmla="*/ 1342227 h 1509906"/>
                  <a:gd name="connsiteX101" fmla="*/ 427284 w 1034979"/>
                  <a:gd name="connsiteY101" fmla="*/ 1328892 h 1509906"/>
                  <a:gd name="connsiteX102" fmla="*/ 436809 w 1034979"/>
                  <a:gd name="connsiteY102" fmla="*/ 1317462 h 1509906"/>
                  <a:gd name="connsiteX103" fmla="*/ 450144 w 1034979"/>
                  <a:gd name="connsiteY103" fmla="*/ 1302222 h 1509906"/>
                  <a:gd name="connsiteX104" fmla="*/ 457764 w 1034979"/>
                  <a:gd name="connsiteY104" fmla="*/ 1290792 h 1509906"/>
                  <a:gd name="connsiteX105" fmla="*/ 461574 w 1034979"/>
                  <a:gd name="connsiteY105" fmla="*/ 1279362 h 1509906"/>
                  <a:gd name="connsiteX106" fmla="*/ 465384 w 1034979"/>
                  <a:gd name="connsiteY106" fmla="*/ 1264122 h 1509906"/>
                  <a:gd name="connsiteX107" fmla="*/ 467289 w 1034979"/>
                  <a:gd name="connsiteY107" fmla="*/ 1258407 h 1509906"/>
                  <a:gd name="connsiteX108" fmla="*/ 535869 w 1034979"/>
                  <a:gd name="connsiteY108" fmla="*/ 1243167 h 1509906"/>
                  <a:gd name="connsiteX109" fmla="*/ 541584 w 1034979"/>
                  <a:gd name="connsiteY109" fmla="*/ 1241262 h 1509906"/>
                  <a:gd name="connsiteX110" fmla="*/ 547299 w 1034979"/>
                  <a:gd name="connsiteY110" fmla="*/ 1239357 h 1509906"/>
                  <a:gd name="connsiteX111" fmla="*/ 554919 w 1034979"/>
                  <a:gd name="connsiteY111" fmla="*/ 1237452 h 1509906"/>
                  <a:gd name="connsiteX112" fmla="*/ 573969 w 1034979"/>
                  <a:gd name="connsiteY112" fmla="*/ 1229832 h 1509906"/>
                  <a:gd name="connsiteX113" fmla="*/ 585399 w 1034979"/>
                  <a:gd name="connsiteY113" fmla="*/ 1226022 h 1509906"/>
                  <a:gd name="connsiteX114" fmla="*/ 720654 w 1034979"/>
                  <a:gd name="connsiteY114" fmla="*/ 1309842 h 1509906"/>
                  <a:gd name="connsiteX115" fmla="*/ 733989 w 1034979"/>
                  <a:gd name="connsiteY115" fmla="*/ 1319367 h 1509906"/>
                  <a:gd name="connsiteX116" fmla="*/ 743514 w 1034979"/>
                  <a:gd name="connsiteY116" fmla="*/ 1321272 h 1509906"/>
                  <a:gd name="connsiteX117" fmla="*/ 749229 w 1034979"/>
                  <a:gd name="connsiteY117" fmla="*/ 1323177 h 1509906"/>
                  <a:gd name="connsiteX118" fmla="*/ 762564 w 1034979"/>
                  <a:gd name="connsiteY118" fmla="*/ 1328892 h 1509906"/>
                  <a:gd name="connsiteX119" fmla="*/ 777804 w 1034979"/>
                  <a:gd name="connsiteY119" fmla="*/ 1326987 h 1509906"/>
                  <a:gd name="connsiteX120" fmla="*/ 789234 w 1034979"/>
                  <a:gd name="connsiteY120" fmla="*/ 1321272 h 1509906"/>
                  <a:gd name="connsiteX121" fmla="*/ 794949 w 1034979"/>
                  <a:gd name="connsiteY121" fmla="*/ 1319367 h 1509906"/>
                  <a:gd name="connsiteX122" fmla="*/ 802569 w 1034979"/>
                  <a:gd name="connsiteY122" fmla="*/ 1302222 h 1509906"/>
                  <a:gd name="connsiteX123" fmla="*/ 800664 w 1034979"/>
                  <a:gd name="connsiteY123" fmla="*/ 1277457 h 1509906"/>
                  <a:gd name="connsiteX124" fmla="*/ 798759 w 1034979"/>
                  <a:gd name="connsiteY124" fmla="*/ 1271742 h 1509906"/>
                  <a:gd name="connsiteX125" fmla="*/ 796854 w 1034979"/>
                  <a:gd name="connsiteY125" fmla="*/ 1264122 h 1509906"/>
                  <a:gd name="connsiteX126" fmla="*/ 783519 w 1034979"/>
                  <a:gd name="connsiteY126" fmla="*/ 1246977 h 1509906"/>
                  <a:gd name="connsiteX127" fmla="*/ 773994 w 1034979"/>
                  <a:gd name="connsiteY127" fmla="*/ 1241262 h 1509906"/>
                  <a:gd name="connsiteX128" fmla="*/ 648264 w 1034979"/>
                  <a:gd name="connsiteY128" fmla="*/ 1149822 h 1509906"/>
                  <a:gd name="connsiteX129" fmla="*/ 644454 w 1034979"/>
                  <a:gd name="connsiteY129" fmla="*/ 1132677 h 1509906"/>
                  <a:gd name="connsiteX130" fmla="*/ 646359 w 1034979"/>
                  <a:gd name="connsiteY130" fmla="*/ 1125057 h 1509906"/>
                  <a:gd name="connsiteX131" fmla="*/ 650169 w 1034979"/>
                  <a:gd name="connsiteY131" fmla="*/ 1107912 h 1509906"/>
                  <a:gd name="connsiteX132" fmla="*/ 653979 w 1034979"/>
                  <a:gd name="connsiteY132" fmla="*/ 1102197 h 1509906"/>
                  <a:gd name="connsiteX133" fmla="*/ 655884 w 1034979"/>
                  <a:gd name="connsiteY133" fmla="*/ 1096482 h 1509906"/>
                  <a:gd name="connsiteX134" fmla="*/ 661599 w 1034979"/>
                  <a:gd name="connsiteY134" fmla="*/ 1094577 h 1509906"/>
                  <a:gd name="connsiteX135" fmla="*/ 671124 w 1034979"/>
                  <a:gd name="connsiteY135" fmla="*/ 1083147 h 1509906"/>
                  <a:gd name="connsiteX136" fmla="*/ 724464 w 1034979"/>
                  <a:gd name="connsiteY136" fmla="*/ 1075527 h 1509906"/>
                  <a:gd name="connsiteX137" fmla="*/ 842574 w 1034979"/>
                  <a:gd name="connsiteY137" fmla="*/ 1077432 h 1509906"/>
                  <a:gd name="connsiteX138" fmla="*/ 871149 w 1034979"/>
                  <a:gd name="connsiteY138" fmla="*/ 1079337 h 1509906"/>
                  <a:gd name="connsiteX139" fmla="*/ 899724 w 1034979"/>
                  <a:gd name="connsiteY139" fmla="*/ 1085052 h 1509906"/>
                  <a:gd name="connsiteX140" fmla="*/ 922584 w 1034979"/>
                  <a:gd name="connsiteY140" fmla="*/ 1088862 h 1509906"/>
                  <a:gd name="connsiteX141" fmla="*/ 951159 w 1034979"/>
                  <a:gd name="connsiteY141" fmla="*/ 1094577 h 1509906"/>
                  <a:gd name="connsiteX142" fmla="*/ 956874 w 1034979"/>
                  <a:gd name="connsiteY142" fmla="*/ 1094577 h 1509906"/>
                  <a:gd name="connsiteX143" fmla="*/ 1002594 w 1034979"/>
                  <a:gd name="connsiteY143" fmla="*/ 1092672 h 1509906"/>
                  <a:gd name="connsiteX144" fmla="*/ 1031169 w 1034979"/>
                  <a:gd name="connsiteY144" fmla="*/ 1085052 h 1509906"/>
                  <a:gd name="connsiteX145" fmla="*/ 1034979 w 1034979"/>
                  <a:gd name="connsiteY145" fmla="*/ 1079337 h 1509906"/>
                  <a:gd name="connsiteX146" fmla="*/ 1033074 w 1034979"/>
                  <a:gd name="connsiteY146" fmla="*/ 1060287 h 1509906"/>
                  <a:gd name="connsiteX147" fmla="*/ 1027359 w 1034979"/>
                  <a:gd name="connsiteY147" fmla="*/ 1056477 h 1509906"/>
                  <a:gd name="connsiteX148" fmla="*/ 1012119 w 1034979"/>
                  <a:gd name="connsiteY148" fmla="*/ 1054572 h 1509906"/>
                  <a:gd name="connsiteX149" fmla="*/ 1006404 w 1034979"/>
                  <a:gd name="connsiteY149" fmla="*/ 1052667 h 1509906"/>
                  <a:gd name="connsiteX150" fmla="*/ 998784 w 1034979"/>
                  <a:gd name="connsiteY150" fmla="*/ 1050762 h 1509906"/>
                  <a:gd name="connsiteX151" fmla="*/ 987354 w 1034979"/>
                  <a:gd name="connsiteY151" fmla="*/ 1043142 h 1509906"/>
                  <a:gd name="connsiteX152" fmla="*/ 975924 w 1034979"/>
                  <a:gd name="connsiteY152" fmla="*/ 1039332 h 1509906"/>
                  <a:gd name="connsiteX153" fmla="*/ 970209 w 1034979"/>
                  <a:gd name="connsiteY153" fmla="*/ 1037427 h 1509906"/>
                  <a:gd name="connsiteX154" fmla="*/ 962589 w 1034979"/>
                  <a:gd name="connsiteY154" fmla="*/ 1035522 h 1509906"/>
                  <a:gd name="connsiteX155" fmla="*/ 956874 w 1034979"/>
                  <a:gd name="connsiteY155" fmla="*/ 1033617 h 1509906"/>
                  <a:gd name="connsiteX156" fmla="*/ 935919 w 1034979"/>
                  <a:gd name="connsiteY156" fmla="*/ 1027902 h 1509906"/>
                  <a:gd name="connsiteX157" fmla="*/ 930204 w 1034979"/>
                  <a:gd name="connsiteY157" fmla="*/ 1025997 h 1509906"/>
                  <a:gd name="connsiteX158" fmla="*/ 825429 w 1034979"/>
                  <a:gd name="connsiteY158" fmla="*/ 1027902 h 1509906"/>
                  <a:gd name="connsiteX159" fmla="*/ 819714 w 1034979"/>
                  <a:gd name="connsiteY159" fmla="*/ 1029807 h 1509906"/>
                  <a:gd name="connsiteX160" fmla="*/ 730179 w 1034979"/>
                  <a:gd name="connsiteY160" fmla="*/ 1031712 h 1509906"/>
                  <a:gd name="connsiteX161" fmla="*/ 716844 w 1034979"/>
                  <a:gd name="connsiteY161" fmla="*/ 1035522 h 1509906"/>
                  <a:gd name="connsiteX162" fmla="*/ 695889 w 1034979"/>
                  <a:gd name="connsiteY162" fmla="*/ 1037427 h 1509906"/>
                  <a:gd name="connsiteX163" fmla="*/ 669219 w 1034979"/>
                  <a:gd name="connsiteY163" fmla="*/ 1039332 h 1509906"/>
                  <a:gd name="connsiteX164" fmla="*/ 669219 w 1034979"/>
                  <a:gd name="connsiteY164" fmla="*/ 1039332 h 1509906"/>
                  <a:gd name="connsiteX165" fmla="*/ 646359 w 1034979"/>
                  <a:gd name="connsiteY165" fmla="*/ 1043142 h 1509906"/>
                  <a:gd name="connsiteX166" fmla="*/ 642549 w 1034979"/>
                  <a:gd name="connsiteY166" fmla="*/ 1031712 h 1509906"/>
                  <a:gd name="connsiteX167" fmla="*/ 640644 w 1034979"/>
                  <a:gd name="connsiteY167" fmla="*/ 1025997 h 1509906"/>
                  <a:gd name="connsiteX168" fmla="*/ 642549 w 1034979"/>
                  <a:gd name="connsiteY168" fmla="*/ 1008852 h 1509906"/>
                  <a:gd name="connsiteX169" fmla="*/ 644454 w 1034979"/>
                  <a:gd name="connsiteY169" fmla="*/ 1003137 h 1509906"/>
                  <a:gd name="connsiteX170" fmla="*/ 661599 w 1034979"/>
                  <a:gd name="connsiteY170" fmla="*/ 993612 h 1509906"/>
                  <a:gd name="connsiteX171" fmla="*/ 673029 w 1034979"/>
                  <a:gd name="connsiteY171" fmla="*/ 985992 h 1509906"/>
                  <a:gd name="connsiteX172" fmla="*/ 674934 w 1034979"/>
                  <a:gd name="connsiteY172" fmla="*/ 980277 h 1509906"/>
                  <a:gd name="connsiteX173" fmla="*/ 680649 w 1034979"/>
                  <a:gd name="connsiteY173" fmla="*/ 978372 h 1509906"/>
                  <a:gd name="connsiteX174" fmla="*/ 686364 w 1034979"/>
                  <a:gd name="connsiteY174" fmla="*/ 974562 h 1509906"/>
                  <a:gd name="connsiteX175" fmla="*/ 695889 w 1034979"/>
                  <a:gd name="connsiteY175" fmla="*/ 965037 h 1509906"/>
                  <a:gd name="connsiteX176" fmla="*/ 705414 w 1034979"/>
                  <a:gd name="connsiteY176" fmla="*/ 953607 h 1509906"/>
                  <a:gd name="connsiteX177" fmla="*/ 716844 w 1034979"/>
                  <a:gd name="connsiteY177" fmla="*/ 945987 h 1509906"/>
                  <a:gd name="connsiteX178" fmla="*/ 732084 w 1034979"/>
                  <a:gd name="connsiteY178" fmla="*/ 932652 h 1509906"/>
                  <a:gd name="connsiteX179" fmla="*/ 741609 w 1034979"/>
                  <a:gd name="connsiteY179" fmla="*/ 921222 h 1509906"/>
                  <a:gd name="connsiteX180" fmla="*/ 753039 w 1034979"/>
                  <a:gd name="connsiteY180" fmla="*/ 911697 h 1509906"/>
                  <a:gd name="connsiteX181" fmla="*/ 758754 w 1034979"/>
                  <a:gd name="connsiteY181" fmla="*/ 900267 h 1509906"/>
                  <a:gd name="connsiteX182" fmla="*/ 760659 w 1034979"/>
                  <a:gd name="connsiteY182" fmla="*/ 894552 h 1509906"/>
                  <a:gd name="connsiteX183" fmla="*/ 766374 w 1034979"/>
                  <a:gd name="connsiteY183" fmla="*/ 883122 h 1509906"/>
                  <a:gd name="connsiteX184" fmla="*/ 764469 w 1034979"/>
                  <a:gd name="connsiteY184" fmla="*/ 867882 h 1509906"/>
                  <a:gd name="connsiteX185" fmla="*/ 758754 w 1034979"/>
                  <a:gd name="connsiteY185" fmla="*/ 865977 h 1509906"/>
                  <a:gd name="connsiteX186" fmla="*/ 737799 w 1034979"/>
                  <a:gd name="connsiteY186" fmla="*/ 867882 h 1509906"/>
                  <a:gd name="connsiteX187" fmla="*/ 732084 w 1034979"/>
                  <a:gd name="connsiteY187" fmla="*/ 871692 h 1509906"/>
                  <a:gd name="connsiteX188" fmla="*/ 720654 w 1034979"/>
                  <a:gd name="connsiteY188" fmla="*/ 875502 h 1509906"/>
                  <a:gd name="connsiteX189" fmla="*/ 716844 w 1034979"/>
                  <a:gd name="connsiteY189" fmla="*/ 881217 h 1509906"/>
                  <a:gd name="connsiteX190" fmla="*/ 711129 w 1034979"/>
                  <a:gd name="connsiteY190" fmla="*/ 883122 h 1509906"/>
                  <a:gd name="connsiteX191" fmla="*/ 705414 w 1034979"/>
                  <a:gd name="connsiteY191" fmla="*/ 886932 h 1509906"/>
                  <a:gd name="connsiteX192" fmla="*/ 699699 w 1034979"/>
                  <a:gd name="connsiteY192" fmla="*/ 892647 h 1509906"/>
                  <a:gd name="connsiteX193" fmla="*/ 692079 w 1034979"/>
                  <a:gd name="connsiteY193" fmla="*/ 896457 h 1509906"/>
                  <a:gd name="connsiteX194" fmla="*/ 650169 w 1034979"/>
                  <a:gd name="connsiteY194" fmla="*/ 925032 h 1509906"/>
                  <a:gd name="connsiteX195" fmla="*/ 636834 w 1034979"/>
                  <a:gd name="connsiteY195" fmla="*/ 936462 h 1509906"/>
                  <a:gd name="connsiteX196" fmla="*/ 627309 w 1034979"/>
                  <a:gd name="connsiteY196" fmla="*/ 953607 h 1509906"/>
                  <a:gd name="connsiteX197" fmla="*/ 602544 w 1034979"/>
                  <a:gd name="connsiteY197" fmla="*/ 959322 h 1509906"/>
                  <a:gd name="connsiteX198" fmla="*/ 589209 w 1034979"/>
                  <a:gd name="connsiteY198" fmla="*/ 963132 h 1509906"/>
                  <a:gd name="connsiteX199" fmla="*/ 573969 w 1034979"/>
                  <a:gd name="connsiteY199" fmla="*/ 961227 h 1509906"/>
                  <a:gd name="connsiteX200" fmla="*/ 562539 w 1034979"/>
                  <a:gd name="connsiteY200" fmla="*/ 957417 h 1509906"/>
                  <a:gd name="connsiteX201" fmla="*/ 551109 w 1034979"/>
                  <a:gd name="connsiteY201" fmla="*/ 953607 h 1509906"/>
                  <a:gd name="connsiteX202" fmla="*/ 539679 w 1034979"/>
                  <a:gd name="connsiteY202" fmla="*/ 949797 h 1509906"/>
                  <a:gd name="connsiteX203" fmla="*/ 533964 w 1034979"/>
                  <a:gd name="connsiteY203" fmla="*/ 947892 h 1509906"/>
                  <a:gd name="connsiteX204" fmla="*/ 528249 w 1034979"/>
                  <a:gd name="connsiteY204" fmla="*/ 944082 h 1509906"/>
                  <a:gd name="connsiteX205" fmla="*/ 516819 w 1034979"/>
                  <a:gd name="connsiteY205" fmla="*/ 938367 h 1509906"/>
                  <a:gd name="connsiteX206" fmla="*/ 509199 w 1034979"/>
                  <a:gd name="connsiteY206" fmla="*/ 926937 h 1509906"/>
                  <a:gd name="connsiteX207" fmla="*/ 505389 w 1034979"/>
                  <a:gd name="connsiteY207" fmla="*/ 905982 h 1509906"/>
                  <a:gd name="connsiteX208" fmla="*/ 507294 w 1034979"/>
                  <a:gd name="connsiteY208" fmla="*/ 841212 h 1509906"/>
                  <a:gd name="connsiteX209" fmla="*/ 503484 w 1034979"/>
                  <a:gd name="connsiteY209" fmla="*/ 351627 h 1509906"/>
                  <a:gd name="connsiteX210" fmla="*/ 499674 w 1034979"/>
                  <a:gd name="connsiteY210" fmla="*/ 60162 h 1509906"/>
                  <a:gd name="connsiteX211" fmla="*/ 490149 w 1034979"/>
                  <a:gd name="connsiteY211" fmla="*/ 33492 h 1509906"/>
                  <a:gd name="connsiteX212" fmla="*/ 488244 w 1034979"/>
                  <a:gd name="connsiteY212" fmla="*/ 27777 h 1509906"/>
                  <a:gd name="connsiteX213" fmla="*/ 484434 w 1034979"/>
                  <a:gd name="connsiteY213" fmla="*/ 22062 h 1509906"/>
                  <a:gd name="connsiteX214" fmla="*/ 478719 w 1034979"/>
                  <a:gd name="connsiteY214" fmla="*/ 10632 h 1509906"/>
                  <a:gd name="connsiteX215" fmla="*/ 473004 w 1034979"/>
                  <a:gd name="connsiteY215" fmla="*/ 6822 h 1509906"/>
                  <a:gd name="connsiteX216" fmla="*/ 469194 w 1034979"/>
                  <a:gd name="connsiteY216" fmla="*/ 1107 h 1509906"/>
                  <a:gd name="connsiteX217" fmla="*/ 429189 w 1034979"/>
                  <a:gd name="connsiteY217" fmla="*/ 4917 h 1509906"/>
                  <a:gd name="connsiteX218" fmla="*/ 421569 w 1034979"/>
                  <a:gd name="connsiteY218" fmla="*/ 16347 h 1509906"/>
                  <a:gd name="connsiteX219" fmla="*/ 417759 w 1034979"/>
                  <a:gd name="connsiteY219" fmla="*/ 22062 h 1509906"/>
                  <a:gd name="connsiteX220" fmla="*/ 419664 w 1034979"/>
                  <a:gd name="connsiteY220" fmla="*/ 54447 h 1509906"/>
                  <a:gd name="connsiteX221" fmla="*/ 423474 w 1034979"/>
                  <a:gd name="connsiteY221" fmla="*/ 65877 h 1509906"/>
                  <a:gd name="connsiteX222" fmla="*/ 425379 w 1034979"/>
                  <a:gd name="connsiteY222" fmla="*/ 71592 h 1509906"/>
                  <a:gd name="connsiteX223" fmla="*/ 425379 w 1034979"/>
                  <a:gd name="connsiteY223" fmla="*/ 77307 h 1509906"/>
                  <a:gd name="connsiteX224" fmla="*/ 429189 w 1034979"/>
                  <a:gd name="connsiteY224" fmla="*/ 231612 h 1509906"/>
                  <a:gd name="connsiteX225" fmla="*/ 440619 w 1034979"/>
                  <a:gd name="connsiteY225" fmla="*/ 414492 h 1509906"/>
                  <a:gd name="connsiteX226" fmla="*/ 425379 w 1034979"/>
                  <a:gd name="connsiteY226" fmla="*/ 711672 h 1509906"/>
                  <a:gd name="connsiteX227" fmla="*/ 425173 w 1034979"/>
                  <a:gd name="connsiteY227" fmla="*/ 765165 h 1509906"/>
                  <a:gd name="connsiteX228" fmla="*/ 421363 w 1034979"/>
                  <a:gd name="connsiteY228" fmla="*/ 844096 h 1509906"/>
                  <a:gd name="connsiteX229" fmla="*/ 425379 w 1034979"/>
                  <a:gd name="connsiteY229" fmla="*/ 894552 h 1509906"/>
                  <a:gd name="connsiteX230" fmla="*/ 423474 w 1034979"/>
                  <a:gd name="connsiteY230" fmla="*/ 921222 h 1509906"/>
                  <a:gd name="connsiteX231" fmla="*/ 417759 w 1034979"/>
                  <a:gd name="connsiteY231" fmla="*/ 923127 h 1509906"/>
                  <a:gd name="connsiteX232" fmla="*/ 412044 w 1034979"/>
                  <a:gd name="connsiteY232" fmla="*/ 926937 h 1509906"/>
                  <a:gd name="connsiteX233" fmla="*/ 421569 w 1034979"/>
                  <a:gd name="connsiteY233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65334 w 1034979"/>
                  <a:gd name="connsiteY56" fmla="*/ 1146012 h 1509906"/>
                  <a:gd name="connsiteX57" fmla="*/ 27234 w 1034979"/>
                  <a:gd name="connsiteY57" fmla="*/ 1147917 h 1509906"/>
                  <a:gd name="connsiteX58" fmla="*/ 15804 w 1034979"/>
                  <a:gd name="connsiteY58" fmla="*/ 1153632 h 1509906"/>
                  <a:gd name="connsiteX59" fmla="*/ 6279 w 1034979"/>
                  <a:gd name="connsiteY59" fmla="*/ 1163157 h 1509906"/>
                  <a:gd name="connsiteX60" fmla="*/ 4374 w 1034979"/>
                  <a:gd name="connsiteY60" fmla="*/ 1168872 h 1509906"/>
                  <a:gd name="connsiteX61" fmla="*/ 564 w 1034979"/>
                  <a:gd name="connsiteY61" fmla="*/ 1174587 h 1509906"/>
                  <a:gd name="connsiteX62" fmla="*/ 6279 w 1034979"/>
                  <a:gd name="connsiteY62" fmla="*/ 1206972 h 1509906"/>
                  <a:gd name="connsiteX63" fmla="*/ 11994 w 1034979"/>
                  <a:gd name="connsiteY63" fmla="*/ 1210782 h 1509906"/>
                  <a:gd name="connsiteX64" fmla="*/ 17709 w 1034979"/>
                  <a:gd name="connsiteY64" fmla="*/ 1212687 h 1509906"/>
                  <a:gd name="connsiteX65" fmla="*/ 145344 w 1034979"/>
                  <a:gd name="connsiteY65" fmla="*/ 1210782 h 1509906"/>
                  <a:gd name="connsiteX66" fmla="*/ 152964 w 1034979"/>
                  <a:gd name="connsiteY66" fmla="*/ 1208877 h 1509906"/>
                  <a:gd name="connsiteX67" fmla="*/ 303459 w 1034979"/>
                  <a:gd name="connsiteY67" fmla="*/ 1203162 h 1509906"/>
                  <a:gd name="connsiteX68" fmla="*/ 318699 w 1034979"/>
                  <a:gd name="connsiteY68" fmla="*/ 1210782 h 1509906"/>
                  <a:gd name="connsiteX69" fmla="*/ 330129 w 1034979"/>
                  <a:gd name="connsiteY69" fmla="*/ 1216497 h 1509906"/>
                  <a:gd name="connsiteX70" fmla="*/ 333939 w 1034979"/>
                  <a:gd name="connsiteY70" fmla="*/ 1222212 h 1509906"/>
                  <a:gd name="connsiteX71" fmla="*/ 339654 w 1034979"/>
                  <a:gd name="connsiteY71" fmla="*/ 1224117 h 1509906"/>
                  <a:gd name="connsiteX72" fmla="*/ 351084 w 1034979"/>
                  <a:gd name="connsiteY72" fmla="*/ 1231737 h 1509906"/>
                  <a:gd name="connsiteX73" fmla="*/ 356799 w 1034979"/>
                  <a:gd name="connsiteY73" fmla="*/ 1235547 h 1509906"/>
                  <a:gd name="connsiteX74" fmla="*/ 360609 w 1034979"/>
                  <a:gd name="connsiteY74" fmla="*/ 1241262 h 1509906"/>
                  <a:gd name="connsiteX75" fmla="*/ 366324 w 1034979"/>
                  <a:gd name="connsiteY75" fmla="*/ 1252692 h 1509906"/>
                  <a:gd name="connsiteX76" fmla="*/ 362514 w 1034979"/>
                  <a:gd name="connsiteY76" fmla="*/ 1279362 h 1509906"/>
                  <a:gd name="connsiteX77" fmla="*/ 358704 w 1034979"/>
                  <a:gd name="connsiteY77" fmla="*/ 1285077 h 1509906"/>
                  <a:gd name="connsiteX78" fmla="*/ 356799 w 1034979"/>
                  <a:gd name="connsiteY78" fmla="*/ 1290792 h 1509906"/>
                  <a:gd name="connsiteX79" fmla="*/ 352989 w 1034979"/>
                  <a:gd name="connsiteY79" fmla="*/ 1296507 h 1509906"/>
                  <a:gd name="connsiteX80" fmla="*/ 351084 w 1034979"/>
                  <a:gd name="connsiteY80" fmla="*/ 1302222 h 1509906"/>
                  <a:gd name="connsiteX81" fmla="*/ 347274 w 1034979"/>
                  <a:gd name="connsiteY81" fmla="*/ 1307937 h 1509906"/>
                  <a:gd name="connsiteX82" fmla="*/ 330129 w 1034979"/>
                  <a:gd name="connsiteY82" fmla="*/ 1374612 h 1509906"/>
                  <a:gd name="connsiteX83" fmla="*/ 328224 w 1034979"/>
                  <a:gd name="connsiteY83" fmla="*/ 1426047 h 1509906"/>
                  <a:gd name="connsiteX84" fmla="*/ 330129 w 1034979"/>
                  <a:gd name="connsiteY84" fmla="*/ 1450812 h 1509906"/>
                  <a:gd name="connsiteX85" fmla="*/ 332034 w 1034979"/>
                  <a:gd name="connsiteY85" fmla="*/ 1456527 h 1509906"/>
                  <a:gd name="connsiteX86" fmla="*/ 335844 w 1034979"/>
                  <a:gd name="connsiteY86" fmla="*/ 1460337 h 1509906"/>
                  <a:gd name="connsiteX87" fmla="*/ 364419 w 1034979"/>
                  <a:gd name="connsiteY87" fmla="*/ 1506057 h 1509906"/>
                  <a:gd name="connsiteX88" fmla="*/ 387279 w 1034979"/>
                  <a:gd name="connsiteY88" fmla="*/ 1507962 h 1509906"/>
                  <a:gd name="connsiteX89" fmla="*/ 392994 w 1034979"/>
                  <a:gd name="connsiteY89" fmla="*/ 1502247 h 1509906"/>
                  <a:gd name="connsiteX90" fmla="*/ 394899 w 1034979"/>
                  <a:gd name="connsiteY90" fmla="*/ 1490817 h 1509906"/>
                  <a:gd name="connsiteX91" fmla="*/ 396804 w 1034979"/>
                  <a:gd name="connsiteY91" fmla="*/ 1485102 h 1509906"/>
                  <a:gd name="connsiteX92" fmla="*/ 398709 w 1034979"/>
                  <a:gd name="connsiteY92" fmla="*/ 1467957 h 1509906"/>
                  <a:gd name="connsiteX93" fmla="*/ 400614 w 1034979"/>
                  <a:gd name="connsiteY93" fmla="*/ 1454622 h 1509906"/>
                  <a:gd name="connsiteX94" fmla="*/ 404424 w 1034979"/>
                  <a:gd name="connsiteY94" fmla="*/ 1397472 h 1509906"/>
                  <a:gd name="connsiteX95" fmla="*/ 410139 w 1034979"/>
                  <a:gd name="connsiteY95" fmla="*/ 1386042 h 1509906"/>
                  <a:gd name="connsiteX96" fmla="*/ 413949 w 1034979"/>
                  <a:gd name="connsiteY96" fmla="*/ 1372707 h 1509906"/>
                  <a:gd name="connsiteX97" fmla="*/ 415854 w 1034979"/>
                  <a:gd name="connsiteY97" fmla="*/ 1366992 h 1509906"/>
                  <a:gd name="connsiteX98" fmla="*/ 417759 w 1034979"/>
                  <a:gd name="connsiteY98" fmla="*/ 1353657 h 1509906"/>
                  <a:gd name="connsiteX99" fmla="*/ 421569 w 1034979"/>
                  <a:gd name="connsiteY99" fmla="*/ 1342227 h 1509906"/>
                  <a:gd name="connsiteX100" fmla="*/ 427284 w 1034979"/>
                  <a:gd name="connsiteY100" fmla="*/ 1328892 h 1509906"/>
                  <a:gd name="connsiteX101" fmla="*/ 436809 w 1034979"/>
                  <a:gd name="connsiteY101" fmla="*/ 1317462 h 1509906"/>
                  <a:gd name="connsiteX102" fmla="*/ 450144 w 1034979"/>
                  <a:gd name="connsiteY102" fmla="*/ 1302222 h 1509906"/>
                  <a:gd name="connsiteX103" fmla="*/ 457764 w 1034979"/>
                  <a:gd name="connsiteY103" fmla="*/ 1290792 h 1509906"/>
                  <a:gd name="connsiteX104" fmla="*/ 461574 w 1034979"/>
                  <a:gd name="connsiteY104" fmla="*/ 1279362 h 1509906"/>
                  <a:gd name="connsiteX105" fmla="*/ 465384 w 1034979"/>
                  <a:gd name="connsiteY105" fmla="*/ 1264122 h 1509906"/>
                  <a:gd name="connsiteX106" fmla="*/ 467289 w 1034979"/>
                  <a:gd name="connsiteY106" fmla="*/ 1258407 h 1509906"/>
                  <a:gd name="connsiteX107" fmla="*/ 535869 w 1034979"/>
                  <a:gd name="connsiteY107" fmla="*/ 1243167 h 1509906"/>
                  <a:gd name="connsiteX108" fmla="*/ 541584 w 1034979"/>
                  <a:gd name="connsiteY108" fmla="*/ 1241262 h 1509906"/>
                  <a:gd name="connsiteX109" fmla="*/ 547299 w 1034979"/>
                  <a:gd name="connsiteY109" fmla="*/ 1239357 h 1509906"/>
                  <a:gd name="connsiteX110" fmla="*/ 554919 w 1034979"/>
                  <a:gd name="connsiteY110" fmla="*/ 1237452 h 1509906"/>
                  <a:gd name="connsiteX111" fmla="*/ 573969 w 1034979"/>
                  <a:gd name="connsiteY111" fmla="*/ 1229832 h 1509906"/>
                  <a:gd name="connsiteX112" fmla="*/ 585399 w 1034979"/>
                  <a:gd name="connsiteY112" fmla="*/ 1226022 h 1509906"/>
                  <a:gd name="connsiteX113" fmla="*/ 720654 w 1034979"/>
                  <a:gd name="connsiteY113" fmla="*/ 1309842 h 1509906"/>
                  <a:gd name="connsiteX114" fmla="*/ 733989 w 1034979"/>
                  <a:gd name="connsiteY114" fmla="*/ 1319367 h 1509906"/>
                  <a:gd name="connsiteX115" fmla="*/ 743514 w 1034979"/>
                  <a:gd name="connsiteY115" fmla="*/ 1321272 h 1509906"/>
                  <a:gd name="connsiteX116" fmla="*/ 749229 w 1034979"/>
                  <a:gd name="connsiteY116" fmla="*/ 1323177 h 1509906"/>
                  <a:gd name="connsiteX117" fmla="*/ 762564 w 1034979"/>
                  <a:gd name="connsiteY117" fmla="*/ 1328892 h 1509906"/>
                  <a:gd name="connsiteX118" fmla="*/ 777804 w 1034979"/>
                  <a:gd name="connsiteY118" fmla="*/ 1326987 h 1509906"/>
                  <a:gd name="connsiteX119" fmla="*/ 789234 w 1034979"/>
                  <a:gd name="connsiteY119" fmla="*/ 1321272 h 1509906"/>
                  <a:gd name="connsiteX120" fmla="*/ 794949 w 1034979"/>
                  <a:gd name="connsiteY120" fmla="*/ 1319367 h 1509906"/>
                  <a:gd name="connsiteX121" fmla="*/ 802569 w 1034979"/>
                  <a:gd name="connsiteY121" fmla="*/ 1302222 h 1509906"/>
                  <a:gd name="connsiteX122" fmla="*/ 800664 w 1034979"/>
                  <a:gd name="connsiteY122" fmla="*/ 1277457 h 1509906"/>
                  <a:gd name="connsiteX123" fmla="*/ 798759 w 1034979"/>
                  <a:gd name="connsiteY123" fmla="*/ 1271742 h 1509906"/>
                  <a:gd name="connsiteX124" fmla="*/ 796854 w 1034979"/>
                  <a:gd name="connsiteY124" fmla="*/ 1264122 h 1509906"/>
                  <a:gd name="connsiteX125" fmla="*/ 783519 w 1034979"/>
                  <a:gd name="connsiteY125" fmla="*/ 1246977 h 1509906"/>
                  <a:gd name="connsiteX126" fmla="*/ 773994 w 1034979"/>
                  <a:gd name="connsiteY126" fmla="*/ 1241262 h 1509906"/>
                  <a:gd name="connsiteX127" fmla="*/ 648264 w 1034979"/>
                  <a:gd name="connsiteY127" fmla="*/ 1149822 h 1509906"/>
                  <a:gd name="connsiteX128" fmla="*/ 644454 w 1034979"/>
                  <a:gd name="connsiteY128" fmla="*/ 1132677 h 1509906"/>
                  <a:gd name="connsiteX129" fmla="*/ 646359 w 1034979"/>
                  <a:gd name="connsiteY129" fmla="*/ 1125057 h 1509906"/>
                  <a:gd name="connsiteX130" fmla="*/ 650169 w 1034979"/>
                  <a:gd name="connsiteY130" fmla="*/ 1107912 h 1509906"/>
                  <a:gd name="connsiteX131" fmla="*/ 653979 w 1034979"/>
                  <a:gd name="connsiteY131" fmla="*/ 1102197 h 1509906"/>
                  <a:gd name="connsiteX132" fmla="*/ 655884 w 1034979"/>
                  <a:gd name="connsiteY132" fmla="*/ 1096482 h 1509906"/>
                  <a:gd name="connsiteX133" fmla="*/ 661599 w 1034979"/>
                  <a:gd name="connsiteY133" fmla="*/ 1094577 h 1509906"/>
                  <a:gd name="connsiteX134" fmla="*/ 671124 w 1034979"/>
                  <a:gd name="connsiteY134" fmla="*/ 1083147 h 1509906"/>
                  <a:gd name="connsiteX135" fmla="*/ 724464 w 1034979"/>
                  <a:gd name="connsiteY135" fmla="*/ 1075527 h 1509906"/>
                  <a:gd name="connsiteX136" fmla="*/ 842574 w 1034979"/>
                  <a:gd name="connsiteY136" fmla="*/ 1077432 h 1509906"/>
                  <a:gd name="connsiteX137" fmla="*/ 871149 w 1034979"/>
                  <a:gd name="connsiteY137" fmla="*/ 1079337 h 1509906"/>
                  <a:gd name="connsiteX138" fmla="*/ 899724 w 1034979"/>
                  <a:gd name="connsiteY138" fmla="*/ 1085052 h 1509906"/>
                  <a:gd name="connsiteX139" fmla="*/ 922584 w 1034979"/>
                  <a:gd name="connsiteY139" fmla="*/ 1088862 h 1509906"/>
                  <a:gd name="connsiteX140" fmla="*/ 951159 w 1034979"/>
                  <a:gd name="connsiteY140" fmla="*/ 1094577 h 1509906"/>
                  <a:gd name="connsiteX141" fmla="*/ 956874 w 1034979"/>
                  <a:gd name="connsiteY141" fmla="*/ 1094577 h 1509906"/>
                  <a:gd name="connsiteX142" fmla="*/ 1002594 w 1034979"/>
                  <a:gd name="connsiteY142" fmla="*/ 1092672 h 1509906"/>
                  <a:gd name="connsiteX143" fmla="*/ 1031169 w 1034979"/>
                  <a:gd name="connsiteY143" fmla="*/ 1085052 h 1509906"/>
                  <a:gd name="connsiteX144" fmla="*/ 1034979 w 1034979"/>
                  <a:gd name="connsiteY144" fmla="*/ 1079337 h 1509906"/>
                  <a:gd name="connsiteX145" fmla="*/ 1033074 w 1034979"/>
                  <a:gd name="connsiteY145" fmla="*/ 1060287 h 1509906"/>
                  <a:gd name="connsiteX146" fmla="*/ 1027359 w 1034979"/>
                  <a:gd name="connsiteY146" fmla="*/ 1056477 h 1509906"/>
                  <a:gd name="connsiteX147" fmla="*/ 1012119 w 1034979"/>
                  <a:gd name="connsiteY147" fmla="*/ 1054572 h 1509906"/>
                  <a:gd name="connsiteX148" fmla="*/ 1006404 w 1034979"/>
                  <a:gd name="connsiteY148" fmla="*/ 1052667 h 1509906"/>
                  <a:gd name="connsiteX149" fmla="*/ 998784 w 1034979"/>
                  <a:gd name="connsiteY149" fmla="*/ 1050762 h 1509906"/>
                  <a:gd name="connsiteX150" fmla="*/ 987354 w 1034979"/>
                  <a:gd name="connsiteY150" fmla="*/ 1043142 h 1509906"/>
                  <a:gd name="connsiteX151" fmla="*/ 975924 w 1034979"/>
                  <a:gd name="connsiteY151" fmla="*/ 1039332 h 1509906"/>
                  <a:gd name="connsiteX152" fmla="*/ 970209 w 1034979"/>
                  <a:gd name="connsiteY152" fmla="*/ 1037427 h 1509906"/>
                  <a:gd name="connsiteX153" fmla="*/ 962589 w 1034979"/>
                  <a:gd name="connsiteY153" fmla="*/ 1035522 h 1509906"/>
                  <a:gd name="connsiteX154" fmla="*/ 956874 w 1034979"/>
                  <a:gd name="connsiteY154" fmla="*/ 1033617 h 1509906"/>
                  <a:gd name="connsiteX155" fmla="*/ 935919 w 1034979"/>
                  <a:gd name="connsiteY155" fmla="*/ 1027902 h 1509906"/>
                  <a:gd name="connsiteX156" fmla="*/ 930204 w 1034979"/>
                  <a:gd name="connsiteY156" fmla="*/ 1025997 h 1509906"/>
                  <a:gd name="connsiteX157" fmla="*/ 825429 w 1034979"/>
                  <a:gd name="connsiteY157" fmla="*/ 1027902 h 1509906"/>
                  <a:gd name="connsiteX158" fmla="*/ 819714 w 1034979"/>
                  <a:gd name="connsiteY158" fmla="*/ 1029807 h 1509906"/>
                  <a:gd name="connsiteX159" fmla="*/ 730179 w 1034979"/>
                  <a:gd name="connsiteY159" fmla="*/ 1031712 h 1509906"/>
                  <a:gd name="connsiteX160" fmla="*/ 716844 w 1034979"/>
                  <a:gd name="connsiteY160" fmla="*/ 1035522 h 1509906"/>
                  <a:gd name="connsiteX161" fmla="*/ 695889 w 1034979"/>
                  <a:gd name="connsiteY161" fmla="*/ 1037427 h 1509906"/>
                  <a:gd name="connsiteX162" fmla="*/ 669219 w 1034979"/>
                  <a:gd name="connsiteY162" fmla="*/ 1039332 h 1509906"/>
                  <a:gd name="connsiteX163" fmla="*/ 669219 w 1034979"/>
                  <a:gd name="connsiteY163" fmla="*/ 1039332 h 1509906"/>
                  <a:gd name="connsiteX164" fmla="*/ 646359 w 1034979"/>
                  <a:gd name="connsiteY164" fmla="*/ 1043142 h 1509906"/>
                  <a:gd name="connsiteX165" fmla="*/ 642549 w 1034979"/>
                  <a:gd name="connsiteY165" fmla="*/ 1031712 h 1509906"/>
                  <a:gd name="connsiteX166" fmla="*/ 640644 w 1034979"/>
                  <a:gd name="connsiteY166" fmla="*/ 1025997 h 1509906"/>
                  <a:gd name="connsiteX167" fmla="*/ 642549 w 1034979"/>
                  <a:gd name="connsiteY167" fmla="*/ 1008852 h 1509906"/>
                  <a:gd name="connsiteX168" fmla="*/ 644454 w 1034979"/>
                  <a:gd name="connsiteY168" fmla="*/ 1003137 h 1509906"/>
                  <a:gd name="connsiteX169" fmla="*/ 661599 w 1034979"/>
                  <a:gd name="connsiteY169" fmla="*/ 993612 h 1509906"/>
                  <a:gd name="connsiteX170" fmla="*/ 673029 w 1034979"/>
                  <a:gd name="connsiteY170" fmla="*/ 985992 h 1509906"/>
                  <a:gd name="connsiteX171" fmla="*/ 674934 w 1034979"/>
                  <a:gd name="connsiteY171" fmla="*/ 980277 h 1509906"/>
                  <a:gd name="connsiteX172" fmla="*/ 680649 w 1034979"/>
                  <a:gd name="connsiteY172" fmla="*/ 978372 h 1509906"/>
                  <a:gd name="connsiteX173" fmla="*/ 686364 w 1034979"/>
                  <a:gd name="connsiteY173" fmla="*/ 974562 h 1509906"/>
                  <a:gd name="connsiteX174" fmla="*/ 695889 w 1034979"/>
                  <a:gd name="connsiteY174" fmla="*/ 965037 h 1509906"/>
                  <a:gd name="connsiteX175" fmla="*/ 705414 w 1034979"/>
                  <a:gd name="connsiteY175" fmla="*/ 953607 h 1509906"/>
                  <a:gd name="connsiteX176" fmla="*/ 716844 w 1034979"/>
                  <a:gd name="connsiteY176" fmla="*/ 945987 h 1509906"/>
                  <a:gd name="connsiteX177" fmla="*/ 732084 w 1034979"/>
                  <a:gd name="connsiteY177" fmla="*/ 932652 h 1509906"/>
                  <a:gd name="connsiteX178" fmla="*/ 741609 w 1034979"/>
                  <a:gd name="connsiteY178" fmla="*/ 921222 h 1509906"/>
                  <a:gd name="connsiteX179" fmla="*/ 753039 w 1034979"/>
                  <a:gd name="connsiteY179" fmla="*/ 911697 h 1509906"/>
                  <a:gd name="connsiteX180" fmla="*/ 758754 w 1034979"/>
                  <a:gd name="connsiteY180" fmla="*/ 900267 h 1509906"/>
                  <a:gd name="connsiteX181" fmla="*/ 760659 w 1034979"/>
                  <a:gd name="connsiteY181" fmla="*/ 894552 h 1509906"/>
                  <a:gd name="connsiteX182" fmla="*/ 766374 w 1034979"/>
                  <a:gd name="connsiteY182" fmla="*/ 883122 h 1509906"/>
                  <a:gd name="connsiteX183" fmla="*/ 764469 w 1034979"/>
                  <a:gd name="connsiteY183" fmla="*/ 867882 h 1509906"/>
                  <a:gd name="connsiteX184" fmla="*/ 758754 w 1034979"/>
                  <a:gd name="connsiteY184" fmla="*/ 865977 h 1509906"/>
                  <a:gd name="connsiteX185" fmla="*/ 737799 w 1034979"/>
                  <a:gd name="connsiteY185" fmla="*/ 867882 h 1509906"/>
                  <a:gd name="connsiteX186" fmla="*/ 732084 w 1034979"/>
                  <a:gd name="connsiteY186" fmla="*/ 871692 h 1509906"/>
                  <a:gd name="connsiteX187" fmla="*/ 720654 w 1034979"/>
                  <a:gd name="connsiteY187" fmla="*/ 875502 h 1509906"/>
                  <a:gd name="connsiteX188" fmla="*/ 716844 w 1034979"/>
                  <a:gd name="connsiteY188" fmla="*/ 881217 h 1509906"/>
                  <a:gd name="connsiteX189" fmla="*/ 711129 w 1034979"/>
                  <a:gd name="connsiteY189" fmla="*/ 883122 h 1509906"/>
                  <a:gd name="connsiteX190" fmla="*/ 705414 w 1034979"/>
                  <a:gd name="connsiteY190" fmla="*/ 886932 h 1509906"/>
                  <a:gd name="connsiteX191" fmla="*/ 699699 w 1034979"/>
                  <a:gd name="connsiteY191" fmla="*/ 892647 h 1509906"/>
                  <a:gd name="connsiteX192" fmla="*/ 692079 w 1034979"/>
                  <a:gd name="connsiteY192" fmla="*/ 896457 h 1509906"/>
                  <a:gd name="connsiteX193" fmla="*/ 650169 w 1034979"/>
                  <a:gd name="connsiteY193" fmla="*/ 925032 h 1509906"/>
                  <a:gd name="connsiteX194" fmla="*/ 636834 w 1034979"/>
                  <a:gd name="connsiteY194" fmla="*/ 936462 h 1509906"/>
                  <a:gd name="connsiteX195" fmla="*/ 627309 w 1034979"/>
                  <a:gd name="connsiteY195" fmla="*/ 953607 h 1509906"/>
                  <a:gd name="connsiteX196" fmla="*/ 602544 w 1034979"/>
                  <a:gd name="connsiteY196" fmla="*/ 959322 h 1509906"/>
                  <a:gd name="connsiteX197" fmla="*/ 589209 w 1034979"/>
                  <a:gd name="connsiteY197" fmla="*/ 963132 h 1509906"/>
                  <a:gd name="connsiteX198" fmla="*/ 573969 w 1034979"/>
                  <a:gd name="connsiteY198" fmla="*/ 961227 h 1509906"/>
                  <a:gd name="connsiteX199" fmla="*/ 562539 w 1034979"/>
                  <a:gd name="connsiteY199" fmla="*/ 957417 h 1509906"/>
                  <a:gd name="connsiteX200" fmla="*/ 551109 w 1034979"/>
                  <a:gd name="connsiteY200" fmla="*/ 953607 h 1509906"/>
                  <a:gd name="connsiteX201" fmla="*/ 539679 w 1034979"/>
                  <a:gd name="connsiteY201" fmla="*/ 949797 h 1509906"/>
                  <a:gd name="connsiteX202" fmla="*/ 533964 w 1034979"/>
                  <a:gd name="connsiteY202" fmla="*/ 947892 h 1509906"/>
                  <a:gd name="connsiteX203" fmla="*/ 528249 w 1034979"/>
                  <a:gd name="connsiteY203" fmla="*/ 944082 h 1509906"/>
                  <a:gd name="connsiteX204" fmla="*/ 516819 w 1034979"/>
                  <a:gd name="connsiteY204" fmla="*/ 938367 h 1509906"/>
                  <a:gd name="connsiteX205" fmla="*/ 509199 w 1034979"/>
                  <a:gd name="connsiteY205" fmla="*/ 926937 h 1509906"/>
                  <a:gd name="connsiteX206" fmla="*/ 505389 w 1034979"/>
                  <a:gd name="connsiteY206" fmla="*/ 905982 h 1509906"/>
                  <a:gd name="connsiteX207" fmla="*/ 507294 w 1034979"/>
                  <a:gd name="connsiteY207" fmla="*/ 841212 h 1509906"/>
                  <a:gd name="connsiteX208" fmla="*/ 503484 w 1034979"/>
                  <a:gd name="connsiteY208" fmla="*/ 351627 h 1509906"/>
                  <a:gd name="connsiteX209" fmla="*/ 499674 w 1034979"/>
                  <a:gd name="connsiteY209" fmla="*/ 60162 h 1509906"/>
                  <a:gd name="connsiteX210" fmla="*/ 490149 w 1034979"/>
                  <a:gd name="connsiteY210" fmla="*/ 33492 h 1509906"/>
                  <a:gd name="connsiteX211" fmla="*/ 488244 w 1034979"/>
                  <a:gd name="connsiteY211" fmla="*/ 27777 h 1509906"/>
                  <a:gd name="connsiteX212" fmla="*/ 484434 w 1034979"/>
                  <a:gd name="connsiteY212" fmla="*/ 22062 h 1509906"/>
                  <a:gd name="connsiteX213" fmla="*/ 478719 w 1034979"/>
                  <a:gd name="connsiteY213" fmla="*/ 10632 h 1509906"/>
                  <a:gd name="connsiteX214" fmla="*/ 473004 w 1034979"/>
                  <a:gd name="connsiteY214" fmla="*/ 6822 h 1509906"/>
                  <a:gd name="connsiteX215" fmla="*/ 469194 w 1034979"/>
                  <a:gd name="connsiteY215" fmla="*/ 1107 h 1509906"/>
                  <a:gd name="connsiteX216" fmla="*/ 429189 w 1034979"/>
                  <a:gd name="connsiteY216" fmla="*/ 4917 h 1509906"/>
                  <a:gd name="connsiteX217" fmla="*/ 421569 w 1034979"/>
                  <a:gd name="connsiteY217" fmla="*/ 16347 h 1509906"/>
                  <a:gd name="connsiteX218" fmla="*/ 417759 w 1034979"/>
                  <a:gd name="connsiteY218" fmla="*/ 22062 h 1509906"/>
                  <a:gd name="connsiteX219" fmla="*/ 419664 w 1034979"/>
                  <a:gd name="connsiteY219" fmla="*/ 54447 h 1509906"/>
                  <a:gd name="connsiteX220" fmla="*/ 423474 w 1034979"/>
                  <a:gd name="connsiteY220" fmla="*/ 65877 h 1509906"/>
                  <a:gd name="connsiteX221" fmla="*/ 425379 w 1034979"/>
                  <a:gd name="connsiteY221" fmla="*/ 71592 h 1509906"/>
                  <a:gd name="connsiteX222" fmla="*/ 425379 w 1034979"/>
                  <a:gd name="connsiteY222" fmla="*/ 77307 h 1509906"/>
                  <a:gd name="connsiteX223" fmla="*/ 429189 w 1034979"/>
                  <a:gd name="connsiteY223" fmla="*/ 231612 h 1509906"/>
                  <a:gd name="connsiteX224" fmla="*/ 440619 w 1034979"/>
                  <a:gd name="connsiteY224" fmla="*/ 414492 h 1509906"/>
                  <a:gd name="connsiteX225" fmla="*/ 425379 w 1034979"/>
                  <a:gd name="connsiteY225" fmla="*/ 711672 h 1509906"/>
                  <a:gd name="connsiteX226" fmla="*/ 425173 w 1034979"/>
                  <a:gd name="connsiteY226" fmla="*/ 765165 h 1509906"/>
                  <a:gd name="connsiteX227" fmla="*/ 421363 w 1034979"/>
                  <a:gd name="connsiteY227" fmla="*/ 844096 h 1509906"/>
                  <a:gd name="connsiteX228" fmla="*/ 425379 w 1034979"/>
                  <a:gd name="connsiteY228" fmla="*/ 894552 h 1509906"/>
                  <a:gd name="connsiteX229" fmla="*/ 423474 w 1034979"/>
                  <a:gd name="connsiteY229" fmla="*/ 921222 h 1509906"/>
                  <a:gd name="connsiteX230" fmla="*/ 417759 w 1034979"/>
                  <a:gd name="connsiteY230" fmla="*/ 923127 h 1509906"/>
                  <a:gd name="connsiteX231" fmla="*/ 412044 w 1034979"/>
                  <a:gd name="connsiteY231" fmla="*/ 926937 h 1509906"/>
                  <a:gd name="connsiteX232" fmla="*/ 421569 w 1034979"/>
                  <a:gd name="connsiteY232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27234 w 1034979"/>
                  <a:gd name="connsiteY56" fmla="*/ 1147917 h 1509906"/>
                  <a:gd name="connsiteX57" fmla="*/ 15804 w 1034979"/>
                  <a:gd name="connsiteY57" fmla="*/ 1153632 h 1509906"/>
                  <a:gd name="connsiteX58" fmla="*/ 6279 w 1034979"/>
                  <a:gd name="connsiteY58" fmla="*/ 1163157 h 1509906"/>
                  <a:gd name="connsiteX59" fmla="*/ 4374 w 1034979"/>
                  <a:gd name="connsiteY59" fmla="*/ 1168872 h 1509906"/>
                  <a:gd name="connsiteX60" fmla="*/ 564 w 1034979"/>
                  <a:gd name="connsiteY60" fmla="*/ 1174587 h 1509906"/>
                  <a:gd name="connsiteX61" fmla="*/ 6279 w 1034979"/>
                  <a:gd name="connsiteY61" fmla="*/ 1206972 h 1509906"/>
                  <a:gd name="connsiteX62" fmla="*/ 11994 w 1034979"/>
                  <a:gd name="connsiteY62" fmla="*/ 1210782 h 1509906"/>
                  <a:gd name="connsiteX63" fmla="*/ 17709 w 1034979"/>
                  <a:gd name="connsiteY63" fmla="*/ 1212687 h 1509906"/>
                  <a:gd name="connsiteX64" fmla="*/ 145344 w 1034979"/>
                  <a:gd name="connsiteY64" fmla="*/ 1210782 h 1509906"/>
                  <a:gd name="connsiteX65" fmla="*/ 152964 w 1034979"/>
                  <a:gd name="connsiteY65" fmla="*/ 1208877 h 1509906"/>
                  <a:gd name="connsiteX66" fmla="*/ 303459 w 1034979"/>
                  <a:gd name="connsiteY66" fmla="*/ 1203162 h 1509906"/>
                  <a:gd name="connsiteX67" fmla="*/ 318699 w 1034979"/>
                  <a:gd name="connsiteY67" fmla="*/ 1210782 h 1509906"/>
                  <a:gd name="connsiteX68" fmla="*/ 330129 w 1034979"/>
                  <a:gd name="connsiteY68" fmla="*/ 1216497 h 1509906"/>
                  <a:gd name="connsiteX69" fmla="*/ 333939 w 1034979"/>
                  <a:gd name="connsiteY69" fmla="*/ 1222212 h 1509906"/>
                  <a:gd name="connsiteX70" fmla="*/ 339654 w 1034979"/>
                  <a:gd name="connsiteY70" fmla="*/ 1224117 h 1509906"/>
                  <a:gd name="connsiteX71" fmla="*/ 351084 w 1034979"/>
                  <a:gd name="connsiteY71" fmla="*/ 1231737 h 1509906"/>
                  <a:gd name="connsiteX72" fmla="*/ 356799 w 1034979"/>
                  <a:gd name="connsiteY72" fmla="*/ 1235547 h 1509906"/>
                  <a:gd name="connsiteX73" fmla="*/ 360609 w 1034979"/>
                  <a:gd name="connsiteY73" fmla="*/ 1241262 h 1509906"/>
                  <a:gd name="connsiteX74" fmla="*/ 366324 w 1034979"/>
                  <a:gd name="connsiteY74" fmla="*/ 1252692 h 1509906"/>
                  <a:gd name="connsiteX75" fmla="*/ 362514 w 1034979"/>
                  <a:gd name="connsiteY75" fmla="*/ 1279362 h 1509906"/>
                  <a:gd name="connsiteX76" fmla="*/ 358704 w 1034979"/>
                  <a:gd name="connsiteY76" fmla="*/ 1285077 h 1509906"/>
                  <a:gd name="connsiteX77" fmla="*/ 356799 w 1034979"/>
                  <a:gd name="connsiteY77" fmla="*/ 1290792 h 1509906"/>
                  <a:gd name="connsiteX78" fmla="*/ 352989 w 1034979"/>
                  <a:gd name="connsiteY78" fmla="*/ 1296507 h 1509906"/>
                  <a:gd name="connsiteX79" fmla="*/ 351084 w 1034979"/>
                  <a:gd name="connsiteY79" fmla="*/ 1302222 h 1509906"/>
                  <a:gd name="connsiteX80" fmla="*/ 347274 w 1034979"/>
                  <a:gd name="connsiteY80" fmla="*/ 1307937 h 1509906"/>
                  <a:gd name="connsiteX81" fmla="*/ 330129 w 1034979"/>
                  <a:gd name="connsiteY81" fmla="*/ 1374612 h 1509906"/>
                  <a:gd name="connsiteX82" fmla="*/ 328224 w 1034979"/>
                  <a:gd name="connsiteY82" fmla="*/ 1426047 h 1509906"/>
                  <a:gd name="connsiteX83" fmla="*/ 330129 w 1034979"/>
                  <a:gd name="connsiteY83" fmla="*/ 1450812 h 1509906"/>
                  <a:gd name="connsiteX84" fmla="*/ 332034 w 1034979"/>
                  <a:gd name="connsiteY84" fmla="*/ 1456527 h 1509906"/>
                  <a:gd name="connsiteX85" fmla="*/ 335844 w 1034979"/>
                  <a:gd name="connsiteY85" fmla="*/ 1460337 h 1509906"/>
                  <a:gd name="connsiteX86" fmla="*/ 364419 w 1034979"/>
                  <a:gd name="connsiteY86" fmla="*/ 1506057 h 1509906"/>
                  <a:gd name="connsiteX87" fmla="*/ 387279 w 1034979"/>
                  <a:gd name="connsiteY87" fmla="*/ 1507962 h 1509906"/>
                  <a:gd name="connsiteX88" fmla="*/ 392994 w 1034979"/>
                  <a:gd name="connsiteY88" fmla="*/ 1502247 h 1509906"/>
                  <a:gd name="connsiteX89" fmla="*/ 394899 w 1034979"/>
                  <a:gd name="connsiteY89" fmla="*/ 1490817 h 1509906"/>
                  <a:gd name="connsiteX90" fmla="*/ 396804 w 1034979"/>
                  <a:gd name="connsiteY90" fmla="*/ 1485102 h 1509906"/>
                  <a:gd name="connsiteX91" fmla="*/ 398709 w 1034979"/>
                  <a:gd name="connsiteY91" fmla="*/ 1467957 h 1509906"/>
                  <a:gd name="connsiteX92" fmla="*/ 400614 w 1034979"/>
                  <a:gd name="connsiteY92" fmla="*/ 1454622 h 1509906"/>
                  <a:gd name="connsiteX93" fmla="*/ 404424 w 1034979"/>
                  <a:gd name="connsiteY93" fmla="*/ 1397472 h 1509906"/>
                  <a:gd name="connsiteX94" fmla="*/ 410139 w 1034979"/>
                  <a:gd name="connsiteY94" fmla="*/ 1386042 h 1509906"/>
                  <a:gd name="connsiteX95" fmla="*/ 413949 w 1034979"/>
                  <a:gd name="connsiteY95" fmla="*/ 1372707 h 1509906"/>
                  <a:gd name="connsiteX96" fmla="*/ 415854 w 1034979"/>
                  <a:gd name="connsiteY96" fmla="*/ 1366992 h 1509906"/>
                  <a:gd name="connsiteX97" fmla="*/ 417759 w 1034979"/>
                  <a:gd name="connsiteY97" fmla="*/ 1353657 h 1509906"/>
                  <a:gd name="connsiteX98" fmla="*/ 421569 w 1034979"/>
                  <a:gd name="connsiteY98" fmla="*/ 1342227 h 1509906"/>
                  <a:gd name="connsiteX99" fmla="*/ 427284 w 1034979"/>
                  <a:gd name="connsiteY99" fmla="*/ 1328892 h 1509906"/>
                  <a:gd name="connsiteX100" fmla="*/ 436809 w 1034979"/>
                  <a:gd name="connsiteY100" fmla="*/ 1317462 h 1509906"/>
                  <a:gd name="connsiteX101" fmla="*/ 450144 w 1034979"/>
                  <a:gd name="connsiteY101" fmla="*/ 1302222 h 1509906"/>
                  <a:gd name="connsiteX102" fmla="*/ 457764 w 1034979"/>
                  <a:gd name="connsiteY102" fmla="*/ 1290792 h 1509906"/>
                  <a:gd name="connsiteX103" fmla="*/ 461574 w 1034979"/>
                  <a:gd name="connsiteY103" fmla="*/ 1279362 h 1509906"/>
                  <a:gd name="connsiteX104" fmla="*/ 465384 w 1034979"/>
                  <a:gd name="connsiteY104" fmla="*/ 1264122 h 1509906"/>
                  <a:gd name="connsiteX105" fmla="*/ 467289 w 1034979"/>
                  <a:gd name="connsiteY105" fmla="*/ 1258407 h 1509906"/>
                  <a:gd name="connsiteX106" fmla="*/ 535869 w 1034979"/>
                  <a:gd name="connsiteY106" fmla="*/ 1243167 h 1509906"/>
                  <a:gd name="connsiteX107" fmla="*/ 541584 w 1034979"/>
                  <a:gd name="connsiteY107" fmla="*/ 1241262 h 1509906"/>
                  <a:gd name="connsiteX108" fmla="*/ 547299 w 1034979"/>
                  <a:gd name="connsiteY108" fmla="*/ 1239357 h 1509906"/>
                  <a:gd name="connsiteX109" fmla="*/ 554919 w 1034979"/>
                  <a:gd name="connsiteY109" fmla="*/ 1237452 h 1509906"/>
                  <a:gd name="connsiteX110" fmla="*/ 573969 w 1034979"/>
                  <a:gd name="connsiteY110" fmla="*/ 1229832 h 1509906"/>
                  <a:gd name="connsiteX111" fmla="*/ 585399 w 1034979"/>
                  <a:gd name="connsiteY111" fmla="*/ 1226022 h 1509906"/>
                  <a:gd name="connsiteX112" fmla="*/ 720654 w 1034979"/>
                  <a:gd name="connsiteY112" fmla="*/ 1309842 h 1509906"/>
                  <a:gd name="connsiteX113" fmla="*/ 733989 w 1034979"/>
                  <a:gd name="connsiteY113" fmla="*/ 1319367 h 1509906"/>
                  <a:gd name="connsiteX114" fmla="*/ 743514 w 1034979"/>
                  <a:gd name="connsiteY114" fmla="*/ 1321272 h 1509906"/>
                  <a:gd name="connsiteX115" fmla="*/ 749229 w 1034979"/>
                  <a:gd name="connsiteY115" fmla="*/ 1323177 h 1509906"/>
                  <a:gd name="connsiteX116" fmla="*/ 762564 w 1034979"/>
                  <a:gd name="connsiteY116" fmla="*/ 1328892 h 1509906"/>
                  <a:gd name="connsiteX117" fmla="*/ 777804 w 1034979"/>
                  <a:gd name="connsiteY117" fmla="*/ 1326987 h 1509906"/>
                  <a:gd name="connsiteX118" fmla="*/ 789234 w 1034979"/>
                  <a:gd name="connsiteY118" fmla="*/ 1321272 h 1509906"/>
                  <a:gd name="connsiteX119" fmla="*/ 794949 w 1034979"/>
                  <a:gd name="connsiteY119" fmla="*/ 1319367 h 1509906"/>
                  <a:gd name="connsiteX120" fmla="*/ 802569 w 1034979"/>
                  <a:gd name="connsiteY120" fmla="*/ 1302222 h 1509906"/>
                  <a:gd name="connsiteX121" fmla="*/ 800664 w 1034979"/>
                  <a:gd name="connsiteY121" fmla="*/ 1277457 h 1509906"/>
                  <a:gd name="connsiteX122" fmla="*/ 798759 w 1034979"/>
                  <a:gd name="connsiteY122" fmla="*/ 1271742 h 1509906"/>
                  <a:gd name="connsiteX123" fmla="*/ 796854 w 1034979"/>
                  <a:gd name="connsiteY123" fmla="*/ 1264122 h 1509906"/>
                  <a:gd name="connsiteX124" fmla="*/ 783519 w 1034979"/>
                  <a:gd name="connsiteY124" fmla="*/ 1246977 h 1509906"/>
                  <a:gd name="connsiteX125" fmla="*/ 773994 w 1034979"/>
                  <a:gd name="connsiteY125" fmla="*/ 1241262 h 1509906"/>
                  <a:gd name="connsiteX126" fmla="*/ 648264 w 1034979"/>
                  <a:gd name="connsiteY126" fmla="*/ 1149822 h 1509906"/>
                  <a:gd name="connsiteX127" fmla="*/ 644454 w 1034979"/>
                  <a:gd name="connsiteY127" fmla="*/ 1132677 h 1509906"/>
                  <a:gd name="connsiteX128" fmla="*/ 646359 w 1034979"/>
                  <a:gd name="connsiteY128" fmla="*/ 1125057 h 1509906"/>
                  <a:gd name="connsiteX129" fmla="*/ 650169 w 1034979"/>
                  <a:gd name="connsiteY129" fmla="*/ 1107912 h 1509906"/>
                  <a:gd name="connsiteX130" fmla="*/ 653979 w 1034979"/>
                  <a:gd name="connsiteY130" fmla="*/ 1102197 h 1509906"/>
                  <a:gd name="connsiteX131" fmla="*/ 655884 w 1034979"/>
                  <a:gd name="connsiteY131" fmla="*/ 1096482 h 1509906"/>
                  <a:gd name="connsiteX132" fmla="*/ 661599 w 1034979"/>
                  <a:gd name="connsiteY132" fmla="*/ 1094577 h 1509906"/>
                  <a:gd name="connsiteX133" fmla="*/ 671124 w 1034979"/>
                  <a:gd name="connsiteY133" fmla="*/ 1083147 h 1509906"/>
                  <a:gd name="connsiteX134" fmla="*/ 724464 w 1034979"/>
                  <a:gd name="connsiteY134" fmla="*/ 1075527 h 1509906"/>
                  <a:gd name="connsiteX135" fmla="*/ 842574 w 1034979"/>
                  <a:gd name="connsiteY135" fmla="*/ 1077432 h 1509906"/>
                  <a:gd name="connsiteX136" fmla="*/ 871149 w 1034979"/>
                  <a:gd name="connsiteY136" fmla="*/ 1079337 h 1509906"/>
                  <a:gd name="connsiteX137" fmla="*/ 899724 w 1034979"/>
                  <a:gd name="connsiteY137" fmla="*/ 1085052 h 1509906"/>
                  <a:gd name="connsiteX138" fmla="*/ 922584 w 1034979"/>
                  <a:gd name="connsiteY138" fmla="*/ 1088862 h 1509906"/>
                  <a:gd name="connsiteX139" fmla="*/ 951159 w 1034979"/>
                  <a:gd name="connsiteY139" fmla="*/ 1094577 h 1509906"/>
                  <a:gd name="connsiteX140" fmla="*/ 956874 w 1034979"/>
                  <a:gd name="connsiteY140" fmla="*/ 1094577 h 1509906"/>
                  <a:gd name="connsiteX141" fmla="*/ 1002594 w 1034979"/>
                  <a:gd name="connsiteY141" fmla="*/ 1092672 h 1509906"/>
                  <a:gd name="connsiteX142" fmla="*/ 1031169 w 1034979"/>
                  <a:gd name="connsiteY142" fmla="*/ 1085052 h 1509906"/>
                  <a:gd name="connsiteX143" fmla="*/ 1034979 w 1034979"/>
                  <a:gd name="connsiteY143" fmla="*/ 1079337 h 1509906"/>
                  <a:gd name="connsiteX144" fmla="*/ 1033074 w 1034979"/>
                  <a:gd name="connsiteY144" fmla="*/ 1060287 h 1509906"/>
                  <a:gd name="connsiteX145" fmla="*/ 1027359 w 1034979"/>
                  <a:gd name="connsiteY145" fmla="*/ 1056477 h 1509906"/>
                  <a:gd name="connsiteX146" fmla="*/ 1012119 w 1034979"/>
                  <a:gd name="connsiteY146" fmla="*/ 1054572 h 1509906"/>
                  <a:gd name="connsiteX147" fmla="*/ 1006404 w 1034979"/>
                  <a:gd name="connsiteY147" fmla="*/ 1052667 h 1509906"/>
                  <a:gd name="connsiteX148" fmla="*/ 998784 w 1034979"/>
                  <a:gd name="connsiteY148" fmla="*/ 1050762 h 1509906"/>
                  <a:gd name="connsiteX149" fmla="*/ 987354 w 1034979"/>
                  <a:gd name="connsiteY149" fmla="*/ 1043142 h 1509906"/>
                  <a:gd name="connsiteX150" fmla="*/ 975924 w 1034979"/>
                  <a:gd name="connsiteY150" fmla="*/ 1039332 h 1509906"/>
                  <a:gd name="connsiteX151" fmla="*/ 970209 w 1034979"/>
                  <a:gd name="connsiteY151" fmla="*/ 1037427 h 1509906"/>
                  <a:gd name="connsiteX152" fmla="*/ 962589 w 1034979"/>
                  <a:gd name="connsiteY152" fmla="*/ 1035522 h 1509906"/>
                  <a:gd name="connsiteX153" fmla="*/ 956874 w 1034979"/>
                  <a:gd name="connsiteY153" fmla="*/ 1033617 h 1509906"/>
                  <a:gd name="connsiteX154" fmla="*/ 935919 w 1034979"/>
                  <a:gd name="connsiteY154" fmla="*/ 1027902 h 1509906"/>
                  <a:gd name="connsiteX155" fmla="*/ 930204 w 1034979"/>
                  <a:gd name="connsiteY155" fmla="*/ 1025997 h 1509906"/>
                  <a:gd name="connsiteX156" fmla="*/ 825429 w 1034979"/>
                  <a:gd name="connsiteY156" fmla="*/ 1027902 h 1509906"/>
                  <a:gd name="connsiteX157" fmla="*/ 819714 w 1034979"/>
                  <a:gd name="connsiteY157" fmla="*/ 1029807 h 1509906"/>
                  <a:gd name="connsiteX158" fmla="*/ 730179 w 1034979"/>
                  <a:gd name="connsiteY158" fmla="*/ 1031712 h 1509906"/>
                  <a:gd name="connsiteX159" fmla="*/ 716844 w 1034979"/>
                  <a:gd name="connsiteY159" fmla="*/ 1035522 h 1509906"/>
                  <a:gd name="connsiteX160" fmla="*/ 695889 w 1034979"/>
                  <a:gd name="connsiteY160" fmla="*/ 1037427 h 1509906"/>
                  <a:gd name="connsiteX161" fmla="*/ 669219 w 1034979"/>
                  <a:gd name="connsiteY161" fmla="*/ 1039332 h 1509906"/>
                  <a:gd name="connsiteX162" fmla="*/ 669219 w 1034979"/>
                  <a:gd name="connsiteY162" fmla="*/ 1039332 h 1509906"/>
                  <a:gd name="connsiteX163" fmla="*/ 646359 w 1034979"/>
                  <a:gd name="connsiteY163" fmla="*/ 1043142 h 1509906"/>
                  <a:gd name="connsiteX164" fmla="*/ 642549 w 1034979"/>
                  <a:gd name="connsiteY164" fmla="*/ 1031712 h 1509906"/>
                  <a:gd name="connsiteX165" fmla="*/ 640644 w 1034979"/>
                  <a:gd name="connsiteY165" fmla="*/ 1025997 h 1509906"/>
                  <a:gd name="connsiteX166" fmla="*/ 642549 w 1034979"/>
                  <a:gd name="connsiteY166" fmla="*/ 1008852 h 1509906"/>
                  <a:gd name="connsiteX167" fmla="*/ 644454 w 1034979"/>
                  <a:gd name="connsiteY167" fmla="*/ 1003137 h 1509906"/>
                  <a:gd name="connsiteX168" fmla="*/ 661599 w 1034979"/>
                  <a:gd name="connsiteY168" fmla="*/ 993612 h 1509906"/>
                  <a:gd name="connsiteX169" fmla="*/ 673029 w 1034979"/>
                  <a:gd name="connsiteY169" fmla="*/ 985992 h 1509906"/>
                  <a:gd name="connsiteX170" fmla="*/ 674934 w 1034979"/>
                  <a:gd name="connsiteY170" fmla="*/ 980277 h 1509906"/>
                  <a:gd name="connsiteX171" fmla="*/ 680649 w 1034979"/>
                  <a:gd name="connsiteY171" fmla="*/ 978372 h 1509906"/>
                  <a:gd name="connsiteX172" fmla="*/ 686364 w 1034979"/>
                  <a:gd name="connsiteY172" fmla="*/ 974562 h 1509906"/>
                  <a:gd name="connsiteX173" fmla="*/ 695889 w 1034979"/>
                  <a:gd name="connsiteY173" fmla="*/ 965037 h 1509906"/>
                  <a:gd name="connsiteX174" fmla="*/ 705414 w 1034979"/>
                  <a:gd name="connsiteY174" fmla="*/ 953607 h 1509906"/>
                  <a:gd name="connsiteX175" fmla="*/ 716844 w 1034979"/>
                  <a:gd name="connsiteY175" fmla="*/ 945987 h 1509906"/>
                  <a:gd name="connsiteX176" fmla="*/ 732084 w 1034979"/>
                  <a:gd name="connsiteY176" fmla="*/ 932652 h 1509906"/>
                  <a:gd name="connsiteX177" fmla="*/ 741609 w 1034979"/>
                  <a:gd name="connsiteY177" fmla="*/ 921222 h 1509906"/>
                  <a:gd name="connsiteX178" fmla="*/ 753039 w 1034979"/>
                  <a:gd name="connsiteY178" fmla="*/ 911697 h 1509906"/>
                  <a:gd name="connsiteX179" fmla="*/ 758754 w 1034979"/>
                  <a:gd name="connsiteY179" fmla="*/ 900267 h 1509906"/>
                  <a:gd name="connsiteX180" fmla="*/ 760659 w 1034979"/>
                  <a:gd name="connsiteY180" fmla="*/ 894552 h 1509906"/>
                  <a:gd name="connsiteX181" fmla="*/ 766374 w 1034979"/>
                  <a:gd name="connsiteY181" fmla="*/ 883122 h 1509906"/>
                  <a:gd name="connsiteX182" fmla="*/ 764469 w 1034979"/>
                  <a:gd name="connsiteY182" fmla="*/ 867882 h 1509906"/>
                  <a:gd name="connsiteX183" fmla="*/ 758754 w 1034979"/>
                  <a:gd name="connsiteY183" fmla="*/ 865977 h 1509906"/>
                  <a:gd name="connsiteX184" fmla="*/ 737799 w 1034979"/>
                  <a:gd name="connsiteY184" fmla="*/ 867882 h 1509906"/>
                  <a:gd name="connsiteX185" fmla="*/ 732084 w 1034979"/>
                  <a:gd name="connsiteY185" fmla="*/ 871692 h 1509906"/>
                  <a:gd name="connsiteX186" fmla="*/ 720654 w 1034979"/>
                  <a:gd name="connsiteY186" fmla="*/ 875502 h 1509906"/>
                  <a:gd name="connsiteX187" fmla="*/ 716844 w 1034979"/>
                  <a:gd name="connsiteY187" fmla="*/ 881217 h 1509906"/>
                  <a:gd name="connsiteX188" fmla="*/ 711129 w 1034979"/>
                  <a:gd name="connsiteY188" fmla="*/ 883122 h 1509906"/>
                  <a:gd name="connsiteX189" fmla="*/ 705414 w 1034979"/>
                  <a:gd name="connsiteY189" fmla="*/ 886932 h 1509906"/>
                  <a:gd name="connsiteX190" fmla="*/ 699699 w 1034979"/>
                  <a:gd name="connsiteY190" fmla="*/ 892647 h 1509906"/>
                  <a:gd name="connsiteX191" fmla="*/ 692079 w 1034979"/>
                  <a:gd name="connsiteY191" fmla="*/ 896457 h 1509906"/>
                  <a:gd name="connsiteX192" fmla="*/ 650169 w 1034979"/>
                  <a:gd name="connsiteY192" fmla="*/ 925032 h 1509906"/>
                  <a:gd name="connsiteX193" fmla="*/ 636834 w 1034979"/>
                  <a:gd name="connsiteY193" fmla="*/ 936462 h 1509906"/>
                  <a:gd name="connsiteX194" fmla="*/ 627309 w 1034979"/>
                  <a:gd name="connsiteY194" fmla="*/ 953607 h 1509906"/>
                  <a:gd name="connsiteX195" fmla="*/ 602544 w 1034979"/>
                  <a:gd name="connsiteY195" fmla="*/ 959322 h 1509906"/>
                  <a:gd name="connsiteX196" fmla="*/ 589209 w 1034979"/>
                  <a:gd name="connsiteY196" fmla="*/ 963132 h 1509906"/>
                  <a:gd name="connsiteX197" fmla="*/ 573969 w 1034979"/>
                  <a:gd name="connsiteY197" fmla="*/ 961227 h 1509906"/>
                  <a:gd name="connsiteX198" fmla="*/ 562539 w 1034979"/>
                  <a:gd name="connsiteY198" fmla="*/ 957417 h 1509906"/>
                  <a:gd name="connsiteX199" fmla="*/ 551109 w 1034979"/>
                  <a:gd name="connsiteY199" fmla="*/ 953607 h 1509906"/>
                  <a:gd name="connsiteX200" fmla="*/ 539679 w 1034979"/>
                  <a:gd name="connsiteY200" fmla="*/ 949797 h 1509906"/>
                  <a:gd name="connsiteX201" fmla="*/ 533964 w 1034979"/>
                  <a:gd name="connsiteY201" fmla="*/ 947892 h 1509906"/>
                  <a:gd name="connsiteX202" fmla="*/ 528249 w 1034979"/>
                  <a:gd name="connsiteY202" fmla="*/ 944082 h 1509906"/>
                  <a:gd name="connsiteX203" fmla="*/ 516819 w 1034979"/>
                  <a:gd name="connsiteY203" fmla="*/ 938367 h 1509906"/>
                  <a:gd name="connsiteX204" fmla="*/ 509199 w 1034979"/>
                  <a:gd name="connsiteY204" fmla="*/ 926937 h 1509906"/>
                  <a:gd name="connsiteX205" fmla="*/ 505389 w 1034979"/>
                  <a:gd name="connsiteY205" fmla="*/ 905982 h 1509906"/>
                  <a:gd name="connsiteX206" fmla="*/ 507294 w 1034979"/>
                  <a:gd name="connsiteY206" fmla="*/ 841212 h 1509906"/>
                  <a:gd name="connsiteX207" fmla="*/ 503484 w 1034979"/>
                  <a:gd name="connsiteY207" fmla="*/ 351627 h 1509906"/>
                  <a:gd name="connsiteX208" fmla="*/ 499674 w 1034979"/>
                  <a:gd name="connsiteY208" fmla="*/ 60162 h 1509906"/>
                  <a:gd name="connsiteX209" fmla="*/ 490149 w 1034979"/>
                  <a:gd name="connsiteY209" fmla="*/ 33492 h 1509906"/>
                  <a:gd name="connsiteX210" fmla="*/ 488244 w 1034979"/>
                  <a:gd name="connsiteY210" fmla="*/ 27777 h 1509906"/>
                  <a:gd name="connsiteX211" fmla="*/ 484434 w 1034979"/>
                  <a:gd name="connsiteY211" fmla="*/ 22062 h 1509906"/>
                  <a:gd name="connsiteX212" fmla="*/ 478719 w 1034979"/>
                  <a:gd name="connsiteY212" fmla="*/ 10632 h 1509906"/>
                  <a:gd name="connsiteX213" fmla="*/ 473004 w 1034979"/>
                  <a:gd name="connsiteY213" fmla="*/ 6822 h 1509906"/>
                  <a:gd name="connsiteX214" fmla="*/ 469194 w 1034979"/>
                  <a:gd name="connsiteY214" fmla="*/ 1107 h 1509906"/>
                  <a:gd name="connsiteX215" fmla="*/ 429189 w 1034979"/>
                  <a:gd name="connsiteY215" fmla="*/ 4917 h 1509906"/>
                  <a:gd name="connsiteX216" fmla="*/ 421569 w 1034979"/>
                  <a:gd name="connsiteY216" fmla="*/ 16347 h 1509906"/>
                  <a:gd name="connsiteX217" fmla="*/ 417759 w 1034979"/>
                  <a:gd name="connsiteY217" fmla="*/ 22062 h 1509906"/>
                  <a:gd name="connsiteX218" fmla="*/ 419664 w 1034979"/>
                  <a:gd name="connsiteY218" fmla="*/ 54447 h 1509906"/>
                  <a:gd name="connsiteX219" fmla="*/ 423474 w 1034979"/>
                  <a:gd name="connsiteY219" fmla="*/ 65877 h 1509906"/>
                  <a:gd name="connsiteX220" fmla="*/ 425379 w 1034979"/>
                  <a:gd name="connsiteY220" fmla="*/ 71592 h 1509906"/>
                  <a:gd name="connsiteX221" fmla="*/ 425379 w 1034979"/>
                  <a:gd name="connsiteY221" fmla="*/ 77307 h 1509906"/>
                  <a:gd name="connsiteX222" fmla="*/ 429189 w 1034979"/>
                  <a:gd name="connsiteY222" fmla="*/ 231612 h 1509906"/>
                  <a:gd name="connsiteX223" fmla="*/ 440619 w 1034979"/>
                  <a:gd name="connsiteY223" fmla="*/ 414492 h 1509906"/>
                  <a:gd name="connsiteX224" fmla="*/ 425379 w 1034979"/>
                  <a:gd name="connsiteY224" fmla="*/ 711672 h 1509906"/>
                  <a:gd name="connsiteX225" fmla="*/ 425173 w 1034979"/>
                  <a:gd name="connsiteY225" fmla="*/ 765165 h 1509906"/>
                  <a:gd name="connsiteX226" fmla="*/ 421363 w 1034979"/>
                  <a:gd name="connsiteY226" fmla="*/ 844096 h 1509906"/>
                  <a:gd name="connsiteX227" fmla="*/ 425379 w 1034979"/>
                  <a:gd name="connsiteY227" fmla="*/ 894552 h 1509906"/>
                  <a:gd name="connsiteX228" fmla="*/ 423474 w 1034979"/>
                  <a:gd name="connsiteY228" fmla="*/ 921222 h 1509906"/>
                  <a:gd name="connsiteX229" fmla="*/ 417759 w 1034979"/>
                  <a:gd name="connsiteY229" fmla="*/ 923127 h 1509906"/>
                  <a:gd name="connsiteX230" fmla="*/ 412044 w 1034979"/>
                  <a:gd name="connsiteY230" fmla="*/ 926937 h 1509906"/>
                  <a:gd name="connsiteX231" fmla="*/ 421569 w 1034979"/>
                  <a:gd name="connsiteY231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27234 w 1034979"/>
                  <a:gd name="connsiteY56" fmla="*/ 1147917 h 1509906"/>
                  <a:gd name="connsiteX57" fmla="*/ 15804 w 1034979"/>
                  <a:gd name="connsiteY57" fmla="*/ 1153632 h 1509906"/>
                  <a:gd name="connsiteX58" fmla="*/ 6279 w 1034979"/>
                  <a:gd name="connsiteY58" fmla="*/ 1163157 h 1509906"/>
                  <a:gd name="connsiteX59" fmla="*/ 4374 w 1034979"/>
                  <a:gd name="connsiteY59" fmla="*/ 1168872 h 1509906"/>
                  <a:gd name="connsiteX60" fmla="*/ 564 w 1034979"/>
                  <a:gd name="connsiteY60" fmla="*/ 1174587 h 1509906"/>
                  <a:gd name="connsiteX61" fmla="*/ 6279 w 1034979"/>
                  <a:gd name="connsiteY61" fmla="*/ 1206972 h 1509906"/>
                  <a:gd name="connsiteX62" fmla="*/ 11994 w 1034979"/>
                  <a:gd name="connsiteY62" fmla="*/ 1210782 h 1509906"/>
                  <a:gd name="connsiteX63" fmla="*/ 17709 w 1034979"/>
                  <a:gd name="connsiteY63" fmla="*/ 1212687 h 1509906"/>
                  <a:gd name="connsiteX64" fmla="*/ 145344 w 1034979"/>
                  <a:gd name="connsiteY64" fmla="*/ 1210782 h 1509906"/>
                  <a:gd name="connsiteX65" fmla="*/ 152964 w 1034979"/>
                  <a:gd name="connsiteY65" fmla="*/ 1208877 h 1509906"/>
                  <a:gd name="connsiteX66" fmla="*/ 303459 w 1034979"/>
                  <a:gd name="connsiteY66" fmla="*/ 1203162 h 1509906"/>
                  <a:gd name="connsiteX67" fmla="*/ 318699 w 1034979"/>
                  <a:gd name="connsiteY67" fmla="*/ 1210782 h 1509906"/>
                  <a:gd name="connsiteX68" fmla="*/ 330129 w 1034979"/>
                  <a:gd name="connsiteY68" fmla="*/ 1216497 h 1509906"/>
                  <a:gd name="connsiteX69" fmla="*/ 333939 w 1034979"/>
                  <a:gd name="connsiteY69" fmla="*/ 1222212 h 1509906"/>
                  <a:gd name="connsiteX70" fmla="*/ 339654 w 1034979"/>
                  <a:gd name="connsiteY70" fmla="*/ 1224117 h 1509906"/>
                  <a:gd name="connsiteX71" fmla="*/ 351084 w 1034979"/>
                  <a:gd name="connsiteY71" fmla="*/ 1231737 h 1509906"/>
                  <a:gd name="connsiteX72" fmla="*/ 356799 w 1034979"/>
                  <a:gd name="connsiteY72" fmla="*/ 1235547 h 1509906"/>
                  <a:gd name="connsiteX73" fmla="*/ 360609 w 1034979"/>
                  <a:gd name="connsiteY73" fmla="*/ 1241262 h 1509906"/>
                  <a:gd name="connsiteX74" fmla="*/ 366324 w 1034979"/>
                  <a:gd name="connsiteY74" fmla="*/ 1252692 h 1509906"/>
                  <a:gd name="connsiteX75" fmla="*/ 362514 w 1034979"/>
                  <a:gd name="connsiteY75" fmla="*/ 1279362 h 1509906"/>
                  <a:gd name="connsiteX76" fmla="*/ 358704 w 1034979"/>
                  <a:gd name="connsiteY76" fmla="*/ 1285077 h 1509906"/>
                  <a:gd name="connsiteX77" fmla="*/ 356799 w 1034979"/>
                  <a:gd name="connsiteY77" fmla="*/ 1290792 h 1509906"/>
                  <a:gd name="connsiteX78" fmla="*/ 352989 w 1034979"/>
                  <a:gd name="connsiteY78" fmla="*/ 1296507 h 1509906"/>
                  <a:gd name="connsiteX79" fmla="*/ 351084 w 1034979"/>
                  <a:gd name="connsiteY79" fmla="*/ 1302222 h 1509906"/>
                  <a:gd name="connsiteX80" fmla="*/ 347274 w 1034979"/>
                  <a:gd name="connsiteY80" fmla="*/ 1307937 h 1509906"/>
                  <a:gd name="connsiteX81" fmla="*/ 330129 w 1034979"/>
                  <a:gd name="connsiteY81" fmla="*/ 1374612 h 1509906"/>
                  <a:gd name="connsiteX82" fmla="*/ 328224 w 1034979"/>
                  <a:gd name="connsiteY82" fmla="*/ 1426047 h 1509906"/>
                  <a:gd name="connsiteX83" fmla="*/ 330129 w 1034979"/>
                  <a:gd name="connsiteY83" fmla="*/ 1450812 h 1509906"/>
                  <a:gd name="connsiteX84" fmla="*/ 332034 w 1034979"/>
                  <a:gd name="connsiteY84" fmla="*/ 1456527 h 1509906"/>
                  <a:gd name="connsiteX85" fmla="*/ 335844 w 1034979"/>
                  <a:gd name="connsiteY85" fmla="*/ 1460337 h 1509906"/>
                  <a:gd name="connsiteX86" fmla="*/ 364419 w 1034979"/>
                  <a:gd name="connsiteY86" fmla="*/ 1506057 h 1509906"/>
                  <a:gd name="connsiteX87" fmla="*/ 387279 w 1034979"/>
                  <a:gd name="connsiteY87" fmla="*/ 1507962 h 1509906"/>
                  <a:gd name="connsiteX88" fmla="*/ 392994 w 1034979"/>
                  <a:gd name="connsiteY88" fmla="*/ 1502247 h 1509906"/>
                  <a:gd name="connsiteX89" fmla="*/ 394899 w 1034979"/>
                  <a:gd name="connsiteY89" fmla="*/ 1490817 h 1509906"/>
                  <a:gd name="connsiteX90" fmla="*/ 396804 w 1034979"/>
                  <a:gd name="connsiteY90" fmla="*/ 1485102 h 1509906"/>
                  <a:gd name="connsiteX91" fmla="*/ 398709 w 1034979"/>
                  <a:gd name="connsiteY91" fmla="*/ 1467957 h 1509906"/>
                  <a:gd name="connsiteX92" fmla="*/ 400614 w 1034979"/>
                  <a:gd name="connsiteY92" fmla="*/ 1454622 h 1509906"/>
                  <a:gd name="connsiteX93" fmla="*/ 404424 w 1034979"/>
                  <a:gd name="connsiteY93" fmla="*/ 1397472 h 1509906"/>
                  <a:gd name="connsiteX94" fmla="*/ 410139 w 1034979"/>
                  <a:gd name="connsiteY94" fmla="*/ 1386042 h 1509906"/>
                  <a:gd name="connsiteX95" fmla="*/ 413949 w 1034979"/>
                  <a:gd name="connsiteY95" fmla="*/ 1372707 h 1509906"/>
                  <a:gd name="connsiteX96" fmla="*/ 415854 w 1034979"/>
                  <a:gd name="connsiteY96" fmla="*/ 1366992 h 1509906"/>
                  <a:gd name="connsiteX97" fmla="*/ 417759 w 1034979"/>
                  <a:gd name="connsiteY97" fmla="*/ 1353657 h 1509906"/>
                  <a:gd name="connsiteX98" fmla="*/ 421569 w 1034979"/>
                  <a:gd name="connsiteY98" fmla="*/ 1342227 h 1509906"/>
                  <a:gd name="connsiteX99" fmla="*/ 427284 w 1034979"/>
                  <a:gd name="connsiteY99" fmla="*/ 1328892 h 1509906"/>
                  <a:gd name="connsiteX100" fmla="*/ 436809 w 1034979"/>
                  <a:gd name="connsiteY100" fmla="*/ 1317462 h 1509906"/>
                  <a:gd name="connsiteX101" fmla="*/ 450144 w 1034979"/>
                  <a:gd name="connsiteY101" fmla="*/ 1302222 h 1509906"/>
                  <a:gd name="connsiteX102" fmla="*/ 461574 w 1034979"/>
                  <a:gd name="connsiteY102" fmla="*/ 1279362 h 1509906"/>
                  <a:gd name="connsiteX103" fmla="*/ 465384 w 1034979"/>
                  <a:gd name="connsiteY103" fmla="*/ 1264122 h 1509906"/>
                  <a:gd name="connsiteX104" fmla="*/ 467289 w 1034979"/>
                  <a:gd name="connsiteY104" fmla="*/ 1258407 h 1509906"/>
                  <a:gd name="connsiteX105" fmla="*/ 535869 w 1034979"/>
                  <a:gd name="connsiteY105" fmla="*/ 1243167 h 1509906"/>
                  <a:gd name="connsiteX106" fmla="*/ 541584 w 1034979"/>
                  <a:gd name="connsiteY106" fmla="*/ 1241262 h 1509906"/>
                  <a:gd name="connsiteX107" fmla="*/ 547299 w 1034979"/>
                  <a:gd name="connsiteY107" fmla="*/ 1239357 h 1509906"/>
                  <a:gd name="connsiteX108" fmla="*/ 554919 w 1034979"/>
                  <a:gd name="connsiteY108" fmla="*/ 1237452 h 1509906"/>
                  <a:gd name="connsiteX109" fmla="*/ 573969 w 1034979"/>
                  <a:gd name="connsiteY109" fmla="*/ 1229832 h 1509906"/>
                  <a:gd name="connsiteX110" fmla="*/ 585399 w 1034979"/>
                  <a:gd name="connsiteY110" fmla="*/ 1226022 h 1509906"/>
                  <a:gd name="connsiteX111" fmla="*/ 720654 w 1034979"/>
                  <a:gd name="connsiteY111" fmla="*/ 1309842 h 1509906"/>
                  <a:gd name="connsiteX112" fmla="*/ 733989 w 1034979"/>
                  <a:gd name="connsiteY112" fmla="*/ 1319367 h 1509906"/>
                  <a:gd name="connsiteX113" fmla="*/ 743514 w 1034979"/>
                  <a:gd name="connsiteY113" fmla="*/ 1321272 h 1509906"/>
                  <a:gd name="connsiteX114" fmla="*/ 749229 w 1034979"/>
                  <a:gd name="connsiteY114" fmla="*/ 1323177 h 1509906"/>
                  <a:gd name="connsiteX115" fmla="*/ 762564 w 1034979"/>
                  <a:gd name="connsiteY115" fmla="*/ 1328892 h 1509906"/>
                  <a:gd name="connsiteX116" fmla="*/ 777804 w 1034979"/>
                  <a:gd name="connsiteY116" fmla="*/ 1326987 h 1509906"/>
                  <a:gd name="connsiteX117" fmla="*/ 789234 w 1034979"/>
                  <a:gd name="connsiteY117" fmla="*/ 1321272 h 1509906"/>
                  <a:gd name="connsiteX118" fmla="*/ 794949 w 1034979"/>
                  <a:gd name="connsiteY118" fmla="*/ 1319367 h 1509906"/>
                  <a:gd name="connsiteX119" fmla="*/ 802569 w 1034979"/>
                  <a:gd name="connsiteY119" fmla="*/ 1302222 h 1509906"/>
                  <a:gd name="connsiteX120" fmla="*/ 800664 w 1034979"/>
                  <a:gd name="connsiteY120" fmla="*/ 1277457 h 1509906"/>
                  <a:gd name="connsiteX121" fmla="*/ 798759 w 1034979"/>
                  <a:gd name="connsiteY121" fmla="*/ 1271742 h 1509906"/>
                  <a:gd name="connsiteX122" fmla="*/ 796854 w 1034979"/>
                  <a:gd name="connsiteY122" fmla="*/ 1264122 h 1509906"/>
                  <a:gd name="connsiteX123" fmla="*/ 783519 w 1034979"/>
                  <a:gd name="connsiteY123" fmla="*/ 1246977 h 1509906"/>
                  <a:gd name="connsiteX124" fmla="*/ 773994 w 1034979"/>
                  <a:gd name="connsiteY124" fmla="*/ 1241262 h 1509906"/>
                  <a:gd name="connsiteX125" fmla="*/ 648264 w 1034979"/>
                  <a:gd name="connsiteY125" fmla="*/ 1149822 h 1509906"/>
                  <a:gd name="connsiteX126" fmla="*/ 644454 w 1034979"/>
                  <a:gd name="connsiteY126" fmla="*/ 1132677 h 1509906"/>
                  <a:gd name="connsiteX127" fmla="*/ 646359 w 1034979"/>
                  <a:gd name="connsiteY127" fmla="*/ 1125057 h 1509906"/>
                  <a:gd name="connsiteX128" fmla="*/ 650169 w 1034979"/>
                  <a:gd name="connsiteY128" fmla="*/ 1107912 h 1509906"/>
                  <a:gd name="connsiteX129" fmla="*/ 653979 w 1034979"/>
                  <a:gd name="connsiteY129" fmla="*/ 1102197 h 1509906"/>
                  <a:gd name="connsiteX130" fmla="*/ 655884 w 1034979"/>
                  <a:gd name="connsiteY130" fmla="*/ 1096482 h 1509906"/>
                  <a:gd name="connsiteX131" fmla="*/ 661599 w 1034979"/>
                  <a:gd name="connsiteY131" fmla="*/ 1094577 h 1509906"/>
                  <a:gd name="connsiteX132" fmla="*/ 671124 w 1034979"/>
                  <a:gd name="connsiteY132" fmla="*/ 1083147 h 1509906"/>
                  <a:gd name="connsiteX133" fmla="*/ 724464 w 1034979"/>
                  <a:gd name="connsiteY133" fmla="*/ 1075527 h 1509906"/>
                  <a:gd name="connsiteX134" fmla="*/ 842574 w 1034979"/>
                  <a:gd name="connsiteY134" fmla="*/ 1077432 h 1509906"/>
                  <a:gd name="connsiteX135" fmla="*/ 871149 w 1034979"/>
                  <a:gd name="connsiteY135" fmla="*/ 1079337 h 1509906"/>
                  <a:gd name="connsiteX136" fmla="*/ 899724 w 1034979"/>
                  <a:gd name="connsiteY136" fmla="*/ 1085052 h 1509906"/>
                  <a:gd name="connsiteX137" fmla="*/ 922584 w 1034979"/>
                  <a:gd name="connsiteY137" fmla="*/ 1088862 h 1509906"/>
                  <a:gd name="connsiteX138" fmla="*/ 951159 w 1034979"/>
                  <a:gd name="connsiteY138" fmla="*/ 1094577 h 1509906"/>
                  <a:gd name="connsiteX139" fmla="*/ 956874 w 1034979"/>
                  <a:gd name="connsiteY139" fmla="*/ 1094577 h 1509906"/>
                  <a:gd name="connsiteX140" fmla="*/ 1002594 w 1034979"/>
                  <a:gd name="connsiteY140" fmla="*/ 1092672 h 1509906"/>
                  <a:gd name="connsiteX141" fmla="*/ 1031169 w 1034979"/>
                  <a:gd name="connsiteY141" fmla="*/ 1085052 h 1509906"/>
                  <a:gd name="connsiteX142" fmla="*/ 1034979 w 1034979"/>
                  <a:gd name="connsiteY142" fmla="*/ 1079337 h 1509906"/>
                  <a:gd name="connsiteX143" fmla="*/ 1033074 w 1034979"/>
                  <a:gd name="connsiteY143" fmla="*/ 1060287 h 1509906"/>
                  <a:gd name="connsiteX144" fmla="*/ 1027359 w 1034979"/>
                  <a:gd name="connsiteY144" fmla="*/ 1056477 h 1509906"/>
                  <a:gd name="connsiteX145" fmla="*/ 1012119 w 1034979"/>
                  <a:gd name="connsiteY145" fmla="*/ 1054572 h 1509906"/>
                  <a:gd name="connsiteX146" fmla="*/ 1006404 w 1034979"/>
                  <a:gd name="connsiteY146" fmla="*/ 1052667 h 1509906"/>
                  <a:gd name="connsiteX147" fmla="*/ 998784 w 1034979"/>
                  <a:gd name="connsiteY147" fmla="*/ 1050762 h 1509906"/>
                  <a:gd name="connsiteX148" fmla="*/ 987354 w 1034979"/>
                  <a:gd name="connsiteY148" fmla="*/ 1043142 h 1509906"/>
                  <a:gd name="connsiteX149" fmla="*/ 975924 w 1034979"/>
                  <a:gd name="connsiteY149" fmla="*/ 1039332 h 1509906"/>
                  <a:gd name="connsiteX150" fmla="*/ 970209 w 1034979"/>
                  <a:gd name="connsiteY150" fmla="*/ 1037427 h 1509906"/>
                  <a:gd name="connsiteX151" fmla="*/ 962589 w 1034979"/>
                  <a:gd name="connsiteY151" fmla="*/ 1035522 h 1509906"/>
                  <a:gd name="connsiteX152" fmla="*/ 956874 w 1034979"/>
                  <a:gd name="connsiteY152" fmla="*/ 1033617 h 1509906"/>
                  <a:gd name="connsiteX153" fmla="*/ 935919 w 1034979"/>
                  <a:gd name="connsiteY153" fmla="*/ 1027902 h 1509906"/>
                  <a:gd name="connsiteX154" fmla="*/ 930204 w 1034979"/>
                  <a:gd name="connsiteY154" fmla="*/ 1025997 h 1509906"/>
                  <a:gd name="connsiteX155" fmla="*/ 825429 w 1034979"/>
                  <a:gd name="connsiteY155" fmla="*/ 1027902 h 1509906"/>
                  <a:gd name="connsiteX156" fmla="*/ 819714 w 1034979"/>
                  <a:gd name="connsiteY156" fmla="*/ 1029807 h 1509906"/>
                  <a:gd name="connsiteX157" fmla="*/ 730179 w 1034979"/>
                  <a:gd name="connsiteY157" fmla="*/ 1031712 h 1509906"/>
                  <a:gd name="connsiteX158" fmla="*/ 716844 w 1034979"/>
                  <a:gd name="connsiteY158" fmla="*/ 1035522 h 1509906"/>
                  <a:gd name="connsiteX159" fmla="*/ 695889 w 1034979"/>
                  <a:gd name="connsiteY159" fmla="*/ 1037427 h 1509906"/>
                  <a:gd name="connsiteX160" fmla="*/ 669219 w 1034979"/>
                  <a:gd name="connsiteY160" fmla="*/ 1039332 h 1509906"/>
                  <a:gd name="connsiteX161" fmla="*/ 669219 w 1034979"/>
                  <a:gd name="connsiteY161" fmla="*/ 1039332 h 1509906"/>
                  <a:gd name="connsiteX162" fmla="*/ 646359 w 1034979"/>
                  <a:gd name="connsiteY162" fmla="*/ 1043142 h 1509906"/>
                  <a:gd name="connsiteX163" fmla="*/ 642549 w 1034979"/>
                  <a:gd name="connsiteY163" fmla="*/ 1031712 h 1509906"/>
                  <a:gd name="connsiteX164" fmla="*/ 640644 w 1034979"/>
                  <a:gd name="connsiteY164" fmla="*/ 1025997 h 1509906"/>
                  <a:gd name="connsiteX165" fmla="*/ 642549 w 1034979"/>
                  <a:gd name="connsiteY165" fmla="*/ 1008852 h 1509906"/>
                  <a:gd name="connsiteX166" fmla="*/ 644454 w 1034979"/>
                  <a:gd name="connsiteY166" fmla="*/ 1003137 h 1509906"/>
                  <a:gd name="connsiteX167" fmla="*/ 661599 w 1034979"/>
                  <a:gd name="connsiteY167" fmla="*/ 993612 h 1509906"/>
                  <a:gd name="connsiteX168" fmla="*/ 673029 w 1034979"/>
                  <a:gd name="connsiteY168" fmla="*/ 985992 h 1509906"/>
                  <a:gd name="connsiteX169" fmla="*/ 674934 w 1034979"/>
                  <a:gd name="connsiteY169" fmla="*/ 980277 h 1509906"/>
                  <a:gd name="connsiteX170" fmla="*/ 680649 w 1034979"/>
                  <a:gd name="connsiteY170" fmla="*/ 978372 h 1509906"/>
                  <a:gd name="connsiteX171" fmla="*/ 686364 w 1034979"/>
                  <a:gd name="connsiteY171" fmla="*/ 974562 h 1509906"/>
                  <a:gd name="connsiteX172" fmla="*/ 695889 w 1034979"/>
                  <a:gd name="connsiteY172" fmla="*/ 965037 h 1509906"/>
                  <a:gd name="connsiteX173" fmla="*/ 705414 w 1034979"/>
                  <a:gd name="connsiteY173" fmla="*/ 953607 h 1509906"/>
                  <a:gd name="connsiteX174" fmla="*/ 716844 w 1034979"/>
                  <a:gd name="connsiteY174" fmla="*/ 945987 h 1509906"/>
                  <a:gd name="connsiteX175" fmla="*/ 732084 w 1034979"/>
                  <a:gd name="connsiteY175" fmla="*/ 932652 h 1509906"/>
                  <a:gd name="connsiteX176" fmla="*/ 741609 w 1034979"/>
                  <a:gd name="connsiteY176" fmla="*/ 921222 h 1509906"/>
                  <a:gd name="connsiteX177" fmla="*/ 753039 w 1034979"/>
                  <a:gd name="connsiteY177" fmla="*/ 911697 h 1509906"/>
                  <a:gd name="connsiteX178" fmla="*/ 758754 w 1034979"/>
                  <a:gd name="connsiteY178" fmla="*/ 900267 h 1509906"/>
                  <a:gd name="connsiteX179" fmla="*/ 760659 w 1034979"/>
                  <a:gd name="connsiteY179" fmla="*/ 894552 h 1509906"/>
                  <a:gd name="connsiteX180" fmla="*/ 766374 w 1034979"/>
                  <a:gd name="connsiteY180" fmla="*/ 883122 h 1509906"/>
                  <a:gd name="connsiteX181" fmla="*/ 764469 w 1034979"/>
                  <a:gd name="connsiteY181" fmla="*/ 867882 h 1509906"/>
                  <a:gd name="connsiteX182" fmla="*/ 758754 w 1034979"/>
                  <a:gd name="connsiteY182" fmla="*/ 865977 h 1509906"/>
                  <a:gd name="connsiteX183" fmla="*/ 737799 w 1034979"/>
                  <a:gd name="connsiteY183" fmla="*/ 867882 h 1509906"/>
                  <a:gd name="connsiteX184" fmla="*/ 732084 w 1034979"/>
                  <a:gd name="connsiteY184" fmla="*/ 871692 h 1509906"/>
                  <a:gd name="connsiteX185" fmla="*/ 720654 w 1034979"/>
                  <a:gd name="connsiteY185" fmla="*/ 875502 h 1509906"/>
                  <a:gd name="connsiteX186" fmla="*/ 716844 w 1034979"/>
                  <a:gd name="connsiteY186" fmla="*/ 881217 h 1509906"/>
                  <a:gd name="connsiteX187" fmla="*/ 711129 w 1034979"/>
                  <a:gd name="connsiteY187" fmla="*/ 883122 h 1509906"/>
                  <a:gd name="connsiteX188" fmla="*/ 705414 w 1034979"/>
                  <a:gd name="connsiteY188" fmla="*/ 886932 h 1509906"/>
                  <a:gd name="connsiteX189" fmla="*/ 699699 w 1034979"/>
                  <a:gd name="connsiteY189" fmla="*/ 892647 h 1509906"/>
                  <a:gd name="connsiteX190" fmla="*/ 692079 w 1034979"/>
                  <a:gd name="connsiteY190" fmla="*/ 896457 h 1509906"/>
                  <a:gd name="connsiteX191" fmla="*/ 650169 w 1034979"/>
                  <a:gd name="connsiteY191" fmla="*/ 925032 h 1509906"/>
                  <a:gd name="connsiteX192" fmla="*/ 636834 w 1034979"/>
                  <a:gd name="connsiteY192" fmla="*/ 936462 h 1509906"/>
                  <a:gd name="connsiteX193" fmla="*/ 627309 w 1034979"/>
                  <a:gd name="connsiteY193" fmla="*/ 953607 h 1509906"/>
                  <a:gd name="connsiteX194" fmla="*/ 602544 w 1034979"/>
                  <a:gd name="connsiteY194" fmla="*/ 959322 h 1509906"/>
                  <a:gd name="connsiteX195" fmla="*/ 589209 w 1034979"/>
                  <a:gd name="connsiteY195" fmla="*/ 963132 h 1509906"/>
                  <a:gd name="connsiteX196" fmla="*/ 573969 w 1034979"/>
                  <a:gd name="connsiteY196" fmla="*/ 961227 h 1509906"/>
                  <a:gd name="connsiteX197" fmla="*/ 562539 w 1034979"/>
                  <a:gd name="connsiteY197" fmla="*/ 957417 h 1509906"/>
                  <a:gd name="connsiteX198" fmla="*/ 551109 w 1034979"/>
                  <a:gd name="connsiteY198" fmla="*/ 953607 h 1509906"/>
                  <a:gd name="connsiteX199" fmla="*/ 539679 w 1034979"/>
                  <a:gd name="connsiteY199" fmla="*/ 949797 h 1509906"/>
                  <a:gd name="connsiteX200" fmla="*/ 533964 w 1034979"/>
                  <a:gd name="connsiteY200" fmla="*/ 947892 h 1509906"/>
                  <a:gd name="connsiteX201" fmla="*/ 528249 w 1034979"/>
                  <a:gd name="connsiteY201" fmla="*/ 944082 h 1509906"/>
                  <a:gd name="connsiteX202" fmla="*/ 516819 w 1034979"/>
                  <a:gd name="connsiteY202" fmla="*/ 938367 h 1509906"/>
                  <a:gd name="connsiteX203" fmla="*/ 509199 w 1034979"/>
                  <a:gd name="connsiteY203" fmla="*/ 926937 h 1509906"/>
                  <a:gd name="connsiteX204" fmla="*/ 505389 w 1034979"/>
                  <a:gd name="connsiteY204" fmla="*/ 905982 h 1509906"/>
                  <a:gd name="connsiteX205" fmla="*/ 507294 w 1034979"/>
                  <a:gd name="connsiteY205" fmla="*/ 841212 h 1509906"/>
                  <a:gd name="connsiteX206" fmla="*/ 503484 w 1034979"/>
                  <a:gd name="connsiteY206" fmla="*/ 351627 h 1509906"/>
                  <a:gd name="connsiteX207" fmla="*/ 499674 w 1034979"/>
                  <a:gd name="connsiteY207" fmla="*/ 60162 h 1509906"/>
                  <a:gd name="connsiteX208" fmla="*/ 490149 w 1034979"/>
                  <a:gd name="connsiteY208" fmla="*/ 33492 h 1509906"/>
                  <a:gd name="connsiteX209" fmla="*/ 488244 w 1034979"/>
                  <a:gd name="connsiteY209" fmla="*/ 27777 h 1509906"/>
                  <a:gd name="connsiteX210" fmla="*/ 484434 w 1034979"/>
                  <a:gd name="connsiteY210" fmla="*/ 22062 h 1509906"/>
                  <a:gd name="connsiteX211" fmla="*/ 478719 w 1034979"/>
                  <a:gd name="connsiteY211" fmla="*/ 10632 h 1509906"/>
                  <a:gd name="connsiteX212" fmla="*/ 473004 w 1034979"/>
                  <a:gd name="connsiteY212" fmla="*/ 6822 h 1509906"/>
                  <a:gd name="connsiteX213" fmla="*/ 469194 w 1034979"/>
                  <a:gd name="connsiteY213" fmla="*/ 1107 h 1509906"/>
                  <a:gd name="connsiteX214" fmla="*/ 429189 w 1034979"/>
                  <a:gd name="connsiteY214" fmla="*/ 4917 h 1509906"/>
                  <a:gd name="connsiteX215" fmla="*/ 421569 w 1034979"/>
                  <a:gd name="connsiteY215" fmla="*/ 16347 h 1509906"/>
                  <a:gd name="connsiteX216" fmla="*/ 417759 w 1034979"/>
                  <a:gd name="connsiteY216" fmla="*/ 22062 h 1509906"/>
                  <a:gd name="connsiteX217" fmla="*/ 419664 w 1034979"/>
                  <a:gd name="connsiteY217" fmla="*/ 54447 h 1509906"/>
                  <a:gd name="connsiteX218" fmla="*/ 423474 w 1034979"/>
                  <a:gd name="connsiteY218" fmla="*/ 65877 h 1509906"/>
                  <a:gd name="connsiteX219" fmla="*/ 425379 w 1034979"/>
                  <a:gd name="connsiteY219" fmla="*/ 71592 h 1509906"/>
                  <a:gd name="connsiteX220" fmla="*/ 425379 w 1034979"/>
                  <a:gd name="connsiteY220" fmla="*/ 77307 h 1509906"/>
                  <a:gd name="connsiteX221" fmla="*/ 429189 w 1034979"/>
                  <a:gd name="connsiteY221" fmla="*/ 231612 h 1509906"/>
                  <a:gd name="connsiteX222" fmla="*/ 440619 w 1034979"/>
                  <a:gd name="connsiteY222" fmla="*/ 414492 h 1509906"/>
                  <a:gd name="connsiteX223" fmla="*/ 425379 w 1034979"/>
                  <a:gd name="connsiteY223" fmla="*/ 711672 h 1509906"/>
                  <a:gd name="connsiteX224" fmla="*/ 425173 w 1034979"/>
                  <a:gd name="connsiteY224" fmla="*/ 765165 h 1509906"/>
                  <a:gd name="connsiteX225" fmla="*/ 421363 w 1034979"/>
                  <a:gd name="connsiteY225" fmla="*/ 844096 h 1509906"/>
                  <a:gd name="connsiteX226" fmla="*/ 425379 w 1034979"/>
                  <a:gd name="connsiteY226" fmla="*/ 894552 h 1509906"/>
                  <a:gd name="connsiteX227" fmla="*/ 423474 w 1034979"/>
                  <a:gd name="connsiteY227" fmla="*/ 921222 h 1509906"/>
                  <a:gd name="connsiteX228" fmla="*/ 417759 w 1034979"/>
                  <a:gd name="connsiteY228" fmla="*/ 923127 h 1509906"/>
                  <a:gd name="connsiteX229" fmla="*/ 412044 w 1034979"/>
                  <a:gd name="connsiteY229" fmla="*/ 926937 h 1509906"/>
                  <a:gd name="connsiteX230" fmla="*/ 421569 w 1034979"/>
                  <a:gd name="connsiteY230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27234 w 1034979"/>
                  <a:gd name="connsiteY56" fmla="*/ 1147917 h 1509906"/>
                  <a:gd name="connsiteX57" fmla="*/ 15804 w 1034979"/>
                  <a:gd name="connsiteY57" fmla="*/ 1153632 h 1509906"/>
                  <a:gd name="connsiteX58" fmla="*/ 6279 w 1034979"/>
                  <a:gd name="connsiteY58" fmla="*/ 1163157 h 1509906"/>
                  <a:gd name="connsiteX59" fmla="*/ 4374 w 1034979"/>
                  <a:gd name="connsiteY59" fmla="*/ 1168872 h 1509906"/>
                  <a:gd name="connsiteX60" fmla="*/ 564 w 1034979"/>
                  <a:gd name="connsiteY60" fmla="*/ 1174587 h 1509906"/>
                  <a:gd name="connsiteX61" fmla="*/ 6279 w 1034979"/>
                  <a:gd name="connsiteY61" fmla="*/ 1206972 h 1509906"/>
                  <a:gd name="connsiteX62" fmla="*/ 11994 w 1034979"/>
                  <a:gd name="connsiteY62" fmla="*/ 1210782 h 1509906"/>
                  <a:gd name="connsiteX63" fmla="*/ 17709 w 1034979"/>
                  <a:gd name="connsiteY63" fmla="*/ 1212687 h 1509906"/>
                  <a:gd name="connsiteX64" fmla="*/ 145344 w 1034979"/>
                  <a:gd name="connsiteY64" fmla="*/ 1210782 h 1509906"/>
                  <a:gd name="connsiteX65" fmla="*/ 152964 w 1034979"/>
                  <a:gd name="connsiteY65" fmla="*/ 1208877 h 1509906"/>
                  <a:gd name="connsiteX66" fmla="*/ 303459 w 1034979"/>
                  <a:gd name="connsiteY66" fmla="*/ 1203162 h 1509906"/>
                  <a:gd name="connsiteX67" fmla="*/ 318699 w 1034979"/>
                  <a:gd name="connsiteY67" fmla="*/ 1210782 h 1509906"/>
                  <a:gd name="connsiteX68" fmla="*/ 330129 w 1034979"/>
                  <a:gd name="connsiteY68" fmla="*/ 1216497 h 1509906"/>
                  <a:gd name="connsiteX69" fmla="*/ 333939 w 1034979"/>
                  <a:gd name="connsiteY69" fmla="*/ 1222212 h 1509906"/>
                  <a:gd name="connsiteX70" fmla="*/ 339654 w 1034979"/>
                  <a:gd name="connsiteY70" fmla="*/ 1224117 h 1509906"/>
                  <a:gd name="connsiteX71" fmla="*/ 351084 w 1034979"/>
                  <a:gd name="connsiteY71" fmla="*/ 1231737 h 1509906"/>
                  <a:gd name="connsiteX72" fmla="*/ 356799 w 1034979"/>
                  <a:gd name="connsiteY72" fmla="*/ 1235547 h 1509906"/>
                  <a:gd name="connsiteX73" fmla="*/ 360609 w 1034979"/>
                  <a:gd name="connsiteY73" fmla="*/ 1241262 h 1509906"/>
                  <a:gd name="connsiteX74" fmla="*/ 366324 w 1034979"/>
                  <a:gd name="connsiteY74" fmla="*/ 1252692 h 1509906"/>
                  <a:gd name="connsiteX75" fmla="*/ 362514 w 1034979"/>
                  <a:gd name="connsiteY75" fmla="*/ 1279362 h 1509906"/>
                  <a:gd name="connsiteX76" fmla="*/ 358704 w 1034979"/>
                  <a:gd name="connsiteY76" fmla="*/ 1285077 h 1509906"/>
                  <a:gd name="connsiteX77" fmla="*/ 356799 w 1034979"/>
                  <a:gd name="connsiteY77" fmla="*/ 1290792 h 1509906"/>
                  <a:gd name="connsiteX78" fmla="*/ 352989 w 1034979"/>
                  <a:gd name="connsiteY78" fmla="*/ 1296507 h 1509906"/>
                  <a:gd name="connsiteX79" fmla="*/ 351084 w 1034979"/>
                  <a:gd name="connsiteY79" fmla="*/ 1302222 h 1509906"/>
                  <a:gd name="connsiteX80" fmla="*/ 347274 w 1034979"/>
                  <a:gd name="connsiteY80" fmla="*/ 1307937 h 1509906"/>
                  <a:gd name="connsiteX81" fmla="*/ 330129 w 1034979"/>
                  <a:gd name="connsiteY81" fmla="*/ 1374612 h 1509906"/>
                  <a:gd name="connsiteX82" fmla="*/ 328224 w 1034979"/>
                  <a:gd name="connsiteY82" fmla="*/ 1426047 h 1509906"/>
                  <a:gd name="connsiteX83" fmla="*/ 330129 w 1034979"/>
                  <a:gd name="connsiteY83" fmla="*/ 1450812 h 1509906"/>
                  <a:gd name="connsiteX84" fmla="*/ 332034 w 1034979"/>
                  <a:gd name="connsiteY84" fmla="*/ 1456527 h 1509906"/>
                  <a:gd name="connsiteX85" fmla="*/ 335844 w 1034979"/>
                  <a:gd name="connsiteY85" fmla="*/ 1460337 h 1509906"/>
                  <a:gd name="connsiteX86" fmla="*/ 364419 w 1034979"/>
                  <a:gd name="connsiteY86" fmla="*/ 1506057 h 1509906"/>
                  <a:gd name="connsiteX87" fmla="*/ 387279 w 1034979"/>
                  <a:gd name="connsiteY87" fmla="*/ 1507962 h 1509906"/>
                  <a:gd name="connsiteX88" fmla="*/ 392994 w 1034979"/>
                  <a:gd name="connsiteY88" fmla="*/ 1502247 h 1509906"/>
                  <a:gd name="connsiteX89" fmla="*/ 394899 w 1034979"/>
                  <a:gd name="connsiteY89" fmla="*/ 1490817 h 1509906"/>
                  <a:gd name="connsiteX90" fmla="*/ 396804 w 1034979"/>
                  <a:gd name="connsiteY90" fmla="*/ 1485102 h 1509906"/>
                  <a:gd name="connsiteX91" fmla="*/ 398709 w 1034979"/>
                  <a:gd name="connsiteY91" fmla="*/ 1467957 h 1509906"/>
                  <a:gd name="connsiteX92" fmla="*/ 400614 w 1034979"/>
                  <a:gd name="connsiteY92" fmla="*/ 1454622 h 1509906"/>
                  <a:gd name="connsiteX93" fmla="*/ 404424 w 1034979"/>
                  <a:gd name="connsiteY93" fmla="*/ 1397472 h 1509906"/>
                  <a:gd name="connsiteX94" fmla="*/ 410139 w 1034979"/>
                  <a:gd name="connsiteY94" fmla="*/ 1386042 h 1509906"/>
                  <a:gd name="connsiteX95" fmla="*/ 413949 w 1034979"/>
                  <a:gd name="connsiteY95" fmla="*/ 1372707 h 1509906"/>
                  <a:gd name="connsiteX96" fmla="*/ 415854 w 1034979"/>
                  <a:gd name="connsiteY96" fmla="*/ 1366992 h 1509906"/>
                  <a:gd name="connsiteX97" fmla="*/ 417759 w 1034979"/>
                  <a:gd name="connsiteY97" fmla="*/ 1353657 h 1509906"/>
                  <a:gd name="connsiteX98" fmla="*/ 421569 w 1034979"/>
                  <a:gd name="connsiteY98" fmla="*/ 1342227 h 1509906"/>
                  <a:gd name="connsiteX99" fmla="*/ 427284 w 1034979"/>
                  <a:gd name="connsiteY99" fmla="*/ 1328892 h 1509906"/>
                  <a:gd name="connsiteX100" fmla="*/ 436809 w 1034979"/>
                  <a:gd name="connsiteY100" fmla="*/ 1317462 h 1509906"/>
                  <a:gd name="connsiteX101" fmla="*/ 461574 w 1034979"/>
                  <a:gd name="connsiteY101" fmla="*/ 1279362 h 1509906"/>
                  <a:gd name="connsiteX102" fmla="*/ 465384 w 1034979"/>
                  <a:gd name="connsiteY102" fmla="*/ 1264122 h 1509906"/>
                  <a:gd name="connsiteX103" fmla="*/ 467289 w 1034979"/>
                  <a:gd name="connsiteY103" fmla="*/ 1258407 h 1509906"/>
                  <a:gd name="connsiteX104" fmla="*/ 535869 w 1034979"/>
                  <a:gd name="connsiteY104" fmla="*/ 1243167 h 1509906"/>
                  <a:gd name="connsiteX105" fmla="*/ 541584 w 1034979"/>
                  <a:gd name="connsiteY105" fmla="*/ 1241262 h 1509906"/>
                  <a:gd name="connsiteX106" fmla="*/ 547299 w 1034979"/>
                  <a:gd name="connsiteY106" fmla="*/ 1239357 h 1509906"/>
                  <a:gd name="connsiteX107" fmla="*/ 554919 w 1034979"/>
                  <a:gd name="connsiteY107" fmla="*/ 1237452 h 1509906"/>
                  <a:gd name="connsiteX108" fmla="*/ 573969 w 1034979"/>
                  <a:gd name="connsiteY108" fmla="*/ 1229832 h 1509906"/>
                  <a:gd name="connsiteX109" fmla="*/ 585399 w 1034979"/>
                  <a:gd name="connsiteY109" fmla="*/ 1226022 h 1509906"/>
                  <a:gd name="connsiteX110" fmla="*/ 720654 w 1034979"/>
                  <a:gd name="connsiteY110" fmla="*/ 1309842 h 1509906"/>
                  <a:gd name="connsiteX111" fmla="*/ 733989 w 1034979"/>
                  <a:gd name="connsiteY111" fmla="*/ 1319367 h 1509906"/>
                  <a:gd name="connsiteX112" fmla="*/ 743514 w 1034979"/>
                  <a:gd name="connsiteY112" fmla="*/ 1321272 h 1509906"/>
                  <a:gd name="connsiteX113" fmla="*/ 749229 w 1034979"/>
                  <a:gd name="connsiteY113" fmla="*/ 1323177 h 1509906"/>
                  <a:gd name="connsiteX114" fmla="*/ 762564 w 1034979"/>
                  <a:gd name="connsiteY114" fmla="*/ 1328892 h 1509906"/>
                  <a:gd name="connsiteX115" fmla="*/ 777804 w 1034979"/>
                  <a:gd name="connsiteY115" fmla="*/ 1326987 h 1509906"/>
                  <a:gd name="connsiteX116" fmla="*/ 789234 w 1034979"/>
                  <a:gd name="connsiteY116" fmla="*/ 1321272 h 1509906"/>
                  <a:gd name="connsiteX117" fmla="*/ 794949 w 1034979"/>
                  <a:gd name="connsiteY117" fmla="*/ 1319367 h 1509906"/>
                  <a:gd name="connsiteX118" fmla="*/ 802569 w 1034979"/>
                  <a:gd name="connsiteY118" fmla="*/ 1302222 h 1509906"/>
                  <a:gd name="connsiteX119" fmla="*/ 800664 w 1034979"/>
                  <a:gd name="connsiteY119" fmla="*/ 1277457 h 1509906"/>
                  <a:gd name="connsiteX120" fmla="*/ 798759 w 1034979"/>
                  <a:gd name="connsiteY120" fmla="*/ 1271742 h 1509906"/>
                  <a:gd name="connsiteX121" fmla="*/ 796854 w 1034979"/>
                  <a:gd name="connsiteY121" fmla="*/ 1264122 h 1509906"/>
                  <a:gd name="connsiteX122" fmla="*/ 783519 w 1034979"/>
                  <a:gd name="connsiteY122" fmla="*/ 1246977 h 1509906"/>
                  <a:gd name="connsiteX123" fmla="*/ 773994 w 1034979"/>
                  <a:gd name="connsiteY123" fmla="*/ 1241262 h 1509906"/>
                  <a:gd name="connsiteX124" fmla="*/ 648264 w 1034979"/>
                  <a:gd name="connsiteY124" fmla="*/ 1149822 h 1509906"/>
                  <a:gd name="connsiteX125" fmla="*/ 644454 w 1034979"/>
                  <a:gd name="connsiteY125" fmla="*/ 1132677 h 1509906"/>
                  <a:gd name="connsiteX126" fmla="*/ 646359 w 1034979"/>
                  <a:gd name="connsiteY126" fmla="*/ 1125057 h 1509906"/>
                  <a:gd name="connsiteX127" fmla="*/ 650169 w 1034979"/>
                  <a:gd name="connsiteY127" fmla="*/ 1107912 h 1509906"/>
                  <a:gd name="connsiteX128" fmla="*/ 653979 w 1034979"/>
                  <a:gd name="connsiteY128" fmla="*/ 1102197 h 1509906"/>
                  <a:gd name="connsiteX129" fmla="*/ 655884 w 1034979"/>
                  <a:gd name="connsiteY129" fmla="*/ 1096482 h 1509906"/>
                  <a:gd name="connsiteX130" fmla="*/ 661599 w 1034979"/>
                  <a:gd name="connsiteY130" fmla="*/ 1094577 h 1509906"/>
                  <a:gd name="connsiteX131" fmla="*/ 671124 w 1034979"/>
                  <a:gd name="connsiteY131" fmla="*/ 1083147 h 1509906"/>
                  <a:gd name="connsiteX132" fmla="*/ 724464 w 1034979"/>
                  <a:gd name="connsiteY132" fmla="*/ 1075527 h 1509906"/>
                  <a:gd name="connsiteX133" fmla="*/ 842574 w 1034979"/>
                  <a:gd name="connsiteY133" fmla="*/ 1077432 h 1509906"/>
                  <a:gd name="connsiteX134" fmla="*/ 871149 w 1034979"/>
                  <a:gd name="connsiteY134" fmla="*/ 1079337 h 1509906"/>
                  <a:gd name="connsiteX135" fmla="*/ 899724 w 1034979"/>
                  <a:gd name="connsiteY135" fmla="*/ 1085052 h 1509906"/>
                  <a:gd name="connsiteX136" fmla="*/ 922584 w 1034979"/>
                  <a:gd name="connsiteY136" fmla="*/ 1088862 h 1509906"/>
                  <a:gd name="connsiteX137" fmla="*/ 951159 w 1034979"/>
                  <a:gd name="connsiteY137" fmla="*/ 1094577 h 1509906"/>
                  <a:gd name="connsiteX138" fmla="*/ 956874 w 1034979"/>
                  <a:gd name="connsiteY138" fmla="*/ 1094577 h 1509906"/>
                  <a:gd name="connsiteX139" fmla="*/ 1002594 w 1034979"/>
                  <a:gd name="connsiteY139" fmla="*/ 1092672 h 1509906"/>
                  <a:gd name="connsiteX140" fmla="*/ 1031169 w 1034979"/>
                  <a:gd name="connsiteY140" fmla="*/ 1085052 h 1509906"/>
                  <a:gd name="connsiteX141" fmla="*/ 1034979 w 1034979"/>
                  <a:gd name="connsiteY141" fmla="*/ 1079337 h 1509906"/>
                  <a:gd name="connsiteX142" fmla="*/ 1033074 w 1034979"/>
                  <a:gd name="connsiteY142" fmla="*/ 1060287 h 1509906"/>
                  <a:gd name="connsiteX143" fmla="*/ 1027359 w 1034979"/>
                  <a:gd name="connsiteY143" fmla="*/ 1056477 h 1509906"/>
                  <a:gd name="connsiteX144" fmla="*/ 1012119 w 1034979"/>
                  <a:gd name="connsiteY144" fmla="*/ 1054572 h 1509906"/>
                  <a:gd name="connsiteX145" fmla="*/ 1006404 w 1034979"/>
                  <a:gd name="connsiteY145" fmla="*/ 1052667 h 1509906"/>
                  <a:gd name="connsiteX146" fmla="*/ 998784 w 1034979"/>
                  <a:gd name="connsiteY146" fmla="*/ 1050762 h 1509906"/>
                  <a:gd name="connsiteX147" fmla="*/ 987354 w 1034979"/>
                  <a:gd name="connsiteY147" fmla="*/ 1043142 h 1509906"/>
                  <a:gd name="connsiteX148" fmla="*/ 975924 w 1034979"/>
                  <a:gd name="connsiteY148" fmla="*/ 1039332 h 1509906"/>
                  <a:gd name="connsiteX149" fmla="*/ 970209 w 1034979"/>
                  <a:gd name="connsiteY149" fmla="*/ 1037427 h 1509906"/>
                  <a:gd name="connsiteX150" fmla="*/ 962589 w 1034979"/>
                  <a:gd name="connsiteY150" fmla="*/ 1035522 h 1509906"/>
                  <a:gd name="connsiteX151" fmla="*/ 956874 w 1034979"/>
                  <a:gd name="connsiteY151" fmla="*/ 1033617 h 1509906"/>
                  <a:gd name="connsiteX152" fmla="*/ 935919 w 1034979"/>
                  <a:gd name="connsiteY152" fmla="*/ 1027902 h 1509906"/>
                  <a:gd name="connsiteX153" fmla="*/ 930204 w 1034979"/>
                  <a:gd name="connsiteY153" fmla="*/ 1025997 h 1509906"/>
                  <a:gd name="connsiteX154" fmla="*/ 825429 w 1034979"/>
                  <a:gd name="connsiteY154" fmla="*/ 1027902 h 1509906"/>
                  <a:gd name="connsiteX155" fmla="*/ 819714 w 1034979"/>
                  <a:gd name="connsiteY155" fmla="*/ 1029807 h 1509906"/>
                  <a:gd name="connsiteX156" fmla="*/ 730179 w 1034979"/>
                  <a:gd name="connsiteY156" fmla="*/ 1031712 h 1509906"/>
                  <a:gd name="connsiteX157" fmla="*/ 716844 w 1034979"/>
                  <a:gd name="connsiteY157" fmla="*/ 1035522 h 1509906"/>
                  <a:gd name="connsiteX158" fmla="*/ 695889 w 1034979"/>
                  <a:gd name="connsiteY158" fmla="*/ 1037427 h 1509906"/>
                  <a:gd name="connsiteX159" fmla="*/ 669219 w 1034979"/>
                  <a:gd name="connsiteY159" fmla="*/ 1039332 h 1509906"/>
                  <a:gd name="connsiteX160" fmla="*/ 669219 w 1034979"/>
                  <a:gd name="connsiteY160" fmla="*/ 1039332 h 1509906"/>
                  <a:gd name="connsiteX161" fmla="*/ 646359 w 1034979"/>
                  <a:gd name="connsiteY161" fmla="*/ 1043142 h 1509906"/>
                  <a:gd name="connsiteX162" fmla="*/ 642549 w 1034979"/>
                  <a:gd name="connsiteY162" fmla="*/ 1031712 h 1509906"/>
                  <a:gd name="connsiteX163" fmla="*/ 640644 w 1034979"/>
                  <a:gd name="connsiteY163" fmla="*/ 1025997 h 1509906"/>
                  <a:gd name="connsiteX164" fmla="*/ 642549 w 1034979"/>
                  <a:gd name="connsiteY164" fmla="*/ 1008852 h 1509906"/>
                  <a:gd name="connsiteX165" fmla="*/ 644454 w 1034979"/>
                  <a:gd name="connsiteY165" fmla="*/ 1003137 h 1509906"/>
                  <a:gd name="connsiteX166" fmla="*/ 661599 w 1034979"/>
                  <a:gd name="connsiteY166" fmla="*/ 993612 h 1509906"/>
                  <a:gd name="connsiteX167" fmla="*/ 673029 w 1034979"/>
                  <a:gd name="connsiteY167" fmla="*/ 985992 h 1509906"/>
                  <a:gd name="connsiteX168" fmla="*/ 674934 w 1034979"/>
                  <a:gd name="connsiteY168" fmla="*/ 980277 h 1509906"/>
                  <a:gd name="connsiteX169" fmla="*/ 680649 w 1034979"/>
                  <a:gd name="connsiteY169" fmla="*/ 978372 h 1509906"/>
                  <a:gd name="connsiteX170" fmla="*/ 686364 w 1034979"/>
                  <a:gd name="connsiteY170" fmla="*/ 974562 h 1509906"/>
                  <a:gd name="connsiteX171" fmla="*/ 695889 w 1034979"/>
                  <a:gd name="connsiteY171" fmla="*/ 965037 h 1509906"/>
                  <a:gd name="connsiteX172" fmla="*/ 705414 w 1034979"/>
                  <a:gd name="connsiteY172" fmla="*/ 953607 h 1509906"/>
                  <a:gd name="connsiteX173" fmla="*/ 716844 w 1034979"/>
                  <a:gd name="connsiteY173" fmla="*/ 945987 h 1509906"/>
                  <a:gd name="connsiteX174" fmla="*/ 732084 w 1034979"/>
                  <a:gd name="connsiteY174" fmla="*/ 932652 h 1509906"/>
                  <a:gd name="connsiteX175" fmla="*/ 741609 w 1034979"/>
                  <a:gd name="connsiteY175" fmla="*/ 921222 h 1509906"/>
                  <a:gd name="connsiteX176" fmla="*/ 753039 w 1034979"/>
                  <a:gd name="connsiteY176" fmla="*/ 911697 h 1509906"/>
                  <a:gd name="connsiteX177" fmla="*/ 758754 w 1034979"/>
                  <a:gd name="connsiteY177" fmla="*/ 900267 h 1509906"/>
                  <a:gd name="connsiteX178" fmla="*/ 760659 w 1034979"/>
                  <a:gd name="connsiteY178" fmla="*/ 894552 h 1509906"/>
                  <a:gd name="connsiteX179" fmla="*/ 766374 w 1034979"/>
                  <a:gd name="connsiteY179" fmla="*/ 883122 h 1509906"/>
                  <a:gd name="connsiteX180" fmla="*/ 764469 w 1034979"/>
                  <a:gd name="connsiteY180" fmla="*/ 867882 h 1509906"/>
                  <a:gd name="connsiteX181" fmla="*/ 758754 w 1034979"/>
                  <a:gd name="connsiteY181" fmla="*/ 865977 h 1509906"/>
                  <a:gd name="connsiteX182" fmla="*/ 737799 w 1034979"/>
                  <a:gd name="connsiteY182" fmla="*/ 867882 h 1509906"/>
                  <a:gd name="connsiteX183" fmla="*/ 732084 w 1034979"/>
                  <a:gd name="connsiteY183" fmla="*/ 871692 h 1509906"/>
                  <a:gd name="connsiteX184" fmla="*/ 720654 w 1034979"/>
                  <a:gd name="connsiteY184" fmla="*/ 875502 h 1509906"/>
                  <a:gd name="connsiteX185" fmla="*/ 716844 w 1034979"/>
                  <a:gd name="connsiteY185" fmla="*/ 881217 h 1509906"/>
                  <a:gd name="connsiteX186" fmla="*/ 711129 w 1034979"/>
                  <a:gd name="connsiteY186" fmla="*/ 883122 h 1509906"/>
                  <a:gd name="connsiteX187" fmla="*/ 705414 w 1034979"/>
                  <a:gd name="connsiteY187" fmla="*/ 886932 h 1509906"/>
                  <a:gd name="connsiteX188" fmla="*/ 699699 w 1034979"/>
                  <a:gd name="connsiteY188" fmla="*/ 892647 h 1509906"/>
                  <a:gd name="connsiteX189" fmla="*/ 692079 w 1034979"/>
                  <a:gd name="connsiteY189" fmla="*/ 896457 h 1509906"/>
                  <a:gd name="connsiteX190" fmla="*/ 650169 w 1034979"/>
                  <a:gd name="connsiteY190" fmla="*/ 925032 h 1509906"/>
                  <a:gd name="connsiteX191" fmla="*/ 636834 w 1034979"/>
                  <a:gd name="connsiteY191" fmla="*/ 936462 h 1509906"/>
                  <a:gd name="connsiteX192" fmla="*/ 627309 w 1034979"/>
                  <a:gd name="connsiteY192" fmla="*/ 953607 h 1509906"/>
                  <a:gd name="connsiteX193" fmla="*/ 602544 w 1034979"/>
                  <a:gd name="connsiteY193" fmla="*/ 959322 h 1509906"/>
                  <a:gd name="connsiteX194" fmla="*/ 589209 w 1034979"/>
                  <a:gd name="connsiteY194" fmla="*/ 963132 h 1509906"/>
                  <a:gd name="connsiteX195" fmla="*/ 573969 w 1034979"/>
                  <a:gd name="connsiteY195" fmla="*/ 961227 h 1509906"/>
                  <a:gd name="connsiteX196" fmla="*/ 562539 w 1034979"/>
                  <a:gd name="connsiteY196" fmla="*/ 957417 h 1509906"/>
                  <a:gd name="connsiteX197" fmla="*/ 551109 w 1034979"/>
                  <a:gd name="connsiteY197" fmla="*/ 953607 h 1509906"/>
                  <a:gd name="connsiteX198" fmla="*/ 539679 w 1034979"/>
                  <a:gd name="connsiteY198" fmla="*/ 949797 h 1509906"/>
                  <a:gd name="connsiteX199" fmla="*/ 533964 w 1034979"/>
                  <a:gd name="connsiteY199" fmla="*/ 947892 h 1509906"/>
                  <a:gd name="connsiteX200" fmla="*/ 528249 w 1034979"/>
                  <a:gd name="connsiteY200" fmla="*/ 944082 h 1509906"/>
                  <a:gd name="connsiteX201" fmla="*/ 516819 w 1034979"/>
                  <a:gd name="connsiteY201" fmla="*/ 938367 h 1509906"/>
                  <a:gd name="connsiteX202" fmla="*/ 509199 w 1034979"/>
                  <a:gd name="connsiteY202" fmla="*/ 926937 h 1509906"/>
                  <a:gd name="connsiteX203" fmla="*/ 505389 w 1034979"/>
                  <a:gd name="connsiteY203" fmla="*/ 905982 h 1509906"/>
                  <a:gd name="connsiteX204" fmla="*/ 507294 w 1034979"/>
                  <a:gd name="connsiteY204" fmla="*/ 841212 h 1509906"/>
                  <a:gd name="connsiteX205" fmla="*/ 503484 w 1034979"/>
                  <a:gd name="connsiteY205" fmla="*/ 351627 h 1509906"/>
                  <a:gd name="connsiteX206" fmla="*/ 499674 w 1034979"/>
                  <a:gd name="connsiteY206" fmla="*/ 60162 h 1509906"/>
                  <a:gd name="connsiteX207" fmla="*/ 490149 w 1034979"/>
                  <a:gd name="connsiteY207" fmla="*/ 33492 h 1509906"/>
                  <a:gd name="connsiteX208" fmla="*/ 488244 w 1034979"/>
                  <a:gd name="connsiteY208" fmla="*/ 27777 h 1509906"/>
                  <a:gd name="connsiteX209" fmla="*/ 484434 w 1034979"/>
                  <a:gd name="connsiteY209" fmla="*/ 22062 h 1509906"/>
                  <a:gd name="connsiteX210" fmla="*/ 478719 w 1034979"/>
                  <a:gd name="connsiteY210" fmla="*/ 10632 h 1509906"/>
                  <a:gd name="connsiteX211" fmla="*/ 473004 w 1034979"/>
                  <a:gd name="connsiteY211" fmla="*/ 6822 h 1509906"/>
                  <a:gd name="connsiteX212" fmla="*/ 469194 w 1034979"/>
                  <a:gd name="connsiteY212" fmla="*/ 1107 h 1509906"/>
                  <a:gd name="connsiteX213" fmla="*/ 429189 w 1034979"/>
                  <a:gd name="connsiteY213" fmla="*/ 4917 h 1509906"/>
                  <a:gd name="connsiteX214" fmla="*/ 421569 w 1034979"/>
                  <a:gd name="connsiteY214" fmla="*/ 16347 h 1509906"/>
                  <a:gd name="connsiteX215" fmla="*/ 417759 w 1034979"/>
                  <a:gd name="connsiteY215" fmla="*/ 22062 h 1509906"/>
                  <a:gd name="connsiteX216" fmla="*/ 419664 w 1034979"/>
                  <a:gd name="connsiteY216" fmla="*/ 54447 h 1509906"/>
                  <a:gd name="connsiteX217" fmla="*/ 423474 w 1034979"/>
                  <a:gd name="connsiteY217" fmla="*/ 65877 h 1509906"/>
                  <a:gd name="connsiteX218" fmla="*/ 425379 w 1034979"/>
                  <a:gd name="connsiteY218" fmla="*/ 71592 h 1509906"/>
                  <a:gd name="connsiteX219" fmla="*/ 425379 w 1034979"/>
                  <a:gd name="connsiteY219" fmla="*/ 77307 h 1509906"/>
                  <a:gd name="connsiteX220" fmla="*/ 429189 w 1034979"/>
                  <a:gd name="connsiteY220" fmla="*/ 231612 h 1509906"/>
                  <a:gd name="connsiteX221" fmla="*/ 440619 w 1034979"/>
                  <a:gd name="connsiteY221" fmla="*/ 414492 h 1509906"/>
                  <a:gd name="connsiteX222" fmla="*/ 425379 w 1034979"/>
                  <a:gd name="connsiteY222" fmla="*/ 711672 h 1509906"/>
                  <a:gd name="connsiteX223" fmla="*/ 425173 w 1034979"/>
                  <a:gd name="connsiteY223" fmla="*/ 765165 h 1509906"/>
                  <a:gd name="connsiteX224" fmla="*/ 421363 w 1034979"/>
                  <a:gd name="connsiteY224" fmla="*/ 844096 h 1509906"/>
                  <a:gd name="connsiteX225" fmla="*/ 425379 w 1034979"/>
                  <a:gd name="connsiteY225" fmla="*/ 894552 h 1509906"/>
                  <a:gd name="connsiteX226" fmla="*/ 423474 w 1034979"/>
                  <a:gd name="connsiteY226" fmla="*/ 921222 h 1509906"/>
                  <a:gd name="connsiteX227" fmla="*/ 417759 w 1034979"/>
                  <a:gd name="connsiteY227" fmla="*/ 923127 h 1509906"/>
                  <a:gd name="connsiteX228" fmla="*/ 412044 w 1034979"/>
                  <a:gd name="connsiteY228" fmla="*/ 926937 h 1509906"/>
                  <a:gd name="connsiteX229" fmla="*/ 421569 w 1034979"/>
                  <a:gd name="connsiteY229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27234 w 1034979"/>
                  <a:gd name="connsiteY56" fmla="*/ 1147917 h 1509906"/>
                  <a:gd name="connsiteX57" fmla="*/ 15804 w 1034979"/>
                  <a:gd name="connsiteY57" fmla="*/ 1153632 h 1509906"/>
                  <a:gd name="connsiteX58" fmla="*/ 6279 w 1034979"/>
                  <a:gd name="connsiteY58" fmla="*/ 1163157 h 1509906"/>
                  <a:gd name="connsiteX59" fmla="*/ 4374 w 1034979"/>
                  <a:gd name="connsiteY59" fmla="*/ 1168872 h 1509906"/>
                  <a:gd name="connsiteX60" fmla="*/ 564 w 1034979"/>
                  <a:gd name="connsiteY60" fmla="*/ 1174587 h 1509906"/>
                  <a:gd name="connsiteX61" fmla="*/ 6279 w 1034979"/>
                  <a:gd name="connsiteY61" fmla="*/ 1206972 h 1509906"/>
                  <a:gd name="connsiteX62" fmla="*/ 11994 w 1034979"/>
                  <a:gd name="connsiteY62" fmla="*/ 1210782 h 1509906"/>
                  <a:gd name="connsiteX63" fmla="*/ 17709 w 1034979"/>
                  <a:gd name="connsiteY63" fmla="*/ 1212687 h 1509906"/>
                  <a:gd name="connsiteX64" fmla="*/ 145344 w 1034979"/>
                  <a:gd name="connsiteY64" fmla="*/ 1210782 h 1509906"/>
                  <a:gd name="connsiteX65" fmla="*/ 152964 w 1034979"/>
                  <a:gd name="connsiteY65" fmla="*/ 1208877 h 1509906"/>
                  <a:gd name="connsiteX66" fmla="*/ 303459 w 1034979"/>
                  <a:gd name="connsiteY66" fmla="*/ 1203162 h 1509906"/>
                  <a:gd name="connsiteX67" fmla="*/ 318699 w 1034979"/>
                  <a:gd name="connsiteY67" fmla="*/ 1210782 h 1509906"/>
                  <a:gd name="connsiteX68" fmla="*/ 330129 w 1034979"/>
                  <a:gd name="connsiteY68" fmla="*/ 1216497 h 1509906"/>
                  <a:gd name="connsiteX69" fmla="*/ 333939 w 1034979"/>
                  <a:gd name="connsiteY69" fmla="*/ 1222212 h 1509906"/>
                  <a:gd name="connsiteX70" fmla="*/ 339654 w 1034979"/>
                  <a:gd name="connsiteY70" fmla="*/ 1224117 h 1509906"/>
                  <a:gd name="connsiteX71" fmla="*/ 351084 w 1034979"/>
                  <a:gd name="connsiteY71" fmla="*/ 1231737 h 1509906"/>
                  <a:gd name="connsiteX72" fmla="*/ 356799 w 1034979"/>
                  <a:gd name="connsiteY72" fmla="*/ 1235547 h 1509906"/>
                  <a:gd name="connsiteX73" fmla="*/ 360609 w 1034979"/>
                  <a:gd name="connsiteY73" fmla="*/ 1241262 h 1509906"/>
                  <a:gd name="connsiteX74" fmla="*/ 366324 w 1034979"/>
                  <a:gd name="connsiteY74" fmla="*/ 1252692 h 1509906"/>
                  <a:gd name="connsiteX75" fmla="*/ 362514 w 1034979"/>
                  <a:gd name="connsiteY75" fmla="*/ 1279362 h 1509906"/>
                  <a:gd name="connsiteX76" fmla="*/ 358704 w 1034979"/>
                  <a:gd name="connsiteY76" fmla="*/ 1285077 h 1509906"/>
                  <a:gd name="connsiteX77" fmla="*/ 356799 w 1034979"/>
                  <a:gd name="connsiteY77" fmla="*/ 1290792 h 1509906"/>
                  <a:gd name="connsiteX78" fmla="*/ 352989 w 1034979"/>
                  <a:gd name="connsiteY78" fmla="*/ 1296507 h 1509906"/>
                  <a:gd name="connsiteX79" fmla="*/ 351084 w 1034979"/>
                  <a:gd name="connsiteY79" fmla="*/ 1302222 h 1509906"/>
                  <a:gd name="connsiteX80" fmla="*/ 347274 w 1034979"/>
                  <a:gd name="connsiteY80" fmla="*/ 1307937 h 1509906"/>
                  <a:gd name="connsiteX81" fmla="*/ 330129 w 1034979"/>
                  <a:gd name="connsiteY81" fmla="*/ 1374612 h 1509906"/>
                  <a:gd name="connsiteX82" fmla="*/ 328224 w 1034979"/>
                  <a:gd name="connsiteY82" fmla="*/ 1426047 h 1509906"/>
                  <a:gd name="connsiteX83" fmla="*/ 330129 w 1034979"/>
                  <a:gd name="connsiteY83" fmla="*/ 1450812 h 1509906"/>
                  <a:gd name="connsiteX84" fmla="*/ 332034 w 1034979"/>
                  <a:gd name="connsiteY84" fmla="*/ 1456527 h 1509906"/>
                  <a:gd name="connsiteX85" fmla="*/ 335844 w 1034979"/>
                  <a:gd name="connsiteY85" fmla="*/ 1460337 h 1509906"/>
                  <a:gd name="connsiteX86" fmla="*/ 364419 w 1034979"/>
                  <a:gd name="connsiteY86" fmla="*/ 1506057 h 1509906"/>
                  <a:gd name="connsiteX87" fmla="*/ 387279 w 1034979"/>
                  <a:gd name="connsiteY87" fmla="*/ 1507962 h 1509906"/>
                  <a:gd name="connsiteX88" fmla="*/ 392994 w 1034979"/>
                  <a:gd name="connsiteY88" fmla="*/ 1502247 h 1509906"/>
                  <a:gd name="connsiteX89" fmla="*/ 394899 w 1034979"/>
                  <a:gd name="connsiteY89" fmla="*/ 1490817 h 1509906"/>
                  <a:gd name="connsiteX90" fmla="*/ 396804 w 1034979"/>
                  <a:gd name="connsiteY90" fmla="*/ 1485102 h 1509906"/>
                  <a:gd name="connsiteX91" fmla="*/ 398709 w 1034979"/>
                  <a:gd name="connsiteY91" fmla="*/ 1467957 h 1509906"/>
                  <a:gd name="connsiteX92" fmla="*/ 400614 w 1034979"/>
                  <a:gd name="connsiteY92" fmla="*/ 1454622 h 1509906"/>
                  <a:gd name="connsiteX93" fmla="*/ 404424 w 1034979"/>
                  <a:gd name="connsiteY93" fmla="*/ 1397472 h 1509906"/>
                  <a:gd name="connsiteX94" fmla="*/ 410139 w 1034979"/>
                  <a:gd name="connsiteY94" fmla="*/ 1386042 h 1509906"/>
                  <a:gd name="connsiteX95" fmla="*/ 413949 w 1034979"/>
                  <a:gd name="connsiteY95" fmla="*/ 1372707 h 1509906"/>
                  <a:gd name="connsiteX96" fmla="*/ 415854 w 1034979"/>
                  <a:gd name="connsiteY96" fmla="*/ 1366992 h 1509906"/>
                  <a:gd name="connsiteX97" fmla="*/ 417759 w 1034979"/>
                  <a:gd name="connsiteY97" fmla="*/ 1353657 h 1509906"/>
                  <a:gd name="connsiteX98" fmla="*/ 421569 w 1034979"/>
                  <a:gd name="connsiteY98" fmla="*/ 1342227 h 1509906"/>
                  <a:gd name="connsiteX99" fmla="*/ 427284 w 1034979"/>
                  <a:gd name="connsiteY99" fmla="*/ 1328892 h 1509906"/>
                  <a:gd name="connsiteX100" fmla="*/ 436809 w 1034979"/>
                  <a:gd name="connsiteY100" fmla="*/ 1317462 h 1509906"/>
                  <a:gd name="connsiteX101" fmla="*/ 465384 w 1034979"/>
                  <a:gd name="connsiteY101" fmla="*/ 1264122 h 1509906"/>
                  <a:gd name="connsiteX102" fmla="*/ 467289 w 1034979"/>
                  <a:gd name="connsiteY102" fmla="*/ 1258407 h 1509906"/>
                  <a:gd name="connsiteX103" fmla="*/ 535869 w 1034979"/>
                  <a:gd name="connsiteY103" fmla="*/ 1243167 h 1509906"/>
                  <a:gd name="connsiteX104" fmla="*/ 541584 w 1034979"/>
                  <a:gd name="connsiteY104" fmla="*/ 1241262 h 1509906"/>
                  <a:gd name="connsiteX105" fmla="*/ 547299 w 1034979"/>
                  <a:gd name="connsiteY105" fmla="*/ 1239357 h 1509906"/>
                  <a:gd name="connsiteX106" fmla="*/ 554919 w 1034979"/>
                  <a:gd name="connsiteY106" fmla="*/ 1237452 h 1509906"/>
                  <a:gd name="connsiteX107" fmla="*/ 573969 w 1034979"/>
                  <a:gd name="connsiteY107" fmla="*/ 1229832 h 1509906"/>
                  <a:gd name="connsiteX108" fmla="*/ 585399 w 1034979"/>
                  <a:gd name="connsiteY108" fmla="*/ 1226022 h 1509906"/>
                  <a:gd name="connsiteX109" fmla="*/ 720654 w 1034979"/>
                  <a:gd name="connsiteY109" fmla="*/ 1309842 h 1509906"/>
                  <a:gd name="connsiteX110" fmla="*/ 733989 w 1034979"/>
                  <a:gd name="connsiteY110" fmla="*/ 1319367 h 1509906"/>
                  <a:gd name="connsiteX111" fmla="*/ 743514 w 1034979"/>
                  <a:gd name="connsiteY111" fmla="*/ 1321272 h 1509906"/>
                  <a:gd name="connsiteX112" fmla="*/ 749229 w 1034979"/>
                  <a:gd name="connsiteY112" fmla="*/ 1323177 h 1509906"/>
                  <a:gd name="connsiteX113" fmla="*/ 762564 w 1034979"/>
                  <a:gd name="connsiteY113" fmla="*/ 1328892 h 1509906"/>
                  <a:gd name="connsiteX114" fmla="*/ 777804 w 1034979"/>
                  <a:gd name="connsiteY114" fmla="*/ 1326987 h 1509906"/>
                  <a:gd name="connsiteX115" fmla="*/ 789234 w 1034979"/>
                  <a:gd name="connsiteY115" fmla="*/ 1321272 h 1509906"/>
                  <a:gd name="connsiteX116" fmla="*/ 794949 w 1034979"/>
                  <a:gd name="connsiteY116" fmla="*/ 1319367 h 1509906"/>
                  <a:gd name="connsiteX117" fmla="*/ 802569 w 1034979"/>
                  <a:gd name="connsiteY117" fmla="*/ 1302222 h 1509906"/>
                  <a:gd name="connsiteX118" fmla="*/ 800664 w 1034979"/>
                  <a:gd name="connsiteY118" fmla="*/ 1277457 h 1509906"/>
                  <a:gd name="connsiteX119" fmla="*/ 798759 w 1034979"/>
                  <a:gd name="connsiteY119" fmla="*/ 1271742 h 1509906"/>
                  <a:gd name="connsiteX120" fmla="*/ 796854 w 1034979"/>
                  <a:gd name="connsiteY120" fmla="*/ 1264122 h 1509906"/>
                  <a:gd name="connsiteX121" fmla="*/ 783519 w 1034979"/>
                  <a:gd name="connsiteY121" fmla="*/ 1246977 h 1509906"/>
                  <a:gd name="connsiteX122" fmla="*/ 773994 w 1034979"/>
                  <a:gd name="connsiteY122" fmla="*/ 1241262 h 1509906"/>
                  <a:gd name="connsiteX123" fmla="*/ 648264 w 1034979"/>
                  <a:gd name="connsiteY123" fmla="*/ 1149822 h 1509906"/>
                  <a:gd name="connsiteX124" fmla="*/ 644454 w 1034979"/>
                  <a:gd name="connsiteY124" fmla="*/ 1132677 h 1509906"/>
                  <a:gd name="connsiteX125" fmla="*/ 646359 w 1034979"/>
                  <a:gd name="connsiteY125" fmla="*/ 1125057 h 1509906"/>
                  <a:gd name="connsiteX126" fmla="*/ 650169 w 1034979"/>
                  <a:gd name="connsiteY126" fmla="*/ 1107912 h 1509906"/>
                  <a:gd name="connsiteX127" fmla="*/ 653979 w 1034979"/>
                  <a:gd name="connsiteY127" fmla="*/ 1102197 h 1509906"/>
                  <a:gd name="connsiteX128" fmla="*/ 655884 w 1034979"/>
                  <a:gd name="connsiteY128" fmla="*/ 1096482 h 1509906"/>
                  <a:gd name="connsiteX129" fmla="*/ 661599 w 1034979"/>
                  <a:gd name="connsiteY129" fmla="*/ 1094577 h 1509906"/>
                  <a:gd name="connsiteX130" fmla="*/ 671124 w 1034979"/>
                  <a:gd name="connsiteY130" fmla="*/ 1083147 h 1509906"/>
                  <a:gd name="connsiteX131" fmla="*/ 724464 w 1034979"/>
                  <a:gd name="connsiteY131" fmla="*/ 1075527 h 1509906"/>
                  <a:gd name="connsiteX132" fmla="*/ 842574 w 1034979"/>
                  <a:gd name="connsiteY132" fmla="*/ 1077432 h 1509906"/>
                  <a:gd name="connsiteX133" fmla="*/ 871149 w 1034979"/>
                  <a:gd name="connsiteY133" fmla="*/ 1079337 h 1509906"/>
                  <a:gd name="connsiteX134" fmla="*/ 899724 w 1034979"/>
                  <a:gd name="connsiteY134" fmla="*/ 1085052 h 1509906"/>
                  <a:gd name="connsiteX135" fmla="*/ 922584 w 1034979"/>
                  <a:gd name="connsiteY135" fmla="*/ 1088862 h 1509906"/>
                  <a:gd name="connsiteX136" fmla="*/ 951159 w 1034979"/>
                  <a:gd name="connsiteY136" fmla="*/ 1094577 h 1509906"/>
                  <a:gd name="connsiteX137" fmla="*/ 956874 w 1034979"/>
                  <a:gd name="connsiteY137" fmla="*/ 1094577 h 1509906"/>
                  <a:gd name="connsiteX138" fmla="*/ 1002594 w 1034979"/>
                  <a:gd name="connsiteY138" fmla="*/ 1092672 h 1509906"/>
                  <a:gd name="connsiteX139" fmla="*/ 1031169 w 1034979"/>
                  <a:gd name="connsiteY139" fmla="*/ 1085052 h 1509906"/>
                  <a:gd name="connsiteX140" fmla="*/ 1034979 w 1034979"/>
                  <a:gd name="connsiteY140" fmla="*/ 1079337 h 1509906"/>
                  <a:gd name="connsiteX141" fmla="*/ 1033074 w 1034979"/>
                  <a:gd name="connsiteY141" fmla="*/ 1060287 h 1509906"/>
                  <a:gd name="connsiteX142" fmla="*/ 1027359 w 1034979"/>
                  <a:gd name="connsiteY142" fmla="*/ 1056477 h 1509906"/>
                  <a:gd name="connsiteX143" fmla="*/ 1012119 w 1034979"/>
                  <a:gd name="connsiteY143" fmla="*/ 1054572 h 1509906"/>
                  <a:gd name="connsiteX144" fmla="*/ 1006404 w 1034979"/>
                  <a:gd name="connsiteY144" fmla="*/ 1052667 h 1509906"/>
                  <a:gd name="connsiteX145" fmla="*/ 998784 w 1034979"/>
                  <a:gd name="connsiteY145" fmla="*/ 1050762 h 1509906"/>
                  <a:gd name="connsiteX146" fmla="*/ 987354 w 1034979"/>
                  <a:gd name="connsiteY146" fmla="*/ 1043142 h 1509906"/>
                  <a:gd name="connsiteX147" fmla="*/ 975924 w 1034979"/>
                  <a:gd name="connsiteY147" fmla="*/ 1039332 h 1509906"/>
                  <a:gd name="connsiteX148" fmla="*/ 970209 w 1034979"/>
                  <a:gd name="connsiteY148" fmla="*/ 1037427 h 1509906"/>
                  <a:gd name="connsiteX149" fmla="*/ 962589 w 1034979"/>
                  <a:gd name="connsiteY149" fmla="*/ 1035522 h 1509906"/>
                  <a:gd name="connsiteX150" fmla="*/ 956874 w 1034979"/>
                  <a:gd name="connsiteY150" fmla="*/ 1033617 h 1509906"/>
                  <a:gd name="connsiteX151" fmla="*/ 935919 w 1034979"/>
                  <a:gd name="connsiteY151" fmla="*/ 1027902 h 1509906"/>
                  <a:gd name="connsiteX152" fmla="*/ 930204 w 1034979"/>
                  <a:gd name="connsiteY152" fmla="*/ 1025997 h 1509906"/>
                  <a:gd name="connsiteX153" fmla="*/ 825429 w 1034979"/>
                  <a:gd name="connsiteY153" fmla="*/ 1027902 h 1509906"/>
                  <a:gd name="connsiteX154" fmla="*/ 819714 w 1034979"/>
                  <a:gd name="connsiteY154" fmla="*/ 1029807 h 1509906"/>
                  <a:gd name="connsiteX155" fmla="*/ 730179 w 1034979"/>
                  <a:gd name="connsiteY155" fmla="*/ 1031712 h 1509906"/>
                  <a:gd name="connsiteX156" fmla="*/ 716844 w 1034979"/>
                  <a:gd name="connsiteY156" fmla="*/ 1035522 h 1509906"/>
                  <a:gd name="connsiteX157" fmla="*/ 695889 w 1034979"/>
                  <a:gd name="connsiteY157" fmla="*/ 1037427 h 1509906"/>
                  <a:gd name="connsiteX158" fmla="*/ 669219 w 1034979"/>
                  <a:gd name="connsiteY158" fmla="*/ 1039332 h 1509906"/>
                  <a:gd name="connsiteX159" fmla="*/ 669219 w 1034979"/>
                  <a:gd name="connsiteY159" fmla="*/ 1039332 h 1509906"/>
                  <a:gd name="connsiteX160" fmla="*/ 646359 w 1034979"/>
                  <a:gd name="connsiteY160" fmla="*/ 1043142 h 1509906"/>
                  <a:gd name="connsiteX161" fmla="*/ 642549 w 1034979"/>
                  <a:gd name="connsiteY161" fmla="*/ 1031712 h 1509906"/>
                  <a:gd name="connsiteX162" fmla="*/ 640644 w 1034979"/>
                  <a:gd name="connsiteY162" fmla="*/ 1025997 h 1509906"/>
                  <a:gd name="connsiteX163" fmla="*/ 642549 w 1034979"/>
                  <a:gd name="connsiteY163" fmla="*/ 1008852 h 1509906"/>
                  <a:gd name="connsiteX164" fmla="*/ 644454 w 1034979"/>
                  <a:gd name="connsiteY164" fmla="*/ 1003137 h 1509906"/>
                  <a:gd name="connsiteX165" fmla="*/ 661599 w 1034979"/>
                  <a:gd name="connsiteY165" fmla="*/ 993612 h 1509906"/>
                  <a:gd name="connsiteX166" fmla="*/ 673029 w 1034979"/>
                  <a:gd name="connsiteY166" fmla="*/ 985992 h 1509906"/>
                  <a:gd name="connsiteX167" fmla="*/ 674934 w 1034979"/>
                  <a:gd name="connsiteY167" fmla="*/ 980277 h 1509906"/>
                  <a:gd name="connsiteX168" fmla="*/ 680649 w 1034979"/>
                  <a:gd name="connsiteY168" fmla="*/ 978372 h 1509906"/>
                  <a:gd name="connsiteX169" fmla="*/ 686364 w 1034979"/>
                  <a:gd name="connsiteY169" fmla="*/ 974562 h 1509906"/>
                  <a:gd name="connsiteX170" fmla="*/ 695889 w 1034979"/>
                  <a:gd name="connsiteY170" fmla="*/ 965037 h 1509906"/>
                  <a:gd name="connsiteX171" fmla="*/ 705414 w 1034979"/>
                  <a:gd name="connsiteY171" fmla="*/ 953607 h 1509906"/>
                  <a:gd name="connsiteX172" fmla="*/ 716844 w 1034979"/>
                  <a:gd name="connsiteY172" fmla="*/ 945987 h 1509906"/>
                  <a:gd name="connsiteX173" fmla="*/ 732084 w 1034979"/>
                  <a:gd name="connsiteY173" fmla="*/ 932652 h 1509906"/>
                  <a:gd name="connsiteX174" fmla="*/ 741609 w 1034979"/>
                  <a:gd name="connsiteY174" fmla="*/ 921222 h 1509906"/>
                  <a:gd name="connsiteX175" fmla="*/ 753039 w 1034979"/>
                  <a:gd name="connsiteY175" fmla="*/ 911697 h 1509906"/>
                  <a:gd name="connsiteX176" fmla="*/ 758754 w 1034979"/>
                  <a:gd name="connsiteY176" fmla="*/ 900267 h 1509906"/>
                  <a:gd name="connsiteX177" fmla="*/ 760659 w 1034979"/>
                  <a:gd name="connsiteY177" fmla="*/ 894552 h 1509906"/>
                  <a:gd name="connsiteX178" fmla="*/ 766374 w 1034979"/>
                  <a:gd name="connsiteY178" fmla="*/ 883122 h 1509906"/>
                  <a:gd name="connsiteX179" fmla="*/ 764469 w 1034979"/>
                  <a:gd name="connsiteY179" fmla="*/ 867882 h 1509906"/>
                  <a:gd name="connsiteX180" fmla="*/ 758754 w 1034979"/>
                  <a:gd name="connsiteY180" fmla="*/ 865977 h 1509906"/>
                  <a:gd name="connsiteX181" fmla="*/ 737799 w 1034979"/>
                  <a:gd name="connsiteY181" fmla="*/ 867882 h 1509906"/>
                  <a:gd name="connsiteX182" fmla="*/ 732084 w 1034979"/>
                  <a:gd name="connsiteY182" fmla="*/ 871692 h 1509906"/>
                  <a:gd name="connsiteX183" fmla="*/ 720654 w 1034979"/>
                  <a:gd name="connsiteY183" fmla="*/ 875502 h 1509906"/>
                  <a:gd name="connsiteX184" fmla="*/ 716844 w 1034979"/>
                  <a:gd name="connsiteY184" fmla="*/ 881217 h 1509906"/>
                  <a:gd name="connsiteX185" fmla="*/ 711129 w 1034979"/>
                  <a:gd name="connsiteY185" fmla="*/ 883122 h 1509906"/>
                  <a:gd name="connsiteX186" fmla="*/ 705414 w 1034979"/>
                  <a:gd name="connsiteY186" fmla="*/ 886932 h 1509906"/>
                  <a:gd name="connsiteX187" fmla="*/ 699699 w 1034979"/>
                  <a:gd name="connsiteY187" fmla="*/ 892647 h 1509906"/>
                  <a:gd name="connsiteX188" fmla="*/ 692079 w 1034979"/>
                  <a:gd name="connsiteY188" fmla="*/ 896457 h 1509906"/>
                  <a:gd name="connsiteX189" fmla="*/ 650169 w 1034979"/>
                  <a:gd name="connsiteY189" fmla="*/ 925032 h 1509906"/>
                  <a:gd name="connsiteX190" fmla="*/ 636834 w 1034979"/>
                  <a:gd name="connsiteY190" fmla="*/ 936462 h 1509906"/>
                  <a:gd name="connsiteX191" fmla="*/ 627309 w 1034979"/>
                  <a:gd name="connsiteY191" fmla="*/ 953607 h 1509906"/>
                  <a:gd name="connsiteX192" fmla="*/ 602544 w 1034979"/>
                  <a:gd name="connsiteY192" fmla="*/ 959322 h 1509906"/>
                  <a:gd name="connsiteX193" fmla="*/ 589209 w 1034979"/>
                  <a:gd name="connsiteY193" fmla="*/ 963132 h 1509906"/>
                  <a:gd name="connsiteX194" fmla="*/ 573969 w 1034979"/>
                  <a:gd name="connsiteY194" fmla="*/ 961227 h 1509906"/>
                  <a:gd name="connsiteX195" fmla="*/ 562539 w 1034979"/>
                  <a:gd name="connsiteY195" fmla="*/ 957417 h 1509906"/>
                  <a:gd name="connsiteX196" fmla="*/ 551109 w 1034979"/>
                  <a:gd name="connsiteY196" fmla="*/ 953607 h 1509906"/>
                  <a:gd name="connsiteX197" fmla="*/ 539679 w 1034979"/>
                  <a:gd name="connsiteY197" fmla="*/ 949797 h 1509906"/>
                  <a:gd name="connsiteX198" fmla="*/ 533964 w 1034979"/>
                  <a:gd name="connsiteY198" fmla="*/ 947892 h 1509906"/>
                  <a:gd name="connsiteX199" fmla="*/ 528249 w 1034979"/>
                  <a:gd name="connsiteY199" fmla="*/ 944082 h 1509906"/>
                  <a:gd name="connsiteX200" fmla="*/ 516819 w 1034979"/>
                  <a:gd name="connsiteY200" fmla="*/ 938367 h 1509906"/>
                  <a:gd name="connsiteX201" fmla="*/ 509199 w 1034979"/>
                  <a:gd name="connsiteY201" fmla="*/ 926937 h 1509906"/>
                  <a:gd name="connsiteX202" fmla="*/ 505389 w 1034979"/>
                  <a:gd name="connsiteY202" fmla="*/ 905982 h 1509906"/>
                  <a:gd name="connsiteX203" fmla="*/ 507294 w 1034979"/>
                  <a:gd name="connsiteY203" fmla="*/ 841212 h 1509906"/>
                  <a:gd name="connsiteX204" fmla="*/ 503484 w 1034979"/>
                  <a:gd name="connsiteY204" fmla="*/ 351627 h 1509906"/>
                  <a:gd name="connsiteX205" fmla="*/ 499674 w 1034979"/>
                  <a:gd name="connsiteY205" fmla="*/ 60162 h 1509906"/>
                  <a:gd name="connsiteX206" fmla="*/ 490149 w 1034979"/>
                  <a:gd name="connsiteY206" fmla="*/ 33492 h 1509906"/>
                  <a:gd name="connsiteX207" fmla="*/ 488244 w 1034979"/>
                  <a:gd name="connsiteY207" fmla="*/ 27777 h 1509906"/>
                  <a:gd name="connsiteX208" fmla="*/ 484434 w 1034979"/>
                  <a:gd name="connsiteY208" fmla="*/ 22062 h 1509906"/>
                  <a:gd name="connsiteX209" fmla="*/ 478719 w 1034979"/>
                  <a:gd name="connsiteY209" fmla="*/ 10632 h 1509906"/>
                  <a:gd name="connsiteX210" fmla="*/ 473004 w 1034979"/>
                  <a:gd name="connsiteY210" fmla="*/ 6822 h 1509906"/>
                  <a:gd name="connsiteX211" fmla="*/ 469194 w 1034979"/>
                  <a:gd name="connsiteY211" fmla="*/ 1107 h 1509906"/>
                  <a:gd name="connsiteX212" fmla="*/ 429189 w 1034979"/>
                  <a:gd name="connsiteY212" fmla="*/ 4917 h 1509906"/>
                  <a:gd name="connsiteX213" fmla="*/ 421569 w 1034979"/>
                  <a:gd name="connsiteY213" fmla="*/ 16347 h 1509906"/>
                  <a:gd name="connsiteX214" fmla="*/ 417759 w 1034979"/>
                  <a:gd name="connsiteY214" fmla="*/ 22062 h 1509906"/>
                  <a:gd name="connsiteX215" fmla="*/ 419664 w 1034979"/>
                  <a:gd name="connsiteY215" fmla="*/ 54447 h 1509906"/>
                  <a:gd name="connsiteX216" fmla="*/ 423474 w 1034979"/>
                  <a:gd name="connsiteY216" fmla="*/ 65877 h 1509906"/>
                  <a:gd name="connsiteX217" fmla="*/ 425379 w 1034979"/>
                  <a:gd name="connsiteY217" fmla="*/ 71592 h 1509906"/>
                  <a:gd name="connsiteX218" fmla="*/ 425379 w 1034979"/>
                  <a:gd name="connsiteY218" fmla="*/ 77307 h 1509906"/>
                  <a:gd name="connsiteX219" fmla="*/ 429189 w 1034979"/>
                  <a:gd name="connsiteY219" fmla="*/ 231612 h 1509906"/>
                  <a:gd name="connsiteX220" fmla="*/ 440619 w 1034979"/>
                  <a:gd name="connsiteY220" fmla="*/ 414492 h 1509906"/>
                  <a:gd name="connsiteX221" fmla="*/ 425379 w 1034979"/>
                  <a:gd name="connsiteY221" fmla="*/ 711672 h 1509906"/>
                  <a:gd name="connsiteX222" fmla="*/ 425173 w 1034979"/>
                  <a:gd name="connsiteY222" fmla="*/ 765165 h 1509906"/>
                  <a:gd name="connsiteX223" fmla="*/ 421363 w 1034979"/>
                  <a:gd name="connsiteY223" fmla="*/ 844096 h 1509906"/>
                  <a:gd name="connsiteX224" fmla="*/ 425379 w 1034979"/>
                  <a:gd name="connsiteY224" fmla="*/ 894552 h 1509906"/>
                  <a:gd name="connsiteX225" fmla="*/ 423474 w 1034979"/>
                  <a:gd name="connsiteY225" fmla="*/ 921222 h 1509906"/>
                  <a:gd name="connsiteX226" fmla="*/ 417759 w 1034979"/>
                  <a:gd name="connsiteY226" fmla="*/ 923127 h 1509906"/>
                  <a:gd name="connsiteX227" fmla="*/ 412044 w 1034979"/>
                  <a:gd name="connsiteY227" fmla="*/ 926937 h 1509906"/>
                  <a:gd name="connsiteX228" fmla="*/ 421569 w 1034979"/>
                  <a:gd name="connsiteY22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27234 w 1034979"/>
                  <a:gd name="connsiteY56" fmla="*/ 1147917 h 1509906"/>
                  <a:gd name="connsiteX57" fmla="*/ 15804 w 1034979"/>
                  <a:gd name="connsiteY57" fmla="*/ 1153632 h 1509906"/>
                  <a:gd name="connsiteX58" fmla="*/ 6279 w 1034979"/>
                  <a:gd name="connsiteY58" fmla="*/ 1163157 h 1509906"/>
                  <a:gd name="connsiteX59" fmla="*/ 4374 w 1034979"/>
                  <a:gd name="connsiteY59" fmla="*/ 1168872 h 1509906"/>
                  <a:gd name="connsiteX60" fmla="*/ 564 w 1034979"/>
                  <a:gd name="connsiteY60" fmla="*/ 1174587 h 1509906"/>
                  <a:gd name="connsiteX61" fmla="*/ 6279 w 1034979"/>
                  <a:gd name="connsiteY61" fmla="*/ 1206972 h 1509906"/>
                  <a:gd name="connsiteX62" fmla="*/ 11994 w 1034979"/>
                  <a:gd name="connsiteY62" fmla="*/ 1210782 h 1509906"/>
                  <a:gd name="connsiteX63" fmla="*/ 17709 w 1034979"/>
                  <a:gd name="connsiteY63" fmla="*/ 1212687 h 1509906"/>
                  <a:gd name="connsiteX64" fmla="*/ 145344 w 1034979"/>
                  <a:gd name="connsiteY64" fmla="*/ 1210782 h 1509906"/>
                  <a:gd name="connsiteX65" fmla="*/ 152964 w 1034979"/>
                  <a:gd name="connsiteY65" fmla="*/ 1208877 h 1509906"/>
                  <a:gd name="connsiteX66" fmla="*/ 303459 w 1034979"/>
                  <a:gd name="connsiteY66" fmla="*/ 1203162 h 1509906"/>
                  <a:gd name="connsiteX67" fmla="*/ 318699 w 1034979"/>
                  <a:gd name="connsiteY67" fmla="*/ 1210782 h 1509906"/>
                  <a:gd name="connsiteX68" fmla="*/ 330129 w 1034979"/>
                  <a:gd name="connsiteY68" fmla="*/ 1216497 h 1509906"/>
                  <a:gd name="connsiteX69" fmla="*/ 333939 w 1034979"/>
                  <a:gd name="connsiteY69" fmla="*/ 1222212 h 1509906"/>
                  <a:gd name="connsiteX70" fmla="*/ 339654 w 1034979"/>
                  <a:gd name="connsiteY70" fmla="*/ 1224117 h 1509906"/>
                  <a:gd name="connsiteX71" fmla="*/ 351084 w 1034979"/>
                  <a:gd name="connsiteY71" fmla="*/ 1231737 h 1509906"/>
                  <a:gd name="connsiteX72" fmla="*/ 356799 w 1034979"/>
                  <a:gd name="connsiteY72" fmla="*/ 1235547 h 1509906"/>
                  <a:gd name="connsiteX73" fmla="*/ 360609 w 1034979"/>
                  <a:gd name="connsiteY73" fmla="*/ 1241262 h 1509906"/>
                  <a:gd name="connsiteX74" fmla="*/ 366324 w 1034979"/>
                  <a:gd name="connsiteY74" fmla="*/ 1252692 h 1509906"/>
                  <a:gd name="connsiteX75" fmla="*/ 362514 w 1034979"/>
                  <a:gd name="connsiteY75" fmla="*/ 1279362 h 1509906"/>
                  <a:gd name="connsiteX76" fmla="*/ 358704 w 1034979"/>
                  <a:gd name="connsiteY76" fmla="*/ 1285077 h 1509906"/>
                  <a:gd name="connsiteX77" fmla="*/ 356799 w 1034979"/>
                  <a:gd name="connsiteY77" fmla="*/ 1290792 h 1509906"/>
                  <a:gd name="connsiteX78" fmla="*/ 352989 w 1034979"/>
                  <a:gd name="connsiteY78" fmla="*/ 1296507 h 1509906"/>
                  <a:gd name="connsiteX79" fmla="*/ 351084 w 1034979"/>
                  <a:gd name="connsiteY79" fmla="*/ 1302222 h 1509906"/>
                  <a:gd name="connsiteX80" fmla="*/ 347274 w 1034979"/>
                  <a:gd name="connsiteY80" fmla="*/ 1307937 h 1509906"/>
                  <a:gd name="connsiteX81" fmla="*/ 330129 w 1034979"/>
                  <a:gd name="connsiteY81" fmla="*/ 1374612 h 1509906"/>
                  <a:gd name="connsiteX82" fmla="*/ 328224 w 1034979"/>
                  <a:gd name="connsiteY82" fmla="*/ 1426047 h 1509906"/>
                  <a:gd name="connsiteX83" fmla="*/ 330129 w 1034979"/>
                  <a:gd name="connsiteY83" fmla="*/ 1450812 h 1509906"/>
                  <a:gd name="connsiteX84" fmla="*/ 332034 w 1034979"/>
                  <a:gd name="connsiteY84" fmla="*/ 1456527 h 1509906"/>
                  <a:gd name="connsiteX85" fmla="*/ 335844 w 1034979"/>
                  <a:gd name="connsiteY85" fmla="*/ 1460337 h 1509906"/>
                  <a:gd name="connsiteX86" fmla="*/ 364419 w 1034979"/>
                  <a:gd name="connsiteY86" fmla="*/ 1506057 h 1509906"/>
                  <a:gd name="connsiteX87" fmla="*/ 387279 w 1034979"/>
                  <a:gd name="connsiteY87" fmla="*/ 1507962 h 1509906"/>
                  <a:gd name="connsiteX88" fmla="*/ 392994 w 1034979"/>
                  <a:gd name="connsiteY88" fmla="*/ 1502247 h 1509906"/>
                  <a:gd name="connsiteX89" fmla="*/ 394899 w 1034979"/>
                  <a:gd name="connsiteY89" fmla="*/ 1490817 h 1509906"/>
                  <a:gd name="connsiteX90" fmla="*/ 396804 w 1034979"/>
                  <a:gd name="connsiteY90" fmla="*/ 1485102 h 1509906"/>
                  <a:gd name="connsiteX91" fmla="*/ 398709 w 1034979"/>
                  <a:gd name="connsiteY91" fmla="*/ 1467957 h 1509906"/>
                  <a:gd name="connsiteX92" fmla="*/ 400614 w 1034979"/>
                  <a:gd name="connsiteY92" fmla="*/ 1454622 h 1509906"/>
                  <a:gd name="connsiteX93" fmla="*/ 404424 w 1034979"/>
                  <a:gd name="connsiteY93" fmla="*/ 1397472 h 1509906"/>
                  <a:gd name="connsiteX94" fmla="*/ 410139 w 1034979"/>
                  <a:gd name="connsiteY94" fmla="*/ 1386042 h 1509906"/>
                  <a:gd name="connsiteX95" fmla="*/ 413949 w 1034979"/>
                  <a:gd name="connsiteY95" fmla="*/ 1372707 h 1509906"/>
                  <a:gd name="connsiteX96" fmla="*/ 415854 w 1034979"/>
                  <a:gd name="connsiteY96" fmla="*/ 1366992 h 1509906"/>
                  <a:gd name="connsiteX97" fmla="*/ 417759 w 1034979"/>
                  <a:gd name="connsiteY97" fmla="*/ 1353657 h 1509906"/>
                  <a:gd name="connsiteX98" fmla="*/ 421569 w 1034979"/>
                  <a:gd name="connsiteY98" fmla="*/ 1342227 h 1509906"/>
                  <a:gd name="connsiteX99" fmla="*/ 427284 w 1034979"/>
                  <a:gd name="connsiteY99" fmla="*/ 1328892 h 1509906"/>
                  <a:gd name="connsiteX100" fmla="*/ 436809 w 1034979"/>
                  <a:gd name="connsiteY100" fmla="*/ 1317462 h 1509906"/>
                  <a:gd name="connsiteX101" fmla="*/ 467289 w 1034979"/>
                  <a:gd name="connsiteY101" fmla="*/ 1258407 h 1509906"/>
                  <a:gd name="connsiteX102" fmla="*/ 535869 w 1034979"/>
                  <a:gd name="connsiteY102" fmla="*/ 1243167 h 1509906"/>
                  <a:gd name="connsiteX103" fmla="*/ 541584 w 1034979"/>
                  <a:gd name="connsiteY103" fmla="*/ 1241262 h 1509906"/>
                  <a:gd name="connsiteX104" fmla="*/ 547299 w 1034979"/>
                  <a:gd name="connsiteY104" fmla="*/ 1239357 h 1509906"/>
                  <a:gd name="connsiteX105" fmla="*/ 554919 w 1034979"/>
                  <a:gd name="connsiteY105" fmla="*/ 1237452 h 1509906"/>
                  <a:gd name="connsiteX106" fmla="*/ 573969 w 1034979"/>
                  <a:gd name="connsiteY106" fmla="*/ 1229832 h 1509906"/>
                  <a:gd name="connsiteX107" fmla="*/ 585399 w 1034979"/>
                  <a:gd name="connsiteY107" fmla="*/ 1226022 h 1509906"/>
                  <a:gd name="connsiteX108" fmla="*/ 720654 w 1034979"/>
                  <a:gd name="connsiteY108" fmla="*/ 1309842 h 1509906"/>
                  <a:gd name="connsiteX109" fmla="*/ 733989 w 1034979"/>
                  <a:gd name="connsiteY109" fmla="*/ 1319367 h 1509906"/>
                  <a:gd name="connsiteX110" fmla="*/ 743514 w 1034979"/>
                  <a:gd name="connsiteY110" fmla="*/ 1321272 h 1509906"/>
                  <a:gd name="connsiteX111" fmla="*/ 749229 w 1034979"/>
                  <a:gd name="connsiteY111" fmla="*/ 1323177 h 1509906"/>
                  <a:gd name="connsiteX112" fmla="*/ 762564 w 1034979"/>
                  <a:gd name="connsiteY112" fmla="*/ 1328892 h 1509906"/>
                  <a:gd name="connsiteX113" fmla="*/ 777804 w 1034979"/>
                  <a:gd name="connsiteY113" fmla="*/ 1326987 h 1509906"/>
                  <a:gd name="connsiteX114" fmla="*/ 789234 w 1034979"/>
                  <a:gd name="connsiteY114" fmla="*/ 1321272 h 1509906"/>
                  <a:gd name="connsiteX115" fmla="*/ 794949 w 1034979"/>
                  <a:gd name="connsiteY115" fmla="*/ 1319367 h 1509906"/>
                  <a:gd name="connsiteX116" fmla="*/ 802569 w 1034979"/>
                  <a:gd name="connsiteY116" fmla="*/ 1302222 h 1509906"/>
                  <a:gd name="connsiteX117" fmla="*/ 800664 w 1034979"/>
                  <a:gd name="connsiteY117" fmla="*/ 1277457 h 1509906"/>
                  <a:gd name="connsiteX118" fmla="*/ 798759 w 1034979"/>
                  <a:gd name="connsiteY118" fmla="*/ 1271742 h 1509906"/>
                  <a:gd name="connsiteX119" fmla="*/ 796854 w 1034979"/>
                  <a:gd name="connsiteY119" fmla="*/ 1264122 h 1509906"/>
                  <a:gd name="connsiteX120" fmla="*/ 783519 w 1034979"/>
                  <a:gd name="connsiteY120" fmla="*/ 1246977 h 1509906"/>
                  <a:gd name="connsiteX121" fmla="*/ 773994 w 1034979"/>
                  <a:gd name="connsiteY121" fmla="*/ 1241262 h 1509906"/>
                  <a:gd name="connsiteX122" fmla="*/ 648264 w 1034979"/>
                  <a:gd name="connsiteY122" fmla="*/ 1149822 h 1509906"/>
                  <a:gd name="connsiteX123" fmla="*/ 644454 w 1034979"/>
                  <a:gd name="connsiteY123" fmla="*/ 1132677 h 1509906"/>
                  <a:gd name="connsiteX124" fmla="*/ 646359 w 1034979"/>
                  <a:gd name="connsiteY124" fmla="*/ 1125057 h 1509906"/>
                  <a:gd name="connsiteX125" fmla="*/ 650169 w 1034979"/>
                  <a:gd name="connsiteY125" fmla="*/ 1107912 h 1509906"/>
                  <a:gd name="connsiteX126" fmla="*/ 653979 w 1034979"/>
                  <a:gd name="connsiteY126" fmla="*/ 1102197 h 1509906"/>
                  <a:gd name="connsiteX127" fmla="*/ 655884 w 1034979"/>
                  <a:gd name="connsiteY127" fmla="*/ 1096482 h 1509906"/>
                  <a:gd name="connsiteX128" fmla="*/ 661599 w 1034979"/>
                  <a:gd name="connsiteY128" fmla="*/ 1094577 h 1509906"/>
                  <a:gd name="connsiteX129" fmla="*/ 671124 w 1034979"/>
                  <a:gd name="connsiteY129" fmla="*/ 1083147 h 1509906"/>
                  <a:gd name="connsiteX130" fmla="*/ 724464 w 1034979"/>
                  <a:gd name="connsiteY130" fmla="*/ 1075527 h 1509906"/>
                  <a:gd name="connsiteX131" fmla="*/ 842574 w 1034979"/>
                  <a:gd name="connsiteY131" fmla="*/ 1077432 h 1509906"/>
                  <a:gd name="connsiteX132" fmla="*/ 871149 w 1034979"/>
                  <a:gd name="connsiteY132" fmla="*/ 1079337 h 1509906"/>
                  <a:gd name="connsiteX133" fmla="*/ 899724 w 1034979"/>
                  <a:gd name="connsiteY133" fmla="*/ 1085052 h 1509906"/>
                  <a:gd name="connsiteX134" fmla="*/ 922584 w 1034979"/>
                  <a:gd name="connsiteY134" fmla="*/ 1088862 h 1509906"/>
                  <a:gd name="connsiteX135" fmla="*/ 951159 w 1034979"/>
                  <a:gd name="connsiteY135" fmla="*/ 1094577 h 1509906"/>
                  <a:gd name="connsiteX136" fmla="*/ 956874 w 1034979"/>
                  <a:gd name="connsiteY136" fmla="*/ 1094577 h 1509906"/>
                  <a:gd name="connsiteX137" fmla="*/ 1002594 w 1034979"/>
                  <a:gd name="connsiteY137" fmla="*/ 1092672 h 1509906"/>
                  <a:gd name="connsiteX138" fmla="*/ 1031169 w 1034979"/>
                  <a:gd name="connsiteY138" fmla="*/ 1085052 h 1509906"/>
                  <a:gd name="connsiteX139" fmla="*/ 1034979 w 1034979"/>
                  <a:gd name="connsiteY139" fmla="*/ 1079337 h 1509906"/>
                  <a:gd name="connsiteX140" fmla="*/ 1033074 w 1034979"/>
                  <a:gd name="connsiteY140" fmla="*/ 1060287 h 1509906"/>
                  <a:gd name="connsiteX141" fmla="*/ 1027359 w 1034979"/>
                  <a:gd name="connsiteY141" fmla="*/ 1056477 h 1509906"/>
                  <a:gd name="connsiteX142" fmla="*/ 1012119 w 1034979"/>
                  <a:gd name="connsiteY142" fmla="*/ 1054572 h 1509906"/>
                  <a:gd name="connsiteX143" fmla="*/ 1006404 w 1034979"/>
                  <a:gd name="connsiteY143" fmla="*/ 1052667 h 1509906"/>
                  <a:gd name="connsiteX144" fmla="*/ 998784 w 1034979"/>
                  <a:gd name="connsiteY144" fmla="*/ 1050762 h 1509906"/>
                  <a:gd name="connsiteX145" fmla="*/ 987354 w 1034979"/>
                  <a:gd name="connsiteY145" fmla="*/ 1043142 h 1509906"/>
                  <a:gd name="connsiteX146" fmla="*/ 975924 w 1034979"/>
                  <a:gd name="connsiteY146" fmla="*/ 1039332 h 1509906"/>
                  <a:gd name="connsiteX147" fmla="*/ 970209 w 1034979"/>
                  <a:gd name="connsiteY147" fmla="*/ 1037427 h 1509906"/>
                  <a:gd name="connsiteX148" fmla="*/ 962589 w 1034979"/>
                  <a:gd name="connsiteY148" fmla="*/ 1035522 h 1509906"/>
                  <a:gd name="connsiteX149" fmla="*/ 956874 w 1034979"/>
                  <a:gd name="connsiteY149" fmla="*/ 1033617 h 1509906"/>
                  <a:gd name="connsiteX150" fmla="*/ 935919 w 1034979"/>
                  <a:gd name="connsiteY150" fmla="*/ 1027902 h 1509906"/>
                  <a:gd name="connsiteX151" fmla="*/ 930204 w 1034979"/>
                  <a:gd name="connsiteY151" fmla="*/ 1025997 h 1509906"/>
                  <a:gd name="connsiteX152" fmla="*/ 825429 w 1034979"/>
                  <a:gd name="connsiteY152" fmla="*/ 1027902 h 1509906"/>
                  <a:gd name="connsiteX153" fmla="*/ 819714 w 1034979"/>
                  <a:gd name="connsiteY153" fmla="*/ 1029807 h 1509906"/>
                  <a:gd name="connsiteX154" fmla="*/ 730179 w 1034979"/>
                  <a:gd name="connsiteY154" fmla="*/ 1031712 h 1509906"/>
                  <a:gd name="connsiteX155" fmla="*/ 716844 w 1034979"/>
                  <a:gd name="connsiteY155" fmla="*/ 1035522 h 1509906"/>
                  <a:gd name="connsiteX156" fmla="*/ 695889 w 1034979"/>
                  <a:gd name="connsiteY156" fmla="*/ 1037427 h 1509906"/>
                  <a:gd name="connsiteX157" fmla="*/ 669219 w 1034979"/>
                  <a:gd name="connsiteY157" fmla="*/ 1039332 h 1509906"/>
                  <a:gd name="connsiteX158" fmla="*/ 669219 w 1034979"/>
                  <a:gd name="connsiteY158" fmla="*/ 1039332 h 1509906"/>
                  <a:gd name="connsiteX159" fmla="*/ 646359 w 1034979"/>
                  <a:gd name="connsiteY159" fmla="*/ 1043142 h 1509906"/>
                  <a:gd name="connsiteX160" fmla="*/ 642549 w 1034979"/>
                  <a:gd name="connsiteY160" fmla="*/ 1031712 h 1509906"/>
                  <a:gd name="connsiteX161" fmla="*/ 640644 w 1034979"/>
                  <a:gd name="connsiteY161" fmla="*/ 1025997 h 1509906"/>
                  <a:gd name="connsiteX162" fmla="*/ 642549 w 1034979"/>
                  <a:gd name="connsiteY162" fmla="*/ 1008852 h 1509906"/>
                  <a:gd name="connsiteX163" fmla="*/ 644454 w 1034979"/>
                  <a:gd name="connsiteY163" fmla="*/ 1003137 h 1509906"/>
                  <a:gd name="connsiteX164" fmla="*/ 661599 w 1034979"/>
                  <a:gd name="connsiteY164" fmla="*/ 993612 h 1509906"/>
                  <a:gd name="connsiteX165" fmla="*/ 673029 w 1034979"/>
                  <a:gd name="connsiteY165" fmla="*/ 985992 h 1509906"/>
                  <a:gd name="connsiteX166" fmla="*/ 674934 w 1034979"/>
                  <a:gd name="connsiteY166" fmla="*/ 980277 h 1509906"/>
                  <a:gd name="connsiteX167" fmla="*/ 680649 w 1034979"/>
                  <a:gd name="connsiteY167" fmla="*/ 978372 h 1509906"/>
                  <a:gd name="connsiteX168" fmla="*/ 686364 w 1034979"/>
                  <a:gd name="connsiteY168" fmla="*/ 974562 h 1509906"/>
                  <a:gd name="connsiteX169" fmla="*/ 695889 w 1034979"/>
                  <a:gd name="connsiteY169" fmla="*/ 965037 h 1509906"/>
                  <a:gd name="connsiteX170" fmla="*/ 705414 w 1034979"/>
                  <a:gd name="connsiteY170" fmla="*/ 953607 h 1509906"/>
                  <a:gd name="connsiteX171" fmla="*/ 716844 w 1034979"/>
                  <a:gd name="connsiteY171" fmla="*/ 945987 h 1509906"/>
                  <a:gd name="connsiteX172" fmla="*/ 732084 w 1034979"/>
                  <a:gd name="connsiteY172" fmla="*/ 932652 h 1509906"/>
                  <a:gd name="connsiteX173" fmla="*/ 741609 w 1034979"/>
                  <a:gd name="connsiteY173" fmla="*/ 921222 h 1509906"/>
                  <a:gd name="connsiteX174" fmla="*/ 753039 w 1034979"/>
                  <a:gd name="connsiteY174" fmla="*/ 911697 h 1509906"/>
                  <a:gd name="connsiteX175" fmla="*/ 758754 w 1034979"/>
                  <a:gd name="connsiteY175" fmla="*/ 900267 h 1509906"/>
                  <a:gd name="connsiteX176" fmla="*/ 760659 w 1034979"/>
                  <a:gd name="connsiteY176" fmla="*/ 894552 h 1509906"/>
                  <a:gd name="connsiteX177" fmla="*/ 766374 w 1034979"/>
                  <a:gd name="connsiteY177" fmla="*/ 883122 h 1509906"/>
                  <a:gd name="connsiteX178" fmla="*/ 764469 w 1034979"/>
                  <a:gd name="connsiteY178" fmla="*/ 867882 h 1509906"/>
                  <a:gd name="connsiteX179" fmla="*/ 758754 w 1034979"/>
                  <a:gd name="connsiteY179" fmla="*/ 865977 h 1509906"/>
                  <a:gd name="connsiteX180" fmla="*/ 737799 w 1034979"/>
                  <a:gd name="connsiteY180" fmla="*/ 867882 h 1509906"/>
                  <a:gd name="connsiteX181" fmla="*/ 732084 w 1034979"/>
                  <a:gd name="connsiteY181" fmla="*/ 871692 h 1509906"/>
                  <a:gd name="connsiteX182" fmla="*/ 720654 w 1034979"/>
                  <a:gd name="connsiteY182" fmla="*/ 875502 h 1509906"/>
                  <a:gd name="connsiteX183" fmla="*/ 716844 w 1034979"/>
                  <a:gd name="connsiteY183" fmla="*/ 881217 h 1509906"/>
                  <a:gd name="connsiteX184" fmla="*/ 711129 w 1034979"/>
                  <a:gd name="connsiteY184" fmla="*/ 883122 h 1509906"/>
                  <a:gd name="connsiteX185" fmla="*/ 705414 w 1034979"/>
                  <a:gd name="connsiteY185" fmla="*/ 886932 h 1509906"/>
                  <a:gd name="connsiteX186" fmla="*/ 699699 w 1034979"/>
                  <a:gd name="connsiteY186" fmla="*/ 892647 h 1509906"/>
                  <a:gd name="connsiteX187" fmla="*/ 692079 w 1034979"/>
                  <a:gd name="connsiteY187" fmla="*/ 896457 h 1509906"/>
                  <a:gd name="connsiteX188" fmla="*/ 650169 w 1034979"/>
                  <a:gd name="connsiteY188" fmla="*/ 925032 h 1509906"/>
                  <a:gd name="connsiteX189" fmla="*/ 636834 w 1034979"/>
                  <a:gd name="connsiteY189" fmla="*/ 936462 h 1509906"/>
                  <a:gd name="connsiteX190" fmla="*/ 627309 w 1034979"/>
                  <a:gd name="connsiteY190" fmla="*/ 953607 h 1509906"/>
                  <a:gd name="connsiteX191" fmla="*/ 602544 w 1034979"/>
                  <a:gd name="connsiteY191" fmla="*/ 959322 h 1509906"/>
                  <a:gd name="connsiteX192" fmla="*/ 589209 w 1034979"/>
                  <a:gd name="connsiteY192" fmla="*/ 963132 h 1509906"/>
                  <a:gd name="connsiteX193" fmla="*/ 573969 w 1034979"/>
                  <a:gd name="connsiteY193" fmla="*/ 961227 h 1509906"/>
                  <a:gd name="connsiteX194" fmla="*/ 562539 w 1034979"/>
                  <a:gd name="connsiteY194" fmla="*/ 957417 h 1509906"/>
                  <a:gd name="connsiteX195" fmla="*/ 551109 w 1034979"/>
                  <a:gd name="connsiteY195" fmla="*/ 953607 h 1509906"/>
                  <a:gd name="connsiteX196" fmla="*/ 539679 w 1034979"/>
                  <a:gd name="connsiteY196" fmla="*/ 949797 h 1509906"/>
                  <a:gd name="connsiteX197" fmla="*/ 533964 w 1034979"/>
                  <a:gd name="connsiteY197" fmla="*/ 947892 h 1509906"/>
                  <a:gd name="connsiteX198" fmla="*/ 528249 w 1034979"/>
                  <a:gd name="connsiteY198" fmla="*/ 944082 h 1509906"/>
                  <a:gd name="connsiteX199" fmla="*/ 516819 w 1034979"/>
                  <a:gd name="connsiteY199" fmla="*/ 938367 h 1509906"/>
                  <a:gd name="connsiteX200" fmla="*/ 509199 w 1034979"/>
                  <a:gd name="connsiteY200" fmla="*/ 926937 h 1509906"/>
                  <a:gd name="connsiteX201" fmla="*/ 505389 w 1034979"/>
                  <a:gd name="connsiteY201" fmla="*/ 905982 h 1509906"/>
                  <a:gd name="connsiteX202" fmla="*/ 507294 w 1034979"/>
                  <a:gd name="connsiteY202" fmla="*/ 841212 h 1509906"/>
                  <a:gd name="connsiteX203" fmla="*/ 503484 w 1034979"/>
                  <a:gd name="connsiteY203" fmla="*/ 351627 h 1509906"/>
                  <a:gd name="connsiteX204" fmla="*/ 499674 w 1034979"/>
                  <a:gd name="connsiteY204" fmla="*/ 60162 h 1509906"/>
                  <a:gd name="connsiteX205" fmla="*/ 490149 w 1034979"/>
                  <a:gd name="connsiteY205" fmla="*/ 33492 h 1509906"/>
                  <a:gd name="connsiteX206" fmla="*/ 488244 w 1034979"/>
                  <a:gd name="connsiteY206" fmla="*/ 27777 h 1509906"/>
                  <a:gd name="connsiteX207" fmla="*/ 484434 w 1034979"/>
                  <a:gd name="connsiteY207" fmla="*/ 22062 h 1509906"/>
                  <a:gd name="connsiteX208" fmla="*/ 478719 w 1034979"/>
                  <a:gd name="connsiteY208" fmla="*/ 10632 h 1509906"/>
                  <a:gd name="connsiteX209" fmla="*/ 473004 w 1034979"/>
                  <a:gd name="connsiteY209" fmla="*/ 6822 h 1509906"/>
                  <a:gd name="connsiteX210" fmla="*/ 469194 w 1034979"/>
                  <a:gd name="connsiteY210" fmla="*/ 1107 h 1509906"/>
                  <a:gd name="connsiteX211" fmla="*/ 429189 w 1034979"/>
                  <a:gd name="connsiteY211" fmla="*/ 4917 h 1509906"/>
                  <a:gd name="connsiteX212" fmla="*/ 421569 w 1034979"/>
                  <a:gd name="connsiteY212" fmla="*/ 16347 h 1509906"/>
                  <a:gd name="connsiteX213" fmla="*/ 417759 w 1034979"/>
                  <a:gd name="connsiteY213" fmla="*/ 22062 h 1509906"/>
                  <a:gd name="connsiteX214" fmla="*/ 419664 w 1034979"/>
                  <a:gd name="connsiteY214" fmla="*/ 54447 h 1509906"/>
                  <a:gd name="connsiteX215" fmla="*/ 423474 w 1034979"/>
                  <a:gd name="connsiteY215" fmla="*/ 65877 h 1509906"/>
                  <a:gd name="connsiteX216" fmla="*/ 425379 w 1034979"/>
                  <a:gd name="connsiteY216" fmla="*/ 71592 h 1509906"/>
                  <a:gd name="connsiteX217" fmla="*/ 425379 w 1034979"/>
                  <a:gd name="connsiteY217" fmla="*/ 77307 h 1509906"/>
                  <a:gd name="connsiteX218" fmla="*/ 429189 w 1034979"/>
                  <a:gd name="connsiteY218" fmla="*/ 231612 h 1509906"/>
                  <a:gd name="connsiteX219" fmla="*/ 440619 w 1034979"/>
                  <a:gd name="connsiteY219" fmla="*/ 414492 h 1509906"/>
                  <a:gd name="connsiteX220" fmla="*/ 425379 w 1034979"/>
                  <a:gd name="connsiteY220" fmla="*/ 711672 h 1509906"/>
                  <a:gd name="connsiteX221" fmla="*/ 425173 w 1034979"/>
                  <a:gd name="connsiteY221" fmla="*/ 765165 h 1509906"/>
                  <a:gd name="connsiteX222" fmla="*/ 421363 w 1034979"/>
                  <a:gd name="connsiteY222" fmla="*/ 844096 h 1509906"/>
                  <a:gd name="connsiteX223" fmla="*/ 425379 w 1034979"/>
                  <a:gd name="connsiteY223" fmla="*/ 894552 h 1509906"/>
                  <a:gd name="connsiteX224" fmla="*/ 423474 w 1034979"/>
                  <a:gd name="connsiteY224" fmla="*/ 921222 h 1509906"/>
                  <a:gd name="connsiteX225" fmla="*/ 417759 w 1034979"/>
                  <a:gd name="connsiteY225" fmla="*/ 923127 h 1509906"/>
                  <a:gd name="connsiteX226" fmla="*/ 412044 w 1034979"/>
                  <a:gd name="connsiteY226" fmla="*/ 926937 h 1509906"/>
                  <a:gd name="connsiteX227" fmla="*/ 421569 w 1034979"/>
                  <a:gd name="connsiteY227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27234 w 1034979"/>
                  <a:gd name="connsiteY56" fmla="*/ 1147917 h 1509906"/>
                  <a:gd name="connsiteX57" fmla="*/ 15804 w 1034979"/>
                  <a:gd name="connsiteY57" fmla="*/ 1153632 h 1509906"/>
                  <a:gd name="connsiteX58" fmla="*/ 6279 w 1034979"/>
                  <a:gd name="connsiteY58" fmla="*/ 1163157 h 1509906"/>
                  <a:gd name="connsiteX59" fmla="*/ 4374 w 1034979"/>
                  <a:gd name="connsiteY59" fmla="*/ 1168872 h 1509906"/>
                  <a:gd name="connsiteX60" fmla="*/ 564 w 1034979"/>
                  <a:gd name="connsiteY60" fmla="*/ 1174587 h 1509906"/>
                  <a:gd name="connsiteX61" fmla="*/ 6279 w 1034979"/>
                  <a:gd name="connsiteY61" fmla="*/ 1206972 h 1509906"/>
                  <a:gd name="connsiteX62" fmla="*/ 11994 w 1034979"/>
                  <a:gd name="connsiteY62" fmla="*/ 1210782 h 1509906"/>
                  <a:gd name="connsiteX63" fmla="*/ 17709 w 1034979"/>
                  <a:gd name="connsiteY63" fmla="*/ 1212687 h 1509906"/>
                  <a:gd name="connsiteX64" fmla="*/ 145344 w 1034979"/>
                  <a:gd name="connsiteY64" fmla="*/ 1210782 h 1509906"/>
                  <a:gd name="connsiteX65" fmla="*/ 152964 w 1034979"/>
                  <a:gd name="connsiteY65" fmla="*/ 1208877 h 1509906"/>
                  <a:gd name="connsiteX66" fmla="*/ 303459 w 1034979"/>
                  <a:gd name="connsiteY66" fmla="*/ 1203162 h 1509906"/>
                  <a:gd name="connsiteX67" fmla="*/ 318699 w 1034979"/>
                  <a:gd name="connsiteY67" fmla="*/ 1210782 h 1509906"/>
                  <a:gd name="connsiteX68" fmla="*/ 330129 w 1034979"/>
                  <a:gd name="connsiteY68" fmla="*/ 1216497 h 1509906"/>
                  <a:gd name="connsiteX69" fmla="*/ 333939 w 1034979"/>
                  <a:gd name="connsiteY69" fmla="*/ 1222212 h 1509906"/>
                  <a:gd name="connsiteX70" fmla="*/ 339654 w 1034979"/>
                  <a:gd name="connsiteY70" fmla="*/ 1224117 h 1509906"/>
                  <a:gd name="connsiteX71" fmla="*/ 351084 w 1034979"/>
                  <a:gd name="connsiteY71" fmla="*/ 1231737 h 1509906"/>
                  <a:gd name="connsiteX72" fmla="*/ 356799 w 1034979"/>
                  <a:gd name="connsiteY72" fmla="*/ 1235547 h 1509906"/>
                  <a:gd name="connsiteX73" fmla="*/ 360609 w 1034979"/>
                  <a:gd name="connsiteY73" fmla="*/ 1241262 h 1509906"/>
                  <a:gd name="connsiteX74" fmla="*/ 366324 w 1034979"/>
                  <a:gd name="connsiteY74" fmla="*/ 1252692 h 1509906"/>
                  <a:gd name="connsiteX75" fmla="*/ 362514 w 1034979"/>
                  <a:gd name="connsiteY75" fmla="*/ 1279362 h 1509906"/>
                  <a:gd name="connsiteX76" fmla="*/ 358704 w 1034979"/>
                  <a:gd name="connsiteY76" fmla="*/ 1285077 h 1509906"/>
                  <a:gd name="connsiteX77" fmla="*/ 356799 w 1034979"/>
                  <a:gd name="connsiteY77" fmla="*/ 1290792 h 1509906"/>
                  <a:gd name="connsiteX78" fmla="*/ 352989 w 1034979"/>
                  <a:gd name="connsiteY78" fmla="*/ 1296507 h 1509906"/>
                  <a:gd name="connsiteX79" fmla="*/ 351084 w 1034979"/>
                  <a:gd name="connsiteY79" fmla="*/ 1302222 h 1509906"/>
                  <a:gd name="connsiteX80" fmla="*/ 347274 w 1034979"/>
                  <a:gd name="connsiteY80" fmla="*/ 1307937 h 1509906"/>
                  <a:gd name="connsiteX81" fmla="*/ 330129 w 1034979"/>
                  <a:gd name="connsiteY81" fmla="*/ 1374612 h 1509906"/>
                  <a:gd name="connsiteX82" fmla="*/ 328224 w 1034979"/>
                  <a:gd name="connsiteY82" fmla="*/ 1426047 h 1509906"/>
                  <a:gd name="connsiteX83" fmla="*/ 330129 w 1034979"/>
                  <a:gd name="connsiteY83" fmla="*/ 1450812 h 1509906"/>
                  <a:gd name="connsiteX84" fmla="*/ 332034 w 1034979"/>
                  <a:gd name="connsiteY84" fmla="*/ 1456527 h 1509906"/>
                  <a:gd name="connsiteX85" fmla="*/ 335844 w 1034979"/>
                  <a:gd name="connsiteY85" fmla="*/ 1460337 h 1509906"/>
                  <a:gd name="connsiteX86" fmla="*/ 364419 w 1034979"/>
                  <a:gd name="connsiteY86" fmla="*/ 1506057 h 1509906"/>
                  <a:gd name="connsiteX87" fmla="*/ 387279 w 1034979"/>
                  <a:gd name="connsiteY87" fmla="*/ 1507962 h 1509906"/>
                  <a:gd name="connsiteX88" fmla="*/ 392994 w 1034979"/>
                  <a:gd name="connsiteY88" fmla="*/ 1502247 h 1509906"/>
                  <a:gd name="connsiteX89" fmla="*/ 394899 w 1034979"/>
                  <a:gd name="connsiteY89" fmla="*/ 1490817 h 1509906"/>
                  <a:gd name="connsiteX90" fmla="*/ 396804 w 1034979"/>
                  <a:gd name="connsiteY90" fmla="*/ 1485102 h 1509906"/>
                  <a:gd name="connsiteX91" fmla="*/ 398709 w 1034979"/>
                  <a:gd name="connsiteY91" fmla="*/ 1467957 h 1509906"/>
                  <a:gd name="connsiteX92" fmla="*/ 400614 w 1034979"/>
                  <a:gd name="connsiteY92" fmla="*/ 1454622 h 1509906"/>
                  <a:gd name="connsiteX93" fmla="*/ 404424 w 1034979"/>
                  <a:gd name="connsiteY93" fmla="*/ 1397472 h 1509906"/>
                  <a:gd name="connsiteX94" fmla="*/ 410139 w 1034979"/>
                  <a:gd name="connsiteY94" fmla="*/ 1386042 h 1509906"/>
                  <a:gd name="connsiteX95" fmla="*/ 413949 w 1034979"/>
                  <a:gd name="connsiteY95" fmla="*/ 1372707 h 1509906"/>
                  <a:gd name="connsiteX96" fmla="*/ 415854 w 1034979"/>
                  <a:gd name="connsiteY96" fmla="*/ 1366992 h 1509906"/>
                  <a:gd name="connsiteX97" fmla="*/ 417759 w 1034979"/>
                  <a:gd name="connsiteY97" fmla="*/ 1353657 h 1509906"/>
                  <a:gd name="connsiteX98" fmla="*/ 421569 w 1034979"/>
                  <a:gd name="connsiteY98" fmla="*/ 1342227 h 1509906"/>
                  <a:gd name="connsiteX99" fmla="*/ 427284 w 1034979"/>
                  <a:gd name="connsiteY99" fmla="*/ 1328892 h 1509906"/>
                  <a:gd name="connsiteX100" fmla="*/ 436809 w 1034979"/>
                  <a:gd name="connsiteY100" fmla="*/ 1317462 h 1509906"/>
                  <a:gd name="connsiteX101" fmla="*/ 467289 w 1034979"/>
                  <a:gd name="connsiteY101" fmla="*/ 1258407 h 1509906"/>
                  <a:gd name="connsiteX102" fmla="*/ 535869 w 1034979"/>
                  <a:gd name="connsiteY102" fmla="*/ 1243167 h 1509906"/>
                  <a:gd name="connsiteX103" fmla="*/ 541584 w 1034979"/>
                  <a:gd name="connsiteY103" fmla="*/ 1241262 h 1509906"/>
                  <a:gd name="connsiteX104" fmla="*/ 547299 w 1034979"/>
                  <a:gd name="connsiteY104" fmla="*/ 1239357 h 1509906"/>
                  <a:gd name="connsiteX105" fmla="*/ 573969 w 1034979"/>
                  <a:gd name="connsiteY105" fmla="*/ 1229832 h 1509906"/>
                  <a:gd name="connsiteX106" fmla="*/ 585399 w 1034979"/>
                  <a:gd name="connsiteY106" fmla="*/ 1226022 h 1509906"/>
                  <a:gd name="connsiteX107" fmla="*/ 720654 w 1034979"/>
                  <a:gd name="connsiteY107" fmla="*/ 1309842 h 1509906"/>
                  <a:gd name="connsiteX108" fmla="*/ 733989 w 1034979"/>
                  <a:gd name="connsiteY108" fmla="*/ 1319367 h 1509906"/>
                  <a:gd name="connsiteX109" fmla="*/ 743514 w 1034979"/>
                  <a:gd name="connsiteY109" fmla="*/ 1321272 h 1509906"/>
                  <a:gd name="connsiteX110" fmla="*/ 749229 w 1034979"/>
                  <a:gd name="connsiteY110" fmla="*/ 1323177 h 1509906"/>
                  <a:gd name="connsiteX111" fmla="*/ 762564 w 1034979"/>
                  <a:gd name="connsiteY111" fmla="*/ 1328892 h 1509906"/>
                  <a:gd name="connsiteX112" fmla="*/ 777804 w 1034979"/>
                  <a:gd name="connsiteY112" fmla="*/ 1326987 h 1509906"/>
                  <a:gd name="connsiteX113" fmla="*/ 789234 w 1034979"/>
                  <a:gd name="connsiteY113" fmla="*/ 1321272 h 1509906"/>
                  <a:gd name="connsiteX114" fmla="*/ 794949 w 1034979"/>
                  <a:gd name="connsiteY114" fmla="*/ 1319367 h 1509906"/>
                  <a:gd name="connsiteX115" fmla="*/ 802569 w 1034979"/>
                  <a:gd name="connsiteY115" fmla="*/ 1302222 h 1509906"/>
                  <a:gd name="connsiteX116" fmla="*/ 800664 w 1034979"/>
                  <a:gd name="connsiteY116" fmla="*/ 1277457 h 1509906"/>
                  <a:gd name="connsiteX117" fmla="*/ 798759 w 1034979"/>
                  <a:gd name="connsiteY117" fmla="*/ 1271742 h 1509906"/>
                  <a:gd name="connsiteX118" fmla="*/ 796854 w 1034979"/>
                  <a:gd name="connsiteY118" fmla="*/ 1264122 h 1509906"/>
                  <a:gd name="connsiteX119" fmla="*/ 783519 w 1034979"/>
                  <a:gd name="connsiteY119" fmla="*/ 1246977 h 1509906"/>
                  <a:gd name="connsiteX120" fmla="*/ 773994 w 1034979"/>
                  <a:gd name="connsiteY120" fmla="*/ 1241262 h 1509906"/>
                  <a:gd name="connsiteX121" fmla="*/ 648264 w 1034979"/>
                  <a:gd name="connsiteY121" fmla="*/ 1149822 h 1509906"/>
                  <a:gd name="connsiteX122" fmla="*/ 644454 w 1034979"/>
                  <a:gd name="connsiteY122" fmla="*/ 1132677 h 1509906"/>
                  <a:gd name="connsiteX123" fmla="*/ 646359 w 1034979"/>
                  <a:gd name="connsiteY123" fmla="*/ 1125057 h 1509906"/>
                  <a:gd name="connsiteX124" fmla="*/ 650169 w 1034979"/>
                  <a:gd name="connsiteY124" fmla="*/ 1107912 h 1509906"/>
                  <a:gd name="connsiteX125" fmla="*/ 653979 w 1034979"/>
                  <a:gd name="connsiteY125" fmla="*/ 1102197 h 1509906"/>
                  <a:gd name="connsiteX126" fmla="*/ 655884 w 1034979"/>
                  <a:gd name="connsiteY126" fmla="*/ 1096482 h 1509906"/>
                  <a:gd name="connsiteX127" fmla="*/ 661599 w 1034979"/>
                  <a:gd name="connsiteY127" fmla="*/ 1094577 h 1509906"/>
                  <a:gd name="connsiteX128" fmla="*/ 671124 w 1034979"/>
                  <a:gd name="connsiteY128" fmla="*/ 1083147 h 1509906"/>
                  <a:gd name="connsiteX129" fmla="*/ 724464 w 1034979"/>
                  <a:gd name="connsiteY129" fmla="*/ 1075527 h 1509906"/>
                  <a:gd name="connsiteX130" fmla="*/ 842574 w 1034979"/>
                  <a:gd name="connsiteY130" fmla="*/ 1077432 h 1509906"/>
                  <a:gd name="connsiteX131" fmla="*/ 871149 w 1034979"/>
                  <a:gd name="connsiteY131" fmla="*/ 1079337 h 1509906"/>
                  <a:gd name="connsiteX132" fmla="*/ 899724 w 1034979"/>
                  <a:gd name="connsiteY132" fmla="*/ 1085052 h 1509906"/>
                  <a:gd name="connsiteX133" fmla="*/ 922584 w 1034979"/>
                  <a:gd name="connsiteY133" fmla="*/ 1088862 h 1509906"/>
                  <a:gd name="connsiteX134" fmla="*/ 951159 w 1034979"/>
                  <a:gd name="connsiteY134" fmla="*/ 1094577 h 1509906"/>
                  <a:gd name="connsiteX135" fmla="*/ 956874 w 1034979"/>
                  <a:gd name="connsiteY135" fmla="*/ 1094577 h 1509906"/>
                  <a:gd name="connsiteX136" fmla="*/ 1002594 w 1034979"/>
                  <a:gd name="connsiteY136" fmla="*/ 1092672 h 1509906"/>
                  <a:gd name="connsiteX137" fmla="*/ 1031169 w 1034979"/>
                  <a:gd name="connsiteY137" fmla="*/ 1085052 h 1509906"/>
                  <a:gd name="connsiteX138" fmla="*/ 1034979 w 1034979"/>
                  <a:gd name="connsiteY138" fmla="*/ 1079337 h 1509906"/>
                  <a:gd name="connsiteX139" fmla="*/ 1033074 w 1034979"/>
                  <a:gd name="connsiteY139" fmla="*/ 1060287 h 1509906"/>
                  <a:gd name="connsiteX140" fmla="*/ 1027359 w 1034979"/>
                  <a:gd name="connsiteY140" fmla="*/ 1056477 h 1509906"/>
                  <a:gd name="connsiteX141" fmla="*/ 1012119 w 1034979"/>
                  <a:gd name="connsiteY141" fmla="*/ 1054572 h 1509906"/>
                  <a:gd name="connsiteX142" fmla="*/ 1006404 w 1034979"/>
                  <a:gd name="connsiteY142" fmla="*/ 1052667 h 1509906"/>
                  <a:gd name="connsiteX143" fmla="*/ 998784 w 1034979"/>
                  <a:gd name="connsiteY143" fmla="*/ 1050762 h 1509906"/>
                  <a:gd name="connsiteX144" fmla="*/ 987354 w 1034979"/>
                  <a:gd name="connsiteY144" fmla="*/ 1043142 h 1509906"/>
                  <a:gd name="connsiteX145" fmla="*/ 975924 w 1034979"/>
                  <a:gd name="connsiteY145" fmla="*/ 1039332 h 1509906"/>
                  <a:gd name="connsiteX146" fmla="*/ 970209 w 1034979"/>
                  <a:gd name="connsiteY146" fmla="*/ 1037427 h 1509906"/>
                  <a:gd name="connsiteX147" fmla="*/ 962589 w 1034979"/>
                  <a:gd name="connsiteY147" fmla="*/ 1035522 h 1509906"/>
                  <a:gd name="connsiteX148" fmla="*/ 956874 w 1034979"/>
                  <a:gd name="connsiteY148" fmla="*/ 1033617 h 1509906"/>
                  <a:gd name="connsiteX149" fmla="*/ 935919 w 1034979"/>
                  <a:gd name="connsiteY149" fmla="*/ 1027902 h 1509906"/>
                  <a:gd name="connsiteX150" fmla="*/ 930204 w 1034979"/>
                  <a:gd name="connsiteY150" fmla="*/ 1025997 h 1509906"/>
                  <a:gd name="connsiteX151" fmla="*/ 825429 w 1034979"/>
                  <a:gd name="connsiteY151" fmla="*/ 1027902 h 1509906"/>
                  <a:gd name="connsiteX152" fmla="*/ 819714 w 1034979"/>
                  <a:gd name="connsiteY152" fmla="*/ 1029807 h 1509906"/>
                  <a:gd name="connsiteX153" fmla="*/ 730179 w 1034979"/>
                  <a:gd name="connsiteY153" fmla="*/ 1031712 h 1509906"/>
                  <a:gd name="connsiteX154" fmla="*/ 716844 w 1034979"/>
                  <a:gd name="connsiteY154" fmla="*/ 1035522 h 1509906"/>
                  <a:gd name="connsiteX155" fmla="*/ 695889 w 1034979"/>
                  <a:gd name="connsiteY155" fmla="*/ 1037427 h 1509906"/>
                  <a:gd name="connsiteX156" fmla="*/ 669219 w 1034979"/>
                  <a:gd name="connsiteY156" fmla="*/ 1039332 h 1509906"/>
                  <a:gd name="connsiteX157" fmla="*/ 669219 w 1034979"/>
                  <a:gd name="connsiteY157" fmla="*/ 1039332 h 1509906"/>
                  <a:gd name="connsiteX158" fmla="*/ 646359 w 1034979"/>
                  <a:gd name="connsiteY158" fmla="*/ 1043142 h 1509906"/>
                  <a:gd name="connsiteX159" fmla="*/ 642549 w 1034979"/>
                  <a:gd name="connsiteY159" fmla="*/ 1031712 h 1509906"/>
                  <a:gd name="connsiteX160" fmla="*/ 640644 w 1034979"/>
                  <a:gd name="connsiteY160" fmla="*/ 1025997 h 1509906"/>
                  <a:gd name="connsiteX161" fmla="*/ 642549 w 1034979"/>
                  <a:gd name="connsiteY161" fmla="*/ 1008852 h 1509906"/>
                  <a:gd name="connsiteX162" fmla="*/ 644454 w 1034979"/>
                  <a:gd name="connsiteY162" fmla="*/ 1003137 h 1509906"/>
                  <a:gd name="connsiteX163" fmla="*/ 661599 w 1034979"/>
                  <a:gd name="connsiteY163" fmla="*/ 993612 h 1509906"/>
                  <a:gd name="connsiteX164" fmla="*/ 673029 w 1034979"/>
                  <a:gd name="connsiteY164" fmla="*/ 985992 h 1509906"/>
                  <a:gd name="connsiteX165" fmla="*/ 674934 w 1034979"/>
                  <a:gd name="connsiteY165" fmla="*/ 980277 h 1509906"/>
                  <a:gd name="connsiteX166" fmla="*/ 680649 w 1034979"/>
                  <a:gd name="connsiteY166" fmla="*/ 978372 h 1509906"/>
                  <a:gd name="connsiteX167" fmla="*/ 686364 w 1034979"/>
                  <a:gd name="connsiteY167" fmla="*/ 974562 h 1509906"/>
                  <a:gd name="connsiteX168" fmla="*/ 695889 w 1034979"/>
                  <a:gd name="connsiteY168" fmla="*/ 965037 h 1509906"/>
                  <a:gd name="connsiteX169" fmla="*/ 705414 w 1034979"/>
                  <a:gd name="connsiteY169" fmla="*/ 953607 h 1509906"/>
                  <a:gd name="connsiteX170" fmla="*/ 716844 w 1034979"/>
                  <a:gd name="connsiteY170" fmla="*/ 945987 h 1509906"/>
                  <a:gd name="connsiteX171" fmla="*/ 732084 w 1034979"/>
                  <a:gd name="connsiteY171" fmla="*/ 932652 h 1509906"/>
                  <a:gd name="connsiteX172" fmla="*/ 741609 w 1034979"/>
                  <a:gd name="connsiteY172" fmla="*/ 921222 h 1509906"/>
                  <a:gd name="connsiteX173" fmla="*/ 753039 w 1034979"/>
                  <a:gd name="connsiteY173" fmla="*/ 911697 h 1509906"/>
                  <a:gd name="connsiteX174" fmla="*/ 758754 w 1034979"/>
                  <a:gd name="connsiteY174" fmla="*/ 900267 h 1509906"/>
                  <a:gd name="connsiteX175" fmla="*/ 760659 w 1034979"/>
                  <a:gd name="connsiteY175" fmla="*/ 894552 h 1509906"/>
                  <a:gd name="connsiteX176" fmla="*/ 766374 w 1034979"/>
                  <a:gd name="connsiteY176" fmla="*/ 883122 h 1509906"/>
                  <a:gd name="connsiteX177" fmla="*/ 764469 w 1034979"/>
                  <a:gd name="connsiteY177" fmla="*/ 867882 h 1509906"/>
                  <a:gd name="connsiteX178" fmla="*/ 758754 w 1034979"/>
                  <a:gd name="connsiteY178" fmla="*/ 865977 h 1509906"/>
                  <a:gd name="connsiteX179" fmla="*/ 737799 w 1034979"/>
                  <a:gd name="connsiteY179" fmla="*/ 867882 h 1509906"/>
                  <a:gd name="connsiteX180" fmla="*/ 732084 w 1034979"/>
                  <a:gd name="connsiteY180" fmla="*/ 871692 h 1509906"/>
                  <a:gd name="connsiteX181" fmla="*/ 720654 w 1034979"/>
                  <a:gd name="connsiteY181" fmla="*/ 875502 h 1509906"/>
                  <a:gd name="connsiteX182" fmla="*/ 716844 w 1034979"/>
                  <a:gd name="connsiteY182" fmla="*/ 881217 h 1509906"/>
                  <a:gd name="connsiteX183" fmla="*/ 711129 w 1034979"/>
                  <a:gd name="connsiteY183" fmla="*/ 883122 h 1509906"/>
                  <a:gd name="connsiteX184" fmla="*/ 705414 w 1034979"/>
                  <a:gd name="connsiteY184" fmla="*/ 886932 h 1509906"/>
                  <a:gd name="connsiteX185" fmla="*/ 699699 w 1034979"/>
                  <a:gd name="connsiteY185" fmla="*/ 892647 h 1509906"/>
                  <a:gd name="connsiteX186" fmla="*/ 692079 w 1034979"/>
                  <a:gd name="connsiteY186" fmla="*/ 896457 h 1509906"/>
                  <a:gd name="connsiteX187" fmla="*/ 650169 w 1034979"/>
                  <a:gd name="connsiteY187" fmla="*/ 925032 h 1509906"/>
                  <a:gd name="connsiteX188" fmla="*/ 636834 w 1034979"/>
                  <a:gd name="connsiteY188" fmla="*/ 936462 h 1509906"/>
                  <a:gd name="connsiteX189" fmla="*/ 627309 w 1034979"/>
                  <a:gd name="connsiteY189" fmla="*/ 953607 h 1509906"/>
                  <a:gd name="connsiteX190" fmla="*/ 602544 w 1034979"/>
                  <a:gd name="connsiteY190" fmla="*/ 959322 h 1509906"/>
                  <a:gd name="connsiteX191" fmla="*/ 589209 w 1034979"/>
                  <a:gd name="connsiteY191" fmla="*/ 963132 h 1509906"/>
                  <a:gd name="connsiteX192" fmla="*/ 573969 w 1034979"/>
                  <a:gd name="connsiteY192" fmla="*/ 961227 h 1509906"/>
                  <a:gd name="connsiteX193" fmla="*/ 562539 w 1034979"/>
                  <a:gd name="connsiteY193" fmla="*/ 957417 h 1509906"/>
                  <a:gd name="connsiteX194" fmla="*/ 551109 w 1034979"/>
                  <a:gd name="connsiteY194" fmla="*/ 953607 h 1509906"/>
                  <a:gd name="connsiteX195" fmla="*/ 539679 w 1034979"/>
                  <a:gd name="connsiteY195" fmla="*/ 949797 h 1509906"/>
                  <a:gd name="connsiteX196" fmla="*/ 533964 w 1034979"/>
                  <a:gd name="connsiteY196" fmla="*/ 947892 h 1509906"/>
                  <a:gd name="connsiteX197" fmla="*/ 528249 w 1034979"/>
                  <a:gd name="connsiteY197" fmla="*/ 944082 h 1509906"/>
                  <a:gd name="connsiteX198" fmla="*/ 516819 w 1034979"/>
                  <a:gd name="connsiteY198" fmla="*/ 938367 h 1509906"/>
                  <a:gd name="connsiteX199" fmla="*/ 509199 w 1034979"/>
                  <a:gd name="connsiteY199" fmla="*/ 926937 h 1509906"/>
                  <a:gd name="connsiteX200" fmla="*/ 505389 w 1034979"/>
                  <a:gd name="connsiteY200" fmla="*/ 905982 h 1509906"/>
                  <a:gd name="connsiteX201" fmla="*/ 507294 w 1034979"/>
                  <a:gd name="connsiteY201" fmla="*/ 841212 h 1509906"/>
                  <a:gd name="connsiteX202" fmla="*/ 503484 w 1034979"/>
                  <a:gd name="connsiteY202" fmla="*/ 351627 h 1509906"/>
                  <a:gd name="connsiteX203" fmla="*/ 499674 w 1034979"/>
                  <a:gd name="connsiteY203" fmla="*/ 60162 h 1509906"/>
                  <a:gd name="connsiteX204" fmla="*/ 490149 w 1034979"/>
                  <a:gd name="connsiteY204" fmla="*/ 33492 h 1509906"/>
                  <a:gd name="connsiteX205" fmla="*/ 488244 w 1034979"/>
                  <a:gd name="connsiteY205" fmla="*/ 27777 h 1509906"/>
                  <a:gd name="connsiteX206" fmla="*/ 484434 w 1034979"/>
                  <a:gd name="connsiteY206" fmla="*/ 22062 h 1509906"/>
                  <a:gd name="connsiteX207" fmla="*/ 478719 w 1034979"/>
                  <a:gd name="connsiteY207" fmla="*/ 10632 h 1509906"/>
                  <a:gd name="connsiteX208" fmla="*/ 473004 w 1034979"/>
                  <a:gd name="connsiteY208" fmla="*/ 6822 h 1509906"/>
                  <a:gd name="connsiteX209" fmla="*/ 469194 w 1034979"/>
                  <a:gd name="connsiteY209" fmla="*/ 1107 h 1509906"/>
                  <a:gd name="connsiteX210" fmla="*/ 429189 w 1034979"/>
                  <a:gd name="connsiteY210" fmla="*/ 4917 h 1509906"/>
                  <a:gd name="connsiteX211" fmla="*/ 421569 w 1034979"/>
                  <a:gd name="connsiteY211" fmla="*/ 16347 h 1509906"/>
                  <a:gd name="connsiteX212" fmla="*/ 417759 w 1034979"/>
                  <a:gd name="connsiteY212" fmla="*/ 22062 h 1509906"/>
                  <a:gd name="connsiteX213" fmla="*/ 419664 w 1034979"/>
                  <a:gd name="connsiteY213" fmla="*/ 54447 h 1509906"/>
                  <a:gd name="connsiteX214" fmla="*/ 423474 w 1034979"/>
                  <a:gd name="connsiteY214" fmla="*/ 65877 h 1509906"/>
                  <a:gd name="connsiteX215" fmla="*/ 425379 w 1034979"/>
                  <a:gd name="connsiteY215" fmla="*/ 71592 h 1509906"/>
                  <a:gd name="connsiteX216" fmla="*/ 425379 w 1034979"/>
                  <a:gd name="connsiteY216" fmla="*/ 77307 h 1509906"/>
                  <a:gd name="connsiteX217" fmla="*/ 429189 w 1034979"/>
                  <a:gd name="connsiteY217" fmla="*/ 231612 h 1509906"/>
                  <a:gd name="connsiteX218" fmla="*/ 440619 w 1034979"/>
                  <a:gd name="connsiteY218" fmla="*/ 414492 h 1509906"/>
                  <a:gd name="connsiteX219" fmla="*/ 425379 w 1034979"/>
                  <a:gd name="connsiteY219" fmla="*/ 711672 h 1509906"/>
                  <a:gd name="connsiteX220" fmla="*/ 425173 w 1034979"/>
                  <a:gd name="connsiteY220" fmla="*/ 765165 h 1509906"/>
                  <a:gd name="connsiteX221" fmla="*/ 421363 w 1034979"/>
                  <a:gd name="connsiteY221" fmla="*/ 844096 h 1509906"/>
                  <a:gd name="connsiteX222" fmla="*/ 425379 w 1034979"/>
                  <a:gd name="connsiteY222" fmla="*/ 894552 h 1509906"/>
                  <a:gd name="connsiteX223" fmla="*/ 423474 w 1034979"/>
                  <a:gd name="connsiteY223" fmla="*/ 921222 h 1509906"/>
                  <a:gd name="connsiteX224" fmla="*/ 417759 w 1034979"/>
                  <a:gd name="connsiteY224" fmla="*/ 923127 h 1509906"/>
                  <a:gd name="connsiteX225" fmla="*/ 412044 w 1034979"/>
                  <a:gd name="connsiteY225" fmla="*/ 926937 h 1509906"/>
                  <a:gd name="connsiteX226" fmla="*/ 421569 w 1034979"/>
                  <a:gd name="connsiteY226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27234 w 1034979"/>
                  <a:gd name="connsiteY56" fmla="*/ 1147917 h 1509906"/>
                  <a:gd name="connsiteX57" fmla="*/ 15804 w 1034979"/>
                  <a:gd name="connsiteY57" fmla="*/ 1153632 h 1509906"/>
                  <a:gd name="connsiteX58" fmla="*/ 6279 w 1034979"/>
                  <a:gd name="connsiteY58" fmla="*/ 1163157 h 1509906"/>
                  <a:gd name="connsiteX59" fmla="*/ 4374 w 1034979"/>
                  <a:gd name="connsiteY59" fmla="*/ 1168872 h 1509906"/>
                  <a:gd name="connsiteX60" fmla="*/ 564 w 1034979"/>
                  <a:gd name="connsiteY60" fmla="*/ 1174587 h 1509906"/>
                  <a:gd name="connsiteX61" fmla="*/ 6279 w 1034979"/>
                  <a:gd name="connsiteY61" fmla="*/ 1206972 h 1509906"/>
                  <a:gd name="connsiteX62" fmla="*/ 11994 w 1034979"/>
                  <a:gd name="connsiteY62" fmla="*/ 1210782 h 1509906"/>
                  <a:gd name="connsiteX63" fmla="*/ 17709 w 1034979"/>
                  <a:gd name="connsiteY63" fmla="*/ 1212687 h 1509906"/>
                  <a:gd name="connsiteX64" fmla="*/ 145344 w 1034979"/>
                  <a:gd name="connsiteY64" fmla="*/ 1210782 h 1509906"/>
                  <a:gd name="connsiteX65" fmla="*/ 152964 w 1034979"/>
                  <a:gd name="connsiteY65" fmla="*/ 1208877 h 1509906"/>
                  <a:gd name="connsiteX66" fmla="*/ 303459 w 1034979"/>
                  <a:gd name="connsiteY66" fmla="*/ 1203162 h 1509906"/>
                  <a:gd name="connsiteX67" fmla="*/ 318699 w 1034979"/>
                  <a:gd name="connsiteY67" fmla="*/ 1210782 h 1509906"/>
                  <a:gd name="connsiteX68" fmla="*/ 330129 w 1034979"/>
                  <a:gd name="connsiteY68" fmla="*/ 1216497 h 1509906"/>
                  <a:gd name="connsiteX69" fmla="*/ 333939 w 1034979"/>
                  <a:gd name="connsiteY69" fmla="*/ 1222212 h 1509906"/>
                  <a:gd name="connsiteX70" fmla="*/ 339654 w 1034979"/>
                  <a:gd name="connsiteY70" fmla="*/ 1224117 h 1509906"/>
                  <a:gd name="connsiteX71" fmla="*/ 351084 w 1034979"/>
                  <a:gd name="connsiteY71" fmla="*/ 1231737 h 1509906"/>
                  <a:gd name="connsiteX72" fmla="*/ 356799 w 1034979"/>
                  <a:gd name="connsiteY72" fmla="*/ 1235547 h 1509906"/>
                  <a:gd name="connsiteX73" fmla="*/ 360609 w 1034979"/>
                  <a:gd name="connsiteY73" fmla="*/ 1241262 h 1509906"/>
                  <a:gd name="connsiteX74" fmla="*/ 366324 w 1034979"/>
                  <a:gd name="connsiteY74" fmla="*/ 1252692 h 1509906"/>
                  <a:gd name="connsiteX75" fmla="*/ 362514 w 1034979"/>
                  <a:gd name="connsiteY75" fmla="*/ 1279362 h 1509906"/>
                  <a:gd name="connsiteX76" fmla="*/ 358704 w 1034979"/>
                  <a:gd name="connsiteY76" fmla="*/ 1285077 h 1509906"/>
                  <a:gd name="connsiteX77" fmla="*/ 356799 w 1034979"/>
                  <a:gd name="connsiteY77" fmla="*/ 1290792 h 1509906"/>
                  <a:gd name="connsiteX78" fmla="*/ 352989 w 1034979"/>
                  <a:gd name="connsiteY78" fmla="*/ 1296507 h 1509906"/>
                  <a:gd name="connsiteX79" fmla="*/ 351084 w 1034979"/>
                  <a:gd name="connsiteY79" fmla="*/ 1302222 h 1509906"/>
                  <a:gd name="connsiteX80" fmla="*/ 347274 w 1034979"/>
                  <a:gd name="connsiteY80" fmla="*/ 1307937 h 1509906"/>
                  <a:gd name="connsiteX81" fmla="*/ 330129 w 1034979"/>
                  <a:gd name="connsiteY81" fmla="*/ 1374612 h 1509906"/>
                  <a:gd name="connsiteX82" fmla="*/ 328224 w 1034979"/>
                  <a:gd name="connsiteY82" fmla="*/ 1426047 h 1509906"/>
                  <a:gd name="connsiteX83" fmla="*/ 330129 w 1034979"/>
                  <a:gd name="connsiteY83" fmla="*/ 1450812 h 1509906"/>
                  <a:gd name="connsiteX84" fmla="*/ 332034 w 1034979"/>
                  <a:gd name="connsiteY84" fmla="*/ 1456527 h 1509906"/>
                  <a:gd name="connsiteX85" fmla="*/ 335844 w 1034979"/>
                  <a:gd name="connsiteY85" fmla="*/ 1460337 h 1509906"/>
                  <a:gd name="connsiteX86" fmla="*/ 364419 w 1034979"/>
                  <a:gd name="connsiteY86" fmla="*/ 1506057 h 1509906"/>
                  <a:gd name="connsiteX87" fmla="*/ 387279 w 1034979"/>
                  <a:gd name="connsiteY87" fmla="*/ 1507962 h 1509906"/>
                  <a:gd name="connsiteX88" fmla="*/ 392994 w 1034979"/>
                  <a:gd name="connsiteY88" fmla="*/ 1502247 h 1509906"/>
                  <a:gd name="connsiteX89" fmla="*/ 394899 w 1034979"/>
                  <a:gd name="connsiteY89" fmla="*/ 1490817 h 1509906"/>
                  <a:gd name="connsiteX90" fmla="*/ 396804 w 1034979"/>
                  <a:gd name="connsiteY90" fmla="*/ 1485102 h 1509906"/>
                  <a:gd name="connsiteX91" fmla="*/ 398709 w 1034979"/>
                  <a:gd name="connsiteY91" fmla="*/ 1467957 h 1509906"/>
                  <a:gd name="connsiteX92" fmla="*/ 400614 w 1034979"/>
                  <a:gd name="connsiteY92" fmla="*/ 1454622 h 1509906"/>
                  <a:gd name="connsiteX93" fmla="*/ 404424 w 1034979"/>
                  <a:gd name="connsiteY93" fmla="*/ 1397472 h 1509906"/>
                  <a:gd name="connsiteX94" fmla="*/ 410139 w 1034979"/>
                  <a:gd name="connsiteY94" fmla="*/ 1386042 h 1509906"/>
                  <a:gd name="connsiteX95" fmla="*/ 413949 w 1034979"/>
                  <a:gd name="connsiteY95" fmla="*/ 1372707 h 1509906"/>
                  <a:gd name="connsiteX96" fmla="*/ 415854 w 1034979"/>
                  <a:gd name="connsiteY96" fmla="*/ 1366992 h 1509906"/>
                  <a:gd name="connsiteX97" fmla="*/ 417759 w 1034979"/>
                  <a:gd name="connsiteY97" fmla="*/ 1353657 h 1509906"/>
                  <a:gd name="connsiteX98" fmla="*/ 421569 w 1034979"/>
                  <a:gd name="connsiteY98" fmla="*/ 1342227 h 1509906"/>
                  <a:gd name="connsiteX99" fmla="*/ 427284 w 1034979"/>
                  <a:gd name="connsiteY99" fmla="*/ 1328892 h 1509906"/>
                  <a:gd name="connsiteX100" fmla="*/ 436809 w 1034979"/>
                  <a:gd name="connsiteY100" fmla="*/ 1317462 h 1509906"/>
                  <a:gd name="connsiteX101" fmla="*/ 467289 w 1034979"/>
                  <a:gd name="connsiteY101" fmla="*/ 1258407 h 1509906"/>
                  <a:gd name="connsiteX102" fmla="*/ 535869 w 1034979"/>
                  <a:gd name="connsiteY102" fmla="*/ 1243167 h 1509906"/>
                  <a:gd name="connsiteX103" fmla="*/ 541584 w 1034979"/>
                  <a:gd name="connsiteY103" fmla="*/ 1241262 h 1509906"/>
                  <a:gd name="connsiteX104" fmla="*/ 573969 w 1034979"/>
                  <a:gd name="connsiteY104" fmla="*/ 1229832 h 1509906"/>
                  <a:gd name="connsiteX105" fmla="*/ 585399 w 1034979"/>
                  <a:gd name="connsiteY105" fmla="*/ 1226022 h 1509906"/>
                  <a:gd name="connsiteX106" fmla="*/ 720654 w 1034979"/>
                  <a:gd name="connsiteY106" fmla="*/ 1309842 h 1509906"/>
                  <a:gd name="connsiteX107" fmla="*/ 733989 w 1034979"/>
                  <a:gd name="connsiteY107" fmla="*/ 1319367 h 1509906"/>
                  <a:gd name="connsiteX108" fmla="*/ 743514 w 1034979"/>
                  <a:gd name="connsiteY108" fmla="*/ 1321272 h 1509906"/>
                  <a:gd name="connsiteX109" fmla="*/ 749229 w 1034979"/>
                  <a:gd name="connsiteY109" fmla="*/ 1323177 h 1509906"/>
                  <a:gd name="connsiteX110" fmla="*/ 762564 w 1034979"/>
                  <a:gd name="connsiteY110" fmla="*/ 1328892 h 1509906"/>
                  <a:gd name="connsiteX111" fmla="*/ 777804 w 1034979"/>
                  <a:gd name="connsiteY111" fmla="*/ 1326987 h 1509906"/>
                  <a:gd name="connsiteX112" fmla="*/ 789234 w 1034979"/>
                  <a:gd name="connsiteY112" fmla="*/ 1321272 h 1509906"/>
                  <a:gd name="connsiteX113" fmla="*/ 794949 w 1034979"/>
                  <a:gd name="connsiteY113" fmla="*/ 1319367 h 1509906"/>
                  <a:gd name="connsiteX114" fmla="*/ 802569 w 1034979"/>
                  <a:gd name="connsiteY114" fmla="*/ 1302222 h 1509906"/>
                  <a:gd name="connsiteX115" fmla="*/ 800664 w 1034979"/>
                  <a:gd name="connsiteY115" fmla="*/ 1277457 h 1509906"/>
                  <a:gd name="connsiteX116" fmla="*/ 798759 w 1034979"/>
                  <a:gd name="connsiteY116" fmla="*/ 1271742 h 1509906"/>
                  <a:gd name="connsiteX117" fmla="*/ 796854 w 1034979"/>
                  <a:gd name="connsiteY117" fmla="*/ 1264122 h 1509906"/>
                  <a:gd name="connsiteX118" fmla="*/ 783519 w 1034979"/>
                  <a:gd name="connsiteY118" fmla="*/ 1246977 h 1509906"/>
                  <a:gd name="connsiteX119" fmla="*/ 773994 w 1034979"/>
                  <a:gd name="connsiteY119" fmla="*/ 1241262 h 1509906"/>
                  <a:gd name="connsiteX120" fmla="*/ 648264 w 1034979"/>
                  <a:gd name="connsiteY120" fmla="*/ 1149822 h 1509906"/>
                  <a:gd name="connsiteX121" fmla="*/ 644454 w 1034979"/>
                  <a:gd name="connsiteY121" fmla="*/ 1132677 h 1509906"/>
                  <a:gd name="connsiteX122" fmla="*/ 646359 w 1034979"/>
                  <a:gd name="connsiteY122" fmla="*/ 1125057 h 1509906"/>
                  <a:gd name="connsiteX123" fmla="*/ 650169 w 1034979"/>
                  <a:gd name="connsiteY123" fmla="*/ 1107912 h 1509906"/>
                  <a:gd name="connsiteX124" fmla="*/ 653979 w 1034979"/>
                  <a:gd name="connsiteY124" fmla="*/ 1102197 h 1509906"/>
                  <a:gd name="connsiteX125" fmla="*/ 655884 w 1034979"/>
                  <a:gd name="connsiteY125" fmla="*/ 1096482 h 1509906"/>
                  <a:gd name="connsiteX126" fmla="*/ 661599 w 1034979"/>
                  <a:gd name="connsiteY126" fmla="*/ 1094577 h 1509906"/>
                  <a:gd name="connsiteX127" fmla="*/ 671124 w 1034979"/>
                  <a:gd name="connsiteY127" fmla="*/ 1083147 h 1509906"/>
                  <a:gd name="connsiteX128" fmla="*/ 724464 w 1034979"/>
                  <a:gd name="connsiteY128" fmla="*/ 1075527 h 1509906"/>
                  <a:gd name="connsiteX129" fmla="*/ 842574 w 1034979"/>
                  <a:gd name="connsiteY129" fmla="*/ 1077432 h 1509906"/>
                  <a:gd name="connsiteX130" fmla="*/ 871149 w 1034979"/>
                  <a:gd name="connsiteY130" fmla="*/ 1079337 h 1509906"/>
                  <a:gd name="connsiteX131" fmla="*/ 899724 w 1034979"/>
                  <a:gd name="connsiteY131" fmla="*/ 1085052 h 1509906"/>
                  <a:gd name="connsiteX132" fmla="*/ 922584 w 1034979"/>
                  <a:gd name="connsiteY132" fmla="*/ 1088862 h 1509906"/>
                  <a:gd name="connsiteX133" fmla="*/ 951159 w 1034979"/>
                  <a:gd name="connsiteY133" fmla="*/ 1094577 h 1509906"/>
                  <a:gd name="connsiteX134" fmla="*/ 956874 w 1034979"/>
                  <a:gd name="connsiteY134" fmla="*/ 1094577 h 1509906"/>
                  <a:gd name="connsiteX135" fmla="*/ 1002594 w 1034979"/>
                  <a:gd name="connsiteY135" fmla="*/ 1092672 h 1509906"/>
                  <a:gd name="connsiteX136" fmla="*/ 1031169 w 1034979"/>
                  <a:gd name="connsiteY136" fmla="*/ 1085052 h 1509906"/>
                  <a:gd name="connsiteX137" fmla="*/ 1034979 w 1034979"/>
                  <a:gd name="connsiteY137" fmla="*/ 1079337 h 1509906"/>
                  <a:gd name="connsiteX138" fmla="*/ 1033074 w 1034979"/>
                  <a:gd name="connsiteY138" fmla="*/ 1060287 h 1509906"/>
                  <a:gd name="connsiteX139" fmla="*/ 1027359 w 1034979"/>
                  <a:gd name="connsiteY139" fmla="*/ 1056477 h 1509906"/>
                  <a:gd name="connsiteX140" fmla="*/ 1012119 w 1034979"/>
                  <a:gd name="connsiteY140" fmla="*/ 1054572 h 1509906"/>
                  <a:gd name="connsiteX141" fmla="*/ 1006404 w 1034979"/>
                  <a:gd name="connsiteY141" fmla="*/ 1052667 h 1509906"/>
                  <a:gd name="connsiteX142" fmla="*/ 998784 w 1034979"/>
                  <a:gd name="connsiteY142" fmla="*/ 1050762 h 1509906"/>
                  <a:gd name="connsiteX143" fmla="*/ 987354 w 1034979"/>
                  <a:gd name="connsiteY143" fmla="*/ 1043142 h 1509906"/>
                  <a:gd name="connsiteX144" fmla="*/ 975924 w 1034979"/>
                  <a:gd name="connsiteY144" fmla="*/ 1039332 h 1509906"/>
                  <a:gd name="connsiteX145" fmla="*/ 970209 w 1034979"/>
                  <a:gd name="connsiteY145" fmla="*/ 1037427 h 1509906"/>
                  <a:gd name="connsiteX146" fmla="*/ 962589 w 1034979"/>
                  <a:gd name="connsiteY146" fmla="*/ 1035522 h 1509906"/>
                  <a:gd name="connsiteX147" fmla="*/ 956874 w 1034979"/>
                  <a:gd name="connsiteY147" fmla="*/ 1033617 h 1509906"/>
                  <a:gd name="connsiteX148" fmla="*/ 935919 w 1034979"/>
                  <a:gd name="connsiteY148" fmla="*/ 1027902 h 1509906"/>
                  <a:gd name="connsiteX149" fmla="*/ 930204 w 1034979"/>
                  <a:gd name="connsiteY149" fmla="*/ 1025997 h 1509906"/>
                  <a:gd name="connsiteX150" fmla="*/ 825429 w 1034979"/>
                  <a:gd name="connsiteY150" fmla="*/ 1027902 h 1509906"/>
                  <a:gd name="connsiteX151" fmla="*/ 819714 w 1034979"/>
                  <a:gd name="connsiteY151" fmla="*/ 1029807 h 1509906"/>
                  <a:gd name="connsiteX152" fmla="*/ 730179 w 1034979"/>
                  <a:gd name="connsiteY152" fmla="*/ 1031712 h 1509906"/>
                  <a:gd name="connsiteX153" fmla="*/ 716844 w 1034979"/>
                  <a:gd name="connsiteY153" fmla="*/ 1035522 h 1509906"/>
                  <a:gd name="connsiteX154" fmla="*/ 695889 w 1034979"/>
                  <a:gd name="connsiteY154" fmla="*/ 1037427 h 1509906"/>
                  <a:gd name="connsiteX155" fmla="*/ 669219 w 1034979"/>
                  <a:gd name="connsiteY155" fmla="*/ 1039332 h 1509906"/>
                  <a:gd name="connsiteX156" fmla="*/ 669219 w 1034979"/>
                  <a:gd name="connsiteY156" fmla="*/ 1039332 h 1509906"/>
                  <a:gd name="connsiteX157" fmla="*/ 646359 w 1034979"/>
                  <a:gd name="connsiteY157" fmla="*/ 1043142 h 1509906"/>
                  <a:gd name="connsiteX158" fmla="*/ 642549 w 1034979"/>
                  <a:gd name="connsiteY158" fmla="*/ 1031712 h 1509906"/>
                  <a:gd name="connsiteX159" fmla="*/ 640644 w 1034979"/>
                  <a:gd name="connsiteY159" fmla="*/ 1025997 h 1509906"/>
                  <a:gd name="connsiteX160" fmla="*/ 642549 w 1034979"/>
                  <a:gd name="connsiteY160" fmla="*/ 1008852 h 1509906"/>
                  <a:gd name="connsiteX161" fmla="*/ 644454 w 1034979"/>
                  <a:gd name="connsiteY161" fmla="*/ 1003137 h 1509906"/>
                  <a:gd name="connsiteX162" fmla="*/ 661599 w 1034979"/>
                  <a:gd name="connsiteY162" fmla="*/ 993612 h 1509906"/>
                  <a:gd name="connsiteX163" fmla="*/ 673029 w 1034979"/>
                  <a:gd name="connsiteY163" fmla="*/ 985992 h 1509906"/>
                  <a:gd name="connsiteX164" fmla="*/ 674934 w 1034979"/>
                  <a:gd name="connsiteY164" fmla="*/ 980277 h 1509906"/>
                  <a:gd name="connsiteX165" fmla="*/ 680649 w 1034979"/>
                  <a:gd name="connsiteY165" fmla="*/ 978372 h 1509906"/>
                  <a:gd name="connsiteX166" fmla="*/ 686364 w 1034979"/>
                  <a:gd name="connsiteY166" fmla="*/ 974562 h 1509906"/>
                  <a:gd name="connsiteX167" fmla="*/ 695889 w 1034979"/>
                  <a:gd name="connsiteY167" fmla="*/ 965037 h 1509906"/>
                  <a:gd name="connsiteX168" fmla="*/ 705414 w 1034979"/>
                  <a:gd name="connsiteY168" fmla="*/ 953607 h 1509906"/>
                  <a:gd name="connsiteX169" fmla="*/ 716844 w 1034979"/>
                  <a:gd name="connsiteY169" fmla="*/ 945987 h 1509906"/>
                  <a:gd name="connsiteX170" fmla="*/ 732084 w 1034979"/>
                  <a:gd name="connsiteY170" fmla="*/ 932652 h 1509906"/>
                  <a:gd name="connsiteX171" fmla="*/ 741609 w 1034979"/>
                  <a:gd name="connsiteY171" fmla="*/ 921222 h 1509906"/>
                  <a:gd name="connsiteX172" fmla="*/ 753039 w 1034979"/>
                  <a:gd name="connsiteY172" fmla="*/ 911697 h 1509906"/>
                  <a:gd name="connsiteX173" fmla="*/ 758754 w 1034979"/>
                  <a:gd name="connsiteY173" fmla="*/ 900267 h 1509906"/>
                  <a:gd name="connsiteX174" fmla="*/ 760659 w 1034979"/>
                  <a:gd name="connsiteY174" fmla="*/ 894552 h 1509906"/>
                  <a:gd name="connsiteX175" fmla="*/ 766374 w 1034979"/>
                  <a:gd name="connsiteY175" fmla="*/ 883122 h 1509906"/>
                  <a:gd name="connsiteX176" fmla="*/ 764469 w 1034979"/>
                  <a:gd name="connsiteY176" fmla="*/ 867882 h 1509906"/>
                  <a:gd name="connsiteX177" fmla="*/ 758754 w 1034979"/>
                  <a:gd name="connsiteY177" fmla="*/ 865977 h 1509906"/>
                  <a:gd name="connsiteX178" fmla="*/ 737799 w 1034979"/>
                  <a:gd name="connsiteY178" fmla="*/ 867882 h 1509906"/>
                  <a:gd name="connsiteX179" fmla="*/ 732084 w 1034979"/>
                  <a:gd name="connsiteY179" fmla="*/ 871692 h 1509906"/>
                  <a:gd name="connsiteX180" fmla="*/ 720654 w 1034979"/>
                  <a:gd name="connsiteY180" fmla="*/ 875502 h 1509906"/>
                  <a:gd name="connsiteX181" fmla="*/ 716844 w 1034979"/>
                  <a:gd name="connsiteY181" fmla="*/ 881217 h 1509906"/>
                  <a:gd name="connsiteX182" fmla="*/ 711129 w 1034979"/>
                  <a:gd name="connsiteY182" fmla="*/ 883122 h 1509906"/>
                  <a:gd name="connsiteX183" fmla="*/ 705414 w 1034979"/>
                  <a:gd name="connsiteY183" fmla="*/ 886932 h 1509906"/>
                  <a:gd name="connsiteX184" fmla="*/ 699699 w 1034979"/>
                  <a:gd name="connsiteY184" fmla="*/ 892647 h 1509906"/>
                  <a:gd name="connsiteX185" fmla="*/ 692079 w 1034979"/>
                  <a:gd name="connsiteY185" fmla="*/ 896457 h 1509906"/>
                  <a:gd name="connsiteX186" fmla="*/ 650169 w 1034979"/>
                  <a:gd name="connsiteY186" fmla="*/ 925032 h 1509906"/>
                  <a:gd name="connsiteX187" fmla="*/ 636834 w 1034979"/>
                  <a:gd name="connsiteY187" fmla="*/ 936462 h 1509906"/>
                  <a:gd name="connsiteX188" fmla="*/ 627309 w 1034979"/>
                  <a:gd name="connsiteY188" fmla="*/ 953607 h 1509906"/>
                  <a:gd name="connsiteX189" fmla="*/ 602544 w 1034979"/>
                  <a:gd name="connsiteY189" fmla="*/ 959322 h 1509906"/>
                  <a:gd name="connsiteX190" fmla="*/ 589209 w 1034979"/>
                  <a:gd name="connsiteY190" fmla="*/ 963132 h 1509906"/>
                  <a:gd name="connsiteX191" fmla="*/ 573969 w 1034979"/>
                  <a:gd name="connsiteY191" fmla="*/ 961227 h 1509906"/>
                  <a:gd name="connsiteX192" fmla="*/ 562539 w 1034979"/>
                  <a:gd name="connsiteY192" fmla="*/ 957417 h 1509906"/>
                  <a:gd name="connsiteX193" fmla="*/ 551109 w 1034979"/>
                  <a:gd name="connsiteY193" fmla="*/ 953607 h 1509906"/>
                  <a:gd name="connsiteX194" fmla="*/ 539679 w 1034979"/>
                  <a:gd name="connsiteY194" fmla="*/ 949797 h 1509906"/>
                  <a:gd name="connsiteX195" fmla="*/ 533964 w 1034979"/>
                  <a:gd name="connsiteY195" fmla="*/ 947892 h 1509906"/>
                  <a:gd name="connsiteX196" fmla="*/ 528249 w 1034979"/>
                  <a:gd name="connsiteY196" fmla="*/ 944082 h 1509906"/>
                  <a:gd name="connsiteX197" fmla="*/ 516819 w 1034979"/>
                  <a:gd name="connsiteY197" fmla="*/ 938367 h 1509906"/>
                  <a:gd name="connsiteX198" fmla="*/ 509199 w 1034979"/>
                  <a:gd name="connsiteY198" fmla="*/ 926937 h 1509906"/>
                  <a:gd name="connsiteX199" fmla="*/ 505389 w 1034979"/>
                  <a:gd name="connsiteY199" fmla="*/ 905982 h 1509906"/>
                  <a:gd name="connsiteX200" fmla="*/ 507294 w 1034979"/>
                  <a:gd name="connsiteY200" fmla="*/ 841212 h 1509906"/>
                  <a:gd name="connsiteX201" fmla="*/ 503484 w 1034979"/>
                  <a:gd name="connsiteY201" fmla="*/ 351627 h 1509906"/>
                  <a:gd name="connsiteX202" fmla="*/ 499674 w 1034979"/>
                  <a:gd name="connsiteY202" fmla="*/ 60162 h 1509906"/>
                  <a:gd name="connsiteX203" fmla="*/ 490149 w 1034979"/>
                  <a:gd name="connsiteY203" fmla="*/ 33492 h 1509906"/>
                  <a:gd name="connsiteX204" fmla="*/ 488244 w 1034979"/>
                  <a:gd name="connsiteY204" fmla="*/ 27777 h 1509906"/>
                  <a:gd name="connsiteX205" fmla="*/ 484434 w 1034979"/>
                  <a:gd name="connsiteY205" fmla="*/ 22062 h 1509906"/>
                  <a:gd name="connsiteX206" fmla="*/ 478719 w 1034979"/>
                  <a:gd name="connsiteY206" fmla="*/ 10632 h 1509906"/>
                  <a:gd name="connsiteX207" fmla="*/ 473004 w 1034979"/>
                  <a:gd name="connsiteY207" fmla="*/ 6822 h 1509906"/>
                  <a:gd name="connsiteX208" fmla="*/ 469194 w 1034979"/>
                  <a:gd name="connsiteY208" fmla="*/ 1107 h 1509906"/>
                  <a:gd name="connsiteX209" fmla="*/ 429189 w 1034979"/>
                  <a:gd name="connsiteY209" fmla="*/ 4917 h 1509906"/>
                  <a:gd name="connsiteX210" fmla="*/ 421569 w 1034979"/>
                  <a:gd name="connsiteY210" fmla="*/ 16347 h 1509906"/>
                  <a:gd name="connsiteX211" fmla="*/ 417759 w 1034979"/>
                  <a:gd name="connsiteY211" fmla="*/ 22062 h 1509906"/>
                  <a:gd name="connsiteX212" fmla="*/ 419664 w 1034979"/>
                  <a:gd name="connsiteY212" fmla="*/ 54447 h 1509906"/>
                  <a:gd name="connsiteX213" fmla="*/ 423474 w 1034979"/>
                  <a:gd name="connsiteY213" fmla="*/ 65877 h 1509906"/>
                  <a:gd name="connsiteX214" fmla="*/ 425379 w 1034979"/>
                  <a:gd name="connsiteY214" fmla="*/ 71592 h 1509906"/>
                  <a:gd name="connsiteX215" fmla="*/ 425379 w 1034979"/>
                  <a:gd name="connsiteY215" fmla="*/ 77307 h 1509906"/>
                  <a:gd name="connsiteX216" fmla="*/ 429189 w 1034979"/>
                  <a:gd name="connsiteY216" fmla="*/ 231612 h 1509906"/>
                  <a:gd name="connsiteX217" fmla="*/ 440619 w 1034979"/>
                  <a:gd name="connsiteY217" fmla="*/ 414492 h 1509906"/>
                  <a:gd name="connsiteX218" fmla="*/ 425379 w 1034979"/>
                  <a:gd name="connsiteY218" fmla="*/ 711672 h 1509906"/>
                  <a:gd name="connsiteX219" fmla="*/ 425173 w 1034979"/>
                  <a:gd name="connsiteY219" fmla="*/ 765165 h 1509906"/>
                  <a:gd name="connsiteX220" fmla="*/ 421363 w 1034979"/>
                  <a:gd name="connsiteY220" fmla="*/ 844096 h 1509906"/>
                  <a:gd name="connsiteX221" fmla="*/ 425379 w 1034979"/>
                  <a:gd name="connsiteY221" fmla="*/ 894552 h 1509906"/>
                  <a:gd name="connsiteX222" fmla="*/ 423474 w 1034979"/>
                  <a:gd name="connsiteY222" fmla="*/ 921222 h 1509906"/>
                  <a:gd name="connsiteX223" fmla="*/ 417759 w 1034979"/>
                  <a:gd name="connsiteY223" fmla="*/ 923127 h 1509906"/>
                  <a:gd name="connsiteX224" fmla="*/ 412044 w 1034979"/>
                  <a:gd name="connsiteY224" fmla="*/ 926937 h 1509906"/>
                  <a:gd name="connsiteX225" fmla="*/ 421569 w 1034979"/>
                  <a:gd name="connsiteY225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27234 w 1034979"/>
                  <a:gd name="connsiteY56" fmla="*/ 1147917 h 1509906"/>
                  <a:gd name="connsiteX57" fmla="*/ 15804 w 1034979"/>
                  <a:gd name="connsiteY57" fmla="*/ 1153632 h 1509906"/>
                  <a:gd name="connsiteX58" fmla="*/ 6279 w 1034979"/>
                  <a:gd name="connsiteY58" fmla="*/ 1163157 h 1509906"/>
                  <a:gd name="connsiteX59" fmla="*/ 4374 w 1034979"/>
                  <a:gd name="connsiteY59" fmla="*/ 1168872 h 1509906"/>
                  <a:gd name="connsiteX60" fmla="*/ 564 w 1034979"/>
                  <a:gd name="connsiteY60" fmla="*/ 1174587 h 1509906"/>
                  <a:gd name="connsiteX61" fmla="*/ 6279 w 1034979"/>
                  <a:gd name="connsiteY61" fmla="*/ 1206972 h 1509906"/>
                  <a:gd name="connsiteX62" fmla="*/ 11994 w 1034979"/>
                  <a:gd name="connsiteY62" fmla="*/ 1210782 h 1509906"/>
                  <a:gd name="connsiteX63" fmla="*/ 17709 w 1034979"/>
                  <a:gd name="connsiteY63" fmla="*/ 1212687 h 1509906"/>
                  <a:gd name="connsiteX64" fmla="*/ 145344 w 1034979"/>
                  <a:gd name="connsiteY64" fmla="*/ 1210782 h 1509906"/>
                  <a:gd name="connsiteX65" fmla="*/ 152964 w 1034979"/>
                  <a:gd name="connsiteY65" fmla="*/ 1208877 h 1509906"/>
                  <a:gd name="connsiteX66" fmla="*/ 303459 w 1034979"/>
                  <a:gd name="connsiteY66" fmla="*/ 1203162 h 1509906"/>
                  <a:gd name="connsiteX67" fmla="*/ 318699 w 1034979"/>
                  <a:gd name="connsiteY67" fmla="*/ 1210782 h 1509906"/>
                  <a:gd name="connsiteX68" fmla="*/ 330129 w 1034979"/>
                  <a:gd name="connsiteY68" fmla="*/ 1216497 h 1509906"/>
                  <a:gd name="connsiteX69" fmla="*/ 333939 w 1034979"/>
                  <a:gd name="connsiteY69" fmla="*/ 1222212 h 1509906"/>
                  <a:gd name="connsiteX70" fmla="*/ 339654 w 1034979"/>
                  <a:gd name="connsiteY70" fmla="*/ 1224117 h 1509906"/>
                  <a:gd name="connsiteX71" fmla="*/ 351084 w 1034979"/>
                  <a:gd name="connsiteY71" fmla="*/ 1231737 h 1509906"/>
                  <a:gd name="connsiteX72" fmla="*/ 356799 w 1034979"/>
                  <a:gd name="connsiteY72" fmla="*/ 1235547 h 1509906"/>
                  <a:gd name="connsiteX73" fmla="*/ 360609 w 1034979"/>
                  <a:gd name="connsiteY73" fmla="*/ 1241262 h 1509906"/>
                  <a:gd name="connsiteX74" fmla="*/ 366324 w 1034979"/>
                  <a:gd name="connsiteY74" fmla="*/ 1252692 h 1509906"/>
                  <a:gd name="connsiteX75" fmla="*/ 362514 w 1034979"/>
                  <a:gd name="connsiteY75" fmla="*/ 1279362 h 1509906"/>
                  <a:gd name="connsiteX76" fmla="*/ 358704 w 1034979"/>
                  <a:gd name="connsiteY76" fmla="*/ 1285077 h 1509906"/>
                  <a:gd name="connsiteX77" fmla="*/ 356799 w 1034979"/>
                  <a:gd name="connsiteY77" fmla="*/ 1290792 h 1509906"/>
                  <a:gd name="connsiteX78" fmla="*/ 352989 w 1034979"/>
                  <a:gd name="connsiteY78" fmla="*/ 1296507 h 1509906"/>
                  <a:gd name="connsiteX79" fmla="*/ 351084 w 1034979"/>
                  <a:gd name="connsiteY79" fmla="*/ 1302222 h 1509906"/>
                  <a:gd name="connsiteX80" fmla="*/ 347274 w 1034979"/>
                  <a:gd name="connsiteY80" fmla="*/ 1307937 h 1509906"/>
                  <a:gd name="connsiteX81" fmla="*/ 330129 w 1034979"/>
                  <a:gd name="connsiteY81" fmla="*/ 1374612 h 1509906"/>
                  <a:gd name="connsiteX82" fmla="*/ 328224 w 1034979"/>
                  <a:gd name="connsiteY82" fmla="*/ 1426047 h 1509906"/>
                  <a:gd name="connsiteX83" fmla="*/ 330129 w 1034979"/>
                  <a:gd name="connsiteY83" fmla="*/ 1450812 h 1509906"/>
                  <a:gd name="connsiteX84" fmla="*/ 332034 w 1034979"/>
                  <a:gd name="connsiteY84" fmla="*/ 1456527 h 1509906"/>
                  <a:gd name="connsiteX85" fmla="*/ 335844 w 1034979"/>
                  <a:gd name="connsiteY85" fmla="*/ 1460337 h 1509906"/>
                  <a:gd name="connsiteX86" fmla="*/ 364419 w 1034979"/>
                  <a:gd name="connsiteY86" fmla="*/ 1506057 h 1509906"/>
                  <a:gd name="connsiteX87" fmla="*/ 387279 w 1034979"/>
                  <a:gd name="connsiteY87" fmla="*/ 1507962 h 1509906"/>
                  <a:gd name="connsiteX88" fmla="*/ 392994 w 1034979"/>
                  <a:gd name="connsiteY88" fmla="*/ 1502247 h 1509906"/>
                  <a:gd name="connsiteX89" fmla="*/ 394899 w 1034979"/>
                  <a:gd name="connsiteY89" fmla="*/ 1490817 h 1509906"/>
                  <a:gd name="connsiteX90" fmla="*/ 396804 w 1034979"/>
                  <a:gd name="connsiteY90" fmla="*/ 1485102 h 1509906"/>
                  <a:gd name="connsiteX91" fmla="*/ 398709 w 1034979"/>
                  <a:gd name="connsiteY91" fmla="*/ 1467957 h 1509906"/>
                  <a:gd name="connsiteX92" fmla="*/ 400614 w 1034979"/>
                  <a:gd name="connsiteY92" fmla="*/ 1454622 h 1509906"/>
                  <a:gd name="connsiteX93" fmla="*/ 404424 w 1034979"/>
                  <a:gd name="connsiteY93" fmla="*/ 1397472 h 1509906"/>
                  <a:gd name="connsiteX94" fmla="*/ 410139 w 1034979"/>
                  <a:gd name="connsiteY94" fmla="*/ 1386042 h 1509906"/>
                  <a:gd name="connsiteX95" fmla="*/ 413949 w 1034979"/>
                  <a:gd name="connsiteY95" fmla="*/ 1372707 h 1509906"/>
                  <a:gd name="connsiteX96" fmla="*/ 415854 w 1034979"/>
                  <a:gd name="connsiteY96" fmla="*/ 1366992 h 1509906"/>
                  <a:gd name="connsiteX97" fmla="*/ 417759 w 1034979"/>
                  <a:gd name="connsiteY97" fmla="*/ 1353657 h 1509906"/>
                  <a:gd name="connsiteX98" fmla="*/ 421569 w 1034979"/>
                  <a:gd name="connsiteY98" fmla="*/ 1342227 h 1509906"/>
                  <a:gd name="connsiteX99" fmla="*/ 427284 w 1034979"/>
                  <a:gd name="connsiteY99" fmla="*/ 1328892 h 1509906"/>
                  <a:gd name="connsiteX100" fmla="*/ 436809 w 1034979"/>
                  <a:gd name="connsiteY100" fmla="*/ 1317462 h 1509906"/>
                  <a:gd name="connsiteX101" fmla="*/ 467289 w 1034979"/>
                  <a:gd name="connsiteY101" fmla="*/ 1258407 h 1509906"/>
                  <a:gd name="connsiteX102" fmla="*/ 535869 w 1034979"/>
                  <a:gd name="connsiteY102" fmla="*/ 1243167 h 1509906"/>
                  <a:gd name="connsiteX103" fmla="*/ 573969 w 1034979"/>
                  <a:gd name="connsiteY103" fmla="*/ 1229832 h 1509906"/>
                  <a:gd name="connsiteX104" fmla="*/ 585399 w 1034979"/>
                  <a:gd name="connsiteY104" fmla="*/ 1226022 h 1509906"/>
                  <a:gd name="connsiteX105" fmla="*/ 720654 w 1034979"/>
                  <a:gd name="connsiteY105" fmla="*/ 1309842 h 1509906"/>
                  <a:gd name="connsiteX106" fmla="*/ 733989 w 1034979"/>
                  <a:gd name="connsiteY106" fmla="*/ 1319367 h 1509906"/>
                  <a:gd name="connsiteX107" fmla="*/ 743514 w 1034979"/>
                  <a:gd name="connsiteY107" fmla="*/ 1321272 h 1509906"/>
                  <a:gd name="connsiteX108" fmla="*/ 749229 w 1034979"/>
                  <a:gd name="connsiteY108" fmla="*/ 1323177 h 1509906"/>
                  <a:gd name="connsiteX109" fmla="*/ 762564 w 1034979"/>
                  <a:gd name="connsiteY109" fmla="*/ 1328892 h 1509906"/>
                  <a:gd name="connsiteX110" fmla="*/ 777804 w 1034979"/>
                  <a:gd name="connsiteY110" fmla="*/ 1326987 h 1509906"/>
                  <a:gd name="connsiteX111" fmla="*/ 789234 w 1034979"/>
                  <a:gd name="connsiteY111" fmla="*/ 1321272 h 1509906"/>
                  <a:gd name="connsiteX112" fmla="*/ 794949 w 1034979"/>
                  <a:gd name="connsiteY112" fmla="*/ 1319367 h 1509906"/>
                  <a:gd name="connsiteX113" fmla="*/ 802569 w 1034979"/>
                  <a:gd name="connsiteY113" fmla="*/ 1302222 h 1509906"/>
                  <a:gd name="connsiteX114" fmla="*/ 800664 w 1034979"/>
                  <a:gd name="connsiteY114" fmla="*/ 1277457 h 1509906"/>
                  <a:gd name="connsiteX115" fmla="*/ 798759 w 1034979"/>
                  <a:gd name="connsiteY115" fmla="*/ 1271742 h 1509906"/>
                  <a:gd name="connsiteX116" fmla="*/ 796854 w 1034979"/>
                  <a:gd name="connsiteY116" fmla="*/ 1264122 h 1509906"/>
                  <a:gd name="connsiteX117" fmla="*/ 783519 w 1034979"/>
                  <a:gd name="connsiteY117" fmla="*/ 1246977 h 1509906"/>
                  <a:gd name="connsiteX118" fmla="*/ 773994 w 1034979"/>
                  <a:gd name="connsiteY118" fmla="*/ 1241262 h 1509906"/>
                  <a:gd name="connsiteX119" fmla="*/ 648264 w 1034979"/>
                  <a:gd name="connsiteY119" fmla="*/ 1149822 h 1509906"/>
                  <a:gd name="connsiteX120" fmla="*/ 644454 w 1034979"/>
                  <a:gd name="connsiteY120" fmla="*/ 1132677 h 1509906"/>
                  <a:gd name="connsiteX121" fmla="*/ 646359 w 1034979"/>
                  <a:gd name="connsiteY121" fmla="*/ 1125057 h 1509906"/>
                  <a:gd name="connsiteX122" fmla="*/ 650169 w 1034979"/>
                  <a:gd name="connsiteY122" fmla="*/ 1107912 h 1509906"/>
                  <a:gd name="connsiteX123" fmla="*/ 653979 w 1034979"/>
                  <a:gd name="connsiteY123" fmla="*/ 1102197 h 1509906"/>
                  <a:gd name="connsiteX124" fmla="*/ 655884 w 1034979"/>
                  <a:gd name="connsiteY124" fmla="*/ 1096482 h 1509906"/>
                  <a:gd name="connsiteX125" fmla="*/ 661599 w 1034979"/>
                  <a:gd name="connsiteY125" fmla="*/ 1094577 h 1509906"/>
                  <a:gd name="connsiteX126" fmla="*/ 671124 w 1034979"/>
                  <a:gd name="connsiteY126" fmla="*/ 1083147 h 1509906"/>
                  <a:gd name="connsiteX127" fmla="*/ 724464 w 1034979"/>
                  <a:gd name="connsiteY127" fmla="*/ 1075527 h 1509906"/>
                  <a:gd name="connsiteX128" fmla="*/ 842574 w 1034979"/>
                  <a:gd name="connsiteY128" fmla="*/ 1077432 h 1509906"/>
                  <a:gd name="connsiteX129" fmla="*/ 871149 w 1034979"/>
                  <a:gd name="connsiteY129" fmla="*/ 1079337 h 1509906"/>
                  <a:gd name="connsiteX130" fmla="*/ 899724 w 1034979"/>
                  <a:gd name="connsiteY130" fmla="*/ 1085052 h 1509906"/>
                  <a:gd name="connsiteX131" fmla="*/ 922584 w 1034979"/>
                  <a:gd name="connsiteY131" fmla="*/ 1088862 h 1509906"/>
                  <a:gd name="connsiteX132" fmla="*/ 951159 w 1034979"/>
                  <a:gd name="connsiteY132" fmla="*/ 1094577 h 1509906"/>
                  <a:gd name="connsiteX133" fmla="*/ 956874 w 1034979"/>
                  <a:gd name="connsiteY133" fmla="*/ 1094577 h 1509906"/>
                  <a:gd name="connsiteX134" fmla="*/ 1002594 w 1034979"/>
                  <a:gd name="connsiteY134" fmla="*/ 1092672 h 1509906"/>
                  <a:gd name="connsiteX135" fmla="*/ 1031169 w 1034979"/>
                  <a:gd name="connsiteY135" fmla="*/ 1085052 h 1509906"/>
                  <a:gd name="connsiteX136" fmla="*/ 1034979 w 1034979"/>
                  <a:gd name="connsiteY136" fmla="*/ 1079337 h 1509906"/>
                  <a:gd name="connsiteX137" fmla="*/ 1033074 w 1034979"/>
                  <a:gd name="connsiteY137" fmla="*/ 1060287 h 1509906"/>
                  <a:gd name="connsiteX138" fmla="*/ 1027359 w 1034979"/>
                  <a:gd name="connsiteY138" fmla="*/ 1056477 h 1509906"/>
                  <a:gd name="connsiteX139" fmla="*/ 1012119 w 1034979"/>
                  <a:gd name="connsiteY139" fmla="*/ 1054572 h 1509906"/>
                  <a:gd name="connsiteX140" fmla="*/ 1006404 w 1034979"/>
                  <a:gd name="connsiteY140" fmla="*/ 1052667 h 1509906"/>
                  <a:gd name="connsiteX141" fmla="*/ 998784 w 1034979"/>
                  <a:gd name="connsiteY141" fmla="*/ 1050762 h 1509906"/>
                  <a:gd name="connsiteX142" fmla="*/ 987354 w 1034979"/>
                  <a:gd name="connsiteY142" fmla="*/ 1043142 h 1509906"/>
                  <a:gd name="connsiteX143" fmla="*/ 975924 w 1034979"/>
                  <a:gd name="connsiteY143" fmla="*/ 1039332 h 1509906"/>
                  <a:gd name="connsiteX144" fmla="*/ 970209 w 1034979"/>
                  <a:gd name="connsiteY144" fmla="*/ 1037427 h 1509906"/>
                  <a:gd name="connsiteX145" fmla="*/ 962589 w 1034979"/>
                  <a:gd name="connsiteY145" fmla="*/ 1035522 h 1509906"/>
                  <a:gd name="connsiteX146" fmla="*/ 956874 w 1034979"/>
                  <a:gd name="connsiteY146" fmla="*/ 1033617 h 1509906"/>
                  <a:gd name="connsiteX147" fmla="*/ 935919 w 1034979"/>
                  <a:gd name="connsiteY147" fmla="*/ 1027902 h 1509906"/>
                  <a:gd name="connsiteX148" fmla="*/ 930204 w 1034979"/>
                  <a:gd name="connsiteY148" fmla="*/ 1025997 h 1509906"/>
                  <a:gd name="connsiteX149" fmla="*/ 825429 w 1034979"/>
                  <a:gd name="connsiteY149" fmla="*/ 1027902 h 1509906"/>
                  <a:gd name="connsiteX150" fmla="*/ 819714 w 1034979"/>
                  <a:gd name="connsiteY150" fmla="*/ 1029807 h 1509906"/>
                  <a:gd name="connsiteX151" fmla="*/ 730179 w 1034979"/>
                  <a:gd name="connsiteY151" fmla="*/ 1031712 h 1509906"/>
                  <a:gd name="connsiteX152" fmla="*/ 716844 w 1034979"/>
                  <a:gd name="connsiteY152" fmla="*/ 1035522 h 1509906"/>
                  <a:gd name="connsiteX153" fmla="*/ 695889 w 1034979"/>
                  <a:gd name="connsiteY153" fmla="*/ 1037427 h 1509906"/>
                  <a:gd name="connsiteX154" fmla="*/ 669219 w 1034979"/>
                  <a:gd name="connsiteY154" fmla="*/ 1039332 h 1509906"/>
                  <a:gd name="connsiteX155" fmla="*/ 669219 w 1034979"/>
                  <a:gd name="connsiteY155" fmla="*/ 1039332 h 1509906"/>
                  <a:gd name="connsiteX156" fmla="*/ 646359 w 1034979"/>
                  <a:gd name="connsiteY156" fmla="*/ 1043142 h 1509906"/>
                  <a:gd name="connsiteX157" fmla="*/ 642549 w 1034979"/>
                  <a:gd name="connsiteY157" fmla="*/ 1031712 h 1509906"/>
                  <a:gd name="connsiteX158" fmla="*/ 640644 w 1034979"/>
                  <a:gd name="connsiteY158" fmla="*/ 1025997 h 1509906"/>
                  <a:gd name="connsiteX159" fmla="*/ 642549 w 1034979"/>
                  <a:gd name="connsiteY159" fmla="*/ 1008852 h 1509906"/>
                  <a:gd name="connsiteX160" fmla="*/ 644454 w 1034979"/>
                  <a:gd name="connsiteY160" fmla="*/ 1003137 h 1509906"/>
                  <a:gd name="connsiteX161" fmla="*/ 661599 w 1034979"/>
                  <a:gd name="connsiteY161" fmla="*/ 993612 h 1509906"/>
                  <a:gd name="connsiteX162" fmla="*/ 673029 w 1034979"/>
                  <a:gd name="connsiteY162" fmla="*/ 985992 h 1509906"/>
                  <a:gd name="connsiteX163" fmla="*/ 674934 w 1034979"/>
                  <a:gd name="connsiteY163" fmla="*/ 980277 h 1509906"/>
                  <a:gd name="connsiteX164" fmla="*/ 680649 w 1034979"/>
                  <a:gd name="connsiteY164" fmla="*/ 978372 h 1509906"/>
                  <a:gd name="connsiteX165" fmla="*/ 686364 w 1034979"/>
                  <a:gd name="connsiteY165" fmla="*/ 974562 h 1509906"/>
                  <a:gd name="connsiteX166" fmla="*/ 695889 w 1034979"/>
                  <a:gd name="connsiteY166" fmla="*/ 965037 h 1509906"/>
                  <a:gd name="connsiteX167" fmla="*/ 705414 w 1034979"/>
                  <a:gd name="connsiteY167" fmla="*/ 953607 h 1509906"/>
                  <a:gd name="connsiteX168" fmla="*/ 716844 w 1034979"/>
                  <a:gd name="connsiteY168" fmla="*/ 945987 h 1509906"/>
                  <a:gd name="connsiteX169" fmla="*/ 732084 w 1034979"/>
                  <a:gd name="connsiteY169" fmla="*/ 932652 h 1509906"/>
                  <a:gd name="connsiteX170" fmla="*/ 741609 w 1034979"/>
                  <a:gd name="connsiteY170" fmla="*/ 921222 h 1509906"/>
                  <a:gd name="connsiteX171" fmla="*/ 753039 w 1034979"/>
                  <a:gd name="connsiteY171" fmla="*/ 911697 h 1509906"/>
                  <a:gd name="connsiteX172" fmla="*/ 758754 w 1034979"/>
                  <a:gd name="connsiteY172" fmla="*/ 900267 h 1509906"/>
                  <a:gd name="connsiteX173" fmla="*/ 760659 w 1034979"/>
                  <a:gd name="connsiteY173" fmla="*/ 894552 h 1509906"/>
                  <a:gd name="connsiteX174" fmla="*/ 766374 w 1034979"/>
                  <a:gd name="connsiteY174" fmla="*/ 883122 h 1509906"/>
                  <a:gd name="connsiteX175" fmla="*/ 764469 w 1034979"/>
                  <a:gd name="connsiteY175" fmla="*/ 867882 h 1509906"/>
                  <a:gd name="connsiteX176" fmla="*/ 758754 w 1034979"/>
                  <a:gd name="connsiteY176" fmla="*/ 865977 h 1509906"/>
                  <a:gd name="connsiteX177" fmla="*/ 737799 w 1034979"/>
                  <a:gd name="connsiteY177" fmla="*/ 867882 h 1509906"/>
                  <a:gd name="connsiteX178" fmla="*/ 732084 w 1034979"/>
                  <a:gd name="connsiteY178" fmla="*/ 871692 h 1509906"/>
                  <a:gd name="connsiteX179" fmla="*/ 720654 w 1034979"/>
                  <a:gd name="connsiteY179" fmla="*/ 875502 h 1509906"/>
                  <a:gd name="connsiteX180" fmla="*/ 716844 w 1034979"/>
                  <a:gd name="connsiteY180" fmla="*/ 881217 h 1509906"/>
                  <a:gd name="connsiteX181" fmla="*/ 711129 w 1034979"/>
                  <a:gd name="connsiteY181" fmla="*/ 883122 h 1509906"/>
                  <a:gd name="connsiteX182" fmla="*/ 705414 w 1034979"/>
                  <a:gd name="connsiteY182" fmla="*/ 886932 h 1509906"/>
                  <a:gd name="connsiteX183" fmla="*/ 699699 w 1034979"/>
                  <a:gd name="connsiteY183" fmla="*/ 892647 h 1509906"/>
                  <a:gd name="connsiteX184" fmla="*/ 692079 w 1034979"/>
                  <a:gd name="connsiteY184" fmla="*/ 896457 h 1509906"/>
                  <a:gd name="connsiteX185" fmla="*/ 650169 w 1034979"/>
                  <a:gd name="connsiteY185" fmla="*/ 925032 h 1509906"/>
                  <a:gd name="connsiteX186" fmla="*/ 636834 w 1034979"/>
                  <a:gd name="connsiteY186" fmla="*/ 936462 h 1509906"/>
                  <a:gd name="connsiteX187" fmla="*/ 627309 w 1034979"/>
                  <a:gd name="connsiteY187" fmla="*/ 953607 h 1509906"/>
                  <a:gd name="connsiteX188" fmla="*/ 602544 w 1034979"/>
                  <a:gd name="connsiteY188" fmla="*/ 959322 h 1509906"/>
                  <a:gd name="connsiteX189" fmla="*/ 589209 w 1034979"/>
                  <a:gd name="connsiteY189" fmla="*/ 963132 h 1509906"/>
                  <a:gd name="connsiteX190" fmla="*/ 573969 w 1034979"/>
                  <a:gd name="connsiteY190" fmla="*/ 961227 h 1509906"/>
                  <a:gd name="connsiteX191" fmla="*/ 562539 w 1034979"/>
                  <a:gd name="connsiteY191" fmla="*/ 957417 h 1509906"/>
                  <a:gd name="connsiteX192" fmla="*/ 551109 w 1034979"/>
                  <a:gd name="connsiteY192" fmla="*/ 953607 h 1509906"/>
                  <a:gd name="connsiteX193" fmla="*/ 539679 w 1034979"/>
                  <a:gd name="connsiteY193" fmla="*/ 949797 h 1509906"/>
                  <a:gd name="connsiteX194" fmla="*/ 533964 w 1034979"/>
                  <a:gd name="connsiteY194" fmla="*/ 947892 h 1509906"/>
                  <a:gd name="connsiteX195" fmla="*/ 528249 w 1034979"/>
                  <a:gd name="connsiteY195" fmla="*/ 944082 h 1509906"/>
                  <a:gd name="connsiteX196" fmla="*/ 516819 w 1034979"/>
                  <a:gd name="connsiteY196" fmla="*/ 938367 h 1509906"/>
                  <a:gd name="connsiteX197" fmla="*/ 509199 w 1034979"/>
                  <a:gd name="connsiteY197" fmla="*/ 926937 h 1509906"/>
                  <a:gd name="connsiteX198" fmla="*/ 505389 w 1034979"/>
                  <a:gd name="connsiteY198" fmla="*/ 905982 h 1509906"/>
                  <a:gd name="connsiteX199" fmla="*/ 507294 w 1034979"/>
                  <a:gd name="connsiteY199" fmla="*/ 841212 h 1509906"/>
                  <a:gd name="connsiteX200" fmla="*/ 503484 w 1034979"/>
                  <a:gd name="connsiteY200" fmla="*/ 351627 h 1509906"/>
                  <a:gd name="connsiteX201" fmla="*/ 499674 w 1034979"/>
                  <a:gd name="connsiteY201" fmla="*/ 60162 h 1509906"/>
                  <a:gd name="connsiteX202" fmla="*/ 490149 w 1034979"/>
                  <a:gd name="connsiteY202" fmla="*/ 33492 h 1509906"/>
                  <a:gd name="connsiteX203" fmla="*/ 488244 w 1034979"/>
                  <a:gd name="connsiteY203" fmla="*/ 27777 h 1509906"/>
                  <a:gd name="connsiteX204" fmla="*/ 484434 w 1034979"/>
                  <a:gd name="connsiteY204" fmla="*/ 22062 h 1509906"/>
                  <a:gd name="connsiteX205" fmla="*/ 478719 w 1034979"/>
                  <a:gd name="connsiteY205" fmla="*/ 10632 h 1509906"/>
                  <a:gd name="connsiteX206" fmla="*/ 473004 w 1034979"/>
                  <a:gd name="connsiteY206" fmla="*/ 6822 h 1509906"/>
                  <a:gd name="connsiteX207" fmla="*/ 469194 w 1034979"/>
                  <a:gd name="connsiteY207" fmla="*/ 1107 h 1509906"/>
                  <a:gd name="connsiteX208" fmla="*/ 429189 w 1034979"/>
                  <a:gd name="connsiteY208" fmla="*/ 4917 h 1509906"/>
                  <a:gd name="connsiteX209" fmla="*/ 421569 w 1034979"/>
                  <a:gd name="connsiteY209" fmla="*/ 16347 h 1509906"/>
                  <a:gd name="connsiteX210" fmla="*/ 417759 w 1034979"/>
                  <a:gd name="connsiteY210" fmla="*/ 22062 h 1509906"/>
                  <a:gd name="connsiteX211" fmla="*/ 419664 w 1034979"/>
                  <a:gd name="connsiteY211" fmla="*/ 54447 h 1509906"/>
                  <a:gd name="connsiteX212" fmla="*/ 423474 w 1034979"/>
                  <a:gd name="connsiteY212" fmla="*/ 65877 h 1509906"/>
                  <a:gd name="connsiteX213" fmla="*/ 425379 w 1034979"/>
                  <a:gd name="connsiteY213" fmla="*/ 71592 h 1509906"/>
                  <a:gd name="connsiteX214" fmla="*/ 425379 w 1034979"/>
                  <a:gd name="connsiteY214" fmla="*/ 77307 h 1509906"/>
                  <a:gd name="connsiteX215" fmla="*/ 429189 w 1034979"/>
                  <a:gd name="connsiteY215" fmla="*/ 231612 h 1509906"/>
                  <a:gd name="connsiteX216" fmla="*/ 440619 w 1034979"/>
                  <a:gd name="connsiteY216" fmla="*/ 414492 h 1509906"/>
                  <a:gd name="connsiteX217" fmla="*/ 425379 w 1034979"/>
                  <a:gd name="connsiteY217" fmla="*/ 711672 h 1509906"/>
                  <a:gd name="connsiteX218" fmla="*/ 425173 w 1034979"/>
                  <a:gd name="connsiteY218" fmla="*/ 765165 h 1509906"/>
                  <a:gd name="connsiteX219" fmla="*/ 421363 w 1034979"/>
                  <a:gd name="connsiteY219" fmla="*/ 844096 h 1509906"/>
                  <a:gd name="connsiteX220" fmla="*/ 425379 w 1034979"/>
                  <a:gd name="connsiteY220" fmla="*/ 894552 h 1509906"/>
                  <a:gd name="connsiteX221" fmla="*/ 423474 w 1034979"/>
                  <a:gd name="connsiteY221" fmla="*/ 921222 h 1509906"/>
                  <a:gd name="connsiteX222" fmla="*/ 417759 w 1034979"/>
                  <a:gd name="connsiteY222" fmla="*/ 923127 h 1509906"/>
                  <a:gd name="connsiteX223" fmla="*/ 412044 w 1034979"/>
                  <a:gd name="connsiteY223" fmla="*/ 926937 h 1509906"/>
                  <a:gd name="connsiteX224" fmla="*/ 421569 w 1034979"/>
                  <a:gd name="connsiteY224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27234 w 1034979"/>
                  <a:gd name="connsiteY56" fmla="*/ 1147917 h 1509906"/>
                  <a:gd name="connsiteX57" fmla="*/ 15804 w 1034979"/>
                  <a:gd name="connsiteY57" fmla="*/ 1153632 h 1509906"/>
                  <a:gd name="connsiteX58" fmla="*/ 6279 w 1034979"/>
                  <a:gd name="connsiteY58" fmla="*/ 1163157 h 1509906"/>
                  <a:gd name="connsiteX59" fmla="*/ 4374 w 1034979"/>
                  <a:gd name="connsiteY59" fmla="*/ 1168872 h 1509906"/>
                  <a:gd name="connsiteX60" fmla="*/ 564 w 1034979"/>
                  <a:gd name="connsiteY60" fmla="*/ 1174587 h 1509906"/>
                  <a:gd name="connsiteX61" fmla="*/ 6279 w 1034979"/>
                  <a:gd name="connsiteY61" fmla="*/ 1206972 h 1509906"/>
                  <a:gd name="connsiteX62" fmla="*/ 11994 w 1034979"/>
                  <a:gd name="connsiteY62" fmla="*/ 1210782 h 1509906"/>
                  <a:gd name="connsiteX63" fmla="*/ 17709 w 1034979"/>
                  <a:gd name="connsiteY63" fmla="*/ 1212687 h 1509906"/>
                  <a:gd name="connsiteX64" fmla="*/ 145344 w 1034979"/>
                  <a:gd name="connsiteY64" fmla="*/ 1210782 h 1509906"/>
                  <a:gd name="connsiteX65" fmla="*/ 152964 w 1034979"/>
                  <a:gd name="connsiteY65" fmla="*/ 1208877 h 1509906"/>
                  <a:gd name="connsiteX66" fmla="*/ 303459 w 1034979"/>
                  <a:gd name="connsiteY66" fmla="*/ 1203162 h 1509906"/>
                  <a:gd name="connsiteX67" fmla="*/ 318699 w 1034979"/>
                  <a:gd name="connsiteY67" fmla="*/ 1210782 h 1509906"/>
                  <a:gd name="connsiteX68" fmla="*/ 330129 w 1034979"/>
                  <a:gd name="connsiteY68" fmla="*/ 1216497 h 1509906"/>
                  <a:gd name="connsiteX69" fmla="*/ 333939 w 1034979"/>
                  <a:gd name="connsiteY69" fmla="*/ 1222212 h 1509906"/>
                  <a:gd name="connsiteX70" fmla="*/ 339654 w 1034979"/>
                  <a:gd name="connsiteY70" fmla="*/ 1224117 h 1509906"/>
                  <a:gd name="connsiteX71" fmla="*/ 351084 w 1034979"/>
                  <a:gd name="connsiteY71" fmla="*/ 1231737 h 1509906"/>
                  <a:gd name="connsiteX72" fmla="*/ 356799 w 1034979"/>
                  <a:gd name="connsiteY72" fmla="*/ 1235547 h 1509906"/>
                  <a:gd name="connsiteX73" fmla="*/ 360609 w 1034979"/>
                  <a:gd name="connsiteY73" fmla="*/ 1241262 h 1509906"/>
                  <a:gd name="connsiteX74" fmla="*/ 366324 w 1034979"/>
                  <a:gd name="connsiteY74" fmla="*/ 1252692 h 1509906"/>
                  <a:gd name="connsiteX75" fmla="*/ 362514 w 1034979"/>
                  <a:gd name="connsiteY75" fmla="*/ 1279362 h 1509906"/>
                  <a:gd name="connsiteX76" fmla="*/ 358704 w 1034979"/>
                  <a:gd name="connsiteY76" fmla="*/ 1285077 h 1509906"/>
                  <a:gd name="connsiteX77" fmla="*/ 356799 w 1034979"/>
                  <a:gd name="connsiteY77" fmla="*/ 1290792 h 1509906"/>
                  <a:gd name="connsiteX78" fmla="*/ 352989 w 1034979"/>
                  <a:gd name="connsiteY78" fmla="*/ 1296507 h 1509906"/>
                  <a:gd name="connsiteX79" fmla="*/ 351084 w 1034979"/>
                  <a:gd name="connsiteY79" fmla="*/ 1302222 h 1509906"/>
                  <a:gd name="connsiteX80" fmla="*/ 347274 w 1034979"/>
                  <a:gd name="connsiteY80" fmla="*/ 1307937 h 1509906"/>
                  <a:gd name="connsiteX81" fmla="*/ 330129 w 1034979"/>
                  <a:gd name="connsiteY81" fmla="*/ 1374612 h 1509906"/>
                  <a:gd name="connsiteX82" fmla="*/ 328224 w 1034979"/>
                  <a:gd name="connsiteY82" fmla="*/ 1426047 h 1509906"/>
                  <a:gd name="connsiteX83" fmla="*/ 330129 w 1034979"/>
                  <a:gd name="connsiteY83" fmla="*/ 1450812 h 1509906"/>
                  <a:gd name="connsiteX84" fmla="*/ 332034 w 1034979"/>
                  <a:gd name="connsiteY84" fmla="*/ 1456527 h 1509906"/>
                  <a:gd name="connsiteX85" fmla="*/ 335844 w 1034979"/>
                  <a:gd name="connsiteY85" fmla="*/ 1460337 h 1509906"/>
                  <a:gd name="connsiteX86" fmla="*/ 364419 w 1034979"/>
                  <a:gd name="connsiteY86" fmla="*/ 1506057 h 1509906"/>
                  <a:gd name="connsiteX87" fmla="*/ 387279 w 1034979"/>
                  <a:gd name="connsiteY87" fmla="*/ 1507962 h 1509906"/>
                  <a:gd name="connsiteX88" fmla="*/ 392994 w 1034979"/>
                  <a:gd name="connsiteY88" fmla="*/ 1502247 h 1509906"/>
                  <a:gd name="connsiteX89" fmla="*/ 394899 w 1034979"/>
                  <a:gd name="connsiteY89" fmla="*/ 1490817 h 1509906"/>
                  <a:gd name="connsiteX90" fmla="*/ 396804 w 1034979"/>
                  <a:gd name="connsiteY90" fmla="*/ 1485102 h 1509906"/>
                  <a:gd name="connsiteX91" fmla="*/ 398709 w 1034979"/>
                  <a:gd name="connsiteY91" fmla="*/ 1467957 h 1509906"/>
                  <a:gd name="connsiteX92" fmla="*/ 400614 w 1034979"/>
                  <a:gd name="connsiteY92" fmla="*/ 1454622 h 1509906"/>
                  <a:gd name="connsiteX93" fmla="*/ 404424 w 1034979"/>
                  <a:gd name="connsiteY93" fmla="*/ 1397472 h 1509906"/>
                  <a:gd name="connsiteX94" fmla="*/ 410139 w 1034979"/>
                  <a:gd name="connsiteY94" fmla="*/ 1386042 h 1509906"/>
                  <a:gd name="connsiteX95" fmla="*/ 413949 w 1034979"/>
                  <a:gd name="connsiteY95" fmla="*/ 1372707 h 1509906"/>
                  <a:gd name="connsiteX96" fmla="*/ 415854 w 1034979"/>
                  <a:gd name="connsiteY96" fmla="*/ 1366992 h 1509906"/>
                  <a:gd name="connsiteX97" fmla="*/ 417759 w 1034979"/>
                  <a:gd name="connsiteY97" fmla="*/ 1353657 h 1509906"/>
                  <a:gd name="connsiteX98" fmla="*/ 421569 w 1034979"/>
                  <a:gd name="connsiteY98" fmla="*/ 1342227 h 1509906"/>
                  <a:gd name="connsiteX99" fmla="*/ 427284 w 1034979"/>
                  <a:gd name="connsiteY99" fmla="*/ 1328892 h 1509906"/>
                  <a:gd name="connsiteX100" fmla="*/ 436809 w 1034979"/>
                  <a:gd name="connsiteY100" fmla="*/ 1317462 h 1509906"/>
                  <a:gd name="connsiteX101" fmla="*/ 467289 w 1034979"/>
                  <a:gd name="connsiteY101" fmla="*/ 1258407 h 1509906"/>
                  <a:gd name="connsiteX102" fmla="*/ 528455 w 1034979"/>
                  <a:gd name="connsiteY102" fmla="*/ 1245638 h 1509906"/>
                  <a:gd name="connsiteX103" fmla="*/ 573969 w 1034979"/>
                  <a:gd name="connsiteY103" fmla="*/ 1229832 h 1509906"/>
                  <a:gd name="connsiteX104" fmla="*/ 585399 w 1034979"/>
                  <a:gd name="connsiteY104" fmla="*/ 1226022 h 1509906"/>
                  <a:gd name="connsiteX105" fmla="*/ 720654 w 1034979"/>
                  <a:gd name="connsiteY105" fmla="*/ 1309842 h 1509906"/>
                  <a:gd name="connsiteX106" fmla="*/ 733989 w 1034979"/>
                  <a:gd name="connsiteY106" fmla="*/ 1319367 h 1509906"/>
                  <a:gd name="connsiteX107" fmla="*/ 743514 w 1034979"/>
                  <a:gd name="connsiteY107" fmla="*/ 1321272 h 1509906"/>
                  <a:gd name="connsiteX108" fmla="*/ 749229 w 1034979"/>
                  <a:gd name="connsiteY108" fmla="*/ 1323177 h 1509906"/>
                  <a:gd name="connsiteX109" fmla="*/ 762564 w 1034979"/>
                  <a:gd name="connsiteY109" fmla="*/ 1328892 h 1509906"/>
                  <a:gd name="connsiteX110" fmla="*/ 777804 w 1034979"/>
                  <a:gd name="connsiteY110" fmla="*/ 1326987 h 1509906"/>
                  <a:gd name="connsiteX111" fmla="*/ 789234 w 1034979"/>
                  <a:gd name="connsiteY111" fmla="*/ 1321272 h 1509906"/>
                  <a:gd name="connsiteX112" fmla="*/ 794949 w 1034979"/>
                  <a:gd name="connsiteY112" fmla="*/ 1319367 h 1509906"/>
                  <a:gd name="connsiteX113" fmla="*/ 802569 w 1034979"/>
                  <a:gd name="connsiteY113" fmla="*/ 1302222 h 1509906"/>
                  <a:gd name="connsiteX114" fmla="*/ 800664 w 1034979"/>
                  <a:gd name="connsiteY114" fmla="*/ 1277457 h 1509906"/>
                  <a:gd name="connsiteX115" fmla="*/ 798759 w 1034979"/>
                  <a:gd name="connsiteY115" fmla="*/ 1271742 h 1509906"/>
                  <a:gd name="connsiteX116" fmla="*/ 796854 w 1034979"/>
                  <a:gd name="connsiteY116" fmla="*/ 1264122 h 1509906"/>
                  <a:gd name="connsiteX117" fmla="*/ 783519 w 1034979"/>
                  <a:gd name="connsiteY117" fmla="*/ 1246977 h 1509906"/>
                  <a:gd name="connsiteX118" fmla="*/ 773994 w 1034979"/>
                  <a:gd name="connsiteY118" fmla="*/ 1241262 h 1509906"/>
                  <a:gd name="connsiteX119" fmla="*/ 648264 w 1034979"/>
                  <a:gd name="connsiteY119" fmla="*/ 1149822 h 1509906"/>
                  <a:gd name="connsiteX120" fmla="*/ 644454 w 1034979"/>
                  <a:gd name="connsiteY120" fmla="*/ 1132677 h 1509906"/>
                  <a:gd name="connsiteX121" fmla="*/ 646359 w 1034979"/>
                  <a:gd name="connsiteY121" fmla="*/ 1125057 h 1509906"/>
                  <a:gd name="connsiteX122" fmla="*/ 650169 w 1034979"/>
                  <a:gd name="connsiteY122" fmla="*/ 1107912 h 1509906"/>
                  <a:gd name="connsiteX123" fmla="*/ 653979 w 1034979"/>
                  <a:gd name="connsiteY123" fmla="*/ 1102197 h 1509906"/>
                  <a:gd name="connsiteX124" fmla="*/ 655884 w 1034979"/>
                  <a:gd name="connsiteY124" fmla="*/ 1096482 h 1509906"/>
                  <a:gd name="connsiteX125" fmla="*/ 661599 w 1034979"/>
                  <a:gd name="connsiteY125" fmla="*/ 1094577 h 1509906"/>
                  <a:gd name="connsiteX126" fmla="*/ 671124 w 1034979"/>
                  <a:gd name="connsiteY126" fmla="*/ 1083147 h 1509906"/>
                  <a:gd name="connsiteX127" fmla="*/ 724464 w 1034979"/>
                  <a:gd name="connsiteY127" fmla="*/ 1075527 h 1509906"/>
                  <a:gd name="connsiteX128" fmla="*/ 842574 w 1034979"/>
                  <a:gd name="connsiteY128" fmla="*/ 1077432 h 1509906"/>
                  <a:gd name="connsiteX129" fmla="*/ 871149 w 1034979"/>
                  <a:gd name="connsiteY129" fmla="*/ 1079337 h 1509906"/>
                  <a:gd name="connsiteX130" fmla="*/ 899724 w 1034979"/>
                  <a:gd name="connsiteY130" fmla="*/ 1085052 h 1509906"/>
                  <a:gd name="connsiteX131" fmla="*/ 922584 w 1034979"/>
                  <a:gd name="connsiteY131" fmla="*/ 1088862 h 1509906"/>
                  <a:gd name="connsiteX132" fmla="*/ 951159 w 1034979"/>
                  <a:gd name="connsiteY132" fmla="*/ 1094577 h 1509906"/>
                  <a:gd name="connsiteX133" fmla="*/ 956874 w 1034979"/>
                  <a:gd name="connsiteY133" fmla="*/ 1094577 h 1509906"/>
                  <a:gd name="connsiteX134" fmla="*/ 1002594 w 1034979"/>
                  <a:gd name="connsiteY134" fmla="*/ 1092672 h 1509906"/>
                  <a:gd name="connsiteX135" fmla="*/ 1031169 w 1034979"/>
                  <a:gd name="connsiteY135" fmla="*/ 1085052 h 1509906"/>
                  <a:gd name="connsiteX136" fmla="*/ 1034979 w 1034979"/>
                  <a:gd name="connsiteY136" fmla="*/ 1079337 h 1509906"/>
                  <a:gd name="connsiteX137" fmla="*/ 1033074 w 1034979"/>
                  <a:gd name="connsiteY137" fmla="*/ 1060287 h 1509906"/>
                  <a:gd name="connsiteX138" fmla="*/ 1027359 w 1034979"/>
                  <a:gd name="connsiteY138" fmla="*/ 1056477 h 1509906"/>
                  <a:gd name="connsiteX139" fmla="*/ 1012119 w 1034979"/>
                  <a:gd name="connsiteY139" fmla="*/ 1054572 h 1509906"/>
                  <a:gd name="connsiteX140" fmla="*/ 1006404 w 1034979"/>
                  <a:gd name="connsiteY140" fmla="*/ 1052667 h 1509906"/>
                  <a:gd name="connsiteX141" fmla="*/ 998784 w 1034979"/>
                  <a:gd name="connsiteY141" fmla="*/ 1050762 h 1509906"/>
                  <a:gd name="connsiteX142" fmla="*/ 987354 w 1034979"/>
                  <a:gd name="connsiteY142" fmla="*/ 1043142 h 1509906"/>
                  <a:gd name="connsiteX143" fmla="*/ 975924 w 1034979"/>
                  <a:gd name="connsiteY143" fmla="*/ 1039332 h 1509906"/>
                  <a:gd name="connsiteX144" fmla="*/ 970209 w 1034979"/>
                  <a:gd name="connsiteY144" fmla="*/ 1037427 h 1509906"/>
                  <a:gd name="connsiteX145" fmla="*/ 962589 w 1034979"/>
                  <a:gd name="connsiteY145" fmla="*/ 1035522 h 1509906"/>
                  <a:gd name="connsiteX146" fmla="*/ 956874 w 1034979"/>
                  <a:gd name="connsiteY146" fmla="*/ 1033617 h 1509906"/>
                  <a:gd name="connsiteX147" fmla="*/ 935919 w 1034979"/>
                  <a:gd name="connsiteY147" fmla="*/ 1027902 h 1509906"/>
                  <a:gd name="connsiteX148" fmla="*/ 930204 w 1034979"/>
                  <a:gd name="connsiteY148" fmla="*/ 1025997 h 1509906"/>
                  <a:gd name="connsiteX149" fmla="*/ 825429 w 1034979"/>
                  <a:gd name="connsiteY149" fmla="*/ 1027902 h 1509906"/>
                  <a:gd name="connsiteX150" fmla="*/ 819714 w 1034979"/>
                  <a:gd name="connsiteY150" fmla="*/ 1029807 h 1509906"/>
                  <a:gd name="connsiteX151" fmla="*/ 730179 w 1034979"/>
                  <a:gd name="connsiteY151" fmla="*/ 1031712 h 1509906"/>
                  <a:gd name="connsiteX152" fmla="*/ 716844 w 1034979"/>
                  <a:gd name="connsiteY152" fmla="*/ 1035522 h 1509906"/>
                  <a:gd name="connsiteX153" fmla="*/ 695889 w 1034979"/>
                  <a:gd name="connsiteY153" fmla="*/ 1037427 h 1509906"/>
                  <a:gd name="connsiteX154" fmla="*/ 669219 w 1034979"/>
                  <a:gd name="connsiteY154" fmla="*/ 1039332 h 1509906"/>
                  <a:gd name="connsiteX155" fmla="*/ 669219 w 1034979"/>
                  <a:gd name="connsiteY155" fmla="*/ 1039332 h 1509906"/>
                  <a:gd name="connsiteX156" fmla="*/ 646359 w 1034979"/>
                  <a:gd name="connsiteY156" fmla="*/ 1043142 h 1509906"/>
                  <a:gd name="connsiteX157" fmla="*/ 642549 w 1034979"/>
                  <a:gd name="connsiteY157" fmla="*/ 1031712 h 1509906"/>
                  <a:gd name="connsiteX158" fmla="*/ 640644 w 1034979"/>
                  <a:gd name="connsiteY158" fmla="*/ 1025997 h 1509906"/>
                  <a:gd name="connsiteX159" fmla="*/ 642549 w 1034979"/>
                  <a:gd name="connsiteY159" fmla="*/ 1008852 h 1509906"/>
                  <a:gd name="connsiteX160" fmla="*/ 644454 w 1034979"/>
                  <a:gd name="connsiteY160" fmla="*/ 1003137 h 1509906"/>
                  <a:gd name="connsiteX161" fmla="*/ 661599 w 1034979"/>
                  <a:gd name="connsiteY161" fmla="*/ 993612 h 1509906"/>
                  <a:gd name="connsiteX162" fmla="*/ 673029 w 1034979"/>
                  <a:gd name="connsiteY162" fmla="*/ 985992 h 1509906"/>
                  <a:gd name="connsiteX163" fmla="*/ 674934 w 1034979"/>
                  <a:gd name="connsiteY163" fmla="*/ 980277 h 1509906"/>
                  <a:gd name="connsiteX164" fmla="*/ 680649 w 1034979"/>
                  <a:gd name="connsiteY164" fmla="*/ 978372 h 1509906"/>
                  <a:gd name="connsiteX165" fmla="*/ 686364 w 1034979"/>
                  <a:gd name="connsiteY165" fmla="*/ 974562 h 1509906"/>
                  <a:gd name="connsiteX166" fmla="*/ 695889 w 1034979"/>
                  <a:gd name="connsiteY166" fmla="*/ 965037 h 1509906"/>
                  <a:gd name="connsiteX167" fmla="*/ 705414 w 1034979"/>
                  <a:gd name="connsiteY167" fmla="*/ 953607 h 1509906"/>
                  <a:gd name="connsiteX168" fmla="*/ 716844 w 1034979"/>
                  <a:gd name="connsiteY168" fmla="*/ 945987 h 1509906"/>
                  <a:gd name="connsiteX169" fmla="*/ 732084 w 1034979"/>
                  <a:gd name="connsiteY169" fmla="*/ 932652 h 1509906"/>
                  <a:gd name="connsiteX170" fmla="*/ 741609 w 1034979"/>
                  <a:gd name="connsiteY170" fmla="*/ 921222 h 1509906"/>
                  <a:gd name="connsiteX171" fmla="*/ 753039 w 1034979"/>
                  <a:gd name="connsiteY171" fmla="*/ 911697 h 1509906"/>
                  <a:gd name="connsiteX172" fmla="*/ 758754 w 1034979"/>
                  <a:gd name="connsiteY172" fmla="*/ 900267 h 1509906"/>
                  <a:gd name="connsiteX173" fmla="*/ 760659 w 1034979"/>
                  <a:gd name="connsiteY173" fmla="*/ 894552 h 1509906"/>
                  <a:gd name="connsiteX174" fmla="*/ 766374 w 1034979"/>
                  <a:gd name="connsiteY174" fmla="*/ 883122 h 1509906"/>
                  <a:gd name="connsiteX175" fmla="*/ 764469 w 1034979"/>
                  <a:gd name="connsiteY175" fmla="*/ 867882 h 1509906"/>
                  <a:gd name="connsiteX176" fmla="*/ 758754 w 1034979"/>
                  <a:gd name="connsiteY176" fmla="*/ 865977 h 1509906"/>
                  <a:gd name="connsiteX177" fmla="*/ 737799 w 1034979"/>
                  <a:gd name="connsiteY177" fmla="*/ 867882 h 1509906"/>
                  <a:gd name="connsiteX178" fmla="*/ 732084 w 1034979"/>
                  <a:gd name="connsiteY178" fmla="*/ 871692 h 1509906"/>
                  <a:gd name="connsiteX179" fmla="*/ 720654 w 1034979"/>
                  <a:gd name="connsiteY179" fmla="*/ 875502 h 1509906"/>
                  <a:gd name="connsiteX180" fmla="*/ 716844 w 1034979"/>
                  <a:gd name="connsiteY180" fmla="*/ 881217 h 1509906"/>
                  <a:gd name="connsiteX181" fmla="*/ 711129 w 1034979"/>
                  <a:gd name="connsiteY181" fmla="*/ 883122 h 1509906"/>
                  <a:gd name="connsiteX182" fmla="*/ 705414 w 1034979"/>
                  <a:gd name="connsiteY182" fmla="*/ 886932 h 1509906"/>
                  <a:gd name="connsiteX183" fmla="*/ 699699 w 1034979"/>
                  <a:gd name="connsiteY183" fmla="*/ 892647 h 1509906"/>
                  <a:gd name="connsiteX184" fmla="*/ 692079 w 1034979"/>
                  <a:gd name="connsiteY184" fmla="*/ 896457 h 1509906"/>
                  <a:gd name="connsiteX185" fmla="*/ 650169 w 1034979"/>
                  <a:gd name="connsiteY185" fmla="*/ 925032 h 1509906"/>
                  <a:gd name="connsiteX186" fmla="*/ 636834 w 1034979"/>
                  <a:gd name="connsiteY186" fmla="*/ 936462 h 1509906"/>
                  <a:gd name="connsiteX187" fmla="*/ 627309 w 1034979"/>
                  <a:gd name="connsiteY187" fmla="*/ 953607 h 1509906"/>
                  <a:gd name="connsiteX188" fmla="*/ 602544 w 1034979"/>
                  <a:gd name="connsiteY188" fmla="*/ 959322 h 1509906"/>
                  <a:gd name="connsiteX189" fmla="*/ 589209 w 1034979"/>
                  <a:gd name="connsiteY189" fmla="*/ 963132 h 1509906"/>
                  <a:gd name="connsiteX190" fmla="*/ 573969 w 1034979"/>
                  <a:gd name="connsiteY190" fmla="*/ 961227 h 1509906"/>
                  <a:gd name="connsiteX191" fmla="*/ 562539 w 1034979"/>
                  <a:gd name="connsiteY191" fmla="*/ 957417 h 1509906"/>
                  <a:gd name="connsiteX192" fmla="*/ 551109 w 1034979"/>
                  <a:gd name="connsiteY192" fmla="*/ 953607 h 1509906"/>
                  <a:gd name="connsiteX193" fmla="*/ 539679 w 1034979"/>
                  <a:gd name="connsiteY193" fmla="*/ 949797 h 1509906"/>
                  <a:gd name="connsiteX194" fmla="*/ 533964 w 1034979"/>
                  <a:gd name="connsiteY194" fmla="*/ 947892 h 1509906"/>
                  <a:gd name="connsiteX195" fmla="*/ 528249 w 1034979"/>
                  <a:gd name="connsiteY195" fmla="*/ 944082 h 1509906"/>
                  <a:gd name="connsiteX196" fmla="*/ 516819 w 1034979"/>
                  <a:gd name="connsiteY196" fmla="*/ 938367 h 1509906"/>
                  <a:gd name="connsiteX197" fmla="*/ 509199 w 1034979"/>
                  <a:gd name="connsiteY197" fmla="*/ 926937 h 1509906"/>
                  <a:gd name="connsiteX198" fmla="*/ 505389 w 1034979"/>
                  <a:gd name="connsiteY198" fmla="*/ 905982 h 1509906"/>
                  <a:gd name="connsiteX199" fmla="*/ 507294 w 1034979"/>
                  <a:gd name="connsiteY199" fmla="*/ 841212 h 1509906"/>
                  <a:gd name="connsiteX200" fmla="*/ 503484 w 1034979"/>
                  <a:gd name="connsiteY200" fmla="*/ 351627 h 1509906"/>
                  <a:gd name="connsiteX201" fmla="*/ 499674 w 1034979"/>
                  <a:gd name="connsiteY201" fmla="*/ 60162 h 1509906"/>
                  <a:gd name="connsiteX202" fmla="*/ 490149 w 1034979"/>
                  <a:gd name="connsiteY202" fmla="*/ 33492 h 1509906"/>
                  <a:gd name="connsiteX203" fmla="*/ 488244 w 1034979"/>
                  <a:gd name="connsiteY203" fmla="*/ 27777 h 1509906"/>
                  <a:gd name="connsiteX204" fmla="*/ 484434 w 1034979"/>
                  <a:gd name="connsiteY204" fmla="*/ 22062 h 1509906"/>
                  <a:gd name="connsiteX205" fmla="*/ 478719 w 1034979"/>
                  <a:gd name="connsiteY205" fmla="*/ 10632 h 1509906"/>
                  <a:gd name="connsiteX206" fmla="*/ 473004 w 1034979"/>
                  <a:gd name="connsiteY206" fmla="*/ 6822 h 1509906"/>
                  <a:gd name="connsiteX207" fmla="*/ 469194 w 1034979"/>
                  <a:gd name="connsiteY207" fmla="*/ 1107 h 1509906"/>
                  <a:gd name="connsiteX208" fmla="*/ 429189 w 1034979"/>
                  <a:gd name="connsiteY208" fmla="*/ 4917 h 1509906"/>
                  <a:gd name="connsiteX209" fmla="*/ 421569 w 1034979"/>
                  <a:gd name="connsiteY209" fmla="*/ 16347 h 1509906"/>
                  <a:gd name="connsiteX210" fmla="*/ 417759 w 1034979"/>
                  <a:gd name="connsiteY210" fmla="*/ 22062 h 1509906"/>
                  <a:gd name="connsiteX211" fmla="*/ 419664 w 1034979"/>
                  <a:gd name="connsiteY211" fmla="*/ 54447 h 1509906"/>
                  <a:gd name="connsiteX212" fmla="*/ 423474 w 1034979"/>
                  <a:gd name="connsiteY212" fmla="*/ 65877 h 1509906"/>
                  <a:gd name="connsiteX213" fmla="*/ 425379 w 1034979"/>
                  <a:gd name="connsiteY213" fmla="*/ 71592 h 1509906"/>
                  <a:gd name="connsiteX214" fmla="*/ 425379 w 1034979"/>
                  <a:gd name="connsiteY214" fmla="*/ 77307 h 1509906"/>
                  <a:gd name="connsiteX215" fmla="*/ 429189 w 1034979"/>
                  <a:gd name="connsiteY215" fmla="*/ 231612 h 1509906"/>
                  <a:gd name="connsiteX216" fmla="*/ 440619 w 1034979"/>
                  <a:gd name="connsiteY216" fmla="*/ 414492 h 1509906"/>
                  <a:gd name="connsiteX217" fmla="*/ 425379 w 1034979"/>
                  <a:gd name="connsiteY217" fmla="*/ 711672 h 1509906"/>
                  <a:gd name="connsiteX218" fmla="*/ 425173 w 1034979"/>
                  <a:gd name="connsiteY218" fmla="*/ 765165 h 1509906"/>
                  <a:gd name="connsiteX219" fmla="*/ 421363 w 1034979"/>
                  <a:gd name="connsiteY219" fmla="*/ 844096 h 1509906"/>
                  <a:gd name="connsiteX220" fmla="*/ 425379 w 1034979"/>
                  <a:gd name="connsiteY220" fmla="*/ 894552 h 1509906"/>
                  <a:gd name="connsiteX221" fmla="*/ 423474 w 1034979"/>
                  <a:gd name="connsiteY221" fmla="*/ 921222 h 1509906"/>
                  <a:gd name="connsiteX222" fmla="*/ 417759 w 1034979"/>
                  <a:gd name="connsiteY222" fmla="*/ 923127 h 1509906"/>
                  <a:gd name="connsiteX223" fmla="*/ 412044 w 1034979"/>
                  <a:gd name="connsiteY223" fmla="*/ 926937 h 1509906"/>
                  <a:gd name="connsiteX224" fmla="*/ 421569 w 1034979"/>
                  <a:gd name="connsiteY224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35819 w 1034979"/>
                  <a:gd name="connsiteY36" fmla="*/ 966942 h 1509906"/>
                  <a:gd name="connsiteX37" fmla="*/ 143439 w 1034979"/>
                  <a:gd name="connsiteY37" fmla="*/ 968847 h 1509906"/>
                  <a:gd name="connsiteX38" fmla="*/ 166299 w 1034979"/>
                  <a:gd name="connsiteY38" fmla="*/ 972657 h 1509906"/>
                  <a:gd name="connsiteX39" fmla="*/ 191064 w 1034979"/>
                  <a:gd name="connsiteY39" fmla="*/ 978372 h 1509906"/>
                  <a:gd name="connsiteX40" fmla="*/ 208209 w 1034979"/>
                  <a:gd name="connsiteY40" fmla="*/ 984087 h 1509906"/>
                  <a:gd name="connsiteX41" fmla="*/ 213924 w 1034979"/>
                  <a:gd name="connsiteY41" fmla="*/ 985992 h 1509906"/>
                  <a:gd name="connsiteX42" fmla="*/ 229164 w 1034979"/>
                  <a:gd name="connsiteY42" fmla="*/ 989802 h 1509906"/>
                  <a:gd name="connsiteX43" fmla="*/ 248214 w 1034979"/>
                  <a:gd name="connsiteY43" fmla="*/ 995517 h 1509906"/>
                  <a:gd name="connsiteX44" fmla="*/ 253929 w 1034979"/>
                  <a:gd name="connsiteY44" fmla="*/ 999327 h 1509906"/>
                  <a:gd name="connsiteX45" fmla="*/ 267264 w 1034979"/>
                  <a:gd name="connsiteY45" fmla="*/ 1014567 h 1509906"/>
                  <a:gd name="connsiteX46" fmla="*/ 272979 w 1034979"/>
                  <a:gd name="connsiteY46" fmla="*/ 1033617 h 1509906"/>
                  <a:gd name="connsiteX47" fmla="*/ 274884 w 1034979"/>
                  <a:gd name="connsiteY47" fmla="*/ 1039332 h 1509906"/>
                  <a:gd name="connsiteX48" fmla="*/ 276789 w 1034979"/>
                  <a:gd name="connsiteY48" fmla="*/ 1045047 h 1509906"/>
                  <a:gd name="connsiteX49" fmla="*/ 278694 w 1034979"/>
                  <a:gd name="connsiteY49" fmla="*/ 1069812 h 1509906"/>
                  <a:gd name="connsiteX50" fmla="*/ 280599 w 1034979"/>
                  <a:gd name="connsiteY50" fmla="*/ 1075527 h 1509906"/>
                  <a:gd name="connsiteX51" fmla="*/ 278694 w 1034979"/>
                  <a:gd name="connsiteY51" fmla="*/ 1094577 h 1509906"/>
                  <a:gd name="connsiteX52" fmla="*/ 276789 w 1034979"/>
                  <a:gd name="connsiteY52" fmla="*/ 1104102 h 1509906"/>
                  <a:gd name="connsiteX53" fmla="*/ 263454 w 1034979"/>
                  <a:gd name="connsiteY53" fmla="*/ 1117437 h 1509906"/>
                  <a:gd name="connsiteX54" fmla="*/ 252024 w 1034979"/>
                  <a:gd name="connsiteY54" fmla="*/ 1125057 h 1509906"/>
                  <a:gd name="connsiteX55" fmla="*/ 240594 w 1034979"/>
                  <a:gd name="connsiteY55" fmla="*/ 1128867 h 1509906"/>
                  <a:gd name="connsiteX56" fmla="*/ 27234 w 1034979"/>
                  <a:gd name="connsiteY56" fmla="*/ 1147917 h 1509906"/>
                  <a:gd name="connsiteX57" fmla="*/ 15804 w 1034979"/>
                  <a:gd name="connsiteY57" fmla="*/ 1153632 h 1509906"/>
                  <a:gd name="connsiteX58" fmla="*/ 6279 w 1034979"/>
                  <a:gd name="connsiteY58" fmla="*/ 1163157 h 1509906"/>
                  <a:gd name="connsiteX59" fmla="*/ 4374 w 1034979"/>
                  <a:gd name="connsiteY59" fmla="*/ 1168872 h 1509906"/>
                  <a:gd name="connsiteX60" fmla="*/ 564 w 1034979"/>
                  <a:gd name="connsiteY60" fmla="*/ 1174587 h 1509906"/>
                  <a:gd name="connsiteX61" fmla="*/ 6279 w 1034979"/>
                  <a:gd name="connsiteY61" fmla="*/ 1206972 h 1509906"/>
                  <a:gd name="connsiteX62" fmla="*/ 11994 w 1034979"/>
                  <a:gd name="connsiteY62" fmla="*/ 1210782 h 1509906"/>
                  <a:gd name="connsiteX63" fmla="*/ 17709 w 1034979"/>
                  <a:gd name="connsiteY63" fmla="*/ 1212687 h 1509906"/>
                  <a:gd name="connsiteX64" fmla="*/ 145344 w 1034979"/>
                  <a:gd name="connsiteY64" fmla="*/ 1210782 h 1509906"/>
                  <a:gd name="connsiteX65" fmla="*/ 152964 w 1034979"/>
                  <a:gd name="connsiteY65" fmla="*/ 1208877 h 1509906"/>
                  <a:gd name="connsiteX66" fmla="*/ 303459 w 1034979"/>
                  <a:gd name="connsiteY66" fmla="*/ 1203162 h 1509906"/>
                  <a:gd name="connsiteX67" fmla="*/ 318699 w 1034979"/>
                  <a:gd name="connsiteY67" fmla="*/ 1210782 h 1509906"/>
                  <a:gd name="connsiteX68" fmla="*/ 330129 w 1034979"/>
                  <a:gd name="connsiteY68" fmla="*/ 1216497 h 1509906"/>
                  <a:gd name="connsiteX69" fmla="*/ 333939 w 1034979"/>
                  <a:gd name="connsiteY69" fmla="*/ 1222212 h 1509906"/>
                  <a:gd name="connsiteX70" fmla="*/ 339654 w 1034979"/>
                  <a:gd name="connsiteY70" fmla="*/ 1224117 h 1509906"/>
                  <a:gd name="connsiteX71" fmla="*/ 351084 w 1034979"/>
                  <a:gd name="connsiteY71" fmla="*/ 1231737 h 1509906"/>
                  <a:gd name="connsiteX72" fmla="*/ 356799 w 1034979"/>
                  <a:gd name="connsiteY72" fmla="*/ 1235547 h 1509906"/>
                  <a:gd name="connsiteX73" fmla="*/ 360609 w 1034979"/>
                  <a:gd name="connsiteY73" fmla="*/ 1241262 h 1509906"/>
                  <a:gd name="connsiteX74" fmla="*/ 366324 w 1034979"/>
                  <a:gd name="connsiteY74" fmla="*/ 1252692 h 1509906"/>
                  <a:gd name="connsiteX75" fmla="*/ 362514 w 1034979"/>
                  <a:gd name="connsiteY75" fmla="*/ 1279362 h 1509906"/>
                  <a:gd name="connsiteX76" fmla="*/ 358704 w 1034979"/>
                  <a:gd name="connsiteY76" fmla="*/ 1285077 h 1509906"/>
                  <a:gd name="connsiteX77" fmla="*/ 356799 w 1034979"/>
                  <a:gd name="connsiteY77" fmla="*/ 1290792 h 1509906"/>
                  <a:gd name="connsiteX78" fmla="*/ 352989 w 1034979"/>
                  <a:gd name="connsiteY78" fmla="*/ 1296507 h 1509906"/>
                  <a:gd name="connsiteX79" fmla="*/ 351084 w 1034979"/>
                  <a:gd name="connsiteY79" fmla="*/ 1302222 h 1509906"/>
                  <a:gd name="connsiteX80" fmla="*/ 347274 w 1034979"/>
                  <a:gd name="connsiteY80" fmla="*/ 1307937 h 1509906"/>
                  <a:gd name="connsiteX81" fmla="*/ 330129 w 1034979"/>
                  <a:gd name="connsiteY81" fmla="*/ 1374612 h 1509906"/>
                  <a:gd name="connsiteX82" fmla="*/ 328224 w 1034979"/>
                  <a:gd name="connsiteY82" fmla="*/ 1426047 h 1509906"/>
                  <a:gd name="connsiteX83" fmla="*/ 330129 w 1034979"/>
                  <a:gd name="connsiteY83" fmla="*/ 1450812 h 1509906"/>
                  <a:gd name="connsiteX84" fmla="*/ 332034 w 1034979"/>
                  <a:gd name="connsiteY84" fmla="*/ 1456527 h 1509906"/>
                  <a:gd name="connsiteX85" fmla="*/ 335844 w 1034979"/>
                  <a:gd name="connsiteY85" fmla="*/ 1460337 h 1509906"/>
                  <a:gd name="connsiteX86" fmla="*/ 364419 w 1034979"/>
                  <a:gd name="connsiteY86" fmla="*/ 1506057 h 1509906"/>
                  <a:gd name="connsiteX87" fmla="*/ 387279 w 1034979"/>
                  <a:gd name="connsiteY87" fmla="*/ 1507962 h 1509906"/>
                  <a:gd name="connsiteX88" fmla="*/ 392994 w 1034979"/>
                  <a:gd name="connsiteY88" fmla="*/ 1502247 h 1509906"/>
                  <a:gd name="connsiteX89" fmla="*/ 394899 w 1034979"/>
                  <a:gd name="connsiteY89" fmla="*/ 1490817 h 1509906"/>
                  <a:gd name="connsiteX90" fmla="*/ 396804 w 1034979"/>
                  <a:gd name="connsiteY90" fmla="*/ 1485102 h 1509906"/>
                  <a:gd name="connsiteX91" fmla="*/ 398709 w 1034979"/>
                  <a:gd name="connsiteY91" fmla="*/ 1467957 h 1509906"/>
                  <a:gd name="connsiteX92" fmla="*/ 400614 w 1034979"/>
                  <a:gd name="connsiteY92" fmla="*/ 1454622 h 1509906"/>
                  <a:gd name="connsiteX93" fmla="*/ 404424 w 1034979"/>
                  <a:gd name="connsiteY93" fmla="*/ 1397472 h 1509906"/>
                  <a:gd name="connsiteX94" fmla="*/ 410139 w 1034979"/>
                  <a:gd name="connsiteY94" fmla="*/ 1386042 h 1509906"/>
                  <a:gd name="connsiteX95" fmla="*/ 413949 w 1034979"/>
                  <a:gd name="connsiteY95" fmla="*/ 1372707 h 1509906"/>
                  <a:gd name="connsiteX96" fmla="*/ 415854 w 1034979"/>
                  <a:gd name="connsiteY96" fmla="*/ 1366992 h 1509906"/>
                  <a:gd name="connsiteX97" fmla="*/ 417759 w 1034979"/>
                  <a:gd name="connsiteY97" fmla="*/ 1353657 h 1509906"/>
                  <a:gd name="connsiteX98" fmla="*/ 421569 w 1034979"/>
                  <a:gd name="connsiteY98" fmla="*/ 1342227 h 1509906"/>
                  <a:gd name="connsiteX99" fmla="*/ 427284 w 1034979"/>
                  <a:gd name="connsiteY99" fmla="*/ 1328892 h 1509906"/>
                  <a:gd name="connsiteX100" fmla="*/ 467289 w 1034979"/>
                  <a:gd name="connsiteY100" fmla="*/ 1258407 h 1509906"/>
                  <a:gd name="connsiteX101" fmla="*/ 528455 w 1034979"/>
                  <a:gd name="connsiteY101" fmla="*/ 1245638 h 1509906"/>
                  <a:gd name="connsiteX102" fmla="*/ 573969 w 1034979"/>
                  <a:gd name="connsiteY102" fmla="*/ 1229832 h 1509906"/>
                  <a:gd name="connsiteX103" fmla="*/ 585399 w 1034979"/>
                  <a:gd name="connsiteY103" fmla="*/ 1226022 h 1509906"/>
                  <a:gd name="connsiteX104" fmla="*/ 720654 w 1034979"/>
                  <a:gd name="connsiteY104" fmla="*/ 1309842 h 1509906"/>
                  <a:gd name="connsiteX105" fmla="*/ 733989 w 1034979"/>
                  <a:gd name="connsiteY105" fmla="*/ 1319367 h 1509906"/>
                  <a:gd name="connsiteX106" fmla="*/ 743514 w 1034979"/>
                  <a:gd name="connsiteY106" fmla="*/ 1321272 h 1509906"/>
                  <a:gd name="connsiteX107" fmla="*/ 749229 w 1034979"/>
                  <a:gd name="connsiteY107" fmla="*/ 1323177 h 1509906"/>
                  <a:gd name="connsiteX108" fmla="*/ 762564 w 1034979"/>
                  <a:gd name="connsiteY108" fmla="*/ 1328892 h 1509906"/>
                  <a:gd name="connsiteX109" fmla="*/ 777804 w 1034979"/>
                  <a:gd name="connsiteY109" fmla="*/ 1326987 h 1509906"/>
                  <a:gd name="connsiteX110" fmla="*/ 789234 w 1034979"/>
                  <a:gd name="connsiteY110" fmla="*/ 1321272 h 1509906"/>
                  <a:gd name="connsiteX111" fmla="*/ 794949 w 1034979"/>
                  <a:gd name="connsiteY111" fmla="*/ 1319367 h 1509906"/>
                  <a:gd name="connsiteX112" fmla="*/ 802569 w 1034979"/>
                  <a:gd name="connsiteY112" fmla="*/ 1302222 h 1509906"/>
                  <a:gd name="connsiteX113" fmla="*/ 800664 w 1034979"/>
                  <a:gd name="connsiteY113" fmla="*/ 1277457 h 1509906"/>
                  <a:gd name="connsiteX114" fmla="*/ 798759 w 1034979"/>
                  <a:gd name="connsiteY114" fmla="*/ 1271742 h 1509906"/>
                  <a:gd name="connsiteX115" fmla="*/ 796854 w 1034979"/>
                  <a:gd name="connsiteY115" fmla="*/ 1264122 h 1509906"/>
                  <a:gd name="connsiteX116" fmla="*/ 783519 w 1034979"/>
                  <a:gd name="connsiteY116" fmla="*/ 1246977 h 1509906"/>
                  <a:gd name="connsiteX117" fmla="*/ 773994 w 1034979"/>
                  <a:gd name="connsiteY117" fmla="*/ 1241262 h 1509906"/>
                  <a:gd name="connsiteX118" fmla="*/ 648264 w 1034979"/>
                  <a:gd name="connsiteY118" fmla="*/ 1149822 h 1509906"/>
                  <a:gd name="connsiteX119" fmla="*/ 644454 w 1034979"/>
                  <a:gd name="connsiteY119" fmla="*/ 1132677 h 1509906"/>
                  <a:gd name="connsiteX120" fmla="*/ 646359 w 1034979"/>
                  <a:gd name="connsiteY120" fmla="*/ 1125057 h 1509906"/>
                  <a:gd name="connsiteX121" fmla="*/ 650169 w 1034979"/>
                  <a:gd name="connsiteY121" fmla="*/ 1107912 h 1509906"/>
                  <a:gd name="connsiteX122" fmla="*/ 653979 w 1034979"/>
                  <a:gd name="connsiteY122" fmla="*/ 1102197 h 1509906"/>
                  <a:gd name="connsiteX123" fmla="*/ 655884 w 1034979"/>
                  <a:gd name="connsiteY123" fmla="*/ 1096482 h 1509906"/>
                  <a:gd name="connsiteX124" fmla="*/ 661599 w 1034979"/>
                  <a:gd name="connsiteY124" fmla="*/ 1094577 h 1509906"/>
                  <a:gd name="connsiteX125" fmla="*/ 671124 w 1034979"/>
                  <a:gd name="connsiteY125" fmla="*/ 1083147 h 1509906"/>
                  <a:gd name="connsiteX126" fmla="*/ 724464 w 1034979"/>
                  <a:gd name="connsiteY126" fmla="*/ 1075527 h 1509906"/>
                  <a:gd name="connsiteX127" fmla="*/ 842574 w 1034979"/>
                  <a:gd name="connsiteY127" fmla="*/ 1077432 h 1509906"/>
                  <a:gd name="connsiteX128" fmla="*/ 871149 w 1034979"/>
                  <a:gd name="connsiteY128" fmla="*/ 1079337 h 1509906"/>
                  <a:gd name="connsiteX129" fmla="*/ 899724 w 1034979"/>
                  <a:gd name="connsiteY129" fmla="*/ 1085052 h 1509906"/>
                  <a:gd name="connsiteX130" fmla="*/ 922584 w 1034979"/>
                  <a:gd name="connsiteY130" fmla="*/ 1088862 h 1509906"/>
                  <a:gd name="connsiteX131" fmla="*/ 951159 w 1034979"/>
                  <a:gd name="connsiteY131" fmla="*/ 1094577 h 1509906"/>
                  <a:gd name="connsiteX132" fmla="*/ 956874 w 1034979"/>
                  <a:gd name="connsiteY132" fmla="*/ 1094577 h 1509906"/>
                  <a:gd name="connsiteX133" fmla="*/ 1002594 w 1034979"/>
                  <a:gd name="connsiteY133" fmla="*/ 1092672 h 1509906"/>
                  <a:gd name="connsiteX134" fmla="*/ 1031169 w 1034979"/>
                  <a:gd name="connsiteY134" fmla="*/ 1085052 h 1509906"/>
                  <a:gd name="connsiteX135" fmla="*/ 1034979 w 1034979"/>
                  <a:gd name="connsiteY135" fmla="*/ 1079337 h 1509906"/>
                  <a:gd name="connsiteX136" fmla="*/ 1033074 w 1034979"/>
                  <a:gd name="connsiteY136" fmla="*/ 1060287 h 1509906"/>
                  <a:gd name="connsiteX137" fmla="*/ 1027359 w 1034979"/>
                  <a:gd name="connsiteY137" fmla="*/ 1056477 h 1509906"/>
                  <a:gd name="connsiteX138" fmla="*/ 1012119 w 1034979"/>
                  <a:gd name="connsiteY138" fmla="*/ 1054572 h 1509906"/>
                  <a:gd name="connsiteX139" fmla="*/ 1006404 w 1034979"/>
                  <a:gd name="connsiteY139" fmla="*/ 1052667 h 1509906"/>
                  <a:gd name="connsiteX140" fmla="*/ 998784 w 1034979"/>
                  <a:gd name="connsiteY140" fmla="*/ 1050762 h 1509906"/>
                  <a:gd name="connsiteX141" fmla="*/ 987354 w 1034979"/>
                  <a:gd name="connsiteY141" fmla="*/ 1043142 h 1509906"/>
                  <a:gd name="connsiteX142" fmla="*/ 975924 w 1034979"/>
                  <a:gd name="connsiteY142" fmla="*/ 1039332 h 1509906"/>
                  <a:gd name="connsiteX143" fmla="*/ 970209 w 1034979"/>
                  <a:gd name="connsiteY143" fmla="*/ 1037427 h 1509906"/>
                  <a:gd name="connsiteX144" fmla="*/ 962589 w 1034979"/>
                  <a:gd name="connsiteY144" fmla="*/ 1035522 h 1509906"/>
                  <a:gd name="connsiteX145" fmla="*/ 956874 w 1034979"/>
                  <a:gd name="connsiteY145" fmla="*/ 1033617 h 1509906"/>
                  <a:gd name="connsiteX146" fmla="*/ 935919 w 1034979"/>
                  <a:gd name="connsiteY146" fmla="*/ 1027902 h 1509906"/>
                  <a:gd name="connsiteX147" fmla="*/ 930204 w 1034979"/>
                  <a:gd name="connsiteY147" fmla="*/ 1025997 h 1509906"/>
                  <a:gd name="connsiteX148" fmla="*/ 825429 w 1034979"/>
                  <a:gd name="connsiteY148" fmla="*/ 1027902 h 1509906"/>
                  <a:gd name="connsiteX149" fmla="*/ 819714 w 1034979"/>
                  <a:gd name="connsiteY149" fmla="*/ 1029807 h 1509906"/>
                  <a:gd name="connsiteX150" fmla="*/ 730179 w 1034979"/>
                  <a:gd name="connsiteY150" fmla="*/ 1031712 h 1509906"/>
                  <a:gd name="connsiteX151" fmla="*/ 716844 w 1034979"/>
                  <a:gd name="connsiteY151" fmla="*/ 1035522 h 1509906"/>
                  <a:gd name="connsiteX152" fmla="*/ 695889 w 1034979"/>
                  <a:gd name="connsiteY152" fmla="*/ 1037427 h 1509906"/>
                  <a:gd name="connsiteX153" fmla="*/ 669219 w 1034979"/>
                  <a:gd name="connsiteY153" fmla="*/ 1039332 h 1509906"/>
                  <a:gd name="connsiteX154" fmla="*/ 669219 w 1034979"/>
                  <a:gd name="connsiteY154" fmla="*/ 1039332 h 1509906"/>
                  <a:gd name="connsiteX155" fmla="*/ 646359 w 1034979"/>
                  <a:gd name="connsiteY155" fmla="*/ 1043142 h 1509906"/>
                  <a:gd name="connsiteX156" fmla="*/ 642549 w 1034979"/>
                  <a:gd name="connsiteY156" fmla="*/ 1031712 h 1509906"/>
                  <a:gd name="connsiteX157" fmla="*/ 640644 w 1034979"/>
                  <a:gd name="connsiteY157" fmla="*/ 1025997 h 1509906"/>
                  <a:gd name="connsiteX158" fmla="*/ 642549 w 1034979"/>
                  <a:gd name="connsiteY158" fmla="*/ 1008852 h 1509906"/>
                  <a:gd name="connsiteX159" fmla="*/ 644454 w 1034979"/>
                  <a:gd name="connsiteY159" fmla="*/ 1003137 h 1509906"/>
                  <a:gd name="connsiteX160" fmla="*/ 661599 w 1034979"/>
                  <a:gd name="connsiteY160" fmla="*/ 993612 h 1509906"/>
                  <a:gd name="connsiteX161" fmla="*/ 673029 w 1034979"/>
                  <a:gd name="connsiteY161" fmla="*/ 985992 h 1509906"/>
                  <a:gd name="connsiteX162" fmla="*/ 674934 w 1034979"/>
                  <a:gd name="connsiteY162" fmla="*/ 980277 h 1509906"/>
                  <a:gd name="connsiteX163" fmla="*/ 680649 w 1034979"/>
                  <a:gd name="connsiteY163" fmla="*/ 978372 h 1509906"/>
                  <a:gd name="connsiteX164" fmla="*/ 686364 w 1034979"/>
                  <a:gd name="connsiteY164" fmla="*/ 974562 h 1509906"/>
                  <a:gd name="connsiteX165" fmla="*/ 695889 w 1034979"/>
                  <a:gd name="connsiteY165" fmla="*/ 965037 h 1509906"/>
                  <a:gd name="connsiteX166" fmla="*/ 705414 w 1034979"/>
                  <a:gd name="connsiteY166" fmla="*/ 953607 h 1509906"/>
                  <a:gd name="connsiteX167" fmla="*/ 716844 w 1034979"/>
                  <a:gd name="connsiteY167" fmla="*/ 945987 h 1509906"/>
                  <a:gd name="connsiteX168" fmla="*/ 732084 w 1034979"/>
                  <a:gd name="connsiteY168" fmla="*/ 932652 h 1509906"/>
                  <a:gd name="connsiteX169" fmla="*/ 741609 w 1034979"/>
                  <a:gd name="connsiteY169" fmla="*/ 921222 h 1509906"/>
                  <a:gd name="connsiteX170" fmla="*/ 753039 w 1034979"/>
                  <a:gd name="connsiteY170" fmla="*/ 911697 h 1509906"/>
                  <a:gd name="connsiteX171" fmla="*/ 758754 w 1034979"/>
                  <a:gd name="connsiteY171" fmla="*/ 900267 h 1509906"/>
                  <a:gd name="connsiteX172" fmla="*/ 760659 w 1034979"/>
                  <a:gd name="connsiteY172" fmla="*/ 894552 h 1509906"/>
                  <a:gd name="connsiteX173" fmla="*/ 766374 w 1034979"/>
                  <a:gd name="connsiteY173" fmla="*/ 883122 h 1509906"/>
                  <a:gd name="connsiteX174" fmla="*/ 764469 w 1034979"/>
                  <a:gd name="connsiteY174" fmla="*/ 867882 h 1509906"/>
                  <a:gd name="connsiteX175" fmla="*/ 758754 w 1034979"/>
                  <a:gd name="connsiteY175" fmla="*/ 865977 h 1509906"/>
                  <a:gd name="connsiteX176" fmla="*/ 737799 w 1034979"/>
                  <a:gd name="connsiteY176" fmla="*/ 867882 h 1509906"/>
                  <a:gd name="connsiteX177" fmla="*/ 732084 w 1034979"/>
                  <a:gd name="connsiteY177" fmla="*/ 871692 h 1509906"/>
                  <a:gd name="connsiteX178" fmla="*/ 720654 w 1034979"/>
                  <a:gd name="connsiteY178" fmla="*/ 875502 h 1509906"/>
                  <a:gd name="connsiteX179" fmla="*/ 716844 w 1034979"/>
                  <a:gd name="connsiteY179" fmla="*/ 881217 h 1509906"/>
                  <a:gd name="connsiteX180" fmla="*/ 711129 w 1034979"/>
                  <a:gd name="connsiteY180" fmla="*/ 883122 h 1509906"/>
                  <a:gd name="connsiteX181" fmla="*/ 705414 w 1034979"/>
                  <a:gd name="connsiteY181" fmla="*/ 886932 h 1509906"/>
                  <a:gd name="connsiteX182" fmla="*/ 699699 w 1034979"/>
                  <a:gd name="connsiteY182" fmla="*/ 892647 h 1509906"/>
                  <a:gd name="connsiteX183" fmla="*/ 692079 w 1034979"/>
                  <a:gd name="connsiteY183" fmla="*/ 896457 h 1509906"/>
                  <a:gd name="connsiteX184" fmla="*/ 650169 w 1034979"/>
                  <a:gd name="connsiteY184" fmla="*/ 925032 h 1509906"/>
                  <a:gd name="connsiteX185" fmla="*/ 636834 w 1034979"/>
                  <a:gd name="connsiteY185" fmla="*/ 936462 h 1509906"/>
                  <a:gd name="connsiteX186" fmla="*/ 627309 w 1034979"/>
                  <a:gd name="connsiteY186" fmla="*/ 953607 h 1509906"/>
                  <a:gd name="connsiteX187" fmla="*/ 602544 w 1034979"/>
                  <a:gd name="connsiteY187" fmla="*/ 959322 h 1509906"/>
                  <a:gd name="connsiteX188" fmla="*/ 589209 w 1034979"/>
                  <a:gd name="connsiteY188" fmla="*/ 963132 h 1509906"/>
                  <a:gd name="connsiteX189" fmla="*/ 573969 w 1034979"/>
                  <a:gd name="connsiteY189" fmla="*/ 961227 h 1509906"/>
                  <a:gd name="connsiteX190" fmla="*/ 562539 w 1034979"/>
                  <a:gd name="connsiteY190" fmla="*/ 957417 h 1509906"/>
                  <a:gd name="connsiteX191" fmla="*/ 551109 w 1034979"/>
                  <a:gd name="connsiteY191" fmla="*/ 953607 h 1509906"/>
                  <a:gd name="connsiteX192" fmla="*/ 539679 w 1034979"/>
                  <a:gd name="connsiteY192" fmla="*/ 949797 h 1509906"/>
                  <a:gd name="connsiteX193" fmla="*/ 533964 w 1034979"/>
                  <a:gd name="connsiteY193" fmla="*/ 947892 h 1509906"/>
                  <a:gd name="connsiteX194" fmla="*/ 528249 w 1034979"/>
                  <a:gd name="connsiteY194" fmla="*/ 944082 h 1509906"/>
                  <a:gd name="connsiteX195" fmla="*/ 516819 w 1034979"/>
                  <a:gd name="connsiteY195" fmla="*/ 938367 h 1509906"/>
                  <a:gd name="connsiteX196" fmla="*/ 509199 w 1034979"/>
                  <a:gd name="connsiteY196" fmla="*/ 926937 h 1509906"/>
                  <a:gd name="connsiteX197" fmla="*/ 505389 w 1034979"/>
                  <a:gd name="connsiteY197" fmla="*/ 905982 h 1509906"/>
                  <a:gd name="connsiteX198" fmla="*/ 507294 w 1034979"/>
                  <a:gd name="connsiteY198" fmla="*/ 841212 h 1509906"/>
                  <a:gd name="connsiteX199" fmla="*/ 503484 w 1034979"/>
                  <a:gd name="connsiteY199" fmla="*/ 351627 h 1509906"/>
                  <a:gd name="connsiteX200" fmla="*/ 499674 w 1034979"/>
                  <a:gd name="connsiteY200" fmla="*/ 60162 h 1509906"/>
                  <a:gd name="connsiteX201" fmla="*/ 490149 w 1034979"/>
                  <a:gd name="connsiteY201" fmla="*/ 33492 h 1509906"/>
                  <a:gd name="connsiteX202" fmla="*/ 488244 w 1034979"/>
                  <a:gd name="connsiteY202" fmla="*/ 27777 h 1509906"/>
                  <a:gd name="connsiteX203" fmla="*/ 484434 w 1034979"/>
                  <a:gd name="connsiteY203" fmla="*/ 22062 h 1509906"/>
                  <a:gd name="connsiteX204" fmla="*/ 478719 w 1034979"/>
                  <a:gd name="connsiteY204" fmla="*/ 10632 h 1509906"/>
                  <a:gd name="connsiteX205" fmla="*/ 473004 w 1034979"/>
                  <a:gd name="connsiteY205" fmla="*/ 6822 h 1509906"/>
                  <a:gd name="connsiteX206" fmla="*/ 469194 w 1034979"/>
                  <a:gd name="connsiteY206" fmla="*/ 1107 h 1509906"/>
                  <a:gd name="connsiteX207" fmla="*/ 429189 w 1034979"/>
                  <a:gd name="connsiteY207" fmla="*/ 4917 h 1509906"/>
                  <a:gd name="connsiteX208" fmla="*/ 421569 w 1034979"/>
                  <a:gd name="connsiteY208" fmla="*/ 16347 h 1509906"/>
                  <a:gd name="connsiteX209" fmla="*/ 417759 w 1034979"/>
                  <a:gd name="connsiteY209" fmla="*/ 22062 h 1509906"/>
                  <a:gd name="connsiteX210" fmla="*/ 419664 w 1034979"/>
                  <a:gd name="connsiteY210" fmla="*/ 54447 h 1509906"/>
                  <a:gd name="connsiteX211" fmla="*/ 423474 w 1034979"/>
                  <a:gd name="connsiteY211" fmla="*/ 65877 h 1509906"/>
                  <a:gd name="connsiteX212" fmla="*/ 425379 w 1034979"/>
                  <a:gd name="connsiteY212" fmla="*/ 71592 h 1509906"/>
                  <a:gd name="connsiteX213" fmla="*/ 425379 w 1034979"/>
                  <a:gd name="connsiteY213" fmla="*/ 77307 h 1509906"/>
                  <a:gd name="connsiteX214" fmla="*/ 429189 w 1034979"/>
                  <a:gd name="connsiteY214" fmla="*/ 231612 h 1509906"/>
                  <a:gd name="connsiteX215" fmla="*/ 440619 w 1034979"/>
                  <a:gd name="connsiteY215" fmla="*/ 414492 h 1509906"/>
                  <a:gd name="connsiteX216" fmla="*/ 425379 w 1034979"/>
                  <a:gd name="connsiteY216" fmla="*/ 711672 h 1509906"/>
                  <a:gd name="connsiteX217" fmla="*/ 425173 w 1034979"/>
                  <a:gd name="connsiteY217" fmla="*/ 765165 h 1509906"/>
                  <a:gd name="connsiteX218" fmla="*/ 421363 w 1034979"/>
                  <a:gd name="connsiteY218" fmla="*/ 844096 h 1509906"/>
                  <a:gd name="connsiteX219" fmla="*/ 425379 w 1034979"/>
                  <a:gd name="connsiteY219" fmla="*/ 894552 h 1509906"/>
                  <a:gd name="connsiteX220" fmla="*/ 423474 w 1034979"/>
                  <a:gd name="connsiteY220" fmla="*/ 921222 h 1509906"/>
                  <a:gd name="connsiteX221" fmla="*/ 417759 w 1034979"/>
                  <a:gd name="connsiteY221" fmla="*/ 923127 h 1509906"/>
                  <a:gd name="connsiteX222" fmla="*/ 412044 w 1034979"/>
                  <a:gd name="connsiteY222" fmla="*/ 926937 h 1509906"/>
                  <a:gd name="connsiteX223" fmla="*/ 421569 w 1034979"/>
                  <a:gd name="connsiteY223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43439 w 1034979"/>
                  <a:gd name="connsiteY36" fmla="*/ 968847 h 1509906"/>
                  <a:gd name="connsiteX37" fmla="*/ 166299 w 1034979"/>
                  <a:gd name="connsiteY37" fmla="*/ 972657 h 1509906"/>
                  <a:gd name="connsiteX38" fmla="*/ 191064 w 1034979"/>
                  <a:gd name="connsiteY38" fmla="*/ 978372 h 1509906"/>
                  <a:gd name="connsiteX39" fmla="*/ 208209 w 1034979"/>
                  <a:gd name="connsiteY39" fmla="*/ 984087 h 1509906"/>
                  <a:gd name="connsiteX40" fmla="*/ 213924 w 1034979"/>
                  <a:gd name="connsiteY40" fmla="*/ 985992 h 1509906"/>
                  <a:gd name="connsiteX41" fmla="*/ 229164 w 1034979"/>
                  <a:gd name="connsiteY41" fmla="*/ 989802 h 1509906"/>
                  <a:gd name="connsiteX42" fmla="*/ 248214 w 1034979"/>
                  <a:gd name="connsiteY42" fmla="*/ 995517 h 1509906"/>
                  <a:gd name="connsiteX43" fmla="*/ 253929 w 1034979"/>
                  <a:gd name="connsiteY43" fmla="*/ 999327 h 1509906"/>
                  <a:gd name="connsiteX44" fmla="*/ 267264 w 1034979"/>
                  <a:gd name="connsiteY44" fmla="*/ 1014567 h 1509906"/>
                  <a:gd name="connsiteX45" fmla="*/ 272979 w 1034979"/>
                  <a:gd name="connsiteY45" fmla="*/ 1033617 h 1509906"/>
                  <a:gd name="connsiteX46" fmla="*/ 274884 w 1034979"/>
                  <a:gd name="connsiteY46" fmla="*/ 1039332 h 1509906"/>
                  <a:gd name="connsiteX47" fmla="*/ 276789 w 1034979"/>
                  <a:gd name="connsiteY47" fmla="*/ 1045047 h 1509906"/>
                  <a:gd name="connsiteX48" fmla="*/ 278694 w 1034979"/>
                  <a:gd name="connsiteY48" fmla="*/ 1069812 h 1509906"/>
                  <a:gd name="connsiteX49" fmla="*/ 280599 w 1034979"/>
                  <a:gd name="connsiteY49" fmla="*/ 1075527 h 1509906"/>
                  <a:gd name="connsiteX50" fmla="*/ 278694 w 1034979"/>
                  <a:gd name="connsiteY50" fmla="*/ 1094577 h 1509906"/>
                  <a:gd name="connsiteX51" fmla="*/ 276789 w 1034979"/>
                  <a:gd name="connsiteY51" fmla="*/ 1104102 h 1509906"/>
                  <a:gd name="connsiteX52" fmla="*/ 263454 w 1034979"/>
                  <a:gd name="connsiteY52" fmla="*/ 1117437 h 1509906"/>
                  <a:gd name="connsiteX53" fmla="*/ 252024 w 1034979"/>
                  <a:gd name="connsiteY53" fmla="*/ 1125057 h 1509906"/>
                  <a:gd name="connsiteX54" fmla="*/ 240594 w 1034979"/>
                  <a:gd name="connsiteY54" fmla="*/ 1128867 h 1509906"/>
                  <a:gd name="connsiteX55" fmla="*/ 27234 w 1034979"/>
                  <a:gd name="connsiteY55" fmla="*/ 1147917 h 1509906"/>
                  <a:gd name="connsiteX56" fmla="*/ 15804 w 1034979"/>
                  <a:gd name="connsiteY56" fmla="*/ 1153632 h 1509906"/>
                  <a:gd name="connsiteX57" fmla="*/ 6279 w 1034979"/>
                  <a:gd name="connsiteY57" fmla="*/ 1163157 h 1509906"/>
                  <a:gd name="connsiteX58" fmla="*/ 4374 w 1034979"/>
                  <a:gd name="connsiteY58" fmla="*/ 1168872 h 1509906"/>
                  <a:gd name="connsiteX59" fmla="*/ 564 w 1034979"/>
                  <a:gd name="connsiteY59" fmla="*/ 1174587 h 1509906"/>
                  <a:gd name="connsiteX60" fmla="*/ 6279 w 1034979"/>
                  <a:gd name="connsiteY60" fmla="*/ 1206972 h 1509906"/>
                  <a:gd name="connsiteX61" fmla="*/ 11994 w 1034979"/>
                  <a:gd name="connsiteY61" fmla="*/ 1210782 h 1509906"/>
                  <a:gd name="connsiteX62" fmla="*/ 17709 w 1034979"/>
                  <a:gd name="connsiteY62" fmla="*/ 1212687 h 1509906"/>
                  <a:gd name="connsiteX63" fmla="*/ 145344 w 1034979"/>
                  <a:gd name="connsiteY63" fmla="*/ 1210782 h 1509906"/>
                  <a:gd name="connsiteX64" fmla="*/ 152964 w 1034979"/>
                  <a:gd name="connsiteY64" fmla="*/ 1208877 h 1509906"/>
                  <a:gd name="connsiteX65" fmla="*/ 303459 w 1034979"/>
                  <a:gd name="connsiteY65" fmla="*/ 1203162 h 1509906"/>
                  <a:gd name="connsiteX66" fmla="*/ 318699 w 1034979"/>
                  <a:gd name="connsiteY66" fmla="*/ 1210782 h 1509906"/>
                  <a:gd name="connsiteX67" fmla="*/ 330129 w 1034979"/>
                  <a:gd name="connsiteY67" fmla="*/ 1216497 h 1509906"/>
                  <a:gd name="connsiteX68" fmla="*/ 333939 w 1034979"/>
                  <a:gd name="connsiteY68" fmla="*/ 1222212 h 1509906"/>
                  <a:gd name="connsiteX69" fmla="*/ 339654 w 1034979"/>
                  <a:gd name="connsiteY69" fmla="*/ 1224117 h 1509906"/>
                  <a:gd name="connsiteX70" fmla="*/ 351084 w 1034979"/>
                  <a:gd name="connsiteY70" fmla="*/ 1231737 h 1509906"/>
                  <a:gd name="connsiteX71" fmla="*/ 356799 w 1034979"/>
                  <a:gd name="connsiteY71" fmla="*/ 1235547 h 1509906"/>
                  <a:gd name="connsiteX72" fmla="*/ 360609 w 1034979"/>
                  <a:gd name="connsiteY72" fmla="*/ 1241262 h 1509906"/>
                  <a:gd name="connsiteX73" fmla="*/ 366324 w 1034979"/>
                  <a:gd name="connsiteY73" fmla="*/ 1252692 h 1509906"/>
                  <a:gd name="connsiteX74" fmla="*/ 362514 w 1034979"/>
                  <a:gd name="connsiteY74" fmla="*/ 1279362 h 1509906"/>
                  <a:gd name="connsiteX75" fmla="*/ 358704 w 1034979"/>
                  <a:gd name="connsiteY75" fmla="*/ 1285077 h 1509906"/>
                  <a:gd name="connsiteX76" fmla="*/ 356799 w 1034979"/>
                  <a:gd name="connsiteY76" fmla="*/ 1290792 h 1509906"/>
                  <a:gd name="connsiteX77" fmla="*/ 352989 w 1034979"/>
                  <a:gd name="connsiteY77" fmla="*/ 1296507 h 1509906"/>
                  <a:gd name="connsiteX78" fmla="*/ 351084 w 1034979"/>
                  <a:gd name="connsiteY78" fmla="*/ 1302222 h 1509906"/>
                  <a:gd name="connsiteX79" fmla="*/ 347274 w 1034979"/>
                  <a:gd name="connsiteY79" fmla="*/ 1307937 h 1509906"/>
                  <a:gd name="connsiteX80" fmla="*/ 330129 w 1034979"/>
                  <a:gd name="connsiteY80" fmla="*/ 1374612 h 1509906"/>
                  <a:gd name="connsiteX81" fmla="*/ 328224 w 1034979"/>
                  <a:gd name="connsiteY81" fmla="*/ 1426047 h 1509906"/>
                  <a:gd name="connsiteX82" fmla="*/ 330129 w 1034979"/>
                  <a:gd name="connsiteY82" fmla="*/ 1450812 h 1509906"/>
                  <a:gd name="connsiteX83" fmla="*/ 332034 w 1034979"/>
                  <a:gd name="connsiteY83" fmla="*/ 1456527 h 1509906"/>
                  <a:gd name="connsiteX84" fmla="*/ 335844 w 1034979"/>
                  <a:gd name="connsiteY84" fmla="*/ 1460337 h 1509906"/>
                  <a:gd name="connsiteX85" fmla="*/ 364419 w 1034979"/>
                  <a:gd name="connsiteY85" fmla="*/ 1506057 h 1509906"/>
                  <a:gd name="connsiteX86" fmla="*/ 387279 w 1034979"/>
                  <a:gd name="connsiteY86" fmla="*/ 1507962 h 1509906"/>
                  <a:gd name="connsiteX87" fmla="*/ 392994 w 1034979"/>
                  <a:gd name="connsiteY87" fmla="*/ 1502247 h 1509906"/>
                  <a:gd name="connsiteX88" fmla="*/ 394899 w 1034979"/>
                  <a:gd name="connsiteY88" fmla="*/ 1490817 h 1509906"/>
                  <a:gd name="connsiteX89" fmla="*/ 396804 w 1034979"/>
                  <a:gd name="connsiteY89" fmla="*/ 1485102 h 1509906"/>
                  <a:gd name="connsiteX90" fmla="*/ 398709 w 1034979"/>
                  <a:gd name="connsiteY90" fmla="*/ 1467957 h 1509906"/>
                  <a:gd name="connsiteX91" fmla="*/ 400614 w 1034979"/>
                  <a:gd name="connsiteY91" fmla="*/ 1454622 h 1509906"/>
                  <a:gd name="connsiteX92" fmla="*/ 404424 w 1034979"/>
                  <a:gd name="connsiteY92" fmla="*/ 1397472 h 1509906"/>
                  <a:gd name="connsiteX93" fmla="*/ 410139 w 1034979"/>
                  <a:gd name="connsiteY93" fmla="*/ 1386042 h 1509906"/>
                  <a:gd name="connsiteX94" fmla="*/ 413949 w 1034979"/>
                  <a:gd name="connsiteY94" fmla="*/ 1372707 h 1509906"/>
                  <a:gd name="connsiteX95" fmla="*/ 415854 w 1034979"/>
                  <a:gd name="connsiteY95" fmla="*/ 1366992 h 1509906"/>
                  <a:gd name="connsiteX96" fmla="*/ 417759 w 1034979"/>
                  <a:gd name="connsiteY96" fmla="*/ 1353657 h 1509906"/>
                  <a:gd name="connsiteX97" fmla="*/ 421569 w 1034979"/>
                  <a:gd name="connsiteY97" fmla="*/ 1342227 h 1509906"/>
                  <a:gd name="connsiteX98" fmla="*/ 427284 w 1034979"/>
                  <a:gd name="connsiteY98" fmla="*/ 1328892 h 1509906"/>
                  <a:gd name="connsiteX99" fmla="*/ 467289 w 1034979"/>
                  <a:gd name="connsiteY99" fmla="*/ 1258407 h 1509906"/>
                  <a:gd name="connsiteX100" fmla="*/ 528455 w 1034979"/>
                  <a:gd name="connsiteY100" fmla="*/ 1245638 h 1509906"/>
                  <a:gd name="connsiteX101" fmla="*/ 573969 w 1034979"/>
                  <a:gd name="connsiteY101" fmla="*/ 1229832 h 1509906"/>
                  <a:gd name="connsiteX102" fmla="*/ 585399 w 1034979"/>
                  <a:gd name="connsiteY102" fmla="*/ 1226022 h 1509906"/>
                  <a:gd name="connsiteX103" fmla="*/ 720654 w 1034979"/>
                  <a:gd name="connsiteY103" fmla="*/ 1309842 h 1509906"/>
                  <a:gd name="connsiteX104" fmla="*/ 733989 w 1034979"/>
                  <a:gd name="connsiteY104" fmla="*/ 1319367 h 1509906"/>
                  <a:gd name="connsiteX105" fmla="*/ 743514 w 1034979"/>
                  <a:gd name="connsiteY105" fmla="*/ 1321272 h 1509906"/>
                  <a:gd name="connsiteX106" fmla="*/ 749229 w 1034979"/>
                  <a:gd name="connsiteY106" fmla="*/ 1323177 h 1509906"/>
                  <a:gd name="connsiteX107" fmla="*/ 762564 w 1034979"/>
                  <a:gd name="connsiteY107" fmla="*/ 1328892 h 1509906"/>
                  <a:gd name="connsiteX108" fmla="*/ 777804 w 1034979"/>
                  <a:gd name="connsiteY108" fmla="*/ 1326987 h 1509906"/>
                  <a:gd name="connsiteX109" fmla="*/ 789234 w 1034979"/>
                  <a:gd name="connsiteY109" fmla="*/ 1321272 h 1509906"/>
                  <a:gd name="connsiteX110" fmla="*/ 794949 w 1034979"/>
                  <a:gd name="connsiteY110" fmla="*/ 1319367 h 1509906"/>
                  <a:gd name="connsiteX111" fmla="*/ 802569 w 1034979"/>
                  <a:gd name="connsiteY111" fmla="*/ 1302222 h 1509906"/>
                  <a:gd name="connsiteX112" fmla="*/ 800664 w 1034979"/>
                  <a:gd name="connsiteY112" fmla="*/ 1277457 h 1509906"/>
                  <a:gd name="connsiteX113" fmla="*/ 798759 w 1034979"/>
                  <a:gd name="connsiteY113" fmla="*/ 1271742 h 1509906"/>
                  <a:gd name="connsiteX114" fmla="*/ 796854 w 1034979"/>
                  <a:gd name="connsiteY114" fmla="*/ 1264122 h 1509906"/>
                  <a:gd name="connsiteX115" fmla="*/ 783519 w 1034979"/>
                  <a:gd name="connsiteY115" fmla="*/ 1246977 h 1509906"/>
                  <a:gd name="connsiteX116" fmla="*/ 773994 w 1034979"/>
                  <a:gd name="connsiteY116" fmla="*/ 1241262 h 1509906"/>
                  <a:gd name="connsiteX117" fmla="*/ 648264 w 1034979"/>
                  <a:gd name="connsiteY117" fmla="*/ 1149822 h 1509906"/>
                  <a:gd name="connsiteX118" fmla="*/ 644454 w 1034979"/>
                  <a:gd name="connsiteY118" fmla="*/ 1132677 h 1509906"/>
                  <a:gd name="connsiteX119" fmla="*/ 646359 w 1034979"/>
                  <a:gd name="connsiteY119" fmla="*/ 1125057 h 1509906"/>
                  <a:gd name="connsiteX120" fmla="*/ 650169 w 1034979"/>
                  <a:gd name="connsiteY120" fmla="*/ 1107912 h 1509906"/>
                  <a:gd name="connsiteX121" fmla="*/ 653979 w 1034979"/>
                  <a:gd name="connsiteY121" fmla="*/ 1102197 h 1509906"/>
                  <a:gd name="connsiteX122" fmla="*/ 655884 w 1034979"/>
                  <a:gd name="connsiteY122" fmla="*/ 1096482 h 1509906"/>
                  <a:gd name="connsiteX123" fmla="*/ 661599 w 1034979"/>
                  <a:gd name="connsiteY123" fmla="*/ 1094577 h 1509906"/>
                  <a:gd name="connsiteX124" fmla="*/ 671124 w 1034979"/>
                  <a:gd name="connsiteY124" fmla="*/ 1083147 h 1509906"/>
                  <a:gd name="connsiteX125" fmla="*/ 724464 w 1034979"/>
                  <a:gd name="connsiteY125" fmla="*/ 1075527 h 1509906"/>
                  <a:gd name="connsiteX126" fmla="*/ 842574 w 1034979"/>
                  <a:gd name="connsiteY126" fmla="*/ 1077432 h 1509906"/>
                  <a:gd name="connsiteX127" fmla="*/ 871149 w 1034979"/>
                  <a:gd name="connsiteY127" fmla="*/ 1079337 h 1509906"/>
                  <a:gd name="connsiteX128" fmla="*/ 899724 w 1034979"/>
                  <a:gd name="connsiteY128" fmla="*/ 1085052 h 1509906"/>
                  <a:gd name="connsiteX129" fmla="*/ 922584 w 1034979"/>
                  <a:gd name="connsiteY129" fmla="*/ 1088862 h 1509906"/>
                  <a:gd name="connsiteX130" fmla="*/ 951159 w 1034979"/>
                  <a:gd name="connsiteY130" fmla="*/ 1094577 h 1509906"/>
                  <a:gd name="connsiteX131" fmla="*/ 956874 w 1034979"/>
                  <a:gd name="connsiteY131" fmla="*/ 1094577 h 1509906"/>
                  <a:gd name="connsiteX132" fmla="*/ 1002594 w 1034979"/>
                  <a:gd name="connsiteY132" fmla="*/ 1092672 h 1509906"/>
                  <a:gd name="connsiteX133" fmla="*/ 1031169 w 1034979"/>
                  <a:gd name="connsiteY133" fmla="*/ 1085052 h 1509906"/>
                  <a:gd name="connsiteX134" fmla="*/ 1034979 w 1034979"/>
                  <a:gd name="connsiteY134" fmla="*/ 1079337 h 1509906"/>
                  <a:gd name="connsiteX135" fmla="*/ 1033074 w 1034979"/>
                  <a:gd name="connsiteY135" fmla="*/ 1060287 h 1509906"/>
                  <a:gd name="connsiteX136" fmla="*/ 1027359 w 1034979"/>
                  <a:gd name="connsiteY136" fmla="*/ 1056477 h 1509906"/>
                  <a:gd name="connsiteX137" fmla="*/ 1012119 w 1034979"/>
                  <a:gd name="connsiteY137" fmla="*/ 1054572 h 1509906"/>
                  <a:gd name="connsiteX138" fmla="*/ 1006404 w 1034979"/>
                  <a:gd name="connsiteY138" fmla="*/ 1052667 h 1509906"/>
                  <a:gd name="connsiteX139" fmla="*/ 998784 w 1034979"/>
                  <a:gd name="connsiteY139" fmla="*/ 1050762 h 1509906"/>
                  <a:gd name="connsiteX140" fmla="*/ 987354 w 1034979"/>
                  <a:gd name="connsiteY140" fmla="*/ 1043142 h 1509906"/>
                  <a:gd name="connsiteX141" fmla="*/ 975924 w 1034979"/>
                  <a:gd name="connsiteY141" fmla="*/ 1039332 h 1509906"/>
                  <a:gd name="connsiteX142" fmla="*/ 970209 w 1034979"/>
                  <a:gd name="connsiteY142" fmla="*/ 1037427 h 1509906"/>
                  <a:gd name="connsiteX143" fmla="*/ 962589 w 1034979"/>
                  <a:gd name="connsiteY143" fmla="*/ 1035522 h 1509906"/>
                  <a:gd name="connsiteX144" fmla="*/ 956874 w 1034979"/>
                  <a:gd name="connsiteY144" fmla="*/ 1033617 h 1509906"/>
                  <a:gd name="connsiteX145" fmla="*/ 935919 w 1034979"/>
                  <a:gd name="connsiteY145" fmla="*/ 1027902 h 1509906"/>
                  <a:gd name="connsiteX146" fmla="*/ 930204 w 1034979"/>
                  <a:gd name="connsiteY146" fmla="*/ 1025997 h 1509906"/>
                  <a:gd name="connsiteX147" fmla="*/ 825429 w 1034979"/>
                  <a:gd name="connsiteY147" fmla="*/ 1027902 h 1509906"/>
                  <a:gd name="connsiteX148" fmla="*/ 819714 w 1034979"/>
                  <a:gd name="connsiteY148" fmla="*/ 1029807 h 1509906"/>
                  <a:gd name="connsiteX149" fmla="*/ 730179 w 1034979"/>
                  <a:gd name="connsiteY149" fmla="*/ 1031712 h 1509906"/>
                  <a:gd name="connsiteX150" fmla="*/ 716844 w 1034979"/>
                  <a:gd name="connsiteY150" fmla="*/ 1035522 h 1509906"/>
                  <a:gd name="connsiteX151" fmla="*/ 695889 w 1034979"/>
                  <a:gd name="connsiteY151" fmla="*/ 1037427 h 1509906"/>
                  <a:gd name="connsiteX152" fmla="*/ 669219 w 1034979"/>
                  <a:gd name="connsiteY152" fmla="*/ 1039332 h 1509906"/>
                  <a:gd name="connsiteX153" fmla="*/ 669219 w 1034979"/>
                  <a:gd name="connsiteY153" fmla="*/ 1039332 h 1509906"/>
                  <a:gd name="connsiteX154" fmla="*/ 646359 w 1034979"/>
                  <a:gd name="connsiteY154" fmla="*/ 1043142 h 1509906"/>
                  <a:gd name="connsiteX155" fmla="*/ 642549 w 1034979"/>
                  <a:gd name="connsiteY155" fmla="*/ 1031712 h 1509906"/>
                  <a:gd name="connsiteX156" fmla="*/ 640644 w 1034979"/>
                  <a:gd name="connsiteY156" fmla="*/ 1025997 h 1509906"/>
                  <a:gd name="connsiteX157" fmla="*/ 642549 w 1034979"/>
                  <a:gd name="connsiteY157" fmla="*/ 1008852 h 1509906"/>
                  <a:gd name="connsiteX158" fmla="*/ 644454 w 1034979"/>
                  <a:gd name="connsiteY158" fmla="*/ 1003137 h 1509906"/>
                  <a:gd name="connsiteX159" fmla="*/ 661599 w 1034979"/>
                  <a:gd name="connsiteY159" fmla="*/ 993612 h 1509906"/>
                  <a:gd name="connsiteX160" fmla="*/ 673029 w 1034979"/>
                  <a:gd name="connsiteY160" fmla="*/ 985992 h 1509906"/>
                  <a:gd name="connsiteX161" fmla="*/ 674934 w 1034979"/>
                  <a:gd name="connsiteY161" fmla="*/ 980277 h 1509906"/>
                  <a:gd name="connsiteX162" fmla="*/ 680649 w 1034979"/>
                  <a:gd name="connsiteY162" fmla="*/ 978372 h 1509906"/>
                  <a:gd name="connsiteX163" fmla="*/ 686364 w 1034979"/>
                  <a:gd name="connsiteY163" fmla="*/ 974562 h 1509906"/>
                  <a:gd name="connsiteX164" fmla="*/ 695889 w 1034979"/>
                  <a:gd name="connsiteY164" fmla="*/ 965037 h 1509906"/>
                  <a:gd name="connsiteX165" fmla="*/ 705414 w 1034979"/>
                  <a:gd name="connsiteY165" fmla="*/ 953607 h 1509906"/>
                  <a:gd name="connsiteX166" fmla="*/ 716844 w 1034979"/>
                  <a:gd name="connsiteY166" fmla="*/ 945987 h 1509906"/>
                  <a:gd name="connsiteX167" fmla="*/ 732084 w 1034979"/>
                  <a:gd name="connsiteY167" fmla="*/ 932652 h 1509906"/>
                  <a:gd name="connsiteX168" fmla="*/ 741609 w 1034979"/>
                  <a:gd name="connsiteY168" fmla="*/ 921222 h 1509906"/>
                  <a:gd name="connsiteX169" fmla="*/ 753039 w 1034979"/>
                  <a:gd name="connsiteY169" fmla="*/ 911697 h 1509906"/>
                  <a:gd name="connsiteX170" fmla="*/ 758754 w 1034979"/>
                  <a:gd name="connsiteY170" fmla="*/ 900267 h 1509906"/>
                  <a:gd name="connsiteX171" fmla="*/ 760659 w 1034979"/>
                  <a:gd name="connsiteY171" fmla="*/ 894552 h 1509906"/>
                  <a:gd name="connsiteX172" fmla="*/ 766374 w 1034979"/>
                  <a:gd name="connsiteY172" fmla="*/ 883122 h 1509906"/>
                  <a:gd name="connsiteX173" fmla="*/ 764469 w 1034979"/>
                  <a:gd name="connsiteY173" fmla="*/ 867882 h 1509906"/>
                  <a:gd name="connsiteX174" fmla="*/ 758754 w 1034979"/>
                  <a:gd name="connsiteY174" fmla="*/ 865977 h 1509906"/>
                  <a:gd name="connsiteX175" fmla="*/ 737799 w 1034979"/>
                  <a:gd name="connsiteY175" fmla="*/ 867882 h 1509906"/>
                  <a:gd name="connsiteX176" fmla="*/ 732084 w 1034979"/>
                  <a:gd name="connsiteY176" fmla="*/ 871692 h 1509906"/>
                  <a:gd name="connsiteX177" fmla="*/ 720654 w 1034979"/>
                  <a:gd name="connsiteY177" fmla="*/ 875502 h 1509906"/>
                  <a:gd name="connsiteX178" fmla="*/ 716844 w 1034979"/>
                  <a:gd name="connsiteY178" fmla="*/ 881217 h 1509906"/>
                  <a:gd name="connsiteX179" fmla="*/ 711129 w 1034979"/>
                  <a:gd name="connsiteY179" fmla="*/ 883122 h 1509906"/>
                  <a:gd name="connsiteX180" fmla="*/ 705414 w 1034979"/>
                  <a:gd name="connsiteY180" fmla="*/ 886932 h 1509906"/>
                  <a:gd name="connsiteX181" fmla="*/ 699699 w 1034979"/>
                  <a:gd name="connsiteY181" fmla="*/ 892647 h 1509906"/>
                  <a:gd name="connsiteX182" fmla="*/ 692079 w 1034979"/>
                  <a:gd name="connsiteY182" fmla="*/ 896457 h 1509906"/>
                  <a:gd name="connsiteX183" fmla="*/ 650169 w 1034979"/>
                  <a:gd name="connsiteY183" fmla="*/ 925032 h 1509906"/>
                  <a:gd name="connsiteX184" fmla="*/ 636834 w 1034979"/>
                  <a:gd name="connsiteY184" fmla="*/ 936462 h 1509906"/>
                  <a:gd name="connsiteX185" fmla="*/ 627309 w 1034979"/>
                  <a:gd name="connsiteY185" fmla="*/ 953607 h 1509906"/>
                  <a:gd name="connsiteX186" fmla="*/ 602544 w 1034979"/>
                  <a:gd name="connsiteY186" fmla="*/ 959322 h 1509906"/>
                  <a:gd name="connsiteX187" fmla="*/ 589209 w 1034979"/>
                  <a:gd name="connsiteY187" fmla="*/ 963132 h 1509906"/>
                  <a:gd name="connsiteX188" fmla="*/ 573969 w 1034979"/>
                  <a:gd name="connsiteY188" fmla="*/ 961227 h 1509906"/>
                  <a:gd name="connsiteX189" fmla="*/ 562539 w 1034979"/>
                  <a:gd name="connsiteY189" fmla="*/ 957417 h 1509906"/>
                  <a:gd name="connsiteX190" fmla="*/ 551109 w 1034979"/>
                  <a:gd name="connsiteY190" fmla="*/ 953607 h 1509906"/>
                  <a:gd name="connsiteX191" fmla="*/ 539679 w 1034979"/>
                  <a:gd name="connsiteY191" fmla="*/ 949797 h 1509906"/>
                  <a:gd name="connsiteX192" fmla="*/ 533964 w 1034979"/>
                  <a:gd name="connsiteY192" fmla="*/ 947892 h 1509906"/>
                  <a:gd name="connsiteX193" fmla="*/ 528249 w 1034979"/>
                  <a:gd name="connsiteY193" fmla="*/ 944082 h 1509906"/>
                  <a:gd name="connsiteX194" fmla="*/ 516819 w 1034979"/>
                  <a:gd name="connsiteY194" fmla="*/ 938367 h 1509906"/>
                  <a:gd name="connsiteX195" fmla="*/ 509199 w 1034979"/>
                  <a:gd name="connsiteY195" fmla="*/ 926937 h 1509906"/>
                  <a:gd name="connsiteX196" fmla="*/ 505389 w 1034979"/>
                  <a:gd name="connsiteY196" fmla="*/ 905982 h 1509906"/>
                  <a:gd name="connsiteX197" fmla="*/ 507294 w 1034979"/>
                  <a:gd name="connsiteY197" fmla="*/ 841212 h 1509906"/>
                  <a:gd name="connsiteX198" fmla="*/ 503484 w 1034979"/>
                  <a:gd name="connsiteY198" fmla="*/ 351627 h 1509906"/>
                  <a:gd name="connsiteX199" fmla="*/ 499674 w 1034979"/>
                  <a:gd name="connsiteY199" fmla="*/ 60162 h 1509906"/>
                  <a:gd name="connsiteX200" fmla="*/ 490149 w 1034979"/>
                  <a:gd name="connsiteY200" fmla="*/ 33492 h 1509906"/>
                  <a:gd name="connsiteX201" fmla="*/ 488244 w 1034979"/>
                  <a:gd name="connsiteY201" fmla="*/ 27777 h 1509906"/>
                  <a:gd name="connsiteX202" fmla="*/ 484434 w 1034979"/>
                  <a:gd name="connsiteY202" fmla="*/ 22062 h 1509906"/>
                  <a:gd name="connsiteX203" fmla="*/ 478719 w 1034979"/>
                  <a:gd name="connsiteY203" fmla="*/ 10632 h 1509906"/>
                  <a:gd name="connsiteX204" fmla="*/ 473004 w 1034979"/>
                  <a:gd name="connsiteY204" fmla="*/ 6822 h 1509906"/>
                  <a:gd name="connsiteX205" fmla="*/ 469194 w 1034979"/>
                  <a:gd name="connsiteY205" fmla="*/ 1107 h 1509906"/>
                  <a:gd name="connsiteX206" fmla="*/ 429189 w 1034979"/>
                  <a:gd name="connsiteY206" fmla="*/ 4917 h 1509906"/>
                  <a:gd name="connsiteX207" fmla="*/ 421569 w 1034979"/>
                  <a:gd name="connsiteY207" fmla="*/ 16347 h 1509906"/>
                  <a:gd name="connsiteX208" fmla="*/ 417759 w 1034979"/>
                  <a:gd name="connsiteY208" fmla="*/ 22062 h 1509906"/>
                  <a:gd name="connsiteX209" fmla="*/ 419664 w 1034979"/>
                  <a:gd name="connsiteY209" fmla="*/ 54447 h 1509906"/>
                  <a:gd name="connsiteX210" fmla="*/ 423474 w 1034979"/>
                  <a:gd name="connsiteY210" fmla="*/ 65877 h 1509906"/>
                  <a:gd name="connsiteX211" fmla="*/ 425379 w 1034979"/>
                  <a:gd name="connsiteY211" fmla="*/ 71592 h 1509906"/>
                  <a:gd name="connsiteX212" fmla="*/ 425379 w 1034979"/>
                  <a:gd name="connsiteY212" fmla="*/ 77307 h 1509906"/>
                  <a:gd name="connsiteX213" fmla="*/ 429189 w 1034979"/>
                  <a:gd name="connsiteY213" fmla="*/ 231612 h 1509906"/>
                  <a:gd name="connsiteX214" fmla="*/ 440619 w 1034979"/>
                  <a:gd name="connsiteY214" fmla="*/ 414492 h 1509906"/>
                  <a:gd name="connsiteX215" fmla="*/ 425379 w 1034979"/>
                  <a:gd name="connsiteY215" fmla="*/ 711672 h 1509906"/>
                  <a:gd name="connsiteX216" fmla="*/ 425173 w 1034979"/>
                  <a:gd name="connsiteY216" fmla="*/ 765165 h 1509906"/>
                  <a:gd name="connsiteX217" fmla="*/ 421363 w 1034979"/>
                  <a:gd name="connsiteY217" fmla="*/ 844096 h 1509906"/>
                  <a:gd name="connsiteX218" fmla="*/ 425379 w 1034979"/>
                  <a:gd name="connsiteY218" fmla="*/ 894552 h 1509906"/>
                  <a:gd name="connsiteX219" fmla="*/ 423474 w 1034979"/>
                  <a:gd name="connsiteY219" fmla="*/ 921222 h 1509906"/>
                  <a:gd name="connsiteX220" fmla="*/ 417759 w 1034979"/>
                  <a:gd name="connsiteY220" fmla="*/ 923127 h 1509906"/>
                  <a:gd name="connsiteX221" fmla="*/ 412044 w 1034979"/>
                  <a:gd name="connsiteY221" fmla="*/ 926937 h 1509906"/>
                  <a:gd name="connsiteX222" fmla="*/ 421569 w 1034979"/>
                  <a:gd name="connsiteY222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30104 w 1034979"/>
                  <a:gd name="connsiteY35" fmla="*/ 961227 h 1509906"/>
                  <a:gd name="connsiteX36" fmla="*/ 166299 w 1034979"/>
                  <a:gd name="connsiteY36" fmla="*/ 972657 h 1509906"/>
                  <a:gd name="connsiteX37" fmla="*/ 191064 w 1034979"/>
                  <a:gd name="connsiteY37" fmla="*/ 978372 h 1509906"/>
                  <a:gd name="connsiteX38" fmla="*/ 208209 w 1034979"/>
                  <a:gd name="connsiteY38" fmla="*/ 984087 h 1509906"/>
                  <a:gd name="connsiteX39" fmla="*/ 213924 w 1034979"/>
                  <a:gd name="connsiteY39" fmla="*/ 985992 h 1509906"/>
                  <a:gd name="connsiteX40" fmla="*/ 229164 w 1034979"/>
                  <a:gd name="connsiteY40" fmla="*/ 989802 h 1509906"/>
                  <a:gd name="connsiteX41" fmla="*/ 248214 w 1034979"/>
                  <a:gd name="connsiteY41" fmla="*/ 995517 h 1509906"/>
                  <a:gd name="connsiteX42" fmla="*/ 253929 w 1034979"/>
                  <a:gd name="connsiteY42" fmla="*/ 999327 h 1509906"/>
                  <a:gd name="connsiteX43" fmla="*/ 267264 w 1034979"/>
                  <a:gd name="connsiteY43" fmla="*/ 1014567 h 1509906"/>
                  <a:gd name="connsiteX44" fmla="*/ 272979 w 1034979"/>
                  <a:gd name="connsiteY44" fmla="*/ 1033617 h 1509906"/>
                  <a:gd name="connsiteX45" fmla="*/ 274884 w 1034979"/>
                  <a:gd name="connsiteY45" fmla="*/ 1039332 h 1509906"/>
                  <a:gd name="connsiteX46" fmla="*/ 276789 w 1034979"/>
                  <a:gd name="connsiteY46" fmla="*/ 1045047 h 1509906"/>
                  <a:gd name="connsiteX47" fmla="*/ 278694 w 1034979"/>
                  <a:gd name="connsiteY47" fmla="*/ 1069812 h 1509906"/>
                  <a:gd name="connsiteX48" fmla="*/ 280599 w 1034979"/>
                  <a:gd name="connsiteY48" fmla="*/ 1075527 h 1509906"/>
                  <a:gd name="connsiteX49" fmla="*/ 278694 w 1034979"/>
                  <a:gd name="connsiteY49" fmla="*/ 1094577 h 1509906"/>
                  <a:gd name="connsiteX50" fmla="*/ 276789 w 1034979"/>
                  <a:gd name="connsiteY50" fmla="*/ 1104102 h 1509906"/>
                  <a:gd name="connsiteX51" fmla="*/ 263454 w 1034979"/>
                  <a:gd name="connsiteY51" fmla="*/ 1117437 h 1509906"/>
                  <a:gd name="connsiteX52" fmla="*/ 252024 w 1034979"/>
                  <a:gd name="connsiteY52" fmla="*/ 1125057 h 1509906"/>
                  <a:gd name="connsiteX53" fmla="*/ 240594 w 1034979"/>
                  <a:gd name="connsiteY53" fmla="*/ 1128867 h 1509906"/>
                  <a:gd name="connsiteX54" fmla="*/ 27234 w 1034979"/>
                  <a:gd name="connsiteY54" fmla="*/ 1147917 h 1509906"/>
                  <a:gd name="connsiteX55" fmla="*/ 15804 w 1034979"/>
                  <a:gd name="connsiteY55" fmla="*/ 1153632 h 1509906"/>
                  <a:gd name="connsiteX56" fmla="*/ 6279 w 1034979"/>
                  <a:gd name="connsiteY56" fmla="*/ 1163157 h 1509906"/>
                  <a:gd name="connsiteX57" fmla="*/ 4374 w 1034979"/>
                  <a:gd name="connsiteY57" fmla="*/ 1168872 h 1509906"/>
                  <a:gd name="connsiteX58" fmla="*/ 564 w 1034979"/>
                  <a:gd name="connsiteY58" fmla="*/ 1174587 h 1509906"/>
                  <a:gd name="connsiteX59" fmla="*/ 6279 w 1034979"/>
                  <a:gd name="connsiteY59" fmla="*/ 1206972 h 1509906"/>
                  <a:gd name="connsiteX60" fmla="*/ 11994 w 1034979"/>
                  <a:gd name="connsiteY60" fmla="*/ 1210782 h 1509906"/>
                  <a:gd name="connsiteX61" fmla="*/ 17709 w 1034979"/>
                  <a:gd name="connsiteY61" fmla="*/ 1212687 h 1509906"/>
                  <a:gd name="connsiteX62" fmla="*/ 145344 w 1034979"/>
                  <a:gd name="connsiteY62" fmla="*/ 1210782 h 1509906"/>
                  <a:gd name="connsiteX63" fmla="*/ 152964 w 1034979"/>
                  <a:gd name="connsiteY63" fmla="*/ 1208877 h 1509906"/>
                  <a:gd name="connsiteX64" fmla="*/ 303459 w 1034979"/>
                  <a:gd name="connsiteY64" fmla="*/ 1203162 h 1509906"/>
                  <a:gd name="connsiteX65" fmla="*/ 318699 w 1034979"/>
                  <a:gd name="connsiteY65" fmla="*/ 1210782 h 1509906"/>
                  <a:gd name="connsiteX66" fmla="*/ 330129 w 1034979"/>
                  <a:gd name="connsiteY66" fmla="*/ 1216497 h 1509906"/>
                  <a:gd name="connsiteX67" fmla="*/ 333939 w 1034979"/>
                  <a:gd name="connsiteY67" fmla="*/ 1222212 h 1509906"/>
                  <a:gd name="connsiteX68" fmla="*/ 339654 w 1034979"/>
                  <a:gd name="connsiteY68" fmla="*/ 1224117 h 1509906"/>
                  <a:gd name="connsiteX69" fmla="*/ 351084 w 1034979"/>
                  <a:gd name="connsiteY69" fmla="*/ 1231737 h 1509906"/>
                  <a:gd name="connsiteX70" fmla="*/ 356799 w 1034979"/>
                  <a:gd name="connsiteY70" fmla="*/ 1235547 h 1509906"/>
                  <a:gd name="connsiteX71" fmla="*/ 360609 w 1034979"/>
                  <a:gd name="connsiteY71" fmla="*/ 1241262 h 1509906"/>
                  <a:gd name="connsiteX72" fmla="*/ 366324 w 1034979"/>
                  <a:gd name="connsiteY72" fmla="*/ 1252692 h 1509906"/>
                  <a:gd name="connsiteX73" fmla="*/ 362514 w 1034979"/>
                  <a:gd name="connsiteY73" fmla="*/ 1279362 h 1509906"/>
                  <a:gd name="connsiteX74" fmla="*/ 358704 w 1034979"/>
                  <a:gd name="connsiteY74" fmla="*/ 1285077 h 1509906"/>
                  <a:gd name="connsiteX75" fmla="*/ 356799 w 1034979"/>
                  <a:gd name="connsiteY75" fmla="*/ 1290792 h 1509906"/>
                  <a:gd name="connsiteX76" fmla="*/ 352989 w 1034979"/>
                  <a:gd name="connsiteY76" fmla="*/ 1296507 h 1509906"/>
                  <a:gd name="connsiteX77" fmla="*/ 351084 w 1034979"/>
                  <a:gd name="connsiteY77" fmla="*/ 1302222 h 1509906"/>
                  <a:gd name="connsiteX78" fmla="*/ 347274 w 1034979"/>
                  <a:gd name="connsiteY78" fmla="*/ 1307937 h 1509906"/>
                  <a:gd name="connsiteX79" fmla="*/ 330129 w 1034979"/>
                  <a:gd name="connsiteY79" fmla="*/ 1374612 h 1509906"/>
                  <a:gd name="connsiteX80" fmla="*/ 328224 w 1034979"/>
                  <a:gd name="connsiteY80" fmla="*/ 1426047 h 1509906"/>
                  <a:gd name="connsiteX81" fmla="*/ 330129 w 1034979"/>
                  <a:gd name="connsiteY81" fmla="*/ 1450812 h 1509906"/>
                  <a:gd name="connsiteX82" fmla="*/ 332034 w 1034979"/>
                  <a:gd name="connsiteY82" fmla="*/ 1456527 h 1509906"/>
                  <a:gd name="connsiteX83" fmla="*/ 335844 w 1034979"/>
                  <a:gd name="connsiteY83" fmla="*/ 1460337 h 1509906"/>
                  <a:gd name="connsiteX84" fmla="*/ 364419 w 1034979"/>
                  <a:gd name="connsiteY84" fmla="*/ 1506057 h 1509906"/>
                  <a:gd name="connsiteX85" fmla="*/ 387279 w 1034979"/>
                  <a:gd name="connsiteY85" fmla="*/ 1507962 h 1509906"/>
                  <a:gd name="connsiteX86" fmla="*/ 392994 w 1034979"/>
                  <a:gd name="connsiteY86" fmla="*/ 1502247 h 1509906"/>
                  <a:gd name="connsiteX87" fmla="*/ 394899 w 1034979"/>
                  <a:gd name="connsiteY87" fmla="*/ 1490817 h 1509906"/>
                  <a:gd name="connsiteX88" fmla="*/ 396804 w 1034979"/>
                  <a:gd name="connsiteY88" fmla="*/ 1485102 h 1509906"/>
                  <a:gd name="connsiteX89" fmla="*/ 398709 w 1034979"/>
                  <a:gd name="connsiteY89" fmla="*/ 1467957 h 1509906"/>
                  <a:gd name="connsiteX90" fmla="*/ 400614 w 1034979"/>
                  <a:gd name="connsiteY90" fmla="*/ 1454622 h 1509906"/>
                  <a:gd name="connsiteX91" fmla="*/ 404424 w 1034979"/>
                  <a:gd name="connsiteY91" fmla="*/ 1397472 h 1509906"/>
                  <a:gd name="connsiteX92" fmla="*/ 410139 w 1034979"/>
                  <a:gd name="connsiteY92" fmla="*/ 1386042 h 1509906"/>
                  <a:gd name="connsiteX93" fmla="*/ 413949 w 1034979"/>
                  <a:gd name="connsiteY93" fmla="*/ 1372707 h 1509906"/>
                  <a:gd name="connsiteX94" fmla="*/ 415854 w 1034979"/>
                  <a:gd name="connsiteY94" fmla="*/ 1366992 h 1509906"/>
                  <a:gd name="connsiteX95" fmla="*/ 417759 w 1034979"/>
                  <a:gd name="connsiteY95" fmla="*/ 1353657 h 1509906"/>
                  <a:gd name="connsiteX96" fmla="*/ 421569 w 1034979"/>
                  <a:gd name="connsiteY96" fmla="*/ 1342227 h 1509906"/>
                  <a:gd name="connsiteX97" fmla="*/ 427284 w 1034979"/>
                  <a:gd name="connsiteY97" fmla="*/ 1328892 h 1509906"/>
                  <a:gd name="connsiteX98" fmla="*/ 467289 w 1034979"/>
                  <a:gd name="connsiteY98" fmla="*/ 1258407 h 1509906"/>
                  <a:gd name="connsiteX99" fmla="*/ 528455 w 1034979"/>
                  <a:gd name="connsiteY99" fmla="*/ 1245638 h 1509906"/>
                  <a:gd name="connsiteX100" fmla="*/ 573969 w 1034979"/>
                  <a:gd name="connsiteY100" fmla="*/ 1229832 h 1509906"/>
                  <a:gd name="connsiteX101" fmla="*/ 585399 w 1034979"/>
                  <a:gd name="connsiteY101" fmla="*/ 1226022 h 1509906"/>
                  <a:gd name="connsiteX102" fmla="*/ 720654 w 1034979"/>
                  <a:gd name="connsiteY102" fmla="*/ 1309842 h 1509906"/>
                  <a:gd name="connsiteX103" fmla="*/ 733989 w 1034979"/>
                  <a:gd name="connsiteY103" fmla="*/ 1319367 h 1509906"/>
                  <a:gd name="connsiteX104" fmla="*/ 743514 w 1034979"/>
                  <a:gd name="connsiteY104" fmla="*/ 1321272 h 1509906"/>
                  <a:gd name="connsiteX105" fmla="*/ 749229 w 1034979"/>
                  <a:gd name="connsiteY105" fmla="*/ 1323177 h 1509906"/>
                  <a:gd name="connsiteX106" fmla="*/ 762564 w 1034979"/>
                  <a:gd name="connsiteY106" fmla="*/ 1328892 h 1509906"/>
                  <a:gd name="connsiteX107" fmla="*/ 777804 w 1034979"/>
                  <a:gd name="connsiteY107" fmla="*/ 1326987 h 1509906"/>
                  <a:gd name="connsiteX108" fmla="*/ 789234 w 1034979"/>
                  <a:gd name="connsiteY108" fmla="*/ 1321272 h 1509906"/>
                  <a:gd name="connsiteX109" fmla="*/ 794949 w 1034979"/>
                  <a:gd name="connsiteY109" fmla="*/ 1319367 h 1509906"/>
                  <a:gd name="connsiteX110" fmla="*/ 802569 w 1034979"/>
                  <a:gd name="connsiteY110" fmla="*/ 1302222 h 1509906"/>
                  <a:gd name="connsiteX111" fmla="*/ 800664 w 1034979"/>
                  <a:gd name="connsiteY111" fmla="*/ 1277457 h 1509906"/>
                  <a:gd name="connsiteX112" fmla="*/ 798759 w 1034979"/>
                  <a:gd name="connsiteY112" fmla="*/ 1271742 h 1509906"/>
                  <a:gd name="connsiteX113" fmla="*/ 796854 w 1034979"/>
                  <a:gd name="connsiteY113" fmla="*/ 1264122 h 1509906"/>
                  <a:gd name="connsiteX114" fmla="*/ 783519 w 1034979"/>
                  <a:gd name="connsiteY114" fmla="*/ 1246977 h 1509906"/>
                  <a:gd name="connsiteX115" fmla="*/ 773994 w 1034979"/>
                  <a:gd name="connsiteY115" fmla="*/ 1241262 h 1509906"/>
                  <a:gd name="connsiteX116" fmla="*/ 648264 w 1034979"/>
                  <a:gd name="connsiteY116" fmla="*/ 1149822 h 1509906"/>
                  <a:gd name="connsiteX117" fmla="*/ 644454 w 1034979"/>
                  <a:gd name="connsiteY117" fmla="*/ 1132677 h 1509906"/>
                  <a:gd name="connsiteX118" fmla="*/ 646359 w 1034979"/>
                  <a:gd name="connsiteY118" fmla="*/ 1125057 h 1509906"/>
                  <a:gd name="connsiteX119" fmla="*/ 650169 w 1034979"/>
                  <a:gd name="connsiteY119" fmla="*/ 1107912 h 1509906"/>
                  <a:gd name="connsiteX120" fmla="*/ 653979 w 1034979"/>
                  <a:gd name="connsiteY120" fmla="*/ 1102197 h 1509906"/>
                  <a:gd name="connsiteX121" fmla="*/ 655884 w 1034979"/>
                  <a:gd name="connsiteY121" fmla="*/ 1096482 h 1509906"/>
                  <a:gd name="connsiteX122" fmla="*/ 661599 w 1034979"/>
                  <a:gd name="connsiteY122" fmla="*/ 1094577 h 1509906"/>
                  <a:gd name="connsiteX123" fmla="*/ 671124 w 1034979"/>
                  <a:gd name="connsiteY123" fmla="*/ 1083147 h 1509906"/>
                  <a:gd name="connsiteX124" fmla="*/ 724464 w 1034979"/>
                  <a:gd name="connsiteY124" fmla="*/ 1075527 h 1509906"/>
                  <a:gd name="connsiteX125" fmla="*/ 842574 w 1034979"/>
                  <a:gd name="connsiteY125" fmla="*/ 1077432 h 1509906"/>
                  <a:gd name="connsiteX126" fmla="*/ 871149 w 1034979"/>
                  <a:gd name="connsiteY126" fmla="*/ 1079337 h 1509906"/>
                  <a:gd name="connsiteX127" fmla="*/ 899724 w 1034979"/>
                  <a:gd name="connsiteY127" fmla="*/ 1085052 h 1509906"/>
                  <a:gd name="connsiteX128" fmla="*/ 922584 w 1034979"/>
                  <a:gd name="connsiteY128" fmla="*/ 1088862 h 1509906"/>
                  <a:gd name="connsiteX129" fmla="*/ 951159 w 1034979"/>
                  <a:gd name="connsiteY129" fmla="*/ 1094577 h 1509906"/>
                  <a:gd name="connsiteX130" fmla="*/ 956874 w 1034979"/>
                  <a:gd name="connsiteY130" fmla="*/ 1094577 h 1509906"/>
                  <a:gd name="connsiteX131" fmla="*/ 1002594 w 1034979"/>
                  <a:gd name="connsiteY131" fmla="*/ 1092672 h 1509906"/>
                  <a:gd name="connsiteX132" fmla="*/ 1031169 w 1034979"/>
                  <a:gd name="connsiteY132" fmla="*/ 1085052 h 1509906"/>
                  <a:gd name="connsiteX133" fmla="*/ 1034979 w 1034979"/>
                  <a:gd name="connsiteY133" fmla="*/ 1079337 h 1509906"/>
                  <a:gd name="connsiteX134" fmla="*/ 1033074 w 1034979"/>
                  <a:gd name="connsiteY134" fmla="*/ 1060287 h 1509906"/>
                  <a:gd name="connsiteX135" fmla="*/ 1027359 w 1034979"/>
                  <a:gd name="connsiteY135" fmla="*/ 1056477 h 1509906"/>
                  <a:gd name="connsiteX136" fmla="*/ 1012119 w 1034979"/>
                  <a:gd name="connsiteY136" fmla="*/ 1054572 h 1509906"/>
                  <a:gd name="connsiteX137" fmla="*/ 1006404 w 1034979"/>
                  <a:gd name="connsiteY137" fmla="*/ 1052667 h 1509906"/>
                  <a:gd name="connsiteX138" fmla="*/ 998784 w 1034979"/>
                  <a:gd name="connsiteY138" fmla="*/ 1050762 h 1509906"/>
                  <a:gd name="connsiteX139" fmla="*/ 987354 w 1034979"/>
                  <a:gd name="connsiteY139" fmla="*/ 1043142 h 1509906"/>
                  <a:gd name="connsiteX140" fmla="*/ 975924 w 1034979"/>
                  <a:gd name="connsiteY140" fmla="*/ 1039332 h 1509906"/>
                  <a:gd name="connsiteX141" fmla="*/ 970209 w 1034979"/>
                  <a:gd name="connsiteY141" fmla="*/ 1037427 h 1509906"/>
                  <a:gd name="connsiteX142" fmla="*/ 962589 w 1034979"/>
                  <a:gd name="connsiteY142" fmla="*/ 1035522 h 1509906"/>
                  <a:gd name="connsiteX143" fmla="*/ 956874 w 1034979"/>
                  <a:gd name="connsiteY143" fmla="*/ 1033617 h 1509906"/>
                  <a:gd name="connsiteX144" fmla="*/ 935919 w 1034979"/>
                  <a:gd name="connsiteY144" fmla="*/ 1027902 h 1509906"/>
                  <a:gd name="connsiteX145" fmla="*/ 930204 w 1034979"/>
                  <a:gd name="connsiteY145" fmla="*/ 1025997 h 1509906"/>
                  <a:gd name="connsiteX146" fmla="*/ 825429 w 1034979"/>
                  <a:gd name="connsiteY146" fmla="*/ 1027902 h 1509906"/>
                  <a:gd name="connsiteX147" fmla="*/ 819714 w 1034979"/>
                  <a:gd name="connsiteY147" fmla="*/ 1029807 h 1509906"/>
                  <a:gd name="connsiteX148" fmla="*/ 730179 w 1034979"/>
                  <a:gd name="connsiteY148" fmla="*/ 1031712 h 1509906"/>
                  <a:gd name="connsiteX149" fmla="*/ 716844 w 1034979"/>
                  <a:gd name="connsiteY149" fmla="*/ 1035522 h 1509906"/>
                  <a:gd name="connsiteX150" fmla="*/ 695889 w 1034979"/>
                  <a:gd name="connsiteY150" fmla="*/ 1037427 h 1509906"/>
                  <a:gd name="connsiteX151" fmla="*/ 669219 w 1034979"/>
                  <a:gd name="connsiteY151" fmla="*/ 1039332 h 1509906"/>
                  <a:gd name="connsiteX152" fmla="*/ 669219 w 1034979"/>
                  <a:gd name="connsiteY152" fmla="*/ 1039332 h 1509906"/>
                  <a:gd name="connsiteX153" fmla="*/ 646359 w 1034979"/>
                  <a:gd name="connsiteY153" fmla="*/ 1043142 h 1509906"/>
                  <a:gd name="connsiteX154" fmla="*/ 642549 w 1034979"/>
                  <a:gd name="connsiteY154" fmla="*/ 1031712 h 1509906"/>
                  <a:gd name="connsiteX155" fmla="*/ 640644 w 1034979"/>
                  <a:gd name="connsiteY155" fmla="*/ 1025997 h 1509906"/>
                  <a:gd name="connsiteX156" fmla="*/ 642549 w 1034979"/>
                  <a:gd name="connsiteY156" fmla="*/ 1008852 h 1509906"/>
                  <a:gd name="connsiteX157" fmla="*/ 644454 w 1034979"/>
                  <a:gd name="connsiteY157" fmla="*/ 1003137 h 1509906"/>
                  <a:gd name="connsiteX158" fmla="*/ 661599 w 1034979"/>
                  <a:gd name="connsiteY158" fmla="*/ 993612 h 1509906"/>
                  <a:gd name="connsiteX159" fmla="*/ 673029 w 1034979"/>
                  <a:gd name="connsiteY159" fmla="*/ 985992 h 1509906"/>
                  <a:gd name="connsiteX160" fmla="*/ 674934 w 1034979"/>
                  <a:gd name="connsiteY160" fmla="*/ 980277 h 1509906"/>
                  <a:gd name="connsiteX161" fmla="*/ 680649 w 1034979"/>
                  <a:gd name="connsiteY161" fmla="*/ 978372 h 1509906"/>
                  <a:gd name="connsiteX162" fmla="*/ 686364 w 1034979"/>
                  <a:gd name="connsiteY162" fmla="*/ 974562 h 1509906"/>
                  <a:gd name="connsiteX163" fmla="*/ 695889 w 1034979"/>
                  <a:gd name="connsiteY163" fmla="*/ 965037 h 1509906"/>
                  <a:gd name="connsiteX164" fmla="*/ 705414 w 1034979"/>
                  <a:gd name="connsiteY164" fmla="*/ 953607 h 1509906"/>
                  <a:gd name="connsiteX165" fmla="*/ 716844 w 1034979"/>
                  <a:gd name="connsiteY165" fmla="*/ 945987 h 1509906"/>
                  <a:gd name="connsiteX166" fmla="*/ 732084 w 1034979"/>
                  <a:gd name="connsiteY166" fmla="*/ 932652 h 1509906"/>
                  <a:gd name="connsiteX167" fmla="*/ 741609 w 1034979"/>
                  <a:gd name="connsiteY167" fmla="*/ 921222 h 1509906"/>
                  <a:gd name="connsiteX168" fmla="*/ 753039 w 1034979"/>
                  <a:gd name="connsiteY168" fmla="*/ 911697 h 1509906"/>
                  <a:gd name="connsiteX169" fmla="*/ 758754 w 1034979"/>
                  <a:gd name="connsiteY169" fmla="*/ 900267 h 1509906"/>
                  <a:gd name="connsiteX170" fmla="*/ 760659 w 1034979"/>
                  <a:gd name="connsiteY170" fmla="*/ 894552 h 1509906"/>
                  <a:gd name="connsiteX171" fmla="*/ 766374 w 1034979"/>
                  <a:gd name="connsiteY171" fmla="*/ 883122 h 1509906"/>
                  <a:gd name="connsiteX172" fmla="*/ 764469 w 1034979"/>
                  <a:gd name="connsiteY172" fmla="*/ 867882 h 1509906"/>
                  <a:gd name="connsiteX173" fmla="*/ 758754 w 1034979"/>
                  <a:gd name="connsiteY173" fmla="*/ 865977 h 1509906"/>
                  <a:gd name="connsiteX174" fmla="*/ 737799 w 1034979"/>
                  <a:gd name="connsiteY174" fmla="*/ 867882 h 1509906"/>
                  <a:gd name="connsiteX175" fmla="*/ 732084 w 1034979"/>
                  <a:gd name="connsiteY175" fmla="*/ 871692 h 1509906"/>
                  <a:gd name="connsiteX176" fmla="*/ 720654 w 1034979"/>
                  <a:gd name="connsiteY176" fmla="*/ 875502 h 1509906"/>
                  <a:gd name="connsiteX177" fmla="*/ 716844 w 1034979"/>
                  <a:gd name="connsiteY177" fmla="*/ 881217 h 1509906"/>
                  <a:gd name="connsiteX178" fmla="*/ 711129 w 1034979"/>
                  <a:gd name="connsiteY178" fmla="*/ 883122 h 1509906"/>
                  <a:gd name="connsiteX179" fmla="*/ 705414 w 1034979"/>
                  <a:gd name="connsiteY179" fmla="*/ 886932 h 1509906"/>
                  <a:gd name="connsiteX180" fmla="*/ 699699 w 1034979"/>
                  <a:gd name="connsiteY180" fmla="*/ 892647 h 1509906"/>
                  <a:gd name="connsiteX181" fmla="*/ 692079 w 1034979"/>
                  <a:gd name="connsiteY181" fmla="*/ 896457 h 1509906"/>
                  <a:gd name="connsiteX182" fmla="*/ 650169 w 1034979"/>
                  <a:gd name="connsiteY182" fmla="*/ 925032 h 1509906"/>
                  <a:gd name="connsiteX183" fmla="*/ 636834 w 1034979"/>
                  <a:gd name="connsiteY183" fmla="*/ 936462 h 1509906"/>
                  <a:gd name="connsiteX184" fmla="*/ 627309 w 1034979"/>
                  <a:gd name="connsiteY184" fmla="*/ 953607 h 1509906"/>
                  <a:gd name="connsiteX185" fmla="*/ 602544 w 1034979"/>
                  <a:gd name="connsiteY185" fmla="*/ 959322 h 1509906"/>
                  <a:gd name="connsiteX186" fmla="*/ 589209 w 1034979"/>
                  <a:gd name="connsiteY186" fmla="*/ 963132 h 1509906"/>
                  <a:gd name="connsiteX187" fmla="*/ 573969 w 1034979"/>
                  <a:gd name="connsiteY187" fmla="*/ 961227 h 1509906"/>
                  <a:gd name="connsiteX188" fmla="*/ 562539 w 1034979"/>
                  <a:gd name="connsiteY188" fmla="*/ 957417 h 1509906"/>
                  <a:gd name="connsiteX189" fmla="*/ 551109 w 1034979"/>
                  <a:gd name="connsiteY189" fmla="*/ 953607 h 1509906"/>
                  <a:gd name="connsiteX190" fmla="*/ 539679 w 1034979"/>
                  <a:gd name="connsiteY190" fmla="*/ 949797 h 1509906"/>
                  <a:gd name="connsiteX191" fmla="*/ 533964 w 1034979"/>
                  <a:gd name="connsiteY191" fmla="*/ 947892 h 1509906"/>
                  <a:gd name="connsiteX192" fmla="*/ 528249 w 1034979"/>
                  <a:gd name="connsiteY192" fmla="*/ 944082 h 1509906"/>
                  <a:gd name="connsiteX193" fmla="*/ 516819 w 1034979"/>
                  <a:gd name="connsiteY193" fmla="*/ 938367 h 1509906"/>
                  <a:gd name="connsiteX194" fmla="*/ 509199 w 1034979"/>
                  <a:gd name="connsiteY194" fmla="*/ 926937 h 1509906"/>
                  <a:gd name="connsiteX195" fmla="*/ 505389 w 1034979"/>
                  <a:gd name="connsiteY195" fmla="*/ 905982 h 1509906"/>
                  <a:gd name="connsiteX196" fmla="*/ 507294 w 1034979"/>
                  <a:gd name="connsiteY196" fmla="*/ 841212 h 1509906"/>
                  <a:gd name="connsiteX197" fmla="*/ 503484 w 1034979"/>
                  <a:gd name="connsiteY197" fmla="*/ 351627 h 1509906"/>
                  <a:gd name="connsiteX198" fmla="*/ 499674 w 1034979"/>
                  <a:gd name="connsiteY198" fmla="*/ 60162 h 1509906"/>
                  <a:gd name="connsiteX199" fmla="*/ 490149 w 1034979"/>
                  <a:gd name="connsiteY199" fmla="*/ 33492 h 1509906"/>
                  <a:gd name="connsiteX200" fmla="*/ 488244 w 1034979"/>
                  <a:gd name="connsiteY200" fmla="*/ 27777 h 1509906"/>
                  <a:gd name="connsiteX201" fmla="*/ 484434 w 1034979"/>
                  <a:gd name="connsiteY201" fmla="*/ 22062 h 1509906"/>
                  <a:gd name="connsiteX202" fmla="*/ 478719 w 1034979"/>
                  <a:gd name="connsiteY202" fmla="*/ 10632 h 1509906"/>
                  <a:gd name="connsiteX203" fmla="*/ 473004 w 1034979"/>
                  <a:gd name="connsiteY203" fmla="*/ 6822 h 1509906"/>
                  <a:gd name="connsiteX204" fmla="*/ 469194 w 1034979"/>
                  <a:gd name="connsiteY204" fmla="*/ 1107 h 1509906"/>
                  <a:gd name="connsiteX205" fmla="*/ 429189 w 1034979"/>
                  <a:gd name="connsiteY205" fmla="*/ 4917 h 1509906"/>
                  <a:gd name="connsiteX206" fmla="*/ 421569 w 1034979"/>
                  <a:gd name="connsiteY206" fmla="*/ 16347 h 1509906"/>
                  <a:gd name="connsiteX207" fmla="*/ 417759 w 1034979"/>
                  <a:gd name="connsiteY207" fmla="*/ 22062 h 1509906"/>
                  <a:gd name="connsiteX208" fmla="*/ 419664 w 1034979"/>
                  <a:gd name="connsiteY208" fmla="*/ 54447 h 1509906"/>
                  <a:gd name="connsiteX209" fmla="*/ 423474 w 1034979"/>
                  <a:gd name="connsiteY209" fmla="*/ 65877 h 1509906"/>
                  <a:gd name="connsiteX210" fmla="*/ 425379 w 1034979"/>
                  <a:gd name="connsiteY210" fmla="*/ 71592 h 1509906"/>
                  <a:gd name="connsiteX211" fmla="*/ 425379 w 1034979"/>
                  <a:gd name="connsiteY211" fmla="*/ 77307 h 1509906"/>
                  <a:gd name="connsiteX212" fmla="*/ 429189 w 1034979"/>
                  <a:gd name="connsiteY212" fmla="*/ 231612 h 1509906"/>
                  <a:gd name="connsiteX213" fmla="*/ 440619 w 1034979"/>
                  <a:gd name="connsiteY213" fmla="*/ 414492 h 1509906"/>
                  <a:gd name="connsiteX214" fmla="*/ 425379 w 1034979"/>
                  <a:gd name="connsiteY214" fmla="*/ 711672 h 1509906"/>
                  <a:gd name="connsiteX215" fmla="*/ 425173 w 1034979"/>
                  <a:gd name="connsiteY215" fmla="*/ 765165 h 1509906"/>
                  <a:gd name="connsiteX216" fmla="*/ 421363 w 1034979"/>
                  <a:gd name="connsiteY216" fmla="*/ 844096 h 1509906"/>
                  <a:gd name="connsiteX217" fmla="*/ 425379 w 1034979"/>
                  <a:gd name="connsiteY217" fmla="*/ 894552 h 1509906"/>
                  <a:gd name="connsiteX218" fmla="*/ 423474 w 1034979"/>
                  <a:gd name="connsiteY218" fmla="*/ 921222 h 1509906"/>
                  <a:gd name="connsiteX219" fmla="*/ 417759 w 1034979"/>
                  <a:gd name="connsiteY219" fmla="*/ 923127 h 1509906"/>
                  <a:gd name="connsiteX220" fmla="*/ 412044 w 1034979"/>
                  <a:gd name="connsiteY220" fmla="*/ 926937 h 1509906"/>
                  <a:gd name="connsiteX221" fmla="*/ 421569 w 1034979"/>
                  <a:gd name="connsiteY221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24389 w 1034979"/>
                  <a:gd name="connsiteY34" fmla="*/ 959322 h 1509906"/>
                  <a:gd name="connsiteX35" fmla="*/ 166299 w 1034979"/>
                  <a:gd name="connsiteY35" fmla="*/ 972657 h 1509906"/>
                  <a:gd name="connsiteX36" fmla="*/ 191064 w 1034979"/>
                  <a:gd name="connsiteY36" fmla="*/ 978372 h 1509906"/>
                  <a:gd name="connsiteX37" fmla="*/ 208209 w 1034979"/>
                  <a:gd name="connsiteY37" fmla="*/ 984087 h 1509906"/>
                  <a:gd name="connsiteX38" fmla="*/ 213924 w 1034979"/>
                  <a:gd name="connsiteY38" fmla="*/ 985992 h 1509906"/>
                  <a:gd name="connsiteX39" fmla="*/ 229164 w 1034979"/>
                  <a:gd name="connsiteY39" fmla="*/ 989802 h 1509906"/>
                  <a:gd name="connsiteX40" fmla="*/ 248214 w 1034979"/>
                  <a:gd name="connsiteY40" fmla="*/ 995517 h 1509906"/>
                  <a:gd name="connsiteX41" fmla="*/ 253929 w 1034979"/>
                  <a:gd name="connsiteY41" fmla="*/ 999327 h 1509906"/>
                  <a:gd name="connsiteX42" fmla="*/ 267264 w 1034979"/>
                  <a:gd name="connsiteY42" fmla="*/ 1014567 h 1509906"/>
                  <a:gd name="connsiteX43" fmla="*/ 272979 w 1034979"/>
                  <a:gd name="connsiteY43" fmla="*/ 1033617 h 1509906"/>
                  <a:gd name="connsiteX44" fmla="*/ 274884 w 1034979"/>
                  <a:gd name="connsiteY44" fmla="*/ 1039332 h 1509906"/>
                  <a:gd name="connsiteX45" fmla="*/ 276789 w 1034979"/>
                  <a:gd name="connsiteY45" fmla="*/ 1045047 h 1509906"/>
                  <a:gd name="connsiteX46" fmla="*/ 278694 w 1034979"/>
                  <a:gd name="connsiteY46" fmla="*/ 1069812 h 1509906"/>
                  <a:gd name="connsiteX47" fmla="*/ 280599 w 1034979"/>
                  <a:gd name="connsiteY47" fmla="*/ 1075527 h 1509906"/>
                  <a:gd name="connsiteX48" fmla="*/ 278694 w 1034979"/>
                  <a:gd name="connsiteY48" fmla="*/ 1094577 h 1509906"/>
                  <a:gd name="connsiteX49" fmla="*/ 276789 w 1034979"/>
                  <a:gd name="connsiteY49" fmla="*/ 1104102 h 1509906"/>
                  <a:gd name="connsiteX50" fmla="*/ 263454 w 1034979"/>
                  <a:gd name="connsiteY50" fmla="*/ 1117437 h 1509906"/>
                  <a:gd name="connsiteX51" fmla="*/ 252024 w 1034979"/>
                  <a:gd name="connsiteY51" fmla="*/ 1125057 h 1509906"/>
                  <a:gd name="connsiteX52" fmla="*/ 240594 w 1034979"/>
                  <a:gd name="connsiteY52" fmla="*/ 1128867 h 1509906"/>
                  <a:gd name="connsiteX53" fmla="*/ 27234 w 1034979"/>
                  <a:gd name="connsiteY53" fmla="*/ 1147917 h 1509906"/>
                  <a:gd name="connsiteX54" fmla="*/ 15804 w 1034979"/>
                  <a:gd name="connsiteY54" fmla="*/ 1153632 h 1509906"/>
                  <a:gd name="connsiteX55" fmla="*/ 6279 w 1034979"/>
                  <a:gd name="connsiteY55" fmla="*/ 1163157 h 1509906"/>
                  <a:gd name="connsiteX56" fmla="*/ 4374 w 1034979"/>
                  <a:gd name="connsiteY56" fmla="*/ 1168872 h 1509906"/>
                  <a:gd name="connsiteX57" fmla="*/ 564 w 1034979"/>
                  <a:gd name="connsiteY57" fmla="*/ 1174587 h 1509906"/>
                  <a:gd name="connsiteX58" fmla="*/ 6279 w 1034979"/>
                  <a:gd name="connsiteY58" fmla="*/ 1206972 h 1509906"/>
                  <a:gd name="connsiteX59" fmla="*/ 11994 w 1034979"/>
                  <a:gd name="connsiteY59" fmla="*/ 1210782 h 1509906"/>
                  <a:gd name="connsiteX60" fmla="*/ 17709 w 1034979"/>
                  <a:gd name="connsiteY60" fmla="*/ 1212687 h 1509906"/>
                  <a:gd name="connsiteX61" fmla="*/ 145344 w 1034979"/>
                  <a:gd name="connsiteY61" fmla="*/ 1210782 h 1509906"/>
                  <a:gd name="connsiteX62" fmla="*/ 152964 w 1034979"/>
                  <a:gd name="connsiteY62" fmla="*/ 1208877 h 1509906"/>
                  <a:gd name="connsiteX63" fmla="*/ 303459 w 1034979"/>
                  <a:gd name="connsiteY63" fmla="*/ 1203162 h 1509906"/>
                  <a:gd name="connsiteX64" fmla="*/ 318699 w 1034979"/>
                  <a:gd name="connsiteY64" fmla="*/ 1210782 h 1509906"/>
                  <a:gd name="connsiteX65" fmla="*/ 330129 w 1034979"/>
                  <a:gd name="connsiteY65" fmla="*/ 1216497 h 1509906"/>
                  <a:gd name="connsiteX66" fmla="*/ 333939 w 1034979"/>
                  <a:gd name="connsiteY66" fmla="*/ 1222212 h 1509906"/>
                  <a:gd name="connsiteX67" fmla="*/ 339654 w 1034979"/>
                  <a:gd name="connsiteY67" fmla="*/ 1224117 h 1509906"/>
                  <a:gd name="connsiteX68" fmla="*/ 351084 w 1034979"/>
                  <a:gd name="connsiteY68" fmla="*/ 1231737 h 1509906"/>
                  <a:gd name="connsiteX69" fmla="*/ 356799 w 1034979"/>
                  <a:gd name="connsiteY69" fmla="*/ 1235547 h 1509906"/>
                  <a:gd name="connsiteX70" fmla="*/ 360609 w 1034979"/>
                  <a:gd name="connsiteY70" fmla="*/ 1241262 h 1509906"/>
                  <a:gd name="connsiteX71" fmla="*/ 366324 w 1034979"/>
                  <a:gd name="connsiteY71" fmla="*/ 1252692 h 1509906"/>
                  <a:gd name="connsiteX72" fmla="*/ 362514 w 1034979"/>
                  <a:gd name="connsiteY72" fmla="*/ 1279362 h 1509906"/>
                  <a:gd name="connsiteX73" fmla="*/ 358704 w 1034979"/>
                  <a:gd name="connsiteY73" fmla="*/ 1285077 h 1509906"/>
                  <a:gd name="connsiteX74" fmla="*/ 356799 w 1034979"/>
                  <a:gd name="connsiteY74" fmla="*/ 1290792 h 1509906"/>
                  <a:gd name="connsiteX75" fmla="*/ 352989 w 1034979"/>
                  <a:gd name="connsiteY75" fmla="*/ 1296507 h 1509906"/>
                  <a:gd name="connsiteX76" fmla="*/ 351084 w 1034979"/>
                  <a:gd name="connsiteY76" fmla="*/ 1302222 h 1509906"/>
                  <a:gd name="connsiteX77" fmla="*/ 347274 w 1034979"/>
                  <a:gd name="connsiteY77" fmla="*/ 1307937 h 1509906"/>
                  <a:gd name="connsiteX78" fmla="*/ 330129 w 1034979"/>
                  <a:gd name="connsiteY78" fmla="*/ 1374612 h 1509906"/>
                  <a:gd name="connsiteX79" fmla="*/ 328224 w 1034979"/>
                  <a:gd name="connsiteY79" fmla="*/ 1426047 h 1509906"/>
                  <a:gd name="connsiteX80" fmla="*/ 330129 w 1034979"/>
                  <a:gd name="connsiteY80" fmla="*/ 1450812 h 1509906"/>
                  <a:gd name="connsiteX81" fmla="*/ 332034 w 1034979"/>
                  <a:gd name="connsiteY81" fmla="*/ 1456527 h 1509906"/>
                  <a:gd name="connsiteX82" fmla="*/ 335844 w 1034979"/>
                  <a:gd name="connsiteY82" fmla="*/ 1460337 h 1509906"/>
                  <a:gd name="connsiteX83" fmla="*/ 364419 w 1034979"/>
                  <a:gd name="connsiteY83" fmla="*/ 1506057 h 1509906"/>
                  <a:gd name="connsiteX84" fmla="*/ 387279 w 1034979"/>
                  <a:gd name="connsiteY84" fmla="*/ 1507962 h 1509906"/>
                  <a:gd name="connsiteX85" fmla="*/ 392994 w 1034979"/>
                  <a:gd name="connsiteY85" fmla="*/ 1502247 h 1509906"/>
                  <a:gd name="connsiteX86" fmla="*/ 394899 w 1034979"/>
                  <a:gd name="connsiteY86" fmla="*/ 1490817 h 1509906"/>
                  <a:gd name="connsiteX87" fmla="*/ 396804 w 1034979"/>
                  <a:gd name="connsiteY87" fmla="*/ 1485102 h 1509906"/>
                  <a:gd name="connsiteX88" fmla="*/ 398709 w 1034979"/>
                  <a:gd name="connsiteY88" fmla="*/ 1467957 h 1509906"/>
                  <a:gd name="connsiteX89" fmla="*/ 400614 w 1034979"/>
                  <a:gd name="connsiteY89" fmla="*/ 1454622 h 1509906"/>
                  <a:gd name="connsiteX90" fmla="*/ 404424 w 1034979"/>
                  <a:gd name="connsiteY90" fmla="*/ 1397472 h 1509906"/>
                  <a:gd name="connsiteX91" fmla="*/ 410139 w 1034979"/>
                  <a:gd name="connsiteY91" fmla="*/ 1386042 h 1509906"/>
                  <a:gd name="connsiteX92" fmla="*/ 413949 w 1034979"/>
                  <a:gd name="connsiteY92" fmla="*/ 1372707 h 1509906"/>
                  <a:gd name="connsiteX93" fmla="*/ 415854 w 1034979"/>
                  <a:gd name="connsiteY93" fmla="*/ 1366992 h 1509906"/>
                  <a:gd name="connsiteX94" fmla="*/ 417759 w 1034979"/>
                  <a:gd name="connsiteY94" fmla="*/ 1353657 h 1509906"/>
                  <a:gd name="connsiteX95" fmla="*/ 421569 w 1034979"/>
                  <a:gd name="connsiteY95" fmla="*/ 1342227 h 1509906"/>
                  <a:gd name="connsiteX96" fmla="*/ 427284 w 1034979"/>
                  <a:gd name="connsiteY96" fmla="*/ 1328892 h 1509906"/>
                  <a:gd name="connsiteX97" fmla="*/ 467289 w 1034979"/>
                  <a:gd name="connsiteY97" fmla="*/ 1258407 h 1509906"/>
                  <a:gd name="connsiteX98" fmla="*/ 528455 w 1034979"/>
                  <a:gd name="connsiteY98" fmla="*/ 1245638 h 1509906"/>
                  <a:gd name="connsiteX99" fmla="*/ 573969 w 1034979"/>
                  <a:gd name="connsiteY99" fmla="*/ 1229832 h 1509906"/>
                  <a:gd name="connsiteX100" fmla="*/ 585399 w 1034979"/>
                  <a:gd name="connsiteY100" fmla="*/ 1226022 h 1509906"/>
                  <a:gd name="connsiteX101" fmla="*/ 720654 w 1034979"/>
                  <a:gd name="connsiteY101" fmla="*/ 1309842 h 1509906"/>
                  <a:gd name="connsiteX102" fmla="*/ 733989 w 1034979"/>
                  <a:gd name="connsiteY102" fmla="*/ 1319367 h 1509906"/>
                  <a:gd name="connsiteX103" fmla="*/ 743514 w 1034979"/>
                  <a:gd name="connsiteY103" fmla="*/ 1321272 h 1509906"/>
                  <a:gd name="connsiteX104" fmla="*/ 749229 w 1034979"/>
                  <a:gd name="connsiteY104" fmla="*/ 1323177 h 1509906"/>
                  <a:gd name="connsiteX105" fmla="*/ 762564 w 1034979"/>
                  <a:gd name="connsiteY105" fmla="*/ 1328892 h 1509906"/>
                  <a:gd name="connsiteX106" fmla="*/ 777804 w 1034979"/>
                  <a:gd name="connsiteY106" fmla="*/ 1326987 h 1509906"/>
                  <a:gd name="connsiteX107" fmla="*/ 789234 w 1034979"/>
                  <a:gd name="connsiteY107" fmla="*/ 1321272 h 1509906"/>
                  <a:gd name="connsiteX108" fmla="*/ 794949 w 1034979"/>
                  <a:gd name="connsiteY108" fmla="*/ 1319367 h 1509906"/>
                  <a:gd name="connsiteX109" fmla="*/ 802569 w 1034979"/>
                  <a:gd name="connsiteY109" fmla="*/ 1302222 h 1509906"/>
                  <a:gd name="connsiteX110" fmla="*/ 800664 w 1034979"/>
                  <a:gd name="connsiteY110" fmla="*/ 1277457 h 1509906"/>
                  <a:gd name="connsiteX111" fmla="*/ 798759 w 1034979"/>
                  <a:gd name="connsiteY111" fmla="*/ 1271742 h 1509906"/>
                  <a:gd name="connsiteX112" fmla="*/ 796854 w 1034979"/>
                  <a:gd name="connsiteY112" fmla="*/ 1264122 h 1509906"/>
                  <a:gd name="connsiteX113" fmla="*/ 783519 w 1034979"/>
                  <a:gd name="connsiteY113" fmla="*/ 1246977 h 1509906"/>
                  <a:gd name="connsiteX114" fmla="*/ 773994 w 1034979"/>
                  <a:gd name="connsiteY114" fmla="*/ 1241262 h 1509906"/>
                  <a:gd name="connsiteX115" fmla="*/ 648264 w 1034979"/>
                  <a:gd name="connsiteY115" fmla="*/ 1149822 h 1509906"/>
                  <a:gd name="connsiteX116" fmla="*/ 644454 w 1034979"/>
                  <a:gd name="connsiteY116" fmla="*/ 1132677 h 1509906"/>
                  <a:gd name="connsiteX117" fmla="*/ 646359 w 1034979"/>
                  <a:gd name="connsiteY117" fmla="*/ 1125057 h 1509906"/>
                  <a:gd name="connsiteX118" fmla="*/ 650169 w 1034979"/>
                  <a:gd name="connsiteY118" fmla="*/ 1107912 h 1509906"/>
                  <a:gd name="connsiteX119" fmla="*/ 653979 w 1034979"/>
                  <a:gd name="connsiteY119" fmla="*/ 1102197 h 1509906"/>
                  <a:gd name="connsiteX120" fmla="*/ 655884 w 1034979"/>
                  <a:gd name="connsiteY120" fmla="*/ 1096482 h 1509906"/>
                  <a:gd name="connsiteX121" fmla="*/ 661599 w 1034979"/>
                  <a:gd name="connsiteY121" fmla="*/ 1094577 h 1509906"/>
                  <a:gd name="connsiteX122" fmla="*/ 671124 w 1034979"/>
                  <a:gd name="connsiteY122" fmla="*/ 1083147 h 1509906"/>
                  <a:gd name="connsiteX123" fmla="*/ 724464 w 1034979"/>
                  <a:gd name="connsiteY123" fmla="*/ 1075527 h 1509906"/>
                  <a:gd name="connsiteX124" fmla="*/ 842574 w 1034979"/>
                  <a:gd name="connsiteY124" fmla="*/ 1077432 h 1509906"/>
                  <a:gd name="connsiteX125" fmla="*/ 871149 w 1034979"/>
                  <a:gd name="connsiteY125" fmla="*/ 1079337 h 1509906"/>
                  <a:gd name="connsiteX126" fmla="*/ 899724 w 1034979"/>
                  <a:gd name="connsiteY126" fmla="*/ 1085052 h 1509906"/>
                  <a:gd name="connsiteX127" fmla="*/ 922584 w 1034979"/>
                  <a:gd name="connsiteY127" fmla="*/ 1088862 h 1509906"/>
                  <a:gd name="connsiteX128" fmla="*/ 951159 w 1034979"/>
                  <a:gd name="connsiteY128" fmla="*/ 1094577 h 1509906"/>
                  <a:gd name="connsiteX129" fmla="*/ 956874 w 1034979"/>
                  <a:gd name="connsiteY129" fmla="*/ 1094577 h 1509906"/>
                  <a:gd name="connsiteX130" fmla="*/ 1002594 w 1034979"/>
                  <a:gd name="connsiteY130" fmla="*/ 1092672 h 1509906"/>
                  <a:gd name="connsiteX131" fmla="*/ 1031169 w 1034979"/>
                  <a:gd name="connsiteY131" fmla="*/ 1085052 h 1509906"/>
                  <a:gd name="connsiteX132" fmla="*/ 1034979 w 1034979"/>
                  <a:gd name="connsiteY132" fmla="*/ 1079337 h 1509906"/>
                  <a:gd name="connsiteX133" fmla="*/ 1033074 w 1034979"/>
                  <a:gd name="connsiteY133" fmla="*/ 1060287 h 1509906"/>
                  <a:gd name="connsiteX134" fmla="*/ 1027359 w 1034979"/>
                  <a:gd name="connsiteY134" fmla="*/ 1056477 h 1509906"/>
                  <a:gd name="connsiteX135" fmla="*/ 1012119 w 1034979"/>
                  <a:gd name="connsiteY135" fmla="*/ 1054572 h 1509906"/>
                  <a:gd name="connsiteX136" fmla="*/ 1006404 w 1034979"/>
                  <a:gd name="connsiteY136" fmla="*/ 1052667 h 1509906"/>
                  <a:gd name="connsiteX137" fmla="*/ 998784 w 1034979"/>
                  <a:gd name="connsiteY137" fmla="*/ 1050762 h 1509906"/>
                  <a:gd name="connsiteX138" fmla="*/ 987354 w 1034979"/>
                  <a:gd name="connsiteY138" fmla="*/ 1043142 h 1509906"/>
                  <a:gd name="connsiteX139" fmla="*/ 975924 w 1034979"/>
                  <a:gd name="connsiteY139" fmla="*/ 1039332 h 1509906"/>
                  <a:gd name="connsiteX140" fmla="*/ 970209 w 1034979"/>
                  <a:gd name="connsiteY140" fmla="*/ 1037427 h 1509906"/>
                  <a:gd name="connsiteX141" fmla="*/ 962589 w 1034979"/>
                  <a:gd name="connsiteY141" fmla="*/ 1035522 h 1509906"/>
                  <a:gd name="connsiteX142" fmla="*/ 956874 w 1034979"/>
                  <a:gd name="connsiteY142" fmla="*/ 1033617 h 1509906"/>
                  <a:gd name="connsiteX143" fmla="*/ 935919 w 1034979"/>
                  <a:gd name="connsiteY143" fmla="*/ 1027902 h 1509906"/>
                  <a:gd name="connsiteX144" fmla="*/ 930204 w 1034979"/>
                  <a:gd name="connsiteY144" fmla="*/ 1025997 h 1509906"/>
                  <a:gd name="connsiteX145" fmla="*/ 825429 w 1034979"/>
                  <a:gd name="connsiteY145" fmla="*/ 1027902 h 1509906"/>
                  <a:gd name="connsiteX146" fmla="*/ 819714 w 1034979"/>
                  <a:gd name="connsiteY146" fmla="*/ 1029807 h 1509906"/>
                  <a:gd name="connsiteX147" fmla="*/ 730179 w 1034979"/>
                  <a:gd name="connsiteY147" fmla="*/ 1031712 h 1509906"/>
                  <a:gd name="connsiteX148" fmla="*/ 716844 w 1034979"/>
                  <a:gd name="connsiteY148" fmla="*/ 1035522 h 1509906"/>
                  <a:gd name="connsiteX149" fmla="*/ 695889 w 1034979"/>
                  <a:gd name="connsiteY149" fmla="*/ 1037427 h 1509906"/>
                  <a:gd name="connsiteX150" fmla="*/ 669219 w 1034979"/>
                  <a:gd name="connsiteY150" fmla="*/ 1039332 h 1509906"/>
                  <a:gd name="connsiteX151" fmla="*/ 669219 w 1034979"/>
                  <a:gd name="connsiteY151" fmla="*/ 1039332 h 1509906"/>
                  <a:gd name="connsiteX152" fmla="*/ 646359 w 1034979"/>
                  <a:gd name="connsiteY152" fmla="*/ 1043142 h 1509906"/>
                  <a:gd name="connsiteX153" fmla="*/ 642549 w 1034979"/>
                  <a:gd name="connsiteY153" fmla="*/ 1031712 h 1509906"/>
                  <a:gd name="connsiteX154" fmla="*/ 640644 w 1034979"/>
                  <a:gd name="connsiteY154" fmla="*/ 1025997 h 1509906"/>
                  <a:gd name="connsiteX155" fmla="*/ 642549 w 1034979"/>
                  <a:gd name="connsiteY155" fmla="*/ 1008852 h 1509906"/>
                  <a:gd name="connsiteX156" fmla="*/ 644454 w 1034979"/>
                  <a:gd name="connsiteY156" fmla="*/ 1003137 h 1509906"/>
                  <a:gd name="connsiteX157" fmla="*/ 661599 w 1034979"/>
                  <a:gd name="connsiteY157" fmla="*/ 993612 h 1509906"/>
                  <a:gd name="connsiteX158" fmla="*/ 673029 w 1034979"/>
                  <a:gd name="connsiteY158" fmla="*/ 985992 h 1509906"/>
                  <a:gd name="connsiteX159" fmla="*/ 674934 w 1034979"/>
                  <a:gd name="connsiteY159" fmla="*/ 980277 h 1509906"/>
                  <a:gd name="connsiteX160" fmla="*/ 680649 w 1034979"/>
                  <a:gd name="connsiteY160" fmla="*/ 978372 h 1509906"/>
                  <a:gd name="connsiteX161" fmla="*/ 686364 w 1034979"/>
                  <a:gd name="connsiteY161" fmla="*/ 974562 h 1509906"/>
                  <a:gd name="connsiteX162" fmla="*/ 695889 w 1034979"/>
                  <a:gd name="connsiteY162" fmla="*/ 965037 h 1509906"/>
                  <a:gd name="connsiteX163" fmla="*/ 705414 w 1034979"/>
                  <a:gd name="connsiteY163" fmla="*/ 953607 h 1509906"/>
                  <a:gd name="connsiteX164" fmla="*/ 716844 w 1034979"/>
                  <a:gd name="connsiteY164" fmla="*/ 945987 h 1509906"/>
                  <a:gd name="connsiteX165" fmla="*/ 732084 w 1034979"/>
                  <a:gd name="connsiteY165" fmla="*/ 932652 h 1509906"/>
                  <a:gd name="connsiteX166" fmla="*/ 741609 w 1034979"/>
                  <a:gd name="connsiteY166" fmla="*/ 921222 h 1509906"/>
                  <a:gd name="connsiteX167" fmla="*/ 753039 w 1034979"/>
                  <a:gd name="connsiteY167" fmla="*/ 911697 h 1509906"/>
                  <a:gd name="connsiteX168" fmla="*/ 758754 w 1034979"/>
                  <a:gd name="connsiteY168" fmla="*/ 900267 h 1509906"/>
                  <a:gd name="connsiteX169" fmla="*/ 760659 w 1034979"/>
                  <a:gd name="connsiteY169" fmla="*/ 894552 h 1509906"/>
                  <a:gd name="connsiteX170" fmla="*/ 766374 w 1034979"/>
                  <a:gd name="connsiteY170" fmla="*/ 883122 h 1509906"/>
                  <a:gd name="connsiteX171" fmla="*/ 764469 w 1034979"/>
                  <a:gd name="connsiteY171" fmla="*/ 867882 h 1509906"/>
                  <a:gd name="connsiteX172" fmla="*/ 758754 w 1034979"/>
                  <a:gd name="connsiteY172" fmla="*/ 865977 h 1509906"/>
                  <a:gd name="connsiteX173" fmla="*/ 737799 w 1034979"/>
                  <a:gd name="connsiteY173" fmla="*/ 867882 h 1509906"/>
                  <a:gd name="connsiteX174" fmla="*/ 732084 w 1034979"/>
                  <a:gd name="connsiteY174" fmla="*/ 871692 h 1509906"/>
                  <a:gd name="connsiteX175" fmla="*/ 720654 w 1034979"/>
                  <a:gd name="connsiteY175" fmla="*/ 875502 h 1509906"/>
                  <a:gd name="connsiteX176" fmla="*/ 716844 w 1034979"/>
                  <a:gd name="connsiteY176" fmla="*/ 881217 h 1509906"/>
                  <a:gd name="connsiteX177" fmla="*/ 711129 w 1034979"/>
                  <a:gd name="connsiteY177" fmla="*/ 883122 h 1509906"/>
                  <a:gd name="connsiteX178" fmla="*/ 705414 w 1034979"/>
                  <a:gd name="connsiteY178" fmla="*/ 886932 h 1509906"/>
                  <a:gd name="connsiteX179" fmla="*/ 699699 w 1034979"/>
                  <a:gd name="connsiteY179" fmla="*/ 892647 h 1509906"/>
                  <a:gd name="connsiteX180" fmla="*/ 692079 w 1034979"/>
                  <a:gd name="connsiteY180" fmla="*/ 896457 h 1509906"/>
                  <a:gd name="connsiteX181" fmla="*/ 650169 w 1034979"/>
                  <a:gd name="connsiteY181" fmla="*/ 925032 h 1509906"/>
                  <a:gd name="connsiteX182" fmla="*/ 636834 w 1034979"/>
                  <a:gd name="connsiteY182" fmla="*/ 936462 h 1509906"/>
                  <a:gd name="connsiteX183" fmla="*/ 627309 w 1034979"/>
                  <a:gd name="connsiteY183" fmla="*/ 953607 h 1509906"/>
                  <a:gd name="connsiteX184" fmla="*/ 602544 w 1034979"/>
                  <a:gd name="connsiteY184" fmla="*/ 959322 h 1509906"/>
                  <a:gd name="connsiteX185" fmla="*/ 589209 w 1034979"/>
                  <a:gd name="connsiteY185" fmla="*/ 963132 h 1509906"/>
                  <a:gd name="connsiteX186" fmla="*/ 573969 w 1034979"/>
                  <a:gd name="connsiteY186" fmla="*/ 961227 h 1509906"/>
                  <a:gd name="connsiteX187" fmla="*/ 562539 w 1034979"/>
                  <a:gd name="connsiteY187" fmla="*/ 957417 h 1509906"/>
                  <a:gd name="connsiteX188" fmla="*/ 551109 w 1034979"/>
                  <a:gd name="connsiteY188" fmla="*/ 953607 h 1509906"/>
                  <a:gd name="connsiteX189" fmla="*/ 539679 w 1034979"/>
                  <a:gd name="connsiteY189" fmla="*/ 949797 h 1509906"/>
                  <a:gd name="connsiteX190" fmla="*/ 533964 w 1034979"/>
                  <a:gd name="connsiteY190" fmla="*/ 947892 h 1509906"/>
                  <a:gd name="connsiteX191" fmla="*/ 528249 w 1034979"/>
                  <a:gd name="connsiteY191" fmla="*/ 944082 h 1509906"/>
                  <a:gd name="connsiteX192" fmla="*/ 516819 w 1034979"/>
                  <a:gd name="connsiteY192" fmla="*/ 938367 h 1509906"/>
                  <a:gd name="connsiteX193" fmla="*/ 509199 w 1034979"/>
                  <a:gd name="connsiteY193" fmla="*/ 926937 h 1509906"/>
                  <a:gd name="connsiteX194" fmla="*/ 505389 w 1034979"/>
                  <a:gd name="connsiteY194" fmla="*/ 905982 h 1509906"/>
                  <a:gd name="connsiteX195" fmla="*/ 507294 w 1034979"/>
                  <a:gd name="connsiteY195" fmla="*/ 841212 h 1509906"/>
                  <a:gd name="connsiteX196" fmla="*/ 503484 w 1034979"/>
                  <a:gd name="connsiteY196" fmla="*/ 351627 h 1509906"/>
                  <a:gd name="connsiteX197" fmla="*/ 499674 w 1034979"/>
                  <a:gd name="connsiteY197" fmla="*/ 60162 h 1509906"/>
                  <a:gd name="connsiteX198" fmla="*/ 490149 w 1034979"/>
                  <a:gd name="connsiteY198" fmla="*/ 33492 h 1509906"/>
                  <a:gd name="connsiteX199" fmla="*/ 488244 w 1034979"/>
                  <a:gd name="connsiteY199" fmla="*/ 27777 h 1509906"/>
                  <a:gd name="connsiteX200" fmla="*/ 484434 w 1034979"/>
                  <a:gd name="connsiteY200" fmla="*/ 22062 h 1509906"/>
                  <a:gd name="connsiteX201" fmla="*/ 478719 w 1034979"/>
                  <a:gd name="connsiteY201" fmla="*/ 10632 h 1509906"/>
                  <a:gd name="connsiteX202" fmla="*/ 473004 w 1034979"/>
                  <a:gd name="connsiteY202" fmla="*/ 6822 h 1509906"/>
                  <a:gd name="connsiteX203" fmla="*/ 469194 w 1034979"/>
                  <a:gd name="connsiteY203" fmla="*/ 1107 h 1509906"/>
                  <a:gd name="connsiteX204" fmla="*/ 429189 w 1034979"/>
                  <a:gd name="connsiteY204" fmla="*/ 4917 h 1509906"/>
                  <a:gd name="connsiteX205" fmla="*/ 421569 w 1034979"/>
                  <a:gd name="connsiteY205" fmla="*/ 16347 h 1509906"/>
                  <a:gd name="connsiteX206" fmla="*/ 417759 w 1034979"/>
                  <a:gd name="connsiteY206" fmla="*/ 22062 h 1509906"/>
                  <a:gd name="connsiteX207" fmla="*/ 419664 w 1034979"/>
                  <a:gd name="connsiteY207" fmla="*/ 54447 h 1509906"/>
                  <a:gd name="connsiteX208" fmla="*/ 423474 w 1034979"/>
                  <a:gd name="connsiteY208" fmla="*/ 65877 h 1509906"/>
                  <a:gd name="connsiteX209" fmla="*/ 425379 w 1034979"/>
                  <a:gd name="connsiteY209" fmla="*/ 71592 h 1509906"/>
                  <a:gd name="connsiteX210" fmla="*/ 425379 w 1034979"/>
                  <a:gd name="connsiteY210" fmla="*/ 77307 h 1509906"/>
                  <a:gd name="connsiteX211" fmla="*/ 429189 w 1034979"/>
                  <a:gd name="connsiteY211" fmla="*/ 231612 h 1509906"/>
                  <a:gd name="connsiteX212" fmla="*/ 440619 w 1034979"/>
                  <a:gd name="connsiteY212" fmla="*/ 414492 h 1509906"/>
                  <a:gd name="connsiteX213" fmla="*/ 425379 w 1034979"/>
                  <a:gd name="connsiteY213" fmla="*/ 711672 h 1509906"/>
                  <a:gd name="connsiteX214" fmla="*/ 425173 w 1034979"/>
                  <a:gd name="connsiteY214" fmla="*/ 765165 h 1509906"/>
                  <a:gd name="connsiteX215" fmla="*/ 421363 w 1034979"/>
                  <a:gd name="connsiteY215" fmla="*/ 844096 h 1509906"/>
                  <a:gd name="connsiteX216" fmla="*/ 425379 w 1034979"/>
                  <a:gd name="connsiteY216" fmla="*/ 894552 h 1509906"/>
                  <a:gd name="connsiteX217" fmla="*/ 423474 w 1034979"/>
                  <a:gd name="connsiteY217" fmla="*/ 921222 h 1509906"/>
                  <a:gd name="connsiteX218" fmla="*/ 417759 w 1034979"/>
                  <a:gd name="connsiteY218" fmla="*/ 923127 h 1509906"/>
                  <a:gd name="connsiteX219" fmla="*/ 412044 w 1034979"/>
                  <a:gd name="connsiteY219" fmla="*/ 926937 h 1509906"/>
                  <a:gd name="connsiteX220" fmla="*/ 421569 w 1034979"/>
                  <a:gd name="connsiteY220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03434 w 1034979"/>
                  <a:gd name="connsiteY33" fmla="*/ 953607 h 1509906"/>
                  <a:gd name="connsiteX34" fmla="*/ 166299 w 1034979"/>
                  <a:gd name="connsiteY34" fmla="*/ 972657 h 1509906"/>
                  <a:gd name="connsiteX35" fmla="*/ 191064 w 1034979"/>
                  <a:gd name="connsiteY35" fmla="*/ 978372 h 1509906"/>
                  <a:gd name="connsiteX36" fmla="*/ 208209 w 1034979"/>
                  <a:gd name="connsiteY36" fmla="*/ 984087 h 1509906"/>
                  <a:gd name="connsiteX37" fmla="*/ 213924 w 1034979"/>
                  <a:gd name="connsiteY37" fmla="*/ 985992 h 1509906"/>
                  <a:gd name="connsiteX38" fmla="*/ 229164 w 1034979"/>
                  <a:gd name="connsiteY38" fmla="*/ 989802 h 1509906"/>
                  <a:gd name="connsiteX39" fmla="*/ 248214 w 1034979"/>
                  <a:gd name="connsiteY39" fmla="*/ 995517 h 1509906"/>
                  <a:gd name="connsiteX40" fmla="*/ 253929 w 1034979"/>
                  <a:gd name="connsiteY40" fmla="*/ 999327 h 1509906"/>
                  <a:gd name="connsiteX41" fmla="*/ 267264 w 1034979"/>
                  <a:gd name="connsiteY41" fmla="*/ 1014567 h 1509906"/>
                  <a:gd name="connsiteX42" fmla="*/ 272979 w 1034979"/>
                  <a:gd name="connsiteY42" fmla="*/ 1033617 h 1509906"/>
                  <a:gd name="connsiteX43" fmla="*/ 274884 w 1034979"/>
                  <a:gd name="connsiteY43" fmla="*/ 1039332 h 1509906"/>
                  <a:gd name="connsiteX44" fmla="*/ 276789 w 1034979"/>
                  <a:gd name="connsiteY44" fmla="*/ 1045047 h 1509906"/>
                  <a:gd name="connsiteX45" fmla="*/ 278694 w 1034979"/>
                  <a:gd name="connsiteY45" fmla="*/ 1069812 h 1509906"/>
                  <a:gd name="connsiteX46" fmla="*/ 280599 w 1034979"/>
                  <a:gd name="connsiteY46" fmla="*/ 1075527 h 1509906"/>
                  <a:gd name="connsiteX47" fmla="*/ 278694 w 1034979"/>
                  <a:gd name="connsiteY47" fmla="*/ 1094577 h 1509906"/>
                  <a:gd name="connsiteX48" fmla="*/ 276789 w 1034979"/>
                  <a:gd name="connsiteY48" fmla="*/ 1104102 h 1509906"/>
                  <a:gd name="connsiteX49" fmla="*/ 263454 w 1034979"/>
                  <a:gd name="connsiteY49" fmla="*/ 1117437 h 1509906"/>
                  <a:gd name="connsiteX50" fmla="*/ 252024 w 1034979"/>
                  <a:gd name="connsiteY50" fmla="*/ 1125057 h 1509906"/>
                  <a:gd name="connsiteX51" fmla="*/ 240594 w 1034979"/>
                  <a:gd name="connsiteY51" fmla="*/ 1128867 h 1509906"/>
                  <a:gd name="connsiteX52" fmla="*/ 27234 w 1034979"/>
                  <a:gd name="connsiteY52" fmla="*/ 1147917 h 1509906"/>
                  <a:gd name="connsiteX53" fmla="*/ 15804 w 1034979"/>
                  <a:gd name="connsiteY53" fmla="*/ 1153632 h 1509906"/>
                  <a:gd name="connsiteX54" fmla="*/ 6279 w 1034979"/>
                  <a:gd name="connsiteY54" fmla="*/ 1163157 h 1509906"/>
                  <a:gd name="connsiteX55" fmla="*/ 4374 w 1034979"/>
                  <a:gd name="connsiteY55" fmla="*/ 1168872 h 1509906"/>
                  <a:gd name="connsiteX56" fmla="*/ 564 w 1034979"/>
                  <a:gd name="connsiteY56" fmla="*/ 1174587 h 1509906"/>
                  <a:gd name="connsiteX57" fmla="*/ 6279 w 1034979"/>
                  <a:gd name="connsiteY57" fmla="*/ 1206972 h 1509906"/>
                  <a:gd name="connsiteX58" fmla="*/ 11994 w 1034979"/>
                  <a:gd name="connsiteY58" fmla="*/ 1210782 h 1509906"/>
                  <a:gd name="connsiteX59" fmla="*/ 17709 w 1034979"/>
                  <a:gd name="connsiteY59" fmla="*/ 1212687 h 1509906"/>
                  <a:gd name="connsiteX60" fmla="*/ 145344 w 1034979"/>
                  <a:gd name="connsiteY60" fmla="*/ 1210782 h 1509906"/>
                  <a:gd name="connsiteX61" fmla="*/ 152964 w 1034979"/>
                  <a:gd name="connsiteY61" fmla="*/ 1208877 h 1509906"/>
                  <a:gd name="connsiteX62" fmla="*/ 303459 w 1034979"/>
                  <a:gd name="connsiteY62" fmla="*/ 1203162 h 1509906"/>
                  <a:gd name="connsiteX63" fmla="*/ 318699 w 1034979"/>
                  <a:gd name="connsiteY63" fmla="*/ 1210782 h 1509906"/>
                  <a:gd name="connsiteX64" fmla="*/ 330129 w 1034979"/>
                  <a:gd name="connsiteY64" fmla="*/ 1216497 h 1509906"/>
                  <a:gd name="connsiteX65" fmla="*/ 333939 w 1034979"/>
                  <a:gd name="connsiteY65" fmla="*/ 1222212 h 1509906"/>
                  <a:gd name="connsiteX66" fmla="*/ 339654 w 1034979"/>
                  <a:gd name="connsiteY66" fmla="*/ 1224117 h 1509906"/>
                  <a:gd name="connsiteX67" fmla="*/ 351084 w 1034979"/>
                  <a:gd name="connsiteY67" fmla="*/ 1231737 h 1509906"/>
                  <a:gd name="connsiteX68" fmla="*/ 356799 w 1034979"/>
                  <a:gd name="connsiteY68" fmla="*/ 1235547 h 1509906"/>
                  <a:gd name="connsiteX69" fmla="*/ 360609 w 1034979"/>
                  <a:gd name="connsiteY69" fmla="*/ 1241262 h 1509906"/>
                  <a:gd name="connsiteX70" fmla="*/ 366324 w 1034979"/>
                  <a:gd name="connsiteY70" fmla="*/ 1252692 h 1509906"/>
                  <a:gd name="connsiteX71" fmla="*/ 362514 w 1034979"/>
                  <a:gd name="connsiteY71" fmla="*/ 1279362 h 1509906"/>
                  <a:gd name="connsiteX72" fmla="*/ 358704 w 1034979"/>
                  <a:gd name="connsiteY72" fmla="*/ 1285077 h 1509906"/>
                  <a:gd name="connsiteX73" fmla="*/ 356799 w 1034979"/>
                  <a:gd name="connsiteY73" fmla="*/ 1290792 h 1509906"/>
                  <a:gd name="connsiteX74" fmla="*/ 352989 w 1034979"/>
                  <a:gd name="connsiteY74" fmla="*/ 1296507 h 1509906"/>
                  <a:gd name="connsiteX75" fmla="*/ 351084 w 1034979"/>
                  <a:gd name="connsiteY75" fmla="*/ 1302222 h 1509906"/>
                  <a:gd name="connsiteX76" fmla="*/ 347274 w 1034979"/>
                  <a:gd name="connsiteY76" fmla="*/ 1307937 h 1509906"/>
                  <a:gd name="connsiteX77" fmla="*/ 330129 w 1034979"/>
                  <a:gd name="connsiteY77" fmla="*/ 1374612 h 1509906"/>
                  <a:gd name="connsiteX78" fmla="*/ 328224 w 1034979"/>
                  <a:gd name="connsiteY78" fmla="*/ 1426047 h 1509906"/>
                  <a:gd name="connsiteX79" fmla="*/ 330129 w 1034979"/>
                  <a:gd name="connsiteY79" fmla="*/ 1450812 h 1509906"/>
                  <a:gd name="connsiteX80" fmla="*/ 332034 w 1034979"/>
                  <a:gd name="connsiteY80" fmla="*/ 1456527 h 1509906"/>
                  <a:gd name="connsiteX81" fmla="*/ 335844 w 1034979"/>
                  <a:gd name="connsiteY81" fmla="*/ 1460337 h 1509906"/>
                  <a:gd name="connsiteX82" fmla="*/ 364419 w 1034979"/>
                  <a:gd name="connsiteY82" fmla="*/ 1506057 h 1509906"/>
                  <a:gd name="connsiteX83" fmla="*/ 387279 w 1034979"/>
                  <a:gd name="connsiteY83" fmla="*/ 1507962 h 1509906"/>
                  <a:gd name="connsiteX84" fmla="*/ 392994 w 1034979"/>
                  <a:gd name="connsiteY84" fmla="*/ 1502247 h 1509906"/>
                  <a:gd name="connsiteX85" fmla="*/ 394899 w 1034979"/>
                  <a:gd name="connsiteY85" fmla="*/ 1490817 h 1509906"/>
                  <a:gd name="connsiteX86" fmla="*/ 396804 w 1034979"/>
                  <a:gd name="connsiteY86" fmla="*/ 1485102 h 1509906"/>
                  <a:gd name="connsiteX87" fmla="*/ 398709 w 1034979"/>
                  <a:gd name="connsiteY87" fmla="*/ 1467957 h 1509906"/>
                  <a:gd name="connsiteX88" fmla="*/ 400614 w 1034979"/>
                  <a:gd name="connsiteY88" fmla="*/ 1454622 h 1509906"/>
                  <a:gd name="connsiteX89" fmla="*/ 404424 w 1034979"/>
                  <a:gd name="connsiteY89" fmla="*/ 1397472 h 1509906"/>
                  <a:gd name="connsiteX90" fmla="*/ 410139 w 1034979"/>
                  <a:gd name="connsiteY90" fmla="*/ 1386042 h 1509906"/>
                  <a:gd name="connsiteX91" fmla="*/ 413949 w 1034979"/>
                  <a:gd name="connsiteY91" fmla="*/ 1372707 h 1509906"/>
                  <a:gd name="connsiteX92" fmla="*/ 415854 w 1034979"/>
                  <a:gd name="connsiteY92" fmla="*/ 1366992 h 1509906"/>
                  <a:gd name="connsiteX93" fmla="*/ 417759 w 1034979"/>
                  <a:gd name="connsiteY93" fmla="*/ 1353657 h 1509906"/>
                  <a:gd name="connsiteX94" fmla="*/ 421569 w 1034979"/>
                  <a:gd name="connsiteY94" fmla="*/ 1342227 h 1509906"/>
                  <a:gd name="connsiteX95" fmla="*/ 427284 w 1034979"/>
                  <a:gd name="connsiteY95" fmla="*/ 1328892 h 1509906"/>
                  <a:gd name="connsiteX96" fmla="*/ 467289 w 1034979"/>
                  <a:gd name="connsiteY96" fmla="*/ 1258407 h 1509906"/>
                  <a:gd name="connsiteX97" fmla="*/ 528455 w 1034979"/>
                  <a:gd name="connsiteY97" fmla="*/ 1245638 h 1509906"/>
                  <a:gd name="connsiteX98" fmla="*/ 573969 w 1034979"/>
                  <a:gd name="connsiteY98" fmla="*/ 1229832 h 1509906"/>
                  <a:gd name="connsiteX99" fmla="*/ 585399 w 1034979"/>
                  <a:gd name="connsiteY99" fmla="*/ 1226022 h 1509906"/>
                  <a:gd name="connsiteX100" fmla="*/ 720654 w 1034979"/>
                  <a:gd name="connsiteY100" fmla="*/ 1309842 h 1509906"/>
                  <a:gd name="connsiteX101" fmla="*/ 733989 w 1034979"/>
                  <a:gd name="connsiteY101" fmla="*/ 1319367 h 1509906"/>
                  <a:gd name="connsiteX102" fmla="*/ 743514 w 1034979"/>
                  <a:gd name="connsiteY102" fmla="*/ 1321272 h 1509906"/>
                  <a:gd name="connsiteX103" fmla="*/ 749229 w 1034979"/>
                  <a:gd name="connsiteY103" fmla="*/ 1323177 h 1509906"/>
                  <a:gd name="connsiteX104" fmla="*/ 762564 w 1034979"/>
                  <a:gd name="connsiteY104" fmla="*/ 1328892 h 1509906"/>
                  <a:gd name="connsiteX105" fmla="*/ 777804 w 1034979"/>
                  <a:gd name="connsiteY105" fmla="*/ 1326987 h 1509906"/>
                  <a:gd name="connsiteX106" fmla="*/ 789234 w 1034979"/>
                  <a:gd name="connsiteY106" fmla="*/ 1321272 h 1509906"/>
                  <a:gd name="connsiteX107" fmla="*/ 794949 w 1034979"/>
                  <a:gd name="connsiteY107" fmla="*/ 1319367 h 1509906"/>
                  <a:gd name="connsiteX108" fmla="*/ 802569 w 1034979"/>
                  <a:gd name="connsiteY108" fmla="*/ 1302222 h 1509906"/>
                  <a:gd name="connsiteX109" fmla="*/ 800664 w 1034979"/>
                  <a:gd name="connsiteY109" fmla="*/ 1277457 h 1509906"/>
                  <a:gd name="connsiteX110" fmla="*/ 798759 w 1034979"/>
                  <a:gd name="connsiteY110" fmla="*/ 1271742 h 1509906"/>
                  <a:gd name="connsiteX111" fmla="*/ 796854 w 1034979"/>
                  <a:gd name="connsiteY111" fmla="*/ 1264122 h 1509906"/>
                  <a:gd name="connsiteX112" fmla="*/ 783519 w 1034979"/>
                  <a:gd name="connsiteY112" fmla="*/ 1246977 h 1509906"/>
                  <a:gd name="connsiteX113" fmla="*/ 773994 w 1034979"/>
                  <a:gd name="connsiteY113" fmla="*/ 1241262 h 1509906"/>
                  <a:gd name="connsiteX114" fmla="*/ 648264 w 1034979"/>
                  <a:gd name="connsiteY114" fmla="*/ 1149822 h 1509906"/>
                  <a:gd name="connsiteX115" fmla="*/ 644454 w 1034979"/>
                  <a:gd name="connsiteY115" fmla="*/ 1132677 h 1509906"/>
                  <a:gd name="connsiteX116" fmla="*/ 646359 w 1034979"/>
                  <a:gd name="connsiteY116" fmla="*/ 1125057 h 1509906"/>
                  <a:gd name="connsiteX117" fmla="*/ 650169 w 1034979"/>
                  <a:gd name="connsiteY117" fmla="*/ 1107912 h 1509906"/>
                  <a:gd name="connsiteX118" fmla="*/ 653979 w 1034979"/>
                  <a:gd name="connsiteY118" fmla="*/ 1102197 h 1509906"/>
                  <a:gd name="connsiteX119" fmla="*/ 655884 w 1034979"/>
                  <a:gd name="connsiteY119" fmla="*/ 1096482 h 1509906"/>
                  <a:gd name="connsiteX120" fmla="*/ 661599 w 1034979"/>
                  <a:gd name="connsiteY120" fmla="*/ 1094577 h 1509906"/>
                  <a:gd name="connsiteX121" fmla="*/ 671124 w 1034979"/>
                  <a:gd name="connsiteY121" fmla="*/ 1083147 h 1509906"/>
                  <a:gd name="connsiteX122" fmla="*/ 724464 w 1034979"/>
                  <a:gd name="connsiteY122" fmla="*/ 1075527 h 1509906"/>
                  <a:gd name="connsiteX123" fmla="*/ 842574 w 1034979"/>
                  <a:gd name="connsiteY123" fmla="*/ 1077432 h 1509906"/>
                  <a:gd name="connsiteX124" fmla="*/ 871149 w 1034979"/>
                  <a:gd name="connsiteY124" fmla="*/ 1079337 h 1509906"/>
                  <a:gd name="connsiteX125" fmla="*/ 899724 w 1034979"/>
                  <a:gd name="connsiteY125" fmla="*/ 1085052 h 1509906"/>
                  <a:gd name="connsiteX126" fmla="*/ 922584 w 1034979"/>
                  <a:gd name="connsiteY126" fmla="*/ 1088862 h 1509906"/>
                  <a:gd name="connsiteX127" fmla="*/ 951159 w 1034979"/>
                  <a:gd name="connsiteY127" fmla="*/ 1094577 h 1509906"/>
                  <a:gd name="connsiteX128" fmla="*/ 956874 w 1034979"/>
                  <a:gd name="connsiteY128" fmla="*/ 1094577 h 1509906"/>
                  <a:gd name="connsiteX129" fmla="*/ 1002594 w 1034979"/>
                  <a:gd name="connsiteY129" fmla="*/ 1092672 h 1509906"/>
                  <a:gd name="connsiteX130" fmla="*/ 1031169 w 1034979"/>
                  <a:gd name="connsiteY130" fmla="*/ 1085052 h 1509906"/>
                  <a:gd name="connsiteX131" fmla="*/ 1034979 w 1034979"/>
                  <a:gd name="connsiteY131" fmla="*/ 1079337 h 1509906"/>
                  <a:gd name="connsiteX132" fmla="*/ 1033074 w 1034979"/>
                  <a:gd name="connsiteY132" fmla="*/ 1060287 h 1509906"/>
                  <a:gd name="connsiteX133" fmla="*/ 1027359 w 1034979"/>
                  <a:gd name="connsiteY133" fmla="*/ 1056477 h 1509906"/>
                  <a:gd name="connsiteX134" fmla="*/ 1012119 w 1034979"/>
                  <a:gd name="connsiteY134" fmla="*/ 1054572 h 1509906"/>
                  <a:gd name="connsiteX135" fmla="*/ 1006404 w 1034979"/>
                  <a:gd name="connsiteY135" fmla="*/ 1052667 h 1509906"/>
                  <a:gd name="connsiteX136" fmla="*/ 998784 w 1034979"/>
                  <a:gd name="connsiteY136" fmla="*/ 1050762 h 1509906"/>
                  <a:gd name="connsiteX137" fmla="*/ 987354 w 1034979"/>
                  <a:gd name="connsiteY137" fmla="*/ 1043142 h 1509906"/>
                  <a:gd name="connsiteX138" fmla="*/ 975924 w 1034979"/>
                  <a:gd name="connsiteY138" fmla="*/ 1039332 h 1509906"/>
                  <a:gd name="connsiteX139" fmla="*/ 970209 w 1034979"/>
                  <a:gd name="connsiteY139" fmla="*/ 1037427 h 1509906"/>
                  <a:gd name="connsiteX140" fmla="*/ 962589 w 1034979"/>
                  <a:gd name="connsiteY140" fmla="*/ 1035522 h 1509906"/>
                  <a:gd name="connsiteX141" fmla="*/ 956874 w 1034979"/>
                  <a:gd name="connsiteY141" fmla="*/ 1033617 h 1509906"/>
                  <a:gd name="connsiteX142" fmla="*/ 935919 w 1034979"/>
                  <a:gd name="connsiteY142" fmla="*/ 1027902 h 1509906"/>
                  <a:gd name="connsiteX143" fmla="*/ 930204 w 1034979"/>
                  <a:gd name="connsiteY143" fmla="*/ 1025997 h 1509906"/>
                  <a:gd name="connsiteX144" fmla="*/ 825429 w 1034979"/>
                  <a:gd name="connsiteY144" fmla="*/ 1027902 h 1509906"/>
                  <a:gd name="connsiteX145" fmla="*/ 819714 w 1034979"/>
                  <a:gd name="connsiteY145" fmla="*/ 1029807 h 1509906"/>
                  <a:gd name="connsiteX146" fmla="*/ 730179 w 1034979"/>
                  <a:gd name="connsiteY146" fmla="*/ 1031712 h 1509906"/>
                  <a:gd name="connsiteX147" fmla="*/ 716844 w 1034979"/>
                  <a:gd name="connsiteY147" fmla="*/ 1035522 h 1509906"/>
                  <a:gd name="connsiteX148" fmla="*/ 695889 w 1034979"/>
                  <a:gd name="connsiteY148" fmla="*/ 1037427 h 1509906"/>
                  <a:gd name="connsiteX149" fmla="*/ 669219 w 1034979"/>
                  <a:gd name="connsiteY149" fmla="*/ 1039332 h 1509906"/>
                  <a:gd name="connsiteX150" fmla="*/ 669219 w 1034979"/>
                  <a:gd name="connsiteY150" fmla="*/ 1039332 h 1509906"/>
                  <a:gd name="connsiteX151" fmla="*/ 646359 w 1034979"/>
                  <a:gd name="connsiteY151" fmla="*/ 1043142 h 1509906"/>
                  <a:gd name="connsiteX152" fmla="*/ 642549 w 1034979"/>
                  <a:gd name="connsiteY152" fmla="*/ 1031712 h 1509906"/>
                  <a:gd name="connsiteX153" fmla="*/ 640644 w 1034979"/>
                  <a:gd name="connsiteY153" fmla="*/ 1025997 h 1509906"/>
                  <a:gd name="connsiteX154" fmla="*/ 642549 w 1034979"/>
                  <a:gd name="connsiteY154" fmla="*/ 1008852 h 1509906"/>
                  <a:gd name="connsiteX155" fmla="*/ 644454 w 1034979"/>
                  <a:gd name="connsiteY155" fmla="*/ 1003137 h 1509906"/>
                  <a:gd name="connsiteX156" fmla="*/ 661599 w 1034979"/>
                  <a:gd name="connsiteY156" fmla="*/ 993612 h 1509906"/>
                  <a:gd name="connsiteX157" fmla="*/ 673029 w 1034979"/>
                  <a:gd name="connsiteY157" fmla="*/ 985992 h 1509906"/>
                  <a:gd name="connsiteX158" fmla="*/ 674934 w 1034979"/>
                  <a:gd name="connsiteY158" fmla="*/ 980277 h 1509906"/>
                  <a:gd name="connsiteX159" fmla="*/ 680649 w 1034979"/>
                  <a:gd name="connsiteY159" fmla="*/ 978372 h 1509906"/>
                  <a:gd name="connsiteX160" fmla="*/ 686364 w 1034979"/>
                  <a:gd name="connsiteY160" fmla="*/ 974562 h 1509906"/>
                  <a:gd name="connsiteX161" fmla="*/ 695889 w 1034979"/>
                  <a:gd name="connsiteY161" fmla="*/ 965037 h 1509906"/>
                  <a:gd name="connsiteX162" fmla="*/ 705414 w 1034979"/>
                  <a:gd name="connsiteY162" fmla="*/ 953607 h 1509906"/>
                  <a:gd name="connsiteX163" fmla="*/ 716844 w 1034979"/>
                  <a:gd name="connsiteY163" fmla="*/ 945987 h 1509906"/>
                  <a:gd name="connsiteX164" fmla="*/ 732084 w 1034979"/>
                  <a:gd name="connsiteY164" fmla="*/ 932652 h 1509906"/>
                  <a:gd name="connsiteX165" fmla="*/ 741609 w 1034979"/>
                  <a:gd name="connsiteY165" fmla="*/ 921222 h 1509906"/>
                  <a:gd name="connsiteX166" fmla="*/ 753039 w 1034979"/>
                  <a:gd name="connsiteY166" fmla="*/ 911697 h 1509906"/>
                  <a:gd name="connsiteX167" fmla="*/ 758754 w 1034979"/>
                  <a:gd name="connsiteY167" fmla="*/ 900267 h 1509906"/>
                  <a:gd name="connsiteX168" fmla="*/ 760659 w 1034979"/>
                  <a:gd name="connsiteY168" fmla="*/ 894552 h 1509906"/>
                  <a:gd name="connsiteX169" fmla="*/ 766374 w 1034979"/>
                  <a:gd name="connsiteY169" fmla="*/ 883122 h 1509906"/>
                  <a:gd name="connsiteX170" fmla="*/ 764469 w 1034979"/>
                  <a:gd name="connsiteY170" fmla="*/ 867882 h 1509906"/>
                  <a:gd name="connsiteX171" fmla="*/ 758754 w 1034979"/>
                  <a:gd name="connsiteY171" fmla="*/ 865977 h 1509906"/>
                  <a:gd name="connsiteX172" fmla="*/ 737799 w 1034979"/>
                  <a:gd name="connsiteY172" fmla="*/ 867882 h 1509906"/>
                  <a:gd name="connsiteX173" fmla="*/ 732084 w 1034979"/>
                  <a:gd name="connsiteY173" fmla="*/ 871692 h 1509906"/>
                  <a:gd name="connsiteX174" fmla="*/ 720654 w 1034979"/>
                  <a:gd name="connsiteY174" fmla="*/ 875502 h 1509906"/>
                  <a:gd name="connsiteX175" fmla="*/ 716844 w 1034979"/>
                  <a:gd name="connsiteY175" fmla="*/ 881217 h 1509906"/>
                  <a:gd name="connsiteX176" fmla="*/ 711129 w 1034979"/>
                  <a:gd name="connsiteY176" fmla="*/ 883122 h 1509906"/>
                  <a:gd name="connsiteX177" fmla="*/ 705414 w 1034979"/>
                  <a:gd name="connsiteY177" fmla="*/ 886932 h 1509906"/>
                  <a:gd name="connsiteX178" fmla="*/ 699699 w 1034979"/>
                  <a:gd name="connsiteY178" fmla="*/ 892647 h 1509906"/>
                  <a:gd name="connsiteX179" fmla="*/ 692079 w 1034979"/>
                  <a:gd name="connsiteY179" fmla="*/ 896457 h 1509906"/>
                  <a:gd name="connsiteX180" fmla="*/ 650169 w 1034979"/>
                  <a:gd name="connsiteY180" fmla="*/ 925032 h 1509906"/>
                  <a:gd name="connsiteX181" fmla="*/ 636834 w 1034979"/>
                  <a:gd name="connsiteY181" fmla="*/ 936462 h 1509906"/>
                  <a:gd name="connsiteX182" fmla="*/ 627309 w 1034979"/>
                  <a:gd name="connsiteY182" fmla="*/ 953607 h 1509906"/>
                  <a:gd name="connsiteX183" fmla="*/ 602544 w 1034979"/>
                  <a:gd name="connsiteY183" fmla="*/ 959322 h 1509906"/>
                  <a:gd name="connsiteX184" fmla="*/ 589209 w 1034979"/>
                  <a:gd name="connsiteY184" fmla="*/ 963132 h 1509906"/>
                  <a:gd name="connsiteX185" fmla="*/ 573969 w 1034979"/>
                  <a:gd name="connsiteY185" fmla="*/ 961227 h 1509906"/>
                  <a:gd name="connsiteX186" fmla="*/ 562539 w 1034979"/>
                  <a:gd name="connsiteY186" fmla="*/ 957417 h 1509906"/>
                  <a:gd name="connsiteX187" fmla="*/ 551109 w 1034979"/>
                  <a:gd name="connsiteY187" fmla="*/ 953607 h 1509906"/>
                  <a:gd name="connsiteX188" fmla="*/ 539679 w 1034979"/>
                  <a:gd name="connsiteY188" fmla="*/ 949797 h 1509906"/>
                  <a:gd name="connsiteX189" fmla="*/ 533964 w 1034979"/>
                  <a:gd name="connsiteY189" fmla="*/ 947892 h 1509906"/>
                  <a:gd name="connsiteX190" fmla="*/ 528249 w 1034979"/>
                  <a:gd name="connsiteY190" fmla="*/ 944082 h 1509906"/>
                  <a:gd name="connsiteX191" fmla="*/ 516819 w 1034979"/>
                  <a:gd name="connsiteY191" fmla="*/ 938367 h 1509906"/>
                  <a:gd name="connsiteX192" fmla="*/ 509199 w 1034979"/>
                  <a:gd name="connsiteY192" fmla="*/ 926937 h 1509906"/>
                  <a:gd name="connsiteX193" fmla="*/ 505389 w 1034979"/>
                  <a:gd name="connsiteY193" fmla="*/ 905982 h 1509906"/>
                  <a:gd name="connsiteX194" fmla="*/ 507294 w 1034979"/>
                  <a:gd name="connsiteY194" fmla="*/ 841212 h 1509906"/>
                  <a:gd name="connsiteX195" fmla="*/ 503484 w 1034979"/>
                  <a:gd name="connsiteY195" fmla="*/ 351627 h 1509906"/>
                  <a:gd name="connsiteX196" fmla="*/ 499674 w 1034979"/>
                  <a:gd name="connsiteY196" fmla="*/ 60162 h 1509906"/>
                  <a:gd name="connsiteX197" fmla="*/ 490149 w 1034979"/>
                  <a:gd name="connsiteY197" fmla="*/ 33492 h 1509906"/>
                  <a:gd name="connsiteX198" fmla="*/ 488244 w 1034979"/>
                  <a:gd name="connsiteY198" fmla="*/ 27777 h 1509906"/>
                  <a:gd name="connsiteX199" fmla="*/ 484434 w 1034979"/>
                  <a:gd name="connsiteY199" fmla="*/ 22062 h 1509906"/>
                  <a:gd name="connsiteX200" fmla="*/ 478719 w 1034979"/>
                  <a:gd name="connsiteY200" fmla="*/ 10632 h 1509906"/>
                  <a:gd name="connsiteX201" fmla="*/ 473004 w 1034979"/>
                  <a:gd name="connsiteY201" fmla="*/ 6822 h 1509906"/>
                  <a:gd name="connsiteX202" fmla="*/ 469194 w 1034979"/>
                  <a:gd name="connsiteY202" fmla="*/ 1107 h 1509906"/>
                  <a:gd name="connsiteX203" fmla="*/ 429189 w 1034979"/>
                  <a:gd name="connsiteY203" fmla="*/ 4917 h 1509906"/>
                  <a:gd name="connsiteX204" fmla="*/ 421569 w 1034979"/>
                  <a:gd name="connsiteY204" fmla="*/ 16347 h 1509906"/>
                  <a:gd name="connsiteX205" fmla="*/ 417759 w 1034979"/>
                  <a:gd name="connsiteY205" fmla="*/ 22062 h 1509906"/>
                  <a:gd name="connsiteX206" fmla="*/ 419664 w 1034979"/>
                  <a:gd name="connsiteY206" fmla="*/ 54447 h 1509906"/>
                  <a:gd name="connsiteX207" fmla="*/ 423474 w 1034979"/>
                  <a:gd name="connsiteY207" fmla="*/ 65877 h 1509906"/>
                  <a:gd name="connsiteX208" fmla="*/ 425379 w 1034979"/>
                  <a:gd name="connsiteY208" fmla="*/ 71592 h 1509906"/>
                  <a:gd name="connsiteX209" fmla="*/ 425379 w 1034979"/>
                  <a:gd name="connsiteY209" fmla="*/ 77307 h 1509906"/>
                  <a:gd name="connsiteX210" fmla="*/ 429189 w 1034979"/>
                  <a:gd name="connsiteY210" fmla="*/ 231612 h 1509906"/>
                  <a:gd name="connsiteX211" fmla="*/ 440619 w 1034979"/>
                  <a:gd name="connsiteY211" fmla="*/ 414492 h 1509906"/>
                  <a:gd name="connsiteX212" fmla="*/ 425379 w 1034979"/>
                  <a:gd name="connsiteY212" fmla="*/ 711672 h 1509906"/>
                  <a:gd name="connsiteX213" fmla="*/ 425173 w 1034979"/>
                  <a:gd name="connsiteY213" fmla="*/ 765165 h 1509906"/>
                  <a:gd name="connsiteX214" fmla="*/ 421363 w 1034979"/>
                  <a:gd name="connsiteY214" fmla="*/ 844096 h 1509906"/>
                  <a:gd name="connsiteX215" fmla="*/ 425379 w 1034979"/>
                  <a:gd name="connsiteY215" fmla="*/ 894552 h 1509906"/>
                  <a:gd name="connsiteX216" fmla="*/ 423474 w 1034979"/>
                  <a:gd name="connsiteY216" fmla="*/ 921222 h 1509906"/>
                  <a:gd name="connsiteX217" fmla="*/ 417759 w 1034979"/>
                  <a:gd name="connsiteY217" fmla="*/ 923127 h 1509906"/>
                  <a:gd name="connsiteX218" fmla="*/ 412044 w 1034979"/>
                  <a:gd name="connsiteY218" fmla="*/ 926937 h 1509906"/>
                  <a:gd name="connsiteX219" fmla="*/ 421569 w 1034979"/>
                  <a:gd name="connsiteY219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50169 w 1034979"/>
                  <a:gd name="connsiteY179" fmla="*/ 925032 h 1509906"/>
                  <a:gd name="connsiteX180" fmla="*/ 636834 w 1034979"/>
                  <a:gd name="connsiteY180" fmla="*/ 936462 h 1509906"/>
                  <a:gd name="connsiteX181" fmla="*/ 627309 w 1034979"/>
                  <a:gd name="connsiteY181" fmla="*/ 953607 h 1509906"/>
                  <a:gd name="connsiteX182" fmla="*/ 602544 w 1034979"/>
                  <a:gd name="connsiteY182" fmla="*/ 959322 h 1509906"/>
                  <a:gd name="connsiteX183" fmla="*/ 589209 w 1034979"/>
                  <a:gd name="connsiteY183" fmla="*/ 963132 h 1509906"/>
                  <a:gd name="connsiteX184" fmla="*/ 573969 w 1034979"/>
                  <a:gd name="connsiteY184" fmla="*/ 961227 h 1509906"/>
                  <a:gd name="connsiteX185" fmla="*/ 562539 w 1034979"/>
                  <a:gd name="connsiteY185" fmla="*/ 957417 h 1509906"/>
                  <a:gd name="connsiteX186" fmla="*/ 551109 w 1034979"/>
                  <a:gd name="connsiteY186" fmla="*/ 953607 h 1509906"/>
                  <a:gd name="connsiteX187" fmla="*/ 539679 w 1034979"/>
                  <a:gd name="connsiteY187" fmla="*/ 949797 h 1509906"/>
                  <a:gd name="connsiteX188" fmla="*/ 533964 w 1034979"/>
                  <a:gd name="connsiteY188" fmla="*/ 947892 h 1509906"/>
                  <a:gd name="connsiteX189" fmla="*/ 528249 w 1034979"/>
                  <a:gd name="connsiteY189" fmla="*/ 944082 h 1509906"/>
                  <a:gd name="connsiteX190" fmla="*/ 516819 w 1034979"/>
                  <a:gd name="connsiteY190" fmla="*/ 938367 h 1509906"/>
                  <a:gd name="connsiteX191" fmla="*/ 509199 w 1034979"/>
                  <a:gd name="connsiteY191" fmla="*/ 926937 h 1509906"/>
                  <a:gd name="connsiteX192" fmla="*/ 505389 w 1034979"/>
                  <a:gd name="connsiteY192" fmla="*/ 905982 h 1509906"/>
                  <a:gd name="connsiteX193" fmla="*/ 507294 w 1034979"/>
                  <a:gd name="connsiteY193" fmla="*/ 841212 h 1509906"/>
                  <a:gd name="connsiteX194" fmla="*/ 503484 w 1034979"/>
                  <a:gd name="connsiteY194" fmla="*/ 351627 h 1509906"/>
                  <a:gd name="connsiteX195" fmla="*/ 499674 w 1034979"/>
                  <a:gd name="connsiteY195" fmla="*/ 60162 h 1509906"/>
                  <a:gd name="connsiteX196" fmla="*/ 490149 w 1034979"/>
                  <a:gd name="connsiteY196" fmla="*/ 33492 h 1509906"/>
                  <a:gd name="connsiteX197" fmla="*/ 488244 w 1034979"/>
                  <a:gd name="connsiteY197" fmla="*/ 27777 h 1509906"/>
                  <a:gd name="connsiteX198" fmla="*/ 484434 w 1034979"/>
                  <a:gd name="connsiteY198" fmla="*/ 22062 h 1509906"/>
                  <a:gd name="connsiteX199" fmla="*/ 478719 w 1034979"/>
                  <a:gd name="connsiteY199" fmla="*/ 10632 h 1509906"/>
                  <a:gd name="connsiteX200" fmla="*/ 473004 w 1034979"/>
                  <a:gd name="connsiteY200" fmla="*/ 6822 h 1509906"/>
                  <a:gd name="connsiteX201" fmla="*/ 469194 w 1034979"/>
                  <a:gd name="connsiteY201" fmla="*/ 1107 h 1509906"/>
                  <a:gd name="connsiteX202" fmla="*/ 429189 w 1034979"/>
                  <a:gd name="connsiteY202" fmla="*/ 4917 h 1509906"/>
                  <a:gd name="connsiteX203" fmla="*/ 421569 w 1034979"/>
                  <a:gd name="connsiteY203" fmla="*/ 16347 h 1509906"/>
                  <a:gd name="connsiteX204" fmla="*/ 417759 w 1034979"/>
                  <a:gd name="connsiteY204" fmla="*/ 22062 h 1509906"/>
                  <a:gd name="connsiteX205" fmla="*/ 419664 w 1034979"/>
                  <a:gd name="connsiteY205" fmla="*/ 54447 h 1509906"/>
                  <a:gd name="connsiteX206" fmla="*/ 423474 w 1034979"/>
                  <a:gd name="connsiteY206" fmla="*/ 65877 h 1509906"/>
                  <a:gd name="connsiteX207" fmla="*/ 425379 w 1034979"/>
                  <a:gd name="connsiteY207" fmla="*/ 71592 h 1509906"/>
                  <a:gd name="connsiteX208" fmla="*/ 425379 w 1034979"/>
                  <a:gd name="connsiteY208" fmla="*/ 77307 h 1509906"/>
                  <a:gd name="connsiteX209" fmla="*/ 429189 w 1034979"/>
                  <a:gd name="connsiteY209" fmla="*/ 231612 h 1509906"/>
                  <a:gd name="connsiteX210" fmla="*/ 440619 w 1034979"/>
                  <a:gd name="connsiteY210" fmla="*/ 414492 h 1509906"/>
                  <a:gd name="connsiteX211" fmla="*/ 425379 w 1034979"/>
                  <a:gd name="connsiteY211" fmla="*/ 711672 h 1509906"/>
                  <a:gd name="connsiteX212" fmla="*/ 425173 w 1034979"/>
                  <a:gd name="connsiteY212" fmla="*/ 765165 h 1509906"/>
                  <a:gd name="connsiteX213" fmla="*/ 421363 w 1034979"/>
                  <a:gd name="connsiteY213" fmla="*/ 844096 h 1509906"/>
                  <a:gd name="connsiteX214" fmla="*/ 425379 w 1034979"/>
                  <a:gd name="connsiteY214" fmla="*/ 894552 h 1509906"/>
                  <a:gd name="connsiteX215" fmla="*/ 423474 w 1034979"/>
                  <a:gd name="connsiteY215" fmla="*/ 921222 h 1509906"/>
                  <a:gd name="connsiteX216" fmla="*/ 417759 w 1034979"/>
                  <a:gd name="connsiteY216" fmla="*/ 923127 h 1509906"/>
                  <a:gd name="connsiteX217" fmla="*/ 412044 w 1034979"/>
                  <a:gd name="connsiteY217" fmla="*/ 926937 h 1509906"/>
                  <a:gd name="connsiteX218" fmla="*/ 421569 w 1034979"/>
                  <a:gd name="connsiteY21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50169 w 1034979"/>
                  <a:gd name="connsiteY179" fmla="*/ 925032 h 1509906"/>
                  <a:gd name="connsiteX180" fmla="*/ 636834 w 1034979"/>
                  <a:gd name="connsiteY180" fmla="*/ 936462 h 1509906"/>
                  <a:gd name="connsiteX181" fmla="*/ 627309 w 1034979"/>
                  <a:gd name="connsiteY181" fmla="*/ 953607 h 1509906"/>
                  <a:gd name="connsiteX182" fmla="*/ 602544 w 1034979"/>
                  <a:gd name="connsiteY182" fmla="*/ 959322 h 1509906"/>
                  <a:gd name="connsiteX183" fmla="*/ 589209 w 1034979"/>
                  <a:gd name="connsiteY183" fmla="*/ 963132 h 1509906"/>
                  <a:gd name="connsiteX184" fmla="*/ 573969 w 1034979"/>
                  <a:gd name="connsiteY184" fmla="*/ 961227 h 1509906"/>
                  <a:gd name="connsiteX185" fmla="*/ 562539 w 1034979"/>
                  <a:gd name="connsiteY185" fmla="*/ 957417 h 1509906"/>
                  <a:gd name="connsiteX186" fmla="*/ 551109 w 1034979"/>
                  <a:gd name="connsiteY186" fmla="*/ 953607 h 1509906"/>
                  <a:gd name="connsiteX187" fmla="*/ 539679 w 1034979"/>
                  <a:gd name="connsiteY187" fmla="*/ 949797 h 1509906"/>
                  <a:gd name="connsiteX188" fmla="*/ 533964 w 1034979"/>
                  <a:gd name="connsiteY188" fmla="*/ 947892 h 1509906"/>
                  <a:gd name="connsiteX189" fmla="*/ 528249 w 1034979"/>
                  <a:gd name="connsiteY189" fmla="*/ 944082 h 1509906"/>
                  <a:gd name="connsiteX190" fmla="*/ 516819 w 1034979"/>
                  <a:gd name="connsiteY190" fmla="*/ 938367 h 1509906"/>
                  <a:gd name="connsiteX191" fmla="*/ 509199 w 1034979"/>
                  <a:gd name="connsiteY191" fmla="*/ 926937 h 1509906"/>
                  <a:gd name="connsiteX192" fmla="*/ 505389 w 1034979"/>
                  <a:gd name="connsiteY192" fmla="*/ 905982 h 1509906"/>
                  <a:gd name="connsiteX193" fmla="*/ 507294 w 1034979"/>
                  <a:gd name="connsiteY193" fmla="*/ 841212 h 1509906"/>
                  <a:gd name="connsiteX194" fmla="*/ 503484 w 1034979"/>
                  <a:gd name="connsiteY194" fmla="*/ 351627 h 1509906"/>
                  <a:gd name="connsiteX195" fmla="*/ 499674 w 1034979"/>
                  <a:gd name="connsiteY195" fmla="*/ 60162 h 1509906"/>
                  <a:gd name="connsiteX196" fmla="*/ 490149 w 1034979"/>
                  <a:gd name="connsiteY196" fmla="*/ 33492 h 1509906"/>
                  <a:gd name="connsiteX197" fmla="*/ 488244 w 1034979"/>
                  <a:gd name="connsiteY197" fmla="*/ 27777 h 1509906"/>
                  <a:gd name="connsiteX198" fmla="*/ 484434 w 1034979"/>
                  <a:gd name="connsiteY198" fmla="*/ 22062 h 1509906"/>
                  <a:gd name="connsiteX199" fmla="*/ 478719 w 1034979"/>
                  <a:gd name="connsiteY199" fmla="*/ 10632 h 1509906"/>
                  <a:gd name="connsiteX200" fmla="*/ 473004 w 1034979"/>
                  <a:gd name="connsiteY200" fmla="*/ 6822 h 1509906"/>
                  <a:gd name="connsiteX201" fmla="*/ 469194 w 1034979"/>
                  <a:gd name="connsiteY201" fmla="*/ 1107 h 1509906"/>
                  <a:gd name="connsiteX202" fmla="*/ 429189 w 1034979"/>
                  <a:gd name="connsiteY202" fmla="*/ 4917 h 1509906"/>
                  <a:gd name="connsiteX203" fmla="*/ 421569 w 1034979"/>
                  <a:gd name="connsiteY203" fmla="*/ 16347 h 1509906"/>
                  <a:gd name="connsiteX204" fmla="*/ 417759 w 1034979"/>
                  <a:gd name="connsiteY204" fmla="*/ 22062 h 1509906"/>
                  <a:gd name="connsiteX205" fmla="*/ 419664 w 1034979"/>
                  <a:gd name="connsiteY205" fmla="*/ 54447 h 1509906"/>
                  <a:gd name="connsiteX206" fmla="*/ 423474 w 1034979"/>
                  <a:gd name="connsiteY206" fmla="*/ 65877 h 1509906"/>
                  <a:gd name="connsiteX207" fmla="*/ 425379 w 1034979"/>
                  <a:gd name="connsiteY207" fmla="*/ 71592 h 1509906"/>
                  <a:gd name="connsiteX208" fmla="*/ 425379 w 1034979"/>
                  <a:gd name="connsiteY208" fmla="*/ 77307 h 1509906"/>
                  <a:gd name="connsiteX209" fmla="*/ 429189 w 1034979"/>
                  <a:gd name="connsiteY209" fmla="*/ 231612 h 1509906"/>
                  <a:gd name="connsiteX210" fmla="*/ 440619 w 1034979"/>
                  <a:gd name="connsiteY210" fmla="*/ 414492 h 1509906"/>
                  <a:gd name="connsiteX211" fmla="*/ 425379 w 1034979"/>
                  <a:gd name="connsiteY211" fmla="*/ 711672 h 1509906"/>
                  <a:gd name="connsiteX212" fmla="*/ 425173 w 1034979"/>
                  <a:gd name="connsiteY212" fmla="*/ 765165 h 1509906"/>
                  <a:gd name="connsiteX213" fmla="*/ 425379 w 1034979"/>
                  <a:gd name="connsiteY213" fmla="*/ 894552 h 1509906"/>
                  <a:gd name="connsiteX214" fmla="*/ 423474 w 1034979"/>
                  <a:gd name="connsiteY214" fmla="*/ 921222 h 1509906"/>
                  <a:gd name="connsiteX215" fmla="*/ 417759 w 1034979"/>
                  <a:gd name="connsiteY215" fmla="*/ 923127 h 1509906"/>
                  <a:gd name="connsiteX216" fmla="*/ 412044 w 1034979"/>
                  <a:gd name="connsiteY216" fmla="*/ 926937 h 1509906"/>
                  <a:gd name="connsiteX217" fmla="*/ 421569 w 1034979"/>
                  <a:gd name="connsiteY217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36834 w 1034979"/>
                  <a:gd name="connsiteY179" fmla="*/ 936462 h 1509906"/>
                  <a:gd name="connsiteX180" fmla="*/ 627309 w 1034979"/>
                  <a:gd name="connsiteY180" fmla="*/ 953607 h 1509906"/>
                  <a:gd name="connsiteX181" fmla="*/ 602544 w 1034979"/>
                  <a:gd name="connsiteY181" fmla="*/ 959322 h 1509906"/>
                  <a:gd name="connsiteX182" fmla="*/ 589209 w 1034979"/>
                  <a:gd name="connsiteY182" fmla="*/ 963132 h 1509906"/>
                  <a:gd name="connsiteX183" fmla="*/ 573969 w 1034979"/>
                  <a:gd name="connsiteY183" fmla="*/ 961227 h 1509906"/>
                  <a:gd name="connsiteX184" fmla="*/ 562539 w 1034979"/>
                  <a:gd name="connsiteY184" fmla="*/ 957417 h 1509906"/>
                  <a:gd name="connsiteX185" fmla="*/ 551109 w 1034979"/>
                  <a:gd name="connsiteY185" fmla="*/ 953607 h 1509906"/>
                  <a:gd name="connsiteX186" fmla="*/ 539679 w 1034979"/>
                  <a:gd name="connsiteY186" fmla="*/ 949797 h 1509906"/>
                  <a:gd name="connsiteX187" fmla="*/ 533964 w 1034979"/>
                  <a:gd name="connsiteY187" fmla="*/ 947892 h 1509906"/>
                  <a:gd name="connsiteX188" fmla="*/ 528249 w 1034979"/>
                  <a:gd name="connsiteY188" fmla="*/ 944082 h 1509906"/>
                  <a:gd name="connsiteX189" fmla="*/ 516819 w 1034979"/>
                  <a:gd name="connsiteY189" fmla="*/ 938367 h 1509906"/>
                  <a:gd name="connsiteX190" fmla="*/ 509199 w 1034979"/>
                  <a:gd name="connsiteY190" fmla="*/ 926937 h 1509906"/>
                  <a:gd name="connsiteX191" fmla="*/ 505389 w 1034979"/>
                  <a:gd name="connsiteY191" fmla="*/ 905982 h 1509906"/>
                  <a:gd name="connsiteX192" fmla="*/ 507294 w 1034979"/>
                  <a:gd name="connsiteY192" fmla="*/ 841212 h 1509906"/>
                  <a:gd name="connsiteX193" fmla="*/ 503484 w 1034979"/>
                  <a:gd name="connsiteY193" fmla="*/ 351627 h 1509906"/>
                  <a:gd name="connsiteX194" fmla="*/ 499674 w 1034979"/>
                  <a:gd name="connsiteY194" fmla="*/ 60162 h 1509906"/>
                  <a:gd name="connsiteX195" fmla="*/ 490149 w 1034979"/>
                  <a:gd name="connsiteY195" fmla="*/ 33492 h 1509906"/>
                  <a:gd name="connsiteX196" fmla="*/ 488244 w 1034979"/>
                  <a:gd name="connsiteY196" fmla="*/ 27777 h 1509906"/>
                  <a:gd name="connsiteX197" fmla="*/ 484434 w 1034979"/>
                  <a:gd name="connsiteY197" fmla="*/ 22062 h 1509906"/>
                  <a:gd name="connsiteX198" fmla="*/ 478719 w 1034979"/>
                  <a:gd name="connsiteY198" fmla="*/ 10632 h 1509906"/>
                  <a:gd name="connsiteX199" fmla="*/ 473004 w 1034979"/>
                  <a:gd name="connsiteY199" fmla="*/ 6822 h 1509906"/>
                  <a:gd name="connsiteX200" fmla="*/ 469194 w 1034979"/>
                  <a:gd name="connsiteY200" fmla="*/ 1107 h 1509906"/>
                  <a:gd name="connsiteX201" fmla="*/ 429189 w 1034979"/>
                  <a:gd name="connsiteY201" fmla="*/ 4917 h 1509906"/>
                  <a:gd name="connsiteX202" fmla="*/ 421569 w 1034979"/>
                  <a:gd name="connsiteY202" fmla="*/ 16347 h 1509906"/>
                  <a:gd name="connsiteX203" fmla="*/ 417759 w 1034979"/>
                  <a:gd name="connsiteY203" fmla="*/ 22062 h 1509906"/>
                  <a:gd name="connsiteX204" fmla="*/ 419664 w 1034979"/>
                  <a:gd name="connsiteY204" fmla="*/ 54447 h 1509906"/>
                  <a:gd name="connsiteX205" fmla="*/ 423474 w 1034979"/>
                  <a:gd name="connsiteY205" fmla="*/ 65877 h 1509906"/>
                  <a:gd name="connsiteX206" fmla="*/ 425379 w 1034979"/>
                  <a:gd name="connsiteY206" fmla="*/ 71592 h 1509906"/>
                  <a:gd name="connsiteX207" fmla="*/ 425379 w 1034979"/>
                  <a:gd name="connsiteY207" fmla="*/ 77307 h 1509906"/>
                  <a:gd name="connsiteX208" fmla="*/ 429189 w 1034979"/>
                  <a:gd name="connsiteY208" fmla="*/ 231612 h 1509906"/>
                  <a:gd name="connsiteX209" fmla="*/ 440619 w 1034979"/>
                  <a:gd name="connsiteY209" fmla="*/ 414492 h 1509906"/>
                  <a:gd name="connsiteX210" fmla="*/ 425379 w 1034979"/>
                  <a:gd name="connsiteY210" fmla="*/ 711672 h 1509906"/>
                  <a:gd name="connsiteX211" fmla="*/ 425173 w 1034979"/>
                  <a:gd name="connsiteY211" fmla="*/ 765165 h 1509906"/>
                  <a:gd name="connsiteX212" fmla="*/ 425379 w 1034979"/>
                  <a:gd name="connsiteY212" fmla="*/ 894552 h 1509906"/>
                  <a:gd name="connsiteX213" fmla="*/ 423474 w 1034979"/>
                  <a:gd name="connsiteY213" fmla="*/ 921222 h 1509906"/>
                  <a:gd name="connsiteX214" fmla="*/ 417759 w 1034979"/>
                  <a:gd name="connsiteY214" fmla="*/ 923127 h 1509906"/>
                  <a:gd name="connsiteX215" fmla="*/ 412044 w 1034979"/>
                  <a:gd name="connsiteY215" fmla="*/ 926937 h 1509906"/>
                  <a:gd name="connsiteX216" fmla="*/ 421569 w 1034979"/>
                  <a:gd name="connsiteY216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62539 w 1034979"/>
                  <a:gd name="connsiteY183" fmla="*/ 957417 h 1509906"/>
                  <a:gd name="connsiteX184" fmla="*/ 551109 w 1034979"/>
                  <a:gd name="connsiteY184" fmla="*/ 953607 h 1509906"/>
                  <a:gd name="connsiteX185" fmla="*/ 539679 w 1034979"/>
                  <a:gd name="connsiteY185" fmla="*/ 949797 h 1509906"/>
                  <a:gd name="connsiteX186" fmla="*/ 533964 w 1034979"/>
                  <a:gd name="connsiteY186" fmla="*/ 947892 h 1509906"/>
                  <a:gd name="connsiteX187" fmla="*/ 528249 w 1034979"/>
                  <a:gd name="connsiteY187" fmla="*/ 944082 h 1509906"/>
                  <a:gd name="connsiteX188" fmla="*/ 516819 w 1034979"/>
                  <a:gd name="connsiteY188" fmla="*/ 938367 h 1509906"/>
                  <a:gd name="connsiteX189" fmla="*/ 509199 w 1034979"/>
                  <a:gd name="connsiteY189" fmla="*/ 926937 h 1509906"/>
                  <a:gd name="connsiteX190" fmla="*/ 505389 w 1034979"/>
                  <a:gd name="connsiteY190" fmla="*/ 905982 h 1509906"/>
                  <a:gd name="connsiteX191" fmla="*/ 507294 w 1034979"/>
                  <a:gd name="connsiteY191" fmla="*/ 841212 h 1509906"/>
                  <a:gd name="connsiteX192" fmla="*/ 503484 w 1034979"/>
                  <a:gd name="connsiteY192" fmla="*/ 351627 h 1509906"/>
                  <a:gd name="connsiteX193" fmla="*/ 499674 w 1034979"/>
                  <a:gd name="connsiteY193" fmla="*/ 60162 h 1509906"/>
                  <a:gd name="connsiteX194" fmla="*/ 490149 w 1034979"/>
                  <a:gd name="connsiteY194" fmla="*/ 33492 h 1509906"/>
                  <a:gd name="connsiteX195" fmla="*/ 488244 w 1034979"/>
                  <a:gd name="connsiteY195" fmla="*/ 27777 h 1509906"/>
                  <a:gd name="connsiteX196" fmla="*/ 484434 w 1034979"/>
                  <a:gd name="connsiteY196" fmla="*/ 22062 h 1509906"/>
                  <a:gd name="connsiteX197" fmla="*/ 478719 w 1034979"/>
                  <a:gd name="connsiteY197" fmla="*/ 10632 h 1509906"/>
                  <a:gd name="connsiteX198" fmla="*/ 473004 w 1034979"/>
                  <a:gd name="connsiteY198" fmla="*/ 6822 h 1509906"/>
                  <a:gd name="connsiteX199" fmla="*/ 469194 w 1034979"/>
                  <a:gd name="connsiteY199" fmla="*/ 1107 h 1509906"/>
                  <a:gd name="connsiteX200" fmla="*/ 429189 w 1034979"/>
                  <a:gd name="connsiteY200" fmla="*/ 4917 h 1509906"/>
                  <a:gd name="connsiteX201" fmla="*/ 421569 w 1034979"/>
                  <a:gd name="connsiteY201" fmla="*/ 16347 h 1509906"/>
                  <a:gd name="connsiteX202" fmla="*/ 417759 w 1034979"/>
                  <a:gd name="connsiteY202" fmla="*/ 22062 h 1509906"/>
                  <a:gd name="connsiteX203" fmla="*/ 419664 w 1034979"/>
                  <a:gd name="connsiteY203" fmla="*/ 54447 h 1509906"/>
                  <a:gd name="connsiteX204" fmla="*/ 423474 w 1034979"/>
                  <a:gd name="connsiteY204" fmla="*/ 65877 h 1509906"/>
                  <a:gd name="connsiteX205" fmla="*/ 425379 w 1034979"/>
                  <a:gd name="connsiteY205" fmla="*/ 71592 h 1509906"/>
                  <a:gd name="connsiteX206" fmla="*/ 425379 w 1034979"/>
                  <a:gd name="connsiteY206" fmla="*/ 77307 h 1509906"/>
                  <a:gd name="connsiteX207" fmla="*/ 429189 w 1034979"/>
                  <a:gd name="connsiteY207" fmla="*/ 231612 h 1509906"/>
                  <a:gd name="connsiteX208" fmla="*/ 440619 w 1034979"/>
                  <a:gd name="connsiteY208" fmla="*/ 414492 h 1509906"/>
                  <a:gd name="connsiteX209" fmla="*/ 425379 w 1034979"/>
                  <a:gd name="connsiteY209" fmla="*/ 711672 h 1509906"/>
                  <a:gd name="connsiteX210" fmla="*/ 425173 w 1034979"/>
                  <a:gd name="connsiteY210" fmla="*/ 765165 h 1509906"/>
                  <a:gd name="connsiteX211" fmla="*/ 425379 w 1034979"/>
                  <a:gd name="connsiteY211" fmla="*/ 894552 h 1509906"/>
                  <a:gd name="connsiteX212" fmla="*/ 423474 w 1034979"/>
                  <a:gd name="connsiteY212" fmla="*/ 921222 h 1509906"/>
                  <a:gd name="connsiteX213" fmla="*/ 417759 w 1034979"/>
                  <a:gd name="connsiteY213" fmla="*/ 923127 h 1509906"/>
                  <a:gd name="connsiteX214" fmla="*/ 412044 w 1034979"/>
                  <a:gd name="connsiteY214" fmla="*/ 926937 h 1509906"/>
                  <a:gd name="connsiteX215" fmla="*/ 421569 w 1034979"/>
                  <a:gd name="connsiteY215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62539 w 1034979"/>
                  <a:gd name="connsiteY183" fmla="*/ 957417 h 1509906"/>
                  <a:gd name="connsiteX184" fmla="*/ 551109 w 1034979"/>
                  <a:gd name="connsiteY184" fmla="*/ 953607 h 1509906"/>
                  <a:gd name="connsiteX185" fmla="*/ 539679 w 1034979"/>
                  <a:gd name="connsiteY185" fmla="*/ 949797 h 1509906"/>
                  <a:gd name="connsiteX186" fmla="*/ 533964 w 1034979"/>
                  <a:gd name="connsiteY186" fmla="*/ 947892 h 1509906"/>
                  <a:gd name="connsiteX187" fmla="*/ 528249 w 1034979"/>
                  <a:gd name="connsiteY187" fmla="*/ 944082 h 1509906"/>
                  <a:gd name="connsiteX188" fmla="*/ 516819 w 1034979"/>
                  <a:gd name="connsiteY188" fmla="*/ 938367 h 1509906"/>
                  <a:gd name="connsiteX189" fmla="*/ 505389 w 1034979"/>
                  <a:gd name="connsiteY189" fmla="*/ 905982 h 1509906"/>
                  <a:gd name="connsiteX190" fmla="*/ 507294 w 1034979"/>
                  <a:gd name="connsiteY190" fmla="*/ 841212 h 1509906"/>
                  <a:gd name="connsiteX191" fmla="*/ 503484 w 1034979"/>
                  <a:gd name="connsiteY191" fmla="*/ 351627 h 1509906"/>
                  <a:gd name="connsiteX192" fmla="*/ 499674 w 1034979"/>
                  <a:gd name="connsiteY192" fmla="*/ 60162 h 1509906"/>
                  <a:gd name="connsiteX193" fmla="*/ 490149 w 1034979"/>
                  <a:gd name="connsiteY193" fmla="*/ 33492 h 1509906"/>
                  <a:gd name="connsiteX194" fmla="*/ 488244 w 1034979"/>
                  <a:gd name="connsiteY194" fmla="*/ 27777 h 1509906"/>
                  <a:gd name="connsiteX195" fmla="*/ 484434 w 1034979"/>
                  <a:gd name="connsiteY195" fmla="*/ 22062 h 1509906"/>
                  <a:gd name="connsiteX196" fmla="*/ 478719 w 1034979"/>
                  <a:gd name="connsiteY196" fmla="*/ 10632 h 1509906"/>
                  <a:gd name="connsiteX197" fmla="*/ 473004 w 1034979"/>
                  <a:gd name="connsiteY197" fmla="*/ 6822 h 1509906"/>
                  <a:gd name="connsiteX198" fmla="*/ 469194 w 1034979"/>
                  <a:gd name="connsiteY198" fmla="*/ 1107 h 1509906"/>
                  <a:gd name="connsiteX199" fmla="*/ 429189 w 1034979"/>
                  <a:gd name="connsiteY199" fmla="*/ 4917 h 1509906"/>
                  <a:gd name="connsiteX200" fmla="*/ 421569 w 1034979"/>
                  <a:gd name="connsiteY200" fmla="*/ 16347 h 1509906"/>
                  <a:gd name="connsiteX201" fmla="*/ 417759 w 1034979"/>
                  <a:gd name="connsiteY201" fmla="*/ 22062 h 1509906"/>
                  <a:gd name="connsiteX202" fmla="*/ 419664 w 1034979"/>
                  <a:gd name="connsiteY202" fmla="*/ 54447 h 1509906"/>
                  <a:gd name="connsiteX203" fmla="*/ 423474 w 1034979"/>
                  <a:gd name="connsiteY203" fmla="*/ 65877 h 1509906"/>
                  <a:gd name="connsiteX204" fmla="*/ 425379 w 1034979"/>
                  <a:gd name="connsiteY204" fmla="*/ 71592 h 1509906"/>
                  <a:gd name="connsiteX205" fmla="*/ 425379 w 1034979"/>
                  <a:gd name="connsiteY205" fmla="*/ 77307 h 1509906"/>
                  <a:gd name="connsiteX206" fmla="*/ 429189 w 1034979"/>
                  <a:gd name="connsiteY206" fmla="*/ 231612 h 1509906"/>
                  <a:gd name="connsiteX207" fmla="*/ 440619 w 1034979"/>
                  <a:gd name="connsiteY207" fmla="*/ 414492 h 1509906"/>
                  <a:gd name="connsiteX208" fmla="*/ 425379 w 1034979"/>
                  <a:gd name="connsiteY208" fmla="*/ 711672 h 1509906"/>
                  <a:gd name="connsiteX209" fmla="*/ 425173 w 1034979"/>
                  <a:gd name="connsiteY209" fmla="*/ 765165 h 1509906"/>
                  <a:gd name="connsiteX210" fmla="*/ 425379 w 1034979"/>
                  <a:gd name="connsiteY210" fmla="*/ 894552 h 1509906"/>
                  <a:gd name="connsiteX211" fmla="*/ 423474 w 1034979"/>
                  <a:gd name="connsiteY211" fmla="*/ 921222 h 1509906"/>
                  <a:gd name="connsiteX212" fmla="*/ 417759 w 1034979"/>
                  <a:gd name="connsiteY212" fmla="*/ 923127 h 1509906"/>
                  <a:gd name="connsiteX213" fmla="*/ 412044 w 1034979"/>
                  <a:gd name="connsiteY213" fmla="*/ 926937 h 1509906"/>
                  <a:gd name="connsiteX214" fmla="*/ 421569 w 1034979"/>
                  <a:gd name="connsiteY214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62539 w 1034979"/>
                  <a:gd name="connsiteY183" fmla="*/ 957417 h 1509906"/>
                  <a:gd name="connsiteX184" fmla="*/ 551109 w 1034979"/>
                  <a:gd name="connsiteY184" fmla="*/ 953607 h 1509906"/>
                  <a:gd name="connsiteX185" fmla="*/ 539679 w 1034979"/>
                  <a:gd name="connsiteY185" fmla="*/ 949797 h 1509906"/>
                  <a:gd name="connsiteX186" fmla="*/ 533964 w 1034979"/>
                  <a:gd name="connsiteY186" fmla="*/ 947892 h 1509906"/>
                  <a:gd name="connsiteX187" fmla="*/ 528249 w 1034979"/>
                  <a:gd name="connsiteY187" fmla="*/ 944082 h 1509906"/>
                  <a:gd name="connsiteX188" fmla="*/ 505389 w 1034979"/>
                  <a:gd name="connsiteY188" fmla="*/ 905982 h 1509906"/>
                  <a:gd name="connsiteX189" fmla="*/ 507294 w 1034979"/>
                  <a:gd name="connsiteY189" fmla="*/ 841212 h 1509906"/>
                  <a:gd name="connsiteX190" fmla="*/ 503484 w 1034979"/>
                  <a:gd name="connsiteY190" fmla="*/ 351627 h 1509906"/>
                  <a:gd name="connsiteX191" fmla="*/ 499674 w 1034979"/>
                  <a:gd name="connsiteY191" fmla="*/ 60162 h 1509906"/>
                  <a:gd name="connsiteX192" fmla="*/ 490149 w 1034979"/>
                  <a:gd name="connsiteY192" fmla="*/ 33492 h 1509906"/>
                  <a:gd name="connsiteX193" fmla="*/ 488244 w 1034979"/>
                  <a:gd name="connsiteY193" fmla="*/ 27777 h 1509906"/>
                  <a:gd name="connsiteX194" fmla="*/ 484434 w 1034979"/>
                  <a:gd name="connsiteY194" fmla="*/ 22062 h 1509906"/>
                  <a:gd name="connsiteX195" fmla="*/ 478719 w 1034979"/>
                  <a:gd name="connsiteY195" fmla="*/ 10632 h 1509906"/>
                  <a:gd name="connsiteX196" fmla="*/ 473004 w 1034979"/>
                  <a:gd name="connsiteY196" fmla="*/ 6822 h 1509906"/>
                  <a:gd name="connsiteX197" fmla="*/ 469194 w 1034979"/>
                  <a:gd name="connsiteY197" fmla="*/ 1107 h 1509906"/>
                  <a:gd name="connsiteX198" fmla="*/ 429189 w 1034979"/>
                  <a:gd name="connsiteY198" fmla="*/ 4917 h 1509906"/>
                  <a:gd name="connsiteX199" fmla="*/ 421569 w 1034979"/>
                  <a:gd name="connsiteY199" fmla="*/ 16347 h 1509906"/>
                  <a:gd name="connsiteX200" fmla="*/ 417759 w 1034979"/>
                  <a:gd name="connsiteY200" fmla="*/ 22062 h 1509906"/>
                  <a:gd name="connsiteX201" fmla="*/ 419664 w 1034979"/>
                  <a:gd name="connsiteY201" fmla="*/ 54447 h 1509906"/>
                  <a:gd name="connsiteX202" fmla="*/ 423474 w 1034979"/>
                  <a:gd name="connsiteY202" fmla="*/ 65877 h 1509906"/>
                  <a:gd name="connsiteX203" fmla="*/ 425379 w 1034979"/>
                  <a:gd name="connsiteY203" fmla="*/ 71592 h 1509906"/>
                  <a:gd name="connsiteX204" fmla="*/ 425379 w 1034979"/>
                  <a:gd name="connsiteY204" fmla="*/ 77307 h 1509906"/>
                  <a:gd name="connsiteX205" fmla="*/ 429189 w 1034979"/>
                  <a:gd name="connsiteY205" fmla="*/ 231612 h 1509906"/>
                  <a:gd name="connsiteX206" fmla="*/ 440619 w 1034979"/>
                  <a:gd name="connsiteY206" fmla="*/ 414492 h 1509906"/>
                  <a:gd name="connsiteX207" fmla="*/ 425379 w 1034979"/>
                  <a:gd name="connsiteY207" fmla="*/ 711672 h 1509906"/>
                  <a:gd name="connsiteX208" fmla="*/ 425173 w 1034979"/>
                  <a:gd name="connsiteY208" fmla="*/ 765165 h 1509906"/>
                  <a:gd name="connsiteX209" fmla="*/ 425379 w 1034979"/>
                  <a:gd name="connsiteY209" fmla="*/ 894552 h 1509906"/>
                  <a:gd name="connsiteX210" fmla="*/ 423474 w 1034979"/>
                  <a:gd name="connsiteY210" fmla="*/ 921222 h 1509906"/>
                  <a:gd name="connsiteX211" fmla="*/ 417759 w 1034979"/>
                  <a:gd name="connsiteY211" fmla="*/ 923127 h 1509906"/>
                  <a:gd name="connsiteX212" fmla="*/ 412044 w 1034979"/>
                  <a:gd name="connsiteY212" fmla="*/ 926937 h 1509906"/>
                  <a:gd name="connsiteX213" fmla="*/ 421569 w 1034979"/>
                  <a:gd name="connsiteY213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62539 w 1034979"/>
                  <a:gd name="connsiteY183" fmla="*/ 957417 h 1509906"/>
                  <a:gd name="connsiteX184" fmla="*/ 551109 w 1034979"/>
                  <a:gd name="connsiteY184" fmla="*/ 953607 h 1509906"/>
                  <a:gd name="connsiteX185" fmla="*/ 539679 w 1034979"/>
                  <a:gd name="connsiteY185" fmla="*/ 949797 h 1509906"/>
                  <a:gd name="connsiteX186" fmla="*/ 533964 w 1034979"/>
                  <a:gd name="connsiteY186" fmla="*/ 947892 h 1509906"/>
                  <a:gd name="connsiteX187" fmla="*/ 505389 w 1034979"/>
                  <a:gd name="connsiteY187" fmla="*/ 905982 h 1509906"/>
                  <a:gd name="connsiteX188" fmla="*/ 507294 w 1034979"/>
                  <a:gd name="connsiteY188" fmla="*/ 841212 h 1509906"/>
                  <a:gd name="connsiteX189" fmla="*/ 503484 w 1034979"/>
                  <a:gd name="connsiteY189" fmla="*/ 351627 h 1509906"/>
                  <a:gd name="connsiteX190" fmla="*/ 499674 w 1034979"/>
                  <a:gd name="connsiteY190" fmla="*/ 60162 h 1509906"/>
                  <a:gd name="connsiteX191" fmla="*/ 490149 w 1034979"/>
                  <a:gd name="connsiteY191" fmla="*/ 33492 h 1509906"/>
                  <a:gd name="connsiteX192" fmla="*/ 488244 w 1034979"/>
                  <a:gd name="connsiteY192" fmla="*/ 27777 h 1509906"/>
                  <a:gd name="connsiteX193" fmla="*/ 484434 w 1034979"/>
                  <a:gd name="connsiteY193" fmla="*/ 22062 h 1509906"/>
                  <a:gd name="connsiteX194" fmla="*/ 478719 w 1034979"/>
                  <a:gd name="connsiteY194" fmla="*/ 10632 h 1509906"/>
                  <a:gd name="connsiteX195" fmla="*/ 473004 w 1034979"/>
                  <a:gd name="connsiteY195" fmla="*/ 6822 h 1509906"/>
                  <a:gd name="connsiteX196" fmla="*/ 469194 w 1034979"/>
                  <a:gd name="connsiteY196" fmla="*/ 1107 h 1509906"/>
                  <a:gd name="connsiteX197" fmla="*/ 429189 w 1034979"/>
                  <a:gd name="connsiteY197" fmla="*/ 4917 h 1509906"/>
                  <a:gd name="connsiteX198" fmla="*/ 421569 w 1034979"/>
                  <a:gd name="connsiteY198" fmla="*/ 16347 h 1509906"/>
                  <a:gd name="connsiteX199" fmla="*/ 417759 w 1034979"/>
                  <a:gd name="connsiteY199" fmla="*/ 22062 h 1509906"/>
                  <a:gd name="connsiteX200" fmla="*/ 419664 w 1034979"/>
                  <a:gd name="connsiteY200" fmla="*/ 54447 h 1509906"/>
                  <a:gd name="connsiteX201" fmla="*/ 423474 w 1034979"/>
                  <a:gd name="connsiteY201" fmla="*/ 65877 h 1509906"/>
                  <a:gd name="connsiteX202" fmla="*/ 425379 w 1034979"/>
                  <a:gd name="connsiteY202" fmla="*/ 71592 h 1509906"/>
                  <a:gd name="connsiteX203" fmla="*/ 425379 w 1034979"/>
                  <a:gd name="connsiteY203" fmla="*/ 77307 h 1509906"/>
                  <a:gd name="connsiteX204" fmla="*/ 429189 w 1034979"/>
                  <a:gd name="connsiteY204" fmla="*/ 231612 h 1509906"/>
                  <a:gd name="connsiteX205" fmla="*/ 440619 w 1034979"/>
                  <a:gd name="connsiteY205" fmla="*/ 414492 h 1509906"/>
                  <a:gd name="connsiteX206" fmla="*/ 425379 w 1034979"/>
                  <a:gd name="connsiteY206" fmla="*/ 711672 h 1509906"/>
                  <a:gd name="connsiteX207" fmla="*/ 425173 w 1034979"/>
                  <a:gd name="connsiteY207" fmla="*/ 765165 h 1509906"/>
                  <a:gd name="connsiteX208" fmla="*/ 425379 w 1034979"/>
                  <a:gd name="connsiteY208" fmla="*/ 894552 h 1509906"/>
                  <a:gd name="connsiteX209" fmla="*/ 423474 w 1034979"/>
                  <a:gd name="connsiteY209" fmla="*/ 921222 h 1509906"/>
                  <a:gd name="connsiteX210" fmla="*/ 417759 w 1034979"/>
                  <a:gd name="connsiteY210" fmla="*/ 923127 h 1509906"/>
                  <a:gd name="connsiteX211" fmla="*/ 412044 w 1034979"/>
                  <a:gd name="connsiteY211" fmla="*/ 926937 h 1509906"/>
                  <a:gd name="connsiteX212" fmla="*/ 421569 w 1034979"/>
                  <a:gd name="connsiteY212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62539 w 1034979"/>
                  <a:gd name="connsiteY183" fmla="*/ 957417 h 1509906"/>
                  <a:gd name="connsiteX184" fmla="*/ 551109 w 1034979"/>
                  <a:gd name="connsiteY184" fmla="*/ 953607 h 1509906"/>
                  <a:gd name="connsiteX185" fmla="*/ 539679 w 1034979"/>
                  <a:gd name="connsiteY185" fmla="*/ 949797 h 1509906"/>
                  <a:gd name="connsiteX186" fmla="*/ 505389 w 1034979"/>
                  <a:gd name="connsiteY186" fmla="*/ 905982 h 1509906"/>
                  <a:gd name="connsiteX187" fmla="*/ 507294 w 1034979"/>
                  <a:gd name="connsiteY187" fmla="*/ 841212 h 1509906"/>
                  <a:gd name="connsiteX188" fmla="*/ 503484 w 1034979"/>
                  <a:gd name="connsiteY188" fmla="*/ 351627 h 1509906"/>
                  <a:gd name="connsiteX189" fmla="*/ 499674 w 1034979"/>
                  <a:gd name="connsiteY189" fmla="*/ 60162 h 1509906"/>
                  <a:gd name="connsiteX190" fmla="*/ 490149 w 1034979"/>
                  <a:gd name="connsiteY190" fmla="*/ 33492 h 1509906"/>
                  <a:gd name="connsiteX191" fmla="*/ 488244 w 1034979"/>
                  <a:gd name="connsiteY191" fmla="*/ 27777 h 1509906"/>
                  <a:gd name="connsiteX192" fmla="*/ 484434 w 1034979"/>
                  <a:gd name="connsiteY192" fmla="*/ 22062 h 1509906"/>
                  <a:gd name="connsiteX193" fmla="*/ 478719 w 1034979"/>
                  <a:gd name="connsiteY193" fmla="*/ 10632 h 1509906"/>
                  <a:gd name="connsiteX194" fmla="*/ 473004 w 1034979"/>
                  <a:gd name="connsiteY194" fmla="*/ 6822 h 1509906"/>
                  <a:gd name="connsiteX195" fmla="*/ 469194 w 1034979"/>
                  <a:gd name="connsiteY195" fmla="*/ 1107 h 1509906"/>
                  <a:gd name="connsiteX196" fmla="*/ 429189 w 1034979"/>
                  <a:gd name="connsiteY196" fmla="*/ 4917 h 1509906"/>
                  <a:gd name="connsiteX197" fmla="*/ 421569 w 1034979"/>
                  <a:gd name="connsiteY197" fmla="*/ 16347 h 1509906"/>
                  <a:gd name="connsiteX198" fmla="*/ 417759 w 1034979"/>
                  <a:gd name="connsiteY198" fmla="*/ 22062 h 1509906"/>
                  <a:gd name="connsiteX199" fmla="*/ 419664 w 1034979"/>
                  <a:gd name="connsiteY199" fmla="*/ 54447 h 1509906"/>
                  <a:gd name="connsiteX200" fmla="*/ 423474 w 1034979"/>
                  <a:gd name="connsiteY200" fmla="*/ 65877 h 1509906"/>
                  <a:gd name="connsiteX201" fmla="*/ 425379 w 1034979"/>
                  <a:gd name="connsiteY201" fmla="*/ 71592 h 1509906"/>
                  <a:gd name="connsiteX202" fmla="*/ 425379 w 1034979"/>
                  <a:gd name="connsiteY202" fmla="*/ 77307 h 1509906"/>
                  <a:gd name="connsiteX203" fmla="*/ 429189 w 1034979"/>
                  <a:gd name="connsiteY203" fmla="*/ 231612 h 1509906"/>
                  <a:gd name="connsiteX204" fmla="*/ 440619 w 1034979"/>
                  <a:gd name="connsiteY204" fmla="*/ 414492 h 1509906"/>
                  <a:gd name="connsiteX205" fmla="*/ 425379 w 1034979"/>
                  <a:gd name="connsiteY205" fmla="*/ 711672 h 1509906"/>
                  <a:gd name="connsiteX206" fmla="*/ 425173 w 1034979"/>
                  <a:gd name="connsiteY206" fmla="*/ 765165 h 1509906"/>
                  <a:gd name="connsiteX207" fmla="*/ 425379 w 1034979"/>
                  <a:gd name="connsiteY207" fmla="*/ 894552 h 1509906"/>
                  <a:gd name="connsiteX208" fmla="*/ 423474 w 1034979"/>
                  <a:gd name="connsiteY208" fmla="*/ 921222 h 1509906"/>
                  <a:gd name="connsiteX209" fmla="*/ 417759 w 1034979"/>
                  <a:gd name="connsiteY209" fmla="*/ 923127 h 1509906"/>
                  <a:gd name="connsiteX210" fmla="*/ 412044 w 1034979"/>
                  <a:gd name="connsiteY210" fmla="*/ 926937 h 1509906"/>
                  <a:gd name="connsiteX211" fmla="*/ 421569 w 1034979"/>
                  <a:gd name="connsiteY211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62539 w 1034979"/>
                  <a:gd name="connsiteY183" fmla="*/ 957417 h 1509906"/>
                  <a:gd name="connsiteX184" fmla="*/ 551109 w 1034979"/>
                  <a:gd name="connsiteY184" fmla="*/ 953607 h 1509906"/>
                  <a:gd name="connsiteX185" fmla="*/ 505389 w 1034979"/>
                  <a:gd name="connsiteY185" fmla="*/ 905982 h 1509906"/>
                  <a:gd name="connsiteX186" fmla="*/ 507294 w 1034979"/>
                  <a:gd name="connsiteY186" fmla="*/ 841212 h 1509906"/>
                  <a:gd name="connsiteX187" fmla="*/ 503484 w 1034979"/>
                  <a:gd name="connsiteY187" fmla="*/ 351627 h 1509906"/>
                  <a:gd name="connsiteX188" fmla="*/ 499674 w 1034979"/>
                  <a:gd name="connsiteY188" fmla="*/ 60162 h 1509906"/>
                  <a:gd name="connsiteX189" fmla="*/ 490149 w 1034979"/>
                  <a:gd name="connsiteY189" fmla="*/ 33492 h 1509906"/>
                  <a:gd name="connsiteX190" fmla="*/ 488244 w 1034979"/>
                  <a:gd name="connsiteY190" fmla="*/ 27777 h 1509906"/>
                  <a:gd name="connsiteX191" fmla="*/ 484434 w 1034979"/>
                  <a:gd name="connsiteY191" fmla="*/ 22062 h 1509906"/>
                  <a:gd name="connsiteX192" fmla="*/ 478719 w 1034979"/>
                  <a:gd name="connsiteY192" fmla="*/ 10632 h 1509906"/>
                  <a:gd name="connsiteX193" fmla="*/ 473004 w 1034979"/>
                  <a:gd name="connsiteY193" fmla="*/ 6822 h 1509906"/>
                  <a:gd name="connsiteX194" fmla="*/ 469194 w 1034979"/>
                  <a:gd name="connsiteY194" fmla="*/ 1107 h 1509906"/>
                  <a:gd name="connsiteX195" fmla="*/ 429189 w 1034979"/>
                  <a:gd name="connsiteY195" fmla="*/ 4917 h 1509906"/>
                  <a:gd name="connsiteX196" fmla="*/ 421569 w 1034979"/>
                  <a:gd name="connsiteY196" fmla="*/ 16347 h 1509906"/>
                  <a:gd name="connsiteX197" fmla="*/ 417759 w 1034979"/>
                  <a:gd name="connsiteY197" fmla="*/ 22062 h 1509906"/>
                  <a:gd name="connsiteX198" fmla="*/ 419664 w 1034979"/>
                  <a:gd name="connsiteY198" fmla="*/ 54447 h 1509906"/>
                  <a:gd name="connsiteX199" fmla="*/ 423474 w 1034979"/>
                  <a:gd name="connsiteY199" fmla="*/ 65877 h 1509906"/>
                  <a:gd name="connsiteX200" fmla="*/ 425379 w 1034979"/>
                  <a:gd name="connsiteY200" fmla="*/ 71592 h 1509906"/>
                  <a:gd name="connsiteX201" fmla="*/ 425379 w 1034979"/>
                  <a:gd name="connsiteY201" fmla="*/ 77307 h 1509906"/>
                  <a:gd name="connsiteX202" fmla="*/ 429189 w 1034979"/>
                  <a:gd name="connsiteY202" fmla="*/ 231612 h 1509906"/>
                  <a:gd name="connsiteX203" fmla="*/ 440619 w 1034979"/>
                  <a:gd name="connsiteY203" fmla="*/ 414492 h 1509906"/>
                  <a:gd name="connsiteX204" fmla="*/ 425379 w 1034979"/>
                  <a:gd name="connsiteY204" fmla="*/ 711672 h 1509906"/>
                  <a:gd name="connsiteX205" fmla="*/ 425173 w 1034979"/>
                  <a:gd name="connsiteY205" fmla="*/ 765165 h 1509906"/>
                  <a:gd name="connsiteX206" fmla="*/ 425379 w 1034979"/>
                  <a:gd name="connsiteY206" fmla="*/ 894552 h 1509906"/>
                  <a:gd name="connsiteX207" fmla="*/ 423474 w 1034979"/>
                  <a:gd name="connsiteY207" fmla="*/ 921222 h 1509906"/>
                  <a:gd name="connsiteX208" fmla="*/ 417759 w 1034979"/>
                  <a:gd name="connsiteY208" fmla="*/ 923127 h 1509906"/>
                  <a:gd name="connsiteX209" fmla="*/ 412044 w 1034979"/>
                  <a:gd name="connsiteY209" fmla="*/ 926937 h 1509906"/>
                  <a:gd name="connsiteX210" fmla="*/ 421569 w 1034979"/>
                  <a:gd name="connsiteY210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62539 w 1034979"/>
                  <a:gd name="connsiteY183" fmla="*/ 957417 h 1509906"/>
                  <a:gd name="connsiteX184" fmla="*/ 505389 w 1034979"/>
                  <a:gd name="connsiteY184" fmla="*/ 905982 h 1509906"/>
                  <a:gd name="connsiteX185" fmla="*/ 507294 w 1034979"/>
                  <a:gd name="connsiteY185" fmla="*/ 841212 h 1509906"/>
                  <a:gd name="connsiteX186" fmla="*/ 503484 w 1034979"/>
                  <a:gd name="connsiteY186" fmla="*/ 351627 h 1509906"/>
                  <a:gd name="connsiteX187" fmla="*/ 499674 w 1034979"/>
                  <a:gd name="connsiteY187" fmla="*/ 60162 h 1509906"/>
                  <a:gd name="connsiteX188" fmla="*/ 490149 w 1034979"/>
                  <a:gd name="connsiteY188" fmla="*/ 33492 h 1509906"/>
                  <a:gd name="connsiteX189" fmla="*/ 488244 w 1034979"/>
                  <a:gd name="connsiteY189" fmla="*/ 27777 h 1509906"/>
                  <a:gd name="connsiteX190" fmla="*/ 484434 w 1034979"/>
                  <a:gd name="connsiteY190" fmla="*/ 22062 h 1509906"/>
                  <a:gd name="connsiteX191" fmla="*/ 478719 w 1034979"/>
                  <a:gd name="connsiteY191" fmla="*/ 10632 h 1509906"/>
                  <a:gd name="connsiteX192" fmla="*/ 473004 w 1034979"/>
                  <a:gd name="connsiteY192" fmla="*/ 6822 h 1509906"/>
                  <a:gd name="connsiteX193" fmla="*/ 469194 w 1034979"/>
                  <a:gd name="connsiteY193" fmla="*/ 1107 h 1509906"/>
                  <a:gd name="connsiteX194" fmla="*/ 429189 w 1034979"/>
                  <a:gd name="connsiteY194" fmla="*/ 4917 h 1509906"/>
                  <a:gd name="connsiteX195" fmla="*/ 421569 w 1034979"/>
                  <a:gd name="connsiteY195" fmla="*/ 16347 h 1509906"/>
                  <a:gd name="connsiteX196" fmla="*/ 417759 w 1034979"/>
                  <a:gd name="connsiteY196" fmla="*/ 22062 h 1509906"/>
                  <a:gd name="connsiteX197" fmla="*/ 419664 w 1034979"/>
                  <a:gd name="connsiteY197" fmla="*/ 54447 h 1509906"/>
                  <a:gd name="connsiteX198" fmla="*/ 423474 w 1034979"/>
                  <a:gd name="connsiteY198" fmla="*/ 65877 h 1509906"/>
                  <a:gd name="connsiteX199" fmla="*/ 425379 w 1034979"/>
                  <a:gd name="connsiteY199" fmla="*/ 71592 h 1509906"/>
                  <a:gd name="connsiteX200" fmla="*/ 425379 w 1034979"/>
                  <a:gd name="connsiteY200" fmla="*/ 77307 h 1509906"/>
                  <a:gd name="connsiteX201" fmla="*/ 429189 w 1034979"/>
                  <a:gd name="connsiteY201" fmla="*/ 231612 h 1509906"/>
                  <a:gd name="connsiteX202" fmla="*/ 440619 w 1034979"/>
                  <a:gd name="connsiteY202" fmla="*/ 414492 h 1509906"/>
                  <a:gd name="connsiteX203" fmla="*/ 425379 w 1034979"/>
                  <a:gd name="connsiteY203" fmla="*/ 711672 h 1509906"/>
                  <a:gd name="connsiteX204" fmla="*/ 425173 w 1034979"/>
                  <a:gd name="connsiteY204" fmla="*/ 765165 h 1509906"/>
                  <a:gd name="connsiteX205" fmla="*/ 425379 w 1034979"/>
                  <a:gd name="connsiteY205" fmla="*/ 894552 h 1509906"/>
                  <a:gd name="connsiteX206" fmla="*/ 423474 w 1034979"/>
                  <a:gd name="connsiteY206" fmla="*/ 921222 h 1509906"/>
                  <a:gd name="connsiteX207" fmla="*/ 417759 w 1034979"/>
                  <a:gd name="connsiteY207" fmla="*/ 923127 h 1509906"/>
                  <a:gd name="connsiteX208" fmla="*/ 412044 w 1034979"/>
                  <a:gd name="connsiteY208" fmla="*/ 926937 h 1509906"/>
                  <a:gd name="connsiteX209" fmla="*/ 421569 w 1034979"/>
                  <a:gd name="connsiteY209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05389 w 1034979"/>
                  <a:gd name="connsiteY183" fmla="*/ 905982 h 1509906"/>
                  <a:gd name="connsiteX184" fmla="*/ 507294 w 1034979"/>
                  <a:gd name="connsiteY184" fmla="*/ 841212 h 1509906"/>
                  <a:gd name="connsiteX185" fmla="*/ 503484 w 1034979"/>
                  <a:gd name="connsiteY185" fmla="*/ 351627 h 1509906"/>
                  <a:gd name="connsiteX186" fmla="*/ 499674 w 1034979"/>
                  <a:gd name="connsiteY186" fmla="*/ 60162 h 1509906"/>
                  <a:gd name="connsiteX187" fmla="*/ 490149 w 1034979"/>
                  <a:gd name="connsiteY187" fmla="*/ 33492 h 1509906"/>
                  <a:gd name="connsiteX188" fmla="*/ 488244 w 1034979"/>
                  <a:gd name="connsiteY188" fmla="*/ 27777 h 1509906"/>
                  <a:gd name="connsiteX189" fmla="*/ 484434 w 1034979"/>
                  <a:gd name="connsiteY189" fmla="*/ 22062 h 1509906"/>
                  <a:gd name="connsiteX190" fmla="*/ 478719 w 1034979"/>
                  <a:gd name="connsiteY190" fmla="*/ 10632 h 1509906"/>
                  <a:gd name="connsiteX191" fmla="*/ 473004 w 1034979"/>
                  <a:gd name="connsiteY191" fmla="*/ 6822 h 1509906"/>
                  <a:gd name="connsiteX192" fmla="*/ 469194 w 1034979"/>
                  <a:gd name="connsiteY192" fmla="*/ 1107 h 1509906"/>
                  <a:gd name="connsiteX193" fmla="*/ 429189 w 1034979"/>
                  <a:gd name="connsiteY193" fmla="*/ 4917 h 1509906"/>
                  <a:gd name="connsiteX194" fmla="*/ 421569 w 1034979"/>
                  <a:gd name="connsiteY194" fmla="*/ 16347 h 1509906"/>
                  <a:gd name="connsiteX195" fmla="*/ 417759 w 1034979"/>
                  <a:gd name="connsiteY195" fmla="*/ 22062 h 1509906"/>
                  <a:gd name="connsiteX196" fmla="*/ 419664 w 1034979"/>
                  <a:gd name="connsiteY196" fmla="*/ 54447 h 1509906"/>
                  <a:gd name="connsiteX197" fmla="*/ 423474 w 1034979"/>
                  <a:gd name="connsiteY197" fmla="*/ 65877 h 1509906"/>
                  <a:gd name="connsiteX198" fmla="*/ 425379 w 1034979"/>
                  <a:gd name="connsiteY198" fmla="*/ 71592 h 1509906"/>
                  <a:gd name="connsiteX199" fmla="*/ 425379 w 1034979"/>
                  <a:gd name="connsiteY199" fmla="*/ 77307 h 1509906"/>
                  <a:gd name="connsiteX200" fmla="*/ 429189 w 1034979"/>
                  <a:gd name="connsiteY200" fmla="*/ 231612 h 1509906"/>
                  <a:gd name="connsiteX201" fmla="*/ 440619 w 1034979"/>
                  <a:gd name="connsiteY201" fmla="*/ 414492 h 1509906"/>
                  <a:gd name="connsiteX202" fmla="*/ 425379 w 1034979"/>
                  <a:gd name="connsiteY202" fmla="*/ 711672 h 1509906"/>
                  <a:gd name="connsiteX203" fmla="*/ 425173 w 1034979"/>
                  <a:gd name="connsiteY203" fmla="*/ 765165 h 1509906"/>
                  <a:gd name="connsiteX204" fmla="*/ 425379 w 1034979"/>
                  <a:gd name="connsiteY204" fmla="*/ 894552 h 1509906"/>
                  <a:gd name="connsiteX205" fmla="*/ 423474 w 1034979"/>
                  <a:gd name="connsiteY205" fmla="*/ 921222 h 1509906"/>
                  <a:gd name="connsiteX206" fmla="*/ 417759 w 1034979"/>
                  <a:gd name="connsiteY206" fmla="*/ 923127 h 1509906"/>
                  <a:gd name="connsiteX207" fmla="*/ 412044 w 1034979"/>
                  <a:gd name="connsiteY207" fmla="*/ 926937 h 1509906"/>
                  <a:gd name="connsiteX208" fmla="*/ 421569 w 1034979"/>
                  <a:gd name="connsiteY20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30103 w 1034979"/>
                  <a:gd name="connsiteY183" fmla="*/ 923282 h 1509906"/>
                  <a:gd name="connsiteX184" fmla="*/ 507294 w 1034979"/>
                  <a:gd name="connsiteY184" fmla="*/ 841212 h 1509906"/>
                  <a:gd name="connsiteX185" fmla="*/ 503484 w 1034979"/>
                  <a:gd name="connsiteY185" fmla="*/ 351627 h 1509906"/>
                  <a:gd name="connsiteX186" fmla="*/ 499674 w 1034979"/>
                  <a:gd name="connsiteY186" fmla="*/ 60162 h 1509906"/>
                  <a:gd name="connsiteX187" fmla="*/ 490149 w 1034979"/>
                  <a:gd name="connsiteY187" fmla="*/ 33492 h 1509906"/>
                  <a:gd name="connsiteX188" fmla="*/ 488244 w 1034979"/>
                  <a:gd name="connsiteY188" fmla="*/ 27777 h 1509906"/>
                  <a:gd name="connsiteX189" fmla="*/ 484434 w 1034979"/>
                  <a:gd name="connsiteY189" fmla="*/ 22062 h 1509906"/>
                  <a:gd name="connsiteX190" fmla="*/ 478719 w 1034979"/>
                  <a:gd name="connsiteY190" fmla="*/ 10632 h 1509906"/>
                  <a:gd name="connsiteX191" fmla="*/ 473004 w 1034979"/>
                  <a:gd name="connsiteY191" fmla="*/ 6822 h 1509906"/>
                  <a:gd name="connsiteX192" fmla="*/ 469194 w 1034979"/>
                  <a:gd name="connsiteY192" fmla="*/ 1107 h 1509906"/>
                  <a:gd name="connsiteX193" fmla="*/ 429189 w 1034979"/>
                  <a:gd name="connsiteY193" fmla="*/ 4917 h 1509906"/>
                  <a:gd name="connsiteX194" fmla="*/ 421569 w 1034979"/>
                  <a:gd name="connsiteY194" fmla="*/ 16347 h 1509906"/>
                  <a:gd name="connsiteX195" fmla="*/ 417759 w 1034979"/>
                  <a:gd name="connsiteY195" fmla="*/ 22062 h 1509906"/>
                  <a:gd name="connsiteX196" fmla="*/ 419664 w 1034979"/>
                  <a:gd name="connsiteY196" fmla="*/ 54447 h 1509906"/>
                  <a:gd name="connsiteX197" fmla="*/ 423474 w 1034979"/>
                  <a:gd name="connsiteY197" fmla="*/ 65877 h 1509906"/>
                  <a:gd name="connsiteX198" fmla="*/ 425379 w 1034979"/>
                  <a:gd name="connsiteY198" fmla="*/ 71592 h 1509906"/>
                  <a:gd name="connsiteX199" fmla="*/ 425379 w 1034979"/>
                  <a:gd name="connsiteY199" fmla="*/ 77307 h 1509906"/>
                  <a:gd name="connsiteX200" fmla="*/ 429189 w 1034979"/>
                  <a:gd name="connsiteY200" fmla="*/ 231612 h 1509906"/>
                  <a:gd name="connsiteX201" fmla="*/ 440619 w 1034979"/>
                  <a:gd name="connsiteY201" fmla="*/ 414492 h 1509906"/>
                  <a:gd name="connsiteX202" fmla="*/ 425379 w 1034979"/>
                  <a:gd name="connsiteY202" fmla="*/ 711672 h 1509906"/>
                  <a:gd name="connsiteX203" fmla="*/ 425173 w 1034979"/>
                  <a:gd name="connsiteY203" fmla="*/ 765165 h 1509906"/>
                  <a:gd name="connsiteX204" fmla="*/ 425379 w 1034979"/>
                  <a:gd name="connsiteY204" fmla="*/ 894552 h 1509906"/>
                  <a:gd name="connsiteX205" fmla="*/ 423474 w 1034979"/>
                  <a:gd name="connsiteY205" fmla="*/ 921222 h 1509906"/>
                  <a:gd name="connsiteX206" fmla="*/ 417759 w 1034979"/>
                  <a:gd name="connsiteY206" fmla="*/ 923127 h 1509906"/>
                  <a:gd name="connsiteX207" fmla="*/ 412044 w 1034979"/>
                  <a:gd name="connsiteY207" fmla="*/ 926937 h 1509906"/>
                  <a:gd name="connsiteX208" fmla="*/ 421569 w 1034979"/>
                  <a:gd name="connsiteY20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30103 w 1034979"/>
                  <a:gd name="connsiteY183" fmla="*/ 923282 h 1509906"/>
                  <a:gd name="connsiteX184" fmla="*/ 507294 w 1034979"/>
                  <a:gd name="connsiteY184" fmla="*/ 841212 h 1509906"/>
                  <a:gd name="connsiteX185" fmla="*/ 503484 w 1034979"/>
                  <a:gd name="connsiteY185" fmla="*/ 351627 h 1509906"/>
                  <a:gd name="connsiteX186" fmla="*/ 499674 w 1034979"/>
                  <a:gd name="connsiteY186" fmla="*/ 60162 h 1509906"/>
                  <a:gd name="connsiteX187" fmla="*/ 490149 w 1034979"/>
                  <a:gd name="connsiteY187" fmla="*/ 33492 h 1509906"/>
                  <a:gd name="connsiteX188" fmla="*/ 488244 w 1034979"/>
                  <a:gd name="connsiteY188" fmla="*/ 27777 h 1509906"/>
                  <a:gd name="connsiteX189" fmla="*/ 484434 w 1034979"/>
                  <a:gd name="connsiteY189" fmla="*/ 22062 h 1509906"/>
                  <a:gd name="connsiteX190" fmla="*/ 478719 w 1034979"/>
                  <a:gd name="connsiteY190" fmla="*/ 10632 h 1509906"/>
                  <a:gd name="connsiteX191" fmla="*/ 473004 w 1034979"/>
                  <a:gd name="connsiteY191" fmla="*/ 6822 h 1509906"/>
                  <a:gd name="connsiteX192" fmla="*/ 469194 w 1034979"/>
                  <a:gd name="connsiteY192" fmla="*/ 1107 h 1509906"/>
                  <a:gd name="connsiteX193" fmla="*/ 429189 w 1034979"/>
                  <a:gd name="connsiteY193" fmla="*/ 4917 h 1509906"/>
                  <a:gd name="connsiteX194" fmla="*/ 421569 w 1034979"/>
                  <a:gd name="connsiteY194" fmla="*/ 16347 h 1509906"/>
                  <a:gd name="connsiteX195" fmla="*/ 417759 w 1034979"/>
                  <a:gd name="connsiteY195" fmla="*/ 22062 h 1509906"/>
                  <a:gd name="connsiteX196" fmla="*/ 419664 w 1034979"/>
                  <a:gd name="connsiteY196" fmla="*/ 54447 h 1509906"/>
                  <a:gd name="connsiteX197" fmla="*/ 423474 w 1034979"/>
                  <a:gd name="connsiteY197" fmla="*/ 65877 h 1509906"/>
                  <a:gd name="connsiteX198" fmla="*/ 425379 w 1034979"/>
                  <a:gd name="connsiteY198" fmla="*/ 71592 h 1509906"/>
                  <a:gd name="connsiteX199" fmla="*/ 425379 w 1034979"/>
                  <a:gd name="connsiteY199" fmla="*/ 77307 h 1509906"/>
                  <a:gd name="connsiteX200" fmla="*/ 429189 w 1034979"/>
                  <a:gd name="connsiteY200" fmla="*/ 231612 h 1509906"/>
                  <a:gd name="connsiteX201" fmla="*/ 440619 w 1034979"/>
                  <a:gd name="connsiteY201" fmla="*/ 414492 h 1509906"/>
                  <a:gd name="connsiteX202" fmla="*/ 425379 w 1034979"/>
                  <a:gd name="connsiteY202" fmla="*/ 711672 h 1509906"/>
                  <a:gd name="connsiteX203" fmla="*/ 425173 w 1034979"/>
                  <a:gd name="connsiteY203" fmla="*/ 765165 h 1509906"/>
                  <a:gd name="connsiteX204" fmla="*/ 425379 w 1034979"/>
                  <a:gd name="connsiteY204" fmla="*/ 894552 h 1509906"/>
                  <a:gd name="connsiteX205" fmla="*/ 423474 w 1034979"/>
                  <a:gd name="connsiteY205" fmla="*/ 921222 h 1509906"/>
                  <a:gd name="connsiteX206" fmla="*/ 417759 w 1034979"/>
                  <a:gd name="connsiteY206" fmla="*/ 923127 h 1509906"/>
                  <a:gd name="connsiteX207" fmla="*/ 412044 w 1034979"/>
                  <a:gd name="connsiteY207" fmla="*/ 926937 h 1509906"/>
                  <a:gd name="connsiteX208" fmla="*/ 421569 w 1034979"/>
                  <a:gd name="connsiteY20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30103 w 1034979"/>
                  <a:gd name="connsiteY183" fmla="*/ 923282 h 1509906"/>
                  <a:gd name="connsiteX184" fmla="*/ 507294 w 1034979"/>
                  <a:gd name="connsiteY184" fmla="*/ 841212 h 1509906"/>
                  <a:gd name="connsiteX185" fmla="*/ 503484 w 1034979"/>
                  <a:gd name="connsiteY185" fmla="*/ 351627 h 1509906"/>
                  <a:gd name="connsiteX186" fmla="*/ 499674 w 1034979"/>
                  <a:gd name="connsiteY186" fmla="*/ 60162 h 1509906"/>
                  <a:gd name="connsiteX187" fmla="*/ 490149 w 1034979"/>
                  <a:gd name="connsiteY187" fmla="*/ 33492 h 1509906"/>
                  <a:gd name="connsiteX188" fmla="*/ 488244 w 1034979"/>
                  <a:gd name="connsiteY188" fmla="*/ 27777 h 1509906"/>
                  <a:gd name="connsiteX189" fmla="*/ 484434 w 1034979"/>
                  <a:gd name="connsiteY189" fmla="*/ 22062 h 1509906"/>
                  <a:gd name="connsiteX190" fmla="*/ 478719 w 1034979"/>
                  <a:gd name="connsiteY190" fmla="*/ 10632 h 1509906"/>
                  <a:gd name="connsiteX191" fmla="*/ 473004 w 1034979"/>
                  <a:gd name="connsiteY191" fmla="*/ 6822 h 1509906"/>
                  <a:gd name="connsiteX192" fmla="*/ 469194 w 1034979"/>
                  <a:gd name="connsiteY192" fmla="*/ 1107 h 1509906"/>
                  <a:gd name="connsiteX193" fmla="*/ 429189 w 1034979"/>
                  <a:gd name="connsiteY193" fmla="*/ 4917 h 1509906"/>
                  <a:gd name="connsiteX194" fmla="*/ 421569 w 1034979"/>
                  <a:gd name="connsiteY194" fmla="*/ 16347 h 1509906"/>
                  <a:gd name="connsiteX195" fmla="*/ 417759 w 1034979"/>
                  <a:gd name="connsiteY195" fmla="*/ 22062 h 1509906"/>
                  <a:gd name="connsiteX196" fmla="*/ 419664 w 1034979"/>
                  <a:gd name="connsiteY196" fmla="*/ 54447 h 1509906"/>
                  <a:gd name="connsiteX197" fmla="*/ 423474 w 1034979"/>
                  <a:gd name="connsiteY197" fmla="*/ 65877 h 1509906"/>
                  <a:gd name="connsiteX198" fmla="*/ 425379 w 1034979"/>
                  <a:gd name="connsiteY198" fmla="*/ 71592 h 1509906"/>
                  <a:gd name="connsiteX199" fmla="*/ 425379 w 1034979"/>
                  <a:gd name="connsiteY199" fmla="*/ 77307 h 1509906"/>
                  <a:gd name="connsiteX200" fmla="*/ 429189 w 1034979"/>
                  <a:gd name="connsiteY200" fmla="*/ 231612 h 1509906"/>
                  <a:gd name="connsiteX201" fmla="*/ 440619 w 1034979"/>
                  <a:gd name="connsiteY201" fmla="*/ 414492 h 1509906"/>
                  <a:gd name="connsiteX202" fmla="*/ 425379 w 1034979"/>
                  <a:gd name="connsiteY202" fmla="*/ 711672 h 1509906"/>
                  <a:gd name="connsiteX203" fmla="*/ 425173 w 1034979"/>
                  <a:gd name="connsiteY203" fmla="*/ 765165 h 1509906"/>
                  <a:gd name="connsiteX204" fmla="*/ 425379 w 1034979"/>
                  <a:gd name="connsiteY204" fmla="*/ 894552 h 1509906"/>
                  <a:gd name="connsiteX205" fmla="*/ 423474 w 1034979"/>
                  <a:gd name="connsiteY205" fmla="*/ 921222 h 1509906"/>
                  <a:gd name="connsiteX206" fmla="*/ 417759 w 1034979"/>
                  <a:gd name="connsiteY206" fmla="*/ 923127 h 1509906"/>
                  <a:gd name="connsiteX207" fmla="*/ 412044 w 1034979"/>
                  <a:gd name="connsiteY207" fmla="*/ 926937 h 1509906"/>
                  <a:gd name="connsiteX208" fmla="*/ 421569 w 1034979"/>
                  <a:gd name="connsiteY20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30103 w 1034979"/>
                  <a:gd name="connsiteY183" fmla="*/ 923282 h 1509906"/>
                  <a:gd name="connsiteX184" fmla="*/ 507294 w 1034979"/>
                  <a:gd name="connsiteY184" fmla="*/ 841212 h 1509906"/>
                  <a:gd name="connsiteX185" fmla="*/ 503484 w 1034979"/>
                  <a:gd name="connsiteY185" fmla="*/ 351627 h 1509906"/>
                  <a:gd name="connsiteX186" fmla="*/ 499674 w 1034979"/>
                  <a:gd name="connsiteY186" fmla="*/ 60162 h 1509906"/>
                  <a:gd name="connsiteX187" fmla="*/ 490149 w 1034979"/>
                  <a:gd name="connsiteY187" fmla="*/ 33492 h 1509906"/>
                  <a:gd name="connsiteX188" fmla="*/ 488244 w 1034979"/>
                  <a:gd name="connsiteY188" fmla="*/ 27777 h 1509906"/>
                  <a:gd name="connsiteX189" fmla="*/ 484434 w 1034979"/>
                  <a:gd name="connsiteY189" fmla="*/ 22062 h 1509906"/>
                  <a:gd name="connsiteX190" fmla="*/ 478719 w 1034979"/>
                  <a:gd name="connsiteY190" fmla="*/ 10632 h 1509906"/>
                  <a:gd name="connsiteX191" fmla="*/ 473004 w 1034979"/>
                  <a:gd name="connsiteY191" fmla="*/ 6822 h 1509906"/>
                  <a:gd name="connsiteX192" fmla="*/ 469194 w 1034979"/>
                  <a:gd name="connsiteY192" fmla="*/ 1107 h 1509906"/>
                  <a:gd name="connsiteX193" fmla="*/ 429189 w 1034979"/>
                  <a:gd name="connsiteY193" fmla="*/ 4917 h 1509906"/>
                  <a:gd name="connsiteX194" fmla="*/ 421569 w 1034979"/>
                  <a:gd name="connsiteY194" fmla="*/ 16347 h 1509906"/>
                  <a:gd name="connsiteX195" fmla="*/ 417759 w 1034979"/>
                  <a:gd name="connsiteY195" fmla="*/ 22062 h 1509906"/>
                  <a:gd name="connsiteX196" fmla="*/ 419664 w 1034979"/>
                  <a:gd name="connsiteY196" fmla="*/ 54447 h 1509906"/>
                  <a:gd name="connsiteX197" fmla="*/ 423474 w 1034979"/>
                  <a:gd name="connsiteY197" fmla="*/ 65877 h 1509906"/>
                  <a:gd name="connsiteX198" fmla="*/ 425379 w 1034979"/>
                  <a:gd name="connsiteY198" fmla="*/ 71592 h 1509906"/>
                  <a:gd name="connsiteX199" fmla="*/ 425379 w 1034979"/>
                  <a:gd name="connsiteY199" fmla="*/ 77307 h 1509906"/>
                  <a:gd name="connsiteX200" fmla="*/ 429189 w 1034979"/>
                  <a:gd name="connsiteY200" fmla="*/ 231612 h 1509906"/>
                  <a:gd name="connsiteX201" fmla="*/ 440619 w 1034979"/>
                  <a:gd name="connsiteY201" fmla="*/ 414492 h 1509906"/>
                  <a:gd name="connsiteX202" fmla="*/ 425379 w 1034979"/>
                  <a:gd name="connsiteY202" fmla="*/ 711672 h 1509906"/>
                  <a:gd name="connsiteX203" fmla="*/ 425173 w 1034979"/>
                  <a:gd name="connsiteY203" fmla="*/ 765165 h 1509906"/>
                  <a:gd name="connsiteX204" fmla="*/ 425379 w 1034979"/>
                  <a:gd name="connsiteY204" fmla="*/ 894552 h 1509906"/>
                  <a:gd name="connsiteX205" fmla="*/ 423474 w 1034979"/>
                  <a:gd name="connsiteY205" fmla="*/ 921222 h 1509906"/>
                  <a:gd name="connsiteX206" fmla="*/ 417759 w 1034979"/>
                  <a:gd name="connsiteY206" fmla="*/ 923127 h 1509906"/>
                  <a:gd name="connsiteX207" fmla="*/ 412044 w 1034979"/>
                  <a:gd name="connsiteY207" fmla="*/ 926937 h 1509906"/>
                  <a:gd name="connsiteX208" fmla="*/ 421569 w 1034979"/>
                  <a:gd name="connsiteY20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30103 w 1034979"/>
                  <a:gd name="connsiteY183" fmla="*/ 923282 h 1509906"/>
                  <a:gd name="connsiteX184" fmla="*/ 507294 w 1034979"/>
                  <a:gd name="connsiteY184" fmla="*/ 841212 h 1509906"/>
                  <a:gd name="connsiteX185" fmla="*/ 503484 w 1034979"/>
                  <a:gd name="connsiteY185" fmla="*/ 351627 h 1509906"/>
                  <a:gd name="connsiteX186" fmla="*/ 499674 w 1034979"/>
                  <a:gd name="connsiteY186" fmla="*/ 60162 h 1509906"/>
                  <a:gd name="connsiteX187" fmla="*/ 490149 w 1034979"/>
                  <a:gd name="connsiteY187" fmla="*/ 33492 h 1509906"/>
                  <a:gd name="connsiteX188" fmla="*/ 488244 w 1034979"/>
                  <a:gd name="connsiteY188" fmla="*/ 27777 h 1509906"/>
                  <a:gd name="connsiteX189" fmla="*/ 484434 w 1034979"/>
                  <a:gd name="connsiteY189" fmla="*/ 22062 h 1509906"/>
                  <a:gd name="connsiteX190" fmla="*/ 478719 w 1034979"/>
                  <a:gd name="connsiteY190" fmla="*/ 10632 h 1509906"/>
                  <a:gd name="connsiteX191" fmla="*/ 473004 w 1034979"/>
                  <a:gd name="connsiteY191" fmla="*/ 6822 h 1509906"/>
                  <a:gd name="connsiteX192" fmla="*/ 469194 w 1034979"/>
                  <a:gd name="connsiteY192" fmla="*/ 1107 h 1509906"/>
                  <a:gd name="connsiteX193" fmla="*/ 429189 w 1034979"/>
                  <a:gd name="connsiteY193" fmla="*/ 4917 h 1509906"/>
                  <a:gd name="connsiteX194" fmla="*/ 421569 w 1034979"/>
                  <a:gd name="connsiteY194" fmla="*/ 16347 h 1509906"/>
                  <a:gd name="connsiteX195" fmla="*/ 417759 w 1034979"/>
                  <a:gd name="connsiteY195" fmla="*/ 22062 h 1509906"/>
                  <a:gd name="connsiteX196" fmla="*/ 419664 w 1034979"/>
                  <a:gd name="connsiteY196" fmla="*/ 54447 h 1509906"/>
                  <a:gd name="connsiteX197" fmla="*/ 423474 w 1034979"/>
                  <a:gd name="connsiteY197" fmla="*/ 65877 h 1509906"/>
                  <a:gd name="connsiteX198" fmla="*/ 425379 w 1034979"/>
                  <a:gd name="connsiteY198" fmla="*/ 71592 h 1509906"/>
                  <a:gd name="connsiteX199" fmla="*/ 425379 w 1034979"/>
                  <a:gd name="connsiteY199" fmla="*/ 77307 h 1509906"/>
                  <a:gd name="connsiteX200" fmla="*/ 429189 w 1034979"/>
                  <a:gd name="connsiteY200" fmla="*/ 231612 h 1509906"/>
                  <a:gd name="connsiteX201" fmla="*/ 440619 w 1034979"/>
                  <a:gd name="connsiteY201" fmla="*/ 414492 h 1509906"/>
                  <a:gd name="connsiteX202" fmla="*/ 425379 w 1034979"/>
                  <a:gd name="connsiteY202" fmla="*/ 711672 h 1509906"/>
                  <a:gd name="connsiteX203" fmla="*/ 425173 w 1034979"/>
                  <a:gd name="connsiteY203" fmla="*/ 765165 h 1509906"/>
                  <a:gd name="connsiteX204" fmla="*/ 425379 w 1034979"/>
                  <a:gd name="connsiteY204" fmla="*/ 894552 h 1509906"/>
                  <a:gd name="connsiteX205" fmla="*/ 423474 w 1034979"/>
                  <a:gd name="connsiteY205" fmla="*/ 921222 h 1509906"/>
                  <a:gd name="connsiteX206" fmla="*/ 417759 w 1034979"/>
                  <a:gd name="connsiteY206" fmla="*/ 923127 h 1509906"/>
                  <a:gd name="connsiteX207" fmla="*/ 412044 w 1034979"/>
                  <a:gd name="connsiteY207" fmla="*/ 926937 h 1509906"/>
                  <a:gd name="connsiteX208" fmla="*/ 421569 w 1034979"/>
                  <a:gd name="connsiteY20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30103 w 1034979"/>
                  <a:gd name="connsiteY183" fmla="*/ 923282 h 1509906"/>
                  <a:gd name="connsiteX184" fmla="*/ 507294 w 1034979"/>
                  <a:gd name="connsiteY184" fmla="*/ 841212 h 1509906"/>
                  <a:gd name="connsiteX185" fmla="*/ 503484 w 1034979"/>
                  <a:gd name="connsiteY185" fmla="*/ 351627 h 1509906"/>
                  <a:gd name="connsiteX186" fmla="*/ 499674 w 1034979"/>
                  <a:gd name="connsiteY186" fmla="*/ 60162 h 1509906"/>
                  <a:gd name="connsiteX187" fmla="*/ 490149 w 1034979"/>
                  <a:gd name="connsiteY187" fmla="*/ 33492 h 1509906"/>
                  <a:gd name="connsiteX188" fmla="*/ 488244 w 1034979"/>
                  <a:gd name="connsiteY188" fmla="*/ 27777 h 1509906"/>
                  <a:gd name="connsiteX189" fmla="*/ 484434 w 1034979"/>
                  <a:gd name="connsiteY189" fmla="*/ 22062 h 1509906"/>
                  <a:gd name="connsiteX190" fmla="*/ 478719 w 1034979"/>
                  <a:gd name="connsiteY190" fmla="*/ 10632 h 1509906"/>
                  <a:gd name="connsiteX191" fmla="*/ 473004 w 1034979"/>
                  <a:gd name="connsiteY191" fmla="*/ 6822 h 1509906"/>
                  <a:gd name="connsiteX192" fmla="*/ 469194 w 1034979"/>
                  <a:gd name="connsiteY192" fmla="*/ 1107 h 1509906"/>
                  <a:gd name="connsiteX193" fmla="*/ 429189 w 1034979"/>
                  <a:gd name="connsiteY193" fmla="*/ 4917 h 1509906"/>
                  <a:gd name="connsiteX194" fmla="*/ 421569 w 1034979"/>
                  <a:gd name="connsiteY194" fmla="*/ 16347 h 1509906"/>
                  <a:gd name="connsiteX195" fmla="*/ 417759 w 1034979"/>
                  <a:gd name="connsiteY195" fmla="*/ 22062 h 1509906"/>
                  <a:gd name="connsiteX196" fmla="*/ 419664 w 1034979"/>
                  <a:gd name="connsiteY196" fmla="*/ 54447 h 1509906"/>
                  <a:gd name="connsiteX197" fmla="*/ 423474 w 1034979"/>
                  <a:gd name="connsiteY197" fmla="*/ 65877 h 1509906"/>
                  <a:gd name="connsiteX198" fmla="*/ 425379 w 1034979"/>
                  <a:gd name="connsiteY198" fmla="*/ 71592 h 1509906"/>
                  <a:gd name="connsiteX199" fmla="*/ 425379 w 1034979"/>
                  <a:gd name="connsiteY199" fmla="*/ 77307 h 1509906"/>
                  <a:gd name="connsiteX200" fmla="*/ 429189 w 1034979"/>
                  <a:gd name="connsiteY200" fmla="*/ 231612 h 1509906"/>
                  <a:gd name="connsiteX201" fmla="*/ 440619 w 1034979"/>
                  <a:gd name="connsiteY201" fmla="*/ 414492 h 1509906"/>
                  <a:gd name="connsiteX202" fmla="*/ 425379 w 1034979"/>
                  <a:gd name="connsiteY202" fmla="*/ 711672 h 1509906"/>
                  <a:gd name="connsiteX203" fmla="*/ 425173 w 1034979"/>
                  <a:gd name="connsiteY203" fmla="*/ 765165 h 1509906"/>
                  <a:gd name="connsiteX204" fmla="*/ 425379 w 1034979"/>
                  <a:gd name="connsiteY204" fmla="*/ 894552 h 1509906"/>
                  <a:gd name="connsiteX205" fmla="*/ 423474 w 1034979"/>
                  <a:gd name="connsiteY205" fmla="*/ 921222 h 1509906"/>
                  <a:gd name="connsiteX206" fmla="*/ 417759 w 1034979"/>
                  <a:gd name="connsiteY206" fmla="*/ 923127 h 1509906"/>
                  <a:gd name="connsiteX207" fmla="*/ 412044 w 1034979"/>
                  <a:gd name="connsiteY207" fmla="*/ 926937 h 1509906"/>
                  <a:gd name="connsiteX208" fmla="*/ 421569 w 1034979"/>
                  <a:gd name="connsiteY20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20218 w 1034979"/>
                  <a:gd name="connsiteY183" fmla="*/ 933167 h 1509906"/>
                  <a:gd name="connsiteX184" fmla="*/ 507294 w 1034979"/>
                  <a:gd name="connsiteY184" fmla="*/ 841212 h 1509906"/>
                  <a:gd name="connsiteX185" fmla="*/ 503484 w 1034979"/>
                  <a:gd name="connsiteY185" fmla="*/ 351627 h 1509906"/>
                  <a:gd name="connsiteX186" fmla="*/ 499674 w 1034979"/>
                  <a:gd name="connsiteY186" fmla="*/ 60162 h 1509906"/>
                  <a:gd name="connsiteX187" fmla="*/ 490149 w 1034979"/>
                  <a:gd name="connsiteY187" fmla="*/ 33492 h 1509906"/>
                  <a:gd name="connsiteX188" fmla="*/ 488244 w 1034979"/>
                  <a:gd name="connsiteY188" fmla="*/ 27777 h 1509906"/>
                  <a:gd name="connsiteX189" fmla="*/ 484434 w 1034979"/>
                  <a:gd name="connsiteY189" fmla="*/ 22062 h 1509906"/>
                  <a:gd name="connsiteX190" fmla="*/ 478719 w 1034979"/>
                  <a:gd name="connsiteY190" fmla="*/ 10632 h 1509906"/>
                  <a:gd name="connsiteX191" fmla="*/ 473004 w 1034979"/>
                  <a:gd name="connsiteY191" fmla="*/ 6822 h 1509906"/>
                  <a:gd name="connsiteX192" fmla="*/ 469194 w 1034979"/>
                  <a:gd name="connsiteY192" fmla="*/ 1107 h 1509906"/>
                  <a:gd name="connsiteX193" fmla="*/ 429189 w 1034979"/>
                  <a:gd name="connsiteY193" fmla="*/ 4917 h 1509906"/>
                  <a:gd name="connsiteX194" fmla="*/ 421569 w 1034979"/>
                  <a:gd name="connsiteY194" fmla="*/ 16347 h 1509906"/>
                  <a:gd name="connsiteX195" fmla="*/ 417759 w 1034979"/>
                  <a:gd name="connsiteY195" fmla="*/ 22062 h 1509906"/>
                  <a:gd name="connsiteX196" fmla="*/ 419664 w 1034979"/>
                  <a:gd name="connsiteY196" fmla="*/ 54447 h 1509906"/>
                  <a:gd name="connsiteX197" fmla="*/ 423474 w 1034979"/>
                  <a:gd name="connsiteY197" fmla="*/ 65877 h 1509906"/>
                  <a:gd name="connsiteX198" fmla="*/ 425379 w 1034979"/>
                  <a:gd name="connsiteY198" fmla="*/ 71592 h 1509906"/>
                  <a:gd name="connsiteX199" fmla="*/ 425379 w 1034979"/>
                  <a:gd name="connsiteY199" fmla="*/ 77307 h 1509906"/>
                  <a:gd name="connsiteX200" fmla="*/ 429189 w 1034979"/>
                  <a:gd name="connsiteY200" fmla="*/ 231612 h 1509906"/>
                  <a:gd name="connsiteX201" fmla="*/ 440619 w 1034979"/>
                  <a:gd name="connsiteY201" fmla="*/ 414492 h 1509906"/>
                  <a:gd name="connsiteX202" fmla="*/ 425379 w 1034979"/>
                  <a:gd name="connsiteY202" fmla="*/ 711672 h 1509906"/>
                  <a:gd name="connsiteX203" fmla="*/ 425173 w 1034979"/>
                  <a:gd name="connsiteY203" fmla="*/ 765165 h 1509906"/>
                  <a:gd name="connsiteX204" fmla="*/ 425379 w 1034979"/>
                  <a:gd name="connsiteY204" fmla="*/ 894552 h 1509906"/>
                  <a:gd name="connsiteX205" fmla="*/ 423474 w 1034979"/>
                  <a:gd name="connsiteY205" fmla="*/ 921222 h 1509906"/>
                  <a:gd name="connsiteX206" fmla="*/ 417759 w 1034979"/>
                  <a:gd name="connsiteY206" fmla="*/ 923127 h 1509906"/>
                  <a:gd name="connsiteX207" fmla="*/ 412044 w 1034979"/>
                  <a:gd name="connsiteY207" fmla="*/ 926937 h 1509906"/>
                  <a:gd name="connsiteX208" fmla="*/ 421569 w 1034979"/>
                  <a:gd name="connsiteY20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20218 w 1034979"/>
                  <a:gd name="connsiteY183" fmla="*/ 933167 h 1509906"/>
                  <a:gd name="connsiteX184" fmla="*/ 507294 w 1034979"/>
                  <a:gd name="connsiteY184" fmla="*/ 841212 h 1509906"/>
                  <a:gd name="connsiteX185" fmla="*/ 503484 w 1034979"/>
                  <a:gd name="connsiteY185" fmla="*/ 351627 h 1509906"/>
                  <a:gd name="connsiteX186" fmla="*/ 499674 w 1034979"/>
                  <a:gd name="connsiteY186" fmla="*/ 60162 h 1509906"/>
                  <a:gd name="connsiteX187" fmla="*/ 490149 w 1034979"/>
                  <a:gd name="connsiteY187" fmla="*/ 33492 h 1509906"/>
                  <a:gd name="connsiteX188" fmla="*/ 488244 w 1034979"/>
                  <a:gd name="connsiteY188" fmla="*/ 27777 h 1509906"/>
                  <a:gd name="connsiteX189" fmla="*/ 484434 w 1034979"/>
                  <a:gd name="connsiteY189" fmla="*/ 22062 h 1509906"/>
                  <a:gd name="connsiteX190" fmla="*/ 478719 w 1034979"/>
                  <a:gd name="connsiteY190" fmla="*/ 10632 h 1509906"/>
                  <a:gd name="connsiteX191" fmla="*/ 473004 w 1034979"/>
                  <a:gd name="connsiteY191" fmla="*/ 6822 h 1509906"/>
                  <a:gd name="connsiteX192" fmla="*/ 469194 w 1034979"/>
                  <a:gd name="connsiteY192" fmla="*/ 1107 h 1509906"/>
                  <a:gd name="connsiteX193" fmla="*/ 429189 w 1034979"/>
                  <a:gd name="connsiteY193" fmla="*/ 4917 h 1509906"/>
                  <a:gd name="connsiteX194" fmla="*/ 421569 w 1034979"/>
                  <a:gd name="connsiteY194" fmla="*/ 16347 h 1509906"/>
                  <a:gd name="connsiteX195" fmla="*/ 417759 w 1034979"/>
                  <a:gd name="connsiteY195" fmla="*/ 22062 h 1509906"/>
                  <a:gd name="connsiteX196" fmla="*/ 419664 w 1034979"/>
                  <a:gd name="connsiteY196" fmla="*/ 54447 h 1509906"/>
                  <a:gd name="connsiteX197" fmla="*/ 423474 w 1034979"/>
                  <a:gd name="connsiteY197" fmla="*/ 65877 h 1509906"/>
                  <a:gd name="connsiteX198" fmla="*/ 425379 w 1034979"/>
                  <a:gd name="connsiteY198" fmla="*/ 71592 h 1509906"/>
                  <a:gd name="connsiteX199" fmla="*/ 425379 w 1034979"/>
                  <a:gd name="connsiteY199" fmla="*/ 77307 h 1509906"/>
                  <a:gd name="connsiteX200" fmla="*/ 429189 w 1034979"/>
                  <a:gd name="connsiteY200" fmla="*/ 231612 h 1509906"/>
                  <a:gd name="connsiteX201" fmla="*/ 440619 w 1034979"/>
                  <a:gd name="connsiteY201" fmla="*/ 414492 h 1509906"/>
                  <a:gd name="connsiteX202" fmla="*/ 425379 w 1034979"/>
                  <a:gd name="connsiteY202" fmla="*/ 711672 h 1509906"/>
                  <a:gd name="connsiteX203" fmla="*/ 425173 w 1034979"/>
                  <a:gd name="connsiteY203" fmla="*/ 765165 h 1509906"/>
                  <a:gd name="connsiteX204" fmla="*/ 425379 w 1034979"/>
                  <a:gd name="connsiteY204" fmla="*/ 894552 h 1509906"/>
                  <a:gd name="connsiteX205" fmla="*/ 423474 w 1034979"/>
                  <a:gd name="connsiteY205" fmla="*/ 921222 h 1509906"/>
                  <a:gd name="connsiteX206" fmla="*/ 417759 w 1034979"/>
                  <a:gd name="connsiteY206" fmla="*/ 923127 h 1509906"/>
                  <a:gd name="connsiteX207" fmla="*/ 412044 w 1034979"/>
                  <a:gd name="connsiteY207" fmla="*/ 926937 h 1509906"/>
                  <a:gd name="connsiteX208" fmla="*/ 421569 w 1034979"/>
                  <a:gd name="connsiteY20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37518 w 1034979"/>
                  <a:gd name="connsiteY183" fmla="*/ 918339 h 1509906"/>
                  <a:gd name="connsiteX184" fmla="*/ 507294 w 1034979"/>
                  <a:gd name="connsiteY184" fmla="*/ 841212 h 1509906"/>
                  <a:gd name="connsiteX185" fmla="*/ 503484 w 1034979"/>
                  <a:gd name="connsiteY185" fmla="*/ 351627 h 1509906"/>
                  <a:gd name="connsiteX186" fmla="*/ 499674 w 1034979"/>
                  <a:gd name="connsiteY186" fmla="*/ 60162 h 1509906"/>
                  <a:gd name="connsiteX187" fmla="*/ 490149 w 1034979"/>
                  <a:gd name="connsiteY187" fmla="*/ 33492 h 1509906"/>
                  <a:gd name="connsiteX188" fmla="*/ 488244 w 1034979"/>
                  <a:gd name="connsiteY188" fmla="*/ 27777 h 1509906"/>
                  <a:gd name="connsiteX189" fmla="*/ 484434 w 1034979"/>
                  <a:gd name="connsiteY189" fmla="*/ 22062 h 1509906"/>
                  <a:gd name="connsiteX190" fmla="*/ 478719 w 1034979"/>
                  <a:gd name="connsiteY190" fmla="*/ 10632 h 1509906"/>
                  <a:gd name="connsiteX191" fmla="*/ 473004 w 1034979"/>
                  <a:gd name="connsiteY191" fmla="*/ 6822 h 1509906"/>
                  <a:gd name="connsiteX192" fmla="*/ 469194 w 1034979"/>
                  <a:gd name="connsiteY192" fmla="*/ 1107 h 1509906"/>
                  <a:gd name="connsiteX193" fmla="*/ 429189 w 1034979"/>
                  <a:gd name="connsiteY193" fmla="*/ 4917 h 1509906"/>
                  <a:gd name="connsiteX194" fmla="*/ 421569 w 1034979"/>
                  <a:gd name="connsiteY194" fmla="*/ 16347 h 1509906"/>
                  <a:gd name="connsiteX195" fmla="*/ 417759 w 1034979"/>
                  <a:gd name="connsiteY195" fmla="*/ 22062 h 1509906"/>
                  <a:gd name="connsiteX196" fmla="*/ 419664 w 1034979"/>
                  <a:gd name="connsiteY196" fmla="*/ 54447 h 1509906"/>
                  <a:gd name="connsiteX197" fmla="*/ 423474 w 1034979"/>
                  <a:gd name="connsiteY197" fmla="*/ 65877 h 1509906"/>
                  <a:gd name="connsiteX198" fmla="*/ 425379 w 1034979"/>
                  <a:gd name="connsiteY198" fmla="*/ 71592 h 1509906"/>
                  <a:gd name="connsiteX199" fmla="*/ 425379 w 1034979"/>
                  <a:gd name="connsiteY199" fmla="*/ 77307 h 1509906"/>
                  <a:gd name="connsiteX200" fmla="*/ 429189 w 1034979"/>
                  <a:gd name="connsiteY200" fmla="*/ 231612 h 1509906"/>
                  <a:gd name="connsiteX201" fmla="*/ 440619 w 1034979"/>
                  <a:gd name="connsiteY201" fmla="*/ 414492 h 1509906"/>
                  <a:gd name="connsiteX202" fmla="*/ 425379 w 1034979"/>
                  <a:gd name="connsiteY202" fmla="*/ 711672 h 1509906"/>
                  <a:gd name="connsiteX203" fmla="*/ 425173 w 1034979"/>
                  <a:gd name="connsiteY203" fmla="*/ 765165 h 1509906"/>
                  <a:gd name="connsiteX204" fmla="*/ 425379 w 1034979"/>
                  <a:gd name="connsiteY204" fmla="*/ 894552 h 1509906"/>
                  <a:gd name="connsiteX205" fmla="*/ 423474 w 1034979"/>
                  <a:gd name="connsiteY205" fmla="*/ 921222 h 1509906"/>
                  <a:gd name="connsiteX206" fmla="*/ 417759 w 1034979"/>
                  <a:gd name="connsiteY206" fmla="*/ 923127 h 1509906"/>
                  <a:gd name="connsiteX207" fmla="*/ 412044 w 1034979"/>
                  <a:gd name="connsiteY207" fmla="*/ 926937 h 1509906"/>
                  <a:gd name="connsiteX208" fmla="*/ 421569 w 1034979"/>
                  <a:gd name="connsiteY208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73969 w 1034979"/>
                  <a:gd name="connsiteY182" fmla="*/ 961227 h 1509906"/>
                  <a:gd name="connsiteX183" fmla="*/ 507294 w 1034979"/>
                  <a:gd name="connsiteY183" fmla="*/ 841212 h 1509906"/>
                  <a:gd name="connsiteX184" fmla="*/ 503484 w 1034979"/>
                  <a:gd name="connsiteY184" fmla="*/ 351627 h 1509906"/>
                  <a:gd name="connsiteX185" fmla="*/ 499674 w 1034979"/>
                  <a:gd name="connsiteY185" fmla="*/ 60162 h 1509906"/>
                  <a:gd name="connsiteX186" fmla="*/ 490149 w 1034979"/>
                  <a:gd name="connsiteY186" fmla="*/ 33492 h 1509906"/>
                  <a:gd name="connsiteX187" fmla="*/ 488244 w 1034979"/>
                  <a:gd name="connsiteY187" fmla="*/ 27777 h 1509906"/>
                  <a:gd name="connsiteX188" fmla="*/ 484434 w 1034979"/>
                  <a:gd name="connsiteY188" fmla="*/ 22062 h 1509906"/>
                  <a:gd name="connsiteX189" fmla="*/ 478719 w 1034979"/>
                  <a:gd name="connsiteY189" fmla="*/ 10632 h 1509906"/>
                  <a:gd name="connsiteX190" fmla="*/ 473004 w 1034979"/>
                  <a:gd name="connsiteY190" fmla="*/ 6822 h 1509906"/>
                  <a:gd name="connsiteX191" fmla="*/ 469194 w 1034979"/>
                  <a:gd name="connsiteY191" fmla="*/ 1107 h 1509906"/>
                  <a:gd name="connsiteX192" fmla="*/ 429189 w 1034979"/>
                  <a:gd name="connsiteY192" fmla="*/ 4917 h 1509906"/>
                  <a:gd name="connsiteX193" fmla="*/ 421569 w 1034979"/>
                  <a:gd name="connsiteY193" fmla="*/ 16347 h 1509906"/>
                  <a:gd name="connsiteX194" fmla="*/ 417759 w 1034979"/>
                  <a:gd name="connsiteY194" fmla="*/ 22062 h 1509906"/>
                  <a:gd name="connsiteX195" fmla="*/ 419664 w 1034979"/>
                  <a:gd name="connsiteY195" fmla="*/ 54447 h 1509906"/>
                  <a:gd name="connsiteX196" fmla="*/ 423474 w 1034979"/>
                  <a:gd name="connsiteY196" fmla="*/ 65877 h 1509906"/>
                  <a:gd name="connsiteX197" fmla="*/ 425379 w 1034979"/>
                  <a:gd name="connsiteY197" fmla="*/ 71592 h 1509906"/>
                  <a:gd name="connsiteX198" fmla="*/ 425379 w 1034979"/>
                  <a:gd name="connsiteY198" fmla="*/ 77307 h 1509906"/>
                  <a:gd name="connsiteX199" fmla="*/ 429189 w 1034979"/>
                  <a:gd name="connsiteY199" fmla="*/ 231612 h 1509906"/>
                  <a:gd name="connsiteX200" fmla="*/ 440619 w 1034979"/>
                  <a:gd name="connsiteY200" fmla="*/ 414492 h 1509906"/>
                  <a:gd name="connsiteX201" fmla="*/ 425379 w 1034979"/>
                  <a:gd name="connsiteY201" fmla="*/ 711672 h 1509906"/>
                  <a:gd name="connsiteX202" fmla="*/ 425173 w 1034979"/>
                  <a:gd name="connsiteY202" fmla="*/ 765165 h 1509906"/>
                  <a:gd name="connsiteX203" fmla="*/ 425379 w 1034979"/>
                  <a:gd name="connsiteY203" fmla="*/ 894552 h 1509906"/>
                  <a:gd name="connsiteX204" fmla="*/ 423474 w 1034979"/>
                  <a:gd name="connsiteY204" fmla="*/ 921222 h 1509906"/>
                  <a:gd name="connsiteX205" fmla="*/ 417759 w 1034979"/>
                  <a:gd name="connsiteY205" fmla="*/ 923127 h 1509906"/>
                  <a:gd name="connsiteX206" fmla="*/ 412044 w 1034979"/>
                  <a:gd name="connsiteY206" fmla="*/ 926937 h 1509906"/>
                  <a:gd name="connsiteX207" fmla="*/ 421569 w 1034979"/>
                  <a:gd name="connsiteY207" fmla="*/ 923127 h 1509906"/>
                  <a:gd name="connsiteX0" fmla="*/ 42156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69026 w 1034979"/>
                  <a:gd name="connsiteY182" fmla="*/ 948870 h 1509906"/>
                  <a:gd name="connsiteX183" fmla="*/ 507294 w 1034979"/>
                  <a:gd name="connsiteY183" fmla="*/ 841212 h 1509906"/>
                  <a:gd name="connsiteX184" fmla="*/ 503484 w 1034979"/>
                  <a:gd name="connsiteY184" fmla="*/ 351627 h 1509906"/>
                  <a:gd name="connsiteX185" fmla="*/ 499674 w 1034979"/>
                  <a:gd name="connsiteY185" fmla="*/ 60162 h 1509906"/>
                  <a:gd name="connsiteX186" fmla="*/ 490149 w 1034979"/>
                  <a:gd name="connsiteY186" fmla="*/ 33492 h 1509906"/>
                  <a:gd name="connsiteX187" fmla="*/ 488244 w 1034979"/>
                  <a:gd name="connsiteY187" fmla="*/ 27777 h 1509906"/>
                  <a:gd name="connsiteX188" fmla="*/ 484434 w 1034979"/>
                  <a:gd name="connsiteY188" fmla="*/ 22062 h 1509906"/>
                  <a:gd name="connsiteX189" fmla="*/ 478719 w 1034979"/>
                  <a:gd name="connsiteY189" fmla="*/ 10632 h 1509906"/>
                  <a:gd name="connsiteX190" fmla="*/ 473004 w 1034979"/>
                  <a:gd name="connsiteY190" fmla="*/ 6822 h 1509906"/>
                  <a:gd name="connsiteX191" fmla="*/ 469194 w 1034979"/>
                  <a:gd name="connsiteY191" fmla="*/ 1107 h 1509906"/>
                  <a:gd name="connsiteX192" fmla="*/ 429189 w 1034979"/>
                  <a:gd name="connsiteY192" fmla="*/ 4917 h 1509906"/>
                  <a:gd name="connsiteX193" fmla="*/ 421569 w 1034979"/>
                  <a:gd name="connsiteY193" fmla="*/ 16347 h 1509906"/>
                  <a:gd name="connsiteX194" fmla="*/ 417759 w 1034979"/>
                  <a:gd name="connsiteY194" fmla="*/ 22062 h 1509906"/>
                  <a:gd name="connsiteX195" fmla="*/ 419664 w 1034979"/>
                  <a:gd name="connsiteY195" fmla="*/ 54447 h 1509906"/>
                  <a:gd name="connsiteX196" fmla="*/ 423474 w 1034979"/>
                  <a:gd name="connsiteY196" fmla="*/ 65877 h 1509906"/>
                  <a:gd name="connsiteX197" fmla="*/ 425379 w 1034979"/>
                  <a:gd name="connsiteY197" fmla="*/ 71592 h 1509906"/>
                  <a:gd name="connsiteX198" fmla="*/ 425379 w 1034979"/>
                  <a:gd name="connsiteY198" fmla="*/ 77307 h 1509906"/>
                  <a:gd name="connsiteX199" fmla="*/ 429189 w 1034979"/>
                  <a:gd name="connsiteY199" fmla="*/ 231612 h 1509906"/>
                  <a:gd name="connsiteX200" fmla="*/ 440619 w 1034979"/>
                  <a:gd name="connsiteY200" fmla="*/ 414492 h 1509906"/>
                  <a:gd name="connsiteX201" fmla="*/ 425379 w 1034979"/>
                  <a:gd name="connsiteY201" fmla="*/ 711672 h 1509906"/>
                  <a:gd name="connsiteX202" fmla="*/ 425173 w 1034979"/>
                  <a:gd name="connsiteY202" fmla="*/ 765165 h 1509906"/>
                  <a:gd name="connsiteX203" fmla="*/ 425379 w 1034979"/>
                  <a:gd name="connsiteY203" fmla="*/ 894552 h 1509906"/>
                  <a:gd name="connsiteX204" fmla="*/ 423474 w 1034979"/>
                  <a:gd name="connsiteY204" fmla="*/ 921222 h 1509906"/>
                  <a:gd name="connsiteX205" fmla="*/ 417759 w 1034979"/>
                  <a:gd name="connsiteY205" fmla="*/ 923127 h 1509906"/>
                  <a:gd name="connsiteX206" fmla="*/ 412044 w 1034979"/>
                  <a:gd name="connsiteY206" fmla="*/ 926937 h 1509906"/>
                  <a:gd name="connsiteX207" fmla="*/ 421569 w 1034979"/>
                  <a:gd name="connsiteY207" fmla="*/ 923127 h 1509906"/>
                  <a:gd name="connsiteX0" fmla="*/ 412044 w 1034979"/>
                  <a:gd name="connsiteY0" fmla="*/ 92693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69026 w 1034979"/>
                  <a:gd name="connsiteY182" fmla="*/ 948870 h 1509906"/>
                  <a:gd name="connsiteX183" fmla="*/ 507294 w 1034979"/>
                  <a:gd name="connsiteY183" fmla="*/ 841212 h 1509906"/>
                  <a:gd name="connsiteX184" fmla="*/ 503484 w 1034979"/>
                  <a:gd name="connsiteY184" fmla="*/ 351627 h 1509906"/>
                  <a:gd name="connsiteX185" fmla="*/ 499674 w 1034979"/>
                  <a:gd name="connsiteY185" fmla="*/ 60162 h 1509906"/>
                  <a:gd name="connsiteX186" fmla="*/ 490149 w 1034979"/>
                  <a:gd name="connsiteY186" fmla="*/ 33492 h 1509906"/>
                  <a:gd name="connsiteX187" fmla="*/ 488244 w 1034979"/>
                  <a:gd name="connsiteY187" fmla="*/ 27777 h 1509906"/>
                  <a:gd name="connsiteX188" fmla="*/ 484434 w 1034979"/>
                  <a:gd name="connsiteY188" fmla="*/ 22062 h 1509906"/>
                  <a:gd name="connsiteX189" fmla="*/ 478719 w 1034979"/>
                  <a:gd name="connsiteY189" fmla="*/ 10632 h 1509906"/>
                  <a:gd name="connsiteX190" fmla="*/ 473004 w 1034979"/>
                  <a:gd name="connsiteY190" fmla="*/ 6822 h 1509906"/>
                  <a:gd name="connsiteX191" fmla="*/ 469194 w 1034979"/>
                  <a:gd name="connsiteY191" fmla="*/ 1107 h 1509906"/>
                  <a:gd name="connsiteX192" fmla="*/ 429189 w 1034979"/>
                  <a:gd name="connsiteY192" fmla="*/ 4917 h 1509906"/>
                  <a:gd name="connsiteX193" fmla="*/ 421569 w 1034979"/>
                  <a:gd name="connsiteY193" fmla="*/ 16347 h 1509906"/>
                  <a:gd name="connsiteX194" fmla="*/ 417759 w 1034979"/>
                  <a:gd name="connsiteY194" fmla="*/ 22062 h 1509906"/>
                  <a:gd name="connsiteX195" fmla="*/ 419664 w 1034979"/>
                  <a:gd name="connsiteY195" fmla="*/ 54447 h 1509906"/>
                  <a:gd name="connsiteX196" fmla="*/ 423474 w 1034979"/>
                  <a:gd name="connsiteY196" fmla="*/ 65877 h 1509906"/>
                  <a:gd name="connsiteX197" fmla="*/ 425379 w 1034979"/>
                  <a:gd name="connsiteY197" fmla="*/ 71592 h 1509906"/>
                  <a:gd name="connsiteX198" fmla="*/ 425379 w 1034979"/>
                  <a:gd name="connsiteY198" fmla="*/ 77307 h 1509906"/>
                  <a:gd name="connsiteX199" fmla="*/ 429189 w 1034979"/>
                  <a:gd name="connsiteY199" fmla="*/ 231612 h 1509906"/>
                  <a:gd name="connsiteX200" fmla="*/ 440619 w 1034979"/>
                  <a:gd name="connsiteY200" fmla="*/ 414492 h 1509906"/>
                  <a:gd name="connsiteX201" fmla="*/ 425379 w 1034979"/>
                  <a:gd name="connsiteY201" fmla="*/ 711672 h 1509906"/>
                  <a:gd name="connsiteX202" fmla="*/ 425173 w 1034979"/>
                  <a:gd name="connsiteY202" fmla="*/ 765165 h 1509906"/>
                  <a:gd name="connsiteX203" fmla="*/ 425379 w 1034979"/>
                  <a:gd name="connsiteY203" fmla="*/ 894552 h 1509906"/>
                  <a:gd name="connsiteX204" fmla="*/ 423474 w 1034979"/>
                  <a:gd name="connsiteY204" fmla="*/ 921222 h 1509906"/>
                  <a:gd name="connsiteX205" fmla="*/ 417759 w 1034979"/>
                  <a:gd name="connsiteY205" fmla="*/ 923127 h 1509906"/>
                  <a:gd name="connsiteX206" fmla="*/ 412044 w 1034979"/>
                  <a:gd name="connsiteY206" fmla="*/ 926937 h 1509906"/>
                  <a:gd name="connsiteX0" fmla="*/ 417759 w 1034979"/>
                  <a:gd name="connsiteY0" fmla="*/ 923127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69026 w 1034979"/>
                  <a:gd name="connsiteY182" fmla="*/ 948870 h 1509906"/>
                  <a:gd name="connsiteX183" fmla="*/ 507294 w 1034979"/>
                  <a:gd name="connsiteY183" fmla="*/ 841212 h 1509906"/>
                  <a:gd name="connsiteX184" fmla="*/ 503484 w 1034979"/>
                  <a:gd name="connsiteY184" fmla="*/ 351627 h 1509906"/>
                  <a:gd name="connsiteX185" fmla="*/ 499674 w 1034979"/>
                  <a:gd name="connsiteY185" fmla="*/ 60162 h 1509906"/>
                  <a:gd name="connsiteX186" fmla="*/ 490149 w 1034979"/>
                  <a:gd name="connsiteY186" fmla="*/ 33492 h 1509906"/>
                  <a:gd name="connsiteX187" fmla="*/ 488244 w 1034979"/>
                  <a:gd name="connsiteY187" fmla="*/ 27777 h 1509906"/>
                  <a:gd name="connsiteX188" fmla="*/ 484434 w 1034979"/>
                  <a:gd name="connsiteY188" fmla="*/ 22062 h 1509906"/>
                  <a:gd name="connsiteX189" fmla="*/ 478719 w 1034979"/>
                  <a:gd name="connsiteY189" fmla="*/ 10632 h 1509906"/>
                  <a:gd name="connsiteX190" fmla="*/ 473004 w 1034979"/>
                  <a:gd name="connsiteY190" fmla="*/ 6822 h 1509906"/>
                  <a:gd name="connsiteX191" fmla="*/ 469194 w 1034979"/>
                  <a:gd name="connsiteY191" fmla="*/ 1107 h 1509906"/>
                  <a:gd name="connsiteX192" fmla="*/ 429189 w 1034979"/>
                  <a:gd name="connsiteY192" fmla="*/ 4917 h 1509906"/>
                  <a:gd name="connsiteX193" fmla="*/ 421569 w 1034979"/>
                  <a:gd name="connsiteY193" fmla="*/ 16347 h 1509906"/>
                  <a:gd name="connsiteX194" fmla="*/ 417759 w 1034979"/>
                  <a:gd name="connsiteY194" fmla="*/ 22062 h 1509906"/>
                  <a:gd name="connsiteX195" fmla="*/ 419664 w 1034979"/>
                  <a:gd name="connsiteY195" fmla="*/ 54447 h 1509906"/>
                  <a:gd name="connsiteX196" fmla="*/ 423474 w 1034979"/>
                  <a:gd name="connsiteY196" fmla="*/ 65877 h 1509906"/>
                  <a:gd name="connsiteX197" fmla="*/ 425379 w 1034979"/>
                  <a:gd name="connsiteY197" fmla="*/ 71592 h 1509906"/>
                  <a:gd name="connsiteX198" fmla="*/ 425379 w 1034979"/>
                  <a:gd name="connsiteY198" fmla="*/ 77307 h 1509906"/>
                  <a:gd name="connsiteX199" fmla="*/ 429189 w 1034979"/>
                  <a:gd name="connsiteY199" fmla="*/ 231612 h 1509906"/>
                  <a:gd name="connsiteX200" fmla="*/ 440619 w 1034979"/>
                  <a:gd name="connsiteY200" fmla="*/ 414492 h 1509906"/>
                  <a:gd name="connsiteX201" fmla="*/ 425379 w 1034979"/>
                  <a:gd name="connsiteY201" fmla="*/ 711672 h 1509906"/>
                  <a:gd name="connsiteX202" fmla="*/ 425173 w 1034979"/>
                  <a:gd name="connsiteY202" fmla="*/ 765165 h 1509906"/>
                  <a:gd name="connsiteX203" fmla="*/ 425379 w 1034979"/>
                  <a:gd name="connsiteY203" fmla="*/ 894552 h 1509906"/>
                  <a:gd name="connsiteX204" fmla="*/ 423474 w 1034979"/>
                  <a:gd name="connsiteY204" fmla="*/ 921222 h 1509906"/>
                  <a:gd name="connsiteX205" fmla="*/ 417759 w 1034979"/>
                  <a:gd name="connsiteY205" fmla="*/ 923127 h 1509906"/>
                  <a:gd name="connsiteX0" fmla="*/ 423474 w 1034979"/>
                  <a:gd name="connsiteY0" fmla="*/ 921222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69026 w 1034979"/>
                  <a:gd name="connsiteY182" fmla="*/ 948870 h 1509906"/>
                  <a:gd name="connsiteX183" fmla="*/ 507294 w 1034979"/>
                  <a:gd name="connsiteY183" fmla="*/ 841212 h 1509906"/>
                  <a:gd name="connsiteX184" fmla="*/ 503484 w 1034979"/>
                  <a:gd name="connsiteY184" fmla="*/ 351627 h 1509906"/>
                  <a:gd name="connsiteX185" fmla="*/ 499674 w 1034979"/>
                  <a:gd name="connsiteY185" fmla="*/ 60162 h 1509906"/>
                  <a:gd name="connsiteX186" fmla="*/ 490149 w 1034979"/>
                  <a:gd name="connsiteY186" fmla="*/ 33492 h 1509906"/>
                  <a:gd name="connsiteX187" fmla="*/ 488244 w 1034979"/>
                  <a:gd name="connsiteY187" fmla="*/ 27777 h 1509906"/>
                  <a:gd name="connsiteX188" fmla="*/ 484434 w 1034979"/>
                  <a:gd name="connsiteY188" fmla="*/ 22062 h 1509906"/>
                  <a:gd name="connsiteX189" fmla="*/ 478719 w 1034979"/>
                  <a:gd name="connsiteY189" fmla="*/ 10632 h 1509906"/>
                  <a:gd name="connsiteX190" fmla="*/ 473004 w 1034979"/>
                  <a:gd name="connsiteY190" fmla="*/ 6822 h 1509906"/>
                  <a:gd name="connsiteX191" fmla="*/ 469194 w 1034979"/>
                  <a:gd name="connsiteY191" fmla="*/ 1107 h 1509906"/>
                  <a:gd name="connsiteX192" fmla="*/ 429189 w 1034979"/>
                  <a:gd name="connsiteY192" fmla="*/ 4917 h 1509906"/>
                  <a:gd name="connsiteX193" fmla="*/ 421569 w 1034979"/>
                  <a:gd name="connsiteY193" fmla="*/ 16347 h 1509906"/>
                  <a:gd name="connsiteX194" fmla="*/ 417759 w 1034979"/>
                  <a:gd name="connsiteY194" fmla="*/ 22062 h 1509906"/>
                  <a:gd name="connsiteX195" fmla="*/ 419664 w 1034979"/>
                  <a:gd name="connsiteY195" fmla="*/ 54447 h 1509906"/>
                  <a:gd name="connsiteX196" fmla="*/ 423474 w 1034979"/>
                  <a:gd name="connsiteY196" fmla="*/ 65877 h 1509906"/>
                  <a:gd name="connsiteX197" fmla="*/ 425379 w 1034979"/>
                  <a:gd name="connsiteY197" fmla="*/ 71592 h 1509906"/>
                  <a:gd name="connsiteX198" fmla="*/ 425379 w 1034979"/>
                  <a:gd name="connsiteY198" fmla="*/ 77307 h 1509906"/>
                  <a:gd name="connsiteX199" fmla="*/ 429189 w 1034979"/>
                  <a:gd name="connsiteY199" fmla="*/ 231612 h 1509906"/>
                  <a:gd name="connsiteX200" fmla="*/ 440619 w 1034979"/>
                  <a:gd name="connsiteY200" fmla="*/ 414492 h 1509906"/>
                  <a:gd name="connsiteX201" fmla="*/ 425379 w 1034979"/>
                  <a:gd name="connsiteY201" fmla="*/ 711672 h 1509906"/>
                  <a:gd name="connsiteX202" fmla="*/ 425173 w 1034979"/>
                  <a:gd name="connsiteY202" fmla="*/ 765165 h 1509906"/>
                  <a:gd name="connsiteX203" fmla="*/ 425379 w 1034979"/>
                  <a:gd name="connsiteY203" fmla="*/ 894552 h 1509906"/>
                  <a:gd name="connsiteX204" fmla="*/ 423474 w 1034979"/>
                  <a:gd name="connsiteY204" fmla="*/ 921222 h 1509906"/>
                  <a:gd name="connsiteX0" fmla="*/ 425379 w 1034979"/>
                  <a:gd name="connsiteY0" fmla="*/ 894552 h 1509906"/>
                  <a:gd name="connsiteX1" fmla="*/ 421569 w 1034979"/>
                  <a:gd name="connsiteY1" fmla="*/ 923127 h 1509906"/>
                  <a:gd name="connsiteX2" fmla="*/ 394899 w 1034979"/>
                  <a:gd name="connsiteY2" fmla="*/ 932652 h 1509906"/>
                  <a:gd name="connsiteX3" fmla="*/ 387279 w 1034979"/>
                  <a:gd name="connsiteY3" fmla="*/ 934557 h 1509906"/>
                  <a:gd name="connsiteX4" fmla="*/ 339654 w 1034979"/>
                  <a:gd name="connsiteY4" fmla="*/ 949797 h 1509906"/>
                  <a:gd name="connsiteX5" fmla="*/ 328224 w 1034979"/>
                  <a:gd name="connsiteY5" fmla="*/ 953607 h 1509906"/>
                  <a:gd name="connsiteX6" fmla="*/ 312984 w 1034979"/>
                  <a:gd name="connsiteY6" fmla="*/ 959322 h 1509906"/>
                  <a:gd name="connsiteX7" fmla="*/ 265359 w 1034979"/>
                  <a:gd name="connsiteY7" fmla="*/ 955512 h 1509906"/>
                  <a:gd name="connsiteX8" fmla="*/ 253929 w 1034979"/>
                  <a:gd name="connsiteY8" fmla="*/ 951702 h 1509906"/>
                  <a:gd name="connsiteX9" fmla="*/ 242499 w 1034979"/>
                  <a:gd name="connsiteY9" fmla="*/ 947892 h 1509906"/>
                  <a:gd name="connsiteX10" fmla="*/ 236784 w 1034979"/>
                  <a:gd name="connsiteY10" fmla="*/ 945987 h 1509906"/>
                  <a:gd name="connsiteX11" fmla="*/ 231069 w 1034979"/>
                  <a:gd name="connsiteY11" fmla="*/ 944082 h 1509906"/>
                  <a:gd name="connsiteX12" fmla="*/ 219639 w 1034979"/>
                  <a:gd name="connsiteY12" fmla="*/ 942177 h 1509906"/>
                  <a:gd name="connsiteX13" fmla="*/ 213924 w 1034979"/>
                  <a:gd name="connsiteY13" fmla="*/ 940272 h 1509906"/>
                  <a:gd name="connsiteX14" fmla="*/ 206304 w 1034979"/>
                  <a:gd name="connsiteY14" fmla="*/ 938367 h 1509906"/>
                  <a:gd name="connsiteX15" fmla="*/ 194874 w 1034979"/>
                  <a:gd name="connsiteY15" fmla="*/ 934557 h 1509906"/>
                  <a:gd name="connsiteX16" fmla="*/ 189159 w 1034979"/>
                  <a:gd name="connsiteY16" fmla="*/ 932652 h 1509906"/>
                  <a:gd name="connsiteX17" fmla="*/ 181539 w 1034979"/>
                  <a:gd name="connsiteY17" fmla="*/ 930747 h 1509906"/>
                  <a:gd name="connsiteX18" fmla="*/ 170109 w 1034979"/>
                  <a:gd name="connsiteY18" fmla="*/ 925032 h 1509906"/>
                  <a:gd name="connsiteX19" fmla="*/ 164394 w 1034979"/>
                  <a:gd name="connsiteY19" fmla="*/ 921222 h 1509906"/>
                  <a:gd name="connsiteX20" fmla="*/ 116769 w 1034979"/>
                  <a:gd name="connsiteY20" fmla="*/ 896457 h 1509906"/>
                  <a:gd name="connsiteX21" fmla="*/ 111054 w 1034979"/>
                  <a:gd name="connsiteY21" fmla="*/ 890742 h 1509906"/>
                  <a:gd name="connsiteX22" fmla="*/ 84384 w 1034979"/>
                  <a:gd name="connsiteY22" fmla="*/ 865977 h 1509906"/>
                  <a:gd name="connsiteX23" fmla="*/ 78669 w 1034979"/>
                  <a:gd name="connsiteY23" fmla="*/ 864072 h 1509906"/>
                  <a:gd name="connsiteX24" fmla="*/ 59619 w 1034979"/>
                  <a:gd name="connsiteY24" fmla="*/ 867882 h 1509906"/>
                  <a:gd name="connsiteX25" fmla="*/ 53904 w 1034979"/>
                  <a:gd name="connsiteY25" fmla="*/ 871692 h 1509906"/>
                  <a:gd name="connsiteX26" fmla="*/ 50094 w 1034979"/>
                  <a:gd name="connsiteY26" fmla="*/ 877407 h 1509906"/>
                  <a:gd name="connsiteX27" fmla="*/ 46284 w 1034979"/>
                  <a:gd name="connsiteY27" fmla="*/ 888837 h 1509906"/>
                  <a:gd name="connsiteX28" fmla="*/ 50094 w 1034979"/>
                  <a:gd name="connsiteY28" fmla="*/ 926937 h 1509906"/>
                  <a:gd name="connsiteX29" fmla="*/ 53904 w 1034979"/>
                  <a:gd name="connsiteY29" fmla="*/ 932652 h 1509906"/>
                  <a:gd name="connsiteX30" fmla="*/ 59619 w 1034979"/>
                  <a:gd name="connsiteY30" fmla="*/ 936462 h 1509906"/>
                  <a:gd name="connsiteX31" fmla="*/ 63429 w 1034979"/>
                  <a:gd name="connsiteY31" fmla="*/ 942177 h 1509906"/>
                  <a:gd name="connsiteX32" fmla="*/ 80574 w 1034979"/>
                  <a:gd name="connsiteY32" fmla="*/ 951702 h 1509906"/>
                  <a:gd name="connsiteX33" fmla="*/ 166299 w 1034979"/>
                  <a:gd name="connsiteY33" fmla="*/ 972657 h 1509906"/>
                  <a:gd name="connsiteX34" fmla="*/ 191064 w 1034979"/>
                  <a:gd name="connsiteY34" fmla="*/ 978372 h 1509906"/>
                  <a:gd name="connsiteX35" fmla="*/ 208209 w 1034979"/>
                  <a:gd name="connsiteY35" fmla="*/ 984087 h 1509906"/>
                  <a:gd name="connsiteX36" fmla="*/ 213924 w 1034979"/>
                  <a:gd name="connsiteY36" fmla="*/ 985992 h 1509906"/>
                  <a:gd name="connsiteX37" fmla="*/ 229164 w 1034979"/>
                  <a:gd name="connsiteY37" fmla="*/ 989802 h 1509906"/>
                  <a:gd name="connsiteX38" fmla="*/ 248214 w 1034979"/>
                  <a:gd name="connsiteY38" fmla="*/ 995517 h 1509906"/>
                  <a:gd name="connsiteX39" fmla="*/ 253929 w 1034979"/>
                  <a:gd name="connsiteY39" fmla="*/ 999327 h 1509906"/>
                  <a:gd name="connsiteX40" fmla="*/ 267264 w 1034979"/>
                  <a:gd name="connsiteY40" fmla="*/ 1014567 h 1509906"/>
                  <a:gd name="connsiteX41" fmla="*/ 272979 w 1034979"/>
                  <a:gd name="connsiteY41" fmla="*/ 1033617 h 1509906"/>
                  <a:gd name="connsiteX42" fmla="*/ 274884 w 1034979"/>
                  <a:gd name="connsiteY42" fmla="*/ 1039332 h 1509906"/>
                  <a:gd name="connsiteX43" fmla="*/ 276789 w 1034979"/>
                  <a:gd name="connsiteY43" fmla="*/ 1045047 h 1509906"/>
                  <a:gd name="connsiteX44" fmla="*/ 278694 w 1034979"/>
                  <a:gd name="connsiteY44" fmla="*/ 1069812 h 1509906"/>
                  <a:gd name="connsiteX45" fmla="*/ 280599 w 1034979"/>
                  <a:gd name="connsiteY45" fmla="*/ 1075527 h 1509906"/>
                  <a:gd name="connsiteX46" fmla="*/ 278694 w 1034979"/>
                  <a:gd name="connsiteY46" fmla="*/ 1094577 h 1509906"/>
                  <a:gd name="connsiteX47" fmla="*/ 276789 w 1034979"/>
                  <a:gd name="connsiteY47" fmla="*/ 1104102 h 1509906"/>
                  <a:gd name="connsiteX48" fmla="*/ 263454 w 1034979"/>
                  <a:gd name="connsiteY48" fmla="*/ 1117437 h 1509906"/>
                  <a:gd name="connsiteX49" fmla="*/ 252024 w 1034979"/>
                  <a:gd name="connsiteY49" fmla="*/ 1125057 h 1509906"/>
                  <a:gd name="connsiteX50" fmla="*/ 240594 w 1034979"/>
                  <a:gd name="connsiteY50" fmla="*/ 1128867 h 1509906"/>
                  <a:gd name="connsiteX51" fmla="*/ 27234 w 1034979"/>
                  <a:gd name="connsiteY51" fmla="*/ 1147917 h 1509906"/>
                  <a:gd name="connsiteX52" fmla="*/ 15804 w 1034979"/>
                  <a:gd name="connsiteY52" fmla="*/ 1153632 h 1509906"/>
                  <a:gd name="connsiteX53" fmla="*/ 6279 w 1034979"/>
                  <a:gd name="connsiteY53" fmla="*/ 1163157 h 1509906"/>
                  <a:gd name="connsiteX54" fmla="*/ 4374 w 1034979"/>
                  <a:gd name="connsiteY54" fmla="*/ 1168872 h 1509906"/>
                  <a:gd name="connsiteX55" fmla="*/ 564 w 1034979"/>
                  <a:gd name="connsiteY55" fmla="*/ 1174587 h 1509906"/>
                  <a:gd name="connsiteX56" fmla="*/ 6279 w 1034979"/>
                  <a:gd name="connsiteY56" fmla="*/ 1206972 h 1509906"/>
                  <a:gd name="connsiteX57" fmla="*/ 11994 w 1034979"/>
                  <a:gd name="connsiteY57" fmla="*/ 1210782 h 1509906"/>
                  <a:gd name="connsiteX58" fmla="*/ 17709 w 1034979"/>
                  <a:gd name="connsiteY58" fmla="*/ 1212687 h 1509906"/>
                  <a:gd name="connsiteX59" fmla="*/ 145344 w 1034979"/>
                  <a:gd name="connsiteY59" fmla="*/ 1210782 h 1509906"/>
                  <a:gd name="connsiteX60" fmla="*/ 152964 w 1034979"/>
                  <a:gd name="connsiteY60" fmla="*/ 1208877 h 1509906"/>
                  <a:gd name="connsiteX61" fmla="*/ 303459 w 1034979"/>
                  <a:gd name="connsiteY61" fmla="*/ 1203162 h 1509906"/>
                  <a:gd name="connsiteX62" fmla="*/ 318699 w 1034979"/>
                  <a:gd name="connsiteY62" fmla="*/ 1210782 h 1509906"/>
                  <a:gd name="connsiteX63" fmla="*/ 330129 w 1034979"/>
                  <a:gd name="connsiteY63" fmla="*/ 1216497 h 1509906"/>
                  <a:gd name="connsiteX64" fmla="*/ 333939 w 1034979"/>
                  <a:gd name="connsiteY64" fmla="*/ 1222212 h 1509906"/>
                  <a:gd name="connsiteX65" fmla="*/ 339654 w 1034979"/>
                  <a:gd name="connsiteY65" fmla="*/ 1224117 h 1509906"/>
                  <a:gd name="connsiteX66" fmla="*/ 351084 w 1034979"/>
                  <a:gd name="connsiteY66" fmla="*/ 1231737 h 1509906"/>
                  <a:gd name="connsiteX67" fmla="*/ 356799 w 1034979"/>
                  <a:gd name="connsiteY67" fmla="*/ 1235547 h 1509906"/>
                  <a:gd name="connsiteX68" fmla="*/ 360609 w 1034979"/>
                  <a:gd name="connsiteY68" fmla="*/ 1241262 h 1509906"/>
                  <a:gd name="connsiteX69" fmla="*/ 366324 w 1034979"/>
                  <a:gd name="connsiteY69" fmla="*/ 1252692 h 1509906"/>
                  <a:gd name="connsiteX70" fmla="*/ 362514 w 1034979"/>
                  <a:gd name="connsiteY70" fmla="*/ 1279362 h 1509906"/>
                  <a:gd name="connsiteX71" fmla="*/ 358704 w 1034979"/>
                  <a:gd name="connsiteY71" fmla="*/ 1285077 h 1509906"/>
                  <a:gd name="connsiteX72" fmla="*/ 356799 w 1034979"/>
                  <a:gd name="connsiteY72" fmla="*/ 1290792 h 1509906"/>
                  <a:gd name="connsiteX73" fmla="*/ 352989 w 1034979"/>
                  <a:gd name="connsiteY73" fmla="*/ 1296507 h 1509906"/>
                  <a:gd name="connsiteX74" fmla="*/ 351084 w 1034979"/>
                  <a:gd name="connsiteY74" fmla="*/ 1302222 h 1509906"/>
                  <a:gd name="connsiteX75" fmla="*/ 347274 w 1034979"/>
                  <a:gd name="connsiteY75" fmla="*/ 1307937 h 1509906"/>
                  <a:gd name="connsiteX76" fmla="*/ 330129 w 1034979"/>
                  <a:gd name="connsiteY76" fmla="*/ 1374612 h 1509906"/>
                  <a:gd name="connsiteX77" fmla="*/ 328224 w 1034979"/>
                  <a:gd name="connsiteY77" fmla="*/ 1426047 h 1509906"/>
                  <a:gd name="connsiteX78" fmla="*/ 330129 w 1034979"/>
                  <a:gd name="connsiteY78" fmla="*/ 1450812 h 1509906"/>
                  <a:gd name="connsiteX79" fmla="*/ 332034 w 1034979"/>
                  <a:gd name="connsiteY79" fmla="*/ 1456527 h 1509906"/>
                  <a:gd name="connsiteX80" fmla="*/ 335844 w 1034979"/>
                  <a:gd name="connsiteY80" fmla="*/ 1460337 h 1509906"/>
                  <a:gd name="connsiteX81" fmla="*/ 364419 w 1034979"/>
                  <a:gd name="connsiteY81" fmla="*/ 1506057 h 1509906"/>
                  <a:gd name="connsiteX82" fmla="*/ 387279 w 1034979"/>
                  <a:gd name="connsiteY82" fmla="*/ 1507962 h 1509906"/>
                  <a:gd name="connsiteX83" fmla="*/ 392994 w 1034979"/>
                  <a:gd name="connsiteY83" fmla="*/ 1502247 h 1509906"/>
                  <a:gd name="connsiteX84" fmla="*/ 394899 w 1034979"/>
                  <a:gd name="connsiteY84" fmla="*/ 1490817 h 1509906"/>
                  <a:gd name="connsiteX85" fmla="*/ 396804 w 1034979"/>
                  <a:gd name="connsiteY85" fmla="*/ 1485102 h 1509906"/>
                  <a:gd name="connsiteX86" fmla="*/ 398709 w 1034979"/>
                  <a:gd name="connsiteY86" fmla="*/ 1467957 h 1509906"/>
                  <a:gd name="connsiteX87" fmla="*/ 400614 w 1034979"/>
                  <a:gd name="connsiteY87" fmla="*/ 1454622 h 1509906"/>
                  <a:gd name="connsiteX88" fmla="*/ 404424 w 1034979"/>
                  <a:gd name="connsiteY88" fmla="*/ 1397472 h 1509906"/>
                  <a:gd name="connsiteX89" fmla="*/ 410139 w 1034979"/>
                  <a:gd name="connsiteY89" fmla="*/ 1386042 h 1509906"/>
                  <a:gd name="connsiteX90" fmla="*/ 413949 w 1034979"/>
                  <a:gd name="connsiteY90" fmla="*/ 1372707 h 1509906"/>
                  <a:gd name="connsiteX91" fmla="*/ 415854 w 1034979"/>
                  <a:gd name="connsiteY91" fmla="*/ 1366992 h 1509906"/>
                  <a:gd name="connsiteX92" fmla="*/ 417759 w 1034979"/>
                  <a:gd name="connsiteY92" fmla="*/ 1353657 h 1509906"/>
                  <a:gd name="connsiteX93" fmla="*/ 421569 w 1034979"/>
                  <a:gd name="connsiteY93" fmla="*/ 1342227 h 1509906"/>
                  <a:gd name="connsiteX94" fmla="*/ 427284 w 1034979"/>
                  <a:gd name="connsiteY94" fmla="*/ 1328892 h 1509906"/>
                  <a:gd name="connsiteX95" fmla="*/ 467289 w 1034979"/>
                  <a:gd name="connsiteY95" fmla="*/ 1258407 h 1509906"/>
                  <a:gd name="connsiteX96" fmla="*/ 528455 w 1034979"/>
                  <a:gd name="connsiteY96" fmla="*/ 1245638 h 1509906"/>
                  <a:gd name="connsiteX97" fmla="*/ 573969 w 1034979"/>
                  <a:gd name="connsiteY97" fmla="*/ 1229832 h 1509906"/>
                  <a:gd name="connsiteX98" fmla="*/ 585399 w 1034979"/>
                  <a:gd name="connsiteY98" fmla="*/ 1226022 h 1509906"/>
                  <a:gd name="connsiteX99" fmla="*/ 720654 w 1034979"/>
                  <a:gd name="connsiteY99" fmla="*/ 1309842 h 1509906"/>
                  <a:gd name="connsiteX100" fmla="*/ 733989 w 1034979"/>
                  <a:gd name="connsiteY100" fmla="*/ 1319367 h 1509906"/>
                  <a:gd name="connsiteX101" fmla="*/ 743514 w 1034979"/>
                  <a:gd name="connsiteY101" fmla="*/ 1321272 h 1509906"/>
                  <a:gd name="connsiteX102" fmla="*/ 749229 w 1034979"/>
                  <a:gd name="connsiteY102" fmla="*/ 1323177 h 1509906"/>
                  <a:gd name="connsiteX103" fmla="*/ 762564 w 1034979"/>
                  <a:gd name="connsiteY103" fmla="*/ 1328892 h 1509906"/>
                  <a:gd name="connsiteX104" fmla="*/ 777804 w 1034979"/>
                  <a:gd name="connsiteY104" fmla="*/ 1326987 h 1509906"/>
                  <a:gd name="connsiteX105" fmla="*/ 789234 w 1034979"/>
                  <a:gd name="connsiteY105" fmla="*/ 1321272 h 1509906"/>
                  <a:gd name="connsiteX106" fmla="*/ 794949 w 1034979"/>
                  <a:gd name="connsiteY106" fmla="*/ 1319367 h 1509906"/>
                  <a:gd name="connsiteX107" fmla="*/ 802569 w 1034979"/>
                  <a:gd name="connsiteY107" fmla="*/ 1302222 h 1509906"/>
                  <a:gd name="connsiteX108" fmla="*/ 800664 w 1034979"/>
                  <a:gd name="connsiteY108" fmla="*/ 1277457 h 1509906"/>
                  <a:gd name="connsiteX109" fmla="*/ 798759 w 1034979"/>
                  <a:gd name="connsiteY109" fmla="*/ 1271742 h 1509906"/>
                  <a:gd name="connsiteX110" fmla="*/ 796854 w 1034979"/>
                  <a:gd name="connsiteY110" fmla="*/ 1264122 h 1509906"/>
                  <a:gd name="connsiteX111" fmla="*/ 783519 w 1034979"/>
                  <a:gd name="connsiteY111" fmla="*/ 1246977 h 1509906"/>
                  <a:gd name="connsiteX112" fmla="*/ 773994 w 1034979"/>
                  <a:gd name="connsiteY112" fmla="*/ 1241262 h 1509906"/>
                  <a:gd name="connsiteX113" fmla="*/ 648264 w 1034979"/>
                  <a:gd name="connsiteY113" fmla="*/ 1149822 h 1509906"/>
                  <a:gd name="connsiteX114" fmla="*/ 644454 w 1034979"/>
                  <a:gd name="connsiteY114" fmla="*/ 1132677 h 1509906"/>
                  <a:gd name="connsiteX115" fmla="*/ 646359 w 1034979"/>
                  <a:gd name="connsiteY115" fmla="*/ 1125057 h 1509906"/>
                  <a:gd name="connsiteX116" fmla="*/ 650169 w 1034979"/>
                  <a:gd name="connsiteY116" fmla="*/ 1107912 h 1509906"/>
                  <a:gd name="connsiteX117" fmla="*/ 653979 w 1034979"/>
                  <a:gd name="connsiteY117" fmla="*/ 1102197 h 1509906"/>
                  <a:gd name="connsiteX118" fmla="*/ 655884 w 1034979"/>
                  <a:gd name="connsiteY118" fmla="*/ 1096482 h 1509906"/>
                  <a:gd name="connsiteX119" fmla="*/ 661599 w 1034979"/>
                  <a:gd name="connsiteY119" fmla="*/ 1094577 h 1509906"/>
                  <a:gd name="connsiteX120" fmla="*/ 671124 w 1034979"/>
                  <a:gd name="connsiteY120" fmla="*/ 1083147 h 1509906"/>
                  <a:gd name="connsiteX121" fmla="*/ 724464 w 1034979"/>
                  <a:gd name="connsiteY121" fmla="*/ 1075527 h 1509906"/>
                  <a:gd name="connsiteX122" fmla="*/ 842574 w 1034979"/>
                  <a:gd name="connsiteY122" fmla="*/ 1077432 h 1509906"/>
                  <a:gd name="connsiteX123" fmla="*/ 871149 w 1034979"/>
                  <a:gd name="connsiteY123" fmla="*/ 1079337 h 1509906"/>
                  <a:gd name="connsiteX124" fmla="*/ 899724 w 1034979"/>
                  <a:gd name="connsiteY124" fmla="*/ 1085052 h 1509906"/>
                  <a:gd name="connsiteX125" fmla="*/ 922584 w 1034979"/>
                  <a:gd name="connsiteY125" fmla="*/ 1088862 h 1509906"/>
                  <a:gd name="connsiteX126" fmla="*/ 951159 w 1034979"/>
                  <a:gd name="connsiteY126" fmla="*/ 1094577 h 1509906"/>
                  <a:gd name="connsiteX127" fmla="*/ 956874 w 1034979"/>
                  <a:gd name="connsiteY127" fmla="*/ 1094577 h 1509906"/>
                  <a:gd name="connsiteX128" fmla="*/ 1002594 w 1034979"/>
                  <a:gd name="connsiteY128" fmla="*/ 1092672 h 1509906"/>
                  <a:gd name="connsiteX129" fmla="*/ 1031169 w 1034979"/>
                  <a:gd name="connsiteY129" fmla="*/ 1085052 h 1509906"/>
                  <a:gd name="connsiteX130" fmla="*/ 1034979 w 1034979"/>
                  <a:gd name="connsiteY130" fmla="*/ 1079337 h 1509906"/>
                  <a:gd name="connsiteX131" fmla="*/ 1033074 w 1034979"/>
                  <a:gd name="connsiteY131" fmla="*/ 1060287 h 1509906"/>
                  <a:gd name="connsiteX132" fmla="*/ 1027359 w 1034979"/>
                  <a:gd name="connsiteY132" fmla="*/ 1056477 h 1509906"/>
                  <a:gd name="connsiteX133" fmla="*/ 1012119 w 1034979"/>
                  <a:gd name="connsiteY133" fmla="*/ 1054572 h 1509906"/>
                  <a:gd name="connsiteX134" fmla="*/ 1006404 w 1034979"/>
                  <a:gd name="connsiteY134" fmla="*/ 1052667 h 1509906"/>
                  <a:gd name="connsiteX135" fmla="*/ 998784 w 1034979"/>
                  <a:gd name="connsiteY135" fmla="*/ 1050762 h 1509906"/>
                  <a:gd name="connsiteX136" fmla="*/ 987354 w 1034979"/>
                  <a:gd name="connsiteY136" fmla="*/ 1043142 h 1509906"/>
                  <a:gd name="connsiteX137" fmla="*/ 975924 w 1034979"/>
                  <a:gd name="connsiteY137" fmla="*/ 1039332 h 1509906"/>
                  <a:gd name="connsiteX138" fmla="*/ 970209 w 1034979"/>
                  <a:gd name="connsiteY138" fmla="*/ 1037427 h 1509906"/>
                  <a:gd name="connsiteX139" fmla="*/ 962589 w 1034979"/>
                  <a:gd name="connsiteY139" fmla="*/ 1035522 h 1509906"/>
                  <a:gd name="connsiteX140" fmla="*/ 956874 w 1034979"/>
                  <a:gd name="connsiteY140" fmla="*/ 1033617 h 1509906"/>
                  <a:gd name="connsiteX141" fmla="*/ 935919 w 1034979"/>
                  <a:gd name="connsiteY141" fmla="*/ 1027902 h 1509906"/>
                  <a:gd name="connsiteX142" fmla="*/ 930204 w 1034979"/>
                  <a:gd name="connsiteY142" fmla="*/ 1025997 h 1509906"/>
                  <a:gd name="connsiteX143" fmla="*/ 825429 w 1034979"/>
                  <a:gd name="connsiteY143" fmla="*/ 1027902 h 1509906"/>
                  <a:gd name="connsiteX144" fmla="*/ 819714 w 1034979"/>
                  <a:gd name="connsiteY144" fmla="*/ 1029807 h 1509906"/>
                  <a:gd name="connsiteX145" fmla="*/ 730179 w 1034979"/>
                  <a:gd name="connsiteY145" fmla="*/ 1031712 h 1509906"/>
                  <a:gd name="connsiteX146" fmla="*/ 716844 w 1034979"/>
                  <a:gd name="connsiteY146" fmla="*/ 1035522 h 1509906"/>
                  <a:gd name="connsiteX147" fmla="*/ 695889 w 1034979"/>
                  <a:gd name="connsiteY147" fmla="*/ 1037427 h 1509906"/>
                  <a:gd name="connsiteX148" fmla="*/ 669219 w 1034979"/>
                  <a:gd name="connsiteY148" fmla="*/ 1039332 h 1509906"/>
                  <a:gd name="connsiteX149" fmla="*/ 669219 w 1034979"/>
                  <a:gd name="connsiteY149" fmla="*/ 1039332 h 1509906"/>
                  <a:gd name="connsiteX150" fmla="*/ 646359 w 1034979"/>
                  <a:gd name="connsiteY150" fmla="*/ 1043142 h 1509906"/>
                  <a:gd name="connsiteX151" fmla="*/ 642549 w 1034979"/>
                  <a:gd name="connsiteY151" fmla="*/ 1031712 h 1509906"/>
                  <a:gd name="connsiteX152" fmla="*/ 640644 w 1034979"/>
                  <a:gd name="connsiteY152" fmla="*/ 1025997 h 1509906"/>
                  <a:gd name="connsiteX153" fmla="*/ 642549 w 1034979"/>
                  <a:gd name="connsiteY153" fmla="*/ 1008852 h 1509906"/>
                  <a:gd name="connsiteX154" fmla="*/ 644454 w 1034979"/>
                  <a:gd name="connsiteY154" fmla="*/ 1003137 h 1509906"/>
                  <a:gd name="connsiteX155" fmla="*/ 661599 w 1034979"/>
                  <a:gd name="connsiteY155" fmla="*/ 993612 h 1509906"/>
                  <a:gd name="connsiteX156" fmla="*/ 673029 w 1034979"/>
                  <a:gd name="connsiteY156" fmla="*/ 985992 h 1509906"/>
                  <a:gd name="connsiteX157" fmla="*/ 674934 w 1034979"/>
                  <a:gd name="connsiteY157" fmla="*/ 980277 h 1509906"/>
                  <a:gd name="connsiteX158" fmla="*/ 680649 w 1034979"/>
                  <a:gd name="connsiteY158" fmla="*/ 978372 h 1509906"/>
                  <a:gd name="connsiteX159" fmla="*/ 686364 w 1034979"/>
                  <a:gd name="connsiteY159" fmla="*/ 974562 h 1509906"/>
                  <a:gd name="connsiteX160" fmla="*/ 695889 w 1034979"/>
                  <a:gd name="connsiteY160" fmla="*/ 965037 h 1509906"/>
                  <a:gd name="connsiteX161" fmla="*/ 705414 w 1034979"/>
                  <a:gd name="connsiteY161" fmla="*/ 953607 h 1509906"/>
                  <a:gd name="connsiteX162" fmla="*/ 716844 w 1034979"/>
                  <a:gd name="connsiteY162" fmla="*/ 945987 h 1509906"/>
                  <a:gd name="connsiteX163" fmla="*/ 732084 w 1034979"/>
                  <a:gd name="connsiteY163" fmla="*/ 932652 h 1509906"/>
                  <a:gd name="connsiteX164" fmla="*/ 741609 w 1034979"/>
                  <a:gd name="connsiteY164" fmla="*/ 921222 h 1509906"/>
                  <a:gd name="connsiteX165" fmla="*/ 753039 w 1034979"/>
                  <a:gd name="connsiteY165" fmla="*/ 911697 h 1509906"/>
                  <a:gd name="connsiteX166" fmla="*/ 758754 w 1034979"/>
                  <a:gd name="connsiteY166" fmla="*/ 900267 h 1509906"/>
                  <a:gd name="connsiteX167" fmla="*/ 760659 w 1034979"/>
                  <a:gd name="connsiteY167" fmla="*/ 894552 h 1509906"/>
                  <a:gd name="connsiteX168" fmla="*/ 766374 w 1034979"/>
                  <a:gd name="connsiteY168" fmla="*/ 883122 h 1509906"/>
                  <a:gd name="connsiteX169" fmla="*/ 764469 w 1034979"/>
                  <a:gd name="connsiteY169" fmla="*/ 867882 h 1509906"/>
                  <a:gd name="connsiteX170" fmla="*/ 758754 w 1034979"/>
                  <a:gd name="connsiteY170" fmla="*/ 865977 h 1509906"/>
                  <a:gd name="connsiteX171" fmla="*/ 737799 w 1034979"/>
                  <a:gd name="connsiteY171" fmla="*/ 867882 h 1509906"/>
                  <a:gd name="connsiteX172" fmla="*/ 732084 w 1034979"/>
                  <a:gd name="connsiteY172" fmla="*/ 871692 h 1509906"/>
                  <a:gd name="connsiteX173" fmla="*/ 720654 w 1034979"/>
                  <a:gd name="connsiteY173" fmla="*/ 875502 h 1509906"/>
                  <a:gd name="connsiteX174" fmla="*/ 716844 w 1034979"/>
                  <a:gd name="connsiteY174" fmla="*/ 881217 h 1509906"/>
                  <a:gd name="connsiteX175" fmla="*/ 711129 w 1034979"/>
                  <a:gd name="connsiteY175" fmla="*/ 883122 h 1509906"/>
                  <a:gd name="connsiteX176" fmla="*/ 705414 w 1034979"/>
                  <a:gd name="connsiteY176" fmla="*/ 886932 h 1509906"/>
                  <a:gd name="connsiteX177" fmla="*/ 699699 w 1034979"/>
                  <a:gd name="connsiteY177" fmla="*/ 892647 h 1509906"/>
                  <a:gd name="connsiteX178" fmla="*/ 692079 w 1034979"/>
                  <a:gd name="connsiteY178" fmla="*/ 896457 h 1509906"/>
                  <a:gd name="connsiteX179" fmla="*/ 627309 w 1034979"/>
                  <a:gd name="connsiteY179" fmla="*/ 953607 h 1509906"/>
                  <a:gd name="connsiteX180" fmla="*/ 602544 w 1034979"/>
                  <a:gd name="connsiteY180" fmla="*/ 959322 h 1509906"/>
                  <a:gd name="connsiteX181" fmla="*/ 589209 w 1034979"/>
                  <a:gd name="connsiteY181" fmla="*/ 963132 h 1509906"/>
                  <a:gd name="connsiteX182" fmla="*/ 569026 w 1034979"/>
                  <a:gd name="connsiteY182" fmla="*/ 948870 h 1509906"/>
                  <a:gd name="connsiteX183" fmla="*/ 507294 w 1034979"/>
                  <a:gd name="connsiteY183" fmla="*/ 841212 h 1509906"/>
                  <a:gd name="connsiteX184" fmla="*/ 503484 w 1034979"/>
                  <a:gd name="connsiteY184" fmla="*/ 351627 h 1509906"/>
                  <a:gd name="connsiteX185" fmla="*/ 499674 w 1034979"/>
                  <a:gd name="connsiteY185" fmla="*/ 60162 h 1509906"/>
                  <a:gd name="connsiteX186" fmla="*/ 490149 w 1034979"/>
                  <a:gd name="connsiteY186" fmla="*/ 33492 h 1509906"/>
                  <a:gd name="connsiteX187" fmla="*/ 488244 w 1034979"/>
                  <a:gd name="connsiteY187" fmla="*/ 27777 h 1509906"/>
                  <a:gd name="connsiteX188" fmla="*/ 484434 w 1034979"/>
                  <a:gd name="connsiteY188" fmla="*/ 22062 h 1509906"/>
                  <a:gd name="connsiteX189" fmla="*/ 478719 w 1034979"/>
                  <a:gd name="connsiteY189" fmla="*/ 10632 h 1509906"/>
                  <a:gd name="connsiteX190" fmla="*/ 473004 w 1034979"/>
                  <a:gd name="connsiteY190" fmla="*/ 6822 h 1509906"/>
                  <a:gd name="connsiteX191" fmla="*/ 469194 w 1034979"/>
                  <a:gd name="connsiteY191" fmla="*/ 1107 h 1509906"/>
                  <a:gd name="connsiteX192" fmla="*/ 429189 w 1034979"/>
                  <a:gd name="connsiteY192" fmla="*/ 4917 h 1509906"/>
                  <a:gd name="connsiteX193" fmla="*/ 421569 w 1034979"/>
                  <a:gd name="connsiteY193" fmla="*/ 16347 h 1509906"/>
                  <a:gd name="connsiteX194" fmla="*/ 417759 w 1034979"/>
                  <a:gd name="connsiteY194" fmla="*/ 22062 h 1509906"/>
                  <a:gd name="connsiteX195" fmla="*/ 419664 w 1034979"/>
                  <a:gd name="connsiteY195" fmla="*/ 54447 h 1509906"/>
                  <a:gd name="connsiteX196" fmla="*/ 423474 w 1034979"/>
                  <a:gd name="connsiteY196" fmla="*/ 65877 h 1509906"/>
                  <a:gd name="connsiteX197" fmla="*/ 425379 w 1034979"/>
                  <a:gd name="connsiteY197" fmla="*/ 71592 h 1509906"/>
                  <a:gd name="connsiteX198" fmla="*/ 425379 w 1034979"/>
                  <a:gd name="connsiteY198" fmla="*/ 77307 h 1509906"/>
                  <a:gd name="connsiteX199" fmla="*/ 429189 w 1034979"/>
                  <a:gd name="connsiteY199" fmla="*/ 231612 h 1509906"/>
                  <a:gd name="connsiteX200" fmla="*/ 440619 w 1034979"/>
                  <a:gd name="connsiteY200" fmla="*/ 414492 h 1509906"/>
                  <a:gd name="connsiteX201" fmla="*/ 425379 w 1034979"/>
                  <a:gd name="connsiteY201" fmla="*/ 711672 h 1509906"/>
                  <a:gd name="connsiteX202" fmla="*/ 425173 w 1034979"/>
                  <a:gd name="connsiteY202" fmla="*/ 765165 h 1509906"/>
                  <a:gd name="connsiteX203" fmla="*/ 425379 w 1034979"/>
                  <a:gd name="connsiteY203" fmla="*/ 894552 h 1509906"/>
                  <a:gd name="connsiteX0" fmla="*/ 425379 w 1034979"/>
                  <a:gd name="connsiteY0" fmla="*/ 894552 h 1509906"/>
                  <a:gd name="connsiteX1" fmla="*/ 394899 w 1034979"/>
                  <a:gd name="connsiteY1" fmla="*/ 932652 h 1509906"/>
                  <a:gd name="connsiteX2" fmla="*/ 387279 w 1034979"/>
                  <a:gd name="connsiteY2" fmla="*/ 934557 h 1509906"/>
                  <a:gd name="connsiteX3" fmla="*/ 339654 w 1034979"/>
                  <a:gd name="connsiteY3" fmla="*/ 949797 h 1509906"/>
                  <a:gd name="connsiteX4" fmla="*/ 328224 w 1034979"/>
                  <a:gd name="connsiteY4" fmla="*/ 953607 h 1509906"/>
                  <a:gd name="connsiteX5" fmla="*/ 312984 w 1034979"/>
                  <a:gd name="connsiteY5" fmla="*/ 959322 h 1509906"/>
                  <a:gd name="connsiteX6" fmla="*/ 265359 w 1034979"/>
                  <a:gd name="connsiteY6" fmla="*/ 955512 h 1509906"/>
                  <a:gd name="connsiteX7" fmla="*/ 253929 w 1034979"/>
                  <a:gd name="connsiteY7" fmla="*/ 951702 h 1509906"/>
                  <a:gd name="connsiteX8" fmla="*/ 242499 w 1034979"/>
                  <a:gd name="connsiteY8" fmla="*/ 947892 h 1509906"/>
                  <a:gd name="connsiteX9" fmla="*/ 236784 w 1034979"/>
                  <a:gd name="connsiteY9" fmla="*/ 945987 h 1509906"/>
                  <a:gd name="connsiteX10" fmla="*/ 231069 w 1034979"/>
                  <a:gd name="connsiteY10" fmla="*/ 944082 h 1509906"/>
                  <a:gd name="connsiteX11" fmla="*/ 219639 w 1034979"/>
                  <a:gd name="connsiteY11" fmla="*/ 942177 h 1509906"/>
                  <a:gd name="connsiteX12" fmla="*/ 213924 w 1034979"/>
                  <a:gd name="connsiteY12" fmla="*/ 940272 h 1509906"/>
                  <a:gd name="connsiteX13" fmla="*/ 206304 w 1034979"/>
                  <a:gd name="connsiteY13" fmla="*/ 938367 h 1509906"/>
                  <a:gd name="connsiteX14" fmla="*/ 194874 w 1034979"/>
                  <a:gd name="connsiteY14" fmla="*/ 934557 h 1509906"/>
                  <a:gd name="connsiteX15" fmla="*/ 189159 w 1034979"/>
                  <a:gd name="connsiteY15" fmla="*/ 932652 h 1509906"/>
                  <a:gd name="connsiteX16" fmla="*/ 181539 w 1034979"/>
                  <a:gd name="connsiteY16" fmla="*/ 930747 h 1509906"/>
                  <a:gd name="connsiteX17" fmla="*/ 170109 w 1034979"/>
                  <a:gd name="connsiteY17" fmla="*/ 925032 h 1509906"/>
                  <a:gd name="connsiteX18" fmla="*/ 164394 w 1034979"/>
                  <a:gd name="connsiteY18" fmla="*/ 921222 h 1509906"/>
                  <a:gd name="connsiteX19" fmla="*/ 116769 w 1034979"/>
                  <a:gd name="connsiteY19" fmla="*/ 896457 h 1509906"/>
                  <a:gd name="connsiteX20" fmla="*/ 111054 w 1034979"/>
                  <a:gd name="connsiteY20" fmla="*/ 890742 h 1509906"/>
                  <a:gd name="connsiteX21" fmla="*/ 84384 w 1034979"/>
                  <a:gd name="connsiteY21" fmla="*/ 865977 h 1509906"/>
                  <a:gd name="connsiteX22" fmla="*/ 78669 w 1034979"/>
                  <a:gd name="connsiteY22" fmla="*/ 864072 h 1509906"/>
                  <a:gd name="connsiteX23" fmla="*/ 59619 w 1034979"/>
                  <a:gd name="connsiteY23" fmla="*/ 867882 h 1509906"/>
                  <a:gd name="connsiteX24" fmla="*/ 53904 w 1034979"/>
                  <a:gd name="connsiteY24" fmla="*/ 871692 h 1509906"/>
                  <a:gd name="connsiteX25" fmla="*/ 50094 w 1034979"/>
                  <a:gd name="connsiteY25" fmla="*/ 877407 h 1509906"/>
                  <a:gd name="connsiteX26" fmla="*/ 46284 w 1034979"/>
                  <a:gd name="connsiteY26" fmla="*/ 888837 h 1509906"/>
                  <a:gd name="connsiteX27" fmla="*/ 50094 w 1034979"/>
                  <a:gd name="connsiteY27" fmla="*/ 926937 h 1509906"/>
                  <a:gd name="connsiteX28" fmla="*/ 53904 w 1034979"/>
                  <a:gd name="connsiteY28" fmla="*/ 932652 h 1509906"/>
                  <a:gd name="connsiteX29" fmla="*/ 59619 w 1034979"/>
                  <a:gd name="connsiteY29" fmla="*/ 936462 h 1509906"/>
                  <a:gd name="connsiteX30" fmla="*/ 63429 w 1034979"/>
                  <a:gd name="connsiteY30" fmla="*/ 942177 h 1509906"/>
                  <a:gd name="connsiteX31" fmla="*/ 80574 w 1034979"/>
                  <a:gd name="connsiteY31" fmla="*/ 951702 h 1509906"/>
                  <a:gd name="connsiteX32" fmla="*/ 166299 w 1034979"/>
                  <a:gd name="connsiteY32" fmla="*/ 972657 h 1509906"/>
                  <a:gd name="connsiteX33" fmla="*/ 191064 w 1034979"/>
                  <a:gd name="connsiteY33" fmla="*/ 978372 h 1509906"/>
                  <a:gd name="connsiteX34" fmla="*/ 208209 w 1034979"/>
                  <a:gd name="connsiteY34" fmla="*/ 984087 h 1509906"/>
                  <a:gd name="connsiteX35" fmla="*/ 213924 w 1034979"/>
                  <a:gd name="connsiteY35" fmla="*/ 985992 h 1509906"/>
                  <a:gd name="connsiteX36" fmla="*/ 229164 w 1034979"/>
                  <a:gd name="connsiteY36" fmla="*/ 989802 h 1509906"/>
                  <a:gd name="connsiteX37" fmla="*/ 248214 w 1034979"/>
                  <a:gd name="connsiteY37" fmla="*/ 995517 h 1509906"/>
                  <a:gd name="connsiteX38" fmla="*/ 253929 w 1034979"/>
                  <a:gd name="connsiteY38" fmla="*/ 999327 h 1509906"/>
                  <a:gd name="connsiteX39" fmla="*/ 267264 w 1034979"/>
                  <a:gd name="connsiteY39" fmla="*/ 1014567 h 1509906"/>
                  <a:gd name="connsiteX40" fmla="*/ 272979 w 1034979"/>
                  <a:gd name="connsiteY40" fmla="*/ 1033617 h 1509906"/>
                  <a:gd name="connsiteX41" fmla="*/ 274884 w 1034979"/>
                  <a:gd name="connsiteY41" fmla="*/ 1039332 h 1509906"/>
                  <a:gd name="connsiteX42" fmla="*/ 276789 w 1034979"/>
                  <a:gd name="connsiteY42" fmla="*/ 1045047 h 1509906"/>
                  <a:gd name="connsiteX43" fmla="*/ 278694 w 1034979"/>
                  <a:gd name="connsiteY43" fmla="*/ 1069812 h 1509906"/>
                  <a:gd name="connsiteX44" fmla="*/ 280599 w 1034979"/>
                  <a:gd name="connsiteY44" fmla="*/ 1075527 h 1509906"/>
                  <a:gd name="connsiteX45" fmla="*/ 278694 w 1034979"/>
                  <a:gd name="connsiteY45" fmla="*/ 1094577 h 1509906"/>
                  <a:gd name="connsiteX46" fmla="*/ 276789 w 1034979"/>
                  <a:gd name="connsiteY46" fmla="*/ 1104102 h 1509906"/>
                  <a:gd name="connsiteX47" fmla="*/ 263454 w 1034979"/>
                  <a:gd name="connsiteY47" fmla="*/ 1117437 h 1509906"/>
                  <a:gd name="connsiteX48" fmla="*/ 252024 w 1034979"/>
                  <a:gd name="connsiteY48" fmla="*/ 1125057 h 1509906"/>
                  <a:gd name="connsiteX49" fmla="*/ 240594 w 1034979"/>
                  <a:gd name="connsiteY49" fmla="*/ 1128867 h 1509906"/>
                  <a:gd name="connsiteX50" fmla="*/ 27234 w 1034979"/>
                  <a:gd name="connsiteY50" fmla="*/ 1147917 h 1509906"/>
                  <a:gd name="connsiteX51" fmla="*/ 15804 w 1034979"/>
                  <a:gd name="connsiteY51" fmla="*/ 1153632 h 1509906"/>
                  <a:gd name="connsiteX52" fmla="*/ 6279 w 1034979"/>
                  <a:gd name="connsiteY52" fmla="*/ 1163157 h 1509906"/>
                  <a:gd name="connsiteX53" fmla="*/ 4374 w 1034979"/>
                  <a:gd name="connsiteY53" fmla="*/ 1168872 h 1509906"/>
                  <a:gd name="connsiteX54" fmla="*/ 564 w 1034979"/>
                  <a:gd name="connsiteY54" fmla="*/ 1174587 h 1509906"/>
                  <a:gd name="connsiteX55" fmla="*/ 6279 w 1034979"/>
                  <a:gd name="connsiteY55" fmla="*/ 1206972 h 1509906"/>
                  <a:gd name="connsiteX56" fmla="*/ 11994 w 1034979"/>
                  <a:gd name="connsiteY56" fmla="*/ 1210782 h 1509906"/>
                  <a:gd name="connsiteX57" fmla="*/ 17709 w 1034979"/>
                  <a:gd name="connsiteY57" fmla="*/ 1212687 h 1509906"/>
                  <a:gd name="connsiteX58" fmla="*/ 145344 w 1034979"/>
                  <a:gd name="connsiteY58" fmla="*/ 1210782 h 1509906"/>
                  <a:gd name="connsiteX59" fmla="*/ 152964 w 1034979"/>
                  <a:gd name="connsiteY59" fmla="*/ 1208877 h 1509906"/>
                  <a:gd name="connsiteX60" fmla="*/ 303459 w 1034979"/>
                  <a:gd name="connsiteY60" fmla="*/ 1203162 h 1509906"/>
                  <a:gd name="connsiteX61" fmla="*/ 318699 w 1034979"/>
                  <a:gd name="connsiteY61" fmla="*/ 1210782 h 1509906"/>
                  <a:gd name="connsiteX62" fmla="*/ 330129 w 1034979"/>
                  <a:gd name="connsiteY62" fmla="*/ 1216497 h 1509906"/>
                  <a:gd name="connsiteX63" fmla="*/ 333939 w 1034979"/>
                  <a:gd name="connsiteY63" fmla="*/ 1222212 h 1509906"/>
                  <a:gd name="connsiteX64" fmla="*/ 339654 w 1034979"/>
                  <a:gd name="connsiteY64" fmla="*/ 1224117 h 1509906"/>
                  <a:gd name="connsiteX65" fmla="*/ 351084 w 1034979"/>
                  <a:gd name="connsiteY65" fmla="*/ 1231737 h 1509906"/>
                  <a:gd name="connsiteX66" fmla="*/ 356799 w 1034979"/>
                  <a:gd name="connsiteY66" fmla="*/ 1235547 h 1509906"/>
                  <a:gd name="connsiteX67" fmla="*/ 360609 w 1034979"/>
                  <a:gd name="connsiteY67" fmla="*/ 1241262 h 1509906"/>
                  <a:gd name="connsiteX68" fmla="*/ 366324 w 1034979"/>
                  <a:gd name="connsiteY68" fmla="*/ 1252692 h 1509906"/>
                  <a:gd name="connsiteX69" fmla="*/ 362514 w 1034979"/>
                  <a:gd name="connsiteY69" fmla="*/ 1279362 h 1509906"/>
                  <a:gd name="connsiteX70" fmla="*/ 358704 w 1034979"/>
                  <a:gd name="connsiteY70" fmla="*/ 1285077 h 1509906"/>
                  <a:gd name="connsiteX71" fmla="*/ 356799 w 1034979"/>
                  <a:gd name="connsiteY71" fmla="*/ 1290792 h 1509906"/>
                  <a:gd name="connsiteX72" fmla="*/ 352989 w 1034979"/>
                  <a:gd name="connsiteY72" fmla="*/ 1296507 h 1509906"/>
                  <a:gd name="connsiteX73" fmla="*/ 351084 w 1034979"/>
                  <a:gd name="connsiteY73" fmla="*/ 1302222 h 1509906"/>
                  <a:gd name="connsiteX74" fmla="*/ 347274 w 1034979"/>
                  <a:gd name="connsiteY74" fmla="*/ 1307937 h 1509906"/>
                  <a:gd name="connsiteX75" fmla="*/ 330129 w 1034979"/>
                  <a:gd name="connsiteY75" fmla="*/ 1374612 h 1509906"/>
                  <a:gd name="connsiteX76" fmla="*/ 328224 w 1034979"/>
                  <a:gd name="connsiteY76" fmla="*/ 1426047 h 1509906"/>
                  <a:gd name="connsiteX77" fmla="*/ 330129 w 1034979"/>
                  <a:gd name="connsiteY77" fmla="*/ 1450812 h 1509906"/>
                  <a:gd name="connsiteX78" fmla="*/ 332034 w 1034979"/>
                  <a:gd name="connsiteY78" fmla="*/ 1456527 h 1509906"/>
                  <a:gd name="connsiteX79" fmla="*/ 335844 w 1034979"/>
                  <a:gd name="connsiteY79" fmla="*/ 1460337 h 1509906"/>
                  <a:gd name="connsiteX80" fmla="*/ 364419 w 1034979"/>
                  <a:gd name="connsiteY80" fmla="*/ 1506057 h 1509906"/>
                  <a:gd name="connsiteX81" fmla="*/ 387279 w 1034979"/>
                  <a:gd name="connsiteY81" fmla="*/ 1507962 h 1509906"/>
                  <a:gd name="connsiteX82" fmla="*/ 392994 w 1034979"/>
                  <a:gd name="connsiteY82" fmla="*/ 1502247 h 1509906"/>
                  <a:gd name="connsiteX83" fmla="*/ 394899 w 1034979"/>
                  <a:gd name="connsiteY83" fmla="*/ 1490817 h 1509906"/>
                  <a:gd name="connsiteX84" fmla="*/ 396804 w 1034979"/>
                  <a:gd name="connsiteY84" fmla="*/ 1485102 h 1509906"/>
                  <a:gd name="connsiteX85" fmla="*/ 398709 w 1034979"/>
                  <a:gd name="connsiteY85" fmla="*/ 1467957 h 1509906"/>
                  <a:gd name="connsiteX86" fmla="*/ 400614 w 1034979"/>
                  <a:gd name="connsiteY86" fmla="*/ 1454622 h 1509906"/>
                  <a:gd name="connsiteX87" fmla="*/ 404424 w 1034979"/>
                  <a:gd name="connsiteY87" fmla="*/ 1397472 h 1509906"/>
                  <a:gd name="connsiteX88" fmla="*/ 410139 w 1034979"/>
                  <a:gd name="connsiteY88" fmla="*/ 1386042 h 1509906"/>
                  <a:gd name="connsiteX89" fmla="*/ 413949 w 1034979"/>
                  <a:gd name="connsiteY89" fmla="*/ 1372707 h 1509906"/>
                  <a:gd name="connsiteX90" fmla="*/ 415854 w 1034979"/>
                  <a:gd name="connsiteY90" fmla="*/ 1366992 h 1509906"/>
                  <a:gd name="connsiteX91" fmla="*/ 417759 w 1034979"/>
                  <a:gd name="connsiteY91" fmla="*/ 1353657 h 1509906"/>
                  <a:gd name="connsiteX92" fmla="*/ 421569 w 1034979"/>
                  <a:gd name="connsiteY92" fmla="*/ 1342227 h 1509906"/>
                  <a:gd name="connsiteX93" fmla="*/ 427284 w 1034979"/>
                  <a:gd name="connsiteY93" fmla="*/ 1328892 h 1509906"/>
                  <a:gd name="connsiteX94" fmla="*/ 467289 w 1034979"/>
                  <a:gd name="connsiteY94" fmla="*/ 1258407 h 1509906"/>
                  <a:gd name="connsiteX95" fmla="*/ 528455 w 1034979"/>
                  <a:gd name="connsiteY95" fmla="*/ 1245638 h 1509906"/>
                  <a:gd name="connsiteX96" fmla="*/ 573969 w 1034979"/>
                  <a:gd name="connsiteY96" fmla="*/ 1229832 h 1509906"/>
                  <a:gd name="connsiteX97" fmla="*/ 585399 w 1034979"/>
                  <a:gd name="connsiteY97" fmla="*/ 1226022 h 1509906"/>
                  <a:gd name="connsiteX98" fmla="*/ 720654 w 1034979"/>
                  <a:gd name="connsiteY98" fmla="*/ 1309842 h 1509906"/>
                  <a:gd name="connsiteX99" fmla="*/ 733989 w 1034979"/>
                  <a:gd name="connsiteY99" fmla="*/ 1319367 h 1509906"/>
                  <a:gd name="connsiteX100" fmla="*/ 743514 w 1034979"/>
                  <a:gd name="connsiteY100" fmla="*/ 1321272 h 1509906"/>
                  <a:gd name="connsiteX101" fmla="*/ 749229 w 1034979"/>
                  <a:gd name="connsiteY101" fmla="*/ 1323177 h 1509906"/>
                  <a:gd name="connsiteX102" fmla="*/ 762564 w 1034979"/>
                  <a:gd name="connsiteY102" fmla="*/ 1328892 h 1509906"/>
                  <a:gd name="connsiteX103" fmla="*/ 777804 w 1034979"/>
                  <a:gd name="connsiteY103" fmla="*/ 1326987 h 1509906"/>
                  <a:gd name="connsiteX104" fmla="*/ 789234 w 1034979"/>
                  <a:gd name="connsiteY104" fmla="*/ 1321272 h 1509906"/>
                  <a:gd name="connsiteX105" fmla="*/ 794949 w 1034979"/>
                  <a:gd name="connsiteY105" fmla="*/ 1319367 h 1509906"/>
                  <a:gd name="connsiteX106" fmla="*/ 802569 w 1034979"/>
                  <a:gd name="connsiteY106" fmla="*/ 1302222 h 1509906"/>
                  <a:gd name="connsiteX107" fmla="*/ 800664 w 1034979"/>
                  <a:gd name="connsiteY107" fmla="*/ 1277457 h 1509906"/>
                  <a:gd name="connsiteX108" fmla="*/ 798759 w 1034979"/>
                  <a:gd name="connsiteY108" fmla="*/ 1271742 h 1509906"/>
                  <a:gd name="connsiteX109" fmla="*/ 796854 w 1034979"/>
                  <a:gd name="connsiteY109" fmla="*/ 1264122 h 1509906"/>
                  <a:gd name="connsiteX110" fmla="*/ 783519 w 1034979"/>
                  <a:gd name="connsiteY110" fmla="*/ 1246977 h 1509906"/>
                  <a:gd name="connsiteX111" fmla="*/ 773994 w 1034979"/>
                  <a:gd name="connsiteY111" fmla="*/ 1241262 h 1509906"/>
                  <a:gd name="connsiteX112" fmla="*/ 648264 w 1034979"/>
                  <a:gd name="connsiteY112" fmla="*/ 1149822 h 1509906"/>
                  <a:gd name="connsiteX113" fmla="*/ 644454 w 1034979"/>
                  <a:gd name="connsiteY113" fmla="*/ 1132677 h 1509906"/>
                  <a:gd name="connsiteX114" fmla="*/ 646359 w 1034979"/>
                  <a:gd name="connsiteY114" fmla="*/ 1125057 h 1509906"/>
                  <a:gd name="connsiteX115" fmla="*/ 650169 w 1034979"/>
                  <a:gd name="connsiteY115" fmla="*/ 1107912 h 1509906"/>
                  <a:gd name="connsiteX116" fmla="*/ 653979 w 1034979"/>
                  <a:gd name="connsiteY116" fmla="*/ 1102197 h 1509906"/>
                  <a:gd name="connsiteX117" fmla="*/ 655884 w 1034979"/>
                  <a:gd name="connsiteY117" fmla="*/ 1096482 h 1509906"/>
                  <a:gd name="connsiteX118" fmla="*/ 661599 w 1034979"/>
                  <a:gd name="connsiteY118" fmla="*/ 1094577 h 1509906"/>
                  <a:gd name="connsiteX119" fmla="*/ 671124 w 1034979"/>
                  <a:gd name="connsiteY119" fmla="*/ 1083147 h 1509906"/>
                  <a:gd name="connsiteX120" fmla="*/ 724464 w 1034979"/>
                  <a:gd name="connsiteY120" fmla="*/ 1075527 h 1509906"/>
                  <a:gd name="connsiteX121" fmla="*/ 842574 w 1034979"/>
                  <a:gd name="connsiteY121" fmla="*/ 1077432 h 1509906"/>
                  <a:gd name="connsiteX122" fmla="*/ 871149 w 1034979"/>
                  <a:gd name="connsiteY122" fmla="*/ 1079337 h 1509906"/>
                  <a:gd name="connsiteX123" fmla="*/ 899724 w 1034979"/>
                  <a:gd name="connsiteY123" fmla="*/ 1085052 h 1509906"/>
                  <a:gd name="connsiteX124" fmla="*/ 922584 w 1034979"/>
                  <a:gd name="connsiteY124" fmla="*/ 1088862 h 1509906"/>
                  <a:gd name="connsiteX125" fmla="*/ 951159 w 1034979"/>
                  <a:gd name="connsiteY125" fmla="*/ 1094577 h 1509906"/>
                  <a:gd name="connsiteX126" fmla="*/ 956874 w 1034979"/>
                  <a:gd name="connsiteY126" fmla="*/ 1094577 h 1509906"/>
                  <a:gd name="connsiteX127" fmla="*/ 1002594 w 1034979"/>
                  <a:gd name="connsiteY127" fmla="*/ 1092672 h 1509906"/>
                  <a:gd name="connsiteX128" fmla="*/ 1031169 w 1034979"/>
                  <a:gd name="connsiteY128" fmla="*/ 1085052 h 1509906"/>
                  <a:gd name="connsiteX129" fmla="*/ 1034979 w 1034979"/>
                  <a:gd name="connsiteY129" fmla="*/ 1079337 h 1509906"/>
                  <a:gd name="connsiteX130" fmla="*/ 1033074 w 1034979"/>
                  <a:gd name="connsiteY130" fmla="*/ 1060287 h 1509906"/>
                  <a:gd name="connsiteX131" fmla="*/ 1027359 w 1034979"/>
                  <a:gd name="connsiteY131" fmla="*/ 1056477 h 1509906"/>
                  <a:gd name="connsiteX132" fmla="*/ 1012119 w 1034979"/>
                  <a:gd name="connsiteY132" fmla="*/ 1054572 h 1509906"/>
                  <a:gd name="connsiteX133" fmla="*/ 1006404 w 1034979"/>
                  <a:gd name="connsiteY133" fmla="*/ 1052667 h 1509906"/>
                  <a:gd name="connsiteX134" fmla="*/ 998784 w 1034979"/>
                  <a:gd name="connsiteY134" fmla="*/ 1050762 h 1509906"/>
                  <a:gd name="connsiteX135" fmla="*/ 987354 w 1034979"/>
                  <a:gd name="connsiteY135" fmla="*/ 1043142 h 1509906"/>
                  <a:gd name="connsiteX136" fmla="*/ 975924 w 1034979"/>
                  <a:gd name="connsiteY136" fmla="*/ 1039332 h 1509906"/>
                  <a:gd name="connsiteX137" fmla="*/ 970209 w 1034979"/>
                  <a:gd name="connsiteY137" fmla="*/ 1037427 h 1509906"/>
                  <a:gd name="connsiteX138" fmla="*/ 962589 w 1034979"/>
                  <a:gd name="connsiteY138" fmla="*/ 1035522 h 1509906"/>
                  <a:gd name="connsiteX139" fmla="*/ 956874 w 1034979"/>
                  <a:gd name="connsiteY139" fmla="*/ 1033617 h 1509906"/>
                  <a:gd name="connsiteX140" fmla="*/ 935919 w 1034979"/>
                  <a:gd name="connsiteY140" fmla="*/ 1027902 h 1509906"/>
                  <a:gd name="connsiteX141" fmla="*/ 930204 w 1034979"/>
                  <a:gd name="connsiteY141" fmla="*/ 1025997 h 1509906"/>
                  <a:gd name="connsiteX142" fmla="*/ 825429 w 1034979"/>
                  <a:gd name="connsiteY142" fmla="*/ 1027902 h 1509906"/>
                  <a:gd name="connsiteX143" fmla="*/ 819714 w 1034979"/>
                  <a:gd name="connsiteY143" fmla="*/ 1029807 h 1509906"/>
                  <a:gd name="connsiteX144" fmla="*/ 730179 w 1034979"/>
                  <a:gd name="connsiteY144" fmla="*/ 1031712 h 1509906"/>
                  <a:gd name="connsiteX145" fmla="*/ 716844 w 1034979"/>
                  <a:gd name="connsiteY145" fmla="*/ 1035522 h 1509906"/>
                  <a:gd name="connsiteX146" fmla="*/ 695889 w 1034979"/>
                  <a:gd name="connsiteY146" fmla="*/ 1037427 h 1509906"/>
                  <a:gd name="connsiteX147" fmla="*/ 669219 w 1034979"/>
                  <a:gd name="connsiteY147" fmla="*/ 1039332 h 1509906"/>
                  <a:gd name="connsiteX148" fmla="*/ 669219 w 1034979"/>
                  <a:gd name="connsiteY148" fmla="*/ 1039332 h 1509906"/>
                  <a:gd name="connsiteX149" fmla="*/ 646359 w 1034979"/>
                  <a:gd name="connsiteY149" fmla="*/ 1043142 h 1509906"/>
                  <a:gd name="connsiteX150" fmla="*/ 642549 w 1034979"/>
                  <a:gd name="connsiteY150" fmla="*/ 1031712 h 1509906"/>
                  <a:gd name="connsiteX151" fmla="*/ 640644 w 1034979"/>
                  <a:gd name="connsiteY151" fmla="*/ 1025997 h 1509906"/>
                  <a:gd name="connsiteX152" fmla="*/ 642549 w 1034979"/>
                  <a:gd name="connsiteY152" fmla="*/ 1008852 h 1509906"/>
                  <a:gd name="connsiteX153" fmla="*/ 644454 w 1034979"/>
                  <a:gd name="connsiteY153" fmla="*/ 1003137 h 1509906"/>
                  <a:gd name="connsiteX154" fmla="*/ 661599 w 1034979"/>
                  <a:gd name="connsiteY154" fmla="*/ 993612 h 1509906"/>
                  <a:gd name="connsiteX155" fmla="*/ 673029 w 1034979"/>
                  <a:gd name="connsiteY155" fmla="*/ 985992 h 1509906"/>
                  <a:gd name="connsiteX156" fmla="*/ 674934 w 1034979"/>
                  <a:gd name="connsiteY156" fmla="*/ 980277 h 1509906"/>
                  <a:gd name="connsiteX157" fmla="*/ 680649 w 1034979"/>
                  <a:gd name="connsiteY157" fmla="*/ 978372 h 1509906"/>
                  <a:gd name="connsiteX158" fmla="*/ 686364 w 1034979"/>
                  <a:gd name="connsiteY158" fmla="*/ 974562 h 1509906"/>
                  <a:gd name="connsiteX159" fmla="*/ 695889 w 1034979"/>
                  <a:gd name="connsiteY159" fmla="*/ 965037 h 1509906"/>
                  <a:gd name="connsiteX160" fmla="*/ 705414 w 1034979"/>
                  <a:gd name="connsiteY160" fmla="*/ 953607 h 1509906"/>
                  <a:gd name="connsiteX161" fmla="*/ 716844 w 1034979"/>
                  <a:gd name="connsiteY161" fmla="*/ 945987 h 1509906"/>
                  <a:gd name="connsiteX162" fmla="*/ 732084 w 1034979"/>
                  <a:gd name="connsiteY162" fmla="*/ 932652 h 1509906"/>
                  <a:gd name="connsiteX163" fmla="*/ 741609 w 1034979"/>
                  <a:gd name="connsiteY163" fmla="*/ 921222 h 1509906"/>
                  <a:gd name="connsiteX164" fmla="*/ 753039 w 1034979"/>
                  <a:gd name="connsiteY164" fmla="*/ 911697 h 1509906"/>
                  <a:gd name="connsiteX165" fmla="*/ 758754 w 1034979"/>
                  <a:gd name="connsiteY165" fmla="*/ 900267 h 1509906"/>
                  <a:gd name="connsiteX166" fmla="*/ 760659 w 1034979"/>
                  <a:gd name="connsiteY166" fmla="*/ 894552 h 1509906"/>
                  <a:gd name="connsiteX167" fmla="*/ 766374 w 1034979"/>
                  <a:gd name="connsiteY167" fmla="*/ 883122 h 1509906"/>
                  <a:gd name="connsiteX168" fmla="*/ 764469 w 1034979"/>
                  <a:gd name="connsiteY168" fmla="*/ 867882 h 1509906"/>
                  <a:gd name="connsiteX169" fmla="*/ 758754 w 1034979"/>
                  <a:gd name="connsiteY169" fmla="*/ 865977 h 1509906"/>
                  <a:gd name="connsiteX170" fmla="*/ 737799 w 1034979"/>
                  <a:gd name="connsiteY170" fmla="*/ 867882 h 1509906"/>
                  <a:gd name="connsiteX171" fmla="*/ 732084 w 1034979"/>
                  <a:gd name="connsiteY171" fmla="*/ 871692 h 1509906"/>
                  <a:gd name="connsiteX172" fmla="*/ 720654 w 1034979"/>
                  <a:gd name="connsiteY172" fmla="*/ 875502 h 1509906"/>
                  <a:gd name="connsiteX173" fmla="*/ 716844 w 1034979"/>
                  <a:gd name="connsiteY173" fmla="*/ 881217 h 1509906"/>
                  <a:gd name="connsiteX174" fmla="*/ 711129 w 1034979"/>
                  <a:gd name="connsiteY174" fmla="*/ 883122 h 1509906"/>
                  <a:gd name="connsiteX175" fmla="*/ 705414 w 1034979"/>
                  <a:gd name="connsiteY175" fmla="*/ 886932 h 1509906"/>
                  <a:gd name="connsiteX176" fmla="*/ 699699 w 1034979"/>
                  <a:gd name="connsiteY176" fmla="*/ 892647 h 1509906"/>
                  <a:gd name="connsiteX177" fmla="*/ 692079 w 1034979"/>
                  <a:gd name="connsiteY177" fmla="*/ 896457 h 1509906"/>
                  <a:gd name="connsiteX178" fmla="*/ 627309 w 1034979"/>
                  <a:gd name="connsiteY178" fmla="*/ 953607 h 1509906"/>
                  <a:gd name="connsiteX179" fmla="*/ 602544 w 1034979"/>
                  <a:gd name="connsiteY179" fmla="*/ 959322 h 1509906"/>
                  <a:gd name="connsiteX180" fmla="*/ 589209 w 1034979"/>
                  <a:gd name="connsiteY180" fmla="*/ 963132 h 1509906"/>
                  <a:gd name="connsiteX181" fmla="*/ 569026 w 1034979"/>
                  <a:gd name="connsiteY181" fmla="*/ 948870 h 1509906"/>
                  <a:gd name="connsiteX182" fmla="*/ 507294 w 1034979"/>
                  <a:gd name="connsiteY182" fmla="*/ 841212 h 1509906"/>
                  <a:gd name="connsiteX183" fmla="*/ 503484 w 1034979"/>
                  <a:gd name="connsiteY183" fmla="*/ 351627 h 1509906"/>
                  <a:gd name="connsiteX184" fmla="*/ 499674 w 1034979"/>
                  <a:gd name="connsiteY184" fmla="*/ 60162 h 1509906"/>
                  <a:gd name="connsiteX185" fmla="*/ 490149 w 1034979"/>
                  <a:gd name="connsiteY185" fmla="*/ 33492 h 1509906"/>
                  <a:gd name="connsiteX186" fmla="*/ 488244 w 1034979"/>
                  <a:gd name="connsiteY186" fmla="*/ 27777 h 1509906"/>
                  <a:gd name="connsiteX187" fmla="*/ 484434 w 1034979"/>
                  <a:gd name="connsiteY187" fmla="*/ 22062 h 1509906"/>
                  <a:gd name="connsiteX188" fmla="*/ 478719 w 1034979"/>
                  <a:gd name="connsiteY188" fmla="*/ 10632 h 1509906"/>
                  <a:gd name="connsiteX189" fmla="*/ 473004 w 1034979"/>
                  <a:gd name="connsiteY189" fmla="*/ 6822 h 1509906"/>
                  <a:gd name="connsiteX190" fmla="*/ 469194 w 1034979"/>
                  <a:gd name="connsiteY190" fmla="*/ 1107 h 1509906"/>
                  <a:gd name="connsiteX191" fmla="*/ 429189 w 1034979"/>
                  <a:gd name="connsiteY191" fmla="*/ 4917 h 1509906"/>
                  <a:gd name="connsiteX192" fmla="*/ 421569 w 1034979"/>
                  <a:gd name="connsiteY192" fmla="*/ 16347 h 1509906"/>
                  <a:gd name="connsiteX193" fmla="*/ 417759 w 1034979"/>
                  <a:gd name="connsiteY193" fmla="*/ 22062 h 1509906"/>
                  <a:gd name="connsiteX194" fmla="*/ 419664 w 1034979"/>
                  <a:gd name="connsiteY194" fmla="*/ 54447 h 1509906"/>
                  <a:gd name="connsiteX195" fmla="*/ 423474 w 1034979"/>
                  <a:gd name="connsiteY195" fmla="*/ 65877 h 1509906"/>
                  <a:gd name="connsiteX196" fmla="*/ 425379 w 1034979"/>
                  <a:gd name="connsiteY196" fmla="*/ 71592 h 1509906"/>
                  <a:gd name="connsiteX197" fmla="*/ 425379 w 1034979"/>
                  <a:gd name="connsiteY197" fmla="*/ 77307 h 1509906"/>
                  <a:gd name="connsiteX198" fmla="*/ 429189 w 1034979"/>
                  <a:gd name="connsiteY198" fmla="*/ 231612 h 1509906"/>
                  <a:gd name="connsiteX199" fmla="*/ 440619 w 1034979"/>
                  <a:gd name="connsiteY199" fmla="*/ 414492 h 1509906"/>
                  <a:gd name="connsiteX200" fmla="*/ 425379 w 1034979"/>
                  <a:gd name="connsiteY200" fmla="*/ 711672 h 1509906"/>
                  <a:gd name="connsiteX201" fmla="*/ 425173 w 1034979"/>
                  <a:gd name="connsiteY201" fmla="*/ 765165 h 1509906"/>
                  <a:gd name="connsiteX202" fmla="*/ 425379 w 1034979"/>
                  <a:gd name="connsiteY202" fmla="*/ 894552 h 1509906"/>
                  <a:gd name="connsiteX0" fmla="*/ 425379 w 1034979"/>
                  <a:gd name="connsiteY0" fmla="*/ 894552 h 1509906"/>
                  <a:gd name="connsiteX1" fmla="*/ 394899 w 1034979"/>
                  <a:gd name="connsiteY1" fmla="*/ 932652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89209 w 1034979"/>
                  <a:gd name="connsiteY179" fmla="*/ 963132 h 1509906"/>
                  <a:gd name="connsiteX180" fmla="*/ 569026 w 1034979"/>
                  <a:gd name="connsiteY180" fmla="*/ 948870 h 1509906"/>
                  <a:gd name="connsiteX181" fmla="*/ 507294 w 1034979"/>
                  <a:gd name="connsiteY181" fmla="*/ 841212 h 1509906"/>
                  <a:gd name="connsiteX182" fmla="*/ 503484 w 1034979"/>
                  <a:gd name="connsiteY182" fmla="*/ 351627 h 1509906"/>
                  <a:gd name="connsiteX183" fmla="*/ 499674 w 1034979"/>
                  <a:gd name="connsiteY183" fmla="*/ 60162 h 1509906"/>
                  <a:gd name="connsiteX184" fmla="*/ 490149 w 1034979"/>
                  <a:gd name="connsiteY184" fmla="*/ 33492 h 1509906"/>
                  <a:gd name="connsiteX185" fmla="*/ 488244 w 1034979"/>
                  <a:gd name="connsiteY185" fmla="*/ 27777 h 1509906"/>
                  <a:gd name="connsiteX186" fmla="*/ 484434 w 1034979"/>
                  <a:gd name="connsiteY186" fmla="*/ 22062 h 1509906"/>
                  <a:gd name="connsiteX187" fmla="*/ 478719 w 1034979"/>
                  <a:gd name="connsiteY187" fmla="*/ 10632 h 1509906"/>
                  <a:gd name="connsiteX188" fmla="*/ 473004 w 1034979"/>
                  <a:gd name="connsiteY188" fmla="*/ 6822 h 1509906"/>
                  <a:gd name="connsiteX189" fmla="*/ 469194 w 1034979"/>
                  <a:gd name="connsiteY189" fmla="*/ 1107 h 1509906"/>
                  <a:gd name="connsiteX190" fmla="*/ 429189 w 1034979"/>
                  <a:gd name="connsiteY190" fmla="*/ 4917 h 1509906"/>
                  <a:gd name="connsiteX191" fmla="*/ 421569 w 1034979"/>
                  <a:gd name="connsiteY191" fmla="*/ 16347 h 1509906"/>
                  <a:gd name="connsiteX192" fmla="*/ 417759 w 1034979"/>
                  <a:gd name="connsiteY192" fmla="*/ 22062 h 1509906"/>
                  <a:gd name="connsiteX193" fmla="*/ 419664 w 1034979"/>
                  <a:gd name="connsiteY193" fmla="*/ 54447 h 1509906"/>
                  <a:gd name="connsiteX194" fmla="*/ 423474 w 1034979"/>
                  <a:gd name="connsiteY194" fmla="*/ 65877 h 1509906"/>
                  <a:gd name="connsiteX195" fmla="*/ 425379 w 1034979"/>
                  <a:gd name="connsiteY195" fmla="*/ 71592 h 1509906"/>
                  <a:gd name="connsiteX196" fmla="*/ 425379 w 1034979"/>
                  <a:gd name="connsiteY196" fmla="*/ 77307 h 1509906"/>
                  <a:gd name="connsiteX197" fmla="*/ 429189 w 1034979"/>
                  <a:gd name="connsiteY197" fmla="*/ 231612 h 1509906"/>
                  <a:gd name="connsiteX198" fmla="*/ 440619 w 1034979"/>
                  <a:gd name="connsiteY198" fmla="*/ 414492 h 1509906"/>
                  <a:gd name="connsiteX199" fmla="*/ 425379 w 1034979"/>
                  <a:gd name="connsiteY199" fmla="*/ 711672 h 1509906"/>
                  <a:gd name="connsiteX200" fmla="*/ 425173 w 1034979"/>
                  <a:gd name="connsiteY200" fmla="*/ 765165 h 1509906"/>
                  <a:gd name="connsiteX201" fmla="*/ 425379 w 1034979"/>
                  <a:gd name="connsiteY201" fmla="*/ 894552 h 1509906"/>
                  <a:gd name="connsiteX0" fmla="*/ 425379 w 1034979"/>
                  <a:gd name="connsiteY0" fmla="*/ 894553 h 1509906"/>
                  <a:gd name="connsiteX1" fmla="*/ 394899 w 1034979"/>
                  <a:gd name="connsiteY1" fmla="*/ 932652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89209 w 1034979"/>
                  <a:gd name="connsiteY179" fmla="*/ 963132 h 1509906"/>
                  <a:gd name="connsiteX180" fmla="*/ 569026 w 1034979"/>
                  <a:gd name="connsiteY180" fmla="*/ 948870 h 1509906"/>
                  <a:gd name="connsiteX181" fmla="*/ 507294 w 1034979"/>
                  <a:gd name="connsiteY181" fmla="*/ 841212 h 1509906"/>
                  <a:gd name="connsiteX182" fmla="*/ 503484 w 1034979"/>
                  <a:gd name="connsiteY182" fmla="*/ 351627 h 1509906"/>
                  <a:gd name="connsiteX183" fmla="*/ 499674 w 1034979"/>
                  <a:gd name="connsiteY183" fmla="*/ 60162 h 1509906"/>
                  <a:gd name="connsiteX184" fmla="*/ 490149 w 1034979"/>
                  <a:gd name="connsiteY184" fmla="*/ 33492 h 1509906"/>
                  <a:gd name="connsiteX185" fmla="*/ 488244 w 1034979"/>
                  <a:gd name="connsiteY185" fmla="*/ 27777 h 1509906"/>
                  <a:gd name="connsiteX186" fmla="*/ 484434 w 1034979"/>
                  <a:gd name="connsiteY186" fmla="*/ 22062 h 1509906"/>
                  <a:gd name="connsiteX187" fmla="*/ 478719 w 1034979"/>
                  <a:gd name="connsiteY187" fmla="*/ 10632 h 1509906"/>
                  <a:gd name="connsiteX188" fmla="*/ 473004 w 1034979"/>
                  <a:gd name="connsiteY188" fmla="*/ 6822 h 1509906"/>
                  <a:gd name="connsiteX189" fmla="*/ 469194 w 1034979"/>
                  <a:gd name="connsiteY189" fmla="*/ 1107 h 1509906"/>
                  <a:gd name="connsiteX190" fmla="*/ 429189 w 1034979"/>
                  <a:gd name="connsiteY190" fmla="*/ 4917 h 1509906"/>
                  <a:gd name="connsiteX191" fmla="*/ 421569 w 1034979"/>
                  <a:gd name="connsiteY191" fmla="*/ 16347 h 1509906"/>
                  <a:gd name="connsiteX192" fmla="*/ 417759 w 1034979"/>
                  <a:gd name="connsiteY192" fmla="*/ 22062 h 1509906"/>
                  <a:gd name="connsiteX193" fmla="*/ 419664 w 1034979"/>
                  <a:gd name="connsiteY193" fmla="*/ 54447 h 1509906"/>
                  <a:gd name="connsiteX194" fmla="*/ 423474 w 1034979"/>
                  <a:gd name="connsiteY194" fmla="*/ 65877 h 1509906"/>
                  <a:gd name="connsiteX195" fmla="*/ 425379 w 1034979"/>
                  <a:gd name="connsiteY195" fmla="*/ 71592 h 1509906"/>
                  <a:gd name="connsiteX196" fmla="*/ 425379 w 1034979"/>
                  <a:gd name="connsiteY196" fmla="*/ 77307 h 1509906"/>
                  <a:gd name="connsiteX197" fmla="*/ 429189 w 1034979"/>
                  <a:gd name="connsiteY197" fmla="*/ 231612 h 1509906"/>
                  <a:gd name="connsiteX198" fmla="*/ 440619 w 1034979"/>
                  <a:gd name="connsiteY198" fmla="*/ 414492 h 1509906"/>
                  <a:gd name="connsiteX199" fmla="*/ 425379 w 1034979"/>
                  <a:gd name="connsiteY199" fmla="*/ 711672 h 1509906"/>
                  <a:gd name="connsiteX200" fmla="*/ 425173 w 1034979"/>
                  <a:gd name="connsiteY200" fmla="*/ 765165 h 1509906"/>
                  <a:gd name="connsiteX201" fmla="*/ 425379 w 1034979"/>
                  <a:gd name="connsiteY201" fmla="*/ 894553 h 1509906"/>
                  <a:gd name="connsiteX0" fmla="*/ 430322 w 1034979"/>
                  <a:gd name="connsiteY0" fmla="*/ 872310 h 1509906"/>
                  <a:gd name="connsiteX1" fmla="*/ 394899 w 1034979"/>
                  <a:gd name="connsiteY1" fmla="*/ 932652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89209 w 1034979"/>
                  <a:gd name="connsiteY179" fmla="*/ 963132 h 1509906"/>
                  <a:gd name="connsiteX180" fmla="*/ 569026 w 1034979"/>
                  <a:gd name="connsiteY180" fmla="*/ 948870 h 1509906"/>
                  <a:gd name="connsiteX181" fmla="*/ 507294 w 1034979"/>
                  <a:gd name="connsiteY181" fmla="*/ 841212 h 1509906"/>
                  <a:gd name="connsiteX182" fmla="*/ 503484 w 1034979"/>
                  <a:gd name="connsiteY182" fmla="*/ 351627 h 1509906"/>
                  <a:gd name="connsiteX183" fmla="*/ 499674 w 1034979"/>
                  <a:gd name="connsiteY183" fmla="*/ 60162 h 1509906"/>
                  <a:gd name="connsiteX184" fmla="*/ 490149 w 1034979"/>
                  <a:gd name="connsiteY184" fmla="*/ 33492 h 1509906"/>
                  <a:gd name="connsiteX185" fmla="*/ 488244 w 1034979"/>
                  <a:gd name="connsiteY185" fmla="*/ 27777 h 1509906"/>
                  <a:gd name="connsiteX186" fmla="*/ 484434 w 1034979"/>
                  <a:gd name="connsiteY186" fmla="*/ 22062 h 1509906"/>
                  <a:gd name="connsiteX187" fmla="*/ 478719 w 1034979"/>
                  <a:gd name="connsiteY187" fmla="*/ 10632 h 1509906"/>
                  <a:gd name="connsiteX188" fmla="*/ 473004 w 1034979"/>
                  <a:gd name="connsiteY188" fmla="*/ 6822 h 1509906"/>
                  <a:gd name="connsiteX189" fmla="*/ 469194 w 1034979"/>
                  <a:gd name="connsiteY189" fmla="*/ 1107 h 1509906"/>
                  <a:gd name="connsiteX190" fmla="*/ 429189 w 1034979"/>
                  <a:gd name="connsiteY190" fmla="*/ 4917 h 1509906"/>
                  <a:gd name="connsiteX191" fmla="*/ 421569 w 1034979"/>
                  <a:gd name="connsiteY191" fmla="*/ 16347 h 1509906"/>
                  <a:gd name="connsiteX192" fmla="*/ 417759 w 1034979"/>
                  <a:gd name="connsiteY192" fmla="*/ 22062 h 1509906"/>
                  <a:gd name="connsiteX193" fmla="*/ 419664 w 1034979"/>
                  <a:gd name="connsiteY193" fmla="*/ 54447 h 1509906"/>
                  <a:gd name="connsiteX194" fmla="*/ 423474 w 1034979"/>
                  <a:gd name="connsiteY194" fmla="*/ 65877 h 1509906"/>
                  <a:gd name="connsiteX195" fmla="*/ 425379 w 1034979"/>
                  <a:gd name="connsiteY195" fmla="*/ 71592 h 1509906"/>
                  <a:gd name="connsiteX196" fmla="*/ 425379 w 1034979"/>
                  <a:gd name="connsiteY196" fmla="*/ 77307 h 1509906"/>
                  <a:gd name="connsiteX197" fmla="*/ 429189 w 1034979"/>
                  <a:gd name="connsiteY197" fmla="*/ 231612 h 1509906"/>
                  <a:gd name="connsiteX198" fmla="*/ 440619 w 1034979"/>
                  <a:gd name="connsiteY198" fmla="*/ 414492 h 1509906"/>
                  <a:gd name="connsiteX199" fmla="*/ 425379 w 1034979"/>
                  <a:gd name="connsiteY199" fmla="*/ 711672 h 1509906"/>
                  <a:gd name="connsiteX200" fmla="*/ 425173 w 1034979"/>
                  <a:gd name="connsiteY200" fmla="*/ 765165 h 1509906"/>
                  <a:gd name="connsiteX201" fmla="*/ 430322 w 1034979"/>
                  <a:gd name="connsiteY201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89209 w 1034979"/>
                  <a:gd name="connsiteY179" fmla="*/ 963132 h 1509906"/>
                  <a:gd name="connsiteX180" fmla="*/ 569026 w 1034979"/>
                  <a:gd name="connsiteY180" fmla="*/ 948870 h 1509906"/>
                  <a:gd name="connsiteX181" fmla="*/ 507294 w 1034979"/>
                  <a:gd name="connsiteY181" fmla="*/ 841212 h 1509906"/>
                  <a:gd name="connsiteX182" fmla="*/ 503484 w 1034979"/>
                  <a:gd name="connsiteY182" fmla="*/ 351627 h 1509906"/>
                  <a:gd name="connsiteX183" fmla="*/ 499674 w 1034979"/>
                  <a:gd name="connsiteY183" fmla="*/ 60162 h 1509906"/>
                  <a:gd name="connsiteX184" fmla="*/ 490149 w 1034979"/>
                  <a:gd name="connsiteY184" fmla="*/ 33492 h 1509906"/>
                  <a:gd name="connsiteX185" fmla="*/ 488244 w 1034979"/>
                  <a:gd name="connsiteY185" fmla="*/ 27777 h 1509906"/>
                  <a:gd name="connsiteX186" fmla="*/ 484434 w 1034979"/>
                  <a:gd name="connsiteY186" fmla="*/ 22062 h 1509906"/>
                  <a:gd name="connsiteX187" fmla="*/ 478719 w 1034979"/>
                  <a:gd name="connsiteY187" fmla="*/ 10632 h 1509906"/>
                  <a:gd name="connsiteX188" fmla="*/ 473004 w 1034979"/>
                  <a:gd name="connsiteY188" fmla="*/ 6822 h 1509906"/>
                  <a:gd name="connsiteX189" fmla="*/ 469194 w 1034979"/>
                  <a:gd name="connsiteY189" fmla="*/ 1107 h 1509906"/>
                  <a:gd name="connsiteX190" fmla="*/ 429189 w 1034979"/>
                  <a:gd name="connsiteY190" fmla="*/ 4917 h 1509906"/>
                  <a:gd name="connsiteX191" fmla="*/ 421569 w 1034979"/>
                  <a:gd name="connsiteY191" fmla="*/ 16347 h 1509906"/>
                  <a:gd name="connsiteX192" fmla="*/ 417759 w 1034979"/>
                  <a:gd name="connsiteY192" fmla="*/ 22062 h 1509906"/>
                  <a:gd name="connsiteX193" fmla="*/ 419664 w 1034979"/>
                  <a:gd name="connsiteY193" fmla="*/ 54447 h 1509906"/>
                  <a:gd name="connsiteX194" fmla="*/ 423474 w 1034979"/>
                  <a:gd name="connsiteY194" fmla="*/ 65877 h 1509906"/>
                  <a:gd name="connsiteX195" fmla="*/ 425379 w 1034979"/>
                  <a:gd name="connsiteY195" fmla="*/ 71592 h 1509906"/>
                  <a:gd name="connsiteX196" fmla="*/ 425379 w 1034979"/>
                  <a:gd name="connsiteY196" fmla="*/ 77307 h 1509906"/>
                  <a:gd name="connsiteX197" fmla="*/ 429189 w 1034979"/>
                  <a:gd name="connsiteY197" fmla="*/ 231612 h 1509906"/>
                  <a:gd name="connsiteX198" fmla="*/ 440619 w 1034979"/>
                  <a:gd name="connsiteY198" fmla="*/ 414492 h 1509906"/>
                  <a:gd name="connsiteX199" fmla="*/ 425379 w 1034979"/>
                  <a:gd name="connsiteY199" fmla="*/ 711672 h 1509906"/>
                  <a:gd name="connsiteX200" fmla="*/ 425173 w 1034979"/>
                  <a:gd name="connsiteY200" fmla="*/ 765165 h 1509906"/>
                  <a:gd name="connsiteX201" fmla="*/ 430322 w 1034979"/>
                  <a:gd name="connsiteY201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89209 w 1034979"/>
                  <a:gd name="connsiteY179" fmla="*/ 963132 h 1509906"/>
                  <a:gd name="connsiteX180" fmla="*/ 569026 w 1034979"/>
                  <a:gd name="connsiteY180" fmla="*/ 948870 h 1509906"/>
                  <a:gd name="connsiteX181" fmla="*/ 507294 w 1034979"/>
                  <a:gd name="connsiteY181" fmla="*/ 841212 h 1509906"/>
                  <a:gd name="connsiteX182" fmla="*/ 503484 w 1034979"/>
                  <a:gd name="connsiteY182" fmla="*/ 351627 h 1509906"/>
                  <a:gd name="connsiteX183" fmla="*/ 499674 w 1034979"/>
                  <a:gd name="connsiteY183" fmla="*/ 60162 h 1509906"/>
                  <a:gd name="connsiteX184" fmla="*/ 490149 w 1034979"/>
                  <a:gd name="connsiteY184" fmla="*/ 33492 h 1509906"/>
                  <a:gd name="connsiteX185" fmla="*/ 488244 w 1034979"/>
                  <a:gd name="connsiteY185" fmla="*/ 27777 h 1509906"/>
                  <a:gd name="connsiteX186" fmla="*/ 484434 w 1034979"/>
                  <a:gd name="connsiteY186" fmla="*/ 22062 h 1509906"/>
                  <a:gd name="connsiteX187" fmla="*/ 478719 w 1034979"/>
                  <a:gd name="connsiteY187" fmla="*/ 10632 h 1509906"/>
                  <a:gd name="connsiteX188" fmla="*/ 473004 w 1034979"/>
                  <a:gd name="connsiteY188" fmla="*/ 6822 h 1509906"/>
                  <a:gd name="connsiteX189" fmla="*/ 469194 w 1034979"/>
                  <a:gd name="connsiteY189" fmla="*/ 1107 h 1509906"/>
                  <a:gd name="connsiteX190" fmla="*/ 429189 w 1034979"/>
                  <a:gd name="connsiteY190" fmla="*/ 4917 h 1509906"/>
                  <a:gd name="connsiteX191" fmla="*/ 421569 w 1034979"/>
                  <a:gd name="connsiteY191" fmla="*/ 16347 h 1509906"/>
                  <a:gd name="connsiteX192" fmla="*/ 417759 w 1034979"/>
                  <a:gd name="connsiteY192" fmla="*/ 22062 h 1509906"/>
                  <a:gd name="connsiteX193" fmla="*/ 419664 w 1034979"/>
                  <a:gd name="connsiteY193" fmla="*/ 54447 h 1509906"/>
                  <a:gd name="connsiteX194" fmla="*/ 423474 w 1034979"/>
                  <a:gd name="connsiteY194" fmla="*/ 65877 h 1509906"/>
                  <a:gd name="connsiteX195" fmla="*/ 425379 w 1034979"/>
                  <a:gd name="connsiteY195" fmla="*/ 71592 h 1509906"/>
                  <a:gd name="connsiteX196" fmla="*/ 425379 w 1034979"/>
                  <a:gd name="connsiteY196" fmla="*/ 77307 h 1509906"/>
                  <a:gd name="connsiteX197" fmla="*/ 429189 w 1034979"/>
                  <a:gd name="connsiteY197" fmla="*/ 231612 h 1509906"/>
                  <a:gd name="connsiteX198" fmla="*/ 440619 w 1034979"/>
                  <a:gd name="connsiteY198" fmla="*/ 414492 h 1509906"/>
                  <a:gd name="connsiteX199" fmla="*/ 425379 w 1034979"/>
                  <a:gd name="connsiteY199" fmla="*/ 711672 h 1509906"/>
                  <a:gd name="connsiteX200" fmla="*/ 425173 w 1034979"/>
                  <a:gd name="connsiteY200" fmla="*/ 765165 h 1509906"/>
                  <a:gd name="connsiteX201" fmla="*/ 430322 w 1034979"/>
                  <a:gd name="connsiteY201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89209 w 1034979"/>
                  <a:gd name="connsiteY179" fmla="*/ 963132 h 1509906"/>
                  <a:gd name="connsiteX180" fmla="*/ 569026 w 1034979"/>
                  <a:gd name="connsiteY180" fmla="*/ 948870 h 1509906"/>
                  <a:gd name="connsiteX181" fmla="*/ 507294 w 1034979"/>
                  <a:gd name="connsiteY181" fmla="*/ 841212 h 1509906"/>
                  <a:gd name="connsiteX182" fmla="*/ 503484 w 1034979"/>
                  <a:gd name="connsiteY182" fmla="*/ 351627 h 1509906"/>
                  <a:gd name="connsiteX183" fmla="*/ 499674 w 1034979"/>
                  <a:gd name="connsiteY183" fmla="*/ 60162 h 1509906"/>
                  <a:gd name="connsiteX184" fmla="*/ 490149 w 1034979"/>
                  <a:gd name="connsiteY184" fmla="*/ 33492 h 1509906"/>
                  <a:gd name="connsiteX185" fmla="*/ 488244 w 1034979"/>
                  <a:gd name="connsiteY185" fmla="*/ 27777 h 1509906"/>
                  <a:gd name="connsiteX186" fmla="*/ 484434 w 1034979"/>
                  <a:gd name="connsiteY186" fmla="*/ 22062 h 1509906"/>
                  <a:gd name="connsiteX187" fmla="*/ 478719 w 1034979"/>
                  <a:gd name="connsiteY187" fmla="*/ 10632 h 1509906"/>
                  <a:gd name="connsiteX188" fmla="*/ 473004 w 1034979"/>
                  <a:gd name="connsiteY188" fmla="*/ 6822 h 1509906"/>
                  <a:gd name="connsiteX189" fmla="*/ 469194 w 1034979"/>
                  <a:gd name="connsiteY189" fmla="*/ 1107 h 1509906"/>
                  <a:gd name="connsiteX190" fmla="*/ 429189 w 1034979"/>
                  <a:gd name="connsiteY190" fmla="*/ 4917 h 1509906"/>
                  <a:gd name="connsiteX191" fmla="*/ 421569 w 1034979"/>
                  <a:gd name="connsiteY191" fmla="*/ 16347 h 1509906"/>
                  <a:gd name="connsiteX192" fmla="*/ 417759 w 1034979"/>
                  <a:gd name="connsiteY192" fmla="*/ 22062 h 1509906"/>
                  <a:gd name="connsiteX193" fmla="*/ 419664 w 1034979"/>
                  <a:gd name="connsiteY193" fmla="*/ 54447 h 1509906"/>
                  <a:gd name="connsiteX194" fmla="*/ 423474 w 1034979"/>
                  <a:gd name="connsiteY194" fmla="*/ 65877 h 1509906"/>
                  <a:gd name="connsiteX195" fmla="*/ 425379 w 1034979"/>
                  <a:gd name="connsiteY195" fmla="*/ 71592 h 1509906"/>
                  <a:gd name="connsiteX196" fmla="*/ 425379 w 1034979"/>
                  <a:gd name="connsiteY196" fmla="*/ 77307 h 1509906"/>
                  <a:gd name="connsiteX197" fmla="*/ 429189 w 1034979"/>
                  <a:gd name="connsiteY197" fmla="*/ 231612 h 1509906"/>
                  <a:gd name="connsiteX198" fmla="*/ 440619 w 1034979"/>
                  <a:gd name="connsiteY198" fmla="*/ 414492 h 1509906"/>
                  <a:gd name="connsiteX199" fmla="*/ 425379 w 1034979"/>
                  <a:gd name="connsiteY199" fmla="*/ 711672 h 1509906"/>
                  <a:gd name="connsiteX200" fmla="*/ 425173 w 1034979"/>
                  <a:gd name="connsiteY200" fmla="*/ 765165 h 1509906"/>
                  <a:gd name="connsiteX201" fmla="*/ 430322 w 1034979"/>
                  <a:gd name="connsiteY201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89209 w 1034979"/>
                  <a:gd name="connsiteY179" fmla="*/ 963132 h 1509906"/>
                  <a:gd name="connsiteX180" fmla="*/ 569026 w 1034979"/>
                  <a:gd name="connsiteY180" fmla="*/ 948870 h 1509906"/>
                  <a:gd name="connsiteX181" fmla="*/ 507294 w 1034979"/>
                  <a:gd name="connsiteY181" fmla="*/ 841212 h 1509906"/>
                  <a:gd name="connsiteX182" fmla="*/ 503484 w 1034979"/>
                  <a:gd name="connsiteY182" fmla="*/ 351627 h 1509906"/>
                  <a:gd name="connsiteX183" fmla="*/ 499674 w 1034979"/>
                  <a:gd name="connsiteY183" fmla="*/ 60162 h 1509906"/>
                  <a:gd name="connsiteX184" fmla="*/ 490149 w 1034979"/>
                  <a:gd name="connsiteY184" fmla="*/ 33492 h 1509906"/>
                  <a:gd name="connsiteX185" fmla="*/ 488244 w 1034979"/>
                  <a:gd name="connsiteY185" fmla="*/ 27777 h 1509906"/>
                  <a:gd name="connsiteX186" fmla="*/ 484434 w 1034979"/>
                  <a:gd name="connsiteY186" fmla="*/ 22062 h 1509906"/>
                  <a:gd name="connsiteX187" fmla="*/ 478719 w 1034979"/>
                  <a:gd name="connsiteY187" fmla="*/ 10632 h 1509906"/>
                  <a:gd name="connsiteX188" fmla="*/ 473004 w 1034979"/>
                  <a:gd name="connsiteY188" fmla="*/ 6822 h 1509906"/>
                  <a:gd name="connsiteX189" fmla="*/ 469194 w 1034979"/>
                  <a:gd name="connsiteY189" fmla="*/ 1107 h 1509906"/>
                  <a:gd name="connsiteX190" fmla="*/ 429189 w 1034979"/>
                  <a:gd name="connsiteY190" fmla="*/ 4917 h 1509906"/>
                  <a:gd name="connsiteX191" fmla="*/ 421569 w 1034979"/>
                  <a:gd name="connsiteY191" fmla="*/ 16347 h 1509906"/>
                  <a:gd name="connsiteX192" fmla="*/ 417759 w 1034979"/>
                  <a:gd name="connsiteY192" fmla="*/ 22062 h 1509906"/>
                  <a:gd name="connsiteX193" fmla="*/ 419664 w 1034979"/>
                  <a:gd name="connsiteY193" fmla="*/ 54447 h 1509906"/>
                  <a:gd name="connsiteX194" fmla="*/ 423474 w 1034979"/>
                  <a:gd name="connsiteY194" fmla="*/ 65877 h 1509906"/>
                  <a:gd name="connsiteX195" fmla="*/ 425379 w 1034979"/>
                  <a:gd name="connsiteY195" fmla="*/ 71592 h 1509906"/>
                  <a:gd name="connsiteX196" fmla="*/ 425379 w 1034979"/>
                  <a:gd name="connsiteY196" fmla="*/ 77307 h 1509906"/>
                  <a:gd name="connsiteX197" fmla="*/ 429189 w 1034979"/>
                  <a:gd name="connsiteY197" fmla="*/ 231612 h 1509906"/>
                  <a:gd name="connsiteX198" fmla="*/ 440619 w 1034979"/>
                  <a:gd name="connsiteY198" fmla="*/ 414492 h 1509906"/>
                  <a:gd name="connsiteX199" fmla="*/ 425379 w 1034979"/>
                  <a:gd name="connsiteY199" fmla="*/ 711672 h 1509906"/>
                  <a:gd name="connsiteX200" fmla="*/ 430116 w 1034979"/>
                  <a:gd name="connsiteY200" fmla="*/ 762694 h 1509906"/>
                  <a:gd name="connsiteX201" fmla="*/ 430322 w 1034979"/>
                  <a:gd name="connsiteY201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89209 w 1034979"/>
                  <a:gd name="connsiteY179" fmla="*/ 963132 h 1509906"/>
                  <a:gd name="connsiteX180" fmla="*/ 569026 w 1034979"/>
                  <a:gd name="connsiteY180" fmla="*/ 948870 h 1509906"/>
                  <a:gd name="connsiteX181" fmla="*/ 507294 w 1034979"/>
                  <a:gd name="connsiteY181" fmla="*/ 841212 h 1509906"/>
                  <a:gd name="connsiteX182" fmla="*/ 503484 w 1034979"/>
                  <a:gd name="connsiteY182" fmla="*/ 351627 h 1509906"/>
                  <a:gd name="connsiteX183" fmla="*/ 499674 w 1034979"/>
                  <a:gd name="connsiteY183" fmla="*/ 60162 h 1509906"/>
                  <a:gd name="connsiteX184" fmla="*/ 490149 w 1034979"/>
                  <a:gd name="connsiteY184" fmla="*/ 33492 h 1509906"/>
                  <a:gd name="connsiteX185" fmla="*/ 488244 w 1034979"/>
                  <a:gd name="connsiteY185" fmla="*/ 27777 h 1509906"/>
                  <a:gd name="connsiteX186" fmla="*/ 484434 w 1034979"/>
                  <a:gd name="connsiteY186" fmla="*/ 22062 h 1509906"/>
                  <a:gd name="connsiteX187" fmla="*/ 478719 w 1034979"/>
                  <a:gd name="connsiteY187" fmla="*/ 10632 h 1509906"/>
                  <a:gd name="connsiteX188" fmla="*/ 473004 w 1034979"/>
                  <a:gd name="connsiteY188" fmla="*/ 6822 h 1509906"/>
                  <a:gd name="connsiteX189" fmla="*/ 469194 w 1034979"/>
                  <a:gd name="connsiteY189" fmla="*/ 1107 h 1509906"/>
                  <a:gd name="connsiteX190" fmla="*/ 429189 w 1034979"/>
                  <a:gd name="connsiteY190" fmla="*/ 4917 h 1509906"/>
                  <a:gd name="connsiteX191" fmla="*/ 421569 w 1034979"/>
                  <a:gd name="connsiteY191" fmla="*/ 16347 h 1509906"/>
                  <a:gd name="connsiteX192" fmla="*/ 417759 w 1034979"/>
                  <a:gd name="connsiteY192" fmla="*/ 22062 h 1509906"/>
                  <a:gd name="connsiteX193" fmla="*/ 419664 w 1034979"/>
                  <a:gd name="connsiteY193" fmla="*/ 54447 h 1509906"/>
                  <a:gd name="connsiteX194" fmla="*/ 423474 w 1034979"/>
                  <a:gd name="connsiteY194" fmla="*/ 65877 h 1509906"/>
                  <a:gd name="connsiteX195" fmla="*/ 425379 w 1034979"/>
                  <a:gd name="connsiteY195" fmla="*/ 71592 h 1509906"/>
                  <a:gd name="connsiteX196" fmla="*/ 425379 w 1034979"/>
                  <a:gd name="connsiteY196" fmla="*/ 77307 h 1509906"/>
                  <a:gd name="connsiteX197" fmla="*/ 429189 w 1034979"/>
                  <a:gd name="connsiteY197" fmla="*/ 231612 h 1509906"/>
                  <a:gd name="connsiteX198" fmla="*/ 440619 w 1034979"/>
                  <a:gd name="connsiteY198" fmla="*/ 414492 h 1509906"/>
                  <a:gd name="connsiteX199" fmla="*/ 435265 w 1034979"/>
                  <a:gd name="connsiteY199" fmla="*/ 711672 h 1509906"/>
                  <a:gd name="connsiteX200" fmla="*/ 430116 w 1034979"/>
                  <a:gd name="connsiteY200" fmla="*/ 762694 h 1509906"/>
                  <a:gd name="connsiteX201" fmla="*/ 430322 w 1034979"/>
                  <a:gd name="connsiteY201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89209 w 1034979"/>
                  <a:gd name="connsiteY179" fmla="*/ 963132 h 1509906"/>
                  <a:gd name="connsiteX180" fmla="*/ 569026 w 1034979"/>
                  <a:gd name="connsiteY180" fmla="*/ 948870 h 1509906"/>
                  <a:gd name="connsiteX181" fmla="*/ 507294 w 1034979"/>
                  <a:gd name="connsiteY181" fmla="*/ 841212 h 1509906"/>
                  <a:gd name="connsiteX182" fmla="*/ 503484 w 1034979"/>
                  <a:gd name="connsiteY182" fmla="*/ 351627 h 1509906"/>
                  <a:gd name="connsiteX183" fmla="*/ 499674 w 1034979"/>
                  <a:gd name="connsiteY183" fmla="*/ 60162 h 1509906"/>
                  <a:gd name="connsiteX184" fmla="*/ 490149 w 1034979"/>
                  <a:gd name="connsiteY184" fmla="*/ 33492 h 1509906"/>
                  <a:gd name="connsiteX185" fmla="*/ 488244 w 1034979"/>
                  <a:gd name="connsiteY185" fmla="*/ 27777 h 1509906"/>
                  <a:gd name="connsiteX186" fmla="*/ 484434 w 1034979"/>
                  <a:gd name="connsiteY186" fmla="*/ 22062 h 1509906"/>
                  <a:gd name="connsiteX187" fmla="*/ 478719 w 1034979"/>
                  <a:gd name="connsiteY187" fmla="*/ 10632 h 1509906"/>
                  <a:gd name="connsiteX188" fmla="*/ 473004 w 1034979"/>
                  <a:gd name="connsiteY188" fmla="*/ 6822 h 1509906"/>
                  <a:gd name="connsiteX189" fmla="*/ 469194 w 1034979"/>
                  <a:gd name="connsiteY189" fmla="*/ 1107 h 1509906"/>
                  <a:gd name="connsiteX190" fmla="*/ 429189 w 1034979"/>
                  <a:gd name="connsiteY190" fmla="*/ 4917 h 1509906"/>
                  <a:gd name="connsiteX191" fmla="*/ 421569 w 1034979"/>
                  <a:gd name="connsiteY191" fmla="*/ 16347 h 1509906"/>
                  <a:gd name="connsiteX192" fmla="*/ 417759 w 1034979"/>
                  <a:gd name="connsiteY192" fmla="*/ 22062 h 1509906"/>
                  <a:gd name="connsiteX193" fmla="*/ 419664 w 1034979"/>
                  <a:gd name="connsiteY193" fmla="*/ 54447 h 1509906"/>
                  <a:gd name="connsiteX194" fmla="*/ 423474 w 1034979"/>
                  <a:gd name="connsiteY194" fmla="*/ 65877 h 1509906"/>
                  <a:gd name="connsiteX195" fmla="*/ 425379 w 1034979"/>
                  <a:gd name="connsiteY195" fmla="*/ 71592 h 1509906"/>
                  <a:gd name="connsiteX196" fmla="*/ 425379 w 1034979"/>
                  <a:gd name="connsiteY196" fmla="*/ 77307 h 1509906"/>
                  <a:gd name="connsiteX197" fmla="*/ 429189 w 1034979"/>
                  <a:gd name="connsiteY197" fmla="*/ 231612 h 1509906"/>
                  <a:gd name="connsiteX198" fmla="*/ 440619 w 1034979"/>
                  <a:gd name="connsiteY198" fmla="*/ 414492 h 1509906"/>
                  <a:gd name="connsiteX199" fmla="*/ 435265 w 1034979"/>
                  <a:gd name="connsiteY199" fmla="*/ 711672 h 1509906"/>
                  <a:gd name="connsiteX200" fmla="*/ 430116 w 1034979"/>
                  <a:gd name="connsiteY200" fmla="*/ 762694 h 1509906"/>
                  <a:gd name="connsiteX201" fmla="*/ 430322 w 1034979"/>
                  <a:gd name="connsiteY201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89209 w 1034979"/>
                  <a:gd name="connsiteY179" fmla="*/ 963132 h 1509906"/>
                  <a:gd name="connsiteX180" fmla="*/ 569026 w 1034979"/>
                  <a:gd name="connsiteY180" fmla="*/ 948870 h 1509906"/>
                  <a:gd name="connsiteX181" fmla="*/ 507294 w 1034979"/>
                  <a:gd name="connsiteY181" fmla="*/ 841212 h 1509906"/>
                  <a:gd name="connsiteX182" fmla="*/ 503484 w 1034979"/>
                  <a:gd name="connsiteY182" fmla="*/ 351627 h 1509906"/>
                  <a:gd name="connsiteX183" fmla="*/ 499674 w 1034979"/>
                  <a:gd name="connsiteY183" fmla="*/ 60162 h 1509906"/>
                  <a:gd name="connsiteX184" fmla="*/ 490149 w 1034979"/>
                  <a:gd name="connsiteY184" fmla="*/ 33492 h 1509906"/>
                  <a:gd name="connsiteX185" fmla="*/ 488244 w 1034979"/>
                  <a:gd name="connsiteY185" fmla="*/ 27777 h 1509906"/>
                  <a:gd name="connsiteX186" fmla="*/ 484434 w 1034979"/>
                  <a:gd name="connsiteY186" fmla="*/ 22062 h 1509906"/>
                  <a:gd name="connsiteX187" fmla="*/ 478719 w 1034979"/>
                  <a:gd name="connsiteY187" fmla="*/ 10632 h 1509906"/>
                  <a:gd name="connsiteX188" fmla="*/ 473004 w 1034979"/>
                  <a:gd name="connsiteY188" fmla="*/ 6822 h 1509906"/>
                  <a:gd name="connsiteX189" fmla="*/ 469194 w 1034979"/>
                  <a:gd name="connsiteY189" fmla="*/ 1107 h 1509906"/>
                  <a:gd name="connsiteX190" fmla="*/ 429189 w 1034979"/>
                  <a:gd name="connsiteY190" fmla="*/ 4917 h 1509906"/>
                  <a:gd name="connsiteX191" fmla="*/ 421569 w 1034979"/>
                  <a:gd name="connsiteY191" fmla="*/ 16347 h 1509906"/>
                  <a:gd name="connsiteX192" fmla="*/ 417759 w 1034979"/>
                  <a:gd name="connsiteY192" fmla="*/ 22062 h 1509906"/>
                  <a:gd name="connsiteX193" fmla="*/ 419664 w 1034979"/>
                  <a:gd name="connsiteY193" fmla="*/ 54447 h 1509906"/>
                  <a:gd name="connsiteX194" fmla="*/ 423474 w 1034979"/>
                  <a:gd name="connsiteY194" fmla="*/ 65877 h 1509906"/>
                  <a:gd name="connsiteX195" fmla="*/ 425379 w 1034979"/>
                  <a:gd name="connsiteY195" fmla="*/ 71592 h 1509906"/>
                  <a:gd name="connsiteX196" fmla="*/ 425379 w 1034979"/>
                  <a:gd name="connsiteY196" fmla="*/ 77307 h 1509906"/>
                  <a:gd name="connsiteX197" fmla="*/ 429189 w 1034979"/>
                  <a:gd name="connsiteY197" fmla="*/ 231612 h 1509906"/>
                  <a:gd name="connsiteX198" fmla="*/ 440619 w 1034979"/>
                  <a:gd name="connsiteY198" fmla="*/ 414492 h 1509906"/>
                  <a:gd name="connsiteX199" fmla="*/ 435265 w 1034979"/>
                  <a:gd name="connsiteY199" fmla="*/ 711672 h 1509906"/>
                  <a:gd name="connsiteX200" fmla="*/ 435059 w 1034979"/>
                  <a:gd name="connsiteY200" fmla="*/ 792350 h 1509906"/>
                  <a:gd name="connsiteX201" fmla="*/ 430322 w 1034979"/>
                  <a:gd name="connsiteY201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89209 w 1034979"/>
                  <a:gd name="connsiteY179" fmla="*/ 963132 h 1509906"/>
                  <a:gd name="connsiteX180" fmla="*/ 507294 w 1034979"/>
                  <a:gd name="connsiteY180" fmla="*/ 841212 h 1509906"/>
                  <a:gd name="connsiteX181" fmla="*/ 503484 w 1034979"/>
                  <a:gd name="connsiteY181" fmla="*/ 351627 h 1509906"/>
                  <a:gd name="connsiteX182" fmla="*/ 499674 w 1034979"/>
                  <a:gd name="connsiteY182" fmla="*/ 60162 h 1509906"/>
                  <a:gd name="connsiteX183" fmla="*/ 490149 w 1034979"/>
                  <a:gd name="connsiteY183" fmla="*/ 33492 h 1509906"/>
                  <a:gd name="connsiteX184" fmla="*/ 488244 w 1034979"/>
                  <a:gd name="connsiteY184" fmla="*/ 27777 h 1509906"/>
                  <a:gd name="connsiteX185" fmla="*/ 484434 w 1034979"/>
                  <a:gd name="connsiteY185" fmla="*/ 22062 h 1509906"/>
                  <a:gd name="connsiteX186" fmla="*/ 478719 w 1034979"/>
                  <a:gd name="connsiteY186" fmla="*/ 10632 h 1509906"/>
                  <a:gd name="connsiteX187" fmla="*/ 473004 w 1034979"/>
                  <a:gd name="connsiteY187" fmla="*/ 6822 h 1509906"/>
                  <a:gd name="connsiteX188" fmla="*/ 469194 w 1034979"/>
                  <a:gd name="connsiteY188" fmla="*/ 1107 h 1509906"/>
                  <a:gd name="connsiteX189" fmla="*/ 429189 w 1034979"/>
                  <a:gd name="connsiteY189" fmla="*/ 4917 h 1509906"/>
                  <a:gd name="connsiteX190" fmla="*/ 421569 w 1034979"/>
                  <a:gd name="connsiteY190" fmla="*/ 16347 h 1509906"/>
                  <a:gd name="connsiteX191" fmla="*/ 417759 w 1034979"/>
                  <a:gd name="connsiteY191" fmla="*/ 22062 h 1509906"/>
                  <a:gd name="connsiteX192" fmla="*/ 419664 w 1034979"/>
                  <a:gd name="connsiteY192" fmla="*/ 54447 h 1509906"/>
                  <a:gd name="connsiteX193" fmla="*/ 423474 w 1034979"/>
                  <a:gd name="connsiteY193" fmla="*/ 65877 h 1509906"/>
                  <a:gd name="connsiteX194" fmla="*/ 425379 w 1034979"/>
                  <a:gd name="connsiteY194" fmla="*/ 71592 h 1509906"/>
                  <a:gd name="connsiteX195" fmla="*/ 425379 w 1034979"/>
                  <a:gd name="connsiteY195" fmla="*/ 77307 h 1509906"/>
                  <a:gd name="connsiteX196" fmla="*/ 429189 w 1034979"/>
                  <a:gd name="connsiteY196" fmla="*/ 231612 h 1509906"/>
                  <a:gd name="connsiteX197" fmla="*/ 440619 w 1034979"/>
                  <a:gd name="connsiteY197" fmla="*/ 414492 h 1509906"/>
                  <a:gd name="connsiteX198" fmla="*/ 435265 w 1034979"/>
                  <a:gd name="connsiteY198" fmla="*/ 711672 h 1509906"/>
                  <a:gd name="connsiteX199" fmla="*/ 435059 w 1034979"/>
                  <a:gd name="connsiteY199" fmla="*/ 792350 h 1509906"/>
                  <a:gd name="connsiteX200" fmla="*/ 430322 w 1034979"/>
                  <a:gd name="connsiteY200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602544 w 1034979"/>
                  <a:gd name="connsiteY178" fmla="*/ 959322 h 1509906"/>
                  <a:gd name="connsiteX179" fmla="*/ 507294 w 1034979"/>
                  <a:gd name="connsiteY179" fmla="*/ 841212 h 1509906"/>
                  <a:gd name="connsiteX180" fmla="*/ 503484 w 1034979"/>
                  <a:gd name="connsiteY180" fmla="*/ 351627 h 1509906"/>
                  <a:gd name="connsiteX181" fmla="*/ 499674 w 1034979"/>
                  <a:gd name="connsiteY181" fmla="*/ 60162 h 1509906"/>
                  <a:gd name="connsiteX182" fmla="*/ 490149 w 1034979"/>
                  <a:gd name="connsiteY182" fmla="*/ 33492 h 1509906"/>
                  <a:gd name="connsiteX183" fmla="*/ 488244 w 1034979"/>
                  <a:gd name="connsiteY183" fmla="*/ 27777 h 1509906"/>
                  <a:gd name="connsiteX184" fmla="*/ 484434 w 1034979"/>
                  <a:gd name="connsiteY184" fmla="*/ 22062 h 1509906"/>
                  <a:gd name="connsiteX185" fmla="*/ 478719 w 1034979"/>
                  <a:gd name="connsiteY185" fmla="*/ 10632 h 1509906"/>
                  <a:gd name="connsiteX186" fmla="*/ 473004 w 1034979"/>
                  <a:gd name="connsiteY186" fmla="*/ 6822 h 1509906"/>
                  <a:gd name="connsiteX187" fmla="*/ 469194 w 1034979"/>
                  <a:gd name="connsiteY187" fmla="*/ 1107 h 1509906"/>
                  <a:gd name="connsiteX188" fmla="*/ 429189 w 1034979"/>
                  <a:gd name="connsiteY188" fmla="*/ 4917 h 1509906"/>
                  <a:gd name="connsiteX189" fmla="*/ 421569 w 1034979"/>
                  <a:gd name="connsiteY189" fmla="*/ 16347 h 1509906"/>
                  <a:gd name="connsiteX190" fmla="*/ 417759 w 1034979"/>
                  <a:gd name="connsiteY190" fmla="*/ 22062 h 1509906"/>
                  <a:gd name="connsiteX191" fmla="*/ 419664 w 1034979"/>
                  <a:gd name="connsiteY191" fmla="*/ 54447 h 1509906"/>
                  <a:gd name="connsiteX192" fmla="*/ 423474 w 1034979"/>
                  <a:gd name="connsiteY192" fmla="*/ 65877 h 1509906"/>
                  <a:gd name="connsiteX193" fmla="*/ 425379 w 1034979"/>
                  <a:gd name="connsiteY193" fmla="*/ 71592 h 1509906"/>
                  <a:gd name="connsiteX194" fmla="*/ 425379 w 1034979"/>
                  <a:gd name="connsiteY194" fmla="*/ 77307 h 1509906"/>
                  <a:gd name="connsiteX195" fmla="*/ 429189 w 1034979"/>
                  <a:gd name="connsiteY195" fmla="*/ 231612 h 1509906"/>
                  <a:gd name="connsiteX196" fmla="*/ 440619 w 1034979"/>
                  <a:gd name="connsiteY196" fmla="*/ 414492 h 1509906"/>
                  <a:gd name="connsiteX197" fmla="*/ 435265 w 1034979"/>
                  <a:gd name="connsiteY197" fmla="*/ 711672 h 1509906"/>
                  <a:gd name="connsiteX198" fmla="*/ 435059 w 1034979"/>
                  <a:gd name="connsiteY198" fmla="*/ 792350 h 1509906"/>
                  <a:gd name="connsiteX199" fmla="*/ 430322 w 1034979"/>
                  <a:gd name="connsiteY199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627309 w 1034979"/>
                  <a:gd name="connsiteY177" fmla="*/ 953607 h 1509906"/>
                  <a:gd name="connsiteX178" fmla="*/ 507294 w 1034979"/>
                  <a:gd name="connsiteY178" fmla="*/ 841212 h 1509906"/>
                  <a:gd name="connsiteX179" fmla="*/ 503484 w 1034979"/>
                  <a:gd name="connsiteY179" fmla="*/ 351627 h 1509906"/>
                  <a:gd name="connsiteX180" fmla="*/ 499674 w 1034979"/>
                  <a:gd name="connsiteY180" fmla="*/ 60162 h 1509906"/>
                  <a:gd name="connsiteX181" fmla="*/ 490149 w 1034979"/>
                  <a:gd name="connsiteY181" fmla="*/ 33492 h 1509906"/>
                  <a:gd name="connsiteX182" fmla="*/ 488244 w 1034979"/>
                  <a:gd name="connsiteY182" fmla="*/ 27777 h 1509906"/>
                  <a:gd name="connsiteX183" fmla="*/ 484434 w 1034979"/>
                  <a:gd name="connsiteY183" fmla="*/ 22062 h 1509906"/>
                  <a:gd name="connsiteX184" fmla="*/ 478719 w 1034979"/>
                  <a:gd name="connsiteY184" fmla="*/ 10632 h 1509906"/>
                  <a:gd name="connsiteX185" fmla="*/ 473004 w 1034979"/>
                  <a:gd name="connsiteY185" fmla="*/ 6822 h 1509906"/>
                  <a:gd name="connsiteX186" fmla="*/ 469194 w 1034979"/>
                  <a:gd name="connsiteY186" fmla="*/ 1107 h 1509906"/>
                  <a:gd name="connsiteX187" fmla="*/ 429189 w 1034979"/>
                  <a:gd name="connsiteY187" fmla="*/ 4917 h 1509906"/>
                  <a:gd name="connsiteX188" fmla="*/ 421569 w 1034979"/>
                  <a:gd name="connsiteY188" fmla="*/ 16347 h 1509906"/>
                  <a:gd name="connsiteX189" fmla="*/ 417759 w 1034979"/>
                  <a:gd name="connsiteY189" fmla="*/ 22062 h 1509906"/>
                  <a:gd name="connsiteX190" fmla="*/ 419664 w 1034979"/>
                  <a:gd name="connsiteY190" fmla="*/ 54447 h 1509906"/>
                  <a:gd name="connsiteX191" fmla="*/ 423474 w 1034979"/>
                  <a:gd name="connsiteY191" fmla="*/ 65877 h 1509906"/>
                  <a:gd name="connsiteX192" fmla="*/ 425379 w 1034979"/>
                  <a:gd name="connsiteY192" fmla="*/ 71592 h 1509906"/>
                  <a:gd name="connsiteX193" fmla="*/ 425379 w 1034979"/>
                  <a:gd name="connsiteY193" fmla="*/ 77307 h 1509906"/>
                  <a:gd name="connsiteX194" fmla="*/ 429189 w 1034979"/>
                  <a:gd name="connsiteY194" fmla="*/ 231612 h 1509906"/>
                  <a:gd name="connsiteX195" fmla="*/ 440619 w 1034979"/>
                  <a:gd name="connsiteY195" fmla="*/ 414492 h 1509906"/>
                  <a:gd name="connsiteX196" fmla="*/ 435265 w 1034979"/>
                  <a:gd name="connsiteY196" fmla="*/ 711672 h 1509906"/>
                  <a:gd name="connsiteX197" fmla="*/ 435059 w 1034979"/>
                  <a:gd name="connsiteY197" fmla="*/ 792350 h 1509906"/>
                  <a:gd name="connsiteX198" fmla="*/ 430322 w 1034979"/>
                  <a:gd name="connsiteY198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595181 w 1034979"/>
                  <a:gd name="connsiteY177" fmla="*/ 951135 h 1509906"/>
                  <a:gd name="connsiteX178" fmla="*/ 507294 w 1034979"/>
                  <a:gd name="connsiteY178" fmla="*/ 841212 h 1509906"/>
                  <a:gd name="connsiteX179" fmla="*/ 503484 w 1034979"/>
                  <a:gd name="connsiteY179" fmla="*/ 351627 h 1509906"/>
                  <a:gd name="connsiteX180" fmla="*/ 499674 w 1034979"/>
                  <a:gd name="connsiteY180" fmla="*/ 60162 h 1509906"/>
                  <a:gd name="connsiteX181" fmla="*/ 490149 w 1034979"/>
                  <a:gd name="connsiteY181" fmla="*/ 33492 h 1509906"/>
                  <a:gd name="connsiteX182" fmla="*/ 488244 w 1034979"/>
                  <a:gd name="connsiteY182" fmla="*/ 27777 h 1509906"/>
                  <a:gd name="connsiteX183" fmla="*/ 484434 w 1034979"/>
                  <a:gd name="connsiteY183" fmla="*/ 22062 h 1509906"/>
                  <a:gd name="connsiteX184" fmla="*/ 478719 w 1034979"/>
                  <a:gd name="connsiteY184" fmla="*/ 10632 h 1509906"/>
                  <a:gd name="connsiteX185" fmla="*/ 473004 w 1034979"/>
                  <a:gd name="connsiteY185" fmla="*/ 6822 h 1509906"/>
                  <a:gd name="connsiteX186" fmla="*/ 469194 w 1034979"/>
                  <a:gd name="connsiteY186" fmla="*/ 1107 h 1509906"/>
                  <a:gd name="connsiteX187" fmla="*/ 429189 w 1034979"/>
                  <a:gd name="connsiteY187" fmla="*/ 4917 h 1509906"/>
                  <a:gd name="connsiteX188" fmla="*/ 421569 w 1034979"/>
                  <a:gd name="connsiteY188" fmla="*/ 16347 h 1509906"/>
                  <a:gd name="connsiteX189" fmla="*/ 417759 w 1034979"/>
                  <a:gd name="connsiteY189" fmla="*/ 22062 h 1509906"/>
                  <a:gd name="connsiteX190" fmla="*/ 419664 w 1034979"/>
                  <a:gd name="connsiteY190" fmla="*/ 54447 h 1509906"/>
                  <a:gd name="connsiteX191" fmla="*/ 423474 w 1034979"/>
                  <a:gd name="connsiteY191" fmla="*/ 65877 h 1509906"/>
                  <a:gd name="connsiteX192" fmla="*/ 425379 w 1034979"/>
                  <a:gd name="connsiteY192" fmla="*/ 71592 h 1509906"/>
                  <a:gd name="connsiteX193" fmla="*/ 425379 w 1034979"/>
                  <a:gd name="connsiteY193" fmla="*/ 77307 h 1509906"/>
                  <a:gd name="connsiteX194" fmla="*/ 429189 w 1034979"/>
                  <a:gd name="connsiteY194" fmla="*/ 231612 h 1509906"/>
                  <a:gd name="connsiteX195" fmla="*/ 440619 w 1034979"/>
                  <a:gd name="connsiteY195" fmla="*/ 414492 h 1509906"/>
                  <a:gd name="connsiteX196" fmla="*/ 435265 w 1034979"/>
                  <a:gd name="connsiteY196" fmla="*/ 711672 h 1509906"/>
                  <a:gd name="connsiteX197" fmla="*/ 435059 w 1034979"/>
                  <a:gd name="connsiteY197" fmla="*/ 792350 h 1509906"/>
                  <a:gd name="connsiteX198" fmla="*/ 430322 w 1034979"/>
                  <a:gd name="connsiteY198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595181 w 1034979"/>
                  <a:gd name="connsiteY177" fmla="*/ 951135 h 1509906"/>
                  <a:gd name="connsiteX178" fmla="*/ 507294 w 1034979"/>
                  <a:gd name="connsiteY178" fmla="*/ 841212 h 1509906"/>
                  <a:gd name="connsiteX179" fmla="*/ 503484 w 1034979"/>
                  <a:gd name="connsiteY179" fmla="*/ 351627 h 1509906"/>
                  <a:gd name="connsiteX180" fmla="*/ 499674 w 1034979"/>
                  <a:gd name="connsiteY180" fmla="*/ 60162 h 1509906"/>
                  <a:gd name="connsiteX181" fmla="*/ 490149 w 1034979"/>
                  <a:gd name="connsiteY181" fmla="*/ 33492 h 1509906"/>
                  <a:gd name="connsiteX182" fmla="*/ 488244 w 1034979"/>
                  <a:gd name="connsiteY182" fmla="*/ 27777 h 1509906"/>
                  <a:gd name="connsiteX183" fmla="*/ 484434 w 1034979"/>
                  <a:gd name="connsiteY183" fmla="*/ 22062 h 1509906"/>
                  <a:gd name="connsiteX184" fmla="*/ 478719 w 1034979"/>
                  <a:gd name="connsiteY184" fmla="*/ 10632 h 1509906"/>
                  <a:gd name="connsiteX185" fmla="*/ 473004 w 1034979"/>
                  <a:gd name="connsiteY185" fmla="*/ 6822 h 1509906"/>
                  <a:gd name="connsiteX186" fmla="*/ 469194 w 1034979"/>
                  <a:gd name="connsiteY186" fmla="*/ 1107 h 1509906"/>
                  <a:gd name="connsiteX187" fmla="*/ 429189 w 1034979"/>
                  <a:gd name="connsiteY187" fmla="*/ 4917 h 1509906"/>
                  <a:gd name="connsiteX188" fmla="*/ 421569 w 1034979"/>
                  <a:gd name="connsiteY188" fmla="*/ 16347 h 1509906"/>
                  <a:gd name="connsiteX189" fmla="*/ 417759 w 1034979"/>
                  <a:gd name="connsiteY189" fmla="*/ 22062 h 1509906"/>
                  <a:gd name="connsiteX190" fmla="*/ 419664 w 1034979"/>
                  <a:gd name="connsiteY190" fmla="*/ 54447 h 1509906"/>
                  <a:gd name="connsiteX191" fmla="*/ 423474 w 1034979"/>
                  <a:gd name="connsiteY191" fmla="*/ 65877 h 1509906"/>
                  <a:gd name="connsiteX192" fmla="*/ 425379 w 1034979"/>
                  <a:gd name="connsiteY192" fmla="*/ 71592 h 1509906"/>
                  <a:gd name="connsiteX193" fmla="*/ 425379 w 1034979"/>
                  <a:gd name="connsiteY193" fmla="*/ 77307 h 1509906"/>
                  <a:gd name="connsiteX194" fmla="*/ 429189 w 1034979"/>
                  <a:gd name="connsiteY194" fmla="*/ 231612 h 1509906"/>
                  <a:gd name="connsiteX195" fmla="*/ 440619 w 1034979"/>
                  <a:gd name="connsiteY195" fmla="*/ 414492 h 1509906"/>
                  <a:gd name="connsiteX196" fmla="*/ 435265 w 1034979"/>
                  <a:gd name="connsiteY196" fmla="*/ 711672 h 1509906"/>
                  <a:gd name="connsiteX197" fmla="*/ 435059 w 1034979"/>
                  <a:gd name="connsiteY197" fmla="*/ 792350 h 1509906"/>
                  <a:gd name="connsiteX198" fmla="*/ 430322 w 1034979"/>
                  <a:gd name="connsiteY198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595181 w 1034979"/>
                  <a:gd name="connsiteY177" fmla="*/ 951135 h 1509906"/>
                  <a:gd name="connsiteX178" fmla="*/ 507294 w 1034979"/>
                  <a:gd name="connsiteY178" fmla="*/ 841212 h 1509906"/>
                  <a:gd name="connsiteX179" fmla="*/ 503484 w 1034979"/>
                  <a:gd name="connsiteY179" fmla="*/ 351627 h 1509906"/>
                  <a:gd name="connsiteX180" fmla="*/ 499674 w 1034979"/>
                  <a:gd name="connsiteY180" fmla="*/ 60162 h 1509906"/>
                  <a:gd name="connsiteX181" fmla="*/ 490149 w 1034979"/>
                  <a:gd name="connsiteY181" fmla="*/ 33492 h 1509906"/>
                  <a:gd name="connsiteX182" fmla="*/ 488244 w 1034979"/>
                  <a:gd name="connsiteY182" fmla="*/ 27777 h 1509906"/>
                  <a:gd name="connsiteX183" fmla="*/ 484434 w 1034979"/>
                  <a:gd name="connsiteY183" fmla="*/ 22062 h 1509906"/>
                  <a:gd name="connsiteX184" fmla="*/ 478719 w 1034979"/>
                  <a:gd name="connsiteY184" fmla="*/ 10632 h 1509906"/>
                  <a:gd name="connsiteX185" fmla="*/ 473004 w 1034979"/>
                  <a:gd name="connsiteY185" fmla="*/ 6822 h 1509906"/>
                  <a:gd name="connsiteX186" fmla="*/ 469194 w 1034979"/>
                  <a:gd name="connsiteY186" fmla="*/ 1107 h 1509906"/>
                  <a:gd name="connsiteX187" fmla="*/ 429189 w 1034979"/>
                  <a:gd name="connsiteY187" fmla="*/ 4917 h 1509906"/>
                  <a:gd name="connsiteX188" fmla="*/ 421569 w 1034979"/>
                  <a:gd name="connsiteY188" fmla="*/ 16347 h 1509906"/>
                  <a:gd name="connsiteX189" fmla="*/ 417759 w 1034979"/>
                  <a:gd name="connsiteY189" fmla="*/ 22062 h 1509906"/>
                  <a:gd name="connsiteX190" fmla="*/ 419664 w 1034979"/>
                  <a:gd name="connsiteY190" fmla="*/ 54447 h 1509906"/>
                  <a:gd name="connsiteX191" fmla="*/ 423474 w 1034979"/>
                  <a:gd name="connsiteY191" fmla="*/ 65877 h 1509906"/>
                  <a:gd name="connsiteX192" fmla="*/ 425379 w 1034979"/>
                  <a:gd name="connsiteY192" fmla="*/ 71592 h 1509906"/>
                  <a:gd name="connsiteX193" fmla="*/ 425379 w 1034979"/>
                  <a:gd name="connsiteY193" fmla="*/ 77307 h 1509906"/>
                  <a:gd name="connsiteX194" fmla="*/ 429189 w 1034979"/>
                  <a:gd name="connsiteY194" fmla="*/ 231612 h 1509906"/>
                  <a:gd name="connsiteX195" fmla="*/ 440619 w 1034979"/>
                  <a:gd name="connsiteY195" fmla="*/ 414492 h 1509906"/>
                  <a:gd name="connsiteX196" fmla="*/ 435265 w 1034979"/>
                  <a:gd name="connsiteY196" fmla="*/ 711672 h 1509906"/>
                  <a:gd name="connsiteX197" fmla="*/ 435059 w 1034979"/>
                  <a:gd name="connsiteY197" fmla="*/ 792350 h 1509906"/>
                  <a:gd name="connsiteX198" fmla="*/ 430322 w 1034979"/>
                  <a:gd name="connsiteY198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78669 w 1034979"/>
                  <a:gd name="connsiteY21" fmla="*/ 864072 h 1509906"/>
                  <a:gd name="connsiteX22" fmla="*/ 59619 w 1034979"/>
                  <a:gd name="connsiteY22" fmla="*/ 867882 h 1509906"/>
                  <a:gd name="connsiteX23" fmla="*/ 53904 w 1034979"/>
                  <a:gd name="connsiteY23" fmla="*/ 871692 h 1509906"/>
                  <a:gd name="connsiteX24" fmla="*/ 50094 w 1034979"/>
                  <a:gd name="connsiteY24" fmla="*/ 877407 h 1509906"/>
                  <a:gd name="connsiteX25" fmla="*/ 46284 w 1034979"/>
                  <a:gd name="connsiteY25" fmla="*/ 888837 h 1509906"/>
                  <a:gd name="connsiteX26" fmla="*/ 50094 w 1034979"/>
                  <a:gd name="connsiteY26" fmla="*/ 926937 h 1509906"/>
                  <a:gd name="connsiteX27" fmla="*/ 53904 w 1034979"/>
                  <a:gd name="connsiteY27" fmla="*/ 932652 h 1509906"/>
                  <a:gd name="connsiteX28" fmla="*/ 59619 w 1034979"/>
                  <a:gd name="connsiteY28" fmla="*/ 936462 h 1509906"/>
                  <a:gd name="connsiteX29" fmla="*/ 63429 w 1034979"/>
                  <a:gd name="connsiteY29" fmla="*/ 942177 h 1509906"/>
                  <a:gd name="connsiteX30" fmla="*/ 80574 w 1034979"/>
                  <a:gd name="connsiteY30" fmla="*/ 951702 h 1509906"/>
                  <a:gd name="connsiteX31" fmla="*/ 166299 w 1034979"/>
                  <a:gd name="connsiteY31" fmla="*/ 972657 h 1509906"/>
                  <a:gd name="connsiteX32" fmla="*/ 191064 w 1034979"/>
                  <a:gd name="connsiteY32" fmla="*/ 978372 h 1509906"/>
                  <a:gd name="connsiteX33" fmla="*/ 208209 w 1034979"/>
                  <a:gd name="connsiteY33" fmla="*/ 984087 h 1509906"/>
                  <a:gd name="connsiteX34" fmla="*/ 213924 w 1034979"/>
                  <a:gd name="connsiteY34" fmla="*/ 985992 h 1509906"/>
                  <a:gd name="connsiteX35" fmla="*/ 229164 w 1034979"/>
                  <a:gd name="connsiteY35" fmla="*/ 989802 h 1509906"/>
                  <a:gd name="connsiteX36" fmla="*/ 248214 w 1034979"/>
                  <a:gd name="connsiteY36" fmla="*/ 995517 h 1509906"/>
                  <a:gd name="connsiteX37" fmla="*/ 253929 w 1034979"/>
                  <a:gd name="connsiteY37" fmla="*/ 999327 h 1509906"/>
                  <a:gd name="connsiteX38" fmla="*/ 267264 w 1034979"/>
                  <a:gd name="connsiteY38" fmla="*/ 1014567 h 1509906"/>
                  <a:gd name="connsiteX39" fmla="*/ 272979 w 1034979"/>
                  <a:gd name="connsiteY39" fmla="*/ 1033617 h 1509906"/>
                  <a:gd name="connsiteX40" fmla="*/ 274884 w 1034979"/>
                  <a:gd name="connsiteY40" fmla="*/ 1039332 h 1509906"/>
                  <a:gd name="connsiteX41" fmla="*/ 276789 w 1034979"/>
                  <a:gd name="connsiteY41" fmla="*/ 1045047 h 1509906"/>
                  <a:gd name="connsiteX42" fmla="*/ 278694 w 1034979"/>
                  <a:gd name="connsiteY42" fmla="*/ 1069812 h 1509906"/>
                  <a:gd name="connsiteX43" fmla="*/ 280599 w 1034979"/>
                  <a:gd name="connsiteY43" fmla="*/ 1075527 h 1509906"/>
                  <a:gd name="connsiteX44" fmla="*/ 278694 w 1034979"/>
                  <a:gd name="connsiteY44" fmla="*/ 1094577 h 1509906"/>
                  <a:gd name="connsiteX45" fmla="*/ 276789 w 1034979"/>
                  <a:gd name="connsiteY45" fmla="*/ 1104102 h 1509906"/>
                  <a:gd name="connsiteX46" fmla="*/ 263454 w 1034979"/>
                  <a:gd name="connsiteY46" fmla="*/ 1117437 h 1509906"/>
                  <a:gd name="connsiteX47" fmla="*/ 252024 w 1034979"/>
                  <a:gd name="connsiteY47" fmla="*/ 1125057 h 1509906"/>
                  <a:gd name="connsiteX48" fmla="*/ 240594 w 1034979"/>
                  <a:gd name="connsiteY48" fmla="*/ 1128867 h 1509906"/>
                  <a:gd name="connsiteX49" fmla="*/ 27234 w 1034979"/>
                  <a:gd name="connsiteY49" fmla="*/ 1147917 h 1509906"/>
                  <a:gd name="connsiteX50" fmla="*/ 15804 w 1034979"/>
                  <a:gd name="connsiteY50" fmla="*/ 1153632 h 1509906"/>
                  <a:gd name="connsiteX51" fmla="*/ 6279 w 1034979"/>
                  <a:gd name="connsiteY51" fmla="*/ 1163157 h 1509906"/>
                  <a:gd name="connsiteX52" fmla="*/ 4374 w 1034979"/>
                  <a:gd name="connsiteY52" fmla="*/ 1168872 h 1509906"/>
                  <a:gd name="connsiteX53" fmla="*/ 564 w 1034979"/>
                  <a:gd name="connsiteY53" fmla="*/ 1174587 h 1509906"/>
                  <a:gd name="connsiteX54" fmla="*/ 6279 w 1034979"/>
                  <a:gd name="connsiteY54" fmla="*/ 1206972 h 1509906"/>
                  <a:gd name="connsiteX55" fmla="*/ 11994 w 1034979"/>
                  <a:gd name="connsiteY55" fmla="*/ 1210782 h 1509906"/>
                  <a:gd name="connsiteX56" fmla="*/ 17709 w 1034979"/>
                  <a:gd name="connsiteY56" fmla="*/ 1212687 h 1509906"/>
                  <a:gd name="connsiteX57" fmla="*/ 145344 w 1034979"/>
                  <a:gd name="connsiteY57" fmla="*/ 1210782 h 1509906"/>
                  <a:gd name="connsiteX58" fmla="*/ 152964 w 1034979"/>
                  <a:gd name="connsiteY58" fmla="*/ 1208877 h 1509906"/>
                  <a:gd name="connsiteX59" fmla="*/ 303459 w 1034979"/>
                  <a:gd name="connsiteY59" fmla="*/ 1203162 h 1509906"/>
                  <a:gd name="connsiteX60" fmla="*/ 318699 w 1034979"/>
                  <a:gd name="connsiteY60" fmla="*/ 1210782 h 1509906"/>
                  <a:gd name="connsiteX61" fmla="*/ 330129 w 1034979"/>
                  <a:gd name="connsiteY61" fmla="*/ 1216497 h 1509906"/>
                  <a:gd name="connsiteX62" fmla="*/ 333939 w 1034979"/>
                  <a:gd name="connsiteY62" fmla="*/ 1222212 h 1509906"/>
                  <a:gd name="connsiteX63" fmla="*/ 339654 w 1034979"/>
                  <a:gd name="connsiteY63" fmla="*/ 1224117 h 1509906"/>
                  <a:gd name="connsiteX64" fmla="*/ 351084 w 1034979"/>
                  <a:gd name="connsiteY64" fmla="*/ 1231737 h 1509906"/>
                  <a:gd name="connsiteX65" fmla="*/ 356799 w 1034979"/>
                  <a:gd name="connsiteY65" fmla="*/ 1235547 h 1509906"/>
                  <a:gd name="connsiteX66" fmla="*/ 360609 w 1034979"/>
                  <a:gd name="connsiteY66" fmla="*/ 1241262 h 1509906"/>
                  <a:gd name="connsiteX67" fmla="*/ 366324 w 1034979"/>
                  <a:gd name="connsiteY67" fmla="*/ 1252692 h 1509906"/>
                  <a:gd name="connsiteX68" fmla="*/ 362514 w 1034979"/>
                  <a:gd name="connsiteY68" fmla="*/ 1279362 h 1509906"/>
                  <a:gd name="connsiteX69" fmla="*/ 358704 w 1034979"/>
                  <a:gd name="connsiteY69" fmla="*/ 1285077 h 1509906"/>
                  <a:gd name="connsiteX70" fmla="*/ 356799 w 1034979"/>
                  <a:gd name="connsiteY70" fmla="*/ 1290792 h 1509906"/>
                  <a:gd name="connsiteX71" fmla="*/ 352989 w 1034979"/>
                  <a:gd name="connsiteY71" fmla="*/ 1296507 h 1509906"/>
                  <a:gd name="connsiteX72" fmla="*/ 351084 w 1034979"/>
                  <a:gd name="connsiteY72" fmla="*/ 1302222 h 1509906"/>
                  <a:gd name="connsiteX73" fmla="*/ 347274 w 1034979"/>
                  <a:gd name="connsiteY73" fmla="*/ 1307937 h 1509906"/>
                  <a:gd name="connsiteX74" fmla="*/ 330129 w 1034979"/>
                  <a:gd name="connsiteY74" fmla="*/ 1374612 h 1509906"/>
                  <a:gd name="connsiteX75" fmla="*/ 328224 w 1034979"/>
                  <a:gd name="connsiteY75" fmla="*/ 1426047 h 1509906"/>
                  <a:gd name="connsiteX76" fmla="*/ 330129 w 1034979"/>
                  <a:gd name="connsiteY76" fmla="*/ 1450812 h 1509906"/>
                  <a:gd name="connsiteX77" fmla="*/ 332034 w 1034979"/>
                  <a:gd name="connsiteY77" fmla="*/ 1456527 h 1509906"/>
                  <a:gd name="connsiteX78" fmla="*/ 335844 w 1034979"/>
                  <a:gd name="connsiteY78" fmla="*/ 1460337 h 1509906"/>
                  <a:gd name="connsiteX79" fmla="*/ 364419 w 1034979"/>
                  <a:gd name="connsiteY79" fmla="*/ 1506057 h 1509906"/>
                  <a:gd name="connsiteX80" fmla="*/ 387279 w 1034979"/>
                  <a:gd name="connsiteY80" fmla="*/ 1507962 h 1509906"/>
                  <a:gd name="connsiteX81" fmla="*/ 392994 w 1034979"/>
                  <a:gd name="connsiteY81" fmla="*/ 1502247 h 1509906"/>
                  <a:gd name="connsiteX82" fmla="*/ 394899 w 1034979"/>
                  <a:gd name="connsiteY82" fmla="*/ 1490817 h 1509906"/>
                  <a:gd name="connsiteX83" fmla="*/ 396804 w 1034979"/>
                  <a:gd name="connsiteY83" fmla="*/ 1485102 h 1509906"/>
                  <a:gd name="connsiteX84" fmla="*/ 398709 w 1034979"/>
                  <a:gd name="connsiteY84" fmla="*/ 1467957 h 1509906"/>
                  <a:gd name="connsiteX85" fmla="*/ 400614 w 1034979"/>
                  <a:gd name="connsiteY85" fmla="*/ 1454622 h 1509906"/>
                  <a:gd name="connsiteX86" fmla="*/ 404424 w 1034979"/>
                  <a:gd name="connsiteY86" fmla="*/ 1397472 h 1509906"/>
                  <a:gd name="connsiteX87" fmla="*/ 410139 w 1034979"/>
                  <a:gd name="connsiteY87" fmla="*/ 1386042 h 1509906"/>
                  <a:gd name="connsiteX88" fmla="*/ 413949 w 1034979"/>
                  <a:gd name="connsiteY88" fmla="*/ 1372707 h 1509906"/>
                  <a:gd name="connsiteX89" fmla="*/ 415854 w 1034979"/>
                  <a:gd name="connsiteY89" fmla="*/ 1366992 h 1509906"/>
                  <a:gd name="connsiteX90" fmla="*/ 417759 w 1034979"/>
                  <a:gd name="connsiteY90" fmla="*/ 1353657 h 1509906"/>
                  <a:gd name="connsiteX91" fmla="*/ 421569 w 1034979"/>
                  <a:gd name="connsiteY91" fmla="*/ 1342227 h 1509906"/>
                  <a:gd name="connsiteX92" fmla="*/ 427284 w 1034979"/>
                  <a:gd name="connsiteY92" fmla="*/ 1328892 h 1509906"/>
                  <a:gd name="connsiteX93" fmla="*/ 467289 w 1034979"/>
                  <a:gd name="connsiteY93" fmla="*/ 1258407 h 1509906"/>
                  <a:gd name="connsiteX94" fmla="*/ 528455 w 1034979"/>
                  <a:gd name="connsiteY94" fmla="*/ 1245638 h 1509906"/>
                  <a:gd name="connsiteX95" fmla="*/ 573969 w 1034979"/>
                  <a:gd name="connsiteY95" fmla="*/ 1229832 h 1509906"/>
                  <a:gd name="connsiteX96" fmla="*/ 585399 w 1034979"/>
                  <a:gd name="connsiteY96" fmla="*/ 1226022 h 1509906"/>
                  <a:gd name="connsiteX97" fmla="*/ 720654 w 1034979"/>
                  <a:gd name="connsiteY97" fmla="*/ 1309842 h 1509906"/>
                  <a:gd name="connsiteX98" fmla="*/ 733989 w 1034979"/>
                  <a:gd name="connsiteY98" fmla="*/ 1319367 h 1509906"/>
                  <a:gd name="connsiteX99" fmla="*/ 743514 w 1034979"/>
                  <a:gd name="connsiteY99" fmla="*/ 1321272 h 1509906"/>
                  <a:gd name="connsiteX100" fmla="*/ 749229 w 1034979"/>
                  <a:gd name="connsiteY100" fmla="*/ 1323177 h 1509906"/>
                  <a:gd name="connsiteX101" fmla="*/ 762564 w 1034979"/>
                  <a:gd name="connsiteY101" fmla="*/ 1328892 h 1509906"/>
                  <a:gd name="connsiteX102" fmla="*/ 777804 w 1034979"/>
                  <a:gd name="connsiteY102" fmla="*/ 1326987 h 1509906"/>
                  <a:gd name="connsiteX103" fmla="*/ 789234 w 1034979"/>
                  <a:gd name="connsiteY103" fmla="*/ 1321272 h 1509906"/>
                  <a:gd name="connsiteX104" fmla="*/ 794949 w 1034979"/>
                  <a:gd name="connsiteY104" fmla="*/ 1319367 h 1509906"/>
                  <a:gd name="connsiteX105" fmla="*/ 802569 w 1034979"/>
                  <a:gd name="connsiteY105" fmla="*/ 1302222 h 1509906"/>
                  <a:gd name="connsiteX106" fmla="*/ 800664 w 1034979"/>
                  <a:gd name="connsiteY106" fmla="*/ 1277457 h 1509906"/>
                  <a:gd name="connsiteX107" fmla="*/ 798759 w 1034979"/>
                  <a:gd name="connsiteY107" fmla="*/ 1271742 h 1509906"/>
                  <a:gd name="connsiteX108" fmla="*/ 796854 w 1034979"/>
                  <a:gd name="connsiteY108" fmla="*/ 1264122 h 1509906"/>
                  <a:gd name="connsiteX109" fmla="*/ 783519 w 1034979"/>
                  <a:gd name="connsiteY109" fmla="*/ 1246977 h 1509906"/>
                  <a:gd name="connsiteX110" fmla="*/ 773994 w 1034979"/>
                  <a:gd name="connsiteY110" fmla="*/ 1241262 h 1509906"/>
                  <a:gd name="connsiteX111" fmla="*/ 648264 w 1034979"/>
                  <a:gd name="connsiteY111" fmla="*/ 1149822 h 1509906"/>
                  <a:gd name="connsiteX112" fmla="*/ 644454 w 1034979"/>
                  <a:gd name="connsiteY112" fmla="*/ 1132677 h 1509906"/>
                  <a:gd name="connsiteX113" fmla="*/ 646359 w 1034979"/>
                  <a:gd name="connsiteY113" fmla="*/ 1125057 h 1509906"/>
                  <a:gd name="connsiteX114" fmla="*/ 650169 w 1034979"/>
                  <a:gd name="connsiteY114" fmla="*/ 1107912 h 1509906"/>
                  <a:gd name="connsiteX115" fmla="*/ 653979 w 1034979"/>
                  <a:gd name="connsiteY115" fmla="*/ 1102197 h 1509906"/>
                  <a:gd name="connsiteX116" fmla="*/ 655884 w 1034979"/>
                  <a:gd name="connsiteY116" fmla="*/ 1096482 h 1509906"/>
                  <a:gd name="connsiteX117" fmla="*/ 661599 w 1034979"/>
                  <a:gd name="connsiteY117" fmla="*/ 1094577 h 1509906"/>
                  <a:gd name="connsiteX118" fmla="*/ 671124 w 1034979"/>
                  <a:gd name="connsiteY118" fmla="*/ 1083147 h 1509906"/>
                  <a:gd name="connsiteX119" fmla="*/ 724464 w 1034979"/>
                  <a:gd name="connsiteY119" fmla="*/ 1075527 h 1509906"/>
                  <a:gd name="connsiteX120" fmla="*/ 842574 w 1034979"/>
                  <a:gd name="connsiteY120" fmla="*/ 1077432 h 1509906"/>
                  <a:gd name="connsiteX121" fmla="*/ 871149 w 1034979"/>
                  <a:gd name="connsiteY121" fmla="*/ 1079337 h 1509906"/>
                  <a:gd name="connsiteX122" fmla="*/ 899724 w 1034979"/>
                  <a:gd name="connsiteY122" fmla="*/ 1085052 h 1509906"/>
                  <a:gd name="connsiteX123" fmla="*/ 922584 w 1034979"/>
                  <a:gd name="connsiteY123" fmla="*/ 1088862 h 1509906"/>
                  <a:gd name="connsiteX124" fmla="*/ 951159 w 1034979"/>
                  <a:gd name="connsiteY124" fmla="*/ 1094577 h 1509906"/>
                  <a:gd name="connsiteX125" fmla="*/ 956874 w 1034979"/>
                  <a:gd name="connsiteY125" fmla="*/ 1094577 h 1509906"/>
                  <a:gd name="connsiteX126" fmla="*/ 1002594 w 1034979"/>
                  <a:gd name="connsiteY126" fmla="*/ 1092672 h 1509906"/>
                  <a:gd name="connsiteX127" fmla="*/ 1031169 w 1034979"/>
                  <a:gd name="connsiteY127" fmla="*/ 1085052 h 1509906"/>
                  <a:gd name="connsiteX128" fmla="*/ 1034979 w 1034979"/>
                  <a:gd name="connsiteY128" fmla="*/ 1079337 h 1509906"/>
                  <a:gd name="connsiteX129" fmla="*/ 1033074 w 1034979"/>
                  <a:gd name="connsiteY129" fmla="*/ 1060287 h 1509906"/>
                  <a:gd name="connsiteX130" fmla="*/ 1027359 w 1034979"/>
                  <a:gd name="connsiteY130" fmla="*/ 1056477 h 1509906"/>
                  <a:gd name="connsiteX131" fmla="*/ 1012119 w 1034979"/>
                  <a:gd name="connsiteY131" fmla="*/ 1054572 h 1509906"/>
                  <a:gd name="connsiteX132" fmla="*/ 1006404 w 1034979"/>
                  <a:gd name="connsiteY132" fmla="*/ 1052667 h 1509906"/>
                  <a:gd name="connsiteX133" fmla="*/ 998784 w 1034979"/>
                  <a:gd name="connsiteY133" fmla="*/ 1050762 h 1509906"/>
                  <a:gd name="connsiteX134" fmla="*/ 987354 w 1034979"/>
                  <a:gd name="connsiteY134" fmla="*/ 1043142 h 1509906"/>
                  <a:gd name="connsiteX135" fmla="*/ 975924 w 1034979"/>
                  <a:gd name="connsiteY135" fmla="*/ 1039332 h 1509906"/>
                  <a:gd name="connsiteX136" fmla="*/ 970209 w 1034979"/>
                  <a:gd name="connsiteY136" fmla="*/ 1037427 h 1509906"/>
                  <a:gd name="connsiteX137" fmla="*/ 962589 w 1034979"/>
                  <a:gd name="connsiteY137" fmla="*/ 1035522 h 1509906"/>
                  <a:gd name="connsiteX138" fmla="*/ 956874 w 1034979"/>
                  <a:gd name="connsiteY138" fmla="*/ 1033617 h 1509906"/>
                  <a:gd name="connsiteX139" fmla="*/ 935919 w 1034979"/>
                  <a:gd name="connsiteY139" fmla="*/ 1027902 h 1509906"/>
                  <a:gd name="connsiteX140" fmla="*/ 930204 w 1034979"/>
                  <a:gd name="connsiteY140" fmla="*/ 1025997 h 1509906"/>
                  <a:gd name="connsiteX141" fmla="*/ 825429 w 1034979"/>
                  <a:gd name="connsiteY141" fmla="*/ 1027902 h 1509906"/>
                  <a:gd name="connsiteX142" fmla="*/ 819714 w 1034979"/>
                  <a:gd name="connsiteY142" fmla="*/ 1029807 h 1509906"/>
                  <a:gd name="connsiteX143" fmla="*/ 730179 w 1034979"/>
                  <a:gd name="connsiteY143" fmla="*/ 1031712 h 1509906"/>
                  <a:gd name="connsiteX144" fmla="*/ 716844 w 1034979"/>
                  <a:gd name="connsiteY144" fmla="*/ 1035522 h 1509906"/>
                  <a:gd name="connsiteX145" fmla="*/ 695889 w 1034979"/>
                  <a:gd name="connsiteY145" fmla="*/ 1037427 h 1509906"/>
                  <a:gd name="connsiteX146" fmla="*/ 669219 w 1034979"/>
                  <a:gd name="connsiteY146" fmla="*/ 1039332 h 1509906"/>
                  <a:gd name="connsiteX147" fmla="*/ 669219 w 1034979"/>
                  <a:gd name="connsiteY147" fmla="*/ 1039332 h 1509906"/>
                  <a:gd name="connsiteX148" fmla="*/ 646359 w 1034979"/>
                  <a:gd name="connsiteY148" fmla="*/ 1043142 h 1509906"/>
                  <a:gd name="connsiteX149" fmla="*/ 642549 w 1034979"/>
                  <a:gd name="connsiteY149" fmla="*/ 1031712 h 1509906"/>
                  <a:gd name="connsiteX150" fmla="*/ 640644 w 1034979"/>
                  <a:gd name="connsiteY150" fmla="*/ 1025997 h 1509906"/>
                  <a:gd name="connsiteX151" fmla="*/ 642549 w 1034979"/>
                  <a:gd name="connsiteY151" fmla="*/ 1008852 h 1509906"/>
                  <a:gd name="connsiteX152" fmla="*/ 644454 w 1034979"/>
                  <a:gd name="connsiteY152" fmla="*/ 1003137 h 1509906"/>
                  <a:gd name="connsiteX153" fmla="*/ 661599 w 1034979"/>
                  <a:gd name="connsiteY153" fmla="*/ 993612 h 1509906"/>
                  <a:gd name="connsiteX154" fmla="*/ 673029 w 1034979"/>
                  <a:gd name="connsiteY154" fmla="*/ 985992 h 1509906"/>
                  <a:gd name="connsiteX155" fmla="*/ 674934 w 1034979"/>
                  <a:gd name="connsiteY155" fmla="*/ 980277 h 1509906"/>
                  <a:gd name="connsiteX156" fmla="*/ 680649 w 1034979"/>
                  <a:gd name="connsiteY156" fmla="*/ 978372 h 1509906"/>
                  <a:gd name="connsiteX157" fmla="*/ 686364 w 1034979"/>
                  <a:gd name="connsiteY157" fmla="*/ 974562 h 1509906"/>
                  <a:gd name="connsiteX158" fmla="*/ 695889 w 1034979"/>
                  <a:gd name="connsiteY158" fmla="*/ 965037 h 1509906"/>
                  <a:gd name="connsiteX159" fmla="*/ 705414 w 1034979"/>
                  <a:gd name="connsiteY159" fmla="*/ 953607 h 1509906"/>
                  <a:gd name="connsiteX160" fmla="*/ 716844 w 1034979"/>
                  <a:gd name="connsiteY160" fmla="*/ 945987 h 1509906"/>
                  <a:gd name="connsiteX161" fmla="*/ 732084 w 1034979"/>
                  <a:gd name="connsiteY161" fmla="*/ 932652 h 1509906"/>
                  <a:gd name="connsiteX162" fmla="*/ 741609 w 1034979"/>
                  <a:gd name="connsiteY162" fmla="*/ 921222 h 1509906"/>
                  <a:gd name="connsiteX163" fmla="*/ 753039 w 1034979"/>
                  <a:gd name="connsiteY163" fmla="*/ 911697 h 1509906"/>
                  <a:gd name="connsiteX164" fmla="*/ 758754 w 1034979"/>
                  <a:gd name="connsiteY164" fmla="*/ 900267 h 1509906"/>
                  <a:gd name="connsiteX165" fmla="*/ 760659 w 1034979"/>
                  <a:gd name="connsiteY165" fmla="*/ 894552 h 1509906"/>
                  <a:gd name="connsiteX166" fmla="*/ 766374 w 1034979"/>
                  <a:gd name="connsiteY166" fmla="*/ 883122 h 1509906"/>
                  <a:gd name="connsiteX167" fmla="*/ 764469 w 1034979"/>
                  <a:gd name="connsiteY167" fmla="*/ 867882 h 1509906"/>
                  <a:gd name="connsiteX168" fmla="*/ 758754 w 1034979"/>
                  <a:gd name="connsiteY168" fmla="*/ 865977 h 1509906"/>
                  <a:gd name="connsiteX169" fmla="*/ 737799 w 1034979"/>
                  <a:gd name="connsiteY169" fmla="*/ 867882 h 1509906"/>
                  <a:gd name="connsiteX170" fmla="*/ 732084 w 1034979"/>
                  <a:gd name="connsiteY170" fmla="*/ 871692 h 1509906"/>
                  <a:gd name="connsiteX171" fmla="*/ 720654 w 1034979"/>
                  <a:gd name="connsiteY171" fmla="*/ 875502 h 1509906"/>
                  <a:gd name="connsiteX172" fmla="*/ 716844 w 1034979"/>
                  <a:gd name="connsiteY172" fmla="*/ 881217 h 1509906"/>
                  <a:gd name="connsiteX173" fmla="*/ 711129 w 1034979"/>
                  <a:gd name="connsiteY173" fmla="*/ 883122 h 1509906"/>
                  <a:gd name="connsiteX174" fmla="*/ 705414 w 1034979"/>
                  <a:gd name="connsiteY174" fmla="*/ 886932 h 1509906"/>
                  <a:gd name="connsiteX175" fmla="*/ 699699 w 1034979"/>
                  <a:gd name="connsiteY175" fmla="*/ 892647 h 1509906"/>
                  <a:gd name="connsiteX176" fmla="*/ 692079 w 1034979"/>
                  <a:gd name="connsiteY176" fmla="*/ 896457 h 1509906"/>
                  <a:gd name="connsiteX177" fmla="*/ 595181 w 1034979"/>
                  <a:gd name="connsiteY177" fmla="*/ 951135 h 1509906"/>
                  <a:gd name="connsiteX178" fmla="*/ 507294 w 1034979"/>
                  <a:gd name="connsiteY178" fmla="*/ 841212 h 1509906"/>
                  <a:gd name="connsiteX179" fmla="*/ 503484 w 1034979"/>
                  <a:gd name="connsiteY179" fmla="*/ 351627 h 1509906"/>
                  <a:gd name="connsiteX180" fmla="*/ 499674 w 1034979"/>
                  <a:gd name="connsiteY180" fmla="*/ 60162 h 1509906"/>
                  <a:gd name="connsiteX181" fmla="*/ 490149 w 1034979"/>
                  <a:gd name="connsiteY181" fmla="*/ 33492 h 1509906"/>
                  <a:gd name="connsiteX182" fmla="*/ 488244 w 1034979"/>
                  <a:gd name="connsiteY182" fmla="*/ 27777 h 1509906"/>
                  <a:gd name="connsiteX183" fmla="*/ 484434 w 1034979"/>
                  <a:gd name="connsiteY183" fmla="*/ 22062 h 1509906"/>
                  <a:gd name="connsiteX184" fmla="*/ 478719 w 1034979"/>
                  <a:gd name="connsiteY184" fmla="*/ 10632 h 1509906"/>
                  <a:gd name="connsiteX185" fmla="*/ 473004 w 1034979"/>
                  <a:gd name="connsiteY185" fmla="*/ 6822 h 1509906"/>
                  <a:gd name="connsiteX186" fmla="*/ 469194 w 1034979"/>
                  <a:gd name="connsiteY186" fmla="*/ 1107 h 1509906"/>
                  <a:gd name="connsiteX187" fmla="*/ 429189 w 1034979"/>
                  <a:gd name="connsiteY187" fmla="*/ 4917 h 1509906"/>
                  <a:gd name="connsiteX188" fmla="*/ 421569 w 1034979"/>
                  <a:gd name="connsiteY188" fmla="*/ 16347 h 1509906"/>
                  <a:gd name="connsiteX189" fmla="*/ 417759 w 1034979"/>
                  <a:gd name="connsiteY189" fmla="*/ 22062 h 1509906"/>
                  <a:gd name="connsiteX190" fmla="*/ 419664 w 1034979"/>
                  <a:gd name="connsiteY190" fmla="*/ 54447 h 1509906"/>
                  <a:gd name="connsiteX191" fmla="*/ 423474 w 1034979"/>
                  <a:gd name="connsiteY191" fmla="*/ 65877 h 1509906"/>
                  <a:gd name="connsiteX192" fmla="*/ 425379 w 1034979"/>
                  <a:gd name="connsiteY192" fmla="*/ 71592 h 1509906"/>
                  <a:gd name="connsiteX193" fmla="*/ 425379 w 1034979"/>
                  <a:gd name="connsiteY193" fmla="*/ 77307 h 1509906"/>
                  <a:gd name="connsiteX194" fmla="*/ 429189 w 1034979"/>
                  <a:gd name="connsiteY194" fmla="*/ 231612 h 1509906"/>
                  <a:gd name="connsiteX195" fmla="*/ 440619 w 1034979"/>
                  <a:gd name="connsiteY195" fmla="*/ 414492 h 1509906"/>
                  <a:gd name="connsiteX196" fmla="*/ 435265 w 1034979"/>
                  <a:gd name="connsiteY196" fmla="*/ 711672 h 1509906"/>
                  <a:gd name="connsiteX197" fmla="*/ 435059 w 1034979"/>
                  <a:gd name="connsiteY197" fmla="*/ 792350 h 1509906"/>
                  <a:gd name="connsiteX198" fmla="*/ 430322 w 1034979"/>
                  <a:gd name="connsiteY198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84384 w 1034979"/>
                  <a:gd name="connsiteY20" fmla="*/ 865977 h 1509906"/>
                  <a:gd name="connsiteX21" fmla="*/ 59619 w 1034979"/>
                  <a:gd name="connsiteY21" fmla="*/ 867882 h 1509906"/>
                  <a:gd name="connsiteX22" fmla="*/ 53904 w 1034979"/>
                  <a:gd name="connsiteY22" fmla="*/ 871692 h 1509906"/>
                  <a:gd name="connsiteX23" fmla="*/ 50094 w 1034979"/>
                  <a:gd name="connsiteY23" fmla="*/ 877407 h 1509906"/>
                  <a:gd name="connsiteX24" fmla="*/ 46284 w 1034979"/>
                  <a:gd name="connsiteY24" fmla="*/ 888837 h 1509906"/>
                  <a:gd name="connsiteX25" fmla="*/ 50094 w 1034979"/>
                  <a:gd name="connsiteY25" fmla="*/ 926937 h 1509906"/>
                  <a:gd name="connsiteX26" fmla="*/ 53904 w 1034979"/>
                  <a:gd name="connsiteY26" fmla="*/ 932652 h 1509906"/>
                  <a:gd name="connsiteX27" fmla="*/ 59619 w 1034979"/>
                  <a:gd name="connsiteY27" fmla="*/ 936462 h 1509906"/>
                  <a:gd name="connsiteX28" fmla="*/ 63429 w 1034979"/>
                  <a:gd name="connsiteY28" fmla="*/ 942177 h 1509906"/>
                  <a:gd name="connsiteX29" fmla="*/ 80574 w 1034979"/>
                  <a:gd name="connsiteY29" fmla="*/ 951702 h 1509906"/>
                  <a:gd name="connsiteX30" fmla="*/ 166299 w 1034979"/>
                  <a:gd name="connsiteY30" fmla="*/ 972657 h 1509906"/>
                  <a:gd name="connsiteX31" fmla="*/ 191064 w 1034979"/>
                  <a:gd name="connsiteY31" fmla="*/ 978372 h 1509906"/>
                  <a:gd name="connsiteX32" fmla="*/ 208209 w 1034979"/>
                  <a:gd name="connsiteY32" fmla="*/ 984087 h 1509906"/>
                  <a:gd name="connsiteX33" fmla="*/ 213924 w 1034979"/>
                  <a:gd name="connsiteY33" fmla="*/ 985992 h 1509906"/>
                  <a:gd name="connsiteX34" fmla="*/ 229164 w 1034979"/>
                  <a:gd name="connsiteY34" fmla="*/ 989802 h 1509906"/>
                  <a:gd name="connsiteX35" fmla="*/ 248214 w 1034979"/>
                  <a:gd name="connsiteY35" fmla="*/ 995517 h 1509906"/>
                  <a:gd name="connsiteX36" fmla="*/ 253929 w 1034979"/>
                  <a:gd name="connsiteY36" fmla="*/ 999327 h 1509906"/>
                  <a:gd name="connsiteX37" fmla="*/ 267264 w 1034979"/>
                  <a:gd name="connsiteY37" fmla="*/ 1014567 h 1509906"/>
                  <a:gd name="connsiteX38" fmla="*/ 272979 w 1034979"/>
                  <a:gd name="connsiteY38" fmla="*/ 1033617 h 1509906"/>
                  <a:gd name="connsiteX39" fmla="*/ 274884 w 1034979"/>
                  <a:gd name="connsiteY39" fmla="*/ 1039332 h 1509906"/>
                  <a:gd name="connsiteX40" fmla="*/ 276789 w 1034979"/>
                  <a:gd name="connsiteY40" fmla="*/ 1045047 h 1509906"/>
                  <a:gd name="connsiteX41" fmla="*/ 278694 w 1034979"/>
                  <a:gd name="connsiteY41" fmla="*/ 1069812 h 1509906"/>
                  <a:gd name="connsiteX42" fmla="*/ 280599 w 1034979"/>
                  <a:gd name="connsiteY42" fmla="*/ 1075527 h 1509906"/>
                  <a:gd name="connsiteX43" fmla="*/ 278694 w 1034979"/>
                  <a:gd name="connsiteY43" fmla="*/ 1094577 h 1509906"/>
                  <a:gd name="connsiteX44" fmla="*/ 276789 w 1034979"/>
                  <a:gd name="connsiteY44" fmla="*/ 1104102 h 1509906"/>
                  <a:gd name="connsiteX45" fmla="*/ 263454 w 1034979"/>
                  <a:gd name="connsiteY45" fmla="*/ 1117437 h 1509906"/>
                  <a:gd name="connsiteX46" fmla="*/ 252024 w 1034979"/>
                  <a:gd name="connsiteY46" fmla="*/ 1125057 h 1509906"/>
                  <a:gd name="connsiteX47" fmla="*/ 240594 w 1034979"/>
                  <a:gd name="connsiteY47" fmla="*/ 1128867 h 1509906"/>
                  <a:gd name="connsiteX48" fmla="*/ 27234 w 1034979"/>
                  <a:gd name="connsiteY48" fmla="*/ 1147917 h 1509906"/>
                  <a:gd name="connsiteX49" fmla="*/ 15804 w 1034979"/>
                  <a:gd name="connsiteY49" fmla="*/ 1153632 h 1509906"/>
                  <a:gd name="connsiteX50" fmla="*/ 6279 w 1034979"/>
                  <a:gd name="connsiteY50" fmla="*/ 1163157 h 1509906"/>
                  <a:gd name="connsiteX51" fmla="*/ 4374 w 1034979"/>
                  <a:gd name="connsiteY51" fmla="*/ 1168872 h 1509906"/>
                  <a:gd name="connsiteX52" fmla="*/ 564 w 1034979"/>
                  <a:gd name="connsiteY52" fmla="*/ 1174587 h 1509906"/>
                  <a:gd name="connsiteX53" fmla="*/ 6279 w 1034979"/>
                  <a:gd name="connsiteY53" fmla="*/ 1206972 h 1509906"/>
                  <a:gd name="connsiteX54" fmla="*/ 11994 w 1034979"/>
                  <a:gd name="connsiteY54" fmla="*/ 1210782 h 1509906"/>
                  <a:gd name="connsiteX55" fmla="*/ 17709 w 1034979"/>
                  <a:gd name="connsiteY55" fmla="*/ 1212687 h 1509906"/>
                  <a:gd name="connsiteX56" fmla="*/ 145344 w 1034979"/>
                  <a:gd name="connsiteY56" fmla="*/ 1210782 h 1509906"/>
                  <a:gd name="connsiteX57" fmla="*/ 152964 w 1034979"/>
                  <a:gd name="connsiteY57" fmla="*/ 1208877 h 1509906"/>
                  <a:gd name="connsiteX58" fmla="*/ 303459 w 1034979"/>
                  <a:gd name="connsiteY58" fmla="*/ 1203162 h 1509906"/>
                  <a:gd name="connsiteX59" fmla="*/ 318699 w 1034979"/>
                  <a:gd name="connsiteY59" fmla="*/ 1210782 h 1509906"/>
                  <a:gd name="connsiteX60" fmla="*/ 330129 w 1034979"/>
                  <a:gd name="connsiteY60" fmla="*/ 1216497 h 1509906"/>
                  <a:gd name="connsiteX61" fmla="*/ 333939 w 1034979"/>
                  <a:gd name="connsiteY61" fmla="*/ 1222212 h 1509906"/>
                  <a:gd name="connsiteX62" fmla="*/ 339654 w 1034979"/>
                  <a:gd name="connsiteY62" fmla="*/ 1224117 h 1509906"/>
                  <a:gd name="connsiteX63" fmla="*/ 351084 w 1034979"/>
                  <a:gd name="connsiteY63" fmla="*/ 1231737 h 1509906"/>
                  <a:gd name="connsiteX64" fmla="*/ 356799 w 1034979"/>
                  <a:gd name="connsiteY64" fmla="*/ 1235547 h 1509906"/>
                  <a:gd name="connsiteX65" fmla="*/ 360609 w 1034979"/>
                  <a:gd name="connsiteY65" fmla="*/ 1241262 h 1509906"/>
                  <a:gd name="connsiteX66" fmla="*/ 366324 w 1034979"/>
                  <a:gd name="connsiteY66" fmla="*/ 1252692 h 1509906"/>
                  <a:gd name="connsiteX67" fmla="*/ 362514 w 1034979"/>
                  <a:gd name="connsiteY67" fmla="*/ 1279362 h 1509906"/>
                  <a:gd name="connsiteX68" fmla="*/ 358704 w 1034979"/>
                  <a:gd name="connsiteY68" fmla="*/ 1285077 h 1509906"/>
                  <a:gd name="connsiteX69" fmla="*/ 356799 w 1034979"/>
                  <a:gd name="connsiteY69" fmla="*/ 1290792 h 1509906"/>
                  <a:gd name="connsiteX70" fmla="*/ 352989 w 1034979"/>
                  <a:gd name="connsiteY70" fmla="*/ 1296507 h 1509906"/>
                  <a:gd name="connsiteX71" fmla="*/ 351084 w 1034979"/>
                  <a:gd name="connsiteY71" fmla="*/ 1302222 h 1509906"/>
                  <a:gd name="connsiteX72" fmla="*/ 347274 w 1034979"/>
                  <a:gd name="connsiteY72" fmla="*/ 1307937 h 1509906"/>
                  <a:gd name="connsiteX73" fmla="*/ 330129 w 1034979"/>
                  <a:gd name="connsiteY73" fmla="*/ 1374612 h 1509906"/>
                  <a:gd name="connsiteX74" fmla="*/ 328224 w 1034979"/>
                  <a:gd name="connsiteY74" fmla="*/ 1426047 h 1509906"/>
                  <a:gd name="connsiteX75" fmla="*/ 330129 w 1034979"/>
                  <a:gd name="connsiteY75" fmla="*/ 1450812 h 1509906"/>
                  <a:gd name="connsiteX76" fmla="*/ 332034 w 1034979"/>
                  <a:gd name="connsiteY76" fmla="*/ 1456527 h 1509906"/>
                  <a:gd name="connsiteX77" fmla="*/ 335844 w 1034979"/>
                  <a:gd name="connsiteY77" fmla="*/ 1460337 h 1509906"/>
                  <a:gd name="connsiteX78" fmla="*/ 364419 w 1034979"/>
                  <a:gd name="connsiteY78" fmla="*/ 1506057 h 1509906"/>
                  <a:gd name="connsiteX79" fmla="*/ 387279 w 1034979"/>
                  <a:gd name="connsiteY79" fmla="*/ 1507962 h 1509906"/>
                  <a:gd name="connsiteX80" fmla="*/ 392994 w 1034979"/>
                  <a:gd name="connsiteY80" fmla="*/ 1502247 h 1509906"/>
                  <a:gd name="connsiteX81" fmla="*/ 394899 w 1034979"/>
                  <a:gd name="connsiteY81" fmla="*/ 1490817 h 1509906"/>
                  <a:gd name="connsiteX82" fmla="*/ 396804 w 1034979"/>
                  <a:gd name="connsiteY82" fmla="*/ 1485102 h 1509906"/>
                  <a:gd name="connsiteX83" fmla="*/ 398709 w 1034979"/>
                  <a:gd name="connsiteY83" fmla="*/ 1467957 h 1509906"/>
                  <a:gd name="connsiteX84" fmla="*/ 400614 w 1034979"/>
                  <a:gd name="connsiteY84" fmla="*/ 1454622 h 1509906"/>
                  <a:gd name="connsiteX85" fmla="*/ 404424 w 1034979"/>
                  <a:gd name="connsiteY85" fmla="*/ 1397472 h 1509906"/>
                  <a:gd name="connsiteX86" fmla="*/ 410139 w 1034979"/>
                  <a:gd name="connsiteY86" fmla="*/ 1386042 h 1509906"/>
                  <a:gd name="connsiteX87" fmla="*/ 413949 w 1034979"/>
                  <a:gd name="connsiteY87" fmla="*/ 1372707 h 1509906"/>
                  <a:gd name="connsiteX88" fmla="*/ 415854 w 1034979"/>
                  <a:gd name="connsiteY88" fmla="*/ 1366992 h 1509906"/>
                  <a:gd name="connsiteX89" fmla="*/ 417759 w 1034979"/>
                  <a:gd name="connsiteY89" fmla="*/ 1353657 h 1509906"/>
                  <a:gd name="connsiteX90" fmla="*/ 421569 w 1034979"/>
                  <a:gd name="connsiteY90" fmla="*/ 1342227 h 1509906"/>
                  <a:gd name="connsiteX91" fmla="*/ 427284 w 1034979"/>
                  <a:gd name="connsiteY91" fmla="*/ 1328892 h 1509906"/>
                  <a:gd name="connsiteX92" fmla="*/ 467289 w 1034979"/>
                  <a:gd name="connsiteY92" fmla="*/ 1258407 h 1509906"/>
                  <a:gd name="connsiteX93" fmla="*/ 528455 w 1034979"/>
                  <a:gd name="connsiteY93" fmla="*/ 1245638 h 1509906"/>
                  <a:gd name="connsiteX94" fmla="*/ 573969 w 1034979"/>
                  <a:gd name="connsiteY94" fmla="*/ 1229832 h 1509906"/>
                  <a:gd name="connsiteX95" fmla="*/ 585399 w 1034979"/>
                  <a:gd name="connsiteY95" fmla="*/ 1226022 h 1509906"/>
                  <a:gd name="connsiteX96" fmla="*/ 720654 w 1034979"/>
                  <a:gd name="connsiteY96" fmla="*/ 1309842 h 1509906"/>
                  <a:gd name="connsiteX97" fmla="*/ 733989 w 1034979"/>
                  <a:gd name="connsiteY97" fmla="*/ 1319367 h 1509906"/>
                  <a:gd name="connsiteX98" fmla="*/ 743514 w 1034979"/>
                  <a:gd name="connsiteY98" fmla="*/ 1321272 h 1509906"/>
                  <a:gd name="connsiteX99" fmla="*/ 749229 w 1034979"/>
                  <a:gd name="connsiteY99" fmla="*/ 1323177 h 1509906"/>
                  <a:gd name="connsiteX100" fmla="*/ 762564 w 1034979"/>
                  <a:gd name="connsiteY100" fmla="*/ 1328892 h 1509906"/>
                  <a:gd name="connsiteX101" fmla="*/ 777804 w 1034979"/>
                  <a:gd name="connsiteY101" fmla="*/ 1326987 h 1509906"/>
                  <a:gd name="connsiteX102" fmla="*/ 789234 w 1034979"/>
                  <a:gd name="connsiteY102" fmla="*/ 1321272 h 1509906"/>
                  <a:gd name="connsiteX103" fmla="*/ 794949 w 1034979"/>
                  <a:gd name="connsiteY103" fmla="*/ 1319367 h 1509906"/>
                  <a:gd name="connsiteX104" fmla="*/ 802569 w 1034979"/>
                  <a:gd name="connsiteY104" fmla="*/ 1302222 h 1509906"/>
                  <a:gd name="connsiteX105" fmla="*/ 800664 w 1034979"/>
                  <a:gd name="connsiteY105" fmla="*/ 1277457 h 1509906"/>
                  <a:gd name="connsiteX106" fmla="*/ 798759 w 1034979"/>
                  <a:gd name="connsiteY106" fmla="*/ 1271742 h 1509906"/>
                  <a:gd name="connsiteX107" fmla="*/ 796854 w 1034979"/>
                  <a:gd name="connsiteY107" fmla="*/ 1264122 h 1509906"/>
                  <a:gd name="connsiteX108" fmla="*/ 783519 w 1034979"/>
                  <a:gd name="connsiteY108" fmla="*/ 1246977 h 1509906"/>
                  <a:gd name="connsiteX109" fmla="*/ 773994 w 1034979"/>
                  <a:gd name="connsiteY109" fmla="*/ 1241262 h 1509906"/>
                  <a:gd name="connsiteX110" fmla="*/ 648264 w 1034979"/>
                  <a:gd name="connsiteY110" fmla="*/ 1149822 h 1509906"/>
                  <a:gd name="connsiteX111" fmla="*/ 644454 w 1034979"/>
                  <a:gd name="connsiteY111" fmla="*/ 1132677 h 1509906"/>
                  <a:gd name="connsiteX112" fmla="*/ 646359 w 1034979"/>
                  <a:gd name="connsiteY112" fmla="*/ 1125057 h 1509906"/>
                  <a:gd name="connsiteX113" fmla="*/ 650169 w 1034979"/>
                  <a:gd name="connsiteY113" fmla="*/ 1107912 h 1509906"/>
                  <a:gd name="connsiteX114" fmla="*/ 653979 w 1034979"/>
                  <a:gd name="connsiteY114" fmla="*/ 1102197 h 1509906"/>
                  <a:gd name="connsiteX115" fmla="*/ 655884 w 1034979"/>
                  <a:gd name="connsiteY115" fmla="*/ 1096482 h 1509906"/>
                  <a:gd name="connsiteX116" fmla="*/ 661599 w 1034979"/>
                  <a:gd name="connsiteY116" fmla="*/ 1094577 h 1509906"/>
                  <a:gd name="connsiteX117" fmla="*/ 671124 w 1034979"/>
                  <a:gd name="connsiteY117" fmla="*/ 1083147 h 1509906"/>
                  <a:gd name="connsiteX118" fmla="*/ 724464 w 1034979"/>
                  <a:gd name="connsiteY118" fmla="*/ 1075527 h 1509906"/>
                  <a:gd name="connsiteX119" fmla="*/ 842574 w 1034979"/>
                  <a:gd name="connsiteY119" fmla="*/ 1077432 h 1509906"/>
                  <a:gd name="connsiteX120" fmla="*/ 871149 w 1034979"/>
                  <a:gd name="connsiteY120" fmla="*/ 1079337 h 1509906"/>
                  <a:gd name="connsiteX121" fmla="*/ 899724 w 1034979"/>
                  <a:gd name="connsiteY121" fmla="*/ 1085052 h 1509906"/>
                  <a:gd name="connsiteX122" fmla="*/ 922584 w 1034979"/>
                  <a:gd name="connsiteY122" fmla="*/ 1088862 h 1509906"/>
                  <a:gd name="connsiteX123" fmla="*/ 951159 w 1034979"/>
                  <a:gd name="connsiteY123" fmla="*/ 1094577 h 1509906"/>
                  <a:gd name="connsiteX124" fmla="*/ 956874 w 1034979"/>
                  <a:gd name="connsiteY124" fmla="*/ 1094577 h 1509906"/>
                  <a:gd name="connsiteX125" fmla="*/ 1002594 w 1034979"/>
                  <a:gd name="connsiteY125" fmla="*/ 1092672 h 1509906"/>
                  <a:gd name="connsiteX126" fmla="*/ 1031169 w 1034979"/>
                  <a:gd name="connsiteY126" fmla="*/ 1085052 h 1509906"/>
                  <a:gd name="connsiteX127" fmla="*/ 1034979 w 1034979"/>
                  <a:gd name="connsiteY127" fmla="*/ 1079337 h 1509906"/>
                  <a:gd name="connsiteX128" fmla="*/ 1033074 w 1034979"/>
                  <a:gd name="connsiteY128" fmla="*/ 1060287 h 1509906"/>
                  <a:gd name="connsiteX129" fmla="*/ 1027359 w 1034979"/>
                  <a:gd name="connsiteY129" fmla="*/ 1056477 h 1509906"/>
                  <a:gd name="connsiteX130" fmla="*/ 1012119 w 1034979"/>
                  <a:gd name="connsiteY130" fmla="*/ 1054572 h 1509906"/>
                  <a:gd name="connsiteX131" fmla="*/ 1006404 w 1034979"/>
                  <a:gd name="connsiteY131" fmla="*/ 1052667 h 1509906"/>
                  <a:gd name="connsiteX132" fmla="*/ 998784 w 1034979"/>
                  <a:gd name="connsiteY132" fmla="*/ 1050762 h 1509906"/>
                  <a:gd name="connsiteX133" fmla="*/ 987354 w 1034979"/>
                  <a:gd name="connsiteY133" fmla="*/ 1043142 h 1509906"/>
                  <a:gd name="connsiteX134" fmla="*/ 975924 w 1034979"/>
                  <a:gd name="connsiteY134" fmla="*/ 1039332 h 1509906"/>
                  <a:gd name="connsiteX135" fmla="*/ 970209 w 1034979"/>
                  <a:gd name="connsiteY135" fmla="*/ 1037427 h 1509906"/>
                  <a:gd name="connsiteX136" fmla="*/ 962589 w 1034979"/>
                  <a:gd name="connsiteY136" fmla="*/ 1035522 h 1509906"/>
                  <a:gd name="connsiteX137" fmla="*/ 956874 w 1034979"/>
                  <a:gd name="connsiteY137" fmla="*/ 1033617 h 1509906"/>
                  <a:gd name="connsiteX138" fmla="*/ 935919 w 1034979"/>
                  <a:gd name="connsiteY138" fmla="*/ 1027902 h 1509906"/>
                  <a:gd name="connsiteX139" fmla="*/ 930204 w 1034979"/>
                  <a:gd name="connsiteY139" fmla="*/ 1025997 h 1509906"/>
                  <a:gd name="connsiteX140" fmla="*/ 825429 w 1034979"/>
                  <a:gd name="connsiteY140" fmla="*/ 1027902 h 1509906"/>
                  <a:gd name="connsiteX141" fmla="*/ 819714 w 1034979"/>
                  <a:gd name="connsiteY141" fmla="*/ 1029807 h 1509906"/>
                  <a:gd name="connsiteX142" fmla="*/ 730179 w 1034979"/>
                  <a:gd name="connsiteY142" fmla="*/ 1031712 h 1509906"/>
                  <a:gd name="connsiteX143" fmla="*/ 716844 w 1034979"/>
                  <a:gd name="connsiteY143" fmla="*/ 1035522 h 1509906"/>
                  <a:gd name="connsiteX144" fmla="*/ 695889 w 1034979"/>
                  <a:gd name="connsiteY144" fmla="*/ 1037427 h 1509906"/>
                  <a:gd name="connsiteX145" fmla="*/ 669219 w 1034979"/>
                  <a:gd name="connsiteY145" fmla="*/ 1039332 h 1509906"/>
                  <a:gd name="connsiteX146" fmla="*/ 669219 w 1034979"/>
                  <a:gd name="connsiteY146" fmla="*/ 1039332 h 1509906"/>
                  <a:gd name="connsiteX147" fmla="*/ 646359 w 1034979"/>
                  <a:gd name="connsiteY147" fmla="*/ 1043142 h 1509906"/>
                  <a:gd name="connsiteX148" fmla="*/ 642549 w 1034979"/>
                  <a:gd name="connsiteY148" fmla="*/ 1031712 h 1509906"/>
                  <a:gd name="connsiteX149" fmla="*/ 640644 w 1034979"/>
                  <a:gd name="connsiteY149" fmla="*/ 1025997 h 1509906"/>
                  <a:gd name="connsiteX150" fmla="*/ 642549 w 1034979"/>
                  <a:gd name="connsiteY150" fmla="*/ 1008852 h 1509906"/>
                  <a:gd name="connsiteX151" fmla="*/ 644454 w 1034979"/>
                  <a:gd name="connsiteY151" fmla="*/ 1003137 h 1509906"/>
                  <a:gd name="connsiteX152" fmla="*/ 661599 w 1034979"/>
                  <a:gd name="connsiteY152" fmla="*/ 993612 h 1509906"/>
                  <a:gd name="connsiteX153" fmla="*/ 673029 w 1034979"/>
                  <a:gd name="connsiteY153" fmla="*/ 985992 h 1509906"/>
                  <a:gd name="connsiteX154" fmla="*/ 674934 w 1034979"/>
                  <a:gd name="connsiteY154" fmla="*/ 980277 h 1509906"/>
                  <a:gd name="connsiteX155" fmla="*/ 680649 w 1034979"/>
                  <a:gd name="connsiteY155" fmla="*/ 978372 h 1509906"/>
                  <a:gd name="connsiteX156" fmla="*/ 686364 w 1034979"/>
                  <a:gd name="connsiteY156" fmla="*/ 974562 h 1509906"/>
                  <a:gd name="connsiteX157" fmla="*/ 695889 w 1034979"/>
                  <a:gd name="connsiteY157" fmla="*/ 965037 h 1509906"/>
                  <a:gd name="connsiteX158" fmla="*/ 705414 w 1034979"/>
                  <a:gd name="connsiteY158" fmla="*/ 953607 h 1509906"/>
                  <a:gd name="connsiteX159" fmla="*/ 716844 w 1034979"/>
                  <a:gd name="connsiteY159" fmla="*/ 945987 h 1509906"/>
                  <a:gd name="connsiteX160" fmla="*/ 732084 w 1034979"/>
                  <a:gd name="connsiteY160" fmla="*/ 932652 h 1509906"/>
                  <a:gd name="connsiteX161" fmla="*/ 741609 w 1034979"/>
                  <a:gd name="connsiteY161" fmla="*/ 921222 h 1509906"/>
                  <a:gd name="connsiteX162" fmla="*/ 753039 w 1034979"/>
                  <a:gd name="connsiteY162" fmla="*/ 911697 h 1509906"/>
                  <a:gd name="connsiteX163" fmla="*/ 758754 w 1034979"/>
                  <a:gd name="connsiteY163" fmla="*/ 900267 h 1509906"/>
                  <a:gd name="connsiteX164" fmla="*/ 760659 w 1034979"/>
                  <a:gd name="connsiteY164" fmla="*/ 894552 h 1509906"/>
                  <a:gd name="connsiteX165" fmla="*/ 766374 w 1034979"/>
                  <a:gd name="connsiteY165" fmla="*/ 883122 h 1509906"/>
                  <a:gd name="connsiteX166" fmla="*/ 764469 w 1034979"/>
                  <a:gd name="connsiteY166" fmla="*/ 867882 h 1509906"/>
                  <a:gd name="connsiteX167" fmla="*/ 758754 w 1034979"/>
                  <a:gd name="connsiteY167" fmla="*/ 865977 h 1509906"/>
                  <a:gd name="connsiteX168" fmla="*/ 737799 w 1034979"/>
                  <a:gd name="connsiteY168" fmla="*/ 867882 h 1509906"/>
                  <a:gd name="connsiteX169" fmla="*/ 732084 w 1034979"/>
                  <a:gd name="connsiteY169" fmla="*/ 871692 h 1509906"/>
                  <a:gd name="connsiteX170" fmla="*/ 720654 w 1034979"/>
                  <a:gd name="connsiteY170" fmla="*/ 875502 h 1509906"/>
                  <a:gd name="connsiteX171" fmla="*/ 716844 w 1034979"/>
                  <a:gd name="connsiteY171" fmla="*/ 881217 h 1509906"/>
                  <a:gd name="connsiteX172" fmla="*/ 711129 w 1034979"/>
                  <a:gd name="connsiteY172" fmla="*/ 883122 h 1509906"/>
                  <a:gd name="connsiteX173" fmla="*/ 705414 w 1034979"/>
                  <a:gd name="connsiteY173" fmla="*/ 886932 h 1509906"/>
                  <a:gd name="connsiteX174" fmla="*/ 699699 w 1034979"/>
                  <a:gd name="connsiteY174" fmla="*/ 892647 h 1509906"/>
                  <a:gd name="connsiteX175" fmla="*/ 692079 w 1034979"/>
                  <a:gd name="connsiteY175" fmla="*/ 896457 h 1509906"/>
                  <a:gd name="connsiteX176" fmla="*/ 595181 w 1034979"/>
                  <a:gd name="connsiteY176" fmla="*/ 951135 h 1509906"/>
                  <a:gd name="connsiteX177" fmla="*/ 507294 w 1034979"/>
                  <a:gd name="connsiteY177" fmla="*/ 841212 h 1509906"/>
                  <a:gd name="connsiteX178" fmla="*/ 503484 w 1034979"/>
                  <a:gd name="connsiteY178" fmla="*/ 351627 h 1509906"/>
                  <a:gd name="connsiteX179" fmla="*/ 499674 w 1034979"/>
                  <a:gd name="connsiteY179" fmla="*/ 60162 h 1509906"/>
                  <a:gd name="connsiteX180" fmla="*/ 490149 w 1034979"/>
                  <a:gd name="connsiteY180" fmla="*/ 33492 h 1509906"/>
                  <a:gd name="connsiteX181" fmla="*/ 488244 w 1034979"/>
                  <a:gd name="connsiteY181" fmla="*/ 27777 h 1509906"/>
                  <a:gd name="connsiteX182" fmla="*/ 484434 w 1034979"/>
                  <a:gd name="connsiteY182" fmla="*/ 22062 h 1509906"/>
                  <a:gd name="connsiteX183" fmla="*/ 478719 w 1034979"/>
                  <a:gd name="connsiteY183" fmla="*/ 10632 h 1509906"/>
                  <a:gd name="connsiteX184" fmla="*/ 473004 w 1034979"/>
                  <a:gd name="connsiteY184" fmla="*/ 6822 h 1509906"/>
                  <a:gd name="connsiteX185" fmla="*/ 469194 w 1034979"/>
                  <a:gd name="connsiteY185" fmla="*/ 1107 h 1509906"/>
                  <a:gd name="connsiteX186" fmla="*/ 429189 w 1034979"/>
                  <a:gd name="connsiteY186" fmla="*/ 4917 h 1509906"/>
                  <a:gd name="connsiteX187" fmla="*/ 421569 w 1034979"/>
                  <a:gd name="connsiteY187" fmla="*/ 16347 h 1509906"/>
                  <a:gd name="connsiteX188" fmla="*/ 417759 w 1034979"/>
                  <a:gd name="connsiteY188" fmla="*/ 22062 h 1509906"/>
                  <a:gd name="connsiteX189" fmla="*/ 419664 w 1034979"/>
                  <a:gd name="connsiteY189" fmla="*/ 54447 h 1509906"/>
                  <a:gd name="connsiteX190" fmla="*/ 423474 w 1034979"/>
                  <a:gd name="connsiteY190" fmla="*/ 65877 h 1509906"/>
                  <a:gd name="connsiteX191" fmla="*/ 425379 w 1034979"/>
                  <a:gd name="connsiteY191" fmla="*/ 71592 h 1509906"/>
                  <a:gd name="connsiteX192" fmla="*/ 425379 w 1034979"/>
                  <a:gd name="connsiteY192" fmla="*/ 77307 h 1509906"/>
                  <a:gd name="connsiteX193" fmla="*/ 429189 w 1034979"/>
                  <a:gd name="connsiteY193" fmla="*/ 231612 h 1509906"/>
                  <a:gd name="connsiteX194" fmla="*/ 440619 w 1034979"/>
                  <a:gd name="connsiteY194" fmla="*/ 414492 h 1509906"/>
                  <a:gd name="connsiteX195" fmla="*/ 435265 w 1034979"/>
                  <a:gd name="connsiteY195" fmla="*/ 711672 h 1509906"/>
                  <a:gd name="connsiteX196" fmla="*/ 435059 w 1034979"/>
                  <a:gd name="connsiteY196" fmla="*/ 792350 h 1509906"/>
                  <a:gd name="connsiteX197" fmla="*/ 430322 w 1034979"/>
                  <a:gd name="connsiteY197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59619 w 1034979"/>
                  <a:gd name="connsiteY20" fmla="*/ 867882 h 1509906"/>
                  <a:gd name="connsiteX21" fmla="*/ 53904 w 1034979"/>
                  <a:gd name="connsiteY21" fmla="*/ 871692 h 1509906"/>
                  <a:gd name="connsiteX22" fmla="*/ 50094 w 1034979"/>
                  <a:gd name="connsiteY22" fmla="*/ 877407 h 1509906"/>
                  <a:gd name="connsiteX23" fmla="*/ 46284 w 1034979"/>
                  <a:gd name="connsiteY23" fmla="*/ 888837 h 1509906"/>
                  <a:gd name="connsiteX24" fmla="*/ 50094 w 1034979"/>
                  <a:gd name="connsiteY24" fmla="*/ 926937 h 1509906"/>
                  <a:gd name="connsiteX25" fmla="*/ 53904 w 1034979"/>
                  <a:gd name="connsiteY25" fmla="*/ 932652 h 1509906"/>
                  <a:gd name="connsiteX26" fmla="*/ 59619 w 1034979"/>
                  <a:gd name="connsiteY26" fmla="*/ 936462 h 1509906"/>
                  <a:gd name="connsiteX27" fmla="*/ 63429 w 1034979"/>
                  <a:gd name="connsiteY27" fmla="*/ 942177 h 1509906"/>
                  <a:gd name="connsiteX28" fmla="*/ 80574 w 1034979"/>
                  <a:gd name="connsiteY28" fmla="*/ 951702 h 1509906"/>
                  <a:gd name="connsiteX29" fmla="*/ 166299 w 1034979"/>
                  <a:gd name="connsiteY29" fmla="*/ 972657 h 1509906"/>
                  <a:gd name="connsiteX30" fmla="*/ 191064 w 1034979"/>
                  <a:gd name="connsiteY30" fmla="*/ 978372 h 1509906"/>
                  <a:gd name="connsiteX31" fmla="*/ 208209 w 1034979"/>
                  <a:gd name="connsiteY31" fmla="*/ 984087 h 1509906"/>
                  <a:gd name="connsiteX32" fmla="*/ 213924 w 1034979"/>
                  <a:gd name="connsiteY32" fmla="*/ 985992 h 1509906"/>
                  <a:gd name="connsiteX33" fmla="*/ 229164 w 1034979"/>
                  <a:gd name="connsiteY33" fmla="*/ 989802 h 1509906"/>
                  <a:gd name="connsiteX34" fmla="*/ 248214 w 1034979"/>
                  <a:gd name="connsiteY34" fmla="*/ 995517 h 1509906"/>
                  <a:gd name="connsiteX35" fmla="*/ 253929 w 1034979"/>
                  <a:gd name="connsiteY35" fmla="*/ 999327 h 1509906"/>
                  <a:gd name="connsiteX36" fmla="*/ 267264 w 1034979"/>
                  <a:gd name="connsiteY36" fmla="*/ 1014567 h 1509906"/>
                  <a:gd name="connsiteX37" fmla="*/ 272979 w 1034979"/>
                  <a:gd name="connsiteY37" fmla="*/ 1033617 h 1509906"/>
                  <a:gd name="connsiteX38" fmla="*/ 274884 w 1034979"/>
                  <a:gd name="connsiteY38" fmla="*/ 1039332 h 1509906"/>
                  <a:gd name="connsiteX39" fmla="*/ 276789 w 1034979"/>
                  <a:gd name="connsiteY39" fmla="*/ 1045047 h 1509906"/>
                  <a:gd name="connsiteX40" fmla="*/ 278694 w 1034979"/>
                  <a:gd name="connsiteY40" fmla="*/ 1069812 h 1509906"/>
                  <a:gd name="connsiteX41" fmla="*/ 280599 w 1034979"/>
                  <a:gd name="connsiteY41" fmla="*/ 1075527 h 1509906"/>
                  <a:gd name="connsiteX42" fmla="*/ 278694 w 1034979"/>
                  <a:gd name="connsiteY42" fmla="*/ 1094577 h 1509906"/>
                  <a:gd name="connsiteX43" fmla="*/ 276789 w 1034979"/>
                  <a:gd name="connsiteY43" fmla="*/ 1104102 h 1509906"/>
                  <a:gd name="connsiteX44" fmla="*/ 263454 w 1034979"/>
                  <a:gd name="connsiteY44" fmla="*/ 1117437 h 1509906"/>
                  <a:gd name="connsiteX45" fmla="*/ 252024 w 1034979"/>
                  <a:gd name="connsiteY45" fmla="*/ 1125057 h 1509906"/>
                  <a:gd name="connsiteX46" fmla="*/ 240594 w 1034979"/>
                  <a:gd name="connsiteY46" fmla="*/ 1128867 h 1509906"/>
                  <a:gd name="connsiteX47" fmla="*/ 27234 w 1034979"/>
                  <a:gd name="connsiteY47" fmla="*/ 1147917 h 1509906"/>
                  <a:gd name="connsiteX48" fmla="*/ 15804 w 1034979"/>
                  <a:gd name="connsiteY48" fmla="*/ 1153632 h 1509906"/>
                  <a:gd name="connsiteX49" fmla="*/ 6279 w 1034979"/>
                  <a:gd name="connsiteY49" fmla="*/ 1163157 h 1509906"/>
                  <a:gd name="connsiteX50" fmla="*/ 4374 w 1034979"/>
                  <a:gd name="connsiteY50" fmla="*/ 1168872 h 1509906"/>
                  <a:gd name="connsiteX51" fmla="*/ 564 w 1034979"/>
                  <a:gd name="connsiteY51" fmla="*/ 1174587 h 1509906"/>
                  <a:gd name="connsiteX52" fmla="*/ 6279 w 1034979"/>
                  <a:gd name="connsiteY52" fmla="*/ 1206972 h 1509906"/>
                  <a:gd name="connsiteX53" fmla="*/ 11994 w 1034979"/>
                  <a:gd name="connsiteY53" fmla="*/ 1210782 h 1509906"/>
                  <a:gd name="connsiteX54" fmla="*/ 17709 w 1034979"/>
                  <a:gd name="connsiteY54" fmla="*/ 1212687 h 1509906"/>
                  <a:gd name="connsiteX55" fmla="*/ 145344 w 1034979"/>
                  <a:gd name="connsiteY55" fmla="*/ 1210782 h 1509906"/>
                  <a:gd name="connsiteX56" fmla="*/ 152964 w 1034979"/>
                  <a:gd name="connsiteY56" fmla="*/ 1208877 h 1509906"/>
                  <a:gd name="connsiteX57" fmla="*/ 303459 w 1034979"/>
                  <a:gd name="connsiteY57" fmla="*/ 1203162 h 1509906"/>
                  <a:gd name="connsiteX58" fmla="*/ 318699 w 1034979"/>
                  <a:gd name="connsiteY58" fmla="*/ 1210782 h 1509906"/>
                  <a:gd name="connsiteX59" fmla="*/ 330129 w 1034979"/>
                  <a:gd name="connsiteY59" fmla="*/ 1216497 h 1509906"/>
                  <a:gd name="connsiteX60" fmla="*/ 333939 w 1034979"/>
                  <a:gd name="connsiteY60" fmla="*/ 1222212 h 1509906"/>
                  <a:gd name="connsiteX61" fmla="*/ 339654 w 1034979"/>
                  <a:gd name="connsiteY61" fmla="*/ 1224117 h 1509906"/>
                  <a:gd name="connsiteX62" fmla="*/ 351084 w 1034979"/>
                  <a:gd name="connsiteY62" fmla="*/ 1231737 h 1509906"/>
                  <a:gd name="connsiteX63" fmla="*/ 356799 w 1034979"/>
                  <a:gd name="connsiteY63" fmla="*/ 1235547 h 1509906"/>
                  <a:gd name="connsiteX64" fmla="*/ 360609 w 1034979"/>
                  <a:gd name="connsiteY64" fmla="*/ 1241262 h 1509906"/>
                  <a:gd name="connsiteX65" fmla="*/ 366324 w 1034979"/>
                  <a:gd name="connsiteY65" fmla="*/ 1252692 h 1509906"/>
                  <a:gd name="connsiteX66" fmla="*/ 362514 w 1034979"/>
                  <a:gd name="connsiteY66" fmla="*/ 1279362 h 1509906"/>
                  <a:gd name="connsiteX67" fmla="*/ 358704 w 1034979"/>
                  <a:gd name="connsiteY67" fmla="*/ 1285077 h 1509906"/>
                  <a:gd name="connsiteX68" fmla="*/ 356799 w 1034979"/>
                  <a:gd name="connsiteY68" fmla="*/ 1290792 h 1509906"/>
                  <a:gd name="connsiteX69" fmla="*/ 352989 w 1034979"/>
                  <a:gd name="connsiteY69" fmla="*/ 1296507 h 1509906"/>
                  <a:gd name="connsiteX70" fmla="*/ 351084 w 1034979"/>
                  <a:gd name="connsiteY70" fmla="*/ 1302222 h 1509906"/>
                  <a:gd name="connsiteX71" fmla="*/ 347274 w 1034979"/>
                  <a:gd name="connsiteY71" fmla="*/ 1307937 h 1509906"/>
                  <a:gd name="connsiteX72" fmla="*/ 330129 w 1034979"/>
                  <a:gd name="connsiteY72" fmla="*/ 1374612 h 1509906"/>
                  <a:gd name="connsiteX73" fmla="*/ 328224 w 1034979"/>
                  <a:gd name="connsiteY73" fmla="*/ 1426047 h 1509906"/>
                  <a:gd name="connsiteX74" fmla="*/ 330129 w 1034979"/>
                  <a:gd name="connsiteY74" fmla="*/ 1450812 h 1509906"/>
                  <a:gd name="connsiteX75" fmla="*/ 332034 w 1034979"/>
                  <a:gd name="connsiteY75" fmla="*/ 1456527 h 1509906"/>
                  <a:gd name="connsiteX76" fmla="*/ 335844 w 1034979"/>
                  <a:gd name="connsiteY76" fmla="*/ 1460337 h 1509906"/>
                  <a:gd name="connsiteX77" fmla="*/ 364419 w 1034979"/>
                  <a:gd name="connsiteY77" fmla="*/ 1506057 h 1509906"/>
                  <a:gd name="connsiteX78" fmla="*/ 387279 w 1034979"/>
                  <a:gd name="connsiteY78" fmla="*/ 1507962 h 1509906"/>
                  <a:gd name="connsiteX79" fmla="*/ 392994 w 1034979"/>
                  <a:gd name="connsiteY79" fmla="*/ 1502247 h 1509906"/>
                  <a:gd name="connsiteX80" fmla="*/ 394899 w 1034979"/>
                  <a:gd name="connsiteY80" fmla="*/ 1490817 h 1509906"/>
                  <a:gd name="connsiteX81" fmla="*/ 396804 w 1034979"/>
                  <a:gd name="connsiteY81" fmla="*/ 1485102 h 1509906"/>
                  <a:gd name="connsiteX82" fmla="*/ 398709 w 1034979"/>
                  <a:gd name="connsiteY82" fmla="*/ 1467957 h 1509906"/>
                  <a:gd name="connsiteX83" fmla="*/ 400614 w 1034979"/>
                  <a:gd name="connsiteY83" fmla="*/ 1454622 h 1509906"/>
                  <a:gd name="connsiteX84" fmla="*/ 404424 w 1034979"/>
                  <a:gd name="connsiteY84" fmla="*/ 1397472 h 1509906"/>
                  <a:gd name="connsiteX85" fmla="*/ 410139 w 1034979"/>
                  <a:gd name="connsiteY85" fmla="*/ 1386042 h 1509906"/>
                  <a:gd name="connsiteX86" fmla="*/ 413949 w 1034979"/>
                  <a:gd name="connsiteY86" fmla="*/ 1372707 h 1509906"/>
                  <a:gd name="connsiteX87" fmla="*/ 415854 w 1034979"/>
                  <a:gd name="connsiteY87" fmla="*/ 1366992 h 1509906"/>
                  <a:gd name="connsiteX88" fmla="*/ 417759 w 1034979"/>
                  <a:gd name="connsiteY88" fmla="*/ 1353657 h 1509906"/>
                  <a:gd name="connsiteX89" fmla="*/ 421569 w 1034979"/>
                  <a:gd name="connsiteY89" fmla="*/ 1342227 h 1509906"/>
                  <a:gd name="connsiteX90" fmla="*/ 427284 w 1034979"/>
                  <a:gd name="connsiteY90" fmla="*/ 1328892 h 1509906"/>
                  <a:gd name="connsiteX91" fmla="*/ 467289 w 1034979"/>
                  <a:gd name="connsiteY91" fmla="*/ 1258407 h 1509906"/>
                  <a:gd name="connsiteX92" fmla="*/ 528455 w 1034979"/>
                  <a:gd name="connsiteY92" fmla="*/ 1245638 h 1509906"/>
                  <a:gd name="connsiteX93" fmla="*/ 573969 w 1034979"/>
                  <a:gd name="connsiteY93" fmla="*/ 1229832 h 1509906"/>
                  <a:gd name="connsiteX94" fmla="*/ 585399 w 1034979"/>
                  <a:gd name="connsiteY94" fmla="*/ 1226022 h 1509906"/>
                  <a:gd name="connsiteX95" fmla="*/ 720654 w 1034979"/>
                  <a:gd name="connsiteY95" fmla="*/ 1309842 h 1509906"/>
                  <a:gd name="connsiteX96" fmla="*/ 733989 w 1034979"/>
                  <a:gd name="connsiteY96" fmla="*/ 1319367 h 1509906"/>
                  <a:gd name="connsiteX97" fmla="*/ 743514 w 1034979"/>
                  <a:gd name="connsiteY97" fmla="*/ 1321272 h 1509906"/>
                  <a:gd name="connsiteX98" fmla="*/ 749229 w 1034979"/>
                  <a:gd name="connsiteY98" fmla="*/ 1323177 h 1509906"/>
                  <a:gd name="connsiteX99" fmla="*/ 762564 w 1034979"/>
                  <a:gd name="connsiteY99" fmla="*/ 1328892 h 1509906"/>
                  <a:gd name="connsiteX100" fmla="*/ 777804 w 1034979"/>
                  <a:gd name="connsiteY100" fmla="*/ 1326987 h 1509906"/>
                  <a:gd name="connsiteX101" fmla="*/ 789234 w 1034979"/>
                  <a:gd name="connsiteY101" fmla="*/ 1321272 h 1509906"/>
                  <a:gd name="connsiteX102" fmla="*/ 794949 w 1034979"/>
                  <a:gd name="connsiteY102" fmla="*/ 1319367 h 1509906"/>
                  <a:gd name="connsiteX103" fmla="*/ 802569 w 1034979"/>
                  <a:gd name="connsiteY103" fmla="*/ 1302222 h 1509906"/>
                  <a:gd name="connsiteX104" fmla="*/ 800664 w 1034979"/>
                  <a:gd name="connsiteY104" fmla="*/ 1277457 h 1509906"/>
                  <a:gd name="connsiteX105" fmla="*/ 798759 w 1034979"/>
                  <a:gd name="connsiteY105" fmla="*/ 1271742 h 1509906"/>
                  <a:gd name="connsiteX106" fmla="*/ 796854 w 1034979"/>
                  <a:gd name="connsiteY106" fmla="*/ 1264122 h 1509906"/>
                  <a:gd name="connsiteX107" fmla="*/ 783519 w 1034979"/>
                  <a:gd name="connsiteY107" fmla="*/ 1246977 h 1509906"/>
                  <a:gd name="connsiteX108" fmla="*/ 773994 w 1034979"/>
                  <a:gd name="connsiteY108" fmla="*/ 1241262 h 1509906"/>
                  <a:gd name="connsiteX109" fmla="*/ 648264 w 1034979"/>
                  <a:gd name="connsiteY109" fmla="*/ 1149822 h 1509906"/>
                  <a:gd name="connsiteX110" fmla="*/ 644454 w 1034979"/>
                  <a:gd name="connsiteY110" fmla="*/ 1132677 h 1509906"/>
                  <a:gd name="connsiteX111" fmla="*/ 646359 w 1034979"/>
                  <a:gd name="connsiteY111" fmla="*/ 1125057 h 1509906"/>
                  <a:gd name="connsiteX112" fmla="*/ 650169 w 1034979"/>
                  <a:gd name="connsiteY112" fmla="*/ 1107912 h 1509906"/>
                  <a:gd name="connsiteX113" fmla="*/ 653979 w 1034979"/>
                  <a:gd name="connsiteY113" fmla="*/ 1102197 h 1509906"/>
                  <a:gd name="connsiteX114" fmla="*/ 655884 w 1034979"/>
                  <a:gd name="connsiteY114" fmla="*/ 1096482 h 1509906"/>
                  <a:gd name="connsiteX115" fmla="*/ 661599 w 1034979"/>
                  <a:gd name="connsiteY115" fmla="*/ 1094577 h 1509906"/>
                  <a:gd name="connsiteX116" fmla="*/ 671124 w 1034979"/>
                  <a:gd name="connsiteY116" fmla="*/ 1083147 h 1509906"/>
                  <a:gd name="connsiteX117" fmla="*/ 724464 w 1034979"/>
                  <a:gd name="connsiteY117" fmla="*/ 1075527 h 1509906"/>
                  <a:gd name="connsiteX118" fmla="*/ 842574 w 1034979"/>
                  <a:gd name="connsiteY118" fmla="*/ 1077432 h 1509906"/>
                  <a:gd name="connsiteX119" fmla="*/ 871149 w 1034979"/>
                  <a:gd name="connsiteY119" fmla="*/ 1079337 h 1509906"/>
                  <a:gd name="connsiteX120" fmla="*/ 899724 w 1034979"/>
                  <a:gd name="connsiteY120" fmla="*/ 1085052 h 1509906"/>
                  <a:gd name="connsiteX121" fmla="*/ 922584 w 1034979"/>
                  <a:gd name="connsiteY121" fmla="*/ 1088862 h 1509906"/>
                  <a:gd name="connsiteX122" fmla="*/ 951159 w 1034979"/>
                  <a:gd name="connsiteY122" fmla="*/ 1094577 h 1509906"/>
                  <a:gd name="connsiteX123" fmla="*/ 956874 w 1034979"/>
                  <a:gd name="connsiteY123" fmla="*/ 1094577 h 1509906"/>
                  <a:gd name="connsiteX124" fmla="*/ 1002594 w 1034979"/>
                  <a:gd name="connsiteY124" fmla="*/ 1092672 h 1509906"/>
                  <a:gd name="connsiteX125" fmla="*/ 1031169 w 1034979"/>
                  <a:gd name="connsiteY125" fmla="*/ 1085052 h 1509906"/>
                  <a:gd name="connsiteX126" fmla="*/ 1034979 w 1034979"/>
                  <a:gd name="connsiteY126" fmla="*/ 1079337 h 1509906"/>
                  <a:gd name="connsiteX127" fmla="*/ 1033074 w 1034979"/>
                  <a:gd name="connsiteY127" fmla="*/ 1060287 h 1509906"/>
                  <a:gd name="connsiteX128" fmla="*/ 1027359 w 1034979"/>
                  <a:gd name="connsiteY128" fmla="*/ 1056477 h 1509906"/>
                  <a:gd name="connsiteX129" fmla="*/ 1012119 w 1034979"/>
                  <a:gd name="connsiteY129" fmla="*/ 1054572 h 1509906"/>
                  <a:gd name="connsiteX130" fmla="*/ 1006404 w 1034979"/>
                  <a:gd name="connsiteY130" fmla="*/ 1052667 h 1509906"/>
                  <a:gd name="connsiteX131" fmla="*/ 998784 w 1034979"/>
                  <a:gd name="connsiteY131" fmla="*/ 1050762 h 1509906"/>
                  <a:gd name="connsiteX132" fmla="*/ 987354 w 1034979"/>
                  <a:gd name="connsiteY132" fmla="*/ 1043142 h 1509906"/>
                  <a:gd name="connsiteX133" fmla="*/ 975924 w 1034979"/>
                  <a:gd name="connsiteY133" fmla="*/ 1039332 h 1509906"/>
                  <a:gd name="connsiteX134" fmla="*/ 970209 w 1034979"/>
                  <a:gd name="connsiteY134" fmla="*/ 1037427 h 1509906"/>
                  <a:gd name="connsiteX135" fmla="*/ 962589 w 1034979"/>
                  <a:gd name="connsiteY135" fmla="*/ 1035522 h 1509906"/>
                  <a:gd name="connsiteX136" fmla="*/ 956874 w 1034979"/>
                  <a:gd name="connsiteY136" fmla="*/ 1033617 h 1509906"/>
                  <a:gd name="connsiteX137" fmla="*/ 935919 w 1034979"/>
                  <a:gd name="connsiteY137" fmla="*/ 1027902 h 1509906"/>
                  <a:gd name="connsiteX138" fmla="*/ 930204 w 1034979"/>
                  <a:gd name="connsiteY138" fmla="*/ 1025997 h 1509906"/>
                  <a:gd name="connsiteX139" fmla="*/ 825429 w 1034979"/>
                  <a:gd name="connsiteY139" fmla="*/ 1027902 h 1509906"/>
                  <a:gd name="connsiteX140" fmla="*/ 819714 w 1034979"/>
                  <a:gd name="connsiteY140" fmla="*/ 1029807 h 1509906"/>
                  <a:gd name="connsiteX141" fmla="*/ 730179 w 1034979"/>
                  <a:gd name="connsiteY141" fmla="*/ 1031712 h 1509906"/>
                  <a:gd name="connsiteX142" fmla="*/ 716844 w 1034979"/>
                  <a:gd name="connsiteY142" fmla="*/ 1035522 h 1509906"/>
                  <a:gd name="connsiteX143" fmla="*/ 695889 w 1034979"/>
                  <a:gd name="connsiteY143" fmla="*/ 1037427 h 1509906"/>
                  <a:gd name="connsiteX144" fmla="*/ 669219 w 1034979"/>
                  <a:gd name="connsiteY144" fmla="*/ 1039332 h 1509906"/>
                  <a:gd name="connsiteX145" fmla="*/ 669219 w 1034979"/>
                  <a:gd name="connsiteY145" fmla="*/ 1039332 h 1509906"/>
                  <a:gd name="connsiteX146" fmla="*/ 646359 w 1034979"/>
                  <a:gd name="connsiteY146" fmla="*/ 1043142 h 1509906"/>
                  <a:gd name="connsiteX147" fmla="*/ 642549 w 1034979"/>
                  <a:gd name="connsiteY147" fmla="*/ 1031712 h 1509906"/>
                  <a:gd name="connsiteX148" fmla="*/ 640644 w 1034979"/>
                  <a:gd name="connsiteY148" fmla="*/ 1025997 h 1509906"/>
                  <a:gd name="connsiteX149" fmla="*/ 642549 w 1034979"/>
                  <a:gd name="connsiteY149" fmla="*/ 1008852 h 1509906"/>
                  <a:gd name="connsiteX150" fmla="*/ 644454 w 1034979"/>
                  <a:gd name="connsiteY150" fmla="*/ 1003137 h 1509906"/>
                  <a:gd name="connsiteX151" fmla="*/ 661599 w 1034979"/>
                  <a:gd name="connsiteY151" fmla="*/ 993612 h 1509906"/>
                  <a:gd name="connsiteX152" fmla="*/ 673029 w 1034979"/>
                  <a:gd name="connsiteY152" fmla="*/ 985992 h 1509906"/>
                  <a:gd name="connsiteX153" fmla="*/ 674934 w 1034979"/>
                  <a:gd name="connsiteY153" fmla="*/ 980277 h 1509906"/>
                  <a:gd name="connsiteX154" fmla="*/ 680649 w 1034979"/>
                  <a:gd name="connsiteY154" fmla="*/ 978372 h 1509906"/>
                  <a:gd name="connsiteX155" fmla="*/ 686364 w 1034979"/>
                  <a:gd name="connsiteY155" fmla="*/ 974562 h 1509906"/>
                  <a:gd name="connsiteX156" fmla="*/ 695889 w 1034979"/>
                  <a:gd name="connsiteY156" fmla="*/ 965037 h 1509906"/>
                  <a:gd name="connsiteX157" fmla="*/ 705414 w 1034979"/>
                  <a:gd name="connsiteY157" fmla="*/ 953607 h 1509906"/>
                  <a:gd name="connsiteX158" fmla="*/ 716844 w 1034979"/>
                  <a:gd name="connsiteY158" fmla="*/ 945987 h 1509906"/>
                  <a:gd name="connsiteX159" fmla="*/ 732084 w 1034979"/>
                  <a:gd name="connsiteY159" fmla="*/ 932652 h 1509906"/>
                  <a:gd name="connsiteX160" fmla="*/ 741609 w 1034979"/>
                  <a:gd name="connsiteY160" fmla="*/ 921222 h 1509906"/>
                  <a:gd name="connsiteX161" fmla="*/ 753039 w 1034979"/>
                  <a:gd name="connsiteY161" fmla="*/ 911697 h 1509906"/>
                  <a:gd name="connsiteX162" fmla="*/ 758754 w 1034979"/>
                  <a:gd name="connsiteY162" fmla="*/ 900267 h 1509906"/>
                  <a:gd name="connsiteX163" fmla="*/ 760659 w 1034979"/>
                  <a:gd name="connsiteY163" fmla="*/ 894552 h 1509906"/>
                  <a:gd name="connsiteX164" fmla="*/ 766374 w 1034979"/>
                  <a:gd name="connsiteY164" fmla="*/ 883122 h 1509906"/>
                  <a:gd name="connsiteX165" fmla="*/ 764469 w 1034979"/>
                  <a:gd name="connsiteY165" fmla="*/ 867882 h 1509906"/>
                  <a:gd name="connsiteX166" fmla="*/ 758754 w 1034979"/>
                  <a:gd name="connsiteY166" fmla="*/ 865977 h 1509906"/>
                  <a:gd name="connsiteX167" fmla="*/ 737799 w 1034979"/>
                  <a:gd name="connsiteY167" fmla="*/ 867882 h 1509906"/>
                  <a:gd name="connsiteX168" fmla="*/ 732084 w 1034979"/>
                  <a:gd name="connsiteY168" fmla="*/ 871692 h 1509906"/>
                  <a:gd name="connsiteX169" fmla="*/ 720654 w 1034979"/>
                  <a:gd name="connsiteY169" fmla="*/ 875502 h 1509906"/>
                  <a:gd name="connsiteX170" fmla="*/ 716844 w 1034979"/>
                  <a:gd name="connsiteY170" fmla="*/ 881217 h 1509906"/>
                  <a:gd name="connsiteX171" fmla="*/ 711129 w 1034979"/>
                  <a:gd name="connsiteY171" fmla="*/ 883122 h 1509906"/>
                  <a:gd name="connsiteX172" fmla="*/ 705414 w 1034979"/>
                  <a:gd name="connsiteY172" fmla="*/ 886932 h 1509906"/>
                  <a:gd name="connsiteX173" fmla="*/ 699699 w 1034979"/>
                  <a:gd name="connsiteY173" fmla="*/ 892647 h 1509906"/>
                  <a:gd name="connsiteX174" fmla="*/ 692079 w 1034979"/>
                  <a:gd name="connsiteY174" fmla="*/ 896457 h 1509906"/>
                  <a:gd name="connsiteX175" fmla="*/ 595181 w 1034979"/>
                  <a:gd name="connsiteY175" fmla="*/ 951135 h 1509906"/>
                  <a:gd name="connsiteX176" fmla="*/ 507294 w 1034979"/>
                  <a:gd name="connsiteY176" fmla="*/ 841212 h 1509906"/>
                  <a:gd name="connsiteX177" fmla="*/ 503484 w 1034979"/>
                  <a:gd name="connsiteY177" fmla="*/ 351627 h 1509906"/>
                  <a:gd name="connsiteX178" fmla="*/ 499674 w 1034979"/>
                  <a:gd name="connsiteY178" fmla="*/ 60162 h 1509906"/>
                  <a:gd name="connsiteX179" fmla="*/ 490149 w 1034979"/>
                  <a:gd name="connsiteY179" fmla="*/ 33492 h 1509906"/>
                  <a:gd name="connsiteX180" fmla="*/ 488244 w 1034979"/>
                  <a:gd name="connsiteY180" fmla="*/ 27777 h 1509906"/>
                  <a:gd name="connsiteX181" fmla="*/ 484434 w 1034979"/>
                  <a:gd name="connsiteY181" fmla="*/ 22062 h 1509906"/>
                  <a:gd name="connsiteX182" fmla="*/ 478719 w 1034979"/>
                  <a:gd name="connsiteY182" fmla="*/ 10632 h 1509906"/>
                  <a:gd name="connsiteX183" fmla="*/ 473004 w 1034979"/>
                  <a:gd name="connsiteY183" fmla="*/ 6822 h 1509906"/>
                  <a:gd name="connsiteX184" fmla="*/ 469194 w 1034979"/>
                  <a:gd name="connsiteY184" fmla="*/ 1107 h 1509906"/>
                  <a:gd name="connsiteX185" fmla="*/ 429189 w 1034979"/>
                  <a:gd name="connsiteY185" fmla="*/ 4917 h 1509906"/>
                  <a:gd name="connsiteX186" fmla="*/ 421569 w 1034979"/>
                  <a:gd name="connsiteY186" fmla="*/ 16347 h 1509906"/>
                  <a:gd name="connsiteX187" fmla="*/ 417759 w 1034979"/>
                  <a:gd name="connsiteY187" fmla="*/ 22062 h 1509906"/>
                  <a:gd name="connsiteX188" fmla="*/ 419664 w 1034979"/>
                  <a:gd name="connsiteY188" fmla="*/ 54447 h 1509906"/>
                  <a:gd name="connsiteX189" fmla="*/ 423474 w 1034979"/>
                  <a:gd name="connsiteY189" fmla="*/ 65877 h 1509906"/>
                  <a:gd name="connsiteX190" fmla="*/ 425379 w 1034979"/>
                  <a:gd name="connsiteY190" fmla="*/ 71592 h 1509906"/>
                  <a:gd name="connsiteX191" fmla="*/ 425379 w 1034979"/>
                  <a:gd name="connsiteY191" fmla="*/ 77307 h 1509906"/>
                  <a:gd name="connsiteX192" fmla="*/ 429189 w 1034979"/>
                  <a:gd name="connsiteY192" fmla="*/ 231612 h 1509906"/>
                  <a:gd name="connsiteX193" fmla="*/ 440619 w 1034979"/>
                  <a:gd name="connsiteY193" fmla="*/ 414492 h 1509906"/>
                  <a:gd name="connsiteX194" fmla="*/ 435265 w 1034979"/>
                  <a:gd name="connsiteY194" fmla="*/ 711672 h 1509906"/>
                  <a:gd name="connsiteX195" fmla="*/ 435059 w 1034979"/>
                  <a:gd name="connsiteY195" fmla="*/ 792350 h 1509906"/>
                  <a:gd name="connsiteX196" fmla="*/ 430322 w 1034979"/>
                  <a:gd name="connsiteY196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59619 w 1034979"/>
                  <a:gd name="connsiteY20" fmla="*/ 867882 h 1509906"/>
                  <a:gd name="connsiteX21" fmla="*/ 53904 w 1034979"/>
                  <a:gd name="connsiteY21" fmla="*/ 871692 h 1509906"/>
                  <a:gd name="connsiteX22" fmla="*/ 46284 w 1034979"/>
                  <a:gd name="connsiteY22" fmla="*/ 888837 h 1509906"/>
                  <a:gd name="connsiteX23" fmla="*/ 50094 w 1034979"/>
                  <a:gd name="connsiteY23" fmla="*/ 926937 h 1509906"/>
                  <a:gd name="connsiteX24" fmla="*/ 53904 w 1034979"/>
                  <a:gd name="connsiteY24" fmla="*/ 932652 h 1509906"/>
                  <a:gd name="connsiteX25" fmla="*/ 59619 w 1034979"/>
                  <a:gd name="connsiteY25" fmla="*/ 936462 h 1509906"/>
                  <a:gd name="connsiteX26" fmla="*/ 63429 w 1034979"/>
                  <a:gd name="connsiteY26" fmla="*/ 942177 h 1509906"/>
                  <a:gd name="connsiteX27" fmla="*/ 80574 w 1034979"/>
                  <a:gd name="connsiteY27" fmla="*/ 951702 h 1509906"/>
                  <a:gd name="connsiteX28" fmla="*/ 166299 w 1034979"/>
                  <a:gd name="connsiteY28" fmla="*/ 972657 h 1509906"/>
                  <a:gd name="connsiteX29" fmla="*/ 191064 w 1034979"/>
                  <a:gd name="connsiteY29" fmla="*/ 978372 h 1509906"/>
                  <a:gd name="connsiteX30" fmla="*/ 208209 w 1034979"/>
                  <a:gd name="connsiteY30" fmla="*/ 984087 h 1509906"/>
                  <a:gd name="connsiteX31" fmla="*/ 213924 w 1034979"/>
                  <a:gd name="connsiteY31" fmla="*/ 985992 h 1509906"/>
                  <a:gd name="connsiteX32" fmla="*/ 229164 w 1034979"/>
                  <a:gd name="connsiteY32" fmla="*/ 989802 h 1509906"/>
                  <a:gd name="connsiteX33" fmla="*/ 248214 w 1034979"/>
                  <a:gd name="connsiteY33" fmla="*/ 995517 h 1509906"/>
                  <a:gd name="connsiteX34" fmla="*/ 253929 w 1034979"/>
                  <a:gd name="connsiteY34" fmla="*/ 999327 h 1509906"/>
                  <a:gd name="connsiteX35" fmla="*/ 267264 w 1034979"/>
                  <a:gd name="connsiteY35" fmla="*/ 1014567 h 1509906"/>
                  <a:gd name="connsiteX36" fmla="*/ 272979 w 1034979"/>
                  <a:gd name="connsiteY36" fmla="*/ 1033617 h 1509906"/>
                  <a:gd name="connsiteX37" fmla="*/ 274884 w 1034979"/>
                  <a:gd name="connsiteY37" fmla="*/ 1039332 h 1509906"/>
                  <a:gd name="connsiteX38" fmla="*/ 276789 w 1034979"/>
                  <a:gd name="connsiteY38" fmla="*/ 1045047 h 1509906"/>
                  <a:gd name="connsiteX39" fmla="*/ 278694 w 1034979"/>
                  <a:gd name="connsiteY39" fmla="*/ 1069812 h 1509906"/>
                  <a:gd name="connsiteX40" fmla="*/ 280599 w 1034979"/>
                  <a:gd name="connsiteY40" fmla="*/ 1075527 h 1509906"/>
                  <a:gd name="connsiteX41" fmla="*/ 278694 w 1034979"/>
                  <a:gd name="connsiteY41" fmla="*/ 1094577 h 1509906"/>
                  <a:gd name="connsiteX42" fmla="*/ 276789 w 1034979"/>
                  <a:gd name="connsiteY42" fmla="*/ 1104102 h 1509906"/>
                  <a:gd name="connsiteX43" fmla="*/ 263454 w 1034979"/>
                  <a:gd name="connsiteY43" fmla="*/ 1117437 h 1509906"/>
                  <a:gd name="connsiteX44" fmla="*/ 252024 w 1034979"/>
                  <a:gd name="connsiteY44" fmla="*/ 1125057 h 1509906"/>
                  <a:gd name="connsiteX45" fmla="*/ 240594 w 1034979"/>
                  <a:gd name="connsiteY45" fmla="*/ 1128867 h 1509906"/>
                  <a:gd name="connsiteX46" fmla="*/ 27234 w 1034979"/>
                  <a:gd name="connsiteY46" fmla="*/ 1147917 h 1509906"/>
                  <a:gd name="connsiteX47" fmla="*/ 15804 w 1034979"/>
                  <a:gd name="connsiteY47" fmla="*/ 1153632 h 1509906"/>
                  <a:gd name="connsiteX48" fmla="*/ 6279 w 1034979"/>
                  <a:gd name="connsiteY48" fmla="*/ 1163157 h 1509906"/>
                  <a:gd name="connsiteX49" fmla="*/ 4374 w 1034979"/>
                  <a:gd name="connsiteY49" fmla="*/ 1168872 h 1509906"/>
                  <a:gd name="connsiteX50" fmla="*/ 564 w 1034979"/>
                  <a:gd name="connsiteY50" fmla="*/ 1174587 h 1509906"/>
                  <a:gd name="connsiteX51" fmla="*/ 6279 w 1034979"/>
                  <a:gd name="connsiteY51" fmla="*/ 1206972 h 1509906"/>
                  <a:gd name="connsiteX52" fmla="*/ 11994 w 1034979"/>
                  <a:gd name="connsiteY52" fmla="*/ 1210782 h 1509906"/>
                  <a:gd name="connsiteX53" fmla="*/ 17709 w 1034979"/>
                  <a:gd name="connsiteY53" fmla="*/ 1212687 h 1509906"/>
                  <a:gd name="connsiteX54" fmla="*/ 145344 w 1034979"/>
                  <a:gd name="connsiteY54" fmla="*/ 1210782 h 1509906"/>
                  <a:gd name="connsiteX55" fmla="*/ 152964 w 1034979"/>
                  <a:gd name="connsiteY55" fmla="*/ 1208877 h 1509906"/>
                  <a:gd name="connsiteX56" fmla="*/ 303459 w 1034979"/>
                  <a:gd name="connsiteY56" fmla="*/ 1203162 h 1509906"/>
                  <a:gd name="connsiteX57" fmla="*/ 318699 w 1034979"/>
                  <a:gd name="connsiteY57" fmla="*/ 1210782 h 1509906"/>
                  <a:gd name="connsiteX58" fmla="*/ 330129 w 1034979"/>
                  <a:gd name="connsiteY58" fmla="*/ 1216497 h 1509906"/>
                  <a:gd name="connsiteX59" fmla="*/ 333939 w 1034979"/>
                  <a:gd name="connsiteY59" fmla="*/ 1222212 h 1509906"/>
                  <a:gd name="connsiteX60" fmla="*/ 339654 w 1034979"/>
                  <a:gd name="connsiteY60" fmla="*/ 1224117 h 1509906"/>
                  <a:gd name="connsiteX61" fmla="*/ 351084 w 1034979"/>
                  <a:gd name="connsiteY61" fmla="*/ 1231737 h 1509906"/>
                  <a:gd name="connsiteX62" fmla="*/ 356799 w 1034979"/>
                  <a:gd name="connsiteY62" fmla="*/ 1235547 h 1509906"/>
                  <a:gd name="connsiteX63" fmla="*/ 360609 w 1034979"/>
                  <a:gd name="connsiteY63" fmla="*/ 1241262 h 1509906"/>
                  <a:gd name="connsiteX64" fmla="*/ 366324 w 1034979"/>
                  <a:gd name="connsiteY64" fmla="*/ 1252692 h 1509906"/>
                  <a:gd name="connsiteX65" fmla="*/ 362514 w 1034979"/>
                  <a:gd name="connsiteY65" fmla="*/ 1279362 h 1509906"/>
                  <a:gd name="connsiteX66" fmla="*/ 358704 w 1034979"/>
                  <a:gd name="connsiteY66" fmla="*/ 1285077 h 1509906"/>
                  <a:gd name="connsiteX67" fmla="*/ 356799 w 1034979"/>
                  <a:gd name="connsiteY67" fmla="*/ 1290792 h 1509906"/>
                  <a:gd name="connsiteX68" fmla="*/ 352989 w 1034979"/>
                  <a:gd name="connsiteY68" fmla="*/ 1296507 h 1509906"/>
                  <a:gd name="connsiteX69" fmla="*/ 351084 w 1034979"/>
                  <a:gd name="connsiteY69" fmla="*/ 1302222 h 1509906"/>
                  <a:gd name="connsiteX70" fmla="*/ 347274 w 1034979"/>
                  <a:gd name="connsiteY70" fmla="*/ 1307937 h 1509906"/>
                  <a:gd name="connsiteX71" fmla="*/ 330129 w 1034979"/>
                  <a:gd name="connsiteY71" fmla="*/ 1374612 h 1509906"/>
                  <a:gd name="connsiteX72" fmla="*/ 328224 w 1034979"/>
                  <a:gd name="connsiteY72" fmla="*/ 1426047 h 1509906"/>
                  <a:gd name="connsiteX73" fmla="*/ 330129 w 1034979"/>
                  <a:gd name="connsiteY73" fmla="*/ 1450812 h 1509906"/>
                  <a:gd name="connsiteX74" fmla="*/ 332034 w 1034979"/>
                  <a:gd name="connsiteY74" fmla="*/ 1456527 h 1509906"/>
                  <a:gd name="connsiteX75" fmla="*/ 335844 w 1034979"/>
                  <a:gd name="connsiteY75" fmla="*/ 1460337 h 1509906"/>
                  <a:gd name="connsiteX76" fmla="*/ 364419 w 1034979"/>
                  <a:gd name="connsiteY76" fmla="*/ 1506057 h 1509906"/>
                  <a:gd name="connsiteX77" fmla="*/ 387279 w 1034979"/>
                  <a:gd name="connsiteY77" fmla="*/ 1507962 h 1509906"/>
                  <a:gd name="connsiteX78" fmla="*/ 392994 w 1034979"/>
                  <a:gd name="connsiteY78" fmla="*/ 1502247 h 1509906"/>
                  <a:gd name="connsiteX79" fmla="*/ 394899 w 1034979"/>
                  <a:gd name="connsiteY79" fmla="*/ 1490817 h 1509906"/>
                  <a:gd name="connsiteX80" fmla="*/ 396804 w 1034979"/>
                  <a:gd name="connsiteY80" fmla="*/ 1485102 h 1509906"/>
                  <a:gd name="connsiteX81" fmla="*/ 398709 w 1034979"/>
                  <a:gd name="connsiteY81" fmla="*/ 1467957 h 1509906"/>
                  <a:gd name="connsiteX82" fmla="*/ 400614 w 1034979"/>
                  <a:gd name="connsiteY82" fmla="*/ 1454622 h 1509906"/>
                  <a:gd name="connsiteX83" fmla="*/ 404424 w 1034979"/>
                  <a:gd name="connsiteY83" fmla="*/ 1397472 h 1509906"/>
                  <a:gd name="connsiteX84" fmla="*/ 410139 w 1034979"/>
                  <a:gd name="connsiteY84" fmla="*/ 1386042 h 1509906"/>
                  <a:gd name="connsiteX85" fmla="*/ 413949 w 1034979"/>
                  <a:gd name="connsiteY85" fmla="*/ 1372707 h 1509906"/>
                  <a:gd name="connsiteX86" fmla="*/ 415854 w 1034979"/>
                  <a:gd name="connsiteY86" fmla="*/ 1366992 h 1509906"/>
                  <a:gd name="connsiteX87" fmla="*/ 417759 w 1034979"/>
                  <a:gd name="connsiteY87" fmla="*/ 1353657 h 1509906"/>
                  <a:gd name="connsiteX88" fmla="*/ 421569 w 1034979"/>
                  <a:gd name="connsiteY88" fmla="*/ 1342227 h 1509906"/>
                  <a:gd name="connsiteX89" fmla="*/ 427284 w 1034979"/>
                  <a:gd name="connsiteY89" fmla="*/ 1328892 h 1509906"/>
                  <a:gd name="connsiteX90" fmla="*/ 467289 w 1034979"/>
                  <a:gd name="connsiteY90" fmla="*/ 1258407 h 1509906"/>
                  <a:gd name="connsiteX91" fmla="*/ 528455 w 1034979"/>
                  <a:gd name="connsiteY91" fmla="*/ 1245638 h 1509906"/>
                  <a:gd name="connsiteX92" fmla="*/ 573969 w 1034979"/>
                  <a:gd name="connsiteY92" fmla="*/ 1229832 h 1509906"/>
                  <a:gd name="connsiteX93" fmla="*/ 585399 w 1034979"/>
                  <a:gd name="connsiteY93" fmla="*/ 1226022 h 1509906"/>
                  <a:gd name="connsiteX94" fmla="*/ 720654 w 1034979"/>
                  <a:gd name="connsiteY94" fmla="*/ 1309842 h 1509906"/>
                  <a:gd name="connsiteX95" fmla="*/ 733989 w 1034979"/>
                  <a:gd name="connsiteY95" fmla="*/ 1319367 h 1509906"/>
                  <a:gd name="connsiteX96" fmla="*/ 743514 w 1034979"/>
                  <a:gd name="connsiteY96" fmla="*/ 1321272 h 1509906"/>
                  <a:gd name="connsiteX97" fmla="*/ 749229 w 1034979"/>
                  <a:gd name="connsiteY97" fmla="*/ 1323177 h 1509906"/>
                  <a:gd name="connsiteX98" fmla="*/ 762564 w 1034979"/>
                  <a:gd name="connsiteY98" fmla="*/ 1328892 h 1509906"/>
                  <a:gd name="connsiteX99" fmla="*/ 777804 w 1034979"/>
                  <a:gd name="connsiteY99" fmla="*/ 1326987 h 1509906"/>
                  <a:gd name="connsiteX100" fmla="*/ 789234 w 1034979"/>
                  <a:gd name="connsiteY100" fmla="*/ 1321272 h 1509906"/>
                  <a:gd name="connsiteX101" fmla="*/ 794949 w 1034979"/>
                  <a:gd name="connsiteY101" fmla="*/ 1319367 h 1509906"/>
                  <a:gd name="connsiteX102" fmla="*/ 802569 w 1034979"/>
                  <a:gd name="connsiteY102" fmla="*/ 1302222 h 1509906"/>
                  <a:gd name="connsiteX103" fmla="*/ 800664 w 1034979"/>
                  <a:gd name="connsiteY103" fmla="*/ 1277457 h 1509906"/>
                  <a:gd name="connsiteX104" fmla="*/ 798759 w 1034979"/>
                  <a:gd name="connsiteY104" fmla="*/ 1271742 h 1509906"/>
                  <a:gd name="connsiteX105" fmla="*/ 796854 w 1034979"/>
                  <a:gd name="connsiteY105" fmla="*/ 1264122 h 1509906"/>
                  <a:gd name="connsiteX106" fmla="*/ 783519 w 1034979"/>
                  <a:gd name="connsiteY106" fmla="*/ 1246977 h 1509906"/>
                  <a:gd name="connsiteX107" fmla="*/ 773994 w 1034979"/>
                  <a:gd name="connsiteY107" fmla="*/ 1241262 h 1509906"/>
                  <a:gd name="connsiteX108" fmla="*/ 648264 w 1034979"/>
                  <a:gd name="connsiteY108" fmla="*/ 1149822 h 1509906"/>
                  <a:gd name="connsiteX109" fmla="*/ 644454 w 1034979"/>
                  <a:gd name="connsiteY109" fmla="*/ 1132677 h 1509906"/>
                  <a:gd name="connsiteX110" fmla="*/ 646359 w 1034979"/>
                  <a:gd name="connsiteY110" fmla="*/ 1125057 h 1509906"/>
                  <a:gd name="connsiteX111" fmla="*/ 650169 w 1034979"/>
                  <a:gd name="connsiteY111" fmla="*/ 1107912 h 1509906"/>
                  <a:gd name="connsiteX112" fmla="*/ 653979 w 1034979"/>
                  <a:gd name="connsiteY112" fmla="*/ 1102197 h 1509906"/>
                  <a:gd name="connsiteX113" fmla="*/ 655884 w 1034979"/>
                  <a:gd name="connsiteY113" fmla="*/ 1096482 h 1509906"/>
                  <a:gd name="connsiteX114" fmla="*/ 661599 w 1034979"/>
                  <a:gd name="connsiteY114" fmla="*/ 1094577 h 1509906"/>
                  <a:gd name="connsiteX115" fmla="*/ 671124 w 1034979"/>
                  <a:gd name="connsiteY115" fmla="*/ 1083147 h 1509906"/>
                  <a:gd name="connsiteX116" fmla="*/ 724464 w 1034979"/>
                  <a:gd name="connsiteY116" fmla="*/ 1075527 h 1509906"/>
                  <a:gd name="connsiteX117" fmla="*/ 842574 w 1034979"/>
                  <a:gd name="connsiteY117" fmla="*/ 1077432 h 1509906"/>
                  <a:gd name="connsiteX118" fmla="*/ 871149 w 1034979"/>
                  <a:gd name="connsiteY118" fmla="*/ 1079337 h 1509906"/>
                  <a:gd name="connsiteX119" fmla="*/ 899724 w 1034979"/>
                  <a:gd name="connsiteY119" fmla="*/ 1085052 h 1509906"/>
                  <a:gd name="connsiteX120" fmla="*/ 922584 w 1034979"/>
                  <a:gd name="connsiteY120" fmla="*/ 1088862 h 1509906"/>
                  <a:gd name="connsiteX121" fmla="*/ 951159 w 1034979"/>
                  <a:gd name="connsiteY121" fmla="*/ 1094577 h 1509906"/>
                  <a:gd name="connsiteX122" fmla="*/ 956874 w 1034979"/>
                  <a:gd name="connsiteY122" fmla="*/ 1094577 h 1509906"/>
                  <a:gd name="connsiteX123" fmla="*/ 1002594 w 1034979"/>
                  <a:gd name="connsiteY123" fmla="*/ 1092672 h 1509906"/>
                  <a:gd name="connsiteX124" fmla="*/ 1031169 w 1034979"/>
                  <a:gd name="connsiteY124" fmla="*/ 1085052 h 1509906"/>
                  <a:gd name="connsiteX125" fmla="*/ 1034979 w 1034979"/>
                  <a:gd name="connsiteY125" fmla="*/ 1079337 h 1509906"/>
                  <a:gd name="connsiteX126" fmla="*/ 1033074 w 1034979"/>
                  <a:gd name="connsiteY126" fmla="*/ 1060287 h 1509906"/>
                  <a:gd name="connsiteX127" fmla="*/ 1027359 w 1034979"/>
                  <a:gd name="connsiteY127" fmla="*/ 1056477 h 1509906"/>
                  <a:gd name="connsiteX128" fmla="*/ 1012119 w 1034979"/>
                  <a:gd name="connsiteY128" fmla="*/ 1054572 h 1509906"/>
                  <a:gd name="connsiteX129" fmla="*/ 1006404 w 1034979"/>
                  <a:gd name="connsiteY129" fmla="*/ 1052667 h 1509906"/>
                  <a:gd name="connsiteX130" fmla="*/ 998784 w 1034979"/>
                  <a:gd name="connsiteY130" fmla="*/ 1050762 h 1509906"/>
                  <a:gd name="connsiteX131" fmla="*/ 987354 w 1034979"/>
                  <a:gd name="connsiteY131" fmla="*/ 1043142 h 1509906"/>
                  <a:gd name="connsiteX132" fmla="*/ 975924 w 1034979"/>
                  <a:gd name="connsiteY132" fmla="*/ 1039332 h 1509906"/>
                  <a:gd name="connsiteX133" fmla="*/ 970209 w 1034979"/>
                  <a:gd name="connsiteY133" fmla="*/ 1037427 h 1509906"/>
                  <a:gd name="connsiteX134" fmla="*/ 962589 w 1034979"/>
                  <a:gd name="connsiteY134" fmla="*/ 1035522 h 1509906"/>
                  <a:gd name="connsiteX135" fmla="*/ 956874 w 1034979"/>
                  <a:gd name="connsiteY135" fmla="*/ 1033617 h 1509906"/>
                  <a:gd name="connsiteX136" fmla="*/ 935919 w 1034979"/>
                  <a:gd name="connsiteY136" fmla="*/ 1027902 h 1509906"/>
                  <a:gd name="connsiteX137" fmla="*/ 930204 w 1034979"/>
                  <a:gd name="connsiteY137" fmla="*/ 1025997 h 1509906"/>
                  <a:gd name="connsiteX138" fmla="*/ 825429 w 1034979"/>
                  <a:gd name="connsiteY138" fmla="*/ 1027902 h 1509906"/>
                  <a:gd name="connsiteX139" fmla="*/ 819714 w 1034979"/>
                  <a:gd name="connsiteY139" fmla="*/ 1029807 h 1509906"/>
                  <a:gd name="connsiteX140" fmla="*/ 730179 w 1034979"/>
                  <a:gd name="connsiteY140" fmla="*/ 1031712 h 1509906"/>
                  <a:gd name="connsiteX141" fmla="*/ 716844 w 1034979"/>
                  <a:gd name="connsiteY141" fmla="*/ 1035522 h 1509906"/>
                  <a:gd name="connsiteX142" fmla="*/ 695889 w 1034979"/>
                  <a:gd name="connsiteY142" fmla="*/ 1037427 h 1509906"/>
                  <a:gd name="connsiteX143" fmla="*/ 669219 w 1034979"/>
                  <a:gd name="connsiteY143" fmla="*/ 1039332 h 1509906"/>
                  <a:gd name="connsiteX144" fmla="*/ 669219 w 1034979"/>
                  <a:gd name="connsiteY144" fmla="*/ 1039332 h 1509906"/>
                  <a:gd name="connsiteX145" fmla="*/ 646359 w 1034979"/>
                  <a:gd name="connsiteY145" fmla="*/ 1043142 h 1509906"/>
                  <a:gd name="connsiteX146" fmla="*/ 642549 w 1034979"/>
                  <a:gd name="connsiteY146" fmla="*/ 1031712 h 1509906"/>
                  <a:gd name="connsiteX147" fmla="*/ 640644 w 1034979"/>
                  <a:gd name="connsiteY147" fmla="*/ 1025997 h 1509906"/>
                  <a:gd name="connsiteX148" fmla="*/ 642549 w 1034979"/>
                  <a:gd name="connsiteY148" fmla="*/ 1008852 h 1509906"/>
                  <a:gd name="connsiteX149" fmla="*/ 644454 w 1034979"/>
                  <a:gd name="connsiteY149" fmla="*/ 1003137 h 1509906"/>
                  <a:gd name="connsiteX150" fmla="*/ 661599 w 1034979"/>
                  <a:gd name="connsiteY150" fmla="*/ 993612 h 1509906"/>
                  <a:gd name="connsiteX151" fmla="*/ 673029 w 1034979"/>
                  <a:gd name="connsiteY151" fmla="*/ 985992 h 1509906"/>
                  <a:gd name="connsiteX152" fmla="*/ 674934 w 1034979"/>
                  <a:gd name="connsiteY152" fmla="*/ 980277 h 1509906"/>
                  <a:gd name="connsiteX153" fmla="*/ 680649 w 1034979"/>
                  <a:gd name="connsiteY153" fmla="*/ 978372 h 1509906"/>
                  <a:gd name="connsiteX154" fmla="*/ 686364 w 1034979"/>
                  <a:gd name="connsiteY154" fmla="*/ 974562 h 1509906"/>
                  <a:gd name="connsiteX155" fmla="*/ 695889 w 1034979"/>
                  <a:gd name="connsiteY155" fmla="*/ 965037 h 1509906"/>
                  <a:gd name="connsiteX156" fmla="*/ 705414 w 1034979"/>
                  <a:gd name="connsiteY156" fmla="*/ 953607 h 1509906"/>
                  <a:gd name="connsiteX157" fmla="*/ 716844 w 1034979"/>
                  <a:gd name="connsiteY157" fmla="*/ 945987 h 1509906"/>
                  <a:gd name="connsiteX158" fmla="*/ 732084 w 1034979"/>
                  <a:gd name="connsiteY158" fmla="*/ 932652 h 1509906"/>
                  <a:gd name="connsiteX159" fmla="*/ 741609 w 1034979"/>
                  <a:gd name="connsiteY159" fmla="*/ 921222 h 1509906"/>
                  <a:gd name="connsiteX160" fmla="*/ 753039 w 1034979"/>
                  <a:gd name="connsiteY160" fmla="*/ 911697 h 1509906"/>
                  <a:gd name="connsiteX161" fmla="*/ 758754 w 1034979"/>
                  <a:gd name="connsiteY161" fmla="*/ 900267 h 1509906"/>
                  <a:gd name="connsiteX162" fmla="*/ 760659 w 1034979"/>
                  <a:gd name="connsiteY162" fmla="*/ 894552 h 1509906"/>
                  <a:gd name="connsiteX163" fmla="*/ 766374 w 1034979"/>
                  <a:gd name="connsiteY163" fmla="*/ 883122 h 1509906"/>
                  <a:gd name="connsiteX164" fmla="*/ 764469 w 1034979"/>
                  <a:gd name="connsiteY164" fmla="*/ 867882 h 1509906"/>
                  <a:gd name="connsiteX165" fmla="*/ 758754 w 1034979"/>
                  <a:gd name="connsiteY165" fmla="*/ 865977 h 1509906"/>
                  <a:gd name="connsiteX166" fmla="*/ 737799 w 1034979"/>
                  <a:gd name="connsiteY166" fmla="*/ 867882 h 1509906"/>
                  <a:gd name="connsiteX167" fmla="*/ 732084 w 1034979"/>
                  <a:gd name="connsiteY167" fmla="*/ 871692 h 1509906"/>
                  <a:gd name="connsiteX168" fmla="*/ 720654 w 1034979"/>
                  <a:gd name="connsiteY168" fmla="*/ 875502 h 1509906"/>
                  <a:gd name="connsiteX169" fmla="*/ 716844 w 1034979"/>
                  <a:gd name="connsiteY169" fmla="*/ 881217 h 1509906"/>
                  <a:gd name="connsiteX170" fmla="*/ 711129 w 1034979"/>
                  <a:gd name="connsiteY170" fmla="*/ 883122 h 1509906"/>
                  <a:gd name="connsiteX171" fmla="*/ 705414 w 1034979"/>
                  <a:gd name="connsiteY171" fmla="*/ 886932 h 1509906"/>
                  <a:gd name="connsiteX172" fmla="*/ 699699 w 1034979"/>
                  <a:gd name="connsiteY172" fmla="*/ 892647 h 1509906"/>
                  <a:gd name="connsiteX173" fmla="*/ 692079 w 1034979"/>
                  <a:gd name="connsiteY173" fmla="*/ 896457 h 1509906"/>
                  <a:gd name="connsiteX174" fmla="*/ 595181 w 1034979"/>
                  <a:gd name="connsiteY174" fmla="*/ 951135 h 1509906"/>
                  <a:gd name="connsiteX175" fmla="*/ 507294 w 1034979"/>
                  <a:gd name="connsiteY175" fmla="*/ 841212 h 1509906"/>
                  <a:gd name="connsiteX176" fmla="*/ 503484 w 1034979"/>
                  <a:gd name="connsiteY176" fmla="*/ 351627 h 1509906"/>
                  <a:gd name="connsiteX177" fmla="*/ 499674 w 1034979"/>
                  <a:gd name="connsiteY177" fmla="*/ 60162 h 1509906"/>
                  <a:gd name="connsiteX178" fmla="*/ 490149 w 1034979"/>
                  <a:gd name="connsiteY178" fmla="*/ 33492 h 1509906"/>
                  <a:gd name="connsiteX179" fmla="*/ 488244 w 1034979"/>
                  <a:gd name="connsiteY179" fmla="*/ 27777 h 1509906"/>
                  <a:gd name="connsiteX180" fmla="*/ 484434 w 1034979"/>
                  <a:gd name="connsiteY180" fmla="*/ 22062 h 1509906"/>
                  <a:gd name="connsiteX181" fmla="*/ 478719 w 1034979"/>
                  <a:gd name="connsiteY181" fmla="*/ 10632 h 1509906"/>
                  <a:gd name="connsiteX182" fmla="*/ 473004 w 1034979"/>
                  <a:gd name="connsiteY182" fmla="*/ 6822 h 1509906"/>
                  <a:gd name="connsiteX183" fmla="*/ 469194 w 1034979"/>
                  <a:gd name="connsiteY183" fmla="*/ 1107 h 1509906"/>
                  <a:gd name="connsiteX184" fmla="*/ 429189 w 1034979"/>
                  <a:gd name="connsiteY184" fmla="*/ 4917 h 1509906"/>
                  <a:gd name="connsiteX185" fmla="*/ 421569 w 1034979"/>
                  <a:gd name="connsiteY185" fmla="*/ 16347 h 1509906"/>
                  <a:gd name="connsiteX186" fmla="*/ 417759 w 1034979"/>
                  <a:gd name="connsiteY186" fmla="*/ 22062 h 1509906"/>
                  <a:gd name="connsiteX187" fmla="*/ 419664 w 1034979"/>
                  <a:gd name="connsiteY187" fmla="*/ 54447 h 1509906"/>
                  <a:gd name="connsiteX188" fmla="*/ 423474 w 1034979"/>
                  <a:gd name="connsiteY188" fmla="*/ 65877 h 1509906"/>
                  <a:gd name="connsiteX189" fmla="*/ 425379 w 1034979"/>
                  <a:gd name="connsiteY189" fmla="*/ 71592 h 1509906"/>
                  <a:gd name="connsiteX190" fmla="*/ 425379 w 1034979"/>
                  <a:gd name="connsiteY190" fmla="*/ 77307 h 1509906"/>
                  <a:gd name="connsiteX191" fmla="*/ 429189 w 1034979"/>
                  <a:gd name="connsiteY191" fmla="*/ 231612 h 1509906"/>
                  <a:gd name="connsiteX192" fmla="*/ 440619 w 1034979"/>
                  <a:gd name="connsiteY192" fmla="*/ 414492 h 1509906"/>
                  <a:gd name="connsiteX193" fmla="*/ 435265 w 1034979"/>
                  <a:gd name="connsiteY193" fmla="*/ 711672 h 1509906"/>
                  <a:gd name="connsiteX194" fmla="*/ 435059 w 1034979"/>
                  <a:gd name="connsiteY194" fmla="*/ 792350 h 1509906"/>
                  <a:gd name="connsiteX195" fmla="*/ 430322 w 1034979"/>
                  <a:gd name="connsiteY195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59619 w 1034979"/>
                  <a:gd name="connsiteY20" fmla="*/ 867882 h 1509906"/>
                  <a:gd name="connsiteX21" fmla="*/ 46284 w 1034979"/>
                  <a:gd name="connsiteY21" fmla="*/ 888837 h 1509906"/>
                  <a:gd name="connsiteX22" fmla="*/ 50094 w 1034979"/>
                  <a:gd name="connsiteY22" fmla="*/ 926937 h 1509906"/>
                  <a:gd name="connsiteX23" fmla="*/ 53904 w 1034979"/>
                  <a:gd name="connsiteY23" fmla="*/ 932652 h 1509906"/>
                  <a:gd name="connsiteX24" fmla="*/ 59619 w 1034979"/>
                  <a:gd name="connsiteY24" fmla="*/ 936462 h 1509906"/>
                  <a:gd name="connsiteX25" fmla="*/ 63429 w 1034979"/>
                  <a:gd name="connsiteY25" fmla="*/ 942177 h 1509906"/>
                  <a:gd name="connsiteX26" fmla="*/ 80574 w 1034979"/>
                  <a:gd name="connsiteY26" fmla="*/ 951702 h 1509906"/>
                  <a:gd name="connsiteX27" fmla="*/ 166299 w 1034979"/>
                  <a:gd name="connsiteY27" fmla="*/ 972657 h 1509906"/>
                  <a:gd name="connsiteX28" fmla="*/ 191064 w 1034979"/>
                  <a:gd name="connsiteY28" fmla="*/ 978372 h 1509906"/>
                  <a:gd name="connsiteX29" fmla="*/ 208209 w 1034979"/>
                  <a:gd name="connsiteY29" fmla="*/ 984087 h 1509906"/>
                  <a:gd name="connsiteX30" fmla="*/ 213924 w 1034979"/>
                  <a:gd name="connsiteY30" fmla="*/ 985992 h 1509906"/>
                  <a:gd name="connsiteX31" fmla="*/ 229164 w 1034979"/>
                  <a:gd name="connsiteY31" fmla="*/ 989802 h 1509906"/>
                  <a:gd name="connsiteX32" fmla="*/ 248214 w 1034979"/>
                  <a:gd name="connsiteY32" fmla="*/ 995517 h 1509906"/>
                  <a:gd name="connsiteX33" fmla="*/ 253929 w 1034979"/>
                  <a:gd name="connsiteY33" fmla="*/ 999327 h 1509906"/>
                  <a:gd name="connsiteX34" fmla="*/ 267264 w 1034979"/>
                  <a:gd name="connsiteY34" fmla="*/ 1014567 h 1509906"/>
                  <a:gd name="connsiteX35" fmla="*/ 272979 w 1034979"/>
                  <a:gd name="connsiteY35" fmla="*/ 1033617 h 1509906"/>
                  <a:gd name="connsiteX36" fmla="*/ 274884 w 1034979"/>
                  <a:gd name="connsiteY36" fmla="*/ 1039332 h 1509906"/>
                  <a:gd name="connsiteX37" fmla="*/ 276789 w 1034979"/>
                  <a:gd name="connsiteY37" fmla="*/ 1045047 h 1509906"/>
                  <a:gd name="connsiteX38" fmla="*/ 278694 w 1034979"/>
                  <a:gd name="connsiteY38" fmla="*/ 1069812 h 1509906"/>
                  <a:gd name="connsiteX39" fmla="*/ 280599 w 1034979"/>
                  <a:gd name="connsiteY39" fmla="*/ 1075527 h 1509906"/>
                  <a:gd name="connsiteX40" fmla="*/ 278694 w 1034979"/>
                  <a:gd name="connsiteY40" fmla="*/ 1094577 h 1509906"/>
                  <a:gd name="connsiteX41" fmla="*/ 276789 w 1034979"/>
                  <a:gd name="connsiteY41" fmla="*/ 1104102 h 1509906"/>
                  <a:gd name="connsiteX42" fmla="*/ 263454 w 1034979"/>
                  <a:gd name="connsiteY42" fmla="*/ 1117437 h 1509906"/>
                  <a:gd name="connsiteX43" fmla="*/ 252024 w 1034979"/>
                  <a:gd name="connsiteY43" fmla="*/ 1125057 h 1509906"/>
                  <a:gd name="connsiteX44" fmla="*/ 240594 w 1034979"/>
                  <a:gd name="connsiteY44" fmla="*/ 1128867 h 1509906"/>
                  <a:gd name="connsiteX45" fmla="*/ 27234 w 1034979"/>
                  <a:gd name="connsiteY45" fmla="*/ 1147917 h 1509906"/>
                  <a:gd name="connsiteX46" fmla="*/ 15804 w 1034979"/>
                  <a:gd name="connsiteY46" fmla="*/ 1153632 h 1509906"/>
                  <a:gd name="connsiteX47" fmla="*/ 6279 w 1034979"/>
                  <a:gd name="connsiteY47" fmla="*/ 1163157 h 1509906"/>
                  <a:gd name="connsiteX48" fmla="*/ 4374 w 1034979"/>
                  <a:gd name="connsiteY48" fmla="*/ 1168872 h 1509906"/>
                  <a:gd name="connsiteX49" fmla="*/ 564 w 1034979"/>
                  <a:gd name="connsiteY49" fmla="*/ 1174587 h 1509906"/>
                  <a:gd name="connsiteX50" fmla="*/ 6279 w 1034979"/>
                  <a:gd name="connsiteY50" fmla="*/ 1206972 h 1509906"/>
                  <a:gd name="connsiteX51" fmla="*/ 11994 w 1034979"/>
                  <a:gd name="connsiteY51" fmla="*/ 1210782 h 1509906"/>
                  <a:gd name="connsiteX52" fmla="*/ 17709 w 1034979"/>
                  <a:gd name="connsiteY52" fmla="*/ 1212687 h 1509906"/>
                  <a:gd name="connsiteX53" fmla="*/ 145344 w 1034979"/>
                  <a:gd name="connsiteY53" fmla="*/ 1210782 h 1509906"/>
                  <a:gd name="connsiteX54" fmla="*/ 152964 w 1034979"/>
                  <a:gd name="connsiteY54" fmla="*/ 1208877 h 1509906"/>
                  <a:gd name="connsiteX55" fmla="*/ 303459 w 1034979"/>
                  <a:gd name="connsiteY55" fmla="*/ 1203162 h 1509906"/>
                  <a:gd name="connsiteX56" fmla="*/ 318699 w 1034979"/>
                  <a:gd name="connsiteY56" fmla="*/ 1210782 h 1509906"/>
                  <a:gd name="connsiteX57" fmla="*/ 330129 w 1034979"/>
                  <a:gd name="connsiteY57" fmla="*/ 1216497 h 1509906"/>
                  <a:gd name="connsiteX58" fmla="*/ 333939 w 1034979"/>
                  <a:gd name="connsiteY58" fmla="*/ 1222212 h 1509906"/>
                  <a:gd name="connsiteX59" fmla="*/ 339654 w 1034979"/>
                  <a:gd name="connsiteY59" fmla="*/ 1224117 h 1509906"/>
                  <a:gd name="connsiteX60" fmla="*/ 351084 w 1034979"/>
                  <a:gd name="connsiteY60" fmla="*/ 1231737 h 1509906"/>
                  <a:gd name="connsiteX61" fmla="*/ 356799 w 1034979"/>
                  <a:gd name="connsiteY61" fmla="*/ 1235547 h 1509906"/>
                  <a:gd name="connsiteX62" fmla="*/ 360609 w 1034979"/>
                  <a:gd name="connsiteY62" fmla="*/ 1241262 h 1509906"/>
                  <a:gd name="connsiteX63" fmla="*/ 366324 w 1034979"/>
                  <a:gd name="connsiteY63" fmla="*/ 1252692 h 1509906"/>
                  <a:gd name="connsiteX64" fmla="*/ 362514 w 1034979"/>
                  <a:gd name="connsiteY64" fmla="*/ 1279362 h 1509906"/>
                  <a:gd name="connsiteX65" fmla="*/ 358704 w 1034979"/>
                  <a:gd name="connsiteY65" fmla="*/ 1285077 h 1509906"/>
                  <a:gd name="connsiteX66" fmla="*/ 356799 w 1034979"/>
                  <a:gd name="connsiteY66" fmla="*/ 1290792 h 1509906"/>
                  <a:gd name="connsiteX67" fmla="*/ 352989 w 1034979"/>
                  <a:gd name="connsiteY67" fmla="*/ 1296507 h 1509906"/>
                  <a:gd name="connsiteX68" fmla="*/ 351084 w 1034979"/>
                  <a:gd name="connsiteY68" fmla="*/ 1302222 h 1509906"/>
                  <a:gd name="connsiteX69" fmla="*/ 347274 w 1034979"/>
                  <a:gd name="connsiteY69" fmla="*/ 1307937 h 1509906"/>
                  <a:gd name="connsiteX70" fmla="*/ 330129 w 1034979"/>
                  <a:gd name="connsiteY70" fmla="*/ 1374612 h 1509906"/>
                  <a:gd name="connsiteX71" fmla="*/ 328224 w 1034979"/>
                  <a:gd name="connsiteY71" fmla="*/ 1426047 h 1509906"/>
                  <a:gd name="connsiteX72" fmla="*/ 330129 w 1034979"/>
                  <a:gd name="connsiteY72" fmla="*/ 1450812 h 1509906"/>
                  <a:gd name="connsiteX73" fmla="*/ 332034 w 1034979"/>
                  <a:gd name="connsiteY73" fmla="*/ 1456527 h 1509906"/>
                  <a:gd name="connsiteX74" fmla="*/ 335844 w 1034979"/>
                  <a:gd name="connsiteY74" fmla="*/ 1460337 h 1509906"/>
                  <a:gd name="connsiteX75" fmla="*/ 364419 w 1034979"/>
                  <a:gd name="connsiteY75" fmla="*/ 1506057 h 1509906"/>
                  <a:gd name="connsiteX76" fmla="*/ 387279 w 1034979"/>
                  <a:gd name="connsiteY76" fmla="*/ 1507962 h 1509906"/>
                  <a:gd name="connsiteX77" fmla="*/ 392994 w 1034979"/>
                  <a:gd name="connsiteY77" fmla="*/ 1502247 h 1509906"/>
                  <a:gd name="connsiteX78" fmla="*/ 394899 w 1034979"/>
                  <a:gd name="connsiteY78" fmla="*/ 1490817 h 1509906"/>
                  <a:gd name="connsiteX79" fmla="*/ 396804 w 1034979"/>
                  <a:gd name="connsiteY79" fmla="*/ 1485102 h 1509906"/>
                  <a:gd name="connsiteX80" fmla="*/ 398709 w 1034979"/>
                  <a:gd name="connsiteY80" fmla="*/ 1467957 h 1509906"/>
                  <a:gd name="connsiteX81" fmla="*/ 400614 w 1034979"/>
                  <a:gd name="connsiteY81" fmla="*/ 1454622 h 1509906"/>
                  <a:gd name="connsiteX82" fmla="*/ 404424 w 1034979"/>
                  <a:gd name="connsiteY82" fmla="*/ 1397472 h 1509906"/>
                  <a:gd name="connsiteX83" fmla="*/ 410139 w 1034979"/>
                  <a:gd name="connsiteY83" fmla="*/ 1386042 h 1509906"/>
                  <a:gd name="connsiteX84" fmla="*/ 413949 w 1034979"/>
                  <a:gd name="connsiteY84" fmla="*/ 1372707 h 1509906"/>
                  <a:gd name="connsiteX85" fmla="*/ 415854 w 1034979"/>
                  <a:gd name="connsiteY85" fmla="*/ 1366992 h 1509906"/>
                  <a:gd name="connsiteX86" fmla="*/ 417759 w 1034979"/>
                  <a:gd name="connsiteY86" fmla="*/ 1353657 h 1509906"/>
                  <a:gd name="connsiteX87" fmla="*/ 421569 w 1034979"/>
                  <a:gd name="connsiteY87" fmla="*/ 1342227 h 1509906"/>
                  <a:gd name="connsiteX88" fmla="*/ 427284 w 1034979"/>
                  <a:gd name="connsiteY88" fmla="*/ 1328892 h 1509906"/>
                  <a:gd name="connsiteX89" fmla="*/ 467289 w 1034979"/>
                  <a:gd name="connsiteY89" fmla="*/ 1258407 h 1509906"/>
                  <a:gd name="connsiteX90" fmla="*/ 528455 w 1034979"/>
                  <a:gd name="connsiteY90" fmla="*/ 1245638 h 1509906"/>
                  <a:gd name="connsiteX91" fmla="*/ 573969 w 1034979"/>
                  <a:gd name="connsiteY91" fmla="*/ 1229832 h 1509906"/>
                  <a:gd name="connsiteX92" fmla="*/ 585399 w 1034979"/>
                  <a:gd name="connsiteY92" fmla="*/ 1226022 h 1509906"/>
                  <a:gd name="connsiteX93" fmla="*/ 720654 w 1034979"/>
                  <a:gd name="connsiteY93" fmla="*/ 1309842 h 1509906"/>
                  <a:gd name="connsiteX94" fmla="*/ 733989 w 1034979"/>
                  <a:gd name="connsiteY94" fmla="*/ 1319367 h 1509906"/>
                  <a:gd name="connsiteX95" fmla="*/ 743514 w 1034979"/>
                  <a:gd name="connsiteY95" fmla="*/ 1321272 h 1509906"/>
                  <a:gd name="connsiteX96" fmla="*/ 749229 w 1034979"/>
                  <a:gd name="connsiteY96" fmla="*/ 1323177 h 1509906"/>
                  <a:gd name="connsiteX97" fmla="*/ 762564 w 1034979"/>
                  <a:gd name="connsiteY97" fmla="*/ 1328892 h 1509906"/>
                  <a:gd name="connsiteX98" fmla="*/ 777804 w 1034979"/>
                  <a:gd name="connsiteY98" fmla="*/ 1326987 h 1509906"/>
                  <a:gd name="connsiteX99" fmla="*/ 789234 w 1034979"/>
                  <a:gd name="connsiteY99" fmla="*/ 1321272 h 1509906"/>
                  <a:gd name="connsiteX100" fmla="*/ 794949 w 1034979"/>
                  <a:gd name="connsiteY100" fmla="*/ 1319367 h 1509906"/>
                  <a:gd name="connsiteX101" fmla="*/ 802569 w 1034979"/>
                  <a:gd name="connsiteY101" fmla="*/ 1302222 h 1509906"/>
                  <a:gd name="connsiteX102" fmla="*/ 800664 w 1034979"/>
                  <a:gd name="connsiteY102" fmla="*/ 1277457 h 1509906"/>
                  <a:gd name="connsiteX103" fmla="*/ 798759 w 1034979"/>
                  <a:gd name="connsiteY103" fmla="*/ 1271742 h 1509906"/>
                  <a:gd name="connsiteX104" fmla="*/ 796854 w 1034979"/>
                  <a:gd name="connsiteY104" fmla="*/ 1264122 h 1509906"/>
                  <a:gd name="connsiteX105" fmla="*/ 783519 w 1034979"/>
                  <a:gd name="connsiteY105" fmla="*/ 1246977 h 1509906"/>
                  <a:gd name="connsiteX106" fmla="*/ 773994 w 1034979"/>
                  <a:gd name="connsiteY106" fmla="*/ 1241262 h 1509906"/>
                  <a:gd name="connsiteX107" fmla="*/ 648264 w 1034979"/>
                  <a:gd name="connsiteY107" fmla="*/ 1149822 h 1509906"/>
                  <a:gd name="connsiteX108" fmla="*/ 644454 w 1034979"/>
                  <a:gd name="connsiteY108" fmla="*/ 1132677 h 1509906"/>
                  <a:gd name="connsiteX109" fmla="*/ 646359 w 1034979"/>
                  <a:gd name="connsiteY109" fmla="*/ 1125057 h 1509906"/>
                  <a:gd name="connsiteX110" fmla="*/ 650169 w 1034979"/>
                  <a:gd name="connsiteY110" fmla="*/ 1107912 h 1509906"/>
                  <a:gd name="connsiteX111" fmla="*/ 653979 w 1034979"/>
                  <a:gd name="connsiteY111" fmla="*/ 1102197 h 1509906"/>
                  <a:gd name="connsiteX112" fmla="*/ 655884 w 1034979"/>
                  <a:gd name="connsiteY112" fmla="*/ 1096482 h 1509906"/>
                  <a:gd name="connsiteX113" fmla="*/ 661599 w 1034979"/>
                  <a:gd name="connsiteY113" fmla="*/ 1094577 h 1509906"/>
                  <a:gd name="connsiteX114" fmla="*/ 671124 w 1034979"/>
                  <a:gd name="connsiteY114" fmla="*/ 1083147 h 1509906"/>
                  <a:gd name="connsiteX115" fmla="*/ 724464 w 1034979"/>
                  <a:gd name="connsiteY115" fmla="*/ 1075527 h 1509906"/>
                  <a:gd name="connsiteX116" fmla="*/ 842574 w 1034979"/>
                  <a:gd name="connsiteY116" fmla="*/ 1077432 h 1509906"/>
                  <a:gd name="connsiteX117" fmla="*/ 871149 w 1034979"/>
                  <a:gd name="connsiteY117" fmla="*/ 1079337 h 1509906"/>
                  <a:gd name="connsiteX118" fmla="*/ 899724 w 1034979"/>
                  <a:gd name="connsiteY118" fmla="*/ 1085052 h 1509906"/>
                  <a:gd name="connsiteX119" fmla="*/ 922584 w 1034979"/>
                  <a:gd name="connsiteY119" fmla="*/ 1088862 h 1509906"/>
                  <a:gd name="connsiteX120" fmla="*/ 951159 w 1034979"/>
                  <a:gd name="connsiteY120" fmla="*/ 1094577 h 1509906"/>
                  <a:gd name="connsiteX121" fmla="*/ 956874 w 1034979"/>
                  <a:gd name="connsiteY121" fmla="*/ 1094577 h 1509906"/>
                  <a:gd name="connsiteX122" fmla="*/ 1002594 w 1034979"/>
                  <a:gd name="connsiteY122" fmla="*/ 1092672 h 1509906"/>
                  <a:gd name="connsiteX123" fmla="*/ 1031169 w 1034979"/>
                  <a:gd name="connsiteY123" fmla="*/ 1085052 h 1509906"/>
                  <a:gd name="connsiteX124" fmla="*/ 1034979 w 1034979"/>
                  <a:gd name="connsiteY124" fmla="*/ 1079337 h 1509906"/>
                  <a:gd name="connsiteX125" fmla="*/ 1033074 w 1034979"/>
                  <a:gd name="connsiteY125" fmla="*/ 1060287 h 1509906"/>
                  <a:gd name="connsiteX126" fmla="*/ 1027359 w 1034979"/>
                  <a:gd name="connsiteY126" fmla="*/ 1056477 h 1509906"/>
                  <a:gd name="connsiteX127" fmla="*/ 1012119 w 1034979"/>
                  <a:gd name="connsiteY127" fmla="*/ 1054572 h 1509906"/>
                  <a:gd name="connsiteX128" fmla="*/ 1006404 w 1034979"/>
                  <a:gd name="connsiteY128" fmla="*/ 1052667 h 1509906"/>
                  <a:gd name="connsiteX129" fmla="*/ 998784 w 1034979"/>
                  <a:gd name="connsiteY129" fmla="*/ 1050762 h 1509906"/>
                  <a:gd name="connsiteX130" fmla="*/ 987354 w 1034979"/>
                  <a:gd name="connsiteY130" fmla="*/ 1043142 h 1509906"/>
                  <a:gd name="connsiteX131" fmla="*/ 975924 w 1034979"/>
                  <a:gd name="connsiteY131" fmla="*/ 1039332 h 1509906"/>
                  <a:gd name="connsiteX132" fmla="*/ 970209 w 1034979"/>
                  <a:gd name="connsiteY132" fmla="*/ 1037427 h 1509906"/>
                  <a:gd name="connsiteX133" fmla="*/ 962589 w 1034979"/>
                  <a:gd name="connsiteY133" fmla="*/ 1035522 h 1509906"/>
                  <a:gd name="connsiteX134" fmla="*/ 956874 w 1034979"/>
                  <a:gd name="connsiteY134" fmla="*/ 1033617 h 1509906"/>
                  <a:gd name="connsiteX135" fmla="*/ 935919 w 1034979"/>
                  <a:gd name="connsiteY135" fmla="*/ 1027902 h 1509906"/>
                  <a:gd name="connsiteX136" fmla="*/ 930204 w 1034979"/>
                  <a:gd name="connsiteY136" fmla="*/ 1025997 h 1509906"/>
                  <a:gd name="connsiteX137" fmla="*/ 825429 w 1034979"/>
                  <a:gd name="connsiteY137" fmla="*/ 1027902 h 1509906"/>
                  <a:gd name="connsiteX138" fmla="*/ 819714 w 1034979"/>
                  <a:gd name="connsiteY138" fmla="*/ 1029807 h 1509906"/>
                  <a:gd name="connsiteX139" fmla="*/ 730179 w 1034979"/>
                  <a:gd name="connsiteY139" fmla="*/ 1031712 h 1509906"/>
                  <a:gd name="connsiteX140" fmla="*/ 716844 w 1034979"/>
                  <a:gd name="connsiteY140" fmla="*/ 1035522 h 1509906"/>
                  <a:gd name="connsiteX141" fmla="*/ 695889 w 1034979"/>
                  <a:gd name="connsiteY141" fmla="*/ 1037427 h 1509906"/>
                  <a:gd name="connsiteX142" fmla="*/ 669219 w 1034979"/>
                  <a:gd name="connsiteY142" fmla="*/ 1039332 h 1509906"/>
                  <a:gd name="connsiteX143" fmla="*/ 669219 w 1034979"/>
                  <a:gd name="connsiteY143" fmla="*/ 1039332 h 1509906"/>
                  <a:gd name="connsiteX144" fmla="*/ 646359 w 1034979"/>
                  <a:gd name="connsiteY144" fmla="*/ 1043142 h 1509906"/>
                  <a:gd name="connsiteX145" fmla="*/ 642549 w 1034979"/>
                  <a:gd name="connsiteY145" fmla="*/ 1031712 h 1509906"/>
                  <a:gd name="connsiteX146" fmla="*/ 640644 w 1034979"/>
                  <a:gd name="connsiteY146" fmla="*/ 1025997 h 1509906"/>
                  <a:gd name="connsiteX147" fmla="*/ 642549 w 1034979"/>
                  <a:gd name="connsiteY147" fmla="*/ 1008852 h 1509906"/>
                  <a:gd name="connsiteX148" fmla="*/ 644454 w 1034979"/>
                  <a:gd name="connsiteY148" fmla="*/ 1003137 h 1509906"/>
                  <a:gd name="connsiteX149" fmla="*/ 661599 w 1034979"/>
                  <a:gd name="connsiteY149" fmla="*/ 993612 h 1509906"/>
                  <a:gd name="connsiteX150" fmla="*/ 673029 w 1034979"/>
                  <a:gd name="connsiteY150" fmla="*/ 985992 h 1509906"/>
                  <a:gd name="connsiteX151" fmla="*/ 674934 w 1034979"/>
                  <a:gd name="connsiteY151" fmla="*/ 980277 h 1509906"/>
                  <a:gd name="connsiteX152" fmla="*/ 680649 w 1034979"/>
                  <a:gd name="connsiteY152" fmla="*/ 978372 h 1509906"/>
                  <a:gd name="connsiteX153" fmla="*/ 686364 w 1034979"/>
                  <a:gd name="connsiteY153" fmla="*/ 974562 h 1509906"/>
                  <a:gd name="connsiteX154" fmla="*/ 695889 w 1034979"/>
                  <a:gd name="connsiteY154" fmla="*/ 965037 h 1509906"/>
                  <a:gd name="connsiteX155" fmla="*/ 705414 w 1034979"/>
                  <a:gd name="connsiteY155" fmla="*/ 953607 h 1509906"/>
                  <a:gd name="connsiteX156" fmla="*/ 716844 w 1034979"/>
                  <a:gd name="connsiteY156" fmla="*/ 945987 h 1509906"/>
                  <a:gd name="connsiteX157" fmla="*/ 732084 w 1034979"/>
                  <a:gd name="connsiteY157" fmla="*/ 932652 h 1509906"/>
                  <a:gd name="connsiteX158" fmla="*/ 741609 w 1034979"/>
                  <a:gd name="connsiteY158" fmla="*/ 921222 h 1509906"/>
                  <a:gd name="connsiteX159" fmla="*/ 753039 w 1034979"/>
                  <a:gd name="connsiteY159" fmla="*/ 911697 h 1509906"/>
                  <a:gd name="connsiteX160" fmla="*/ 758754 w 1034979"/>
                  <a:gd name="connsiteY160" fmla="*/ 900267 h 1509906"/>
                  <a:gd name="connsiteX161" fmla="*/ 760659 w 1034979"/>
                  <a:gd name="connsiteY161" fmla="*/ 894552 h 1509906"/>
                  <a:gd name="connsiteX162" fmla="*/ 766374 w 1034979"/>
                  <a:gd name="connsiteY162" fmla="*/ 883122 h 1509906"/>
                  <a:gd name="connsiteX163" fmla="*/ 764469 w 1034979"/>
                  <a:gd name="connsiteY163" fmla="*/ 867882 h 1509906"/>
                  <a:gd name="connsiteX164" fmla="*/ 758754 w 1034979"/>
                  <a:gd name="connsiteY164" fmla="*/ 865977 h 1509906"/>
                  <a:gd name="connsiteX165" fmla="*/ 737799 w 1034979"/>
                  <a:gd name="connsiteY165" fmla="*/ 867882 h 1509906"/>
                  <a:gd name="connsiteX166" fmla="*/ 732084 w 1034979"/>
                  <a:gd name="connsiteY166" fmla="*/ 871692 h 1509906"/>
                  <a:gd name="connsiteX167" fmla="*/ 720654 w 1034979"/>
                  <a:gd name="connsiteY167" fmla="*/ 875502 h 1509906"/>
                  <a:gd name="connsiteX168" fmla="*/ 716844 w 1034979"/>
                  <a:gd name="connsiteY168" fmla="*/ 881217 h 1509906"/>
                  <a:gd name="connsiteX169" fmla="*/ 711129 w 1034979"/>
                  <a:gd name="connsiteY169" fmla="*/ 883122 h 1509906"/>
                  <a:gd name="connsiteX170" fmla="*/ 705414 w 1034979"/>
                  <a:gd name="connsiteY170" fmla="*/ 886932 h 1509906"/>
                  <a:gd name="connsiteX171" fmla="*/ 699699 w 1034979"/>
                  <a:gd name="connsiteY171" fmla="*/ 892647 h 1509906"/>
                  <a:gd name="connsiteX172" fmla="*/ 692079 w 1034979"/>
                  <a:gd name="connsiteY172" fmla="*/ 896457 h 1509906"/>
                  <a:gd name="connsiteX173" fmla="*/ 595181 w 1034979"/>
                  <a:gd name="connsiteY173" fmla="*/ 951135 h 1509906"/>
                  <a:gd name="connsiteX174" fmla="*/ 507294 w 1034979"/>
                  <a:gd name="connsiteY174" fmla="*/ 841212 h 1509906"/>
                  <a:gd name="connsiteX175" fmla="*/ 503484 w 1034979"/>
                  <a:gd name="connsiteY175" fmla="*/ 351627 h 1509906"/>
                  <a:gd name="connsiteX176" fmla="*/ 499674 w 1034979"/>
                  <a:gd name="connsiteY176" fmla="*/ 60162 h 1509906"/>
                  <a:gd name="connsiteX177" fmla="*/ 490149 w 1034979"/>
                  <a:gd name="connsiteY177" fmla="*/ 33492 h 1509906"/>
                  <a:gd name="connsiteX178" fmla="*/ 488244 w 1034979"/>
                  <a:gd name="connsiteY178" fmla="*/ 27777 h 1509906"/>
                  <a:gd name="connsiteX179" fmla="*/ 484434 w 1034979"/>
                  <a:gd name="connsiteY179" fmla="*/ 22062 h 1509906"/>
                  <a:gd name="connsiteX180" fmla="*/ 478719 w 1034979"/>
                  <a:gd name="connsiteY180" fmla="*/ 10632 h 1509906"/>
                  <a:gd name="connsiteX181" fmla="*/ 473004 w 1034979"/>
                  <a:gd name="connsiteY181" fmla="*/ 6822 h 1509906"/>
                  <a:gd name="connsiteX182" fmla="*/ 469194 w 1034979"/>
                  <a:gd name="connsiteY182" fmla="*/ 1107 h 1509906"/>
                  <a:gd name="connsiteX183" fmla="*/ 429189 w 1034979"/>
                  <a:gd name="connsiteY183" fmla="*/ 4917 h 1509906"/>
                  <a:gd name="connsiteX184" fmla="*/ 421569 w 1034979"/>
                  <a:gd name="connsiteY184" fmla="*/ 16347 h 1509906"/>
                  <a:gd name="connsiteX185" fmla="*/ 417759 w 1034979"/>
                  <a:gd name="connsiteY185" fmla="*/ 22062 h 1509906"/>
                  <a:gd name="connsiteX186" fmla="*/ 419664 w 1034979"/>
                  <a:gd name="connsiteY186" fmla="*/ 54447 h 1509906"/>
                  <a:gd name="connsiteX187" fmla="*/ 423474 w 1034979"/>
                  <a:gd name="connsiteY187" fmla="*/ 65877 h 1509906"/>
                  <a:gd name="connsiteX188" fmla="*/ 425379 w 1034979"/>
                  <a:gd name="connsiteY188" fmla="*/ 71592 h 1509906"/>
                  <a:gd name="connsiteX189" fmla="*/ 425379 w 1034979"/>
                  <a:gd name="connsiteY189" fmla="*/ 77307 h 1509906"/>
                  <a:gd name="connsiteX190" fmla="*/ 429189 w 1034979"/>
                  <a:gd name="connsiteY190" fmla="*/ 231612 h 1509906"/>
                  <a:gd name="connsiteX191" fmla="*/ 440619 w 1034979"/>
                  <a:gd name="connsiteY191" fmla="*/ 414492 h 1509906"/>
                  <a:gd name="connsiteX192" fmla="*/ 435265 w 1034979"/>
                  <a:gd name="connsiteY192" fmla="*/ 711672 h 1509906"/>
                  <a:gd name="connsiteX193" fmla="*/ 435059 w 1034979"/>
                  <a:gd name="connsiteY193" fmla="*/ 792350 h 1509906"/>
                  <a:gd name="connsiteX194" fmla="*/ 430322 w 1034979"/>
                  <a:gd name="connsiteY194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111054 w 1034979"/>
                  <a:gd name="connsiteY19" fmla="*/ 890742 h 1509906"/>
                  <a:gd name="connsiteX20" fmla="*/ 59619 w 1034979"/>
                  <a:gd name="connsiteY20" fmla="*/ 867882 h 1509906"/>
                  <a:gd name="connsiteX21" fmla="*/ 46284 w 1034979"/>
                  <a:gd name="connsiteY21" fmla="*/ 888837 h 1509906"/>
                  <a:gd name="connsiteX22" fmla="*/ 50094 w 1034979"/>
                  <a:gd name="connsiteY22" fmla="*/ 926937 h 1509906"/>
                  <a:gd name="connsiteX23" fmla="*/ 53904 w 1034979"/>
                  <a:gd name="connsiteY23" fmla="*/ 932652 h 1509906"/>
                  <a:gd name="connsiteX24" fmla="*/ 59619 w 1034979"/>
                  <a:gd name="connsiteY24" fmla="*/ 936462 h 1509906"/>
                  <a:gd name="connsiteX25" fmla="*/ 63429 w 1034979"/>
                  <a:gd name="connsiteY25" fmla="*/ 942177 h 1509906"/>
                  <a:gd name="connsiteX26" fmla="*/ 80574 w 1034979"/>
                  <a:gd name="connsiteY26" fmla="*/ 951702 h 1509906"/>
                  <a:gd name="connsiteX27" fmla="*/ 166299 w 1034979"/>
                  <a:gd name="connsiteY27" fmla="*/ 972657 h 1509906"/>
                  <a:gd name="connsiteX28" fmla="*/ 191064 w 1034979"/>
                  <a:gd name="connsiteY28" fmla="*/ 978372 h 1509906"/>
                  <a:gd name="connsiteX29" fmla="*/ 208209 w 1034979"/>
                  <a:gd name="connsiteY29" fmla="*/ 984087 h 1509906"/>
                  <a:gd name="connsiteX30" fmla="*/ 213924 w 1034979"/>
                  <a:gd name="connsiteY30" fmla="*/ 985992 h 1509906"/>
                  <a:gd name="connsiteX31" fmla="*/ 229164 w 1034979"/>
                  <a:gd name="connsiteY31" fmla="*/ 989802 h 1509906"/>
                  <a:gd name="connsiteX32" fmla="*/ 248214 w 1034979"/>
                  <a:gd name="connsiteY32" fmla="*/ 995517 h 1509906"/>
                  <a:gd name="connsiteX33" fmla="*/ 253929 w 1034979"/>
                  <a:gd name="connsiteY33" fmla="*/ 999327 h 1509906"/>
                  <a:gd name="connsiteX34" fmla="*/ 267264 w 1034979"/>
                  <a:gd name="connsiteY34" fmla="*/ 1014567 h 1509906"/>
                  <a:gd name="connsiteX35" fmla="*/ 272979 w 1034979"/>
                  <a:gd name="connsiteY35" fmla="*/ 1033617 h 1509906"/>
                  <a:gd name="connsiteX36" fmla="*/ 274884 w 1034979"/>
                  <a:gd name="connsiteY36" fmla="*/ 1039332 h 1509906"/>
                  <a:gd name="connsiteX37" fmla="*/ 276789 w 1034979"/>
                  <a:gd name="connsiteY37" fmla="*/ 1045047 h 1509906"/>
                  <a:gd name="connsiteX38" fmla="*/ 278694 w 1034979"/>
                  <a:gd name="connsiteY38" fmla="*/ 1069812 h 1509906"/>
                  <a:gd name="connsiteX39" fmla="*/ 280599 w 1034979"/>
                  <a:gd name="connsiteY39" fmla="*/ 1075527 h 1509906"/>
                  <a:gd name="connsiteX40" fmla="*/ 278694 w 1034979"/>
                  <a:gd name="connsiteY40" fmla="*/ 1094577 h 1509906"/>
                  <a:gd name="connsiteX41" fmla="*/ 276789 w 1034979"/>
                  <a:gd name="connsiteY41" fmla="*/ 1104102 h 1509906"/>
                  <a:gd name="connsiteX42" fmla="*/ 263454 w 1034979"/>
                  <a:gd name="connsiteY42" fmla="*/ 1117437 h 1509906"/>
                  <a:gd name="connsiteX43" fmla="*/ 252024 w 1034979"/>
                  <a:gd name="connsiteY43" fmla="*/ 1125057 h 1509906"/>
                  <a:gd name="connsiteX44" fmla="*/ 240594 w 1034979"/>
                  <a:gd name="connsiteY44" fmla="*/ 1128867 h 1509906"/>
                  <a:gd name="connsiteX45" fmla="*/ 27234 w 1034979"/>
                  <a:gd name="connsiteY45" fmla="*/ 1147917 h 1509906"/>
                  <a:gd name="connsiteX46" fmla="*/ 15804 w 1034979"/>
                  <a:gd name="connsiteY46" fmla="*/ 1153632 h 1509906"/>
                  <a:gd name="connsiteX47" fmla="*/ 6279 w 1034979"/>
                  <a:gd name="connsiteY47" fmla="*/ 1163157 h 1509906"/>
                  <a:gd name="connsiteX48" fmla="*/ 4374 w 1034979"/>
                  <a:gd name="connsiteY48" fmla="*/ 1168872 h 1509906"/>
                  <a:gd name="connsiteX49" fmla="*/ 564 w 1034979"/>
                  <a:gd name="connsiteY49" fmla="*/ 1174587 h 1509906"/>
                  <a:gd name="connsiteX50" fmla="*/ 6279 w 1034979"/>
                  <a:gd name="connsiteY50" fmla="*/ 1206972 h 1509906"/>
                  <a:gd name="connsiteX51" fmla="*/ 11994 w 1034979"/>
                  <a:gd name="connsiteY51" fmla="*/ 1210782 h 1509906"/>
                  <a:gd name="connsiteX52" fmla="*/ 17709 w 1034979"/>
                  <a:gd name="connsiteY52" fmla="*/ 1212687 h 1509906"/>
                  <a:gd name="connsiteX53" fmla="*/ 145344 w 1034979"/>
                  <a:gd name="connsiteY53" fmla="*/ 1210782 h 1509906"/>
                  <a:gd name="connsiteX54" fmla="*/ 152964 w 1034979"/>
                  <a:gd name="connsiteY54" fmla="*/ 1208877 h 1509906"/>
                  <a:gd name="connsiteX55" fmla="*/ 303459 w 1034979"/>
                  <a:gd name="connsiteY55" fmla="*/ 1203162 h 1509906"/>
                  <a:gd name="connsiteX56" fmla="*/ 318699 w 1034979"/>
                  <a:gd name="connsiteY56" fmla="*/ 1210782 h 1509906"/>
                  <a:gd name="connsiteX57" fmla="*/ 330129 w 1034979"/>
                  <a:gd name="connsiteY57" fmla="*/ 1216497 h 1509906"/>
                  <a:gd name="connsiteX58" fmla="*/ 333939 w 1034979"/>
                  <a:gd name="connsiteY58" fmla="*/ 1222212 h 1509906"/>
                  <a:gd name="connsiteX59" fmla="*/ 339654 w 1034979"/>
                  <a:gd name="connsiteY59" fmla="*/ 1224117 h 1509906"/>
                  <a:gd name="connsiteX60" fmla="*/ 351084 w 1034979"/>
                  <a:gd name="connsiteY60" fmla="*/ 1231737 h 1509906"/>
                  <a:gd name="connsiteX61" fmla="*/ 356799 w 1034979"/>
                  <a:gd name="connsiteY61" fmla="*/ 1235547 h 1509906"/>
                  <a:gd name="connsiteX62" fmla="*/ 360609 w 1034979"/>
                  <a:gd name="connsiteY62" fmla="*/ 1241262 h 1509906"/>
                  <a:gd name="connsiteX63" fmla="*/ 366324 w 1034979"/>
                  <a:gd name="connsiteY63" fmla="*/ 1252692 h 1509906"/>
                  <a:gd name="connsiteX64" fmla="*/ 362514 w 1034979"/>
                  <a:gd name="connsiteY64" fmla="*/ 1279362 h 1509906"/>
                  <a:gd name="connsiteX65" fmla="*/ 358704 w 1034979"/>
                  <a:gd name="connsiteY65" fmla="*/ 1285077 h 1509906"/>
                  <a:gd name="connsiteX66" fmla="*/ 356799 w 1034979"/>
                  <a:gd name="connsiteY66" fmla="*/ 1290792 h 1509906"/>
                  <a:gd name="connsiteX67" fmla="*/ 352989 w 1034979"/>
                  <a:gd name="connsiteY67" fmla="*/ 1296507 h 1509906"/>
                  <a:gd name="connsiteX68" fmla="*/ 351084 w 1034979"/>
                  <a:gd name="connsiteY68" fmla="*/ 1302222 h 1509906"/>
                  <a:gd name="connsiteX69" fmla="*/ 347274 w 1034979"/>
                  <a:gd name="connsiteY69" fmla="*/ 1307937 h 1509906"/>
                  <a:gd name="connsiteX70" fmla="*/ 330129 w 1034979"/>
                  <a:gd name="connsiteY70" fmla="*/ 1374612 h 1509906"/>
                  <a:gd name="connsiteX71" fmla="*/ 328224 w 1034979"/>
                  <a:gd name="connsiteY71" fmla="*/ 1426047 h 1509906"/>
                  <a:gd name="connsiteX72" fmla="*/ 330129 w 1034979"/>
                  <a:gd name="connsiteY72" fmla="*/ 1450812 h 1509906"/>
                  <a:gd name="connsiteX73" fmla="*/ 332034 w 1034979"/>
                  <a:gd name="connsiteY73" fmla="*/ 1456527 h 1509906"/>
                  <a:gd name="connsiteX74" fmla="*/ 335844 w 1034979"/>
                  <a:gd name="connsiteY74" fmla="*/ 1460337 h 1509906"/>
                  <a:gd name="connsiteX75" fmla="*/ 364419 w 1034979"/>
                  <a:gd name="connsiteY75" fmla="*/ 1506057 h 1509906"/>
                  <a:gd name="connsiteX76" fmla="*/ 387279 w 1034979"/>
                  <a:gd name="connsiteY76" fmla="*/ 1507962 h 1509906"/>
                  <a:gd name="connsiteX77" fmla="*/ 392994 w 1034979"/>
                  <a:gd name="connsiteY77" fmla="*/ 1502247 h 1509906"/>
                  <a:gd name="connsiteX78" fmla="*/ 394899 w 1034979"/>
                  <a:gd name="connsiteY78" fmla="*/ 1490817 h 1509906"/>
                  <a:gd name="connsiteX79" fmla="*/ 396804 w 1034979"/>
                  <a:gd name="connsiteY79" fmla="*/ 1485102 h 1509906"/>
                  <a:gd name="connsiteX80" fmla="*/ 398709 w 1034979"/>
                  <a:gd name="connsiteY80" fmla="*/ 1467957 h 1509906"/>
                  <a:gd name="connsiteX81" fmla="*/ 400614 w 1034979"/>
                  <a:gd name="connsiteY81" fmla="*/ 1454622 h 1509906"/>
                  <a:gd name="connsiteX82" fmla="*/ 404424 w 1034979"/>
                  <a:gd name="connsiteY82" fmla="*/ 1397472 h 1509906"/>
                  <a:gd name="connsiteX83" fmla="*/ 410139 w 1034979"/>
                  <a:gd name="connsiteY83" fmla="*/ 1386042 h 1509906"/>
                  <a:gd name="connsiteX84" fmla="*/ 413949 w 1034979"/>
                  <a:gd name="connsiteY84" fmla="*/ 1372707 h 1509906"/>
                  <a:gd name="connsiteX85" fmla="*/ 415854 w 1034979"/>
                  <a:gd name="connsiteY85" fmla="*/ 1366992 h 1509906"/>
                  <a:gd name="connsiteX86" fmla="*/ 417759 w 1034979"/>
                  <a:gd name="connsiteY86" fmla="*/ 1353657 h 1509906"/>
                  <a:gd name="connsiteX87" fmla="*/ 421569 w 1034979"/>
                  <a:gd name="connsiteY87" fmla="*/ 1342227 h 1509906"/>
                  <a:gd name="connsiteX88" fmla="*/ 427284 w 1034979"/>
                  <a:gd name="connsiteY88" fmla="*/ 1328892 h 1509906"/>
                  <a:gd name="connsiteX89" fmla="*/ 467289 w 1034979"/>
                  <a:gd name="connsiteY89" fmla="*/ 1258407 h 1509906"/>
                  <a:gd name="connsiteX90" fmla="*/ 528455 w 1034979"/>
                  <a:gd name="connsiteY90" fmla="*/ 1245638 h 1509906"/>
                  <a:gd name="connsiteX91" fmla="*/ 573969 w 1034979"/>
                  <a:gd name="connsiteY91" fmla="*/ 1229832 h 1509906"/>
                  <a:gd name="connsiteX92" fmla="*/ 585399 w 1034979"/>
                  <a:gd name="connsiteY92" fmla="*/ 1226022 h 1509906"/>
                  <a:gd name="connsiteX93" fmla="*/ 720654 w 1034979"/>
                  <a:gd name="connsiteY93" fmla="*/ 1309842 h 1509906"/>
                  <a:gd name="connsiteX94" fmla="*/ 733989 w 1034979"/>
                  <a:gd name="connsiteY94" fmla="*/ 1319367 h 1509906"/>
                  <a:gd name="connsiteX95" fmla="*/ 743514 w 1034979"/>
                  <a:gd name="connsiteY95" fmla="*/ 1321272 h 1509906"/>
                  <a:gd name="connsiteX96" fmla="*/ 749229 w 1034979"/>
                  <a:gd name="connsiteY96" fmla="*/ 1323177 h 1509906"/>
                  <a:gd name="connsiteX97" fmla="*/ 762564 w 1034979"/>
                  <a:gd name="connsiteY97" fmla="*/ 1328892 h 1509906"/>
                  <a:gd name="connsiteX98" fmla="*/ 777804 w 1034979"/>
                  <a:gd name="connsiteY98" fmla="*/ 1326987 h 1509906"/>
                  <a:gd name="connsiteX99" fmla="*/ 789234 w 1034979"/>
                  <a:gd name="connsiteY99" fmla="*/ 1321272 h 1509906"/>
                  <a:gd name="connsiteX100" fmla="*/ 794949 w 1034979"/>
                  <a:gd name="connsiteY100" fmla="*/ 1319367 h 1509906"/>
                  <a:gd name="connsiteX101" fmla="*/ 802569 w 1034979"/>
                  <a:gd name="connsiteY101" fmla="*/ 1302222 h 1509906"/>
                  <a:gd name="connsiteX102" fmla="*/ 800664 w 1034979"/>
                  <a:gd name="connsiteY102" fmla="*/ 1277457 h 1509906"/>
                  <a:gd name="connsiteX103" fmla="*/ 798759 w 1034979"/>
                  <a:gd name="connsiteY103" fmla="*/ 1271742 h 1509906"/>
                  <a:gd name="connsiteX104" fmla="*/ 796854 w 1034979"/>
                  <a:gd name="connsiteY104" fmla="*/ 1264122 h 1509906"/>
                  <a:gd name="connsiteX105" fmla="*/ 783519 w 1034979"/>
                  <a:gd name="connsiteY105" fmla="*/ 1246977 h 1509906"/>
                  <a:gd name="connsiteX106" fmla="*/ 773994 w 1034979"/>
                  <a:gd name="connsiteY106" fmla="*/ 1241262 h 1509906"/>
                  <a:gd name="connsiteX107" fmla="*/ 648264 w 1034979"/>
                  <a:gd name="connsiteY107" fmla="*/ 1149822 h 1509906"/>
                  <a:gd name="connsiteX108" fmla="*/ 644454 w 1034979"/>
                  <a:gd name="connsiteY108" fmla="*/ 1132677 h 1509906"/>
                  <a:gd name="connsiteX109" fmla="*/ 646359 w 1034979"/>
                  <a:gd name="connsiteY109" fmla="*/ 1125057 h 1509906"/>
                  <a:gd name="connsiteX110" fmla="*/ 650169 w 1034979"/>
                  <a:gd name="connsiteY110" fmla="*/ 1107912 h 1509906"/>
                  <a:gd name="connsiteX111" fmla="*/ 653979 w 1034979"/>
                  <a:gd name="connsiteY111" fmla="*/ 1102197 h 1509906"/>
                  <a:gd name="connsiteX112" fmla="*/ 655884 w 1034979"/>
                  <a:gd name="connsiteY112" fmla="*/ 1096482 h 1509906"/>
                  <a:gd name="connsiteX113" fmla="*/ 661599 w 1034979"/>
                  <a:gd name="connsiteY113" fmla="*/ 1094577 h 1509906"/>
                  <a:gd name="connsiteX114" fmla="*/ 671124 w 1034979"/>
                  <a:gd name="connsiteY114" fmla="*/ 1083147 h 1509906"/>
                  <a:gd name="connsiteX115" fmla="*/ 724464 w 1034979"/>
                  <a:gd name="connsiteY115" fmla="*/ 1075527 h 1509906"/>
                  <a:gd name="connsiteX116" fmla="*/ 842574 w 1034979"/>
                  <a:gd name="connsiteY116" fmla="*/ 1077432 h 1509906"/>
                  <a:gd name="connsiteX117" fmla="*/ 871149 w 1034979"/>
                  <a:gd name="connsiteY117" fmla="*/ 1079337 h 1509906"/>
                  <a:gd name="connsiteX118" fmla="*/ 899724 w 1034979"/>
                  <a:gd name="connsiteY118" fmla="*/ 1085052 h 1509906"/>
                  <a:gd name="connsiteX119" fmla="*/ 922584 w 1034979"/>
                  <a:gd name="connsiteY119" fmla="*/ 1088862 h 1509906"/>
                  <a:gd name="connsiteX120" fmla="*/ 951159 w 1034979"/>
                  <a:gd name="connsiteY120" fmla="*/ 1094577 h 1509906"/>
                  <a:gd name="connsiteX121" fmla="*/ 956874 w 1034979"/>
                  <a:gd name="connsiteY121" fmla="*/ 1094577 h 1509906"/>
                  <a:gd name="connsiteX122" fmla="*/ 1002594 w 1034979"/>
                  <a:gd name="connsiteY122" fmla="*/ 1092672 h 1509906"/>
                  <a:gd name="connsiteX123" fmla="*/ 1031169 w 1034979"/>
                  <a:gd name="connsiteY123" fmla="*/ 1085052 h 1509906"/>
                  <a:gd name="connsiteX124" fmla="*/ 1034979 w 1034979"/>
                  <a:gd name="connsiteY124" fmla="*/ 1079337 h 1509906"/>
                  <a:gd name="connsiteX125" fmla="*/ 1033074 w 1034979"/>
                  <a:gd name="connsiteY125" fmla="*/ 1060287 h 1509906"/>
                  <a:gd name="connsiteX126" fmla="*/ 1027359 w 1034979"/>
                  <a:gd name="connsiteY126" fmla="*/ 1056477 h 1509906"/>
                  <a:gd name="connsiteX127" fmla="*/ 1012119 w 1034979"/>
                  <a:gd name="connsiteY127" fmla="*/ 1054572 h 1509906"/>
                  <a:gd name="connsiteX128" fmla="*/ 1006404 w 1034979"/>
                  <a:gd name="connsiteY128" fmla="*/ 1052667 h 1509906"/>
                  <a:gd name="connsiteX129" fmla="*/ 998784 w 1034979"/>
                  <a:gd name="connsiteY129" fmla="*/ 1050762 h 1509906"/>
                  <a:gd name="connsiteX130" fmla="*/ 987354 w 1034979"/>
                  <a:gd name="connsiteY130" fmla="*/ 1043142 h 1509906"/>
                  <a:gd name="connsiteX131" fmla="*/ 975924 w 1034979"/>
                  <a:gd name="connsiteY131" fmla="*/ 1039332 h 1509906"/>
                  <a:gd name="connsiteX132" fmla="*/ 970209 w 1034979"/>
                  <a:gd name="connsiteY132" fmla="*/ 1037427 h 1509906"/>
                  <a:gd name="connsiteX133" fmla="*/ 962589 w 1034979"/>
                  <a:gd name="connsiteY133" fmla="*/ 1035522 h 1509906"/>
                  <a:gd name="connsiteX134" fmla="*/ 956874 w 1034979"/>
                  <a:gd name="connsiteY134" fmla="*/ 1033617 h 1509906"/>
                  <a:gd name="connsiteX135" fmla="*/ 935919 w 1034979"/>
                  <a:gd name="connsiteY135" fmla="*/ 1027902 h 1509906"/>
                  <a:gd name="connsiteX136" fmla="*/ 930204 w 1034979"/>
                  <a:gd name="connsiteY136" fmla="*/ 1025997 h 1509906"/>
                  <a:gd name="connsiteX137" fmla="*/ 825429 w 1034979"/>
                  <a:gd name="connsiteY137" fmla="*/ 1027902 h 1509906"/>
                  <a:gd name="connsiteX138" fmla="*/ 819714 w 1034979"/>
                  <a:gd name="connsiteY138" fmla="*/ 1029807 h 1509906"/>
                  <a:gd name="connsiteX139" fmla="*/ 730179 w 1034979"/>
                  <a:gd name="connsiteY139" fmla="*/ 1031712 h 1509906"/>
                  <a:gd name="connsiteX140" fmla="*/ 716844 w 1034979"/>
                  <a:gd name="connsiteY140" fmla="*/ 1035522 h 1509906"/>
                  <a:gd name="connsiteX141" fmla="*/ 695889 w 1034979"/>
                  <a:gd name="connsiteY141" fmla="*/ 1037427 h 1509906"/>
                  <a:gd name="connsiteX142" fmla="*/ 669219 w 1034979"/>
                  <a:gd name="connsiteY142" fmla="*/ 1039332 h 1509906"/>
                  <a:gd name="connsiteX143" fmla="*/ 669219 w 1034979"/>
                  <a:gd name="connsiteY143" fmla="*/ 1039332 h 1509906"/>
                  <a:gd name="connsiteX144" fmla="*/ 646359 w 1034979"/>
                  <a:gd name="connsiteY144" fmla="*/ 1043142 h 1509906"/>
                  <a:gd name="connsiteX145" fmla="*/ 642549 w 1034979"/>
                  <a:gd name="connsiteY145" fmla="*/ 1031712 h 1509906"/>
                  <a:gd name="connsiteX146" fmla="*/ 640644 w 1034979"/>
                  <a:gd name="connsiteY146" fmla="*/ 1025997 h 1509906"/>
                  <a:gd name="connsiteX147" fmla="*/ 642549 w 1034979"/>
                  <a:gd name="connsiteY147" fmla="*/ 1008852 h 1509906"/>
                  <a:gd name="connsiteX148" fmla="*/ 644454 w 1034979"/>
                  <a:gd name="connsiteY148" fmla="*/ 1003137 h 1509906"/>
                  <a:gd name="connsiteX149" fmla="*/ 661599 w 1034979"/>
                  <a:gd name="connsiteY149" fmla="*/ 993612 h 1509906"/>
                  <a:gd name="connsiteX150" fmla="*/ 673029 w 1034979"/>
                  <a:gd name="connsiteY150" fmla="*/ 985992 h 1509906"/>
                  <a:gd name="connsiteX151" fmla="*/ 674934 w 1034979"/>
                  <a:gd name="connsiteY151" fmla="*/ 980277 h 1509906"/>
                  <a:gd name="connsiteX152" fmla="*/ 680649 w 1034979"/>
                  <a:gd name="connsiteY152" fmla="*/ 978372 h 1509906"/>
                  <a:gd name="connsiteX153" fmla="*/ 686364 w 1034979"/>
                  <a:gd name="connsiteY153" fmla="*/ 974562 h 1509906"/>
                  <a:gd name="connsiteX154" fmla="*/ 695889 w 1034979"/>
                  <a:gd name="connsiteY154" fmla="*/ 965037 h 1509906"/>
                  <a:gd name="connsiteX155" fmla="*/ 705414 w 1034979"/>
                  <a:gd name="connsiteY155" fmla="*/ 953607 h 1509906"/>
                  <a:gd name="connsiteX156" fmla="*/ 716844 w 1034979"/>
                  <a:gd name="connsiteY156" fmla="*/ 945987 h 1509906"/>
                  <a:gd name="connsiteX157" fmla="*/ 732084 w 1034979"/>
                  <a:gd name="connsiteY157" fmla="*/ 932652 h 1509906"/>
                  <a:gd name="connsiteX158" fmla="*/ 741609 w 1034979"/>
                  <a:gd name="connsiteY158" fmla="*/ 921222 h 1509906"/>
                  <a:gd name="connsiteX159" fmla="*/ 753039 w 1034979"/>
                  <a:gd name="connsiteY159" fmla="*/ 911697 h 1509906"/>
                  <a:gd name="connsiteX160" fmla="*/ 758754 w 1034979"/>
                  <a:gd name="connsiteY160" fmla="*/ 900267 h 1509906"/>
                  <a:gd name="connsiteX161" fmla="*/ 760659 w 1034979"/>
                  <a:gd name="connsiteY161" fmla="*/ 894552 h 1509906"/>
                  <a:gd name="connsiteX162" fmla="*/ 766374 w 1034979"/>
                  <a:gd name="connsiteY162" fmla="*/ 883122 h 1509906"/>
                  <a:gd name="connsiteX163" fmla="*/ 764469 w 1034979"/>
                  <a:gd name="connsiteY163" fmla="*/ 867882 h 1509906"/>
                  <a:gd name="connsiteX164" fmla="*/ 758754 w 1034979"/>
                  <a:gd name="connsiteY164" fmla="*/ 865977 h 1509906"/>
                  <a:gd name="connsiteX165" fmla="*/ 737799 w 1034979"/>
                  <a:gd name="connsiteY165" fmla="*/ 867882 h 1509906"/>
                  <a:gd name="connsiteX166" fmla="*/ 732084 w 1034979"/>
                  <a:gd name="connsiteY166" fmla="*/ 871692 h 1509906"/>
                  <a:gd name="connsiteX167" fmla="*/ 720654 w 1034979"/>
                  <a:gd name="connsiteY167" fmla="*/ 875502 h 1509906"/>
                  <a:gd name="connsiteX168" fmla="*/ 716844 w 1034979"/>
                  <a:gd name="connsiteY168" fmla="*/ 881217 h 1509906"/>
                  <a:gd name="connsiteX169" fmla="*/ 711129 w 1034979"/>
                  <a:gd name="connsiteY169" fmla="*/ 883122 h 1509906"/>
                  <a:gd name="connsiteX170" fmla="*/ 705414 w 1034979"/>
                  <a:gd name="connsiteY170" fmla="*/ 886932 h 1509906"/>
                  <a:gd name="connsiteX171" fmla="*/ 699699 w 1034979"/>
                  <a:gd name="connsiteY171" fmla="*/ 892647 h 1509906"/>
                  <a:gd name="connsiteX172" fmla="*/ 692079 w 1034979"/>
                  <a:gd name="connsiteY172" fmla="*/ 896457 h 1509906"/>
                  <a:gd name="connsiteX173" fmla="*/ 595181 w 1034979"/>
                  <a:gd name="connsiteY173" fmla="*/ 951135 h 1509906"/>
                  <a:gd name="connsiteX174" fmla="*/ 507294 w 1034979"/>
                  <a:gd name="connsiteY174" fmla="*/ 841212 h 1509906"/>
                  <a:gd name="connsiteX175" fmla="*/ 503484 w 1034979"/>
                  <a:gd name="connsiteY175" fmla="*/ 351627 h 1509906"/>
                  <a:gd name="connsiteX176" fmla="*/ 499674 w 1034979"/>
                  <a:gd name="connsiteY176" fmla="*/ 60162 h 1509906"/>
                  <a:gd name="connsiteX177" fmla="*/ 490149 w 1034979"/>
                  <a:gd name="connsiteY177" fmla="*/ 33492 h 1509906"/>
                  <a:gd name="connsiteX178" fmla="*/ 488244 w 1034979"/>
                  <a:gd name="connsiteY178" fmla="*/ 27777 h 1509906"/>
                  <a:gd name="connsiteX179" fmla="*/ 484434 w 1034979"/>
                  <a:gd name="connsiteY179" fmla="*/ 22062 h 1509906"/>
                  <a:gd name="connsiteX180" fmla="*/ 478719 w 1034979"/>
                  <a:gd name="connsiteY180" fmla="*/ 10632 h 1509906"/>
                  <a:gd name="connsiteX181" fmla="*/ 473004 w 1034979"/>
                  <a:gd name="connsiteY181" fmla="*/ 6822 h 1509906"/>
                  <a:gd name="connsiteX182" fmla="*/ 469194 w 1034979"/>
                  <a:gd name="connsiteY182" fmla="*/ 1107 h 1509906"/>
                  <a:gd name="connsiteX183" fmla="*/ 429189 w 1034979"/>
                  <a:gd name="connsiteY183" fmla="*/ 4917 h 1509906"/>
                  <a:gd name="connsiteX184" fmla="*/ 421569 w 1034979"/>
                  <a:gd name="connsiteY184" fmla="*/ 16347 h 1509906"/>
                  <a:gd name="connsiteX185" fmla="*/ 417759 w 1034979"/>
                  <a:gd name="connsiteY185" fmla="*/ 22062 h 1509906"/>
                  <a:gd name="connsiteX186" fmla="*/ 419664 w 1034979"/>
                  <a:gd name="connsiteY186" fmla="*/ 54447 h 1509906"/>
                  <a:gd name="connsiteX187" fmla="*/ 423474 w 1034979"/>
                  <a:gd name="connsiteY187" fmla="*/ 65877 h 1509906"/>
                  <a:gd name="connsiteX188" fmla="*/ 425379 w 1034979"/>
                  <a:gd name="connsiteY188" fmla="*/ 71592 h 1509906"/>
                  <a:gd name="connsiteX189" fmla="*/ 425379 w 1034979"/>
                  <a:gd name="connsiteY189" fmla="*/ 77307 h 1509906"/>
                  <a:gd name="connsiteX190" fmla="*/ 429189 w 1034979"/>
                  <a:gd name="connsiteY190" fmla="*/ 231612 h 1509906"/>
                  <a:gd name="connsiteX191" fmla="*/ 440619 w 1034979"/>
                  <a:gd name="connsiteY191" fmla="*/ 414492 h 1509906"/>
                  <a:gd name="connsiteX192" fmla="*/ 435265 w 1034979"/>
                  <a:gd name="connsiteY192" fmla="*/ 711672 h 1509906"/>
                  <a:gd name="connsiteX193" fmla="*/ 435059 w 1034979"/>
                  <a:gd name="connsiteY193" fmla="*/ 792350 h 1509906"/>
                  <a:gd name="connsiteX194" fmla="*/ 430322 w 1034979"/>
                  <a:gd name="connsiteY194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716844 w 1034979"/>
                  <a:gd name="connsiteY139" fmla="*/ 1035522 h 1509906"/>
                  <a:gd name="connsiteX140" fmla="*/ 695889 w 1034979"/>
                  <a:gd name="connsiteY140" fmla="*/ 1037427 h 1509906"/>
                  <a:gd name="connsiteX141" fmla="*/ 669219 w 1034979"/>
                  <a:gd name="connsiteY141" fmla="*/ 1039332 h 1509906"/>
                  <a:gd name="connsiteX142" fmla="*/ 669219 w 1034979"/>
                  <a:gd name="connsiteY142" fmla="*/ 1039332 h 1509906"/>
                  <a:gd name="connsiteX143" fmla="*/ 646359 w 1034979"/>
                  <a:gd name="connsiteY143" fmla="*/ 1043142 h 1509906"/>
                  <a:gd name="connsiteX144" fmla="*/ 642549 w 1034979"/>
                  <a:gd name="connsiteY144" fmla="*/ 1031712 h 1509906"/>
                  <a:gd name="connsiteX145" fmla="*/ 640644 w 1034979"/>
                  <a:gd name="connsiteY145" fmla="*/ 1025997 h 1509906"/>
                  <a:gd name="connsiteX146" fmla="*/ 642549 w 1034979"/>
                  <a:gd name="connsiteY146" fmla="*/ 1008852 h 1509906"/>
                  <a:gd name="connsiteX147" fmla="*/ 644454 w 1034979"/>
                  <a:gd name="connsiteY147" fmla="*/ 1003137 h 1509906"/>
                  <a:gd name="connsiteX148" fmla="*/ 661599 w 1034979"/>
                  <a:gd name="connsiteY148" fmla="*/ 993612 h 1509906"/>
                  <a:gd name="connsiteX149" fmla="*/ 673029 w 1034979"/>
                  <a:gd name="connsiteY149" fmla="*/ 985992 h 1509906"/>
                  <a:gd name="connsiteX150" fmla="*/ 674934 w 1034979"/>
                  <a:gd name="connsiteY150" fmla="*/ 980277 h 1509906"/>
                  <a:gd name="connsiteX151" fmla="*/ 680649 w 1034979"/>
                  <a:gd name="connsiteY151" fmla="*/ 978372 h 1509906"/>
                  <a:gd name="connsiteX152" fmla="*/ 686364 w 1034979"/>
                  <a:gd name="connsiteY152" fmla="*/ 974562 h 1509906"/>
                  <a:gd name="connsiteX153" fmla="*/ 695889 w 1034979"/>
                  <a:gd name="connsiteY153" fmla="*/ 965037 h 1509906"/>
                  <a:gd name="connsiteX154" fmla="*/ 705414 w 1034979"/>
                  <a:gd name="connsiteY154" fmla="*/ 953607 h 1509906"/>
                  <a:gd name="connsiteX155" fmla="*/ 716844 w 1034979"/>
                  <a:gd name="connsiteY155" fmla="*/ 945987 h 1509906"/>
                  <a:gd name="connsiteX156" fmla="*/ 732084 w 1034979"/>
                  <a:gd name="connsiteY156" fmla="*/ 932652 h 1509906"/>
                  <a:gd name="connsiteX157" fmla="*/ 741609 w 1034979"/>
                  <a:gd name="connsiteY157" fmla="*/ 921222 h 1509906"/>
                  <a:gd name="connsiteX158" fmla="*/ 753039 w 1034979"/>
                  <a:gd name="connsiteY158" fmla="*/ 911697 h 1509906"/>
                  <a:gd name="connsiteX159" fmla="*/ 758754 w 1034979"/>
                  <a:gd name="connsiteY159" fmla="*/ 900267 h 1509906"/>
                  <a:gd name="connsiteX160" fmla="*/ 760659 w 1034979"/>
                  <a:gd name="connsiteY160" fmla="*/ 894552 h 1509906"/>
                  <a:gd name="connsiteX161" fmla="*/ 766374 w 1034979"/>
                  <a:gd name="connsiteY161" fmla="*/ 883122 h 1509906"/>
                  <a:gd name="connsiteX162" fmla="*/ 764469 w 1034979"/>
                  <a:gd name="connsiteY162" fmla="*/ 867882 h 1509906"/>
                  <a:gd name="connsiteX163" fmla="*/ 758754 w 1034979"/>
                  <a:gd name="connsiteY163" fmla="*/ 865977 h 1509906"/>
                  <a:gd name="connsiteX164" fmla="*/ 737799 w 1034979"/>
                  <a:gd name="connsiteY164" fmla="*/ 867882 h 1509906"/>
                  <a:gd name="connsiteX165" fmla="*/ 732084 w 1034979"/>
                  <a:gd name="connsiteY165" fmla="*/ 871692 h 1509906"/>
                  <a:gd name="connsiteX166" fmla="*/ 720654 w 1034979"/>
                  <a:gd name="connsiteY166" fmla="*/ 875502 h 1509906"/>
                  <a:gd name="connsiteX167" fmla="*/ 716844 w 1034979"/>
                  <a:gd name="connsiteY167" fmla="*/ 881217 h 1509906"/>
                  <a:gd name="connsiteX168" fmla="*/ 711129 w 1034979"/>
                  <a:gd name="connsiteY168" fmla="*/ 883122 h 1509906"/>
                  <a:gd name="connsiteX169" fmla="*/ 705414 w 1034979"/>
                  <a:gd name="connsiteY169" fmla="*/ 886932 h 1509906"/>
                  <a:gd name="connsiteX170" fmla="*/ 699699 w 1034979"/>
                  <a:gd name="connsiteY170" fmla="*/ 892647 h 1509906"/>
                  <a:gd name="connsiteX171" fmla="*/ 692079 w 1034979"/>
                  <a:gd name="connsiteY171" fmla="*/ 896457 h 1509906"/>
                  <a:gd name="connsiteX172" fmla="*/ 595181 w 1034979"/>
                  <a:gd name="connsiteY172" fmla="*/ 951135 h 1509906"/>
                  <a:gd name="connsiteX173" fmla="*/ 507294 w 1034979"/>
                  <a:gd name="connsiteY173" fmla="*/ 841212 h 1509906"/>
                  <a:gd name="connsiteX174" fmla="*/ 503484 w 1034979"/>
                  <a:gd name="connsiteY174" fmla="*/ 351627 h 1509906"/>
                  <a:gd name="connsiteX175" fmla="*/ 499674 w 1034979"/>
                  <a:gd name="connsiteY175" fmla="*/ 60162 h 1509906"/>
                  <a:gd name="connsiteX176" fmla="*/ 490149 w 1034979"/>
                  <a:gd name="connsiteY176" fmla="*/ 33492 h 1509906"/>
                  <a:gd name="connsiteX177" fmla="*/ 488244 w 1034979"/>
                  <a:gd name="connsiteY177" fmla="*/ 27777 h 1509906"/>
                  <a:gd name="connsiteX178" fmla="*/ 484434 w 1034979"/>
                  <a:gd name="connsiteY178" fmla="*/ 22062 h 1509906"/>
                  <a:gd name="connsiteX179" fmla="*/ 478719 w 1034979"/>
                  <a:gd name="connsiteY179" fmla="*/ 10632 h 1509906"/>
                  <a:gd name="connsiteX180" fmla="*/ 473004 w 1034979"/>
                  <a:gd name="connsiteY180" fmla="*/ 6822 h 1509906"/>
                  <a:gd name="connsiteX181" fmla="*/ 469194 w 1034979"/>
                  <a:gd name="connsiteY181" fmla="*/ 1107 h 1509906"/>
                  <a:gd name="connsiteX182" fmla="*/ 429189 w 1034979"/>
                  <a:gd name="connsiteY182" fmla="*/ 4917 h 1509906"/>
                  <a:gd name="connsiteX183" fmla="*/ 421569 w 1034979"/>
                  <a:gd name="connsiteY183" fmla="*/ 16347 h 1509906"/>
                  <a:gd name="connsiteX184" fmla="*/ 417759 w 1034979"/>
                  <a:gd name="connsiteY184" fmla="*/ 22062 h 1509906"/>
                  <a:gd name="connsiteX185" fmla="*/ 419664 w 1034979"/>
                  <a:gd name="connsiteY185" fmla="*/ 54447 h 1509906"/>
                  <a:gd name="connsiteX186" fmla="*/ 423474 w 1034979"/>
                  <a:gd name="connsiteY186" fmla="*/ 65877 h 1509906"/>
                  <a:gd name="connsiteX187" fmla="*/ 425379 w 1034979"/>
                  <a:gd name="connsiteY187" fmla="*/ 71592 h 1509906"/>
                  <a:gd name="connsiteX188" fmla="*/ 425379 w 1034979"/>
                  <a:gd name="connsiteY188" fmla="*/ 77307 h 1509906"/>
                  <a:gd name="connsiteX189" fmla="*/ 429189 w 1034979"/>
                  <a:gd name="connsiteY189" fmla="*/ 231612 h 1509906"/>
                  <a:gd name="connsiteX190" fmla="*/ 440619 w 1034979"/>
                  <a:gd name="connsiteY190" fmla="*/ 414492 h 1509906"/>
                  <a:gd name="connsiteX191" fmla="*/ 435265 w 1034979"/>
                  <a:gd name="connsiteY191" fmla="*/ 711672 h 1509906"/>
                  <a:gd name="connsiteX192" fmla="*/ 435059 w 1034979"/>
                  <a:gd name="connsiteY192" fmla="*/ 792350 h 1509906"/>
                  <a:gd name="connsiteX193" fmla="*/ 430322 w 1034979"/>
                  <a:gd name="connsiteY193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716844 w 1034979"/>
                  <a:gd name="connsiteY139" fmla="*/ 1035522 h 1509906"/>
                  <a:gd name="connsiteX140" fmla="*/ 669219 w 1034979"/>
                  <a:gd name="connsiteY140" fmla="*/ 1039332 h 1509906"/>
                  <a:gd name="connsiteX141" fmla="*/ 669219 w 1034979"/>
                  <a:gd name="connsiteY141" fmla="*/ 1039332 h 1509906"/>
                  <a:gd name="connsiteX142" fmla="*/ 646359 w 1034979"/>
                  <a:gd name="connsiteY142" fmla="*/ 1043142 h 1509906"/>
                  <a:gd name="connsiteX143" fmla="*/ 642549 w 1034979"/>
                  <a:gd name="connsiteY143" fmla="*/ 1031712 h 1509906"/>
                  <a:gd name="connsiteX144" fmla="*/ 640644 w 1034979"/>
                  <a:gd name="connsiteY144" fmla="*/ 1025997 h 1509906"/>
                  <a:gd name="connsiteX145" fmla="*/ 642549 w 1034979"/>
                  <a:gd name="connsiteY145" fmla="*/ 1008852 h 1509906"/>
                  <a:gd name="connsiteX146" fmla="*/ 644454 w 1034979"/>
                  <a:gd name="connsiteY146" fmla="*/ 1003137 h 1509906"/>
                  <a:gd name="connsiteX147" fmla="*/ 661599 w 1034979"/>
                  <a:gd name="connsiteY147" fmla="*/ 993612 h 1509906"/>
                  <a:gd name="connsiteX148" fmla="*/ 673029 w 1034979"/>
                  <a:gd name="connsiteY148" fmla="*/ 985992 h 1509906"/>
                  <a:gd name="connsiteX149" fmla="*/ 674934 w 1034979"/>
                  <a:gd name="connsiteY149" fmla="*/ 980277 h 1509906"/>
                  <a:gd name="connsiteX150" fmla="*/ 680649 w 1034979"/>
                  <a:gd name="connsiteY150" fmla="*/ 978372 h 1509906"/>
                  <a:gd name="connsiteX151" fmla="*/ 686364 w 1034979"/>
                  <a:gd name="connsiteY151" fmla="*/ 974562 h 1509906"/>
                  <a:gd name="connsiteX152" fmla="*/ 695889 w 1034979"/>
                  <a:gd name="connsiteY152" fmla="*/ 965037 h 1509906"/>
                  <a:gd name="connsiteX153" fmla="*/ 705414 w 1034979"/>
                  <a:gd name="connsiteY153" fmla="*/ 953607 h 1509906"/>
                  <a:gd name="connsiteX154" fmla="*/ 716844 w 1034979"/>
                  <a:gd name="connsiteY154" fmla="*/ 945987 h 1509906"/>
                  <a:gd name="connsiteX155" fmla="*/ 732084 w 1034979"/>
                  <a:gd name="connsiteY155" fmla="*/ 932652 h 1509906"/>
                  <a:gd name="connsiteX156" fmla="*/ 741609 w 1034979"/>
                  <a:gd name="connsiteY156" fmla="*/ 921222 h 1509906"/>
                  <a:gd name="connsiteX157" fmla="*/ 753039 w 1034979"/>
                  <a:gd name="connsiteY157" fmla="*/ 911697 h 1509906"/>
                  <a:gd name="connsiteX158" fmla="*/ 758754 w 1034979"/>
                  <a:gd name="connsiteY158" fmla="*/ 900267 h 1509906"/>
                  <a:gd name="connsiteX159" fmla="*/ 760659 w 1034979"/>
                  <a:gd name="connsiteY159" fmla="*/ 894552 h 1509906"/>
                  <a:gd name="connsiteX160" fmla="*/ 766374 w 1034979"/>
                  <a:gd name="connsiteY160" fmla="*/ 883122 h 1509906"/>
                  <a:gd name="connsiteX161" fmla="*/ 764469 w 1034979"/>
                  <a:gd name="connsiteY161" fmla="*/ 867882 h 1509906"/>
                  <a:gd name="connsiteX162" fmla="*/ 758754 w 1034979"/>
                  <a:gd name="connsiteY162" fmla="*/ 865977 h 1509906"/>
                  <a:gd name="connsiteX163" fmla="*/ 737799 w 1034979"/>
                  <a:gd name="connsiteY163" fmla="*/ 867882 h 1509906"/>
                  <a:gd name="connsiteX164" fmla="*/ 732084 w 1034979"/>
                  <a:gd name="connsiteY164" fmla="*/ 871692 h 1509906"/>
                  <a:gd name="connsiteX165" fmla="*/ 720654 w 1034979"/>
                  <a:gd name="connsiteY165" fmla="*/ 875502 h 1509906"/>
                  <a:gd name="connsiteX166" fmla="*/ 716844 w 1034979"/>
                  <a:gd name="connsiteY166" fmla="*/ 881217 h 1509906"/>
                  <a:gd name="connsiteX167" fmla="*/ 711129 w 1034979"/>
                  <a:gd name="connsiteY167" fmla="*/ 883122 h 1509906"/>
                  <a:gd name="connsiteX168" fmla="*/ 705414 w 1034979"/>
                  <a:gd name="connsiteY168" fmla="*/ 886932 h 1509906"/>
                  <a:gd name="connsiteX169" fmla="*/ 699699 w 1034979"/>
                  <a:gd name="connsiteY169" fmla="*/ 892647 h 1509906"/>
                  <a:gd name="connsiteX170" fmla="*/ 692079 w 1034979"/>
                  <a:gd name="connsiteY170" fmla="*/ 896457 h 1509906"/>
                  <a:gd name="connsiteX171" fmla="*/ 595181 w 1034979"/>
                  <a:gd name="connsiteY171" fmla="*/ 951135 h 1509906"/>
                  <a:gd name="connsiteX172" fmla="*/ 507294 w 1034979"/>
                  <a:gd name="connsiteY172" fmla="*/ 841212 h 1509906"/>
                  <a:gd name="connsiteX173" fmla="*/ 503484 w 1034979"/>
                  <a:gd name="connsiteY173" fmla="*/ 351627 h 1509906"/>
                  <a:gd name="connsiteX174" fmla="*/ 499674 w 1034979"/>
                  <a:gd name="connsiteY174" fmla="*/ 60162 h 1509906"/>
                  <a:gd name="connsiteX175" fmla="*/ 490149 w 1034979"/>
                  <a:gd name="connsiteY175" fmla="*/ 33492 h 1509906"/>
                  <a:gd name="connsiteX176" fmla="*/ 488244 w 1034979"/>
                  <a:gd name="connsiteY176" fmla="*/ 27777 h 1509906"/>
                  <a:gd name="connsiteX177" fmla="*/ 484434 w 1034979"/>
                  <a:gd name="connsiteY177" fmla="*/ 22062 h 1509906"/>
                  <a:gd name="connsiteX178" fmla="*/ 478719 w 1034979"/>
                  <a:gd name="connsiteY178" fmla="*/ 10632 h 1509906"/>
                  <a:gd name="connsiteX179" fmla="*/ 473004 w 1034979"/>
                  <a:gd name="connsiteY179" fmla="*/ 6822 h 1509906"/>
                  <a:gd name="connsiteX180" fmla="*/ 469194 w 1034979"/>
                  <a:gd name="connsiteY180" fmla="*/ 1107 h 1509906"/>
                  <a:gd name="connsiteX181" fmla="*/ 429189 w 1034979"/>
                  <a:gd name="connsiteY181" fmla="*/ 4917 h 1509906"/>
                  <a:gd name="connsiteX182" fmla="*/ 421569 w 1034979"/>
                  <a:gd name="connsiteY182" fmla="*/ 16347 h 1509906"/>
                  <a:gd name="connsiteX183" fmla="*/ 417759 w 1034979"/>
                  <a:gd name="connsiteY183" fmla="*/ 22062 h 1509906"/>
                  <a:gd name="connsiteX184" fmla="*/ 419664 w 1034979"/>
                  <a:gd name="connsiteY184" fmla="*/ 54447 h 1509906"/>
                  <a:gd name="connsiteX185" fmla="*/ 423474 w 1034979"/>
                  <a:gd name="connsiteY185" fmla="*/ 65877 h 1509906"/>
                  <a:gd name="connsiteX186" fmla="*/ 425379 w 1034979"/>
                  <a:gd name="connsiteY186" fmla="*/ 71592 h 1509906"/>
                  <a:gd name="connsiteX187" fmla="*/ 425379 w 1034979"/>
                  <a:gd name="connsiteY187" fmla="*/ 77307 h 1509906"/>
                  <a:gd name="connsiteX188" fmla="*/ 429189 w 1034979"/>
                  <a:gd name="connsiteY188" fmla="*/ 231612 h 1509906"/>
                  <a:gd name="connsiteX189" fmla="*/ 440619 w 1034979"/>
                  <a:gd name="connsiteY189" fmla="*/ 414492 h 1509906"/>
                  <a:gd name="connsiteX190" fmla="*/ 435265 w 1034979"/>
                  <a:gd name="connsiteY190" fmla="*/ 711672 h 1509906"/>
                  <a:gd name="connsiteX191" fmla="*/ 435059 w 1034979"/>
                  <a:gd name="connsiteY191" fmla="*/ 792350 h 1509906"/>
                  <a:gd name="connsiteX192" fmla="*/ 430322 w 1034979"/>
                  <a:gd name="connsiteY192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716844 w 1034979"/>
                  <a:gd name="connsiteY139" fmla="*/ 1035522 h 1509906"/>
                  <a:gd name="connsiteX140" fmla="*/ 669219 w 1034979"/>
                  <a:gd name="connsiteY140" fmla="*/ 1039332 h 1509906"/>
                  <a:gd name="connsiteX141" fmla="*/ 646359 w 1034979"/>
                  <a:gd name="connsiteY141" fmla="*/ 1043142 h 1509906"/>
                  <a:gd name="connsiteX142" fmla="*/ 642549 w 1034979"/>
                  <a:gd name="connsiteY142" fmla="*/ 1031712 h 1509906"/>
                  <a:gd name="connsiteX143" fmla="*/ 640644 w 1034979"/>
                  <a:gd name="connsiteY143" fmla="*/ 1025997 h 1509906"/>
                  <a:gd name="connsiteX144" fmla="*/ 642549 w 1034979"/>
                  <a:gd name="connsiteY144" fmla="*/ 1008852 h 1509906"/>
                  <a:gd name="connsiteX145" fmla="*/ 644454 w 1034979"/>
                  <a:gd name="connsiteY145" fmla="*/ 1003137 h 1509906"/>
                  <a:gd name="connsiteX146" fmla="*/ 661599 w 1034979"/>
                  <a:gd name="connsiteY146" fmla="*/ 993612 h 1509906"/>
                  <a:gd name="connsiteX147" fmla="*/ 673029 w 1034979"/>
                  <a:gd name="connsiteY147" fmla="*/ 985992 h 1509906"/>
                  <a:gd name="connsiteX148" fmla="*/ 674934 w 1034979"/>
                  <a:gd name="connsiteY148" fmla="*/ 980277 h 1509906"/>
                  <a:gd name="connsiteX149" fmla="*/ 680649 w 1034979"/>
                  <a:gd name="connsiteY149" fmla="*/ 978372 h 1509906"/>
                  <a:gd name="connsiteX150" fmla="*/ 686364 w 1034979"/>
                  <a:gd name="connsiteY150" fmla="*/ 974562 h 1509906"/>
                  <a:gd name="connsiteX151" fmla="*/ 695889 w 1034979"/>
                  <a:gd name="connsiteY151" fmla="*/ 965037 h 1509906"/>
                  <a:gd name="connsiteX152" fmla="*/ 705414 w 1034979"/>
                  <a:gd name="connsiteY152" fmla="*/ 953607 h 1509906"/>
                  <a:gd name="connsiteX153" fmla="*/ 716844 w 1034979"/>
                  <a:gd name="connsiteY153" fmla="*/ 945987 h 1509906"/>
                  <a:gd name="connsiteX154" fmla="*/ 732084 w 1034979"/>
                  <a:gd name="connsiteY154" fmla="*/ 932652 h 1509906"/>
                  <a:gd name="connsiteX155" fmla="*/ 741609 w 1034979"/>
                  <a:gd name="connsiteY155" fmla="*/ 921222 h 1509906"/>
                  <a:gd name="connsiteX156" fmla="*/ 753039 w 1034979"/>
                  <a:gd name="connsiteY156" fmla="*/ 911697 h 1509906"/>
                  <a:gd name="connsiteX157" fmla="*/ 758754 w 1034979"/>
                  <a:gd name="connsiteY157" fmla="*/ 900267 h 1509906"/>
                  <a:gd name="connsiteX158" fmla="*/ 760659 w 1034979"/>
                  <a:gd name="connsiteY158" fmla="*/ 894552 h 1509906"/>
                  <a:gd name="connsiteX159" fmla="*/ 766374 w 1034979"/>
                  <a:gd name="connsiteY159" fmla="*/ 883122 h 1509906"/>
                  <a:gd name="connsiteX160" fmla="*/ 764469 w 1034979"/>
                  <a:gd name="connsiteY160" fmla="*/ 867882 h 1509906"/>
                  <a:gd name="connsiteX161" fmla="*/ 758754 w 1034979"/>
                  <a:gd name="connsiteY161" fmla="*/ 865977 h 1509906"/>
                  <a:gd name="connsiteX162" fmla="*/ 737799 w 1034979"/>
                  <a:gd name="connsiteY162" fmla="*/ 867882 h 1509906"/>
                  <a:gd name="connsiteX163" fmla="*/ 732084 w 1034979"/>
                  <a:gd name="connsiteY163" fmla="*/ 871692 h 1509906"/>
                  <a:gd name="connsiteX164" fmla="*/ 720654 w 1034979"/>
                  <a:gd name="connsiteY164" fmla="*/ 875502 h 1509906"/>
                  <a:gd name="connsiteX165" fmla="*/ 716844 w 1034979"/>
                  <a:gd name="connsiteY165" fmla="*/ 881217 h 1509906"/>
                  <a:gd name="connsiteX166" fmla="*/ 711129 w 1034979"/>
                  <a:gd name="connsiteY166" fmla="*/ 883122 h 1509906"/>
                  <a:gd name="connsiteX167" fmla="*/ 705414 w 1034979"/>
                  <a:gd name="connsiteY167" fmla="*/ 886932 h 1509906"/>
                  <a:gd name="connsiteX168" fmla="*/ 699699 w 1034979"/>
                  <a:gd name="connsiteY168" fmla="*/ 892647 h 1509906"/>
                  <a:gd name="connsiteX169" fmla="*/ 692079 w 1034979"/>
                  <a:gd name="connsiteY169" fmla="*/ 896457 h 1509906"/>
                  <a:gd name="connsiteX170" fmla="*/ 595181 w 1034979"/>
                  <a:gd name="connsiteY170" fmla="*/ 951135 h 1509906"/>
                  <a:gd name="connsiteX171" fmla="*/ 507294 w 1034979"/>
                  <a:gd name="connsiteY171" fmla="*/ 841212 h 1509906"/>
                  <a:gd name="connsiteX172" fmla="*/ 503484 w 1034979"/>
                  <a:gd name="connsiteY172" fmla="*/ 351627 h 1509906"/>
                  <a:gd name="connsiteX173" fmla="*/ 499674 w 1034979"/>
                  <a:gd name="connsiteY173" fmla="*/ 60162 h 1509906"/>
                  <a:gd name="connsiteX174" fmla="*/ 490149 w 1034979"/>
                  <a:gd name="connsiteY174" fmla="*/ 33492 h 1509906"/>
                  <a:gd name="connsiteX175" fmla="*/ 488244 w 1034979"/>
                  <a:gd name="connsiteY175" fmla="*/ 27777 h 1509906"/>
                  <a:gd name="connsiteX176" fmla="*/ 484434 w 1034979"/>
                  <a:gd name="connsiteY176" fmla="*/ 22062 h 1509906"/>
                  <a:gd name="connsiteX177" fmla="*/ 478719 w 1034979"/>
                  <a:gd name="connsiteY177" fmla="*/ 10632 h 1509906"/>
                  <a:gd name="connsiteX178" fmla="*/ 473004 w 1034979"/>
                  <a:gd name="connsiteY178" fmla="*/ 6822 h 1509906"/>
                  <a:gd name="connsiteX179" fmla="*/ 469194 w 1034979"/>
                  <a:gd name="connsiteY179" fmla="*/ 1107 h 1509906"/>
                  <a:gd name="connsiteX180" fmla="*/ 429189 w 1034979"/>
                  <a:gd name="connsiteY180" fmla="*/ 4917 h 1509906"/>
                  <a:gd name="connsiteX181" fmla="*/ 421569 w 1034979"/>
                  <a:gd name="connsiteY181" fmla="*/ 16347 h 1509906"/>
                  <a:gd name="connsiteX182" fmla="*/ 417759 w 1034979"/>
                  <a:gd name="connsiteY182" fmla="*/ 22062 h 1509906"/>
                  <a:gd name="connsiteX183" fmla="*/ 419664 w 1034979"/>
                  <a:gd name="connsiteY183" fmla="*/ 54447 h 1509906"/>
                  <a:gd name="connsiteX184" fmla="*/ 423474 w 1034979"/>
                  <a:gd name="connsiteY184" fmla="*/ 65877 h 1509906"/>
                  <a:gd name="connsiteX185" fmla="*/ 425379 w 1034979"/>
                  <a:gd name="connsiteY185" fmla="*/ 71592 h 1509906"/>
                  <a:gd name="connsiteX186" fmla="*/ 425379 w 1034979"/>
                  <a:gd name="connsiteY186" fmla="*/ 77307 h 1509906"/>
                  <a:gd name="connsiteX187" fmla="*/ 429189 w 1034979"/>
                  <a:gd name="connsiteY187" fmla="*/ 231612 h 1509906"/>
                  <a:gd name="connsiteX188" fmla="*/ 440619 w 1034979"/>
                  <a:gd name="connsiteY188" fmla="*/ 414492 h 1509906"/>
                  <a:gd name="connsiteX189" fmla="*/ 435265 w 1034979"/>
                  <a:gd name="connsiteY189" fmla="*/ 711672 h 1509906"/>
                  <a:gd name="connsiteX190" fmla="*/ 435059 w 1034979"/>
                  <a:gd name="connsiteY190" fmla="*/ 792350 h 1509906"/>
                  <a:gd name="connsiteX191" fmla="*/ 430322 w 1034979"/>
                  <a:gd name="connsiteY191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720654 w 1034979"/>
                  <a:gd name="connsiteY163" fmla="*/ 875502 h 1509906"/>
                  <a:gd name="connsiteX164" fmla="*/ 716844 w 1034979"/>
                  <a:gd name="connsiteY164" fmla="*/ 881217 h 1509906"/>
                  <a:gd name="connsiteX165" fmla="*/ 711129 w 1034979"/>
                  <a:gd name="connsiteY165" fmla="*/ 883122 h 1509906"/>
                  <a:gd name="connsiteX166" fmla="*/ 705414 w 1034979"/>
                  <a:gd name="connsiteY166" fmla="*/ 886932 h 1509906"/>
                  <a:gd name="connsiteX167" fmla="*/ 699699 w 1034979"/>
                  <a:gd name="connsiteY167" fmla="*/ 892647 h 1509906"/>
                  <a:gd name="connsiteX168" fmla="*/ 692079 w 1034979"/>
                  <a:gd name="connsiteY168" fmla="*/ 896457 h 1509906"/>
                  <a:gd name="connsiteX169" fmla="*/ 595181 w 1034979"/>
                  <a:gd name="connsiteY169" fmla="*/ 951135 h 1509906"/>
                  <a:gd name="connsiteX170" fmla="*/ 507294 w 1034979"/>
                  <a:gd name="connsiteY170" fmla="*/ 841212 h 1509906"/>
                  <a:gd name="connsiteX171" fmla="*/ 503484 w 1034979"/>
                  <a:gd name="connsiteY171" fmla="*/ 351627 h 1509906"/>
                  <a:gd name="connsiteX172" fmla="*/ 499674 w 1034979"/>
                  <a:gd name="connsiteY172" fmla="*/ 60162 h 1509906"/>
                  <a:gd name="connsiteX173" fmla="*/ 490149 w 1034979"/>
                  <a:gd name="connsiteY173" fmla="*/ 33492 h 1509906"/>
                  <a:gd name="connsiteX174" fmla="*/ 488244 w 1034979"/>
                  <a:gd name="connsiteY174" fmla="*/ 27777 h 1509906"/>
                  <a:gd name="connsiteX175" fmla="*/ 484434 w 1034979"/>
                  <a:gd name="connsiteY175" fmla="*/ 22062 h 1509906"/>
                  <a:gd name="connsiteX176" fmla="*/ 478719 w 1034979"/>
                  <a:gd name="connsiteY176" fmla="*/ 10632 h 1509906"/>
                  <a:gd name="connsiteX177" fmla="*/ 473004 w 1034979"/>
                  <a:gd name="connsiteY177" fmla="*/ 6822 h 1509906"/>
                  <a:gd name="connsiteX178" fmla="*/ 469194 w 1034979"/>
                  <a:gd name="connsiteY178" fmla="*/ 1107 h 1509906"/>
                  <a:gd name="connsiteX179" fmla="*/ 429189 w 1034979"/>
                  <a:gd name="connsiteY179" fmla="*/ 4917 h 1509906"/>
                  <a:gd name="connsiteX180" fmla="*/ 421569 w 1034979"/>
                  <a:gd name="connsiteY180" fmla="*/ 16347 h 1509906"/>
                  <a:gd name="connsiteX181" fmla="*/ 417759 w 1034979"/>
                  <a:gd name="connsiteY181" fmla="*/ 22062 h 1509906"/>
                  <a:gd name="connsiteX182" fmla="*/ 419664 w 1034979"/>
                  <a:gd name="connsiteY182" fmla="*/ 54447 h 1509906"/>
                  <a:gd name="connsiteX183" fmla="*/ 423474 w 1034979"/>
                  <a:gd name="connsiteY183" fmla="*/ 65877 h 1509906"/>
                  <a:gd name="connsiteX184" fmla="*/ 425379 w 1034979"/>
                  <a:gd name="connsiteY184" fmla="*/ 71592 h 1509906"/>
                  <a:gd name="connsiteX185" fmla="*/ 425379 w 1034979"/>
                  <a:gd name="connsiteY185" fmla="*/ 77307 h 1509906"/>
                  <a:gd name="connsiteX186" fmla="*/ 429189 w 1034979"/>
                  <a:gd name="connsiteY186" fmla="*/ 231612 h 1509906"/>
                  <a:gd name="connsiteX187" fmla="*/ 440619 w 1034979"/>
                  <a:gd name="connsiteY187" fmla="*/ 414492 h 1509906"/>
                  <a:gd name="connsiteX188" fmla="*/ 435265 w 1034979"/>
                  <a:gd name="connsiteY188" fmla="*/ 711672 h 1509906"/>
                  <a:gd name="connsiteX189" fmla="*/ 435059 w 1034979"/>
                  <a:gd name="connsiteY189" fmla="*/ 792350 h 1509906"/>
                  <a:gd name="connsiteX190" fmla="*/ 430322 w 1034979"/>
                  <a:gd name="connsiteY190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720654 w 1034979"/>
                  <a:gd name="connsiteY163" fmla="*/ 875502 h 1509906"/>
                  <a:gd name="connsiteX164" fmla="*/ 716844 w 1034979"/>
                  <a:gd name="connsiteY164" fmla="*/ 881217 h 1509906"/>
                  <a:gd name="connsiteX165" fmla="*/ 711129 w 1034979"/>
                  <a:gd name="connsiteY165" fmla="*/ 883122 h 1509906"/>
                  <a:gd name="connsiteX166" fmla="*/ 705414 w 1034979"/>
                  <a:gd name="connsiteY166" fmla="*/ 886932 h 1509906"/>
                  <a:gd name="connsiteX167" fmla="*/ 699699 w 1034979"/>
                  <a:gd name="connsiteY167" fmla="*/ 892647 h 1509906"/>
                  <a:gd name="connsiteX168" fmla="*/ 692079 w 1034979"/>
                  <a:gd name="connsiteY168" fmla="*/ 896457 h 1509906"/>
                  <a:gd name="connsiteX169" fmla="*/ 595181 w 1034979"/>
                  <a:gd name="connsiteY169" fmla="*/ 951135 h 1509906"/>
                  <a:gd name="connsiteX170" fmla="*/ 507294 w 1034979"/>
                  <a:gd name="connsiteY170" fmla="*/ 841212 h 1509906"/>
                  <a:gd name="connsiteX171" fmla="*/ 503484 w 1034979"/>
                  <a:gd name="connsiteY171" fmla="*/ 351627 h 1509906"/>
                  <a:gd name="connsiteX172" fmla="*/ 499674 w 1034979"/>
                  <a:gd name="connsiteY172" fmla="*/ 60162 h 1509906"/>
                  <a:gd name="connsiteX173" fmla="*/ 490149 w 1034979"/>
                  <a:gd name="connsiteY173" fmla="*/ 33492 h 1509906"/>
                  <a:gd name="connsiteX174" fmla="*/ 488244 w 1034979"/>
                  <a:gd name="connsiteY174" fmla="*/ 27777 h 1509906"/>
                  <a:gd name="connsiteX175" fmla="*/ 484434 w 1034979"/>
                  <a:gd name="connsiteY175" fmla="*/ 22062 h 1509906"/>
                  <a:gd name="connsiteX176" fmla="*/ 478719 w 1034979"/>
                  <a:gd name="connsiteY176" fmla="*/ 10632 h 1509906"/>
                  <a:gd name="connsiteX177" fmla="*/ 473004 w 1034979"/>
                  <a:gd name="connsiteY177" fmla="*/ 6822 h 1509906"/>
                  <a:gd name="connsiteX178" fmla="*/ 469194 w 1034979"/>
                  <a:gd name="connsiteY178" fmla="*/ 1107 h 1509906"/>
                  <a:gd name="connsiteX179" fmla="*/ 429189 w 1034979"/>
                  <a:gd name="connsiteY179" fmla="*/ 4917 h 1509906"/>
                  <a:gd name="connsiteX180" fmla="*/ 421569 w 1034979"/>
                  <a:gd name="connsiteY180" fmla="*/ 16347 h 1509906"/>
                  <a:gd name="connsiteX181" fmla="*/ 417759 w 1034979"/>
                  <a:gd name="connsiteY181" fmla="*/ 22062 h 1509906"/>
                  <a:gd name="connsiteX182" fmla="*/ 419664 w 1034979"/>
                  <a:gd name="connsiteY182" fmla="*/ 54447 h 1509906"/>
                  <a:gd name="connsiteX183" fmla="*/ 423474 w 1034979"/>
                  <a:gd name="connsiteY183" fmla="*/ 65877 h 1509906"/>
                  <a:gd name="connsiteX184" fmla="*/ 425379 w 1034979"/>
                  <a:gd name="connsiteY184" fmla="*/ 71592 h 1509906"/>
                  <a:gd name="connsiteX185" fmla="*/ 425379 w 1034979"/>
                  <a:gd name="connsiteY185" fmla="*/ 77307 h 1509906"/>
                  <a:gd name="connsiteX186" fmla="*/ 429189 w 1034979"/>
                  <a:gd name="connsiteY186" fmla="*/ 231612 h 1509906"/>
                  <a:gd name="connsiteX187" fmla="*/ 440619 w 1034979"/>
                  <a:gd name="connsiteY187" fmla="*/ 414492 h 1509906"/>
                  <a:gd name="connsiteX188" fmla="*/ 435265 w 1034979"/>
                  <a:gd name="connsiteY188" fmla="*/ 711672 h 1509906"/>
                  <a:gd name="connsiteX189" fmla="*/ 435059 w 1034979"/>
                  <a:gd name="connsiteY189" fmla="*/ 792350 h 1509906"/>
                  <a:gd name="connsiteX190" fmla="*/ 430322 w 1034979"/>
                  <a:gd name="connsiteY190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720654 w 1034979"/>
                  <a:gd name="connsiteY163" fmla="*/ 875502 h 1509906"/>
                  <a:gd name="connsiteX164" fmla="*/ 716844 w 1034979"/>
                  <a:gd name="connsiteY164" fmla="*/ 881217 h 1509906"/>
                  <a:gd name="connsiteX165" fmla="*/ 711129 w 1034979"/>
                  <a:gd name="connsiteY165" fmla="*/ 883122 h 1509906"/>
                  <a:gd name="connsiteX166" fmla="*/ 705414 w 1034979"/>
                  <a:gd name="connsiteY166" fmla="*/ 886932 h 1509906"/>
                  <a:gd name="connsiteX167" fmla="*/ 699699 w 1034979"/>
                  <a:gd name="connsiteY167" fmla="*/ 892647 h 1509906"/>
                  <a:gd name="connsiteX168" fmla="*/ 595181 w 1034979"/>
                  <a:gd name="connsiteY168" fmla="*/ 951135 h 1509906"/>
                  <a:gd name="connsiteX169" fmla="*/ 507294 w 1034979"/>
                  <a:gd name="connsiteY169" fmla="*/ 841212 h 1509906"/>
                  <a:gd name="connsiteX170" fmla="*/ 503484 w 1034979"/>
                  <a:gd name="connsiteY170" fmla="*/ 351627 h 1509906"/>
                  <a:gd name="connsiteX171" fmla="*/ 499674 w 1034979"/>
                  <a:gd name="connsiteY171" fmla="*/ 60162 h 1509906"/>
                  <a:gd name="connsiteX172" fmla="*/ 490149 w 1034979"/>
                  <a:gd name="connsiteY172" fmla="*/ 33492 h 1509906"/>
                  <a:gd name="connsiteX173" fmla="*/ 488244 w 1034979"/>
                  <a:gd name="connsiteY173" fmla="*/ 27777 h 1509906"/>
                  <a:gd name="connsiteX174" fmla="*/ 484434 w 1034979"/>
                  <a:gd name="connsiteY174" fmla="*/ 22062 h 1509906"/>
                  <a:gd name="connsiteX175" fmla="*/ 478719 w 1034979"/>
                  <a:gd name="connsiteY175" fmla="*/ 10632 h 1509906"/>
                  <a:gd name="connsiteX176" fmla="*/ 473004 w 1034979"/>
                  <a:gd name="connsiteY176" fmla="*/ 6822 h 1509906"/>
                  <a:gd name="connsiteX177" fmla="*/ 469194 w 1034979"/>
                  <a:gd name="connsiteY177" fmla="*/ 1107 h 1509906"/>
                  <a:gd name="connsiteX178" fmla="*/ 429189 w 1034979"/>
                  <a:gd name="connsiteY178" fmla="*/ 4917 h 1509906"/>
                  <a:gd name="connsiteX179" fmla="*/ 421569 w 1034979"/>
                  <a:gd name="connsiteY179" fmla="*/ 16347 h 1509906"/>
                  <a:gd name="connsiteX180" fmla="*/ 417759 w 1034979"/>
                  <a:gd name="connsiteY180" fmla="*/ 22062 h 1509906"/>
                  <a:gd name="connsiteX181" fmla="*/ 419664 w 1034979"/>
                  <a:gd name="connsiteY181" fmla="*/ 54447 h 1509906"/>
                  <a:gd name="connsiteX182" fmla="*/ 423474 w 1034979"/>
                  <a:gd name="connsiteY182" fmla="*/ 65877 h 1509906"/>
                  <a:gd name="connsiteX183" fmla="*/ 425379 w 1034979"/>
                  <a:gd name="connsiteY183" fmla="*/ 71592 h 1509906"/>
                  <a:gd name="connsiteX184" fmla="*/ 425379 w 1034979"/>
                  <a:gd name="connsiteY184" fmla="*/ 77307 h 1509906"/>
                  <a:gd name="connsiteX185" fmla="*/ 429189 w 1034979"/>
                  <a:gd name="connsiteY185" fmla="*/ 231612 h 1509906"/>
                  <a:gd name="connsiteX186" fmla="*/ 440619 w 1034979"/>
                  <a:gd name="connsiteY186" fmla="*/ 414492 h 1509906"/>
                  <a:gd name="connsiteX187" fmla="*/ 435265 w 1034979"/>
                  <a:gd name="connsiteY187" fmla="*/ 711672 h 1509906"/>
                  <a:gd name="connsiteX188" fmla="*/ 435059 w 1034979"/>
                  <a:gd name="connsiteY188" fmla="*/ 792350 h 1509906"/>
                  <a:gd name="connsiteX189" fmla="*/ 430322 w 1034979"/>
                  <a:gd name="connsiteY189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720654 w 1034979"/>
                  <a:gd name="connsiteY163" fmla="*/ 875502 h 1509906"/>
                  <a:gd name="connsiteX164" fmla="*/ 716844 w 1034979"/>
                  <a:gd name="connsiteY164" fmla="*/ 881217 h 1509906"/>
                  <a:gd name="connsiteX165" fmla="*/ 711129 w 1034979"/>
                  <a:gd name="connsiteY165" fmla="*/ 883122 h 1509906"/>
                  <a:gd name="connsiteX166" fmla="*/ 699699 w 1034979"/>
                  <a:gd name="connsiteY166" fmla="*/ 892647 h 1509906"/>
                  <a:gd name="connsiteX167" fmla="*/ 595181 w 1034979"/>
                  <a:gd name="connsiteY167" fmla="*/ 951135 h 1509906"/>
                  <a:gd name="connsiteX168" fmla="*/ 507294 w 1034979"/>
                  <a:gd name="connsiteY168" fmla="*/ 841212 h 1509906"/>
                  <a:gd name="connsiteX169" fmla="*/ 503484 w 1034979"/>
                  <a:gd name="connsiteY169" fmla="*/ 351627 h 1509906"/>
                  <a:gd name="connsiteX170" fmla="*/ 499674 w 1034979"/>
                  <a:gd name="connsiteY170" fmla="*/ 60162 h 1509906"/>
                  <a:gd name="connsiteX171" fmla="*/ 490149 w 1034979"/>
                  <a:gd name="connsiteY171" fmla="*/ 33492 h 1509906"/>
                  <a:gd name="connsiteX172" fmla="*/ 488244 w 1034979"/>
                  <a:gd name="connsiteY172" fmla="*/ 27777 h 1509906"/>
                  <a:gd name="connsiteX173" fmla="*/ 484434 w 1034979"/>
                  <a:gd name="connsiteY173" fmla="*/ 22062 h 1509906"/>
                  <a:gd name="connsiteX174" fmla="*/ 478719 w 1034979"/>
                  <a:gd name="connsiteY174" fmla="*/ 10632 h 1509906"/>
                  <a:gd name="connsiteX175" fmla="*/ 473004 w 1034979"/>
                  <a:gd name="connsiteY175" fmla="*/ 6822 h 1509906"/>
                  <a:gd name="connsiteX176" fmla="*/ 469194 w 1034979"/>
                  <a:gd name="connsiteY176" fmla="*/ 1107 h 1509906"/>
                  <a:gd name="connsiteX177" fmla="*/ 429189 w 1034979"/>
                  <a:gd name="connsiteY177" fmla="*/ 4917 h 1509906"/>
                  <a:gd name="connsiteX178" fmla="*/ 421569 w 1034979"/>
                  <a:gd name="connsiteY178" fmla="*/ 16347 h 1509906"/>
                  <a:gd name="connsiteX179" fmla="*/ 417759 w 1034979"/>
                  <a:gd name="connsiteY179" fmla="*/ 22062 h 1509906"/>
                  <a:gd name="connsiteX180" fmla="*/ 419664 w 1034979"/>
                  <a:gd name="connsiteY180" fmla="*/ 54447 h 1509906"/>
                  <a:gd name="connsiteX181" fmla="*/ 423474 w 1034979"/>
                  <a:gd name="connsiteY181" fmla="*/ 65877 h 1509906"/>
                  <a:gd name="connsiteX182" fmla="*/ 425379 w 1034979"/>
                  <a:gd name="connsiteY182" fmla="*/ 71592 h 1509906"/>
                  <a:gd name="connsiteX183" fmla="*/ 425379 w 1034979"/>
                  <a:gd name="connsiteY183" fmla="*/ 77307 h 1509906"/>
                  <a:gd name="connsiteX184" fmla="*/ 429189 w 1034979"/>
                  <a:gd name="connsiteY184" fmla="*/ 231612 h 1509906"/>
                  <a:gd name="connsiteX185" fmla="*/ 440619 w 1034979"/>
                  <a:gd name="connsiteY185" fmla="*/ 414492 h 1509906"/>
                  <a:gd name="connsiteX186" fmla="*/ 435265 w 1034979"/>
                  <a:gd name="connsiteY186" fmla="*/ 711672 h 1509906"/>
                  <a:gd name="connsiteX187" fmla="*/ 435059 w 1034979"/>
                  <a:gd name="connsiteY187" fmla="*/ 792350 h 1509906"/>
                  <a:gd name="connsiteX188" fmla="*/ 430322 w 1034979"/>
                  <a:gd name="connsiteY188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720654 w 1034979"/>
                  <a:gd name="connsiteY163" fmla="*/ 875502 h 1509906"/>
                  <a:gd name="connsiteX164" fmla="*/ 716844 w 1034979"/>
                  <a:gd name="connsiteY164" fmla="*/ 881217 h 1509906"/>
                  <a:gd name="connsiteX165" fmla="*/ 699699 w 1034979"/>
                  <a:gd name="connsiteY165" fmla="*/ 892647 h 1509906"/>
                  <a:gd name="connsiteX166" fmla="*/ 595181 w 1034979"/>
                  <a:gd name="connsiteY166" fmla="*/ 951135 h 1509906"/>
                  <a:gd name="connsiteX167" fmla="*/ 507294 w 1034979"/>
                  <a:gd name="connsiteY167" fmla="*/ 841212 h 1509906"/>
                  <a:gd name="connsiteX168" fmla="*/ 503484 w 1034979"/>
                  <a:gd name="connsiteY168" fmla="*/ 351627 h 1509906"/>
                  <a:gd name="connsiteX169" fmla="*/ 499674 w 1034979"/>
                  <a:gd name="connsiteY169" fmla="*/ 60162 h 1509906"/>
                  <a:gd name="connsiteX170" fmla="*/ 490149 w 1034979"/>
                  <a:gd name="connsiteY170" fmla="*/ 33492 h 1509906"/>
                  <a:gd name="connsiteX171" fmla="*/ 488244 w 1034979"/>
                  <a:gd name="connsiteY171" fmla="*/ 27777 h 1509906"/>
                  <a:gd name="connsiteX172" fmla="*/ 484434 w 1034979"/>
                  <a:gd name="connsiteY172" fmla="*/ 22062 h 1509906"/>
                  <a:gd name="connsiteX173" fmla="*/ 478719 w 1034979"/>
                  <a:gd name="connsiteY173" fmla="*/ 10632 h 1509906"/>
                  <a:gd name="connsiteX174" fmla="*/ 473004 w 1034979"/>
                  <a:gd name="connsiteY174" fmla="*/ 6822 h 1509906"/>
                  <a:gd name="connsiteX175" fmla="*/ 469194 w 1034979"/>
                  <a:gd name="connsiteY175" fmla="*/ 1107 h 1509906"/>
                  <a:gd name="connsiteX176" fmla="*/ 429189 w 1034979"/>
                  <a:gd name="connsiteY176" fmla="*/ 4917 h 1509906"/>
                  <a:gd name="connsiteX177" fmla="*/ 421569 w 1034979"/>
                  <a:gd name="connsiteY177" fmla="*/ 16347 h 1509906"/>
                  <a:gd name="connsiteX178" fmla="*/ 417759 w 1034979"/>
                  <a:gd name="connsiteY178" fmla="*/ 22062 h 1509906"/>
                  <a:gd name="connsiteX179" fmla="*/ 419664 w 1034979"/>
                  <a:gd name="connsiteY179" fmla="*/ 54447 h 1509906"/>
                  <a:gd name="connsiteX180" fmla="*/ 423474 w 1034979"/>
                  <a:gd name="connsiteY180" fmla="*/ 65877 h 1509906"/>
                  <a:gd name="connsiteX181" fmla="*/ 425379 w 1034979"/>
                  <a:gd name="connsiteY181" fmla="*/ 71592 h 1509906"/>
                  <a:gd name="connsiteX182" fmla="*/ 425379 w 1034979"/>
                  <a:gd name="connsiteY182" fmla="*/ 77307 h 1509906"/>
                  <a:gd name="connsiteX183" fmla="*/ 429189 w 1034979"/>
                  <a:gd name="connsiteY183" fmla="*/ 231612 h 1509906"/>
                  <a:gd name="connsiteX184" fmla="*/ 440619 w 1034979"/>
                  <a:gd name="connsiteY184" fmla="*/ 414492 h 1509906"/>
                  <a:gd name="connsiteX185" fmla="*/ 435265 w 1034979"/>
                  <a:gd name="connsiteY185" fmla="*/ 711672 h 1509906"/>
                  <a:gd name="connsiteX186" fmla="*/ 435059 w 1034979"/>
                  <a:gd name="connsiteY186" fmla="*/ 792350 h 1509906"/>
                  <a:gd name="connsiteX187" fmla="*/ 430322 w 1034979"/>
                  <a:gd name="connsiteY187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720654 w 1034979"/>
                  <a:gd name="connsiteY163" fmla="*/ 875502 h 1509906"/>
                  <a:gd name="connsiteX164" fmla="*/ 699699 w 1034979"/>
                  <a:gd name="connsiteY164" fmla="*/ 892647 h 1509906"/>
                  <a:gd name="connsiteX165" fmla="*/ 595181 w 1034979"/>
                  <a:gd name="connsiteY165" fmla="*/ 951135 h 1509906"/>
                  <a:gd name="connsiteX166" fmla="*/ 507294 w 1034979"/>
                  <a:gd name="connsiteY166" fmla="*/ 841212 h 1509906"/>
                  <a:gd name="connsiteX167" fmla="*/ 503484 w 1034979"/>
                  <a:gd name="connsiteY167" fmla="*/ 351627 h 1509906"/>
                  <a:gd name="connsiteX168" fmla="*/ 499674 w 1034979"/>
                  <a:gd name="connsiteY168" fmla="*/ 60162 h 1509906"/>
                  <a:gd name="connsiteX169" fmla="*/ 490149 w 1034979"/>
                  <a:gd name="connsiteY169" fmla="*/ 33492 h 1509906"/>
                  <a:gd name="connsiteX170" fmla="*/ 488244 w 1034979"/>
                  <a:gd name="connsiteY170" fmla="*/ 27777 h 1509906"/>
                  <a:gd name="connsiteX171" fmla="*/ 484434 w 1034979"/>
                  <a:gd name="connsiteY171" fmla="*/ 22062 h 1509906"/>
                  <a:gd name="connsiteX172" fmla="*/ 478719 w 1034979"/>
                  <a:gd name="connsiteY172" fmla="*/ 10632 h 1509906"/>
                  <a:gd name="connsiteX173" fmla="*/ 473004 w 1034979"/>
                  <a:gd name="connsiteY173" fmla="*/ 6822 h 1509906"/>
                  <a:gd name="connsiteX174" fmla="*/ 469194 w 1034979"/>
                  <a:gd name="connsiteY174" fmla="*/ 1107 h 1509906"/>
                  <a:gd name="connsiteX175" fmla="*/ 429189 w 1034979"/>
                  <a:gd name="connsiteY175" fmla="*/ 4917 h 1509906"/>
                  <a:gd name="connsiteX176" fmla="*/ 421569 w 1034979"/>
                  <a:gd name="connsiteY176" fmla="*/ 16347 h 1509906"/>
                  <a:gd name="connsiteX177" fmla="*/ 417759 w 1034979"/>
                  <a:gd name="connsiteY177" fmla="*/ 22062 h 1509906"/>
                  <a:gd name="connsiteX178" fmla="*/ 419664 w 1034979"/>
                  <a:gd name="connsiteY178" fmla="*/ 54447 h 1509906"/>
                  <a:gd name="connsiteX179" fmla="*/ 423474 w 1034979"/>
                  <a:gd name="connsiteY179" fmla="*/ 65877 h 1509906"/>
                  <a:gd name="connsiteX180" fmla="*/ 425379 w 1034979"/>
                  <a:gd name="connsiteY180" fmla="*/ 71592 h 1509906"/>
                  <a:gd name="connsiteX181" fmla="*/ 425379 w 1034979"/>
                  <a:gd name="connsiteY181" fmla="*/ 77307 h 1509906"/>
                  <a:gd name="connsiteX182" fmla="*/ 429189 w 1034979"/>
                  <a:gd name="connsiteY182" fmla="*/ 231612 h 1509906"/>
                  <a:gd name="connsiteX183" fmla="*/ 440619 w 1034979"/>
                  <a:gd name="connsiteY183" fmla="*/ 414492 h 1509906"/>
                  <a:gd name="connsiteX184" fmla="*/ 435265 w 1034979"/>
                  <a:gd name="connsiteY184" fmla="*/ 711672 h 1509906"/>
                  <a:gd name="connsiteX185" fmla="*/ 435059 w 1034979"/>
                  <a:gd name="connsiteY185" fmla="*/ 792350 h 1509906"/>
                  <a:gd name="connsiteX186" fmla="*/ 430322 w 1034979"/>
                  <a:gd name="connsiteY186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699699 w 1034979"/>
                  <a:gd name="connsiteY163" fmla="*/ 892647 h 1509906"/>
                  <a:gd name="connsiteX164" fmla="*/ 595181 w 1034979"/>
                  <a:gd name="connsiteY164" fmla="*/ 951135 h 1509906"/>
                  <a:gd name="connsiteX165" fmla="*/ 507294 w 1034979"/>
                  <a:gd name="connsiteY165" fmla="*/ 841212 h 1509906"/>
                  <a:gd name="connsiteX166" fmla="*/ 503484 w 1034979"/>
                  <a:gd name="connsiteY166" fmla="*/ 351627 h 1509906"/>
                  <a:gd name="connsiteX167" fmla="*/ 499674 w 1034979"/>
                  <a:gd name="connsiteY167" fmla="*/ 60162 h 1509906"/>
                  <a:gd name="connsiteX168" fmla="*/ 490149 w 1034979"/>
                  <a:gd name="connsiteY168" fmla="*/ 33492 h 1509906"/>
                  <a:gd name="connsiteX169" fmla="*/ 488244 w 1034979"/>
                  <a:gd name="connsiteY169" fmla="*/ 27777 h 1509906"/>
                  <a:gd name="connsiteX170" fmla="*/ 484434 w 1034979"/>
                  <a:gd name="connsiteY170" fmla="*/ 22062 h 1509906"/>
                  <a:gd name="connsiteX171" fmla="*/ 478719 w 1034979"/>
                  <a:gd name="connsiteY171" fmla="*/ 10632 h 1509906"/>
                  <a:gd name="connsiteX172" fmla="*/ 473004 w 1034979"/>
                  <a:gd name="connsiteY172" fmla="*/ 6822 h 1509906"/>
                  <a:gd name="connsiteX173" fmla="*/ 469194 w 1034979"/>
                  <a:gd name="connsiteY173" fmla="*/ 1107 h 1509906"/>
                  <a:gd name="connsiteX174" fmla="*/ 429189 w 1034979"/>
                  <a:gd name="connsiteY174" fmla="*/ 4917 h 1509906"/>
                  <a:gd name="connsiteX175" fmla="*/ 421569 w 1034979"/>
                  <a:gd name="connsiteY175" fmla="*/ 16347 h 1509906"/>
                  <a:gd name="connsiteX176" fmla="*/ 417759 w 1034979"/>
                  <a:gd name="connsiteY176" fmla="*/ 22062 h 1509906"/>
                  <a:gd name="connsiteX177" fmla="*/ 419664 w 1034979"/>
                  <a:gd name="connsiteY177" fmla="*/ 54447 h 1509906"/>
                  <a:gd name="connsiteX178" fmla="*/ 423474 w 1034979"/>
                  <a:gd name="connsiteY178" fmla="*/ 65877 h 1509906"/>
                  <a:gd name="connsiteX179" fmla="*/ 425379 w 1034979"/>
                  <a:gd name="connsiteY179" fmla="*/ 71592 h 1509906"/>
                  <a:gd name="connsiteX180" fmla="*/ 425379 w 1034979"/>
                  <a:gd name="connsiteY180" fmla="*/ 77307 h 1509906"/>
                  <a:gd name="connsiteX181" fmla="*/ 429189 w 1034979"/>
                  <a:gd name="connsiteY181" fmla="*/ 231612 h 1509906"/>
                  <a:gd name="connsiteX182" fmla="*/ 440619 w 1034979"/>
                  <a:gd name="connsiteY182" fmla="*/ 414492 h 1509906"/>
                  <a:gd name="connsiteX183" fmla="*/ 435265 w 1034979"/>
                  <a:gd name="connsiteY183" fmla="*/ 711672 h 1509906"/>
                  <a:gd name="connsiteX184" fmla="*/ 435059 w 1034979"/>
                  <a:gd name="connsiteY184" fmla="*/ 792350 h 1509906"/>
                  <a:gd name="connsiteX185" fmla="*/ 430322 w 1034979"/>
                  <a:gd name="connsiteY185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699699 w 1034979"/>
                  <a:gd name="connsiteY163" fmla="*/ 892647 h 1509906"/>
                  <a:gd name="connsiteX164" fmla="*/ 595181 w 1034979"/>
                  <a:gd name="connsiteY164" fmla="*/ 951135 h 1509906"/>
                  <a:gd name="connsiteX165" fmla="*/ 507294 w 1034979"/>
                  <a:gd name="connsiteY165" fmla="*/ 841212 h 1509906"/>
                  <a:gd name="connsiteX166" fmla="*/ 503484 w 1034979"/>
                  <a:gd name="connsiteY166" fmla="*/ 351627 h 1509906"/>
                  <a:gd name="connsiteX167" fmla="*/ 499674 w 1034979"/>
                  <a:gd name="connsiteY167" fmla="*/ 60162 h 1509906"/>
                  <a:gd name="connsiteX168" fmla="*/ 490149 w 1034979"/>
                  <a:gd name="connsiteY168" fmla="*/ 33492 h 1509906"/>
                  <a:gd name="connsiteX169" fmla="*/ 488244 w 1034979"/>
                  <a:gd name="connsiteY169" fmla="*/ 27777 h 1509906"/>
                  <a:gd name="connsiteX170" fmla="*/ 484434 w 1034979"/>
                  <a:gd name="connsiteY170" fmla="*/ 22062 h 1509906"/>
                  <a:gd name="connsiteX171" fmla="*/ 478719 w 1034979"/>
                  <a:gd name="connsiteY171" fmla="*/ 10632 h 1509906"/>
                  <a:gd name="connsiteX172" fmla="*/ 473004 w 1034979"/>
                  <a:gd name="connsiteY172" fmla="*/ 6822 h 1509906"/>
                  <a:gd name="connsiteX173" fmla="*/ 469194 w 1034979"/>
                  <a:gd name="connsiteY173" fmla="*/ 1107 h 1509906"/>
                  <a:gd name="connsiteX174" fmla="*/ 429189 w 1034979"/>
                  <a:gd name="connsiteY174" fmla="*/ 4917 h 1509906"/>
                  <a:gd name="connsiteX175" fmla="*/ 421569 w 1034979"/>
                  <a:gd name="connsiteY175" fmla="*/ 16347 h 1509906"/>
                  <a:gd name="connsiteX176" fmla="*/ 417759 w 1034979"/>
                  <a:gd name="connsiteY176" fmla="*/ 22062 h 1509906"/>
                  <a:gd name="connsiteX177" fmla="*/ 419664 w 1034979"/>
                  <a:gd name="connsiteY177" fmla="*/ 54447 h 1509906"/>
                  <a:gd name="connsiteX178" fmla="*/ 423474 w 1034979"/>
                  <a:gd name="connsiteY178" fmla="*/ 65877 h 1509906"/>
                  <a:gd name="connsiteX179" fmla="*/ 425379 w 1034979"/>
                  <a:gd name="connsiteY179" fmla="*/ 71592 h 1509906"/>
                  <a:gd name="connsiteX180" fmla="*/ 425379 w 1034979"/>
                  <a:gd name="connsiteY180" fmla="*/ 77307 h 1509906"/>
                  <a:gd name="connsiteX181" fmla="*/ 429189 w 1034979"/>
                  <a:gd name="connsiteY181" fmla="*/ 231612 h 1509906"/>
                  <a:gd name="connsiteX182" fmla="*/ 440619 w 1034979"/>
                  <a:gd name="connsiteY182" fmla="*/ 414492 h 1509906"/>
                  <a:gd name="connsiteX183" fmla="*/ 435265 w 1034979"/>
                  <a:gd name="connsiteY183" fmla="*/ 711672 h 1509906"/>
                  <a:gd name="connsiteX184" fmla="*/ 435059 w 1034979"/>
                  <a:gd name="connsiteY184" fmla="*/ 792350 h 1509906"/>
                  <a:gd name="connsiteX185" fmla="*/ 430322 w 1034979"/>
                  <a:gd name="connsiteY185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699699 w 1034979"/>
                  <a:gd name="connsiteY163" fmla="*/ 892647 h 1509906"/>
                  <a:gd name="connsiteX164" fmla="*/ 595181 w 1034979"/>
                  <a:gd name="connsiteY164" fmla="*/ 951135 h 1509906"/>
                  <a:gd name="connsiteX165" fmla="*/ 507294 w 1034979"/>
                  <a:gd name="connsiteY165" fmla="*/ 841212 h 1509906"/>
                  <a:gd name="connsiteX166" fmla="*/ 503484 w 1034979"/>
                  <a:gd name="connsiteY166" fmla="*/ 351627 h 1509906"/>
                  <a:gd name="connsiteX167" fmla="*/ 499674 w 1034979"/>
                  <a:gd name="connsiteY167" fmla="*/ 60162 h 1509906"/>
                  <a:gd name="connsiteX168" fmla="*/ 490149 w 1034979"/>
                  <a:gd name="connsiteY168" fmla="*/ 33492 h 1509906"/>
                  <a:gd name="connsiteX169" fmla="*/ 488244 w 1034979"/>
                  <a:gd name="connsiteY169" fmla="*/ 27777 h 1509906"/>
                  <a:gd name="connsiteX170" fmla="*/ 484434 w 1034979"/>
                  <a:gd name="connsiteY170" fmla="*/ 22062 h 1509906"/>
                  <a:gd name="connsiteX171" fmla="*/ 478719 w 1034979"/>
                  <a:gd name="connsiteY171" fmla="*/ 10632 h 1509906"/>
                  <a:gd name="connsiteX172" fmla="*/ 473004 w 1034979"/>
                  <a:gd name="connsiteY172" fmla="*/ 6822 h 1509906"/>
                  <a:gd name="connsiteX173" fmla="*/ 469194 w 1034979"/>
                  <a:gd name="connsiteY173" fmla="*/ 1107 h 1509906"/>
                  <a:gd name="connsiteX174" fmla="*/ 429189 w 1034979"/>
                  <a:gd name="connsiteY174" fmla="*/ 4917 h 1509906"/>
                  <a:gd name="connsiteX175" fmla="*/ 421569 w 1034979"/>
                  <a:gd name="connsiteY175" fmla="*/ 16347 h 1509906"/>
                  <a:gd name="connsiteX176" fmla="*/ 417759 w 1034979"/>
                  <a:gd name="connsiteY176" fmla="*/ 22062 h 1509906"/>
                  <a:gd name="connsiteX177" fmla="*/ 423474 w 1034979"/>
                  <a:gd name="connsiteY177" fmla="*/ 65877 h 1509906"/>
                  <a:gd name="connsiteX178" fmla="*/ 425379 w 1034979"/>
                  <a:gd name="connsiteY178" fmla="*/ 71592 h 1509906"/>
                  <a:gd name="connsiteX179" fmla="*/ 425379 w 1034979"/>
                  <a:gd name="connsiteY179" fmla="*/ 77307 h 1509906"/>
                  <a:gd name="connsiteX180" fmla="*/ 429189 w 1034979"/>
                  <a:gd name="connsiteY180" fmla="*/ 231612 h 1509906"/>
                  <a:gd name="connsiteX181" fmla="*/ 440619 w 1034979"/>
                  <a:gd name="connsiteY181" fmla="*/ 414492 h 1509906"/>
                  <a:gd name="connsiteX182" fmla="*/ 435265 w 1034979"/>
                  <a:gd name="connsiteY182" fmla="*/ 711672 h 1509906"/>
                  <a:gd name="connsiteX183" fmla="*/ 435059 w 1034979"/>
                  <a:gd name="connsiteY183" fmla="*/ 792350 h 1509906"/>
                  <a:gd name="connsiteX184" fmla="*/ 430322 w 1034979"/>
                  <a:gd name="connsiteY184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699699 w 1034979"/>
                  <a:gd name="connsiteY163" fmla="*/ 892647 h 1509906"/>
                  <a:gd name="connsiteX164" fmla="*/ 595181 w 1034979"/>
                  <a:gd name="connsiteY164" fmla="*/ 951135 h 1509906"/>
                  <a:gd name="connsiteX165" fmla="*/ 507294 w 1034979"/>
                  <a:gd name="connsiteY165" fmla="*/ 841212 h 1509906"/>
                  <a:gd name="connsiteX166" fmla="*/ 503484 w 1034979"/>
                  <a:gd name="connsiteY166" fmla="*/ 351627 h 1509906"/>
                  <a:gd name="connsiteX167" fmla="*/ 499674 w 1034979"/>
                  <a:gd name="connsiteY167" fmla="*/ 60162 h 1509906"/>
                  <a:gd name="connsiteX168" fmla="*/ 490149 w 1034979"/>
                  <a:gd name="connsiteY168" fmla="*/ 33492 h 1509906"/>
                  <a:gd name="connsiteX169" fmla="*/ 488244 w 1034979"/>
                  <a:gd name="connsiteY169" fmla="*/ 27777 h 1509906"/>
                  <a:gd name="connsiteX170" fmla="*/ 484434 w 1034979"/>
                  <a:gd name="connsiteY170" fmla="*/ 22062 h 1509906"/>
                  <a:gd name="connsiteX171" fmla="*/ 478719 w 1034979"/>
                  <a:gd name="connsiteY171" fmla="*/ 10632 h 1509906"/>
                  <a:gd name="connsiteX172" fmla="*/ 473004 w 1034979"/>
                  <a:gd name="connsiteY172" fmla="*/ 6822 h 1509906"/>
                  <a:gd name="connsiteX173" fmla="*/ 469194 w 1034979"/>
                  <a:gd name="connsiteY173" fmla="*/ 1107 h 1509906"/>
                  <a:gd name="connsiteX174" fmla="*/ 429189 w 1034979"/>
                  <a:gd name="connsiteY174" fmla="*/ 4917 h 1509906"/>
                  <a:gd name="connsiteX175" fmla="*/ 421569 w 1034979"/>
                  <a:gd name="connsiteY175" fmla="*/ 16347 h 1509906"/>
                  <a:gd name="connsiteX176" fmla="*/ 417759 w 1034979"/>
                  <a:gd name="connsiteY176" fmla="*/ 22062 h 1509906"/>
                  <a:gd name="connsiteX177" fmla="*/ 425379 w 1034979"/>
                  <a:gd name="connsiteY177" fmla="*/ 71592 h 1509906"/>
                  <a:gd name="connsiteX178" fmla="*/ 425379 w 1034979"/>
                  <a:gd name="connsiteY178" fmla="*/ 77307 h 1509906"/>
                  <a:gd name="connsiteX179" fmla="*/ 429189 w 1034979"/>
                  <a:gd name="connsiteY179" fmla="*/ 231612 h 1509906"/>
                  <a:gd name="connsiteX180" fmla="*/ 440619 w 1034979"/>
                  <a:gd name="connsiteY180" fmla="*/ 414492 h 1509906"/>
                  <a:gd name="connsiteX181" fmla="*/ 435265 w 1034979"/>
                  <a:gd name="connsiteY181" fmla="*/ 711672 h 1509906"/>
                  <a:gd name="connsiteX182" fmla="*/ 435059 w 1034979"/>
                  <a:gd name="connsiteY182" fmla="*/ 792350 h 1509906"/>
                  <a:gd name="connsiteX183" fmla="*/ 430322 w 1034979"/>
                  <a:gd name="connsiteY183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699699 w 1034979"/>
                  <a:gd name="connsiteY163" fmla="*/ 892647 h 1509906"/>
                  <a:gd name="connsiteX164" fmla="*/ 595181 w 1034979"/>
                  <a:gd name="connsiteY164" fmla="*/ 951135 h 1509906"/>
                  <a:gd name="connsiteX165" fmla="*/ 507294 w 1034979"/>
                  <a:gd name="connsiteY165" fmla="*/ 841212 h 1509906"/>
                  <a:gd name="connsiteX166" fmla="*/ 503484 w 1034979"/>
                  <a:gd name="connsiteY166" fmla="*/ 351627 h 1509906"/>
                  <a:gd name="connsiteX167" fmla="*/ 499674 w 1034979"/>
                  <a:gd name="connsiteY167" fmla="*/ 60162 h 1509906"/>
                  <a:gd name="connsiteX168" fmla="*/ 490149 w 1034979"/>
                  <a:gd name="connsiteY168" fmla="*/ 33492 h 1509906"/>
                  <a:gd name="connsiteX169" fmla="*/ 488244 w 1034979"/>
                  <a:gd name="connsiteY169" fmla="*/ 27777 h 1509906"/>
                  <a:gd name="connsiteX170" fmla="*/ 484434 w 1034979"/>
                  <a:gd name="connsiteY170" fmla="*/ 22062 h 1509906"/>
                  <a:gd name="connsiteX171" fmla="*/ 478719 w 1034979"/>
                  <a:gd name="connsiteY171" fmla="*/ 10632 h 1509906"/>
                  <a:gd name="connsiteX172" fmla="*/ 473004 w 1034979"/>
                  <a:gd name="connsiteY172" fmla="*/ 6822 h 1509906"/>
                  <a:gd name="connsiteX173" fmla="*/ 469194 w 1034979"/>
                  <a:gd name="connsiteY173" fmla="*/ 1107 h 1509906"/>
                  <a:gd name="connsiteX174" fmla="*/ 429189 w 1034979"/>
                  <a:gd name="connsiteY174" fmla="*/ 4917 h 1509906"/>
                  <a:gd name="connsiteX175" fmla="*/ 421569 w 1034979"/>
                  <a:gd name="connsiteY175" fmla="*/ 16347 h 1509906"/>
                  <a:gd name="connsiteX176" fmla="*/ 425379 w 1034979"/>
                  <a:gd name="connsiteY176" fmla="*/ 71592 h 1509906"/>
                  <a:gd name="connsiteX177" fmla="*/ 425379 w 1034979"/>
                  <a:gd name="connsiteY177" fmla="*/ 77307 h 1509906"/>
                  <a:gd name="connsiteX178" fmla="*/ 429189 w 1034979"/>
                  <a:gd name="connsiteY178" fmla="*/ 231612 h 1509906"/>
                  <a:gd name="connsiteX179" fmla="*/ 440619 w 1034979"/>
                  <a:gd name="connsiteY179" fmla="*/ 414492 h 1509906"/>
                  <a:gd name="connsiteX180" fmla="*/ 435265 w 1034979"/>
                  <a:gd name="connsiteY180" fmla="*/ 711672 h 1509906"/>
                  <a:gd name="connsiteX181" fmla="*/ 435059 w 1034979"/>
                  <a:gd name="connsiteY181" fmla="*/ 792350 h 1509906"/>
                  <a:gd name="connsiteX182" fmla="*/ 430322 w 1034979"/>
                  <a:gd name="connsiteY182" fmla="*/ 872310 h 1509906"/>
                  <a:gd name="connsiteX0" fmla="*/ 430322 w 1034979"/>
                  <a:gd name="connsiteY0" fmla="*/ 872310 h 1509906"/>
                  <a:gd name="connsiteX1" fmla="*/ 392427 w 1034979"/>
                  <a:gd name="connsiteY1" fmla="*/ 925238 h 1509906"/>
                  <a:gd name="connsiteX2" fmla="*/ 339654 w 1034979"/>
                  <a:gd name="connsiteY2" fmla="*/ 949797 h 1509906"/>
                  <a:gd name="connsiteX3" fmla="*/ 328224 w 1034979"/>
                  <a:gd name="connsiteY3" fmla="*/ 953607 h 1509906"/>
                  <a:gd name="connsiteX4" fmla="*/ 312984 w 1034979"/>
                  <a:gd name="connsiteY4" fmla="*/ 959322 h 1509906"/>
                  <a:gd name="connsiteX5" fmla="*/ 265359 w 1034979"/>
                  <a:gd name="connsiteY5" fmla="*/ 955512 h 1509906"/>
                  <a:gd name="connsiteX6" fmla="*/ 253929 w 1034979"/>
                  <a:gd name="connsiteY6" fmla="*/ 951702 h 1509906"/>
                  <a:gd name="connsiteX7" fmla="*/ 242499 w 1034979"/>
                  <a:gd name="connsiteY7" fmla="*/ 947892 h 1509906"/>
                  <a:gd name="connsiteX8" fmla="*/ 236784 w 1034979"/>
                  <a:gd name="connsiteY8" fmla="*/ 945987 h 1509906"/>
                  <a:gd name="connsiteX9" fmla="*/ 231069 w 1034979"/>
                  <a:gd name="connsiteY9" fmla="*/ 944082 h 1509906"/>
                  <a:gd name="connsiteX10" fmla="*/ 219639 w 1034979"/>
                  <a:gd name="connsiteY10" fmla="*/ 942177 h 1509906"/>
                  <a:gd name="connsiteX11" fmla="*/ 213924 w 1034979"/>
                  <a:gd name="connsiteY11" fmla="*/ 940272 h 1509906"/>
                  <a:gd name="connsiteX12" fmla="*/ 206304 w 1034979"/>
                  <a:gd name="connsiteY12" fmla="*/ 938367 h 1509906"/>
                  <a:gd name="connsiteX13" fmla="*/ 194874 w 1034979"/>
                  <a:gd name="connsiteY13" fmla="*/ 934557 h 1509906"/>
                  <a:gd name="connsiteX14" fmla="*/ 189159 w 1034979"/>
                  <a:gd name="connsiteY14" fmla="*/ 932652 h 1509906"/>
                  <a:gd name="connsiteX15" fmla="*/ 181539 w 1034979"/>
                  <a:gd name="connsiteY15" fmla="*/ 930747 h 1509906"/>
                  <a:gd name="connsiteX16" fmla="*/ 170109 w 1034979"/>
                  <a:gd name="connsiteY16" fmla="*/ 925032 h 1509906"/>
                  <a:gd name="connsiteX17" fmla="*/ 164394 w 1034979"/>
                  <a:gd name="connsiteY17" fmla="*/ 921222 h 1509906"/>
                  <a:gd name="connsiteX18" fmla="*/ 116769 w 1034979"/>
                  <a:gd name="connsiteY18" fmla="*/ 896457 h 1509906"/>
                  <a:gd name="connsiteX19" fmla="*/ 59619 w 1034979"/>
                  <a:gd name="connsiteY19" fmla="*/ 867882 h 1509906"/>
                  <a:gd name="connsiteX20" fmla="*/ 46284 w 1034979"/>
                  <a:gd name="connsiteY20" fmla="*/ 888837 h 1509906"/>
                  <a:gd name="connsiteX21" fmla="*/ 50094 w 1034979"/>
                  <a:gd name="connsiteY21" fmla="*/ 926937 h 1509906"/>
                  <a:gd name="connsiteX22" fmla="*/ 53904 w 1034979"/>
                  <a:gd name="connsiteY22" fmla="*/ 932652 h 1509906"/>
                  <a:gd name="connsiteX23" fmla="*/ 59619 w 1034979"/>
                  <a:gd name="connsiteY23" fmla="*/ 936462 h 1509906"/>
                  <a:gd name="connsiteX24" fmla="*/ 63429 w 1034979"/>
                  <a:gd name="connsiteY24" fmla="*/ 942177 h 1509906"/>
                  <a:gd name="connsiteX25" fmla="*/ 80574 w 1034979"/>
                  <a:gd name="connsiteY25" fmla="*/ 951702 h 1509906"/>
                  <a:gd name="connsiteX26" fmla="*/ 166299 w 1034979"/>
                  <a:gd name="connsiteY26" fmla="*/ 972657 h 1509906"/>
                  <a:gd name="connsiteX27" fmla="*/ 191064 w 1034979"/>
                  <a:gd name="connsiteY27" fmla="*/ 978372 h 1509906"/>
                  <a:gd name="connsiteX28" fmla="*/ 208209 w 1034979"/>
                  <a:gd name="connsiteY28" fmla="*/ 984087 h 1509906"/>
                  <a:gd name="connsiteX29" fmla="*/ 213924 w 1034979"/>
                  <a:gd name="connsiteY29" fmla="*/ 985992 h 1509906"/>
                  <a:gd name="connsiteX30" fmla="*/ 229164 w 1034979"/>
                  <a:gd name="connsiteY30" fmla="*/ 989802 h 1509906"/>
                  <a:gd name="connsiteX31" fmla="*/ 248214 w 1034979"/>
                  <a:gd name="connsiteY31" fmla="*/ 995517 h 1509906"/>
                  <a:gd name="connsiteX32" fmla="*/ 253929 w 1034979"/>
                  <a:gd name="connsiteY32" fmla="*/ 999327 h 1509906"/>
                  <a:gd name="connsiteX33" fmla="*/ 267264 w 1034979"/>
                  <a:gd name="connsiteY33" fmla="*/ 1014567 h 1509906"/>
                  <a:gd name="connsiteX34" fmla="*/ 272979 w 1034979"/>
                  <a:gd name="connsiteY34" fmla="*/ 1033617 h 1509906"/>
                  <a:gd name="connsiteX35" fmla="*/ 274884 w 1034979"/>
                  <a:gd name="connsiteY35" fmla="*/ 1039332 h 1509906"/>
                  <a:gd name="connsiteX36" fmla="*/ 276789 w 1034979"/>
                  <a:gd name="connsiteY36" fmla="*/ 1045047 h 1509906"/>
                  <a:gd name="connsiteX37" fmla="*/ 278694 w 1034979"/>
                  <a:gd name="connsiteY37" fmla="*/ 1069812 h 1509906"/>
                  <a:gd name="connsiteX38" fmla="*/ 280599 w 1034979"/>
                  <a:gd name="connsiteY38" fmla="*/ 1075527 h 1509906"/>
                  <a:gd name="connsiteX39" fmla="*/ 278694 w 1034979"/>
                  <a:gd name="connsiteY39" fmla="*/ 1094577 h 1509906"/>
                  <a:gd name="connsiteX40" fmla="*/ 276789 w 1034979"/>
                  <a:gd name="connsiteY40" fmla="*/ 1104102 h 1509906"/>
                  <a:gd name="connsiteX41" fmla="*/ 263454 w 1034979"/>
                  <a:gd name="connsiteY41" fmla="*/ 1117437 h 1509906"/>
                  <a:gd name="connsiteX42" fmla="*/ 252024 w 1034979"/>
                  <a:gd name="connsiteY42" fmla="*/ 1125057 h 1509906"/>
                  <a:gd name="connsiteX43" fmla="*/ 240594 w 1034979"/>
                  <a:gd name="connsiteY43" fmla="*/ 1128867 h 1509906"/>
                  <a:gd name="connsiteX44" fmla="*/ 27234 w 1034979"/>
                  <a:gd name="connsiteY44" fmla="*/ 1147917 h 1509906"/>
                  <a:gd name="connsiteX45" fmla="*/ 15804 w 1034979"/>
                  <a:gd name="connsiteY45" fmla="*/ 1153632 h 1509906"/>
                  <a:gd name="connsiteX46" fmla="*/ 6279 w 1034979"/>
                  <a:gd name="connsiteY46" fmla="*/ 1163157 h 1509906"/>
                  <a:gd name="connsiteX47" fmla="*/ 4374 w 1034979"/>
                  <a:gd name="connsiteY47" fmla="*/ 1168872 h 1509906"/>
                  <a:gd name="connsiteX48" fmla="*/ 564 w 1034979"/>
                  <a:gd name="connsiteY48" fmla="*/ 1174587 h 1509906"/>
                  <a:gd name="connsiteX49" fmla="*/ 6279 w 1034979"/>
                  <a:gd name="connsiteY49" fmla="*/ 1206972 h 1509906"/>
                  <a:gd name="connsiteX50" fmla="*/ 11994 w 1034979"/>
                  <a:gd name="connsiteY50" fmla="*/ 1210782 h 1509906"/>
                  <a:gd name="connsiteX51" fmla="*/ 17709 w 1034979"/>
                  <a:gd name="connsiteY51" fmla="*/ 1212687 h 1509906"/>
                  <a:gd name="connsiteX52" fmla="*/ 145344 w 1034979"/>
                  <a:gd name="connsiteY52" fmla="*/ 1210782 h 1509906"/>
                  <a:gd name="connsiteX53" fmla="*/ 152964 w 1034979"/>
                  <a:gd name="connsiteY53" fmla="*/ 1208877 h 1509906"/>
                  <a:gd name="connsiteX54" fmla="*/ 303459 w 1034979"/>
                  <a:gd name="connsiteY54" fmla="*/ 1203162 h 1509906"/>
                  <a:gd name="connsiteX55" fmla="*/ 318699 w 1034979"/>
                  <a:gd name="connsiteY55" fmla="*/ 1210782 h 1509906"/>
                  <a:gd name="connsiteX56" fmla="*/ 330129 w 1034979"/>
                  <a:gd name="connsiteY56" fmla="*/ 1216497 h 1509906"/>
                  <a:gd name="connsiteX57" fmla="*/ 333939 w 1034979"/>
                  <a:gd name="connsiteY57" fmla="*/ 1222212 h 1509906"/>
                  <a:gd name="connsiteX58" fmla="*/ 339654 w 1034979"/>
                  <a:gd name="connsiteY58" fmla="*/ 1224117 h 1509906"/>
                  <a:gd name="connsiteX59" fmla="*/ 351084 w 1034979"/>
                  <a:gd name="connsiteY59" fmla="*/ 1231737 h 1509906"/>
                  <a:gd name="connsiteX60" fmla="*/ 356799 w 1034979"/>
                  <a:gd name="connsiteY60" fmla="*/ 1235547 h 1509906"/>
                  <a:gd name="connsiteX61" fmla="*/ 360609 w 1034979"/>
                  <a:gd name="connsiteY61" fmla="*/ 1241262 h 1509906"/>
                  <a:gd name="connsiteX62" fmla="*/ 366324 w 1034979"/>
                  <a:gd name="connsiteY62" fmla="*/ 1252692 h 1509906"/>
                  <a:gd name="connsiteX63" fmla="*/ 362514 w 1034979"/>
                  <a:gd name="connsiteY63" fmla="*/ 1279362 h 1509906"/>
                  <a:gd name="connsiteX64" fmla="*/ 358704 w 1034979"/>
                  <a:gd name="connsiteY64" fmla="*/ 1285077 h 1509906"/>
                  <a:gd name="connsiteX65" fmla="*/ 356799 w 1034979"/>
                  <a:gd name="connsiteY65" fmla="*/ 1290792 h 1509906"/>
                  <a:gd name="connsiteX66" fmla="*/ 352989 w 1034979"/>
                  <a:gd name="connsiteY66" fmla="*/ 1296507 h 1509906"/>
                  <a:gd name="connsiteX67" fmla="*/ 351084 w 1034979"/>
                  <a:gd name="connsiteY67" fmla="*/ 1302222 h 1509906"/>
                  <a:gd name="connsiteX68" fmla="*/ 347274 w 1034979"/>
                  <a:gd name="connsiteY68" fmla="*/ 1307937 h 1509906"/>
                  <a:gd name="connsiteX69" fmla="*/ 330129 w 1034979"/>
                  <a:gd name="connsiteY69" fmla="*/ 1374612 h 1509906"/>
                  <a:gd name="connsiteX70" fmla="*/ 328224 w 1034979"/>
                  <a:gd name="connsiteY70" fmla="*/ 1426047 h 1509906"/>
                  <a:gd name="connsiteX71" fmla="*/ 330129 w 1034979"/>
                  <a:gd name="connsiteY71" fmla="*/ 1450812 h 1509906"/>
                  <a:gd name="connsiteX72" fmla="*/ 332034 w 1034979"/>
                  <a:gd name="connsiteY72" fmla="*/ 1456527 h 1509906"/>
                  <a:gd name="connsiteX73" fmla="*/ 335844 w 1034979"/>
                  <a:gd name="connsiteY73" fmla="*/ 1460337 h 1509906"/>
                  <a:gd name="connsiteX74" fmla="*/ 364419 w 1034979"/>
                  <a:gd name="connsiteY74" fmla="*/ 1506057 h 1509906"/>
                  <a:gd name="connsiteX75" fmla="*/ 387279 w 1034979"/>
                  <a:gd name="connsiteY75" fmla="*/ 1507962 h 1509906"/>
                  <a:gd name="connsiteX76" fmla="*/ 392994 w 1034979"/>
                  <a:gd name="connsiteY76" fmla="*/ 1502247 h 1509906"/>
                  <a:gd name="connsiteX77" fmla="*/ 394899 w 1034979"/>
                  <a:gd name="connsiteY77" fmla="*/ 1490817 h 1509906"/>
                  <a:gd name="connsiteX78" fmla="*/ 396804 w 1034979"/>
                  <a:gd name="connsiteY78" fmla="*/ 1485102 h 1509906"/>
                  <a:gd name="connsiteX79" fmla="*/ 398709 w 1034979"/>
                  <a:gd name="connsiteY79" fmla="*/ 1467957 h 1509906"/>
                  <a:gd name="connsiteX80" fmla="*/ 400614 w 1034979"/>
                  <a:gd name="connsiteY80" fmla="*/ 1454622 h 1509906"/>
                  <a:gd name="connsiteX81" fmla="*/ 404424 w 1034979"/>
                  <a:gd name="connsiteY81" fmla="*/ 1397472 h 1509906"/>
                  <a:gd name="connsiteX82" fmla="*/ 410139 w 1034979"/>
                  <a:gd name="connsiteY82" fmla="*/ 1386042 h 1509906"/>
                  <a:gd name="connsiteX83" fmla="*/ 413949 w 1034979"/>
                  <a:gd name="connsiteY83" fmla="*/ 1372707 h 1509906"/>
                  <a:gd name="connsiteX84" fmla="*/ 415854 w 1034979"/>
                  <a:gd name="connsiteY84" fmla="*/ 1366992 h 1509906"/>
                  <a:gd name="connsiteX85" fmla="*/ 417759 w 1034979"/>
                  <a:gd name="connsiteY85" fmla="*/ 1353657 h 1509906"/>
                  <a:gd name="connsiteX86" fmla="*/ 421569 w 1034979"/>
                  <a:gd name="connsiteY86" fmla="*/ 1342227 h 1509906"/>
                  <a:gd name="connsiteX87" fmla="*/ 427284 w 1034979"/>
                  <a:gd name="connsiteY87" fmla="*/ 1328892 h 1509906"/>
                  <a:gd name="connsiteX88" fmla="*/ 467289 w 1034979"/>
                  <a:gd name="connsiteY88" fmla="*/ 1258407 h 1509906"/>
                  <a:gd name="connsiteX89" fmla="*/ 528455 w 1034979"/>
                  <a:gd name="connsiteY89" fmla="*/ 1245638 h 1509906"/>
                  <a:gd name="connsiteX90" fmla="*/ 573969 w 1034979"/>
                  <a:gd name="connsiteY90" fmla="*/ 1229832 h 1509906"/>
                  <a:gd name="connsiteX91" fmla="*/ 585399 w 1034979"/>
                  <a:gd name="connsiteY91" fmla="*/ 1226022 h 1509906"/>
                  <a:gd name="connsiteX92" fmla="*/ 720654 w 1034979"/>
                  <a:gd name="connsiteY92" fmla="*/ 1309842 h 1509906"/>
                  <a:gd name="connsiteX93" fmla="*/ 733989 w 1034979"/>
                  <a:gd name="connsiteY93" fmla="*/ 1319367 h 1509906"/>
                  <a:gd name="connsiteX94" fmla="*/ 743514 w 1034979"/>
                  <a:gd name="connsiteY94" fmla="*/ 1321272 h 1509906"/>
                  <a:gd name="connsiteX95" fmla="*/ 749229 w 1034979"/>
                  <a:gd name="connsiteY95" fmla="*/ 1323177 h 1509906"/>
                  <a:gd name="connsiteX96" fmla="*/ 762564 w 1034979"/>
                  <a:gd name="connsiteY96" fmla="*/ 1328892 h 1509906"/>
                  <a:gd name="connsiteX97" fmla="*/ 777804 w 1034979"/>
                  <a:gd name="connsiteY97" fmla="*/ 1326987 h 1509906"/>
                  <a:gd name="connsiteX98" fmla="*/ 789234 w 1034979"/>
                  <a:gd name="connsiteY98" fmla="*/ 1321272 h 1509906"/>
                  <a:gd name="connsiteX99" fmla="*/ 794949 w 1034979"/>
                  <a:gd name="connsiteY99" fmla="*/ 1319367 h 1509906"/>
                  <a:gd name="connsiteX100" fmla="*/ 802569 w 1034979"/>
                  <a:gd name="connsiteY100" fmla="*/ 1302222 h 1509906"/>
                  <a:gd name="connsiteX101" fmla="*/ 800664 w 1034979"/>
                  <a:gd name="connsiteY101" fmla="*/ 1277457 h 1509906"/>
                  <a:gd name="connsiteX102" fmla="*/ 798759 w 1034979"/>
                  <a:gd name="connsiteY102" fmla="*/ 1271742 h 1509906"/>
                  <a:gd name="connsiteX103" fmla="*/ 796854 w 1034979"/>
                  <a:gd name="connsiteY103" fmla="*/ 1264122 h 1509906"/>
                  <a:gd name="connsiteX104" fmla="*/ 783519 w 1034979"/>
                  <a:gd name="connsiteY104" fmla="*/ 1246977 h 1509906"/>
                  <a:gd name="connsiteX105" fmla="*/ 773994 w 1034979"/>
                  <a:gd name="connsiteY105" fmla="*/ 1241262 h 1509906"/>
                  <a:gd name="connsiteX106" fmla="*/ 648264 w 1034979"/>
                  <a:gd name="connsiteY106" fmla="*/ 1149822 h 1509906"/>
                  <a:gd name="connsiteX107" fmla="*/ 644454 w 1034979"/>
                  <a:gd name="connsiteY107" fmla="*/ 1132677 h 1509906"/>
                  <a:gd name="connsiteX108" fmla="*/ 646359 w 1034979"/>
                  <a:gd name="connsiteY108" fmla="*/ 1125057 h 1509906"/>
                  <a:gd name="connsiteX109" fmla="*/ 650169 w 1034979"/>
                  <a:gd name="connsiteY109" fmla="*/ 1107912 h 1509906"/>
                  <a:gd name="connsiteX110" fmla="*/ 653979 w 1034979"/>
                  <a:gd name="connsiteY110" fmla="*/ 1102197 h 1509906"/>
                  <a:gd name="connsiteX111" fmla="*/ 655884 w 1034979"/>
                  <a:gd name="connsiteY111" fmla="*/ 1096482 h 1509906"/>
                  <a:gd name="connsiteX112" fmla="*/ 661599 w 1034979"/>
                  <a:gd name="connsiteY112" fmla="*/ 1094577 h 1509906"/>
                  <a:gd name="connsiteX113" fmla="*/ 671124 w 1034979"/>
                  <a:gd name="connsiteY113" fmla="*/ 1083147 h 1509906"/>
                  <a:gd name="connsiteX114" fmla="*/ 724464 w 1034979"/>
                  <a:gd name="connsiteY114" fmla="*/ 1075527 h 1509906"/>
                  <a:gd name="connsiteX115" fmla="*/ 842574 w 1034979"/>
                  <a:gd name="connsiteY115" fmla="*/ 1077432 h 1509906"/>
                  <a:gd name="connsiteX116" fmla="*/ 871149 w 1034979"/>
                  <a:gd name="connsiteY116" fmla="*/ 1079337 h 1509906"/>
                  <a:gd name="connsiteX117" fmla="*/ 899724 w 1034979"/>
                  <a:gd name="connsiteY117" fmla="*/ 1085052 h 1509906"/>
                  <a:gd name="connsiteX118" fmla="*/ 922584 w 1034979"/>
                  <a:gd name="connsiteY118" fmla="*/ 1088862 h 1509906"/>
                  <a:gd name="connsiteX119" fmla="*/ 951159 w 1034979"/>
                  <a:gd name="connsiteY119" fmla="*/ 1094577 h 1509906"/>
                  <a:gd name="connsiteX120" fmla="*/ 956874 w 1034979"/>
                  <a:gd name="connsiteY120" fmla="*/ 1094577 h 1509906"/>
                  <a:gd name="connsiteX121" fmla="*/ 1002594 w 1034979"/>
                  <a:gd name="connsiteY121" fmla="*/ 1092672 h 1509906"/>
                  <a:gd name="connsiteX122" fmla="*/ 1031169 w 1034979"/>
                  <a:gd name="connsiteY122" fmla="*/ 1085052 h 1509906"/>
                  <a:gd name="connsiteX123" fmla="*/ 1034979 w 1034979"/>
                  <a:gd name="connsiteY123" fmla="*/ 1079337 h 1509906"/>
                  <a:gd name="connsiteX124" fmla="*/ 1033074 w 1034979"/>
                  <a:gd name="connsiteY124" fmla="*/ 1060287 h 1509906"/>
                  <a:gd name="connsiteX125" fmla="*/ 1027359 w 1034979"/>
                  <a:gd name="connsiteY125" fmla="*/ 1056477 h 1509906"/>
                  <a:gd name="connsiteX126" fmla="*/ 1012119 w 1034979"/>
                  <a:gd name="connsiteY126" fmla="*/ 1054572 h 1509906"/>
                  <a:gd name="connsiteX127" fmla="*/ 1006404 w 1034979"/>
                  <a:gd name="connsiteY127" fmla="*/ 1052667 h 1509906"/>
                  <a:gd name="connsiteX128" fmla="*/ 998784 w 1034979"/>
                  <a:gd name="connsiteY128" fmla="*/ 1050762 h 1509906"/>
                  <a:gd name="connsiteX129" fmla="*/ 987354 w 1034979"/>
                  <a:gd name="connsiteY129" fmla="*/ 1043142 h 1509906"/>
                  <a:gd name="connsiteX130" fmla="*/ 975924 w 1034979"/>
                  <a:gd name="connsiteY130" fmla="*/ 1039332 h 1509906"/>
                  <a:gd name="connsiteX131" fmla="*/ 970209 w 1034979"/>
                  <a:gd name="connsiteY131" fmla="*/ 1037427 h 1509906"/>
                  <a:gd name="connsiteX132" fmla="*/ 962589 w 1034979"/>
                  <a:gd name="connsiteY132" fmla="*/ 1035522 h 1509906"/>
                  <a:gd name="connsiteX133" fmla="*/ 956874 w 1034979"/>
                  <a:gd name="connsiteY133" fmla="*/ 1033617 h 1509906"/>
                  <a:gd name="connsiteX134" fmla="*/ 935919 w 1034979"/>
                  <a:gd name="connsiteY134" fmla="*/ 1027902 h 1509906"/>
                  <a:gd name="connsiteX135" fmla="*/ 930204 w 1034979"/>
                  <a:gd name="connsiteY135" fmla="*/ 1025997 h 1509906"/>
                  <a:gd name="connsiteX136" fmla="*/ 825429 w 1034979"/>
                  <a:gd name="connsiteY136" fmla="*/ 1027902 h 1509906"/>
                  <a:gd name="connsiteX137" fmla="*/ 819714 w 1034979"/>
                  <a:gd name="connsiteY137" fmla="*/ 1029807 h 1509906"/>
                  <a:gd name="connsiteX138" fmla="*/ 730179 w 1034979"/>
                  <a:gd name="connsiteY138" fmla="*/ 1031712 h 1509906"/>
                  <a:gd name="connsiteX139" fmla="*/ 669219 w 1034979"/>
                  <a:gd name="connsiteY139" fmla="*/ 1039332 h 1509906"/>
                  <a:gd name="connsiteX140" fmla="*/ 646359 w 1034979"/>
                  <a:gd name="connsiteY140" fmla="*/ 1043142 h 1509906"/>
                  <a:gd name="connsiteX141" fmla="*/ 642549 w 1034979"/>
                  <a:gd name="connsiteY141" fmla="*/ 1031712 h 1509906"/>
                  <a:gd name="connsiteX142" fmla="*/ 640644 w 1034979"/>
                  <a:gd name="connsiteY142" fmla="*/ 1025997 h 1509906"/>
                  <a:gd name="connsiteX143" fmla="*/ 642549 w 1034979"/>
                  <a:gd name="connsiteY143" fmla="*/ 1008852 h 1509906"/>
                  <a:gd name="connsiteX144" fmla="*/ 644454 w 1034979"/>
                  <a:gd name="connsiteY144" fmla="*/ 1003137 h 1509906"/>
                  <a:gd name="connsiteX145" fmla="*/ 661599 w 1034979"/>
                  <a:gd name="connsiteY145" fmla="*/ 993612 h 1509906"/>
                  <a:gd name="connsiteX146" fmla="*/ 673029 w 1034979"/>
                  <a:gd name="connsiteY146" fmla="*/ 985992 h 1509906"/>
                  <a:gd name="connsiteX147" fmla="*/ 674934 w 1034979"/>
                  <a:gd name="connsiteY147" fmla="*/ 980277 h 1509906"/>
                  <a:gd name="connsiteX148" fmla="*/ 680649 w 1034979"/>
                  <a:gd name="connsiteY148" fmla="*/ 978372 h 1509906"/>
                  <a:gd name="connsiteX149" fmla="*/ 686364 w 1034979"/>
                  <a:gd name="connsiteY149" fmla="*/ 974562 h 1509906"/>
                  <a:gd name="connsiteX150" fmla="*/ 695889 w 1034979"/>
                  <a:gd name="connsiteY150" fmla="*/ 965037 h 1509906"/>
                  <a:gd name="connsiteX151" fmla="*/ 705414 w 1034979"/>
                  <a:gd name="connsiteY151" fmla="*/ 953607 h 1509906"/>
                  <a:gd name="connsiteX152" fmla="*/ 716844 w 1034979"/>
                  <a:gd name="connsiteY152" fmla="*/ 945987 h 1509906"/>
                  <a:gd name="connsiteX153" fmla="*/ 732084 w 1034979"/>
                  <a:gd name="connsiteY153" fmla="*/ 932652 h 1509906"/>
                  <a:gd name="connsiteX154" fmla="*/ 741609 w 1034979"/>
                  <a:gd name="connsiteY154" fmla="*/ 921222 h 1509906"/>
                  <a:gd name="connsiteX155" fmla="*/ 753039 w 1034979"/>
                  <a:gd name="connsiteY155" fmla="*/ 911697 h 1509906"/>
                  <a:gd name="connsiteX156" fmla="*/ 758754 w 1034979"/>
                  <a:gd name="connsiteY156" fmla="*/ 900267 h 1509906"/>
                  <a:gd name="connsiteX157" fmla="*/ 760659 w 1034979"/>
                  <a:gd name="connsiteY157" fmla="*/ 894552 h 1509906"/>
                  <a:gd name="connsiteX158" fmla="*/ 766374 w 1034979"/>
                  <a:gd name="connsiteY158" fmla="*/ 883122 h 1509906"/>
                  <a:gd name="connsiteX159" fmla="*/ 764469 w 1034979"/>
                  <a:gd name="connsiteY159" fmla="*/ 867882 h 1509906"/>
                  <a:gd name="connsiteX160" fmla="*/ 758754 w 1034979"/>
                  <a:gd name="connsiteY160" fmla="*/ 865977 h 1509906"/>
                  <a:gd name="connsiteX161" fmla="*/ 737799 w 1034979"/>
                  <a:gd name="connsiteY161" fmla="*/ 867882 h 1509906"/>
                  <a:gd name="connsiteX162" fmla="*/ 732084 w 1034979"/>
                  <a:gd name="connsiteY162" fmla="*/ 871692 h 1509906"/>
                  <a:gd name="connsiteX163" fmla="*/ 699699 w 1034979"/>
                  <a:gd name="connsiteY163" fmla="*/ 892647 h 1509906"/>
                  <a:gd name="connsiteX164" fmla="*/ 595181 w 1034979"/>
                  <a:gd name="connsiteY164" fmla="*/ 951135 h 1509906"/>
                  <a:gd name="connsiteX165" fmla="*/ 507294 w 1034979"/>
                  <a:gd name="connsiteY165" fmla="*/ 841212 h 1509906"/>
                  <a:gd name="connsiteX166" fmla="*/ 503484 w 1034979"/>
                  <a:gd name="connsiteY166" fmla="*/ 351627 h 1509906"/>
                  <a:gd name="connsiteX167" fmla="*/ 499674 w 1034979"/>
                  <a:gd name="connsiteY167" fmla="*/ 60162 h 1509906"/>
                  <a:gd name="connsiteX168" fmla="*/ 490149 w 1034979"/>
                  <a:gd name="connsiteY168" fmla="*/ 33492 h 1509906"/>
                  <a:gd name="connsiteX169" fmla="*/ 488244 w 1034979"/>
                  <a:gd name="connsiteY169" fmla="*/ 27777 h 1509906"/>
                  <a:gd name="connsiteX170" fmla="*/ 484434 w 1034979"/>
                  <a:gd name="connsiteY170" fmla="*/ 22062 h 1509906"/>
                  <a:gd name="connsiteX171" fmla="*/ 478719 w 1034979"/>
                  <a:gd name="connsiteY171" fmla="*/ 10632 h 1509906"/>
                  <a:gd name="connsiteX172" fmla="*/ 473004 w 1034979"/>
                  <a:gd name="connsiteY172" fmla="*/ 6822 h 1509906"/>
                  <a:gd name="connsiteX173" fmla="*/ 469194 w 1034979"/>
                  <a:gd name="connsiteY173" fmla="*/ 1107 h 1509906"/>
                  <a:gd name="connsiteX174" fmla="*/ 429189 w 1034979"/>
                  <a:gd name="connsiteY174" fmla="*/ 4917 h 1509906"/>
                  <a:gd name="connsiteX175" fmla="*/ 425379 w 1034979"/>
                  <a:gd name="connsiteY175" fmla="*/ 71592 h 1509906"/>
                  <a:gd name="connsiteX176" fmla="*/ 425379 w 1034979"/>
                  <a:gd name="connsiteY176" fmla="*/ 77307 h 1509906"/>
                  <a:gd name="connsiteX177" fmla="*/ 429189 w 1034979"/>
                  <a:gd name="connsiteY177" fmla="*/ 231612 h 1509906"/>
                  <a:gd name="connsiteX178" fmla="*/ 440619 w 1034979"/>
                  <a:gd name="connsiteY178" fmla="*/ 414492 h 1509906"/>
                  <a:gd name="connsiteX179" fmla="*/ 435265 w 1034979"/>
                  <a:gd name="connsiteY179" fmla="*/ 711672 h 1509906"/>
                  <a:gd name="connsiteX180" fmla="*/ 435059 w 1034979"/>
                  <a:gd name="connsiteY180" fmla="*/ 792350 h 1509906"/>
                  <a:gd name="connsiteX181" fmla="*/ 430322 w 1034979"/>
                  <a:gd name="connsiteY181" fmla="*/ 872310 h 1509906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206304 w 1034979"/>
                  <a:gd name="connsiteY12" fmla="*/ 945063 h 1516602"/>
                  <a:gd name="connsiteX13" fmla="*/ 194874 w 1034979"/>
                  <a:gd name="connsiteY13" fmla="*/ 941253 h 1516602"/>
                  <a:gd name="connsiteX14" fmla="*/ 189159 w 1034979"/>
                  <a:gd name="connsiteY14" fmla="*/ 939348 h 1516602"/>
                  <a:gd name="connsiteX15" fmla="*/ 181539 w 1034979"/>
                  <a:gd name="connsiteY15" fmla="*/ 937443 h 1516602"/>
                  <a:gd name="connsiteX16" fmla="*/ 170109 w 1034979"/>
                  <a:gd name="connsiteY16" fmla="*/ 931728 h 1516602"/>
                  <a:gd name="connsiteX17" fmla="*/ 164394 w 1034979"/>
                  <a:gd name="connsiteY17" fmla="*/ 927918 h 1516602"/>
                  <a:gd name="connsiteX18" fmla="*/ 116769 w 1034979"/>
                  <a:gd name="connsiteY18" fmla="*/ 903153 h 1516602"/>
                  <a:gd name="connsiteX19" fmla="*/ 59619 w 1034979"/>
                  <a:gd name="connsiteY19" fmla="*/ 874578 h 1516602"/>
                  <a:gd name="connsiteX20" fmla="*/ 46284 w 1034979"/>
                  <a:gd name="connsiteY20" fmla="*/ 895533 h 1516602"/>
                  <a:gd name="connsiteX21" fmla="*/ 50094 w 1034979"/>
                  <a:gd name="connsiteY21" fmla="*/ 933633 h 1516602"/>
                  <a:gd name="connsiteX22" fmla="*/ 53904 w 1034979"/>
                  <a:gd name="connsiteY22" fmla="*/ 939348 h 1516602"/>
                  <a:gd name="connsiteX23" fmla="*/ 59619 w 1034979"/>
                  <a:gd name="connsiteY23" fmla="*/ 943158 h 1516602"/>
                  <a:gd name="connsiteX24" fmla="*/ 63429 w 1034979"/>
                  <a:gd name="connsiteY24" fmla="*/ 948873 h 1516602"/>
                  <a:gd name="connsiteX25" fmla="*/ 80574 w 1034979"/>
                  <a:gd name="connsiteY25" fmla="*/ 958398 h 1516602"/>
                  <a:gd name="connsiteX26" fmla="*/ 166299 w 1034979"/>
                  <a:gd name="connsiteY26" fmla="*/ 979353 h 1516602"/>
                  <a:gd name="connsiteX27" fmla="*/ 191064 w 1034979"/>
                  <a:gd name="connsiteY27" fmla="*/ 985068 h 1516602"/>
                  <a:gd name="connsiteX28" fmla="*/ 208209 w 1034979"/>
                  <a:gd name="connsiteY28" fmla="*/ 990783 h 1516602"/>
                  <a:gd name="connsiteX29" fmla="*/ 213924 w 1034979"/>
                  <a:gd name="connsiteY29" fmla="*/ 992688 h 1516602"/>
                  <a:gd name="connsiteX30" fmla="*/ 229164 w 1034979"/>
                  <a:gd name="connsiteY30" fmla="*/ 996498 h 1516602"/>
                  <a:gd name="connsiteX31" fmla="*/ 248214 w 1034979"/>
                  <a:gd name="connsiteY31" fmla="*/ 1002213 h 1516602"/>
                  <a:gd name="connsiteX32" fmla="*/ 253929 w 1034979"/>
                  <a:gd name="connsiteY32" fmla="*/ 1006023 h 1516602"/>
                  <a:gd name="connsiteX33" fmla="*/ 267264 w 1034979"/>
                  <a:gd name="connsiteY33" fmla="*/ 1021263 h 1516602"/>
                  <a:gd name="connsiteX34" fmla="*/ 272979 w 1034979"/>
                  <a:gd name="connsiteY34" fmla="*/ 1040313 h 1516602"/>
                  <a:gd name="connsiteX35" fmla="*/ 274884 w 1034979"/>
                  <a:gd name="connsiteY35" fmla="*/ 1046028 h 1516602"/>
                  <a:gd name="connsiteX36" fmla="*/ 276789 w 1034979"/>
                  <a:gd name="connsiteY36" fmla="*/ 1051743 h 1516602"/>
                  <a:gd name="connsiteX37" fmla="*/ 278694 w 1034979"/>
                  <a:gd name="connsiteY37" fmla="*/ 1076508 h 1516602"/>
                  <a:gd name="connsiteX38" fmla="*/ 280599 w 1034979"/>
                  <a:gd name="connsiteY38" fmla="*/ 1082223 h 1516602"/>
                  <a:gd name="connsiteX39" fmla="*/ 278694 w 1034979"/>
                  <a:gd name="connsiteY39" fmla="*/ 1101273 h 1516602"/>
                  <a:gd name="connsiteX40" fmla="*/ 276789 w 1034979"/>
                  <a:gd name="connsiteY40" fmla="*/ 1110798 h 1516602"/>
                  <a:gd name="connsiteX41" fmla="*/ 263454 w 1034979"/>
                  <a:gd name="connsiteY41" fmla="*/ 1124133 h 1516602"/>
                  <a:gd name="connsiteX42" fmla="*/ 252024 w 1034979"/>
                  <a:gd name="connsiteY42" fmla="*/ 1131753 h 1516602"/>
                  <a:gd name="connsiteX43" fmla="*/ 240594 w 1034979"/>
                  <a:gd name="connsiteY43" fmla="*/ 1135563 h 1516602"/>
                  <a:gd name="connsiteX44" fmla="*/ 27234 w 1034979"/>
                  <a:gd name="connsiteY44" fmla="*/ 1154613 h 1516602"/>
                  <a:gd name="connsiteX45" fmla="*/ 15804 w 1034979"/>
                  <a:gd name="connsiteY45" fmla="*/ 1160328 h 1516602"/>
                  <a:gd name="connsiteX46" fmla="*/ 6279 w 1034979"/>
                  <a:gd name="connsiteY46" fmla="*/ 1169853 h 1516602"/>
                  <a:gd name="connsiteX47" fmla="*/ 4374 w 1034979"/>
                  <a:gd name="connsiteY47" fmla="*/ 1175568 h 1516602"/>
                  <a:gd name="connsiteX48" fmla="*/ 564 w 1034979"/>
                  <a:gd name="connsiteY48" fmla="*/ 1181283 h 1516602"/>
                  <a:gd name="connsiteX49" fmla="*/ 6279 w 1034979"/>
                  <a:gd name="connsiteY49" fmla="*/ 1213668 h 1516602"/>
                  <a:gd name="connsiteX50" fmla="*/ 11994 w 1034979"/>
                  <a:gd name="connsiteY50" fmla="*/ 1217478 h 1516602"/>
                  <a:gd name="connsiteX51" fmla="*/ 17709 w 1034979"/>
                  <a:gd name="connsiteY51" fmla="*/ 1219383 h 1516602"/>
                  <a:gd name="connsiteX52" fmla="*/ 145344 w 1034979"/>
                  <a:gd name="connsiteY52" fmla="*/ 1217478 h 1516602"/>
                  <a:gd name="connsiteX53" fmla="*/ 152964 w 1034979"/>
                  <a:gd name="connsiteY53" fmla="*/ 1215573 h 1516602"/>
                  <a:gd name="connsiteX54" fmla="*/ 303459 w 1034979"/>
                  <a:gd name="connsiteY54" fmla="*/ 1209858 h 1516602"/>
                  <a:gd name="connsiteX55" fmla="*/ 318699 w 1034979"/>
                  <a:gd name="connsiteY55" fmla="*/ 1217478 h 1516602"/>
                  <a:gd name="connsiteX56" fmla="*/ 330129 w 1034979"/>
                  <a:gd name="connsiteY56" fmla="*/ 1223193 h 1516602"/>
                  <a:gd name="connsiteX57" fmla="*/ 333939 w 1034979"/>
                  <a:gd name="connsiteY57" fmla="*/ 1228908 h 1516602"/>
                  <a:gd name="connsiteX58" fmla="*/ 339654 w 1034979"/>
                  <a:gd name="connsiteY58" fmla="*/ 1230813 h 1516602"/>
                  <a:gd name="connsiteX59" fmla="*/ 351084 w 1034979"/>
                  <a:gd name="connsiteY59" fmla="*/ 1238433 h 1516602"/>
                  <a:gd name="connsiteX60" fmla="*/ 356799 w 1034979"/>
                  <a:gd name="connsiteY60" fmla="*/ 1242243 h 1516602"/>
                  <a:gd name="connsiteX61" fmla="*/ 360609 w 1034979"/>
                  <a:gd name="connsiteY61" fmla="*/ 1247958 h 1516602"/>
                  <a:gd name="connsiteX62" fmla="*/ 366324 w 1034979"/>
                  <a:gd name="connsiteY62" fmla="*/ 1259388 h 1516602"/>
                  <a:gd name="connsiteX63" fmla="*/ 362514 w 1034979"/>
                  <a:gd name="connsiteY63" fmla="*/ 1286058 h 1516602"/>
                  <a:gd name="connsiteX64" fmla="*/ 358704 w 1034979"/>
                  <a:gd name="connsiteY64" fmla="*/ 1291773 h 1516602"/>
                  <a:gd name="connsiteX65" fmla="*/ 356799 w 1034979"/>
                  <a:gd name="connsiteY65" fmla="*/ 1297488 h 1516602"/>
                  <a:gd name="connsiteX66" fmla="*/ 352989 w 1034979"/>
                  <a:gd name="connsiteY66" fmla="*/ 1303203 h 1516602"/>
                  <a:gd name="connsiteX67" fmla="*/ 351084 w 1034979"/>
                  <a:gd name="connsiteY67" fmla="*/ 1308918 h 1516602"/>
                  <a:gd name="connsiteX68" fmla="*/ 347274 w 1034979"/>
                  <a:gd name="connsiteY68" fmla="*/ 1314633 h 1516602"/>
                  <a:gd name="connsiteX69" fmla="*/ 330129 w 1034979"/>
                  <a:gd name="connsiteY69" fmla="*/ 1381308 h 1516602"/>
                  <a:gd name="connsiteX70" fmla="*/ 328224 w 1034979"/>
                  <a:gd name="connsiteY70" fmla="*/ 1432743 h 1516602"/>
                  <a:gd name="connsiteX71" fmla="*/ 330129 w 1034979"/>
                  <a:gd name="connsiteY71" fmla="*/ 1457508 h 1516602"/>
                  <a:gd name="connsiteX72" fmla="*/ 332034 w 1034979"/>
                  <a:gd name="connsiteY72" fmla="*/ 1463223 h 1516602"/>
                  <a:gd name="connsiteX73" fmla="*/ 335844 w 1034979"/>
                  <a:gd name="connsiteY73" fmla="*/ 1467033 h 1516602"/>
                  <a:gd name="connsiteX74" fmla="*/ 364419 w 1034979"/>
                  <a:gd name="connsiteY74" fmla="*/ 1512753 h 1516602"/>
                  <a:gd name="connsiteX75" fmla="*/ 387279 w 1034979"/>
                  <a:gd name="connsiteY75" fmla="*/ 1514658 h 1516602"/>
                  <a:gd name="connsiteX76" fmla="*/ 392994 w 1034979"/>
                  <a:gd name="connsiteY76" fmla="*/ 1508943 h 1516602"/>
                  <a:gd name="connsiteX77" fmla="*/ 394899 w 1034979"/>
                  <a:gd name="connsiteY77" fmla="*/ 1497513 h 1516602"/>
                  <a:gd name="connsiteX78" fmla="*/ 396804 w 1034979"/>
                  <a:gd name="connsiteY78" fmla="*/ 1491798 h 1516602"/>
                  <a:gd name="connsiteX79" fmla="*/ 398709 w 1034979"/>
                  <a:gd name="connsiteY79" fmla="*/ 1474653 h 1516602"/>
                  <a:gd name="connsiteX80" fmla="*/ 400614 w 1034979"/>
                  <a:gd name="connsiteY80" fmla="*/ 1461318 h 1516602"/>
                  <a:gd name="connsiteX81" fmla="*/ 404424 w 1034979"/>
                  <a:gd name="connsiteY81" fmla="*/ 1404168 h 1516602"/>
                  <a:gd name="connsiteX82" fmla="*/ 410139 w 1034979"/>
                  <a:gd name="connsiteY82" fmla="*/ 1392738 h 1516602"/>
                  <a:gd name="connsiteX83" fmla="*/ 413949 w 1034979"/>
                  <a:gd name="connsiteY83" fmla="*/ 1379403 h 1516602"/>
                  <a:gd name="connsiteX84" fmla="*/ 415854 w 1034979"/>
                  <a:gd name="connsiteY84" fmla="*/ 1373688 h 1516602"/>
                  <a:gd name="connsiteX85" fmla="*/ 417759 w 1034979"/>
                  <a:gd name="connsiteY85" fmla="*/ 1360353 h 1516602"/>
                  <a:gd name="connsiteX86" fmla="*/ 421569 w 1034979"/>
                  <a:gd name="connsiteY86" fmla="*/ 1348923 h 1516602"/>
                  <a:gd name="connsiteX87" fmla="*/ 427284 w 1034979"/>
                  <a:gd name="connsiteY87" fmla="*/ 1335588 h 1516602"/>
                  <a:gd name="connsiteX88" fmla="*/ 467289 w 1034979"/>
                  <a:gd name="connsiteY88" fmla="*/ 1265103 h 1516602"/>
                  <a:gd name="connsiteX89" fmla="*/ 528455 w 1034979"/>
                  <a:gd name="connsiteY89" fmla="*/ 1252334 h 1516602"/>
                  <a:gd name="connsiteX90" fmla="*/ 573969 w 1034979"/>
                  <a:gd name="connsiteY90" fmla="*/ 1236528 h 1516602"/>
                  <a:gd name="connsiteX91" fmla="*/ 585399 w 1034979"/>
                  <a:gd name="connsiteY91" fmla="*/ 1232718 h 1516602"/>
                  <a:gd name="connsiteX92" fmla="*/ 720654 w 1034979"/>
                  <a:gd name="connsiteY92" fmla="*/ 1316538 h 1516602"/>
                  <a:gd name="connsiteX93" fmla="*/ 733989 w 1034979"/>
                  <a:gd name="connsiteY93" fmla="*/ 1326063 h 1516602"/>
                  <a:gd name="connsiteX94" fmla="*/ 743514 w 1034979"/>
                  <a:gd name="connsiteY94" fmla="*/ 1327968 h 1516602"/>
                  <a:gd name="connsiteX95" fmla="*/ 749229 w 1034979"/>
                  <a:gd name="connsiteY95" fmla="*/ 1329873 h 1516602"/>
                  <a:gd name="connsiteX96" fmla="*/ 762564 w 1034979"/>
                  <a:gd name="connsiteY96" fmla="*/ 1335588 h 1516602"/>
                  <a:gd name="connsiteX97" fmla="*/ 777804 w 1034979"/>
                  <a:gd name="connsiteY97" fmla="*/ 1333683 h 1516602"/>
                  <a:gd name="connsiteX98" fmla="*/ 789234 w 1034979"/>
                  <a:gd name="connsiteY98" fmla="*/ 1327968 h 1516602"/>
                  <a:gd name="connsiteX99" fmla="*/ 794949 w 1034979"/>
                  <a:gd name="connsiteY99" fmla="*/ 1326063 h 1516602"/>
                  <a:gd name="connsiteX100" fmla="*/ 802569 w 1034979"/>
                  <a:gd name="connsiteY100" fmla="*/ 1308918 h 1516602"/>
                  <a:gd name="connsiteX101" fmla="*/ 800664 w 1034979"/>
                  <a:gd name="connsiteY101" fmla="*/ 1284153 h 1516602"/>
                  <a:gd name="connsiteX102" fmla="*/ 798759 w 1034979"/>
                  <a:gd name="connsiteY102" fmla="*/ 1278438 h 1516602"/>
                  <a:gd name="connsiteX103" fmla="*/ 796854 w 1034979"/>
                  <a:gd name="connsiteY103" fmla="*/ 1270818 h 1516602"/>
                  <a:gd name="connsiteX104" fmla="*/ 783519 w 1034979"/>
                  <a:gd name="connsiteY104" fmla="*/ 1253673 h 1516602"/>
                  <a:gd name="connsiteX105" fmla="*/ 773994 w 1034979"/>
                  <a:gd name="connsiteY105" fmla="*/ 1247958 h 1516602"/>
                  <a:gd name="connsiteX106" fmla="*/ 648264 w 1034979"/>
                  <a:gd name="connsiteY106" fmla="*/ 1156518 h 1516602"/>
                  <a:gd name="connsiteX107" fmla="*/ 644454 w 1034979"/>
                  <a:gd name="connsiteY107" fmla="*/ 1139373 h 1516602"/>
                  <a:gd name="connsiteX108" fmla="*/ 646359 w 1034979"/>
                  <a:gd name="connsiteY108" fmla="*/ 1131753 h 1516602"/>
                  <a:gd name="connsiteX109" fmla="*/ 650169 w 1034979"/>
                  <a:gd name="connsiteY109" fmla="*/ 1114608 h 1516602"/>
                  <a:gd name="connsiteX110" fmla="*/ 653979 w 1034979"/>
                  <a:gd name="connsiteY110" fmla="*/ 1108893 h 1516602"/>
                  <a:gd name="connsiteX111" fmla="*/ 655884 w 1034979"/>
                  <a:gd name="connsiteY111" fmla="*/ 1103178 h 1516602"/>
                  <a:gd name="connsiteX112" fmla="*/ 661599 w 1034979"/>
                  <a:gd name="connsiteY112" fmla="*/ 1101273 h 1516602"/>
                  <a:gd name="connsiteX113" fmla="*/ 671124 w 1034979"/>
                  <a:gd name="connsiteY113" fmla="*/ 1089843 h 1516602"/>
                  <a:gd name="connsiteX114" fmla="*/ 724464 w 1034979"/>
                  <a:gd name="connsiteY114" fmla="*/ 1082223 h 1516602"/>
                  <a:gd name="connsiteX115" fmla="*/ 842574 w 1034979"/>
                  <a:gd name="connsiteY115" fmla="*/ 1084128 h 1516602"/>
                  <a:gd name="connsiteX116" fmla="*/ 871149 w 1034979"/>
                  <a:gd name="connsiteY116" fmla="*/ 1086033 h 1516602"/>
                  <a:gd name="connsiteX117" fmla="*/ 899724 w 1034979"/>
                  <a:gd name="connsiteY117" fmla="*/ 1091748 h 1516602"/>
                  <a:gd name="connsiteX118" fmla="*/ 922584 w 1034979"/>
                  <a:gd name="connsiteY118" fmla="*/ 1095558 h 1516602"/>
                  <a:gd name="connsiteX119" fmla="*/ 951159 w 1034979"/>
                  <a:gd name="connsiteY119" fmla="*/ 1101273 h 1516602"/>
                  <a:gd name="connsiteX120" fmla="*/ 956874 w 1034979"/>
                  <a:gd name="connsiteY120" fmla="*/ 1101273 h 1516602"/>
                  <a:gd name="connsiteX121" fmla="*/ 1002594 w 1034979"/>
                  <a:gd name="connsiteY121" fmla="*/ 1099368 h 1516602"/>
                  <a:gd name="connsiteX122" fmla="*/ 1031169 w 1034979"/>
                  <a:gd name="connsiteY122" fmla="*/ 1091748 h 1516602"/>
                  <a:gd name="connsiteX123" fmla="*/ 1034979 w 1034979"/>
                  <a:gd name="connsiteY123" fmla="*/ 1086033 h 1516602"/>
                  <a:gd name="connsiteX124" fmla="*/ 1033074 w 1034979"/>
                  <a:gd name="connsiteY124" fmla="*/ 1066983 h 1516602"/>
                  <a:gd name="connsiteX125" fmla="*/ 1027359 w 1034979"/>
                  <a:gd name="connsiteY125" fmla="*/ 1063173 h 1516602"/>
                  <a:gd name="connsiteX126" fmla="*/ 1012119 w 1034979"/>
                  <a:gd name="connsiteY126" fmla="*/ 1061268 h 1516602"/>
                  <a:gd name="connsiteX127" fmla="*/ 1006404 w 1034979"/>
                  <a:gd name="connsiteY127" fmla="*/ 1059363 h 1516602"/>
                  <a:gd name="connsiteX128" fmla="*/ 998784 w 1034979"/>
                  <a:gd name="connsiteY128" fmla="*/ 1057458 h 1516602"/>
                  <a:gd name="connsiteX129" fmla="*/ 987354 w 1034979"/>
                  <a:gd name="connsiteY129" fmla="*/ 1049838 h 1516602"/>
                  <a:gd name="connsiteX130" fmla="*/ 975924 w 1034979"/>
                  <a:gd name="connsiteY130" fmla="*/ 1046028 h 1516602"/>
                  <a:gd name="connsiteX131" fmla="*/ 970209 w 1034979"/>
                  <a:gd name="connsiteY131" fmla="*/ 1044123 h 1516602"/>
                  <a:gd name="connsiteX132" fmla="*/ 962589 w 1034979"/>
                  <a:gd name="connsiteY132" fmla="*/ 1042218 h 1516602"/>
                  <a:gd name="connsiteX133" fmla="*/ 956874 w 1034979"/>
                  <a:gd name="connsiteY133" fmla="*/ 1040313 h 1516602"/>
                  <a:gd name="connsiteX134" fmla="*/ 935919 w 1034979"/>
                  <a:gd name="connsiteY134" fmla="*/ 1034598 h 1516602"/>
                  <a:gd name="connsiteX135" fmla="*/ 930204 w 1034979"/>
                  <a:gd name="connsiteY135" fmla="*/ 1032693 h 1516602"/>
                  <a:gd name="connsiteX136" fmla="*/ 825429 w 1034979"/>
                  <a:gd name="connsiteY136" fmla="*/ 1034598 h 1516602"/>
                  <a:gd name="connsiteX137" fmla="*/ 819714 w 1034979"/>
                  <a:gd name="connsiteY137" fmla="*/ 1036503 h 1516602"/>
                  <a:gd name="connsiteX138" fmla="*/ 730179 w 1034979"/>
                  <a:gd name="connsiteY138" fmla="*/ 1038408 h 1516602"/>
                  <a:gd name="connsiteX139" fmla="*/ 669219 w 1034979"/>
                  <a:gd name="connsiteY139" fmla="*/ 1046028 h 1516602"/>
                  <a:gd name="connsiteX140" fmla="*/ 646359 w 1034979"/>
                  <a:gd name="connsiteY140" fmla="*/ 1049838 h 1516602"/>
                  <a:gd name="connsiteX141" fmla="*/ 642549 w 1034979"/>
                  <a:gd name="connsiteY141" fmla="*/ 1038408 h 1516602"/>
                  <a:gd name="connsiteX142" fmla="*/ 640644 w 1034979"/>
                  <a:gd name="connsiteY142" fmla="*/ 1032693 h 1516602"/>
                  <a:gd name="connsiteX143" fmla="*/ 642549 w 1034979"/>
                  <a:gd name="connsiteY143" fmla="*/ 1015548 h 1516602"/>
                  <a:gd name="connsiteX144" fmla="*/ 644454 w 1034979"/>
                  <a:gd name="connsiteY144" fmla="*/ 1009833 h 1516602"/>
                  <a:gd name="connsiteX145" fmla="*/ 661599 w 1034979"/>
                  <a:gd name="connsiteY145" fmla="*/ 1000308 h 1516602"/>
                  <a:gd name="connsiteX146" fmla="*/ 673029 w 1034979"/>
                  <a:gd name="connsiteY146" fmla="*/ 992688 h 1516602"/>
                  <a:gd name="connsiteX147" fmla="*/ 674934 w 1034979"/>
                  <a:gd name="connsiteY147" fmla="*/ 986973 h 1516602"/>
                  <a:gd name="connsiteX148" fmla="*/ 680649 w 1034979"/>
                  <a:gd name="connsiteY148" fmla="*/ 985068 h 1516602"/>
                  <a:gd name="connsiteX149" fmla="*/ 686364 w 1034979"/>
                  <a:gd name="connsiteY149" fmla="*/ 981258 h 1516602"/>
                  <a:gd name="connsiteX150" fmla="*/ 695889 w 1034979"/>
                  <a:gd name="connsiteY150" fmla="*/ 971733 h 1516602"/>
                  <a:gd name="connsiteX151" fmla="*/ 705414 w 1034979"/>
                  <a:gd name="connsiteY151" fmla="*/ 960303 h 1516602"/>
                  <a:gd name="connsiteX152" fmla="*/ 716844 w 1034979"/>
                  <a:gd name="connsiteY152" fmla="*/ 952683 h 1516602"/>
                  <a:gd name="connsiteX153" fmla="*/ 732084 w 1034979"/>
                  <a:gd name="connsiteY153" fmla="*/ 939348 h 1516602"/>
                  <a:gd name="connsiteX154" fmla="*/ 741609 w 1034979"/>
                  <a:gd name="connsiteY154" fmla="*/ 927918 h 1516602"/>
                  <a:gd name="connsiteX155" fmla="*/ 753039 w 1034979"/>
                  <a:gd name="connsiteY155" fmla="*/ 918393 h 1516602"/>
                  <a:gd name="connsiteX156" fmla="*/ 758754 w 1034979"/>
                  <a:gd name="connsiteY156" fmla="*/ 906963 h 1516602"/>
                  <a:gd name="connsiteX157" fmla="*/ 760659 w 1034979"/>
                  <a:gd name="connsiteY157" fmla="*/ 901248 h 1516602"/>
                  <a:gd name="connsiteX158" fmla="*/ 766374 w 1034979"/>
                  <a:gd name="connsiteY158" fmla="*/ 889818 h 1516602"/>
                  <a:gd name="connsiteX159" fmla="*/ 764469 w 1034979"/>
                  <a:gd name="connsiteY159" fmla="*/ 874578 h 1516602"/>
                  <a:gd name="connsiteX160" fmla="*/ 758754 w 1034979"/>
                  <a:gd name="connsiteY160" fmla="*/ 872673 h 1516602"/>
                  <a:gd name="connsiteX161" fmla="*/ 737799 w 1034979"/>
                  <a:gd name="connsiteY161" fmla="*/ 874578 h 1516602"/>
                  <a:gd name="connsiteX162" fmla="*/ 732084 w 1034979"/>
                  <a:gd name="connsiteY162" fmla="*/ 878388 h 1516602"/>
                  <a:gd name="connsiteX163" fmla="*/ 699699 w 1034979"/>
                  <a:gd name="connsiteY163" fmla="*/ 899343 h 1516602"/>
                  <a:gd name="connsiteX164" fmla="*/ 595181 w 1034979"/>
                  <a:gd name="connsiteY164" fmla="*/ 957831 h 1516602"/>
                  <a:gd name="connsiteX165" fmla="*/ 507294 w 1034979"/>
                  <a:gd name="connsiteY165" fmla="*/ 847908 h 1516602"/>
                  <a:gd name="connsiteX166" fmla="*/ 503484 w 1034979"/>
                  <a:gd name="connsiteY166" fmla="*/ 358323 h 1516602"/>
                  <a:gd name="connsiteX167" fmla="*/ 499674 w 1034979"/>
                  <a:gd name="connsiteY167" fmla="*/ 66858 h 1516602"/>
                  <a:gd name="connsiteX168" fmla="*/ 490149 w 1034979"/>
                  <a:gd name="connsiteY168" fmla="*/ 40188 h 1516602"/>
                  <a:gd name="connsiteX169" fmla="*/ 488244 w 1034979"/>
                  <a:gd name="connsiteY169" fmla="*/ 34473 h 1516602"/>
                  <a:gd name="connsiteX170" fmla="*/ 484434 w 1034979"/>
                  <a:gd name="connsiteY170" fmla="*/ 28758 h 1516602"/>
                  <a:gd name="connsiteX171" fmla="*/ 478719 w 1034979"/>
                  <a:gd name="connsiteY171" fmla="*/ 17328 h 1516602"/>
                  <a:gd name="connsiteX172" fmla="*/ 473004 w 1034979"/>
                  <a:gd name="connsiteY172" fmla="*/ 13518 h 1516602"/>
                  <a:gd name="connsiteX173" fmla="*/ 469194 w 1034979"/>
                  <a:gd name="connsiteY173" fmla="*/ 7803 h 1516602"/>
                  <a:gd name="connsiteX174" fmla="*/ 429189 w 1034979"/>
                  <a:gd name="connsiteY174" fmla="*/ 11613 h 1516602"/>
                  <a:gd name="connsiteX175" fmla="*/ 425379 w 1034979"/>
                  <a:gd name="connsiteY175" fmla="*/ 78288 h 1516602"/>
                  <a:gd name="connsiteX176" fmla="*/ 425379 w 1034979"/>
                  <a:gd name="connsiteY176" fmla="*/ 84003 h 1516602"/>
                  <a:gd name="connsiteX177" fmla="*/ 429189 w 1034979"/>
                  <a:gd name="connsiteY177" fmla="*/ 238308 h 1516602"/>
                  <a:gd name="connsiteX178" fmla="*/ 440619 w 1034979"/>
                  <a:gd name="connsiteY178" fmla="*/ 421188 h 1516602"/>
                  <a:gd name="connsiteX179" fmla="*/ 435265 w 1034979"/>
                  <a:gd name="connsiteY179" fmla="*/ 718368 h 1516602"/>
                  <a:gd name="connsiteX180" fmla="*/ 435059 w 1034979"/>
                  <a:gd name="connsiteY180" fmla="*/ 799046 h 1516602"/>
                  <a:gd name="connsiteX181" fmla="*/ 430322 w 1034979"/>
                  <a:gd name="connsiteY181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206304 w 1034979"/>
                  <a:gd name="connsiteY12" fmla="*/ 945063 h 1516602"/>
                  <a:gd name="connsiteX13" fmla="*/ 194874 w 1034979"/>
                  <a:gd name="connsiteY13" fmla="*/ 941253 h 1516602"/>
                  <a:gd name="connsiteX14" fmla="*/ 189159 w 1034979"/>
                  <a:gd name="connsiteY14" fmla="*/ 939348 h 1516602"/>
                  <a:gd name="connsiteX15" fmla="*/ 181539 w 1034979"/>
                  <a:gd name="connsiteY15" fmla="*/ 937443 h 1516602"/>
                  <a:gd name="connsiteX16" fmla="*/ 170109 w 1034979"/>
                  <a:gd name="connsiteY16" fmla="*/ 931728 h 1516602"/>
                  <a:gd name="connsiteX17" fmla="*/ 164394 w 1034979"/>
                  <a:gd name="connsiteY17" fmla="*/ 927918 h 1516602"/>
                  <a:gd name="connsiteX18" fmla="*/ 116769 w 1034979"/>
                  <a:gd name="connsiteY18" fmla="*/ 903153 h 1516602"/>
                  <a:gd name="connsiteX19" fmla="*/ 59619 w 1034979"/>
                  <a:gd name="connsiteY19" fmla="*/ 874578 h 1516602"/>
                  <a:gd name="connsiteX20" fmla="*/ 46284 w 1034979"/>
                  <a:gd name="connsiteY20" fmla="*/ 895533 h 1516602"/>
                  <a:gd name="connsiteX21" fmla="*/ 50094 w 1034979"/>
                  <a:gd name="connsiteY21" fmla="*/ 933633 h 1516602"/>
                  <a:gd name="connsiteX22" fmla="*/ 53904 w 1034979"/>
                  <a:gd name="connsiteY22" fmla="*/ 939348 h 1516602"/>
                  <a:gd name="connsiteX23" fmla="*/ 59619 w 1034979"/>
                  <a:gd name="connsiteY23" fmla="*/ 943158 h 1516602"/>
                  <a:gd name="connsiteX24" fmla="*/ 63429 w 1034979"/>
                  <a:gd name="connsiteY24" fmla="*/ 948873 h 1516602"/>
                  <a:gd name="connsiteX25" fmla="*/ 80574 w 1034979"/>
                  <a:gd name="connsiteY25" fmla="*/ 958398 h 1516602"/>
                  <a:gd name="connsiteX26" fmla="*/ 166299 w 1034979"/>
                  <a:gd name="connsiteY26" fmla="*/ 979353 h 1516602"/>
                  <a:gd name="connsiteX27" fmla="*/ 191064 w 1034979"/>
                  <a:gd name="connsiteY27" fmla="*/ 985068 h 1516602"/>
                  <a:gd name="connsiteX28" fmla="*/ 208209 w 1034979"/>
                  <a:gd name="connsiteY28" fmla="*/ 990783 h 1516602"/>
                  <a:gd name="connsiteX29" fmla="*/ 213924 w 1034979"/>
                  <a:gd name="connsiteY29" fmla="*/ 992688 h 1516602"/>
                  <a:gd name="connsiteX30" fmla="*/ 229164 w 1034979"/>
                  <a:gd name="connsiteY30" fmla="*/ 996498 h 1516602"/>
                  <a:gd name="connsiteX31" fmla="*/ 248214 w 1034979"/>
                  <a:gd name="connsiteY31" fmla="*/ 1002213 h 1516602"/>
                  <a:gd name="connsiteX32" fmla="*/ 253929 w 1034979"/>
                  <a:gd name="connsiteY32" fmla="*/ 1006023 h 1516602"/>
                  <a:gd name="connsiteX33" fmla="*/ 267264 w 1034979"/>
                  <a:gd name="connsiteY33" fmla="*/ 1021263 h 1516602"/>
                  <a:gd name="connsiteX34" fmla="*/ 272979 w 1034979"/>
                  <a:gd name="connsiteY34" fmla="*/ 1040313 h 1516602"/>
                  <a:gd name="connsiteX35" fmla="*/ 274884 w 1034979"/>
                  <a:gd name="connsiteY35" fmla="*/ 1046028 h 1516602"/>
                  <a:gd name="connsiteX36" fmla="*/ 276789 w 1034979"/>
                  <a:gd name="connsiteY36" fmla="*/ 1051743 h 1516602"/>
                  <a:gd name="connsiteX37" fmla="*/ 278694 w 1034979"/>
                  <a:gd name="connsiteY37" fmla="*/ 1076508 h 1516602"/>
                  <a:gd name="connsiteX38" fmla="*/ 280599 w 1034979"/>
                  <a:gd name="connsiteY38" fmla="*/ 1082223 h 1516602"/>
                  <a:gd name="connsiteX39" fmla="*/ 278694 w 1034979"/>
                  <a:gd name="connsiteY39" fmla="*/ 1101273 h 1516602"/>
                  <a:gd name="connsiteX40" fmla="*/ 276789 w 1034979"/>
                  <a:gd name="connsiteY40" fmla="*/ 1110798 h 1516602"/>
                  <a:gd name="connsiteX41" fmla="*/ 263454 w 1034979"/>
                  <a:gd name="connsiteY41" fmla="*/ 1124133 h 1516602"/>
                  <a:gd name="connsiteX42" fmla="*/ 252024 w 1034979"/>
                  <a:gd name="connsiteY42" fmla="*/ 1131753 h 1516602"/>
                  <a:gd name="connsiteX43" fmla="*/ 240594 w 1034979"/>
                  <a:gd name="connsiteY43" fmla="*/ 1135563 h 1516602"/>
                  <a:gd name="connsiteX44" fmla="*/ 27234 w 1034979"/>
                  <a:gd name="connsiteY44" fmla="*/ 1154613 h 1516602"/>
                  <a:gd name="connsiteX45" fmla="*/ 15804 w 1034979"/>
                  <a:gd name="connsiteY45" fmla="*/ 1160328 h 1516602"/>
                  <a:gd name="connsiteX46" fmla="*/ 6279 w 1034979"/>
                  <a:gd name="connsiteY46" fmla="*/ 1169853 h 1516602"/>
                  <a:gd name="connsiteX47" fmla="*/ 4374 w 1034979"/>
                  <a:gd name="connsiteY47" fmla="*/ 1175568 h 1516602"/>
                  <a:gd name="connsiteX48" fmla="*/ 564 w 1034979"/>
                  <a:gd name="connsiteY48" fmla="*/ 1181283 h 1516602"/>
                  <a:gd name="connsiteX49" fmla="*/ 6279 w 1034979"/>
                  <a:gd name="connsiteY49" fmla="*/ 1213668 h 1516602"/>
                  <a:gd name="connsiteX50" fmla="*/ 11994 w 1034979"/>
                  <a:gd name="connsiteY50" fmla="*/ 1217478 h 1516602"/>
                  <a:gd name="connsiteX51" fmla="*/ 17709 w 1034979"/>
                  <a:gd name="connsiteY51" fmla="*/ 1219383 h 1516602"/>
                  <a:gd name="connsiteX52" fmla="*/ 145344 w 1034979"/>
                  <a:gd name="connsiteY52" fmla="*/ 1217478 h 1516602"/>
                  <a:gd name="connsiteX53" fmla="*/ 152964 w 1034979"/>
                  <a:gd name="connsiteY53" fmla="*/ 1215573 h 1516602"/>
                  <a:gd name="connsiteX54" fmla="*/ 303459 w 1034979"/>
                  <a:gd name="connsiteY54" fmla="*/ 1209858 h 1516602"/>
                  <a:gd name="connsiteX55" fmla="*/ 318699 w 1034979"/>
                  <a:gd name="connsiteY55" fmla="*/ 1217478 h 1516602"/>
                  <a:gd name="connsiteX56" fmla="*/ 330129 w 1034979"/>
                  <a:gd name="connsiteY56" fmla="*/ 1223193 h 1516602"/>
                  <a:gd name="connsiteX57" fmla="*/ 333939 w 1034979"/>
                  <a:gd name="connsiteY57" fmla="*/ 1228908 h 1516602"/>
                  <a:gd name="connsiteX58" fmla="*/ 339654 w 1034979"/>
                  <a:gd name="connsiteY58" fmla="*/ 1230813 h 1516602"/>
                  <a:gd name="connsiteX59" fmla="*/ 351084 w 1034979"/>
                  <a:gd name="connsiteY59" fmla="*/ 1238433 h 1516602"/>
                  <a:gd name="connsiteX60" fmla="*/ 356799 w 1034979"/>
                  <a:gd name="connsiteY60" fmla="*/ 1242243 h 1516602"/>
                  <a:gd name="connsiteX61" fmla="*/ 360609 w 1034979"/>
                  <a:gd name="connsiteY61" fmla="*/ 1247958 h 1516602"/>
                  <a:gd name="connsiteX62" fmla="*/ 366324 w 1034979"/>
                  <a:gd name="connsiteY62" fmla="*/ 1259388 h 1516602"/>
                  <a:gd name="connsiteX63" fmla="*/ 362514 w 1034979"/>
                  <a:gd name="connsiteY63" fmla="*/ 1286058 h 1516602"/>
                  <a:gd name="connsiteX64" fmla="*/ 358704 w 1034979"/>
                  <a:gd name="connsiteY64" fmla="*/ 1291773 h 1516602"/>
                  <a:gd name="connsiteX65" fmla="*/ 356799 w 1034979"/>
                  <a:gd name="connsiteY65" fmla="*/ 1297488 h 1516602"/>
                  <a:gd name="connsiteX66" fmla="*/ 352989 w 1034979"/>
                  <a:gd name="connsiteY66" fmla="*/ 1303203 h 1516602"/>
                  <a:gd name="connsiteX67" fmla="*/ 351084 w 1034979"/>
                  <a:gd name="connsiteY67" fmla="*/ 1308918 h 1516602"/>
                  <a:gd name="connsiteX68" fmla="*/ 347274 w 1034979"/>
                  <a:gd name="connsiteY68" fmla="*/ 1314633 h 1516602"/>
                  <a:gd name="connsiteX69" fmla="*/ 330129 w 1034979"/>
                  <a:gd name="connsiteY69" fmla="*/ 1381308 h 1516602"/>
                  <a:gd name="connsiteX70" fmla="*/ 328224 w 1034979"/>
                  <a:gd name="connsiteY70" fmla="*/ 1432743 h 1516602"/>
                  <a:gd name="connsiteX71" fmla="*/ 330129 w 1034979"/>
                  <a:gd name="connsiteY71" fmla="*/ 1457508 h 1516602"/>
                  <a:gd name="connsiteX72" fmla="*/ 332034 w 1034979"/>
                  <a:gd name="connsiteY72" fmla="*/ 1463223 h 1516602"/>
                  <a:gd name="connsiteX73" fmla="*/ 335844 w 1034979"/>
                  <a:gd name="connsiteY73" fmla="*/ 1467033 h 1516602"/>
                  <a:gd name="connsiteX74" fmla="*/ 364419 w 1034979"/>
                  <a:gd name="connsiteY74" fmla="*/ 1512753 h 1516602"/>
                  <a:gd name="connsiteX75" fmla="*/ 387279 w 1034979"/>
                  <a:gd name="connsiteY75" fmla="*/ 1514658 h 1516602"/>
                  <a:gd name="connsiteX76" fmla="*/ 392994 w 1034979"/>
                  <a:gd name="connsiteY76" fmla="*/ 1508943 h 1516602"/>
                  <a:gd name="connsiteX77" fmla="*/ 394899 w 1034979"/>
                  <a:gd name="connsiteY77" fmla="*/ 1497513 h 1516602"/>
                  <a:gd name="connsiteX78" fmla="*/ 396804 w 1034979"/>
                  <a:gd name="connsiteY78" fmla="*/ 1491798 h 1516602"/>
                  <a:gd name="connsiteX79" fmla="*/ 398709 w 1034979"/>
                  <a:gd name="connsiteY79" fmla="*/ 1474653 h 1516602"/>
                  <a:gd name="connsiteX80" fmla="*/ 400614 w 1034979"/>
                  <a:gd name="connsiteY80" fmla="*/ 1461318 h 1516602"/>
                  <a:gd name="connsiteX81" fmla="*/ 404424 w 1034979"/>
                  <a:gd name="connsiteY81" fmla="*/ 1404168 h 1516602"/>
                  <a:gd name="connsiteX82" fmla="*/ 410139 w 1034979"/>
                  <a:gd name="connsiteY82" fmla="*/ 1392738 h 1516602"/>
                  <a:gd name="connsiteX83" fmla="*/ 413949 w 1034979"/>
                  <a:gd name="connsiteY83" fmla="*/ 1379403 h 1516602"/>
                  <a:gd name="connsiteX84" fmla="*/ 415854 w 1034979"/>
                  <a:gd name="connsiteY84" fmla="*/ 1373688 h 1516602"/>
                  <a:gd name="connsiteX85" fmla="*/ 417759 w 1034979"/>
                  <a:gd name="connsiteY85" fmla="*/ 1360353 h 1516602"/>
                  <a:gd name="connsiteX86" fmla="*/ 421569 w 1034979"/>
                  <a:gd name="connsiteY86" fmla="*/ 1348923 h 1516602"/>
                  <a:gd name="connsiteX87" fmla="*/ 427284 w 1034979"/>
                  <a:gd name="connsiteY87" fmla="*/ 1335588 h 1516602"/>
                  <a:gd name="connsiteX88" fmla="*/ 467289 w 1034979"/>
                  <a:gd name="connsiteY88" fmla="*/ 1265103 h 1516602"/>
                  <a:gd name="connsiteX89" fmla="*/ 528455 w 1034979"/>
                  <a:gd name="connsiteY89" fmla="*/ 1252334 h 1516602"/>
                  <a:gd name="connsiteX90" fmla="*/ 573969 w 1034979"/>
                  <a:gd name="connsiteY90" fmla="*/ 1236528 h 1516602"/>
                  <a:gd name="connsiteX91" fmla="*/ 585399 w 1034979"/>
                  <a:gd name="connsiteY91" fmla="*/ 1232718 h 1516602"/>
                  <a:gd name="connsiteX92" fmla="*/ 720654 w 1034979"/>
                  <a:gd name="connsiteY92" fmla="*/ 1316538 h 1516602"/>
                  <a:gd name="connsiteX93" fmla="*/ 733989 w 1034979"/>
                  <a:gd name="connsiteY93" fmla="*/ 1326063 h 1516602"/>
                  <a:gd name="connsiteX94" fmla="*/ 743514 w 1034979"/>
                  <a:gd name="connsiteY94" fmla="*/ 1327968 h 1516602"/>
                  <a:gd name="connsiteX95" fmla="*/ 749229 w 1034979"/>
                  <a:gd name="connsiteY95" fmla="*/ 1329873 h 1516602"/>
                  <a:gd name="connsiteX96" fmla="*/ 762564 w 1034979"/>
                  <a:gd name="connsiteY96" fmla="*/ 1335588 h 1516602"/>
                  <a:gd name="connsiteX97" fmla="*/ 777804 w 1034979"/>
                  <a:gd name="connsiteY97" fmla="*/ 1333683 h 1516602"/>
                  <a:gd name="connsiteX98" fmla="*/ 789234 w 1034979"/>
                  <a:gd name="connsiteY98" fmla="*/ 1327968 h 1516602"/>
                  <a:gd name="connsiteX99" fmla="*/ 794949 w 1034979"/>
                  <a:gd name="connsiteY99" fmla="*/ 1326063 h 1516602"/>
                  <a:gd name="connsiteX100" fmla="*/ 802569 w 1034979"/>
                  <a:gd name="connsiteY100" fmla="*/ 1308918 h 1516602"/>
                  <a:gd name="connsiteX101" fmla="*/ 800664 w 1034979"/>
                  <a:gd name="connsiteY101" fmla="*/ 1284153 h 1516602"/>
                  <a:gd name="connsiteX102" fmla="*/ 798759 w 1034979"/>
                  <a:gd name="connsiteY102" fmla="*/ 1278438 h 1516602"/>
                  <a:gd name="connsiteX103" fmla="*/ 796854 w 1034979"/>
                  <a:gd name="connsiteY103" fmla="*/ 1270818 h 1516602"/>
                  <a:gd name="connsiteX104" fmla="*/ 783519 w 1034979"/>
                  <a:gd name="connsiteY104" fmla="*/ 1253673 h 1516602"/>
                  <a:gd name="connsiteX105" fmla="*/ 773994 w 1034979"/>
                  <a:gd name="connsiteY105" fmla="*/ 1247958 h 1516602"/>
                  <a:gd name="connsiteX106" fmla="*/ 648264 w 1034979"/>
                  <a:gd name="connsiteY106" fmla="*/ 1156518 h 1516602"/>
                  <a:gd name="connsiteX107" fmla="*/ 644454 w 1034979"/>
                  <a:gd name="connsiteY107" fmla="*/ 1139373 h 1516602"/>
                  <a:gd name="connsiteX108" fmla="*/ 646359 w 1034979"/>
                  <a:gd name="connsiteY108" fmla="*/ 1131753 h 1516602"/>
                  <a:gd name="connsiteX109" fmla="*/ 650169 w 1034979"/>
                  <a:gd name="connsiteY109" fmla="*/ 1114608 h 1516602"/>
                  <a:gd name="connsiteX110" fmla="*/ 653979 w 1034979"/>
                  <a:gd name="connsiteY110" fmla="*/ 1108893 h 1516602"/>
                  <a:gd name="connsiteX111" fmla="*/ 655884 w 1034979"/>
                  <a:gd name="connsiteY111" fmla="*/ 1103178 h 1516602"/>
                  <a:gd name="connsiteX112" fmla="*/ 661599 w 1034979"/>
                  <a:gd name="connsiteY112" fmla="*/ 1101273 h 1516602"/>
                  <a:gd name="connsiteX113" fmla="*/ 671124 w 1034979"/>
                  <a:gd name="connsiteY113" fmla="*/ 1089843 h 1516602"/>
                  <a:gd name="connsiteX114" fmla="*/ 724464 w 1034979"/>
                  <a:gd name="connsiteY114" fmla="*/ 1082223 h 1516602"/>
                  <a:gd name="connsiteX115" fmla="*/ 842574 w 1034979"/>
                  <a:gd name="connsiteY115" fmla="*/ 1084128 h 1516602"/>
                  <a:gd name="connsiteX116" fmla="*/ 871149 w 1034979"/>
                  <a:gd name="connsiteY116" fmla="*/ 1086033 h 1516602"/>
                  <a:gd name="connsiteX117" fmla="*/ 899724 w 1034979"/>
                  <a:gd name="connsiteY117" fmla="*/ 1091748 h 1516602"/>
                  <a:gd name="connsiteX118" fmla="*/ 922584 w 1034979"/>
                  <a:gd name="connsiteY118" fmla="*/ 1095558 h 1516602"/>
                  <a:gd name="connsiteX119" fmla="*/ 951159 w 1034979"/>
                  <a:gd name="connsiteY119" fmla="*/ 1101273 h 1516602"/>
                  <a:gd name="connsiteX120" fmla="*/ 956874 w 1034979"/>
                  <a:gd name="connsiteY120" fmla="*/ 1101273 h 1516602"/>
                  <a:gd name="connsiteX121" fmla="*/ 1002594 w 1034979"/>
                  <a:gd name="connsiteY121" fmla="*/ 1099368 h 1516602"/>
                  <a:gd name="connsiteX122" fmla="*/ 1031169 w 1034979"/>
                  <a:gd name="connsiteY122" fmla="*/ 1091748 h 1516602"/>
                  <a:gd name="connsiteX123" fmla="*/ 1034979 w 1034979"/>
                  <a:gd name="connsiteY123" fmla="*/ 1086033 h 1516602"/>
                  <a:gd name="connsiteX124" fmla="*/ 1033074 w 1034979"/>
                  <a:gd name="connsiteY124" fmla="*/ 1066983 h 1516602"/>
                  <a:gd name="connsiteX125" fmla="*/ 1027359 w 1034979"/>
                  <a:gd name="connsiteY125" fmla="*/ 1063173 h 1516602"/>
                  <a:gd name="connsiteX126" fmla="*/ 1012119 w 1034979"/>
                  <a:gd name="connsiteY126" fmla="*/ 1061268 h 1516602"/>
                  <a:gd name="connsiteX127" fmla="*/ 1006404 w 1034979"/>
                  <a:gd name="connsiteY127" fmla="*/ 1059363 h 1516602"/>
                  <a:gd name="connsiteX128" fmla="*/ 998784 w 1034979"/>
                  <a:gd name="connsiteY128" fmla="*/ 1057458 h 1516602"/>
                  <a:gd name="connsiteX129" fmla="*/ 987354 w 1034979"/>
                  <a:gd name="connsiteY129" fmla="*/ 1049838 h 1516602"/>
                  <a:gd name="connsiteX130" fmla="*/ 975924 w 1034979"/>
                  <a:gd name="connsiteY130" fmla="*/ 1046028 h 1516602"/>
                  <a:gd name="connsiteX131" fmla="*/ 970209 w 1034979"/>
                  <a:gd name="connsiteY131" fmla="*/ 1044123 h 1516602"/>
                  <a:gd name="connsiteX132" fmla="*/ 962589 w 1034979"/>
                  <a:gd name="connsiteY132" fmla="*/ 1042218 h 1516602"/>
                  <a:gd name="connsiteX133" fmla="*/ 956874 w 1034979"/>
                  <a:gd name="connsiteY133" fmla="*/ 1040313 h 1516602"/>
                  <a:gd name="connsiteX134" fmla="*/ 935919 w 1034979"/>
                  <a:gd name="connsiteY134" fmla="*/ 1034598 h 1516602"/>
                  <a:gd name="connsiteX135" fmla="*/ 930204 w 1034979"/>
                  <a:gd name="connsiteY135" fmla="*/ 1032693 h 1516602"/>
                  <a:gd name="connsiteX136" fmla="*/ 825429 w 1034979"/>
                  <a:gd name="connsiteY136" fmla="*/ 1034598 h 1516602"/>
                  <a:gd name="connsiteX137" fmla="*/ 730179 w 1034979"/>
                  <a:gd name="connsiteY137" fmla="*/ 1038408 h 1516602"/>
                  <a:gd name="connsiteX138" fmla="*/ 669219 w 1034979"/>
                  <a:gd name="connsiteY138" fmla="*/ 1046028 h 1516602"/>
                  <a:gd name="connsiteX139" fmla="*/ 646359 w 1034979"/>
                  <a:gd name="connsiteY139" fmla="*/ 1049838 h 1516602"/>
                  <a:gd name="connsiteX140" fmla="*/ 642549 w 1034979"/>
                  <a:gd name="connsiteY140" fmla="*/ 1038408 h 1516602"/>
                  <a:gd name="connsiteX141" fmla="*/ 640644 w 1034979"/>
                  <a:gd name="connsiteY141" fmla="*/ 1032693 h 1516602"/>
                  <a:gd name="connsiteX142" fmla="*/ 642549 w 1034979"/>
                  <a:gd name="connsiteY142" fmla="*/ 1015548 h 1516602"/>
                  <a:gd name="connsiteX143" fmla="*/ 644454 w 1034979"/>
                  <a:gd name="connsiteY143" fmla="*/ 1009833 h 1516602"/>
                  <a:gd name="connsiteX144" fmla="*/ 661599 w 1034979"/>
                  <a:gd name="connsiteY144" fmla="*/ 1000308 h 1516602"/>
                  <a:gd name="connsiteX145" fmla="*/ 673029 w 1034979"/>
                  <a:gd name="connsiteY145" fmla="*/ 992688 h 1516602"/>
                  <a:gd name="connsiteX146" fmla="*/ 674934 w 1034979"/>
                  <a:gd name="connsiteY146" fmla="*/ 986973 h 1516602"/>
                  <a:gd name="connsiteX147" fmla="*/ 680649 w 1034979"/>
                  <a:gd name="connsiteY147" fmla="*/ 985068 h 1516602"/>
                  <a:gd name="connsiteX148" fmla="*/ 686364 w 1034979"/>
                  <a:gd name="connsiteY148" fmla="*/ 981258 h 1516602"/>
                  <a:gd name="connsiteX149" fmla="*/ 695889 w 1034979"/>
                  <a:gd name="connsiteY149" fmla="*/ 971733 h 1516602"/>
                  <a:gd name="connsiteX150" fmla="*/ 705414 w 1034979"/>
                  <a:gd name="connsiteY150" fmla="*/ 960303 h 1516602"/>
                  <a:gd name="connsiteX151" fmla="*/ 716844 w 1034979"/>
                  <a:gd name="connsiteY151" fmla="*/ 952683 h 1516602"/>
                  <a:gd name="connsiteX152" fmla="*/ 732084 w 1034979"/>
                  <a:gd name="connsiteY152" fmla="*/ 939348 h 1516602"/>
                  <a:gd name="connsiteX153" fmla="*/ 741609 w 1034979"/>
                  <a:gd name="connsiteY153" fmla="*/ 927918 h 1516602"/>
                  <a:gd name="connsiteX154" fmla="*/ 753039 w 1034979"/>
                  <a:gd name="connsiteY154" fmla="*/ 918393 h 1516602"/>
                  <a:gd name="connsiteX155" fmla="*/ 758754 w 1034979"/>
                  <a:gd name="connsiteY155" fmla="*/ 906963 h 1516602"/>
                  <a:gd name="connsiteX156" fmla="*/ 760659 w 1034979"/>
                  <a:gd name="connsiteY156" fmla="*/ 901248 h 1516602"/>
                  <a:gd name="connsiteX157" fmla="*/ 766374 w 1034979"/>
                  <a:gd name="connsiteY157" fmla="*/ 889818 h 1516602"/>
                  <a:gd name="connsiteX158" fmla="*/ 764469 w 1034979"/>
                  <a:gd name="connsiteY158" fmla="*/ 874578 h 1516602"/>
                  <a:gd name="connsiteX159" fmla="*/ 758754 w 1034979"/>
                  <a:gd name="connsiteY159" fmla="*/ 872673 h 1516602"/>
                  <a:gd name="connsiteX160" fmla="*/ 737799 w 1034979"/>
                  <a:gd name="connsiteY160" fmla="*/ 874578 h 1516602"/>
                  <a:gd name="connsiteX161" fmla="*/ 732084 w 1034979"/>
                  <a:gd name="connsiteY161" fmla="*/ 878388 h 1516602"/>
                  <a:gd name="connsiteX162" fmla="*/ 699699 w 1034979"/>
                  <a:gd name="connsiteY162" fmla="*/ 899343 h 1516602"/>
                  <a:gd name="connsiteX163" fmla="*/ 595181 w 1034979"/>
                  <a:gd name="connsiteY163" fmla="*/ 957831 h 1516602"/>
                  <a:gd name="connsiteX164" fmla="*/ 507294 w 1034979"/>
                  <a:gd name="connsiteY164" fmla="*/ 847908 h 1516602"/>
                  <a:gd name="connsiteX165" fmla="*/ 503484 w 1034979"/>
                  <a:gd name="connsiteY165" fmla="*/ 358323 h 1516602"/>
                  <a:gd name="connsiteX166" fmla="*/ 499674 w 1034979"/>
                  <a:gd name="connsiteY166" fmla="*/ 66858 h 1516602"/>
                  <a:gd name="connsiteX167" fmla="*/ 490149 w 1034979"/>
                  <a:gd name="connsiteY167" fmla="*/ 40188 h 1516602"/>
                  <a:gd name="connsiteX168" fmla="*/ 488244 w 1034979"/>
                  <a:gd name="connsiteY168" fmla="*/ 34473 h 1516602"/>
                  <a:gd name="connsiteX169" fmla="*/ 484434 w 1034979"/>
                  <a:gd name="connsiteY169" fmla="*/ 28758 h 1516602"/>
                  <a:gd name="connsiteX170" fmla="*/ 478719 w 1034979"/>
                  <a:gd name="connsiteY170" fmla="*/ 17328 h 1516602"/>
                  <a:gd name="connsiteX171" fmla="*/ 473004 w 1034979"/>
                  <a:gd name="connsiteY171" fmla="*/ 13518 h 1516602"/>
                  <a:gd name="connsiteX172" fmla="*/ 469194 w 1034979"/>
                  <a:gd name="connsiteY172" fmla="*/ 7803 h 1516602"/>
                  <a:gd name="connsiteX173" fmla="*/ 429189 w 1034979"/>
                  <a:gd name="connsiteY173" fmla="*/ 11613 h 1516602"/>
                  <a:gd name="connsiteX174" fmla="*/ 425379 w 1034979"/>
                  <a:gd name="connsiteY174" fmla="*/ 78288 h 1516602"/>
                  <a:gd name="connsiteX175" fmla="*/ 425379 w 1034979"/>
                  <a:gd name="connsiteY175" fmla="*/ 84003 h 1516602"/>
                  <a:gd name="connsiteX176" fmla="*/ 429189 w 1034979"/>
                  <a:gd name="connsiteY176" fmla="*/ 238308 h 1516602"/>
                  <a:gd name="connsiteX177" fmla="*/ 440619 w 1034979"/>
                  <a:gd name="connsiteY177" fmla="*/ 421188 h 1516602"/>
                  <a:gd name="connsiteX178" fmla="*/ 435265 w 1034979"/>
                  <a:gd name="connsiteY178" fmla="*/ 718368 h 1516602"/>
                  <a:gd name="connsiteX179" fmla="*/ 435059 w 1034979"/>
                  <a:gd name="connsiteY179" fmla="*/ 799046 h 1516602"/>
                  <a:gd name="connsiteX180" fmla="*/ 430322 w 1034979"/>
                  <a:gd name="connsiteY180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206304 w 1034979"/>
                  <a:gd name="connsiteY12" fmla="*/ 945063 h 1516602"/>
                  <a:gd name="connsiteX13" fmla="*/ 194874 w 1034979"/>
                  <a:gd name="connsiteY13" fmla="*/ 941253 h 1516602"/>
                  <a:gd name="connsiteX14" fmla="*/ 189159 w 1034979"/>
                  <a:gd name="connsiteY14" fmla="*/ 939348 h 1516602"/>
                  <a:gd name="connsiteX15" fmla="*/ 181539 w 1034979"/>
                  <a:gd name="connsiteY15" fmla="*/ 937443 h 1516602"/>
                  <a:gd name="connsiteX16" fmla="*/ 170109 w 1034979"/>
                  <a:gd name="connsiteY16" fmla="*/ 931728 h 1516602"/>
                  <a:gd name="connsiteX17" fmla="*/ 164394 w 1034979"/>
                  <a:gd name="connsiteY17" fmla="*/ 927918 h 1516602"/>
                  <a:gd name="connsiteX18" fmla="*/ 116769 w 1034979"/>
                  <a:gd name="connsiteY18" fmla="*/ 903153 h 1516602"/>
                  <a:gd name="connsiteX19" fmla="*/ 59619 w 1034979"/>
                  <a:gd name="connsiteY19" fmla="*/ 874578 h 1516602"/>
                  <a:gd name="connsiteX20" fmla="*/ 46284 w 1034979"/>
                  <a:gd name="connsiteY20" fmla="*/ 895533 h 1516602"/>
                  <a:gd name="connsiteX21" fmla="*/ 50094 w 1034979"/>
                  <a:gd name="connsiteY21" fmla="*/ 933633 h 1516602"/>
                  <a:gd name="connsiteX22" fmla="*/ 53904 w 1034979"/>
                  <a:gd name="connsiteY22" fmla="*/ 939348 h 1516602"/>
                  <a:gd name="connsiteX23" fmla="*/ 59619 w 1034979"/>
                  <a:gd name="connsiteY23" fmla="*/ 943158 h 1516602"/>
                  <a:gd name="connsiteX24" fmla="*/ 63429 w 1034979"/>
                  <a:gd name="connsiteY24" fmla="*/ 948873 h 1516602"/>
                  <a:gd name="connsiteX25" fmla="*/ 80574 w 1034979"/>
                  <a:gd name="connsiteY25" fmla="*/ 958398 h 1516602"/>
                  <a:gd name="connsiteX26" fmla="*/ 166299 w 1034979"/>
                  <a:gd name="connsiteY26" fmla="*/ 979353 h 1516602"/>
                  <a:gd name="connsiteX27" fmla="*/ 191064 w 1034979"/>
                  <a:gd name="connsiteY27" fmla="*/ 985068 h 1516602"/>
                  <a:gd name="connsiteX28" fmla="*/ 208209 w 1034979"/>
                  <a:gd name="connsiteY28" fmla="*/ 990783 h 1516602"/>
                  <a:gd name="connsiteX29" fmla="*/ 213924 w 1034979"/>
                  <a:gd name="connsiteY29" fmla="*/ 992688 h 1516602"/>
                  <a:gd name="connsiteX30" fmla="*/ 229164 w 1034979"/>
                  <a:gd name="connsiteY30" fmla="*/ 996498 h 1516602"/>
                  <a:gd name="connsiteX31" fmla="*/ 248214 w 1034979"/>
                  <a:gd name="connsiteY31" fmla="*/ 1002213 h 1516602"/>
                  <a:gd name="connsiteX32" fmla="*/ 253929 w 1034979"/>
                  <a:gd name="connsiteY32" fmla="*/ 1006023 h 1516602"/>
                  <a:gd name="connsiteX33" fmla="*/ 267264 w 1034979"/>
                  <a:gd name="connsiteY33" fmla="*/ 1021263 h 1516602"/>
                  <a:gd name="connsiteX34" fmla="*/ 272979 w 1034979"/>
                  <a:gd name="connsiteY34" fmla="*/ 1040313 h 1516602"/>
                  <a:gd name="connsiteX35" fmla="*/ 274884 w 1034979"/>
                  <a:gd name="connsiteY35" fmla="*/ 1046028 h 1516602"/>
                  <a:gd name="connsiteX36" fmla="*/ 276789 w 1034979"/>
                  <a:gd name="connsiteY36" fmla="*/ 1051743 h 1516602"/>
                  <a:gd name="connsiteX37" fmla="*/ 278694 w 1034979"/>
                  <a:gd name="connsiteY37" fmla="*/ 1076508 h 1516602"/>
                  <a:gd name="connsiteX38" fmla="*/ 280599 w 1034979"/>
                  <a:gd name="connsiteY38" fmla="*/ 1082223 h 1516602"/>
                  <a:gd name="connsiteX39" fmla="*/ 278694 w 1034979"/>
                  <a:gd name="connsiteY39" fmla="*/ 1101273 h 1516602"/>
                  <a:gd name="connsiteX40" fmla="*/ 276789 w 1034979"/>
                  <a:gd name="connsiteY40" fmla="*/ 1110798 h 1516602"/>
                  <a:gd name="connsiteX41" fmla="*/ 263454 w 1034979"/>
                  <a:gd name="connsiteY41" fmla="*/ 1124133 h 1516602"/>
                  <a:gd name="connsiteX42" fmla="*/ 252024 w 1034979"/>
                  <a:gd name="connsiteY42" fmla="*/ 1131753 h 1516602"/>
                  <a:gd name="connsiteX43" fmla="*/ 240594 w 1034979"/>
                  <a:gd name="connsiteY43" fmla="*/ 1135563 h 1516602"/>
                  <a:gd name="connsiteX44" fmla="*/ 27234 w 1034979"/>
                  <a:gd name="connsiteY44" fmla="*/ 1154613 h 1516602"/>
                  <a:gd name="connsiteX45" fmla="*/ 15804 w 1034979"/>
                  <a:gd name="connsiteY45" fmla="*/ 1160328 h 1516602"/>
                  <a:gd name="connsiteX46" fmla="*/ 6279 w 1034979"/>
                  <a:gd name="connsiteY46" fmla="*/ 1169853 h 1516602"/>
                  <a:gd name="connsiteX47" fmla="*/ 4374 w 1034979"/>
                  <a:gd name="connsiteY47" fmla="*/ 1175568 h 1516602"/>
                  <a:gd name="connsiteX48" fmla="*/ 564 w 1034979"/>
                  <a:gd name="connsiteY48" fmla="*/ 1181283 h 1516602"/>
                  <a:gd name="connsiteX49" fmla="*/ 6279 w 1034979"/>
                  <a:gd name="connsiteY49" fmla="*/ 1213668 h 1516602"/>
                  <a:gd name="connsiteX50" fmla="*/ 11994 w 1034979"/>
                  <a:gd name="connsiteY50" fmla="*/ 1217478 h 1516602"/>
                  <a:gd name="connsiteX51" fmla="*/ 17709 w 1034979"/>
                  <a:gd name="connsiteY51" fmla="*/ 1219383 h 1516602"/>
                  <a:gd name="connsiteX52" fmla="*/ 145344 w 1034979"/>
                  <a:gd name="connsiteY52" fmla="*/ 1217478 h 1516602"/>
                  <a:gd name="connsiteX53" fmla="*/ 152964 w 1034979"/>
                  <a:gd name="connsiteY53" fmla="*/ 1215573 h 1516602"/>
                  <a:gd name="connsiteX54" fmla="*/ 303459 w 1034979"/>
                  <a:gd name="connsiteY54" fmla="*/ 1209858 h 1516602"/>
                  <a:gd name="connsiteX55" fmla="*/ 318699 w 1034979"/>
                  <a:gd name="connsiteY55" fmla="*/ 1217478 h 1516602"/>
                  <a:gd name="connsiteX56" fmla="*/ 330129 w 1034979"/>
                  <a:gd name="connsiteY56" fmla="*/ 1223193 h 1516602"/>
                  <a:gd name="connsiteX57" fmla="*/ 333939 w 1034979"/>
                  <a:gd name="connsiteY57" fmla="*/ 1228908 h 1516602"/>
                  <a:gd name="connsiteX58" fmla="*/ 339654 w 1034979"/>
                  <a:gd name="connsiteY58" fmla="*/ 1230813 h 1516602"/>
                  <a:gd name="connsiteX59" fmla="*/ 351084 w 1034979"/>
                  <a:gd name="connsiteY59" fmla="*/ 1238433 h 1516602"/>
                  <a:gd name="connsiteX60" fmla="*/ 356799 w 1034979"/>
                  <a:gd name="connsiteY60" fmla="*/ 1242243 h 1516602"/>
                  <a:gd name="connsiteX61" fmla="*/ 360609 w 1034979"/>
                  <a:gd name="connsiteY61" fmla="*/ 1247958 h 1516602"/>
                  <a:gd name="connsiteX62" fmla="*/ 366324 w 1034979"/>
                  <a:gd name="connsiteY62" fmla="*/ 1259388 h 1516602"/>
                  <a:gd name="connsiteX63" fmla="*/ 362514 w 1034979"/>
                  <a:gd name="connsiteY63" fmla="*/ 1286058 h 1516602"/>
                  <a:gd name="connsiteX64" fmla="*/ 358704 w 1034979"/>
                  <a:gd name="connsiteY64" fmla="*/ 1291773 h 1516602"/>
                  <a:gd name="connsiteX65" fmla="*/ 356799 w 1034979"/>
                  <a:gd name="connsiteY65" fmla="*/ 1297488 h 1516602"/>
                  <a:gd name="connsiteX66" fmla="*/ 352989 w 1034979"/>
                  <a:gd name="connsiteY66" fmla="*/ 1303203 h 1516602"/>
                  <a:gd name="connsiteX67" fmla="*/ 351084 w 1034979"/>
                  <a:gd name="connsiteY67" fmla="*/ 1308918 h 1516602"/>
                  <a:gd name="connsiteX68" fmla="*/ 347274 w 1034979"/>
                  <a:gd name="connsiteY68" fmla="*/ 1314633 h 1516602"/>
                  <a:gd name="connsiteX69" fmla="*/ 330129 w 1034979"/>
                  <a:gd name="connsiteY69" fmla="*/ 1381308 h 1516602"/>
                  <a:gd name="connsiteX70" fmla="*/ 328224 w 1034979"/>
                  <a:gd name="connsiteY70" fmla="*/ 1432743 h 1516602"/>
                  <a:gd name="connsiteX71" fmla="*/ 330129 w 1034979"/>
                  <a:gd name="connsiteY71" fmla="*/ 1457508 h 1516602"/>
                  <a:gd name="connsiteX72" fmla="*/ 332034 w 1034979"/>
                  <a:gd name="connsiteY72" fmla="*/ 1463223 h 1516602"/>
                  <a:gd name="connsiteX73" fmla="*/ 335844 w 1034979"/>
                  <a:gd name="connsiteY73" fmla="*/ 1467033 h 1516602"/>
                  <a:gd name="connsiteX74" fmla="*/ 364419 w 1034979"/>
                  <a:gd name="connsiteY74" fmla="*/ 1512753 h 1516602"/>
                  <a:gd name="connsiteX75" fmla="*/ 387279 w 1034979"/>
                  <a:gd name="connsiteY75" fmla="*/ 1514658 h 1516602"/>
                  <a:gd name="connsiteX76" fmla="*/ 392994 w 1034979"/>
                  <a:gd name="connsiteY76" fmla="*/ 1508943 h 1516602"/>
                  <a:gd name="connsiteX77" fmla="*/ 394899 w 1034979"/>
                  <a:gd name="connsiteY77" fmla="*/ 1497513 h 1516602"/>
                  <a:gd name="connsiteX78" fmla="*/ 396804 w 1034979"/>
                  <a:gd name="connsiteY78" fmla="*/ 1491798 h 1516602"/>
                  <a:gd name="connsiteX79" fmla="*/ 398709 w 1034979"/>
                  <a:gd name="connsiteY79" fmla="*/ 1474653 h 1516602"/>
                  <a:gd name="connsiteX80" fmla="*/ 400614 w 1034979"/>
                  <a:gd name="connsiteY80" fmla="*/ 1461318 h 1516602"/>
                  <a:gd name="connsiteX81" fmla="*/ 404424 w 1034979"/>
                  <a:gd name="connsiteY81" fmla="*/ 1404168 h 1516602"/>
                  <a:gd name="connsiteX82" fmla="*/ 410139 w 1034979"/>
                  <a:gd name="connsiteY82" fmla="*/ 1392738 h 1516602"/>
                  <a:gd name="connsiteX83" fmla="*/ 413949 w 1034979"/>
                  <a:gd name="connsiteY83" fmla="*/ 1379403 h 1516602"/>
                  <a:gd name="connsiteX84" fmla="*/ 415854 w 1034979"/>
                  <a:gd name="connsiteY84" fmla="*/ 1373688 h 1516602"/>
                  <a:gd name="connsiteX85" fmla="*/ 417759 w 1034979"/>
                  <a:gd name="connsiteY85" fmla="*/ 1360353 h 1516602"/>
                  <a:gd name="connsiteX86" fmla="*/ 421569 w 1034979"/>
                  <a:gd name="connsiteY86" fmla="*/ 1348923 h 1516602"/>
                  <a:gd name="connsiteX87" fmla="*/ 427284 w 1034979"/>
                  <a:gd name="connsiteY87" fmla="*/ 1335588 h 1516602"/>
                  <a:gd name="connsiteX88" fmla="*/ 467289 w 1034979"/>
                  <a:gd name="connsiteY88" fmla="*/ 1265103 h 1516602"/>
                  <a:gd name="connsiteX89" fmla="*/ 528455 w 1034979"/>
                  <a:gd name="connsiteY89" fmla="*/ 1252334 h 1516602"/>
                  <a:gd name="connsiteX90" fmla="*/ 573969 w 1034979"/>
                  <a:gd name="connsiteY90" fmla="*/ 1236528 h 1516602"/>
                  <a:gd name="connsiteX91" fmla="*/ 585399 w 1034979"/>
                  <a:gd name="connsiteY91" fmla="*/ 1232718 h 1516602"/>
                  <a:gd name="connsiteX92" fmla="*/ 720654 w 1034979"/>
                  <a:gd name="connsiteY92" fmla="*/ 1316538 h 1516602"/>
                  <a:gd name="connsiteX93" fmla="*/ 733989 w 1034979"/>
                  <a:gd name="connsiteY93" fmla="*/ 1326063 h 1516602"/>
                  <a:gd name="connsiteX94" fmla="*/ 743514 w 1034979"/>
                  <a:gd name="connsiteY94" fmla="*/ 1327968 h 1516602"/>
                  <a:gd name="connsiteX95" fmla="*/ 749229 w 1034979"/>
                  <a:gd name="connsiteY95" fmla="*/ 1329873 h 1516602"/>
                  <a:gd name="connsiteX96" fmla="*/ 762564 w 1034979"/>
                  <a:gd name="connsiteY96" fmla="*/ 1335588 h 1516602"/>
                  <a:gd name="connsiteX97" fmla="*/ 777804 w 1034979"/>
                  <a:gd name="connsiteY97" fmla="*/ 1333683 h 1516602"/>
                  <a:gd name="connsiteX98" fmla="*/ 789234 w 1034979"/>
                  <a:gd name="connsiteY98" fmla="*/ 1327968 h 1516602"/>
                  <a:gd name="connsiteX99" fmla="*/ 794949 w 1034979"/>
                  <a:gd name="connsiteY99" fmla="*/ 1326063 h 1516602"/>
                  <a:gd name="connsiteX100" fmla="*/ 802569 w 1034979"/>
                  <a:gd name="connsiteY100" fmla="*/ 1308918 h 1516602"/>
                  <a:gd name="connsiteX101" fmla="*/ 800664 w 1034979"/>
                  <a:gd name="connsiteY101" fmla="*/ 1284153 h 1516602"/>
                  <a:gd name="connsiteX102" fmla="*/ 798759 w 1034979"/>
                  <a:gd name="connsiteY102" fmla="*/ 1278438 h 1516602"/>
                  <a:gd name="connsiteX103" fmla="*/ 796854 w 1034979"/>
                  <a:gd name="connsiteY103" fmla="*/ 1270818 h 1516602"/>
                  <a:gd name="connsiteX104" fmla="*/ 783519 w 1034979"/>
                  <a:gd name="connsiteY104" fmla="*/ 1253673 h 1516602"/>
                  <a:gd name="connsiteX105" fmla="*/ 773994 w 1034979"/>
                  <a:gd name="connsiteY105" fmla="*/ 1247958 h 1516602"/>
                  <a:gd name="connsiteX106" fmla="*/ 648264 w 1034979"/>
                  <a:gd name="connsiteY106" fmla="*/ 1156518 h 1516602"/>
                  <a:gd name="connsiteX107" fmla="*/ 644454 w 1034979"/>
                  <a:gd name="connsiteY107" fmla="*/ 1139373 h 1516602"/>
                  <a:gd name="connsiteX108" fmla="*/ 646359 w 1034979"/>
                  <a:gd name="connsiteY108" fmla="*/ 1131753 h 1516602"/>
                  <a:gd name="connsiteX109" fmla="*/ 650169 w 1034979"/>
                  <a:gd name="connsiteY109" fmla="*/ 1114608 h 1516602"/>
                  <a:gd name="connsiteX110" fmla="*/ 653979 w 1034979"/>
                  <a:gd name="connsiteY110" fmla="*/ 1108893 h 1516602"/>
                  <a:gd name="connsiteX111" fmla="*/ 655884 w 1034979"/>
                  <a:gd name="connsiteY111" fmla="*/ 1103178 h 1516602"/>
                  <a:gd name="connsiteX112" fmla="*/ 661599 w 1034979"/>
                  <a:gd name="connsiteY112" fmla="*/ 1101273 h 1516602"/>
                  <a:gd name="connsiteX113" fmla="*/ 671124 w 1034979"/>
                  <a:gd name="connsiteY113" fmla="*/ 1089843 h 1516602"/>
                  <a:gd name="connsiteX114" fmla="*/ 724464 w 1034979"/>
                  <a:gd name="connsiteY114" fmla="*/ 1082223 h 1516602"/>
                  <a:gd name="connsiteX115" fmla="*/ 842574 w 1034979"/>
                  <a:gd name="connsiteY115" fmla="*/ 1084128 h 1516602"/>
                  <a:gd name="connsiteX116" fmla="*/ 871149 w 1034979"/>
                  <a:gd name="connsiteY116" fmla="*/ 1086033 h 1516602"/>
                  <a:gd name="connsiteX117" fmla="*/ 899724 w 1034979"/>
                  <a:gd name="connsiteY117" fmla="*/ 1091748 h 1516602"/>
                  <a:gd name="connsiteX118" fmla="*/ 922584 w 1034979"/>
                  <a:gd name="connsiteY118" fmla="*/ 1095558 h 1516602"/>
                  <a:gd name="connsiteX119" fmla="*/ 951159 w 1034979"/>
                  <a:gd name="connsiteY119" fmla="*/ 1101273 h 1516602"/>
                  <a:gd name="connsiteX120" fmla="*/ 956874 w 1034979"/>
                  <a:gd name="connsiteY120" fmla="*/ 1101273 h 1516602"/>
                  <a:gd name="connsiteX121" fmla="*/ 1002594 w 1034979"/>
                  <a:gd name="connsiteY121" fmla="*/ 1099368 h 1516602"/>
                  <a:gd name="connsiteX122" fmla="*/ 1031169 w 1034979"/>
                  <a:gd name="connsiteY122" fmla="*/ 1091748 h 1516602"/>
                  <a:gd name="connsiteX123" fmla="*/ 1034979 w 1034979"/>
                  <a:gd name="connsiteY123" fmla="*/ 1086033 h 1516602"/>
                  <a:gd name="connsiteX124" fmla="*/ 1033074 w 1034979"/>
                  <a:gd name="connsiteY124" fmla="*/ 1066983 h 1516602"/>
                  <a:gd name="connsiteX125" fmla="*/ 1027359 w 1034979"/>
                  <a:gd name="connsiteY125" fmla="*/ 1063173 h 1516602"/>
                  <a:gd name="connsiteX126" fmla="*/ 1012119 w 1034979"/>
                  <a:gd name="connsiteY126" fmla="*/ 1061268 h 1516602"/>
                  <a:gd name="connsiteX127" fmla="*/ 1006404 w 1034979"/>
                  <a:gd name="connsiteY127" fmla="*/ 1059363 h 1516602"/>
                  <a:gd name="connsiteX128" fmla="*/ 998784 w 1034979"/>
                  <a:gd name="connsiteY128" fmla="*/ 1057458 h 1516602"/>
                  <a:gd name="connsiteX129" fmla="*/ 987354 w 1034979"/>
                  <a:gd name="connsiteY129" fmla="*/ 1049838 h 1516602"/>
                  <a:gd name="connsiteX130" fmla="*/ 975924 w 1034979"/>
                  <a:gd name="connsiteY130" fmla="*/ 1046028 h 1516602"/>
                  <a:gd name="connsiteX131" fmla="*/ 970209 w 1034979"/>
                  <a:gd name="connsiteY131" fmla="*/ 1044123 h 1516602"/>
                  <a:gd name="connsiteX132" fmla="*/ 962589 w 1034979"/>
                  <a:gd name="connsiteY132" fmla="*/ 1042218 h 1516602"/>
                  <a:gd name="connsiteX133" fmla="*/ 956874 w 1034979"/>
                  <a:gd name="connsiteY133" fmla="*/ 1040313 h 1516602"/>
                  <a:gd name="connsiteX134" fmla="*/ 935919 w 1034979"/>
                  <a:gd name="connsiteY134" fmla="*/ 1034598 h 1516602"/>
                  <a:gd name="connsiteX135" fmla="*/ 825429 w 1034979"/>
                  <a:gd name="connsiteY135" fmla="*/ 1034598 h 1516602"/>
                  <a:gd name="connsiteX136" fmla="*/ 730179 w 1034979"/>
                  <a:gd name="connsiteY136" fmla="*/ 1038408 h 1516602"/>
                  <a:gd name="connsiteX137" fmla="*/ 669219 w 1034979"/>
                  <a:gd name="connsiteY137" fmla="*/ 1046028 h 1516602"/>
                  <a:gd name="connsiteX138" fmla="*/ 646359 w 1034979"/>
                  <a:gd name="connsiteY138" fmla="*/ 1049838 h 1516602"/>
                  <a:gd name="connsiteX139" fmla="*/ 642549 w 1034979"/>
                  <a:gd name="connsiteY139" fmla="*/ 1038408 h 1516602"/>
                  <a:gd name="connsiteX140" fmla="*/ 640644 w 1034979"/>
                  <a:gd name="connsiteY140" fmla="*/ 1032693 h 1516602"/>
                  <a:gd name="connsiteX141" fmla="*/ 642549 w 1034979"/>
                  <a:gd name="connsiteY141" fmla="*/ 1015548 h 1516602"/>
                  <a:gd name="connsiteX142" fmla="*/ 644454 w 1034979"/>
                  <a:gd name="connsiteY142" fmla="*/ 1009833 h 1516602"/>
                  <a:gd name="connsiteX143" fmla="*/ 661599 w 1034979"/>
                  <a:gd name="connsiteY143" fmla="*/ 1000308 h 1516602"/>
                  <a:gd name="connsiteX144" fmla="*/ 673029 w 1034979"/>
                  <a:gd name="connsiteY144" fmla="*/ 992688 h 1516602"/>
                  <a:gd name="connsiteX145" fmla="*/ 674934 w 1034979"/>
                  <a:gd name="connsiteY145" fmla="*/ 986973 h 1516602"/>
                  <a:gd name="connsiteX146" fmla="*/ 680649 w 1034979"/>
                  <a:gd name="connsiteY146" fmla="*/ 985068 h 1516602"/>
                  <a:gd name="connsiteX147" fmla="*/ 686364 w 1034979"/>
                  <a:gd name="connsiteY147" fmla="*/ 981258 h 1516602"/>
                  <a:gd name="connsiteX148" fmla="*/ 695889 w 1034979"/>
                  <a:gd name="connsiteY148" fmla="*/ 971733 h 1516602"/>
                  <a:gd name="connsiteX149" fmla="*/ 705414 w 1034979"/>
                  <a:gd name="connsiteY149" fmla="*/ 960303 h 1516602"/>
                  <a:gd name="connsiteX150" fmla="*/ 716844 w 1034979"/>
                  <a:gd name="connsiteY150" fmla="*/ 952683 h 1516602"/>
                  <a:gd name="connsiteX151" fmla="*/ 732084 w 1034979"/>
                  <a:gd name="connsiteY151" fmla="*/ 939348 h 1516602"/>
                  <a:gd name="connsiteX152" fmla="*/ 741609 w 1034979"/>
                  <a:gd name="connsiteY152" fmla="*/ 927918 h 1516602"/>
                  <a:gd name="connsiteX153" fmla="*/ 753039 w 1034979"/>
                  <a:gd name="connsiteY153" fmla="*/ 918393 h 1516602"/>
                  <a:gd name="connsiteX154" fmla="*/ 758754 w 1034979"/>
                  <a:gd name="connsiteY154" fmla="*/ 906963 h 1516602"/>
                  <a:gd name="connsiteX155" fmla="*/ 760659 w 1034979"/>
                  <a:gd name="connsiteY155" fmla="*/ 901248 h 1516602"/>
                  <a:gd name="connsiteX156" fmla="*/ 766374 w 1034979"/>
                  <a:gd name="connsiteY156" fmla="*/ 889818 h 1516602"/>
                  <a:gd name="connsiteX157" fmla="*/ 764469 w 1034979"/>
                  <a:gd name="connsiteY157" fmla="*/ 874578 h 1516602"/>
                  <a:gd name="connsiteX158" fmla="*/ 758754 w 1034979"/>
                  <a:gd name="connsiteY158" fmla="*/ 872673 h 1516602"/>
                  <a:gd name="connsiteX159" fmla="*/ 737799 w 1034979"/>
                  <a:gd name="connsiteY159" fmla="*/ 874578 h 1516602"/>
                  <a:gd name="connsiteX160" fmla="*/ 732084 w 1034979"/>
                  <a:gd name="connsiteY160" fmla="*/ 878388 h 1516602"/>
                  <a:gd name="connsiteX161" fmla="*/ 699699 w 1034979"/>
                  <a:gd name="connsiteY161" fmla="*/ 899343 h 1516602"/>
                  <a:gd name="connsiteX162" fmla="*/ 595181 w 1034979"/>
                  <a:gd name="connsiteY162" fmla="*/ 957831 h 1516602"/>
                  <a:gd name="connsiteX163" fmla="*/ 507294 w 1034979"/>
                  <a:gd name="connsiteY163" fmla="*/ 847908 h 1516602"/>
                  <a:gd name="connsiteX164" fmla="*/ 503484 w 1034979"/>
                  <a:gd name="connsiteY164" fmla="*/ 358323 h 1516602"/>
                  <a:gd name="connsiteX165" fmla="*/ 499674 w 1034979"/>
                  <a:gd name="connsiteY165" fmla="*/ 66858 h 1516602"/>
                  <a:gd name="connsiteX166" fmla="*/ 490149 w 1034979"/>
                  <a:gd name="connsiteY166" fmla="*/ 40188 h 1516602"/>
                  <a:gd name="connsiteX167" fmla="*/ 488244 w 1034979"/>
                  <a:gd name="connsiteY167" fmla="*/ 34473 h 1516602"/>
                  <a:gd name="connsiteX168" fmla="*/ 484434 w 1034979"/>
                  <a:gd name="connsiteY168" fmla="*/ 28758 h 1516602"/>
                  <a:gd name="connsiteX169" fmla="*/ 478719 w 1034979"/>
                  <a:gd name="connsiteY169" fmla="*/ 17328 h 1516602"/>
                  <a:gd name="connsiteX170" fmla="*/ 473004 w 1034979"/>
                  <a:gd name="connsiteY170" fmla="*/ 13518 h 1516602"/>
                  <a:gd name="connsiteX171" fmla="*/ 469194 w 1034979"/>
                  <a:gd name="connsiteY171" fmla="*/ 7803 h 1516602"/>
                  <a:gd name="connsiteX172" fmla="*/ 429189 w 1034979"/>
                  <a:gd name="connsiteY172" fmla="*/ 11613 h 1516602"/>
                  <a:gd name="connsiteX173" fmla="*/ 425379 w 1034979"/>
                  <a:gd name="connsiteY173" fmla="*/ 78288 h 1516602"/>
                  <a:gd name="connsiteX174" fmla="*/ 425379 w 1034979"/>
                  <a:gd name="connsiteY174" fmla="*/ 84003 h 1516602"/>
                  <a:gd name="connsiteX175" fmla="*/ 429189 w 1034979"/>
                  <a:gd name="connsiteY175" fmla="*/ 238308 h 1516602"/>
                  <a:gd name="connsiteX176" fmla="*/ 440619 w 1034979"/>
                  <a:gd name="connsiteY176" fmla="*/ 421188 h 1516602"/>
                  <a:gd name="connsiteX177" fmla="*/ 435265 w 1034979"/>
                  <a:gd name="connsiteY177" fmla="*/ 718368 h 1516602"/>
                  <a:gd name="connsiteX178" fmla="*/ 435059 w 1034979"/>
                  <a:gd name="connsiteY178" fmla="*/ 799046 h 1516602"/>
                  <a:gd name="connsiteX179" fmla="*/ 430322 w 1034979"/>
                  <a:gd name="connsiteY179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206304 w 1034979"/>
                  <a:gd name="connsiteY12" fmla="*/ 945063 h 1516602"/>
                  <a:gd name="connsiteX13" fmla="*/ 194874 w 1034979"/>
                  <a:gd name="connsiteY13" fmla="*/ 941253 h 1516602"/>
                  <a:gd name="connsiteX14" fmla="*/ 189159 w 1034979"/>
                  <a:gd name="connsiteY14" fmla="*/ 939348 h 1516602"/>
                  <a:gd name="connsiteX15" fmla="*/ 181539 w 1034979"/>
                  <a:gd name="connsiteY15" fmla="*/ 937443 h 1516602"/>
                  <a:gd name="connsiteX16" fmla="*/ 170109 w 1034979"/>
                  <a:gd name="connsiteY16" fmla="*/ 931728 h 1516602"/>
                  <a:gd name="connsiteX17" fmla="*/ 164394 w 1034979"/>
                  <a:gd name="connsiteY17" fmla="*/ 927918 h 1516602"/>
                  <a:gd name="connsiteX18" fmla="*/ 116769 w 1034979"/>
                  <a:gd name="connsiteY18" fmla="*/ 903153 h 1516602"/>
                  <a:gd name="connsiteX19" fmla="*/ 59619 w 1034979"/>
                  <a:gd name="connsiteY19" fmla="*/ 874578 h 1516602"/>
                  <a:gd name="connsiteX20" fmla="*/ 46284 w 1034979"/>
                  <a:gd name="connsiteY20" fmla="*/ 895533 h 1516602"/>
                  <a:gd name="connsiteX21" fmla="*/ 50094 w 1034979"/>
                  <a:gd name="connsiteY21" fmla="*/ 933633 h 1516602"/>
                  <a:gd name="connsiteX22" fmla="*/ 53904 w 1034979"/>
                  <a:gd name="connsiteY22" fmla="*/ 939348 h 1516602"/>
                  <a:gd name="connsiteX23" fmla="*/ 59619 w 1034979"/>
                  <a:gd name="connsiteY23" fmla="*/ 943158 h 1516602"/>
                  <a:gd name="connsiteX24" fmla="*/ 63429 w 1034979"/>
                  <a:gd name="connsiteY24" fmla="*/ 948873 h 1516602"/>
                  <a:gd name="connsiteX25" fmla="*/ 80574 w 1034979"/>
                  <a:gd name="connsiteY25" fmla="*/ 958398 h 1516602"/>
                  <a:gd name="connsiteX26" fmla="*/ 166299 w 1034979"/>
                  <a:gd name="connsiteY26" fmla="*/ 979353 h 1516602"/>
                  <a:gd name="connsiteX27" fmla="*/ 191064 w 1034979"/>
                  <a:gd name="connsiteY27" fmla="*/ 985068 h 1516602"/>
                  <a:gd name="connsiteX28" fmla="*/ 208209 w 1034979"/>
                  <a:gd name="connsiteY28" fmla="*/ 990783 h 1516602"/>
                  <a:gd name="connsiteX29" fmla="*/ 213924 w 1034979"/>
                  <a:gd name="connsiteY29" fmla="*/ 992688 h 1516602"/>
                  <a:gd name="connsiteX30" fmla="*/ 229164 w 1034979"/>
                  <a:gd name="connsiteY30" fmla="*/ 996498 h 1516602"/>
                  <a:gd name="connsiteX31" fmla="*/ 248214 w 1034979"/>
                  <a:gd name="connsiteY31" fmla="*/ 1002213 h 1516602"/>
                  <a:gd name="connsiteX32" fmla="*/ 253929 w 1034979"/>
                  <a:gd name="connsiteY32" fmla="*/ 1006023 h 1516602"/>
                  <a:gd name="connsiteX33" fmla="*/ 267264 w 1034979"/>
                  <a:gd name="connsiteY33" fmla="*/ 1021263 h 1516602"/>
                  <a:gd name="connsiteX34" fmla="*/ 272979 w 1034979"/>
                  <a:gd name="connsiteY34" fmla="*/ 1040313 h 1516602"/>
                  <a:gd name="connsiteX35" fmla="*/ 274884 w 1034979"/>
                  <a:gd name="connsiteY35" fmla="*/ 1046028 h 1516602"/>
                  <a:gd name="connsiteX36" fmla="*/ 276789 w 1034979"/>
                  <a:gd name="connsiteY36" fmla="*/ 1051743 h 1516602"/>
                  <a:gd name="connsiteX37" fmla="*/ 278694 w 1034979"/>
                  <a:gd name="connsiteY37" fmla="*/ 1076508 h 1516602"/>
                  <a:gd name="connsiteX38" fmla="*/ 280599 w 1034979"/>
                  <a:gd name="connsiteY38" fmla="*/ 1082223 h 1516602"/>
                  <a:gd name="connsiteX39" fmla="*/ 278694 w 1034979"/>
                  <a:gd name="connsiteY39" fmla="*/ 1101273 h 1516602"/>
                  <a:gd name="connsiteX40" fmla="*/ 276789 w 1034979"/>
                  <a:gd name="connsiteY40" fmla="*/ 1110798 h 1516602"/>
                  <a:gd name="connsiteX41" fmla="*/ 263454 w 1034979"/>
                  <a:gd name="connsiteY41" fmla="*/ 1124133 h 1516602"/>
                  <a:gd name="connsiteX42" fmla="*/ 252024 w 1034979"/>
                  <a:gd name="connsiteY42" fmla="*/ 1131753 h 1516602"/>
                  <a:gd name="connsiteX43" fmla="*/ 240594 w 1034979"/>
                  <a:gd name="connsiteY43" fmla="*/ 1135563 h 1516602"/>
                  <a:gd name="connsiteX44" fmla="*/ 27234 w 1034979"/>
                  <a:gd name="connsiteY44" fmla="*/ 1154613 h 1516602"/>
                  <a:gd name="connsiteX45" fmla="*/ 15804 w 1034979"/>
                  <a:gd name="connsiteY45" fmla="*/ 1160328 h 1516602"/>
                  <a:gd name="connsiteX46" fmla="*/ 6279 w 1034979"/>
                  <a:gd name="connsiteY46" fmla="*/ 1169853 h 1516602"/>
                  <a:gd name="connsiteX47" fmla="*/ 4374 w 1034979"/>
                  <a:gd name="connsiteY47" fmla="*/ 1175568 h 1516602"/>
                  <a:gd name="connsiteX48" fmla="*/ 564 w 1034979"/>
                  <a:gd name="connsiteY48" fmla="*/ 1181283 h 1516602"/>
                  <a:gd name="connsiteX49" fmla="*/ 6279 w 1034979"/>
                  <a:gd name="connsiteY49" fmla="*/ 1213668 h 1516602"/>
                  <a:gd name="connsiteX50" fmla="*/ 11994 w 1034979"/>
                  <a:gd name="connsiteY50" fmla="*/ 1217478 h 1516602"/>
                  <a:gd name="connsiteX51" fmla="*/ 17709 w 1034979"/>
                  <a:gd name="connsiteY51" fmla="*/ 1219383 h 1516602"/>
                  <a:gd name="connsiteX52" fmla="*/ 145344 w 1034979"/>
                  <a:gd name="connsiteY52" fmla="*/ 1217478 h 1516602"/>
                  <a:gd name="connsiteX53" fmla="*/ 303459 w 1034979"/>
                  <a:gd name="connsiteY53" fmla="*/ 1209858 h 1516602"/>
                  <a:gd name="connsiteX54" fmla="*/ 318699 w 1034979"/>
                  <a:gd name="connsiteY54" fmla="*/ 1217478 h 1516602"/>
                  <a:gd name="connsiteX55" fmla="*/ 330129 w 1034979"/>
                  <a:gd name="connsiteY55" fmla="*/ 1223193 h 1516602"/>
                  <a:gd name="connsiteX56" fmla="*/ 333939 w 1034979"/>
                  <a:gd name="connsiteY56" fmla="*/ 1228908 h 1516602"/>
                  <a:gd name="connsiteX57" fmla="*/ 339654 w 1034979"/>
                  <a:gd name="connsiteY57" fmla="*/ 1230813 h 1516602"/>
                  <a:gd name="connsiteX58" fmla="*/ 351084 w 1034979"/>
                  <a:gd name="connsiteY58" fmla="*/ 1238433 h 1516602"/>
                  <a:gd name="connsiteX59" fmla="*/ 356799 w 1034979"/>
                  <a:gd name="connsiteY59" fmla="*/ 1242243 h 1516602"/>
                  <a:gd name="connsiteX60" fmla="*/ 360609 w 1034979"/>
                  <a:gd name="connsiteY60" fmla="*/ 1247958 h 1516602"/>
                  <a:gd name="connsiteX61" fmla="*/ 366324 w 1034979"/>
                  <a:gd name="connsiteY61" fmla="*/ 1259388 h 1516602"/>
                  <a:gd name="connsiteX62" fmla="*/ 362514 w 1034979"/>
                  <a:gd name="connsiteY62" fmla="*/ 1286058 h 1516602"/>
                  <a:gd name="connsiteX63" fmla="*/ 358704 w 1034979"/>
                  <a:gd name="connsiteY63" fmla="*/ 1291773 h 1516602"/>
                  <a:gd name="connsiteX64" fmla="*/ 356799 w 1034979"/>
                  <a:gd name="connsiteY64" fmla="*/ 1297488 h 1516602"/>
                  <a:gd name="connsiteX65" fmla="*/ 352989 w 1034979"/>
                  <a:gd name="connsiteY65" fmla="*/ 1303203 h 1516602"/>
                  <a:gd name="connsiteX66" fmla="*/ 351084 w 1034979"/>
                  <a:gd name="connsiteY66" fmla="*/ 1308918 h 1516602"/>
                  <a:gd name="connsiteX67" fmla="*/ 347274 w 1034979"/>
                  <a:gd name="connsiteY67" fmla="*/ 1314633 h 1516602"/>
                  <a:gd name="connsiteX68" fmla="*/ 330129 w 1034979"/>
                  <a:gd name="connsiteY68" fmla="*/ 1381308 h 1516602"/>
                  <a:gd name="connsiteX69" fmla="*/ 328224 w 1034979"/>
                  <a:gd name="connsiteY69" fmla="*/ 1432743 h 1516602"/>
                  <a:gd name="connsiteX70" fmla="*/ 330129 w 1034979"/>
                  <a:gd name="connsiteY70" fmla="*/ 1457508 h 1516602"/>
                  <a:gd name="connsiteX71" fmla="*/ 332034 w 1034979"/>
                  <a:gd name="connsiteY71" fmla="*/ 1463223 h 1516602"/>
                  <a:gd name="connsiteX72" fmla="*/ 335844 w 1034979"/>
                  <a:gd name="connsiteY72" fmla="*/ 1467033 h 1516602"/>
                  <a:gd name="connsiteX73" fmla="*/ 364419 w 1034979"/>
                  <a:gd name="connsiteY73" fmla="*/ 1512753 h 1516602"/>
                  <a:gd name="connsiteX74" fmla="*/ 387279 w 1034979"/>
                  <a:gd name="connsiteY74" fmla="*/ 1514658 h 1516602"/>
                  <a:gd name="connsiteX75" fmla="*/ 392994 w 1034979"/>
                  <a:gd name="connsiteY75" fmla="*/ 1508943 h 1516602"/>
                  <a:gd name="connsiteX76" fmla="*/ 394899 w 1034979"/>
                  <a:gd name="connsiteY76" fmla="*/ 1497513 h 1516602"/>
                  <a:gd name="connsiteX77" fmla="*/ 396804 w 1034979"/>
                  <a:gd name="connsiteY77" fmla="*/ 1491798 h 1516602"/>
                  <a:gd name="connsiteX78" fmla="*/ 398709 w 1034979"/>
                  <a:gd name="connsiteY78" fmla="*/ 1474653 h 1516602"/>
                  <a:gd name="connsiteX79" fmla="*/ 400614 w 1034979"/>
                  <a:gd name="connsiteY79" fmla="*/ 1461318 h 1516602"/>
                  <a:gd name="connsiteX80" fmla="*/ 404424 w 1034979"/>
                  <a:gd name="connsiteY80" fmla="*/ 1404168 h 1516602"/>
                  <a:gd name="connsiteX81" fmla="*/ 410139 w 1034979"/>
                  <a:gd name="connsiteY81" fmla="*/ 1392738 h 1516602"/>
                  <a:gd name="connsiteX82" fmla="*/ 413949 w 1034979"/>
                  <a:gd name="connsiteY82" fmla="*/ 1379403 h 1516602"/>
                  <a:gd name="connsiteX83" fmla="*/ 415854 w 1034979"/>
                  <a:gd name="connsiteY83" fmla="*/ 1373688 h 1516602"/>
                  <a:gd name="connsiteX84" fmla="*/ 417759 w 1034979"/>
                  <a:gd name="connsiteY84" fmla="*/ 1360353 h 1516602"/>
                  <a:gd name="connsiteX85" fmla="*/ 421569 w 1034979"/>
                  <a:gd name="connsiteY85" fmla="*/ 1348923 h 1516602"/>
                  <a:gd name="connsiteX86" fmla="*/ 427284 w 1034979"/>
                  <a:gd name="connsiteY86" fmla="*/ 1335588 h 1516602"/>
                  <a:gd name="connsiteX87" fmla="*/ 467289 w 1034979"/>
                  <a:gd name="connsiteY87" fmla="*/ 1265103 h 1516602"/>
                  <a:gd name="connsiteX88" fmla="*/ 528455 w 1034979"/>
                  <a:gd name="connsiteY88" fmla="*/ 1252334 h 1516602"/>
                  <a:gd name="connsiteX89" fmla="*/ 573969 w 1034979"/>
                  <a:gd name="connsiteY89" fmla="*/ 1236528 h 1516602"/>
                  <a:gd name="connsiteX90" fmla="*/ 585399 w 1034979"/>
                  <a:gd name="connsiteY90" fmla="*/ 1232718 h 1516602"/>
                  <a:gd name="connsiteX91" fmla="*/ 720654 w 1034979"/>
                  <a:gd name="connsiteY91" fmla="*/ 1316538 h 1516602"/>
                  <a:gd name="connsiteX92" fmla="*/ 733989 w 1034979"/>
                  <a:gd name="connsiteY92" fmla="*/ 1326063 h 1516602"/>
                  <a:gd name="connsiteX93" fmla="*/ 743514 w 1034979"/>
                  <a:gd name="connsiteY93" fmla="*/ 1327968 h 1516602"/>
                  <a:gd name="connsiteX94" fmla="*/ 749229 w 1034979"/>
                  <a:gd name="connsiteY94" fmla="*/ 1329873 h 1516602"/>
                  <a:gd name="connsiteX95" fmla="*/ 762564 w 1034979"/>
                  <a:gd name="connsiteY95" fmla="*/ 1335588 h 1516602"/>
                  <a:gd name="connsiteX96" fmla="*/ 777804 w 1034979"/>
                  <a:gd name="connsiteY96" fmla="*/ 1333683 h 1516602"/>
                  <a:gd name="connsiteX97" fmla="*/ 789234 w 1034979"/>
                  <a:gd name="connsiteY97" fmla="*/ 1327968 h 1516602"/>
                  <a:gd name="connsiteX98" fmla="*/ 794949 w 1034979"/>
                  <a:gd name="connsiteY98" fmla="*/ 1326063 h 1516602"/>
                  <a:gd name="connsiteX99" fmla="*/ 802569 w 1034979"/>
                  <a:gd name="connsiteY99" fmla="*/ 1308918 h 1516602"/>
                  <a:gd name="connsiteX100" fmla="*/ 800664 w 1034979"/>
                  <a:gd name="connsiteY100" fmla="*/ 1284153 h 1516602"/>
                  <a:gd name="connsiteX101" fmla="*/ 798759 w 1034979"/>
                  <a:gd name="connsiteY101" fmla="*/ 1278438 h 1516602"/>
                  <a:gd name="connsiteX102" fmla="*/ 796854 w 1034979"/>
                  <a:gd name="connsiteY102" fmla="*/ 1270818 h 1516602"/>
                  <a:gd name="connsiteX103" fmla="*/ 783519 w 1034979"/>
                  <a:gd name="connsiteY103" fmla="*/ 1253673 h 1516602"/>
                  <a:gd name="connsiteX104" fmla="*/ 773994 w 1034979"/>
                  <a:gd name="connsiteY104" fmla="*/ 1247958 h 1516602"/>
                  <a:gd name="connsiteX105" fmla="*/ 648264 w 1034979"/>
                  <a:gd name="connsiteY105" fmla="*/ 1156518 h 1516602"/>
                  <a:gd name="connsiteX106" fmla="*/ 644454 w 1034979"/>
                  <a:gd name="connsiteY106" fmla="*/ 1139373 h 1516602"/>
                  <a:gd name="connsiteX107" fmla="*/ 646359 w 1034979"/>
                  <a:gd name="connsiteY107" fmla="*/ 1131753 h 1516602"/>
                  <a:gd name="connsiteX108" fmla="*/ 650169 w 1034979"/>
                  <a:gd name="connsiteY108" fmla="*/ 1114608 h 1516602"/>
                  <a:gd name="connsiteX109" fmla="*/ 653979 w 1034979"/>
                  <a:gd name="connsiteY109" fmla="*/ 1108893 h 1516602"/>
                  <a:gd name="connsiteX110" fmla="*/ 655884 w 1034979"/>
                  <a:gd name="connsiteY110" fmla="*/ 1103178 h 1516602"/>
                  <a:gd name="connsiteX111" fmla="*/ 661599 w 1034979"/>
                  <a:gd name="connsiteY111" fmla="*/ 1101273 h 1516602"/>
                  <a:gd name="connsiteX112" fmla="*/ 671124 w 1034979"/>
                  <a:gd name="connsiteY112" fmla="*/ 1089843 h 1516602"/>
                  <a:gd name="connsiteX113" fmla="*/ 724464 w 1034979"/>
                  <a:gd name="connsiteY113" fmla="*/ 1082223 h 1516602"/>
                  <a:gd name="connsiteX114" fmla="*/ 842574 w 1034979"/>
                  <a:gd name="connsiteY114" fmla="*/ 1084128 h 1516602"/>
                  <a:gd name="connsiteX115" fmla="*/ 871149 w 1034979"/>
                  <a:gd name="connsiteY115" fmla="*/ 1086033 h 1516602"/>
                  <a:gd name="connsiteX116" fmla="*/ 899724 w 1034979"/>
                  <a:gd name="connsiteY116" fmla="*/ 1091748 h 1516602"/>
                  <a:gd name="connsiteX117" fmla="*/ 922584 w 1034979"/>
                  <a:gd name="connsiteY117" fmla="*/ 1095558 h 1516602"/>
                  <a:gd name="connsiteX118" fmla="*/ 951159 w 1034979"/>
                  <a:gd name="connsiteY118" fmla="*/ 1101273 h 1516602"/>
                  <a:gd name="connsiteX119" fmla="*/ 956874 w 1034979"/>
                  <a:gd name="connsiteY119" fmla="*/ 1101273 h 1516602"/>
                  <a:gd name="connsiteX120" fmla="*/ 1002594 w 1034979"/>
                  <a:gd name="connsiteY120" fmla="*/ 1099368 h 1516602"/>
                  <a:gd name="connsiteX121" fmla="*/ 1031169 w 1034979"/>
                  <a:gd name="connsiteY121" fmla="*/ 1091748 h 1516602"/>
                  <a:gd name="connsiteX122" fmla="*/ 1034979 w 1034979"/>
                  <a:gd name="connsiteY122" fmla="*/ 1086033 h 1516602"/>
                  <a:gd name="connsiteX123" fmla="*/ 1033074 w 1034979"/>
                  <a:gd name="connsiteY123" fmla="*/ 1066983 h 1516602"/>
                  <a:gd name="connsiteX124" fmla="*/ 1027359 w 1034979"/>
                  <a:gd name="connsiteY124" fmla="*/ 1063173 h 1516602"/>
                  <a:gd name="connsiteX125" fmla="*/ 1012119 w 1034979"/>
                  <a:gd name="connsiteY125" fmla="*/ 1061268 h 1516602"/>
                  <a:gd name="connsiteX126" fmla="*/ 1006404 w 1034979"/>
                  <a:gd name="connsiteY126" fmla="*/ 1059363 h 1516602"/>
                  <a:gd name="connsiteX127" fmla="*/ 998784 w 1034979"/>
                  <a:gd name="connsiteY127" fmla="*/ 1057458 h 1516602"/>
                  <a:gd name="connsiteX128" fmla="*/ 987354 w 1034979"/>
                  <a:gd name="connsiteY128" fmla="*/ 1049838 h 1516602"/>
                  <a:gd name="connsiteX129" fmla="*/ 975924 w 1034979"/>
                  <a:gd name="connsiteY129" fmla="*/ 1046028 h 1516602"/>
                  <a:gd name="connsiteX130" fmla="*/ 970209 w 1034979"/>
                  <a:gd name="connsiteY130" fmla="*/ 1044123 h 1516602"/>
                  <a:gd name="connsiteX131" fmla="*/ 962589 w 1034979"/>
                  <a:gd name="connsiteY131" fmla="*/ 1042218 h 1516602"/>
                  <a:gd name="connsiteX132" fmla="*/ 956874 w 1034979"/>
                  <a:gd name="connsiteY132" fmla="*/ 1040313 h 1516602"/>
                  <a:gd name="connsiteX133" fmla="*/ 935919 w 1034979"/>
                  <a:gd name="connsiteY133" fmla="*/ 1034598 h 1516602"/>
                  <a:gd name="connsiteX134" fmla="*/ 825429 w 1034979"/>
                  <a:gd name="connsiteY134" fmla="*/ 1034598 h 1516602"/>
                  <a:gd name="connsiteX135" fmla="*/ 730179 w 1034979"/>
                  <a:gd name="connsiteY135" fmla="*/ 1038408 h 1516602"/>
                  <a:gd name="connsiteX136" fmla="*/ 669219 w 1034979"/>
                  <a:gd name="connsiteY136" fmla="*/ 1046028 h 1516602"/>
                  <a:gd name="connsiteX137" fmla="*/ 646359 w 1034979"/>
                  <a:gd name="connsiteY137" fmla="*/ 1049838 h 1516602"/>
                  <a:gd name="connsiteX138" fmla="*/ 642549 w 1034979"/>
                  <a:gd name="connsiteY138" fmla="*/ 1038408 h 1516602"/>
                  <a:gd name="connsiteX139" fmla="*/ 640644 w 1034979"/>
                  <a:gd name="connsiteY139" fmla="*/ 1032693 h 1516602"/>
                  <a:gd name="connsiteX140" fmla="*/ 642549 w 1034979"/>
                  <a:gd name="connsiteY140" fmla="*/ 1015548 h 1516602"/>
                  <a:gd name="connsiteX141" fmla="*/ 644454 w 1034979"/>
                  <a:gd name="connsiteY141" fmla="*/ 1009833 h 1516602"/>
                  <a:gd name="connsiteX142" fmla="*/ 661599 w 1034979"/>
                  <a:gd name="connsiteY142" fmla="*/ 1000308 h 1516602"/>
                  <a:gd name="connsiteX143" fmla="*/ 673029 w 1034979"/>
                  <a:gd name="connsiteY143" fmla="*/ 992688 h 1516602"/>
                  <a:gd name="connsiteX144" fmla="*/ 674934 w 1034979"/>
                  <a:gd name="connsiteY144" fmla="*/ 986973 h 1516602"/>
                  <a:gd name="connsiteX145" fmla="*/ 680649 w 1034979"/>
                  <a:gd name="connsiteY145" fmla="*/ 985068 h 1516602"/>
                  <a:gd name="connsiteX146" fmla="*/ 686364 w 1034979"/>
                  <a:gd name="connsiteY146" fmla="*/ 981258 h 1516602"/>
                  <a:gd name="connsiteX147" fmla="*/ 695889 w 1034979"/>
                  <a:gd name="connsiteY147" fmla="*/ 971733 h 1516602"/>
                  <a:gd name="connsiteX148" fmla="*/ 705414 w 1034979"/>
                  <a:gd name="connsiteY148" fmla="*/ 960303 h 1516602"/>
                  <a:gd name="connsiteX149" fmla="*/ 716844 w 1034979"/>
                  <a:gd name="connsiteY149" fmla="*/ 952683 h 1516602"/>
                  <a:gd name="connsiteX150" fmla="*/ 732084 w 1034979"/>
                  <a:gd name="connsiteY150" fmla="*/ 939348 h 1516602"/>
                  <a:gd name="connsiteX151" fmla="*/ 741609 w 1034979"/>
                  <a:gd name="connsiteY151" fmla="*/ 927918 h 1516602"/>
                  <a:gd name="connsiteX152" fmla="*/ 753039 w 1034979"/>
                  <a:gd name="connsiteY152" fmla="*/ 918393 h 1516602"/>
                  <a:gd name="connsiteX153" fmla="*/ 758754 w 1034979"/>
                  <a:gd name="connsiteY153" fmla="*/ 906963 h 1516602"/>
                  <a:gd name="connsiteX154" fmla="*/ 760659 w 1034979"/>
                  <a:gd name="connsiteY154" fmla="*/ 901248 h 1516602"/>
                  <a:gd name="connsiteX155" fmla="*/ 766374 w 1034979"/>
                  <a:gd name="connsiteY155" fmla="*/ 889818 h 1516602"/>
                  <a:gd name="connsiteX156" fmla="*/ 764469 w 1034979"/>
                  <a:gd name="connsiteY156" fmla="*/ 874578 h 1516602"/>
                  <a:gd name="connsiteX157" fmla="*/ 758754 w 1034979"/>
                  <a:gd name="connsiteY157" fmla="*/ 872673 h 1516602"/>
                  <a:gd name="connsiteX158" fmla="*/ 737799 w 1034979"/>
                  <a:gd name="connsiteY158" fmla="*/ 874578 h 1516602"/>
                  <a:gd name="connsiteX159" fmla="*/ 732084 w 1034979"/>
                  <a:gd name="connsiteY159" fmla="*/ 878388 h 1516602"/>
                  <a:gd name="connsiteX160" fmla="*/ 699699 w 1034979"/>
                  <a:gd name="connsiteY160" fmla="*/ 899343 h 1516602"/>
                  <a:gd name="connsiteX161" fmla="*/ 595181 w 1034979"/>
                  <a:gd name="connsiteY161" fmla="*/ 957831 h 1516602"/>
                  <a:gd name="connsiteX162" fmla="*/ 507294 w 1034979"/>
                  <a:gd name="connsiteY162" fmla="*/ 847908 h 1516602"/>
                  <a:gd name="connsiteX163" fmla="*/ 503484 w 1034979"/>
                  <a:gd name="connsiteY163" fmla="*/ 358323 h 1516602"/>
                  <a:gd name="connsiteX164" fmla="*/ 499674 w 1034979"/>
                  <a:gd name="connsiteY164" fmla="*/ 66858 h 1516602"/>
                  <a:gd name="connsiteX165" fmla="*/ 490149 w 1034979"/>
                  <a:gd name="connsiteY165" fmla="*/ 40188 h 1516602"/>
                  <a:gd name="connsiteX166" fmla="*/ 488244 w 1034979"/>
                  <a:gd name="connsiteY166" fmla="*/ 34473 h 1516602"/>
                  <a:gd name="connsiteX167" fmla="*/ 484434 w 1034979"/>
                  <a:gd name="connsiteY167" fmla="*/ 28758 h 1516602"/>
                  <a:gd name="connsiteX168" fmla="*/ 478719 w 1034979"/>
                  <a:gd name="connsiteY168" fmla="*/ 17328 h 1516602"/>
                  <a:gd name="connsiteX169" fmla="*/ 473004 w 1034979"/>
                  <a:gd name="connsiteY169" fmla="*/ 13518 h 1516602"/>
                  <a:gd name="connsiteX170" fmla="*/ 469194 w 1034979"/>
                  <a:gd name="connsiteY170" fmla="*/ 7803 h 1516602"/>
                  <a:gd name="connsiteX171" fmla="*/ 429189 w 1034979"/>
                  <a:gd name="connsiteY171" fmla="*/ 11613 h 1516602"/>
                  <a:gd name="connsiteX172" fmla="*/ 425379 w 1034979"/>
                  <a:gd name="connsiteY172" fmla="*/ 78288 h 1516602"/>
                  <a:gd name="connsiteX173" fmla="*/ 425379 w 1034979"/>
                  <a:gd name="connsiteY173" fmla="*/ 84003 h 1516602"/>
                  <a:gd name="connsiteX174" fmla="*/ 429189 w 1034979"/>
                  <a:gd name="connsiteY174" fmla="*/ 238308 h 1516602"/>
                  <a:gd name="connsiteX175" fmla="*/ 440619 w 1034979"/>
                  <a:gd name="connsiteY175" fmla="*/ 421188 h 1516602"/>
                  <a:gd name="connsiteX176" fmla="*/ 435265 w 1034979"/>
                  <a:gd name="connsiteY176" fmla="*/ 718368 h 1516602"/>
                  <a:gd name="connsiteX177" fmla="*/ 435059 w 1034979"/>
                  <a:gd name="connsiteY177" fmla="*/ 799046 h 1516602"/>
                  <a:gd name="connsiteX178" fmla="*/ 430322 w 1034979"/>
                  <a:gd name="connsiteY178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206304 w 1034979"/>
                  <a:gd name="connsiteY12" fmla="*/ 945063 h 1516602"/>
                  <a:gd name="connsiteX13" fmla="*/ 194874 w 1034979"/>
                  <a:gd name="connsiteY13" fmla="*/ 941253 h 1516602"/>
                  <a:gd name="connsiteX14" fmla="*/ 189159 w 1034979"/>
                  <a:gd name="connsiteY14" fmla="*/ 939348 h 1516602"/>
                  <a:gd name="connsiteX15" fmla="*/ 181539 w 1034979"/>
                  <a:gd name="connsiteY15" fmla="*/ 937443 h 1516602"/>
                  <a:gd name="connsiteX16" fmla="*/ 170109 w 1034979"/>
                  <a:gd name="connsiteY16" fmla="*/ 931728 h 1516602"/>
                  <a:gd name="connsiteX17" fmla="*/ 164394 w 1034979"/>
                  <a:gd name="connsiteY17" fmla="*/ 927918 h 1516602"/>
                  <a:gd name="connsiteX18" fmla="*/ 116769 w 1034979"/>
                  <a:gd name="connsiteY18" fmla="*/ 903153 h 1516602"/>
                  <a:gd name="connsiteX19" fmla="*/ 59619 w 1034979"/>
                  <a:gd name="connsiteY19" fmla="*/ 874578 h 1516602"/>
                  <a:gd name="connsiteX20" fmla="*/ 46284 w 1034979"/>
                  <a:gd name="connsiteY20" fmla="*/ 895533 h 1516602"/>
                  <a:gd name="connsiteX21" fmla="*/ 50094 w 1034979"/>
                  <a:gd name="connsiteY21" fmla="*/ 933633 h 1516602"/>
                  <a:gd name="connsiteX22" fmla="*/ 53904 w 1034979"/>
                  <a:gd name="connsiteY22" fmla="*/ 939348 h 1516602"/>
                  <a:gd name="connsiteX23" fmla="*/ 59619 w 1034979"/>
                  <a:gd name="connsiteY23" fmla="*/ 943158 h 1516602"/>
                  <a:gd name="connsiteX24" fmla="*/ 63429 w 1034979"/>
                  <a:gd name="connsiteY24" fmla="*/ 948873 h 1516602"/>
                  <a:gd name="connsiteX25" fmla="*/ 80574 w 1034979"/>
                  <a:gd name="connsiteY25" fmla="*/ 958398 h 1516602"/>
                  <a:gd name="connsiteX26" fmla="*/ 166299 w 1034979"/>
                  <a:gd name="connsiteY26" fmla="*/ 979353 h 1516602"/>
                  <a:gd name="connsiteX27" fmla="*/ 191064 w 1034979"/>
                  <a:gd name="connsiteY27" fmla="*/ 985068 h 1516602"/>
                  <a:gd name="connsiteX28" fmla="*/ 208209 w 1034979"/>
                  <a:gd name="connsiteY28" fmla="*/ 990783 h 1516602"/>
                  <a:gd name="connsiteX29" fmla="*/ 213924 w 1034979"/>
                  <a:gd name="connsiteY29" fmla="*/ 992688 h 1516602"/>
                  <a:gd name="connsiteX30" fmla="*/ 229164 w 1034979"/>
                  <a:gd name="connsiteY30" fmla="*/ 996498 h 1516602"/>
                  <a:gd name="connsiteX31" fmla="*/ 248214 w 1034979"/>
                  <a:gd name="connsiteY31" fmla="*/ 1002213 h 1516602"/>
                  <a:gd name="connsiteX32" fmla="*/ 253929 w 1034979"/>
                  <a:gd name="connsiteY32" fmla="*/ 1006023 h 1516602"/>
                  <a:gd name="connsiteX33" fmla="*/ 267264 w 1034979"/>
                  <a:gd name="connsiteY33" fmla="*/ 1021263 h 1516602"/>
                  <a:gd name="connsiteX34" fmla="*/ 272979 w 1034979"/>
                  <a:gd name="connsiteY34" fmla="*/ 1040313 h 1516602"/>
                  <a:gd name="connsiteX35" fmla="*/ 274884 w 1034979"/>
                  <a:gd name="connsiteY35" fmla="*/ 1046028 h 1516602"/>
                  <a:gd name="connsiteX36" fmla="*/ 276789 w 1034979"/>
                  <a:gd name="connsiteY36" fmla="*/ 1051743 h 1516602"/>
                  <a:gd name="connsiteX37" fmla="*/ 278694 w 1034979"/>
                  <a:gd name="connsiteY37" fmla="*/ 1076508 h 1516602"/>
                  <a:gd name="connsiteX38" fmla="*/ 280599 w 1034979"/>
                  <a:gd name="connsiteY38" fmla="*/ 1082223 h 1516602"/>
                  <a:gd name="connsiteX39" fmla="*/ 278694 w 1034979"/>
                  <a:gd name="connsiteY39" fmla="*/ 1101273 h 1516602"/>
                  <a:gd name="connsiteX40" fmla="*/ 276789 w 1034979"/>
                  <a:gd name="connsiteY40" fmla="*/ 1110798 h 1516602"/>
                  <a:gd name="connsiteX41" fmla="*/ 263454 w 1034979"/>
                  <a:gd name="connsiteY41" fmla="*/ 1124133 h 1516602"/>
                  <a:gd name="connsiteX42" fmla="*/ 252024 w 1034979"/>
                  <a:gd name="connsiteY42" fmla="*/ 1131753 h 1516602"/>
                  <a:gd name="connsiteX43" fmla="*/ 240594 w 1034979"/>
                  <a:gd name="connsiteY43" fmla="*/ 1135563 h 1516602"/>
                  <a:gd name="connsiteX44" fmla="*/ 27234 w 1034979"/>
                  <a:gd name="connsiteY44" fmla="*/ 1154613 h 1516602"/>
                  <a:gd name="connsiteX45" fmla="*/ 15804 w 1034979"/>
                  <a:gd name="connsiteY45" fmla="*/ 1160328 h 1516602"/>
                  <a:gd name="connsiteX46" fmla="*/ 6279 w 1034979"/>
                  <a:gd name="connsiteY46" fmla="*/ 1169853 h 1516602"/>
                  <a:gd name="connsiteX47" fmla="*/ 4374 w 1034979"/>
                  <a:gd name="connsiteY47" fmla="*/ 1175568 h 1516602"/>
                  <a:gd name="connsiteX48" fmla="*/ 564 w 1034979"/>
                  <a:gd name="connsiteY48" fmla="*/ 1181283 h 1516602"/>
                  <a:gd name="connsiteX49" fmla="*/ 6279 w 1034979"/>
                  <a:gd name="connsiteY49" fmla="*/ 1213668 h 1516602"/>
                  <a:gd name="connsiteX50" fmla="*/ 11994 w 1034979"/>
                  <a:gd name="connsiteY50" fmla="*/ 1217478 h 1516602"/>
                  <a:gd name="connsiteX51" fmla="*/ 17709 w 1034979"/>
                  <a:gd name="connsiteY51" fmla="*/ 1219383 h 1516602"/>
                  <a:gd name="connsiteX52" fmla="*/ 145344 w 1034979"/>
                  <a:gd name="connsiteY52" fmla="*/ 1217478 h 1516602"/>
                  <a:gd name="connsiteX53" fmla="*/ 303459 w 1034979"/>
                  <a:gd name="connsiteY53" fmla="*/ 1209858 h 1516602"/>
                  <a:gd name="connsiteX54" fmla="*/ 318699 w 1034979"/>
                  <a:gd name="connsiteY54" fmla="*/ 1217478 h 1516602"/>
                  <a:gd name="connsiteX55" fmla="*/ 330129 w 1034979"/>
                  <a:gd name="connsiteY55" fmla="*/ 1223193 h 1516602"/>
                  <a:gd name="connsiteX56" fmla="*/ 333939 w 1034979"/>
                  <a:gd name="connsiteY56" fmla="*/ 1228908 h 1516602"/>
                  <a:gd name="connsiteX57" fmla="*/ 339654 w 1034979"/>
                  <a:gd name="connsiteY57" fmla="*/ 1230813 h 1516602"/>
                  <a:gd name="connsiteX58" fmla="*/ 351084 w 1034979"/>
                  <a:gd name="connsiteY58" fmla="*/ 1238433 h 1516602"/>
                  <a:gd name="connsiteX59" fmla="*/ 356799 w 1034979"/>
                  <a:gd name="connsiteY59" fmla="*/ 1242243 h 1516602"/>
                  <a:gd name="connsiteX60" fmla="*/ 360609 w 1034979"/>
                  <a:gd name="connsiteY60" fmla="*/ 1247958 h 1516602"/>
                  <a:gd name="connsiteX61" fmla="*/ 366324 w 1034979"/>
                  <a:gd name="connsiteY61" fmla="*/ 1259388 h 1516602"/>
                  <a:gd name="connsiteX62" fmla="*/ 362514 w 1034979"/>
                  <a:gd name="connsiteY62" fmla="*/ 1286058 h 1516602"/>
                  <a:gd name="connsiteX63" fmla="*/ 358704 w 1034979"/>
                  <a:gd name="connsiteY63" fmla="*/ 1291773 h 1516602"/>
                  <a:gd name="connsiteX64" fmla="*/ 356799 w 1034979"/>
                  <a:gd name="connsiteY64" fmla="*/ 1297488 h 1516602"/>
                  <a:gd name="connsiteX65" fmla="*/ 352989 w 1034979"/>
                  <a:gd name="connsiteY65" fmla="*/ 1303203 h 1516602"/>
                  <a:gd name="connsiteX66" fmla="*/ 351084 w 1034979"/>
                  <a:gd name="connsiteY66" fmla="*/ 1308918 h 1516602"/>
                  <a:gd name="connsiteX67" fmla="*/ 347274 w 1034979"/>
                  <a:gd name="connsiteY67" fmla="*/ 1314633 h 1516602"/>
                  <a:gd name="connsiteX68" fmla="*/ 330129 w 1034979"/>
                  <a:gd name="connsiteY68" fmla="*/ 1381308 h 1516602"/>
                  <a:gd name="connsiteX69" fmla="*/ 328224 w 1034979"/>
                  <a:gd name="connsiteY69" fmla="*/ 1432743 h 1516602"/>
                  <a:gd name="connsiteX70" fmla="*/ 330129 w 1034979"/>
                  <a:gd name="connsiteY70" fmla="*/ 1457508 h 1516602"/>
                  <a:gd name="connsiteX71" fmla="*/ 332034 w 1034979"/>
                  <a:gd name="connsiteY71" fmla="*/ 1463223 h 1516602"/>
                  <a:gd name="connsiteX72" fmla="*/ 335844 w 1034979"/>
                  <a:gd name="connsiteY72" fmla="*/ 1467033 h 1516602"/>
                  <a:gd name="connsiteX73" fmla="*/ 364419 w 1034979"/>
                  <a:gd name="connsiteY73" fmla="*/ 1512753 h 1516602"/>
                  <a:gd name="connsiteX74" fmla="*/ 387279 w 1034979"/>
                  <a:gd name="connsiteY74" fmla="*/ 1514658 h 1516602"/>
                  <a:gd name="connsiteX75" fmla="*/ 392994 w 1034979"/>
                  <a:gd name="connsiteY75" fmla="*/ 1508943 h 1516602"/>
                  <a:gd name="connsiteX76" fmla="*/ 394899 w 1034979"/>
                  <a:gd name="connsiteY76" fmla="*/ 1497513 h 1516602"/>
                  <a:gd name="connsiteX77" fmla="*/ 396804 w 1034979"/>
                  <a:gd name="connsiteY77" fmla="*/ 1491798 h 1516602"/>
                  <a:gd name="connsiteX78" fmla="*/ 398709 w 1034979"/>
                  <a:gd name="connsiteY78" fmla="*/ 1474653 h 1516602"/>
                  <a:gd name="connsiteX79" fmla="*/ 400614 w 1034979"/>
                  <a:gd name="connsiteY79" fmla="*/ 1461318 h 1516602"/>
                  <a:gd name="connsiteX80" fmla="*/ 404424 w 1034979"/>
                  <a:gd name="connsiteY80" fmla="*/ 1404168 h 1516602"/>
                  <a:gd name="connsiteX81" fmla="*/ 410139 w 1034979"/>
                  <a:gd name="connsiteY81" fmla="*/ 1392738 h 1516602"/>
                  <a:gd name="connsiteX82" fmla="*/ 413949 w 1034979"/>
                  <a:gd name="connsiteY82" fmla="*/ 1379403 h 1516602"/>
                  <a:gd name="connsiteX83" fmla="*/ 415854 w 1034979"/>
                  <a:gd name="connsiteY83" fmla="*/ 1373688 h 1516602"/>
                  <a:gd name="connsiteX84" fmla="*/ 417759 w 1034979"/>
                  <a:gd name="connsiteY84" fmla="*/ 1360353 h 1516602"/>
                  <a:gd name="connsiteX85" fmla="*/ 421569 w 1034979"/>
                  <a:gd name="connsiteY85" fmla="*/ 1348923 h 1516602"/>
                  <a:gd name="connsiteX86" fmla="*/ 427284 w 1034979"/>
                  <a:gd name="connsiteY86" fmla="*/ 1335588 h 1516602"/>
                  <a:gd name="connsiteX87" fmla="*/ 467289 w 1034979"/>
                  <a:gd name="connsiteY87" fmla="*/ 1265103 h 1516602"/>
                  <a:gd name="connsiteX88" fmla="*/ 528455 w 1034979"/>
                  <a:gd name="connsiteY88" fmla="*/ 1252334 h 1516602"/>
                  <a:gd name="connsiteX89" fmla="*/ 573969 w 1034979"/>
                  <a:gd name="connsiteY89" fmla="*/ 1236528 h 1516602"/>
                  <a:gd name="connsiteX90" fmla="*/ 585399 w 1034979"/>
                  <a:gd name="connsiteY90" fmla="*/ 1232718 h 1516602"/>
                  <a:gd name="connsiteX91" fmla="*/ 720654 w 1034979"/>
                  <a:gd name="connsiteY91" fmla="*/ 1316538 h 1516602"/>
                  <a:gd name="connsiteX92" fmla="*/ 733989 w 1034979"/>
                  <a:gd name="connsiteY92" fmla="*/ 1326063 h 1516602"/>
                  <a:gd name="connsiteX93" fmla="*/ 743514 w 1034979"/>
                  <a:gd name="connsiteY93" fmla="*/ 1327968 h 1516602"/>
                  <a:gd name="connsiteX94" fmla="*/ 749229 w 1034979"/>
                  <a:gd name="connsiteY94" fmla="*/ 1329873 h 1516602"/>
                  <a:gd name="connsiteX95" fmla="*/ 762564 w 1034979"/>
                  <a:gd name="connsiteY95" fmla="*/ 1335588 h 1516602"/>
                  <a:gd name="connsiteX96" fmla="*/ 777804 w 1034979"/>
                  <a:gd name="connsiteY96" fmla="*/ 1333683 h 1516602"/>
                  <a:gd name="connsiteX97" fmla="*/ 789234 w 1034979"/>
                  <a:gd name="connsiteY97" fmla="*/ 1327968 h 1516602"/>
                  <a:gd name="connsiteX98" fmla="*/ 794949 w 1034979"/>
                  <a:gd name="connsiteY98" fmla="*/ 1326063 h 1516602"/>
                  <a:gd name="connsiteX99" fmla="*/ 802569 w 1034979"/>
                  <a:gd name="connsiteY99" fmla="*/ 1308918 h 1516602"/>
                  <a:gd name="connsiteX100" fmla="*/ 800664 w 1034979"/>
                  <a:gd name="connsiteY100" fmla="*/ 1284153 h 1516602"/>
                  <a:gd name="connsiteX101" fmla="*/ 798759 w 1034979"/>
                  <a:gd name="connsiteY101" fmla="*/ 1278438 h 1516602"/>
                  <a:gd name="connsiteX102" fmla="*/ 796854 w 1034979"/>
                  <a:gd name="connsiteY102" fmla="*/ 1270818 h 1516602"/>
                  <a:gd name="connsiteX103" fmla="*/ 783519 w 1034979"/>
                  <a:gd name="connsiteY103" fmla="*/ 1253673 h 1516602"/>
                  <a:gd name="connsiteX104" fmla="*/ 773994 w 1034979"/>
                  <a:gd name="connsiteY104" fmla="*/ 1247958 h 1516602"/>
                  <a:gd name="connsiteX105" fmla="*/ 648264 w 1034979"/>
                  <a:gd name="connsiteY105" fmla="*/ 1156518 h 1516602"/>
                  <a:gd name="connsiteX106" fmla="*/ 644454 w 1034979"/>
                  <a:gd name="connsiteY106" fmla="*/ 1139373 h 1516602"/>
                  <a:gd name="connsiteX107" fmla="*/ 646359 w 1034979"/>
                  <a:gd name="connsiteY107" fmla="*/ 1131753 h 1516602"/>
                  <a:gd name="connsiteX108" fmla="*/ 650169 w 1034979"/>
                  <a:gd name="connsiteY108" fmla="*/ 1114608 h 1516602"/>
                  <a:gd name="connsiteX109" fmla="*/ 653979 w 1034979"/>
                  <a:gd name="connsiteY109" fmla="*/ 1108893 h 1516602"/>
                  <a:gd name="connsiteX110" fmla="*/ 655884 w 1034979"/>
                  <a:gd name="connsiteY110" fmla="*/ 1103178 h 1516602"/>
                  <a:gd name="connsiteX111" fmla="*/ 661599 w 1034979"/>
                  <a:gd name="connsiteY111" fmla="*/ 1101273 h 1516602"/>
                  <a:gd name="connsiteX112" fmla="*/ 671124 w 1034979"/>
                  <a:gd name="connsiteY112" fmla="*/ 1089843 h 1516602"/>
                  <a:gd name="connsiteX113" fmla="*/ 724464 w 1034979"/>
                  <a:gd name="connsiteY113" fmla="*/ 1082223 h 1516602"/>
                  <a:gd name="connsiteX114" fmla="*/ 842574 w 1034979"/>
                  <a:gd name="connsiteY114" fmla="*/ 1084128 h 1516602"/>
                  <a:gd name="connsiteX115" fmla="*/ 871149 w 1034979"/>
                  <a:gd name="connsiteY115" fmla="*/ 1086033 h 1516602"/>
                  <a:gd name="connsiteX116" fmla="*/ 899724 w 1034979"/>
                  <a:gd name="connsiteY116" fmla="*/ 1091748 h 1516602"/>
                  <a:gd name="connsiteX117" fmla="*/ 922584 w 1034979"/>
                  <a:gd name="connsiteY117" fmla="*/ 1095558 h 1516602"/>
                  <a:gd name="connsiteX118" fmla="*/ 951159 w 1034979"/>
                  <a:gd name="connsiteY118" fmla="*/ 1101273 h 1516602"/>
                  <a:gd name="connsiteX119" fmla="*/ 956874 w 1034979"/>
                  <a:gd name="connsiteY119" fmla="*/ 1101273 h 1516602"/>
                  <a:gd name="connsiteX120" fmla="*/ 1002594 w 1034979"/>
                  <a:gd name="connsiteY120" fmla="*/ 1099368 h 1516602"/>
                  <a:gd name="connsiteX121" fmla="*/ 1031169 w 1034979"/>
                  <a:gd name="connsiteY121" fmla="*/ 1091748 h 1516602"/>
                  <a:gd name="connsiteX122" fmla="*/ 1034979 w 1034979"/>
                  <a:gd name="connsiteY122" fmla="*/ 1086033 h 1516602"/>
                  <a:gd name="connsiteX123" fmla="*/ 1033074 w 1034979"/>
                  <a:gd name="connsiteY123" fmla="*/ 1066983 h 1516602"/>
                  <a:gd name="connsiteX124" fmla="*/ 1027359 w 1034979"/>
                  <a:gd name="connsiteY124" fmla="*/ 1063173 h 1516602"/>
                  <a:gd name="connsiteX125" fmla="*/ 1012119 w 1034979"/>
                  <a:gd name="connsiteY125" fmla="*/ 1061268 h 1516602"/>
                  <a:gd name="connsiteX126" fmla="*/ 1006404 w 1034979"/>
                  <a:gd name="connsiteY126" fmla="*/ 1059363 h 1516602"/>
                  <a:gd name="connsiteX127" fmla="*/ 998784 w 1034979"/>
                  <a:gd name="connsiteY127" fmla="*/ 1057458 h 1516602"/>
                  <a:gd name="connsiteX128" fmla="*/ 987354 w 1034979"/>
                  <a:gd name="connsiteY128" fmla="*/ 1049838 h 1516602"/>
                  <a:gd name="connsiteX129" fmla="*/ 975924 w 1034979"/>
                  <a:gd name="connsiteY129" fmla="*/ 1046028 h 1516602"/>
                  <a:gd name="connsiteX130" fmla="*/ 970209 w 1034979"/>
                  <a:gd name="connsiteY130" fmla="*/ 1044123 h 1516602"/>
                  <a:gd name="connsiteX131" fmla="*/ 962589 w 1034979"/>
                  <a:gd name="connsiteY131" fmla="*/ 1042218 h 1516602"/>
                  <a:gd name="connsiteX132" fmla="*/ 956874 w 1034979"/>
                  <a:gd name="connsiteY132" fmla="*/ 1040313 h 1516602"/>
                  <a:gd name="connsiteX133" fmla="*/ 935919 w 1034979"/>
                  <a:gd name="connsiteY133" fmla="*/ 1034598 h 1516602"/>
                  <a:gd name="connsiteX134" fmla="*/ 825429 w 1034979"/>
                  <a:gd name="connsiteY134" fmla="*/ 1034598 h 1516602"/>
                  <a:gd name="connsiteX135" fmla="*/ 730179 w 1034979"/>
                  <a:gd name="connsiteY135" fmla="*/ 1038408 h 1516602"/>
                  <a:gd name="connsiteX136" fmla="*/ 669219 w 1034979"/>
                  <a:gd name="connsiteY136" fmla="*/ 1046028 h 1516602"/>
                  <a:gd name="connsiteX137" fmla="*/ 646359 w 1034979"/>
                  <a:gd name="connsiteY137" fmla="*/ 1049838 h 1516602"/>
                  <a:gd name="connsiteX138" fmla="*/ 642549 w 1034979"/>
                  <a:gd name="connsiteY138" fmla="*/ 1038408 h 1516602"/>
                  <a:gd name="connsiteX139" fmla="*/ 640644 w 1034979"/>
                  <a:gd name="connsiteY139" fmla="*/ 1032693 h 1516602"/>
                  <a:gd name="connsiteX140" fmla="*/ 642549 w 1034979"/>
                  <a:gd name="connsiteY140" fmla="*/ 1015548 h 1516602"/>
                  <a:gd name="connsiteX141" fmla="*/ 644454 w 1034979"/>
                  <a:gd name="connsiteY141" fmla="*/ 1009833 h 1516602"/>
                  <a:gd name="connsiteX142" fmla="*/ 661599 w 1034979"/>
                  <a:gd name="connsiteY142" fmla="*/ 1000308 h 1516602"/>
                  <a:gd name="connsiteX143" fmla="*/ 673029 w 1034979"/>
                  <a:gd name="connsiteY143" fmla="*/ 992688 h 1516602"/>
                  <a:gd name="connsiteX144" fmla="*/ 674934 w 1034979"/>
                  <a:gd name="connsiteY144" fmla="*/ 986973 h 1516602"/>
                  <a:gd name="connsiteX145" fmla="*/ 680649 w 1034979"/>
                  <a:gd name="connsiteY145" fmla="*/ 985068 h 1516602"/>
                  <a:gd name="connsiteX146" fmla="*/ 686364 w 1034979"/>
                  <a:gd name="connsiteY146" fmla="*/ 981258 h 1516602"/>
                  <a:gd name="connsiteX147" fmla="*/ 695889 w 1034979"/>
                  <a:gd name="connsiteY147" fmla="*/ 971733 h 1516602"/>
                  <a:gd name="connsiteX148" fmla="*/ 705414 w 1034979"/>
                  <a:gd name="connsiteY148" fmla="*/ 960303 h 1516602"/>
                  <a:gd name="connsiteX149" fmla="*/ 716844 w 1034979"/>
                  <a:gd name="connsiteY149" fmla="*/ 952683 h 1516602"/>
                  <a:gd name="connsiteX150" fmla="*/ 732084 w 1034979"/>
                  <a:gd name="connsiteY150" fmla="*/ 939348 h 1516602"/>
                  <a:gd name="connsiteX151" fmla="*/ 741609 w 1034979"/>
                  <a:gd name="connsiteY151" fmla="*/ 927918 h 1516602"/>
                  <a:gd name="connsiteX152" fmla="*/ 753039 w 1034979"/>
                  <a:gd name="connsiteY152" fmla="*/ 918393 h 1516602"/>
                  <a:gd name="connsiteX153" fmla="*/ 758754 w 1034979"/>
                  <a:gd name="connsiteY153" fmla="*/ 906963 h 1516602"/>
                  <a:gd name="connsiteX154" fmla="*/ 760659 w 1034979"/>
                  <a:gd name="connsiteY154" fmla="*/ 901248 h 1516602"/>
                  <a:gd name="connsiteX155" fmla="*/ 766374 w 1034979"/>
                  <a:gd name="connsiteY155" fmla="*/ 889818 h 1516602"/>
                  <a:gd name="connsiteX156" fmla="*/ 764469 w 1034979"/>
                  <a:gd name="connsiteY156" fmla="*/ 874578 h 1516602"/>
                  <a:gd name="connsiteX157" fmla="*/ 758754 w 1034979"/>
                  <a:gd name="connsiteY157" fmla="*/ 872673 h 1516602"/>
                  <a:gd name="connsiteX158" fmla="*/ 737799 w 1034979"/>
                  <a:gd name="connsiteY158" fmla="*/ 874578 h 1516602"/>
                  <a:gd name="connsiteX159" fmla="*/ 732084 w 1034979"/>
                  <a:gd name="connsiteY159" fmla="*/ 878388 h 1516602"/>
                  <a:gd name="connsiteX160" fmla="*/ 699699 w 1034979"/>
                  <a:gd name="connsiteY160" fmla="*/ 899343 h 1516602"/>
                  <a:gd name="connsiteX161" fmla="*/ 595181 w 1034979"/>
                  <a:gd name="connsiteY161" fmla="*/ 957831 h 1516602"/>
                  <a:gd name="connsiteX162" fmla="*/ 507294 w 1034979"/>
                  <a:gd name="connsiteY162" fmla="*/ 847908 h 1516602"/>
                  <a:gd name="connsiteX163" fmla="*/ 503484 w 1034979"/>
                  <a:gd name="connsiteY163" fmla="*/ 358323 h 1516602"/>
                  <a:gd name="connsiteX164" fmla="*/ 499674 w 1034979"/>
                  <a:gd name="connsiteY164" fmla="*/ 66858 h 1516602"/>
                  <a:gd name="connsiteX165" fmla="*/ 490149 w 1034979"/>
                  <a:gd name="connsiteY165" fmla="*/ 40188 h 1516602"/>
                  <a:gd name="connsiteX166" fmla="*/ 488244 w 1034979"/>
                  <a:gd name="connsiteY166" fmla="*/ 34473 h 1516602"/>
                  <a:gd name="connsiteX167" fmla="*/ 484434 w 1034979"/>
                  <a:gd name="connsiteY167" fmla="*/ 28758 h 1516602"/>
                  <a:gd name="connsiteX168" fmla="*/ 478719 w 1034979"/>
                  <a:gd name="connsiteY168" fmla="*/ 17328 h 1516602"/>
                  <a:gd name="connsiteX169" fmla="*/ 473004 w 1034979"/>
                  <a:gd name="connsiteY169" fmla="*/ 13518 h 1516602"/>
                  <a:gd name="connsiteX170" fmla="*/ 469194 w 1034979"/>
                  <a:gd name="connsiteY170" fmla="*/ 7803 h 1516602"/>
                  <a:gd name="connsiteX171" fmla="*/ 429189 w 1034979"/>
                  <a:gd name="connsiteY171" fmla="*/ 11613 h 1516602"/>
                  <a:gd name="connsiteX172" fmla="*/ 425379 w 1034979"/>
                  <a:gd name="connsiteY172" fmla="*/ 78288 h 1516602"/>
                  <a:gd name="connsiteX173" fmla="*/ 425379 w 1034979"/>
                  <a:gd name="connsiteY173" fmla="*/ 84003 h 1516602"/>
                  <a:gd name="connsiteX174" fmla="*/ 429189 w 1034979"/>
                  <a:gd name="connsiteY174" fmla="*/ 238308 h 1516602"/>
                  <a:gd name="connsiteX175" fmla="*/ 440619 w 1034979"/>
                  <a:gd name="connsiteY175" fmla="*/ 421188 h 1516602"/>
                  <a:gd name="connsiteX176" fmla="*/ 435265 w 1034979"/>
                  <a:gd name="connsiteY176" fmla="*/ 718368 h 1516602"/>
                  <a:gd name="connsiteX177" fmla="*/ 435059 w 1034979"/>
                  <a:gd name="connsiteY177" fmla="*/ 799046 h 1516602"/>
                  <a:gd name="connsiteX178" fmla="*/ 430322 w 1034979"/>
                  <a:gd name="connsiteY178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206304 w 1034979"/>
                  <a:gd name="connsiteY12" fmla="*/ 945063 h 1516602"/>
                  <a:gd name="connsiteX13" fmla="*/ 194874 w 1034979"/>
                  <a:gd name="connsiteY13" fmla="*/ 941253 h 1516602"/>
                  <a:gd name="connsiteX14" fmla="*/ 189159 w 1034979"/>
                  <a:gd name="connsiteY14" fmla="*/ 939348 h 1516602"/>
                  <a:gd name="connsiteX15" fmla="*/ 181539 w 1034979"/>
                  <a:gd name="connsiteY15" fmla="*/ 937443 h 1516602"/>
                  <a:gd name="connsiteX16" fmla="*/ 170109 w 1034979"/>
                  <a:gd name="connsiteY16" fmla="*/ 931728 h 1516602"/>
                  <a:gd name="connsiteX17" fmla="*/ 164394 w 1034979"/>
                  <a:gd name="connsiteY17" fmla="*/ 927918 h 1516602"/>
                  <a:gd name="connsiteX18" fmla="*/ 116769 w 1034979"/>
                  <a:gd name="connsiteY18" fmla="*/ 903153 h 1516602"/>
                  <a:gd name="connsiteX19" fmla="*/ 59619 w 1034979"/>
                  <a:gd name="connsiteY19" fmla="*/ 874578 h 1516602"/>
                  <a:gd name="connsiteX20" fmla="*/ 46284 w 1034979"/>
                  <a:gd name="connsiteY20" fmla="*/ 895533 h 1516602"/>
                  <a:gd name="connsiteX21" fmla="*/ 50094 w 1034979"/>
                  <a:gd name="connsiteY21" fmla="*/ 933633 h 1516602"/>
                  <a:gd name="connsiteX22" fmla="*/ 53904 w 1034979"/>
                  <a:gd name="connsiteY22" fmla="*/ 939348 h 1516602"/>
                  <a:gd name="connsiteX23" fmla="*/ 59619 w 1034979"/>
                  <a:gd name="connsiteY23" fmla="*/ 943158 h 1516602"/>
                  <a:gd name="connsiteX24" fmla="*/ 63429 w 1034979"/>
                  <a:gd name="connsiteY24" fmla="*/ 948873 h 1516602"/>
                  <a:gd name="connsiteX25" fmla="*/ 80574 w 1034979"/>
                  <a:gd name="connsiteY25" fmla="*/ 958398 h 1516602"/>
                  <a:gd name="connsiteX26" fmla="*/ 166299 w 1034979"/>
                  <a:gd name="connsiteY26" fmla="*/ 979353 h 1516602"/>
                  <a:gd name="connsiteX27" fmla="*/ 191064 w 1034979"/>
                  <a:gd name="connsiteY27" fmla="*/ 985068 h 1516602"/>
                  <a:gd name="connsiteX28" fmla="*/ 208209 w 1034979"/>
                  <a:gd name="connsiteY28" fmla="*/ 990783 h 1516602"/>
                  <a:gd name="connsiteX29" fmla="*/ 213924 w 1034979"/>
                  <a:gd name="connsiteY29" fmla="*/ 992688 h 1516602"/>
                  <a:gd name="connsiteX30" fmla="*/ 229164 w 1034979"/>
                  <a:gd name="connsiteY30" fmla="*/ 996498 h 1516602"/>
                  <a:gd name="connsiteX31" fmla="*/ 248214 w 1034979"/>
                  <a:gd name="connsiteY31" fmla="*/ 1002213 h 1516602"/>
                  <a:gd name="connsiteX32" fmla="*/ 253929 w 1034979"/>
                  <a:gd name="connsiteY32" fmla="*/ 1006023 h 1516602"/>
                  <a:gd name="connsiteX33" fmla="*/ 267264 w 1034979"/>
                  <a:gd name="connsiteY33" fmla="*/ 1021263 h 1516602"/>
                  <a:gd name="connsiteX34" fmla="*/ 272979 w 1034979"/>
                  <a:gd name="connsiteY34" fmla="*/ 1040313 h 1516602"/>
                  <a:gd name="connsiteX35" fmla="*/ 274884 w 1034979"/>
                  <a:gd name="connsiteY35" fmla="*/ 1046028 h 1516602"/>
                  <a:gd name="connsiteX36" fmla="*/ 276789 w 1034979"/>
                  <a:gd name="connsiteY36" fmla="*/ 1051743 h 1516602"/>
                  <a:gd name="connsiteX37" fmla="*/ 278694 w 1034979"/>
                  <a:gd name="connsiteY37" fmla="*/ 1076508 h 1516602"/>
                  <a:gd name="connsiteX38" fmla="*/ 280599 w 1034979"/>
                  <a:gd name="connsiteY38" fmla="*/ 1082223 h 1516602"/>
                  <a:gd name="connsiteX39" fmla="*/ 278694 w 1034979"/>
                  <a:gd name="connsiteY39" fmla="*/ 1101273 h 1516602"/>
                  <a:gd name="connsiteX40" fmla="*/ 276789 w 1034979"/>
                  <a:gd name="connsiteY40" fmla="*/ 1110798 h 1516602"/>
                  <a:gd name="connsiteX41" fmla="*/ 263454 w 1034979"/>
                  <a:gd name="connsiteY41" fmla="*/ 1124133 h 1516602"/>
                  <a:gd name="connsiteX42" fmla="*/ 252024 w 1034979"/>
                  <a:gd name="connsiteY42" fmla="*/ 1131753 h 1516602"/>
                  <a:gd name="connsiteX43" fmla="*/ 240594 w 1034979"/>
                  <a:gd name="connsiteY43" fmla="*/ 1135563 h 1516602"/>
                  <a:gd name="connsiteX44" fmla="*/ 27234 w 1034979"/>
                  <a:gd name="connsiteY44" fmla="*/ 1154613 h 1516602"/>
                  <a:gd name="connsiteX45" fmla="*/ 15804 w 1034979"/>
                  <a:gd name="connsiteY45" fmla="*/ 1160328 h 1516602"/>
                  <a:gd name="connsiteX46" fmla="*/ 6279 w 1034979"/>
                  <a:gd name="connsiteY46" fmla="*/ 1169853 h 1516602"/>
                  <a:gd name="connsiteX47" fmla="*/ 4374 w 1034979"/>
                  <a:gd name="connsiteY47" fmla="*/ 1175568 h 1516602"/>
                  <a:gd name="connsiteX48" fmla="*/ 564 w 1034979"/>
                  <a:gd name="connsiteY48" fmla="*/ 1181283 h 1516602"/>
                  <a:gd name="connsiteX49" fmla="*/ 6279 w 1034979"/>
                  <a:gd name="connsiteY49" fmla="*/ 1213668 h 1516602"/>
                  <a:gd name="connsiteX50" fmla="*/ 11994 w 1034979"/>
                  <a:gd name="connsiteY50" fmla="*/ 1217478 h 1516602"/>
                  <a:gd name="connsiteX51" fmla="*/ 17709 w 1034979"/>
                  <a:gd name="connsiteY51" fmla="*/ 1219383 h 1516602"/>
                  <a:gd name="connsiteX52" fmla="*/ 145344 w 1034979"/>
                  <a:gd name="connsiteY52" fmla="*/ 1217478 h 1516602"/>
                  <a:gd name="connsiteX53" fmla="*/ 303459 w 1034979"/>
                  <a:gd name="connsiteY53" fmla="*/ 1209858 h 1516602"/>
                  <a:gd name="connsiteX54" fmla="*/ 318699 w 1034979"/>
                  <a:gd name="connsiteY54" fmla="*/ 1217478 h 1516602"/>
                  <a:gd name="connsiteX55" fmla="*/ 330129 w 1034979"/>
                  <a:gd name="connsiteY55" fmla="*/ 1223193 h 1516602"/>
                  <a:gd name="connsiteX56" fmla="*/ 333939 w 1034979"/>
                  <a:gd name="connsiteY56" fmla="*/ 1228908 h 1516602"/>
                  <a:gd name="connsiteX57" fmla="*/ 339654 w 1034979"/>
                  <a:gd name="connsiteY57" fmla="*/ 1230813 h 1516602"/>
                  <a:gd name="connsiteX58" fmla="*/ 351084 w 1034979"/>
                  <a:gd name="connsiteY58" fmla="*/ 1238433 h 1516602"/>
                  <a:gd name="connsiteX59" fmla="*/ 356799 w 1034979"/>
                  <a:gd name="connsiteY59" fmla="*/ 1242243 h 1516602"/>
                  <a:gd name="connsiteX60" fmla="*/ 360609 w 1034979"/>
                  <a:gd name="connsiteY60" fmla="*/ 1247958 h 1516602"/>
                  <a:gd name="connsiteX61" fmla="*/ 366324 w 1034979"/>
                  <a:gd name="connsiteY61" fmla="*/ 1259388 h 1516602"/>
                  <a:gd name="connsiteX62" fmla="*/ 362514 w 1034979"/>
                  <a:gd name="connsiteY62" fmla="*/ 1286058 h 1516602"/>
                  <a:gd name="connsiteX63" fmla="*/ 358704 w 1034979"/>
                  <a:gd name="connsiteY63" fmla="*/ 1291773 h 1516602"/>
                  <a:gd name="connsiteX64" fmla="*/ 356799 w 1034979"/>
                  <a:gd name="connsiteY64" fmla="*/ 1297488 h 1516602"/>
                  <a:gd name="connsiteX65" fmla="*/ 352989 w 1034979"/>
                  <a:gd name="connsiteY65" fmla="*/ 1303203 h 1516602"/>
                  <a:gd name="connsiteX66" fmla="*/ 351084 w 1034979"/>
                  <a:gd name="connsiteY66" fmla="*/ 1308918 h 1516602"/>
                  <a:gd name="connsiteX67" fmla="*/ 347274 w 1034979"/>
                  <a:gd name="connsiteY67" fmla="*/ 1314633 h 1516602"/>
                  <a:gd name="connsiteX68" fmla="*/ 330129 w 1034979"/>
                  <a:gd name="connsiteY68" fmla="*/ 1381308 h 1516602"/>
                  <a:gd name="connsiteX69" fmla="*/ 328224 w 1034979"/>
                  <a:gd name="connsiteY69" fmla="*/ 1432743 h 1516602"/>
                  <a:gd name="connsiteX70" fmla="*/ 330129 w 1034979"/>
                  <a:gd name="connsiteY70" fmla="*/ 1457508 h 1516602"/>
                  <a:gd name="connsiteX71" fmla="*/ 332034 w 1034979"/>
                  <a:gd name="connsiteY71" fmla="*/ 1463223 h 1516602"/>
                  <a:gd name="connsiteX72" fmla="*/ 335844 w 1034979"/>
                  <a:gd name="connsiteY72" fmla="*/ 1467033 h 1516602"/>
                  <a:gd name="connsiteX73" fmla="*/ 364419 w 1034979"/>
                  <a:gd name="connsiteY73" fmla="*/ 1512753 h 1516602"/>
                  <a:gd name="connsiteX74" fmla="*/ 387279 w 1034979"/>
                  <a:gd name="connsiteY74" fmla="*/ 1514658 h 1516602"/>
                  <a:gd name="connsiteX75" fmla="*/ 392994 w 1034979"/>
                  <a:gd name="connsiteY75" fmla="*/ 1508943 h 1516602"/>
                  <a:gd name="connsiteX76" fmla="*/ 394899 w 1034979"/>
                  <a:gd name="connsiteY76" fmla="*/ 1497513 h 1516602"/>
                  <a:gd name="connsiteX77" fmla="*/ 396804 w 1034979"/>
                  <a:gd name="connsiteY77" fmla="*/ 1491798 h 1516602"/>
                  <a:gd name="connsiteX78" fmla="*/ 398709 w 1034979"/>
                  <a:gd name="connsiteY78" fmla="*/ 1474653 h 1516602"/>
                  <a:gd name="connsiteX79" fmla="*/ 400614 w 1034979"/>
                  <a:gd name="connsiteY79" fmla="*/ 1461318 h 1516602"/>
                  <a:gd name="connsiteX80" fmla="*/ 404424 w 1034979"/>
                  <a:gd name="connsiteY80" fmla="*/ 1404168 h 1516602"/>
                  <a:gd name="connsiteX81" fmla="*/ 410139 w 1034979"/>
                  <a:gd name="connsiteY81" fmla="*/ 1392738 h 1516602"/>
                  <a:gd name="connsiteX82" fmla="*/ 413949 w 1034979"/>
                  <a:gd name="connsiteY82" fmla="*/ 1379403 h 1516602"/>
                  <a:gd name="connsiteX83" fmla="*/ 415854 w 1034979"/>
                  <a:gd name="connsiteY83" fmla="*/ 1373688 h 1516602"/>
                  <a:gd name="connsiteX84" fmla="*/ 417759 w 1034979"/>
                  <a:gd name="connsiteY84" fmla="*/ 1360353 h 1516602"/>
                  <a:gd name="connsiteX85" fmla="*/ 421569 w 1034979"/>
                  <a:gd name="connsiteY85" fmla="*/ 1348923 h 1516602"/>
                  <a:gd name="connsiteX86" fmla="*/ 427284 w 1034979"/>
                  <a:gd name="connsiteY86" fmla="*/ 1335588 h 1516602"/>
                  <a:gd name="connsiteX87" fmla="*/ 467289 w 1034979"/>
                  <a:gd name="connsiteY87" fmla="*/ 1265103 h 1516602"/>
                  <a:gd name="connsiteX88" fmla="*/ 528455 w 1034979"/>
                  <a:gd name="connsiteY88" fmla="*/ 1252334 h 1516602"/>
                  <a:gd name="connsiteX89" fmla="*/ 573969 w 1034979"/>
                  <a:gd name="connsiteY89" fmla="*/ 1236528 h 1516602"/>
                  <a:gd name="connsiteX90" fmla="*/ 585399 w 1034979"/>
                  <a:gd name="connsiteY90" fmla="*/ 1232718 h 1516602"/>
                  <a:gd name="connsiteX91" fmla="*/ 720654 w 1034979"/>
                  <a:gd name="connsiteY91" fmla="*/ 1316538 h 1516602"/>
                  <a:gd name="connsiteX92" fmla="*/ 733989 w 1034979"/>
                  <a:gd name="connsiteY92" fmla="*/ 1326063 h 1516602"/>
                  <a:gd name="connsiteX93" fmla="*/ 743514 w 1034979"/>
                  <a:gd name="connsiteY93" fmla="*/ 1327968 h 1516602"/>
                  <a:gd name="connsiteX94" fmla="*/ 749229 w 1034979"/>
                  <a:gd name="connsiteY94" fmla="*/ 1329873 h 1516602"/>
                  <a:gd name="connsiteX95" fmla="*/ 762564 w 1034979"/>
                  <a:gd name="connsiteY95" fmla="*/ 1335588 h 1516602"/>
                  <a:gd name="connsiteX96" fmla="*/ 777804 w 1034979"/>
                  <a:gd name="connsiteY96" fmla="*/ 1333683 h 1516602"/>
                  <a:gd name="connsiteX97" fmla="*/ 789234 w 1034979"/>
                  <a:gd name="connsiteY97" fmla="*/ 1327968 h 1516602"/>
                  <a:gd name="connsiteX98" fmla="*/ 794949 w 1034979"/>
                  <a:gd name="connsiteY98" fmla="*/ 1326063 h 1516602"/>
                  <a:gd name="connsiteX99" fmla="*/ 802569 w 1034979"/>
                  <a:gd name="connsiteY99" fmla="*/ 1308918 h 1516602"/>
                  <a:gd name="connsiteX100" fmla="*/ 800664 w 1034979"/>
                  <a:gd name="connsiteY100" fmla="*/ 1284153 h 1516602"/>
                  <a:gd name="connsiteX101" fmla="*/ 798759 w 1034979"/>
                  <a:gd name="connsiteY101" fmla="*/ 1278438 h 1516602"/>
                  <a:gd name="connsiteX102" fmla="*/ 796854 w 1034979"/>
                  <a:gd name="connsiteY102" fmla="*/ 1270818 h 1516602"/>
                  <a:gd name="connsiteX103" fmla="*/ 783519 w 1034979"/>
                  <a:gd name="connsiteY103" fmla="*/ 1253673 h 1516602"/>
                  <a:gd name="connsiteX104" fmla="*/ 773994 w 1034979"/>
                  <a:gd name="connsiteY104" fmla="*/ 1247958 h 1516602"/>
                  <a:gd name="connsiteX105" fmla="*/ 648264 w 1034979"/>
                  <a:gd name="connsiteY105" fmla="*/ 1156518 h 1516602"/>
                  <a:gd name="connsiteX106" fmla="*/ 644454 w 1034979"/>
                  <a:gd name="connsiteY106" fmla="*/ 1139373 h 1516602"/>
                  <a:gd name="connsiteX107" fmla="*/ 646359 w 1034979"/>
                  <a:gd name="connsiteY107" fmla="*/ 1131753 h 1516602"/>
                  <a:gd name="connsiteX108" fmla="*/ 650169 w 1034979"/>
                  <a:gd name="connsiteY108" fmla="*/ 1114608 h 1516602"/>
                  <a:gd name="connsiteX109" fmla="*/ 653979 w 1034979"/>
                  <a:gd name="connsiteY109" fmla="*/ 1108893 h 1516602"/>
                  <a:gd name="connsiteX110" fmla="*/ 655884 w 1034979"/>
                  <a:gd name="connsiteY110" fmla="*/ 1103178 h 1516602"/>
                  <a:gd name="connsiteX111" fmla="*/ 661599 w 1034979"/>
                  <a:gd name="connsiteY111" fmla="*/ 1101273 h 1516602"/>
                  <a:gd name="connsiteX112" fmla="*/ 671124 w 1034979"/>
                  <a:gd name="connsiteY112" fmla="*/ 1089843 h 1516602"/>
                  <a:gd name="connsiteX113" fmla="*/ 724464 w 1034979"/>
                  <a:gd name="connsiteY113" fmla="*/ 1082223 h 1516602"/>
                  <a:gd name="connsiteX114" fmla="*/ 842574 w 1034979"/>
                  <a:gd name="connsiteY114" fmla="*/ 1084128 h 1516602"/>
                  <a:gd name="connsiteX115" fmla="*/ 871149 w 1034979"/>
                  <a:gd name="connsiteY115" fmla="*/ 1086033 h 1516602"/>
                  <a:gd name="connsiteX116" fmla="*/ 899724 w 1034979"/>
                  <a:gd name="connsiteY116" fmla="*/ 1091748 h 1516602"/>
                  <a:gd name="connsiteX117" fmla="*/ 922584 w 1034979"/>
                  <a:gd name="connsiteY117" fmla="*/ 1095558 h 1516602"/>
                  <a:gd name="connsiteX118" fmla="*/ 951159 w 1034979"/>
                  <a:gd name="connsiteY118" fmla="*/ 1101273 h 1516602"/>
                  <a:gd name="connsiteX119" fmla="*/ 956874 w 1034979"/>
                  <a:gd name="connsiteY119" fmla="*/ 1101273 h 1516602"/>
                  <a:gd name="connsiteX120" fmla="*/ 1002594 w 1034979"/>
                  <a:gd name="connsiteY120" fmla="*/ 1099368 h 1516602"/>
                  <a:gd name="connsiteX121" fmla="*/ 1031169 w 1034979"/>
                  <a:gd name="connsiteY121" fmla="*/ 1091748 h 1516602"/>
                  <a:gd name="connsiteX122" fmla="*/ 1034979 w 1034979"/>
                  <a:gd name="connsiteY122" fmla="*/ 1086033 h 1516602"/>
                  <a:gd name="connsiteX123" fmla="*/ 1033074 w 1034979"/>
                  <a:gd name="connsiteY123" fmla="*/ 1066983 h 1516602"/>
                  <a:gd name="connsiteX124" fmla="*/ 1027359 w 1034979"/>
                  <a:gd name="connsiteY124" fmla="*/ 1063173 h 1516602"/>
                  <a:gd name="connsiteX125" fmla="*/ 1012119 w 1034979"/>
                  <a:gd name="connsiteY125" fmla="*/ 1061268 h 1516602"/>
                  <a:gd name="connsiteX126" fmla="*/ 1006404 w 1034979"/>
                  <a:gd name="connsiteY126" fmla="*/ 1059363 h 1516602"/>
                  <a:gd name="connsiteX127" fmla="*/ 998784 w 1034979"/>
                  <a:gd name="connsiteY127" fmla="*/ 1057458 h 1516602"/>
                  <a:gd name="connsiteX128" fmla="*/ 987354 w 1034979"/>
                  <a:gd name="connsiteY128" fmla="*/ 1049838 h 1516602"/>
                  <a:gd name="connsiteX129" fmla="*/ 975924 w 1034979"/>
                  <a:gd name="connsiteY129" fmla="*/ 1046028 h 1516602"/>
                  <a:gd name="connsiteX130" fmla="*/ 970209 w 1034979"/>
                  <a:gd name="connsiteY130" fmla="*/ 1044123 h 1516602"/>
                  <a:gd name="connsiteX131" fmla="*/ 962589 w 1034979"/>
                  <a:gd name="connsiteY131" fmla="*/ 1042218 h 1516602"/>
                  <a:gd name="connsiteX132" fmla="*/ 956874 w 1034979"/>
                  <a:gd name="connsiteY132" fmla="*/ 1040313 h 1516602"/>
                  <a:gd name="connsiteX133" fmla="*/ 935919 w 1034979"/>
                  <a:gd name="connsiteY133" fmla="*/ 1034598 h 1516602"/>
                  <a:gd name="connsiteX134" fmla="*/ 825429 w 1034979"/>
                  <a:gd name="connsiteY134" fmla="*/ 1034598 h 1516602"/>
                  <a:gd name="connsiteX135" fmla="*/ 730179 w 1034979"/>
                  <a:gd name="connsiteY135" fmla="*/ 1038408 h 1516602"/>
                  <a:gd name="connsiteX136" fmla="*/ 669219 w 1034979"/>
                  <a:gd name="connsiteY136" fmla="*/ 1046028 h 1516602"/>
                  <a:gd name="connsiteX137" fmla="*/ 646359 w 1034979"/>
                  <a:gd name="connsiteY137" fmla="*/ 1049838 h 1516602"/>
                  <a:gd name="connsiteX138" fmla="*/ 642549 w 1034979"/>
                  <a:gd name="connsiteY138" fmla="*/ 1038408 h 1516602"/>
                  <a:gd name="connsiteX139" fmla="*/ 640644 w 1034979"/>
                  <a:gd name="connsiteY139" fmla="*/ 1032693 h 1516602"/>
                  <a:gd name="connsiteX140" fmla="*/ 642549 w 1034979"/>
                  <a:gd name="connsiteY140" fmla="*/ 1015548 h 1516602"/>
                  <a:gd name="connsiteX141" fmla="*/ 644454 w 1034979"/>
                  <a:gd name="connsiteY141" fmla="*/ 1009833 h 1516602"/>
                  <a:gd name="connsiteX142" fmla="*/ 661599 w 1034979"/>
                  <a:gd name="connsiteY142" fmla="*/ 1000308 h 1516602"/>
                  <a:gd name="connsiteX143" fmla="*/ 673029 w 1034979"/>
                  <a:gd name="connsiteY143" fmla="*/ 992688 h 1516602"/>
                  <a:gd name="connsiteX144" fmla="*/ 674934 w 1034979"/>
                  <a:gd name="connsiteY144" fmla="*/ 986973 h 1516602"/>
                  <a:gd name="connsiteX145" fmla="*/ 680649 w 1034979"/>
                  <a:gd name="connsiteY145" fmla="*/ 985068 h 1516602"/>
                  <a:gd name="connsiteX146" fmla="*/ 686364 w 1034979"/>
                  <a:gd name="connsiteY146" fmla="*/ 981258 h 1516602"/>
                  <a:gd name="connsiteX147" fmla="*/ 695889 w 1034979"/>
                  <a:gd name="connsiteY147" fmla="*/ 971733 h 1516602"/>
                  <a:gd name="connsiteX148" fmla="*/ 705414 w 1034979"/>
                  <a:gd name="connsiteY148" fmla="*/ 960303 h 1516602"/>
                  <a:gd name="connsiteX149" fmla="*/ 716844 w 1034979"/>
                  <a:gd name="connsiteY149" fmla="*/ 952683 h 1516602"/>
                  <a:gd name="connsiteX150" fmla="*/ 732084 w 1034979"/>
                  <a:gd name="connsiteY150" fmla="*/ 939348 h 1516602"/>
                  <a:gd name="connsiteX151" fmla="*/ 741609 w 1034979"/>
                  <a:gd name="connsiteY151" fmla="*/ 927918 h 1516602"/>
                  <a:gd name="connsiteX152" fmla="*/ 753039 w 1034979"/>
                  <a:gd name="connsiteY152" fmla="*/ 918393 h 1516602"/>
                  <a:gd name="connsiteX153" fmla="*/ 758754 w 1034979"/>
                  <a:gd name="connsiteY153" fmla="*/ 906963 h 1516602"/>
                  <a:gd name="connsiteX154" fmla="*/ 760659 w 1034979"/>
                  <a:gd name="connsiteY154" fmla="*/ 901248 h 1516602"/>
                  <a:gd name="connsiteX155" fmla="*/ 766374 w 1034979"/>
                  <a:gd name="connsiteY155" fmla="*/ 889818 h 1516602"/>
                  <a:gd name="connsiteX156" fmla="*/ 764469 w 1034979"/>
                  <a:gd name="connsiteY156" fmla="*/ 874578 h 1516602"/>
                  <a:gd name="connsiteX157" fmla="*/ 758754 w 1034979"/>
                  <a:gd name="connsiteY157" fmla="*/ 872673 h 1516602"/>
                  <a:gd name="connsiteX158" fmla="*/ 737799 w 1034979"/>
                  <a:gd name="connsiteY158" fmla="*/ 874578 h 1516602"/>
                  <a:gd name="connsiteX159" fmla="*/ 732084 w 1034979"/>
                  <a:gd name="connsiteY159" fmla="*/ 878388 h 1516602"/>
                  <a:gd name="connsiteX160" fmla="*/ 699699 w 1034979"/>
                  <a:gd name="connsiteY160" fmla="*/ 899343 h 1516602"/>
                  <a:gd name="connsiteX161" fmla="*/ 595181 w 1034979"/>
                  <a:gd name="connsiteY161" fmla="*/ 957831 h 1516602"/>
                  <a:gd name="connsiteX162" fmla="*/ 507294 w 1034979"/>
                  <a:gd name="connsiteY162" fmla="*/ 847908 h 1516602"/>
                  <a:gd name="connsiteX163" fmla="*/ 503484 w 1034979"/>
                  <a:gd name="connsiteY163" fmla="*/ 358323 h 1516602"/>
                  <a:gd name="connsiteX164" fmla="*/ 499674 w 1034979"/>
                  <a:gd name="connsiteY164" fmla="*/ 66858 h 1516602"/>
                  <a:gd name="connsiteX165" fmla="*/ 490149 w 1034979"/>
                  <a:gd name="connsiteY165" fmla="*/ 40188 h 1516602"/>
                  <a:gd name="connsiteX166" fmla="*/ 488244 w 1034979"/>
                  <a:gd name="connsiteY166" fmla="*/ 34473 h 1516602"/>
                  <a:gd name="connsiteX167" fmla="*/ 484434 w 1034979"/>
                  <a:gd name="connsiteY167" fmla="*/ 28758 h 1516602"/>
                  <a:gd name="connsiteX168" fmla="*/ 478719 w 1034979"/>
                  <a:gd name="connsiteY168" fmla="*/ 17328 h 1516602"/>
                  <a:gd name="connsiteX169" fmla="*/ 473004 w 1034979"/>
                  <a:gd name="connsiteY169" fmla="*/ 13518 h 1516602"/>
                  <a:gd name="connsiteX170" fmla="*/ 469194 w 1034979"/>
                  <a:gd name="connsiteY170" fmla="*/ 7803 h 1516602"/>
                  <a:gd name="connsiteX171" fmla="*/ 429189 w 1034979"/>
                  <a:gd name="connsiteY171" fmla="*/ 11613 h 1516602"/>
                  <a:gd name="connsiteX172" fmla="*/ 425379 w 1034979"/>
                  <a:gd name="connsiteY172" fmla="*/ 78288 h 1516602"/>
                  <a:gd name="connsiteX173" fmla="*/ 425379 w 1034979"/>
                  <a:gd name="connsiteY173" fmla="*/ 84003 h 1516602"/>
                  <a:gd name="connsiteX174" fmla="*/ 429189 w 1034979"/>
                  <a:gd name="connsiteY174" fmla="*/ 238308 h 1516602"/>
                  <a:gd name="connsiteX175" fmla="*/ 440619 w 1034979"/>
                  <a:gd name="connsiteY175" fmla="*/ 421188 h 1516602"/>
                  <a:gd name="connsiteX176" fmla="*/ 435265 w 1034979"/>
                  <a:gd name="connsiteY176" fmla="*/ 718368 h 1516602"/>
                  <a:gd name="connsiteX177" fmla="*/ 435059 w 1034979"/>
                  <a:gd name="connsiteY177" fmla="*/ 799046 h 1516602"/>
                  <a:gd name="connsiteX178" fmla="*/ 430322 w 1034979"/>
                  <a:gd name="connsiteY178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206304 w 1034979"/>
                  <a:gd name="connsiteY12" fmla="*/ 945063 h 1516602"/>
                  <a:gd name="connsiteX13" fmla="*/ 194874 w 1034979"/>
                  <a:gd name="connsiteY13" fmla="*/ 941253 h 1516602"/>
                  <a:gd name="connsiteX14" fmla="*/ 189159 w 1034979"/>
                  <a:gd name="connsiteY14" fmla="*/ 939348 h 1516602"/>
                  <a:gd name="connsiteX15" fmla="*/ 181539 w 1034979"/>
                  <a:gd name="connsiteY15" fmla="*/ 937443 h 1516602"/>
                  <a:gd name="connsiteX16" fmla="*/ 170109 w 1034979"/>
                  <a:gd name="connsiteY16" fmla="*/ 931728 h 1516602"/>
                  <a:gd name="connsiteX17" fmla="*/ 164394 w 1034979"/>
                  <a:gd name="connsiteY17" fmla="*/ 927918 h 1516602"/>
                  <a:gd name="connsiteX18" fmla="*/ 116769 w 1034979"/>
                  <a:gd name="connsiteY18" fmla="*/ 903153 h 1516602"/>
                  <a:gd name="connsiteX19" fmla="*/ 59619 w 1034979"/>
                  <a:gd name="connsiteY19" fmla="*/ 874578 h 1516602"/>
                  <a:gd name="connsiteX20" fmla="*/ 46284 w 1034979"/>
                  <a:gd name="connsiteY20" fmla="*/ 895533 h 1516602"/>
                  <a:gd name="connsiteX21" fmla="*/ 50094 w 1034979"/>
                  <a:gd name="connsiteY21" fmla="*/ 933633 h 1516602"/>
                  <a:gd name="connsiteX22" fmla="*/ 53904 w 1034979"/>
                  <a:gd name="connsiteY22" fmla="*/ 939348 h 1516602"/>
                  <a:gd name="connsiteX23" fmla="*/ 59619 w 1034979"/>
                  <a:gd name="connsiteY23" fmla="*/ 943158 h 1516602"/>
                  <a:gd name="connsiteX24" fmla="*/ 63429 w 1034979"/>
                  <a:gd name="connsiteY24" fmla="*/ 948873 h 1516602"/>
                  <a:gd name="connsiteX25" fmla="*/ 80574 w 1034979"/>
                  <a:gd name="connsiteY25" fmla="*/ 958398 h 1516602"/>
                  <a:gd name="connsiteX26" fmla="*/ 166299 w 1034979"/>
                  <a:gd name="connsiteY26" fmla="*/ 979353 h 1516602"/>
                  <a:gd name="connsiteX27" fmla="*/ 191064 w 1034979"/>
                  <a:gd name="connsiteY27" fmla="*/ 985068 h 1516602"/>
                  <a:gd name="connsiteX28" fmla="*/ 208209 w 1034979"/>
                  <a:gd name="connsiteY28" fmla="*/ 990783 h 1516602"/>
                  <a:gd name="connsiteX29" fmla="*/ 213924 w 1034979"/>
                  <a:gd name="connsiteY29" fmla="*/ 992688 h 1516602"/>
                  <a:gd name="connsiteX30" fmla="*/ 229164 w 1034979"/>
                  <a:gd name="connsiteY30" fmla="*/ 996498 h 1516602"/>
                  <a:gd name="connsiteX31" fmla="*/ 248214 w 1034979"/>
                  <a:gd name="connsiteY31" fmla="*/ 1002213 h 1516602"/>
                  <a:gd name="connsiteX32" fmla="*/ 253929 w 1034979"/>
                  <a:gd name="connsiteY32" fmla="*/ 1006023 h 1516602"/>
                  <a:gd name="connsiteX33" fmla="*/ 267264 w 1034979"/>
                  <a:gd name="connsiteY33" fmla="*/ 1021263 h 1516602"/>
                  <a:gd name="connsiteX34" fmla="*/ 272979 w 1034979"/>
                  <a:gd name="connsiteY34" fmla="*/ 1040313 h 1516602"/>
                  <a:gd name="connsiteX35" fmla="*/ 274884 w 1034979"/>
                  <a:gd name="connsiteY35" fmla="*/ 1046028 h 1516602"/>
                  <a:gd name="connsiteX36" fmla="*/ 276789 w 1034979"/>
                  <a:gd name="connsiteY36" fmla="*/ 1051743 h 1516602"/>
                  <a:gd name="connsiteX37" fmla="*/ 278694 w 1034979"/>
                  <a:gd name="connsiteY37" fmla="*/ 1076508 h 1516602"/>
                  <a:gd name="connsiteX38" fmla="*/ 280599 w 1034979"/>
                  <a:gd name="connsiteY38" fmla="*/ 1082223 h 1516602"/>
                  <a:gd name="connsiteX39" fmla="*/ 278694 w 1034979"/>
                  <a:gd name="connsiteY39" fmla="*/ 1101273 h 1516602"/>
                  <a:gd name="connsiteX40" fmla="*/ 276789 w 1034979"/>
                  <a:gd name="connsiteY40" fmla="*/ 1110798 h 1516602"/>
                  <a:gd name="connsiteX41" fmla="*/ 263454 w 1034979"/>
                  <a:gd name="connsiteY41" fmla="*/ 1124133 h 1516602"/>
                  <a:gd name="connsiteX42" fmla="*/ 252024 w 1034979"/>
                  <a:gd name="connsiteY42" fmla="*/ 1131753 h 1516602"/>
                  <a:gd name="connsiteX43" fmla="*/ 240594 w 1034979"/>
                  <a:gd name="connsiteY43" fmla="*/ 1135563 h 1516602"/>
                  <a:gd name="connsiteX44" fmla="*/ 27234 w 1034979"/>
                  <a:gd name="connsiteY44" fmla="*/ 1154613 h 1516602"/>
                  <a:gd name="connsiteX45" fmla="*/ 15804 w 1034979"/>
                  <a:gd name="connsiteY45" fmla="*/ 1160328 h 1516602"/>
                  <a:gd name="connsiteX46" fmla="*/ 6279 w 1034979"/>
                  <a:gd name="connsiteY46" fmla="*/ 1169853 h 1516602"/>
                  <a:gd name="connsiteX47" fmla="*/ 4374 w 1034979"/>
                  <a:gd name="connsiteY47" fmla="*/ 1175568 h 1516602"/>
                  <a:gd name="connsiteX48" fmla="*/ 564 w 1034979"/>
                  <a:gd name="connsiteY48" fmla="*/ 1181283 h 1516602"/>
                  <a:gd name="connsiteX49" fmla="*/ 6279 w 1034979"/>
                  <a:gd name="connsiteY49" fmla="*/ 1213668 h 1516602"/>
                  <a:gd name="connsiteX50" fmla="*/ 11994 w 1034979"/>
                  <a:gd name="connsiteY50" fmla="*/ 1217478 h 1516602"/>
                  <a:gd name="connsiteX51" fmla="*/ 17709 w 1034979"/>
                  <a:gd name="connsiteY51" fmla="*/ 1219383 h 1516602"/>
                  <a:gd name="connsiteX52" fmla="*/ 145344 w 1034979"/>
                  <a:gd name="connsiteY52" fmla="*/ 1217478 h 1516602"/>
                  <a:gd name="connsiteX53" fmla="*/ 239202 w 1034979"/>
                  <a:gd name="connsiteY53" fmla="*/ 1214801 h 1516602"/>
                  <a:gd name="connsiteX54" fmla="*/ 318699 w 1034979"/>
                  <a:gd name="connsiteY54" fmla="*/ 1217478 h 1516602"/>
                  <a:gd name="connsiteX55" fmla="*/ 330129 w 1034979"/>
                  <a:gd name="connsiteY55" fmla="*/ 1223193 h 1516602"/>
                  <a:gd name="connsiteX56" fmla="*/ 333939 w 1034979"/>
                  <a:gd name="connsiteY56" fmla="*/ 1228908 h 1516602"/>
                  <a:gd name="connsiteX57" fmla="*/ 339654 w 1034979"/>
                  <a:gd name="connsiteY57" fmla="*/ 1230813 h 1516602"/>
                  <a:gd name="connsiteX58" fmla="*/ 351084 w 1034979"/>
                  <a:gd name="connsiteY58" fmla="*/ 1238433 h 1516602"/>
                  <a:gd name="connsiteX59" fmla="*/ 356799 w 1034979"/>
                  <a:gd name="connsiteY59" fmla="*/ 1242243 h 1516602"/>
                  <a:gd name="connsiteX60" fmla="*/ 360609 w 1034979"/>
                  <a:gd name="connsiteY60" fmla="*/ 1247958 h 1516602"/>
                  <a:gd name="connsiteX61" fmla="*/ 366324 w 1034979"/>
                  <a:gd name="connsiteY61" fmla="*/ 1259388 h 1516602"/>
                  <a:gd name="connsiteX62" fmla="*/ 362514 w 1034979"/>
                  <a:gd name="connsiteY62" fmla="*/ 1286058 h 1516602"/>
                  <a:gd name="connsiteX63" fmla="*/ 358704 w 1034979"/>
                  <a:gd name="connsiteY63" fmla="*/ 1291773 h 1516602"/>
                  <a:gd name="connsiteX64" fmla="*/ 356799 w 1034979"/>
                  <a:gd name="connsiteY64" fmla="*/ 1297488 h 1516602"/>
                  <a:gd name="connsiteX65" fmla="*/ 352989 w 1034979"/>
                  <a:gd name="connsiteY65" fmla="*/ 1303203 h 1516602"/>
                  <a:gd name="connsiteX66" fmla="*/ 351084 w 1034979"/>
                  <a:gd name="connsiteY66" fmla="*/ 1308918 h 1516602"/>
                  <a:gd name="connsiteX67" fmla="*/ 347274 w 1034979"/>
                  <a:gd name="connsiteY67" fmla="*/ 1314633 h 1516602"/>
                  <a:gd name="connsiteX68" fmla="*/ 330129 w 1034979"/>
                  <a:gd name="connsiteY68" fmla="*/ 1381308 h 1516602"/>
                  <a:gd name="connsiteX69" fmla="*/ 328224 w 1034979"/>
                  <a:gd name="connsiteY69" fmla="*/ 1432743 h 1516602"/>
                  <a:gd name="connsiteX70" fmla="*/ 330129 w 1034979"/>
                  <a:gd name="connsiteY70" fmla="*/ 1457508 h 1516602"/>
                  <a:gd name="connsiteX71" fmla="*/ 332034 w 1034979"/>
                  <a:gd name="connsiteY71" fmla="*/ 1463223 h 1516602"/>
                  <a:gd name="connsiteX72" fmla="*/ 335844 w 1034979"/>
                  <a:gd name="connsiteY72" fmla="*/ 1467033 h 1516602"/>
                  <a:gd name="connsiteX73" fmla="*/ 364419 w 1034979"/>
                  <a:gd name="connsiteY73" fmla="*/ 1512753 h 1516602"/>
                  <a:gd name="connsiteX74" fmla="*/ 387279 w 1034979"/>
                  <a:gd name="connsiteY74" fmla="*/ 1514658 h 1516602"/>
                  <a:gd name="connsiteX75" fmla="*/ 392994 w 1034979"/>
                  <a:gd name="connsiteY75" fmla="*/ 1508943 h 1516602"/>
                  <a:gd name="connsiteX76" fmla="*/ 394899 w 1034979"/>
                  <a:gd name="connsiteY76" fmla="*/ 1497513 h 1516602"/>
                  <a:gd name="connsiteX77" fmla="*/ 396804 w 1034979"/>
                  <a:gd name="connsiteY77" fmla="*/ 1491798 h 1516602"/>
                  <a:gd name="connsiteX78" fmla="*/ 398709 w 1034979"/>
                  <a:gd name="connsiteY78" fmla="*/ 1474653 h 1516602"/>
                  <a:gd name="connsiteX79" fmla="*/ 400614 w 1034979"/>
                  <a:gd name="connsiteY79" fmla="*/ 1461318 h 1516602"/>
                  <a:gd name="connsiteX80" fmla="*/ 404424 w 1034979"/>
                  <a:gd name="connsiteY80" fmla="*/ 1404168 h 1516602"/>
                  <a:gd name="connsiteX81" fmla="*/ 410139 w 1034979"/>
                  <a:gd name="connsiteY81" fmla="*/ 1392738 h 1516602"/>
                  <a:gd name="connsiteX82" fmla="*/ 413949 w 1034979"/>
                  <a:gd name="connsiteY82" fmla="*/ 1379403 h 1516602"/>
                  <a:gd name="connsiteX83" fmla="*/ 415854 w 1034979"/>
                  <a:gd name="connsiteY83" fmla="*/ 1373688 h 1516602"/>
                  <a:gd name="connsiteX84" fmla="*/ 417759 w 1034979"/>
                  <a:gd name="connsiteY84" fmla="*/ 1360353 h 1516602"/>
                  <a:gd name="connsiteX85" fmla="*/ 421569 w 1034979"/>
                  <a:gd name="connsiteY85" fmla="*/ 1348923 h 1516602"/>
                  <a:gd name="connsiteX86" fmla="*/ 427284 w 1034979"/>
                  <a:gd name="connsiteY86" fmla="*/ 1335588 h 1516602"/>
                  <a:gd name="connsiteX87" fmla="*/ 467289 w 1034979"/>
                  <a:gd name="connsiteY87" fmla="*/ 1265103 h 1516602"/>
                  <a:gd name="connsiteX88" fmla="*/ 528455 w 1034979"/>
                  <a:gd name="connsiteY88" fmla="*/ 1252334 h 1516602"/>
                  <a:gd name="connsiteX89" fmla="*/ 573969 w 1034979"/>
                  <a:gd name="connsiteY89" fmla="*/ 1236528 h 1516602"/>
                  <a:gd name="connsiteX90" fmla="*/ 585399 w 1034979"/>
                  <a:gd name="connsiteY90" fmla="*/ 1232718 h 1516602"/>
                  <a:gd name="connsiteX91" fmla="*/ 720654 w 1034979"/>
                  <a:gd name="connsiteY91" fmla="*/ 1316538 h 1516602"/>
                  <a:gd name="connsiteX92" fmla="*/ 733989 w 1034979"/>
                  <a:gd name="connsiteY92" fmla="*/ 1326063 h 1516602"/>
                  <a:gd name="connsiteX93" fmla="*/ 743514 w 1034979"/>
                  <a:gd name="connsiteY93" fmla="*/ 1327968 h 1516602"/>
                  <a:gd name="connsiteX94" fmla="*/ 749229 w 1034979"/>
                  <a:gd name="connsiteY94" fmla="*/ 1329873 h 1516602"/>
                  <a:gd name="connsiteX95" fmla="*/ 762564 w 1034979"/>
                  <a:gd name="connsiteY95" fmla="*/ 1335588 h 1516602"/>
                  <a:gd name="connsiteX96" fmla="*/ 777804 w 1034979"/>
                  <a:gd name="connsiteY96" fmla="*/ 1333683 h 1516602"/>
                  <a:gd name="connsiteX97" fmla="*/ 789234 w 1034979"/>
                  <a:gd name="connsiteY97" fmla="*/ 1327968 h 1516602"/>
                  <a:gd name="connsiteX98" fmla="*/ 794949 w 1034979"/>
                  <a:gd name="connsiteY98" fmla="*/ 1326063 h 1516602"/>
                  <a:gd name="connsiteX99" fmla="*/ 802569 w 1034979"/>
                  <a:gd name="connsiteY99" fmla="*/ 1308918 h 1516602"/>
                  <a:gd name="connsiteX100" fmla="*/ 800664 w 1034979"/>
                  <a:gd name="connsiteY100" fmla="*/ 1284153 h 1516602"/>
                  <a:gd name="connsiteX101" fmla="*/ 798759 w 1034979"/>
                  <a:gd name="connsiteY101" fmla="*/ 1278438 h 1516602"/>
                  <a:gd name="connsiteX102" fmla="*/ 796854 w 1034979"/>
                  <a:gd name="connsiteY102" fmla="*/ 1270818 h 1516602"/>
                  <a:gd name="connsiteX103" fmla="*/ 783519 w 1034979"/>
                  <a:gd name="connsiteY103" fmla="*/ 1253673 h 1516602"/>
                  <a:gd name="connsiteX104" fmla="*/ 773994 w 1034979"/>
                  <a:gd name="connsiteY104" fmla="*/ 1247958 h 1516602"/>
                  <a:gd name="connsiteX105" fmla="*/ 648264 w 1034979"/>
                  <a:gd name="connsiteY105" fmla="*/ 1156518 h 1516602"/>
                  <a:gd name="connsiteX106" fmla="*/ 644454 w 1034979"/>
                  <a:gd name="connsiteY106" fmla="*/ 1139373 h 1516602"/>
                  <a:gd name="connsiteX107" fmla="*/ 646359 w 1034979"/>
                  <a:gd name="connsiteY107" fmla="*/ 1131753 h 1516602"/>
                  <a:gd name="connsiteX108" fmla="*/ 650169 w 1034979"/>
                  <a:gd name="connsiteY108" fmla="*/ 1114608 h 1516602"/>
                  <a:gd name="connsiteX109" fmla="*/ 653979 w 1034979"/>
                  <a:gd name="connsiteY109" fmla="*/ 1108893 h 1516602"/>
                  <a:gd name="connsiteX110" fmla="*/ 655884 w 1034979"/>
                  <a:gd name="connsiteY110" fmla="*/ 1103178 h 1516602"/>
                  <a:gd name="connsiteX111" fmla="*/ 661599 w 1034979"/>
                  <a:gd name="connsiteY111" fmla="*/ 1101273 h 1516602"/>
                  <a:gd name="connsiteX112" fmla="*/ 671124 w 1034979"/>
                  <a:gd name="connsiteY112" fmla="*/ 1089843 h 1516602"/>
                  <a:gd name="connsiteX113" fmla="*/ 724464 w 1034979"/>
                  <a:gd name="connsiteY113" fmla="*/ 1082223 h 1516602"/>
                  <a:gd name="connsiteX114" fmla="*/ 842574 w 1034979"/>
                  <a:gd name="connsiteY114" fmla="*/ 1084128 h 1516602"/>
                  <a:gd name="connsiteX115" fmla="*/ 871149 w 1034979"/>
                  <a:gd name="connsiteY115" fmla="*/ 1086033 h 1516602"/>
                  <a:gd name="connsiteX116" fmla="*/ 899724 w 1034979"/>
                  <a:gd name="connsiteY116" fmla="*/ 1091748 h 1516602"/>
                  <a:gd name="connsiteX117" fmla="*/ 922584 w 1034979"/>
                  <a:gd name="connsiteY117" fmla="*/ 1095558 h 1516602"/>
                  <a:gd name="connsiteX118" fmla="*/ 951159 w 1034979"/>
                  <a:gd name="connsiteY118" fmla="*/ 1101273 h 1516602"/>
                  <a:gd name="connsiteX119" fmla="*/ 956874 w 1034979"/>
                  <a:gd name="connsiteY119" fmla="*/ 1101273 h 1516602"/>
                  <a:gd name="connsiteX120" fmla="*/ 1002594 w 1034979"/>
                  <a:gd name="connsiteY120" fmla="*/ 1099368 h 1516602"/>
                  <a:gd name="connsiteX121" fmla="*/ 1031169 w 1034979"/>
                  <a:gd name="connsiteY121" fmla="*/ 1091748 h 1516602"/>
                  <a:gd name="connsiteX122" fmla="*/ 1034979 w 1034979"/>
                  <a:gd name="connsiteY122" fmla="*/ 1086033 h 1516602"/>
                  <a:gd name="connsiteX123" fmla="*/ 1033074 w 1034979"/>
                  <a:gd name="connsiteY123" fmla="*/ 1066983 h 1516602"/>
                  <a:gd name="connsiteX124" fmla="*/ 1027359 w 1034979"/>
                  <a:gd name="connsiteY124" fmla="*/ 1063173 h 1516602"/>
                  <a:gd name="connsiteX125" fmla="*/ 1012119 w 1034979"/>
                  <a:gd name="connsiteY125" fmla="*/ 1061268 h 1516602"/>
                  <a:gd name="connsiteX126" fmla="*/ 1006404 w 1034979"/>
                  <a:gd name="connsiteY126" fmla="*/ 1059363 h 1516602"/>
                  <a:gd name="connsiteX127" fmla="*/ 998784 w 1034979"/>
                  <a:gd name="connsiteY127" fmla="*/ 1057458 h 1516602"/>
                  <a:gd name="connsiteX128" fmla="*/ 987354 w 1034979"/>
                  <a:gd name="connsiteY128" fmla="*/ 1049838 h 1516602"/>
                  <a:gd name="connsiteX129" fmla="*/ 975924 w 1034979"/>
                  <a:gd name="connsiteY129" fmla="*/ 1046028 h 1516602"/>
                  <a:gd name="connsiteX130" fmla="*/ 970209 w 1034979"/>
                  <a:gd name="connsiteY130" fmla="*/ 1044123 h 1516602"/>
                  <a:gd name="connsiteX131" fmla="*/ 962589 w 1034979"/>
                  <a:gd name="connsiteY131" fmla="*/ 1042218 h 1516602"/>
                  <a:gd name="connsiteX132" fmla="*/ 956874 w 1034979"/>
                  <a:gd name="connsiteY132" fmla="*/ 1040313 h 1516602"/>
                  <a:gd name="connsiteX133" fmla="*/ 935919 w 1034979"/>
                  <a:gd name="connsiteY133" fmla="*/ 1034598 h 1516602"/>
                  <a:gd name="connsiteX134" fmla="*/ 825429 w 1034979"/>
                  <a:gd name="connsiteY134" fmla="*/ 1034598 h 1516602"/>
                  <a:gd name="connsiteX135" fmla="*/ 730179 w 1034979"/>
                  <a:gd name="connsiteY135" fmla="*/ 1038408 h 1516602"/>
                  <a:gd name="connsiteX136" fmla="*/ 669219 w 1034979"/>
                  <a:gd name="connsiteY136" fmla="*/ 1046028 h 1516602"/>
                  <a:gd name="connsiteX137" fmla="*/ 646359 w 1034979"/>
                  <a:gd name="connsiteY137" fmla="*/ 1049838 h 1516602"/>
                  <a:gd name="connsiteX138" fmla="*/ 642549 w 1034979"/>
                  <a:gd name="connsiteY138" fmla="*/ 1038408 h 1516602"/>
                  <a:gd name="connsiteX139" fmla="*/ 640644 w 1034979"/>
                  <a:gd name="connsiteY139" fmla="*/ 1032693 h 1516602"/>
                  <a:gd name="connsiteX140" fmla="*/ 642549 w 1034979"/>
                  <a:gd name="connsiteY140" fmla="*/ 1015548 h 1516602"/>
                  <a:gd name="connsiteX141" fmla="*/ 644454 w 1034979"/>
                  <a:gd name="connsiteY141" fmla="*/ 1009833 h 1516602"/>
                  <a:gd name="connsiteX142" fmla="*/ 661599 w 1034979"/>
                  <a:gd name="connsiteY142" fmla="*/ 1000308 h 1516602"/>
                  <a:gd name="connsiteX143" fmla="*/ 673029 w 1034979"/>
                  <a:gd name="connsiteY143" fmla="*/ 992688 h 1516602"/>
                  <a:gd name="connsiteX144" fmla="*/ 674934 w 1034979"/>
                  <a:gd name="connsiteY144" fmla="*/ 986973 h 1516602"/>
                  <a:gd name="connsiteX145" fmla="*/ 680649 w 1034979"/>
                  <a:gd name="connsiteY145" fmla="*/ 985068 h 1516602"/>
                  <a:gd name="connsiteX146" fmla="*/ 686364 w 1034979"/>
                  <a:gd name="connsiteY146" fmla="*/ 981258 h 1516602"/>
                  <a:gd name="connsiteX147" fmla="*/ 695889 w 1034979"/>
                  <a:gd name="connsiteY147" fmla="*/ 971733 h 1516602"/>
                  <a:gd name="connsiteX148" fmla="*/ 705414 w 1034979"/>
                  <a:gd name="connsiteY148" fmla="*/ 960303 h 1516602"/>
                  <a:gd name="connsiteX149" fmla="*/ 716844 w 1034979"/>
                  <a:gd name="connsiteY149" fmla="*/ 952683 h 1516602"/>
                  <a:gd name="connsiteX150" fmla="*/ 732084 w 1034979"/>
                  <a:gd name="connsiteY150" fmla="*/ 939348 h 1516602"/>
                  <a:gd name="connsiteX151" fmla="*/ 741609 w 1034979"/>
                  <a:gd name="connsiteY151" fmla="*/ 927918 h 1516602"/>
                  <a:gd name="connsiteX152" fmla="*/ 753039 w 1034979"/>
                  <a:gd name="connsiteY152" fmla="*/ 918393 h 1516602"/>
                  <a:gd name="connsiteX153" fmla="*/ 758754 w 1034979"/>
                  <a:gd name="connsiteY153" fmla="*/ 906963 h 1516602"/>
                  <a:gd name="connsiteX154" fmla="*/ 760659 w 1034979"/>
                  <a:gd name="connsiteY154" fmla="*/ 901248 h 1516602"/>
                  <a:gd name="connsiteX155" fmla="*/ 766374 w 1034979"/>
                  <a:gd name="connsiteY155" fmla="*/ 889818 h 1516602"/>
                  <a:gd name="connsiteX156" fmla="*/ 764469 w 1034979"/>
                  <a:gd name="connsiteY156" fmla="*/ 874578 h 1516602"/>
                  <a:gd name="connsiteX157" fmla="*/ 758754 w 1034979"/>
                  <a:gd name="connsiteY157" fmla="*/ 872673 h 1516602"/>
                  <a:gd name="connsiteX158" fmla="*/ 737799 w 1034979"/>
                  <a:gd name="connsiteY158" fmla="*/ 874578 h 1516602"/>
                  <a:gd name="connsiteX159" fmla="*/ 732084 w 1034979"/>
                  <a:gd name="connsiteY159" fmla="*/ 878388 h 1516602"/>
                  <a:gd name="connsiteX160" fmla="*/ 699699 w 1034979"/>
                  <a:gd name="connsiteY160" fmla="*/ 899343 h 1516602"/>
                  <a:gd name="connsiteX161" fmla="*/ 595181 w 1034979"/>
                  <a:gd name="connsiteY161" fmla="*/ 957831 h 1516602"/>
                  <a:gd name="connsiteX162" fmla="*/ 507294 w 1034979"/>
                  <a:gd name="connsiteY162" fmla="*/ 847908 h 1516602"/>
                  <a:gd name="connsiteX163" fmla="*/ 503484 w 1034979"/>
                  <a:gd name="connsiteY163" fmla="*/ 358323 h 1516602"/>
                  <a:gd name="connsiteX164" fmla="*/ 499674 w 1034979"/>
                  <a:gd name="connsiteY164" fmla="*/ 66858 h 1516602"/>
                  <a:gd name="connsiteX165" fmla="*/ 490149 w 1034979"/>
                  <a:gd name="connsiteY165" fmla="*/ 40188 h 1516602"/>
                  <a:gd name="connsiteX166" fmla="*/ 488244 w 1034979"/>
                  <a:gd name="connsiteY166" fmla="*/ 34473 h 1516602"/>
                  <a:gd name="connsiteX167" fmla="*/ 484434 w 1034979"/>
                  <a:gd name="connsiteY167" fmla="*/ 28758 h 1516602"/>
                  <a:gd name="connsiteX168" fmla="*/ 478719 w 1034979"/>
                  <a:gd name="connsiteY168" fmla="*/ 17328 h 1516602"/>
                  <a:gd name="connsiteX169" fmla="*/ 473004 w 1034979"/>
                  <a:gd name="connsiteY169" fmla="*/ 13518 h 1516602"/>
                  <a:gd name="connsiteX170" fmla="*/ 469194 w 1034979"/>
                  <a:gd name="connsiteY170" fmla="*/ 7803 h 1516602"/>
                  <a:gd name="connsiteX171" fmla="*/ 429189 w 1034979"/>
                  <a:gd name="connsiteY171" fmla="*/ 11613 h 1516602"/>
                  <a:gd name="connsiteX172" fmla="*/ 425379 w 1034979"/>
                  <a:gd name="connsiteY172" fmla="*/ 78288 h 1516602"/>
                  <a:gd name="connsiteX173" fmla="*/ 425379 w 1034979"/>
                  <a:gd name="connsiteY173" fmla="*/ 84003 h 1516602"/>
                  <a:gd name="connsiteX174" fmla="*/ 429189 w 1034979"/>
                  <a:gd name="connsiteY174" fmla="*/ 238308 h 1516602"/>
                  <a:gd name="connsiteX175" fmla="*/ 440619 w 1034979"/>
                  <a:gd name="connsiteY175" fmla="*/ 421188 h 1516602"/>
                  <a:gd name="connsiteX176" fmla="*/ 435265 w 1034979"/>
                  <a:gd name="connsiteY176" fmla="*/ 718368 h 1516602"/>
                  <a:gd name="connsiteX177" fmla="*/ 435059 w 1034979"/>
                  <a:gd name="connsiteY177" fmla="*/ 799046 h 1516602"/>
                  <a:gd name="connsiteX178" fmla="*/ 430322 w 1034979"/>
                  <a:gd name="connsiteY178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206304 w 1034979"/>
                  <a:gd name="connsiteY12" fmla="*/ 945063 h 1516602"/>
                  <a:gd name="connsiteX13" fmla="*/ 194874 w 1034979"/>
                  <a:gd name="connsiteY13" fmla="*/ 941253 h 1516602"/>
                  <a:gd name="connsiteX14" fmla="*/ 189159 w 1034979"/>
                  <a:gd name="connsiteY14" fmla="*/ 939348 h 1516602"/>
                  <a:gd name="connsiteX15" fmla="*/ 181539 w 1034979"/>
                  <a:gd name="connsiteY15" fmla="*/ 937443 h 1516602"/>
                  <a:gd name="connsiteX16" fmla="*/ 170109 w 1034979"/>
                  <a:gd name="connsiteY16" fmla="*/ 931728 h 1516602"/>
                  <a:gd name="connsiteX17" fmla="*/ 116769 w 1034979"/>
                  <a:gd name="connsiteY17" fmla="*/ 903153 h 1516602"/>
                  <a:gd name="connsiteX18" fmla="*/ 59619 w 1034979"/>
                  <a:gd name="connsiteY18" fmla="*/ 874578 h 1516602"/>
                  <a:gd name="connsiteX19" fmla="*/ 46284 w 1034979"/>
                  <a:gd name="connsiteY19" fmla="*/ 895533 h 1516602"/>
                  <a:gd name="connsiteX20" fmla="*/ 50094 w 1034979"/>
                  <a:gd name="connsiteY20" fmla="*/ 933633 h 1516602"/>
                  <a:gd name="connsiteX21" fmla="*/ 53904 w 1034979"/>
                  <a:gd name="connsiteY21" fmla="*/ 939348 h 1516602"/>
                  <a:gd name="connsiteX22" fmla="*/ 59619 w 1034979"/>
                  <a:gd name="connsiteY22" fmla="*/ 943158 h 1516602"/>
                  <a:gd name="connsiteX23" fmla="*/ 63429 w 1034979"/>
                  <a:gd name="connsiteY23" fmla="*/ 948873 h 1516602"/>
                  <a:gd name="connsiteX24" fmla="*/ 80574 w 1034979"/>
                  <a:gd name="connsiteY24" fmla="*/ 958398 h 1516602"/>
                  <a:gd name="connsiteX25" fmla="*/ 166299 w 1034979"/>
                  <a:gd name="connsiteY25" fmla="*/ 979353 h 1516602"/>
                  <a:gd name="connsiteX26" fmla="*/ 191064 w 1034979"/>
                  <a:gd name="connsiteY26" fmla="*/ 985068 h 1516602"/>
                  <a:gd name="connsiteX27" fmla="*/ 208209 w 1034979"/>
                  <a:gd name="connsiteY27" fmla="*/ 990783 h 1516602"/>
                  <a:gd name="connsiteX28" fmla="*/ 213924 w 1034979"/>
                  <a:gd name="connsiteY28" fmla="*/ 992688 h 1516602"/>
                  <a:gd name="connsiteX29" fmla="*/ 229164 w 1034979"/>
                  <a:gd name="connsiteY29" fmla="*/ 996498 h 1516602"/>
                  <a:gd name="connsiteX30" fmla="*/ 248214 w 1034979"/>
                  <a:gd name="connsiteY30" fmla="*/ 1002213 h 1516602"/>
                  <a:gd name="connsiteX31" fmla="*/ 253929 w 1034979"/>
                  <a:gd name="connsiteY31" fmla="*/ 1006023 h 1516602"/>
                  <a:gd name="connsiteX32" fmla="*/ 267264 w 1034979"/>
                  <a:gd name="connsiteY32" fmla="*/ 1021263 h 1516602"/>
                  <a:gd name="connsiteX33" fmla="*/ 272979 w 1034979"/>
                  <a:gd name="connsiteY33" fmla="*/ 1040313 h 1516602"/>
                  <a:gd name="connsiteX34" fmla="*/ 274884 w 1034979"/>
                  <a:gd name="connsiteY34" fmla="*/ 1046028 h 1516602"/>
                  <a:gd name="connsiteX35" fmla="*/ 276789 w 1034979"/>
                  <a:gd name="connsiteY35" fmla="*/ 1051743 h 1516602"/>
                  <a:gd name="connsiteX36" fmla="*/ 278694 w 1034979"/>
                  <a:gd name="connsiteY36" fmla="*/ 1076508 h 1516602"/>
                  <a:gd name="connsiteX37" fmla="*/ 280599 w 1034979"/>
                  <a:gd name="connsiteY37" fmla="*/ 1082223 h 1516602"/>
                  <a:gd name="connsiteX38" fmla="*/ 278694 w 1034979"/>
                  <a:gd name="connsiteY38" fmla="*/ 1101273 h 1516602"/>
                  <a:gd name="connsiteX39" fmla="*/ 276789 w 1034979"/>
                  <a:gd name="connsiteY39" fmla="*/ 1110798 h 1516602"/>
                  <a:gd name="connsiteX40" fmla="*/ 263454 w 1034979"/>
                  <a:gd name="connsiteY40" fmla="*/ 1124133 h 1516602"/>
                  <a:gd name="connsiteX41" fmla="*/ 252024 w 1034979"/>
                  <a:gd name="connsiteY41" fmla="*/ 1131753 h 1516602"/>
                  <a:gd name="connsiteX42" fmla="*/ 240594 w 1034979"/>
                  <a:gd name="connsiteY42" fmla="*/ 1135563 h 1516602"/>
                  <a:gd name="connsiteX43" fmla="*/ 27234 w 1034979"/>
                  <a:gd name="connsiteY43" fmla="*/ 1154613 h 1516602"/>
                  <a:gd name="connsiteX44" fmla="*/ 15804 w 1034979"/>
                  <a:gd name="connsiteY44" fmla="*/ 1160328 h 1516602"/>
                  <a:gd name="connsiteX45" fmla="*/ 6279 w 1034979"/>
                  <a:gd name="connsiteY45" fmla="*/ 1169853 h 1516602"/>
                  <a:gd name="connsiteX46" fmla="*/ 4374 w 1034979"/>
                  <a:gd name="connsiteY46" fmla="*/ 1175568 h 1516602"/>
                  <a:gd name="connsiteX47" fmla="*/ 564 w 1034979"/>
                  <a:gd name="connsiteY47" fmla="*/ 1181283 h 1516602"/>
                  <a:gd name="connsiteX48" fmla="*/ 6279 w 1034979"/>
                  <a:gd name="connsiteY48" fmla="*/ 1213668 h 1516602"/>
                  <a:gd name="connsiteX49" fmla="*/ 11994 w 1034979"/>
                  <a:gd name="connsiteY49" fmla="*/ 1217478 h 1516602"/>
                  <a:gd name="connsiteX50" fmla="*/ 17709 w 1034979"/>
                  <a:gd name="connsiteY50" fmla="*/ 1219383 h 1516602"/>
                  <a:gd name="connsiteX51" fmla="*/ 145344 w 1034979"/>
                  <a:gd name="connsiteY51" fmla="*/ 1217478 h 1516602"/>
                  <a:gd name="connsiteX52" fmla="*/ 239202 w 1034979"/>
                  <a:gd name="connsiteY52" fmla="*/ 1214801 h 1516602"/>
                  <a:gd name="connsiteX53" fmla="*/ 318699 w 1034979"/>
                  <a:gd name="connsiteY53" fmla="*/ 1217478 h 1516602"/>
                  <a:gd name="connsiteX54" fmla="*/ 330129 w 1034979"/>
                  <a:gd name="connsiteY54" fmla="*/ 1223193 h 1516602"/>
                  <a:gd name="connsiteX55" fmla="*/ 333939 w 1034979"/>
                  <a:gd name="connsiteY55" fmla="*/ 1228908 h 1516602"/>
                  <a:gd name="connsiteX56" fmla="*/ 339654 w 1034979"/>
                  <a:gd name="connsiteY56" fmla="*/ 1230813 h 1516602"/>
                  <a:gd name="connsiteX57" fmla="*/ 351084 w 1034979"/>
                  <a:gd name="connsiteY57" fmla="*/ 1238433 h 1516602"/>
                  <a:gd name="connsiteX58" fmla="*/ 356799 w 1034979"/>
                  <a:gd name="connsiteY58" fmla="*/ 1242243 h 1516602"/>
                  <a:gd name="connsiteX59" fmla="*/ 360609 w 1034979"/>
                  <a:gd name="connsiteY59" fmla="*/ 1247958 h 1516602"/>
                  <a:gd name="connsiteX60" fmla="*/ 366324 w 1034979"/>
                  <a:gd name="connsiteY60" fmla="*/ 1259388 h 1516602"/>
                  <a:gd name="connsiteX61" fmla="*/ 362514 w 1034979"/>
                  <a:gd name="connsiteY61" fmla="*/ 1286058 h 1516602"/>
                  <a:gd name="connsiteX62" fmla="*/ 358704 w 1034979"/>
                  <a:gd name="connsiteY62" fmla="*/ 1291773 h 1516602"/>
                  <a:gd name="connsiteX63" fmla="*/ 356799 w 1034979"/>
                  <a:gd name="connsiteY63" fmla="*/ 1297488 h 1516602"/>
                  <a:gd name="connsiteX64" fmla="*/ 352989 w 1034979"/>
                  <a:gd name="connsiteY64" fmla="*/ 1303203 h 1516602"/>
                  <a:gd name="connsiteX65" fmla="*/ 351084 w 1034979"/>
                  <a:gd name="connsiteY65" fmla="*/ 1308918 h 1516602"/>
                  <a:gd name="connsiteX66" fmla="*/ 347274 w 1034979"/>
                  <a:gd name="connsiteY66" fmla="*/ 1314633 h 1516602"/>
                  <a:gd name="connsiteX67" fmla="*/ 330129 w 1034979"/>
                  <a:gd name="connsiteY67" fmla="*/ 1381308 h 1516602"/>
                  <a:gd name="connsiteX68" fmla="*/ 328224 w 1034979"/>
                  <a:gd name="connsiteY68" fmla="*/ 1432743 h 1516602"/>
                  <a:gd name="connsiteX69" fmla="*/ 330129 w 1034979"/>
                  <a:gd name="connsiteY69" fmla="*/ 1457508 h 1516602"/>
                  <a:gd name="connsiteX70" fmla="*/ 332034 w 1034979"/>
                  <a:gd name="connsiteY70" fmla="*/ 1463223 h 1516602"/>
                  <a:gd name="connsiteX71" fmla="*/ 335844 w 1034979"/>
                  <a:gd name="connsiteY71" fmla="*/ 1467033 h 1516602"/>
                  <a:gd name="connsiteX72" fmla="*/ 364419 w 1034979"/>
                  <a:gd name="connsiteY72" fmla="*/ 1512753 h 1516602"/>
                  <a:gd name="connsiteX73" fmla="*/ 387279 w 1034979"/>
                  <a:gd name="connsiteY73" fmla="*/ 1514658 h 1516602"/>
                  <a:gd name="connsiteX74" fmla="*/ 392994 w 1034979"/>
                  <a:gd name="connsiteY74" fmla="*/ 1508943 h 1516602"/>
                  <a:gd name="connsiteX75" fmla="*/ 394899 w 1034979"/>
                  <a:gd name="connsiteY75" fmla="*/ 1497513 h 1516602"/>
                  <a:gd name="connsiteX76" fmla="*/ 396804 w 1034979"/>
                  <a:gd name="connsiteY76" fmla="*/ 1491798 h 1516602"/>
                  <a:gd name="connsiteX77" fmla="*/ 398709 w 1034979"/>
                  <a:gd name="connsiteY77" fmla="*/ 1474653 h 1516602"/>
                  <a:gd name="connsiteX78" fmla="*/ 400614 w 1034979"/>
                  <a:gd name="connsiteY78" fmla="*/ 1461318 h 1516602"/>
                  <a:gd name="connsiteX79" fmla="*/ 404424 w 1034979"/>
                  <a:gd name="connsiteY79" fmla="*/ 1404168 h 1516602"/>
                  <a:gd name="connsiteX80" fmla="*/ 410139 w 1034979"/>
                  <a:gd name="connsiteY80" fmla="*/ 1392738 h 1516602"/>
                  <a:gd name="connsiteX81" fmla="*/ 413949 w 1034979"/>
                  <a:gd name="connsiteY81" fmla="*/ 1379403 h 1516602"/>
                  <a:gd name="connsiteX82" fmla="*/ 415854 w 1034979"/>
                  <a:gd name="connsiteY82" fmla="*/ 1373688 h 1516602"/>
                  <a:gd name="connsiteX83" fmla="*/ 417759 w 1034979"/>
                  <a:gd name="connsiteY83" fmla="*/ 1360353 h 1516602"/>
                  <a:gd name="connsiteX84" fmla="*/ 421569 w 1034979"/>
                  <a:gd name="connsiteY84" fmla="*/ 1348923 h 1516602"/>
                  <a:gd name="connsiteX85" fmla="*/ 427284 w 1034979"/>
                  <a:gd name="connsiteY85" fmla="*/ 1335588 h 1516602"/>
                  <a:gd name="connsiteX86" fmla="*/ 467289 w 1034979"/>
                  <a:gd name="connsiteY86" fmla="*/ 1265103 h 1516602"/>
                  <a:gd name="connsiteX87" fmla="*/ 528455 w 1034979"/>
                  <a:gd name="connsiteY87" fmla="*/ 1252334 h 1516602"/>
                  <a:gd name="connsiteX88" fmla="*/ 573969 w 1034979"/>
                  <a:gd name="connsiteY88" fmla="*/ 1236528 h 1516602"/>
                  <a:gd name="connsiteX89" fmla="*/ 585399 w 1034979"/>
                  <a:gd name="connsiteY89" fmla="*/ 1232718 h 1516602"/>
                  <a:gd name="connsiteX90" fmla="*/ 720654 w 1034979"/>
                  <a:gd name="connsiteY90" fmla="*/ 1316538 h 1516602"/>
                  <a:gd name="connsiteX91" fmla="*/ 733989 w 1034979"/>
                  <a:gd name="connsiteY91" fmla="*/ 1326063 h 1516602"/>
                  <a:gd name="connsiteX92" fmla="*/ 743514 w 1034979"/>
                  <a:gd name="connsiteY92" fmla="*/ 1327968 h 1516602"/>
                  <a:gd name="connsiteX93" fmla="*/ 749229 w 1034979"/>
                  <a:gd name="connsiteY93" fmla="*/ 1329873 h 1516602"/>
                  <a:gd name="connsiteX94" fmla="*/ 762564 w 1034979"/>
                  <a:gd name="connsiteY94" fmla="*/ 1335588 h 1516602"/>
                  <a:gd name="connsiteX95" fmla="*/ 777804 w 1034979"/>
                  <a:gd name="connsiteY95" fmla="*/ 1333683 h 1516602"/>
                  <a:gd name="connsiteX96" fmla="*/ 789234 w 1034979"/>
                  <a:gd name="connsiteY96" fmla="*/ 1327968 h 1516602"/>
                  <a:gd name="connsiteX97" fmla="*/ 794949 w 1034979"/>
                  <a:gd name="connsiteY97" fmla="*/ 1326063 h 1516602"/>
                  <a:gd name="connsiteX98" fmla="*/ 802569 w 1034979"/>
                  <a:gd name="connsiteY98" fmla="*/ 1308918 h 1516602"/>
                  <a:gd name="connsiteX99" fmla="*/ 800664 w 1034979"/>
                  <a:gd name="connsiteY99" fmla="*/ 1284153 h 1516602"/>
                  <a:gd name="connsiteX100" fmla="*/ 798759 w 1034979"/>
                  <a:gd name="connsiteY100" fmla="*/ 1278438 h 1516602"/>
                  <a:gd name="connsiteX101" fmla="*/ 796854 w 1034979"/>
                  <a:gd name="connsiteY101" fmla="*/ 1270818 h 1516602"/>
                  <a:gd name="connsiteX102" fmla="*/ 783519 w 1034979"/>
                  <a:gd name="connsiteY102" fmla="*/ 1253673 h 1516602"/>
                  <a:gd name="connsiteX103" fmla="*/ 773994 w 1034979"/>
                  <a:gd name="connsiteY103" fmla="*/ 1247958 h 1516602"/>
                  <a:gd name="connsiteX104" fmla="*/ 648264 w 1034979"/>
                  <a:gd name="connsiteY104" fmla="*/ 1156518 h 1516602"/>
                  <a:gd name="connsiteX105" fmla="*/ 644454 w 1034979"/>
                  <a:gd name="connsiteY105" fmla="*/ 1139373 h 1516602"/>
                  <a:gd name="connsiteX106" fmla="*/ 646359 w 1034979"/>
                  <a:gd name="connsiteY106" fmla="*/ 1131753 h 1516602"/>
                  <a:gd name="connsiteX107" fmla="*/ 650169 w 1034979"/>
                  <a:gd name="connsiteY107" fmla="*/ 1114608 h 1516602"/>
                  <a:gd name="connsiteX108" fmla="*/ 653979 w 1034979"/>
                  <a:gd name="connsiteY108" fmla="*/ 1108893 h 1516602"/>
                  <a:gd name="connsiteX109" fmla="*/ 655884 w 1034979"/>
                  <a:gd name="connsiteY109" fmla="*/ 1103178 h 1516602"/>
                  <a:gd name="connsiteX110" fmla="*/ 661599 w 1034979"/>
                  <a:gd name="connsiteY110" fmla="*/ 1101273 h 1516602"/>
                  <a:gd name="connsiteX111" fmla="*/ 671124 w 1034979"/>
                  <a:gd name="connsiteY111" fmla="*/ 1089843 h 1516602"/>
                  <a:gd name="connsiteX112" fmla="*/ 724464 w 1034979"/>
                  <a:gd name="connsiteY112" fmla="*/ 1082223 h 1516602"/>
                  <a:gd name="connsiteX113" fmla="*/ 842574 w 1034979"/>
                  <a:gd name="connsiteY113" fmla="*/ 1084128 h 1516602"/>
                  <a:gd name="connsiteX114" fmla="*/ 871149 w 1034979"/>
                  <a:gd name="connsiteY114" fmla="*/ 1086033 h 1516602"/>
                  <a:gd name="connsiteX115" fmla="*/ 899724 w 1034979"/>
                  <a:gd name="connsiteY115" fmla="*/ 1091748 h 1516602"/>
                  <a:gd name="connsiteX116" fmla="*/ 922584 w 1034979"/>
                  <a:gd name="connsiteY116" fmla="*/ 1095558 h 1516602"/>
                  <a:gd name="connsiteX117" fmla="*/ 951159 w 1034979"/>
                  <a:gd name="connsiteY117" fmla="*/ 1101273 h 1516602"/>
                  <a:gd name="connsiteX118" fmla="*/ 956874 w 1034979"/>
                  <a:gd name="connsiteY118" fmla="*/ 1101273 h 1516602"/>
                  <a:gd name="connsiteX119" fmla="*/ 1002594 w 1034979"/>
                  <a:gd name="connsiteY119" fmla="*/ 1099368 h 1516602"/>
                  <a:gd name="connsiteX120" fmla="*/ 1031169 w 1034979"/>
                  <a:gd name="connsiteY120" fmla="*/ 1091748 h 1516602"/>
                  <a:gd name="connsiteX121" fmla="*/ 1034979 w 1034979"/>
                  <a:gd name="connsiteY121" fmla="*/ 1086033 h 1516602"/>
                  <a:gd name="connsiteX122" fmla="*/ 1033074 w 1034979"/>
                  <a:gd name="connsiteY122" fmla="*/ 1066983 h 1516602"/>
                  <a:gd name="connsiteX123" fmla="*/ 1027359 w 1034979"/>
                  <a:gd name="connsiteY123" fmla="*/ 1063173 h 1516602"/>
                  <a:gd name="connsiteX124" fmla="*/ 1012119 w 1034979"/>
                  <a:gd name="connsiteY124" fmla="*/ 1061268 h 1516602"/>
                  <a:gd name="connsiteX125" fmla="*/ 1006404 w 1034979"/>
                  <a:gd name="connsiteY125" fmla="*/ 1059363 h 1516602"/>
                  <a:gd name="connsiteX126" fmla="*/ 998784 w 1034979"/>
                  <a:gd name="connsiteY126" fmla="*/ 1057458 h 1516602"/>
                  <a:gd name="connsiteX127" fmla="*/ 987354 w 1034979"/>
                  <a:gd name="connsiteY127" fmla="*/ 1049838 h 1516602"/>
                  <a:gd name="connsiteX128" fmla="*/ 975924 w 1034979"/>
                  <a:gd name="connsiteY128" fmla="*/ 1046028 h 1516602"/>
                  <a:gd name="connsiteX129" fmla="*/ 970209 w 1034979"/>
                  <a:gd name="connsiteY129" fmla="*/ 1044123 h 1516602"/>
                  <a:gd name="connsiteX130" fmla="*/ 962589 w 1034979"/>
                  <a:gd name="connsiteY130" fmla="*/ 1042218 h 1516602"/>
                  <a:gd name="connsiteX131" fmla="*/ 956874 w 1034979"/>
                  <a:gd name="connsiteY131" fmla="*/ 1040313 h 1516602"/>
                  <a:gd name="connsiteX132" fmla="*/ 935919 w 1034979"/>
                  <a:gd name="connsiteY132" fmla="*/ 1034598 h 1516602"/>
                  <a:gd name="connsiteX133" fmla="*/ 825429 w 1034979"/>
                  <a:gd name="connsiteY133" fmla="*/ 1034598 h 1516602"/>
                  <a:gd name="connsiteX134" fmla="*/ 730179 w 1034979"/>
                  <a:gd name="connsiteY134" fmla="*/ 1038408 h 1516602"/>
                  <a:gd name="connsiteX135" fmla="*/ 669219 w 1034979"/>
                  <a:gd name="connsiteY135" fmla="*/ 1046028 h 1516602"/>
                  <a:gd name="connsiteX136" fmla="*/ 646359 w 1034979"/>
                  <a:gd name="connsiteY136" fmla="*/ 1049838 h 1516602"/>
                  <a:gd name="connsiteX137" fmla="*/ 642549 w 1034979"/>
                  <a:gd name="connsiteY137" fmla="*/ 1038408 h 1516602"/>
                  <a:gd name="connsiteX138" fmla="*/ 640644 w 1034979"/>
                  <a:gd name="connsiteY138" fmla="*/ 1032693 h 1516602"/>
                  <a:gd name="connsiteX139" fmla="*/ 642549 w 1034979"/>
                  <a:gd name="connsiteY139" fmla="*/ 1015548 h 1516602"/>
                  <a:gd name="connsiteX140" fmla="*/ 644454 w 1034979"/>
                  <a:gd name="connsiteY140" fmla="*/ 1009833 h 1516602"/>
                  <a:gd name="connsiteX141" fmla="*/ 661599 w 1034979"/>
                  <a:gd name="connsiteY141" fmla="*/ 1000308 h 1516602"/>
                  <a:gd name="connsiteX142" fmla="*/ 673029 w 1034979"/>
                  <a:gd name="connsiteY142" fmla="*/ 992688 h 1516602"/>
                  <a:gd name="connsiteX143" fmla="*/ 674934 w 1034979"/>
                  <a:gd name="connsiteY143" fmla="*/ 986973 h 1516602"/>
                  <a:gd name="connsiteX144" fmla="*/ 680649 w 1034979"/>
                  <a:gd name="connsiteY144" fmla="*/ 985068 h 1516602"/>
                  <a:gd name="connsiteX145" fmla="*/ 686364 w 1034979"/>
                  <a:gd name="connsiteY145" fmla="*/ 981258 h 1516602"/>
                  <a:gd name="connsiteX146" fmla="*/ 695889 w 1034979"/>
                  <a:gd name="connsiteY146" fmla="*/ 971733 h 1516602"/>
                  <a:gd name="connsiteX147" fmla="*/ 705414 w 1034979"/>
                  <a:gd name="connsiteY147" fmla="*/ 960303 h 1516602"/>
                  <a:gd name="connsiteX148" fmla="*/ 716844 w 1034979"/>
                  <a:gd name="connsiteY148" fmla="*/ 952683 h 1516602"/>
                  <a:gd name="connsiteX149" fmla="*/ 732084 w 1034979"/>
                  <a:gd name="connsiteY149" fmla="*/ 939348 h 1516602"/>
                  <a:gd name="connsiteX150" fmla="*/ 741609 w 1034979"/>
                  <a:gd name="connsiteY150" fmla="*/ 927918 h 1516602"/>
                  <a:gd name="connsiteX151" fmla="*/ 753039 w 1034979"/>
                  <a:gd name="connsiteY151" fmla="*/ 918393 h 1516602"/>
                  <a:gd name="connsiteX152" fmla="*/ 758754 w 1034979"/>
                  <a:gd name="connsiteY152" fmla="*/ 906963 h 1516602"/>
                  <a:gd name="connsiteX153" fmla="*/ 760659 w 1034979"/>
                  <a:gd name="connsiteY153" fmla="*/ 901248 h 1516602"/>
                  <a:gd name="connsiteX154" fmla="*/ 766374 w 1034979"/>
                  <a:gd name="connsiteY154" fmla="*/ 889818 h 1516602"/>
                  <a:gd name="connsiteX155" fmla="*/ 764469 w 1034979"/>
                  <a:gd name="connsiteY155" fmla="*/ 874578 h 1516602"/>
                  <a:gd name="connsiteX156" fmla="*/ 758754 w 1034979"/>
                  <a:gd name="connsiteY156" fmla="*/ 872673 h 1516602"/>
                  <a:gd name="connsiteX157" fmla="*/ 737799 w 1034979"/>
                  <a:gd name="connsiteY157" fmla="*/ 874578 h 1516602"/>
                  <a:gd name="connsiteX158" fmla="*/ 732084 w 1034979"/>
                  <a:gd name="connsiteY158" fmla="*/ 878388 h 1516602"/>
                  <a:gd name="connsiteX159" fmla="*/ 699699 w 1034979"/>
                  <a:gd name="connsiteY159" fmla="*/ 899343 h 1516602"/>
                  <a:gd name="connsiteX160" fmla="*/ 595181 w 1034979"/>
                  <a:gd name="connsiteY160" fmla="*/ 957831 h 1516602"/>
                  <a:gd name="connsiteX161" fmla="*/ 507294 w 1034979"/>
                  <a:gd name="connsiteY161" fmla="*/ 847908 h 1516602"/>
                  <a:gd name="connsiteX162" fmla="*/ 503484 w 1034979"/>
                  <a:gd name="connsiteY162" fmla="*/ 358323 h 1516602"/>
                  <a:gd name="connsiteX163" fmla="*/ 499674 w 1034979"/>
                  <a:gd name="connsiteY163" fmla="*/ 66858 h 1516602"/>
                  <a:gd name="connsiteX164" fmla="*/ 490149 w 1034979"/>
                  <a:gd name="connsiteY164" fmla="*/ 40188 h 1516602"/>
                  <a:gd name="connsiteX165" fmla="*/ 488244 w 1034979"/>
                  <a:gd name="connsiteY165" fmla="*/ 34473 h 1516602"/>
                  <a:gd name="connsiteX166" fmla="*/ 484434 w 1034979"/>
                  <a:gd name="connsiteY166" fmla="*/ 28758 h 1516602"/>
                  <a:gd name="connsiteX167" fmla="*/ 478719 w 1034979"/>
                  <a:gd name="connsiteY167" fmla="*/ 17328 h 1516602"/>
                  <a:gd name="connsiteX168" fmla="*/ 473004 w 1034979"/>
                  <a:gd name="connsiteY168" fmla="*/ 13518 h 1516602"/>
                  <a:gd name="connsiteX169" fmla="*/ 469194 w 1034979"/>
                  <a:gd name="connsiteY169" fmla="*/ 7803 h 1516602"/>
                  <a:gd name="connsiteX170" fmla="*/ 429189 w 1034979"/>
                  <a:gd name="connsiteY170" fmla="*/ 11613 h 1516602"/>
                  <a:gd name="connsiteX171" fmla="*/ 425379 w 1034979"/>
                  <a:gd name="connsiteY171" fmla="*/ 78288 h 1516602"/>
                  <a:gd name="connsiteX172" fmla="*/ 425379 w 1034979"/>
                  <a:gd name="connsiteY172" fmla="*/ 84003 h 1516602"/>
                  <a:gd name="connsiteX173" fmla="*/ 429189 w 1034979"/>
                  <a:gd name="connsiteY173" fmla="*/ 238308 h 1516602"/>
                  <a:gd name="connsiteX174" fmla="*/ 440619 w 1034979"/>
                  <a:gd name="connsiteY174" fmla="*/ 421188 h 1516602"/>
                  <a:gd name="connsiteX175" fmla="*/ 435265 w 1034979"/>
                  <a:gd name="connsiteY175" fmla="*/ 718368 h 1516602"/>
                  <a:gd name="connsiteX176" fmla="*/ 435059 w 1034979"/>
                  <a:gd name="connsiteY176" fmla="*/ 799046 h 1516602"/>
                  <a:gd name="connsiteX177" fmla="*/ 430322 w 1034979"/>
                  <a:gd name="connsiteY177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206304 w 1034979"/>
                  <a:gd name="connsiteY12" fmla="*/ 945063 h 1516602"/>
                  <a:gd name="connsiteX13" fmla="*/ 194874 w 1034979"/>
                  <a:gd name="connsiteY13" fmla="*/ 941253 h 1516602"/>
                  <a:gd name="connsiteX14" fmla="*/ 189159 w 1034979"/>
                  <a:gd name="connsiteY14" fmla="*/ 939348 h 1516602"/>
                  <a:gd name="connsiteX15" fmla="*/ 181539 w 1034979"/>
                  <a:gd name="connsiteY15" fmla="*/ 937443 h 1516602"/>
                  <a:gd name="connsiteX16" fmla="*/ 116769 w 1034979"/>
                  <a:gd name="connsiteY16" fmla="*/ 903153 h 1516602"/>
                  <a:gd name="connsiteX17" fmla="*/ 59619 w 1034979"/>
                  <a:gd name="connsiteY17" fmla="*/ 874578 h 1516602"/>
                  <a:gd name="connsiteX18" fmla="*/ 46284 w 1034979"/>
                  <a:gd name="connsiteY18" fmla="*/ 895533 h 1516602"/>
                  <a:gd name="connsiteX19" fmla="*/ 50094 w 1034979"/>
                  <a:gd name="connsiteY19" fmla="*/ 933633 h 1516602"/>
                  <a:gd name="connsiteX20" fmla="*/ 53904 w 1034979"/>
                  <a:gd name="connsiteY20" fmla="*/ 939348 h 1516602"/>
                  <a:gd name="connsiteX21" fmla="*/ 59619 w 1034979"/>
                  <a:gd name="connsiteY21" fmla="*/ 943158 h 1516602"/>
                  <a:gd name="connsiteX22" fmla="*/ 63429 w 1034979"/>
                  <a:gd name="connsiteY22" fmla="*/ 948873 h 1516602"/>
                  <a:gd name="connsiteX23" fmla="*/ 80574 w 1034979"/>
                  <a:gd name="connsiteY23" fmla="*/ 958398 h 1516602"/>
                  <a:gd name="connsiteX24" fmla="*/ 166299 w 1034979"/>
                  <a:gd name="connsiteY24" fmla="*/ 979353 h 1516602"/>
                  <a:gd name="connsiteX25" fmla="*/ 191064 w 1034979"/>
                  <a:gd name="connsiteY25" fmla="*/ 985068 h 1516602"/>
                  <a:gd name="connsiteX26" fmla="*/ 208209 w 1034979"/>
                  <a:gd name="connsiteY26" fmla="*/ 990783 h 1516602"/>
                  <a:gd name="connsiteX27" fmla="*/ 213924 w 1034979"/>
                  <a:gd name="connsiteY27" fmla="*/ 992688 h 1516602"/>
                  <a:gd name="connsiteX28" fmla="*/ 229164 w 1034979"/>
                  <a:gd name="connsiteY28" fmla="*/ 996498 h 1516602"/>
                  <a:gd name="connsiteX29" fmla="*/ 248214 w 1034979"/>
                  <a:gd name="connsiteY29" fmla="*/ 1002213 h 1516602"/>
                  <a:gd name="connsiteX30" fmla="*/ 253929 w 1034979"/>
                  <a:gd name="connsiteY30" fmla="*/ 1006023 h 1516602"/>
                  <a:gd name="connsiteX31" fmla="*/ 267264 w 1034979"/>
                  <a:gd name="connsiteY31" fmla="*/ 1021263 h 1516602"/>
                  <a:gd name="connsiteX32" fmla="*/ 272979 w 1034979"/>
                  <a:gd name="connsiteY32" fmla="*/ 1040313 h 1516602"/>
                  <a:gd name="connsiteX33" fmla="*/ 274884 w 1034979"/>
                  <a:gd name="connsiteY33" fmla="*/ 1046028 h 1516602"/>
                  <a:gd name="connsiteX34" fmla="*/ 276789 w 1034979"/>
                  <a:gd name="connsiteY34" fmla="*/ 1051743 h 1516602"/>
                  <a:gd name="connsiteX35" fmla="*/ 278694 w 1034979"/>
                  <a:gd name="connsiteY35" fmla="*/ 1076508 h 1516602"/>
                  <a:gd name="connsiteX36" fmla="*/ 280599 w 1034979"/>
                  <a:gd name="connsiteY36" fmla="*/ 1082223 h 1516602"/>
                  <a:gd name="connsiteX37" fmla="*/ 278694 w 1034979"/>
                  <a:gd name="connsiteY37" fmla="*/ 1101273 h 1516602"/>
                  <a:gd name="connsiteX38" fmla="*/ 276789 w 1034979"/>
                  <a:gd name="connsiteY38" fmla="*/ 1110798 h 1516602"/>
                  <a:gd name="connsiteX39" fmla="*/ 263454 w 1034979"/>
                  <a:gd name="connsiteY39" fmla="*/ 1124133 h 1516602"/>
                  <a:gd name="connsiteX40" fmla="*/ 252024 w 1034979"/>
                  <a:gd name="connsiteY40" fmla="*/ 1131753 h 1516602"/>
                  <a:gd name="connsiteX41" fmla="*/ 240594 w 1034979"/>
                  <a:gd name="connsiteY41" fmla="*/ 1135563 h 1516602"/>
                  <a:gd name="connsiteX42" fmla="*/ 27234 w 1034979"/>
                  <a:gd name="connsiteY42" fmla="*/ 1154613 h 1516602"/>
                  <a:gd name="connsiteX43" fmla="*/ 15804 w 1034979"/>
                  <a:gd name="connsiteY43" fmla="*/ 1160328 h 1516602"/>
                  <a:gd name="connsiteX44" fmla="*/ 6279 w 1034979"/>
                  <a:gd name="connsiteY44" fmla="*/ 1169853 h 1516602"/>
                  <a:gd name="connsiteX45" fmla="*/ 4374 w 1034979"/>
                  <a:gd name="connsiteY45" fmla="*/ 1175568 h 1516602"/>
                  <a:gd name="connsiteX46" fmla="*/ 564 w 1034979"/>
                  <a:gd name="connsiteY46" fmla="*/ 1181283 h 1516602"/>
                  <a:gd name="connsiteX47" fmla="*/ 6279 w 1034979"/>
                  <a:gd name="connsiteY47" fmla="*/ 1213668 h 1516602"/>
                  <a:gd name="connsiteX48" fmla="*/ 11994 w 1034979"/>
                  <a:gd name="connsiteY48" fmla="*/ 1217478 h 1516602"/>
                  <a:gd name="connsiteX49" fmla="*/ 17709 w 1034979"/>
                  <a:gd name="connsiteY49" fmla="*/ 1219383 h 1516602"/>
                  <a:gd name="connsiteX50" fmla="*/ 145344 w 1034979"/>
                  <a:gd name="connsiteY50" fmla="*/ 1217478 h 1516602"/>
                  <a:gd name="connsiteX51" fmla="*/ 239202 w 1034979"/>
                  <a:gd name="connsiteY51" fmla="*/ 1214801 h 1516602"/>
                  <a:gd name="connsiteX52" fmla="*/ 318699 w 1034979"/>
                  <a:gd name="connsiteY52" fmla="*/ 1217478 h 1516602"/>
                  <a:gd name="connsiteX53" fmla="*/ 330129 w 1034979"/>
                  <a:gd name="connsiteY53" fmla="*/ 1223193 h 1516602"/>
                  <a:gd name="connsiteX54" fmla="*/ 333939 w 1034979"/>
                  <a:gd name="connsiteY54" fmla="*/ 1228908 h 1516602"/>
                  <a:gd name="connsiteX55" fmla="*/ 339654 w 1034979"/>
                  <a:gd name="connsiteY55" fmla="*/ 1230813 h 1516602"/>
                  <a:gd name="connsiteX56" fmla="*/ 351084 w 1034979"/>
                  <a:gd name="connsiteY56" fmla="*/ 1238433 h 1516602"/>
                  <a:gd name="connsiteX57" fmla="*/ 356799 w 1034979"/>
                  <a:gd name="connsiteY57" fmla="*/ 1242243 h 1516602"/>
                  <a:gd name="connsiteX58" fmla="*/ 360609 w 1034979"/>
                  <a:gd name="connsiteY58" fmla="*/ 1247958 h 1516602"/>
                  <a:gd name="connsiteX59" fmla="*/ 366324 w 1034979"/>
                  <a:gd name="connsiteY59" fmla="*/ 1259388 h 1516602"/>
                  <a:gd name="connsiteX60" fmla="*/ 362514 w 1034979"/>
                  <a:gd name="connsiteY60" fmla="*/ 1286058 h 1516602"/>
                  <a:gd name="connsiteX61" fmla="*/ 358704 w 1034979"/>
                  <a:gd name="connsiteY61" fmla="*/ 1291773 h 1516602"/>
                  <a:gd name="connsiteX62" fmla="*/ 356799 w 1034979"/>
                  <a:gd name="connsiteY62" fmla="*/ 1297488 h 1516602"/>
                  <a:gd name="connsiteX63" fmla="*/ 352989 w 1034979"/>
                  <a:gd name="connsiteY63" fmla="*/ 1303203 h 1516602"/>
                  <a:gd name="connsiteX64" fmla="*/ 351084 w 1034979"/>
                  <a:gd name="connsiteY64" fmla="*/ 1308918 h 1516602"/>
                  <a:gd name="connsiteX65" fmla="*/ 347274 w 1034979"/>
                  <a:gd name="connsiteY65" fmla="*/ 1314633 h 1516602"/>
                  <a:gd name="connsiteX66" fmla="*/ 330129 w 1034979"/>
                  <a:gd name="connsiteY66" fmla="*/ 1381308 h 1516602"/>
                  <a:gd name="connsiteX67" fmla="*/ 328224 w 1034979"/>
                  <a:gd name="connsiteY67" fmla="*/ 1432743 h 1516602"/>
                  <a:gd name="connsiteX68" fmla="*/ 330129 w 1034979"/>
                  <a:gd name="connsiteY68" fmla="*/ 1457508 h 1516602"/>
                  <a:gd name="connsiteX69" fmla="*/ 332034 w 1034979"/>
                  <a:gd name="connsiteY69" fmla="*/ 1463223 h 1516602"/>
                  <a:gd name="connsiteX70" fmla="*/ 335844 w 1034979"/>
                  <a:gd name="connsiteY70" fmla="*/ 1467033 h 1516602"/>
                  <a:gd name="connsiteX71" fmla="*/ 364419 w 1034979"/>
                  <a:gd name="connsiteY71" fmla="*/ 1512753 h 1516602"/>
                  <a:gd name="connsiteX72" fmla="*/ 387279 w 1034979"/>
                  <a:gd name="connsiteY72" fmla="*/ 1514658 h 1516602"/>
                  <a:gd name="connsiteX73" fmla="*/ 392994 w 1034979"/>
                  <a:gd name="connsiteY73" fmla="*/ 1508943 h 1516602"/>
                  <a:gd name="connsiteX74" fmla="*/ 394899 w 1034979"/>
                  <a:gd name="connsiteY74" fmla="*/ 1497513 h 1516602"/>
                  <a:gd name="connsiteX75" fmla="*/ 396804 w 1034979"/>
                  <a:gd name="connsiteY75" fmla="*/ 1491798 h 1516602"/>
                  <a:gd name="connsiteX76" fmla="*/ 398709 w 1034979"/>
                  <a:gd name="connsiteY76" fmla="*/ 1474653 h 1516602"/>
                  <a:gd name="connsiteX77" fmla="*/ 400614 w 1034979"/>
                  <a:gd name="connsiteY77" fmla="*/ 1461318 h 1516602"/>
                  <a:gd name="connsiteX78" fmla="*/ 404424 w 1034979"/>
                  <a:gd name="connsiteY78" fmla="*/ 1404168 h 1516602"/>
                  <a:gd name="connsiteX79" fmla="*/ 410139 w 1034979"/>
                  <a:gd name="connsiteY79" fmla="*/ 1392738 h 1516602"/>
                  <a:gd name="connsiteX80" fmla="*/ 413949 w 1034979"/>
                  <a:gd name="connsiteY80" fmla="*/ 1379403 h 1516602"/>
                  <a:gd name="connsiteX81" fmla="*/ 415854 w 1034979"/>
                  <a:gd name="connsiteY81" fmla="*/ 1373688 h 1516602"/>
                  <a:gd name="connsiteX82" fmla="*/ 417759 w 1034979"/>
                  <a:gd name="connsiteY82" fmla="*/ 1360353 h 1516602"/>
                  <a:gd name="connsiteX83" fmla="*/ 421569 w 1034979"/>
                  <a:gd name="connsiteY83" fmla="*/ 1348923 h 1516602"/>
                  <a:gd name="connsiteX84" fmla="*/ 427284 w 1034979"/>
                  <a:gd name="connsiteY84" fmla="*/ 1335588 h 1516602"/>
                  <a:gd name="connsiteX85" fmla="*/ 467289 w 1034979"/>
                  <a:gd name="connsiteY85" fmla="*/ 1265103 h 1516602"/>
                  <a:gd name="connsiteX86" fmla="*/ 528455 w 1034979"/>
                  <a:gd name="connsiteY86" fmla="*/ 1252334 h 1516602"/>
                  <a:gd name="connsiteX87" fmla="*/ 573969 w 1034979"/>
                  <a:gd name="connsiteY87" fmla="*/ 1236528 h 1516602"/>
                  <a:gd name="connsiteX88" fmla="*/ 585399 w 1034979"/>
                  <a:gd name="connsiteY88" fmla="*/ 1232718 h 1516602"/>
                  <a:gd name="connsiteX89" fmla="*/ 720654 w 1034979"/>
                  <a:gd name="connsiteY89" fmla="*/ 1316538 h 1516602"/>
                  <a:gd name="connsiteX90" fmla="*/ 733989 w 1034979"/>
                  <a:gd name="connsiteY90" fmla="*/ 1326063 h 1516602"/>
                  <a:gd name="connsiteX91" fmla="*/ 743514 w 1034979"/>
                  <a:gd name="connsiteY91" fmla="*/ 1327968 h 1516602"/>
                  <a:gd name="connsiteX92" fmla="*/ 749229 w 1034979"/>
                  <a:gd name="connsiteY92" fmla="*/ 1329873 h 1516602"/>
                  <a:gd name="connsiteX93" fmla="*/ 762564 w 1034979"/>
                  <a:gd name="connsiteY93" fmla="*/ 1335588 h 1516602"/>
                  <a:gd name="connsiteX94" fmla="*/ 777804 w 1034979"/>
                  <a:gd name="connsiteY94" fmla="*/ 1333683 h 1516602"/>
                  <a:gd name="connsiteX95" fmla="*/ 789234 w 1034979"/>
                  <a:gd name="connsiteY95" fmla="*/ 1327968 h 1516602"/>
                  <a:gd name="connsiteX96" fmla="*/ 794949 w 1034979"/>
                  <a:gd name="connsiteY96" fmla="*/ 1326063 h 1516602"/>
                  <a:gd name="connsiteX97" fmla="*/ 802569 w 1034979"/>
                  <a:gd name="connsiteY97" fmla="*/ 1308918 h 1516602"/>
                  <a:gd name="connsiteX98" fmla="*/ 800664 w 1034979"/>
                  <a:gd name="connsiteY98" fmla="*/ 1284153 h 1516602"/>
                  <a:gd name="connsiteX99" fmla="*/ 798759 w 1034979"/>
                  <a:gd name="connsiteY99" fmla="*/ 1278438 h 1516602"/>
                  <a:gd name="connsiteX100" fmla="*/ 796854 w 1034979"/>
                  <a:gd name="connsiteY100" fmla="*/ 1270818 h 1516602"/>
                  <a:gd name="connsiteX101" fmla="*/ 783519 w 1034979"/>
                  <a:gd name="connsiteY101" fmla="*/ 1253673 h 1516602"/>
                  <a:gd name="connsiteX102" fmla="*/ 773994 w 1034979"/>
                  <a:gd name="connsiteY102" fmla="*/ 1247958 h 1516602"/>
                  <a:gd name="connsiteX103" fmla="*/ 648264 w 1034979"/>
                  <a:gd name="connsiteY103" fmla="*/ 1156518 h 1516602"/>
                  <a:gd name="connsiteX104" fmla="*/ 644454 w 1034979"/>
                  <a:gd name="connsiteY104" fmla="*/ 1139373 h 1516602"/>
                  <a:gd name="connsiteX105" fmla="*/ 646359 w 1034979"/>
                  <a:gd name="connsiteY105" fmla="*/ 1131753 h 1516602"/>
                  <a:gd name="connsiteX106" fmla="*/ 650169 w 1034979"/>
                  <a:gd name="connsiteY106" fmla="*/ 1114608 h 1516602"/>
                  <a:gd name="connsiteX107" fmla="*/ 653979 w 1034979"/>
                  <a:gd name="connsiteY107" fmla="*/ 1108893 h 1516602"/>
                  <a:gd name="connsiteX108" fmla="*/ 655884 w 1034979"/>
                  <a:gd name="connsiteY108" fmla="*/ 1103178 h 1516602"/>
                  <a:gd name="connsiteX109" fmla="*/ 661599 w 1034979"/>
                  <a:gd name="connsiteY109" fmla="*/ 1101273 h 1516602"/>
                  <a:gd name="connsiteX110" fmla="*/ 671124 w 1034979"/>
                  <a:gd name="connsiteY110" fmla="*/ 1089843 h 1516602"/>
                  <a:gd name="connsiteX111" fmla="*/ 724464 w 1034979"/>
                  <a:gd name="connsiteY111" fmla="*/ 1082223 h 1516602"/>
                  <a:gd name="connsiteX112" fmla="*/ 842574 w 1034979"/>
                  <a:gd name="connsiteY112" fmla="*/ 1084128 h 1516602"/>
                  <a:gd name="connsiteX113" fmla="*/ 871149 w 1034979"/>
                  <a:gd name="connsiteY113" fmla="*/ 1086033 h 1516602"/>
                  <a:gd name="connsiteX114" fmla="*/ 899724 w 1034979"/>
                  <a:gd name="connsiteY114" fmla="*/ 1091748 h 1516602"/>
                  <a:gd name="connsiteX115" fmla="*/ 922584 w 1034979"/>
                  <a:gd name="connsiteY115" fmla="*/ 1095558 h 1516602"/>
                  <a:gd name="connsiteX116" fmla="*/ 951159 w 1034979"/>
                  <a:gd name="connsiteY116" fmla="*/ 1101273 h 1516602"/>
                  <a:gd name="connsiteX117" fmla="*/ 956874 w 1034979"/>
                  <a:gd name="connsiteY117" fmla="*/ 1101273 h 1516602"/>
                  <a:gd name="connsiteX118" fmla="*/ 1002594 w 1034979"/>
                  <a:gd name="connsiteY118" fmla="*/ 1099368 h 1516602"/>
                  <a:gd name="connsiteX119" fmla="*/ 1031169 w 1034979"/>
                  <a:gd name="connsiteY119" fmla="*/ 1091748 h 1516602"/>
                  <a:gd name="connsiteX120" fmla="*/ 1034979 w 1034979"/>
                  <a:gd name="connsiteY120" fmla="*/ 1086033 h 1516602"/>
                  <a:gd name="connsiteX121" fmla="*/ 1033074 w 1034979"/>
                  <a:gd name="connsiteY121" fmla="*/ 1066983 h 1516602"/>
                  <a:gd name="connsiteX122" fmla="*/ 1027359 w 1034979"/>
                  <a:gd name="connsiteY122" fmla="*/ 1063173 h 1516602"/>
                  <a:gd name="connsiteX123" fmla="*/ 1012119 w 1034979"/>
                  <a:gd name="connsiteY123" fmla="*/ 1061268 h 1516602"/>
                  <a:gd name="connsiteX124" fmla="*/ 1006404 w 1034979"/>
                  <a:gd name="connsiteY124" fmla="*/ 1059363 h 1516602"/>
                  <a:gd name="connsiteX125" fmla="*/ 998784 w 1034979"/>
                  <a:gd name="connsiteY125" fmla="*/ 1057458 h 1516602"/>
                  <a:gd name="connsiteX126" fmla="*/ 987354 w 1034979"/>
                  <a:gd name="connsiteY126" fmla="*/ 1049838 h 1516602"/>
                  <a:gd name="connsiteX127" fmla="*/ 975924 w 1034979"/>
                  <a:gd name="connsiteY127" fmla="*/ 1046028 h 1516602"/>
                  <a:gd name="connsiteX128" fmla="*/ 970209 w 1034979"/>
                  <a:gd name="connsiteY128" fmla="*/ 1044123 h 1516602"/>
                  <a:gd name="connsiteX129" fmla="*/ 962589 w 1034979"/>
                  <a:gd name="connsiteY129" fmla="*/ 1042218 h 1516602"/>
                  <a:gd name="connsiteX130" fmla="*/ 956874 w 1034979"/>
                  <a:gd name="connsiteY130" fmla="*/ 1040313 h 1516602"/>
                  <a:gd name="connsiteX131" fmla="*/ 935919 w 1034979"/>
                  <a:gd name="connsiteY131" fmla="*/ 1034598 h 1516602"/>
                  <a:gd name="connsiteX132" fmla="*/ 825429 w 1034979"/>
                  <a:gd name="connsiteY132" fmla="*/ 1034598 h 1516602"/>
                  <a:gd name="connsiteX133" fmla="*/ 730179 w 1034979"/>
                  <a:gd name="connsiteY133" fmla="*/ 1038408 h 1516602"/>
                  <a:gd name="connsiteX134" fmla="*/ 669219 w 1034979"/>
                  <a:gd name="connsiteY134" fmla="*/ 1046028 h 1516602"/>
                  <a:gd name="connsiteX135" fmla="*/ 646359 w 1034979"/>
                  <a:gd name="connsiteY135" fmla="*/ 1049838 h 1516602"/>
                  <a:gd name="connsiteX136" fmla="*/ 642549 w 1034979"/>
                  <a:gd name="connsiteY136" fmla="*/ 1038408 h 1516602"/>
                  <a:gd name="connsiteX137" fmla="*/ 640644 w 1034979"/>
                  <a:gd name="connsiteY137" fmla="*/ 1032693 h 1516602"/>
                  <a:gd name="connsiteX138" fmla="*/ 642549 w 1034979"/>
                  <a:gd name="connsiteY138" fmla="*/ 1015548 h 1516602"/>
                  <a:gd name="connsiteX139" fmla="*/ 644454 w 1034979"/>
                  <a:gd name="connsiteY139" fmla="*/ 1009833 h 1516602"/>
                  <a:gd name="connsiteX140" fmla="*/ 661599 w 1034979"/>
                  <a:gd name="connsiteY140" fmla="*/ 1000308 h 1516602"/>
                  <a:gd name="connsiteX141" fmla="*/ 673029 w 1034979"/>
                  <a:gd name="connsiteY141" fmla="*/ 992688 h 1516602"/>
                  <a:gd name="connsiteX142" fmla="*/ 674934 w 1034979"/>
                  <a:gd name="connsiteY142" fmla="*/ 986973 h 1516602"/>
                  <a:gd name="connsiteX143" fmla="*/ 680649 w 1034979"/>
                  <a:gd name="connsiteY143" fmla="*/ 985068 h 1516602"/>
                  <a:gd name="connsiteX144" fmla="*/ 686364 w 1034979"/>
                  <a:gd name="connsiteY144" fmla="*/ 981258 h 1516602"/>
                  <a:gd name="connsiteX145" fmla="*/ 695889 w 1034979"/>
                  <a:gd name="connsiteY145" fmla="*/ 971733 h 1516602"/>
                  <a:gd name="connsiteX146" fmla="*/ 705414 w 1034979"/>
                  <a:gd name="connsiteY146" fmla="*/ 960303 h 1516602"/>
                  <a:gd name="connsiteX147" fmla="*/ 716844 w 1034979"/>
                  <a:gd name="connsiteY147" fmla="*/ 952683 h 1516602"/>
                  <a:gd name="connsiteX148" fmla="*/ 732084 w 1034979"/>
                  <a:gd name="connsiteY148" fmla="*/ 939348 h 1516602"/>
                  <a:gd name="connsiteX149" fmla="*/ 741609 w 1034979"/>
                  <a:gd name="connsiteY149" fmla="*/ 927918 h 1516602"/>
                  <a:gd name="connsiteX150" fmla="*/ 753039 w 1034979"/>
                  <a:gd name="connsiteY150" fmla="*/ 918393 h 1516602"/>
                  <a:gd name="connsiteX151" fmla="*/ 758754 w 1034979"/>
                  <a:gd name="connsiteY151" fmla="*/ 906963 h 1516602"/>
                  <a:gd name="connsiteX152" fmla="*/ 760659 w 1034979"/>
                  <a:gd name="connsiteY152" fmla="*/ 901248 h 1516602"/>
                  <a:gd name="connsiteX153" fmla="*/ 766374 w 1034979"/>
                  <a:gd name="connsiteY153" fmla="*/ 889818 h 1516602"/>
                  <a:gd name="connsiteX154" fmla="*/ 764469 w 1034979"/>
                  <a:gd name="connsiteY154" fmla="*/ 874578 h 1516602"/>
                  <a:gd name="connsiteX155" fmla="*/ 758754 w 1034979"/>
                  <a:gd name="connsiteY155" fmla="*/ 872673 h 1516602"/>
                  <a:gd name="connsiteX156" fmla="*/ 737799 w 1034979"/>
                  <a:gd name="connsiteY156" fmla="*/ 874578 h 1516602"/>
                  <a:gd name="connsiteX157" fmla="*/ 732084 w 1034979"/>
                  <a:gd name="connsiteY157" fmla="*/ 878388 h 1516602"/>
                  <a:gd name="connsiteX158" fmla="*/ 699699 w 1034979"/>
                  <a:gd name="connsiteY158" fmla="*/ 899343 h 1516602"/>
                  <a:gd name="connsiteX159" fmla="*/ 595181 w 1034979"/>
                  <a:gd name="connsiteY159" fmla="*/ 957831 h 1516602"/>
                  <a:gd name="connsiteX160" fmla="*/ 507294 w 1034979"/>
                  <a:gd name="connsiteY160" fmla="*/ 847908 h 1516602"/>
                  <a:gd name="connsiteX161" fmla="*/ 503484 w 1034979"/>
                  <a:gd name="connsiteY161" fmla="*/ 358323 h 1516602"/>
                  <a:gd name="connsiteX162" fmla="*/ 499674 w 1034979"/>
                  <a:gd name="connsiteY162" fmla="*/ 66858 h 1516602"/>
                  <a:gd name="connsiteX163" fmla="*/ 490149 w 1034979"/>
                  <a:gd name="connsiteY163" fmla="*/ 40188 h 1516602"/>
                  <a:gd name="connsiteX164" fmla="*/ 488244 w 1034979"/>
                  <a:gd name="connsiteY164" fmla="*/ 34473 h 1516602"/>
                  <a:gd name="connsiteX165" fmla="*/ 484434 w 1034979"/>
                  <a:gd name="connsiteY165" fmla="*/ 28758 h 1516602"/>
                  <a:gd name="connsiteX166" fmla="*/ 478719 w 1034979"/>
                  <a:gd name="connsiteY166" fmla="*/ 17328 h 1516602"/>
                  <a:gd name="connsiteX167" fmla="*/ 473004 w 1034979"/>
                  <a:gd name="connsiteY167" fmla="*/ 13518 h 1516602"/>
                  <a:gd name="connsiteX168" fmla="*/ 469194 w 1034979"/>
                  <a:gd name="connsiteY168" fmla="*/ 7803 h 1516602"/>
                  <a:gd name="connsiteX169" fmla="*/ 429189 w 1034979"/>
                  <a:gd name="connsiteY169" fmla="*/ 11613 h 1516602"/>
                  <a:gd name="connsiteX170" fmla="*/ 425379 w 1034979"/>
                  <a:gd name="connsiteY170" fmla="*/ 78288 h 1516602"/>
                  <a:gd name="connsiteX171" fmla="*/ 425379 w 1034979"/>
                  <a:gd name="connsiteY171" fmla="*/ 84003 h 1516602"/>
                  <a:gd name="connsiteX172" fmla="*/ 429189 w 1034979"/>
                  <a:gd name="connsiteY172" fmla="*/ 238308 h 1516602"/>
                  <a:gd name="connsiteX173" fmla="*/ 440619 w 1034979"/>
                  <a:gd name="connsiteY173" fmla="*/ 421188 h 1516602"/>
                  <a:gd name="connsiteX174" fmla="*/ 435265 w 1034979"/>
                  <a:gd name="connsiteY174" fmla="*/ 718368 h 1516602"/>
                  <a:gd name="connsiteX175" fmla="*/ 435059 w 1034979"/>
                  <a:gd name="connsiteY175" fmla="*/ 799046 h 1516602"/>
                  <a:gd name="connsiteX176" fmla="*/ 430322 w 1034979"/>
                  <a:gd name="connsiteY176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206304 w 1034979"/>
                  <a:gd name="connsiteY12" fmla="*/ 945063 h 1516602"/>
                  <a:gd name="connsiteX13" fmla="*/ 194874 w 1034979"/>
                  <a:gd name="connsiteY13" fmla="*/ 941253 h 1516602"/>
                  <a:gd name="connsiteX14" fmla="*/ 181539 w 1034979"/>
                  <a:gd name="connsiteY14" fmla="*/ 937443 h 1516602"/>
                  <a:gd name="connsiteX15" fmla="*/ 116769 w 1034979"/>
                  <a:gd name="connsiteY15" fmla="*/ 903153 h 1516602"/>
                  <a:gd name="connsiteX16" fmla="*/ 59619 w 1034979"/>
                  <a:gd name="connsiteY16" fmla="*/ 874578 h 1516602"/>
                  <a:gd name="connsiteX17" fmla="*/ 46284 w 1034979"/>
                  <a:gd name="connsiteY17" fmla="*/ 895533 h 1516602"/>
                  <a:gd name="connsiteX18" fmla="*/ 50094 w 1034979"/>
                  <a:gd name="connsiteY18" fmla="*/ 933633 h 1516602"/>
                  <a:gd name="connsiteX19" fmla="*/ 53904 w 1034979"/>
                  <a:gd name="connsiteY19" fmla="*/ 939348 h 1516602"/>
                  <a:gd name="connsiteX20" fmla="*/ 59619 w 1034979"/>
                  <a:gd name="connsiteY20" fmla="*/ 943158 h 1516602"/>
                  <a:gd name="connsiteX21" fmla="*/ 63429 w 1034979"/>
                  <a:gd name="connsiteY21" fmla="*/ 948873 h 1516602"/>
                  <a:gd name="connsiteX22" fmla="*/ 80574 w 1034979"/>
                  <a:gd name="connsiteY22" fmla="*/ 958398 h 1516602"/>
                  <a:gd name="connsiteX23" fmla="*/ 166299 w 1034979"/>
                  <a:gd name="connsiteY23" fmla="*/ 979353 h 1516602"/>
                  <a:gd name="connsiteX24" fmla="*/ 191064 w 1034979"/>
                  <a:gd name="connsiteY24" fmla="*/ 985068 h 1516602"/>
                  <a:gd name="connsiteX25" fmla="*/ 208209 w 1034979"/>
                  <a:gd name="connsiteY25" fmla="*/ 990783 h 1516602"/>
                  <a:gd name="connsiteX26" fmla="*/ 213924 w 1034979"/>
                  <a:gd name="connsiteY26" fmla="*/ 992688 h 1516602"/>
                  <a:gd name="connsiteX27" fmla="*/ 229164 w 1034979"/>
                  <a:gd name="connsiteY27" fmla="*/ 996498 h 1516602"/>
                  <a:gd name="connsiteX28" fmla="*/ 248214 w 1034979"/>
                  <a:gd name="connsiteY28" fmla="*/ 1002213 h 1516602"/>
                  <a:gd name="connsiteX29" fmla="*/ 253929 w 1034979"/>
                  <a:gd name="connsiteY29" fmla="*/ 1006023 h 1516602"/>
                  <a:gd name="connsiteX30" fmla="*/ 267264 w 1034979"/>
                  <a:gd name="connsiteY30" fmla="*/ 1021263 h 1516602"/>
                  <a:gd name="connsiteX31" fmla="*/ 272979 w 1034979"/>
                  <a:gd name="connsiteY31" fmla="*/ 1040313 h 1516602"/>
                  <a:gd name="connsiteX32" fmla="*/ 274884 w 1034979"/>
                  <a:gd name="connsiteY32" fmla="*/ 1046028 h 1516602"/>
                  <a:gd name="connsiteX33" fmla="*/ 276789 w 1034979"/>
                  <a:gd name="connsiteY33" fmla="*/ 1051743 h 1516602"/>
                  <a:gd name="connsiteX34" fmla="*/ 278694 w 1034979"/>
                  <a:gd name="connsiteY34" fmla="*/ 1076508 h 1516602"/>
                  <a:gd name="connsiteX35" fmla="*/ 280599 w 1034979"/>
                  <a:gd name="connsiteY35" fmla="*/ 1082223 h 1516602"/>
                  <a:gd name="connsiteX36" fmla="*/ 278694 w 1034979"/>
                  <a:gd name="connsiteY36" fmla="*/ 1101273 h 1516602"/>
                  <a:gd name="connsiteX37" fmla="*/ 276789 w 1034979"/>
                  <a:gd name="connsiteY37" fmla="*/ 1110798 h 1516602"/>
                  <a:gd name="connsiteX38" fmla="*/ 263454 w 1034979"/>
                  <a:gd name="connsiteY38" fmla="*/ 1124133 h 1516602"/>
                  <a:gd name="connsiteX39" fmla="*/ 252024 w 1034979"/>
                  <a:gd name="connsiteY39" fmla="*/ 1131753 h 1516602"/>
                  <a:gd name="connsiteX40" fmla="*/ 240594 w 1034979"/>
                  <a:gd name="connsiteY40" fmla="*/ 1135563 h 1516602"/>
                  <a:gd name="connsiteX41" fmla="*/ 27234 w 1034979"/>
                  <a:gd name="connsiteY41" fmla="*/ 1154613 h 1516602"/>
                  <a:gd name="connsiteX42" fmla="*/ 15804 w 1034979"/>
                  <a:gd name="connsiteY42" fmla="*/ 1160328 h 1516602"/>
                  <a:gd name="connsiteX43" fmla="*/ 6279 w 1034979"/>
                  <a:gd name="connsiteY43" fmla="*/ 1169853 h 1516602"/>
                  <a:gd name="connsiteX44" fmla="*/ 4374 w 1034979"/>
                  <a:gd name="connsiteY44" fmla="*/ 1175568 h 1516602"/>
                  <a:gd name="connsiteX45" fmla="*/ 564 w 1034979"/>
                  <a:gd name="connsiteY45" fmla="*/ 1181283 h 1516602"/>
                  <a:gd name="connsiteX46" fmla="*/ 6279 w 1034979"/>
                  <a:gd name="connsiteY46" fmla="*/ 1213668 h 1516602"/>
                  <a:gd name="connsiteX47" fmla="*/ 11994 w 1034979"/>
                  <a:gd name="connsiteY47" fmla="*/ 1217478 h 1516602"/>
                  <a:gd name="connsiteX48" fmla="*/ 17709 w 1034979"/>
                  <a:gd name="connsiteY48" fmla="*/ 1219383 h 1516602"/>
                  <a:gd name="connsiteX49" fmla="*/ 145344 w 1034979"/>
                  <a:gd name="connsiteY49" fmla="*/ 1217478 h 1516602"/>
                  <a:gd name="connsiteX50" fmla="*/ 239202 w 1034979"/>
                  <a:gd name="connsiteY50" fmla="*/ 1214801 h 1516602"/>
                  <a:gd name="connsiteX51" fmla="*/ 318699 w 1034979"/>
                  <a:gd name="connsiteY51" fmla="*/ 1217478 h 1516602"/>
                  <a:gd name="connsiteX52" fmla="*/ 330129 w 1034979"/>
                  <a:gd name="connsiteY52" fmla="*/ 1223193 h 1516602"/>
                  <a:gd name="connsiteX53" fmla="*/ 333939 w 1034979"/>
                  <a:gd name="connsiteY53" fmla="*/ 1228908 h 1516602"/>
                  <a:gd name="connsiteX54" fmla="*/ 339654 w 1034979"/>
                  <a:gd name="connsiteY54" fmla="*/ 1230813 h 1516602"/>
                  <a:gd name="connsiteX55" fmla="*/ 351084 w 1034979"/>
                  <a:gd name="connsiteY55" fmla="*/ 1238433 h 1516602"/>
                  <a:gd name="connsiteX56" fmla="*/ 356799 w 1034979"/>
                  <a:gd name="connsiteY56" fmla="*/ 1242243 h 1516602"/>
                  <a:gd name="connsiteX57" fmla="*/ 360609 w 1034979"/>
                  <a:gd name="connsiteY57" fmla="*/ 1247958 h 1516602"/>
                  <a:gd name="connsiteX58" fmla="*/ 366324 w 1034979"/>
                  <a:gd name="connsiteY58" fmla="*/ 1259388 h 1516602"/>
                  <a:gd name="connsiteX59" fmla="*/ 362514 w 1034979"/>
                  <a:gd name="connsiteY59" fmla="*/ 1286058 h 1516602"/>
                  <a:gd name="connsiteX60" fmla="*/ 358704 w 1034979"/>
                  <a:gd name="connsiteY60" fmla="*/ 1291773 h 1516602"/>
                  <a:gd name="connsiteX61" fmla="*/ 356799 w 1034979"/>
                  <a:gd name="connsiteY61" fmla="*/ 1297488 h 1516602"/>
                  <a:gd name="connsiteX62" fmla="*/ 352989 w 1034979"/>
                  <a:gd name="connsiteY62" fmla="*/ 1303203 h 1516602"/>
                  <a:gd name="connsiteX63" fmla="*/ 351084 w 1034979"/>
                  <a:gd name="connsiteY63" fmla="*/ 1308918 h 1516602"/>
                  <a:gd name="connsiteX64" fmla="*/ 347274 w 1034979"/>
                  <a:gd name="connsiteY64" fmla="*/ 1314633 h 1516602"/>
                  <a:gd name="connsiteX65" fmla="*/ 330129 w 1034979"/>
                  <a:gd name="connsiteY65" fmla="*/ 1381308 h 1516602"/>
                  <a:gd name="connsiteX66" fmla="*/ 328224 w 1034979"/>
                  <a:gd name="connsiteY66" fmla="*/ 1432743 h 1516602"/>
                  <a:gd name="connsiteX67" fmla="*/ 330129 w 1034979"/>
                  <a:gd name="connsiteY67" fmla="*/ 1457508 h 1516602"/>
                  <a:gd name="connsiteX68" fmla="*/ 332034 w 1034979"/>
                  <a:gd name="connsiteY68" fmla="*/ 1463223 h 1516602"/>
                  <a:gd name="connsiteX69" fmla="*/ 335844 w 1034979"/>
                  <a:gd name="connsiteY69" fmla="*/ 1467033 h 1516602"/>
                  <a:gd name="connsiteX70" fmla="*/ 364419 w 1034979"/>
                  <a:gd name="connsiteY70" fmla="*/ 1512753 h 1516602"/>
                  <a:gd name="connsiteX71" fmla="*/ 387279 w 1034979"/>
                  <a:gd name="connsiteY71" fmla="*/ 1514658 h 1516602"/>
                  <a:gd name="connsiteX72" fmla="*/ 392994 w 1034979"/>
                  <a:gd name="connsiteY72" fmla="*/ 1508943 h 1516602"/>
                  <a:gd name="connsiteX73" fmla="*/ 394899 w 1034979"/>
                  <a:gd name="connsiteY73" fmla="*/ 1497513 h 1516602"/>
                  <a:gd name="connsiteX74" fmla="*/ 396804 w 1034979"/>
                  <a:gd name="connsiteY74" fmla="*/ 1491798 h 1516602"/>
                  <a:gd name="connsiteX75" fmla="*/ 398709 w 1034979"/>
                  <a:gd name="connsiteY75" fmla="*/ 1474653 h 1516602"/>
                  <a:gd name="connsiteX76" fmla="*/ 400614 w 1034979"/>
                  <a:gd name="connsiteY76" fmla="*/ 1461318 h 1516602"/>
                  <a:gd name="connsiteX77" fmla="*/ 404424 w 1034979"/>
                  <a:gd name="connsiteY77" fmla="*/ 1404168 h 1516602"/>
                  <a:gd name="connsiteX78" fmla="*/ 410139 w 1034979"/>
                  <a:gd name="connsiteY78" fmla="*/ 1392738 h 1516602"/>
                  <a:gd name="connsiteX79" fmla="*/ 413949 w 1034979"/>
                  <a:gd name="connsiteY79" fmla="*/ 1379403 h 1516602"/>
                  <a:gd name="connsiteX80" fmla="*/ 415854 w 1034979"/>
                  <a:gd name="connsiteY80" fmla="*/ 1373688 h 1516602"/>
                  <a:gd name="connsiteX81" fmla="*/ 417759 w 1034979"/>
                  <a:gd name="connsiteY81" fmla="*/ 1360353 h 1516602"/>
                  <a:gd name="connsiteX82" fmla="*/ 421569 w 1034979"/>
                  <a:gd name="connsiteY82" fmla="*/ 1348923 h 1516602"/>
                  <a:gd name="connsiteX83" fmla="*/ 427284 w 1034979"/>
                  <a:gd name="connsiteY83" fmla="*/ 1335588 h 1516602"/>
                  <a:gd name="connsiteX84" fmla="*/ 467289 w 1034979"/>
                  <a:gd name="connsiteY84" fmla="*/ 1265103 h 1516602"/>
                  <a:gd name="connsiteX85" fmla="*/ 528455 w 1034979"/>
                  <a:gd name="connsiteY85" fmla="*/ 1252334 h 1516602"/>
                  <a:gd name="connsiteX86" fmla="*/ 573969 w 1034979"/>
                  <a:gd name="connsiteY86" fmla="*/ 1236528 h 1516602"/>
                  <a:gd name="connsiteX87" fmla="*/ 585399 w 1034979"/>
                  <a:gd name="connsiteY87" fmla="*/ 1232718 h 1516602"/>
                  <a:gd name="connsiteX88" fmla="*/ 720654 w 1034979"/>
                  <a:gd name="connsiteY88" fmla="*/ 1316538 h 1516602"/>
                  <a:gd name="connsiteX89" fmla="*/ 733989 w 1034979"/>
                  <a:gd name="connsiteY89" fmla="*/ 1326063 h 1516602"/>
                  <a:gd name="connsiteX90" fmla="*/ 743514 w 1034979"/>
                  <a:gd name="connsiteY90" fmla="*/ 1327968 h 1516602"/>
                  <a:gd name="connsiteX91" fmla="*/ 749229 w 1034979"/>
                  <a:gd name="connsiteY91" fmla="*/ 1329873 h 1516602"/>
                  <a:gd name="connsiteX92" fmla="*/ 762564 w 1034979"/>
                  <a:gd name="connsiteY92" fmla="*/ 1335588 h 1516602"/>
                  <a:gd name="connsiteX93" fmla="*/ 777804 w 1034979"/>
                  <a:gd name="connsiteY93" fmla="*/ 1333683 h 1516602"/>
                  <a:gd name="connsiteX94" fmla="*/ 789234 w 1034979"/>
                  <a:gd name="connsiteY94" fmla="*/ 1327968 h 1516602"/>
                  <a:gd name="connsiteX95" fmla="*/ 794949 w 1034979"/>
                  <a:gd name="connsiteY95" fmla="*/ 1326063 h 1516602"/>
                  <a:gd name="connsiteX96" fmla="*/ 802569 w 1034979"/>
                  <a:gd name="connsiteY96" fmla="*/ 1308918 h 1516602"/>
                  <a:gd name="connsiteX97" fmla="*/ 800664 w 1034979"/>
                  <a:gd name="connsiteY97" fmla="*/ 1284153 h 1516602"/>
                  <a:gd name="connsiteX98" fmla="*/ 798759 w 1034979"/>
                  <a:gd name="connsiteY98" fmla="*/ 1278438 h 1516602"/>
                  <a:gd name="connsiteX99" fmla="*/ 796854 w 1034979"/>
                  <a:gd name="connsiteY99" fmla="*/ 1270818 h 1516602"/>
                  <a:gd name="connsiteX100" fmla="*/ 783519 w 1034979"/>
                  <a:gd name="connsiteY100" fmla="*/ 1253673 h 1516602"/>
                  <a:gd name="connsiteX101" fmla="*/ 773994 w 1034979"/>
                  <a:gd name="connsiteY101" fmla="*/ 1247958 h 1516602"/>
                  <a:gd name="connsiteX102" fmla="*/ 648264 w 1034979"/>
                  <a:gd name="connsiteY102" fmla="*/ 1156518 h 1516602"/>
                  <a:gd name="connsiteX103" fmla="*/ 644454 w 1034979"/>
                  <a:gd name="connsiteY103" fmla="*/ 1139373 h 1516602"/>
                  <a:gd name="connsiteX104" fmla="*/ 646359 w 1034979"/>
                  <a:gd name="connsiteY104" fmla="*/ 1131753 h 1516602"/>
                  <a:gd name="connsiteX105" fmla="*/ 650169 w 1034979"/>
                  <a:gd name="connsiteY105" fmla="*/ 1114608 h 1516602"/>
                  <a:gd name="connsiteX106" fmla="*/ 653979 w 1034979"/>
                  <a:gd name="connsiteY106" fmla="*/ 1108893 h 1516602"/>
                  <a:gd name="connsiteX107" fmla="*/ 655884 w 1034979"/>
                  <a:gd name="connsiteY107" fmla="*/ 1103178 h 1516602"/>
                  <a:gd name="connsiteX108" fmla="*/ 661599 w 1034979"/>
                  <a:gd name="connsiteY108" fmla="*/ 1101273 h 1516602"/>
                  <a:gd name="connsiteX109" fmla="*/ 671124 w 1034979"/>
                  <a:gd name="connsiteY109" fmla="*/ 1089843 h 1516602"/>
                  <a:gd name="connsiteX110" fmla="*/ 724464 w 1034979"/>
                  <a:gd name="connsiteY110" fmla="*/ 1082223 h 1516602"/>
                  <a:gd name="connsiteX111" fmla="*/ 842574 w 1034979"/>
                  <a:gd name="connsiteY111" fmla="*/ 1084128 h 1516602"/>
                  <a:gd name="connsiteX112" fmla="*/ 871149 w 1034979"/>
                  <a:gd name="connsiteY112" fmla="*/ 1086033 h 1516602"/>
                  <a:gd name="connsiteX113" fmla="*/ 899724 w 1034979"/>
                  <a:gd name="connsiteY113" fmla="*/ 1091748 h 1516602"/>
                  <a:gd name="connsiteX114" fmla="*/ 922584 w 1034979"/>
                  <a:gd name="connsiteY114" fmla="*/ 1095558 h 1516602"/>
                  <a:gd name="connsiteX115" fmla="*/ 951159 w 1034979"/>
                  <a:gd name="connsiteY115" fmla="*/ 1101273 h 1516602"/>
                  <a:gd name="connsiteX116" fmla="*/ 956874 w 1034979"/>
                  <a:gd name="connsiteY116" fmla="*/ 1101273 h 1516602"/>
                  <a:gd name="connsiteX117" fmla="*/ 1002594 w 1034979"/>
                  <a:gd name="connsiteY117" fmla="*/ 1099368 h 1516602"/>
                  <a:gd name="connsiteX118" fmla="*/ 1031169 w 1034979"/>
                  <a:gd name="connsiteY118" fmla="*/ 1091748 h 1516602"/>
                  <a:gd name="connsiteX119" fmla="*/ 1034979 w 1034979"/>
                  <a:gd name="connsiteY119" fmla="*/ 1086033 h 1516602"/>
                  <a:gd name="connsiteX120" fmla="*/ 1033074 w 1034979"/>
                  <a:gd name="connsiteY120" fmla="*/ 1066983 h 1516602"/>
                  <a:gd name="connsiteX121" fmla="*/ 1027359 w 1034979"/>
                  <a:gd name="connsiteY121" fmla="*/ 1063173 h 1516602"/>
                  <a:gd name="connsiteX122" fmla="*/ 1012119 w 1034979"/>
                  <a:gd name="connsiteY122" fmla="*/ 1061268 h 1516602"/>
                  <a:gd name="connsiteX123" fmla="*/ 1006404 w 1034979"/>
                  <a:gd name="connsiteY123" fmla="*/ 1059363 h 1516602"/>
                  <a:gd name="connsiteX124" fmla="*/ 998784 w 1034979"/>
                  <a:gd name="connsiteY124" fmla="*/ 1057458 h 1516602"/>
                  <a:gd name="connsiteX125" fmla="*/ 987354 w 1034979"/>
                  <a:gd name="connsiteY125" fmla="*/ 1049838 h 1516602"/>
                  <a:gd name="connsiteX126" fmla="*/ 975924 w 1034979"/>
                  <a:gd name="connsiteY126" fmla="*/ 1046028 h 1516602"/>
                  <a:gd name="connsiteX127" fmla="*/ 970209 w 1034979"/>
                  <a:gd name="connsiteY127" fmla="*/ 1044123 h 1516602"/>
                  <a:gd name="connsiteX128" fmla="*/ 962589 w 1034979"/>
                  <a:gd name="connsiteY128" fmla="*/ 1042218 h 1516602"/>
                  <a:gd name="connsiteX129" fmla="*/ 956874 w 1034979"/>
                  <a:gd name="connsiteY129" fmla="*/ 1040313 h 1516602"/>
                  <a:gd name="connsiteX130" fmla="*/ 935919 w 1034979"/>
                  <a:gd name="connsiteY130" fmla="*/ 1034598 h 1516602"/>
                  <a:gd name="connsiteX131" fmla="*/ 825429 w 1034979"/>
                  <a:gd name="connsiteY131" fmla="*/ 1034598 h 1516602"/>
                  <a:gd name="connsiteX132" fmla="*/ 730179 w 1034979"/>
                  <a:gd name="connsiteY132" fmla="*/ 1038408 h 1516602"/>
                  <a:gd name="connsiteX133" fmla="*/ 669219 w 1034979"/>
                  <a:gd name="connsiteY133" fmla="*/ 1046028 h 1516602"/>
                  <a:gd name="connsiteX134" fmla="*/ 646359 w 1034979"/>
                  <a:gd name="connsiteY134" fmla="*/ 1049838 h 1516602"/>
                  <a:gd name="connsiteX135" fmla="*/ 642549 w 1034979"/>
                  <a:gd name="connsiteY135" fmla="*/ 1038408 h 1516602"/>
                  <a:gd name="connsiteX136" fmla="*/ 640644 w 1034979"/>
                  <a:gd name="connsiteY136" fmla="*/ 1032693 h 1516602"/>
                  <a:gd name="connsiteX137" fmla="*/ 642549 w 1034979"/>
                  <a:gd name="connsiteY137" fmla="*/ 1015548 h 1516602"/>
                  <a:gd name="connsiteX138" fmla="*/ 644454 w 1034979"/>
                  <a:gd name="connsiteY138" fmla="*/ 1009833 h 1516602"/>
                  <a:gd name="connsiteX139" fmla="*/ 661599 w 1034979"/>
                  <a:gd name="connsiteY139" fmla="*/ 1000308 h 1516602"/>
                  <a:gd name="connsiteX140" fmla="*/ 673029 w 1034979"/>
                  <a:gd name="connsiteY140" fmla="*/ 992688 h 1516602"/>
                  <a:gd name="connsiteX141" fmla="*/ 674934 w 1034979"/>
                  <a:gd name="connsiteY141" fmla="*/ 986973 h 1516602"/>
                  <a:gd name="connsiteX142" fmla="*/ 680649 w 1034979"/>
                  <a:gd name="connsiteY142" fmla="*/ 985068 h 1516602"/>
                  <a:gd name="connsiteX143" fmla="*/ 686364 w 1034979"/>
                  <a:gd name="connsiteY143" fmla="*/ 981258 h 1516602"/>
                  <a:gd name="connsiteX144" fmla="*/ 695889 w 1034979"/>
                  <a:gd name="connsiteY144" fmla="*/ 971733 h 1516602"/>
                  <a:gd name="connsiteX145" fmla="*/ 705414 w 1034979"/>
                  <a:gd name="connsiteY145" fmla="*/ 960303 h 1516602"/>
                  <a:gd name="connsiteX146" fmla="*/ 716844 w 1034979"/>
                  <a:gd name="connsiteY146" fmla="*/ 952683 h 1516602"/>
                  <a:gd name="connsiteX147" fmla="*/ 732084 w 1034979"/>
                  <a:gd name="connsiteY147" fmla="*/ 939348 h 1516602"/>
                  <a:gd name="connsiteX148" fmla="*/ 741609 w 1034979"/>
                  <a:gd name="connsiteY148" fmla="*/ 927918 h 1516602"/>
                  <a:gd name="connsiteX149" fmla="*/ 753039 w 1034979"/>
                  <a:gd name="connsiteY149" fmla="*/ 918393 h 1516602"/>
                  <a:gd name="connsiteX150" fmla="*/ 758754 w 1034979"/>
                  <a:gd name="connsiteY150" fmla="*/ 906963 h 1516602"/>
                  <a:gd name="connsiteX151" fmla="*/ 760659 w 1034979"/>
                  <a:gd name="connsiteY151" fmla="*/ 901248 h 1516602"/>
                  <a:gd name="connsiteX152" fmla="*/ 766374 w 1034979"/>
                  <a:gd name="connsiteY152" fmla="*/ 889818 h 1516602"/>
                  <a:gd name="connsiteX153" fmla="*/ 764469 w 1034979"/>
                  <a:gd name="connsiteY153" fmla="*/ 874578 h 1516602"/>
                  <a:gd name="connsiteX154" fmla="*/ 758754 w 1034979"/>
                  <a:gd name="connsiteY154" fmla="*/ 872673 h 1516602"/>
                  <a:gd name="connsiteX155" fmla="*/ 737799 w 1034979"/>
                  <a:gd name="connsiteY155" fmla="*/ 874578 h 1516602"/>
                  <a:gd name="connsiteX156" fmla="*/ 732084 w 1034979"/>
                  <a:gd name="connsiteY156" fmla="*/ 878388 h 1516602"/>
                  <a:gd name="connsiteX157" fmla="*/ 699699 w 1034979"/>
                  <a:gd name="connsiteY157" fmla="*/ 899343 h 1516602"/>
                  <a:gd name="connsiteX158" fmla="*/ 595181 w 1034979"/>
                  <a:gd name="connsiteY158" fmla="*/ 957831 h 1516602"/>
                  <a:gd name="connsiteX159" fmla="*/ 507294 w 1034979"/>
                  <a:gd name="connsiteY159" fmla="*/ 847908 h 1516602"/>
                  <a:gd name="connsiteX160" fmla="*/ 503484 w 1034979"/>
                  <a:gd name="connsiteY160" fmla="*/ 358323 h 1516602"/>
                  <a:gd name="connsiteX161" fmla="*/ 499674 w 1034979"/>
                  <a:gd name="connsiteY161" fmla="*/ 66858 h 1516602"/>
                  <a:gd name="connsiteX162" fmla="*/ 490149 w 1034979"/>
                  <a:gd name="connsiteY162" fmla="*/ 40188 h 1516602"/>
                  <a:gd name="connsiteX163" fmla="*/ 488244 w 1034979"/>
                  <a:gd name="connsiteY163" fmla="*/ 34473 h 1516602"/>
                  <a:gd name="connsiteX164" fmla="*/ 484434 w 1034979"/>
                  <a:gd name="connsiteY164" fmla="*/ 28758 h 1516602"/>
                  <a:gd name="connsiteX165" fmla="*/ 478719 w 1034979"/>
                  <a:gd name="connsiteY165" fmla="*/ 17328 h 1516602"/>
                  <a:gd name="connsiteX166" fmla="*/ 473004 w 1034979"/>
                  <a:gd name="connsiteY166" fmla="*/ 13518 h 1516602"/>
                  <a:gd name="connsiteX167" fmla="*/ 469194 w 1034979"/>
                  <a:gd name="connsiteY167" fmla="*/ 7803 h 1516602"/>
                  <a:gd name="connsiteX168" fmla="*/ 429189 w 1034979"/>
                  <a:gd name="connsiteY168" fmla="*/ 11613 h 1516602"/>
                  <a:gd name="connsiteX169" fmla="*/ 425379 w 1034979"/>
                  <a:gd name="connsiteY169" fmla="*/ 78288 h 1516602"/>
                  <a:gd name="connsiteX170" fmla="*/ 425379 w 1034979"/>
                  <a:gd name="connsiteY170" fmla="*/ 84003 h 1516602"/>
                  <a:gd name="connsiteX171" fmla="*/ 429189 w 1034979"/>
                  <a:gd name="connsiteY171" fmla="*/ 238308 h 1516602"/>
                  <a:gd name="connsiteX172" fmla="*/ 440619 w 1034979"/>
                  <a:gd name="connsiteY172" fmla="*/ 421188 h 1516602"/>
                  <a:gd name="connsiteX173" fmla="*/ 435265 w 1034979"/>
                  <a:gd name="connsiteY173" fmla="*/ 718368 h 1516602"/>
                  <a:gd name="connsiteX174" fmla="*/ 435059 w 1034979"/>
                  <a:gd name="connsiteY174" fmla="*/ 799046 h 1516602"/>
                  <a:gd name="connsiteX175" fmla="*/ 430322 w 1034979"/>
                  <a:gd name="connsiteY175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206304 w 1034979"/>
                  <a:gd name="connsiteY12" fmla="*/ 945063 h 1516602"/>
                  <a:gd name="connsiteX13" fmla="*/ 181539 w 1034979"/>
                  <a:gd name="connsiteY13" fmla="*/ 937443 h 1516602"/>
                  <a:gd name="connsiteX14" fmla="*/ 116769 w 1034979"/>
                  <a:gd name="connsiteY14" fmla="*/ 903153 h 1516602"/>
                  <a:gd name="connsiteX15" fmla="*/ 59619 w 1034979"/>
                  <a:gd name="connsiteY15" fmla="*/ 874578 h 1516602"/>
                  <a:gd name="connsiteX16" fmla="*/ 46284 w 1034979"/>
                  <a:gd name="connsiteY16" fmla="*/ 895533 h 1516602"/>
                  <a:gd name="connsiteX17" fmla="*/ 50094 w 1034979"/>
                  <a:gd name="connsiteY17" fmla="*/ 933633 h 1516602"/>
                  <a:gd name="connsiteX18" fmla="*/ 53904 w 1034979"/>
                  <a:gd name="connsiteY18" fmla="*/ 939348 h 1516602"/>
                  <a:gd name="connsiteX19" fmla="*/ 59619 w 1034979"/>
                  <a:gd name="connsiteY19" fmla="*/ 943158 h 1516602"/>
                  <a:gd name="connsiteX20" fmla="*/ 63429 w 1034979"/>
                  <a:gd name="connsiteY20" fmla="*/ 948873 h 1516602"/>
                  <a:gd name="connsiteX21" fmla="*/ 80574 w 1034979"/>
                  <a:gd name="connsiteY21" fmla="*/ 958398 h 1516602"/>
                  <a:gd name="connsiteX22" fmla="*/ 166299 w 1034979"/>
                  <a:gd name="connsiteY22" fmla="*/ 979353 h 1516602"/>
                  <a:gd name="connsiteX23" fmla="*/ 191064 w 1034979"/>
                  <a:gd name="connsiteY23" fmla="*/ 985068 h 1516602"/>
                  <a:gd name="connsiteX24" fmla="*/ 208209 w 1034979"/>
                  <a:gd name="connsiteY24" fmla="*/ 990783 h 1516602"/>
                  <a:gd name="connsiteX25" fmla="*/ 213924 w 1034979"/>
                  <a:gd name="connsiteY25" fmla="*/ 992688 h 1516602"/>
                  <a:gd name="connsiteX26" fmla="*/ 229164 w 1034979"/>
                  <a:gd name="connsiteY26" fmla="*/ 996498 h 1516602"/>
                  <a:gd name="connsiteX27" fmla="*/ 248214 w 1034979"/>
                  <a:gd name="connsiteY27" fmla="*/ 1002213 h 1516602"/>
                  <a:gd name="connsiteX28" fmla="*/ 253929 w 1034979"/>
                  <a:gd name="connsiteY28" fmla="*/ 1006023 h 1516602"/>
                  <a:gd name="connsiteX29" fmla="*/ 267264 w 1034979"/>
                  <a:gd name="connsiteY29" fmla="*/ 1021263 h 1516602"/>
                  <a:gd name="connsiteX30" fmla="*/ 272979 w 1034979"/>
                  <a:gd name="connsiteY30" fmla="*/ 1040313 h 1516602"/>
                  <a:gd name="connsiteX31" fmla="*/ 274884 w 1034979"/>
                  <a:gd name="connsiteY31" fmla="*/ 1046028 h 1516602"/>
                  <a:gd name="connsiteX32" fmla="*/ 276789 w 1034979"/>
                  <a:gd name="connsiteY32" fmla="*/ 1051743 h 1516602"/>
                  <a:gd name="connsiteX33" fmla="*/ 278694 w 1034979"/>
                  <a:gd name="connsiteY33" fmla="*/ 1076508 h 1516602"/>
                  <a:gd name="connsiteX34" fmla="*/ 280599 w 1034979"/>
                  <a:gd name="connsiteY34" fmla="*/ 1082223 h 1516602"/>
                  <a:gd name="connsiteX35" fmla="*/ 278694 w 1034979"/>
                  <a:gd name="connsiteY35" fmla="*/ 1101273 h 1516602"/>
                  <a:gd name="connsiteX36" fmla="*/ 276789 w 1034979"/>
                  <a:gd name="connsiteY36" fmla="*/ 1110798 h 1516602"/>
                  <a:gd name="connsiteX37" fmla="*/ 263454 w 1034979"/>
                  <a:gd name="connsiteY37" fmla="*/ 1124133 h 1516602"/>
                  <a:gd name="connsiteX38" fmla="*/ 252024 w 1034979"/>
                  <a:gd name="connsiteY38" fmla="*/ 1131753 h 1516602"/>
                  <a:gd name="connsiteX39" fmla="*/ 240594 w 1034979"/>
                  <a:gd name="connsiteY39" fmla="*/ 1135563 h 1516602"/>
                  <a:gd name="connsiteX40" fmla="*/ 27234 w 1034979"/>
                  <a:gd name="connsiteY40" fmla="*/ 1154613 h 1516602"/>
                  <a:gd name="connsiteX41" fmla="*/ 15804 w 1034979"/>
                  <a:gd name="connsiteY41" fmla="*/ 1160328 h 1516602"/>
                  <a:gd name="connsiteX42" fmla="*/ 6279 w 1034979"/>
                  <a:gd name="connsiteY42" fmla="*/ 1169853 h 1516602"/>
                  <a:gd name="connsiteX43" fmla="*/ 4374 w 1034979"/>
                  <a:gd name="connsiteY43" fmla="*/ 1175568 h 1516602"/>
                  <a:gd name="connsiteX44" fmla="*/ 564 w 1034979"/>
                  <a:gd name="connsiteY44" fmla="*/ 1181283 h 1516602"/>
                  <a:gd name="connsiteX45" fmla="*/ 6279 w 1034979"/>
                  <a:gd name="connsiteY45" fmla="*/ 1213668 h 1516602"/>
                  <a:gd name="connsiteX46" fmla="*/ 11994 w 1034979"/>
                  <a:gd name="connsiteY46" fmla="*/ 1217478 h 1516602"/>
                  <a:gd name="connsiteX47" fmla="*/ 17709 w 1034979"/>
                  <a:gd name="connsiteY47" fmla="*/ 1219383 h 1516602"/>
                  <a:gd name="connsiteX48" fmla="*/ 145344 w 1034979"/>
                  <a:gd name="connsiteY48" fmla="*/ 1217478 h 1516602"/>
                  <a:gd name="connsiteX49" fmla="*/ 239202 w 1034979"/>
                  <a:gd name="connsiteY49" fmla="*/ 1214801 h 1516602"/>
                  <a:gd name="connsiteX50" fmla="*/ 318699 w 1034979"/>
                  <a:gd name="connsiteY50" fmla="*/ 1217478 h 1516602"/>
                  <a:gd name="connsiteX51" fmla="*/ 330129 w 1034979"/>
                  <a:gd name="connsiteY51" fmla="*/ 1223193 h 1516602"/>
                  <a:gd name="connsiteX52" fmla="*/ 333939 w 1034979"/>
                  <a:gd name="connsiteY52" fmla="*/ 1228908 h 1516602"/>
                  <a:gd name="connsiteX53" fmla="*/ 339654 w 1034979"/>
                  <a:gd name="connsiteY53" fmla="*/ 1230813 h 1516602"/>
                  <a:gd name="connsiteX54" fmla="*/ 351084 w 1034979"/>
                  <a:gd name="connsiteY54" fmla="*/ 1238433 h 1516602"/>
                  <a:gd name="connsiteX55" fmla="*/ 356799 w 1034979"/>
                  <a:gd name="connsiteY55" fmla="*/ 1242243 h 1516602"/>
                  <a:gd name="connsiteX56" fmla="*/ 360609 w 1034979"/>
                  <a:gd name="connsiteY56" fmla="*/ 1247958 h 1516602"/>
                  <a:gd name="connsiteX57" fmla="*/ 366324 w 1034979"/>
                  <a:gd name="connsiteY57" fmla="*/ 1259388 h 1516602"/>
                  <a:gd name="connsiteX58" fmla="*/ 362514 w 1034979"/>
                  <a:gd name="connsiteY58" fmla="*/ 1286058 h 1516602"/>
                  <a:gd name="connsiteX59" fmla="*/ 358704 w 1034979"/>
                  <a:gd name="connsiteY59" fmla="*/ 1291773 h 1516602"/>
                  <a:gd name="connsiteX60" fmla="*/ 356799 w 1034979"/>
                  <a:gd name="connsiteY60" fmla="*/ 1297488 h 1516602"/>
                  <a:gd name="connsiteX61" fmla="*/ 352989 w 1034979"/>
                  <a:gd name="connsiteY61" fmla="*/ 1303203 h 1516602"/>
                  <a:gd name="connsiteX62" fmla="*/ 351084 w 1034979"/>
                  <a:gd name="connsiteY62" fmla="*/ 1308918 h 1516602"/>
                  <a:gd name="connsiteX63" fmla="*/ 347274 w 1034979"/>
                  <a:gd name="connsiteY63" fmla="*/ 1314633 h 1516602"/>
                  <a:gd name="connsiteX64" fmla="*/ 330129 w 1034979"/>
                  <a:gd name="connsiteY64" fmla="*/ 1381308 h 1516602"/>
                  <a:gd name="connsiteX65" fmla="*/ 328224 w 1034979"/>
                  <a:gd name="connsiteY65" fmla="*/ 1432743 h 1516602"/>
                  <a:gd name="connsiteX66" fmla="*/ 330129 w 1034979"/>
                  <a:gd name="connsiteY66" fmla="*/ 1457508 h 1516602"/>
                  <a:gd name="connsiteX67" fmla="*/ 332034 w 1034979"/>
                  <a:gd name="connsiteY67" fmla="*/ 1463223 h 1516602"/>
                  <a:gd name="connsiteX68" fmla="*/ 335844 w 1034979"/>
                  <a:gd name="connsiteY68" fmla="*/ 1467033 h 1516602"/>
                  <a:gd name="connsiteX69" fmla="*/ 364419 w 1034979"/>
                  <a:gd name="connsiteY69" fmla="*/ 1512753 h 1516602"/>
                  <a:gd name="connsiteX70" fmla="*/ 387279 w 1034979"/>
                  <a:gd name="connsiteY70" fmla="*/ 1514658 h 1516602"/>
                  <a:gd name="connsiteX71" fmla="*/ 392994 w 1034979"/>
                  <a:gd name="connsiteY71" fmla="*/ 1508943 h 1516602"/>
                  <a:gd name="connsiteX72" fmla="*/ 394899 w 1034979"/>
                  <a:gd name="connsiteY72" fmla="*/ 1497513 h 1516602"/>
                  <a:gd name="connsiteX73" fmla="*/ 396804 w 1034979"/>
                  <a:gd name="connsiteY73" fmla="*/ 1491798 h 1516602"/>
                  <a:gd name="connsiteX74" fmla="*/ 398709 w 1034979"/>
                  <a:gd name="connsiteY74" fmla="*/ 1474653 h 1516602"/>
                  <a:gd name="connsiteX75" fmla="*/ 400614 w 1034979"/>
                  <a:gd name="connsiteY75" fmla="*/ 1461318 h 1516602"/>
                  <a:gd name="connsiteX76" fmla="*/ 404424 w 1034979"/>
                  <a:gd name="connsiteY76" fmla="*/ 1404168 h 1516602"/>
                  <a:gd name="connsiteX77" fmla="*/ 410139 w 1034979"/>
                  <a:gd name="connsiteY77" fmla="*/ 1392738 h 1516602"/>
                  <a:gd name="connsiteX78" fmla="*/ 413949 w 1034979"/>
                  <a:gd name="connsiteY78" fmla="*/ 1379403 h 1516602"/>
                  <a:gd name="connsiteX79" fmla="*/ 415854 w 1034979"/>
                  <a:gd name="connsiteY79" fmla="*/ 1373688 h 1516602"/>
                  <a:gd name="connsiteX80" fmla="*/ 417759 w 1034979"/>
                  <a:gd name="connsiteY80" fmla="*/ 1360353 h 1516602"/>
                  <a:gd name="connsiteX81" fmla="*/ 421569 w 1034979"/>
                  <a:gd name="connsiteY81" fmla="*/ 1348923 h 1516602"/>
                  <a:gd name="connsiteX82" fmla="*/ 427284 w 1034979"/>
                  <a:gd name="connsiteY82" fmla="*/ 1335588 h 1516602"/>
                  <a:gd name="connsiteX83" fmla="*/ 467289 w 1034979"/>
                  <a:gd name="connsiteY83" fmla="*/ 1265103 h 1516602"/>
                  <a:gd name="connsiteX84" fmla="*/ 528455 w 1034979"/>
                  <a:gd name="connsiteY84" fmla="*/ 1252334 h 1516602"/>
                  <a:gd name="connsiteX85" fmla="*/ 573969 w 1034979"/>
                  <a:gd name="connsiteY85" fmla="*/ 1236528 h 1516602"/>
                  <a:gd name="connsiteX86" fmla="*/ 585399 w 1034979"/>
                  <a:gd name="connsiteY86" fmla="*/ 1232718 h 1516602"/>
                  <a:gd name="connsiteX87" fmla="*/ 720654 w 1034979"/>
                  <a:gd name="connsiteY87" fmla="*/ 1316538 h 1516602"/>
                  <a:gd name="connsiteX88" fmla="*/ 733989 w 1034979"/>
                  <a:gd name="connsiteY88" fmla="*/ 1326063 h 1516602"/>
                  <a:gd name="connsiteX89" fmla="*/ 743514 w 1034979"/>
                  <a:gd name="connsiteY89" fmla="*/ 1327968 h 1516602"/>
                  <a:gd name="connsiteX90" fmla="*/ 749229 w 1034979"/>
                  <a:gd name="connsiteY90" fmla="*/ 1329873 h 1516602"/>
                  <a:gd name="connsiteX91" fmla="*/ 762564 w 1034979"/>
                  <a:gd name="connsiteY91" fmla="*/ 1335588 h 1516602"/>
                  <a:gd name="connsiteX92" fmla="*/ 777804 w 1034979"/>
                  <a:gd name="connsiteY92" fmla="*/ 1333683 h 1516602"/>
                  <a:gd name="connsiteX93" fmla="*/ 789234 w 1034979"/>
                  <a:gd name="connsiteY93" fmla="*/ 1327968 h 1516602"/>
                  <a:gd name="connsiteX94" fmla="*/ 794949 w 1034979"/>
                  <a:gd name="connsiteY94" fmla="*/ 1326063 h 1516602"/>
                  <a:gd name="connsiteX95" fmla="*/ 802569 w 1034979"/>
                  <a:gd name="connsiteY95" fmla="*/ 1308918 h 1516602"/>
                  <a:gd name="connsiteX96" fmla="*/ 800664 w 1034979"/>
                  <a:gd name="connsiteY96" fmla="*/ 1284153 h 1516602"/>
                  <a:gd name="connsiteX97" fmla="*/ 798759 w 1034979"/>
                  <a:gd name="connsiteY97" fmla="*/ 1278438 h 1516602"/>
                  <a:gd name="connsiteX98" fmla="*/ 796854 w 1034979"/>
                  <a:gd name="connsiteY98" fmla="*/ 1270818 h 1516602"/>
                  <a:gd name="connsiteX99" fmla="*/ 783519 w 1034979"/>
                  <a:gd name="connsiteY99" fmla="*/ 1253673 h 1516602"/>
                  <a:gd name="connsiteX100" fmla="*/ 773994 w 1034979"/>
                  <a:gd name="connsiteY100" fmla="*/ 1247958 h 1516602"/>
                  <a:gd name="connsiteX101" fmla="*/ 648264 w 1034979"/>
                  <a:gd name="connsiteY101" fmla="*/ 1156518 h 1516602"/>
                  <a:gd name="connsiteX102" fmla="*/ 644454 w 1034979"/>
                  <a:gd name="connsiteY102" fmla="*/ 1139373 h 1516602"/>
                  <a:gd name="connsiteX103" fmla="*/ 646359 w 1034979"/>
                  <a:gd name="connsiteY103" fmla="*/ 1131753 h 1516602"/>
                  <a:gd name="connsiteX104" fmla="*/ 650169 w 1034979"/>
                  <a:gd name="connsiteY104" fmla="*/ 1114608 h 1516602"/>
                  <a:gd name="connsiteX105" fmla="*/ 653979 w 1034979"/>
                  <a:gd name="connsiteY105" fmla="*/ 1108893 h 1516602"/>
                  <a:gd name="connsiteX106" fmla="*/ 655884 w 1034979"/>
                  <a:gd name="connsiteY106" fmla="*/ 1103178 h 1516602"/>
                  <a:gd name="connsiteX107" fmla="*/ 661599 w 1034979"/>
                  <a:gd name="connsiteY107" fmla="*/ 1101273 h 1516602"/>
                  <a:gd name="connsiteX108" fmla="*/ 671124 w 1034979"/>
                  <a:gd name="connsiteY108" fmla="*/ 1089843 h 1516602"/>
                  <a:gd name="connsiteX109" fmla="*/ 724464 w 1034979"/>
                  <a:gd name="connsiteY109" fmla="*/ 1082223 h 1516602"/>
                  <a:gd name="connsiteX110" fmla="*/ 842574 w 1034979"/>
                  <a:gd name="connsiteY110" fmla="*/ 1084128 h 1516602"/>
                  <a:gd name="connsiteX111" fmla="*/ 871149 w 1034979"/>
                  <a:gd name="connsiteY111" fmla="*/ 1086033 h 1516602"/>
                  <a:gd name="connsiteX112" fmla="*/ 899724 w 1034979"/>
                  <a:gd name="connsiteY112" fmla="*/ 1091748 h 1516602"/>
                  <a:gd name="connsiteX113" fmla="*/ 922584 w 1034979"/>
                  <a:gd name="connsiteY113" fmla="*/ 1095558 h 1516602"/>
                  <a:gd name="connsiteX114" fmla="*/ 951159 w 1034979"/>
                  <a:gd name="connsiteY114" fmla="*/ 1101273 h 1516602"/>
                  <a:gd name="connsiteX115" fmla="*/ 956874 w 1034979"/>
                  <a:gd name="connsiteY115" fmla="*/ 1101273 h 1516602"/>
                  <a:gd name="connsiteX116" fmla="*/ 1002594 w 1034979"/>
                  <a:gd name="connsiteY116" fmla="*/ 1099368 h 1516602"/>
                  <a:gd name="connsiteX117" fmla="*/ 1031169 w 1034979"/>
                  <a:gd name="connsiteY117" fmla="*/ 1091748 h 1516602"/>
                  <a:gd name="connsiteX118" fmla="*/ 1034979 w 1034979"/>
                  <a:gd name="connsiteY118" fmla="*/ 1086033 h 1516602"/>
                  <a:gd name="connsiteX119" fmla="*/ 1033074 w 1034979"/>
                  <a:gd name="connsiteY119" fmla="*/ 1066983 h 1516602"/>
                  <a:gd name="connsiteX120" fmla="*/ 1027359 w 1034979"/>
                  <a:gd name="connsiteY120" fmla="*/ 1063173 h 1516602"/>
                  <a:gd name="connsiteX121" fmla="*/ 1012119 w 1034979"/>
                  <a:gd name="connsiteY121" fmla="*/ 1061268 h 1516602"/>
                  <a:gd name="connsiteX122" fmla="*/ 1006404 w 1034979"/>
                  <a:gd name="connsiteY122" fmla="*/ 1059363 h 1516602"/>
                  <a:gd name="connsiteX123" fmla="*/ 998784 w 1034979"/>
                  <a:gd name="connsiteY123" fmla="*/ 1057458 h 1516602"/>
                  <a:gd name="connsiteX124" fmla="*/ 987354 w 1034979"/>
                  <a:gd name="connsiteY124" fmla="*/ 1049838 h 1516602"/>
                  <a:gd name="connsiteX125" fmla="*/ 975924 w 1034979"/>
                  <a:gd name="connsiteY125" fmla="*/ 1046028 h 1516602"/>
                  <a:gd name="connsiteX126" fmla="*/ 970209 w 1034979"/>
                  <a:gd name="connsiteY126" fmla="*/ 1044123 h 1516602"/>
                  <a:gd name="connsiteX127" fmla="*/ 962589 w 1034979"/>
                  <a:gd name="connsiteY127" fmla="*/ 1042218 h 1516602"/>
                  <a:gd name="connsiteX128" fmla="*/ 956874 w 1034979"/>
                  <a:gd name="connsiteY128" fmla="*/ 1040313 h 1516602"/>
                  <a:gd name="connsiteX129" fmla="*/ 935919 w 1034979"/>
                  <a:gd name="connsiteY129" fmla="*/ 1034598 h 1516602"/>
                  <a:gd name="connsiteX130" fmla="*/ 825429 w 1034979"/>
                  <a:gd name="connsiteY130" fmla="*/ 1034598 h 1516602"/>
                  <a:gd name="connsiteX131" fmla="*/ 730179 w 1034979"/>
                  <a:gd name="connsiteY131" fmla="*/ 1038408 h 1516602"/>
                  <a:gd name="connsiteX132" fmla="*/ 669219 w 1034979"/>
                  <a:gd name="connsiteY132" fmla="*/ 1046028 h 1516602"/>
                  <a:gd name="connsiteX133" fmla="*/ 646359 w 1034979"/>
                  <a:gd name="connsiteY133" fmla="*/ 1049838 h 1516602"/>
                  <a:gd name="connsiteX134" fmla="*/ 642549 w 1034979"/>
                  <a:gd name="connsiteY134" fmla="*/ 1038408 h 1516602"/>
                  <a:gd name="connsiteX135" fmla="*/ 640644 w 1034979"/>
                  <a:gd name="connsiteY135" fmla="*/ 1032693 h 1516602"/>
                  <a:gd name="connsiteX136" fmla="*/ 642549 w 1034979"/>
                  <a:gd name="connsiteY136" fmla="*/ 1015548 h 1516602"/>
                  <a:gd name="connsiteX137" fmla="*/ 644454 w 1034979"/>
                  <a:gd name="connsiteY137" fmla="*/ 1009833 h 1516602"/>
                  <a:gd name="connsiteX138" fmla="*/ 661599 w 1034979"/>
                  <a:gd name="connsiteY138" fmla="*/ 1000308 h 1516602"/>
                  <a:gd name="connsiteX139" fmla="*/ 673029 w 1034979"/>
                  <a:gd name="connsiteY139" fmla="*/ 992688 h 1516602"/>
                  <a:gd name="connsiteX140" fmla="*/ 674934 w 1034979"/>
                  <a:gd name="connsiteY140" fmla="*/ 986973 h 1516602"/>
                  <a:gd name="connsiteX141" fmla="*/ 680649 w 1034979"/>
                  <a:gd name="connsiteY141" fmla="*/ 985068 h 1516602"/>
                  <a:gd name="connsiteX142" fmla="*/ 686364 w 1034979"/>
                  <a:gd name="connsiteY142" fmla="*/ 981258 h 1516602"/>
                  <a:gd name="connsiteX143" fmla="*/ 695889 w 1034979"/>
                  <a:gd name="connsiteY143" fmla="*/ 971733 h 1516602"/>
                  <a:gd name="connsiteX144" fmla="*/ 705414 w 1034979"/>
                  <a:gd name="connsiteY144" fmla="*/ 960303 h 1516602"/>
                  <a:gd name="connsiteX145" fmla="*/ 716844 w 1034979"/>
                  <a:gd name="connsiteY145" fmla="*/ 952683 h 1516602"/>
                  <a:gd name="connsiteX146" fmla="*/ 732084 w 1034979"/>
                  <a:gd name="connsiteY146" fmla="*/ 939348 h 1516602"/>
                  <a:gd name="connsiteX147" fmla="*/ 741609 w 1034979"/>
                  <a:gd name="connsiteY147" fmla="*/ 927918 h 1516602"/>
                  <a:gd name="connsiteX148" fmla="*/ 753039 w 1034979"/>
                  <a:gd name="connsiteY148" fmla="*/ 918393 h 1516602"/>
                  <a:gd name="connsiteX149" fmla="*/ 758754 w 1034979"/>
                  <a:gd name="connsiteY149" fmla="*/ 906963 h 1516602"/>
                  <a:gd name="connsiteX150" fmla="*/ 760659 w 1034979"/>
                  <a:gd name="connsiteY150" fmla="*/ 901248 h 1516602"/>
                  <a:gd name="connsiteX151" fmla="*/ 766374 w 1034979"/>
                  <a:gd name="connsiteY151" fmla="*/ 889818 h 1516602"/>
                  <a:gd name="connsiteX152" fmla="*/ 764469 w 1034979"/>
                  <a:gd name="connsiteY152" fmla="*/ 874578 h 1516602"/>
                  <a:gd name="connsiteX153" fmla="*/ 758754 w 1034979"/>
                  <a:gd name="connsiteY153" fmla="*/ 872673 h 1516602"/>
                  <a:gd name="connsiteX154" fmla="*/ 737799 w 1034979"/>
                  <a:gd name="connsiteY154" fmla="*/ 874578 h 1516602"/>
                  <a:gd name="connsiteX155" fmla="*/ 732084 w 1034979"/>
                  <a:gd name="connsiteY155" fmla="*/ 878388 h 1516602"/>
                  <a:gd name="connsiteX156" fmla="*/ 699699 w 1034979"/>
                  <a:gd name="connsiteY156" fmla="*/ 899343 h 1516602"/>
                  <a:gd name="connsiteX157" fmla="*/ 595181 w 1034979"/>
                  <a:gd name="connsiteY157" fmla="*/ 957831 h 1516602"/>
                  <a:gd name="connsiteX158" fmla="*/ 507294 w 1034979"/>
                  <a:gd name="connsiteY158" fmla="*/ 847908 h 1516602"/>
                  <a:gd name="connsiteX159" fmla="*/ 503484 w 1034979"/>
                  <a:gd name="connsiteY159" fmla="*/ 358323 h 1516602"/>
                  <a:gd name="connsiteX160" fmla="*/ 499674 w 1034979"/>
                  <a:gd name="connsiteY160" fmla="*/ 66858 h 1516602"/>
                  <a:gd name="connsiteX161" fmla="*/ 490149 w 1034979"/>
                  <a:gd name="connsiteY161" fmla="*/ 40188 h 1516602"/>
                  <a:gd name="connsiteX162" fmla="*/ 488244 w 1034979"/>
                  <a:gd name="connsiteY162" fmla="*/ 34473 h 1516602"/>
                  <a:gd name="connsiteX163" fmla="*/ 484434 w 1034979"/>
                  <a:gd name="connsiteY163" fmla="*/ 28758 h 1516602"/>
                  <a:gd name="connsiteX164" fmla="*/ 478719 w 1034979"/>
                  <a:gd name="connsiteY164" fmla="*/ 17328 h 1516602"/>
                  <a:gd name="connsiteX165" fmla="*/ 473004 w 1034979"/>
                  <a:gd name="connsiteY165" fmla="*/ 13518 h 1516602"/>
                  <a:gd name="connsiteX166" fmla="*/ 469194 w 1034979"/>
                  <a:gd name="connsiteY166" fmla="*/ 7803 h 1516602"/>
                  <a:gd name="connsiteX167" fmla="*/ 429189 w 1034979"/>
                  <a:gd name="connsiteY167" fmla="*/ 11613 h 1516602"/>
                  <a:gd name="connsiteX168" fmla="*/ 425379 w 1034979"/>
                  <a:gd name="connsiteY168" fmla="*/ 78288 h 1516602"/>
                  <a:gd name="connsiteX169" fmla="*/ 425379 w 1034979"/>
                  <a:gd name="connsiteY169" fmla="*/ 84003 h 1516602"/>
                  <a:gd name="connsiteX170" fmla="*/ 429189 w 1034979"/>
                  <a:gd name="connsiteY170" fmla="*/ 238308 h 1516602"/>
                  <a:gd name="connsiteX171" fmla="*/ 440619 w 1034979"/>
                  <a:gd name="connsiteY171" fmla="*/ 421188 h 1516602"/>
                  <a:gd name="connsiteX172" fmla="*/ 435265 w 1034979"/>
                  <a:gd name="connsiteY172" fmla="*/ 718368 h 1516602"/>
                  <a:gd name="connsiteX173" fmla="*/ 435059 w 1034979"/>
                  <a:gd name="connsiteY173" fmla="*/ 799046 h 1516602"/>
                  <a:gd name="connsiteX174" fmla="*/ 430322 w 1034979"/>
                  <a:gd name="connsiteY174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213924 w 1034979"/>
                  <a:gd name="connsiteY11" fmla="*/ 946968 h 1516602"/>
                  <a:gd name="connsiteX12" fmla="*/ 181539 w 1034979"/>
                  <a:gd name="connsiteY12" fmla="*/ 937443 h 1516602"/>
                  <a:gd name="connsiteX13" fmla="*/ 116769 w 1034979"/>
                  <a:gd name="connsiteY13" fmla="*/ 903153 h 1516602"/>
                  <a:gd name="connsiteX14" fmla="*/ 59619 w 1034979"/>
                  <a:gd name="connsiteY14" fmla="*/ 874578 h 1516602"/>
                  <a:gd name="connsiteX15" fmla="*/ 46284 w 1034979"/>
                  <a:gd name="connsiteY15" fmla="*/ 895533 h 1516602"/>
                  <a:gd name="connsiteX16" fmla="*/ 50094 w 1034979"/>
                  <a:gd name="connsiteY16" fmla="*/ 933633 h 1516602"/>
                  <a:gd name="connsiteX17" fmla="*/ 53904 w 1034979"/>
                  <a:gd name="connsiteY17" fmla="*/ 939348 h 1516602"/>
                  <a:gd name="connsiteX18" fmla="*/ 59619 w 1034979"/>
                  <a:gd name="connsiteY18" fmla="*/ 943158 h 1516602"/>
                  <a:gd name="connsiteX19" fmla="*/ 63429 w 1034979"/>
                  <a:gd name="connsiteY19" fmla="*/ 948873 h 1516602"/>
                  <a:gd name="connsiteX20" fmla="*/ 80574 w 1034979"/>
                  <a:gd name="connsiteY20" fmla="*/ 958398 h 1516602"/>
                  <a:gd name="connsiteX21" fmla="*/ 166299 w 1034979"/>
                  <a:gd name="connsiteY21" fmla="*/ 979353 h 1516602"/>
                  <a:gd name="connsiteX22" fmla="*/ 191064 w 1034979"/>
                  <a:gd name="connsiteY22" fmla="*/ 985068 h 1516602"/>
                  <a:gd name="connsiteX23" fmla="*/ 208209 w 1034979"/>
                  <a:gd name="connsiteY23" fmla="*/ 990783 h 1516602"/>
                  <a:gd name="connsiteX24" fmla="*/ 213924 w 1034979"/>
                  <a:gd name="connsiteY24" fmla="*/ 992688 h 1516602"/>
                  <a:gd name="connsiteX25" fmla="*/ 229164 w 1034979"/>
                  <a:gd name="connsiteY25" fmla="*/ 996498 h 1516602"/>
                  <a:gd name="connsiteX26" fmla="*/ 248214 w 1034979"/>
                  <a:gd name="connsiteY26" fmla="*/ 1002213 h 1516602"/>
                  <a:gd name="connsiteX27" fmla="*/ 253929 w 1034979"/>
                  <a:gd name="connsiteY27" fmla="*/ 1006023 h 1516602"/>
                  <a:gd name="connsiteX28" fmla="*/ 267264 w 1034979"/>
                  <a:gd name="connsiteY28" fmla="*/ 1021263 h 1516602"/>
                  <a:gd name="connsiteX29" fmla="*/ 272979 w 1034979"/>
                  <a:gd name="connsiteY29" fmla="*/ 1040313 h 1516602"/>
                  <a:gd name="connsiteX30" fmla="*/ 274884 w 1034979"/>
                  <a:gd name="connsiteY30" fmla="*/ 1046028 h 1516602"/>
                  <a:gd name="connsiteX31" fmla="*/ 276789 w 1034979"/>
                  <a:gd name="connsiteY31" fmla="*/ 1051743 h 1516602"/>
                  <a:gd name="connsiteX32" fmla="*/ 278694 w 1034979"/>
                  <a:gd name="connsiteY32" fmla="*/ 1076508 h 1516602"/>
                  <a:gd name="connsiteX33" fmla="*/ 280599 w 1034979"/>
                  <a:gd name="connsiteY33" fmla="*/ 1082223 h 1516602"/>
                  <a:gd name="connsiteX34" fmla="*/ 278694 w 1034979"/>
                  <a:gd name="connsiteY34" fmla="*/ 1101273 h 1516602"/>
                  <a:gd name="connsiteX35" fmla="*/ 276789 w 1034979"/>
                  <a:gd name="connsiteY35" fmla="*/ 1110798 h 1516602"/>
                  <a:gd name="connsiteX36" fmla="*/ 263454 w 1034979"/>
                  <a:gd name="connsiteY36" fmla="*/ 1124133 h 1516602"/>
                  <a:gd name="connsiteX37" fmla="*/ 252024 w 1034979"/>
                  <a:gd name="connsiteY37" fmla="*/ 1131753 h 1516602"/>
                  <a:gd name="connsiteX38" fmla="*/ 240594 w 1034979"/>
                  <a:gd name="connsiteY38" fmla="*/ 1135563 h 1516602"/>
                  <a:gd name="connsiteX39" fmla="*/ 27234 w 1034979"/>
                  <a:gd name="connsiteY39" fmla="*/ 1154613 h 1516602"/>
                  <a:gd name="connsiteX40" fmla="*/ 15804 w 1034979"/>
                  <a:gd name="connsiteY40" fmla="*/ 1160328 h 1516602"/>
                  <a:gd name="connsiteX41" fmla="*/ 6279 w 1034979"/>
                  <a:gd name="connsiteY41" fmla="*/ 1169853 h 1516602"/>
                  <a:gd name="connsiteX42" fmla="*/ 4374 w 1034979"/>
                  <a:gd name="connsiteY42" fmla="*/ 1175568 h 1516602"/>
                  <a:gd name="connsiteX43" fmla="*/ 564 w 1034979"/>
                  <a:gd name="connsiteY43" fmla="*/ 1181283 h 1516602"/>
                  <a:gd name="connsiteX44" fmla="*/ 6279 w 1034979"/>
                  <a:gd name="connsiteY44" fmla="*/ 1213668 h 1516602"/>
                  <a:gd name="connsiteX45" fmla="*/ 11994 w 1034979"/>
                  <a:gd name="connsiteY45" fmla="*/ 1217478 h 1516602"/>
                  <a:gd name="connsiteX46" fmla="*/ 17709 w 1034979"/>
                  <a:gd name="connsiteY46" fmla="*/ 1219383 h 1516602"/>
                  <a:gd name="connsiteX47" fmla="*/ 145344 w 1034979"/>
                  <a:gd name="connsiteY47" fmla="*/ 1217478 h 1516602"/>
                  <a:gd name="connsiteX48" fmla="*/ 239202 w 1034979"/>
                  <a:gd name="connsiteY48" fmla="*/ 1214801 h 1516602"/>
                  <a:gd name="connsiteX49" fmla="*/ 318699 w 1034979"/>
                  <a:gd name="connsiteY49" fmla="*/ 1217478 h 1516602"/>
                  <a:gd name="connsiteX50" fmla="*/ 330129 w 1034979"/>
                  <a:gd name="connsiteY50" fmla="*/ 1223193 h 1516602"/>
                  <a:gd name="connsiteX51" fmla="*/ 333939 w 1034979"/>
                  <a:gd name="connsiteY51" fmla="*/ 1228908 h 1516602"/>
                  <a:gd name="connsiteX52" fmla="*/ 339654 w 1034979"/>
                  <a:gd name="connsiteY52" fmla="*/ 1230813 h 1516602"/>
                  <a:gd name="connsiteX53" fmla="*/ 351084 w 1034979"/>
                  <a:gd name="connsiteY53" fmla="*/ 1238433 h 1516602"/>
                  <a:gd name="connsiteX54" fmla="*/ 356799 w 1034979"/>
                  <a:gd name="connsiteY54" fmla="*/ 1242243 h 1516602"/>
                  <a:gd name="connsiteX55" fmla="*/ 360609 w 1034979"/>
                  <a:gd name="connsiteY55" fmla="*/ 1247958 h 1516602"/>
                  <a:gd name="connsiteX56" fmla="*/ 366324 w 1034979"/>
                  <a:gd name="connsiteY56" fmla="*/ 1259388 h 1516602"/>
                  <a:gd name="connsiteX57" fmla="*/ 362514 w 1034979"/>
                  <a:gd name="connsiteY57" fmla="*/ 1286058 h 1516602"/>
                  <a:gd name="connsiteX58" fmla="*/ 358704 w 1034979"/>
                  <a:gd name="connsiteY58" fmla="*/ 1291773 h 1516602"/>
                  <a:gd name="connsiteX59" fmla="*/ 356799 w 1034979"/>
                  <a:gd name="connsiteY59" fmla="*/ 1297488 h 1516602"/>
                  <a:gd name="connsiteX60" fmla="*/ 352989 w 1034979"/>
                  <a:gd name="connsiteY60" fmla="*/ 1303203 h 1516602"/>
                  <a:gd name="connsiteX61" fmla="*/ 351084 w 1034979"/>
                  <a:gd name="connsiteY61" fmla="*/ 1308918 h 1516602"/>
                  <a:gd name="connsiteX62" fmla="*/ 347274 w 1034979"/>
                  <a:gd name="connsiteY62" fmla="*/ 1314633 h 1516602"/>
                  <a:gd name="connsiteX63" fmla="*/ 330129 w 1034979"/>
                  <a:gd name="connsiteY63" fmla="*/ 1381308 h 1516602"/>
                  <a:gd name="connsiteX64" fmla="*/ 328224 w 1034979"/>
                  <a:gd name="connsiteY64" fmla="*/ 1432743 h 1516602"/>
                  <a:gd name="connsiteX65" fmla="*/ 330129 w 1034979"/>
                  <a:gd name="connsiteY65" fmla="*/ 1457508 h 1516602"/>
                  <a:gd name="connsiteX66" fmla="*/ 332034 w 1034979"/>
                  <a:gd name="connsiteY66" fmla="*/ 1463223 h 1516602"/>
                  <a:gd name="connsiteX67" fmla="*/ 335844 w 1034979"/>
                  <a:gd name="connsiteY67" fmla="*/ 1467033 h 1516602"/>
                  <a:gd name="connsiteX68" fmla="*/ 364419 w 1034979"/>
                  <a:gd name="connsiteY68" fmla="*/ 1512753 h 1516602"/>
                  <a:gd name="connsiteX69" fmla="*/ 387279 w 1034979"/>
                  <a:gd name="connsiteY69" fmla="*/ 1514658 h 1516602"/>
                  <a:gd name="connsiteX70" fmla="*/ 392994 w 1034979"/>
                  <a:gd name="connsiteY70" fmla="*/ 1508943 h 1516602"/>
                  <a:gd name="connsiteX71" fmla="*/ 394899 w 1034979"/>
                  <a:gd name="connsiteY71" fmla="*/ 1497513 h 1516602"/>
                  <a:gd name="connsiteX72" fmla="*/ 396804 w 1034979"/>
                  <a:gd name="connsiteY72" fmla="*/ 1491798 h 1516602"/>
                  <a:gd name="connsiteX73" fmla="*/ 398709 w 1034979"/>
                  <a:gd name="connsiteY73" fmla="*/ 1474653 h 1516602"/>
                  <a:gd name="connsiteX74" fmla="*/ 400614 w 1034979"/>
                  <a:gd name="connsiteY74" fmla="*/ 1461318 h 1516602"/>
                  <a:gd name="connsiteX75" fmla="*/ 404424 w 1034979"/>
                  <a:gd name="connsiteY75" fmla="*/ 1404168 h 1516602"/>
                  <a:gd name="connsiteX76" fmla="*/ 410139 w 1034979"/>
                  <a:gd name="connsiteY76" fmla="*/ 1392738 h 1516602"/>
                  <a:gd name="connsiteX77" fmla="*/ 413949 w 1034979"/>
                  <a:gd name="connsiteY77" fmla="*/ 1379403 h 1516602"/>
                  <a:gd name="connsiteX78" fmla="*/ 415854 w 1034979"/>
                  <a:gd name="connsiteY78" fmla="*/ 1373688 h 1516602"/>
                  <a:gd name="connsiteX79" fmla="*/ 417759 w 1034979"/>
                  <a:gd name="connsiteY79" fmla="*/ 1360353 h 1516602"/>
                  <a:gd name="connsiteX80" fmla="*/ 421569 w 1034979"/>
                  <a:gd name="connsiteY80" fmla="*/ 1348923 h 1516602"/>
                  <a:gd name="connsiteX81" fmla="*/ 427284 w 1034979"/>
                  <a:gd name="connsiteY81" fmla="*/ 1335588 h 1516602"/>
                  <a:gd name="connsiteX82" fmla="*/ 467289 w 1034979"/>
                  <a:gd name="connsiteY82" fmla="*/ 1265103 h 1516602"/>
                  <a:gd name="connsiteX83" fmla="*/ 528455 w 1034979"/>
                  <a:gd name="connsiteY83" fmla="*/ 1252334 h 1516602"/>
                  <a:gd name="connsiteX84" fmla="*/ 573969 w 1034979"/>
                  <a:gd name="connsiteY84" fmla="*/ 1236528 h 1516602"/>
                  <a:gd name="connsiteX85" fmla="*/ 585399 w 1034979"/>
                  <a:gd name="connsiteY85" fmla="*/ 1232718 h 1516602"/>
                  <a:gd name="connsiteX86" fmla="*/ 720654 w 1034979"/>
                  <a:gd name="connsiteY86" fmla="*/ 1316538 h 1516602"/>
                  <a:gd name="connsiteX87" fmla="*/ 733989 w 1034979"/>
                  <a:gd name="connsiteY87" fmla="*/ 1326063 h 1516602"/>
                  <a:gd name="connsiteX88" fmla="*/ 743514 w 1034979"/>
                  <a:gd name="connsiteY88" fmla="*/ 1327968 h 1516602"/>
                  <a:gd name="connsiteX89" fmla="*/ 749229 w 1034979"/>
                  <a:gd name="connsiteY89" fmla="*/ 1329873 h 1516602"/>
                  <a:gd name="connsiteX90" fmla="*/ 762564 w 1034979"/>
                  <a:gd name="connsiteY90" fmla="*/ 1335588 h 1516602"/>
                  <a:gd name="connsiteX91" fmla="*/ 777804 w 1034979"/>
                  <a:gd name="connsiteY91" fmla="*/ 1333683 h 1516602"/>
                  <a:gd name="connsiteX92" fmla="*/ 789234 w 1034979"/>
                  <a:gd name="connsiteY92" fmla="*/ 1327968 h 1516602"/>
                  <a:gd name="connsiteX93" fmla="*/ 794949 w 1034979"/>
                  <a:gd name="connsiteY93" fmla="*/ 1326063 h 1516602"/>
                  <a:gd name="connsiteX94" fmla="*/ 802569 w 1034979"/>
                  <a:gd name="connsiteY94" fmla="*/ 1308918 h 1516602"/>
                  <a:gd name="connsiteX95" fmla="*/ 800664 w 1034979"/>
                  <a:gd name="connsiteY95" fmla="*/ 1284153 h 1516602"/>
                  <a:gd name="connsiteX96" fmla="*/ 798759 w 1034979"/>
                  <a:gd name="connsiteY96" fmla="*/ 1278438 h 1516602"/>
                  <a:gd name="connsiteX97" fmla="*/ 796854 w 1034979"/>
                  <a:gd name="connsiteY97" fmla="*/ 1270818 h 1516602"/>
                  <a:gd name="connsiteX98" fmla="*/ 783519 w 1034979"/>
                  <a:gd name="connsiteY98" fmla="*/ 1253673 h 1516602"/>
                  <a:gd name="connsiteX99" fmla="*/ 773994 w 1034979"/>
                  <a:gd name="connsiteY99" fmla="*/ 1247958 h 1516602"/>
                  <a:gd name="connsiteX100" fmla="*/ 648264 w 1034979"/>
                  <a:gd name="connsiteY100" fmla="*/ 1156518 h 1516602"/>
                  <a:gd name="connsiteX101" fmla="*/ 644454 w 1034979"/>
                  <a:gd name="connsiteY101" fmla="*/ 1139373 h 1516602"/>
                  <a:gd name="connsiteX102" fmla="*/ 646359 w 1034979"/>
                  <a:gd name="connsiteY102" fmla="*/ 1131753 h 1516602"/>
                  <a:gd name="connsiteX103" fmla="*/ 650169 w 1034979"/>
                  <a:gd name="connsiteY103" fmla="*/ 1114608 h 1516602"/>
                  <a:gd name="connsiteX104" fmla="*/ 653979 w 1034979"/>
                  <a:gd name="connsiteY104" fmla="*/ 1108893 h 1516602"/>
                  <a:gd name="connsiteX105" fmla="*/ 655884 w 1034979"/>
                  <a:gd name="connsiteY105" fmla="*/ 1103178 h 1516602"/>
                  <a:gd name="connsiteX106" fmla="*/ 661599 w 1034979"/>
                  <a:gd name="connsiteY106" fmla="*/ 1101273 h 1516602"/>
                  <a:gd name="connsiteX107" fmla="*/ 671124 w 1034979"/>
                  <a:gd name="connsiteY107" fmla="*/ 1089843 h 1516602"/>
                  <a:gd name="connsiteX108" fmla="*/ 724464 w 1034979"/>
                  <a:gd name="connsiteY108" fmla="*/ 1082223 h 1516602"/>
                  <a:gd name="connsiteX109" fmla="*/ 842574 w 1034979"/>
                  <a:gd name="connsiteY109" fmla="*/ 1084128 h 1516602"/>
                  <a:gd name="connsiteX110" fmla="*/ 871149 w 1034979"/>
                  <a:gd name="connsiteY110" fmla="*/ 1086033 h 1516602"/>
                  <a:gd name="connsiteX111" fmla="*/ 899724 w 1034979"/>
                  <a:gd name="connsiteY111" fmla="*/ 1091748 h 1516602"/>
                  <a:gd name="connsiteX112" fmla="*/ 922584 w 1034979"/>
                  <a:gd name="connsiteY112" fmla="*/ 1095558 h 1516602"/>
                  <a:gd name="connsiteX113" fmla="*/ 951159 w 1034979"/>
                  <a:gd name="connsiteY113" fmla="*/ 1101273 h 1516602"/>
                  <a:gd name="connsiteX114" fmla="*/ 956874 w 1034979"/>
                  <a:gd name="connsiteY114" fmla="*/ 1101273 h 1516602"/>
                  <a:gd name="connsiteX115" fmla="*/ 1002594 w 1034979"/>
                  <a:gd name="connsiteY115" fmla="*/ 1099368 h 1516602"/>
                  <a:gd name="connsiteX116" fmla="*/ 1031169 w 1034979"/>
                  <a:gd name="connsiteY116" fmla="*/ 1091748 h 1516602"/>
                  <a:gd name="connsiteX117" fmla="*/ 1034979 w 1034979"/>
                  <a:gd name="connsiteY117" fmla="*/ 1086033 h 1516602"/>
                  <a:gd name="connsiteX118" fmla="*/ 1033074 w 1034979"/>
                  <a:gd name="connsiteY118" fmla="*/ 1066983 h 1516602"/>
                  <a:gd name="connsiteX119" fmla="*/ 1027359 w 1034979"/>
                  <a:gd name="connsiteY119" fmla="*/ 1063173 h 1516602"/>
                  <a:gd name="connsiteX120" fmla="*/ 1012119 w 1034979"/>
                  <a:gd name="connsiteY120" fmla="*/ 1061268 h 1516602"/>
                  <a:gd name="connsiteX121" fmla="*/ 1006404 w 1034979"/>
                  <a:gd name="connsiteY121" fmla="*/ 1059363 h 1516602"/>
                  <a:gd name="connsiteX122" fmla="*/ 998784 w 1034979"/>
                  <a:gd name="connsiteY122" fmla="*/ 1057458 h 1516602"/>
                  <a:gd name="connsiteX123" fmla="*/ 987354 w 1034979"/>
                  <a:gd name="connsiteY123" fmla="*/ 1049838 h 1516602"/>
                  <a:gd name="connsiteX124" fmla="*/ 975924 w 1034979"/>
                  <a:gd name="connsiteY124" fmla="*/ 1046028 h 1516602"/>
                  <a:gd name="connsiteX125" fmla="*/ 970209 w 1034979"/>
                  <a:gd name="connsiteY125" fmla="*/ 1044123 h 1516602"/>
                  <a:gd name="connsiteX126" fmla="*/ 962589 w 1034979"/>
                  <a:gd name="connsiteY126" fmla="*/ 1042218 h 1516602"/>
                  <a:gd name="connsiteX127" fmla="*/ 956874 w 1034979"/>
                  <a:gd name="connsiteY127" fmla="*/ 1040313 h 1516602"/>
                  <a:gd name="connsiteX128" fmla="*/ 935919 w 1034979"/>
                  <a:gd name="connsiteY128" fmla="*/ 1034598 h 1516602"/>
                  <a:gd name="connsiteX129" fmla="*/ 825429 w 1034979"/>
                  <a:gd name="connsiteY129" fmla="*/ 1034598 h 1516602"/>
                  <a:gd name="connsiteX130" fmla="*/ 730179 w 1034979"/>
                  <a:gd name="connsiteY130" fmla="*/ 1038408 h 1516602"/>
                  <a:gd name="connsiteX131" fmla="*/ 669219 w 1034979"/>
                  <a:gd name="connsiteY131" fmla="*/ 1046028 h 1516602"/>
                  <a:gd name="connsiteX132" fmla="*/ 646359 w 1034979"/>
                  <a:gd name="connsiteY132" fmla="*/ 1049838 h 1516602"/>
                  <a:gd name="connsiteX133" fmla="*/ 642549 w 1034979"/>
                  <a:gd name="connsiteY133" fmla="*/ 1038408 h 1516602"/>
                  <a:gd name="connsiteX134" fmla="*/ 640644 w 1034979"/>
                  <a:gd name="connsiteY134" fmla="*/ 1032693 h 1516602"/>
                  <a:gd name="connsiteX135" fmla="*/ 642549 w 1034979"/>
                  <a:gd name="connsiteY135" fmla="*/ 1015548 h 1516602"/>
                  <a:gd name="connsiteX136" fmla="*/ 644454 w 1034979"/>
                  <a:gd name="connsiteY136" fmla="*/ 1009833 h 1516602"/>
                  <a:gd name="connsiteX137" fmla="*/ 661599 w 1034979"/>
                  <a:gd name="connsiteY137" fmla="*/ 1000308 h 1516602"/>
                  <a:gd name="connsiteX138" fmla="*/ 673029 w 1034979"/>
                  <a:gd name="connsiteY138" fmla="*/ 992688 h 1516602"/>
                  <a:gd name="connsiteX139" fmla="*/ 674934 w 1034979"/>
                  <a:gd name="connsiteY139" fmla="*/ 986973 h 1516602"/>
                  <a:gd name="connsiteX140" fmla="*/ 680649 w 1034979"/>
                  <a:gd name="connsiteY140" fmla="*/ 985068 h 1516602"/>
                  <a:gd name="connsiteX141" fmla="*/ 686364 w 1034979"/>
                  <a:gd name="connsiteY141" fmla="*/ 981258 h 1516602"/>
                  <a:gd name="connsiteX142" fmla="*/ 695889 w 1034979"/>
                  <a:gd name="connsiteY142" fmla="*/ 971733 h 1516602"/>
                  <a:gd name="connsiteX143" fmla="*/ 705414 w 1034979"/>
                  <a:gd name="connsiteY143" fmla="*/ 960303 h 1516602"/>
                  <a:gd name="connsiteX144" fmla="*/ 716844 w 1034979"/>
                  <a:gd name="connsiteY144" fmla="*/ 952683 h 1516602"/>
                  <a:gd name="connsiteX145" fmla="*/ 732084 w 1034979"/>
                  <a:gd name="connsiteY145" fmla="*/ 939348 h 1516602"/>
                  <a:gd name="connsiteX146" fmla="*/ 741609 w 1034979"/>
                  <a:gd name="connsiteY146" fmla="*/ 927918 h 1516602"/>
                  <a:gd name="connsiteX147" fmla="*/ 753039 w 1034979"/>
                  <a:gd name="connsiteY147" fmla="*/ 918393 h 1516602"/>
                  <a:gd name="connsiteX148" fmla="*/ 758754 w 1034979"/>
                  <a:gd name="connsiteY148" fmla="*/ 906963 h 1516602"/>
                  <a:gd name="connsiteX149" fmla="*/ 760659 w 1034979"/>
                  <a:gd name="connsiteY149" fmla="*/ 901248 h 1516602"/>
                  <a:gd name="connsiteX150" fmla="*/ 766374 w 1034979"/>
                  <a:gd name="connsiteY150" fmla="*/ 889818 h 1516602"/>
                  <a:gd name="connsiteX151" fmla="*/ 764469 w 1034979"/>
                  <a:gd name="connsiteY151" fmla="*/ 874578 h 1516602"/>
                  <a:gd name="connsiteX152" fmla="*/ 758754 w 1034979"/>
                  <a:gd name="connsiteY152" fmla="*/ 872673 h 1516602"/>
                  <a:gd name="connsiteX153" fmla="*/ 737799 w 1034979"/>
                  <a:gd name="connsiteY153" fmla="*/ 874578 h 1516602"/>
                  <a:gd name="connsiteX154" fmla="*/ 732084 w 1034979"/>
                  <a:gd name="connsiteY154" fmla="*/ 878388 h 1516602"/>
                  <a:gd name="connsiteX155" fmla="*/ 699699 w 1034979"/>
                  <a:gd name="connsiteY155" fmla="*/ 899343 h 1516602"/>
                  <a:gd name="connsiteX156" fmla="*/ 595181 w 1034979"/>
                  <a:gd name="connsiteY156" fmla="*/ 957831 h 1516602"/>
                  <a:gd name="connsiteX157" fmla="*/ 507294 w 1034979"/>
                  <a:gd name="connsiteY157" fmla="*/ 847908 h 1516602"/>
                  <a:gd name="connsiteX158" fmla="*/ 503484 w 1034979"/>
                  <a:gd name="connsiteY158" fmla="*/ 358323 h 1516602"/>
                  <a:gd name="connsiteX159" fmla="*/ 499674 w 1034979"/>
                  <a:gd name="connsiteY159" fmla="*/ 66858 h 1516602"/>
                  <a:gd name="connsiteX160" fmla="*/ 490149 w 1034979"/>
                  <a:gd name="connsiteY160" fmla="*/ 40188 h 1516602"/>
                  <a:gd name="connsiteX161" fmla="*/ 488244 w 1034979"/>
                  <a:gd name="connsiteY161" fmla="*/ 34473 h 1516602"/>
                  <a:gd name="connsiteX162" fmla="*/ 484434 w 1034979"/>
                  <a:gd name="connsiteY162" fmla="*/ 28758 h 1516602"/>
                  <a:gd name="connsiteX163" fmla="*/ 478719 w 1034979"/>
                  <a:gd name="connsiteY163" fmla="*/ 17328 h 1516602"/>
                  <a:gd name="connsiteX164" fmla="*/ 473004 w 1034979"/>
                  <a:gd name="connsiteY164" fmla="*/ 13518 h 1516602"/>
                  <a:gd name="connsiteX165" fmla="*/ 469194 w 1034979"/>
                  <a:gd name="connsiteY165" fmla="*/ 7803 h 1516602"/>
                  <a:gd name="connsiteX166" fmla="*/ 429189 w 1034979"/>
                  <a:gd name="connsiteY166" fmla="*/ 11613 h 1516602"/>
                  <a:gd name="connsiteX167" fmla="*/ 425379 w 1034979"/>
                  <a:gd name="connsiteY167" fmla="*/ 78288 h 1516602"/>
                  <a:gd name="connsiteX168" fmla="*/ 425379 w 1034979"/>
                  <a:gd name="connsiteY168" fmla="*/ 84003 h 1516602"/>
                  <a:gd name="connsiteX169" fmla="*/ 429189 w 1034979"/>
                  <a:gd name="connsiteY169" fmla="*/ 238308 h 1516602"/>
                  <a:gd name="connsiteX170" fmla="*/ 440619 w 1034979"/>
                  <a:gd name="connsiteY170" fmla="*/ 421188 h 1516602"/>
                  <a:gd name="connsiteX171" fmla="*/ 435265 w 1034979"/>
                  <a:gd name="connsiteY171" fmla="*/ 718368 h 1516602"/>
                  <a:gd name="connsiteX172" fmla="*/ 435059 w 1034979"/>
                  <a:gd name="connsiteY172" fmla="*/ 799046 h 1516602"/>
                  <a:gd name="connsiteX173" fmla="*/ 430322 w 1034979"/>
                  <a:gd name="connsiteY173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219639 w 1034979"/>
                  <a:gd name="connsiteY10" fmla="*/ 948873 h 1516602"/>
                  <a:gd name="connsiteX11" fmla="*/ 181539 w 1034979"/>
                  <a:gd name="connsiteY11" fmla="*/ 937443 h 1516602"/>
                  <a:gd name="connsiteX12" fmla="*/ 116769 w 1034979"/>
                  <a:gd name="connsiteY12" fmla="*/ 903153 h 1516602"/>
                  <a:gd name="connsiteX13" fmla="*/ 59619 w 1034979"/>
                  <a:gd name="connsiteY13" fmla="*/ 874578 h 1516602"/>
                  <a:gd name="connsiteX14" fmla="*/ 46284 w 1034979"/>
                  <a:gd name="connsiteY14" fmla="*/ 895533 h 1516602"/>
                  <a:gd name="connsiteX15" fmla="*/ 50094 w 1034979"/>
                  <a:gd name="connsiteY15" fmla="*/ 933633 h 1516602"/>
                  <a:gd name="connsiteX16" fmla="*/ 53904 w 1034979"/>
                  <a:gd name="connsiteY16" fmla="*/ 939348 h 1516602"/>
                  <a:gd name="connsiteX17" fmla="*/ 59619 w 1034979"/>
                  <a:gd name="connsiteY17" fmla="*/ 943158 h 1516602"/>
                  <a:gd name="connsiteX18" fmla="*/ 63429 w 1034979"/>
                  <a:gd name="connsiteY18" fmla="*/ 948873 h 1516602"/>
                  <a:gd name="connsiteX19" fmla="*/ 80574 w 1034979"/>
                  <a:gd name="connsiteY19" fmla="*/ 958398 h 1516602"/>
                  <a:gd name="connsiteX20" fmla="*/ 166299 w 1034979"/>
                  <a:gd name="connsiteY20" fmla="*/ 979353 h 1516602"/>
                  <a:gd name="connsiteX21" fmla="*/ 191064 w 1034979"/>
                  <a:gd name="connsiteY21" fmla="*/ 985068 h 1516602"/>
                  <a:gd name="connsiteX22" fmla="*/ 208209 w 1034979"/>
                  <a:gd name="connsiteY22" fmla="*/ 990783 h 1516602"/>
                  <a:gd name="connsiteX23" fmla="*/ 213924 w 1034979"/>
                  <a:gd name="connsiteY23" fmla="*/ 992688 h 1516602"/>
                  <a:gd name="connsiteX24" fmla="*/ 229164 w 1034979"/>
                  <a:gd name="connsiteY24" fmla="*/ 996498 h 1516602"/>
                  <a:gd name="connsiteX25" fmla="*/ 248214 w 1034979"/>
                  <a:gd name="connsiteY25" fmla="*/ 1002213 h 1516602"/>
                  <a:gd name="connsiteX26" fmla="*/ 253929 w 1034979"/>
                  <a:gd name="connsiteY26" fmla="*/ 1006023 h 1516602"/>
                  <a:gd name="connsiteX27" fmla="*/ 267264 w 1034979"/>
                  <a:gd name="connsiteY27" fmla="*/ 1021263 h 1516602"/>
                  <a:gd name="connsiteX28" fmla="*/ 272979 w 1034979"/>
                  <a:gd name="connsiteY28" fmla="*/ 1040313 h 1516602"/>
                  <a:gd name="connsiteX29" fmla="*/ 274884 w 1034979"/>
                  <a:gd name="connsiteY29" fmla="*/ 1046028 h 1516602"/>
                  <a:gd name="connsiteX30" fmla="*/ 276789 w 1034979"/>
                  <a:gd name="connsiteY30" fmla="*/ 1051743 h 1516602"/>
                  <a:gd name="connsiteX31" fmla="*/ 278694 w 1034979"/>
                  <a:gd name="connsiteY31" fmla="*/ 1076508 h 1516602"/>
                  <a:gd name="connsiteX32" fmla="*/ 280599 w 1034979"/>
                  <a:gd name="connsiteY32" fmla="*/ 1082223 h 1516602"/>
                  <a:gd name="connsiteX33" fmla="*/ 278694 w 1034979"/>
                  <a:gd name="connsiteY33" fmla="*/ 1101273 h 1516602"/>
                  <a:gd name="connsiteX34" fmla="*/ 276789 w 1034979"/>
                  <a:gd name="connsiteY34" fmla="*/ 1110798 h 1516602"/>
                  <a:gd name="connsiteX35" fmla="*/ 263454 w 1034979"/>
                  <a:gd name="connsiteY35" fmla="*/ 1124133 h 1516602"/>
                  <a:gd name="connsiteX36" fmla="*/ 252024 w 1034979"/>
                  <a:gd name="connsiteY36" fmla="*/ 1131753 h 1516602"/>
                  <a:gd name="connsiteX37" fmla="*/ 240594 w 1034979"/>
                  <a:gd name="connsiteY37" fmla="*/ 1135563 h 1516602"/>
                  <a:gd name="connsiteX38" fmla="*/ 27234 w 1034979"/>
                  <a:gd name="connsiteY38" fmla="*/ 1154613 h 1516602"/>
                  <a:gd name="connsiteX39" fmla="*/ 15804 w 1034979"/>
                  <a:gd name="connsiteY39" fmla="*/ 1160328 h 1516602"/>
                  <a:gd name="connsiteX40" fmla="*/ 6279 w 1034979"/>
                  <a:gd name="connsiteY40" fmla="*/ 1169853 h 1516602"/>
                  <a:gd name="connsiteX41" fmla="*/ 4374 w 1034979"/>
                  <a:gd name="connsiteY41" fmla="*/ 1175568 h 1516602"/>
                  <a:gd name="connsiteX42" fmla="*/ 564 w 1034979"/>
                  <a:gd name="connsiteY42" fmla="*/ 1181283 h 1516602"/>
                  <a:gd name="connsiteX43" fmla="*/ 6279 w 1034979"/>
                  <a:gd name="connsiteY43" fmla="*/ 1213668 h 1516602"/>
                  <a:gd name="connsiteX44" fmla="*/ 11994 w 1034979"/>
                  <a:gd name="connsiteY44" fmla="*/ 1217478 h 1516602"/>
                  <a:gd name="connsiteX45" fmla="*/ 17709 w 1034979"/>
                  <a:gd name="connsiteY45" fmla="*/ 1219383 h 1516602"/>
                  <a:gd name="connsiteX46" fmla="*/ 145344 w 1034979"/>
                  <a:gd name="connsiteY46" fmla="*/ 1217478 h 1516602"/>
                  <a:gd name="connsiteX47" fmla="*/ 239202 w 1034979"/>
                  <a:gd name="connsiteY47" fmla="*/ 1214801 h 1516602"/>
                  <a:gd name="connsiteX48" fmla="*/ 318699 w 1034979"/>
                  <a:gd name="connsiteY48" fmla="*/ 1217478 h 1516602"/>
                  <a:gd name="connsiteX49" fmla="*/ 330129 w 1034979"/>
                  <a:gd name="connsiteY49" fmla="*/ 1223193 h 1516602"/>
                  <a:gd name="connsiteX50" fmla="*/ 333939 w 1034979"/>
                  <a:gd name="connsiteY50" fmla="*/ 1228908 h 1516602"/>
                  <a:gd name="connsiteX51" fmla="*/ 339654 w 1034979"/>
                  <a:gd name="connsiteY51" fmla="*/ 1230813 h 1516602"/>
                  <a:gd name="connsiteX52" fmla="*/ 351084 w 1034979"/>
                  <a:gd name="connsiteY52" fmla="*/ 1238433 h 1516602"/>
                  <a:gd name="connsiteX53" fmla="*/ 356799 w 1034979"/>
                  <a:gd name="connsiteY53" fmla="*/ 1242243 h 1516602"/>
                  <a:gd name="connsiteX54" fmla="*/ 360609 w 1034979"/>
                  <a:gd name="connsiteY54" fmla="*/ 1247958 h 1516602"/>
                  <a:gd name="connsiteX55" fmla="*/ 366324 w 1034979"/>
                  <a:gd name="connsiteY55" fmla="*/ 1259388 h 1516602"/>
                  <a:gd name="connsiteX56" fmla="*/ 362514 w 1034979"/>
                  <a:gd name="connsiteY56" fmla="*/ 1286058 h 1516602"/>
                  <a:gd name="connsiteX57" fmla="*/ 358704 w 1034979"/>
                  <a:gd name="connsiteY57" fmla="*/ 1291773 h 1516602"/>
                  <a:gd name="connsiteX58" fmla="*/ 356799 w 1034979"/>
                  <a:gd name="connsiteY58" fmla="*/ 1297488 h 1516602"/>
                  <a:gd name="connsiteX59" fmla="*/ 352989 w 1034979"/>
                  <a:gd name="connsiteY59" fmla="*/ 1303203 h 1516602"/>
                  <a:gd name="connsiteX60" fmla="*/ 351084 w 1034979"/>
                  <a:gd name="connsiteY60" fmla="*/ 1308918 h 1516602"/>
                  <a:gd name="connsiteX61" fmla="*/ 347274 w 1034979"/>
                  <a:gd name="connsiteY61" fmla="*/ 1314633 h 1516602"/>
                  <a:gd name="connsiteX62" fmla="*/ 330129 w 1034979"/>
                  <a:gd name="connsiteY62" fmla="*/ 1381308 h 1516602"/>
                  <a:gd name="connsiteX63" fmla="*/ 328224 w 1034979"/>
                  <a:gd name="connsiteY63" fmla="*/ 1432743 h 1516602"/>
                  <a:gd name="connsiteX64" fmla="*/ 330129 w 1034979"/>
                  <a:gd name="connsiteY64" fmla="*/ 1457508 h 1516602"/>
                  <a:gd name="connsiteX65" fmla="*/ 332034 w 1034979"/>
                  <a:gd name="connsiteY65" fmla="*/ 1463223 h 1516602"/>
                  <a:gd name="connsiteX66" fmla="*/ 335844 w 1034979"/>
                  <a:gd name="connsiteY66" fmla="*/ 1467033 h 1516602"/>
                  <a:gd name="connsiteX67" fmla="*/ 364419 w 1034979"/>
                  <a:gd name="connsiteY67" fmla="*/ 1512753 h 1516602"/>
                  <a:gd name="connsiteX68" fmla="*/ 387279 w 1034979"/>
                  <a:gd name="connsiteY68" fmla="*/ 1514658 h 1516602"/>
                  <a:gd name="connsiteX69" fmla="*/ 392994 w 1034979"/>
                  <a:gd name="connsiteY69" fmla="*/ 1508943 h 1516602"/>
                  <a:gd name="connsiteX70" fmla="*/ 394899 w 1034979"/>
                  <a:gd name="connsiteY70" fmla="*/ 1497513 h 1516602"/>
                  <a:gd name="connsiteX71" fmla="*/ 396804 w 1034979"/>
                  <a:gd name="connsiteY71" fmla="*/ 1491798 h 1516602"/>
                  <a:gd name="connsiteX72" fmla="*/ 398709 w 1034979"/>
                  <a:gd name="connsiteY72" fmla="*/ 1474653 h 1516602"/>
                  <a:gd name="connsiteX73" fmla="*/ 400614 w 1034979"/>
                  <a:gd name="connsiteY73" fmla="*/ 1461318 h 1516602"/>
                  <a:gd name="connsiteX74" fmla="*/ 404424 w 1034979"/>
                  <a:gd name="connsiteY74" fmla="*/ 1404168 h 1516602"/>
                  <a:gd name="connsiteX75" fmla="*/ 410139 w 1034979"/>
                  <a:gd name="connsiteY75" fmla="*/ 1392738 h 1516602"/>
                  <a:gd name="connsiteX76" fmla="*/ 413949 w 1034979"/>
                  <a:gd name="connsiteY76" fmla="*/ 1379403 h 1516602"/>
                  <a:gd name="connsiteX77" fmla="*/ 415854 w 1034979"/>
                  <a:gd name="connsiteY77" fmla="*/ 1373688 h 1516602"/>
                  <a:gd name="connsiteX78" fmla="*/ 417759 w 1034979"/>
                  <a:gd name="connsiteY78" fmla="*/ 1360353 h 1516602"/>
                  <a:gd name="connsiteX79" fmla="*/ 421569 w 1034979"/>
                  <a:gd name="connsiteY79" fmla="*/ 1348923 h 1516602"/>
                  <a:gd name="connsiteX80" fmla="*/ 427284 w 1034979"/>
                  <a:gd name="connsiteY80" fmla="*/ 1335588 h 1516602"/>
                  <a:gd name="connsiteX81" fmla="*/ 467289 w 1034979"/>
                  <a:gd name="connsiteY81" fmla="*/ 1265103 h 1516602"/>
                  <a:gd name="connsiteX82" fmla="*/ 528455 w 1034979"/>
                  <a:gd name="connsiteY82" fmla="*/ 1252334 h 1516602"/>
                  <a:gd name="connsiteX83" fmla="*/ 573969 w 1034979"/>
                  <a:gd name="connsiteY83" fmla="*/ 1236528 h 1516602"/>
                  <a:gd name="connsiteX84" fmla="*/ 585399 w 1034979"/>
                  <a:gd name="connsiteY84" fmla="*/ 1232718 h 1516602"/>
                  <a:gd name="connsiteX85" fmla="*/ 720654 w 1034979"/>
                  <a:gd name="connsiteY85" fmla="*/ 1316538 h 1516602"/>
                  <a:gd name="connsiteX86" fmla="*/ 733989 w 1034979"/>
                  <a:gd name="connsiteY86" fmla="*/ 1326063 h 1516602"/>
                  <a:gd name="connsiteX87" fmla="*/ 743514 w 1034979"/>
                  <a:gd name="connsiteY87" fmla="*/ 1327968 h 1516602"/>
                  <a:gd name="connsiteX88" fmla="*/ 749229 w 1034979"/>
                  <a:gd name="connsiteY88" fmla="*/ 1329873 h 1516602"/>
                  <a:gd name="connsiteX89" fmla="*/ 762564 w 1034979"/>
                  <a:gd name="connsiteY89" fmla="*/ 1335588 h 1516602"/>
                  <a:gd name="connsiteX90" fmla="*/ 777804 w 1034979"/>
                  <a:gd name="connsiteY90" fmla="*/ 1333683 h 1516602"/>
                  <a:gd name="connsiteX91" fmla="*/ 789234 w 1034979"/>
                  <a:gd name="connsiteY91" fmla="*/ 1327968 h 1516602"/>
                  <a:gd name="connsiteX92" fmla="*/ 794949 w 1034979"/>
                  <a:gd name="connsiteY92" fmla="*/ 1326063 h 1516602"/>
                  <a:gd name="connsiteX93" fmla="*/ 802569 w 1034979"/>
                  <a:gd name="connsiteY93" fmla="*/ 1308918 h 1516602"/>
                  <a:gd name="connsiteX94" fmla="*/ 800664 w 1034979"/>
                  <a:gd name="connsiteY94" fmla="*/ 1284153 h 1516602"/>
                  <a:gd name="connsiteX95" fmla="*/ 798759 w 1034979"/>
                  <a:gd name="connsiteY95" fmla="*/ 1278438 h 1516602"/>
                  <a:gd name="connsiteX96" fmla="*/ 796854 w 1034979"/>
                  <a:gd name="connsiteY96" fmla="*/ 1270818 h 1516602"/>
                  <a:gd name="connsiteX97" fmla="*/ 783519 w 1034979"/>
                  <a:gd name="connsiteY97" fmla="*/ 1253673 h 1516602"/>
                  <a:gd name="connsiteX98" fmla="*/ 773994 w 1034979"/>
                  <a:gd name="connsiteY98" fmla="*/ 1247958 h 1516602"/>
                  <a:gd name="connsiteX99" fmla="*/ 648264 w 1034979"/>
                  <a:gd name="connsiteY99" fmla="*/ 1156518 h 1516602"/>
                  <a:gd name="connsiteX100" fmla="*/ 644454 w 1034979"/>
                  <a:gd name="connsiteY100" fmla="*/ 1139373 h 1516602"/>
                  <a:gd name="connsiteX101" fmla="*/ 646359 w 1034979"/>
                  <a:gd name="connsiteY101" fmla="*/ 1131753 h 1516602"/>
                  <a:gd name="connsiteX102" fmla="*/ 650169 w 1034979"/>
                  <a:gd name="connsiteY102" fmla="*/ 1114608 h 1516602"/>
                  <a:gd name="connsiteX103" fmla="*/ 653979 w 1034979"/>
                  <a:gd name="connsiteY103" fmla="*/ 1108893 h 1516602"/>
                  <a:gd name="connsiteX104" fmla="*/ 655884 w 1034979"/>
                  <a:gd name="connsiteY104" fmla="*/ 1103178 h 1516602"/>
                  <a:gd name="connsiteX105" fmla="*/ 661599 w 1034979"/>
                  <a:gd name="connsiteY105" fmla="*/ 1101273 h 1516602"/>
                  <a:gd name="connsiteX106" fmla="*/ 671124 w 1034979"/>
                  <a:gd name="connsiteY106" fmla="*/ 1089843 h 1516602"/>
                  <a:gd name="connsiteX107" fmla="*/ 724464 w 1034979"/>
                  <a:gd name="connsiteY107" fmla="*/ 1082223 h 1516602"/>
                  <a:gd name="connsiteX108" fmla="*/ 842574 w 1034979"/>
                  <a:gd name="connsiteY108" fmla="*/ 1084128 h 1516602"/>
                  <a:gd name="connsiteX109" fmla="*/ 871149 w 1034979"/>
                  <a:gd name="connsiteY109" fmla="*/ 1086033 h 1516602"/>
                  <a:gd name="connsiteX110" fmla="*/ 899724 w 1034979"/>
                  <a:gd name="connsiteY110" fmla="*/ 1091748 h 1516602"/>
                  <a:gd name="connsiteX111" fmla="*/ 922584 w 1034979"/>
                  <a:gd name="connsiteY111" fmla="*/ 1095558 h 1516602"/>
                  <a:gd name="connsiteX112" fmla="*/ 951159 w 1034979"/>
                  <a:gd name="connsiteY112" fmla="*/ 1101273 h 1516602"/>
                  <a:gd name="connsiteX113" fmla="*/ 956874 w 1034979"/>
                  <a:gd name="connsiteY113" fmla="*/ 1101273 h 1516602"/>
                  <a:gd name="connsiteX114" fmla="*/ 1002594 w 1034979"/>
                  <a:gd name="connsiteY114" fmla="*/ 1099368 h 1516602"/>
                  <a:gd name="connsiteX115" fmla="*/ 1031169 w 1034979"/>
                  <a:gd name="connsiteY115" fmla="*/ 1091748 h 1516602"/>
                  <a:gd name="connsiteX116" fmla="*/ 1034979 w 1034979"/>
                  <a:gd name="connsiteY116" fmla="*/ 1086033 h 1516602"/>
                  <a:gd name="connsiteX117" fmla="*/ 1033074 w 1034979"/>
                  <a:gd name="connsiteY117" fmla="*/ 1066983 h 1516602"/>
                  <a:gd name="connsiteX118" fmla="*/ 1027359 w 1034979"/>
                  <a:gd name="connsiteY118" fmla="*/ 1063173 h 1516602"/>
                  <a:gd name="connsiteX119" fmla="*/ 1012119 w 1034979"/>
                  <a:gd name="connsiteY119" fmla="*/ 1061268 h 1516602"/>
                  <a:gd name="connsiteX120" fmla="*/ 1006404 w 1034979"/>
                  <a:gd name="connsiteY120" fmla="*/ 1059363 h 1516602"/>
                  <a:gd name="connsiteX121" fmla="*/ 998784 w 1034979"/>
                  <a:gd name="connsiteY121" fmla="*/ 1057458 h 1516602"/>
                  <a:gd name="connsiteX122" fmla="*/ 987354 w 1034979"/>
                  <a:gd name="connsiteY122" fmla="*/ 1049838 h 1516602"/>
                  <a:gd name="connsiteX123" fmla="*/ 975924 w 1034979"/>
                  <a:gd name="connsiteY123" fmla="*/ 1046028 h 1516602"/>
                  <a:gd name="connsiteX124" fmla="*/ 970209 w 1034979"/>
                  <a:gd name="connsiteY124" fmla="*/ 1044123 h 1516602"/>
                  <a:gd name="connsiteX125" fmla="*/ 962589 w 1034979"/>
                  <a:gd name="connsiteY125" fmla="*/ 1042218 h 1516602"/>
                  <a:gd name="connsiteX126" fmla="*/ 956874 w 1034979"/>
                  <a:gd name="connsiteY126" fmla="*/ 1040313 h 1516602"/>
                  <a:gd name="connsiteX127" fmla="*/ 935919 w 1034979"/>
                  <a:gd name="connsiteY127" fmla="*/ 1034598 h 1516602"/>
                  <a:gd name="connsiteX128" fmla="*/ 825429 w 1034979"/>
                  <a:gd name="connsiteY128" fmla="*/ 1034598 h 1516602"/>
                  <a:gd name="connsiteX129" fmla="*/ 730179 w 1034979"/>
                  <a:gd name="connsiteY129" fmla="*/ 1038408 h 1516602"/>
                  <a:gd name="connsiteX130" fmla="*/ 669219 w 1034979"/>
                  <a:gd name="connsiteY130" fmla="*/ 1046028 h 1516602"/>
                  <a:gd name="connsiteX131" fmla="*/ 646359 w 1034979"/>
                  <a:gd name="connsiteY131" fmla="*/ 1049838 h 1516602"/>
                  <a:gd name="connsiteX132" fmla="*/ 642549 w 1034979"/>
                  <a:gd name="connsiteY132" fmla="*/ 1038408 h 1516602"/>
                  <a:gd name="connsiteX133" fmla="*/ 640644 w 1034979"/>
                  <a:gd name="connsiteY133" fmla="*/ 1032693 h 1516602"/>
                  <a:gd name="connsiteX134" fmla="*/ 642549 w 1034979"/>
                  <a:gd name="connsiteY134" fmla="*/ 1015548 h 1516602"/>
                  <a:gd name="connsiteX135" fmla="*/ 644454 w 1034979"/>
                  <a:gd name="connsiteY135" fmla="*/ 1009833 h 1516602"/>
                  <a:gd name="connsiteX136" fmla="*/ 661599 w 1034979"/>
                  <a:gd name="connsiteY136" fmla="*/ 1000308 h 1516602"/>
                  <a:gd name="connsiteX137" fmla="*/ 673029 w 1034979"/>
                  <a:gd name="connsiteY137" fmla="*/ 992688 h 1516602"/>
                  <a:gd name="connsiteX138" fmla="*/ 674934 w 1034979"/>
                  <a:gd name="connsiteY138" fmla="*/ 986973 h 1516602"/>
                  <a:gd name="connsiteX139" fmla="*/ 680649 w 1034979"/>
                  <a:gd name="connsiteY139" fmla="*/ 985068 h 1516602"/>
                  <a:gd name="connsiteX140" fmla="*/ 686364 w 1034979"/>
                  <a:gd name="connsiteY140" fmla="*/ 981258 h 1516602"/>
                  <a:gd name="connsiteX141" fmla="*/ 695889 w 1034979"/>
                  <a:gd name="connsiteY141" fmla="*/ 971733 h 1516602"/>
                  <a:gd name="connsiteX142" fmla="*/ 705414 w 1034979"/>
                  <a:gd name="connsiteY142" fmla="*/ 960303 h 1516602"/>
                  <a:gd name="connsiteX143" fmla="*/ 716844 w 1034979"/>
                  <a:gd name="connsiteY143" fmla="*/ 952683 h 1516602"/>
                  <a:gd name="connsiteX144" fmla="*/ 732084 w 1034979"/>
                  <a:gd name="connsiteY144" fmla="*/ 939348 h 1516602"/>
                  <a:gd name="connsiteX145" fmla="*/ 741609 w 1034979"/>
                  <a:gd name="connsiteY145" fmla="*/ 927918 h 1516602"/>
                  <a:gd name="connsiteX146" fmla="*/ 753039 w 1034979"/>
                  <a:gd name="connsiteY146" fmla="*/ 918393 h 1516602"/>
                  <a:gd name="connsiteX147" fmla="*/ 758754 w 1034979"/>
                  <a:gd name="connsiteY147" fmla="*/ 906963 h 1516602"/>
                  <a:gd name="connsiteX148" fmla="*/ 760659 w 1034979"/>
                  <a:gd name="connsiteY148" fmla="*/ 901248 h 1516602"/>
                  <a:gd name="connsiteX149" fmla="*/ 766374 w 1034979"/>
                  <a:gd name="connsiteY149" fmla="*/ 889818 h 1516602"/>
                  <a:gd name="connsiteX150" fmla="*/ 764469 w 1034979"/>
                  <a:gd name="connsiteY150" fmla="*/ 874578 h 1516602"/>
                  <a:gd name="connsiteX151" fmla="*/ 758754 w 1034979"/>
                  <a:gd name="connsiteY151" fmla="*/ 872673 h 1516602"/>
                  <a:gd name="connsiteX152" fmla="*/ 737799 w 1034979"/>
                  <a:gd name="connsiteY152" fmla="*/ 874578 h 1516602"/>
                  <a:gd name="connsiteX153" fmla="*/ 732084 w 1034979"/>
                  <a:gd name="connsiteY153" fmla="*/ 878388 h 1516602"/>
                  <a:gd name="connsiteX154" fmla="*/ 699699 w 1034979"/>
                  <a:gd name="connsiteY154" fmla="*/ 899343 h 1516602"/>
                  <a:gd name="connsiteX155" fmla="*/ 595181 w 1034979"/>
                  <a:gd name="connsiteY155" fmla="*/ 957831 h 1516602"/>
                  <a:gd name="connsiteX156" fmla="*/ 507294 w 1034979"/>
                  <a:gd name="connsiteY156" fmla="*/ 847908 h 1516602"/>
                  <a:gd name="connsiteX157" fmla="*/ 503484 w 1034979"/>
                  <a:gd name="connsiteY157" fmla="*/ 358323 h 1516602"/>
                  <a:gd name="connsiteX158" fmla="*/ 499674 w 1034979"/>
                  <a:gd name="connsiteY158" fmla="*/ 66858 h 1516602"/>
                  <a:gd name="connsiteX159" fmla="*/ 490149 w 1034979"/>
                  <a:gd name="connsiteY159" fmla="*/ 40188 h 1516602"/>
                  <a:gd name="connsiteX160" fmla="*/ 488244 w 1034979"/>
                  <a:gd name="connsiteY160" fmla="*/ 34473 h 1516602"/>
                  <a:gd name="connsiteX161" fmla="*/ 484434 w 1034979"/>
                  <a:gd name="connsiteY161" fmla="*/ 28758 h 1516602"/>
                  <a:gd name="connsiteX162" fmla="*/ 478719 w 1034979"/>
                  <a:gd name="connsiteY162" fmla="*/ 17328 h 1516602"/>
                  <a:gd name="connsiteX163" fmla="*/ 473004 w 1034979"/>
                  <a:gd name="connsiteY163" fmla="*/ 13518 h 1516602"/>
                  <a:gd name="connsiteX164" fmla="*/ 469194 w 1034979"/>
                  <a:gd name="connsiteY164" fmla="*/ 7803 h 1516602"/>
                  <a:gd name="connsiteX165" fmla="*/ 429189 w 1034979"/>
                  <a:gd name="connsiteY165" fmla="*/ 11613 h 1516602"/>
                  <a:gd name="connsiteX166" fmla="*/ 425379 w 1034979"/>
                  <a:gd name="connsiteY166" fmla="*/ 78288 h 1516602"/>
                  <a:gd name="connsiteX167" fmla="*/ 425379 w 1034979"/>
                  <a:gd name="connsiteY167" fmla="*/ 84003 h 1516602"/>
                  <a:gd name="connsiteX168" fmla="*/ 429189 w 1034979"/>
                  <a:gd name="connsiteY168" fmla="*/ 238308 h 1516602"/>
                  <a:gd name="connsiteX169" fmla="*/ 440619 w 1034979"/>
                  <a:gd name="connsiteY169" fmla="*/ 421188 h 1516602"/>
                  <a:gd name="connsiteX170" fmla="*/ 435265 w 1034979"/>
                  <a:gd name="connsiteY170" fmla="*/ 718368 h 1516602"/>
                  <a:gd name="connsiteX171" fmla="*/ 435059 w 1034979"/>
                  <a:gd name="connsiteY171" fmla="*/ 799046 h 1516602"/>
                  <a:gd name="connsiteX172" fmla="*/ 430322 w 1034979"/>
                  <a:gd name="connsiteY172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231069 w 1034979"/>
                  <a:gd name="connsiteY9" fmla="*/ 950778 h 1516602"/>
                  <a:gd name="connsiteX10" fmla="*/ 181539 w 1034979"/>
                  <a:gd name="connsiteY10" fmla="*/ 937443 h 1516602"/>
                  <a:gd name="connsiteX11" fmla="*/ 116769 w 1034979"/>
                  <a:gd name="connsiteY11" fmla="*/ 903153 h 1516602"/>
                  <a:gd name="connsiteX12" fmla="*/ 59619 w 1034979"/>
                  <a:gd name="connsiteY12" fmla="*/ 874578 h 1516602"/>
                  <a:gd name="connsiteX13" fmla="*/ 46284 w 1034979"/>
                  <a:gd name="connsiteY13" fmla="*/ 895533 h 1516602"/>
                  <a:gd name="connsiteX14" fmla="*/ 50094 w 1034979"/>
                  <a:gd name="connsiteY14" fmla="*/ 933633 h 1516602"/>
                  <a:gd name="connsiteX15" fmla="*/ 53904 w 1034979"/>
                  <a:gd name="connsiteY15" fmla="*/ 939348 h 1516602"/>
                  <a:gd name="connsiteX16" fmla="*/ 59619 w 1034979"/>
                  <a:gd name="connsiteY16" fmla="*/ 943158 h 1516602"/>
                  <a:gd name="connsiteX17" fmla="*/ 63429 w 1034979"/>
                  <a:gd name="connsiteY17" fmla="*/ 948873 h 1516602"/>
                  <a:gd name="connsiteX18" fmla="*/ 80574 w 1034979"/>
                  <a:gd name="connsiteY18" fmla="*/ 958398 h 1516602"/>
                  <a:gd name="connsiteX19" fmla="*/ 166299 w 1034979"/>
                  <a:gd name="connsiteY19" fmla="*/ 979353 h 1516602"/>
                  <a:gd name="connsiteX20" fmla="*/ 191064 w 1034979"/>
                  <a:gd name="connsiteY20" fmla="*/ 985068 h 1516602"/>
                  <a:gd name="connsiteX21" fmla="*/ 208209 w 1034979"/>
                  <a:gd name="connsiteY21" fmla="*/ 990783 h 1516602"/>
                  <a:gd name="connsiteX22" fmla="*/ 213924 w 1034979"/>
                  <a:gd name="connsiteY22" fmla="*/ 992688 h 1516602"/>
                  <a:gd name="connsiteX23" fmla="*/ 229164 w 1034979"/>
                  <a:gd name="connsiteY23" fmla="*/ 996498 h 1516602"/>
                  <a:gd name="connsiteX24" fmla="*/ 248214 w 1034979"/>
                  <a:gd name="connsiteY24" fmla="*/ 1002213 h 1516602"/>
                  <a:gd name="connsiteX25" fmla="*/ 253929 w 1034979"/>
                  <a:gd name="connsiteY25" fmla="*/ 1006023 h 1516602"/>
                  <a:gd name="connsiteX26" fmla="*/ 267264 w 1034979"/>
                  <a:gd name="connsiteY26" fmla="*/ 1021263 h 1516602"/>
                  <a:gd name="connsiteX27" fmla="*/ 272979 w 1034979"/>
                  <a:gd name="connsiteY27" fmla="*/ 1040313 h 1516602"/>
                  <a:gd name="connsiteX28" fmla="*/ 274884 w 1034979"/>
                  <a:gd name="connsiteY28" fmla="*/ 1046028 h 1516602"/>
                  <a:gd name="connsiteX29" fmla="*/ 276789 w 1034979"/>
                  <a:gd name="connsiteY29" fmla="*/ 1051743 h 1516602"/>
                  <a:gd name="connsiteX30" fmla="*/ 278694 w 1034979"/>
                  <a:gd name="connsiteY30" fmla="*/ 1076508 h 1516602"/>
                  <a:gd name="connsiteX31" fmla="*/ 280599 w 1034979"/>
                  <a:gd name="connsiteY31" fmla="*/ 1082223 h 1516602"/>
                  <a:gd name="connsiteX32" fmla="*/ 278694 w 1034979"/>
                  <a:gd name="connsiteY32" fmla="*/ 1101273 h 1516602"/>
                  <a:gd name="connsiteX33" fmla="*/ 276789 w 1034979"/>
                  <a:gd name="connsiteY33" fmla="*/ 1110798 h 1516602"/>
                  <a:gd name="connsiteX34" fmla="*/ 263454 w 1034979"/>
                  <a:gd name="connsiteY34" fmla="*/ 1124133 h 1516602"/>
                  <a:gd name="connsiteX35" fmla="*/ 252024 w 1034979"/>
                  <a:gd name="connsiteY35" fmla="*/ 1131753 h 1516602"/>
                  <a:gd name="connsiteX36" fmla="*/ 240594 w 1034979"/>
                  <a:gd name="connsiteY36" fmla="*/ 1135563 h 1516602"/>
                  <a:gd name="connsiteX37" fmla="*/ 27234 w 1034979"/>
                  <a:gd name="connsiteY37" fmla="*/ 1154613 h 1516602"/>
                  <a:gd name="connsiteX38" fmla="*/ 15804 w 1034979"/>
                  <a:gd name="connsiteY38" fmla="*/ 1160328 h 1516602"/>
                  <a:gd name="connsiteX39" fmla="*/ 6279 w 1034979"/>
                  <a:gd name="connsiteY39" fmla="*/ 1169853 h 1516602"/>
                  <a:gd name="connsiteX40" fmla="*/ 4374 w 1034979"/>
                  <a:gd name="connsiteY40" fmla="*/ 1175568 h 1516602"/>
                  <a:gd name="connsiteX41" fmla="*/ 564 w 1034979"/>
                  <a:gd name="connsiteY41" fmla="*/ 1181283 h 1516602"/>
                  <a:gd name="connsiteX42" fmla="*/ 6279 w 1034979"/>
                  <a:gd name="connsiteY42" fmla="*/ 1213668 h 1516602"/>
                  <a:gd name="connsiteX43" fmla="*/ 11994 w 1034979"/>
                  <a:gd name="connsiteY43" fmla="*/ 1217478 h 1516602"/>
                  <a:gd name="connsiteX44" fmla="*/ 17709 w 1034979"/>
                  <a:gd name="connsiteY44" fmla="*/ 1219383 h 1516602"/>
                  <a:gd name="connsiteX45" fmla="*/ 145344 w 1034979"/>
                  <a:gd name="connsiteY45" fmla="*/ 1217478 h 1516602"/>
                  <a:gd name="connsiteX46" fmla="*/ 239202 w 1034979"/>
                  <a:gd name="connsiteY46" fmla="*/ 1214801 h 1516602"/>
                  <a:gd name="connsiteX47" fmla="*/ 318699 w 1034979"/>
                  <a:gd name="connsiteY47" fmla="*/ 1217478 h 1516602"/>
                  <a:gd name="connsiteX48" fmla="*/ 330129 w 1034979"/>
                  <a:gd name="connsiteY48" fmla="*/ 1223193 h 1516602"/>
                  <a:gd name="connsiteX49" fmla="*/ 333939 w 1034979"/>
                  <a:gd name="connsiteY49" fmla="*/ 1228908 h 1516602"/>
                  <a:gd name="connsiteX50" fmla="*/ 339654 w 1034979"/>
                  <a:gd name="connsiteY50" fmla="*/ 1230813 h 1516602"/>
                  <a:gd name="connsiteX51" fmla="*/ 351084 w 1034979"/>
                  <a:gd name="connsiteY51" fmla="*/ 1238433 h 1516602"/>
                  <a:gd name="connsiteX52" fmla="*/ 356799 w 1034979"/>
                  <a:gd name="connsiteY52" fmla="*/ 1242243 h 1516602"/>
                  <a:gd name="connsiteX53" fmla="*/ 360609 w 1034979"/>
                  <a:gd name="connsiteY53" fmla="*/ 1247958 h 1516602"/>
                  <a:gd name="connsiteX54" fmla="*/ 366324 w 1034979"/>
                  <a:gd name="connsiteY54" fmla="*/ 1259388 h 1516602"/>
                  <a:gd name="connsiteX55" fmla="*/ 362514 w 1034979"/>
                  <a:gd name="connsiteY55" fmla="*/ 1286058 h 1516602"/>
                  <a:gd name="connsiteX56" fmla="*/ 358704 w 1034979"/>
                  <a:gd name="connsiteY56" fmla="*/ 1291773 h 1516602"/>
                  <a:gd name="connsiteX57" fmla="*/ 356799 w 1034979"/>
                  <a:gd name="connsiteY57" fmla="*/ 1297488 h 1516602"/>
                  <a:gd name="connsiteX58" fmla="*/ 352989 w 1034979"/>
                  <a:gd name="connsiteY58" fmla="*/ 1303203 h 1516602"/>
                  <a:gd name="connsiteX59" fmla="*/ 351084 w 1034979"/>
                  <a:gd name="connsiteY59" fmla="*/ 1308918 h 1516602"/>
                  <a:gd name="connsiteX60" fmla="*/ 347274 w 1034979"/>
                  <a:gd name="connsiteY60" fmla="*/ 1314633 h 1516602"/>
                  <a:gd name="connsiteX61" fmla="*/ 330129 w 1034979"/>
                  <a:gd name="connsiteY61" fmla="*/ 1381308 h 1516602"/>
                  <a:gd name="connsiteX62" fmla="*/ 328224 w 1034979"/>
                  <a:gd name="connsiteY62" fmla="*/ 1432743 h 1516602"/>
                  <a:gd name="connsiteX63" fmla="*/ 330129 w 1034979"/>
                  <a:gd name="connsiteY63" fmla="*/ 1457508 h 1516602"/>
                  <a:gd name="connsiteX64" fmla="*/ 332034 w 1034979"/>
                  <a:gd name="connsiteY64" fmla="*/ 1463223 h 1516602"/>
                  <a:gd name="connsiteX65" fmla="*/ 335844 w 1034979"/>
                  <a:gd name="connsiteY65" fmla="*/ 1467033 h 1516602"/>
                  <a:gd name="connsiteX66" fmla="*/ 364419 w 1034979"/>
                  <a:gd name="connsiteY66" fmla="*/ 1512753 h 1516602"/>
                  <a:gd name="connsiteX67" fmla="*/ 387279 w 1034979"/>
                  <a:gd name="connsiteY67" fmla="*/ 1514658 h 1516602"/>
                  <a:gd name="connsiteX68" fmla="*/ 392994 w 1034979"/>
                  <a:gd name="connsiteY68" fmla="*/ 1508943 h 1516602"/>
                  <a:gd name="connsiteX69" fmla="*/ 394899 w 1034979"/>
                  <a:gd name="connsiteY69" fmla="*/ 1497513 h 1516602"/>
                  <a:gd name="connsiteX70" fmla="*/ 396804 w 1034979"/>
                  <a:gd name="connsiteY70" fmla="*/ 1491798 h 1516602"/>
                  <a:gd name="connsiteX71" fmla="*/ 398709 w 1034979"/>
                  <a:gd name="connsiteY71" fmla="*/ 1474653 h 1516602"/>
                  <a:gd name="connsiteX72" fmla="*/ 400614 w 1034979"/>
                  <a:gd name="connsiteY72" fmla="*/ 1461318 h 1516602"/>
                  <a:gd name="connsiteX73" fmla="*/ 404424 w 1034979"/>
                  <a:gd name="connsiteY73" fmla="*/ 1404168 h 1516602"/>
                  <a:gd name="connsiteX74" fmla="*/ 410139 w 1034979"/>
                  <a:gd name="connsiteY74" fmla="*/ 1392738 h 1516602"/>
                  <a:gd name="connsiteX75" fmla="*/ 413949 w 1034979"/>
                  <a:gd name="connsiteY75" fmla="*/ 1379403 h 1516602"/>
                  <a:gd name="connsiteX76" fmla="*/ 415854 w 1034979"/>
                  <a:gd name="connsiteY76" fmla="*/ 1373688 h 1516602"/>
                  <a:gd name="connsiteX77" fmla="*/ 417759 w 1034979"/>
                  <a:gd name="connsiteY77" fmla="*/ 1360353 h 1516602"/>
                  <a:gd name="connsiteX78" fmla="*/ 421569 w 1034979"/>
                  <a:gd name="connsiteY78" fmla="*/ 1348923 h 1516602"/>
                  <a:gd name="connsiteX79" fmla="*/ 427284 w 1034979"/>
                  <a:gd name="connsiteY79" fmla="*/ 1335588 h 1516602"/>
                  <a:gd name="connsiteX80" fmla="*/ 467289 w 1034979"/>
                  <a:gd name="connsiteY80" fmla="*/ 1265103 h 1516602"/>
                  <a:gd name="connsiteX81" fmla="*/ 528455 w 1034979"/>
                  <a:gd name="connsiteY81" fmla="*/ 1252334 h 1516602"/>
                  <a:gd name="connsiteX82" fmla="*/ 573969 w 1034979"/>
                  <a:gd name="connsiteY82" fmla="*/ 1236528 h 1516602"/>
                  <a:gd name="connsiteX83" fmla="*/ 585399 w 1034979"/>
                  <a:gd name="connsiteY83" fmla="*/ 1232718 h 1516602"/>
                  <a:gd name="connsiteX84" fmla="*/ 720654 w 1034979"/>
                  <a:gd name="connsiteY84" fmla="*/ 1316538 h 1516602"/>
                  <a:gd name="connsiteX85" fmla="*/ 733989 w 1034979"/>
                  <a:gd name="connsiteY85" fmla="*/ 1326063 h 1516602"/>
                  <a:gd name="connsiteX86" fmla="*/ 743514 w 1034979"/>
                  <a:gd name="connsiteY86" fmla="*/ 1327968 h 1516602"/>
                  <a:gd name="connsiteX87" fmla="*/ 749229 w 1034979"/>
                  <a:gd name="connsiteY87" fmla="*/ 1329873 h 1516602"/>
                  <a:gd name="connsiteX88" fmla="*/ 762564 w 1034979"/>
                  <a:gd name="connsiteY88" fmla="*/ 1335588 h 1516602"/>
                  <a:gd name="connsiteX89" fmla="*/ 777804 w 1034979"/>
                  <a:gd name="connsiteY89" fmla="*/ 1333683 h 1516602"/>
                  <a:gd name="connsiteX90" fmla="*/ 789234 w 1034979"/>
                  <a:gd name="connsiteY90" fmla="*/ 1327968 h 1516602"/>
                  <a:gd name="connsiteX91" fmla="*/ 794949 w 1034979"/>
                  <a:gd name="connsiteY91" fmla="*/ 1326063 h 1516602"/>
                  <a:gd name="connsiteX92" fmla="*/ 802569 w 1034979"/>
                  <a:gd name="connsiteY92" fmla="*/ 1308918 h 1516602"/>
                  <a:gd name="connsiteX93" fmla="*/ 800664 w 1034979"/>
                  <a:gd name="connsiteY93" fmla="*/ 1284153 h 1516602"/>
                  <a:gd name="connsiteX94" fmla="*/ 798759 w 1034979"/>
                  <a:gd name="connsiteY94" fmla="*/ 1278438 h 1516602"/>
                  <a:gd name="connsiteX95" fmla="*/ 796854 w 1034979"/>
                  <a:gd name="connsiteY95" fmla="*/ 1270818 h 1516602"/>
                  <a:gd name="connsiteX96" fmla="*/ 783519 w 1034979"/>
                  <a:gd name="connsiteY96" fmla="*/ 1253673 h 1516602"/>
                  <a:gd name="connsiteX97" fmla="*/ 773994 w 1034979"/>
                  <a:gd name="connsiteY97" fmla="*/ 1247958 h 1516602"/>
                  <a:gd name="connsiteX98" fmla="*/ 648264 w 1034979"/>
                  <a:gd name="connsiteY98" fmla="*/ 1156518 h 1516602"/>
                  <a:gd name="connsiteX99" fmla="*/ 644454 w 1034979"/>
                  <a:gd name="connsiteY99" fmla="*/ 1139373 h 1516602"/>
                  <a:gd name="connsiteX100" fmla="*/ 646359 w 1034979"/>
                  <a:gd name="connsiteY100" fmla="*/ 1131753 h 1516602"/>
                  <a:gd name="connsiteX101" fmla="*/ 650169 w 1034979"/>
                  <a:gd name="connsiteY101" fmla="*/ 1114608 h 1516602"/>
                  <a:gd name="connsiteX102" fmla="*/ 653979 w 1034979"/>
                  <a:gd name="connsiteY102" fmla="*/ 1108893 h 1516602"/>
                  <a:gd name="connsiteX103" fmla="*/ 655884 w 1034979"/>
                  <a:gd name="connsiteY103" fmla="*/ 1103178 h 1516602"/>
                  <a:gd name="connsiteX104" fmla="*/ 661599 w 1034979"/>
                  <a:gd name="connsiteY104" fmla="*/ 1101273 h 1516602"/>
                  <a:gd name="connsiteX105" fmla="*/ 671124 w 1034979"/>
                  <a:gd name="connsiteY105" fmla="*/ 1089843 h 1516602"/>
                  <a:gd name="connsiteX106" fmla="*/ 724464 w 1034979"/>
                  <a:gd name="connsiteY106" fmla="*/ 1082223 h 1516602"/>
                  <a:gd name="connsiteX107" fmla="*/ 842574 w 1034979"/>
                  <a:gd name="connsiteY107" fmla="*/ 1084128 h 1516602"/>
                  <a:gd name="connsiteX108" fmla="*/ 871149 w 1034979"/>
                  <a:gd name="connsiteY108" fmla="*/ 1086033 h 1516602"/>
                  <a:gd name="connsiteX109" fmla="*/ 899724 w 1034979"/>
                  <a:gd name="connsiteY109" fmla="*/ 1091748 h 1516602"/>
                  <a:gd name="connsiteX110" fmla="*/ 922584 w 1034979"/>
                  <a:gd name="connsiteY110" fmla="*/ 1095558 h 1516602"/>
                  <a:gd name="connsiteX111" fmla="*/ 951159 w 1034979"/>
                  <a:gd name="connsiteY111" fmla="*/ 1101273 h 1516602"/>
                  <a:gd name="connsiteX112" fmla="*/ 956874 w 1034979"/>
                  <a:gd name="connsiteY112" fmla="*/ 1101273 h 1516602"/>
                  <a:gd name="connsiteX113" fmla="*/ 1002594 w 1034979"/>
                  <a:gd name="connsiteY113" fmla="*/ 1099368 h 1516602"/>
                  <a:gd name="connsiteX114" fmla="*/ 1031169 w 1034979"/>
                  <a:gd name="connsiteY114" fmla="*/ 1091748 h 1516602"/>
                  <a:gd name="connsiteX115" fmla="*/ 1034979 w 1034979"/>
                  <a:gd name="connsiteY115" fmla="*/ 1086033 h 1516602"/>
                  <a:gd name="connsiteX116" fmla="*/ 1033074 w 1034979"/>
                  <a:gd name="connsiteY116" fmla="*/ 1066983 h 1516602"/>
                  <a:gd name="connsiteX117" fmla="*/ 1027359 w 1034979"/>
                  <a:gd name="connsiteY117" fmla="*/ 1063173 h 1516602"/>
                  <a:gd name="connsiteX118" fmla="*/ 1012119 w 1034979"/>
                  <a:gd name="connsiteY118" fmla="*/ 1061268 h 1516602"/>
                  <a:gd name="connsiteX119" fmla="*/ 1006404 w 1034979"/>
                  <a:gd name="connsiteY119" fmla="*/ 1059363 h 1516602"/>
                  <a:gd name="connsiteX120" fmla="*/ 998784 w 1034979"/>
                  <a:gd name="connsiteY120" fmla="*/ 1057458 h 1516602"/>
                  <a:gd name="connsiteX121" fmla="*/ 987354 w 1034979"/>
                  <a:gd name="connsiteY121" fmla="*/ 1049838 h 1516602"/>
                  <a:gd name="connsiteX122" fmla="*/ 975924 w 1034979"/>
                  <a:gd name="connsiteY122" fmla="*/ 1046028 h 1516602"/>
                  <a:gd name="connsiteX123" fmla="*/ 970209 w 1034979"/>
                  <a:gd name="connsiteY123" fmla="*/ 1044123 h 1516602"/>
                  <a:gd name="connsiteX124" fmla="*/ 962589 w 1034979"/>
                  <a:gd name="connsiteY124" fmla="*/ 1042218 h 1516602"/>
                  <a:gd name="connsiteX125" fmla="*/ 956874 w 1034979"/>
                  <a:gd name="connsiteY125" fmla="*/ 1040313 h 1516602"/>
                  <a:gd name="connsiteX126" fmla="*/ 935919 w 1034979"/>
                  <a:gd name="connsiteY126" fmla="*/ 1034598 h 1516602"/>
                  <a:gd name="connsiteX127" fmla="*/ 825429 w 1034979"/>
                  <a:gd name="connsiteY127" fmla="*/ 1034598 h 1516602"/>
                  <a:gd name="connsiteX128" fmla="*/ 730179 w 1034979"/>
                  <a:gd name="connsiteY128" fmla="*/ 1038408 h 1516602"/>
                  <a:gd name="connsiteX129" fmla="*/ 669219 w 1034979"/>
                  <a:gd name="connsiteY129" fmla="*/ 1046028 h 1516602"/>
                  <a:gd name="connsiteX130" fmla="*/ 646359 w 1034979"/>
                  <a:gd name="connsiteY130" fmla="*/ 1049838 h 1516602"/>
                  <a:gd name="connsiteX131" fmla="*/ 642549 w 1034979"/>
                  <a:gd name="connsiteY131" fmla="*/ 1038408 h 1516602"/>
                  <a:gd name="connsiteX132" fmla="*/ 640644 w 1034979"/>
                  <a:gd name="connsiteY132" fmla="*/ 1032693 h 1516602"/>
                  <a:gd name="connsiteX133" fmla="*/ 642549 w 1034979"/>
                  <a:gd name="connsiteY133" fmla="*/ 1015548 h 1516602"/>
                  <a:gd name="connsiteX134" fmla="*/ 644454 w 1034979"/>
                  <a:gd name="connsiteY134" fmla="*/ 1009833 h 1516602"/>
                  <a:gd name="connsiteX135" fmla="*/ 661599 w 1034979"/>
                  <a:gd name="connsiteY135" fmla="*/ 1000308 h 1516602"/>
                  <a:gd name="connsiteX136" fmla="*/ 673029 w 1034979"/>
                  <a:gd name="connsiteY136" fmla="*/ 992688 h 1516602"/>
                  <a:gd name="connsiteX137" fmla="*/ 674934 w 1034979"/>
                  <a:gd name="connsiteY137" fmla="*/ 986973 h 1516602"/>
                  <a:gd name="connsiteX138" fmla="*/ 680649 w 1034979"/>
                  <a:gd name="connsiteY138" fmla="*/ 985068 h 1516602"/>
                  <a:gd name="connsiteX139" fmla="*/ 686364 w 1034979"/>
                  <a:gd name="connsiteY139" fmla="*/ 981258 h 1516602"/>
                  <a:gd name="connsiteX140" fmla="*/ 695889 w 1034979"/>
                  <a:gd name="connsiteY140" fmla="*/ 971733 h 1516602"/>
                  <a:gd name="connsiteX141" fmla="*/ 705414 w 1034979"/>
                  <a:gd name="connsiteY141" fmla="*/ 960303 h 1516602"/>
                  <a:gd name="connsiteX142" fmla="*/ 716844 w 1034979"/>
                  <a:gd name="connsiteY142" fmla="*/ 952683 h 1516602"/>
                  <a:gd name="connsiteX143" fmla="*/ 732084 w 1034979"/>
                  <a:gd name="connsiteY143" fmla="*/ 939348 h 1516602"/>
                  <a:gd name="connsiteX144" fmla="*/ 741609 w 1034979"/>
                  <a:gd name="connsiteY144" fmla="*/ 927918 h 1516602"/>
                  <a:gd name="connsiteX145" fmla="*/ 753039 w 1034979"/>
                  <a:gd name="connsiteY145" fmla="*/ 918393 h 1516602"/>
                  <a:gd name="connsiteX146" fmla="*/ 758754 w 1034979"/>
                  <a:gd name="connsiteY146" fmla="*/ 906963 h 1516602"/>
                  <a:gd name="connsiteX147" fmla="*/ 760659 w 1034979"/>
                  <a:gd name="connsiteY147" fmla="*/ 901248 h 1516602"/>
                  <a:gd name="connsiteX148" fmla="*/ 766374 w 1034979"/>
                  <a:gd name="connsiteY148" fmla="*/ 889818 h 1516602"/>
                  <a:gd name="connsiteX149" fmla="*/ 764469 w 1034979"/>
                  <a:gd name="connsiteY149" fmla="*/ 874578 h 1516602"/>
                  <a:gd name="connsiteX150" fmla="*/ 758754 w 1034979"/>
                  <a:gd name="connsiteY150" fmla="*/ 872673 h 1516602"/>
                  <a:gd name="connsiteX151" fmla="*/ 737799 w 1034979"/>
                  <a:gd name="connsiteY151" fmla="*/ 874578 h 1516602"/>
                  <a:gd name="connsiteX152" fmla="*/ 732084 w 1034979"/>
                  <a:gd name="connsiteY152" fmla="*/ 878388 h 1516602"/>
                  <a:gd name="connsiteX153" fmla="*/ 699699 w 1034979"/>
                  <a:gd name="connsiteY153" fmla="*/ 899343 h 1516602"/>
                  <a:gd name="connsiteX154" fmla="*/ 595181 w 1034979"/>
                  <a:gd name="connsiteY154" fmla="*/ 957831 h 1516602"/>
                  <a:gd name="connsiteX155" fmla="*/ 507294 w 1034979"/>
                  <a:gd name="connsiteY155" fmla="*/ 847908 h 1516602"/>
                  <a:gd name="connsiteX156" fmla="*/ 503484 w 1034979"/>
                  <a:gd name="connsiteY156" fmla="*/ 358323 h 1516602"/>
                  <a:gd name="connsiteX157" fmla="*/ 499674 w 1034979"/>
                  <a:gd name="connsiteY157" fmla="*/ 66858 h 1516602"/>
                  <a:gd name="connsiteX158" fmla="*/ 490149 w 1034979"/>
                  <a:gd name="connsiteY158" fmla="*/ 40188 h 1516602"/>
                  <a:gd name="connsiteX159" fmla="*/ 488244 w 1034979"/>
                  <a:gd name="connsiteY159" fmla="*/ 34473 h 1516602"/>
                  <a:gd name="connsiteX160" fmla="*/ 484434 w 1034979"/>
                  <a:gd name="connsiteY160" fmla="*/ 28758 h 1516602"/>
                  <a:gd name="connsiteX161" fmla="*/ 478719 w 1034979"/>
                  <a:gd name="connsiteY161" fmla="*/ 17328 h 1516602"/>
                  <a:gd name="connsiteX162" fmla="*/ 473004 w 1034979"/>
                  <a:gd name="connsiteY162" fmla="*/ 13518 h 1516602"/>
                  <a:gd name="connsiteX163" fmla="*/ 469194 w 1034979"/>
                  <a:gd name="connsiteY163" fmla="*/ 7803 h 1516602"/>
                  <a:gd name="connsiteX164" fmla="*/ 429189 w 1034979"/>
                  <a:gd name="connsiteY164" fmla="*/ 11613 h 1516602"/>
                  <a:gd name="connsiteX165" fmla="*/ 425379 w 1034979"/>
                  <a:gd name="connsiteY165" fmla="*/ 78288 h 1516602"/>
                  <a:gd name="connsiteX166" fmla="*/ 425379 w 1034979"/>
                  <a:gd name="connsiteY166" fmla="*/ 84003 h 1516602"/>
                  <a:gd name="connsiteX167" fmla="*/ 429189 w 1034979"/>
                  <a:gd name="connsiteY167" fmla="*/ 238308 h 1516602"/>
                  <a:gd name="connsiteX168" fmla="*/ 440619 w 1034979"/>
                  <a:gd name="connsiteY168" fmla="*/ 421188 h 1516602"/>
                  <a:gd name="connsiteX169" fmla="*/ 435265 w 1034979"/>
                  <a:gd name="connsiteY169" fmla="*/ 718368 h 1516602"/>
                  <a:gd name="connsiteX170" fmla="*/ 435059 w 1034979"/>
                  <a:gd name="connsiteY170" fmla="*/ 799046 h 1516602"/>
                  <a:gd name="connsiteX171" fmla="*/ 430322 w 1034979"/>
                  <a:gd name="connsiteY171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236784 w 1034979"/>
                  <a:gd name="connsiteY8" fmla="*/ 952683 h 1516602"/>
                  <a:gd name="connsiteX9" fmla="*/ 181539 w 1034979"/>
                  <a:gd name="connsiteY9" fmla="*/ 937443 h 1516602"/>
                  <a:gd name="connsiteX10" fmla="*/ 116769 w 1034979"/>
                  <a:gd name="connsiteY10" fmla="*/ 903153 h 1516602"/>
                  <a:gd name="connsiteX11" fmla="*/ 59619 w 1034979"/>
                  <a:gd name="connsiteY11" fmla="*/ 874578 h 1516602"/>
                  <a:gd name="connsiteX12" fmla="*/ 46284 w 1034979"/>
                  <a:gd name="connsiteY12" fmla="*/ 895533 h 1516602"/>
                  <a:gd name="connsiteX13" fmla="*/ 50094 w 1034979"/>
                  <a:gd name="connsiteY13" fmla="*/ 933633 h 1516602"/>
                  <a:gd name="connsiteX14" fmla="*/ 53904 w 1034979"/>
                  <a:gd name="connsiteY14" fmla="*/ 939348 h 1516602"/>
                  <a:gd name="connsiteX15" fmla="*/ 59619 w 1034979"/>
                  <a:gd name="connsiteY15" fmla="*/ 943158 h 1516602"/>
                  <a:gd name="connsiteX16" fmla="*/ 63429 w 1034979"/>
                  <a:gd name="connsiteY16" fmla="*/ 948873 h 1516602"/>
                  <a:gd name="connsiteX17" fmla="*/ 80574 w 1034979"/>
                  <a:gd name="connsiteY17" fmla="*/ 958398 h 1516602"/>
                  <a:gd name="connsiteX18" fmla="*/ 166299 w 1034979"/>
                  <a:gd name="connsiteY18" fmla="*/ 979353 h 1516602"/>
                  <a:gd name="connsiteX19" fmla="*/ 191064 w 1034979"/>
                  <a:gd name="connsiteY19" fmla="*/ 985068 h 1516602"/>
                  <a:gd name="connsiteX20" fmla="*/ 208209 w 1034979"/>
                  <a:gd name="connsiteY20" fmla="*/ 990783 h 1516602"/>
                  <a:gd name="connsiteX21" fmla="*/ 213924 w 1034979"/>
                  <a:gd name="connsiteY21" fmla="*/ 992688 h 1516602"/>
                  <a:gd name="connsiteX22" fmla="*/ 229164 w 1034979"/>
                  <a:gd name="connsiteY22" fmla="*/ 996498 h 1516602"/>
                  <a:gd name="connsiteX23" fmla="*/ 248214 w 1034979"/>
                  <a:gd name="connsiteY23" fmla="*/ 1002213 h 1516602"/>
                  <a:gd name="connsiteX24" fmla="*/ 253929 w 1034979"/>
                  <a:gd name="connsiteY24" fmla="*/ 1006023 h 1516602"/>
                  <a:gd name="connsiteX25" fmla="*/ 267264 w 1034979"/>
                  <a:gd name="connsiteY25" fmla="*/ 1021263 h 1516602"/>
                  <a:gd name="connsiteX26" fmla="*/ 272979 w 1034979"/>
                  <a:gd name="connsiteY26" fmla="*/ 1040313 h 1516602"/>
                  <a:gd name="connsiteX27" fmla="*/ 274884 w 1034979"/>
                  <a:gd name="connsiteY27" fmla="*/ 1046028 h 1516602"/>
                  <a:gd name="connsiteX28" fmla="*/ 276789 w 1034979"/>
                  <a:gd name="connsiteY28" fmla="*/ 1051743 h 1516602"/>
                  <a:gd name="connsiteX29" fmla="*/ 278694 w 1034979"/>
                  <a:gd name="connsiteY29" fmla="*/ 1076508 h 1516602"/>
                  <a:gd name="connsiteX30" fmla="*/ 280599 w 1034979"/>
                  <a:gd name="connsiteY30" fmla="*/ 1082223 h 1516602"/>
                  <a:gd name="connsiteX31" fmla="*/ 278694 w 1034979"/>
                  <a:gd name="connsiteY31" fmla="*/ 1101273 h 1516602"/>
                  <a:gd name="connsiteX32" fmla="*/ 276789 w 1034979"/>
                  <a:gd name="connsiteY32" fmla="*/ 1110798 h 1516602"/>
                  <a:gd name="connsiteX33" fmla="*/ 263454 w 1034979"/>
                  <a:gd name="connsiteY33" fmla="*/ 1124133 h 1516602"/>
                  <a:gd name="connsiteX34" fmla="*/ 252024 w 1034979"/>
                  <a:gd name="connsiteY34" fmla="*/ 1131753 h 1516602"/>
                  <a:gd name="connsiteX35" fmla="*/ 240594 w 1034979"/>
                  <a:gd name="connsiteY35" fmla="*/ 1135563 h 1516602"/>
                  <a:gd name="connsiteX36" fmla="*/ 27234 w 1034979"/>
                  <a:gd name="connsiteY36" fmla="*/ 1154613 h 1516602"/>
                  <a:gd name="connsiteX37" fmla="*/ 15804 w 1034979"/>
                  <a:gd name="connsiteY37" fmla="*/ 1160328 h 1516602"/>
                  <a:gd name="connsiteX38" fmla="*/ 6279 w 1034979"/>
                  <a:gd name="connsiteY38" fmla="*/ 1169853 h 1516602"/>
                  <a:gd name="connsiteX39" fmla="*/ 4374 w 1034979"/>
                  <a:gd name="connsiteY39" fmla="*/ 1175568 h 1516602"/>
                  <a:gd name="connsiteX40" fmla="*/ 564 w 1034979"/>
                  <a:gd name="connsiteY40" fmla="*/ 1181283 h 1516602"/>
                  <a:gd name="connsiteX41" fmla="*/ 6279 w 1034979"/>
                  <a:gd name="connsiteY41" fmla="*/ 1213668 h 1516602"/>
                  <a:gd name="connsiteX42" fmla="*/ 11994 w 1034979"/>
                  <a:gd name="connsiteY42" fmla="*/ 1217478 h 1516602"/>
                  <a:gd name="connsiteX43" fmla="*/ 17709 w 1034979"/>
                  <a:gd name="connsiteY43" fmla="*/ 1219383 h 1516602"/>
                  <a:gd name="connsiteX44" fmla="*/ 145344 w 1034979"/>
                  <a:gd name="connsiteY44" fmla="*/ 1217478 h 1516602"/>
                  <a:gd name="connsiteX45" fmla="*/ 239202 w 1034979"/>
                  <a:gd name="connsiteY45" fmla="*/ 1214801 h 1516602"/>
                  <a:gd name="connsiteX46" fmla="*/ 318699 w 1034979"/>
                  <a:gd name="connsiteY46" fmla="*/ 1217478 h 1516602"/>
                  <a:gd name="connsiteX47" fmla="*/ 330129 w 1034979"/>
                  <a:gd name="connsiteY47" fmla="*/ 1223193 h 1516602"/>
                  <a:gd name="connsiteX48" fmla="*/ 333939 w 1034979"/>
                  <a:gd name="connsiteY48" fmla="*/ 1228908 h 1516602"/>
                  <a:gd name="connsiteX49" fmla="*/ 339654 w 1034979"/>
                  <a:gd name="connsiteY49" fmla="*/ 1230813 h 1516602"/>
                  <a:gd name="connsiteX50" fmla="*/ 351084 w 1034979"/>
                  <a:gd name="connsiteY50" fmla="*/ 1238433 h 1516602"/>
                  <a:gd name="connsiteX51" fmla="*/ 356799 w 1034979"/>
                  <a:gd name="connsiteY51" fmla="*/ 1242243 h 1516602"/>
                  <a:gd name="connsiteX52" fmla="*/ 360609 w 1034979"/>
                  <a:gd name="connsiteY52" fmla="*/ 1247958 h 1516602"/>
                  <a:gd name="connsiteX53" fmla="*/ 366324 w 1034979"/>
                  <a:gd name="connsiteY53" fmla="*/ 1259388 h 1516602"/>
                  <a:gd name="connsiteX54" fmla="*/ 362514 w 1034979"/>
                  <a:gd name="connsiteY54" fmla="*/ 1286058 h 1516602"/>
                  <a:gd name="connsiteX55" fmla="*/ 358704 w 1034979"/>
                  <a:gd name="connsiteY55" fmla="*/ 1291773 h 1516602"/>
                  <a:gd name="connsiteX56" fmla="*/ 356799 w 1034979"/>
                  <a:gd name="connsiteY56" fmla="*/ 1297488 h 1516602"/>
                  <a:gd name="connsiteX57" fmla="*/ 352989 w 1034979"/>
                  <a:gd name="connsiteY57" fmla="*/ 1303203 h 1516602"/>
                  <a:gd name="connsiteX58" fmla="*/ 351084 w 1034979"/>
                  <a:gd name="connsiteY58" fmla="*/ 1308918 h 1516602"/>
                  <a:gd name="connsiteX59" fmla="*/ 347274 w 1034979"/>
                  <a:gd name="connsiteY59" fmla="*/ 1314633 h 1516602"/>
                  <a:gd name="connsiteX60" fmla="*/ 330129 w 1034979"/>
                  <a:gd name="connsiteY60" fmla="*/ 1381308 h 1516602"/>
                  <a:gd name="connsiteX61" fmla="*/ 328224 w 1034979"/>
                  <a:gd name="connsiteY61" fmla="*/ 1432743 h 1516602"/>
                  <a:gd name="connsiteX62" fmla="*/ 330129 w 1034979"/>
                  <a:gd name="connsiteY62" fmla="*/ 1457508 h 1516602"/>
                  <a:gd name="connsiteX63" fmla="*/ 332034 w 1034979"/>
                  <a:gd name="connsiteY63" fmla="*/ 1463223 h 1516602"/>
                  <a:gd name="connsiteX64" fmla="*/ 335844 w 1034979"/>
                  <a:gd name="connsiteY64" fmla="*/ 1467033 h 1516602"/>
                  <a:gd name="connsiteX65" fmla="*/ 364419 w 1034979"/>
                  <a:gd name="connsiteY65" fmla="*/ 1512753 h 1516602"/>
                  <a:gd name="connsiteX66" fmla="*/ 387279 w 1034979"/>
                  <a:gd name="connsiteY66" fmla="*/ 1514658 h 1516602"/>
                  <a:gd name="connsiteX67" fmla="*/ 392994 w 1034979"/>
                  <a:gd name="connsiteY67" fmla="*/ 1508943 h 1516602"/>
                  <a:gd name="connsiteX68" fmla="*/ 394899 w 1034979"/>
                  <a:gd name="connsiteY68" fmla="*/ 1497513 h 1516602"/>
                  <a:gd name="connsiteX69" fmla="*/ 396804 w 1034979"/>
                  <a:gd name="connsiteY69" fmla="*/ 1491798 h 1516602"/>
                  <a:gd name="connsiteX70" fmla="*/ 398709 w 1034979"/>
                  <a:gd name="connsiteY70" fmla="*/ 1474653 h 1516602"/>
                  <a:gd name="connsiteX71" fmla="*/ 400614 w 1034979"/>
                  <a:gd name="connsiteY71" fmla="*/ 1461318 h 1516602"/>
                  <a:gd name="connsiteX72" fmla="*/ 404424 w 1034979"/>
                  <a:gd name="connsiteY72" fmla="*/ 1404168 h 1516602"/>
                  <a:gd name="connsiteX73" fmla="*/ 410139 w 1034979"/>
                  <a:gd name="connsiteY73" fmla="*/ 1392738 h 1516602"/>
                  <a:gd name="connsiteX74" fmla="*/ 413949 w 1034979"/>
                  <a:gd name="connsiteY74" fmla="*/ 1379403 h 1516602"/>
                  <a:gd name="connsiteX75" fmla="*/ 415854 w 1034979"/>
                  <a:gd name="connsiteY75" fmla="*/ 1373688 h 1516602"/>
                  <a:gd name="connsiteX76" fmla="*/ 417759 w 1034979"/>
                  <a:gd name="connsiteY76" fmla="*/ 1360353 h 1516602"/>
                  <a:gd name="connsiteX77" fmla="*/ 421569 w 1034979"/>
                  <a:gd name="connsiteY77" fmla="*/ 1348923 h 1516602"/>
                  <a:gd name="connsiteX78" fmla="*/ 427284 w 1034979"/>
                  <a:gd name="connsiteY78" fmla="*/ 1335588 h 1516602"/>
                  <a:gd name="connsiteX79" fmla="*/ 467289 w 1034979"/>
                  <a:gd name="connsiteY79" fmla="*/ 1265103 h 1516602"/>
                  <a:gd name="connsiteX80" fmla="*/ 528455 w 1034979"/>
                  <a:gd name="connsiteY80" fmla="*/ 1252334 h 1516602"/>
                  <a:gd name="connsiteX81" fmla="*/ 573969 w 1034979"/>
                  <a:gd name="connsiteY81" fmla="*/ 1236528 h 1516602"/>
                  <a:gd name="connsiteX82" fmla="*/ 585399 w 1034979"/>
                  <a:gd name="connsiteY82" fmla="*/ 1232718 h 1516602"/>
                  <a:gd name="connsiteX83" fmla="*/ 720654 w 1034979"/>
                  <a:gd name="connsiteY83" fmla="*/ 1316538 h 1516602"/>
                  <a:gd name="connsiteX84" fmla="*/ 733989 w 1034979"/>
                  <a:gd name="connsiteY84" fmla="*/ 1326063 h 1516602"/>
                  <a:gd name="connsiteX85" fmla="*/ 743514 w 1034979"/>
                  <a:gd name="connsiteY85" fmla="*/ 1327968 h 1516602"/>
                  <a:gd name="connsiteX86" fmla="*/ 749229 w 1034979"/>
                  <a:gd name="connsiteY86" fmla="*/ 1329873 h 1516602"/>
                  <a:gd name="connsiteX87" fmla="*/ 762564 w 1034979"/>
                  <a:gd name="connsiteY87" fmla="*/ 1335588 h 1516602"/>
                  <a:gd name="connsiteX88" fmla="*/ 777804 w 1034979"/>
                  <a:gd name="connsiteY88" fmla="*/ 1333683 h 1516602"/>
                  <a:gd name="connsiteX89" fmla="*/ 789234 w 1034979"/>
                  <a:gd name="connsiteY89" fmla="*/ 1327968 h 1516602"/>
                  <a:gd name="connsiteX90" fmla="*/ 794949 w 1034979"/>
                  <a:gd name="connsiteY90" fmla="*/ 1326063 h 1516602"/>
                  <a:gd name="connsiteX91" fmla="*/ 802569 w 1034979"/>
                  <a:gd name="connsiteY91" fmla="*/ 1308918 h 1516602"/>
                  <a:gd name="connsiteX92" fmla="*/ 800664 w 1034979"/>
                  <a:gd name="connsiteY92" fmla="*/ 1284153 h 1516602"/>
                  <a:gd name="connsiteX93" fmla="*/ 798759 w 1034979"/>
                  <a:gd name="connsiteY93" fmla="*/ 1278438 h 1516602"/>
                  <a:gd name="connsiteX94" fmla="*/ 796854 w 1034979"/>
                  <a:gd name="connsiteY94" fmla="*/ 1270818 h 1516602"/>
                  <a:gd name="connsiteX95" fmla="*/ 783519 w 1034979"/>
                  <a:gd name="connsiteY95" fmla="*/ 1253673 h 1516602"/>
                  <a:gd name="connsiteX96" fmla="*/ 773994 w 1034979"/>
                  <a:gd name="connsiteY96" fmla="*/ 1247958 h 1516602"/>
                  <a:gd name="connsiteX97" fmla="*/ 648264 w 1034979"/>
                  <a:gd name="connsiteY97" fmla="*/ 1156518 h 1516602"/>
                  <a:gd name="connsiteX98" fmla="*/ 644454 w 1034979"/>
                  <a:gd name="connsiteY98" fmla="*/ 1139373 h 1516602"/>
                  <a:gd name="connsiteX99" fmla="*/ 646359 w 1034979"/>
                  <a:gd name="connsiteY99" fmla="*/ 1131753 h 1516602"/>
                  <a:gd name="connsiteX100" fmla="*/ 650169 w 1034979"/>
                  <a:gd name="connsiteY100" fmla="*/ 1114608 h 1516602"/>
                  <a:gd name="connsiteX101" fmla="*/ 653979 w 1034979"/>
                  <a:gd name="connsiteY101" fmla="*/ 1108893 h 1516602"/>
                  <a:gd name="connsiteX102" fmla="*/ 655884 w 1034979"/>
                  <a:gd name="connsiteY102" fmla="*/ 1103178 h 1516602"/>
                  <a:gd name="connsiteX103" fmla="*/ 661599 w 1034979"/>
                  <a:gd name="connsiteY103" fmla="*/ 1101273 h 1516602"/>
                  <a:gd name="connsiteX104" fmla="*/ 671124 w 1034979"/>
                  <a:gd name="connsiteY104" fmla="*/ 1089843 h 1516602"/>
                  <a:gd name="connsiteX105" fmla="*/ 724464 w 1034979"/>
                  <a:gd name="connsiteY105" fmla="*/ 1082223 h 1516602"/>
                  <a:gd name="connsiteX106" fmla="*/ 842574 w 1034979"/>
                  <a:gd name="connsiteY106" fmla="*/ 1084128 h 1516602"/>
                  <a:gd name="connsiteX107" fmla="*/ 871149 w 1034979"/>
                  <a:gd name="connsiteY107" fmla="*/ 1086033 h 1516602"/>
                  <a:gd name="connsiteX108" fmla="*/ 899724 w 1034979"/>
                  <a:gd name="connsiteY108" fmla="*/ 1091748 h 1516602"/>
                  <a:gd name="connsiteX109" fmla="*/ 922584 w 1034979"/>
                  <a:gd name="connsiteY109" fmla="*/ 1095558 h 1516602"/>
                  <a:gd name="connsiteX110" fmla="*/ 951159 w 1034979"/>
                  <a:gd name="connsiteY110" fmla="*/ 1101273 h 1516602"/>
                  <a:gd name="connsiteX111" fmla="*/ 956874 w 1034979"/>
                  <a:gd name="connsiteY111" fmla="*/ 1101273 h 1516602"/>
                  <a:gd name="connsiteX112" fmla="*/ 1002594 w 1034979"/>
                  <a:gd name="connsiteY112" fmla="*/ 1099368 h 1516602"/>
                  <a:gd name="connsiteX113" fmla="*/ 1031169 w 1034979"/>
                  <a:gd name="connsiteY113" fmla="*/ 1091748 h 1516602"/>
                  <a:gd name="connsiteX114" fmla="*/ 1034979 w 1034979"/>
                  <a:gd name="connsiteY114" fmla="*/ 1086033 h 1516602"/>
                  <a:gd name="connsiteX115" fmla="*/ 1033074 w 1034979"/>
                  <a:gd name="connsiteY115" fmla="*/ 1066983 h 1516602"/>
                  <a:gd name="connsiteX116" fmla="*/ 1027359 w 1034979"/>
                  <a:gd name="connsiteY116" fmla="*/ 1063173 h 1516602"/>
                  <a:gd name="connsiteX117" fmla="*/ 1012119 w 1034979"/>
                  <a:gd name="connsiteY117" fmla="*/ 1061268 h 1516602"/>
                  <a:gd name="connsiteX118" fmla="*/ 1006404 w 1034979"/>
                  <a:gd name="connsiteY118" fmla="*/ 1059363 h 1516602"/>
                  <a:gd name="connsiteX119" fmla="*/ 998784 w 1034979"/>
                  <a:gd name="connsiteY119" fmla="*/ 1057458 h 1516602"/>
                  <a:gd name="connsiteX120" fmla="*/ 987354 w 1034979"/>
                  <a:gd name="connsiteY120" fmla="*/ 1049838 h 1516602"/>
                  <a:gd name="connsiteX121" fmla="*/ 975924 w 1034979"/>
                  <a:gd name="connsiteY121" fmla="*/ 1046028 h 1516602"/>
                  <a:gd name="connsiteX122" fmla="*/ 970209 w 1034979"/>
                  <a:gd name="connsiteY122" fmla="*/ 1044123 h 1516602"/>
                  <a:gd name="connsiteX123" fmla="*/ 962589 w 1034979"/>
                  <a:gd name="connsiteY123" fmla="*/ 1042218 h 1516602"/>
                  <a:gd name="connsiteX124" fmla="*/ 956874 w 1034979"/>
                  <a:gd name="connsiteY124" fmla="*/ 1040313 h 1516602"/>
                  <a:gd name="connsiteX125" fmla="*/ 935919 w 1034979"/>
                  <a:gd name="connsiteY125" fmla="*/ 1034598 h 1516602"/>
                  <a:gd name="connsiteX126" fmla="*/ 825429 w 1034979"/>
                  <a:gd name="connsiteY126" fmla="*/ 1034598 h 1516602"/>
                  <a:gd name="connsiteX127" fmla="*/ 730179 w 1034979"/>
                  <a:gd name="connsiteY127" fmla="*/ 1038408 h 1516602"/>
                  <a:gd name="connsiteX128" fmla="*/ 669219 w 1034979"/>
                  <a:gd name="connsiteY128" fmla="*/ 1046028 h 1516602"/>
                  <a:gd name="connsiteX129" fmla="*/ 646359 w 1034979"/>
                  <a:gd name="connsiteY129" fmla="*/ 1049838 h 1516602"/>
                  <a:gd name="connsiteX130" fmla="*/ 642549 w 1034979"/>
                  <a:gd name="connsiteY130" fmla="*/ 1038408 h 1516602"/>
                  <a:gd name="connsiteX131" fmla="*/ 640644 w 1034979"/>
                  <a:gd name="connsiteY131" fmla="*/ 1032693 h 1516602"/>
                  <a:gd name="connsiteX132" fmla="*/ 642549 w 1034979"/>
                  <a:gd name="connsiteY132" fmla="*/ 1015548 h 1516602"/>
                  <a:gd name="connsiteX133" fmla="*/ 644454 w 1034979"/>
                  <a:gd name="connsiteY133" fmla="*/ 1009833 h 1516602"/>
                  <a:gd name="connsiteX134" fmla="*/ 661599 w 1034979"/>
                  <a:gd name="connsiteY134" fmla="*/ 1000308 h 1516602"/>
                  <a:gd name="connsiteX135" fmla="*/ 673029 w 1034979"/>
                  <a:gd name="connsiteY135" fmla="*/ 992688 h 1516602"/>
                  <a:gd name="connsiteX136" fmla="*/ 674934 w 1034979"/>
                  <a:gd name="connsiteY136" fmla="*/ 986973 h 1516602"/>
                  <a:gd name="connsiteX137" fmla="*/ 680649 w 1034979"/>
                  <a:gd name="connsiteY137" fmla="*/ 985068 h 1516602"/>
                  <a:gd name="connsiteX138" fmla="*/ 686364 w 1034979"/>
                  <a:gd name="connsiteY138" fmla="*/ 981258 h 1516602"/>
                  <a:gd name="connsiteX139" fmla="*/ 695889 w 1034979"/>
                  <a:gd name="connsiteY139" fmla="*/ 971733 h 1516602"/>
                  <a:gd name="connsiteX140" fmla="*/ 705414 w 1034979"/>
                  <a:gd name="connsiteY140" fmla="*/ 960303 h 1516602"/>
                  <a:gd name="connsiteX141" fmla="*/ 716844 w 1034979"/>
                  <a:gd name="connsiteY141" fmla="*/ 952683 h 1516602"/>
                  <a:gd name="connsiteX142" fmla="*/ 732084 w 1034979"/>
                  <a:gd name="connsiteY142" fmla="*/ 939348 h 1516602"/>
                  <a:gd name="connsiteX143" fmla="*/ 741609 w 1034979"/>
                  <a:gd name="connsiteY143" fmla="*/ 927918 h 1516602"/>
                  <a:gd name="connsiteX144" fmla="*/ 753039 w 1034979"/>
                  <a:gd name="connsiteY144" fmla="*/ 918393 h 1516602"/>
                  <a:gd name="connsiteX145" fmla="*/ 758754 w 1034979"/>
                  <a:gd name="connsiteY145" fmla="*/ 906963 h 1516602"/>
                  <a:gd name="connsiteX146" fmla="*/ 760659 w 1034979"/>
                  <a:gd name="connsiteY146" fmla="*/ 901248 h 1516602"/>
                  <a:gd name="connsiteX147" fmla="*/ 766374 w 1034979"/>
                  <a:gd name="connsiteY147" fmla="*/ 889818 h 1516602"/>
                  <a:gd name="connsiteX148" fmla="*/ 764469 w 1034979"/>
                  <a:gd name="connsiteY148" fmla="*/ 874578 h 1516602"/>
                  <a:gd name="connsiteX149" fmla="*/ 758754 w 1034979"/>
                  <a:gd name="connsiteY149" fmla="*/ 872673 h 1516602"/>
                  <a:gd name="connsiteX150" fmla="*/ 737799 w 1034979"/>
                  <a:gd name="connsiteY150" fmla="*/ 874578 h 1516602"/>
                  <a:gd name="connsiteX151" fmla="*/ 732084 w 1034979"/>
                  <a:gd name="connsiteY151" fmla="*/ 878388 h 1516602"/>
                  <a:gd name="connsiteX152" fmla="*/ 699699 w 1034979"/>
                  <a:gd name="connsiteY152" fmla="*/ 899343 h 1516602"/>
                  <a:gd name="connsiteX153" fmla="*/ 595181 w 1034979"/>
                  <a:gd name="connsiteY153" fmla="*/ 957831 h 1516602"/>
                  <a:gd name="connsiteX154" fmla="*/ 507294 w 1034979"/>
                  <a:gd name="connsiteY154" fmla="*/ 847908 h 1516602"/>
                  <a:gd name="connsiteX155" fmla="*/ 503484 w 1034979"/>
                  <a:gd name="connsiteY155" fmla="*/ 358323 h 1516602"/>
                  <a:gd name="connsiteX156" fmla="*/ 499674 w 1034979"/>
                  <a:gd name="connsiteY156" fmla="*/ 66858 h 1516602"/>
                  <a:gd name="connsiteX157" fmla="*/ 490149 w 1034979"/>
                  <a:gd name="connsiteY157" fmla="*/ 40188 h 1516602"/>
                  <a:gd name="connsiteX158" fmla="*/ 488244 w 1034979"/>
                  <a:gd name="connsiteY158" fmla="*/ 34473 h 1516602"/>
                  <a:gd name="connsiteX159" fmla="*/ 484434 w 1034979"/>
                  <a:gd name="connsiteY159" fmla="*/ 28758 h 1516602"/>
                  <a:gd name="connsiteX160" fmla="*/ 478719 w 1034979"/>
                  <a:gd name="connsiteY160" fmla="*/ 17328 h 1516602"/>
                  <a:gd name="connsiteX161" fmla="*/ 473004 w 1034979"/>
                  <a:gd name="connsiteY161" fmla="*/ 13518 h 1516602"/>
                  <a:gd name="connsiteX162" fmla="*/ 469194 w 1034979"/>
                  <a:gd name="connsiteY162" fmla="*/ 7803 h 1516602"/>
                  <a:gd name="connsiteX163" fmla="*/ 429189 w 1034979"/>
                  <a:gd name="connsiteY163" fmla="*/ 11613 h 1516602"/>
                  <a:gd name="connsiteX164" fmla="*/ 425379 w 1034979"/>
                  <a:gd name="connsiteY164" fmla="*/ 78288 h 1516602"/>
                  <a:gd name="connsiteX165" fmla="*/ 425379 w 1034979"/>
                  <a:gd name="connsiteY165" fmla="*/ 84003 h 1516602"/>
                  <a:gd name="connsiteX166" fmla="*/ 429189 w 1034979"/>
                  <a:gd name="connsiteY166" fmla="*/ 238308 h 1516602"/>
                  <a:gd name="connsiteX167" fmla="*/ 440619 w 1034979"/>
                  <a:gd name="connsiteY167" fmla="*/ 421188 h 1516602"/>
                  <a:gd name="connsiteX168" fmla="*/ 435265 w 1034979"/>
                  <a:gd name="connsiteY168" fmla="*/ 718368 h 1516602"/>
                  <a:gd name="connsiteX169" fmla="*/ 435059 w 1034979"/>
                  <a:gd name="connsiteY169" fmla="*/ 799046 h 1516602"/>
                  <a:gd name="connsiteX170" fmla="*/ 430322 w 1034979"/>
                  <a:gd name="connsiteY170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242499 w 1034979"/>
                  <a:gd name="connsiteY7" fmla="*/ 954588 h 1516602"/>
                  <a:gd name="connsiteX8" fmla="*/ 181539 w 1034979"/>
                  <a:gd name="connsiteY8" fmla="*/ 937443 h 1516602"/>
                  <a:gd name="connsiteX9" fmla="*/ 116769 w 1034979"/>
                  <a:gd name="connsiteY9" fmla="*/ 903153 h 1516602"/>
                  <a:gd name="connsiteX10" fmla="*/ 59619 w 1034979"/>
                  <a:gd name="connsiteY10" fmla="*/ 874578 h 1516602"/>
                  <a:gd name="connsiteX11" fmla="*/ 46284 w 1034979"/>
                  <a:gd name="connsiteY11" fmla="*/ 895533 h 1516602"/>
                  <a:gd name="connsiteX12" fmla="*/ 50094 w 1034979"/>
                  <a:gd name="connsiteY12" fmla="*/ 933633 h 1516602"/>
                  <a:gd name="connsiteX13" fmla="*/ 53904 w 1034979"/>
                  <a:gd name="connsiteY13" fmla="*/ 939348 h 1516602"/>
                  <a:gd name="connsiteX14" fmla="*/ 59619 w 1034979"/>
                  <a:gd name="connsiteY14" fmla="*/ 943158 h 1516602"/>
                  <a:gd name="connsiteX15" fmla="*/ 63429 w 1034979"/>
                  <a:gd name="connsiteY15" fmla="*/ 948873 h 1516602"/>
                  <a:gd name="connsiteX16" fmla="*/ 80574 w 1034979"/>
                  <a:gd name="connsiteY16" fmla="*/ 958398 h 1516602"/>
                  <a:gd name="connsiteX17" fmla="*/ 166299 w 1034979"/>
                  <a:gd name="connsiteY17" fmla="*/ 979353 h 1516602"/>
                  <a:gd name="connsiteX18" fmla="*/ 191064 w 1034979"/>
                  <a:gd name="connsiteY18" fmla="*/ 985068 h 1516602"/>
                  <a:gd name="connsiteX19" fmla="*/ 208209 w 1034979"/>
                  <a:gd name="connsiteY19" fmla="*/ 990783 h 1516602"/>
                  <a:gd name="connsiteX20" fmla="*/ 213924 w 1034979"/>
                  <a:gd name="connsiteY20" fmla="*/ 992688 h 1516602"/>
                  <a:gd name="connsiteX21" fmla="*/ 229164 w 1034979"/>
                  <a:gd name="connsiteY21" fmla="*/ 996498 h 1516602"/>
                  <a:gd name="connsiteX22" fmla="*/ 248214 w 1034979"/>
                  <a:gd name="connsiteY22" fmla="*/ 1002213 h 1516602"/>
                  <a:gd name="connsiteX23" fmla="*/ 253929 w 1034979"/>
                  <a:gd name="connsiteY23" fmla="*/ 1006023 h 1516602"/>
                  <a:gd name="connsiteX24" fmla="*/ 267264 w 1034979"/>
                  <a:gd name="connsiteY24" fmla="*/ 1021263 h 1516602"/>
                  <a:gd name="connsiteX25" fmla="*/ 272979 w 1034979"/>
                  <a:gd name="connsiteY25" fmla="*/ 1040313 h 1516602"/>
                  <a:gd name="connsiteX26" fmla="*/ 274884 w 1034979"/>
                  <a:gd name="connsiteY26" fmla="*/ 1046028 h 1516602"/>
                  <a:gd name="connsiteX27" fmla="*/ 276789 w 1034979"/>
                  <a:gd name="connsiteY27" fmla="*/ 1051743 h 1516602"/>
                  <a:gd name="connsiteX28" fmla="*/ 278694 w 1034979"/>
                  <a:gd name="connsiteY28" fmla="*/ 1076508 h 1516602"/>
                  <a:gd name="connsiteX29" fmla="*/ 280599 w 1034979"/>
                  <a:gd name="connsiteY29" fmla="*/ 1082223 h 1516602"/>
                  <a:gd name="connsiteX30" fmla="*/ 278694 w 1034979"/>
                  <a:gd name="connsiteY30" fmla="*/ 1101273 h 1516602"/>
                  <a:gd name="connsiteX31" fmla="*/ 276789 w 1034979"/>
                  <a:gd name="connsiteY31" fmla="*/ 1110798 h 1516602"/>
                  <a:gd name="connsiteX32" fmla="*/ 263454 w 1034979"/>
                  <a:gd name="connsiteY32" fmla="*/ 1124133 h 1516602"/>
                  <a:gd name="connsiteX33" fmla="*/ 252024 w 1034979"/>
                  <a:gd name="connsiteY33" fmla="*/ 1131753 h 1516602"/>
                  <a:gd name="connsiteX34" fmla="*/ 240594 w 1034979"/>
                  <a:gd name="connsiteY34" fmla="*/ 1135563 h 1516602"/>
                  <a:gd name="connsiteX35" fmla="*/ 27234 w 1034979"/>
                  <a:gd name="connsiteY35" fmla="*/ 1154613 h 1516602"/>
                  <a:gd name="connsiteX36" fmla="*/ 15804 w 1034979"/>
                  <a:gd name="connsiteY36" fmla="*/ 1160328 h 1516602"/>
                  <a:gd name="connsiteX37" fmla="*/ 6279 w 1034979"/>
                  <a:gd name="connsiteY37" fmla="*/ 1169853 h 1516602"/>
                  <a:gd name="connsiteX38" fmla="*/ 4374 w 1034979"/>
                  <a:gd name="connsiteY38" fmla="*/ 1175568 h 1516602"/>
                  <a:gd name="connsiteX39" fmla="*/ 564 w 1034979"/>
                  <a:gd name="connsiteY39" fmla="*/ 1181283 h 1516602"/>
                  <a:gd name="connsiteX40" fmla="*/ 6279 w 1034979"/>
                  <a:gd name="connsiteY40" fmla="*/ 1213668 h 1516602"/>
                  <a:gd name="connsiteX41" fmla="*/ 11994 w 1034979"/>
                  <a:gd name="connsiteY41" fmla="*/ 1217478 h 1516602"/>
                  <a:gd name="connsiteX42" fmla="*/ 17709 w 1034979"/>
                  <a:gd name="connsiteY42" fmla="*/ 1219383 h 1516602"/>
                  <a:gd name="connsiteX43" fmla="*/ 145344 w 1034979"/>
                  <a:gd name="connsiteY43" fmla="*/ 1217478 h 1516602"/>
                  <a:gd name="connsiteX44" fmla="*/ 239202 w 1034979"/>
                  <a:gd name="connsiteY44" fmla="*/ 1214801 h 1516602"/>
                  <a:gd name="connsiteX45" fmla="*/ 318699 w 1034979"/>
                  <a:gd name="connsiteY45" fmla="*/ 1217478 h 1516602"/>
                  <a:gd name="connsiteX46" fmla="*/ 330129 w 1034979"/>
                  <a:gd name="connsiteY46" fmla="*/ 1223193 h 1516602"/>
                  <a:gd name="connsiteX47" fmla="*/ 333939 w 1034979"/>
                  <a:gd name="connsiteY47" fmla="*/ 1228908 h 1516602"/>
                  <a:gd name="connsiteX48" fmla="*/ 339654 w 1034979"/>
                  <a:gd name="connsiteY48" fmla="*/ 1230813 h 1516602"/>
                  <a:gd name="connsiteX49" fmla="*/ 351084 w 1034979"/>
                  <a:gd name="connsiteY49" fmla="*/ 1238433 h 1516602"/>
                  <a:gd name="connsiteX50" fmla="*/ 356799 w 1034979"/>
                  <a:gd name="connsiteY50" fmla="*/ 1242243 h 1516602"/>
                  <a:gd name="connsiteX51" fmla="*/ 360609 w 1034979"/>
                  <a:gd name="connsiteY51" fmla="*/ 1247958 h 1516602"/>
                  <a:gd name="connsiteX52" fmla="*/ 366324 w 1034979"/>
                  <a:gd name="connsiteY52" fmla="*/ 1259388 h 1516602"/>
                  <a:gd name="connsiteX53" fmla="*/ 362514 w 1034979"/>
                  <a:gd name="connsiteY53" fmla="*/ 1286058 h 1516602"/>
                  <a:gd name="connsiteX54" fmla="*/ 358704 w 1034979"/>
                  <a:gd name="connsiteY54" fmla="*/ 1291773 h 1516602"/>
                  <a:gd name="connsiteX55" fmla="*/ 356799 w 1034979"/>
                  <a:gd name="connsiteY55" fmla="*/ 1297488 h 1516602"/>
                  <a:gd name="connsiteX56" fmla="*/ 352989 w 1034979"/>
                  <a:gd name="connsiteY56" fmla="*/ 1303203 h 1516602"/>
                  <a:gd name="connsiteX57" fmla="*/ 351084 w 1034979"/>
                  <a:gd name="connsiteY57" fmla="*/ 1308918 h 1516602"/>
                  <a:gd name="connsiteX58" fmla="*/ 347274 w 1034979"/>
                  <a:gd name="connsiteY58" fmla="*/ 1314633 h 1516602"/>
                  <a:gd name="connsiteX59" fmla="*/ 330129 w 1034979"/>
                  <a:gd name="connsiteY59" fmla="*/ 1381308 h 1516602"/>
                  <a:gd name="connsiteX60" fmla="*/ 328224 w 1034979"/>
                  <a:gd name="connsiteY60" fmla="*/ 1432743 h 1516602"/>
                  <a:gd name="connsiteX61" fmla="*/ 330129 w 1034979"/>
                  <a:gd name="connsiteY61" fmla="*/ 1457508 h 1516602"/>
                  <a:gd name="connsiteX62" fmla="*/ 332034 w 1034979"/>
                  <a:gd name="connsiteY62" fmla="*/ 1463223 h 1516602"/>
                  <a:gd name="connsiteX63" fmla="*/ 335844 w 1034979"/>
                  <a:gd name="connsiteY63" fmla="*/ 1467033 h 1516602"/>
                  <a:gd name="connsiteX64" fmla="*/ 364419 w 1034979"/>
                  <a:gd name="connsiteY64" fmla="*/ 1512753 h 1516602"/>
                  <a:gd name="connsiteX65" fmla="*/ 387279 w 1034979"/>
                  <a:gd name="connsiteY65" fmla="*/ 1514658 h 1516602"/>
                  <a:gd name="connsiteX66" fmla="*/ 392994 w 1034979"/>
                  <a:gd name="connsiteY66" fmla="*/ 1508943 h 1516602"/>
                  <a:gd name="connsiteX67" fmla="*/ 394899 w 1034979"/>
                  <a:gd name="connsiteY67" fmla="*/ 1497513 h 1516602"/>
                  <a:gd name="connsiteX68" fmla="*/ 396804 w 1034979"/>
                  <a:gd name="connsiteY68" fmla="*/ 1491798 h 1516602"/>
                  <a:gd name="connsiteX69" fmla="*/ 398709 w 1034979"/>
                  <a:gd name="connsiteY69" fmla="*/ 1474653 h 1516602"/>
                  <a:gd name="connsiteX70" fmla="*/ 400614 w 1034979"/>
                  <a:gd name="connsiteY70" fmla="*/ 1461318 h 1516602"/>
                  <a:gd name="connsiteX71" fmla="*/ 404424 w 1034979"/>
                  <a:gd name="connsiteY71" fmla="*/ 1404168 h 1516602"/>
                  <a:gd name="connsiteX72" fmla="*/ 410139 w 1034979"/>
                  <a:gd name="connsiteY72" fmla="*/ 1392738 h 1516602"/>
                  <a:gd name="connsiteX73" fmla="*/ 413949 w 1034979"/>
                  <a:gd name="connsiteY73" fmla="*/ 1379403 h 1516602"/>
                  <a:gd name="connsiteX74" fmla="*/ 415854 w 1034979"/>
                  <a:gd name="connsiteY74" fmla="*/ 1373688 h 1516602"/>
                  <a:gd name="connsiteX75" fmla="*/ 417759 w 1034979"/>
                  <a:gd name="connsiteY75" fmla="*/ 1360353 h 1516602"/>
                  <a:gd name="connsiteX76" fmla="*/ 421569 w 1034979"/>
                  <a:gd name="connsiteY76" fmla="*/ 1348923 h 1516602"/>
                  <a:gd name="connsiteX77" fmla="*/ 427284 w 1034979"/>
                  <a:gd name="connsiteY77" fmla="*/ 1335588 h 1516602"/>
                  <a:gd name="connsiteX78" fmla="*/ 467289 w 1034979"/>
                  <a:gd name="connsiteY78" fmla="*/ 1265103 h 1516602"/>
                  <a:gd name="connsiteX79" fmla="*/ 528455 w 1034979"/>
                  <a:gd name="connsiteY79" fmla="*/ 1252334 h 1516602"/>
                  <a:gd name="connsiteX80" fmla="*/ 573969 w 1034979"/>
                  <a:gd name="connsiteY80" fmla="*/ 1236528 h 1516602"/>
                  <a:gd name="connsiteX81" fmla="*/ 585399 w 1034979"/>
                  <a:gd name="connsiteY81" fmla="*/ 1232718 h 1516602"/>
                  <a:gd name="connsiteX82" fmla="*/ 720654 w 1034979"/>
                  <a:gd name="connsiteY82" fmla="*/ 1316538 h 1516602"/>
                  <a:gd name="connsiteX83" fmla="*/ 733989 w 1034979"/>
                  <a:gd name="connsiteY83" fmla="*/ 1326063 h 1516602"/>
                  <a:gd name="connsiteX84" fmla="*/ 743514 w 1034979"/>
                  <a:gd name="connsiteY84" fmla="*/ 1327968 h 1516602"/>
                  <a:gd name="connsiteX85" fmla="*/ 749229 w 1034979"/>
                  <a:gd name="connsiteY85" fmla="*/ 1329873 h 1516602"/>
                  <a:gd name="connsiteX86" fmla="*/ 762564 w 1034979"/>
                  <a:gd name="connsiteY86" fmla="*/ 1335588 h 1516602"/>
                  <a:gd name="connsiteX87" fmla="*/ 777804 w 1034979"/>
                  <a:gd name="connsiteY87" fmla="*/ 1333683 h 1516602"/>
                  <a:gd name="connsiteX88" fmla="*/ 789234 w 1034979"/>
                  <a:gd name="connsiteY88" fmla="*/ 1327968 h 1516602"/>
                  <a:gd name="connsiteX89" fmla="*/ 794949 w 1034979"/>
                  <a:gd name="connsiteY89" fmla="*/ 1326063 h 1516602"/>
                  <a:gd name="connsiteX90" fmla="*/ 802569 w 1034979"/>
                  <a:gd name="connsiteY90" fmla="*/ 1308918 h 1516602"/>
                  <a:gd name="connsiteX91" fmla="*/ 800664 w 1034979"/>
                  <a:gd name="connsiteY91" fmla="*/ 1284153 h 1516602"/>
                  <a:gd name="connsiteX92" fmla="*/ 798759 w 1034979"/>
                  <a:gd name="connsiteY92" fmla="*/ 1278438 h 1516602"/>
                  <a:gd name="connsiteX93" fmla="*/ 796854 w 1034979"/>
                  <a:gd name="connsiteY93" fmla="*/ 1270818 h 1516602"/>
                  <a:gd name="connsiteX94" fmla="*/ 783519 w 1034979"/>
                  <a:gd name="connsiteY94" fmla="*/ 1253673 h 1516602"/>
                  <a:gd name="connsiteX95" fmla="*/ 773994 w 1034979"/>
                  <a:gd name="connsiteY95" fmla="*/ 1247958 h 1516602"/>
                  <a:gd name="connsiteX96" fmla="*/ 648264 w 1034979"/>
                  <a:gd name="connsiteY96" fmla="*/ 1156518 h 1516602"/>
                  <a:gd name="connsiteX97" fmla="*/ 644454 w 1034979"/>
                  <a:gd name="connsiteY97" fmla="*/ 1139373 h 1516602"/>
                  <a:gd name="connsiteX98" fmla="*/ 646359 w 1034979"/>
                  <a:gd name="connsiteY98" fmla="*/ 1131753 h 1516602"/>
                  <a:gd name="connsiteX99" fmla="*/ 650169 w 1034979"/>
                  <a:gd name="connsiteY99" fmla="*/ 1114608 h 1516602"/>
                  <a:gd name="connsiteX100" fmla="*/ 653979 w 1034979"/>
                  <a:gd name="connsiteY100" fmla="*/ 1108893 h 1516602"/>
                  <a:gd name="connsiteX101" fmla="*/ 655884 w 1034979"/>
                  <a:gd name="connsiteY101" fmla="*/ 1103178 h 1516602"/>
                  <a:gd name="connsiteX102" fmla="*/ 661599 w 1034979"/>
                  <a:gd name="connsiteY102" fmla="*/ 1101273 h 1516602"/>
                  <a:gd name="connsiteX103" fmla="*/ 671124 w 1034979"/>
                  <a:gd name="connsiteY103" fmla="*/ 1089843 h 1516602"/>
                  <a:gd name="connsiteX104" fmla="*/ 724464 w 1034979"/>
                  <a:gd name="connsiteY104" fmla="*/ 1082223 h 1516602"/>
                  <a:gd name="connsiteX105" fmla="*/ 842574 w 1034979"/>
                  <a:gd name="connsiteY105" fmla="*/ 1084128 h 1516602"/>
                  <a:gd name="connsiteX106" fmla="*/ 871149 w 1034979"/>
                  <a:gd name="connsiteY106" fmla="*/ 1086033 h 1516602"/>
                  <a:gd name="connsiteX107" fmla="*/ 899724 w 1034979"/>
                  <a:gd name="connsiteY107" fmla="*/ 1091748 h 1516602"/>
                  <a:gd name="connsiteX108" fmla="*/ 922584 w 1034979"/>
                  <a:gd name="connsiteY108" fmla="*/ 1095558 h 1516602"/>
                  <a:gd name="connsiteX109" fmla="*/ 951159 w 1034979"/>
                  <a:gd name="connsiteY109" fmla="*/ 1101273 h 1516602"/>
                  <a:gd name="connsiteX110" fmla="*/ 956874 w 1034979"/>
                  <a:gd name="connsiteY110" fmla="*/ 1101273 h 1516602"/>
                  <a:gd name="connsiteX111" fmla="*/ 1002594 w 1034979"/>
                  <a:gd name="connsiteY111" fmla="*/ 1099368 h 1516602"/>
                  <a:gd name="connsiteX112" fmla="*/ 1031169 w 1034979"/>
                  <a:gd name="connsiteY112" fmla="*/ 1091748 h 1516602"/>
                  <a:gd name="connsiteX113" fmla="*/ 1034979 w 1034979"/>
                  <a:gd name="connsiteY113" fmla="*/ 1086033 h 1516602"/>
                  <a:gd name="connsiteX114" fmla="*/ 1033074 w 1034979"/>
                  <a:gd name="connsiteY114" fmla="*/ 1066983 h 1516602"/>
                  <a:gd name="connsiteX115" fmla="*/ 1027359 w 1034979"/>
                  <a:gd name="connsiteY115" fmla="*/ 1063173 h 1516602"/>
                  <a:gd name="connsiteX116" fmla="*/ 1012119 w 1034979"/>
                  <a:gd name="connsiteY116" fmla="*/ 1061268 h 1516602"/>
                  <a:gd name="connsiteX117" fmla="*/ 1006404 w 1034979"/>
                  <a:gd name="connsiteY117" fmla="*/ 1059363 h 1516602"/>
                  <a:gd name="connsiteX118" fmla="*/ 998784 w 1034979"/>
                  <a:gd name="connsiteY118" fmla="*/ 1057458 h 1516602"/>
                  <a:gd name="connsiteX119" fmla="*/ 987354 w 1034979"/>
                  <a:gd name="connsiteY119" fmla="*/ 1049838 h 1516602"/>
                  <a:gd name="connsiteX120" fmla="*/ 975924 w 1034979"/>
                  <a:gd name="connsiteY120" fmla="*/ 1046028 h 1516602"/>
                  <a:gd name="connsiteX121" fmla="*/ 970209 w 1034979"/>
                  <a:gd name="connsiteY121" fmla="*/ 1044123 h 1516602"/>
                  <a:gd name="connsiteX122" fmla="*/ 962589 w 1034979"/>
                  <a:gd name="connsiteY122" fmla="*/ 1042218 h 1516602"/>
                  <a:gd name="connsiteX123" fmla="*/ 956874 w 1034979"/>
                  <a:gd name="connsiteY123" fmla="*/ 1040313 h 1516602"/>
                  <a:gd name="connsiteX124" fmla="*/ 935919 w 1034979"/>
                  <a:gd name="connsiteY124" fmla="*/ 1034598 h 1516602"/>
                  <a:gd name="connsiteX125" fmla="*/ 825429 w 1034979"/>
                  <a:gd name="connsiteY125" fmla="*/ 1034598 h 1516602"/>
                  <a:gd name="connsiteX126" fmla="*/ 730179 w 1034979"/>
                  <a:gd name="connsiteY126" fmla="*/ 1038408 h 1516602"/>
                  <a:gd name="connsiteX127" fmla="*/ 669219 w 1034979"/>
                  <a:gd name="connsiteY127" fmla="*/ 1046028 h 1516602"/>
                  <a:gd name="connsiteX128" fmla="*/ 646359 w 1034979"/>
                  <a:gd name="connsiteY128" fmla="*/ 1049838 h 1516602"/>
                  <a:gd name="connsiteX129" fmla="*/ 642549 w 1034979"/>
                  <a:gd name="connsiteY129" fmla="*/ 1038408 h 1516602"/>
                  <a:gd name="connsiteX130" fmla="*/ 640644 w 1034979"/>
                  <a:gd name="connsiteY130" fmla="*/ 1032693 h 1516602"/>
                  <a:gd name="connsiteX131" fmla="*/ 642549 w 1034979"/>
                  <a:gd name="connsiteY131" fmla="*/ 1015548 h 1516602"/>
                  <a:gd name="connsiteX132" fmla="*/ 644454 w 1034979"/>
                  <a:gd name="connsiteY132" fmla="*/ 1009833 h 1516602"/>
                  <a:gd name="connsiteX133" fmla="*/ 661599 w 1034979"/>
                  <a:gd name="connsiteY133" fmla="*/ 1000308 h 1516602"/>
                  <a:gd name="connsiteX134" fmla="*/ 673029 w 1034979"/>
                  <a:gd name="connsiteY134" fmla="*/ 992688 h 1516602"/>
                  <a:gd name="connsiteX135" fmla="*/ 674934 w 1034979"/>
                  <a:gd name="connsiteY135" fmla="*/ 986973 h 1516602"/>
                  <a:gd name="connsiteX136" fmla="*/ 680649 w 1034979"/>
                  <a:gd name="connsiteY136" fmla="*/ 985068 h 1516602"/>
                  <a:gd name="connsiteX137" fmla="*/ 686364 w 1034979"/>
                  <a:gd name="connsiteY137" fmla="*/ 981258 h 1516602"/>
                  <a:gd name="connsiteX138" fmla="*/ 695889 w 1034979"/>
                  <a:gd name="connsiteY138" fmla="*/ 971733 h 1516602"/>
                  <a:gd name="connsiteX139" fmla="*/ 705414 w 1034979"/>
                  <a:gd name="connsiteY139" fmla="*/ 960303 h 1516602"/>
                  <a:gd name="connsiteX140" fmla="*/ 716844 w 1034979"/>
                  <a:gd name="connsiteY140" fmla="*/ 952683 h 1516602"/>
                  <a:gd name="connsiteX141" fmla="*/ 732084 w 1034979"/>
                  <a:gd name="connsiteY141" fmla="*/ 939348 h 1516602"/>
                  <a:gd name="connsiteX142" fmla="*/ 741609 w 1034979"/>
                  <a:gd name="connsiteY142" fmla="*/ 927918 h 1516602"/>
                  <a:gd name="connsiteX143" fmla="*/ 753039 w 1034979"/>
                  <a:gd name="connsiteY143" fmla="*/ 918393 h 1516602"/>
                  <a:gd name="connsiteX144" fmla="*/ 758754 w 1034979"/>
                  <a:gd name="connsiteY144" fmla="*/ 906963 h 1516602"/>
                  <a:gd name="connsiteX145" fmla="*/ 760659 w 1034979"/>
                  <a:gd name="connsiteY145" fmla="*/ 901248 h 1516602"/>
                  <a:gd name="connsiteX146" fmla="*/ 766374 w 1034979"/>
                  <a:gd name="connsiteY146" fmla="*/ 889818 h 1516602"/>
                  <a:gd name="connsiteX147" fmla="*/ 764469 w 1034979"/>
                  <a:gd name="connsiteY147" fmla="*/ 874578 h 1516602"/>
                  <a:gd name="connsiteX148" fmla="*/ 758754 w 1034979"/>
                  <a:gd name="connsiteY148" fmla="*/ 872673 h 1516602"/>
                  <a:gd name="connsiteX149" fmla="*/ 737799 w 1034979"/>
                  <a:gd name="connsiteY149" fmla="*/ 874578 h 1516602"/>
                  <a:gd name="connsiteX150" fmla="*/ 732084 w 1034979"/>
                  <a:gd name="connsiteY150" fmla="*/ 878388 h 1516602"/>
                  <a:gd name="connsiteX151" fmla="*/ 699699 w 1034979"/>
                  <a:gd name="connsiteY151" fmla="*/ 899343 h 1516602"/>
                  <a:gd name="connsiteX152" fmla="*/ 595181 w 1034979"/>
                  <a:gd name="connsiteY152" fmla="*/ 957831 h 1516602"/>
                  <a:gd name="connsiteX153" fmla="*/ 507294 w 1034979"/>
                  <a:gd name="connsiteY153" fmla="*/ 847908 h 1516602"/>
                  <a:gd name="connsiteX154" fmla="*/ 503484 w 1034979"/>
                  <a:gd name="connsiteY154" fmla="*/ 358323 h 1516602"/>
                  <a:gd name="connsiteX155" fmla="*/ 499674 w 1034979"/>
                  <a:gd name="connsiteY155" fmla="*/ 66858 h 1516602"/>
                  <a:gd name="connsiteX156" fmla="*/ 490149 w 1034979"/>
                  <a:gd name="connsiteY156" fmla="*/ 40188 h 1516602"/>
                  <a:gd name="connsiteX157" fmla="*/ 488244 w 1034979"/>
                  <a:gd name="connsiteY157" fmla="*/ 34473 h 1516602"/>
                  <a:gd name="connsiteX158" fmla="*/ 484434 w 1034979"/>
                  <a:gd name="connsiteY158" fmla="*/ 28758 h 1516602"/>
                  <a:gd name="connsiteX159" fmla="*/ 478719 w 1034979"/>
                  <a:gd name="connsiteY159" fmla="*/ 17328 h 1516602"/>
                  <a:gd name="connsiteX160" fmla="*/ 473004 w 1034979"/>
                  <a:gd name="connsiteY160" fmla="*/ 13518 h 1516602"/>
                  <a:gd name="connsiteX161" fmla="*/ 469194 w 1034979"/>
                  <a:gd name="connsiteY161" fmla="*/ 7803 h 1516602"/>
                  <a:gd name="connsiteX162" fmla="*/ 429189 w 1034979"/>
                  <a:gd name="connsiteY162" fmla="*/ 11613 h 1516602"/>
                  <a:gd name="connsiteX163" fmla="*/ 425379 w 1034979"/>
                  <a:gd name="connsiteY163" fmla="*/ 78288 h 1516602"/>
                  <a:gd name="connsiteX164" fmla="*/ 425379 w 1034979"/>
                  <a:gd name="connsiteY164" fmla="*/ 84003 h 1516602"/>
                  <a:gd name="connsiteX165" fmla="*/ 429189 w 1034979"/>
                  <a:gd name="connsiteY165" fmla="*/ 238308 h 1516602"/>
                  <a:gd name="connsiteX166" fmla="*/ 440619 w 1034979"/>
                  <a:gd name="connsiteY166" fmla="*/ 421188 h 1516602"/>
                  <a:gd name="connsiteX167" fmla="*/ 435265 w 1034979"/>
                  <a:gd name="connsiteY167" fmla="*/ 718368 h 1516602"/>
                  <a:gd name="connsiteX168" fmla="*/ 435059 w 1034979"/>
                  <a:gd name="connsiteY168" fmla="*/ 799046 h 1516602"/>
                  <a:gd name="connsiteX169" fmla="*/ 430322 w 1034979"/>
                  <a:gd name="connsiteY169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253929 w 1034979"/>
                  <a:gd name="connsiteY6" fmla="*/ 958398 h 1516602"/>
                  <a:gd name="connsiteX7" fmla="*/ 181539 w 1034979"/>
                  <a:gd name="connsiteY7" fmla="*/ 937443 h 1516602"/>
                  <a:gd name="connsiteX8" fmla="*/ 116769 w 1034979"/>
                  <a:gd name="connsiteY8" fmla="*/ 903153 h 1516602"/>
                  <a:gd name="connsiteX9" fmla="*/ 59619 w 1034979"/>
                  <a:gd name="connsiteY9" fmla="*/ 874578 h 1516602"/>
                  <a:gd name="connsiteX10" fmla="*/ 46284 w 1034979"/>
                  <a:gd name="connsiteY10" fmla="*/ 895533 h 1516602"/>
                  <a:gd name="connsiteX11" fmla="*/ 50094 w 1034979"/>
                  <a:gd name="connsiteY11" fmla="*/ 933633 h 1516602"/>
                  <a:gd name="connsiteX12" fmla="*/ 53904 w 1034979"/>
                  <a:gd name="connsiteY12" fmla="*/ 939348 h 1516602"/>
                  <a:gd name="connsiteX13" fmla="*/ 59619 w 1034979"/>
                  <a:gd name="connsiteY13" fmla="*/ 943158 h 1516602"/>
                  <a:gd name="connsiteX14" fmla="*/ 63429 w 1034979"/>
                  <a:gd name="connsiteY14" fmla="*/ 948873 h 1516602"/>
                  <a:gd name="connsiteX15" fmla="*/ 80574 w 1034979"/>
                  <a:gd name="connsiteY15" fmla="*/ 958398 h 1516602"/>
                  <a:gd name="connsiteX16" fmla="*/ 166299 w 1034979"/>
                  <a:gd name="connsiteY16" fmla="*/ 979353 h 1516602"/>
                  <a:gd name="connsiteX17" fmla="*/ 191064 w 1034979"/>
                  <a:gd name="connsiteY17" fmla="*/ 985068 h 1516602"/>
                  <a:gd name="connsiteX18" fmla="*/ 208209 w 1034979"/>
                  <a:gd name="connsiteY18" fmla="*/ 990783 h 1516602"/>
                  <a:gd name="connsiteX19" fmla="*/ 213924 w 1034979"/>
                  <a:gd name="connsiteY19" fmla="*/ 992688 h 1516602"/>
                  <a:gd name="connsiteX20" fmla="*/ 229164 w 1034979"/>
                  <a:gd name="connsiteY20" fmla="*/ 996498 h 1516602"/>
                  <a:gd name="connsiteX21" fmla="*/ 248214 w 1034979"/>
                  <a:gd name="connsiteY21" fmla="*/ 1002213 h 1516602"/>
                  <a:gd name="connsiteX22" fmla="*/ 253929 w 1034979"/>
                  <a:gd name="connsiteY22" fmla="*/ 1006023 h 1516602"/>
                  <a:gd name="connsiteX23" fmla="*/ 267264 w 1034979"/>
                  <a:gd name="connsiteY23" fmla="*/ 1021263 h 1516602"/>
                  <a:gd name="connsiteX24" fmla="*/ 272979 w 1034979"/>
                  <a:gd name="connsiteY24" fmla="*/ 1040313 h 1516602"/>
                  <a:gd name="connsiteX25" fmla="*/ 274884 w 1034979"/>
                  <a:gd name="connsiteY25" fmla="*/ 1046028 h 1516602"/>
                  <a:gd name="connsiteX26" fmla="*/ 276789 w 1034979"/>
                  <a:gd name="connsiteY26" fmla="*/ 1051743 h 1516602"/>
                  <a:gd name="connsiteX27" fmla="*/ 278694 w 1034979"/>
                  <a:gd name="connsiteY27" fmla="*/ 1076508 h 1516602"/>
                  <a:gd name="connsiteX28" fmla="*/ 280599 w 1034979"/>
                  <a:gd name="connsiteY28" fmla="*/ 1082223 h 1516602"/>
                  <a:gd name="connsiteX29" fmla="*/ 278694 w 1034979"/>
                  <a:gd name="connsiteY29" fmla="*/ 1101273 h 1516602"/>
                  <a:gd name="connsiteX30" fmla="*/ 276789 w 1034979"/>
                  <a:gd name="connsiteY30" fmla="*/ 1110798 h 1516602"/>
                  <a:gd name="connsiteX31" fmla="*/ 263454 w 1034979"/>
                  <a:gd name="connsiteY31" fmla="*/ 1124133 h 1516602"/>
                  <a:gd name="connsiteX32" fmla="*/ 252024 w 1034979"/>
                  <a:gd name="connsiteY32" fmla="*/ 1131753 h 1516602"/>
                  <a:gd name="connsiteX33" fmla="*/ 240594 w 1034979"/>
                  <a:gd name="connsiteY33" fmla="*/ 1135563 h 1516602"/>
                  <a:gd name="connsiteX34" fmla="*/ 27234 w 1034979"/>
                  <a:gd name="connsiteY34" fmla="*/ 1154613 h 1516602"/>
                  <a:gd name="connsiteX35" fmla="*/ 15804 w 1034979"/>
                  <a:gd name="connsiteY35" fmla="*/ 1160328 h 1516602"/>
                  <a:gd name="connsiteX36" fmla="*/ 6279 w 1034979"/>
                  <a:gd name="connsiteY36" fmla="*/ 1169853 h 1516602"/>
                  <a:gd name="connsiteX37" fmla="*/ 4374 w 1034979"/>
                  <a:gd name="connsiteY37" fmla="*/ 1175568 h 1516602"/>
                  <a:gd name="connsiteX38" fmla="*/ 564 w 1034979"/>
                  <a:gd name="connsiteY38" fmla="*/ 1181283 h 1516602"/>
                  <a:gd name="connsiteX39" fmla="*/ 6279 w 1034979"/>
                  <a:gd name="connsiteY39" fmla="*/ 1213668 h 1516602"/>
                  <a:gd name="connsiteX40" fmla="*/ 11994 w 1034979"/>
                  <a:gd name="connsiteY40" fmla="*/ 1217478 h 1516602"/>
                  <a:gd name="connsiteX41" fmla="*/ 17709 w 1034979"/>
                  <a:gd name="connsiteY41" fmla="*/ 1219383 h 1516602"/>
                  <a:gd name="connsiteX42" fmla="*/ 145344 w 1034979"/>
                  <a:gd name="connsiteY42" fmla="*/ 1217478 h 1516602"/>
                  <a:gd name="connsiteX43" fmla="*/ 239202 w 1034979"/>
                  <a:gd name="connsiteY43" fmla="*/ 1214801 h 1516602"/>
                  <a:gd name="connsiteX44" fmla="*/ 318699 w 1034979"/>
                  <a:gd name="connsiteY44" fmla="*/ 1217478 h 1516602"/>
                  <a:gd name="connsiteX45" fmla="*/ 330129 w 1034979"/>
                  <a:gd name="connsiteY45" fmla="*/ 1223193 h 1516602"/>
                  <a:gd name="connsiteX46" fmla="*/ 333939 w 1034979"/>
                  <a:gd name="connsiteY46" fmla="*/ 1228908 h 1516602"/>
                  <a:gd name="connsiteX47" fmla="*/ 339654 w 1034979"/>
                  <a:gd name="connsiteY47" fmla="*/ 1230813 h 1516602"/>
                  <a:gd name="connsiteX48" fmla="*/ 351084 w 1034979"/>
                  <a:gd name="connsiteY48" fmla="*/ 1238433 h 1516602"/>
                  <a:gd name="connsiteX49" fmla="*/ 356799 w 1034979"/>
                  <a:gd name="connsiteY49" fmla="*/ 1242243 h 1516602"/>
                  <a:gd name="connsiteX50" fmla="*/ 360609 w 1034979"/>
                  <a:gd name="connsiteY50" fmla="*/ 1247958 h 1516602"/>
                  <a:gd name="connsiteX51" fmla="*/ 366324 w 1034979"/>
                  <a:gd name="connsiteY51" fmla="*/ 1259388 h 1516602"/>
                  <a:gd name="connsiteX52" fmla="*/ 362514 w 1034979"/>
                  <a:gd name="connsiteY52" fmla="*/ 1286058 h 1516602"/>
                  <a:gd name="connsiteX53" fmla="*/ 358704 w 1034979"/>
                  <a:gd name="connsiteY53" fmla="*/ 1291773 h 1516602"/>
                  <a:gd name="connsiteX54" fmla="*/ 356799 w 1034979"/>
                  <a:gd name="connsiteY54" fmla="*/ 1297488 h 1516602"/>
                  <a:gd name="connsiteX55" fmla="*/ 352989 w 1034979"/>
                  <a:gd name="connsiteY55" fmla="*/ 1303203 h 1516602"/>
                  <a:gd name="connsiteX56" fmla="*/ 351084 w 1034979"/>
                  <a:gd name="connsiteY56" fmla="*/ 1308918 h 1516602"/>
                  <a:gd name="connsiteX57" fmla="*/ 347274 w 1034979"/>
                  <a:gd name="connsiteY57" fmla="*/ 1314633 h 1516602"/>
                  <a:gd name="connsiteX58" fmla="*/ 330129 w 1034979"/>
                  <a:gd name="connsiteY58" fmla="*/ 1381308 h 1516602"/>
                  <a:gd name="connsiteX59" fmla="*/ 328224 w 1034979"/>
                  <a:gd name="connsiteY59" fmla="*/ 1432743 h 1516602"/>
                  <a:gd name="connsiteX60" fmla="*/ 330129 w 1034979"/>
                  <a:gd name="connsiteY60" fmla="*/ 1457508 h 1516602"/>
                  <a:gd name="connsiteX61" fmla="*/ 332034 w 1034979"/>
                  <a:gd name="connsiteY61" fmla="*/ 1463223 h 1516602"/>
                  <a:gd name="connsiteX62" fmla="*/ 335844 w 1034979"/>
                  <a:gd name="connsiteY62" fmla="*/ 1467033 h 1516602"/>
                  <a:gd name="connsiteX63" fmla="*/ 364419 w 1034979"/>
                  <a:gd name="connsiteY63" fmla="*/ 1512753 h 1516602"/>
                  <a:gd name="connsiteX64" fmla="*/ 387279 w 1034979"/>
                  <a:gd name="connsiteY64" fmla="*/ 1514658 h 1516602"/>
                  <a:gd name="connsiteX65" fmla="*/ 392994 w 1034979"/>
                  <a:gd name="connsiteY65" fmla="*/ 1508943 h 1516602"/>
                  <a:gd name="connsiteX66" fmla="*/ 394899 w 1034979"/>
                  <a:gd name="connsiteY66" fmla="*/ 1497513 h 1516602"/>
                  <a:gd name="connsiteX67" fmla="*/ 396804 w 1034979"/>
                  <a:gd name="connsiteY67" fmla="*/ 1491798 h 1516602"/>
                  <a:gd name="connsiteX68" fmla="*/ 398709 w 1034979"/>
                  <a:gd name="connsiteY68" fmla="*/ 1474653 h 1516602"/>
                  <a:gd name="connsiteX69" fmla="*/ 400614 w 1034979"/>
                  <a:gd name="connsiteY69" fmla="*/ 1461318 h 1516602"/>
                  <a:gd name="connsiteX70" fmla="*/ 404424 w 1034979"/>
                  <a:gd name="connsiteY70" fmla="*/ 1404168 h 1516602"/>
                  <a:gd name="connsiteX71" fmla="*/ 410139 w 1034979"/>
                  <a:gd name="connsiteY71" fmla="*/ 1392738 h 1516602"/>
                  <a:gd name="connsiteX72" fmla="*/ 413949 w 1034979"/>
                  <a:gd name="connsiteY72" fmla="*/ 1379403 h 1516602"/>
                  <a:gd name="connsiteX73" fmla="*/ 415854 w 1034979"/>
                  <a:gd name="connsiteY73" fmla="*/ 1373688 h 1516602"/>
                  <a:gd name="connsiteX74" fmla="*/ 417759 w 1034979"/>
                  <a:gd name="connsiteY74" fmla="*/ 1360353 h 1516602"/>
                  <a:gd name="connsiteX75" fmla="*/ 421569 w 1034979"/>
                  <a:gd name="connsiteY75" fmla="*/ 1348923 h 1516602"/>
                  <a:gd name="connsiteX76" fmla="*/ 427284 w 1034979"/>
                  <a:gd name="connsiteY76" fmla="*/ 1335588 h 1516602"/>
                  <a:gd name="connsiteX77" fmla="*/ 467289 w 1034979"/>
                  <a:gd name="connsiteY77" fmla="*/ 1265103 h 1516602"/>
                  <a:gd name="connsiteX78" fmla="*/ 528455 w 1034979"/>
                  <a:gd name="connsiteY78" fmla="*/ 1252334 h 1516602"/>
                  <a:gd name="connsiteX79" fmla="*/ 573969 w 1034979"/>
                  <a:gd name="connsiteY79" fmla="*/ 1236528 h 1516602"/>
                  <a:gd name="connsiteX80" fmla="*/ 585399 w 1034979"/>
                  <a:gd name="connsiteY80" fmla="*/ 1232718 h 1516602"/>
                  <a:gd name="connsiteX81" fmla="*/ 720654 w 1034979"/>
                  <a:gd name="connsiteY81" fmla="*/ 1316538 h 1516602"/>
                  <a:gd name="connsiteX82" fmla="*/ 733989 w 1034979"/>
                  <a:gd name="connsiteY82" fmla="*/ 1326063 h 1516602"/>
                  <a:gd name="connsiteX83" fmla="*/ 743514 w 1034979"/>
                  <a:gd name="connsiteY83" fmla="*/ 1327968 h 1516602"/>
                  <a:gd name="connsiteX84" fmla="*/ 749229 w 1034979"/>
                  <a:gd name="connsiteY84" fmla="*/ 1329873 h 1516602"/>
                  <a:gd name="connsiteX85" fmla="*/ 762564 w 1034979"/>
                  <a:gd name="connsiteY85" fmla="*/ 1335588 h 1516602"/>
                  <a:gd name="connsiteX86" fmla="*/ 777804 w 1034979"/>
                  <a:gd name="connsiteY86" fmla="*/ 1333683 h 1516602"/>
                  <a:gd name="connsiteX87" fmla="*/ 789234 w 1034979"/>
                  <a:gd name="connsiteY87" fmla="*/ 1327968 h 1516602"/>
                  <a:gd name="connsiteX88" fmla="*/ 794949 w 1034979"/>
                  <a:gd name="connsiteY88" fmla="*/ 1326063 h 1516602"/>
                  <a:gd name="connsiteX89" fmla="*/ 802569 w 1034979"/>
                  <a:gd name="connsiteY89" fmla="*/ 1308918 h 1516602"/>
                  <a:gd name="connsiteX90" fmla="*/ 800664 w 1034979"/>
                  <a:gd name="connsiteY90" fmla="*/ 1284153 h 1516602"/>
                  <a:gd name="connsiteX91" fmla="*/ 798759 w 1034979"/>
                  <a:gd name="connsiteY91" fmla="*/ 1278438 h 1516602"/>
                  <a:gd name="connsiteX92" fmla="*/ 796854 w 1034979"/>
                  <a:gd name="connsiteY92" fmla="*/ 1270818 h 1516602"/>
                  <a:gd name="connsiteX93" fmla="*/ 783519 w 1034979"/>
                  <a:gd name="connsiteY93" fmla="*/ 1253673 h 1516602"/>
                  <a:gd name="connsiteX94" fmla="*/ 773994 w 1034979"/>
                  <a:gd name="connsiteY94" fmla="*/ 1247958 h 1516602"/>
                  <a:gd name="connsiteX95" fmla="*/ 648264 w 1034979"/>
                  <a:gd name="connsiteY95" fmla="*/ 1156518 h 1516602"/>
                  <a:gd name="connsiteX96" fmla="*/ 644454 w 1034979"/>
                  <a:gd name="connsiteY96" fmla="*/ 1139373 h 1516602"/>
                  <a:gd name="connsiteX97" fmla="*/ 646359 w 1034979"/>
                  <a:gd name="connsiteY97" fmla="*/ 1131753 h 1516602"/>
                  <a:gd name="connsiteX98" fmla="*/ 650169 w 1034979"/>
                  <a:gd name="connsiteY98" fmla="*/ 1114608 h 1516602"/>
                  <a:gd name="connsiteX99" fmla="*/ 653979 w 1034979"/>
                  <a:gd name="connsiteY99" fmla="*/ 1108893 h 1516602"/>
                  <a:gd name="connsiteX100" fmla="*/ 655884 w 1034979"/>
                  <a:gd name="connsiteY100" fmla="*/ 1103178 h 1516602"/>
                  <a:gd name="connsiteX101" fmla="*/ 661599 w 1034979"/>
                  <a:gd name="connsiteY101" fmla="*/ 1101273 h 1516602"/>
                  <a:gd name="connsiteX102" fmla="*/ 671124 w 1034979"/>
                  <a:gd name="connsiteY102" fmla="*/ 1089843 h 1516602"/>
                  <a:gd name="connsiteX103" fmla="*/ 724464 w 1034979"/>
                  <a:gd name="connsiteY103" fmla="*/ 1082223 h 1516602"/>
                  <a:gd name="connsiteX104" fmla="*/ 842574 w 1034979"/>
                  <a:gd name="connsiteY104" fmla="*/ 1084128 h 1516602"/>
                  <a:gd name="connsiteX105" fmla="*/ 871149 w 1034979"/>
                  <a:gd name="connsiteY105" fmla="*/ 1086033 h 1516602"/>
                  <a:gd name="connsiteX106" fmla="*/ 899724 w 1034979"/>
                  <a:gd name="connsiteY106" fmla="*/ 1091748 h 1516602"/>
                  <a:gd name="connsiteX107" fmla="*/ 922584 w 1034979"/>
                  <a:gd name="connsiteY107" fmla="*/ 1095558 h 1516602"/>
                  <a:gd name="connsiteX108" fmla="*/ 951159 w 1034979"/>
                  <a:gd name="connsiteY108" fmla="*/ 1101273 h 1516602"/>
                  <a:gd name="connsiteX109" fmla="*/ 956874 w 1034979"/>
                  <a:gd name="connsiteY109" fmla="*/ 1101273 h 1516602"/>
                  <a:gd name="connsiteX110" fmla="*/ 1002594 w 1034979"/>
                  <a:gd name="connsiteY110" fmla="*/ 1099368 h 1516602"/>
                  <a:gd name="connsiteX111" fmla="*/ 1031169 w 1034979"/>
                  <a:gd name="connsiteY111" fmla="*/ 1091748 h 1516602"/>
                  <a:gd name="connsiteX112" fmla="*/ 1034979 w 1034979"/>
                  <a:gd name="connsiteY112" fmla="*/ 1086033 h 1516602"/>
                  <a:gd name="connsiteX113" fmla="*/ 1033074 w 1034979"/>
                  <a:gd name="connsiteY113" fmla="*/ 1066983 h 1516602"/>
                  <a:gd name="connsiteX114" fmla="*/ 1027359 w 1034979"/>
                  <a:gd name="connsiteY114" fmla="*/ 1063173 h 1516602"/>
                  <a:gd name="connsiteX115" fmla="*/ 1012119 w 1034979"/>
                  <a:gd name="connsiteY115" fmla="*/ 1061268 h 1516602"/>
                  <a:gd name="connsiteX116" fmla="*/ 1006404 w 1034979"/>
                  <a:gd name="connsiteY116" fmla="*/ 1059363 h 1516602"/>
                  <a:gd name="connsiteX117" fmla="*/ 998784 w 1034979"/>
                  <a:gd name="connsiteY117" fmla="*/ 1057458 h 1516602"/>
                  <a:gd name="connsiteX118" fmla="*/ 987354 w 1034979"/>
                  <a:gd name="connsiteY118" fmla="*/ 1049838 h 1516602"/>
                  <a:gd name="connsiteX119" fmla="*/ 975924 w 1034979"/>
                  <a:gd name="connsiteY119" fmla="*/ 1046028 h 1516602"/>
                  <a:gd name="connsiteX120" fmla="*/ 970209 w 1034979"/>
                  <a:gd name="connsiteY120" fmla="*/ 1044123 h 1516602"/>
                  <a:gd name="connsiteX121" fmla="*/ 962589 w 1034979"/>
                  <a:gd name="connsiteY121" fmla="*/ 1042218 h 1516602"/>
                  <a:gd name="connsiteX122" fmla="*/ 956874 w 1034979"/>
                  <a:gd name="connsiteY122" fmla="*/ 1040313 h 1516602"/>
                  <a:gd name="connsiteX123" fmla="*/ 935919 w 1034979"/>
                  <a:gd name="connsiteY123" fmla="*/ 1034598 h 1516602"/>
                  <a:gd name="connsiteX124" fmla="*/ 825429 w 1034979"/>
                  <a:gd name="connsiteY124" fmla="*/ 1034598 h 1516602"/>
                  <a:gd name="connsiteX125" fmla="*/ 730179 w 1034979"/>
                  <a:gd name="connsiteY125" fmla="*/ 1038408 h 1516602"/>
                  <a:gd name="connsiteX126" fmla="*/ 669219 w 1034979"/>
                  <a:gd name="connsiteY126" fmla="*/ 1046028 h 1516602"/>
                  <a:gd name="connsiteX127" fmla="*/ 646359 w 1034979"/>
                  <a:gd name="connsiteY127" fmla="*/ 1049838 h 1516602"/>
                  <a:gd name="connsiteX128" fmla="*/ 642549 w 1034979"/>
                  <a:gd name="connsiteY128" fmla="*/ 1038408 h 1516602"/>
                  <a:gd name="connsiteX129" fmla="*/ 640644 w 1034979"/>
                  <a:gd name="connsiteY129" fmla="*/ 1032693 h 1516602"/>
                  <a:gd name="connsiteX130" fmla="*/ 642549 w 1034979"/>
                  <a:gd name="connsiteY130" fmla="*/ 1015548 h 1516602"/>
                  <a:gd name="connsiteX131" fmla="*/ 644454 w 1034979"/>
                  <a:gd name="connsiteY131" fmla="*/ 1009833 h 1516602"/>
                  <a:gd name="connsiteX132" fmla="*/ 661599 w 1034979"/>
                  <a:gd name="connsiteY132" fmla="*/ 1000308 h 1516602"/>
                  <a:gd name="connsiteX133" fmla="*/ 673029 w 1034979"/>
                  <a:gd name="connsiteY133" fmla="*/ 992688 h 1516602"/>
                  <a:gd name="connsiteX134" fmla="*/ 674934 w 1034979"/>
                  <a:gd name="connsiteY134" fmla="*/ 986973 h 1516602"/>
                  <a:gd name="connsiteX135" fmla="*/ 680649 w 1034979"/>
                  <a:gd name="connsiteY135" fmla="*/ 985068 h 1516602"/>
                  <a:gd name="connsiteX136" fmla="*/ 686364 w 1034979"/>
                  <a:gd name="connsiteY136" fmla="*/ 981258 h 1516602"/>
                  <a:gd name="connsiteX137" fmla="*/ 695889 w 1034979"/>
                  <a:gd name="connsiteY137" fmla="*/ 971733 h 1516602"/>
                  <a:gd name="connsiteX138" fmla="*/ 705414 w 1034979"/>
                  <a:gd name="connsiteY138" fmla="*/ 960303 h 1516602"/>
                  <a:gd name="connsiteX139" fmla="*/ 716844 w 1034979"/>
                  <a:gd name="connsiteY139" fmla="*/ 952683 h 1516602"/>
                  <a:gd name="connsiteX140" fmla="*/ 732084 w 1034979"/>
                  <a:gd name="connsiteY140" fmla="*/ 939348 h 1516602"/>
                  <a:gd name="connsiteX141" fmla="*/ 741609 w 1034979"/>
                  <a:gd name="connsiteY141" fmla="*/ 927918 h 1516602"/>
                  <a:gd name="connsiteX142" fmla="*/ 753039 w 1034979"/>
                  <a:gd name="connsiteY142" fmla="*/ 918393 h 1516602"/>
                  <a:gd name="connsiteX143" fmla="*/ 758754 w 1034979"/>
                  <a:gd name="connsiteY143" fmla="*/ 906963 h 1516602"/>
                  <a:gd name="connsiteX144" fmla="*/ 760659 w 1034979"/>
                  <a:gd name="connsiteY144" fmla="*/ 901248 h 1516602"/>
                  <a:gd name="connsiteX145" fmla="*/ 766374 w 1034979"/>
                  <a:gd name="connsiteY145" fmla="*/ 889818 h 1516602"/>
                  <a:gd name="connsiteX146" fmla="*/ 764469 w 1034979"/>
                  <a:gd name="connsiteY146" fmla="*/ 874578 h 1516602"/>
                  <a:gd name="connsiteX147" fmla="*/ 758754 w 1034979"/>
                  <a:gd name="connsiteY147" fmla="*/ 872673 h 1516602"/>
                  <a:gd name="connsiteX148" fmla="*/ 737799 w 1034979"/>
                  <a:gd name="connsiteY148" fmla="*/ 874578 h 1516602"/>
                  <a:gd name="connsiteX149" fmla="*/ 732084 w 1034979"/>
                  <a:gd name="connsiteY149" fmla="*/ 878388 h 1516602"/>
                  <a:gd name="connsiteX150" fmla="*/ 699699 w 1034979"/>
                  <a:gd name="connsiteY150" fmla="*/ 899343 h 1516602"/>
                  <a:gd name="connsiteX151" fmla="*/ 595181 w 1034979"/>
                  <a:gd name="connsiteY151" fmla="*/ 957831 h 1516602"/>
                  <a:gd name="connsiteX152" fmla="*/ 507294 w 1034979"/>
                  <a:gd name="connsiteY152" fmla="*/ 847908 h 1516602"/>
                  <a:gd name="connsiteX153" fmla="*/ 503484 w 1034979"/>
                  <a:gd name="connsiteY153" fmla="*/ 358323 h 1516602"/>
                  <a:gd name="connsiteX154" fmla="*/ 499674 w 1034979"/>
                  <a:gd name="connsiteY154" fmla="*/ 66858 h 1516602"/>
                  <a:gd name="connsiteX155" fmla="*/ 490149 w 1034979"/>
                  <a:gd name="connsiteY155" fmla="*/ 40188 h 1516602"/>
                  <a:gd name="connsiteX156" fmla="*/ 488244 w 1034979"/>
                  <a:gd name="connsiteY156" fmla="*/ 34473 h 1516602"/>
                  <a:gd name="connsiteX157" fmla="*/ 484434 w 1034979"/>
                  <a:gd name="connsiteY157" fmla="*/ 28758 h 1516602"/>
                  <a:gd name="connsiteX158" fmla="*/ 478719 w 1034979"/>
                  <a:gd name="connsiteY158" fmla="*/ 17328 h 1516602"/>
                  <a:gd name="connsiteX159" fmla="*/ 473004 w 1034979"/>
                  <a:gd name="connsiteY159" fmla="*/ 13518 h 1516602"/>
                  <a:gd name="connsiteX160" fmla="*/ 469194 w 1034979"/>
                  <a:gd name="connsiteY160" fmla="*/ 7803 h 1516602"/>
                  <a:gd name="connsiteX161" fmla="*/ 429189 w 1034979"/>
                  <a:gd name="connsiteY161" fmla="*/ 11613 h 1516602"/>
                  <a:gd name="connsiteX162" fmla="*/ 425379 w 1034979"/>
                  <a:gd name="connsiteY162" fmla="*/ 78288 h 1516602"/>
                  <a:gd name="connsiteX163" fmla="*/ 425379 w 1034979"/>
                  <a:gd name="connsiteY163" fmla="*/ 84003 h 1516602"/>
                  <a:gd name="connsiteX164" fmla="*/ 429189 w 1034979"/>
                  <a:gd name="connsiteY164" fmla="*/ 238308 h 1516602"/>
                  <a:gd name="connsiteX165" fmla="*/ 440619 w 1034979"/>
                  <a:gd name="connsiteY165" fmla="*/ 421188 h 1516602"/>
                  <a:gd name="connsiteX166" fmla="*/ 435265 w 1034979"/>
                  <a:gd name="connsiteY166" fmla="*/ 718368 h 1516602"/>
                  <a:gd name="connsiteX167" fmla="*/ 435059 w 1034979"/>
                  <a:gd name="connsiteY167" fmla="*/ 799046 h 1516602"/>
                  <a:gd name="connsiteX168" fmla="*/ 430322 w 1034979"/>
                  <a:gd name="connsiteY168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181539 w 1034979"/>
                  <a:gd name="connsiteY6" fmla="*/ 937443 h 1516602"/>
                  <a:gd name="connsiteX7" fmla="*/ 116769 w 1034979"/>
                  <a:gd name="connsiteY7" fmla="*/ 903153 h 1516602"/>
                  <a:gd name="connsiteX8" fmla="*/ 59619 w 1034979"/>
                  <a:gd name="connsiteY8" fmla="*/ 874578 h 1516602"/>
                  <a:gd name="connsiteX9" fmla="*/ 46284 w 1034979"/>
                  <a:gd name="connsiteY9" fmla="*/ 895533 h 1516602"/>
                  <a:gd name="connsiteX10" fmla="*/ 50094 w 1034979"/>
                  <a:gd name="connsiteY10" fmla="*/ 933633 h 1516602"/>
                  <a:gd name="connsiteX11" fmla="*/ 53904 w 1034979"/>
                  <a:gd name="connsiteY11" fmla="*/ 939348 h 1516602"/>
                  <a:gd name="connsiteX12" fmla="*/ 59619 w 1034979"/>
                  <a:gd name="connsiteY12" fmla="*/ 943158 h 1516602"/>
                  <a:gd name="connsiteX13" fmla="*/ 63429 w 1034979"/>
                  <a:gd name="connsiteY13" fmla="*/ 948873 h 1516602"/>
                  <a:gd name="connsiteX14" fmla="*/ 80574 w 1034979"/>
                  <a:gd name="connsiteY14" fmla="*/ 958398 h 1516602"/>
                  <a:gd name="connsiteX15" fmla="*/ 166299 w 1034979"/>
                  <a:gd name="connsiteY15" fmla="*/ 979353 h 1516602"/>
                  <a:gd name="connsiteX16" fmla="*/ 191064 w 1034979"/>
                  <a:gd name="connsiteY16" fmla="*/ 985068 h 1516602"/>
                  <a:gd name="connsiteX17" fmla="*/ 208209 w 1034979"/>
                  <a:gd name="connsiteY17" fmla="*/ 990783 h 1516602"/>
                  <a:gd name="connsiteX18" fmla="*/ 213924 w 1034979"/>
                  <a:gd name="connsiteY18" fmla="*/ 992688 h 1516602"/>
                  <a:gd name="connsiteX19" fmla="*/ 229164 w 1034979"/>
                  <a:gd name="connsiteY19" fmla="*/ 996498 h 1516602"/>
                  <a:gd name="connsiteX20" fmla="*/ 248214 w 1034979"/>
                  <a:gd name="connsiteY20" fmla="*/ 1002213 h 1516602"/>
                  <a:gd name="connsiteX21" fmla="*/ 253929 w 1034979"/>
                  <a:gd name="connsiteY21" fmla="*/ 1006023 h 1516602"/>
                  <a:gd name="connsiteX22" fmla="*/ 267264 w 1034979"/>
                  <a:gd name="connsiteY22" fmla="*/ 1021263 h 1516602"/>
                  <a:gd name="connsiteX23" fmla="*/ 272979 w 1034979"/>
                  <a:gd name="connsiteY23" fmla="*/ 1040313 h 1516602"/>
                  <a:gd name="connsiteX24" fmla="*/ 274884 w 1034979"/>
                  <a:gd name="connsiteY24" fmla="*/ 1046028 h 1516602"/>
                  <a:gd name="connsiteX25" fmla="*/ 276789 w 1034979"/>
                  <a:gd name="connsiteY25" fmla="*/ 1051743 h 1516602"/>
                  <a:gd name="connsiteX26" fmla="*/ 278694 w 1034979"/>
                  <a:gd name="connsiteY26" fmla="*/ 1076508 h 1516602"/>
                  <a:gd name="connsiteX27" fmla="*/ 280599 w 1034979"/>
                  <a:gd name="connsiteY27" fmla="*/ 1082223 h 1516602"/>
                  <a:gd name="connsiteX28" fmla="*/ 278694 w 1034979"/>
                  <a:gd name="connsiteY28" fmla="*/ 1101273 h 1516602"/>
                  <a:gd name="connsiteX29" fmla="*/ 276789 w 1034979"/>
                  <a:gd name="connsiteY29" fmla="*/ 1110798 h 1516602"/>
                  <a:gd name="connsiteX30" fmla="*/ 263454 w 1034979"/>
                  <a:gd name="connsiteY30" fmla="*/ 1124133 h 1516602"/>
                  <a:gd name="connsiteX31" fmla="*/ 252024 w 1034979"/>
                  <a:gd name="connsiteY31" fmla="*/ 1131753 h 1516602"/>
                  <a:gd name="connsiteX32" fmla="*/ 240594 w 1034979"/>
                  <a:gd name="connsiteY32" fmla="*/ 1135563 h 1516602"/>
                  <a:gd name="connsiteX33" fmla="*/ 27234 w 1034979"/>
                  <a:gd name="connsiteY33" fmla="*/ 1154613 h 1516602"/>
                  <a:gd name="connsiteX34" fmla="*/ 15804 w 1034979"/>
                  <a:gd name="connsiteY34" fmla="*/ 1160328 h 1516602"/>
                  <a:gd name="connsiteX35" fmla="*/ 6279 w 1034979"/>
                  <a:gd name="connsiteY35" fmla="*/ 1169853 h 1516602"/>
                  <a:gd name="connsiteX36" fmla="*/ 4374 w 1034979"/>
                  <a:gd name="connsiteY36" fmla="*/ 1175568 h 1516602"/>
                  <a:gd name="connsiteX37" fmla="*/ 564 w 1034979"/>
                  <a:gd name="connsiteY37" fmla="*/ 1181283 h 1516602"/>
                  <a:gd name="connsiteX38" fmla="*/ 6279 w 1034979"/>
                  <a:gd name="connsiteY38" fmla="*/ 1213668 h 1516602"/>
                  <a:gd name="connsiteX39" fmla="*/ 11994 w 1034979"/>
                  <a:gd name="connsiteY39" fmla="*/ 1217478 h 1516602"/>
                  <a:gd name="connsiteX40" fmla="*/ 17709 w 1034979"/>
                  <a:gd name="connsiteY40" fmla="*/ 1219383 h 1516602"/>
                  <a:gd name="connsiteX41" fmla="*/ 145344 w 1034979"/>
                  <a:gd name="connsiteY41" fmla="*/ 1217478 h 1516602"/>
                  <a:gd name="connsiteX42" fmla="*/ 239202 w 1034979"/>
                  <a:gd name="connsiteY42" fmla="*/ 1214801 h 1516602"/>
                  <a:gd name="connsiteX43" fmla="*/ 318699 w 1034979"/>
                  <a:gd name="connsiteY43" fmla="*/ 1217478 h 1516602"/>
                  <a:gd name="connsiteX44" fmla="*/ 330129 w 1034979"/>
                  <a:gd name="connsiteY44" fmla="*/ 1223193 h 1516602"/>
                  <a:gd name="connsiteX45" fmla="*/ 333939 w 1034979"/>
                  <a:gd name="connsiteY45" fmla="*/ 1228908 h 1516602"/>
                  <a:gd name="connsiteX46" fmla="*/ 339654 w 1034979"/>
                  <a:gd name="connsiteY46" fmla="*/ 1230813 h 1516602"/>
                  <a:gd name="connsiteX47" fmla="*/ 351084 w 1034979"/>
                  <a:gd name="connsiteY47" fmla="*/ 1238433 h 1516602"/>
                  <a:gd name="connsiteX48" fmla="*/ 356799 w 1034979"/>
                  <a:gd name="connsiteY48" fmla="*/ 1242243 h 1516602"/>
                  <a:gd name="connsiteX49" fmla="*/ 360609 w 1034979"/>
                  <a:gd name="connsiteY49" fmla="*/ 1247958 h 1516602"/>
                  <a:gd name="connsiteX50" fmla="*/ 366324 w 1034979"/>
                  <a:gd name="connsiteY50" fmla="*/ 1259388 h 1516602"/>
                  <a:gd name="connsiteX51" fmla="*/ 362514 w 1034979"/>
                  <a:gd name="connsiteY51" fmla="*/ 1286058 h 1516602"/>
                  <a:gd name="connsiteX52" fmla="*/ 358704 w 1034979"/>
                  <a:gd name="connsiteY52" fmla="*/ 1291773 h 1516602"/>
                  <a:gd name="connsiteX53" fmla="*/ 356799 w 1034979"/>
                  <a:gd name="connsiteY53" fmla="*/ 1297488 h 1516602"/>
                  <a:gd name="connsiteX54" fmla="*/ 352989 w 1034979"/>
                  <a:gd name="connsiteY54" fmla="*/ 1303203 h 1516602"/>
                  <a:gd name="connsiteX55" fmla="*/ 351084 w 1034979"/>
                  <a:gd name="connsiteY55" fmla="*/ 1308918 h 1516602"/>
                  <a:gd name="connsiteX56" fmla="*/ 347274 w 1034979"/>
                  <a:gd name="connsiteY56" fmla="*/ 1314633 h 1516602"/>
                  <a:gd name="connsiteX57" fmla="*/ 330129 w 1034979"/>
                  <a:gd name="connsiteY57" fmla="*/ 1381308 h 1516602"/>
                  <a:gd name="connsiteX58" fmla="*/ 328224 w 1034979"/>
                  <a:gd name="connsiteY58" fmla="*/ 1432743 h 1516602"/>
                  <a:gd name="connsiteX59" fmla="*/ 330129 w 1034979"/>
                  <a:gd name="connsiteY59" fmla="*/ 1457508 h 1516602"/>
                  <a:gd name="connsiteX60" fmla="*/ 332034 w 1034979"/>
                  <a:gd name="connsiteY60" fmla="*/ 1463223 h 1516602"/>
                  <a:gd name="connsiteX61" fmla="*/ 335844 w 1034979"/>
                  <a:gd name="connsiteY61" fmla="*/ 1467033 h 1516602"/>
                  <a:gd name="connsiteX62" fmla="*/ 364419 w 1034979"/>
                  <a:gd name="connsiteY62" fmla="*/ 1512753 h 1516602"/>
                  <a:gd name="connsiteX63" fmla="*/ 387279 w 1034979"/>
                  <a:gd name="connsiteY63" fmla="*/ 1514658 h 1516602"/>
                  <a:gd name="connsiteX64" fmla="*/ 392994 w 1034979"/>
                  <a:gd name="connsiteY64" fmla="*/ 1508943 h 1516602"/>
                  <a:gd name="connsiteX65" fmla="*/ 394899 w 1034979"/>
                  <a:gd name="connsiteY65" fmla="*/ 1497513 h 1516602"/>
                  <a:gd name="connsiteX66" fmla="*/ 396804 w 1034979"/>
                  <a:gd name="connsiteY66" fmla="*/ 1491798 h 1516602"/>
                  <a:gd name="connsiteX67" fmla="*/ 398709 w 1034979"/>
                  <a:gd name="connsiteY67" fmla="*/ 1474653 h 1516602"/>
                  <a:gd name="connsiteX68" fmla="*/ 400614 w 1034979"/>
                  <a:gd name="connsiteY68" fmla="*/ 1461318 h 1516602"/>
                  <a:gd name="connsiteX69" fmla="*/ 404424 w 1034979"/>
                  <a:gd name="connsiteY69" fmla="*/ 1404168 h 1516602"/>
                  <a:gd name="connsiteX70" fmla="*/ 410139 w 1034979"/>
                  <a:gd name="connsiteY70" fmla="*/ 1392738 h 1516602"/>
                  <a:gd name="connsiteX71" fmla="*/ 413949 w 1034979"/>
                  <a:gd name="connsiteY71" fmla="*/ 1379403 h 1516602"/>
                  <a:gd name="connsiteX72" fmla="*/ 415854 w 1034979"/>
                  <a:gd name="connsiteY72" fmla="*/ 1373688 h 1516602"/>
                  <a:gd name="connsiteX73" fmla="*/ 417759 w 1034979"/>
                  <a:gd name="connsiteY73" fmla="*/ 1360353 h 1516602"/>
                  <a:gd name="connsiteX74" fmla="*/ 421569 w 1034979"/>
                  <a:gd name="connsiteY74" fmla="*/ 1348923 h 1516602"/>
                  <a:gd name="connsiteX75" fmla="*/ 427284 w 1034979"/>
                  <a:gd name="connsiteY75" fmla="*/ 1335588 h 1516602"/>
                  <a:gd name="connsiteX76" fmla="*/ 467289 w 1034979"/>
                  <a:gd name="connsiteY76" fmla="*/ 1265103 h 1516602"/>
                  <a:gd name="connsiteX77" fmla="*/ 528455 w 1034979"/>
                  <a:gd name="connsiteY77" fmla="*/ 1252334 h 1516602"/>
                  <a:gd name="connsiteX78" fmla="*/ 573969 w 1034979"/>
                  <a:gd name="connsiteY78" fmla="*/ 1236528 h 1516602"/>
                  <a:gd name="connsiteX79" fmla="*/ 585399 w 1034979"/>
                  <a:gd name="connsiteY79" fmla="*/ 1232718 h 1516602"/>
                  <a:gd name="connsiteX80" fmla="*/ 720654 w 1034979"/>
                  <a:gd name="connsiteY80" fmla="*/ 1316538 h 1516602"/>
                  <a:gd name="connsiteX81" fmla="*/ 733989 w 1034979"/>
                  <a:gd name="connsiteY81" fmla="*/ 1326063 h 1516602"/>
                  <a:gd name="connsiteX82" fmla="*/ 743514 w 1034979"/>
                  <a:gd name="connsiteY82" fmla="*/ 1327968 h 1516602"/>
                  <a:gd name="connsiteX83" fmla="*/ 749229 w 1034979"/>
                  <a:gd name="connsiteY83" fmla="*/ 1329873 h 1516602"/>
                  <a:gd name="connsiteX84" fmla="*/ 762564 w 1034979"/>
                  <a:gd name="connsiteY84" fmla="*/ 1335588 h 1516602"/>
                  <a:gd name="connsiteX85" fmla="*/ 777804 w 1034979"/>
                  <a:gd name="connsiteY85" fmla="*/ 1333683 h 1516602"/>
                  <a:gd name="connsiteX86" fmla="*/ 789234 w 1034979"/>
                  <a:gd name="connsiteY86" fmla="*/ 1327968 h 1516602"/>
                  <a:gd name="connsiteX87" fmla="*/ 794949 w 1034979"/>
                  <a:gd name="connsiteY87" fmla="*/ 1326063 h 1516602"/>
                  <a:gd name="connsiteX88" fmla="*/ 802569 w 1034979"/>
                  <a:gd name="connsiteY88" fmla="*/ 1308918 h 1516602"/>
                  <a:gd name="connsiteX89" fmla="*/ 800664 w 1034979"/>
                  <a:gd name="connsiteY89" fmla="*/ 1284153 h 1516602"/>
                  <a:gd name="connsiteX90" fmla="*/ 798759 w 1034979"/>
                  <a:gd name="connsiteY90" fmla="*/ 1278438 h 1516602"/>
                  <a:gd name="connsiteX91" fmla="*/ 796854 w 1034979"/>
                  <a:gd name="connsiteY91" fmla="*/ 1270818 h 1516602"/>
                  <a:gd name="connsiteX92" fmla="*/ 783519 w 1034979"/>
                  <a:gd name="connsiteY92" fmla="*/ 1253673 h 1516602"/>
                  <a:gd name="connsiteX93" fmla="*/ 773994 w 1034979"/>
                  <a:gd name="connsiteY93" fmla="*/ 1247958 h 1516602"/>
                  <a:gd name="connsiteX94" fmla="*/ 648264 w 1034979"/>
                  <a:gd name="connsiteY94" fmla="*/ 1156518 h 1516602"/>
                  <a:gd name="connsiteX95" fmla="*/ 644454 w 1034979"/>
                  <a:gd name="connsiteY95" fmla="*/ 1139373 h 1516602"/>
                  <a:gd name="connsiteX96" fmla="*/ 646359 w 1034979"/>
                  <a:gd name="connsiteY96" fmla="*/ 1131753 h 1516602"/>
                  <a:gd name="connsiteX97" fmla="*/ 650169 w 1034979"/>
                  <a:gd name="connsiteY97" fmla="*/ 1114608 h 1516602"/>
                  <a:gd name="connsiteX98" fmla="*/ 653979 w 1034979"/>
                  <a:gd name="connsiteY98" fmla="*/ 1108893 h 1516602"/>
                  <a:gd name="connsiteX99" fmla="*/ 655884 w 1034979"/>
                  <a:gd name="connsiteY99" fmla="*/ 1103178 h 1516602"/>
                  <a:gd name="connsiteX100" fmla="*/ 661599 w 1034979"/>
                  <a:gd name="connsiteY100" fmla="*/ 1101273 h 1516602"/>
                  <a:gd name="connsiteX101" fmla="*/ 671124 w 1034979"/>
                  <a:gd name="connsiteY101" fmla="*/ 1089843 h 1516602"/>
                  <a:gd name="connsiteX102" fmla="*/ 724464 w 1034979"/>
                  <a:gd name="connsiteY102" fmla="*/ 1082223 h 1516602"/>
                  <a:gd name="connsiteX103" fmla="*/ 842574 w 1034979"/>
                  <a:gd name="connsiteY103" fmla="*/ 1084128 h 1516602"/>
                  <a:gd name="connsiteX104" fmla="*/ 871149 w 1034979"/>
                  <a:gd name="connsiteY104" fmla="*/ 1086033 h 1516602"/>
                  <a:gd name="connsiteX105" fmla="*/ 899724 w 1034979"/>
                  <a:gd name="connsiteY105" fmla="*/ 1091748 h 1516602"/>
                  <a:gd name="connsiteX106" fmla="*/ 922584 w 1034979"/>
                  <a:gd name="connsiteY106" fmla="*/ 1095558 h 1516602"/>
                  <a:gd name="connsiteX107" fmla="*/ 951159 w 1034979"/>
                  <a:gd name="connsiteY107" fmla="*/ 1101273 h 1516602"/>
                  <a:gd name="connsiteX108" fmla="*/ 956874 w 1034979"/>
                  <a:gd name="connsiteY108" fmla="*/ 1101273 h 1516602"/>
                  <a:gd name="connsiteX109" fmla="*/ 1002594 w 1034979"/>
                  <a:gd name="connsiteY109" fmla="*/ 1099368 h 1516602"/>
                  <a:gd name="connsiteX110" fmla="*/ 1031169 w 1034979"/>
                  <a:gd name="connsiteY110" fmla="*/ 1091748 h 1516602"/>
                  <a:gd name="connsiteX111" fmla="*/ 1034979 w 1034979"/>
                  <a:gd name="connsiteY111" fmla="*/ 1086033 h 1516602"/>
                  <a:gd name="connsiteX112" fmla="*/ 1033074 w 1034979"/>
                  <a:gd name="connsiteY112" fmla="*/ 1066983 h 1516602"/>
                  <a:gd name="connsiteX113" fmla="*/ 1027359 w 1034979"/>
                  <a:gd name="connsiteY113" fmla="*/ 1063173 h 1516602"/>
                  <a:gd name="connsiteX114" fmla="*/ 1012119 w 1034979"/>
                  <a:gd name="connsiteY114" fmla="*/ 1061268 h 1516602"/>
                  <a:gd name="connsiteX115" fmla="*/ 1006404 w 1034979"/>
                  <a:gd name="connsiteY115" fmla="*/ 1059363 h 1516602"/>
                  <a:gd name="connsiteX116" fmla="*/ 998784 w 1034979"/>
                  <a:gd name="connsiteY116" fmla="*/ 1057458 h 1516602"/>
                  <a:gd name="connsiteX117" fmla="*/ 987354 w 1034979"/>
                  <a:gd name="connsiteY117" fmla="*/ 1049838 h 1516602"/>
                  <a:gd name="connsiteX118" fmla="*/ 975924 w 1034979"/>
                  <a:gd name="connsiteY118" fmla="*/ 1046028 h 1516602"/>
                  <a:gd name="connsiteX119" fmla="*/ 970209 w 1034979"/>
                  <a:gd name="connsiteY119" fmla="*/ 1044123 h 1516602"/>
                  <a:gd name="connsiteX120" fmla="*/ 962589 w 1034979"/>
                  <a:gd name="connsiteY120" fmla="*/ 1042218 h 1516602"/>
                  <a:gd name="connsiteX121" fmla="*/ 956874 w 1034979"/>
                  <a:gd name="connsiteY121" fmla="*/ 1040313 h 1516602"/>
                  <a:gd name="connsiteX122" fmla="*/ 935919 w 1034979"/>
                  <a:gd name="connsiteY122" fmla="*/ 1034598 h 1516602"/>
                  <a:gd name="connsiteX123" fmla="*/ 825429 w 1034979"/>
                  <a:gd name="connsiteY123" fmla="*/ 1034598 h 1516602"/>
                  <a:gd name="connsiteX124" fmla="*/ 730179 w 1034979"/>
                  <a:gd name="connsiteY124" fmla="*/ 1038408 h 1516602"/>
                  <a:gd name="connsiteX125" fmla="*/ 669219 w 1034979"/>
                  <a:gd name="connsiteY125" fmla="*/ 1046028 h 1516602"/>
                  <a:gd name="connsiteX126" fmla="*/ 646359 w 1034979"/>
                  <a:gd name="connsiteY126" fmla="*/ 1049838 h 1516602"/>
                  <a:gd name="connsiteX127" fmla="*/ 642549 w 1034979"/>
                  <a:gd name="connsiteY127" fmla="*/ 1038408 h 1516602"/>
                  <a:gd name="connsiteX128" fmla="*/ 640644 w 1034979"/>
                  <a:gd name="connsiteY128" fmla="*/ 1032693 h 1516602"/>
                  <a:gd name="connsiteX129" fmla="*/ 642549 w 1034979"/>
                  <a:gd name="connsiteY129" fmla="*/ 1015548 h 1516602"/>
                  <a:gd name="connsiteX130" fmla="*/ 644454 w 1034979"/>
                  <a:gd name="connsiteY130" fmla="*/ 1009833 h 1516602"/>
                  <a:gd name="connsiteX131" fmla="*/ 661599 w 1034979"/>
                  <a:gd name="connsiteY131" fmla="*/ 1000308 h 1516602"/>
                  <a:gd name="connsiteX132" fmla="*/ 673029 w 1034979"/>
                  <a:gd name="connsiteY132" fmla="*/ 992688 h 1516602"/>
                  <a:gd name="connsiteX133" fmla="*/ 674934 w 1034979"/>
                  <a:gd name="connsiteY133" fmla="*/ 986973 h 1516602"/>
                  <a:gd name="connsiteX134" fmla="*/ 680649 w 1034979"/>
                  <a:gd name="connsiteY134" fmla="*/ 985068 h 1516602"/>
                  <a:gd name="connsiteX135" fmla="*/ 686364 w 1034979"/>
                  <a:gd name="connsiteY135" fmla="*/ 981258 h 1516602"/>
                  <a:gd name="connsiteX136" fmla="*/ 695889 w 1034979"/>
                  <a:gd name="connsiteY136" fmla="*/ 971733 h 1516602"/>
                  <a:gd name="connsiteX137" fmla="*/ 705414 w 1034979"/>
                  <a:gd name="connsiteY137" fmla="*/ 960303 h 1516602"/>
                  <a:gd name="connsiteX138" fmla="*/ 716844 w 1034979"/>
                  <a:gd name="connsiteY138" fmla="*/ 952683 h 1516602"/>
                  <a:gd name="connsiteX139" fmla="*/ 732084 w 1034979"/>
                  <a:gd name="connsiteY139" fmla="*/ 939348 h 1516602"/>
                  <a:gd name="connsiteX140" fmla="*/ 741609 w 1034979"/>
                  <a:gd name="connsiteY140" fmla="*/ 927918 h 1516602"/>
                  <a:gd name="connsiteX141" fmla="*/ 753039 w 1034979"/>
                  <a:gd name="connsiteY141" fmla="*/ 918393 h 1516602"/>
                  <a:gd name="connsiteX142" fmla="*/ 758754 w 1034979"/>
                  <a:gd name="connsiteY142" fmla="*/ 906963 h 1516602"/>
                  <a:gd name="connsiteX143" fmla="*/ 760659 w 1034979"/>
                  <a:gd name="connsiteY143" fmla="*/ 901248 h 1516602"/>
                  <a:gd name="connsiteX144" fmla="*/ 766374 w 1034979"/>
                  <a:gd name="connsiteY144" fmla="*/ 889818 h 1516602"/>
                  <a:gd name="connsiteX145" fmla="*/ 764469 w 1034979"/>
                  <a:gd name="connsiteY145" fmla="*/ 874578 h 1516602"/>
                  <a:gd name="connsiteX146" fmla="*/ 758754 w 1034979"/>
                  <a:gd name="connsiteY146" fmla="*/ 872673 h 1516602"/>
                  <a:gd name="connsiteX147" fmla="*/ 737799 w 1034979"/>
                  <a:gd name="connsiteY147" fmla="*/ 874578 h 1516602"/>
                  <a:gd name="connsiteX148" fmla="*/ 732084 w 1034979"/>
                  <a:gd name="connsiteY148" fmla="*/ 878388 h 1516602"/>
                  <a:gd name="connsiteX149" fmla="*/ 699699 w 1034979"/>
                  <a:gd name="connsiteY149" fmla="*/ 899343 h 1516602"/>
                  <a:gd name="connsiteX150" fmla="*/ 595181 w 1034979"/>
                  <a:gd name="connsiteY150" fmla="*/ 957831 h 1516602"/>
                  <a:gd name="connsiteX151" fmla="*/ 507294 w 1034979"/>
                  <a:gd name="connsiteY151" fmla="*/ 847908 h 1516602"/>
                  <a:gd name="connsiteX152" fmla="*/ 503484 w 1034979"/>
                  <a:gd name="connsiteY152" fmla="*/ 358323 h 1516602"/>
                  <a:gd name="connsiteX153" fmla="*/ 499674 w 1034979"/>
                  <a:gd name="connsiteY153" fmla="*/ 66858 h 1516602"/>
                  <a:gd name="connsiteX154" fmla="*/ 490149 w 1034979"/>
                  <a:gd name="connsiteY154" fmla="*/ 40188 h 1516602"/>
                  <a:gd name="connsiteX155" fmla="*/ 488244 w 1034979"/>
                  <a:gd name="connsiteY155" fmla="*/ 34473 h 1516602"/>
                  <a:gd name="connsiteX156" fmla="*/ 484434 w 1034979"/>
                  <a:gd name="connsiteY156" fmla="*/ 28758 h 1516602"/>
                  <a:gd name="connsiteX157" fmla="*/ 478719 w 1034979"/>
                  <a:gd name="connsiteY157" fmla="*/ 17328 h 1516602"/>
                  <a:gd name="connsiteX158" fmla="*/ 473004 w 1034979"/>
                  <a:gd name="connsiteY158" fmla="*/ 13518 h 1516602"/>
                  <a:gd name="connsiteX159" fmla="*/ 469194 w 1034979"/>
                  <a:gd name="connsiteY159" fmla="*/ 7803 h 1516602"/>
                  <a:gd name="connsiteX160" fmla="*/ 429189 w 1034979"/>
                  <a:gd name="connsiteY160" fmla="*/ 11613 h 1516602"/>
                  <a:gd name="connsiteX161" fmla="*/ 425379 w 1034979"/>
                  <a:gd name="connsiteY161" fmla="*/ 78288 h 1516602"/>
                  <a:gd name="connsiteX162" fmla="*/ 425379 w 1034979"/>
                  <a:gd name="connsiteY162" fmla="*/ 84003 h 1516602"/>
                  <a:gd name="connsiteX163" fmla="*/ 429189 w 1034979"/>
                  <a:gd name="connsiteY163" fmla="*/ 238308 h 1516602"/>
                  <a:gd name="connsiteX164" fmla="*/ 440619 w 1034979"/>
                  <a:gd name="connsiteY164" fmla="*/ 421188 h 1516602"/>
                  <a:gd name="connsiteX165" fmla="*/ 435265 w 1034979"/>
                  <a:gd name="connsiteY165" fmla="*/ 718368 h 1516602"/>
                  <a:gd name="connsiteX166" fmla="*/ 435059 w 1034979"/>
                  <a:gd name="connsiteY166" fmla="*/ 799046 h 1516602"/>
                  <a:gd name="connsiteX167" fmla="*/ 430322 w 1034979"/>
                  <a:gd name="connsiteY167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181539 w 1034979"/>
                  <a:gd name="connsiteY6" fmla="*/ 937443 h 1516602"/>
                  <a:gd name="connsiteX7" fmla="*/ 116769 w 1034979"/>
                  <a:gd name="connsiteY7" fmla="*/ 903153 h 1516602"/>
                  <a:gd name="connsiteX8" fmla="*/ 59619 w 1034979"/>
                  <a:gd name="connsiteY8" fmla="*/ 874578 h 1516602"/>
                  <a:gd name="connsiteX9" fmla="*/ 46284 w 1034979"/>
                  <a:gd name="connsiteY9" fmla="*/ 895533 h 1516602"/>
                  <a:gd name="connsiteX10" fmla="*/ 50094 w 1034979"/>
                  <a:gd name="connsiteY10" fmla="*/ 933633 h 1516602"/>
                  <a:gd name="connsiteX11" fmla="*/ 53904 w 1034979"/>
                  <a:gd name="connsiteY11" fmla="*/ 939348 h 1516602"/>
                  <a:gd name="connsiteX12" fmla="*/ 59619 w 1034979"/>
                  <a:gd name="connsiteY12" fmla="*/ 943158 h 1516602"/>
                  <a:gd name="connsiteX13" fmla="*/ 63429 w 1034979"/>
                  <a:gd name="connsiteY13" fmla="*/ 948873 h 1516602"/>
                  <a:gd name="connsiteX14" fmla="*/ 80574 w 1034979"/>
                  <a:gd name="connsiteY14" fmla="*/ 958398 h 1516602"/>
                  <a:gd name="connsiteX15" fmla="*/ 166299 w 1034979"/>
                  <a:gd name="connsiteY15" fmla="*/ 979353 h 1516602"/>
                  <a:gd name="connsiteX16" fmla="*/ 191064 w 1034979"/>
                  <a:gd name="connsiteY16" fmla="*/ 985068 h 1516602"/>
                  <a:gd name="connsiteX17" fmla="*/ 208209 w 1034979"/>
                  <a:gd name="connsiteY17" fmla="*/ 990783 h 1516602"/>
                  <a:gd name="connsiteX18" fmla="*/ 213924 w 1034979"/>
                  <a:gd name="connsiteY18" fmla="*/ 992688 h 1516602"/>
                  <a:gd name="connsiteX19" fmla="*/ 229164 w 1034979"/>
                  <a:gd name="connsiteY19" fmla="*/ 996498 h 1516602"/>
                  <a:gd name="connsiteX20" fmla="*/ 248214 w 1034979"/>
                  <a:gd name="connsiteY20" fmla="*/ 1002213 h 1516602"/>
                  <a:gd name="connsiteX21" fmla="*/ 253929 w 1034979"/>
                  <a:gd name="connsiteY21" fmla="*/ 1006023 h 1516602"/>
                  <a:gd name="connsiteX22" fmla="*/ 267264 w 1034979"/>
                  <a:gd name="connsiteY22" fmla="*/ 1021263 h 1516602"/>
                  <a:gd name="connsiteX23" fmla="*/ 272979 w 1034979"/>
                  <a:gd name="connsiteY23" fmla="*/ 1040313 h 1516602"/>
                  <a:gd name="connsiteX24" fmla="*/ 274884 w 1034979"/>
                  <a:gd name="connsiteY24" fmla="*/ 1046028 h 1516602"/>
                  <a:gd name="connsiteX25" fmla="*/ 276789 w 1034979"/>
                  <a:gd name="connsiteY25" fmla="*/ 1051743 h 1516602"/>
                  <a:gd name="connsiteX26" fmla="*/ 278694 w 1034979"/>
                  <a:gd name="connsiteY26" fmla="*/ 1076508 h 1516602"/>
                  <a:gd name="connsiteX27" fmla="*/ 280599 w 1034979"/>
                  <a:gd name="connsiteY27" fmla="*/ 1082223 h 1516602"/>
                  <a:gd name="connsiteX28" fmla="*/ 278694 w 1034979"/>
                  <a:gd name="connsiteY28" fmla="*/ 1101273 h 1516602"/>
                  <a:gd name="connsiteX29" fmla="*/ 276789 w 1034979"/>
                  <a:gd name="connsiteY29" fmla="*/ 1110798 h 1516602"/>
                  <a:gd name="connsiteX30" fmla="*/ 263454 w 1034979"/>
                  <a:gd name="connsiteY30" fmla="*/ 1124133 h 1516602"/>
                  <a:gd name="connsiteX31" fmla="*/ 252024 w 1034979"/>
                  <a:gd name="connsiteY31" fmla="*/ 1131753 h 1516602"/>
                  <a:gd name="connsiteX32" fmla="*/ 240594 w 1034979"/>
                  <a:gd name="connsiteY32" fmla="*/ 1135563 h 1516602"/>
                  <a:gd name="connsiteX33" fmla="*/ 27234 w 1034979"/>
                  <a:gd name="connsiteY33" fmla="*/ 1154613 h 1516602"/>
                  <a:gd name="connsiteX34" fmla="*/ 15804 w 1034979"/>
                  <a:gd name="connsiteY34" fmla="*/ 1160328 h 1516602"/>
                  <a:gd name="connsiteX35" fmla="*/ 6279 w 1034979"/>
                  <a:gd name="connsiteY35" fmla="*/ 1169853 h 1516602"/>
                  <a:gd name="connsiteX36" fmla="*/ 4374 w 1034979"/>
                  <a:gd name="connsiteY36" fmla="*/ 1175568 h 1516602"/>
                  <a:gd name="connsiteX37" fmla="*/ 564 w 1034979"/>
                  <a:gd name="connsiteY37" fmla="*/ 1181283 h 1516602"/>
                  <a:gd name="connsiteX38" fmla="*/ 6279 w 1034979"/>
                  <a:gd name="connsiteY38" fmla="*/ 1213668 h 1516602"/>
                  <a:gd name="connsiteX39" fmla="*/ 11994 w 1034979"/>
                  <a:gd name="connsiteY39" fmla="*/ 1217478 h 1516602"/>
                  <a:gd name="connsiteX40" fmla="*/ 17709 w 1034979"/>
                  <a:gd name="connsiteY40" fmla="*/ 1219383 h 1516602"/>
                  <a:gd name="connsiteX41" fmla="*/ 145344 w 1034979"/>
                  <a:gd name="connsiteY41" fmla="*/ 1217478 h 1516602"/>
                  <a:gd name="connsiteX42" fmla="*/ 239202 w 1034979"/>
                  <a:gd name="connsiteY42" fmla="*/ 1214801 h 1516602"/>
                  <a:gd name="connsiteX43" fmla="*/ 318699 w 1034979"/>
                  <a:gd name="connsiteY43" fmla="*/ 1217478 h 1516602"/>
                  <a:gd name="connsiteX44" fmla="*/ 330129 w 1034979"/>
                  <a:gd name="connsiteY44" fmla="*/ 1223193 h 1516602"/>
                  <a:gd name="connsiteX45" fmla="*/ 333939 w 1034979"/>
                  <a:gd name="connsiteY45" fmla="*/ 1228908 h 1516602"/>
                  <a:gd name="connsiteX46" fmla="*/ 339654 w 1034979"/>
                  <a:gd name="connsiteY46" fmla="*/ 1230813 h 1516602"/>
                  <a:gd name="connsiteX47" fmla="*/ 351084 w 1034979"/>
                  <a:gd name="connsiteY47" fmla="*/ 1238433 h 1516602"/>
                  <a:gd name="connsiteX48" fmla="*/ 356799 w 1034979"/>
                  <a:gd name="connsiteY48" fmla="*/ 1242243 h 1516602"/>
                  <a:gd name="connsiteX49" fmla="*/ 360609 w 1034979"/>
                  <a:gd name="connsiteY49" fmla="*/ 1247958 h 1516602"/>
                  <a:gd name="connsiteX50" fmla="*/ 366324 w 1034979"/>
                  <a:gd name="connsiteY50" fmla="*/ 1259388 h 1516602"/>
                  <a:gd name="connsiteX51" fmla="*/ 362514 w 1034979"/>
                  <a:gd name="connsiteY51" fmla="*/ 1286058 h 1516602"/>
                  <a:gd name="connsiteX52" fmla="*/ 358704 w 1034979"/>
                  <a:gd name="connsiteY52" fmla="*/ 1291773 h 1516602"/>
                  <a:gd name="connsiteX53" fmla="*/ 356799 w 1034979"/>
                  <a:gd name="connsiteY53" fmla="*/ 1297488 h 1516602"/>
                  <a:gd name="connsiteX54" fmla="*/ 352989 w 1034979"/>
                  <a:gd name="connsiteY54" fmla="*/ 1303203 h 1516602"/>
                  <a:gd name="connsiteX55" fmla="*/ 351084 w 1034979"/>
                  <a:gd name="connsiteY55" fmla="*/ 1308918 h 1516602"/>
                  <a:gd name="connsiteX56" fmla="*/ 347274 w 1034979"/>
                  <a:gd name="connsiteY56" fmla="*/ 1314633 h 1516602"/>
                  <a:gd name="connsiteX57" fmla="*/ 330129 w 1034979"/>
                  <a:gd name="connsiteY57" fmla="*/ 1381308 h 1516602"/>
                  <a:gd name="connsiteX58" fmla="*/ 328224 w 1034979"/>
                  <a:gd name="connsiteY58" fmla="*/ 1432743 h 1516602"/>
                  <a:gd name="connsiteX59" fmla="*/ 330129 w 1034979"/>
                  <a:gd name="connsiteY59" fmla="*/ 1457508 h 1516602"/>
                  <a:gd name="connsiteX60" fmla="*/ 332034 w 1034979"/>
                  <a:gd name="connsiteY60" fmla="*/ 1463223 h 1516602"/>
                  <a:gd name="connsiteX61" fmla="*/ 335844 w 1034979"/>
                  <a:gd name="connsiteY61" fmla="*/ 1467033 h 1516602"/>
                  <a:gd name="connsiteX62" fmla="*/ 364419 w 1034979"/>
                  <a:gd name="connsiteY62" fmla="*/ 1512753 h 1516602"/>
                  <a:gd name="connsiteX63" fmla="*/ 387279 w 1034979"/>
                  <a:gd name="connsiteY63" fmla="*/ 1514658 h 1516602"/>
                  <a:gd name="connsiteX64" fmla="*/ 392994 w 1034979"/>
                  <a:gd name="connsiteY64" fmla="*/ 1508943 h 1516602"/>
                  <a:gd name="connsiteX65" fmla="*/ 394899 w 1034979"/>
                  <a:gd name="connsiteY65" fmla="*/ 1497513 h 1516602"/>
                  <a:gd name="connsiteX66" fmla="*/ 396804 w 1034979"/>
                  <a:gd name="connsiteY66" fmla="*/ 1491798 h 1516602"/>
                  <a:gd name="connsiteX67" fmla="*/ 398709 w 1034979"/>
                  <a:gd name="connsiteY67" fmla="*/ 1474653 h 1516602"/>
                  <a:gd name="connsiteX68" fmla="*/ 400614 w 1034979"/>
                  <a:gd name="connsiteY68" fmla="*/ 1461318 h 1516602"/>
                  <a:gd name="connsiteX69" fmla="*/ 404424 w 1034979"/>
                  <a:gd name="connsiteY69" fmla="*/ 1404168 h 1516602"/>
                  <a:gd name="connsiteX70" fmla="*/ 410139 w 1034979"/>
                  <a:gd name="connsiteY70" fmla="*/ 1392738 h 1516602"/>
                  <a:gd name="connsiteX71" fmla="*/ 413949 w 1034979"/>
                  <a:gd name="connsiteY71" fmla="*/ 1379403 h 1516602"/>
                  <a:gd name="connsiteX72" fmla="*/ 415854 w 1034979"/>
                  <a:gd name="connsiteY72" fmla="*/ 1373688 h 1516602"/>
                  <a:gd name="connsiteX73" fmla="*/ 417759 w 1034979"/>
                  <a:gd name="connsiteY73" fmla="*/ 1360353 h 1516602"/>
                  <a:gd name="connsiteX74" fmla="*/ 421569 w 1034979"/>
                  <a:gd name="connsiteY74" fmla="*/ 1348923 h 1516602"/>
                  <a:gd name="connsiteX75" fmla="*/ 427284 w 1034979"/>
                  <a:gd name="connsiteY75" fmla="*/ 1335588 h 1516602"/>
                  <a:gd name="connsiteX76" fmla="*/ 467289 w 1034979"/>
                  <a:gd name="connsiteY76" fmla="*/ 1265103 h 1516602"/>
                  <a:gd name="connsiteX77" fmla="*/ 528455 w 1034979"/>
                  <a:gd name="connsiteY77" fmla="*/ 1252334 h 1516602"/>
                  <a:gd name="connsiteX78" fmla="*/ 573969 w 1034979"/>
                  <a:gd name="connsiteY78" fmla="*/ 1236528 h 1516602"/>
                  <a:gd name="connsiteX79" fmla="*/ 585399 w 1034979"/>
                  <a:gd name="connsiteY79" fmla="*/ 1232718 h 1516602"/>
                  <a:gd name="connsiteX80" fmla="*/ 720654 w 1034979"/>
                  <a:gd name="connsiteY80" fmla="*/ 1316538 h 1516602"/>
                  <a:gd name="connsiteX81" fmla="*/ 733989 w 1034979"/>
                  <a:gd name="connsiteY81" fmla="*/ 1326063 h 1516602"/>
                  <a:gd name="connsiteX82" fmla="*/ 743514 w 1034979"/>
                  <a:gd name="connsiteY82" fmla="*/ 1327968 h 1516602"/>
                  <a:gd name="connsiteX83" fmla="*/ 749229 w 1034979"/>
                  <a:gd name="connsiteY83" fmla="*/ 1329873 h 1516602"/>
                  <a:gd name="connsiteX84" fmla="*/ 762564 w 1034979"/>
                  <a:gd name="connsiteY84" fmla="*/ 1335588 h 1516602"/>
                  <a:gd name="connsiteX85" fmla="*/ 777804 w 1034979"/>
                  <a:gd name="connsiteY85" fmla="*/ 1333683 h 1516602"/>
                  <a:gd name="connsiteX86" fmla="*/ 789234 w 1034979"/>
                  <a:gd name="connsiteY86" fmla="*/ 1327968 h 1516602"/>
                  <a:gd name="connsiteX87" fmla="*/ 794949 w 1034979"/>
                  <a:gd name="connsiteY87" fmla="*/ 1326063 h 1516602"/>
                  <a:gd name="connsiteX88" fmla="*/ 802569 w 1034979"/>
                  <a:gd name="connsiteY88" fmla="*/ 1308918 h 1516602"/>
                  <a:gd name="connsiteX89" fmla="*/ 800664 w 1034979"/>
                  <a:gd name="connsiteY89" fmla="*/ 1284153 h 1516602"/>
                  <a:gd name="connsiteX90" fmla="*/ 798759 w 1034979"/>
                  <a:gd name="connsiteY90" fmla="*/ 1278438 h 1516602"/>
                  <a:gd name="connsiteX91" fmla="*/ 796854 w 1034979"/>
                  <a:gd name="connsiteY91" fmla="*/ 1270818 h 1516602"/>
                  <a:gd name="connsiteX92" fmla="*/ 783519 w 1034979"/>
                  <a:gd name="connsiteY92" fmla="*/ 1253673 h 1516602"/>
                  <a:gd name="connsiteX93" fmla="*/ 773994 w 1034979"/>
                  <a:gd name="connsiteY93" fmla="*/ 1247958 h 1516602"/>
                  <a:gd name="connsiteX94" fmla="*/ 648264 w 1034979"/>
                  <a:gd name="connsiteY94" fmla="*/ 1156518 h 1516602"/>
                  <a:gd name="connsiteX95" fmla="*/ 644454 w 1034979"/>
                  <a:gd name="connsiteY95" fmla="*/ 1139373 h 1516602"/>
                  <a:gd name="connsiteX96" fmla="*/ 646359 w 1034979"/>
                  <a:gd name="connsiteY96" fmla="*/ 1131753 h 1516602"/>
                  <a:gd name="connsiteX97" fmla="*/ 650169 w 1034979"/>
                  <a:gd name="connsiteY97" fmla="*/ 1114608 h 1516602"/>
                  <a:gd name="connsiteX98" fmla="*/ 653979 w 1034979"/>
                  <a:gd name="connsiteY98" fmla="*/ 1108893 h 1516602"/>
                  <a:gd name="connsiteX99" fmla="*/ 655884 w 1034979"/>
                  <a:gd name="connsiteY99" fmla="*/ 1103178 h 1516602"/>
                  <a:gd name="connsiteX100" fmla="*/ 661599 w 1034979"/>
                  <a:gd name="connsiteY100" fmla="*/ 1101273 h 1516602"/>
                  <a:gd name="connsiteX101" fmla="*/ 671124 w 1034979"/>
                  <a:gd name="connsiteY101" fmla="*/ 1089843 h 1516602"/>
                  <a:gd name="connsiteX102" fmla="*/ 724464 w 1034979"/>
                  <a:gd name="connsiteY102" fmla="*/ 1082223 h 1516602"/>
                  <a:gd name="connsiteX103" fmla="*/ 842574 w 1034979"/>
                  <a:gd name="connsiteY103" fmla="*/ 1084128 h 1516602"/>
                  <a:gd name="connsiteX104" fmla="*/ 871149 w 1034979"/>
                  <a:gd name="connsiteY104" fmla="*/ 1086033 h 1516602"/>
                  <a:gd name="connsiteX105" fmla="*/ 899724 w 1034979"/>
                  <a:gd name="connsiteY105" fmla="*/ 1091748 h 1516602"/>
                  <a:gd name="connsiteX106" fmla="*/ 922584 w 1034979"/>
                  <a:gd name="connsiteY106" fmla="*/ 1095558 h 1516602"/>
                  <a:gd name="connsiteX107" fmla="*/ 951159 w 1034979"/>
                  <a:gd name="connsiteY107" fmla="*/ 1101273 h 1516602"/>
                  <a:gd name="connsiteX108" fmla="*/ 956874 w 1034979"/>
                  <a:gd name="connsiteY108" fmla="*/ 1101273 h 1516602"/>
                  <a:gd name="connsiteX109" fmla="*/ 1002594 w 1034979"/>
                  <a:gd name="connsiteY109" fmla="*/ 1099368 h 1516602"/>
                  <a:gd name="connsiteX110" fmla="*/ 1031169 w 1034979"/>
                  <a:gd name="connsiteY110" fmla="*/ 1091748 h 1516602"/>
                  <a:gd name="connsiteX111" fmla="*/ 1034979 w 1034979"/>
                  <a:gd name="connsiteY111" fmla="*/ 1086033 h 1516602"/>
                  <a:gd name="connsiteX112" fmla="*/ 1033074 w 1034979"/>
                  <a:gd name="connsiteY112" fmla="*/ 1066983 h 1516602"/>
                  <a:gd name="connsiteX113" fmla="*/ 1027359 w 1034979"/>
                  <a:gd name="connsiteY113" fmla="*/ 1063173 h 1516602"/>
                  <a:gd name="connsiteX114" fmla="*/ 1012119 w 1034979"/>
                  <a:gd name="connsiteY114" fmla="*/ 1061268 h 1516602"/>
                  <a:gd name="connsiteX115" fmla="*/ 1006404 w 1034979"/>
                  <a:gd name="connsiteY115" fmla="*/ 1059363 h 1516602"/>
                  <a:gd name="connsiteX116" fmla="*/ 998784 w 1034979"/>
                  <a:gd name="connsiteY116" fmla="*/ 1057458 h 1516602"/>
                  <a:gd name="connsiteX117" fmla="*/ 987354 w 1034979"/>
                  <a:gd name="connsiteY117" fmla="*/ 1049838 h 1516602"/>
                  <a:gd name="connsiteX118" fmla="*/ 975924 w 1034979"/>
                  <a:gd name="connsiteY118" fmla="*/ 1046028 h 1516602"/>
                  <a:gd name="connsiteX119" fmla="*/ 970209 w 1034979"/>
                  <a:gd name="connsiteY119" fmla="*/ 1044123 h 1516602"/>
                  <a:gd name="connsiteX120" fmla="*/ 962589 w 1034979"/>
                  <a:gd name="connsiteY120" fmla="*/ 1042218 h 1516602"/>
                  <a:gd name="connsiteX121" fmla="*/ 956874 w 1034979"/>
                  <a:gd name="connsiteY121" fmla="*/ 1040313 h 1516602"/>
                  <a:gd name="connsiteX122" fmla="*/ 935919 w 1034979"/>
                  <a:gd name="connsiteY122" fmla="*/ 1034598 h 1516602"/>
                  <a:gd name="connsiteX123" fmla="*/ 825429 w 1034979"/>
                  <a:gd name="connsiteY123" fmla="*/ 1034598 h 1516602"/>
                  <a:gd name="connsiteX124" fmla="*/ 730179 w 1034979"/>
                  <a:gd name="connsiteY124" fmla="*/ 1038408 h 1516602"/>
                  <a:gd name="connsiteX125" fmla="*/ 669219 w 1034979"/>
                  <a:gd name="connsiteY125" fmla="*/ 1046028 h 1516602"/>
                  <a:gd name="connsiteX126" fmla="*/ 646359 w 1034979"/>
                  <a:gd name="connsiteY126" fmla="*/ 1049838 h 1516602"/>
                  <a:gd name="connsiteX127" fmla="*/ 642549 w 1034979"/>
                  <a:gd name="connsiteY127" fmla="*/ 1038408 h 1516602"/>
                  <a:gd name="connsiteX128" fmla="*/ 640644 w 1034979"/>
                  <a:gd name="connsiteY128" fmla="*/ 1032693 h 1516602"/>
                  <a:gd name="connsiteX129" fmla="*/ 642549 w 1034979"/>
                  <a:gd name="connsiteY129" fmla="*/ 1015548 h 1516602"/>
                  <a:gd name="connsiteX130" fmla="*/ 644454 w 1034979"/>
                  <a:gd name="connsiteY130" fmla="*/ 1009833 h 1516602"/>
                  <a:gd name="connsiteX131" fmla="*/ 661599 w 1034979"/>
                  <a:gd name="connsiteY131" fmla="*/ 1000308 h 1516602"/>
                  <a:gd name="connsiteX132" fmla="*/ 673029 w 1034979"/>
                  <a:gd name="connsiteY132" fmla="*/ 992688 h 1516602"/>
                  <a:gd name="connsiteX133" fmla="*/ 674934 w 1034979"/>
                  <a:gd name="connsiteY133" fmla="*/ 986973 h 1516602"/>
                  <a:gd name="connsiteX134" fmla="*/ 680649 w 1034979"/>
                  <a:gd name="connsiteY134" fmla="*/ 985068 h 1516602"/>
                  <a:gd name="connsiteX135" fmla="*/ 686364 w 1034979"/>
                  <a:gd name="connsiteY135" fmla="*/ 981258 h 1516602"/>
                  <a:gd name="connsiteX136" fmla="*/ 695889 w 1034979"/>
                  <a:gd name="connsiteY136" fmla="*/ 971733 h 1516602"/>
                  <a:gd name="connsiteX137" fmla="*/ 705414 w 1034979"/>
                  <a:gd name="connsiteY137" fmla="*/ 960303 h 1516602"/>
                  <a:gd name="connsiteX138" fmla="*/ 716844 w 1034979"/>
                  <a:gd name="connsiteY138" fmla="*/ 952683 h 1516602"/>
                  <a:gd name="connsiteX139" fmla="*/ 732084 w 1034979"/>
                  <a:gd name="connsiteY139" fmla="*/ 939348 h 1516602"/>
                  <a:gd name="connsiteX140" fmla="*/ 741609 w 1034979"/>
                  <a:gd name="connsiteY140" fmla="*/ 927918 h 1516602"/>
                  <a:gd name="connsiteX141" fmla="*/ 753039 w 1034979"/>
                  <a:gd name="connsiteY141" fmla="*/ 918393 h 1516602"/>
                  <a:gd name="connsiteX142" fmla="*/ 758754 w 1034979"/>
                  <a:gd name="connsiteY142" fmla="*/ 906963 h 1516602"/>
                  <a:gd name="connsiteX143" fmla="*/ 760659 w 1034979"/>
                  <a:gd name="connsiteY143" fmla="*/ 901248 h 1516602"/>
                  <a:gd name="connsiteX144" fmla="*/ 766374 w 1034979"/>
                  <a:gd name="connsiteY144" fmla="*/ 889818 h 1516602"/>
                  <a:gd name="connsiteX145" fmla="*/ 764469 w 1034979"/>
                  <a:gd name="connsiteY145" fmla="*/ 874578 h 1516602"/>
                  <a:gd name="connsiteX146" fmla="*/ 758754 w 1034979"/>
                  <a:gd name="connsiteY146" fmla="*/ 872673 h 1516602"/>
                  <a:gd name="connsiteX147" fmla="*/ 737799 w 1034979"/>
                  <a:gd name="connsiteY147" fmla="*/ 874578 h 1516602"/>
                  <a:gd name="connsiteX148" fmla="*/ 732084 w 1034979"/>
                  <a:gd name="connsiteY148" fmla="*/ 878388 h 1516602"/>
                  <a:gd name="connsiteX149" fmla="*/ 699699 w 1034979"/>
                  <a:gd name="connsiteY149" fmla="*/ 899343 h 1516602"/>
                  <a:gd name="connsiteX150" fmla="*/ 595181 w 1034979"/>
                  <a:gd name="connsiteY150" fmla="*/ 957831 h 1516602"/>
                  <a:gd name="connsiteX151" fmla="*/ 507294 w 1034979"/>
                  <a:gd name="connsiteY151" fmla="*/ 847908 h 1516602"/>
                  <a:gd name="connsiteX152" fmla="*/ 503484 w 1034979"/>
                  <a:gd name="connsiteY152" fmla="*/ 358323 h 1516602"/>
                  <a:gd name="connsiteX153" fmla="*/ 499674 w 1034979"/>
                  <a:gd name="connsiteY153" fmla="*/ 66858 h 1516602"/>
                  <a:gd name="connsiteX154" fmla="*/ 490149 w 1034979"/>
                  <a:gd name="connsiteY154" fmla="*/ 40188 h 1516602"/>
                  <a:gd name="connsiteX155" fmla="*/ 488244 w 1034979"/>
                  <a:gd name="connsiteY155" fmla="*/ 34473 h 1516602"/>
                  <a:gd name="connsiteX156" fmla="*/ 484434 w 1034979"/>
                  <a:gd name="connsiteY156" fmla="*/ 28758 h 1516602"/>
                  <a:gd name="connsiteX157" fmla="*/ 478719 w 1034979"/>
                  <a:gd name="connsiteY157" fmla="*/ 17328 h 1516602"/>
                  <a:gd name="connsiteX158" fmla="*/ 473004 w 1034979"/>
                  <a:gd name="connsiteY158" fmla="*/ 13518 h 1516602"/>
                  <a:gd name="connsiteX159" fmla="*/ 469194 w 1034979"/>
                  <a:gd name="connsiteY159" fmla="*/ 7803 h 1516602"/>
                  <a:gd name="connsiteX160" fmla="*/ 429189 w 1034979"/>
                  <a:gd name="connsiteY160" fmla="*/ 11613 h 1516602"/>
                  <a:gd name="connsiteX161" fmla="*/ 425379 w 1034979"/>
                  <a:gd name="connsiteY161" fmla="*/ 78288 h 1516602"/>
                  <a:gd name="connsiteX162" fmla="*/ 425379 w 1034979"/>
                  <a:gd name="connsiteY162" fmla="*/ 84003 h 1516602"/>
                  <a:gd name="connsiteX163" fmla="*/ 429189 w 1034979"/>
                  <a:gd name="connsiteY163" fmla="*/ 238308 h 1516602"/>
                  <a:gd name="connsiteX164" fmla="*/ 440619 w 1034979"/>
                  <a:gd name="connsiteY164" fmla="*/ 421188 h 1516602"/>
                  <a:gd name="connsiteX165" fmla="*/ 435265 w 1034979"/>
                  <a:gd name="connsiteY165" fmla="*/ 718368 h 1516602"/>
                  <a:gd name="connsiteX166" fmla="*/ 435059 w 1034979"/>
                  <a:gd name="connsiteY166" fmla="*/ 799046 h 1516602"/>
                  <a:gd name="connsiteX167" fmla="*/ 430322 w 1034979"/>
                  <a:gd name="connsiteY167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181539 w 1034979"/>
                  <a:gd name="connsiteY6" fmla="*/ 937443 h 1516602"/>
                  <a:gd name="connsiteX7" fmla="*/ 116769 w 1034979"/>
                  <a:gd name="connsiteY7" fmla="*/ 903153 h 1516602"/>
                  <a:gd name="connsiteX8" fmla="*/ 59619 w 1034979"/>
                  <a:gd name="connsiteY8" fmla="*/ 874578 h 1516602"/>
                  <a:gd name="connsiteX9" fmla="*/ 46284 w 1034979"/>
                  <a:gd name="connsiteY9" fmla="*/ 895533 h 1516602"/>
                  <a:gd name="connsiteX10" fmla="*/ 50094 w 1034979"/>
                  <a:gd name="connsiteY10" fmla="*/ 933633 h 1516602"/>
                  <a:gd name="connsiteX11" fmla="*/ 53904 w 1034979"/>
                  <a:gd name="connsiteY11" fmla="*/ 939348 h 1516602"/>
                  <a:gd name="connsiteX12" fmla="*/ 59619 w 1034979"/>
                  <a:gd name="connsiteY12" fmla="*/ 943158 h 1516602"/>
                  <a:gd name="connsiteX13" fmla="*/ 63429 w 1034979"/>
                  <a:gd name="connsiteY13" fmla="*/ 948873 h 1516602"/>
                  <a:gd name="connsiteX14" fmla="*/ 80574 w 1034979"/>
                  <a:gd name="connsiteY14" fmla="*/ 958398 h 1516602"/>
                  <a:gd name="connsiteX15" fmla="*/ 166299 w 1034979"/>
                  <a:gd name="connsiteY15" fmla="*/ 979353 h 1516602"/>
                  <a:gd name="connsiteX16" fmla="*/ 191064 w 1034979"/>
                  <a:gd name="connsiteY16" fmla="*/ 985068 h 1516602"/>
                  <a:gd name="connsiteX17" fmla="*/ 208209 w 1034979"/>
                  <a:gd name="connsiteY17" fmla="*/ 990783 h 1516602"/>
                  <a:gd name="connsiteX18" fmla="*/ 213924 w 1034979"/>
                  <a:gd name="connsiteY18" fmla="*/ 992688 h 1516602"/>
                  <a:gd name="connsiteX19" fmla="*/ 229164 w 1034979"/>
                  <a:gd name="connsiteY19" fmla="*/ 996498 h 1516602"/>
                  <a:gd name="connsiteX20" fmla="*/ 248214 w 1034979"/>
                  <a:gd name="connsiteY20" fmla="*/ 1002213 h 1516602"/>
                  <a:gd name="connsiteX21" fmla="*/ 253929 w 1034979"/>
                  <a:gd name="connsiteY21" fmla="*/ 1006023 h 1516602"/>
                  <a:gd name="connsiteX22" fmla="*/ 267264 w 1034979"/>
                  <a:gd name="connsiteY22" fmla="*/ 1021263 h 1516602"/>
                  <a:gd name="connsiteX23" fmla="*/ 272979 w 1034979"/>
                  <a:gd name="connsiteY23" fmla="*/ 1040313 h 1516602"/>
                  <a:gd name="connsiteX24" fmla="*/ 274884 w 1034979"/>
                  <a:gd name="connsiteY24" fmla="*/ 1046028 h 1516602"/>
                  <a:gd name="connsiteX25" fmla="*/ 276789 w 1034979"/>
                  <a:gd name="connsiteY25" fmla="*/ 1051743 h 1516602"/>
                  <a:gd name="connsiteX26" fmla="*/ 278694 w 1034979"/>
                  <a:gd name="connsiteY26" fmla="*/ 1076508 h 1516602"/>
                  <a:gd name="connsiteX27" fmla="*/ 280599 w 1034979"/>
                  <a:gd name="connsiteY27" fmla="*/ 1082223 h 1516602"/>
                  <a:gd name="connsiteX28" fmla="*/ 278694 w 1034979"/>
                  <a:gd name="connsiteY28" fmla="*/ 1101273 h 1516602"/>
                  <a:gd name="connsiteX29" fmla="*/ 276789 w 1034979"/>
                  <a:gd name="connsiteY29" fmla="*/ 1110798 h 1516602"/>
                  <a:gd name="connsiteX30" fmla="*/ 263454 w 1034979"/>
                  <a:gd name="connsiteY30" fmla="*/ 1124133 h 1516602"/>
                  <a:gd name="connsiteX31" fmla="*/ 252024 w 1034979"/>
                  <a:gd name="connsiteY31" fmla="*/ 1131753 h 1516602"/>
                  <a:gd name="connsiteX32" fmla="*/ 240594 w 1034979"/>
                  <a:gd name="connsiteY32" fmla="*/ 1135563 h 1516602"/>
                  <a:gd name="connsiteX33" fmla="*/ 27234 w 1034979"/>
                  <a:gd name="connsiteY33" fmla="*/ 1154613 h 1516602"/>
                  <a:gd name="connsiteX34" fmla="*/ 15804 w 1034979"/>
                  <a:gd name="connsiteY34" fmla="*/ 1160328 h 1516602"/>
                  <a:gd name="connsiteX35" fmla="*/ 6279 w 1034979"/>
                  <a:gd name="connsiteY35" fmla="*/ 1169853 h 1516602"/>
                  <a:gd name="connsiteX36" fmla="*/ 4374 w 1034979"/>
                  <a:gd name="connsiteY36" fmla="*/ 1175568 h 1516602"/>
                  <a:gd name="connsiteX37" fmla="*/ 564 w 1034979"/>
                  <a:gd name="connsiteY37" fmla="*/ 1181283 h 1516602"/>
                  <a:gd name="connsiteX38" fmla="*/ 6279 w 1034979"/>
                  <a:gd name="connsiteY38" fmla="*/ 1213668 h 1516602"/>
                  <a:gd name="connsiteX39" fmla="*/ 11994 w 1034979"/>
                  <a:gd name="connsiteY39" fmla="*/ 1217478 h 1516602"/>
                  <a:gd name="connsiteX40" fmla="*/ 17709 w 1034979"/>
                  <a:gd name="connsiteY40" fmla="*/ 1219383 h 1516602"/>
                  <a:gd name="connsiteX41" fmla="*/ 145344 w 1034979"/>
                  <a:gd name="connsiteY41" fmla="*/ 1217478 h 1516602"/>
                  <a:gd name="connsiteX42" fmla="*/ 239202 w 1034979"/>
                  <a:gd name="connsiteY42" fmla="*/ 1214801 h 1516602"/>
                  <a:gd name="connsiteX43" fmla="*/ 318699 w 1034979"/>
                  <a:gd name="connsiteY43" fmla="*/ 1217478 h 1516602"/>
                  <a:gd name="connsiteX44" fmla="*/ 330129 w 1034979"/>
                  <a:gd name="connsiteY44" fmla="*/ 1223193 h 1516602"/>
                  <a:gd name="connsiteX45" fmla="*/ 333939 w 1034979"/>
                  <a:gd name="connsiteY45" fmla="*/ 1228908 h 1516602"/>
                  <a:gd name="connsiteX46" fmla="*/ 339654 w 1034979"/>
                  <a:gd name="connsiteY46" fmla="*/ 1230813 h 1516602"/>
                  <a:gd name="connsiteX47" fmla="*/ 351084 w 1034979"/>
                  <a:gd name="connsiteY47" fmla="*/ 1238433 h 1516602"/>
                  <a:gd name="connsiteX48" fmla="*/ 356799 w 1034979"/>
                  <a:gd name="connsiteY48" fmla="*/ 1242243 h 1516602"/>
                  <a:gd name="connsiteX49" fmla="*/ 360609 w 1034979"/>
                  <a:gd name="connsiteY49" fmla="*/ 1247958 h 1516602"/>
                  <a:gd name="connsiteX50" fmla="*/ 366324 w 1034979"/>
                  <a:gd name="connsiteY50" fmla="*/ 1259388 h 1516602"/>
                  <a:gd name="connsiteX51" fmla="*/ 362514 w 1034979"/>
                  <a:gd name="connsiteY51" fmla="*/ 1286058 h 1516602"/>
                  <a:gd name="connsiteX52" fmla="*/ 358704 w 1034979"/>
                  <a:gd name="connsiteY52" fmla="*/ 1291773 h 1516602"/>
                  <a:gd name="connsiteX53" fmla="*/ 356799 w 1034979"/>
                  <a:gd name="connsiteY53" fmla="*/ 1297488 h 1516602"/>
                  <a:gd name="connsiteX54" fmla="*/ 352989 w 1034979"/>
                  <a:gd name="connsiteY54" fmla="*/ 1303203 h 1516602"/>
                  <a:gd name="connsiteX55" fmla="*/ 351084 w 1034979"/>
                  <a:gd name="connsiteY55" fmla="*/ 1308918 h 1516602"/>
                  <a:gd name="connsiteX56" fmla="*/ 347274 w 1034979"/>
                  <a:gd name="connsiteY56" fmla="*/ 1314633 h 1516602"/>
                  <a:gd name="connsiteX57" fmla="*/ 330129 w 1034979"/>
                  <a:gd name="connsiteY57" fmla="*/ 1381308 h 1516602"/>
                  <a:gd name="connsiteX58" fmla="*/ 328224 w 1034979"/>
                  <a:gd name="connsiteY58" fmla="*/ 1432743 h 1516602"/>
                  <a:gd name="connsiteX59" fmla="*/ 330129 w 1034979"/>
                  <a:gd name="connsiteY59" fmla="*/ 1457508 h 1516602"/>
                  <a:gd name="connsiteX60" fmla="*/ 332034 w 1034979"/>
                  <a:gd name="connsiteY60" fmla="*/ 1463223 h 1516602"/>
                  <a:gd name="connsiteX61" fmla="*/ 335844 w 1034979"/>
                  <a:gd name="connsiteY61" fmla="*/ 1467033 h 1516602"/>
                  <a:gd name="connsiteX62" fmla="*/ 364419 w 1034979"/>
                  <a:gd name="connsiteY62" fmla="*/ 1512753 h 1516602"/>
                  <a:gd name="connsiteX63" fmla="*/ 387279 w 1034979"/>
                  <a:gd name="connsiteY63" fmla="*/ 1514658 h 1516602"/>
                  <a:gd name="connsiteX64" fmla="*/ 392994 w 1034979"/>
                  <a:gd name="connsiteY64" fmla="*/ 1508943 h 1516602"/>
                  <a:gd name="connsiteX65" fmla="*/ 394899 w 1034979"/>
                  <a:gd name="connsiteY65" fmla="*/ 1497513 h 1516602"/>
                  <a:gd name="connsiteX66" fmla="*/ 396804 w 1034979"/>
                  <a:gd name="connsiteY66" fmla="*/ 1491798 h 1516602"/>
                  <a:gd name="connsiteX67" fmla="*/ 398709 w 1034979"/>
                  <a:gd name="connsiteY67" fmla="*/ 1474653 h 1516602"/>
                  <a:gd name="connsiteX68" fmla="*/ 400614 w 1034979"/>
                  <a:gd name="connsiteY68" fmla="*/ 1461318 h 1516602"/>
                  <a:gd name="connsiteX69" fmla="*/ 404424 w 1034979"/>
                  <a:gd name="connsiteY69" fmla="*/ 1404168 h 1516602"/>
                  <a:gd name="connsiteX70" fmla="*/ 410139 w 1034979"/>
                  <a:gd name="connsiteY70" fmla="*/ 1392738 h 1516602"/>
                  <a:gd name="connsiteX71" fmla="*/ 413949 w 1034979"/>
                  <a:gd name="connsiteY71" fmla="*/ 1379403 h 1516602"/>
                  <a:gd name="connsiteX72" fmla="*/ 415854 w 1034979"/>
                  <a:gd name="connsiteY72" fmla="*/ 1373688 h 1516602"/>
                  <a:gd name="connsiteX73" fmla="*/ 417759 w 1034979"/>
                  <a:gd name="connsiteY73" fmla="*/ 1360353 h 1516602"/>
                  <a:gd name="connsiteX74" fmla="*/ 421569 w 1034979"/>
                  <a:gd name="connsiteY74" fmla="*/ 1348923 h 1516602"/>
                  <a:gd name="connsiteX75" fmla="*/ 427284 w 1034979"/>
                  <a:gd name="connsiteY75" fmla="*/ 1335588 h 1516602"/>
                  <a:gd name="connsiteX76" fmla="*/ 467289 w 1034979"/>
                  <a:gd name="connsiteY76" fmla="*/ 1265103 h 1516602"/>
                  <a:gd name="connsiteX77" fmla="*/ 528455 w 1034979"/>
                  <a:gd name="connsiteY77" fmla="*/ 1252334 h 1516602"/>
                  <a:gd name="connsiteX78" fmla="*/ 573969 w 1034979"/>
                  <a:gd name="connsiteY78" fmla="*/ 1236528 h 1516602"/>
                  <a:gd name="connsiteX79" fmla="*/ 720654 w 1034979"/>
                  <a:gd name="connsiteY79" fmla="*/ 1316538 h 1516602"/>
                  <a:gd name="connsiteX80" fmla="*/ 733989 w 1034979"/>
                  <a:gd name="connsiteY80" fmla="*/ 1326063 h 1516602"/>
                  <a:gd name="connsiteX81" fmla="*/ 743514 w 1034979"/>
                  <a:gd name="connsiteY81" fmla="*/ 1327968 h 1516602"/>
                  <a:gd name="connsiteX82" fmla="*/ 749229 w 1034979"/>
                  <a:gd name="connsiteY82" fmla="*/ 1329873 h 1516602"/>
                  <a:gd name="connsiteX83" fmla="*/ 762564 w 1034979"/>
                  <a:gd name="connsiteY83" fmla="*/ 1335588 h 1516602"/>
                  <a:gd name="connsiteX84" fmla="*/ 777804 w 1034979"/>
                  <a:gd name="connsiteY84" fmla="*/ 1333683 h 1516602"/>
                  <a:gd name="connsiteX85" fmla="*/ 789234 w 1034979"/>
                  <a:gd name="connsiteY85" fmla="*/ 1327968 h 1516602"/>
                  <a:gd name="connsiteX86" fmla="*/ 794949 w 1034979"/>
                  <a:gd name="connsiteY86" fmla="*/ 1326063 h 1516602"/>
                  <a:gd name="connsiteX87" fmla="*/ 802569 w 1034979"/>
                  <a:gd name="connsiteY87" fmla="*/ 1308918 h 1516602"/>
                  <a:gd name="connsiteX88" fmla="*/ 800664 w 1034979"/>
                  <a:gd name="connsiteY88" fmla="*/ 1284153 h 1516602"/>
                  <a:gd name="connsiteX89" fmla="*/ 798759 w 1034979"/>
                  <a:gd name="connsiteY89" fmla="*/ 1278438 h 1516602"/>
                  <a:gd name="connsiteX90" fmla="*/ 796854 w 1034979"/>
                  <a:gd name="connsiteY90" fmla="*/ 1270818 h 1516602"/>
                  <a:gd name="connsiteX91" fmla="*/ 783519 w 1034979"/>
                  <a:gd name="connsiteY91" fmla="*/ 1253673 h 1516602"/>
                  <a:gd name="connsiteX92" fmla="*/ 773994 w 1034979"/>
                  <a:gd name="connsiteY92" fmla="*/ 1247958 h 1516602"/>
                  <a:gd name="connsiteX93" fmla="*/ 648264 w 1034979"/>
                  <a:gd name="connsiteY93" fmla="*/ 1156518 h 1516602"/>
                  <a:gd name="connsiteX94" fmla="*/ 644454 w 1034979"/>
                  <a:gd name="connsiteY94" fmla="*/ 1139373 h 1516602"/>
                  <a:gd name="connsiteX95" fmla="*/ 646359 w 1034979"/>
                  <a:gd name="connsiteY95" fmla="*/ 1131753 h 1516602"/>
                  <a:gd name="connsiteX96" fmla="*/ 650169 w 1034979"/>
                  <a:gd name="connsiteY96" fmla="*/ 1114608 h 1516602"/>
                  <a:gd name="connsiteX97" fmla="*/ 653979 w 1034979"/>
                  <a:gd name="connsiteY97" fmla="*/ 1108893 h 1516602"/>
                  <a:gd name="connsiteX98" fmla="*/ 655884 w 1034979"/>
                  <a:gd name="connsiteY98" fmla="*/ 1103178 h 1516602"/>
                  <a:gd name="connsiteX99" fmla="*/ 661599 w 1034979"/>
                  <a:gd name="connsiteY99" fmla="*/ 1101273 h 1516602"/>
                  <a:gd name="connsiteX100" fmla="*/ 671124 w 1034979"/>
                  <a:gd name="connsiteY100" fmla="*/ 1089843 h 1516602"/>
                  <a:gd name="connsiteX101" fmla="*/ 724464 w 1034979"/>
                  <a:gd name="connsiteY101" fmla="*/ 1082223 h 1516602"/>
                  <a:gd name="connsiteX102" fmla="*/ 842574 w 1034979"/>
                  <a:gd name="connsiteY102" fmla="*/ 1084128 h 1516602"/>
                  <a:gd name="connsiteX103" fmla="*/ 871149 w 1034979"/>
                  <a:gd name="connsiteY103" fmla="*/ 1086033 h 1516602"/>
                  <a:gd name="connsiteX104" fmla="*/ 899724 w 1034979"/>
                  <a:gd name="connsiteY104" fmla="*/ 1091748 h 1516602"/>
                  <a:gd name="connsiteX105" fmla="*/ 922584 w 1034979"/>
                  <a:gd name="connsiteY105" fmla="*/ 1095558 h 1516602"/>
                  <a:gd name="connsiteX106" fmla="*/ 951159 w 1034979"/>
                  <a:gd name="connsiteY106" fmla="*/ 1101273 h 1516602"/>
                  <a:gd name="connsiteX107" fmla="*/ 956874 w 1034979"/>
                  <a:gd name="connsiteY107" fmla="*/ 1101273 h 1516602"/>
                  <a:gd name="connsiteX108" fmla="*/ 1002594 w 1034979"/>
                  <a:gd name="connsiteY108" fmla="*/ 1099368 h 1516602"/>
                  <a:gd name="connsiteX109" fmla="*/ 1031169 w 1034979"/>
                  <a:gd name="connsiteY109" fmla="*/ 1091748 h 1516602"/>
                  <a:gd name="connsiteX110" fmla="*/ 1034979 w 1034979"/>
                  <a:gd name="connsiteY110" fmla="*/ 1086033 h 1516602"/>
                  <a:gd name="connsiteX111" fmla="*/ 1033074 w 1034979"/>
                  <a:gd name="connsiteY111" fmla="*/ 1066983 h 1516602"/>
                  <a:gd name="connsiteX112" fmla="*/ 1027359 w 1034979"/>
                  <a:gd name="connsiteY112" fmla="*/ 1063173 h 1516602"/>
                  <a:gd name="connsiteX113" fmla="*/ 1012119 w 1034979"/>
                  <a:gd name="connsiteY113" fmla="*/ 1061268 h 1516602"/>
                  <a:gd name="connsiteX114" fmla="*/ 1006404 w 1034979"/>
                  <a:gd name="connsiteY114" fmla="*/ 1059363 h 1516602"/>
                  <a:gd name="connsiteX115" fmla="*/ 998784 w 1034979"/>
                  <a:gd name="connsiteY115" fmla="*/ 1057458 h 1516602"/>
                  <a:gd name="connsiteX116" fmla="*/ 987354 w 1034979"/>
                  <a:gd name="connsiteY116" fmla="*/ 1049838 h 1516602"/>
                  <a:gd name="connsiteX117" fmla="*/ 975924 w 1034979"/>
                  <a:gd name="connsiteY117" fmla="*/ 1046028 h 1516602"/>
                  <a:gd name="connsiteX118" fmla="*/ 970209 w 1034979"/>
                  <a:gd name="connsiteY118" fmla="*/ 1044123 h 1516602"/>
                  <a:gd name="connsiteX119" fmla="*/ 962589 w 1034979"/>
                  <a:gd name="connsiteY119" fmla="*/ 1042218 h 1516602"/>
                  <a:gd name="connsiteX120" fmla="*/ 956874 w 1034979"/>
                  <a:gd name="connsiteY120" fmla="*/ 1040313 h 1516602"/>
                  <a:gd name="connsiteX121" fmla="*/ 935919 w 1034979"/>
                  <a:gd name="connsiteY121" fmla="*/ 1034598 h 1516602"/>
                  <a:gd name="connsiteX122" fmla="*/ 825429 w 1034979"/>
                  <a:gd name="connsiteY122" fmla="*/ 1034598 h 1516602"/>
                  <a:gd name="connsiteX123" fmla="*/ 730179 w 1034979"/>
                  <a:gd name="connsiteY123" fmla="*/ 1038408 h 1516602"/>
                  <a:gd name="connsiteX124" fmla="*/ 669219 w 1034979"/>
                  <a:gd name="connsiteY124" fmla="*/ 1046028 h 1516602"/>
                  <a:gd name="connsiteX125" fmla="*/ 646359 w 1034979"/>
                  <a:gd name="connsiteY125" fmla="*/ 1049838 h 1516602"/>
                  <a:gd name="connsiteX126" fmla="*/ 642549 w 1034979"/>
                  <a:gd name="connsiteY126" fmla="*/ 1038408 h 1516602"/>
                  <a:gd name="connsiteX127" fmla="*/ 640644 w 1034979"/>
                  <a:gd name="connsiteY127" fmla="*/ 1032693 h 1516602"/>
                  <a:gd name="connsiteX128" fmla="*/ 642549 w 1034979"/>
                  <a:gd name="connsiteY128" fmla="*/ 1015548 h 1516602"/>
                  <a:gd name="connsiteX129" fmla="*/ 644454 w 1034979"/>
                  <a:gd name="connsiteY129" fmla="*/ 1009833 h 1516602"/>
                  <a:gd name="connsiteX130" fmla="*/ 661599 w 1034979"/>
                  <a:gd name="connsiteY130" fmla="*/ 1000308 h 1516602"/>
                  <a:gd name="connsiteX131" fmla="*/ 673029 w 1034979"/>
                  <a:gd name="connsiteY131" fmla="*/ 992688 h 1516602"/>
                  <a:gd name="connsiteX132" fmla="*/ 674934 w 1034979"/>
                  <a:gd name="connsiteY132" fmla="*/ 986973 h 1516602"/>
                  <a:gd name="connsiteX133" fmla="*/ 680649 w 1034979"/>
                  <a:gd name="connsiteY133" fmla="*/ 985068 h 1516602"/>
                  <a:gd name="connsiteX134" fmla="*/ 686364 w 1034979"/>
                  <a:gd name="connsiteY134" fmla="*/ 981258 h 1516602"/>
                  <a:gd name="connsiteX135" fmla="*/ 695889 w 1034979"/>
                  <a:gd name="connsiteY135" fmla="*/ 971733 h 1516602"/>
                  <a:gd name="connsiteX136" fmla="*/ 705414 w 1034979"/>
                  <a:gd name="connsiteY136" fmla="*/ 960303 h 1516602"/>
                  <a:gd name="connsiteX137" fmla="*/ 716844 w 1034979"/>
                  <a:gd name="connsiteY137" fmla="*/ 952683 h 1516602"/>
                  <a:gd name="connsiteX138" fmla="*/ 732084 w 1034979"/>
                  <a:gd name="connsiteY138" fmla="*/ 939348 h 1516602"/>
                  <a:gd name="connsiteX139" fmla="*/ 741609 w 1034979"/>
                  <a:gd name="connsiteY139" fmla="*/ 927918 h 1516602"/>
                  <a:gd name="connsiteX140" fmla="*/ 753039 w 1034979"/>
                  <a:gd name="connsiteY140" fmla="*/ 918393 h 1516602"/>
                  <a:gd name="connsiteX141" fmla="*/ 758754 w 1034979"/>
                  <a:gd name="connsiteY141" fmla="*/ 906963 h 1516602"/>
                  <a:gd name="connsiteX142" fmla="*/ 760659 w 1034979"/>
                  <a:gd name="connsiteY142" fmla="*/ 901248 h 1516602"/>
                  <a:gd name="connsiteX143" fmla="*/ 766374 w 1034979"/>
                  <a:gd name="connsiteY143" fmla="*/ 889818 h 1516602"/>
                  <a:gd name="connsiteX144" fmla="*/ 764469 w 1034979"/>
                  <a:gd name="connsiteY144" fmla="*/ 874578 h 1516602"/>
                  <a:gd name="connsiteX145" fmla="*/ 758754 w 1034979"/>
                  <a:gd name="connsiteY145" fmla="*/ 872673 h 1516602"/>
                  <a:gd name="connsiteX146" fmla="*/ 737799 w 1034979"/>
                  <a:gd name="connsiteY146" fmla="*/ 874578 h 1516602"/>
                  <a:gd name="connsiteX147" fmla="*/ 732084 w 1034979"/>
                  <a:gd name="connsiteY147" fmla="*/ 878388 h 1516602"/>
                  <a:gd name="connsiteX148" fmla="*/ 699699 w 1034979"/>
                  <a:gd name="connsiteY148" fmla="*/ 899343 h 1516602"/>
                  <a:gd name="connsiteX149" fmla="*/ 595181 w 1034979"/>
                  <a:gd name="connsiteY149" fmla="*/ 957831 h 1516602"/>
                  <a:gd name="connsiteX150" fmla="*/ 507294 w 1034979"/>
                  <a:gd name="connsiteY150" fmla="*/ 847908 h 1516602"/>
                  <a:gd name="connsiteX151" fmla="*/ 503484 w 1034979"/>
                  <a:gd name="connsiteY151" fmla="*/ 358323 h 1516602"/>
                  <a:gd name="connsiteX152" fmla="*/ 499674 w 1034979"/>
                  <a:gd name="connsiteY152" fmla="*/ 66858 h 1516602"/>
                  <a:gd name="connsiteX153" fmla="*/ 490149 w 1034979"/>
                  <a:gd name="connsiteY153" fmla="*/ 40188 h 1516602"/>
                  <a:gd name="connsiteX154" fmla="*/ 488244 w 1034979"/>
                  <a:gd name="connsiteY154" fmla="*/ 34473 h 1516602"/>
                  <a:gd name="connsiteX155" fmla="*/ 484434 w 1034979"/>
                  <a:gd name="connsiteY155" fmla="*/ 28758 h 1516602"/>
                  <a:gd name="connsiteX156" fmla="*/ 478719 w 1034979"/>
                  <a:gd name="connsiteY156" fmla="*/ 17328 h 1516602"/>
                  <a:gd name="connsiteX157" fmla="*/ 473004 w 1034979"/>
                  <a:gd name="connsiteY157" fmla="*/ 13518 h 1516602"/>
                  <a:gd name="connsiteX158" fmla="*/ 469194 w 1034979"/>
                  <a:gd name="connsiteY158" fmla="*/ 7803 h 1516602"/>
                  <a:gd name="connsiteX159" fmla="*/ 429189 w 1034979"/>
                  <a:gd name="connsiteY159" fmla="*/ 11613 h 1516602"/>
                  <a:gd name="connsiteX160" fmla="*/ 425379 w 1034979"/>
                  <a:gd name="connsiteY160" fmla="*/ 78288 h 1516602"/>
                  <a:gd name="connsiteX161" fmla="*/ 425379 w 1034979"/>
                  <a:gd name="connsiteY161" fmla="*/ 84003 h 1516602"/>
                  <a:gd name="connsiteX162" fmla="*/ 429189 w 1034979"/>
                  <a:gd name="connsiteY162" fmla="*/ 238308 h 1516602"/>
                  <a:gd name="connsiteX163" fmla="*/ 440619 w 1034979"/>
                  <a:gd name="connsiteY163" fmla="*/ 421188 h 1516602"/>
                  <a:gd name="connsiteX164" fmla="*/ 435265 w 1034979"/>
                  <a:gd name="connsiteY164" fmla="*/ 718368 h 1516602"/>
                  <a:gd name="connsiteX165" fmla="*/ 435059 w 1034979"/>
                  <a:gd name="connsiteY165" fmla="*/ 799046 h 1516602"/>
                  <a:gd name="connsiteX166" fmla="*/ 430322 w 1034979"/>
                  <a:gd name="connsiteY166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181539 w 1034979"/>
                  <a:gd name="connsiteY6" fmla="*/ 937443 h 1516602"/>
                  <a:gd name="connsiteX7" fmla="*/ 116769 w 1034979"/>
                  <a:gd name="connsiteY7" fmla="*/ 903153 h 1516602"/>
                  <a:gd name="connsiteX8" fmla="*/ 59619 w 1034979"/>
                  <a:gd name="connsiteY8" fmla="*/ 874578 h 1516602"/>
                  <a:gd name="connsiteX9" fmla="*/ 46284 w 1034979"/>
                  <a:gd name="connsiteY9" fmla="*/ 895533 h 1516602"/>
                  <a:gd name="connsiteX10" fmla="*/ 50094 w 1034979"/>
                  <a:gd name="connsiteY10" fmla="*/ 933633 h 1516602"/>
                  <a:gd name="connsiteX11" fmla="*/ 53904 w 1034979"/>
                  <a:gd name="connsiteY11" fmla="*/ 939348 h 1516602"/>
                  <a:gd name="connsiteX12" fmla="*/ 59619 w 1034979"/>
                  <a:gd name="connsiteY12" fmla="*/ 943158 h 1516602"/>
                  <a:gd name="connsiteX13" fmla="*/ 63429 w 1034979"/>
                  <a:gd name="connsiteY13" fmla="*/ 948873 h 1516602"/>
                  <a:gd name="connsiteX14" fmla="*/ 80574 w 1034979"/>
                  <a:gd name="connsiteY14" fmla="*/ 958398 h 1516602"/>
                  <a:gd name="connsiteX15" fmla="*/ 166299 w 1034979"/>
                  <a:gd name="connsiteY15" fmla="*/ 979353 h 1516602"/>
                  <a:gd name="connsiteX16" fmla="*/ 191064 w 1034979"/>
                  <a:gd name="connsiteY16" fmla="*/ 985068 h 1516602"/>
                  <a:gd name="connsiteX17" fmla="*/ 208209 w 1034979"/>
                  <a:gd name="connsiteY17" fmla="*/ 990783 h 1516602"/>
                  <a:gd name="connsiteX18" fmla="*/ 213924 w 1034979"/>
                  <a:gd name="connsiteY18" fmla="*/ 992688 h 1516602"/>
                  <a:gd name="connsiteX19" fmla="*/ 229164 w 1034979"/>
                  <a:gd name="connsiteY19" fmla="*/ 996498 h 1516602"/>
                  <a:gd name="connsiteX20" fmla="*/ 248214 w 1034979"/>
                  <a:gd name="connsiteY20" fmla="*/ 1002213 h 1516602"/>
                  <a:gd name="connsiteX21" fmla="*/ 253929 w 1034979"/>
                  <a:gd name="connsiteY21" fmla="*/ 1006023 h 1516602"/>
                  <a:gd name="connsiteX22" fmla="*/ 267264 w 1034979"/>
                  <a:gd name="connsiteY22" fmla="*/ 1021263 h 1516602"/>
                  <a:gd name="connsiteX23" fmla="*/ 272979 w 1034979"/>
                  <a:gd name="connsiteY23" fmla="*/ 1040313 h 1516602"/>
                  <a:gd name="connsiteX24" fmla="*/ 274884 w 1034979"/>
                  <a:gd name="connsiteY24" fmla="*/ 1046028 h 1516602"/>
                  <a:gd name="connsiteX25" fmla="*/ 276789 w 1034979"/>
                  <a:gd name="connsiteY25" fmla="*/ 1051743 h 1516602"/>
                  <a:gd name="connsiteX26" fmla="*/ 278694 w 1034979"/>
                  <a:gd name="connsiteY26" fmla="*/ 1076508 h 1516602"/>
                  <a:gd name="connsiteX27" fmla="*/ 280599 w 1034979"/>
                  <a:gd name="connsiteY27" fmla="*/ 1082223 h 1516602"/>
                  <a:gd name="connsiteX28" fmla="*/ 278694 w 1034979"/>
                  <a:gd name="connsiteY28" fmla="*/ 1101273 h 1516602"/>
                  <a:gd name="connsiteX29" fmla="*/ 276789 w 1034979"/>
                  <a:gd name="connsiteY29" fmla="*/ 1110798 h 1516602"/>
                  <a:gd name="connsiteX30" fmla="*/ 263454 w 1034979"/>
                  <a:gd name="connsiteY30" fmla="*/ 1124133 h 1516602"/>
                  <a:gd name="connsiteX31" fmla="*/ 252024 w 1034979"/>
                  <a:gd name="connsiteY31" fmla="*/ 1131753 h 1516602"/>
                  <a:gd name="connsiteX32" fmla="*/ 240594 w 1034979"/>
                  <a:gd name="connsiteY32" fmla="*/ 1135563 h 1516602"/>
                  <a:gd name="connsiteX33" fmla="*/ 27234 w 1034979"/>
                  <a:gd name="connsiteY33" fmla="*/ 1154613 h 1516602"/>
                  <a:gd name="connsiteX34" fmla="*/ 15804 w 1034979"/>
                  <a:gd name="connsiteY34" fmla="*/ 1160328 h 1516602"/>
                  <a:gd name="connsiteX35" fmla="*/ 6279 w 1034979"/>
                  <a:gd name="connsiteY35" fmla="*/ 1169853 h 1516602"/>
                  <a:gd name="connsiteX36" fmla="*/ 4374 w 1034979"/>
                  <a:gd name="connsiteY36" fmla="*/ 1175568 h 1516602"/>
                  <a:gd name="connsiteX37" fmla="*/ 564 w 1034979"/>
                  <a:gd name="connsiteY37" fmla="*/ 1181283 h 1516602"/>
                  <a:gd name="connsiteX38" fmla="*/ 6279 w 1034979"/>
                  <a:gd name="connsiteY38" fmla="*/ 1213668 h 1516602"/>
                  <a:gd name="connsiteX39" fmla="*/ 11994 w 1034979"/>
                  <a:gd name="connsiteY39" fmla="*/ 1217478 h 1516602"/>
                  <a:gd name="connsiteX40" fmla="*/ 17709 w 1034979"/>
                  <a:gd name="connsiteY40" fmla="*/ 1219383 h 1516602"/>
                  <a:gd name="connsiteX41" fmla="*/ 145344 w 1034979"/>
                  <a:gd name="connsiteY41" fmla="*/ 1217478 h 1516602"/>
                  <a:gd name="connsiteX42" fmla="*/ 239202 w 1034979"/>
                  <a:gd name="connsiteY42" fmla="*/ 1214801 h 1516602"/>
                  <a:gd name="connsiteX43" fmla="*/ 318699 w 1034979"/>
                  <a:gd name="connsiteY43" fmla="*/ 1217478 h 1516602"/>
                  <a:gd name="connsiteX44" fmla="*/ 330129 w 1034979"/>
                  <a:gd name="connsiteY44" fmla="*/ 1223193 h 1516602"/>
                  <a:gd name="connsiteX45" fmla="*/ 333939 w 1034979"/>
                  <a:gd name="connsiteY45" fmla="*/ 1228908 h 1516602"/>
                  <a:gd name="connsiteX46" fmla="*/ 339654 w 1034979"/>
                  <a:gd name="connsiteY46" fmla="*/ 1230813 h 1516602"/>
                  <a:gd name="connsiteX47" fmla="*/ 351084 w 1034979"/>
                  <a:gd name="connsiteY47" fmla="*/ 1238433 h 1516602"/>
                  <a:gd name="connsiteX48" fmla="*/ 356799 w 1034979"/>
                  <a:gd name="connsiteY48" fmla="*/ 1242243 h 1516602"/>
                  <a:gd name="connsiteX49" fmla="*/ 360609 w 1034979"/>
                  <a:gd name="connsiteY49" fmla="*/ 1247958 h 1516602"/>
                  <a:gd name="connsiteX50" fmla="*/ 366324 w 1034979"/>
                  <a:gd name="connsiteY50" fmla="*/ 1259388 h 1516602"/>
                  <a:gd name="connsiteX51" fmla="*/ 362514 w 1034979"/>
                  <a:gd name="connsiteY51" fmla="*/ 1286058 h 1516602"/>
                  <a:gd name="connsiteX52" fmla="*/ 358704 w 1034979"/>
                  <a:gd name="connsiteY52" fmla="*/ 1291773 h 1516602"/>
                  <a:gd name="connsiteX53" fmla="*/ 356799 w 1034979"/>
                  <a:gd name="connsiteY53" fmla="*/ 1297488 h 1516602"/>
                  <a:gd name="connsiteX54" fmla="*/ 352989 w 1034979"/>
                  <a:gd name="connsiteY54" fmla="*/ 1303203 h 1516602"/>
                  <a:gd name="connsiteX55" fmla="*/ 351084 w 1034979"/>
                  <a:gd name="connsiteY55" fmla="*/ 1308918 h 1516602"/>
                  <a:gd name="connsiteX56" fmla="*/ 347274 w 1034979"/>
                  <a:gd name="connsiteY56" fmla="*/ 1314633 h 1516602"/>
                  <a:gd name="connsiteX57" fmla="*/ 330129 w 1034979"/>
                  <a:gd name="connsiteY57" fmla="*/ 1381308 h 1516602"/>
                  <a:gd name="connsiteX58" fmla="*/ 328224 w 1034979"/>
                  <a:gd name="connsiteY58" fmla="*/ 1432743 h 1516602"/>
                  <a:gd name="connsiteX59" fmla="*/ 330129 w 1034979"/>
                  <a:gd name="connsiteY59" fmla="*/ 1457508 h 1516602"/>
                  <a:gd name="connsiteX60" fmla="*/ 332034 w 1034979"/>
                  <a:gd name="connsiteY60" fmla="*/ 1463223 h 1516602"/>
                  <a:gd name="connsiteX61" fmla="*/ 335844 w 1034979"/>
                  <a:gd name="connsiteY61" fmla="*/ 1467033 h 1516602"/>
                  <a:gd name="connsiteX62" fmla="*/ 364419 w 1034979"/>
                  <a:gd name="connsiteY62" fmla="*/ 1512753 h 1516602"/>
                  <a:gd name="connsiteX63" fmla="*/ 387279 w 1034979"/>
                  <a:gd name="connsiteY63" fmla="*/ 1514658 h 1516602"/>
                  <a:gd name="connsiteX64" fmla="*/ 392994 w 1034979"/>
                  <a:gd name="connsiteY64" fmla="*/ 1508943 h 1516602"/>
                  <a:gd name="connsiteX65" fmla="*/ 394899 w 1034979"/>
                  <a:gd name="connsiteY65" fmla="*/ 1497513 h 1516602"/>
                  <a:gd name="connsiteX66" fmla="*/ 396804 w 1034979"/>
                  <a:gd name="connsiteY66" fmla="*/ 1491798 h 1516602"/>
                  <a:gd name="connsiteX67" fmla="*/ 398709 w 1034979"/>
                  <a:gd name="connsiteY67" fmla="*/ 1474653 h 1516602"/>
                  <a:gd name="connsiteX68" fmla="*/ 400614 w 1034979"/>
                  <a:gd name="connsiteY68" fmla="*/ 1461318 h 1516602"/>
                  <a:gd name="connsiteX69" fmla="*/ 404424 w 1034979"/>
                  <a:gd name="connsiteY69" fmla="*/ 1404168 h 1516602"/>
                  <a:gd name="connsiteX70" fmla="*/ 410139 w 1034979"/>
                  <a:gd name="connsiteY70" fmla="*/ 1392738 h 1516602"/>
                  <a:gd name="connsiteX71" fmla="*/ 413949 w 1034979"/>
                  <a:gd name="connsiteY71" fmla="*/ 1379403 h 1516602"/>
                  <a:gd name="connsiteX72" fmla="*/ 415854 w 1034979"/>
                  <a:gd name="connsiteY72" fmla="*/ 1373688 h 1516602"/>
                  <a:gd name="connsiteX73" fmla="*/ 417759 w 1034979"/>
                  <a:gd name="connsiteY73" fmla="*/ 1360353 h 1516602"/>
                  <a:gd name="connsiteX74" fmla="*/ 421569 w 1034979"/>
                  <a:gd name="connsiteY74" fmla="*/ 1348923 h 1516602"/>
                  <a:gd name="connsiteX75" fmla="*/ 427284 w 1034979"/>
                  <a:gd name="connsiteY75" fmla="*/ 1335588 h 1516602"/>
                  <a:gd name="connsiteX76" fmla="*/ 467289 w 1034979"/>
                  <a:gd name="connsiteY76" fmla="*/ 1265103 h 1516602"/>
                  <a:gd name="connsiteX77" fmla="*/ 528455 w 1034979"/>
                  <a:gd name="connsiteY77" fmla="*/ 1252334 h 1516602"/>
                  <a:gd name="connsiteX78" fmla="*/ 601154 w 1034979"/>
                  <a:gd name="connsiteY78" fmla="*/ 1221700 h 1516602"/>
                  <a:gd name="connsiteX79" fmla="*/ 720654 w 1034979"/>
                  <a:gd name="connsiteY79" fmla="*/ 1316538 h 1516602"/>
                  <a:gd name="connsiteX80" fmla="*/ 733989 w 1034979"/>
                  <a:gd name="connsiteY80" fmla="*/ 1326063 h 1516602"/>
                  <a:gd name="connsiteX81" fmla="*/ 743514 w 1034979"/>
                  <a:gd name="connsiteY81" fmla="*/ 1327968 h 1516602"/>
                  <a:gd name="connsiteX82" fmla="*/ 749229 w 1034979"/>
                  <a:gd name="connsiteY82" fmla="*/ 1329873 h 1516602"/>
                  <a:gd name="connsiteX83" fmla="*/ 762564 w 1034979"/>
                  <a:gd name="connsiteY83" fmla="*/ 1335588 h 1516602"/>
                  <a:gd name="connsiteX84" fmla="*/ 777804 w 1034979"/>
                  <a:gd name="connsiteY84" fmla="*/ 1333683 h 1516602"/>
                  <a:gd name="connsiteX85" fmla="*/ 789234 w 1034979"/>
                  <a:gd name="connsiteY85" fmla="*/ 1327968 h 1516602"/>
                  <a:gd name="connsiteX86" fmla="*/ 794949 w 1034979"/>
                  <a:gd name="connsiteY86" fmla="*/ 1326063 h 1516602"/>
                  <a:gd name="connsiteX87" fmla="*/ 802569 w 1034979"/>
                  <a:gd name="connsiteY87" fmla="*/ 1308918 h 1516602"/>
                  <a:gd name="connsiteX88" fmla="*/ 800664 w 1034979"/>
                  <a:gd name="connsiteY88" fmla="*/ 1284153 h 1516602"/>
                  <a:gd name="connsiteX89" fmla="*/ 798759 w 1034979"/>
                  <a:gd name="connsiteY89" fmla="*/ 1278438 h 1516602"/>
                  <a:gd name="connsiteX90" fmla="*/ 796854 w 1034979"/>
                  <a:gd name="connsiteY90" fmla="*/ 1270818 h 1516602"/>
                  <a:gd name="connsiteX91" fmla="*/ 783519 w 1034979"/>
                  <a:gd name="connsiteY91" fmla="*/ 1253673 h 1516602"/>
                  <a:gd name="connsiteX92" fmla="*/ 773994 w 1034979"/>
                  <a:gd name="connsiteY92" fmla="*/ 1247958 h 1516602"/>
                  <a:gd name="connsiteX93" fmla="*/ 648264 w 1034979"/>
                  <a:gd name="connsiteY93" fmla="*/ 1156518 h 1516602"/>
                  <a:gd name="connsiteX94" fmla="*/ 644454 w 1034979"/>
                  <a:gd name="connsiteY94" fmla="*/ 1139373 h 1516602"/>
                  <a:gd name="connsiteX95" fmla="*/ 646359 w 1034979"/>
                  <a:gd name="connsiteY95" fmla="*/ 1131753 h 1516602"/>
                  <a:gd name="connsiteX96" fmla="*/ 650169 w 1034979"/>
                  <a:gd name="connsiteY96" fmla="*/ 1114608 h 1516602"/>
                  <a:gd name="connsiteX97" fmla="*/ 653979 w 1034979"/>
                  <a:gd name="connsiteY97" fmla="*/ 1108893 h 1516602"/>
                  <a:gd name="connsiteX98" fmla="*/ 655884 w 1034979"/>
                  <a:gd name="connsiteY98" fmla="*/ 1103178 h 1516602"/>
                  <a:gd name="connsiteX99" fmla="*/ 661599 w 1034979"/>
                  <a:gd name="connsiteY99" fmla="*/ 1101273 h 1516602"/>
                  <a:gd name="connsiteX100" fmla="*/ 671124 w 1034979"/>
                  <a:gd name="connsiteY100" fmla="*/ 1089843 h 1516602"/>
                  <a:gd name="connsiteX101" fmla="*/ 724464 w 1034979"/>
                  <a:gd name="connsiteY101" fmla="*/ 1082223 h 1516602"/>
                  <a:gd name="connsiteX102" fmla="*/ 842574 w 1034979"/>
                  <a:gd name="connsiteY102" fmla="*/ 1084128 h 1516602"/>
                  <a:gd name="connsiteX103" fmla="*/ 871149 w 1034979"/>
                  <a:gd name="connsiteY103" fmla="*/ 1086033 h 1516602"/>
                  <a:gd name="connsiteX104" fmla="*/ 899724 w 1034979"/>
                  <a:gd name="connsiteY104" fmla="*/ 1091748 h 1516602"/>
                  <a:gd name="connsiteX105" fmla="*/ 922584 w 1034979"/>
                  <a:gd name="connsiteY105" fmla="*/ 1095558 h 1516602"/>
                  <a:gd name="connsiteX106" fmla="*/ 951159 w 1034979"/>
                  <a:gd name="connsiteY106" fmla="*/ 1101273 h 1516602"/>
                  <a:gd name="connsiteX107" fmla="*/ 956874 w 1034979"/>
                  <a:gd name="connsiteY107" fmla="*/ 1101273 h 1516602"/>
                  <a:gd name="connsiteX108" fmla="*/ 1002594 w 1034979"/>
                  <a:gd name="connsiteY108" fmla="*/ 1099368 h 1516602"/>
                  <a:gd name="connsiteX109" fmla="*/ 1031169 w 1034979"/>
                  <a:gd name="connsiteY109" fmla="*/ 1091748 h 1516602"/>
                  <a:gd name="connsiteX110" fmla="*/ 1034979 w 1034979"/>
                  <a:gd name="connsiteY110" fmla="*/ 1086033 h 1516602"/>
                  <a:gd name="connsiteX111" fmla="*/ 1033074 w 1034979"/>
                  <a:gd name="connsiteY111" fmla="*/ 1066983 h 1516602"/>
                  <a:gd name="connsiteX112" fmla="*/ 1027359 w 1034979"/>
                  <a:gd name="connsiteY112" fmla="*/ 1063173 h 1516602"/>
                  <a:gd name="connsiteX113" fmla="*/ 1012119 w 1034979"/>
                  <a:gd name="connsiteY113" fmla="*/ 1061268 h 1516602"/>
                  <a:gd name="connsiteX114" fmla="*/ 1006404 w 1034979"/>
                  <a:gd name="connsiteY114" fmla="*/ 1059363 h 1516602"/>
                  <a:gd name="connsiteX115" fmla="*/ 998784 w 1034979"/>
                  <a:gd name="connsiteY115" fmla="*/ 1057458 h 1516602"/>
                  <a:gd name="connsiteX116" fmla="*/ 987354 w 1034979"/>
                  <a:gd name="connsiteY116" fmla="*/ 1049838 h 1516602"/>
                  <a:gd name="connsiteX117" fmla="*/ 975924 w 1034979"/>
                  <a:gd name="connsiteY117" fmla="*/ 1046028 h 1516602"/>
                  <a:gd name="connsiteX118" fmla="*/ 970209 w 1034979"/>
                  <a:gd name="connsiteY118" fmla="*/ 1044123 h 1516602"/>
                  <a:gd name="connsiteX119" fmla="*/ 962589 w 1034979"/>
                  <a:gd name="connsiteY119" fmla="*/ 1042218 h 1516602"/>
                  <a:gd name="connsiteX120" fmla="*/ 956874 w 1034979"/>
                  <a:gd name="connsiteY120" fmla="*/ 1040313 h 1516602"/>
                  <a:gd name="connsiteX121" fmla="*/ 935919 w 1034979"/>
                  <a:gd name="connsiteY121" fmla="*/ 1034598 h 1516602"/>
                  <a:gd name="connsiteX122" fmla="*/ 825429 w 1034979"/>
                  <a:gd name="connsiteY122" fmla="*/ 1034598 h 1516602"/>
                  <a:gd name="connsiteX123" fmla="*/ 730179 w 1034979"/>
                  <a:gd name="connsiteY123" fmla="*/ 1038408 h 1516602"/>
                  <a:gd name="connsiteX124" fmla="*/ 669219 w 1034979"/>
                  <a:gd name="connsiteY124" fmla="*/ 1046028 h 1516602"/>
                  <a:gd name="connsiteX125" fmla="*/ 646359 w 1034979"/>
                  <a:gd name="connsiteY125" fmla="*/ 1049838 h 1516602"/>
                  <a:gd name="connsiteX126" fmla="*/ 642549 w 1034979"/>
                  <a:gd name="connsiteY126" fmla="*/ 1038408 h 1516602"/>
                  <a:gd name="connsiteX127" fmla="*/ 640644 w 1034979"/>
                  <a:gd name="connsiteY127" fmla="*/ 1032693 h 1516602"/>
                  <a:gd name="connsiteX128" fmla="*/ 642549 w 1034979"/>
                  <a:gd name="connsiteY128" fmla="*/ 1015548 h 1516602"/>
                  <a:gd name="connsiteX129" fmla="*/ 644454 w 1034979"/>
                  <a:gd name="connsiteY129" fmla="*/ 1009833 h 1516602"/>
                  <a:gd name="connsiteX130" fmla="*/ 661599 w 1034979"/>
                  <a:gd name="connsiteY130" fmla="*/ 1000308 h 1516602"/>
                  <a:gd name="connsiteX131" fmla="*/ 673029 w 1034979"/>
                  <a:gd name="connsiteY131" fmla="*/ 992688 h 1516602"/>
                  <a:gd name="connsiteX132" fmla="*/ 674934 w 1034979"/>
                  <a:gd name="connsiteY132" fmla="*/ 986973 h 1516602"/>
                  <a:gd name="connsiteX133" fmla="*/ 680649 w 1034979"/>
                  <a:gd name="connsiteY133" fmla="*/ 985068 h 1516602"/>
                  <a:gd name="connsiteX134" fmla="*/ 686364 w 1034979"/>
                  <a:gd name="connsiteY134" fmla="*/ 981258 h 1516602"/>
                  <a:gd name="connsiteX135" fmla="*/ 695889 w 1034979"/>
                  <a:gd name="connsiteY135" fmla="*/ 971733 h 1516602"/>
                  <a:gd name="connsiteX136" fmla="*/ 705414 w 1034979"/>
                  <a:gd name="connsiteY136" fmla="*/ 960303 h 1516602"/>
                  <a:gd name="connsiteX137" fmla="*/ 716844 w 1034979"/>
                  <a:gd name="connsiteY137" fmla="*/ 952683 h 1516602"/>
                  <a:gd name="connsiteX138" fmla="*/ 732084 w 1034979"/>
                  <a:gd name="connsiteY138" fmla="*/ 939348 h 1516602"/>
                  <a:gd name="connsiteX139" fmla="*/ 741609 w 1034979"/>
                  <a:gd name="connsiteY139" fmla="*/ 927918 h 1516602"/>
                  <a:gd name="connsiteX140" fmla="*/ 753039 w 1034979"/>
                  <a:gd name="connsiteY140" fmla="*/ 918393 h 1516602"/>
                  <a:gd name="connsiteX141" fmla="*/ 758754 w 1034979"/>
                  <a:gd name="connsiteY141" fmla="*/ 906963 h 1516602"/>
                  <a:gd name="connsiteX142" fmla="*/ 760659 w 1034979"/>
                  <a:gd name="connsiteY142" fmla="*/ 901248 h 1516602"/>
                  <a:gd name="connsiteX143" fmla="*/ 766374 w 1034979"/>
                  <a:gd name="connsiteY143" fmla="*/ 889818 h 1516602"/>
                  <a:gd name="connsiteX144" fmla="*/ 764469 w 1034979"/>
                  <a:gd name="connsiteY144" fmla="*/ 874578 h 1516602"/>
                  <a:gd name="connsiteX145" fmla="*/ 758754 w 1034979"/>
                  <a:gd name="connsiteY145" fmla="*/ 872673 h 1516602"/>
                  <a:gd name="connsiteX146" fmla="*/ 737799 w 1034979"/>
                  <a:gd name="connsiteY146" fmla="*/ 874578 h 1516602"/>
                  <a:gd name="connsiteX147" fmla="*/ 732084 w 1034979"/>
                  <a:gd name="connsiteY147" fmla="*/ 878388 h 1516602"/>
                  <a:gd name="connsiteX148" fmla="*/ 699699 w 1034979"/>
                  <a:gd name="connsiteY148" fmla="*/ 899343 h 1516602"/>
                  <a:gd name="connsiteX149" fmla="*/ 595181 w 1034979"/>
                  <a:gd name="connsiteY149" fmla="*/ 957831 h 1516602"/>
                  <a:gd name="connsiteX150" fmla="*/ 507294 w 1034979"/>
                  <a:gd name="connsiteY150" fmla="*/ 847908 h 1516602"/>
                  <a:gd name="connsiteX151" fmla="*/ 503484 w 1034979"/>
                  <a:gd name="connsiteY151" fmla="*/ 358323 h 1516602"/>
                  <a:gd name="connsiteX152" fmla="*/ 499674 w 1034979"/>
                  <a:gd name="connsiteY152" fmla="*/ 66858 h 1516602"/>
                  <a:gd name="connsiteX153" fmla="*/ 490149 w 1034979"/>
                  <a:gd name="connsiteY153" fmla="*/ 40188 h 1516602"/>
                  <a:gd name="connsiteX154" fmla="*/ 488244 w 1034979"/>
                  <a:gd name="connsiteY154" fmla="*/ 34473 h 1516602"/>
                  <a:gd name="connsiteX155" fmla="*/ 484434 w 1034979"/>
                  <a:gd name="connsiteY155" fmla="*/ 28758 h 1516602"/>
                  <a:gd name="connsiteX156" fmla="*/ 478719 w 1034979"/>
                  <a:gd name="connsiteY156" fmla="*/ 17328 h 1516602"/>
                  <a:gd name="connsiteX157" fmla="*/ 473004 w 1034979"/>
                  <a:gd name="connsiteY157" fmla="*/ 13518 h 1516602"/>
                  <a:gd name="connsiteX158" fmla="*/ 469194 w 1034979"/>
                  <a:gd name="connsiteY158" fmla="*/ 7803 h 1516602"/>
                  <a:gd name="connsiteX159" fmla="*/ 429189 w 1034979"/>
                  <a:gd name="connsiteY159" fmla="*/ 11613 h 1516602"/>
                  <a:gd name="connsiteX160" fmla="*/ 425379 w 1034979"/>
                  <a:gd name="connsiteY160" fmla="*/ 78288 h 1516602"/>
                  <a:gd name="connsiteX161" fmla="*/ 425379 w 1034979"/>
                  <a:gd name="connsiteY161" fmla="*/ 84003 h 1516602"/>
                  <a:gd name="connsiteX162" fmla="*/ 429189 w 1034979"/>
                  <a:gd name="connsiteY162" fmla="*/ 238308 h 1516602"/>
                  <a:gd name="connsiteX163" fmla="*/ 440619 w 1034979"/>
                  <a:gd name="connsiteY163" fmla="*/ 421188 h 1516602"/>
                  <a:gd name="connsiteX164" fmla="*/ 435265 w 1034979"/>
                  <a:gd name="connsiteY164" fmla="*/ 718368 h 1516602"/>
                  <a:gd name="connsiteX165" fmla="*/ 435059 w 1034979"/>
                  <a:gd name="connsiteY165" fmla="*/ 799046 h 1516602"/>
                  <a:gd name="connsiteX166" fmla="*/ 430322 w 1034979"/>
                  <a:gd name="connsiteY166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181539 w 1034979"/>
                  <a:gd name="connsiteY6" fmla="*/ 937443 h 1516602"/>
                  <a:gd name="connsiteX7" fmla="*/ 116769 w 1034979"/>
                  <a:gd name="connsiteY7" fmla="*/ 903153 h 1516602"/>
                  <a:gd name="connsiteX8" fmla="*/ 59619 w 1034979"/>
                  <a:gd name="connsiteY8" fmla="*/ 874578 h 1516602"/>
                  <a:gd name="connsiteX9" fmla="*/ 46284 w 1034979"/>
                  <a:gd name="connsiteY9" fmla="*/ 895533 h 1516602"/>
                  <a:gd name="connsiteX10" fmla="*/ 50094 w 1034979"/>
                  <a:gd name="connsiteY10" fmla="*/ 933633 h 1516602"/>
                  <a:gd name="connsiteX11" fmla="*/ 53904 w 1034979"/>
                  <a:gd name="connsiteY11" fmla="*/ 939348 h 1516602"/>
                  <a:gd name="connsiteX12" fmla="*/ 59619 w 1034979"/>
                  <a:gd name="connsiteY12" fmla="*/ 943158 h 1516602"/>
                  <a:gd name="connsiteX13" fmla="*/ 63429 w 1034979"/>
                  <a:gd name="connsiteY13" fmla="*/ 948873 h 1516602"/>
                  <a:gd name="connsiteX14" fmla="*/ 80574 w 1034979"/>
                  <a:gd name="connsiteY14" fmla="*/ 958398 h 1516602"/>
                  <a:gd name="connsiteX15" fmla="*/ 166299 w 1034979"/>
                  <a:gd name="connsiteY15" fmla="*/ 979353 h 1516602"/>
                  <a:gd name="connsiteX16" fmla="*/ 191064 w 1034979"/>
                  <a:gd name="connsiteY16" fmla="*/ 985068 h 1516602"/>
                  <a:gd name="connsiteX17" fmla="*/ 208209 w 1034979"/>
                  <a:gd name="connsiteY17" fmla="*/ 990783 h 1516602"/>
                  <a:gd name="connsiteX18" fmla="*/ 213924 w 1034979"/>
                  <a:gd name="connsiteY18" fmla="*/ 992688 h 1516602"/>
                  <a:gd name="connsiteX19" fmla="*/ 229164 w 1034979"/>
                  <a:gd name="connsiteY19" fmla="*/ 996498 h 1516602"/>
                  <a:gd name="connsiteX20" fmla="*/ 248214 w 1034979"/>
                  <a:gd name="connsiteY20" fmla="*/ 1002213 h 1516602"/>
                  <a:gd name="connsiteX21" fmla="*/ 253929 w 1034979"/>
                  <a:gd name="connsiteY21" fmla="*/ 1006023 h 1516602"/>
                  <a:gd name="connsiteX22" fmla="*/ 267264 w 1034979"/>
                  <a:gd name="connsiteY22" fmla="*/ 1021263 h 1516602"/>
                  <a:gd name="connsiteX23" fmla="*/ 272979 w 1034979"/>
                  <a:gd name="connsiteY23" fmla="*/ 1040313 h 1516602"/>
                  <a:gd name="connsiteX24" fmla="*/ 274884 w 1034979"/>
                  <a:gd name="connsiteY24" fmla="*/ 1046028 h 1516602"/>
                  <a:gd name="connsiteX25" fmla="*/ 276789 w 1034979"/>
                  <a:gd name="connsiteY25" fmla="*/ 1051743 h 1516602"/>
                  <a:gd name="connsiteX26" fmla="*/ 278694 w 1034979"/>
                  <a:gd name="connsiteY26" fmla="*/ 1076508 h 1516602"/>
                  <a:gd name="connsiteX27" fmla="*/ 280599 w 1034979"/>
                  <a:gd name="connsiteY27" fmla="*/ 1082223 h 1516602"/>
                  <a:gd name="connsiteX28" fmla="*/ 278694 w 1034979"/>
                  <a:gd name="connsiteY28" fmla="*/ 1101273 h 1516602"/>
                  <a:gd name="connsiteX29" fmla="*/ 276789 w 1034979"/>
                  <a:gd name="connsiteY29" fmla="*/ 1110798 h 1516602"/>
                  <a:gd name="connsiteX30" fmla="*/ 263454 w 1034979"/>
                  <a:gd name="connsiteY30" fmla="*/ 1124133 h 1516602"/>
                  <a:gd name="connsiteX31" fmla="*/ 252024 w 1034979"/>
                  <a:gd name="connsiteY31" fmla="*/ 1131753 h 1516602"/>
                  <a:gd name="connsiteX32" fmla="*/ 240594 w 1034979"/>
                  <a:gd name="connsiteY32" fmla="*/ 1135563 h 1516602"/>
                  <a:gd name="connsiteX33" fmla="*/ 27234 w 1034979"/>
                  <a:gd name="connsiteY33" fmla="*/ 1154613 h 1516602"/>
                  <a:gd name="connsiteX34" fmla="*/ 15804 w 1034979"/>
                  <a:gd name="connsiteY34" fmla="*/ 1160328 h 1516602"/>
                  <a:gd name="connsiteX35" fmla="*/ 6279 w 1034979"/>
                  <a:gd name="connsiteY35" fmla="*/ 1169853 h 1516602"/>
                  <a:gd name="connsiteX36" fmla="*/ 4374 w 1034979"/>
                  <a:gd name="connsiteY36" fmla="*/ 1175568 h 1516602"/>
                  <a:gd name="connsiteX37" fmla="*/ 564 w 1034979"/>
                  <a:gd name="connsiteY37" fmla="*/ 1181283 h 1516602"/>
                  <a:gd name="connsiteX38" fmla="*/ 6279 w 1034979"/>
                  <a:gd name="connsiteY38" fmla="*/ 1213668 h 1516602"/>
                  <a:gd name="connsiteX39" fmla="*/ 11994 w 1034979"/>
                  <a:gd name="connsiteY39" fmla="*/ 1217478 h 1516602"/>
                  <a:gd name="connsiteX40" fmla="*/ 17709 w 1034979"/>
                  <a:gd name="connsiteY40" fmla="*/ 1219383 h 1516602"/>
                  <a:gd name="connsiteX41" fmla="*/ 145344 w 1034979"/>
                  <a:gd name="connsiteY41" fmla="*/ 1217478 h 1516602"/>
                  <a:gd name="connsiteX42" fmla="*/ 239202 w 1034979"/>
                  <a:gd name="connsiteY42" fmla="*/ 1214801 h 1516602"/>
                  <a:gd name="connsiteX43" fmla="*/ 318699 w 1034979"/>
                  <a:gd name="connsiteY43" fmla="*/ 1217478 h 1516602"/>
                  <a:gd name="connsiteX44" fmla="*/ 330129 w 1034979"/>
                  <a:gd name="connsiteY44" fmla="*/ 1223193 h 1516602"/>
                  <a:gd name="connsiteX45" fmla="*/ 333939 w 1034979"/>
                  <a:gd name="connsiteY45" fmla="*/ 1228908 h 1516602"/>
                  <a:gd name="connsiteX46" fmla="*/ 339654 w 1034979"/>
                  <a:gd name="connsiteY46" fmla="*/ 1230813 h 1516602"/>
                  <a:gd name="connsiteX47" fmla="*/ 351084 w 1034979"/>
                  <a:gd name="connsiteY47" fmla="*/ 1238433 h 1516602"/>
                  <a:gd name="connsiteX48" fmla="*/ 356799 w 1034979"/>
                  <a:gd name="connsiteY48" fmla="*/ 1242243 h 1516602"/>
                  <a:gd name="connsiteX49" fmla="*/ 360609 w 1034979"/>
                  <a:gd name="connsiteY49" fmla="*/ 1247958 h 1516602"/>
                  <a:gd name="connsiteX50" fmla="*/ 366324 w 1034979"/>
                  <a:gd name="connsiteY50" fmla="*/ 1259388 h 1516602"/>
                  <a:gd name="connsiteX51" fmla="*/ 362514 w 1034979"/>
                  <a:gd name="connsiteY51" fmla="*/ 1286058 h 1516602"/>
                  <a:gd name="connsiteX52" fmla="*/ 358704 w 1034979"/>
                  <a:gd name="connsiteY52" fmla="*/ 1291773 h 1516602"/>
                  <a:gd name="connsiteX53" fmla="*/ 356799 w 1034979"/>
                  <a:gd name="connsiteY53" fmla="*/ 1297488 h 1516602"/>
                  <a:gd name="connsiteX54" fmla="*/ 352989 w 1034979"/>
                  <a:gd name="connsiteY54" fmla="*/ 1303203 h 1516602"/>
                  <a:gd name="connsiteX55" fmla="*/ 351084 w 1034979"/>
                  <a:gd name="connsiteY55" fmla="*/ 1308918 h 1516602"/>
                  <a:gd name="connsiteX56" fmla="*/ 347274 w 1034979"/>
                  <a:gd name="connsiteY56" fmla="*/ 1314633 h 1516602"/>
                  <a:gd name="connsiteX57" fmla="*/ 330129 w 1034979"/>
                  <a:gd name="connsiteY57" fmla="*/ 1381308 h 1516602"/>
                  <a:gd name="connsiteX58" fmla="*/ 328224 w 1034979"/>
                  <a:gd name="connsiteY58" fmla="*/ 1432743 h 1516602"/>
                  <a:gd name="connsiteX59" fmla="*/ 330129 w 1034979"/>
                  <a:gd name="connsiteY59" fmla="*/ 1457508 h 1516602"/>
                  <a:gd name="connsiteX60" fmla="*/ 332034 w 1034979"/>
                  <a:gd name="connsiteY60" fmla="*/ 1463223 h 1516602"/>
                  <a:gd name="connsiteX61" fmla="*/ 335844 w 1034979"/>
                  <a:gd name="connsiteY61" fmla="*/ 1467033 h 1516602"/>
                  <a:gd name="connsiteX62" fmla="*/ 364419 w 1034979"/>
                  <a:gd name="connsiteY62" fmla="*/ 1512753 h 1516602"/>
                  <a:gd name="connsiteX63" fmla="*/ 387279 w 1034979"/>
                  <a:gd name="connsiteY63" fmla="*/ 1514658 h 1516602"/>
                  <a:gd name="connsiteX64" fmla="*/ 392994 w 1034979"/>
                  <a:gd name="connsiteY64" fmla="*/ 1508943 h 1516602"/>
                  <a:gd name="connsiteX65" fmla="*/ 394899 w 1034979"/>
                  <a:gd name="connsiteY65" fmla="*/ 1497513 h 1516602"/>
                  <a:gd name="connsiteX66" fmla="*/ 396804 w 1034979"/>
                  <a:gd name="connsiteY66" fmla="*/ 1491798 h 1516602"/>
                  <a:gd name="connsiteX67" fmla="*/ 398709 w 1034979"/>
                  <a:gd name="connsiteY67" fmla="*/ 1474653 h 1516602"/>
                  <a:gd name="connsiteX68" fmla="*/ 400614 w 1034979"/>
                  <a:gd name="connsiteY68" fmla="*/ 1461318 h 1516602"/>
                  <a:gd name="connsiteX69" fmla="*/ 404424 w 1034979"/>
                  <a:gd name="connsiteY69" fmla="*/ 1404168 h 1516602"/>
                  <a:gd name="connsiteX70" fmla="*/ 410139 w 1034979"/>
                  <a:gd name="connsiteY70" fmla="*/ 1392738 h 1516602"/>
                  <a:gd name="connsiteX71" fmla="*/ 413949 w 1034979"/>
                  <a:gd name="connsiteY71" fmla="*/ 1379403 h 1516602"/>
                  <a:gd name="connsiteX72" fmla="*/ 415854 w 1034979"/>
                  <a:gd name="connsiteY72" fmla="*/ 1373688 h 1516602"/>
                  <a:gd name="connsiteX73" fmla="*/ 417759 w 1034979"/>
                  <a:gd name="connsiteY73" fmla="*/ 1360353 h 1516602"/>
                  <a:gd name="connsiteX74" fmla="*/ 421569 w 1034979"/>
                  <a:gd name="connsiteY74" fmla="*/ 1348923 h 1516602"/>
                  <a:gd name="connsiteX75" fmla="*/ 427284 w 1034979"/>
                  <a:gd name="connsiteY75" fmla="*/ 1335588 h 1516602"/>
                  <a:gd name="connsiteX76" fmla="*/ 467289 w 1034979"/>
                  <a:gd name="connsiteY76" fmla="*/ 1265103 h 1516602"/>
                  <a:gd name="connsiteX77" fmla="*/ 528455 w 1034979"/>
                  <a:gd name="connsiteY77" fmla="*/ 1252334 h 1516602"/>
                  <a:gd name="connsiteX78" fmla="*/ 601154 w 1034979"/>
                  <a:gd name="connsiteY78" fmla="*/ 1221700 h 1516602"/>
                  <a:gd name="connsiteX79" fmla="*/ 720654 w 1034979"/>
                  <a:gd name="connsiteY79" fmla="*/ 1316538 h 1516602"/>
                  <a:gd name="connsiteX80" fmla="*/ 733989 w 1034979"/>
                  <a:gd name="connsiteY80" fmla="*/ 1326063 h 1516602"/>
                  <a:gd name="connsiteX81" fmla="*/ 743514 w 1034979"/>
                  <a:gd name="connsiteY81" fmla="*/ 1327968 h 1516602"/>
                  <a:gd name="connsiteX82" fmla="*/ 749229 w 1034979"/>
                  <a:gd name="connsiteY82" fmla="*/ 1329873 h 1516602"/>
                  <a:gd name="connsiteX83" fmla="*/ 762564 w 1034979"/>
                  <a:gd name="connsiteY83" fmla="*/ 1335588 h 1516602"/>
                  <a:gd name="connsiteX84" fmla="*/ 777804 w 1034979"/>
                  <a:gd name="connsiteY84" fmla="*/ 1333683 h 1516602"/>
                  <a:gd name="connsiteX85" fmla="*/ 789234 w 1034979"/>
                  <a:gd name="connsiteY85" fmla="*/ 1327968 h 1516602"/>
                  <a:gd name="connsiteX86" fmla="*/ 794949 w 1034979"/>
                  <a:gd name="connsiteY86" fmla="*/ 1326063 h 1516602"/>
                  <a:gd name="connsiteX87" fmla="*/ 802569 w 1034979"/>
                  <a:gd name="connsiteY87" fmla="*/ 1308918 h 1516602"/>
                  <a:gd name="connsiteX88" fmla="*/ 800664 w 1034979"/>
                  <a:gd name="connsiteY88" fmla="*/ 1284153 h 1516602"/>
                  <a:gd name="connsiteX89" fmla="*/ 798759 w 1034979"/>
                  <a:gd name="connsiteY89" fmla="*/ 1278438 h 1516602"/>
                  <a:gd name="connsiteX90" fmla="*/ 796854 w 1034979"/>
                  <a:gd name="connsiteY90" fmla="*/ 1270818 h 1516602"/>
                  <a:gd name="connsiteX91" fmla="*/ 783519 w 1034979"/>
                  <a:gd name="connsiteY91" fmla="*/ 1253673 h 1516602"/>
                  <a:gd name="connsiteX92" fmla="*/ 773994 w 1034979"/>
                  <a:gd name="connsiteY92" fmla="*/ 1247958 h 1516602"/>
                  <a:gd name="connsiteX93" fmla="*/ 648264 w 1034979"/>
                  <a:gd name="connsiteY93" fmla="*/ 1156518 h 1516602"/>
                  <a:gd name="connsiteX94" fmla="*/ 644454 w 1034979"/>
                  <a:gd name="connsiteY94" fmla="*/ 1139373 h 1516602"/>
                  <a:gd name="connsiteX95" fmla="*/ 646359 w 1034979"/>
                  <a:gd name="connsiteY95" fmla="*/ 1131753 h 1516602"/>
                  <a:gd name="connsiteX96" fmla="*/ 650169 w 1034979"/>
                  <a:gd name="connsiteY96" fmla="*/ 1114608 h 1516602"/>
                  <a:gd name="connsiteX97" fmla="*/ 653979 w 1034979"/>
                  <a:gd name="connsiteY97" fmla="*/ 1108893 h 1516602"/>
                  <a:gd name="connsiteX98" fmla="*/ 655884 w 1034979"/>
                  <a:gd name="connsiteY98" fmla="*/ 1103178 h 1516602"/>
                  <a:gd name="connsiteX99" fmla="*/ 661599 w 1034979"/>
                  <a:gd name="connsiteY99" fmla="*/ 1101273 h 1516602"/>
                  <a:gd name="connsiteX100" fmla="*/ 671124 w 1034979"/>
                  <a:gd name="connsiteY100" fmla="*/ 1089843 h 1516602"/>
                  <a:gd name="connsiteX101" fmla="*/ 724464 w 1034979"/>
                  <a:gd name="connsiteY101" fmla="*/ 1082223 h 1516602"/>
                  <a:gd name="connsiteX102" fmla="*/ 842574 w 1034979"/>
                  <a:gd name="connsiteY102" fmla="*/ 1084128 h 1516602"/>
                  <a:gd name="connsiteX103" fmla="*/ 871149 w 1034979"/>
                  <a:gd name="connsiteY103" fmla="*/ 1086033 h 1516602"/>
                  <a:gd name="connsiteX104" fmla="*/ 899724 w 1034979"/>
                  <a:gd name="connsiteY104" fmla="*/ 1091748 h 1516602"/>
                  <a:gd name="connsiteX105" fmla="*/ 922584 w 1034979"/>
                  <a:gd name="connsiteY105" fmla="*/ 1095558 h 1516602"/>
                  <a:gd name="connsiteX106" fmla="*/ 951159 w 1034979"/>
                  <a:gd name="connsiteY106" fmla="*/ 1101273 h 1516602"/>
                  <a:gd name="connsiteX107" fmla="*/ 956874 w 1034979"/>
                  <a:gd name="connsiteY107" fmla="*/ 1101273 h 1516602"/>
                  <a:gd name="connsiteX108" fmla="*/ 1002594 w 1034979"/>
                  <a:gd name="connsiteY108" fmla="*/ 1099368 h 1516602"/>
                  <a:gd name="connsiteX109" fmla="*/ 1031169 w 1034979"/>
                  <a:gd name="connsiteY109" fmla="*/ 1091748 h 1516602"/>
                  <a:gd name="connsiteX110" fmla="*/ 1034979 w 1034979"/>
                  <a:gd name="connsiteY110" fmla="*/ 1086033 h 1516602"/>
                  <a:gd name="connsiteX111" fmla="*/ 1033074 w 1034979"/>
                  <a:gd name="connsiteY111" fmla="*/ 1066983 h 1516602"/>
                  <a:gd name="connsiteX112" fmla="*/ 1027359 w 1034979"/>
                  <a:gd name="connsiteY112" fmla="*/ 1063173 h 1516602"/>
                  <a:gd name="connsiteX113" fmla="*/ 1012119 w 1034979"/>
                  <a:gd name="connsiteY113" fmla="*/ 1061268 h 1516602"/>
                  <a:gd name="connsiteX114" fmla="*/ 1006404 w 1034979"/>
                  <a:gd name="connsiteY114" fmla="*/ 1059363 h 1516602"/>
                  <a:gd name="connsiteX115" fmla="*/ 998784 w 1034979"/>
                  <a:gd name="connsiteY115" fmla="*/ 1057458 h 1516602"/>
                  <a:gd name="connsiteX116" fmla="*/ 987354 w 1034979"/>
                  <a:gd name="connsiteY116" fmla="*/ 1049838 h 1516602"/>
                  <a:gd name="connsiteX117" fmla="*/ 975924 w 1034979"/>
                  <a:gd name="connsiteY117" fmla="*/ 1046028 h 1516602"/>
                  <a:gd name="connsiteX118" fmla="*/ 970209 w 1034979"/>
                  <a:gd name="connsiteY118" fmla="*/ 1044123 h 1516602"/>
                  <a:gd name="connsiteX119" fmla="*/ 962589 w 1034979"/>
                  <a:gd name="connsiteY119" fmla="*/ 1042218 h 1516602"/>
                  <a:gd name="connsiteX120" fmla="*/ 956874 w 1034979"/>
                  <a:gd name="connsiteY120" fmla="*/ 1040313 h 1516602"/>
                  <a:gd name="connsiteX121" fmla="*/ 935919 w 1034979"/>
                  <a:gd name="connsiteY121" fmla="*/ 1034598 h 1516602"/>
                  <a:gd name="connsiteX122" fmla="*/ 825429 w 1034979"/>
                  <a:gd name="connsiteY122" fmla="*/ 1034598 h 1516602"/>
                  <a:gd name="connsiteX123" fmla="*/ 730179 w 1034979"/>
                  <a:gd name="connsiteY123" fmla="*/ 1038408 h 1516602"/>
                  <a:gd name="connsiteX124" fmla="*/ 669219 w 1034979"/>
                  <a:gd name="connsiteY124" fmla="*/ 1046028 h 1516602"/>
                  <a:gd name="connsiteX125" fmla="*/ 646359 w 1034979"/>
                  <a:gd name="connsiteY125" fmla="*/ 1049838 h 1516602"/>
                  <a:gd name="connsiteX126" fmla="*/ 642549 w 1034979"/>
                  <a:gd name="connsiteY126" fmla="*/ 1038408 h 1516602"/>
                  <a:gd name="connsiteX127" fmla="*/ 640644 w 1034979"/>
                  <a:gd name="connsiteY127" fmla="*/ 1032693 h 1516602"/>
                  <a:gd name="connsiteX128" fmla="*/ 642549 w 1034979"/>
                  <a:gd name="connsiteY128" fmla="*/ 1015548 h 1516602"/>
                  <a:gd name="connsiteX129" fmla="*/ 644454 w 1034979"/>
                  <a:gd name="connsiteY129" fmla="*/ 1009833 h 1516602"/>
                  <a:gd name="connsiteX130" fmla="*/ 661599 w 1034979"/>
                  <a:gd name="connsiteY130" fmla="*/ 1000308 h 1516602"/>
                  <a:gd name="connsiteX131" fmla="*/ 673029 w 1034979"/>
                  <a:gd name="connsiteY131" fmla="*/ 992688 h 1516602"/>
                  <a:gd name="connsiteX132" fmla="*/ 674934 w 1034979"/>
                  <a:gd name="connsiteY132" fmla="*/ 986973 h 1516602"/>
                  <a:gd name="connsiteX133" fmla="*/ 680649 w 1034979"/>
                  <a:gd name="connsiteY133" fmla="*/ 985068 h 1516602"/>
                  <a:gd name="connsiteX134" fmla="*/ 686364 w 1034979"/>
                  <a:gd name="connsiteY134" fmla="*/ 981258 h 1516602"/>
                  <a:gd name="connsiteX135" fmla="*/ 695889 w 1034979"/>
                  <a:gd name="connsiteY135" fmla="*/ 971733 h 1516602"/>
                  <a:gd name="connsiteX136" fmla="*/ 705414 w 1034979"/>
                  <a:gd name="connsiteY136" fmla="*/ 960303 h 1516602"/>
                  <a:gd name="connsiteX137" fmla="*/ 716844 w 1034979"/>
                  <a:gd name="connsiteY137" fmla="*/ 952683 h 1516602"/>
                  <a:gd name="connsiteX138" fmla="*/ 732084 w 1034979"/>
                  <a:gd name="connsiteY138" fmla="*/ 939348 h 1516602"/>
                  <a:gd name="connsiteX139" fmla="*/ 741609 w 1034979"/>
                  <a:gd name="connsiteY139" fmla="*/ 927918 h 1516602"/>
                  <a:gd name="connsiteX140" fmla="*/ 753039 w 1034979"/>
                  <a:gd name="connsiteY140" fmla="*/ 918393 h 1516602"/>
                  <a:gd name="connsiteX141" fmla="*/ 758754 w 1034979"/>
                  <a:gd name="connsiteY141" fmla="*/ 906963 h 1516602"/>
                  <a:gd name="connsiteX142" fmla="*/ 760659 w 1034979"/>
                  <a:gd name="connsiteY142" fmla="*/ 901248 h 1516602"/>
                  <a:gd name="connsiteX143" fmla="*/ 766374 w 1034979"/>
                  <a:gd name="connsiteY143" fmla="*/ 889818 h 1516602"/>
                  <a:gd name="connsiteX144" fmla="*/ 764469 w 1034979"/>
                  <a:gd name="connsiteY144" fmla="*/ 874578 h 1516602"/>
                  <a:gd name="connsiteX145" fmla="*/ 758754 w 1034979"/>
                  <a:gd name="connsiteY145" fmla="*/ 872673 h 1516602"/>
                  <a:gd name="connsiteX146" fmla="*/ 737799 w 1034979"/>
                  <a:gd name="connsiteY146" fmla="*/ 874578 h 1516602"/>
                  <a:gd name="connsiteX147" fmla="*/ 732084 w 1034979"/>
                  <a:gd name="connsiteY147" fmla="*/ 878388 h 1516602"/>
                  <a:gd name="connsiteX148" fmla="*/ 699699 w 1034979"/>
                  <a:gd name="connsiteY148" fmla="*/ 899343 h 1516602"/>
                  <a:gd name="connsiteX149" fmla="*/ 595181 w 1034979"/>
                  <a:gd name="connsiteY149" fmla="*/ 957831 h 1516602"/>
                  <a:gd name="connsiteX150" fmla="*/ 507294 w 1034979"/>
                  <a:gd name="connsiteY150" fmla="*/ 847908 h 1516602"/>
                  <a:gd name="connsiteX151" fmla="*/ 503484 w 1034979"/>
                  <a:gd name="connsiteY151" fmla="*/ 358323 h 1516602"/>
                  <a:gd name="connsiteX152" fmla="*/ 499674 w 1034979"/>
                  <a:gd name="connsiteY152" fmla="*/ 66858 h 1516602"/>
                  <a:gd name="connsiteX153" fmla="*/ 490149 w 1034979"/>
                  <a:gd name="connsiteY153" fmla="*/ 40188 h 1516602"/>
                  <a:gd name="connsiteX154" fmla="*/ 488244 w 1034979"/>
                  <a:gd name="connsiteY154" fmla="*/ 34473 h 1516602"/>
                  <a:gd name="connsiteX155" fmla="*/ 484434 w 1034979"/>
                  <a:gd name="connsiteY155" fmla="*/ 28758 h 1516602"/>
                  <a:gd name="connsiteX156" fmla="*/ 478719 w 1034979"/>
                  <a:gd name="connsiteY156" fmla="*/ 17328 h 1516602"/>
                  <a:gd name="connsiteX157" fmla="*/ 473004 w 1034979"/>
                  <a:gd name="connsiteY157" fmla="*/ 13518 h 1516602"/>
                  <a:gd name="connsiteX158" fmla="*/ 469194 w 1034979"/>
                  <a:gd name="connsiteY158" fmla="*/ 7803 h 1516602"/>
                  <a:gd name="connsiteX159" fmla="*/ 429189 w 1034979"/>
                  <a:gd name="connsiteY159" fmla="*/ 11613 h 1516602"/>
                  <a:gd name="connsiteX160" fmla="*/ 425379 w 1034979"/>
                  <a:gd name="connsiteY160" fmla="*/ 78288 h 1516602"/>
                  <a:gd name="connsiteX161" fmla="*/ 425379 w 1034979"/>
                  <a:gd name="connsiteY161" fmla="*/ 84003 h 1516602"/>
                  <a:gd name="connsiteX162" fmla="*/ 429189 w 1034979"/>
                  <a:gd name="connsiteY162" fmla="*/ 238308 h 1516602"/>
                  <a:gd name="connsiteX163" fmla="*/ 440619 w 1034979"/>
                  <a:gd name="connsiteY163" fmla="*/ 421188 h 1516602"/>
                  <a:gd name="connsiteX164" fmla="*/ 435265 w 1034979"/>
                  <a:gd name="connsiteY164" fmla="*/ 718368 h 1516602"/>
                  <a:gd name="connsiteX165" fmla="*/ 435059 w 1034979"/>
                  <a:gd name="connsiteY165" fmla="*/ 799046 h 1516602"/>
                  <a:gd name="connsiteX166" fmla="*/ 430322 w 1034979"/>
                  <a:gd name="connsiteY166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181539 w 1034979"/>
                  <a:gd name="connsiteY6" fmla="*/ 937443 h 1516602"/>
                  <a:gd name="connsiteX7" fmla="*/ 116769 w 1034979"/>
                  <a:gd name="connsiteY7" fmla="*/ 903153 h 1516602"/>
                  <a:gd name="connsiteX8" fmla="*/ 59619 w 1034979"/>
                  <a:gd name="connsiteY8" fmla="*/ 874578 h 1516602"/>
                  <a:gd name="connsiteX9" fmla="*/ 46284 w 1034979"/>
                  <a:gd name="connsiteY9" fmla="*/ 895533 h 1516602"/>
                  <a:gd name="connsiteX10" fmla="*/ 50094 w 1034979"/>
                  <a:gd name="connsiteY10" fmla="*/ 933633 h 1516602"/>
                  <a:gd name="connsiteX11" fmla="*/ 53904 w 1034979"/>
                  <a:gd name="connsiteY11" fmla="*/ 939348 h 1516602"/>
                  <a:gd name="connsiteX12" fmla="*/ 59619 w 1034979"/>
                  <a:gd name="connsiteY12" fmla="*/ 943158 h 1516602"/>
                  <a:gd name="connsiteX13" fmla="*/ 63429 w 1034979"/>
                  <a:gd name="connsiteY13" fmla="*/ 948873 h 1516602"/>
                  <a:gd name="connsiteX14" fmla="*/ 80574 w 1034979"/>
                  <a:gd name="connsiteY14" fmla="*/ 958398 h 1516602"/>
                  <a:gd name="connsiteX15" fmla="*/ 166299 w 1034979"/>
                  <a:gd name="connsiteY15" fmla="*/ 979353 h 1516602"/>
                  <a:gd name="connsiteX16" fmla="*/ 191064 w 1034979"/>
                  <a:gd name="connsiteY16" fmla="*/ 985068 h 1516602"/>
                  <a:gd name="connsiteX17" fmla="*/ 208209 w 1034979"/>
                  <a:gd name="connsiteY17" fmla="*/ 990783 h 1516602"/>
                  <a:gd name="connsiteX18" fmla="*/ 213924 w 1034979"/>
                  <a:gd name="connsiteY18" fmla="*/ 992688 h 1516602"/>
                  <a:gd name="connsiteX19" fmla="*/ 229164 w 1034979"/>
                  <a:gd name="connsiteY19" fmla="*/ 996498 h 1516602"/>
                  <a:gd name="connsiteX20" fmla="*/ 248214 w 1034979"/>
                  <a:gd name="connsiteY20" fmla="*/ 1002213 h 1516602"/>
                  <a:gd name="connsiteX21" fmla="*/ 253929 w 1034979"/>
                  <a:gd name="connsiteY21" fmla="*/ 1006023 h 1516602"/>
                  <a:gd name="connsiteX22" fmla="*/ 267264 w 1034979"/>
                  <a:gd name="connsiteY22" fmla="*/ 1021263 h 1516602"/>
                  <a:gd name="connsiteX23" fmla="*/ 272979 w 1034979"/>
                  <a:gd name="connsiteY23" fmla="*/ 1040313 h 1516602"/>
                  <a:gd name="connsiteX24" fmla="*/ 274884 w 1034979"/>
                  <a:gd name="connsiteY24" fmla="*/ 1046028 h 1516602"/>
                  <a:gd name="connsiteX25" fmla="*/ 276789 w 1034979"/>
                  <a:gd name="connsiteY25" fmla="*/ 1051743 h 1516602"/>
                  <a:gd name="connsiteX26" fmla="*/ 278694 w 1034979"/>
                  <a:gd name="connsiteY26" fmla="*/ 1076508 h 1516602"/>
                  <a:gd name="connsiteX27" fmla="*/ 280599 w 1034979"/>
                  <a:gd name="connsiteY27" fmla="*/ 1082223 h 1516602"/>
                  <a:gd name="connsiteX28" fmla="*/ 278694 w 1034979"/>
                  <a:gd name="connsiteY28" fmla="*/ 1101273 h 1516602"/>
                  <a:gd name="connsiteX29" fmla="*/ 276789 w 1034979"/>
                  <a:gd name="connsiteY29" fmla="*/ 1110798 h 1516602"/>
                  <a:gd name="connsiteX30" fmla="*/ 263454 w 1034979"/>
                  <a:gd name="connsiteY30" fmla="*/ 1124133 h 1516602"/>
                  <a:gd name="connsiteX31" fmla="*/ 252024 w 1034979"/>
                  <a:gd name="connsiteY31" fmla="*/ 1131753 h 1516602"/>
                  <a:gd name="connsiteX32" fmla="*/ 240594 w 1034979"/>
                  <a:gd name="connsiteY32" fmla="*/ 1135563 h 1516602"/>
                  <a:gd name="connsiteX33" fmla="*/ 27234 w 1034979"/>
                  <a:gd name="connsiteY33" fmla="*/ 1154613 h 1516602"/>
                  <a:gd name="connsiteX34" fmla="*/ 15804 w 1034979"/>
                  <a:gd name="connsiteY34" fmla="*/ 1160328 h 1516602"/>
                  <a:gd name="connsiteX35" fmla="*/ 6279 w 1034979"/>
                  <a:gd name="connsiteY35" fmla="*/ 1169853 h 1516602"/>
                  <a:gd name="connsiteX36" fmla="*/ 4374 w 1034979"/>
                  <a:gd name="connsiteY36" fmla="*/ 1175568 h 1516602"/>
                  <a:gd name="connsiteX37" fmla="*/ 564 w 1034979"/>
                  <a:gd name="connsiteY37" fmla="*/ 1181283 h 1516602"/>
                  <a:gd name="connsiteX38" fmla="*/ 6279 w 1034979"/>
                  <a:gd name="connsiteY38" fmla="*/ 1213668 h 1516602"/>
                  <a:gd name="connsiteX39" fmla="*/ 11994 w 1034979"/>
                  <a:gd name="connsiteY39" fmla="*/ 1217478 h 1516602"/>
                  <a:gd name="connsiteX40" fmla="*/ 17709 w 1034979"/>
                  <a:gd name="connsiteY40" fmla="*/ 1219383 h 1516602"/>
                  <a:gd name="connsiteX41" fmla="*/ 145344 w 1034979"/>
                  <a:gd name="connsiteY41" fmla="*/ 1217478 h 1516602"/>
                  <a:gd name="connsiteX42" fmla="*/ 239202 w 1034979"/>
                  <a:gd name="connsiteY42" fmla="*/ 1214801 h 1516602"/>
                  <a:gd name="connsiteX43" fmla="*/ 318699 w 1034979"/>
                  <a:gd name="connsiteY43" fmla="*/ 1217478 h 1516602"/>
                  <a:gd name="connsiteX44" fmla="*/ 330129 w 1034979"/>
                  <a:gd name="connsiteY44" fmla="*/ 1223193 h 1516602"/>
                  <a:gd name="connsiteX45" fmla="*/ 333939 w 1034979"/>
                  <a:gd name="connsiteY45" fmla="*/ 1228908 h 1516602"/>
                  <a:gd name="connsiteX46" fmla="*/ 339654 w 1034979"/>
                  <a:gd name="connsiteY46" fmla="*/ 1230813 h 1516602"/>
                  <a:gd name="connsiteX47" fmla="*/ 351084 w 1034979"/>
                  <a:gd name="connsiteY47" fmla="*/ 1238433 h 1516602"/>
                  <a:gd name="connsiteX48" fmla="*/ 356799 w 1034979"/>
                  <a:gd name="connsiteY48" fmla="*/ 1242243 h 1516602"/>
                  <a:gd name="connsiteX49" fmla="*/ 360609 w 1034979"/>
                  <a:gd name="connsiteY49" fmla="*/ 1247958 h 1516602"/>
                  <a:gd name="connsiteX50" fmla="*/ 366324 w 1034979"/>
                  <a:gd name="connsiteY50" fmla="*/ 1259388 h 1516602"/>
                  <a:gd name="connsiteX51" fmla="*/ 362514 w 1034979"/>
                  <a:gd name="connsiteY51" fmla="*/ 1286058 h 1516602"/>
                  <a:gd name="connsiteX52" fmla="*/ 358704 w 1034979"/>
                  <a:gd name="connsiteY52" fmla="*/ 1291773 h 1516602"/>
                  <a:gd name="connsiteX53" fmla="*/ 356799 w 1034979"/>
                  <a:gd name="connsiteY53" fmla="*/ 1297488 h 1516602"/>
                  <a:gd name="connsiteX54" fmla="*/ 352989 w 1034979"/>
                  <a:gd name="connsiteY54" fmla="*/ 1303203 h 1516602"/>
                  <a:gd name="connsiteX55" fmla="*/ 351084 w 1034979"/>
                  <a:gd name="connsiteY55" fmla="*/ 1308918 h 1516602"/>
                  <a:gd name="connsiteX56" fmla="*/ 347274 w 1034979"/>
                  <a:gd name="connsiteY56" fmla="*/ 1314633 h 1516602"/>
                  <a:gd name="connsiteX57" fmla="*/ 330129 w 1034979"/>
                  <a:gd name="connsiteY57" fmla="*/ 1381308 h 1516602"/>
                  <a:gd name="connsiteX58" fmla="*/ 328224 w 1034979"/>
                  <a:gd name="connsiteY58" fmla="*/ 1432743 h 1516602"/>
                  <a:gd name="connsiteX59" fmla="*/ 330129 w 1034979"/>
                  <a:gd name="connsiteY59" fmla="*/ 1457508 h 1516602"/>
                  <a:gd name="connsiteX60" fmla="*/ 332034 w 1034979"/>
                  <a:gd name="connsiteY60" fmla="*/ 1463223 h 1516602"/>
                  <a:gd name="connsiteX61" fmla="*/ 335844 w 1034979"/>
                  <a:gd name="connsiteY61" fmla="*/ 1467033 h 1516602"/>
                  <a:gd name="connsiteX62" fmla="*/ 364419 w 1034979"/>
                  <a:gd name="connsiteY62" fmla="*/ 1512753 h 1516602"/>
                  <a:gd name="connsiteX63" fmla="*/ 387279 w 1034979"/>
                  <a:gd name="connsiteY63" fmla="*/ 1514658 h 1516602"/>
                  <a:gd name="connsiteX64" fmla="*/ 392994 w 1034979"/>
                  <a:gd name="connsiteY64" fmla="*/ 1508943 h 1516602"/>
                  <a:gd name="connsiteX65" fmla="*/ 394899 w 1034979"/>
                  <a:gd name="connsiteY65" fmla="*/ 1497513 h 1516602"/>
                  <a:gd name="connsiteX66" fmla="*/ 396804 w 1034979"/>
                  <a:gd name="connsiteY66" fmla="*/ 1491798 h 1516602"/>
                  <a:gd name="connsiteX67" fmla="*/ 398709 w 1034979"/>
                  <a:gd name="connsiteY67" fmla="*/ 1474653 h 1516602"/>
                  <a:gd name="connsiteX68" fmla="*/ 400614 w 1034979"/>
                  <a:gd name="connsiteY68" fmla="*/ 1461318 h 1516602"/>
                  <a:gd name="connsiteX69" fmla="*/ 404424 w 1034979"/>
                  <a:gd name="connsiteY69" fmla="*/ 1404168 h 1516602"/>
                  <a:gd name="connsiteX70" fmla="*/ 410139 w 1034979"/>
                  <a:gd name="connsiteY70" fmla="*/ 1392738 h 1516602"/>
                  <a:gd name="connsiteX71" fmla="*/ 413949 w 1034979"/>
                  <a:gd name="connsiteY71" fmla="*/ 1379403 h 1516602"/>
                  <a:gd name="connsiteX72" fmla="*/ 415854 w 1034979"/>
                  <a:gd name="connsiteY72" fmla="*/ 1373688 h 1516602"/>
                  <a:gd name="connsiteX73" fmla="*/ 417759 w 1034979"/>
                  <a:gd name="connsiteY73" fmla="*/ 1360353 h 1516602"/>
                  <a:gd name="connsiteX74" fmla="*/ 421569 w 1034979"/>
                  <a:gd name="connsiteY74" fmla="*/ 1348923 h 1516602"/>
                  <a:gd name="connsiteX75" fmla="*/ 427284 w 1034979"/>
                  <a:gd name="connsiteY75" fmla="*/ 1335588 h 1516602"/>
                  <a:gd name="connsiteX76" fmla="*/ 467289 w 1034979"/>
                  <a:gd name="connsiteY76" fmla="*/ 1265103 h 1516602"/>
                  <a:gd name="connsiteX77" fmla="*/ 528455 w 1034979"/>
                  <a:gd name="connsiteY77" fmla="*/ 1252334 h 1516602"/>
                  <a:gd name="connsiteX78" fmla="*/ 601154 w 1034979"/>
                  <a:gd name="connsiteY78" fmla="*/ 1221700 h 1516602"/>
                  <a:gd name="connsiteX79" fmla="*/ 720654 w 1034979"/>
                  <a:gd name="connsiteY79" fmla="*/ 1316538 h 1516602"/>
                  <a:gd name="connsiteX80" fmla="*/ 733989 w 1034979"/>
                  <a:gd name="connsiteY80" fmla="*/ 1326063 h 1516602"/>
                  <a:gd name="connsiteX81" fmla="*/ 743514 w 1034979"/>
                  <a:gd name="connsiteY81" fmla="*/ 1327968 h 1516602"/>
                  <a:gd name="connsiteX82" fmla="*/ 749229 w 1034979"/>
                  <a:gd name="connsiteY82" fmla="*/ 1329873 h 1516602"/>
                  <a:gd name="connsiteX83" fmla="*/ 762564 w 1034979"/>
                  <a:gd name="connsiteY83" fmla="*/ 1335588 h 1516602"/>
                  <a:gd name="connsiteX84" fmla="*/ 777804 w 1034979"/>
                  <a:gd name="connsiteY84" fmla="*/ 1333683 h 1516602"/>
                  <a:gd name="connsiteX85" fmla="*/ 789234 w 1034979"/>
                  <a:gd name="connsiteY85" fmla="*/ 1327968 h 1516602"/>
                  <a:gd name="connsiteX86" fmla="*/ 794949 w 1034979"/>
                  <a:gd name="connsiteY86" fmla="*/ 1326063 h 1516602"/>
                  <a:gd name="connsiteX87" fmla="*/ 802569 w 1034979"/>
                  <a:gd name="connsiteY87" fmla="*/ 1308918 h 1516602"/>
                  <a:gd name="connsiteX88" fmla="*/ 800664 w 1034979"/>
                  <a:gd name="connsiteY88" fmla="*/ 1284153 h 1516602"/>
                  <a:gd name="connsiteX89" fmla="*/ 798759 w 1034979"/>
                  <a:gd name="connsiteY89" fmla="*/ 1278438 h 1516602"/>
                  <a:gd name="connsiteX90" fmla="*/ 796854 w 1034979"/>
                  <a:gd name="connsiteY90" fmla="*/ 1270818 h 1516602"/>
                  <a:gd name="connsiteX91" fmla="*/ 783519 w 1034979"/>
                  <a:gd name="connsiteY91" fmla="*/ 1253673 h 1516602"/>
                  <a:gd name="connsiteX92" fmla="*/ 773994 w 1034979"/>
                  <a:gd name="connsiteY92" fmla="*/ 1247958 h 1516602"/>
                  <a:gd name="connsiteX93" fmla="*/ 648264 w 1034979"/>
                  <a:gd name="connsiteY93" fmla="*/ 1156518 h 1516602"/>
                  <a:gd name="connsiteX94" fmla="*/ 644454 w 1034979"/>
                  <a:gd name="connsiteY94" fmla="*/ 1139373 h 1516602"/>
                  <a:gd name="connsiteX95" fmla="*/ 646359 w 1034979"/>
                  <a:gd name="connsiteY95" fmla="*/ 1131753 h 1516602"/>
                  <a:gd name="connsiteX96" fmla="*/ 650169 w 1034979"/>
                  <a:gd name="connsiteY96" fmla="*/ 1114608 h 1516602"/>
                  <a:gd name="connsiteX97" fmla="*/ 653979 w 1034979"/>
                  <a:gd name="connsiteY97" fmla="*/ 1108893 h 1516602"/>
                  <a:gd name="connsiteX98" fmla="*/ 655884 w 1034979"/>
                  <a:gd name="connsiteY98" fmla="*/ 1103178 h 1516602"/>
                  <a:gd name="connsiteX99" fmla="*/ 661599 w 1034979"/>
                  <a:gd name="connsiteY99" fmla="*/ 1101273 h 1516602"/>
                  <a:gd name="connsiteX100" fmla="*/ 671124 w 1034979"/>
                  <a:gd name="connsiteY100" fmla="*/ 1089843 h 1516602"/>
                  <a:gd name="connsiteX101" fmla="*/ 724464 w 1034979"/>
                  <a:gd name="connsiteY101" fmla="*/ 1082223 h 1516602"/>
                  <a:gd name="connsiteX102" fmla="*/ 842574 w 1034979"/>
                  <a:gd name="connsiteY102" fmla="*/ 1084128 h 1516602"/>
                  <a:gd name="connsiteX103" fmla="*/ 871149 w 1034979"/>
                  <a:gd name="connsiteY103" fmla="*/ 1086033 h 1516602"/>
                  <a:gd name="connsiteX104" fmla="*/ 899724 w 1034979"/>
                  <a:gd name="connsiteY104" fmla="*/ 1091748 h 1516602"/>
                  <a:gd name="connsiteX105" fmla="*/ 922584 w 1034979"/>
                  <a:gd name="connsiteY105" fmla="*/ 1095558 h 1516602"/>
                  <a:gd name="connsiteX106" fmla="*/ 951159 w 1034979"/>
                  <a:gd name="connsiteY106" fmla="*/ 1101273 h 1516602"/>
                  <a:gd name="connsiteX107" fmla="*/ 956874 w 1034979"/>
                  <a:gd name="connsiteY107" fmla="*/ 1101273 h 1516602"/>
                  <a:gd name="connsiteX108" fmla="*/ 1002594 w 1034979"/>
                  <a:gd name="connsiteY108" fmla="*/ 1099368 h 1516602"/>
                  <a:gd name="connsiteX109" fmla="*/ 1031169 w 1034979"/>
                  <a:gd name="connsiteY109" fmla="*/ 1091748 h 1516602"/>
                  <a:gd name="connsiteX110" fmla="*/ 1034979 w 1034979"/>
                  <a:gd name="connsiteY110" fmla="*/ 1086033 h 1516602"/>
                  <a:gd name="connsiteX111" fmla="*/ 1033074 w 1034979"/>
                  <a:gd name="connsiteY111" fmla="*/ 1066983 h 1516602"/>
                  <a:gd name="connsiteX112" fmla="*/ 1027359 w 1034979"/>
                  <a:gd name="connsiteY112" fmla="*/ 1063173 h 1516602"/>
                  <a:gd name="connsiteX113" fmla="*/ 1012119 w 1034979"/>
                  <a:gd name="connsiteY113" fmla="*/ 1061268 h 1516602"/>
                  <a:gd name="connsiteX114" fmla="*/ 1006404 w 1034979"/>
                  <a:gd name="connsiteY114" fmla="*/ 1059363 h 1516602"/>
                  <a:gd name="connsiteX115" fmla="*/ 998784 w 1034979"/>
                  <a:gd name="connsiteY115" fmla="*/ 1057458 h 1516602"/>
                  <a:gd name="connsiteX116" fmla="*/ 987354 w 1034979"/>
                  <a:gd name="connsiteY116" fmla="*/ 1049838 h 1516602"/>
                  <a:gd name="connsiteX117" fmla="*/ 975924 w 1034979"/>
                  <a:gd name="connsiteY117" fmla="*/ 1046028 h 1516602"/>
                  <a:gd name="connsiteX118" fmla="*/ 970209 w 1034979"/>
                  <a:gd name="connsiteY118" fmla="*/ 1044123 h 1516602"/>
                  <a:gd name="connsiteX119" fmla="*/ 962589 w 1034979"/>
                  <a:gd name="connsiteY119" fmla="*/ 1042218 h 1516602"/>
                  <a:gd name="connsiteX120" fmla="*/ 956874 w 1034979"/>
                  <a:gd name="connsiteY120" fmla="*/ 1040313 h 1516602"/>
                  <a:gd name="connsiteX121" fmla="*/ 935919 w 1034979"/>
                  <a:gd name="connsiteY121" fmla="*/ 1034598 h 1516602"/>
                  <a:gd name="connsiteX122" fmla="*/ 825429 w 1034979"/>
                  <a:gd name="connsiteY122" fmla="*/ 1034598 h 1516602"/>
                  <a:gd name="connsiteX123" fmla="*/ 730179 w 1034979"/>
                  <a:gd name="connsiteY123" fmla="*/ 1038408 h 1516602"/>
                  <a:gd name="connsiteX124" fmla="*/ 669219 w 1034979"/>
                  <a:gd name="connsiteY124" fmla="*/ 1046028 h 1516602"/>
                  <a:gd name="connsiteX125" fmla="*/ 646359 w 1034979"/>
                  <a:gd name="connsiteY125" fmla="*/ 1049838 h 1516602"/>
                  <a:gd name="connsiteX126" fmla="*/ 642549 w 1034979"/>
                  <a:gd name="connsiteY126" fmla="*/ 1038408 h 1516602"/>
                  <a:gd name="connsiteX127" fmla="*/ 640644 w 1034979"/>
                  <a:gd name="connsiteY127" fmla="*/ 1032693 h 1516602"/>
                  <a:gd name="connsiteX128" fmla="*/ 642549 w 1034979"/>
                  <a:gd name="connsiteY128" fmla="*/ 1015548 h 1516602"/>
                  <a:gd name="connsiteX129" fmla="*/ 644454 w 1034979"/>
                  <a:gd name="connsiteY129" fmla="*/ 1009833 h 1516602"/>
                  <a:gd name="connsiteX130" fmla="*/ 661599 w 1034979"/>
                  <a:gd name="connsiteY130" fmla="*/ 1000308 h 1516602"/>
                  <a:gd name="connsiteX131" fmla="*/ 673029 w 1034979"/>
                  <a:gd name="connsiteY131" fmla="*/ 992688 h 1516602"/>
                  <a:gd name="connsiteX132" fmla="*/ 674934 w 1034979"/>
                  <a:gd name="connsiteY132" fmla="*/ 986973 h 1516602"/>
                  <a:gd name="connsiteX133" fmla="*/ 680649 w 1034979"/>
                  <a:gd name="connsiteY133" fmla="*/ 985068 h 1516602"/>
                  <a:gd name="connsiteX134" fmla="*/ 686364 w 1034979"/>
                  <a:gd name="connsiteY134" fmla="*/ 981258 h 1516602"/>
                  <a:gd name="connsiteX135" fmla="*/ 695889 w 1034979"/>
                  <a:gd name="connsiteY135" fmla="*/ 971733 h 1516602"/>
                  <a:gd name="connsiteX136" fmla="*/ 705414 w 1034979"/>
                  <a:gd name="connsiteY136" fmla="*/ 960303 h 1516602"/>
                  <a:gd name="connsiteX137" fmla="*/ 716844 w 1034979"/>
                  <a:gd name="connsiteY137" fmla="*/ 952683 h 1516602"/>
                  <a:gd name="connsiteX138" fmla="*/ 732084 w 1034979"/>
                  <a:gd name="connsiteY138" fmla="*/ 939348 h 1516602"/>
                  <a:gd name="connsiteX139" fmla="*/ 741609 w 1034979"/>
                  <a:gd name="connsiteY139" fmla="*/ 927918 h 1516602"/>
                  <a:gd name="connsiteX140" fmla="*/ 753039 w 1034979"/>
                  <a:gd name="connsiteY140" fmla="*/ 918393 h 1516602"/>
                  <a:gd name="connsiteX141" fmla="*/ 758754 w 1034979"/>
                  <a:gd name="connsiteY141" fmla="*/ 906963 h 1516602"/>
                  <a:gd name="connsiteX142" fmla="*/ 760659 w 1034979"/>
                  <a:gd name="connsiteY142" fmla="*/ 901248 h 1516602"/>
                  <a:gd name="connsiteX143" fmla="*/ 766374 w 1034979"/>
                  <a:gd name="connsiteY143" fmla="*/ 889818 h 1516602"/>
                  <a:gd name="connsiteX144" fmla="*/ 764469 w 1034979"/>
                  <a:gd name="connsiteY144" fmla="*/ 874578 h 1516602"/>
                  <a:gd name="connsiteX145" fmla="*/ 758754 w 1034979"/>
                  <a:gd name="connsiteY145" fmla="*/ 872673 h 1516602"/>
                  <a:gd name="connsiteX146" fmla="*/ 737799 w 1034979"/>
                  <a:gd name="connsiteY146" fmla="*/ 874578 h 1516602"/>
                  <a:gd name="connsiteX147" fmla="*/ 732084 w 1034979"/>
                  <a:gd name="connsiteY147" fmla="*/ 878388 h 1516602"/>
                  <a:gd name="connsiteX148" fmla="*/ 699699 w 1034979"/>
                  <a:gd name="connsiteY148" fmla="*/ 899343 h 1516602"/>
                  <a:gd name="connsiteX149" fmla="*/ 595181 w 1034979"/>
                  <a:gd name="connsiteY149" fmla="*/ 957831 h 1516602"/>
                  <a:gd name="connsiteX150" fmla="*/ 507294 w 1034979"/>
                  <a:gd name="connsiteY150" fmla="*/ 847908 h 1516602"/>
                  <a:gd name="connsiteX151" fmla="*/ 503484 w 1034979"/>
                  <a:gd name="connsiteY151" fmla="*/ 358323 h 1516602"/>
                  <a:gd name="connsiteX152" fmla="*/ 499674 w 1034979"/>
                  <a:gd name="connsiteY152" fmla="*/ 66858 h 1516602"/>
                  <a:gd name="connsiteX153" fmla="*/ 490149 w 1034979"/>
                  <a:gd name="connsiteY153" fmla="*/ 40188 h 1516602"/>
                  <a:gd name="connsiteX154" fmla="*/ 488244 w 1034979"/>
                  <a:gd name="connsiteY154" fmla="*/ 34473 h 1516602"/>
                  <a:gd name="connsiteX155" fmla="*/ 484434 w 1034979"/>
                  <a:gd name="connsiteY155" fmla="*/ 28758 h 1516602"/>
                  <a:gd name="connsiteX156" fmla="*/ 478719 w 1034979"/>
                  <a:gd name="connsiteY156" fmla="*/ 17328 h 1516602"/>
                  <a:gd name="connsiteX157" fmla="*/ 473004 w 1034979"/>
                  <a:gd name="connsiteY157" fmla="*/ 13518 h 1516602"/>
                  <a:gd name="connsiteX158" fmla="*/ 469194 w 1034979"/>
                  <a:gd name="connsiteY158" fmla="*/ 7803 h 1516602"/>
                  <a:gd name="connsiteX159" fmla="*/ 429189 w 1034979"/>
                  <a:gd name="connsiteY159" fmla="*/ 11613 h 1516602"/>
                  <a:gd name="connsiteX160" fmla="*/ 425379 w 1034979"/>
                  <a:gd name="connsiteY160" fmla="*/ 78288 h 1516602"/>
                  <a:gd name="connsiteX161" fmla="*/ 425379 w 1034979"/>
                  <a:gd name="connsiteY161" fmla="*/ 84003 h 1516602"/>
                  <a:gd name="connsiteX162" fmla="*/ 429189 w 1034979"/>
                  <a:gd name="connsiteY162" fmla="*/ 238308 h 1516602"/>
                  <a:gd name="connsiteX163" fmla="*/ 440619 w 1034979"/>
                  <a:gd name="connsiteY163" fmla="*/ 421188 h 1516602"/>
                  <a:gd name="connsiteX164" fmla="*/ 435265 w 1034979"/>
                  <a:gd name="connsiteY164" fmla="*/ 718368 h 1516602"/>
                  <a:gd name="connsiteX165" fmla="*/ 435059 w 1034979"/>
                  <a:gd name="connsiteY165" fmla="*/ 799046 h 1516602"/>
                  <a:gd name="connsiteX166" fmla="*/ 430322 w 1034979"/>
                  <a:gd name="connsiteY166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181539 w 1034979"/>
                  <a:gd name="connsiteY6" fmla="*/ 937443 h 1516602"/>
                  <a:gd name="connsiteX7" fmla="*/ 116769 w 1034979"/>
                  <a:gd name="connsiteY7" fmla="*/ 903153 h 1516602"/>
                  <a:gd name="connsiteX8" fmla="*/ 59619 w 1034979"/>
                  <a:gd name="connsiteY8" fmla="*/ 874578 h 1516602"/>
                  <a:gd name="connsiteX9" fmla="*/ 46284 w 1034979"/>
                  <a:gd name="connsiteY9" fmla="*/ 895533 h 1516602"/>
                  <a:gd name="connsiteX10" fmla="*/ 50094 w 1034979"/>
                  <a:gd name="connsiteY10" fmla="*/ 933633 h 1516602"/>
                  <a:gd name="connsiteX11" fmla="*/ 53904 w 1034979"/>
                  <a:gd name="connsiteY11" fmla="*/ 939348 h 1516602"/>
                  <a:gd name="connsiteX12" fmla="*/ 59619 w 1034979"/>
                  <a:gd name="connsiteY12" fmla="*/ 943158 h 1516602"/>
                  <a:gd name="connsiteX13" fmla="*/ 63429 w 1034979"/>
                  <a:gd name="connsiteY13" fmla="*/ 948873 h 1516602"/>
                  <a:gd name="connsiteX14" fmla="*/ 80574 w 1034979"/>
                  <a:gd name="connsiteY14" fmla="*/ 958398 h 1516602"/>
                  <a:gd name="connsiteX15" fmla="*/ 166299 w 1034979"/>
                  <a:gd name="connsiteY15" fmla="*/ 979353 h 1516602"/>
                  <a:gd name="connsiteX16" fmla="*/ 191064 w 1034979"/>
                  <a:gd name="connsiteY16" fmla="*/ 985068 h 1516602"/>
                  <a:gd name="connsiteX17" fmla="*/ 208209 w 1034979"/>
                  <a:gd name="connsiteY17" fmla="*/ 990783 h 1516602"/>
                  <a:gd name="connsiteX18" fmla="*/ 213924 w 1034979"/>
                  <a:gd name="connsiteY18" fmla="*/ 992688 h 1516602"/>
                  <a:gd name="connsiteX19" fmla="*/ 229164 w 1034979"/>
                  <a:gd name="connsiteY19" fmla="*/ 996498 h 1516602"/>
                  <a:gd name="connsiteX20" fmla="*/ 248214 w 1034979"/>
                  <a:gd name="connsiteY20" fmla="*/ 1002213 h 1516602"/>
                  <a:gd name="connsiteX21" fmla="*/ 253929 w 1034979"/>
                  <a:gd name="connsiteY21" fmla="*/ 1006023 h 1516602"/>
                  <a:gd name="connsiteX22" fmla="*/ 267264 w 1034979"/>
                  <a:gd name="connsiteY22" fmla="*/ 1021263 h 1516602"/>
                  <a:gd name="connsiteX23" fmla="*/ 272979 w 1034979"/>
                  <a:gd name="connsiteY23" fmla="*/ 1040313 h 1516602"/>
                  <a:gd name="connsiteX24" fmla="*/ 274884 w 1034979"/>
                  <a:gd name="connsiteY24" fmla="*/ 1046028 h 1516602"/>
                  <a:gd name="connsiteX25" fmla="*/ 276789 w 1034979"/>
                  <a:gd name="connsiteY25" fmla="*/ 1051743 h 1516602"/>
                  <a:gd name="connsiteX26" fmla="*/ 278694 w 1034979"/>
                  <a:gd name="connsiteY26" fmla="*/ 1076508 h 1516602"/>
                  <a:gd name="connsiteX27" fmla="*/ 280599 w 1034979"/>
                  <a:gd name="connsiteY27" fmla="*/ 1082223 h 1516602"/>
                  <a:gd name="connsiteX28" fmla="*/ 278694 w 1034979"/>
                  <a:gd name="connsiteY28" fmla="*/ 1101273 h 1516602"/>
                  <a:gd name="connsiteX29" fmla="*/ 276789 w 1034979"/>
                  <a:gd name="connsiteY29" fmla="*/ 1110798 h 1516602"/>
                  <a:gd name="connsiteX30" fmla="*/ 263454 w 1034979"/>
                  <a:gd name="connsiteY30" fmla="*/ 1124133 h 1516602"/>
                  <a:gd name="connsiteX31" fmla="*/ 252024 w 1034979"/>
                  <a:gd name="connsiteY31" fmla="*/ 1131753 h 1516602"/>
                  <a:gd name="connsiteX32" fmla="*/ 240594 w 1034979"/>
                  <a:gd name="connsiteY32" fmla="*/ 1135563 h 1516602"/>
                  <a:gd name="connsiteX33" fmla="*/ 27234 w 1034979"/>
                  <a:gd name="connsiteY33" fmla="*/ 1154613 h 1516602"/>
                  <a:gd name="connsiteX34" fmla="*/ 15804 w 1034979"/>
                  <a:gd name="connsiteY34" fmla="*/ 1160328 h 1516602"/>
                  <a:gd name="connsiteX35" fmla="*/ 6279 w 1034979"/>
                  <a:gd name="connsiteY35" fmla="*/ 1169853 h 1516602"/>
                  <a:gd name="connsiteX36" fmla="*/ 4374 w 1034979"/>
                  <a:gd name="connsiteY36" fmla="*/ 1175568 h 1516602"/>
                  <a:gd name="connsiteX37" fmla="*/ 564 w 1034979"/>
                  <a:gd name="connsiteY37" fmla="*/ 1181283 h 1516602"/>
                  <a:gd name="connsiteX38" fmla="*/ 6279 w 1034979"/>
                  <a:gd name="connsiteY38" fmla="*/ 1213668 h 1516602"/>
                  <a:gd name="connsiteX39" fmla="*/ 11994 w 1034979"/>
                  <a:gd name="connsiteY39" fmla="*/ 1217478 h 1516602"/>
                  <a:gd name="connsiteX40" fmla="*/ 17709 w 1034979"/>
                  <a:gd name="connsiteY40" fmla="*/ 1219383 h 1516602"/>
                  <a:gd name="connsiteX41" fmla="*/ 145344 w 1034979"/>
                  <a:gd name="connsiteY41" fmla="*/ 1217478 h 1516602"/>
                  <a:gd name="connsiteX42" fmla="*/ 239202 w 1034979"/>
                  <a:gd name="connsiteY42" fmla="*/ 1214801 h 1516602"/>
                  <a:gd name="connsiteX43" fmla="*/ 318699 w 1034979"/>
                  <a:gd name="connsiteY43" fmla="*/ 1217478 h 1516602"/>
                  <a:gd name="connsiteX44" fmla="*/ 330129 w 1034979"/>
                  <a:gd name="connsiteY44" fmla="*/ 1223193 h 1516602"/>
                  <a:gd name="connsiteX45" fmla="*/ 333939 w 1034979"/>
                  <a:gd name="connsiteY45" fmla="*/ 1228908 h 1516602"/>
                  <a:gd name="connsiteX46" fmla="*/ 339654 w 1034979"/>
                  <a:gd name="connsiteY46" fmla="*/ 1230813 h 1516602"/>
                  <a:gd name="connsiteX47" fmla="*/ 351084 w 1034979"/>
                  <a:gd name="connsiteY47" fmla="*/ 1238433 h 1516602"/>
                  <a:gd name="connsiteX48" fmla="*/ 356799 w 1034979"/>
                  <a:gd name="connsiteY48" fmla="*/ 1242243 h 1516602"/>
                  <a:gd name="connsiteX49" fmla="*/ 360609 w 1034979"/>
                  <a:gd name="connsiteY49" fmla="*/ 1247958 h 1516602"/>
                  <a:gd name="connsiteX50" fmla="*/ 366324 w 1034979"/>
                  <a:gd name="connsiteY50" fmla="*/ 1259388 h 1516602"/>
                  <a:gd name="connsiteX51" fmla="*/ 362514 w 1034979"/>
                  <a:gd name="connsiteY51" fmla="*/ 1286058 h 1516602"/>
                  <a:gd name="connsiteX52" fmla="*/ 358704 w 1034979"/>
                  <a:gd name="connsiteY52" fmla="*/ 1291773 h 1516602"/>
                  <a:gd name="connsiteX53" fmla="*/ 356799 w 1034979"/>
                  <a:gd name="connsiteY53" fmla="*/ 1297488 h 1516602"/>
                  <a:gd name="connsiteX54" fmla="*/ 352989 w 1034979"/>
                  <a:gd name="connsiteY54" fmla="*/ 1303203 h 1516602"/>
                  <a:gd name="connsiteX55" fmla="*/ 351084 w 1034979"/>
                  <a:gd name="connsiteY55" fmla="*/ 1308918 h 1516602"/>
                  <a:gd name="connsiteX56" fmla="*/ 347274 w 1034979"/>
                  <a:gd name="connsiteY56" fmla="*/ 1314633 h 1516602"/>
                  <a:gd name="connsiteX57" fmla="*/ 330129 w 1034979"/>
                  <a:gd name="connsiteY57" fmla="*/ 1381308 h 1516602"/>
                  <a:gd name="connsiteX58" fmla="*/ 328224 w 1034979"/>
                  <a:gd name="connsiteY58" fmla="*/ 1432743 h 1516602"/>
                  <a:gd name="connsiteX59" fmla="*/ 330129 w 1034979"/>
                  <a:gd name="connsiteY59" fmla="*/ 1457508 h 1516602"/>
                  <a:gd name="connsiteX60" fmla="*/ 332034 w 1034979"/>
                  <a:gd name="connsiteY60" fmla="*/ 1463223 h 1516602"/>
                  <a:gd name="connsiteX61" fmla="*/ 335844 w 1034979"/>
                  <a:gd name="connsiteY61" fmla="*/ 1467033 h 1516602"/>
                  <a:gd name="connsiteX62" fmla="*/ 364419 w 1034979"/>
                  <a:gd name="connsiteY62" fmla="*/ 1512753 h 1516602"/>
                  <a:gd name="connsiteX63" fmla="*/ 387279 w 1034979"/>
                  <a:gd name="connsiteY63" fmla="*/ 1514658 h 1516602"/>
                  <a:gd name="connsiteX64" fmla="*/ 392994 w 1034979"/>
                  <a:gd name="connsiteY64" fmla="*/ 1508943 h 1516602"/>
                  <a:gd name="connsiteX65" fmla="*/ 394899 w 1034979"/>
                  <a:gd name="connsiteY65" fmla="*/ 1497513 h 1516602"/>
                  <a:gd name="connsiteX66" fmla="*/ 396804 w 1034979"/>
                  <a:gd name="connsiteY66" fmla="*/ 1491798 h 1516602"/>
                  <a:gd name="connsiteX67" fmla="*/ 398709 w 1034979"/>
                  <a:gd name="connsiteY67" fmla="*/ 1474653 h 1516602"/>
                  <a:gd name="connsiteX68" fmla="*/ 400614 w 1034979"/>
                  <a:gd name="connsiteY68" fmla="*/ 1461318 h 1516602"/>
                  <a:gd name="connsiteX69" fmla="*/ 404424 w 1034979"/>
                  <a:gd name="connsiteY69" fmla="*/ 1404168 h 1516602"/>
                  <a:gd name="connsiteX70" fmla="*/ 410139 w 1034979"/>
                  <a:gd name="connsiteY70" fmla="*/ 1392738 h 1516602"/>
                  <a:gd name="connsiteX71" fmla="*/ 413949 w 1034979"/>
                  <a:gd name="connsiteY71" fmla="*/ 1379403 h 1516602"/>
                  <a:gd name="connsiteX72" fmla="*/ 415854 w 1034979"/>
                  <a:gd name="connsiteY72" fmla="*/ 1373688 h 1516602"/>
                  <a:gd name="connsiteX73" fmla="*/ 417759 w 1034979"/>
                  <a:gd name="connsiteY73" fmla="*/ 1360353 h 1516602"/>
                  <a:gd name="connsiteX74" fmla="*/ 421569 w 1034979"/>
                  <a:gd name="connsiteY74" fmla="*/ 1348923 h 1516602"/>
                  <a:gd name="connsiteX75" fmla="*/ 427284 w 1034979"/>
                  <a:gd name="connsiteY75" fmla="*/ 1335588 h 1516602"/>
                  <a:gd name="connsiteX76" fmla="*/ 467289 w 1034979"/>
                  <a:gd name="connsiteY76" fmla="*/ 1265103 h 1516602"/>
                  <a:gd name="connsiteX77" fmla="*/ 528455 w 1034979"/>
                  <a:gd name="connsiteY77" fmla="*/ 1252334 h 1516602"/>
                  <a:gd name="connsiteX78" fmla="*/ 601154 w 1034979"/>
                  <a:gd name="connsiteY78" fmla="*/ 1221700 h 1516602"/>
                  <a:gd name="connsiteX79" fmla="*/ 720654 w 1034979"/>
                  <a:gd name="connsiteY79" fmla="*/ 1316538 h 1516602"/>
                  <a:gd name="connsiteX80" fmla="*/ 733989 w 1034979"/>
                  <a:gd name="connsiteY80" fmla="*/ 1326063 h 1516602"/>
                  <a:gd name="connsiteX81" fmla="*/ 743514 w 1034979"/>
                  <a:gd name="connsiteY81" fmla="*/ 1327968 h 1516602"/>
                  <a:gd name="connsiteX82" fmla="*/ 749229 w 1034979"/>
                  <a:gd name="connsiteY82" fmla="*/ 1329873 h 1516602"/>
                  <a:gd name="connsiteX83" fmla="*/ 762564 w 1034979"/>
                  <a:gd name="connsiteY83" fmla="*/ 1335588 h 1516602"/>
                  <a:gd name="connsiteX84" fmla="*/ 777804 w 1034979"/>
                  <a:gd name="connsiteY84" fmla="*/ 1333683 h 1516602"/>
                  <a:gd name="connsiteX85" fmla="*/ 789234 w 1034979"/>
                  <a:gd name="connsiteY85" fmla="*/ 1327968 h 1516602"/>
                  <a:gd name="connsiteX86" fmla="*/ 794949 w 1034979"/>
                  <a:gd name="connsiteY86" fmla="*/ 1326063 h 1516602"/>
                  <a:gd name="connsiteX87" fmla="*/ 802569 w 1034979"/>
                  <a:gd name="connsiteY87" fmla="*/ 1308918 h 1516602"/>
                  <a:gd name="connsiteX88" fmla="*/ 800664 w 1034979"/>
                  <a:gd name="connsiteY88" fmla="*/ 1284153 h 1516602"/>
                  <a:gd name="connsiteX89" fmla="*/ 798759 w 1034979"/>
                  <a:gd name="connsiteY89" fmla="*/ 1278438 h 1516602"/>
                  <a:gd name="connsiteX90" fmla="*/ 796854 w 1034979"/>
                  <a:gd name="connsiteY90" fmla="*/ 1270818 h 1516602"/>
                  <a:gd name="connsiteX91" fmla="*/ 783519 w 1034979"/>
                  <a:gd name="connsiteY91" fmla="*/ 1253673 h 1516602"/>
                  <a:gd name="connsiteX92" fmla="*/ 773994 w 1034979"/>
                  <a:gd name="connsiteY92" fmla="*/ 1247958 h 1516602"/>
                  <a:gd name="connsiteX93" fmla="*/ 648264 w 1034979"/>
                  <a:gd name="connsiteY93" fmla="*/ 1156518 h 1516602"/>
                  <a:gd name="connsiteX94" fmla="*/ 644454 w 1034979"/>
                  <a:gd name="connsiteY94" fmla="*/ 1139373 h 1516602"/>
                  <a:gd name="connsiteX95" fmla="*/ 646359 w 1034979"/>
                  <a:gd name="connsiteY95" fmla="*/ 1131753 h 1516602"/>
                  <a:gd name="connsiteX96" fmla="*/ 650169 w 1034979"/>
                  <a:gd name="connsiteY96" fmla="*/ 1114608 h 1516602"/>
                  <a:gd name="connsiteX97" fmla="*/ 653979 w 1034979"/>
                  <a:gd name="connsiteY97" fmla="*/ 1108893 h 1516602"/>
                  <a:gd name="connsiteX98" fmla="*/ 655884 w 1034979"/>
                  <a:gd name="connsiteY98" fmla="*/ 1103178 h 1516602"/>
                  <a:gd name="connsiteX99" fmla="*/ 661599 w 1034979"/>
                  <a:gd name="connsiteY99" fmla="*/ 1101273 h 1516602"/>
                  <a:gd name="connsiteX100" fmla="*/ 671124 w 1034979"/>
                  <a:gd name="connsiteY100" fmla="*/ 1089843 h 1516602"/>
                  <a:gd name="connsiteX101" fmla="*/ 724464 w 1034979"/>
                  <a:gd name="connsiteY101" fmla="*/ 1082223 h 1516602"/>
                  <a:gd name="connsiteX102" fmla="*/ 842574 w 1034979"/>
                  <a:gd name="connsiteY102" fmla="*/ 1084128 h 1516602"/>
                  <a:gd name="connsiteX103" fmla="*/ 871149 w 1034979"/>
                  <a:gd name="connsiteY103" fmla="*/ 1086033 h 1516602"/>
                  <a:gd name="connsiteX104" fmla="*/ 899724 w 1034979"/>
                  <a:gd name="connsiteY104" fmla="*/ 1091748 h 1516602"/>
                  <a:gd name="connsiteX105" fmla="*/ 922584 w 1034979"/>
                  <a:gd name="connsiteY105" fmla="*/ 1095558 h 1516602"/>
                  <a:gd name="connsiteX106" fmla="*/ 951159 w 1034979"/>
                  <a:gd name="connsiteY106" fmla="*/ 1101273 h 1516602"/>
                  <a:gd name="connsiteX107" fmla="*/ 956874 w 1034979"/>
                  <a:gd name="connsiteY107" fmla="*/ 1101273 h 1516602"/>
                  <a:gd name="connsiteX108" fmla="*/ 1002594 w 1034979"/>
                  <a:gd name="connsiteY108" fmla="*/ 1099368 h 1516602"/>
                  <a:gd name="connsiteX109" fmla="*/ 1031169 w 1034979"/>
                  <a:gd name="connsiteY109" fmla="*/ 1091748 h 1516602"/>
                  <a:gd name="connsiteX110" fmla="*/ 1034979 w 1034979"/>
                  <a:gd name="connsiteY110" fmla="*/ 1086033 h 1516602"/>
                  <a:gd name="connsiteX111" fmla="*/ 1033074 w 1034979"/>
                  <a:gd name="connsiteY111" fmla="*/ 1066983 h 1516602"/>
                  <a:gd name="connsiteX112" fmla="*/ 1027359 w 1034979"/>
                  <a:gd name="connsiteY112" fmla="*/ 1063173 h 1516602"/>
                  <a:gd name="connsiteX113" fmla="*/ 1012119 w 1034979"/>
                  <a:gd name="connsiteY113" fmla="*/ 1061268 h 1516602"/>
                  <a:gd name="connsiteX114" fmla="*/ 1006404 w 1034979"/>
                  <a:gd name="connsiteY114" fmla="*/ 1059363 h 1516602"/>
                  <a:gd name="connsiteX115" fmla="*/ 998784 w 1034979"/>
                  <a:gd name="connsiteY115" fmla="*/ 1057458 h 1516602"/>
                  <a:gd name="connsiteX116" fmla="*/ 987354 w 1034979"/>
                  <a:gd name="connsiteY116" fmla="*/ 1049838 h 1516602"/>
                  <a:gd name="connsiteX117" fmla="*/ 975924 w 1034979"/>
                  <a:gd name="connsiteY117" fmla="*/ 1046028 h 1516602"/>
                  <a:gd name="connsiteX118" fmla="*/ 970209 w 1034979"/>
                  <a:gd name="connsiteY118" fmla="*/ 1044123 h 1516602"/>
                  <a:gd name="connsiteX119" fmla="*/ 962589 w 1034979"/>
                  <a:gd name="connsiteY119" fmla="*/ 1042218 h 1516602"/>
                  <a:gd name="connsiteX120" fmla="*/ 956874 w 1034979"/>
                  <a:gd name="connsiteY120" fmla="*/ 1040313 h 1516602"/>
                  <a:gd name="connsiteX121" fmla="*/ 935919 w 1034979"/>
                  <a:gd name="connsiteY121" fmla="*/ 1034598 h 1516602"/>
                  <a:gd name="connsiteX122" fmla="*/ 825429 w 1034979"/>
                  <a:gd name="connsiteY122" fmla="*/ 1034598 h 1516602"/>
                  <a:gd name="connsiteX123" fmla="*/ 730179 w 1034979"/>
                  <a:gd name="connsiteY123" fmla="*/ 1038408 h 1516602"/>
                  <a:gd name="connsiteX124" fmla="*/ 669219 w 1034979"/>
                  <a:gd name="connsiteY124" fmla="*/ 1046028 h 1516602"/>
                  <a:gd name="connsiteX125" fmla="*/ 646359 w 1034979"/>
                  <a:gd name="connsiteY125" fmla="*/ 1049838 h 1516602"/>
                  <a:gd name="connsiteX126" fmla="*/ 642549 w 1034979"/>
                  <a:gd name="connsiteY126" fmla="*/ 1038408 h 1516602"/>
                  <a:gd name="connsiteX127" fmla="*/ 640644 w 1034979"/>
                  <a:gd name="connsiteY127" fmla="*/ 1032693 h 1516602"/>
                  <a:gd name="connsiteX128" fmla="*/ 642549 w 1034979"/>
                  <a:gd name="connsiteY128" fmla="*/ 1015548 h 1516602"/>
                  <a:gd name="connsiteX129" fmla="*/ 644454 w 1034979"/>
                  <a:gd name="connsiteY129" fmla="*/ 1009833 h 1516602"/>
                  <a:gd name="connsiteX130" fmla="*/ 661599 w 1034979"/>
                  <a:gd name="connsiteY130" fmla="*/ 1000308 h 1516602"/>
                  <a:gd name="connsiteX131" fmla="*/ 673029 w 1034979"/>
                  <a:gd name="connsiteY131" fmla="*/ 992688 h 1516602"/>
                  <a:gd name="connsiteX132" fmla="*/ 674934 w 1034979"/>
                  <a:gd name="connsiteY132" fmla="*/ 986973 h 1516602"/>
                  <a:gd name="connsiteX133" fmla="*/ 680649 w 1034979"/>
                  <a:gd name="connsiteY133" fmla="*/ 985068 h 1516602"/>
                  <a:gd name="connsiteX134" fmla="*/ 686364 w 1034979"/>
                  <a:gd name="connsiteY134" fmla="*/ 981258 h 1516602"/>
                  <a:gd name="connsiteX135" fmla="*/ 695889 w 1034979"/>
                  <a:gd name="connsiteY135" fmla="*/ 971733 h 1516602"/>
                  <a:gd name="connsiteX136" fmla="*/ 705414 w 1034979"/>
                  <a:gd name="connsiteY136" fmla="*/ 960303 h 1516602"/>
                  <a:gd name="connsiteX137" fmla="*/ 716844 w 1034979"/>
                  <a:gd name="connsiteY137" fmla="*/ 952683 h 1516602"/>
                  <a:gd name="connsiteX138" fmla="*/ 732084 w 1034979"/>
                  <a:gd name="connsiteY138" fmla="*/ 939348 h 1516602"/>
                  <a:gd name="connsiteX139" fmla="*/ 741609 w 1034979"/>
                  <a:gd name="connsiteY139" fmla="*/ 927918 h 1516602"/>
                  <a:gd name="connsiteX140" fmla="*/ 753039 w 1034979"/>
                  <a:gd name="connsiteY140" fmla="*/ 918393 h 1516602"/>
                  <a:gd name="connsiteX141" fmla="*/ 758754 w 1034979"/>
                  <a:gd name="connsiteY141" fmla="*/ 906963 h 1516602"/>
                  <a:gd name="connsiteX142" fmla="*/ 760659 w 1034979"/>
                  <a:gd name="connsiteY142" fmla="*/ 901248 h 1516602"/>
                  <a:gd name="connsiteX143" fmla="*/ 766374 w 1034979"/>
                  <a:gd name="connsiteY143" fmla="*/ 889818 h 1516602"/>
                  <a:gd name="connsiteX144" fmla="*/ 764469 w 1034979"/>
                  <a:gd name="connsiteY144" fmla="*/ 874578 h 1516602"/>
                  <a:gd name="connsiteX145" fmla="*/ 758754 w 1034979"/>
                  <a:gd name="connsiteY145" fmla="*/ 872673 h 1516602"/>
                  <a:gd name="connsiteX146" fmla="*/ 737799 w 1034979"/>
                  <a:gd name="connsiteY146" fmla="*/ 874578 h 1516602"/>
                  <a:gd name="connsiteX147" fmla="*/ 732084 w 1034979"/>
                  <a:gd name="connsiteY147" fmla="*/ 878388 h 1516602"/>
                  <a:gd name="connsiteX148" fmla="*/ 699699 w 1034979"/>
                  <a:gd name="connsiteY148" fmla="*/ 899343 h 1516602"/>
                  <a:gd name="connsiteX149" fmla="*/ 595181 w 1034979"/>
                  <a:gd name="connsiteY149" fmla="*/ 957831 h 1516602"/>
                  <a:gd name="connsiteX150" fmla="*/ 507294 w 1034979"/>
                  <a:gd name="connsiteY150" fmla="*/ 847908 h 1516602"/>
                  <a:gd name="connsiteX151" fmla="*/ 503484 w 1034979"/>
                  <a:gd name="connsiteY151" fmla="*/ 358323 h 1516602"/>
                  <a:gd name="connsiteX152" fmla="*/ 499674 w 1034979"/>
                  <a:gd name="connsiteY152" fmla="*/ 66858 h 1516602"/>
                  <a:gd name="connsiteX153" fmla="*/ 490149 w 1034979"/>
                  <a:gd name="connsiteY153" fmla="*/ 40188 h 1516602"/>
                  <a:gd name="connsiteX154" fmla="*/ 488244 w 1034979"/>
                  <a:gd name="connsiteY154" fmla="*/ 34473 h 1516602"/>
                  <a:gd name="connsiteX155" fmla="*/ 484434 w 1034979"/>
                  <a:gd name="connsiteY155" fmla="*/ 28758 h 1516602"/>
                  <a:gd name="connsiteX156" fmla="*/ 478719 w 1034979"/>
                  <a:gd name="connsiteY156" fmla="*/ 17328 h 1516602"/>
                  <a:gd name="connsiteX157" fmla="*/ 473004 w 1034979"/>
                  <a:gd name="connsiteY157" fmla="*/ 13518 h 1516602"/>
                  <a:gd name="connsiteX158" fmla="*/ 469194 w 1034979"/>
                  <a:gd name="connsiteY158" fmla="*/ 7803 h 1516602"/>
                  <a:gd name="connsiteX159" fmla="*/ 429189 w 1034979"/>
                  <a:gd name="connsiteY159" fmla="*/ 11613 h 1516602"/>
                  <a:gd name="connsiteX160" fmla="*/ 425379 w 1034979"/>
                  <a:gd name="connsiteY160" fmla="*/ 78288 h 1516602"/>
                  <a:gd name="connsiteX161" fmla="*/ 425379 w 1034979"/>
                  <a:gd name="connsiteY161" fmla="*/ 84003 h 1516602"/>
                  <a:gd name="connsiteX162" fmla="*/ 429189 w 1034979"/>
                  <a:gd name="connsiteY162" fmla="*/ 238308 h 1516602"/>
                  <a:gd name="connsiteX163" fmla="*/ 440619 w 1034979"/>
                  <a:gd name="connsiteY163" fmla="*/ 421188 h 1516602"/>
                  <a:gd name="connsiteX164" fmla="*/ 435265 w 1034979"/>
                  <a:gd name="connsiteY164" fmla="*/ 718368 h 1516602"/>
                  <a:gd name="connsiteX165" fmla="*/ 435059 w 1034979"/>
                  <a:gd name="connsiteY165" fmla="*/ 799046 h 1516602"/>
                  <a:gd name="connsiteX166" fmla="*/ 430322 w 1034979"/>
                  <a:gd name="connsiteY166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39654 w 1034979"/>
                  <a:gd name="connsiteY2" fmla="*/ 956493 h 1516602"/>
                  <a:gd name="connsiteX3" fmla="*/ 328224 w 1034979"/>
                  <a:gd name="connsiteY3" fmla="*/ 960303 h 1516602"/>
                  <a:gd name="connsiteX4" fmla="*/ 312984 w 1034979"/>
                  <a:gd name="connsiteY4" fmla="*/ 966018 h 1516602"/>
                  <a:gd name="connsiteX5" fmla="*/ 265359 w 1034979"/>
                  <a:gd name="connsiteY5" fmla="*/ 962208 h 1516602"/>
                  <a:gd name="connsiteX6" fmla="*/ 181539 w 1034979"/>
                  <a:gd name="connsiteY6" fmla="*/ 937443 h 1516602"/>
                  <a:gd name="connsiteX7" fmla="*/ 116769 w 1034979"/>
                  <a:gd name="connsiteY7" fmla="*/ 903153 h 1516602"/>
                  <a:gd name="connsiteX8" fmla="*/ 59619 w 1034979"/>
                  <a:gd name="connsiteY8" fmla="*/ 874578 h 1516602"/>
                  <a:gd name="connsiteX9" fmla="*/ 46284 w 1034979"/>
                  <a:gd name="connsiteY9" fmla="*/ 895533 h 1516602"/>
                  <a:gd name="connsiteX10" fmla="*/ 50094 w 1034979"/>
                  <a:gd name="connsiteY10" fmla="*/ 933633 h 1516602"/>
                  <a:gd name="connsiteX11" fmla="*/ 53904 w 1034979"/>
                  <a:gd name="connsiteY11" fmla="*/ 939348 h 1516602"/>
                  <a:gd name="connsiteX12" fmla="*/ 59619 w 1034979"/>
                  <a:gd name="connsiteY12" fmla="*/ 943158 h 1516602"/>
                  <a:gd name="connsiteX13" fmla="*/ 63429 w 1034979"/>
                  <a:gd name="connsiteY13" fmla="*/ 948873 h 1516602"/>
                  <a:gd name="connsiteX14" fmla="*/ 80574 w 1034979"/>
                  <a:gd name="connsiteY14" fmla="*/ 958398 h 1516602"/>
                  <a:gd name="connsiteX15" fmla="*/ 166299 w 1034979"/>
                  <a:gd name="connsiteY15" fmla="*/ 979353 h 1516602"/>
                  <a:gd name="connsiteX16" fmla="*/ 191064 w 1034979"/>
                  <a:gd name="connsiteY16" fmla="*/ 985068 h 1516602"/>
                  <a:gd name="connsiteX17" fmla="*/ 208209 w 1034979"/>
                  <a:gd name="connsiteY17" fmla="*/ 990783 h 1516602"/>
                  <a:gd name="connsiteX18" fmla="*/ 213924 w 1034979"/>
                  <a:gd name="connsiteY18" fmla="*/ 992688 h 1516602"/>
                  <a:gd name="connsiteX19" fmla="*/ 229164 w 1034979"/>
                  <a:gd name="connsiteY19" fmla="*/ 996498 h 1516602"/>
                  <a:gd name="connsiteX20" fmla="*/ 248214 w 1034979"/>
                  <a:gd name="connsiteY20" fmla="*/ 1002213 h 1516602"/>
                  <a:gd name="connsiteX21" fmla="*/ 253929 w 1034979"/>
                  <a:gd name="connsiteY21" fmla="*/ 1006023 h 1516602"/>
                  <a:gd name="connsiteX22" fmla="*/ 267264 w 1034979"/>
                  <a:gd name="connsiteY22" fmla="*/ 1021263 h 1516602"/>
                  <a:gd name="connsiteX23" fmla="*/ 272979 w 1034979"/>
                  <a:gd name="connsiteY23" fmla="*/ 1040313 h 1516602"/>
                  <a:gd name="connsiteX24" fmla="*/ 274884 w 1034979"/>
                  <a:gd name="connsiteY24" fmla="*/ 1046028 h 1516602"/>
                  <a:gd name="connsiteX25" fmla="*/ 276789 w 1034979"/>
                  <a:gd name="connsiteY25" fmla="*/ 1051743 h 1516602"/>
                  <a:gd name="connsiteX26" fmla="*/ 278694 w 1034979"/>
                  <a:gd name="connsiteY26" fmla="*/ 1076508 h 1516602"/>
                  <a:gd name="connsiteX27" fmla="*/ 280599 w 1034979"/>
                  <a:gd name="connsiteY27" fmla="*/ 1082223 h 1516602"/>
                  <a:gd name="connsiteX28" fmla="*/ 278694 w 1034979"/>
                  <a:gd name="connsiteY28" fmla="*/ 1101273 h 1516602"/>
                  <a:gd name="connsiteX29" fmla="*/ 276789 w 1034979"/>
                  <a:gd name="connsiteY29" fmla="*/ 1110798 h 1516602"/>
                  <a:gd name="connsiteX30" fmla="*/ 263454 w 1034979"/>
                  <a:gd name="connsiteY30" fmla="*/ 1124133 h 1516602"/>
                  <a:gd name="connsiteX31" fmla="*/ 252024 w 1034979"/>
                  <a:gd name="connsiteY31" fmla="*/ 1131753 h 1516602"/>
                  <a:gd name="connsiteX32" fmla="*/ 240594 w 1034979"/>
                  <a:gd name="connsiteY32" fmla="*/ 1135563 h 1516602"/>
                  <a:gd name="connsiteX33" fmla="*/ 27234 w 1034979"/>
                  <a:gd name="connsiteY33" fmla="*/ 1154613 h 1516602"/>
                  <a:gd name="connsiteX34" fmla="*/ 15804 w 1034979"/>
                  <a:gd name="connsiteY34" fmla="*/ 1160328 h 1516602"/>
                  <a:gd name="connsiteX35" fmla="*/ 6279 w 1034979"/>
                  <a:gd name="connsiteY35" fmla="*/ 1169853 h 1516602"/>
                  <a:gd name="connsiteX36" fmla="*/ 4374 w 1034979"/>
                  <a:gd name="connsiteY36" fmla="*/ 1175568 h 1516602"/>
                  <a:gd name="connsiteX37" fmla="*/ 564 w 1034979"/>
                  <a:gd name="connsiteY37" fmla="*/ 1181283 h 1516602"/>
                  <a:gd name="connsiteX38" fmla="*/ 6279 w 1034979"/>
                  <a:gd name="connsiteY38" fmla="*/ 1213668 h 1516602"/>
                  <a:gd name="connsiteX39" fmla="*/ 11994 w 1034979"/>
                  <a:gd name="connsiteY39" fmla="*/ 1217478 h 1516602"/>
                  <a:gd name="connsiteX40" fmla="*/ 17709 w 1034979"/>
                  <a:gd name="connsiteY40" fmla="*/ 1219383 h 1516602"/>
                  <a:gd name="connsiteX41" fmla="*/ 145344 w 1034979"/>
                  <a:gd name="connsiteY41" fmla="*/ 1217478 h 1516602"/>
                  <a:gd name="connsiteX42" fmla="*/ 239202 w 1034979"/>
                  <a:gd name="connsiteY42" fmla="*/ 1214801 h 1516602"/>
                  <a:gd name="connsiteX43" fmla="*/ 318699 w 1034979"/>
                  <a:gd name="connsiteY43" fmla="*/ 1217478 h 1516602"/>
                  <a:gd name="connsiteX44" fmla="*/ 330129 w 1034979"/>
                  <a:gd name="connsiteY44" fmla="*/ 1223193 h 1516602"/>
                  <a:gd name="connsiteX45" fmla="*/ 333939 w 1034979"/>
                  <a:gd name="connsiteY45" fmla="*/ 1228908 h 1516602"/>
                  <a:gd name="connsiteX46" fmla="*/ 339654 w 1034979"/>
                  <a:gd name="connsiteY46" fmla="*/ 1230813 h 1516602"/>
                  <a:gd name="connsiteX47" fmla="*/ 351084 w 1034979"/>
                  <a:gd name="connsiteY47" fmla="*/ 1238433 h 1516602"/>
                  <a:gd name="connsiteX48" fmla="*/ 356799 w 1034979"/>
                  <a:gd name="connsiteY48" fmla="*/ 1242243 h 1516602"/>
                  <a:gd name="connsiteX49" fmla="*/ 360609 w 1034979"/>
                  <a:gd name="connsiteY49" fmla="*/ 1247958 h 1516602"/>
                  <a:gd name="connsiteX50" fmla="*/ 366324 w 1034979"/>
                  <a:gd name="connsiteY50" fmla="*/ 1259388 h 1516602"/>
                  <a:gd name="connsiteX51" fmla="*/ 362514 w 1034979"/>
                  <a:gd name="connsiteY51" fmla="*/ 1286058 h 1516602"/>
                  <a:gd name="connsiteX52" fmla="*/ 358704 w 1034979"/>
                  <a:gd name="connsiteY52" fmla="*/ 1291773 h 1516602"/>
                  <a:gd name="connsiteX53" fmla="*/ 356799 w 1034979"/>
                  <a:gd name="connsiteY53" fmla="*/ 1297488 h 1516602"/>
                  <a:gd name="connsiteX54" fmla="*/ 352989 w 1034979"/>
                  <a:gd name="connsiteY54" fmla="*/ 1303203 h 1516602"/>
                  <a:gd name="connsiteX55" fmla="*/ 351084 w 1034979"/>
                  <a:gd name="connsiteY55" fmla="*/ 1308918 h 1516602"/>
                  <a:gd name="connsiteX56" fmla="*/ 347274 w 1034979"/>
                  <a:gd name="connsiteY56" fmla="*/ 1314633 h 1516602"/>
                  <a:gd name="connsiteX57" fmla="*/ 330129 w 1034979"/>
                  <a:gd name="connsiteY57" fmla="*/ 1381308 h 1516602"/>
                  <a:gd name="connsiteX58" fmla="*/ 328224 w 1034979"/>
                  <a:gd name="connsiteY58" fmla="*/ 1432743 h 1516602"/>
                  <a:gd name="connsiteX59" fmla="*/ 330129 w 1034979"/>
                  <a:gd name="connsiteY59" fmla="*/ 1457508 h 1516602"/>
                  <a:gd name="connsiteX60" fmla="*/ 332034 w 1034979"/>
                  <a:gd name="connsiteY60" fmla="*/ 1463223 h 1516602"/>
                  <a:gd name="connsiteX61" fmla="*/ 335844 w 1034979"/>
                  <a:gd name="connsiteY61" fmla="*/ 1467033 h 1516602"/>
                  <a:gd name="connsiteX62" fmla="*/ 364419 w 1034979"/>
                  <a:gd name="connsiteY62" fmla="*/ 1512753 h 1516602"/>
                  <a:gd name="connsiteX63" fmla="*/ 387279 w 1034979"/>
                  <a:gd name="connsiteY63" fmla="*/ 1514658 h 1516602"/>
                  <a:gd name="connsiteX64" fmla="*/ 392994 w 1034979"/>
                  <a:gd name="connsiteY64" fmla="*/ 1508943 h 1516602"/>
                  <a:gd name="connsiteX65" fmla="*/ 394899 w 1034979"/>
                  <a:gd name="connsiteY65" fmla="*/ 1497513 h 1516602"/>
                  <a:gd name="connsiteX66" fmla="*/ 396804 w 1034979"/>
                  <a:gd name="connsiteY66" fmla="*/ 1491798 h 1516602"/>
                  <a:gd name="connsiteX67" fmla="*/ 398709 w 1034979"/>
                  <a:gd name="connsiteY67" fmla="*/ 1474653 h 1516602"/>
                  <a:gd name="connsiteX68" fmla="*/ 400614 w 1034979"/>
                  <a:gd name="connsiteY68" fmla="*/ 1461318 h 1516602"/>
                  <a:gd name="connsiteX69" fmla="*/ 404424 w 1034979"/>
                  <a:gd name="connsiteY69" fmla="*/ 1404168 h 1516602"/>
                  <a:gd name="connsiteX70" fmla="*/ 410139 w 1034979"/>
                  <a:gd name="connsiteY70" fmla="*/ 1392738 h 1516602"/>
                  <a:gd name="connsiteX71" fmla="*/ 413949 w 1034979"/>
                  <a:gd name="connsiteY71" fmla="*/ 1379403 h 1516602"/>
                  <a:gd name="connsiteX72" fmla="*/ 415854 w 1034979"/>
                  <a:gd name="connsiteY72" fmla="*/ 1373688 h 1516602"/>
                  <a:gd name="connsiteX73" fmla="*/ 417759 w 1034979"/>
                  <a:gd name="connsiteY73" fmla="*/ 1360353 h 1516602"/>
                  <a:gd name="connsiteX74" fmla="*/ 421569 w 1034979"/>
                  <a:gd name="connsiteY74" fmla="*/ 1348923 h 1516602"/>
                  <a:gd name="connsiteX75" fmla="*/ 427284 w 1034979"/>
                  <a:gd name="connsiteY75" fmla="*/ 1335588 h 1516602"/>
                  <a:gd name="connsiteX76" fmla="*/ 467289 w 1034979"/>
                  <a:gd name="connsiteY76" fmla="*/ 1265103 h 1516602"/>
                  <a:gd name="connsiteX77" fmla="*/ 528455 w 1034979"/>
                  <a:gd name="connsiteY77" fmla="*/ 1230091 h 1516602"/>
                  <a:gd name="connsiteX78" fmla="*/ 601154 w 1034979"/>
                  <a:gd name="connsiteY78" fmla="*/ 1221700 h 1516602"/>
                  <a:gd name="connsiteX79" fmla="*/ 720654 w 1034979"/>
                  <a:gd name="connsiteY79" fmla="*/ 1316538 h 1516602"/>
                  <a:gd name="connsiteX80" fmla="*/ 733989 w 1034979"/>
                  <a:gd name="connsiteY80" fmla="*/ 1326063 h 1516602"/>
                  <a:gd name="connsiteX81" fmla="*/ 743514 w 1034979"/>
                  <a:gd name="connsiteY81" fmla="*/ 1327968 h 1516602"/>
                  <a:gd name="connsiteX82" fmla="*/ 749229 w 1034979"/>
                  <a:gd name="connsiteY82" fmla="*/ 1329873 h 1516602"/>
                  <a:gd name="connsiteX83" fmla="*/ 762564 w 1034979"/>
                  <a:gd name="connsiteY83" fmla="*/ 1335588 h 1516602"/>
                  <a:gd name="connsiteX84" fmla="*/ 777804 w 1034979"/>
                  <a:gd name="connsiteY84" fmla="*/ 1333683 h 1516602"/>
                  <a:gd name="connsiteX85" fmla="*/ 789234 w 1034979"/>
                  <a:gd name="connsiteY85" fmla="*/ 1327968 h 1516602"/>
                  <a:gd name="connsiteX86" fmla="*/ 794949 w 1034979"/>
                  <a:gd name="connsiteY86" fmla="*/ 1326063 h 1516602"/>
                  <a:gd name="connsiteX87" fmla="*/ 802569 w 1034979"/>
                  <a:gd name="connsiteY87" fmla="*/ 1308918 h 1516602"/>
                  <a:gd name="connsiteX88" fmla="*/ 800664 w 1034979"/>
                  <a:gd name="connsiteY88" fmla="*/ 1284153 h 1516602"/>
                  <a:gd name="connsiteX89" fmla="*/ 798759 w 1034979"/>
                  <a:gd name="connsiteY89" fmla="*/ 1278438 h 1516602"/>
                  <a:gd name="connsiteX90" fmla="*/ 796854 w 1034979"/>
                  <a:gd name="connsiteY90" fmla="*/ 1270818 h 1516602"/>
                  <a:gd name="connsiteX91" fmla="*/ 783519 w 1034979"/>
                  <a:gd name="connsiteY91" fmla="*/ 1253673 h 1516602"/>
                  <a:gd name="connsiteX92" fmla="*/ 773994 w 1034979"/>
                  <a:gd name="connsiteY92" fmla="*/ 1247958 h 1516602"/>
                  <a:gd name="connsiteX93" fmla="*/ 648264 w 1034979"/>
                  <a:gd name="connsiteY93" fmla="*/ 1156518 h 1516602"/>
                  <a:gd name="connsiteX94" fmla="*/ 644454 w 1034979"/>
                  <a:gd name="connsiteY94" fmla="*/ 1139373 h 1516602"/>
                  <a:gd name="connsiteX95" fmla="*/ 646359 w 1034979"/>
                  <a:gd name="connsiteY95" fmla="*/ 1131753 h 1516602"/>
                  <a:gd name="connsiteX96" fmla="*/ 650169 w 1034979"/>
                  <a:gd name="connsiteY96" fmla="*/ 1114608 h 1516602"/>
                  <a:gd name="connsiteX97" fmla="*/ 653979 w 1034979"/>
                  <a:gd name="connsiteY97" fmla="*/ 1108893 h 1516602"/>
                  <a:gd name="connsiteX98" fmla="*/ 655884 w 1034979"/>
                  <a:gd name="connsiteY98" fmla="*/ 1103178 h 1516602"/>
                  <a:gd name="connsiteX99" fmla="*/ 661599 w 1034979"/>
                  <a:gd name="connsiteY99" fmla="*/ 1101273 h 1516602"/>
                  <a:gd name="connsiteX100" fmla="*/ 671124 w 1034979"/>
                  <a:gd name="connsiteY100" fmla="*/ 1089843 h 1516602"/>
                  <a:gd name="connsiteX101" fmla="*/ 724464 w 1034979"/>
                  <a:gd name="connsiteY101" fmla="*/ 1082223 h 1516602"/>
                  <a:gd name="connsiteX102" fmla="*/ 842574 w 1034979"/>
                  <a:gd name="connsiteY102" fmla="*/ 1084128 h 1516602"/>
                  <a:gd name="connsiteX103" fmla="*/ 871149 w 1034979"/>
                  <a:gd name="connsiteY103" fmla="*/ 1086033 h 1516602"/>
                  <a:gd name="connsiteX104" fmla="*/ 899724 w 1034979"/>
                  <a:gd name="connsiteY104" fmla="*/ 1091748 h 1516602"/>
                  <a:gd name="connsiteX105" fmla="*/ 922584 w 1034979"/>
                  <a:gd name="connsiteY105" fmla="*/ 1095558 h 1516602"/>
                  <a:gd name="connsiteX106" fmla="*/ 951159 w 1034979"/>
                  <a:gd name="connsiteY106" fmla="*/ 1101273 h 1516602"/>
                  <a:gd name="connsiteX107" fmla="*/ 956874 w 1034979"/>
                  <a:gd name="connsiteY107" fmla="*/ 1101273 h 1516602"/>
                  <a:gd name="connsiteX108" fmla="*/ 1002594 w 1034979"/>
                  <a:gd name="connsiteY108" fmla="*/ 1099368 h 1516602"/>
                  <a:gd name="connsiteX109" fmla="*/ 1031169 w 1034979"/>
                  <a:gd name="connsiteY109" fmla="*/ 1091748 h 1516602"/>
                  <a:gd name="connsiteX110" fmla="*/ 1034979 w 1034979"/>
                  <a:gd name="connsiteY110" fmla="*/ 1086033 h 1516602"/>
                  <a:gd name="connsiteX111" fmla="*/ 1033074 w 1034979"/>
                  <a:gd name="connsiteY111" fmla="*/ 1066983 h 1516602"/>
                  <a:gd name="connsiteX112" fmla="*/ 1027359 w 1034979"/>
                  <a:gd name="connsiteY112" fmla="*/ 1063173 h 1516602"/>
                  <a:gd name="connsiteX113" fmla="*/ 1012119 w 1034979"/>
                  <a:gd name="connsiteY113" fmla="*/ 1061268 h 1516602"/>
                  <a:gd name="connsiteX114" fmla="*/ 1006404 w 1034979"/>
                  <a:gd name="connsiteY114" fmla="*/ 1059363 h 1516602"/>
                  <a:gd name="connsiteX115" fmla="*/ 998784 w 1034979"/>
                  <a:gd name="connsiteY115" fmla="*/ 1057458 h 1516602"/>
                  <a:gd name="connsiteX116" fmla="*/ 987354 w 1034979"/>
                  <a:gd name="connsiteY116" fmla="*/ 1049838 h 1516602"/>
                  <a:gd name="connsiteX117" fmla="*/ 975924 w 1034979"/>
                  <a:gd name="connsiteY117" fmla="*/ 1046028 h 1516602"/>
                  <a:gd name="connsiteX118" fmla="*/ 970209 w 1034979"/>
                  <a:gd name="connsiteY118" fmla="*/ 1044123 h 1516602"/>
                  <a:gd name="connsiteX119" fmla="*/ 962589 w 1034979"/>
                  <a:gd name="connsiteY119" fmla="*/ 1042218 h 1516602"/>
                  <a:gd name="connsiteX120" fmla="*/ 956874 w 1034979"/>
                  <a:gd name="connsiteY120" fmla="*/ 1040313 h 1516602"/>
                  <a:gd name="connsiteX121" fmla="*/ 935919 w 1034979"/>
                  <a:gd name="connsiteY121" fmla="*/ 1034598 h 1516602"/>
                  <a:gd name="connsiteX122" fmla="*/ 825429 w 1034979"/>
                  <a:gd name="connsiteY122" fmla="*/ 1034598 h 1516602"/>
                  <a:gd name="connsiteX123" fmla="*/ 730179 w 1034979"/>
                  <a:gd name="connsiteY123" fmla="*/ 1038408 h 1516602"/>
                  <a:gd name="connsiteX124" fmla="*/ 669219 w 1034979"/>
                  <a:gd name="connsiteY124" fmla="*/ 1046028 h 1516602"/>
                  <a:gd name="connsiteX125" fmla="*/ 646359 w 1034979"/>
                  <a:gd name="connsiteY125" fmla="*/ 1049838 h 1516602"/>
                  <a:gd name="connsiteX126" fmla="*/ 642549 w 1034979"/>
                  <a:gd name="connsiteY126" fmla="*/ 1038408 h 1516602"/>
                  <a:gd name="connsiteX127" fmla="*/ 640644 w 1034979"/>
                  <a:gd name="connsiteY127" fmla="*/ 1032693 h 1516602"/>
                  <a:gd name="connsiteX128" fmla="*/ 642549 w 1034979"/>
                  <a:gd name="connsiteY128" fmla="*/ 1015548 h 1516602"/>
                  <a:gd name="connsiteX129" fmla="*/ 644454 w 1034979"/>
                  <a:gd name="connsiteY129" fmla="*/ 1009833 h 1516602"/>
                  <a:gd name="connsiteX130" fmla="*/ 661599 w 1034979"/>
                  <a:gd name="connsiteY130" fmla="*/ 1000308 h 1516602"/>
                  <a:gd name="connsiteX131" fmla="*/ 673029 w 1034979"/>
                  <a:gd name="connsiteY131" fmla="*/ 992688 h 1516602"/>
                  <a:gd name="connsiteX132" fmla="*/ 674934 w 1034979"/>
                  <a:gd name="connsiteY132" fmla="*/ 986973 h 1516602"/>
                  <a:gd name="connsiteX133" fmla="*/ 680649 w 1034979"/>
                  <a:gd name="connsiteY133" fmla="*/ 985068 h 1516602"/>
                  <a:gd name="connsiteX134" fmla="*/ 686364 w 1034979"/>
                  <a:gd name="connsiteY134" fmla="*/ 981258 h 1516602"/>
                  <a:gd name="connsiteX135" fmla="*/ 695889 w 1034979"/>
                  <a:gd name="connsiteY135" fmla="*/ 971733 h 1516602"/>
                  <a:gd name="connsiteX136" fmla="*/ 705414 w 1034979"/>
                  <a:gd name="connsiteY136" fmla="*/ 960303 h 1516602"/>
                  <a:gd name="connsiteX137" fmla="*/ 716844 w 1034979"/>
                  <a:gd name="connsiteY137" fmla="*/ 952683 h 1516602"/>
                  <a:gd name="connsiteX138" fmla="*/ 732084 w 1034979"/>
                  <a:gd name="connsiteY138" fmla="*/ 939348 h 1516602"/>
                  <a:gd name="connsiteX139" fmla="*/ 741609 w 1034979"/>
                  <a:gd name="connsiteY139" fmla="*/ 927918 h 1516602"/>
                  <a:gd name="connsiteX140" fmla="*/ 753039 w 1034979"/>
                  <a:gd name="connsiteY140" fmla="*/ 918393 h 1516602"/>
                  <a:gd name="connsiteX141" fmla="*/ 758754 w 1034979"/>
                  <a:gd name="connsiteY141" fmla="*/ 906963 h 1516602"/>
                  <a:gd name="connsiteX142" fmla="*/ 760659 w 1034979"/>
                  <a:gd name="connsiteY142" fmla="*/ 901248 h 1516602"/>
                  <a:gd name="connsiteX143" fmla="*/ 766374 w 1034979"/>
                  <a:gd name="connsiteY143" fmla="*/ 889818 h 1516602"/>
                  <a:gd name="connsiteX144" fmla="*/ 764469 w 1034979"/>
                  <a:gd name="connsiteY144" fmla="*/ 874578 h 1516602"/>
                  <a:gd name="connsiteX145" fmla="*/ 758754 w 1034979"/>
                  <a:gd name="connsiteY145" fmla="*/ 872673 h 1516602"/>
                  <a:gd name="connsiteX146" fmla="*/ 737799 w 1034979"/>
                  <a:gd name="connsiteY146" fmla="*/ 874578 h 1516602"/>
                  <a:gd name="connsiteX147" fmla="*/ 732084 w 1034979"/>
                  <a:gd name="connsiteY147" fmla="*/ 878388 h 1516602"/>
                  <a:gd name="connsiteX148" fmla="*/ 699699 w 1034979"/>
                  <a:gd name="connsiteY148" fmla="*/ 899343 h 1516602"/>
                  <a:gd name="connsiteX149" fmla="*/ 595181 w 1034979"/>
                  <a:gd name="connsiteY149" fmla="*/ 957831 h 1516602"/>
                  <a:gd name="connsiteX150" fmla="*/ 507294 w 1034979"/>
                  <a:gd name="connsiteY150" fmla="*/ 847908 h 1516602"/>
                  <a:gd name="connsiteX151" fmla="*/ 503484 w 1034979"/>
                  <a:gd name="connsiteY151" fmla="*/ 358323 h 1516602"/>
                  <a:gd name="connsiteX152" fmla="*/ 499674 w 1034979"/>
                  <a:gd name="connsiteY152" fmla="*/ 66858 h 1516602"/>
                  <a:gd name="connsiteX153" fmla="*/ 490149 w 1034979"/>
                  <a:gd name="connsiteY153" fmla="*/ 40188 h 1516602"/>
                  <a:gd name="connsiteX154" fmla="*/ 488244 w 1034979"/>
                  <a:gd name="connsiteY154" fmla="*/ 34473 h 1516602"/>
                  <a:gd name="connsiteX155" fmla="*/ 484434 w 1034979"/>
                  <a:gd name="connsiteY155" fmla="*/ 28758 h 1516602"/>
                  <a:gd name="connsiteX156" fmla="*/ 478719 w 1034979"/>
                  <a:gd name="connsiteY156" fmla="*/ 17328 h 1516602"/>
                  <a:gd name="connsiteX157" fmla="*/ 473004 w 1034979"/>
                  <a:gd name="connsiteY157" fmla="*/ 13518 h 1516602"/>
                  <a:gd name="connsiteX158" fmla="*/ 469194 w 1034979"/>
                  <a:gd name="connsiteY158" fmla="*/ 7803 h 1516602"/>
                  <a:gd name="connsiteX159" fmla="*/ 429189 w 1034979"/>
                  <a:gd name="connsiteY159" fmla="*/ 11613 h 1516602"/>
                  <a:gd name="connsiteX160" fmla="*/ 425379 w 1034979"/>
                  <a:gd name="connsiteY160" fmla="*/ 78288 h 1516602"/>
                  <a:gd name="connsiteX161" fmla="*/ 425379 w 1034979"/>
                  <a:gd name="connsiteY161" fmla="*/ 84003 h 1516602"/>
                  <a:gd name="connsiteX162" fmla="*/ 429189 w 1034979"/>
                  <a:gd name="connsiteY162" fmla="*/ 238308 h 1516602"/>
                  <a:gd name="connsiteX163" fmla="*/ 440619 w 1034979"/>
                  <a:gd name="connsiteY163" fmla="*/ 421188 h 1516602"/>
                  <a:gd name="connsiteX164" fmla="*/ 435265 w 1034979"/>
                  <a:gd name="connsiteY164" fmla="*/ 718368 h 1516602"/>
                  <a:gd name="connsiteX165" fmla="*/ 435059 w 1034979"/>
                  <a:gd name="connsiteY165" fmla="*/ 799046 h 1516602"/>
                  <a:gd name="connsiteX166" fmla="*/ 430322 w 1034979"/>
                  <a:gd name="connsiteY166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28224 w 1034979"/>
                  <a:gd name="connsiteY2" fmla="*/ 960303 h 1516602"/>
                  <a:gd name="connsiteX3" fmla="*/ 312984 w 1034979"/>
                  <a:gd name="connsiteY3" fmla="*/ 966018 h 1516602"/>
                  <a:gd name="connsiteX4" fmla="*/ 265359 w 1034979"/>
                  <a:gd name="connsiteY4" fmla="*/ 962208 h 1516602"/>
                  <a:gd name="connsiteX5" fmla="*/ 181539 w 1034979"/>
                  <a:gd name="connsiteY5" fmla="*/ 937443 h 1516602"/>
                  <a:gd name="connsiteX6" fmla="*/ 116769 w 1034979"/>
                  <a:gd name="connsiteY6" fmla="*/ 903153 h 1516602"/>
                  <a:gd name="connsiteX7" fmla="*/ 59619 w 1034979"/>
                  <a:gd name="connsiteY7" fmla="*/ 874578 h 1516602"/>
                  <a:gd name="connsiteX8" fmla="*/ 46284 w 1034979"/>
                  <a:gd name="connsiteY8" fmla="*/ 895533 h 1516602"/>
                  <a:gd name="connsiteX9" fmla="*/ 50094 w 1034979"/>
                  <a:gd name="connsiteY9" fmla="*/ 933633 h 1516602"/>
                  <a:gd name="connsiteX10" fmla="*/ 53904 w 1034979"/>
                  <a:gd name="connsiteY10" fmla="*/ 939348 h 1516602"/>
                  <a:gd name="connsiteX11" fmla="*/ 59619 w 1034979"/>
                  <a:gd name="connsiteY11" fmla="*/ 943158 h 1516602"/>
                  <a:gd name="connsiteX12" fmla="*/ 63429 w 1034979"/>
                  <a:gd name="connsiteY12" fmla="*/ 948873 h 1516602"/>
                  <a:gd name="connsiteX13" fmla="*/ 80574 w 1034979"/>
                  <a:gd name="connsiteY13" fmla="*/ 958398 h 1516602"/>
                  <a:gd name="connsiteX14" fmla="*/ 166299 w 1034979"/>
                  <a:gd name="connsiteY14" fmla="*/ 979353 h 1516602"/>
                  <a:gd name="connsiteX15" fmla="*/ 191064 w 1034979"/>
                  <a:gd name="connsiteY15" fmla="*/ 985068 h 1516602"/>
                  <a:gd name="connsiteX16" fmla="*/ 208209 w 1034979"/>
                  <a:gd name="connsiteY16" fmla="*/ 990783 h 1516602"/>
                  <a:gd name="connsiteX17" fmla="*/ 213924 w 1034979"/>
                  <a:gd name="connsiteY17" fmla="*/ 992688 h 1516602"/>
                  <a:gd name="connsiteX18" fmla="*/ 229164 w 1034979"/>
                  <a:gd name="connsiteY18" fmla="*/ 996498 h 1516602"/>
                  <a:gd name="connsiteX19" fmla="*/ 248214 w 1034979"/>
                  <a:gd name="connsiteY19" fmla="*/ 1002213 h 1516602"/>
                  <a:gd name="connsiteX20" fmla="*/ 253929 w 1034979"/>
                  <a:gd name="connsiteY20" fmla="*/ 1006023 h 1516602"/>
                  <a:gd name="connsiteX21" fmla="*/ 267264 w 1034979"/>
                  <a:gd name="connsiteY21" fmla="*/ 1021263 h 1516602"/>
                  <a:gd name="connsiteX22" fmla="*/ 272979 w 1034979"/>
                  <a:gd name="connsiteY22" fmla="*/ 1040313 h 1516602"/>
                  <a:gd name="connsiteX23" fmla="*/ 274884 w 1034979"/>
                  <a:gd name="connsiteY23" fmla="*/ 1046028 h 1516602"/>
                  <a:gd name="connsiteX24" fmla="*/ 276789 w 1034979"/>
                  <a:gd name="connsiteY24" fmla="*/ 1051743 h 1516602"/>
                  <a:gd name="connsiteX25" fmla="*/ 278694 w 1034979"/>
                  <a:gd name="connsiteY25" fmla="*/ 1076508 h 1516602"/>
                  <a:gd name="connsiteX26" fmla="*/ 280599 w 1034979"/>
                  <a:gd name="connsiteY26" fmla="*/ 1082223 h 1516602"/>
                  <a:gd name="connsiteX27" fmla="*/ 278694 w 1034979"/>
                  <a:gd name="connsiteY27" fmla="*/ 1101273 h 1516602"/>
                  <a:gd name="connsiteX28" fmla="*/ 276789 w 1034979"/>
                  <a:gd name="connsiteY28" fmla="*/ 1110798 h 1516602"/>
                  <a:gd name="connsiteX29" fmla="*/ 263454 w 1034979"/>
                  <a:gd name="connsiteY29" fmla="*/ 1124133 h 1516602"/>
                  <a:gd name="connsiteX30" fmla="*/ 252024 w 1034979"/>
                  <a:gd name="connsiteY30" fmla="*/ 1131753 h 1516602"/>
                  <a:gd name="connsiteX31" fmla="*/ 240594 w 1034979"/>
                  <a:gd name="connsiteY31" fmla="*/ 1135563 h 1516602"/>
                  <a:gd name="connsiteX32" fmla="*/ 27234 w 1034979"/>
                  <a:gd name="connsiteY32" fmla="*/ 1154613 h 1516602"/>
                  <a:gd name="connsiteX33" fmla="*/ 15804 w 1034979"/>
                  <a:gd name="connsiteY33" fmla="*/ 1160328 h 1516602"/>
                  <a:gd name="connsiteX34" fmla="*/ 6279 w 1034979"/>
                  <a:gd name="connsiteY34" fmla="*/ 1169853 h 1516602"/>
                  <a:gd name="connsiteX35" fmla="*/ 4374 w 1034979"/>
                  <a:gd name="connsiteY35" fmla="*/ 1175568 h 1516602"/>
                  <a:gd name="connsiteX36" fmla="*/ 564 w 1034979"/>
                  <a:gd name="connsiteY36" fmla="*/ 1181283 h 1516602"/>
                  <a:gd name="connsiteX37" fmla="*/ 6279 w 1034979"/>
                  <a:gd name="connsiteY37" fmla="*/ 1213668 h 1516602"/>
                  <a:gd name="connsiteX38" fmla="*/ 11994 w 1034979"/>
                  <a:gd name="connsiteY38" fmla="*/ 1217478 h 1516602"/>
                  <a:gd name="connsiteX39" fmla="*/ 17709 w 1034979"/>
                  <a:gd name="connsiteY39" fmla="*/ 1219383 h 1516602"/>
                  <a:gd name="connsiteX40" fmla="*/ 145344 w 1034979"/>
                  <a:gd name="connsiteY40" fmla="*/ 1217478 h 1516602"/>
                  <a:gd name="connsiteX41" fmla="*/ 239202 w 1034979"/>
                  <a:gd name="connsiteY41" fmla="*/ 1214801 h 1516602"/>
                  <a:gd name="connsiteX42" fmla="*/ 318699 w 1034979"/>
                  <a:gd name="connsiteY42" fmla="*/ 1217478 h 1516602"/>
                  <a:gd name="connsiteX43" fmla="*/ 330129 w 1034979"/>
                  <a:gd name="connsiteY43" fmla="*/ 1223193 h 1516602"/>
                  <a:gd name="connsiteX44" fmla="*/ 333939 w 1034979"/>
                  <a:gd name="connsiteY44" fmla="*/ 1228908 h 1516602"/>
                  <a:gd name="connsiteX45" fmla="*/ 339654 w 1034979"/>
                  <a:gd name="connsiteY45" fmla="*/ 1230813 h 1516602"/>
                  <a:gd name="connsiteX46" fmla="*/ 351084 w 1034979"/>
                  <a:gd name="connsiteY46" fmla="*/ 1238433 h 1516602"/>
                  <a:gd name="connsiteX47" fmla="*/ 356799 w 1034979"/>
                  <a:gd name="connsiteY47" fmla="*/ 1242243 h 1516602"/>
                  <a:gd name="connsiteX48" fmla="*/ 360609 w 1034979"/>
                  <a:gd name="connsiteY48" fmla="*/ 1247958 h 1516602"/>
                  <a:gd name="connsiteX49" fmla="*/ 366324 w 1034979"/>
                  <a:gd name="connsiteY49" fmla="*/ 1259388 h 1516602"/>
                  <a:gd name="connsiteX50" fmla="*/ 362514 w 1034979"/>
                  <a:gd name="connsiteY50" fmla="*/ 1286058 h 1516602"/>
                  <a:gd name="connsiteX51" fmla="*/ 358704 w 1034979"/>
                  <a:gd name="connsiteY51" fmla="*/ 1291773 h 1516602"/>
                  <a:gd name="connsiteX52" fmla="*/ 356799 w 1034979"/>
                  <a:gd name="connsiteY52" fmla="*/ 1297488 h 1516602"/>
                  <a:gd name="connsiteX53" fmla="*/ 352989 w 1034979"/>
                  <a:gd name="connsiteY53" fmla="*/ 1303203 h 1516602"/>
                  <a:gd name="connsiteX54" fmla="*/ 351084 w 1034979"/>
                  <a:gd name="connsiteY54" fmla="*/ 1308918 h 1516602"/>
                  <a:gd name="connsiteX55" fmla="*/ 347274 w 1034979"/>
                  <a:gd name="connsiteY55" fmla="*/ 1314633 h 1516602"/>
                  <a:gd name="connsiteX56" fmla="*/ 330129 w 1034979"/>
                  <a:gd name="connsiteY56" fmla="*/ 1381308 h 1516602"/>
                  <a:gd name="connsiteX57" fmla="*/ 328224 w 1034979"/>
                  <a:gd name="connsiteY57" fmla="*/ 1432743 h 1516602"/>
                  <a:gd name="connsiteX58" fmla="*/ 330129 w 1034979"/>
                  <a:gd name="connsiteY58" fmla="*/ 1457508 h 1516602"/>
                  <a:gd name="connsiteX59" fmla="*/ 332034 w 1034979"/>
                  <a:gd name="connsiteY59" fmla="*/ 1463223 h 1516602"/>
                  <a:gd name="connsiteX60" fmla="*/ 335844 w 1034979"/>
                  <a:gd name="connsiteY60" fmla="*/ 1467033 h 1516602"/>
                  <a:gd name="connsiteX61" fmla="*/ 364419 w 1034979"/>
                  <a:gd name="connsiteY61" fmla="*/ 1512753 h 1516602"/>
                  <a:gd name="connsiteX62" fmla="*/ 387279 w 1034979"/>
                  <a:gd name="connsiteY62" fmla="*/ 1514658 h 1516602"/>
                  <a:gd name="connsiteX63" fmla="*/ 392994 w 1034979"/>
                  <a:gd name="connsiteY63" fmla="*/ 1508943 h 1516602"/>
                  <a:gd name="connsiteX64" fmla="*/ 394899 w 1034979"/>
                  <a:gd name="connsiteY64" fmla="*/ 1497513 h 1516602"/>
                  <a:gd name="connsiteX65" fmla="*/ 396804 w 1034979"/>
                  <a:gd name="connsiteY65" fmla="*/ 1491798 h 1516602"/>
                  <a:gd name="connsiteX66" fmla="*/ 398709 w 1034979"/>
                  <a:gd name="connsiteY66" fmla="*/ 1474653 h 1516602"/>
                  <a:gd name="connsiteX67" fmla="*/ 400614 w 1034979"/>
                  <a:gd name="connsiteY67" fmla="*/ 1461318 h 1516602"/>
                  <a:gd name="connsiteX68" fmla="*/ 404424 w 1034979"/>
                  <a:gd name="connsiteY68" fmla="*/ 1404168 h 1516602"/>
                  <a:gd name="connsiteX69" fmla="*/ 410139 w 1034979"/>
                  <a:gd name="connsiteY69" fmla="*/ 1392738 h 1516602"/>
                  <a:gd name="connsiteX70" fmla="*/ 413949 w 1034979"/>
                  <a:gd name="connsiteY70" fmla="*/ 1379403 h 1516602"/>
                  <a:gd name="connsiteX71" fmla="*/ 415854 w 1034979"/>
                  <a:gd name="connsiteY71" fmla="*/ 1373688 h 1516602"/>
                  <a:gd name="connsiteX72" fmla="*/ 417759 w 1034979"/>
                  <a:gd name="connsiteY72" fmla="*/ 1360353 h 1516602"/>
                  <a:gd name="connsiteX73" fmla="*/ 421569 w 1034979"/>
                  <a:gd name="connsiteY73" fmla="*/ 1348923 h 1516602"/>
                  <a:gd name="connsiteX74" fmla="*/ 427284 w 1034979"/>
                  <a:gd name="connsiteY74" fmla="*/ 1335588 h 1516602"/>
                  <a:gd name="connsiteX75" fmla="*/ 467289 w 1034979"/>
                  <a:gd name="connsiteY75" fmla="*/ 1265103 h 1516602"/>
                  <a:gd name="connsiteX76" fmla="*/ 528455 w 1034979"/>
                  <a:gd name="connsiteY76" fmla="*/ 1230091 h 1516602"/>
                  <a:gd name="connsiteX77" fmla="*/ 601154 w 1034979"/>
                  <a:gd name="connsiteY77" fmla="*/ 1221700 h 1516602"/>
                  <a:gd name="connsiteX78" fmla="*/ 720654 w 1034979"/>
                  <a:gd name="connsiteY78" fmla="*/ 1316538 h 1516602"/>
                  <a:gd name="connsiteX79" fmla="*/ 733989 w 1034979"/>
                  <a:gd name="connsiteY79" fmla="*/ 1326063 h 1516602"/>
                  <a:gd name="connsiteX80" fmla="*/ 743514 w 1034979"/>
                  <a:gd name="connsiteY80" fmla="*/ 1327968 h 1516602"/>
                  <a:gd name="connsiteX81" fmla="*/ 749229 w 1034979"/>
                  <a:gd name="connsiteY81" fmla="*/ 1329873 h 1516602"/>
                  <a:gd name="connsiteX82" fmla="*/ 762564 w 1034979"/>
                  <a:gd name="connsiteY82" fmla="*/ 1335588 h 1516602"/>
                  <a:gd name="connsiteX83" fmla="*/ 777804 w 1034979"/>
                  <a:gd name="connsiteY83" fmla="*/ 1333683 h 1516602"/>
                  <a:gd name="connsiteX84" fmla="*/ 789234 w 1034979"/>
                  <a:gd name="connsiteY84" fmla="*/ 1327968 h 1516602"/>
                  <a:gd name="connsiteX85" fmla="*/ 794949 w 1034979"/>
                  <a:gd name="connsiteY85" fmla="*/ 1326063 h 1516602"/>
                  <a:gd name="connsiteX86" fmla="*/ 802569 w 1034979"/>
                  <a:gd name="connsiteY86" fmla="*/ 1308918 h 1516602"/>
                  <a:gd name="connsiteX87" fmla="*/ 800664 w 1034979"/>
                  <a:gd name="connsiteY87" fmla="*/ 1284153 h 1516602"/>
                  <a:gd name="connsiteX88" fmla="*/ 798759 w 1034979"/>
                  <a:gd name="connsiteY88" fmla="*/ 1278438 h 1516602"/>
                  <a:gd name="connsiteX89" fmla="*/ 796854 w 1034979"/>
                  <a:gd name="connsiteY89" fmla="*/ 1270818 h 1516602"/>
                  <a:gd name="connsiteX90" fmla="*/ 783519 w 1034979"/>
                  <a:gd name="connsiteY90" fmla="*/ 1253673 h 1516602"/>
                  <a:gd name="connsiteX91" fmla="*/ 773994 w 1034979"/>
                  <a:gd name="connsiteY91" fmla="*/ 1247958 h 1516602"/>
                  <a:gd name="connsiteX92" fmla="*/ 648264 w 1034979"/>
                  <a:gd name="connsiteY92" fmla="*/ 1156518 h 1516602"/>
                  <a:gd name="connsiteX93" fmla="*/ 644454 w 1034979"/>
                  <a:gd name="connsiteY93" fmla="*/ 1139373 h 1516602"/>
                  <a:gd name="connsiteX94" fmla="*/ 646359 w 1034979"/>
                  <a:gd name="connsiteY94" fmla="*/ 1131753 h 1516602"/>
                  <a:gd name="connsiteX95" fmla="*/ 650169 w 1034979"/>
                  <a:gd name="connsiteY95" fmla="*/ 1114608 h 1516602"/>
                  <a:gd name="connsiteX96" fmla="*/ 653979 w 1034979"/>
                  <a:gd name="connsiteY96" fmla="*/ 1108893 h 1516602"/>
                  <a:gd name="connsiteX97" fmla="*/ 655884 w 1034979"/>
                  <a:gd name="connsiteY97" fmla="*/ 1103178 h 1516602"/>
                  <a:gd name="connsiteX98" fmla="*/ 661599 w 1034979"/>
                  <a:gd name="connsiteY98" fmla="*/ 1101273 h 1516602"/>
                  <a:gd name="connsiteX99" fmla="*/ 671124 w 1034979"/>
                  <a:gd name="connsiteY99" fmla="*/ 1089843 h 1516602"/>
                  <a:gd name="connsiteX100" fmla="*/ 724464 w 1034979"/>
                  <a:gd name="connsiteY100" fmla="*/ 1082223 h 1516602"/>
                  <a:gd name="connsiteX101" fmla="*/ 842574 w 1034979"/>
                  <a:gd name="connsiteY101" fmla="*/ 1084128 h 1516602"/>
                  <a:gd name="connsiteX102" fmla="*/ 871149 w 1034979"/>
                  <a:gd name="connsiteY102" fmla="*/ 1086033 h 1516602"/>
                  <a:gd name="connsiteX103" fmla="*/ 899724 w 1034979"/>
                  <a:gd name="connsiteY103" fmla="*/ 1091748 h 1516602"/>
                  <a:gd name="connsiteX104" fmla="*/ 922584 w 1034979"/>
                  <a:gd name="connsiteY104" fmla="*/ 1095558 h 1516602"/>
                  <a:gd name="connsiteX105" fmla="*/ 951159 w 1034979"/>
                  <a:gd name="connsiteY105" fmla="*/ 1101273 h 1516602"/>
                  <a:gd name="connsiteX106" fmla="*/ 956874 w 1034979"/>
                  <a:gd name="connsiteY106" fmla="*/ 1101273 h 1516602"/>
                  <a:gd name="connsiteX107" fmla="*/ 1002594 w 1034979"/>
                  <a:gd name="connsiteY107" fmla="*/ 1099368 h 1516602"/>
                  <a:gd name="connsiteX108" fmla="*/ 1031169 w 1034979"/>
                  <a:gd name="connsiteY108" fmla="*/ 1091748 h 1516602"/>
                  <a:gd name="connsiteX109" fmla="*/ 1034979 w 1034979"/>
                  <a:gd name="connsiteY109" fmla="*/ 1086033 h 1516602"/>
                  <a:gd name="connsiteX110" fmla="*/ 1033074 w 1034979"/>
                  <a:gd name="connsiteY110" fmla="*/ 1066983 h 1516602"/>
                  <a:gd name="connsiteX111" fmla="*/ 1027359 w 1034979"/>
                  <a:gd name="connsiteY111" fmla="*/ 1063173 h 1516602"/>
                  <a:gd name="connsiteX112" fmla="*/ 1012119 w 1034979"/>
                  <a:gd name="connsiteY112" fmla="*/ 1061268 h 1516602"/>
                  <a:gd name="connsiteX113" fmla="*/ 1006404 w 1034979"/>
                  <a:gd name="connsiteY113" fmla="*/ 1059363 h 1516602"/>
                  <a:gd name="connsiteX114" fmla="*/ 998784 w 1034979"/>
                  <a:gd name="connsiteY114" fmla="*/ 1057458 h 1516602"/>
                  <a:gd name="connsiteX115" fmla="*/ 987354 w 1034979"/>
                  <a:gd name="connsiteY115" fmla="*/ 1049838 h 1516602"/>
                  <a:gd name="connsiteX116" fmla="*/ 975924 w 1034979"/>
                  <a:gd name="connsiteY116" fmla="*/ 1046028 h 1516602"/>
                  <a:gd name="connsiteX117" fmla="*/ 970209 w 1034979"/>
                  <a:gd name="connsiteY117" fmla="*/ 1044123 h 1516602"/>
                  <a:gd name="connsiteX118" fmla="*/ 962589 w 1034979"/>
                  <a:gd name="connsiteY118" fmla="*/ 1042218 h 1516602"/>
                  <a:gd name="connsiteX119" fmla="*/ 956874 w 1034979"/>
                  <a:gd name="connsiteY119" fmla="*/ 1040313 h 1516602"/>
                  <a:gd name="connsiteX120" fmla="*/ 935919 w 1034979"/>
                  <a:gd name="connsiteY120" fmla="*/ 1034598 h 1516602"/>
                  <a:gd name="connsiteX121" fmla="*/ 825429 w 1034979"/>
                  <a:gd name="connsiteY121" fmla="*/ 1034598 h 1516602"/>
                  <a:gd name="connsiteX122" fmla="*/ 730179 w 1034979"/>
                  <a:gd name="connsiteY122" fmla="*/ 1038408 h 1516602"/>
                  <a:gd name="connsiteX123" fmla="*/ 669219 w 1034979"/>
                  <a:gd name="connsiteY123" fmla="*/ 1046028 h 1516602"/>
                  <a:gd name="connsiteX124" fmla="*/ 646359 w 1034979"/>
                  <a:gd name="connsiteY124" fmla="*/ 1049838 h 1516602"/>
                  <a:gd name="connsiteX125" fmla="*/ 642549 w 1034979"/>
                  <a:gd name="connsiteY125" fmla="*/ 1038408 h 1516602"/>
                  <a:gd name="connsiteX126" fmla="*/ 640644 w 1034979"/>
                  <a:gd name="connsiteY126" fmla="*/ 1032693 h 1516602"/>
                  <a:gd name="connsiteX127" fmla="*/ 642549 w 1034979"/>
                  <a:gd name="connsiteY127" fmla="*/ 1015548 h 1516602"/>
                  <a:gd name="connsiteX128" fmla="*/ 644454 w 1034979"/>
                  <a:gd name="connsiteY128" fmla="*/ 1009833 h 1516602"/>
                  <a:gd name="connsiteX129" fmla="*/ 661599 w 1034979"/>
                  <a:gd name="connsiteY129" fmla="*/ 1000308 h 1516602"/>
                  <a:gd name="connsiteX130" fmla="*/ 673029 w 1034979"/>
                  <a:gd name="connsiteY130" fmla="*/ 992688 h 1516602"/>
                  <a:gd name="connsiteX131" fmla="*/ 674934 w 1034979"/>
                  <a:gd name="connsiteY131" fmla="*/ 986973 h 1516602"/>
                  <a:gd name="connsiteX132" fmla="*/ 680649 w 1034979"/>
                  <a:gd name="connsiteY132" fmla="*/ 985068 h 1516602"/>
                  <a:gd name="connsiteX133" fmla="*/ 686364 w 1034979"/>
                  <a:gd name="connsiteY133" fmla="*/ 981258 h 1516602"/>
                  <a:gd name="connsiteX134" fmla="*/ 695889 w 1034979"/>
                  <a:gd name="connsiteY134" fmla="*/ 971733 h 1516602"/>
                  <a:gd name="connsiteX135" fmla="*/ 705414 w 1034979"/>
                  <a:gd name="connsiteY135" fmla="*/ 960303 h 1516602"/>
                  <a:gd name="connsiteX136" fmla="*/ 716844 w 1034979"/>
                  <a:gd name="connsiteY136" fmla="*/ 952683 h 1516602"/>
                  <a:gd name="connsiteX137" fmla="*/ 732084 w 1034979"/>
                  <a:gd name="connsiteY137" fmla="*/ 939348 h 1516602"/>
                  <a:gd name="connsiteX138" fmla="*/ 741609 w 1034979"/>
                  <a:gd name="connsiteY138" fmla="*/ 927918 h 1516602"/>
                  <a:gd name="connsiteX139" fmla="*/ 753039 w 1034979"/>
                  <a:gd name="connsiteY139" fmla="*/ 918393 h 1516602"/>
                  <a:gd name="connsiteX140" fmla="*/ 758754 w 1034979"/>
                  <a:gd name="connsiteY140" fmla="*/ 906963 h 1516602"/>
                  <a:gd name="connsiteX141" fmla="*/ 760659 w 1034979"/>
                  <a:gd name="connsiteY141" fmla="*/ 901248 h 1516602"/>
                  <a:gd name="connsiteX142" fmla="*/ 766374 w 1034979"/>
                  <a:gd name="connsiteY142" fmla="*/ 889818 h 1516602"/>
                  <a:gd name="connsiteX143" fmla="*/ 764469 w 1034979"/>
                  <a:gd name="connsiteY143" fmla="*/ 874578 h 1516602"/>
                  <a:gd name="connsiteX144" fmla="*/ 758754 w 1034979"/>
                  <a:gd name="connsiteY144" fmla="*/ 872673 h 1516602"/>
                  <a:gd name="connsiteX145" fmla="*/ 737799 w 1034979"/>
                  <a:gd name="connsiteY145" fmla="*/ 874578 h 1516602"/>
                  <a:gd name="connsiteX146" fmla="*/ 732084 w 1034979"/>
                  <a:gd name="connsiteY146" fmla="*/ 878388 h 1516602"/>
                  <a:gd name="connsiteX147" fmla="*/ 699699 w 1034979"/>
                  <a:gd name="connsiteY147" fmla="*/ 899343 h 1516602"/>
                  <a:gd name="connsiteX148" fmla="*/ 595181 w 1034979"/>
                  <a:gd name="connsiteY148" fmla="*/ 957831 h 1516602"/>
                  <a:gd name="connsiteX149" fmla="*/ 507294 w 1034979"/>
                  <a:gd name="connsiteY149" fmla="*/ 847908 h 1516602"/>
                  <a:gd name="connsiteX150" fmla="*/ 503484 w 1034979"/>
                  <a:gd name="connsiteY150" fmla="*/ 358323 h 1516602"/>
                  <a:gd name="connsiteX151" fmla="*/ 499674 w 1034979"/>
                  <a:gd name="connsiteY151" fmla="*/ 66858 h 1516602"/>
                  <a:gd name="connsiteX152" fmla="*/ 490149 w 1034979"/>
                  <a:gd name="connsiteY152" fmla="*/ 40188 h 1516602"/>
                  <a:gd name="connsiteX153" fmla="*/ 488244 w 1034979"/>
                  <a:gd name="connsiteY153" fmla="*/ 34473 h 1516602"/>
                  <a:gd name="connsiteX154" fmla="*/ 484434 w 1034979"/>
                  <a:gd name="connsiteY154" fmla="*/ 28758 h 1516602"/>
                  <a:gd name="connsiteX155" fmla="*/ 478719 w 1034979"/>
                  <a:gd name="connsiteY155" fmla="*/ 17328 h 1516602"/>
                  <a:gd name="connsiteX156" fmla="*/ 473004 w 1034979"/>
                  <a:gd name="connsiteY156" fmla="*/ 13518 h 1516602"/>
                  <a:gd name="connsiteX157" fmla="*/ 469194 w 1034979"/>
                  <a:gd name="connsiteY157" fmla="*/ 7803 h 1516602"/>
                  <a:gd name="connsiteX158" fmla="*/ 429189 w 1034979"/>
                  <a:gd name="connsiteY158" fmla="*/ 11613 h 1516602"/>
                  <a:gd name="connsiteX159" fmla="*/ 425379 w 1034979"/>
                  <a:gd name="connsiteY159" fmla="*/ 78288 h 1516602"/>
                  <a:gd name="connsiteX160" fmla="*/ 425379 w 1034979"/>
                  <a:gd name="connsiteY160" fmla="*/ 84003 h 1516602"/>
                  <a:gd name="connsiteX161" fmla="*/ 429189 w 1034979"/>
                  <a:gd name="connsiteY161" fmla="*/ 238308 h 1516602"/>
                  <a:gd name="connsiteX162" fmla="*/ 440619 w 1034979"/>
                  <a:gd name="connsiteY162" fmla="*/ 421188 h 1516602"/>
                  <a:gd name="connsiteX163" fmla="*/ 435265 w 1034979"/>
                  <a:gd name="connsiteY163" fmla="*/ 718368 h 1516602"/>
                  <a:gd name="connsiteX164" fmla="*/ 435059 w 1034979"/>
                  <a:gd name="connsiteY164" fmla="*/ 799046 h 1516602"/>
                  <a:gd name="connsiteX165" fmla="*/ 430322 w 1034979"/>
                  <a:gd name="connsiteY165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65359 w 1034979"/>
                  <a:gd name="connsiteY3" fmla="*/ 962208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191064 w 1034979"/>
                  <a:gd name="connsiteY14" fmla="*/ 985068 h 1516602"/>
                  <a:gd name="connsiteX15" fmla="*/ 208209 w 1034979"/>
                  <a:gd name="connsiteY15" fmla="*/ 990783 h 1516602"/>
                  <a:gd name="connsiteX16" fmla="*/ 213924 w 1034979"/>
                  <a:gd name="connsiteY16" fmla="*/ 992688 h 1516602"/>
                  <a:gd name="connsiteX17" fmla="*/ 229164 w 1034979"/>
                  <a:gd name="connsiteY17" fmla="*/ 996498 h 1516602"/>
                  <a:gd name="connsiteX18" fmla="*/ 248214 w 1034979"/>
                  <a:gd name="connsiteY18" fmla="*/ 1002213 h 1516602"/>
                  <a:gd name="connsiteX19" fmla="*/ 253929 w 1034979"/>
                  <a:gd name="connsiteY19" fmla="*/ 1006023 h 1516602"/>
                  <a:gd name="connsiteX20" fmla="*/ 267264 w 1034979"/>
                  <a:gd name="connsiteY20" fmla="*/ 1021263 h 1516602"/>
                  <a:gd name="connsiteX21" fmla="*/ 272979 w 1034979"/>
                  <a:gd name="connsiteY21" fmla="*/ 1040313 h 1516602"/>
                  <a:gd name="connsiteX22" fmla="*/ 274884 w 1034979"/>
                  <a:gd name="connsiteY22" fmla="*/ 1046028 h 1516602"/>
                  <a:gd name="connsiteX23" fmla="*/ 276789 w 1034979"/>
                  <a:gd name="connsiteY23" fmla="*/ 1051743 h 1516602"/>
                  <a:gd name="connsiteX24" fmla="*/ 278694 w 1034979"/>
                  <a:gd name="connsiteY24" fmla="*/ 1076508 h 1516602"/>
                  <a:gd name="connsiteX25" fmla="*/ 280599 w 1034979"/>
                  <a:gd name="connsiteY25" fmla="*/ 1082223 h 1516602"/>
                  <a:gd name="connsiteX26" fmla="*/ 278694 w 1034979"/>
                  <a:gd name="connsiteY26" fmla="*/ 1101273 h 1516602"/>
                  <a:gd name="connsiteX27" fmla="*/ 276789 w 1034979"/>
                  <a:gd name="connsiteY27" fmla="*/ 1110798 h 1516602"/>
                  <a:gd name="connsiteX28" fmla="*/ 263454 w 1034979"/>
                  <a:gd name="connsiteY28" fmla="*/ 1124133 h 1516602"/>
                  <a:gd name="connsiteX29" fmla="*/ 252024 w 1034979"/>
                  <a:gd name="connsiteY29" fmla="*/ 1131753 h 1516602"/>
                  <a:gd name="connsiteX30" fmla="*/ 240594 w 1034979"/>
                  <a:gd name="connsiteY30" fmla="*/ 1135563 h 1516602"/>
                  <a:gd name="connsiteX31" fmla="*/ 27234 w 1034979"/>
                  <a:gd name="connsiteY31" fmla="*/ 1154613 h 1516602"/>
                  <a:gd name="connsiteX32" fmla="*/ 15804 w 1034979"/>
                  <a:gd name="connsiteY32" fmla="*/ 1160328 h 1516602"/>
                  <a:gd name="connsiteX33" fmla="*/ 6279 w 1034979"/>
                  <a:gd name="connsiteY33" fmla="*/ 1169853 h 1516602"/>
                  <a:gd name="connsiteX34" fmla="*/ 4374 w 1034979"/>
                  <a:gd name="connsiteY34" fmla="*/ 1175568 h 1516602"/>
                  <a:gd name="connsiteX35" fmla="*/ 564 w 1034979"/>
                  <a:gd name="connsiteY35" fmla="*/ 1181283 h 1516602"/>
                  <a:gd name="connsiteX36" fmla="*/ 6279 w 1034979"/>
                  <a:gd name="connsiteY36" fmla="*/ 1213668 h 1516602"/>
                  <a:gd name="connsiteX37" fmla="*/ 11994 w 1034979"/>
                  <a:gd name="connsiteY37" fmla="*/ 1217478 h 1516602"/>
                  <a:gd name="connsiteX38" fmla="*/ 17709 w 1034979"/>
                  <a:gd name="connsiteY38" fmla="*/ 1219383 h 1516602"/>
                  <a:gd name="connsiteX39" fmla="*/ 145344 w 1034979"/>
                  <a:gd name="connsiteY39" fmla="*/ 1217478 h 1516602"/>
                  <a:gd name="connsiteX40" fmla="*/ 239202 w 1034979"/>
                  <a:gd name="connsiteY40" fmla="*/ 1214801 h 1516602"/>
                  <a:gd name="connsiteX41" fmla="*/ 318699 w 1034979"/>
                  <a:gd name="connsiteY41" fmla="*/ 1217478 h 1516602"/>
                  <a:gd name="connsiteX42" fmla="*/ 330129 w 1034979"/>
                  <a:gd name="connsiteY42" fmla="*/ 1223193 h 1516602"/>
                  <a:gd name="connsiteX43" fmla="*/ 333939 w 1034979"/>
                  <a:gd name="connsiteY43" fmla="*/ 1228908 h 1516602"/>
                  <a:gd name="connsiteX44" fmla="*/ 339654 w 1034979"/>
                  <a:gd name="connsiteY44" fmla="*/ 1230813 h 1516602"/>
                  <a:gd name="connsiteX45" fmla="*/ 351084 w 1034979"/>
                  <a:gd name="connsiteY45" fmla="*/ 1238433 h 1516602"/>
                  <a:gd name="connsiteX46" fmla="*/ 356799 w 1034979"/>
                  <a:gd name="connsiteY46" fmla="*/ 1242243 h 1516602"/>
                  <a:gd name="connsiteX47" fmla="*/ 360609 w 1034979"/>
                  <a:gd name="connsiteY47" fmla="*/ 1247958 h 1516602"/>
                  <a:gd name="connsiteX48" fmla="*/ 366324 w 1034979"/>
                  <a:gd name="connsiteY48" fmla="*/ 1259388 h 1516602"/>
                  <a:gd name="connsiteX49" fmla="*/ 362514 w 1034979"/>
                  <a:gd name="connsiteY49" fmla="*/ 1286058 h 1516602"/>
                  <a:gd name="connsiteX50" fmla="*/ 358704 w 1034979"/>
                  <a:gd name="connsiteY50" fmla="*/ 1291773 h 1516602"/>
                  <a:gd name="connsiteX51" fmla="*/ 356799 w 1034979"/>
                  <a:gd name="connsiteY51" fmla="*/ 1297488 h 1516602"/>
                  <a:gd name="connsiteX52" fmla="*/ 352989 w 1034979"/>
                  <a:gd name="connsiteY52" fmla="*/ 1303203 h 1516602"/>
                  <a:gd name="connsiteX53" fmla="*/ 351084 w 1034979"/>
                  <a:gd name="connsiteY53" fmla="*/ 1308918 h 1516602"/>
                  <a:gd name="connsiteX54" fmla="*/ 347274 w 1034979"/>
                  <a:gd name="connsiteY54" fmla="*/ 1314633 h 1516602"/>
                  <a:gd name="connsiteX55" fmla="*/ 330129 w 1034979"/>
                  <a:gd name="connsiteY55" fmla="*/ 1381308 h 1516602"/>
                  <a:gd name="connsiteX56" fmla="*/ 328224 w 1034979"/>
                  <a:gd name="connsiteY56" fmla="*/ 1432743 h 1516602"/>
                  <a:gd name="connsiteX57" fmla="*/ 330129 w 1034979"/>
                  <a:gd name="connsiteY57" fmla="*/ 1457508 h 1516602"/>
                  <a:gd name="connsiteX58" fmla="*/ 332034 w 1034979"/>
                  <a:gd name="connsiteY58" fmla="*/ 1463223 h 1516602"/>
                  <a:gd name="connsiteX59" fmla="*/ 335844 w 1034979"/>
                  <a:gd name="connsiteY59" fmla="*/ 1467033 h 1516602"/>
                  <a:gd name="connsiteX60" fmla="*/ 364419 w 1034979"/>
                  <a:gd name="connsiteY60" fmla="*/ 1512753 h 1516602"/>
                  <a:gd name="connsiteX61" fmla="*/ 387279 w 1034979"/>
                  <a:gd name="connsiteY61" fmla="*/ 1514658 h 1516602"/>
                  <a:gd name="connsiteX62" fmla="*/ 392994 w 1034979"/>
                  <a:gd name="connsiteY62" fmla="*/ 1508943 h 1516602"/>
                  <a:gd name="connsiteX63" fmla="*/ 394899 w 1034979"/>
                  <a:gd name="connsiteY63" fmla="*/ 1497513 h 1516602"/>
                  <a:gd name="connsiteX64" fmla="*/ 396804 w 1034979"/>
                  <a:gd name="connsiteY64" fmla="*/ 1491798 h 1516602"/>
                  <a:gd name="connsiteX65" fmla="*/ 398709 w 1034979"/>
                  <a:gd name="connsiteY65" fmla="*/ 1474653 h 1516602"/>
                  <a:gd name="connsiteX66" fmla="*/ 400614 w 1034979"/>
                  <a:gd name="connsiteY66" fmla="*/ 1461318 h 1516602"/>
                  <a:gd name="connsiteX67" fmla="*/ 404424 w 1034979"/>
                  <a:gd name="connsiteY67" fmla="*/ 1404168 h 1516602"/>
                  <a:gd name="connsiteX68" fmla="*/ 410139 w 1034979"/>
                  <a:gd name="connsiteY68" fmla="*/ 1392738 h 1516602"/>
                  <a:gd name="connsiteX69" fmla="*/ 413949 w 1034979"/>
                  <a:gd name="connsiteY69" fmla="*/ 1379403 h 1516602"/>
                  <a:gd name="connsiteX70" fmla="*/ 415854 w 1034979"/>
                  <a:gd name="connsiteY70" fmla="*/ 1373688 h 1516602"/>
                  <a:gd name="connsiteX71" fmla="*/ 417759 w 1034979"/>
                  <a:gd name="connsiteY71" fmla="*/ 1360353 h 1516602"/>
                  <a:gd name="connsiteX72" fmla="*/ 421569 w 1034979"/>
                  <a:gd name="connsiteY72" fmla="*/ 1348923 h 1516602"/>
                  <a:gd name="connsiteX73" fmla="*/ 427284 w 1034979"/>
                  <a:gd name="connsiteY73" fmla="*/ 1335588 h 1516602"/>
                  <a:gd name="connsiteX74" fmla="*/ 467289 w 1034979"/>
                  <a:gd name="connsiteY74" fmla="*/ 1265103 h 1516602"/>
                  <a:gd name="connsiteX75" fmla="*/ 528455 w 1034979"/>
                  <a:gd name="connsiteY75" fmla="*/ 1230091 h 1516602"/>
                  <a:gd name="connsiteX76" fmla="*/ 601154 w 1034979"/>
                  <a:gd name="connsiteY76" fmla="*/ 1221700 h 1516602"/>
                  <a:gd name="connsiteX77" fmla="*/ 720654 w 1034979"/>
                  <a:gd name="connsiteY77" fmla="*/ 1316538 h 1516602"/>
                  <a:gd name="connsiteX78" fmla="*/ 733989 w 1034979"/>
                  <a:gd name="connsiteY78" fmla="*/ 1326063 h 1516602"/>
                  <a:gd name="connsiteX79" fmla="*/ 743514 w 1034979"/>
                  <a:gd name="connsiteY79" fmla="*/ 1327968 h 1516602"/>
                  <a:gd name="connsiteX80" fmla="*/ 749229 w 1034979"/>
                  <a:gd name="connsiteY80" fmla="*/ 1329873 h 1516602"/>
                  <a:gd name="connsiteX81" fmla="*/ 762564 w 1034979"/>
                  <a:gd name="connsiteY81" fmla="*/ 1335588 h 1516602"/>
                  <a:gd name="connsiteX82" fmla="*/ 777804 w 1034979"/>
                  <a:gd name="connsiteY82" fmla="*/ 1333683 h 1516602"/>
                  <a:gd name="connsiteX83" fmla="*/ 789234 w 1034979"/>
                  <a:gd name="connsiteY83" fmla="*/ 1327968 h 1516602"/>
                  <a:gd name="connsiteX84" fmla="*/ 794949 w 1034979"/>
                  <a:gd name="connsiteY84" fmla="*/ 1326063 h 1516602"/>
                  <a:gd name="connsiteX85" fmla="*/ 802569 w 1034979"/>
                  <a:gd name="connsiteY85" fmla="*/ 1308918 h 1516602"/>
                  <a:gd name="connsiteX86" fmla="*/ 800664 w 1034979"/>
                  <a:gd name="connsiteY86" fmla="*/ 1284153 h 1516602"/>
                  <a:gd name="connsiteX87" fmla="*/ 798759 w 1034979"/>
                  <a:gd name="connsiteY87" fmla="*/ 1278438 h 1516602"/>
                  <a:gd name="connsiteX88" fmla="*/ 796854 w 1034979"/>
                  <a:gd name="connsiteY88" fmla="*/ 1270818 h 1516602"/>
                  <a:gd name="connsiteX89" fmla="*/ 783519 w 1034979"/>
                  <a:gd name="connsiteY89" fmla="*/ 1253673 h 1516602"/>
                  <a:gd name="connsiteX90" fmla="*/ 773994 w 1034979"/>
                  <a:gd name="connsiteY90" fmla="*/ 1247958 h 1516602"/>
                  <a:gd name="connsiteX91" fmla="*/ 648264 w 1034979"/>
                  <a:gd name="connsiteY91" fmla="*/ 1156518 h 1516602"/>
                  <a:gd name="connsiteX92" fmla="*/ 644454 w 1034979"/>
                  <a:gd name="connsiteY92" fmla="*/ 1139373 h 1516602"/>
                  <a:gd name="connsiteX93" fmla="*/ 646359 w 1034979"/>
                  <a:gd name="connsiteY93" fmla="*/ 1131753 h 1516602"/>
                  <a:gd name="connsiteX94" fmla="*/ 650169 w 1034979"/>
                  <a:gd name="connsiteY94" fmla="*/ 1114608 h 1516602"/>
                  <a:gd name="connsiteX95" fmla="*/ 653979 w 1034979"/>
                  <a:gd name="connsiteY95" fmla="*/ 1108893 h 1516602"/>
                  <a:gd name="connsiteX96" fmla="*/ 655884 w 1034979"/>
                  <a:gd name="connsiteY96" fmla="*/ 1103178 h 1516602"/>
                  <a:gd name="connsiteX97" fmla="*/ 661599 w 1034979"/>
                  <a:gd name="connsiteY97" fmla="*/ 1101273 h 1516602"/>
                  <a:gd name="connsiteX98" fmla="*/ 671124 w 1034979"/>
                  <a:gd name="connsiteY98" fmla="*/ 1089843 h 1516602"/>
                  <a:gd name="connsiteX99" fmla="*/ 724464 w 1034979"/>
                  <a:gd name="connsiteY99" fmla="*/ 1082223 h 1516602"/>
                  <a:gd name="connsiteX100" fmla="*/ 842574 w 1034979"/>
                  <a:gd name="connsiteY100" fmla="*/ 1084128 h 1516602"/>
                  <a:gd name="connsiteX101" fmla="*/ 871149 w 1034979"/>
                  <a:gd name="connsiteY101" fmla="*/ 1086033 h 1516602"/>
                  <a:gd name="connsiteX102" fmla="*/ 899724 w 1034979"/>
                  <a:gd name="connsiteY102" fmla="*/ 1091748 h 1516602"/>
                  <a:gd name="connsiteX103" fmla="*/ 922584 w 1034979"/>
                  <a:gd name="connsiteY103" fmla="*/ 1095558 h 1516602"/>
                  <a:gd name="connsiteX104" fmla="*/ 951159 w 1034979"/>
                  <a:gd name="connsiteY104" fmla="*/ 1101273 h 1516602"/>
                  <a:gd name="connsiteX105" fmla="*/ 956874 w 1034979"/>
                  <a:gd name="connsiteY105" fmla="*/ 1101273 h 1516602"/>
                  <a:gd name="connsiteX106" fmla="*/ 1002594 w 1034979"/>
                  <a:gd name="connsiteY106" fmla="*/ 1099368 h 1516602"/>
                  <a:gd name="connsiteX107" fmla="*/ 1031169 w 1034979"/>
                  <a:gd name="connsiteY107" fmla="*/ 1091748 h 1516602"/>
                  <a:gd name="connsiteX108" fmla="*/ 1034979 w 1034979"/>
                  <a:gd name="connsiteY108" fmla="*/ 1086033 h 1516602"/>
                  <a:gd name="connsiteX109" fmla="*/ 1033074 w 1034979"/>
                  <a:gd name="connsiteY109" fmla="*/ 1066983 h 1516602"/>
                  <a:gd name="connsiteX110" fmla="*/ 1027359 w 1034979"/>
                  <a:gd name="connsiteY110" fmla="*/ 1063173 h 1516602"/>
                  <a:gd name="connsiteX111" fmla="*/ 1012119 w 1034979"/>
                  <a:gd name="connsiteY111" fmla="*/ 1061268 h 1516602"/>
                  <a:gd name="connsiteX112" fmla="*/ 1006404 w 1034979"/>
                  <a:gd name="connsiteY112" fmla="*/ 1059363 h 1516602"/>
                  <a:gd name="connsiteX113" fmla="*/ 998784 w 1034979"/>
                  <a:gd name="connsiteY113" fmla="*/ 1057458 h 1516602"/>
                  <a:gd name="connsiteX114" fmla="*/ 987354 w 1034979"/>
                  <a:gd name="connsiteY114" fmla="*/ 1049838 h 1516602"/>
                  <a:gd name="connsiteX115" fmla="*/ 975924 w 1034979"/>
                  <a:gd name="connsiteY115" fmla="*/ 1046028 h 1516602"/>
                  <a:gd name="connsiteX116" fmla="*/ 970209 w 1034979"/>
                  <a:gd name="connsiteY116" fmla="*/ 1044123 h 1516602"/>
                  <a:gd name="connsiteX117" fmla="*/ 962589 w 1034979"/>
                  <a:gd name="connsiteY117" fmla="*/ 1042218 h 1516602"/>
                  <a:gd name="connsiteX118" fmla="*/ 956874 w 1034979"/>
                  <a:gd name="connsiteY118" fmla="*/ 1040313 h 1516602"/>
                  <a:gd name="connsiteX119" fmla="*/ 935919 w 1034979"/>
                  <a:gd name="connsiteY119" fmla="*/ 1034598 h 1516602"/>
                  <a:gd name="connsiteX120" fmla="*/ 825429 w 1034979"/>
                  <a:gd name="connsiteY120" fmla="*/ 1034598 h 1516602"/>
                  <a:gd name="connsiteX121" fmla="*/ 730179 w 1034979"/>
                  <a:gd name="connsiteY121" fmla="*/ 1038408 h 1516602"/>
                  <a:gd name="connsiteX122" fmla="*/ 669219 w 1034979"/>
                  <a:gd name="connsiteY122" fmla="*/ 1046028 h 1516602"/>
                  <a:gd name="connsiteX123" fmla="*/ 646359 w 1034979"/>
                  <a:gd name="connsiteY123" fmla="*/ 1049838 h 1516602"/>
                  <a:gd name="connsiteX124" fmla="*/ 642549 w 1034979"/>
                  <a:gd name="connsiteY124" fmla="*/ 1038408 h 1516602"/>
                  <a:gd name="connsiteX125" fmla="*/ 640644 w 1034979"/>
                  <a:gd name="connsiteY125" fmla="*/ 1032693 h 1516602"/>
                  <a:gd name="connsiteX126" fmla="*/ 642549 w 1034979"/>
                  <a:gd name="connsiteY126" fmla="*/ 1015548 h 1516602"/>
                  <a:gd name="connsiteX127" fmla="*/ 644454 w 1034979"/>
                  <a:gd name="connsiteY127" fmla="*/ 1009833 h 1516602"/>
                  <a:gd name="connsiteX128" fmla="*/ 661599 w 1034979"/>
                  <a:gd name="connsiteY128" fmla="*/ 1000308 h 1516602"/>
                  <a:gd name="connsiteX129" fmla="*/ 673029 w 1034979"/>
                  <a:gd name="connsiteY129" fmla="*/ 992688 h 1516602"/>
                  <a:gd name="connsiteX130" fmla="*/ 674934 w 1034979"/>
                  <a:gd name="connsiteY130" fmla="*/ 986973 h 1516602"/>
                  <a:gd name="connsiteX131" fmla="*/ 680649 w 1034979"/>
                  <a:gd name="connsiteY131" fmla="*/ 985068 h 1516602"/>
                  <a:gd name="connsiteX132" fmla="*/ 686364 w 1034979"/>
                  <a:gd name="connsiteY132" fmla="*/ 981258 h 1516602"/>
                  <a:gd name="connsiteX133" fmla="*/ 695889 w 1034979"/>
                  <a:gd name="connsiteY133" fmla="*/ 971733 h 1516602"/>
                  <a:gd name="connsiteX134" fmla="*/ 705414 w 1034979"/>
                  <a:gd name="connsiteY134" fmla="*/ 960303 h 1516602"/>
                  <a:gd name="connsiteX135" fmla="*/ 716844 w 1034979"/>
                  <a:gd name="connsiteY135" fmla="*/ 952683 h 1516602"/>
                  <a:gd name="connsiteX136" fmla="*/ 732084 w 1034979"/>
                  <a:gd name="connsiteY136" fmla="*/ 939348 h 1516602"/>
                  <a:gd name="connsiteX137" fmla="*/ 741609 w 1034979"/>
                  <a:gd name="connsiteY137" fmla="*/ 927918 h 1516602"/>
                  <a:gd name="connsiteX138" fmla="*/ 753039 w 1034979"/>
                  <a:gd name="connsiteY138" fmla="*/ 918393 h 1516602"/>
                  <a:gd name="connsiteX139" fmla="*/ 758754 w 1034979"/>
                  <a:gd name="connsiteY139" fmla="*/ 906963 h 1516602"/>
                  <a:gd name="connsiteX140" fmla="*/ 760659 w 1034979"/>
                  <a:gd name="connsiteY140" fmla="*/ 901248 h 1516602"/>
                  <a:gd name="connsiteX141" fmla="*/ 766374 w 1034979"/>
                  <a:gd name="connsiteY141" fmla="*/ 889818 h 1516602"/>
                  <a:gd name="connsiteX142" fmla="*/ 764469 w 1034979"/>
                  <a:gd name="connsiteY142" fmla="*/ 874578 h 1516602"/>
                  <a:gd name="connsiteX143" fmla="*/ 758754 w 1034979"/>
                  <a:gd name="connsiteY143" fmla="*/ 872673 h 1516602"/>
                  <a:gd name="connsiteX144" fmla="*/ 737799 w 1034979"/>
                  <a:gd name="connsiteY144" fmla="*/ 874578 h 1516602"/>
                  <a:gd name="connsiteX145" fmla="*/ 732084 w 1034979"/>
                  <a:gd name="connsiteY145" fmla="*/ 878388 h 1516602"/>
                  <a:gd name="connsiteX146" fmla="*/ 699699 w 1034979"/>
                  <a:gd name="connsiteY146" fmla="*/ 899343 h 1516602"/>
                  <a:gd name="connsiteX147" fmla="*/ 595181 w 1034979"/>
                  <a:gd name="connsiteY147" fmla="*/ 957831 h 1516602"/>
                  <a:gd name="connsiteX148" fmla="*/ 507294 w 1034979"/>
                  <a:gd name="connsiteY148" fmla="*/ 847908 h 1516602"/>
                  <a:gd name="connsiteX149" fmla="*/ 503484 w 1034979"/>
                  <a:gd name="connsiteY149" fmla="*/ 358323 h 1516602"/>
                  <a:gd name="connsiteX150" fmla="*/ 499674 w 1034979"/>
                  <a:gd name="connsiteY150" fmla="*/ 66858 h 1516602"/>
                  <a:gd name="connsiteX151" fmla="*/ 490149 w 1034979"/>
                  <a:gd name="connsiteY151" fmla="*/ 40188 h 1516602"/>
                  <a:gd name="connsiteX152" fmla="*/ 488244 w 1034979"/>
                  <a:gd name="connsiteY152" fmla="*/ 34473 h 1516602"/>
                  <a:gd name="connsiteX153" fmla="*/ 484434 w 1034979"/>
                  <a:gd name="connsiteY153" fmla="*/ 28758 h 1516602"/>
                  <a:gd name="connsiteX154" fmla="*/ 478719 w 1034979"/>
                  <a:gd name="connsiteY154" fmla="*/ 17328 h 1516602"/>
                  <a:gd name="connsiteX155" fmla="*/ 473004 w 1034979"/>
                  <a:gd name="connsiteY155" fmla="*/ 13518 h 1516602"/>
                  <a:gd name="connsiteX156" fmla="*/ 469194 w 1034979"/>
                  <a:gd name="connsiteY156" fmla="*/ 7803 h 1516602"/>
                  <a:gd name="connsiteX157" fmla="*/ 429189 w 1034979"/>
                  <a:gd name="connsiteY157" fmla="*/ 11613 h 1516602"/>
                  <a:gd name="connsiteX158" fmla="*/ 425379 w 1034979"/>
                  <a:gd name="connsiteY158" fmla="*/ 78288 h 1516602"/>
                  <a:gd name="connsiteX159" fmla="*/ 425379 w 1034979"/>
                  <a:gd name="connsiteY159" fmla="*/ 84003 h 1516602"/>
                  <a:gd name="connsiteX160" fmla="*/ 429189 w 1034979"/>
                  <a:gd name="connsiteY160" fmla="*/ 238308 h 1516602"/>
                  <a:gd name="connsiteX161" fmla="*/ 440619 w 1034979"/>
                  <a:gd name="connsiteY161" fmla="*/ 421188 h 1516602"/>
                  <a:gd name="connsiteX162" fmla="*/ 435265 w 1034979"/>
                  <a:gd name="connsiteY162" fmla="*/ 718368 h 1516602"/>
                  <a:gd name="connsiteX163" fmla="*/ 435059 w 1034979"/>
                  <a:gd name="connsiteY163" fmla="*/ 799046 h 1516602"/>
                  <a:gd name="connsiteX164" fmla="*/ 430322 w 1034979"/>
                  <a:gd name="connsiteY164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191064 w 1034979"/>
                  <a:gd name="connsiteY14" fmla="*/ 985068 h 1516602"/>
                  <a:gd name="connsiteX15" fmla="*/ 208209 w 1034979"/>
                  <a:gd name="connsiteY15" fmla="*/ 990783 h 1516602"/>
                  <a:gd name="connsiteX16" fmla="*/ 213924 w 1034979"/>
                  <a:gd name="connsiteY16" fmla="*/ 992688 h 1516602"/>
                  <a:gd name="connsiteX17" fmla="*/ 229164 w 1034979"/>
                  <a:gd name="connsiteY17" fmla="*/ 996498 h 1516602"/>
                  <a:gd name="connsiteX18" fmla="*/ 248214 w 1034979"/>
                  <a:gd name="connsiteY18" fmla="*/ 1002213 h 1516602"/>
                  <a:gd name="connsiteX19" fmla="*/ 253929 w 1034979"/>
                  <a:gd name="connsiteY19" fmla="*/ 1006023 h 1516602"/>
                  <a:gd name="connsiteX20" fmla="*/ 267264 w 1034979"/>
                  <a:gd name="connsiteY20" fmla="*/ 1021263 h 1516602"/>
                  <a:gd name="connsiteX21" fmla="*/ 272979 w 1034979"/>
                  <a:gd name="connsiteY21" fmla="*/ 1040313 h 1516602"/>
                  <a:gd name="connsiteX22" fmla="*/ 274884 w 1034979"/>
                  <a:gd name="connsiteY22" fmla="*/ 1046028 h 1516602"/>
                  <a:gd name="connsiteX23" fmla="*/ 276789 w 1034979"/>
                  <a:gd name="connsiteY23" fmla="*/ 1051743 h 1516602"/>
                  <a:gd name="connsiteX24" fmla="*/ 278694 w 1034979"/>
                  <a:gd name="connsiteY24" fmla="*/ 1076508 h 1516602"/>
                  <a:gd name="connsiteX25" fmla="*/ 280599 w 1034979"/>
                  <a:gd name="connsiteY25" fmla="*/ 1082223 h 1516602"/>
                  <a:gd name="connsiteX26" fmla="*/ 278694 w 1034979"/>
                  <a:gd name="connsiteY26" fmla="*/ 1101273 h 1516602"/>
                  <a:gd name="connsiteX27" fmla="*/ 276789 w 1034979"/>
                  <a:gd name="connsiteY27" fmla="*/ 1110798 h 1516602"/>
                  <a:gd name="connsiteX28" fmla="*/ 263454 w 1034979"/>
                  <a:gd name="connsiteY28" fmla="*/ 1124133 h 1516602"/>
                  <a:gd name="connsiteX29" fmla="*/ 252024 w 1034979"/>
                  <a:gd name="connsiteY29" fmla="*/ 1131753 h 1516602"/>
                  <a:gd name="connsiteX30" fmla="*/ 240594 w 1034979"/>
                  <a:gd name="connsiteY30" fmla="*/ 1135563 h 1516602"/>
                  <a:gd name="connsiteX31" fmla="*/ 27234 w 1034979"/>
                  <a:gd name="connsiteY31" fmla="*/ 1154613 h 1516602"/>
                  <a:gd name="connsiteX32" fmla="*/ 15804 w 1034979"/>
                  <a:gd name="connsiteY32" fmla="*/ 1160328 h 1516602"/>
                  <a:gd name="connsiteX33" fmla="*/ 6279 w 1034979"/>
                  <a:gd name="connsiteY33" fmla="*/ 1169853 h 1516602"/>
                  <a:gd name="connsiteX34" fmla="*/ 4374 w 1034979"/>
                  <a:gd name="connsiteY34" fmla="*/ 1175568 h 1516602"/>
                  <a:gd name="connsiteX35" fmla="*/ 564 w 1034979"/>
                  <a:gd name="connsiteY35" fmla="*/ 1181283 h 1516602"/>
                  <a:gd name="connsiteX36" fmla="*/ 6279 w 1034979"/>
                  <a:gd name="connsiteY36" fmla="*/ 1213668 h 1516602"/>
                  <a:gd name="connsiteX37" fmla="*/ 11994 w 1034979"/>
                  <a:gd name="connsiteY37" fmla="*/ 1217478 h 1516602"/>
                  <a:gd name="connsiteX38" fmla="*/ 17709 w 1034979"/>
                  <a:gd name="connsiteY38" fmla="*/ 1219383 h 1516602"/>
                  <a:gd name="connsiteX39" fmla="*/ 145344 w 1034979"/>
                  <a:gd name="connsiteY39" fmla="*/ 1217478 h 1516602"/>
                  <a:gd name="connsiteX40" fmla="*/ 239202 w 1034979"/>
                  <a:gd name="connsiteY40" fmla="*/ 1214801 h 1516602"/>
                  <a:gd name="connsiteX41" fmla="*/ 318699 w 1034979"/>
                  <a:gd name="connsiteY41" fmla="*/ 1217478 h 1516602"/>
                  <a:gd name="connsiteX42" fmla="*/ 330129 w 1034979"/>
                  <a:gd name="connsiteY42" fmla="*/ 1223193 h 1516602"/>
                  <a:gd name="connsiteX43" fmla="*/ 333939 w 1034979"/>
                  <a:gd name="connsiteY43" fmla="*/ 1228908 h 1516602"/>
                  <a:gd name="connsiteX44" fmla="*/ 339654 w 1034979"/>
                  <a:gd name="connsiteY44" fmla="*/ 1230813 h 1516602"/>
                  <a:gd name="connsiteX45" fmla="*/ 351084 w 1034979"/>
                  <a:gd name="connsiteY45" fmla="*/ 1238433 h 1516602"/>
                  <a:gd name="connsiteX46" fmla="*/ 356799 w 1034979"/>
                  <a:gd name="connsiteY46" fmla="*/ 1242243 h 1516602"/>
                  <a:gd name="connsiteX47" fmla="*/ 360609 w 1034979"/>
                  <a:gd name="connsiteY47" fmla="*/ 1247958 h 1516602"/>
                  <a:gd name="connsiteX48" fmla="*/ 366324 w 1034979"/>
                  <a:gd name="connsiteY48" fmla="*/ 1259388 h 1516602"/>
                  <a:gd name="connsiteX49" fmla="*/ 362514 w 1034979"/>
                  <a:gd name="connsiteY49" fmla="*/ 1286058 h 1516602"/>
                  <a:gd name="connsiteX50" fmla="*/ 358704 w 1034979"/>
                  <a:gd name="connsiteY50" fmla="*/ 1291773 h 1516602"/>
                  <a:gd name="connsiteX51" fmla="*/ 356799 w 1034979"/>
                  <a:gd name="connsiteY51" fmla="*/ 1297488 h 1516602"/>
                  <a:gd name="connsiteX52" fmla="*/ 352989 w 1034979"/>
                  <a:gd name="connsiteY52" fmla="*/ 1303203 h 1516602"/>
                  <a:gd name="connsiteX53" fmla="*/ 351084 w 1034979"/>
                  <a:gd name="connsiteY53" fmla="*/ 1308918 h 1516602"/>
                  <a:gd name="connsiteX54" fmla="*/ 347274 w 1034979"/>
                  <a:gd name="connsiteY54" fmla="*/ 1314633 h 1516602"/>
                  <a:gd name="connsiteX55" fmla="*/ 330129 w 1034979"/>
                  <a:gd name="connsiteY55" fmla="*/ 1381308 h 1516602"/>
                  <a:gd name="connsiteX56" fmla="*/ 328224 w 1034979"/>
                  <a:gd name="connsiteY56" fmla="*/ 1432743 h 1516602"/>
                  <a:gd name="connsiteX57" fmla="*/ 330129 w 1034979"/>
                  <a:gd name="connsiteY57" fmla="*/ 1457508 h 1516602"/>
                  <a:gd name="connsiteX58" fmla="*/ 332034 w 1034979"/>
                  <a:gd name="connsiteY58" fmla="*/ 1463223 h 1516602"/>
                  <a:gd name="connsiteX59" fmla="*/ 335844 w 1034979"/>
                  <a:gd name="connsiteY59" fmla="*/ 1467033 h 1516602"/>
                  <a:gd name="connsiteX60" fmla="*/ 364419 w 1034979"/>
                  <a:gd name="connsiteY60" fmla="*/ 1512753 h 1516602"/>
                  <a:gd name="connsiteX61" fmla="*/ 387279 w 1034979"/>
                  <a:gd name="connsiteY61" fmla="*/ 1514658 h 1516602"/>
                  <a:gd name="connsiteX62" fmla="*/ 392994 w 1034979"/>
                  <a:gd name="connsiteY62" fmla="*/ 1508943 h 1516602"/>
                  <a:gd name="connsiteX63" fmla="*/ 394899 w 1034979"/>
                  <a:gd name="connsiteY63" fmla="*/ 1497513 h 1516602"/>
                  <a:gd name="connsiteX64" fmla="*/ 396804 w 1034979"/>
                  <a:gd name="connsiteY64" fmla="*/ 1491798 h 1516602"/>
                  <a:gd name="connsiteX65" fmla="*/ 398709 w 1034979"/>
                  <a:gd name="connsiteY65" fmla="*/ 1474653 h 1516602"/>
                  <a:gd name="connsiteX66" fmla="*/ 400614 w 1034979"/>
                  <a:gd name="connsiteY66" fmla="*/ 1461318 h 1516602"/>
                  <a:gd name="connsiteX67" fmla="*/ 404424 w 1034979"/>
                  <a:gd name="connsiteY67" fmla="*/ 1404168 h 1516602"/>
                  <a:gd name="connsiteX68" fmla="*/ 410139 w 1034979"/>
                  <a:gd name="connsiteY68" fmla="*/ 1392738 h 1516602"/>
                  <a:gd name="connsiteX69" fmla="*/ 413949 w 1034979"/>
                  <a:gd name="connsiteY69" fmla="*/ 1379403 h 1516602"/>
                  <a:gd name="connsiteX70" fmla="*/ 415854 w 1034979"/>
                  <a:gd name="connsiteY70" fmla="*/ 1373688 h 1516602"/>
                  <a:gd name="connsiteX71" fmla="*/ 417759 w 1034979"/>
                  <a:gd name="connsiteY71" fmla="*/ 1360353 h 1516602"/>
                  <a:gd name="connsiteX72" fmla="*/ 421569 w 1034979"/>
                  <a:gd name="connsiteY72" fmla="*/ 1348923 h 1516602"/>
                  <a:gd name="connsiteX73" fmla="*/ 427284 w 1034979"/>
                  <a:gd name="connsiteY73" fmla="*/ 1335588 h 1516602"/>
                  <a:gd name="connsiteX74" fmla="*/ 467289 w 1034979"/>
                  <a:gd name="connsiteY74" fmla="*/ 1265103 h 1516602"/>
                  <a:gd name="connsiteX75" fmla="*/ 528455 w 1034979"/>
                  <a:gd name="connsiteY75" fmla="*/ 1230091 h 1516602"/>
                  <a:gd name="connsiteX76" fmla="*/ 601154 w 1034979"/>
                  <a:gd name="connsiteY76" fmla="*/ 1221700 h 1516602"/>
                  <a:gd name="connsiteX77" fmla="*/ 720654 w 1034979"/>
                  <a:gd name="connsiteY77" fmla="*/ 1316538 h 1516602"/>
                  <a:gd name="connsiteX78" fmla="*/ 733989 w 1034979"/>
                  <a:gd name="connsiteY78" fmla="*/ 1326063 h 1516602"/>
                  <a:gd name="connsiteX79" fmla="*/ 743514 w 1034979"/>
                  <a:gd name="connsiteY79" fmla="*/ 1327968 h 1516602"/>
                  <a:gd name="connsiteX80" fmla="*/ 749229 w 1034979"/>
                  <a:gd name="connsiteY80" fmla="*/ 1329873 h 1516602"/>
                  <a:gd name="connsiteX81" fmla="*/ 762564 w 1034979"/>
                  <a:gd name="connsiteY81" fmla="*/ 1335588 h 1516602"/>
                  <a:gd name="connsiteX82" fmla="*/ 777804 w 1034979"/>
                  <a:gd name="connsiteY82" fmla="*/ 1333683 h 1516602"/>
                  <a:gd name="connsiteX83" fmla="*/ 789234 w 1034979"/>
                  <a:gd name="connsiteY83" fmla="*/ 1327968 h 1516602"/>
                  <a:gd name="connsiteX84" fmla="*/ 794949 w 1034979"/>
                  <a:gd name="connsiteY84" fmla="*/ 1326063 h 1516602"/>
                  <a:gd name="connsiteX85" fmla="*/ 802569 w 1034979"/>
                  <a:gd name="connsiteY85" fmla="*/ 1308918 h 1516602"/>
                  <a:gd name="connsiteX86" fmla="*/ 800664 w 1034979"/>
                  <a:gd name="connsiteY86" fmla="*/ 1284153 h 1516602"/>
                  <a:gd name="connsiteX87" fmla="*/ 798759 w 1034979"/>
                  <a:gd name="connsiteY87" fmla="*/ 1278438 h 1516602"/>
                  <a:gd name="connsiteX88" fmla="*/ 796854 w 1034979"/>
                  <a:gd name="connsiteY88" fmla="*/ 1270818 h 1516602"/>
                  <a:gd name="connsiteX89" fmla="*/ 783519 w 1034979"/>
                  <a:gd name="connsiteY89" fmla="*/ 1253673 h 1516602"/>
                  <a:gd name="connsiteX90" fmla="*/ 773994 w 1034979"/>
                  <a:gd name="connsiteY90" fmla="*/ 1247958 h 1516602"/>
                  <a:gd name="connsiteX91" fmla="*/ 648264 w 1034979"/>
                  <a:gd name="connsiteY91" fmla="*/ 1156518 h 1516602"/>
                  <a:gd name="connsiteX92" fmla="*/ 644454 w 1034979"/>
                  <a:gd name="connsiteY92" fmla="*/ 1139373 h 1516602"/>
                  <a:gd name="connsiteX93" fmla="*/ 646359 w 1034979"/>
                  <a:gd name="connsiteY93" fmla="*/ 1131753 h 1516602"/>
                  <a:gd name="connsiteX94" fmla="*/ 650169 w 1034979"/>
                  <a:gd name="connsiteY94" fmla="*/ 1114608 h 1516602"/>
                  <a:gd name="connsiteX95" fmla="*/ 653979 w 1034979"/>
                  <a:gd name="connsiteY95" fmla="*/ 1108893 h 1516602"/>
                  <a:gd name="connsiteX96" fmla="*/ 655884 w 1034979"/>
                  <a:gd name="connsiteY96" fmla="*/ 1103178 h 1516602"/>
                  <a:gd name="connsiteX97" fmla="*/ 661599 w 1034979"/>
                  <a:gd name="connsiteY97" fmla="*/ 1101273 h 1516602"/>
                  <a:gd name="connsiteX98" fmla="*/ 671124 w 1034979"/>
                  <a:gd name="connsiteY98" fmla="*/ 1089843 h 1516602"/>
                  <a:gd name="connsiteX99" fmla="*/ 724464 w 1034979"/>
                  <a:gd name="connsiteY99" fmla="*/ 1082223 h 1516602"/>
                  <a:gd name="connsiteX100" fmla="*/ 842574 w 1034979"/>
                  <a:gd name="connsiteY100" fmla="*/ 1084128 h 1516602"/>
                  <a:gd name="connsiteX101" fmla="*/ 871149 w 1034979"/>
                  <a:gd name="connsiteY101" fmla="*/ 1086033 h 1516602"/>
                  <a:gd name="connsiteX102" fmla="*/ 899724 w 1034979"/>
                  <a:gd name="connsiteY102" fmla="*/ 1091748 h 1516602"/>
                  <a:gd name="connsiteX103" fmla="*/ 922584 w 1034979"/>
                  <a:gd name="connsiteY103" fmla="*/ 1095558 h 1516602"/>
                  <a:gd name="connsiteX104" fmla="*/ 951159 w 1034979"/>
                  <a:gd name="connsiteY104" fmla="*/ 1101273 h 1516602"/>
                  <a:gd name="connsiteX105" fmla="*/ 956874 w 1034979"/>
                  <a:gd name="connsiteY105" fmla="*/ 1101273 h 1516602"/>
                  <a:gd name="connsiteX106" fmla="*/ 1002594 w 1034979"/>
                  <a:gd name="connsiteY106" fmla="*/ 1099368 h 1516602"/>
                  <a:gd name="connsiteX107" fmla="*/ 1031169 w 1034979"/>
                  <a:gd name="connsiteY107" fmla="*/ 1091748 h 1516602"/>
                  <a:gd name="connsiteX108" fmla="*/ 1034979 w 1034979"/>
                  <a:gd name="connsiteY108" fmla="*/ 1086033 h 1516602"/>
                  <a:gd name="connsiteX109" fmla="*/ 1033074 w 1034979"/>
                  <a:gd name="connsiteY109" fmla="*/ 1066983 h 1516602"/>
                  <a:gd name="connsiteX110" fmla="*/ 1027359 w 1034979"/>
                  <a:gd name="connsiteY110" fmla="*/ 1063173 h 1516602"/>
                  <a:gd name="connsiteX111" fmla="*/ 1012119 w 1034979"/>
                  <a:gd name="connsiteY111" fmla="*/ 1061268 h 1516602"/>
                  <a:gd name="connsiteX112" fmla="*/ 1006404 w 1034979"/>
                  <a:gd name="connsiteY112" fmla="*/ 1059363 h 1516602"/>
                  <a:gd name="connsiteX113" fmla="*/ 998784 w 1034979"/>
                  <a:gd name="connsiteY113" fmla="*/ 1057458 h 1516602"/>
                  <a:gd name="connsiteX114" fmla="*/ 987354 w 1034979"/>
                  <a:gd name="connsiteY114" fmla="*/ 1049838 h 1516602"/>
                  <a:gd name="connsiteX115" fmla="*/ 975924 w 1034979"/>
                  <a:gd name="connsiteY115" fmla="*/ 1046028 h 1516602"/>
                  <a:gd name="connsiteX116" fmla="*/ 970209 w 1034979"/>
                  <a:gd name="connsiteY116" fmla="*/ 1044123 h 1516602"/>
                  <a:gd name="connsiteX117" fmla="*/ 962589 w 1034979"/>
                  <a:gd name="connsiteY117" fmla="*/ 1042218 h 1516602"/>
                  <a:gd name="connsiteX118" fmla="*/ 956874 w 1034979"/>
                  <a:gd name="connsiteY118" fmla="*/ 1040313 h 1516602"/>
                  <a:gd name="connsiteX119" fmla="*/ 935919 w 1034979"/>
                  <a:gd name="connsiteY119" fmla="*/ 1034598 h 1516602"/>
                  <a:gd name="connsiteX120" fmla="*/ 825429 w 1034979"/>
                  <a:gd name="connsiteY120" fmla="*/ 1034598 h 1516602"/>
                  <a:gd name="connsiteX121" fmla="*/ 730179 w 1034979"/>
                  <a:gd name="connsiteY121" fmla="*/ 1038408 h 1516602"/>
                  <a:gd name="connsiteX122" fmla="*/ 669219 w 1034979"/>
                  <a:gd name="connsiteY122" fmla="*/ 1046028 h 1516602"/>
                  <a:gd name="connsiteX123" fmla="*/ 646359 w 1034979"/>
                  <a:gd name="connsiteY123" fmla="*/ 1049838 h 1516602"/>
                  <a:gd name="connsiteX124" fmla="*/ 642549 w 1034979"/>
                  <a:gd name="connsiteY124" fmla="*/ 1038408 h 1516602"/>
                  <a:gd name="connsiteX125" fmla="*/ 640644 w 1034979"/>
                  <a:gd name="connsiteY125" fmla="*/ 1032693 h 1516602"/>
                  <a:gd name="connsiteX126" fmla="*/ 642549 w 1034979"/>
                  <a:gd name="connsiteY126" fmla="*/ 1015548 h 1516602"/>
                  <a:gd name="connsiteX127" fmla="*/ 644454 w 1034979"/>
                  <a:gd name="connsiteY127" fmla="*/ 1009833 h 1516602"/>
                  <a:gd name="connsiteX128" fmla="*/ 661599 w 1034979"/>
                  <a:gd name="connsiteY128" fmla="*/ 1000308 h 1516602"/>
                  <a:gd name="connsiteX129" fmla="*/ 673029 w 1034979"/>
                  <a:gd name="connsiteY129" fmla="*/ 992688 h 1516602"/>
                  <a:gd name="connsiteX130" fmla="*/ 674934 w 1034979"/>
                  <a:gd name="connsiteY130" fmla="*/ 986973 h 1516602"/>
                  <a:gd name="connsiteX131" fmla="*/ 680649 w 1034979"/>
                  <a:gd name="connsiteY131" fmla="*/ 985068 h 1516602"/>
                  <a:gd name="connsiteX132" fmla="*/ 686364 w 1034979"/>
                  <a:gd name="connsiteY132" fmla="*/ 981258 h 1516602"/>
                  <a:gd name="connsiteX133" fmla="*/ 695889 w 1034979"/>
                  <a:gd name="connsiteY133" fmla="*/ 971733 h 1516602"/>
                  <a:gd name="connsiteX134" fmla="*/ 705414 w 1034979"/>
                  <a:gd name="connsiteY134" fmla="*/ 960303 h 1516602"/>
                  <a:gd name="connsiteX135" fmla="*/ 716844 w 1034979"/>
                  <a:gd name="connsiteY135" fmla="*/ 952683 h 1516602"/>
                  <a:gd name="connsiteX136" fmla="*/ 732084 w 1034979"/>
                  <a:gd name="connsiteY136" fmla="*/ 939348 h 1516602"/>
                  <a:gd name="connsiteX137" fmla="*/ 741609 w 1034979"/>
                  <a:gd name="connsiteY137" fmla="*/ 927918 h 1516602"/>
                  <a:gd name="connsiteX138" fmla="*/ 753039 w 1034979"/>
                  <a:gd name="connsiteY138" fmla="*/ 918393 h 1516602"/>
                  <a:gd name="connsiteX139" fmla="*/ 758754 w 1034979"/>
                  <a:gd name="connsiteY139" fmla="*/ 906963 h 1516602"/>
                  <a:gd name="connsiteX140" fmla="*/ 760659 w 1034979"/>
                  <a:gd name="connsiteY140" fmla="*/ 901248 h 1516602"/>
                  <a:gd name="connsiteX141" fmla="*/ 766374 w 1034979"/>
                  <a:gd name="connsiteY141" fmla="*/ 889818 h 1516602"/>
                  <a:gd name="connsiteX142" fmla="*/ 764469 w 1034979"/>
                  <a:gd name="connsiteY142" fmla="*/ 874578 h 1516602"/>
                  <a:gd name="connsiteX143" fmla="*/ 758754 w 1034979"/>
                  <a:gd name="connsiteY143" fmla="*/ 872673 h 1516602"/>
                  <a:gd name="connsiteX144" fmla="*/ 737799 w 1034979"/>
                  <a:gd name="connsiteY144" fmla="*/ 874578 h 1516602"/>
                  <a:gd name="connsiteX145" fmla="*/ 732084 w 1034979"/>
                  <a:gd name="connsiteY145" fmla="*/ 878388 h 1516602"/>
                  <a:gd name="connsiteX146" fmla="*/ 699699 w 1034979"/>
                  <a:gd name="connsiteY146" fmla="*/ 899343 h 1516602"/>
                  <a:gd name="connsiteX147" fmla="*/ 595181 w 1034979"/>
                  <a:gd name="connsiteY147" fmla="*/ 957831 h 1516602"/>
                  <a:gd name="connsiteX148" fmla="*/ 507294 w 1034979"/>
                  <a:gd name="connsiteY148" fmla="*/ 847908 h 1516602"/>
                  <a:gd name="connsiteX149" fmla="*/ 503484 w 1034979"/>
                  <a:gd name="connsiteY149" fmla="*/ 358323 h 1516602"/>
                  <a:gd name="connsiteX150" fmla="*/ 499674 w 1034979"/>
                  <a:gd name="connsiteY150" fmla="*/ 66858 h 1516602"/>
                  <a:gd name="connsiteX151" fmla="*/ 490149 w 1034979"/>
                  <a:gd name="connsiteY151" fmla="*/ 40188 h 1516602"/>
                  <a:gd name="connsiteX152" fmla="*/ 488244 w 1034979"/>
                  <a:gd name="connsiteY152" fmla="*/ 34473 h 1516602"/>
                  <a:gd name="connsiteX153" fmla="*/ 484434 w 1034979"/>
                  <a:gd name="connsiteY153" fmla="*/ 28758 h 1516602"/>
                  <a:gd name="connsiteX154" fmla="*/ 478719 w 1034979"/>
                  <a:gd name="connsiteY154" fmla="*/ 17328 h 1516602"/>
                  <a:gd name="connsiteX155" fmla="*/ 473004 w 1034979"/>
                  <a:gd name="connsiteY155" fmla="*/ 13518 h 1516602"/>
                  <a:gd name="connsiteX156" fmla="*/ 469194 w 1034979"/>
                  <a:gd name="connsiteY156" fmla="*/ 7803 h 1516602"/>
                  <a:gd name="connsiteX157" fmla="*/ 429189 w 1034979"/>
                  <a:gd name="connsiteY157" fmla="*/ 11613 h 1516602"/>
                  <a:gd name="connsiteX158" fmla="*/ 425379 w 1034979"/>
                  <a:gd name="connsiteY158" fmla="*/ 78288 h 1516602"/>
                  <a:gd name="connsiteX159" fmla="*/ 425379 w 1034979"/>
                  <a:gd name="connsiteY159" fmla="*/ 84003 h 1516602"/>
                  <a:gd name="connsiteX160" fmla="*/ 429189 w 1034979"/>
                  <a:gd name="connsiteY160" fmla="*/ 238308 h 1516602"/>
                  <a:gd name="connsiteX161" fmla="*/ 440619 w 1034979"/>
                  <a:gd name="connsiteY161" fmla="*/ 421188 h 1516602"/>
                  <a:gd name="connsiteX162" fmla="*/ 435265 w 1034979"/>
                  <a:gd name="connsiteY162" fmla="*/ 718368 h 1516602"/>
                  <a:gd name="connsiteX163" fmla="*/ 435059 w 1034979"/>
                  <a:gd name="connsiteY163" fmla="*/ 799046 h 1516602"/>
                  <a:gd name="connsiteX164" fmla="*/ 430322 w 1034979"/>
                  <a:gd name="connsiteY164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191064 w 1034979"/>
                  <a:gd name="connsiteY14" fmla="*/ 985068 h 1516602"/>
                  <a:gd name="connsiteX15" fmla="*/ 208209 w 1034979"/>
                  <a:gd name="connsiteY15" fmla="*/ 990783 h 1516602"/>
                  <a:gd name="connsiteX16" fmla="*/ 213924 w 1034979"/>
                  <a:gd name="connsiteY16" fmla="*/ 992688 h 1516602"/>
                  <a:gd name="connsiteX17" fmla="*/ 229164 w 1034979"/>
                  <a:gd name="connsiteY17" fmla="*/ 996498 h 1516602"/>
                  <a:gd name="connsiteX18" fmla="*/ 248214 w 1034979"/>
                  <a:gd name="connsiteY18" fmla="*/ 1002213 h 1516602"/>
                  <a:gd name="connsiteX19" fmla="*/ 267264 w 1034979"/>
                  <a:gd name="connsiteY19" fmla="*/ 1021263 h 1516602"/>
                  <a:gd name="connsiteX20" fmla="*/ 272979 w 1034979"/>
                  <a:gd name="connsiteY20" fmla="*/ 1040313 h 1516602"/>
                  <a:gd name="connsiteX21" fmla="*/ 274884 w 1034979"/>
                  <a:gd name="connsiteY21" fmla="*/ 1046028 h 1516602"/>
                  <a:gd name="connsiteX22" fmla="*/ 276789 w 1034979"/>
                  <a:gd name="connsiteY22" fmla="*/ 1051743 h 1516602"/>
                  <a:gd name="connsiteX23" fmla="*/ 278694 w 1034979"/>
                  <a:gd name="connsiteY23" fmla="*/ 1076508 h 1516602"/>
                  <a:gd name="connsiteX24" fmla="*/ 280599 w 1034979"/>
                  <a:gd name="connsiteY24" fmla="*/ 1082223 h 1516602"/>
                  <a:gd name="connsiteX25" fmla="*/ 278694 w 1034979"/>
                  <a:gd name="connsiteY25" fmla="*/ 1101273 h 1516602"/>
                  <a:gd name="connsiteX26" fmla="*/ 276789 w 1034979"/>
                  <a:gd name="connsiteY26" fmla="*/ 1110798 h 1516602"/>
                  <a:gd name="connsiteX27" fmla="*/ 263454 w 1034979"/>
                  <a:gd name="connsiteY27" fmla="*/ 1124133 h 1516602"/>
                  <a:gd name="connsiteX28" fmla="*/ 252024 w 1034979"/>
                  <a:gd name="connsiteY28" fmla="*/ 1131753 h 1516602"/>
                  <a:gd name="connsiteX29" fmla="*/ 240594 w 1034979"/>
                  <a:gd name="connsiteY29" fmla="*/ 1135563 h 1516602"/>
                  <a:gd name="connsiteX30" fmla="*/ 27234 w 1034979"/>
                  <a:gd name="connsiteY30" fmla="*/ 1154613 h 1516602"/>
                  <a:gd name="connsiteX31" fmla="*/ 15804 w 1034979"/>
                  <a:gd name="connsiteY31" fmla="*/ 1160328 h 1516602"/>
                  <a:gd name="connsiteX32" fmla="*/ 6279 w 1034979"/>
                  <a:gd name="connsiteY32" fmla="*/ 1169853 h 1516602"/>
                  <a:gd name="connsiteX33" fmla="*/ 4374 w 1034979"/>
                  <a:gd name="connsiteY33" fmla="*/ 1175568 h 1516602"/>
                  <a:gd name="connsiteX34" fmla="*/ 564 w 1034979"/>
                  <a:gd name="connsiteY34" fmla="*/ 1181283 h 1516602"/>
                  <a:gd name="connsiteX35" fmla="*/ 6279 w 1034979"/>
                  <a:gd name="connsiteY35" fmla="*/ 1213668 h 1516602"/>
                  <a:gd name="connsiteX36" fmla="*/ 11994 w 1034979"/>
                  <a:gd name="connsiteY36" fmla="*/ 1217478 h 1516602"/>
                  <a:gd name="connsiteX37" fmla="*/ 17709 w 1034979"/>
                  <a:gd name="connsiteY37" fmla="*/ 1219383 h 1516602"/>
                  <a:gd name="connsiteX38" fmla="*/ 145344 w 1034979"/>
                  <a:gd name="connsiteY38" fmla="*/ 1217478 h 1516602"/>
                  <a:gd name="connsiteX39" fmla="*/ 239202 w 1034979"/>
                  <a:gd name="connsiteY39" fmla="*/ 1214801 h 1516602"/>
                  <a:gd name="connsiteX40" fmla="*/ 318699 w 1034979"/>
                  <a:gd name="connsiteY40" fmla="*/ 1217478 h 1516602"/>
                  <a:gd name="connsiteX41" fmla="*/ 330129 w 1034979"/>
                  <a:gd name="connsiteY41" fmla="*/ 1223193 h 1516602"/>
                  <a:gd name="connsiteX42" fmla="*/ 333939 w 1034979"/>
                  <a:gd name="connsiteY42" fmla="*/ 1228908 h 1516602"/>
                  <a:gd name="connsiteX43" fmla="*/ 339654 w 1034979"/>
                  <a:gd name="connsiteY43" fmla="*/ 1230813 h 1516602"/>
                  <a:gd name="connsiteX44" fmla="*/ 351084 w 1034979"/>
                  <a:gd name="connsiteY44" fmla="*/ 1238433 h 1516602"/>
                  <a:gd name="connsiteX45" fmla="*/ 356799 w 1034979"/>
                  <a:gd name="connsiteY45" fmla="*/ 1242243 h 1516602"/>
                  <a:gd name="connsiteX46" fmla="*/ 360609 w 1034979"/>
                  <a:gd name="connsiteY46" fmla="*/ 1247958 h 1516602"/>
                  <a:gd name="connsiteX47" fmla="*/ 366324 w 1034979"/>
                  <a:gd name="connsiteY47" fmla="*/ 1259388 h 1516602"/>
                  <a:gd name="connsiteX48" fmla="*/ 362514 w 1034979"/>
                  <a:gd name="connsiteY48" fmla="*/ 1286058 h 1516602"/>
                  <a:gd name="connsiteX49" fmla="*/ 358704 w 1034979"/>
                  <a:gd name="connsiteY49" fmla="*/ 1291773 h 1516602"/>
                  <a:gd name="connsiteX50" fmla="*/ 356799 w 1034979"/>
                  <a:gd name="connsiteY50" fmla="*/ 1297488 h 1516602"/>
                  <a:gd name="connsiteX51" fmla="*/ 352989 w 1034979"/>
                  <a:gd name="connsiteY51" fmla="*/ 1303203 h 1516602"/>
                  <a:gd name="connsiteX52" fmla="*/ 351084 w 1034979"/>
                  <a:gd name="connsiteY52" fmla="*/ 1308918 h 1516602"/>
                  <a:gd name="connsiteX53" fmla="*/ 347274 w 1034979"/>
                  <a:gd name="connsiteY53" fmla="*/ 1314633 h 1516602"/>
                  <a:gd name="connsiteX54" fmla="*/ 330129 w 1034979"/>
                  <a:gd name="connsiteY54" fmla="*/ 1381308 h 1516602"/>
                  <a:gd name="connsiteX55" fmla="*/ 328224 w 1034979"/>
                  <a:gd name="connsiteY55" fmla="*/ 1432743 h 1516602"/>
                  <a:gd name="connsiteX56" fmla="*/ 330129 w 1034979"/>
                  <a:gd name="connsiteY56" fmla="*/ 1457508 h 1516602"/>
                  <a:gd name="connsiteX57" fmla="*/ 332034 w 1034979"/>
                  <a:gd name="connsiteY57" fmla="*/ 1463223 h 1516602"/>
                  <a:gd name="connsiteX58" fmla="*/ 335844 w 1034979"/>
                  <a:gd name="connsiteY58" fmla="*/ 1467033 h 1516602"/>
                  <a:gd name="connsiteX59" fmla="*/ 364419 w 1034979"/>
                  <a:gd name="connsiteY59" fmla="*/ 1512753 h 1516602"/>
                  <a:gd name="connsiteX60" fmla="*/ 387279 w 1034979"/>
                  <a:gd name="connsiteY60" fmla="*/ 1514658 h 1516602"/>
                  <a:gd name="connsiteX61" fmla="*/ 392994 w 1034979"/>
                  <a:gd name="connsiteY61" fmla="*/ 1508943 h 1516602"/>
                  <a:gd name="connsiteX62" fmla="*/ 394899 w 1034979"/>
                  <a:gd name="connsiteY62" fmla="*/ 1497513 h 1516602"/>
                  <a:gd name="connsiteX63" fmla="*/ 396804 w 1034979"/>
                  <a:gd name="connsiteY63" fmla="*/ 1491798 h 1516602"/>
                  <a:gd name="connsiteX64" fmla="*/ 398709 w 1034979"/>
                  <a:gd name="connsiteY64" fmla="*/ 1474653 h 1516602"/>
                  <a:gd name="connsiteX65" fmla="*/ 400614 w 1034979"/>
                  <a:gd name="connsiteY65" fmla="*/ 1461318 h 1516602"/>
                  <a:gd name="connsiteX66" fmla="*/ 404424 w 1034979"/>
                  <a:gd name="connsiteY66" fmla="*/ 1404168 h 1516602"/>
                  <a:gd name="connsiteX67" fmla="*/ 410139 w 1034979"/>
                  <a:gd name="connsiteY67" fmla="*/ 1392738 h 1516602"/>
                  <a:gd name="connsiteX68" fmla="*/ 413949 w 1034979"/>
                  <a:gd name="connsiteY68" fmla="*/ 1379403 h 1516602"/>
                  <a:gd name="connsiteX69" fmla="*/ 415854 w 1034979"/>
                  <a:gd name="connsiteY69" fmla="*/ 1373688 h 1516602"/>
                  <a:gd name="connsiteX70" fmla="*/ 417759 w 1034979"/>
                  <a:gd name="connsiteY70" fmla="*/ 1360353 h 1516602"/>
                  <a:gd name="connsiteX71" fmla="*/ 421569 w 1034979"/>
                  <a:gd name="connsiteY71" fmla="*/ 1348923 h 1516602"/>
                  <a:gd name="connsiteX72" fmla="*/ 427284 w 1034979"/>
                  <a:gd name="connsiteY72" fmla="*/ 1335588 h 1516602"/>
                  <a:gd name="connsiteX73" fmla="*/ 467289 w 1034979"/>
                  <a:gd name="connsiteY73" fmla="*/ 1265103 h 1516602"/>
                  <a:gd name="connsiteX74" fmla="*/ 528455 w 1034979"/>
                  <a:gd name="connsiteY74" fmla="*/ 1230091 h 1516602"/>
                  <a:gd name="connsiteX75" fmla="*/ 601154 w 1034979"/>
                  <a:gd name="connsiteY75" fmla="*/ 1221700 h 1516602"/>
                  <a:gd name="connsiteX76" fmla="*/ 720654 w 1034979"/>
                  <a:gd name="connsiteY76" fmla="*/ 1316538 h 1516602"/>
                  <a:gd name="connsiteX77" fmla="*/ 733989 w 1034979"/>
                  <a:gd name="connsiteY77" fmla="*/ 1326063 h 1516602"/>
                  <a:gd name="connsiteX78" fmla="*/ 743514 w 1034979"/>
                  <a:gd name="connsiteY78" fmla="*/ 1327968 h 1516602"/>
                  <a:gd name="connsiteX79" fmla="*/ 749229 w 1034979"/>
                  <a:gd name="connsiteY79" fmla="*/ 1329873 h 1516602"/>
                  <a:gd name="connsiteX80" fmla="*/ 762564 w 1034979"/>
                  <a:gd name="connsiteY80" fmla="*/ 1335588 h 1516602"/>
                  <a:gd name="connsiteX81" fmla="*/ 777804 w 1034979"/>
                  <a:gd name="connsiteY81" fmla="*/ 1333683 h 1516602"/>
                  <a:gd name="connsiteX82" fmla="*/ 789234 w 1034979"/>
                  <a:gd name="connsiteY82" fmla="*/ 1327968 h 1516602"/>
                  <a:gd name="connsiteX83" fmla="*/ 794949 w 1034979"/>
                  <a:gd name="connsiteY83" fmla="*/ 1326063 h 1516602"/>
                  <a:gd name="connsiteX84" fmla="*/ 802569 w 1034979"/>
                  <a:gd name="connsiteY84" fmla="*/ 1308918 h 1516602"/>
                  <a:gd name="connsiteX85" fmla="*/ 800664 w 1034979"/>
                  <a:gd name="connsiteY85" fmla="*/ 1284153 h 1516602"/>
                  <a:gd name="connsiteX86" fmla="*/ 798759 w 1034979"/>
                  <a:gd name="connsiteY86" fmla="*/ 1278438 h 1516602"/>
                  <a:gd name="connsiteX87" fmla="*/ 796854 w 1034979"/>
                  <a:gd name="connsiteY87" fmla="*/ 1270818 h 1516602"/>
                  <a:gd name="connsiteX88" fmla="*/ 783519 w 1034979"/>
                  <a:gd name="connsiteY88" fmla="*/ 1253673 h 1516602"/>
                  <a:gd name="connsiteX89" fmla="*/ 773994 w 1034979"/>
                  <a:gd name="connsiteY89" fmla="*/ 1247958 h 1516602"/>
                  <a:gd name="connsiteX90" fmla="*/ 648264 w 1034979"/>
                  <a:gd name="connsiteY90" fmla="*/ 1156518 h 1516602"/>
                  <a:gd name="connsiteX91" fmla="*/ 644454 w 1034979"/>
                  <a:gd name="connsiteY91" fmla="*/ 1139373 h 1516602"/>
                  <a:gd name="connsiteX92" fmla="*/ 646359 w 1034979"/>
                  <a:gd name="connsiteY92" fmla="*/ 1131753 h 1516602"/>
                  <a:gd name="connsiteX93" fmla="*/ 650169 w 1034979"/>
                  <a:gd name="connsiteY93" fmla="*/ 1114608 h 1516602"/>
                  <a:gd name="connsiteX94" fmla="*/ 653979 w 1034979"/>
                  <a:gd name="connsiteY94" fmla="*/ 1108893 h 1516602"/>
                  <a:gd name="connsiteX95" fmla="*/ 655884 w 1034979"/>
                  <a:gd name="connsiteY95" fmla="*/ 1103178 h 1516602"/>
                  <a:gd name="connsiteX96" fmla="*/ 661599 w 1034979"/>
                  <a:gd name="connsiteY96" fmla="*/ 1101273 h 1516602"/>
                  <a:gd name="connsiteX97" fmla="*/ 671124 w 1034979"/>
                  <a:gd name="connsiteY97" fmla="*/ 1089843 h 1516602"/>
                  <a:gd name="connsiteX98" fmla="*/ 724464 w 1034979"/>
                  <a:gd name="connsiteY98" fmla="*/ 1082223 h 1516602"/>
                  <a:gd name="connsiteX99" fmla="*/ 842574 w 1034979"/>
                  <a:gd name="connsiteY99" fmla="*/ 1084128 h 1516602"/>
                  <a:gd name="connsiteX100" fmla="*/ 871149 w 1034979"/>
                  <a:gd name="connsiteY100" fmla="*/ 1086033 h 1516602"/>
                  <a:gd name="connsiteX101" fmla="*/ 899724 w 1034979"/>
                  <a:gd name="connsiteY101" fmla="*/ 1091748 h 1516602"/>
                  <a:gd name="connsiteX102" fmla="*/ 922584 w 1034979"/>
                  <a:gd name="connsiteY102" fmla="*/ 1095558 h 1516602"/>
                  <a:gd name="connsiteX103" fmla="*/ 951159 w 1034979"/>
                  <a:gd name="connsiteY103" fmla="*/ 1101273 h 1516602"/>
                  <a:gd name="connsiteX104" fmla="*/ 956874 w 1034979"/>
                  <a:gd name="connsiteY104" fmla="*/ 1101273 h 1516602"/>
                  <a:gd name="connsiteX105" fmla="*/ 1002594 w 1034979"/>
                  <a:gd name="connsiteY105" fmla="*/ 1099368 h 1516602"/>
                  <a:gd name="connsiteX106" fmla="*/ 1031169 w 1034979"/>
                  <a:gd name="connsiteY106" fmla="*/ 1091748 h 1516602"/>
                  <a:gd name="connsiteX107" fmla="*/ 1034979 w 1034979"/>
                  <a:gd name="connsiteY107" fmla="*/ 1086033 h 1516602"/>
                  <a:gd name="connsiteX108" fmla="*/ 1033074 w 1034979"/>
                  <a:gd name="connsiteY108" fmla="*/ 1066983 h 1516602"/>
                  <a:gd name="connsiteX109" fmla="*/ 1027359 w 1034979"/>
                  <a:gd name="connsiteY109" fmla="*/ 1063173 h 1516602"/>
                  <a:gd name="connsiteX110" fmla="*/ 1012119 w 1034979"/>
                  <a:gd name="connsiteY110" fmla="*/ 1061268 h 1516602"/>
                  <a:gd name="connsiteX111" fmla="*/ 1006404 w 1034979"/>
                  <a:gd name="connsiteY111" fmla="*/ 1059363 h 1516602"/>
                  <a:gd name="connsiteX112" fmla="*/ 998784 w 1034979"/>
                  <a:gd name="connsiteY112" fmla="*/ 1057458 h 1516602"/>
                  <a:gd name="connsiteX113" fmla="*/ 987354 w 1034979"/>
                  <a:gd name="connsiteY113" fmla="*/ 1049838 h 1516602"/>
                  <a:gd name="connsiteX114" fmla="*/ 975924 w 1034979"/>
                  <a:gd name="connsiteY114" fmla="*/ 1046028 h 1516602"/>
                  <a:gd name="connsiteX115" fmla="*/ 970209 w 1034979"/>
                  <a:gd name="connsiteY115" fmla="*/ 1044123 h 1516602"/>
                  <a:gd name="connsiteX116" fmla="*/ 962589 w 1034979"/>
                  <a:gd name="connsiteY116" fmla="*/ 1042218 h 1516602"/>
                  <a:gd name="connsiteX117" fmla="*/ 956874 w 1034979"/>
                  <a:gd name="connsiteY117" fmla="*/ 1040313 h 1516602"/>
                  <a:gd name="connsiteX118" fmla="*/ 935919 w 1034979"/>
                  <a:gd name="connsiteY118" fmla="*/ 1034598 h 1516602"/>
                  <a:gd name="connsiteX119" fmla="*/ 825429 w 1034979"/>
                  <a:gd name="connsiteY119" fmla="*/ 1034598 h 1516602"/>
                  <a:gd name="connsiteX120" fmla="*/ 730179 w 1034979"/>
                  <a:gd name="connsiteY120" fmla="*/ 1038408 h 1516602"/>
                  <a:gd name="connsiteX121" fmla="*/ 669219 w 1034979"/>
                  <a:gd name="connsiteY121" fmla="*/ 1046028 h 1516602"/>
                  <a:gd name="connsiteX122" fmla="*/ 646359 w 1034979"/>
                  <a:gd name="connsiteY122" fmla="*/ 1049838 h 1516602"/>
                  <a:gd name="connsiteX123" fmla="*/ 642549 w 1034979"/>
                  <a:gd name="connsiteY123" fmla="*/ 1038408 h 1516602"/>
                  <a:gd name="connsiteX124" fmla="*/ 640644 w 1034979"/>
                  <a:gd name="connsiteY124" fmla="*/ 1032693 h 1516602"/>
                  <a:gd name="connsiteX125" fmla="*/ 642549 w 1034979"/>
                  <a:gd name="connsiteY125" fmla="*/ 1015548 h 1516602"/>
                  <a:gd name="connsiteX126" fmla="*/ 644454 w 1034979"/>
                  <a:gd name="connsiteY126" fmla="*/ 1009833 h 1516602"/>
                  <a:gd name="connsiteX127" fmla="*/ 661599 w 1034979"/>
                  <a:gd name="connsiteY127" fmla="*/ 1000308 h 1516602"/>
                  <a:gd name="connsiteX128" fmla="*/ 673029 w 1034979"/>
                  <a:gd name="connsiteY128" fmla="*/ 992688 h 1516602"/>
                  <a:gd name="connsiteX129" fmla="*/ 674934 w 1034979"/>
                  <a:gd name="connsiteY129" fmla="*/ 986973 h 1516602"/>
                  <a:gd name="connsiteX130" fmla="*/ 680649 w 1034979"/>
                  <a:gd name="connsiteY130" fmla="*/ 985068 h 1516602"/>
                  <a:gd name="connsiteX131" fmla="*/ 686364 w 1034979"/>
                  <a:gd name="connsiteY131" fmla="*/ 981258 h 1516602"/>
                  <a:gd name="connsiteX132" fmla="*/ 695889 w 1034979"/>
                  <a:gd name="connsiteY132" fmla="*/ 971733 h 1516602"/>
                  <a:gd name="connsiteX133" fmla="*/ 705414 w 1034979"/>
                  <a:gd name="connsiteY133" fmla="*/ 960303 h 1516602"/>
                  <a:gd name="connsiteX134" fmla="*/ 716844 w 1034979"/>
                  <a:gd name="connsiteY134" fmla="*/ 952683 h 1516602"/>
                  <a:gd name="connsiteX135" fmla="*/ 732084 w 1034979"/>
                  <a:gd name="connsiteY135" fmla="*/ 939348 h 1516602"/>
                  <a:gd name="connsiteX136" fmla="*/ 741609 w 1034979"/>
                  <a:gd name="connsiteY136" fmla="*/ 927918 h 1516602"/>
                  <a:gd name="connsiteX137" fmla="*/ 753039 w 1034979"/>
                  <a:gd name="connsiteY137" fmla="*/ 918393 h 1516602"/>
                  <a:gd name="connsiteX138" fmla="*/ 758754 w 1034979"/>
                  <a:gd name="connsiteY138" fmla="*/ 906963 h 1516602"/>
                  <a:gd name="connsiteX139" fmla="*/ 760659 w 1034979"/>
                  <a:gd name="connsiteY139" fmla="*/ 901248 h 1516602"/>
                  <a:gd name="connsiteX140" fmla="*/ 766374 w 1034979"/>
                  <a:gd name="connsiteY140" fmla="*/ 889818 h 1516602"/>
                  <a:gd name="connsiteX141" fmla="*/ 764469 w 1034979"/>
                  <a:gd name="connsiteY141" fmla="*/ 874578 h 1516602"/>
                  <a:gd name="connsiteX142" fmla="*/ 758754 w 1034979"/>
                  <a:gd name="connsiteY142" fmla="*/ 872673 h 1516602"/>
                  <a:gd name="connsiteX143" fmla="*/ 737799 w 1034979"/>
                  <a:gd name="connsiteY143" fmla="*/ 874578 h 1516602"/>
                  <a:gd name="connsiteX144" fmla="*/ 732084 w 1034979"/>
                  <a:gd name="connsiteY144" fmla="*/ 878388 h 1516602"/>
                  <a:gd name="connsiteX145" fmla="*/ 699699 w 1034979"/>
                  <a:gd name="connsiteY145" fmla="*/ 899343 h 1516602"/>
                  <a:gd name="connsiteX146" fmla="*/ 595181 w 1034979"/>
                  <a:gd name="connsiteY146" fmla="*/ 957831 h 1516602"/>
                  <a:gd name="connsiteX147" fmla="*/ 507294 w 1034979"/>
                  <a:gd name="connsiteY147" fmla="*/ 847908 h 1516602"/>
                  <a:gd name="connsiteX148" fmla="*/ 503484 w 1034979"/>
                  <a:gd name="connsiteY148" fmla="*/ 358323 h 1516602"/>
                  <a:gd name="connsiteX149" fmla="*/ 499674 w 1034979"/>
                  <a:gd name="connsiteY149" fmla="*/ 66858 h 1516602"/>
                  <a:gd name="connsiteX150" fmla="*/ 490149 w 1034979"/>
                  <a:gd name="connsiteY150" fmla="*/ 40188 h 1516602"/>
                  <a:gd name="connsiteX151" fmla="*/ 488244 w 1034979"/>
                  <a:gd name="connsiteY151" fmla="*/ 34473 h 1516602"/>
                  <a:gd name="connsiteX152" fmla="*/ 484434 w 1034979"/>
                  <a:gd name="connsiteY152" fmla="*/ 28758 h 1516602"/>
                  <a:gd name="connsiteX153" fmla="*/ 478719 w 1034979"/>
                  <a:gd name="connsiteY153" fmla="*/ 17328 h 1516602"/>
                  <a:gd name="connsiteX154" fmla="*/ 473004 w 1034979"/>
                  <a:gd name="connsiteY154" fmla="*/ 13518 h 1516602"/>
                  <a:gd name="connsiteX155" fmla="*/ 469194 w 1034979"/>
                  <a:gd name="connsiteY155" fmla="*/ 7803 h 1516602"/>
                  <a:gd name="connsiteX156" fmla="*/ 429189 w 1034979"/>
                  <a:gd name="connsiteY156" fmla="*/ 11613 h 1516602"/>
                  <a:gd name="connsiteX157" fmla="*/ 425379 w 1034979"/>
                  <a:gd name="connsiteY157" fmla="*/ 78288 h 1516602"/>
                  <a:gd name="connsiteX158" fmla="*/ 425379 w 1034979"/>
                  <a:gd name="connsiteY158" fmla="*/ 84003 h 1516602"/>
                  <a:gd name="connsiteX159" fmla="*/ 429189 w 1034979"/>
                  <a:gd name="connsiteY159" fmla="*/ 238308 h 1516602"/>
                  <a:gd name="connsiteX160" fmla="*/ 440619 w 1034979"/>
                  <a:gd name="connsiteY160" fmla="*/ 421188 h 1516602"/>
                  <a:gd name="connsiteX161" fmla="*/ 435265 w 1034979"/>
                  <a:gd name="connsiteY161" fmla="*/ 718368 h 1516602"/>
                  <a:gd name="connsiteX162" fmla="*/ 435059 w 1034979"/>
                  <a:gd name="connsiteY162" fmla="*/ 799046 h 1516602"/>
                  <a:gd name="connsiteX163" fmla="*/ 430322 w 1034979"/>
                  <a:gd name="connsiteY163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191064 w 1034979"/>
                  <a:gd name="connsiteY14" fmla="*/ 985068 h 1516602"/>
                  <a:gd name="connsiteX15" fmla="*/ 208209 w 1034979"/>
                  <a:gd name="connsiteY15" fmla="*/ 990783 h 1516602"/>
                  <a:gd name="connsiteX16" fmla="*/ 213924 w 1034979"/>
                  <a:gd name="connsiteY16" fmla="*/ 992688 h 1516602"/>
                  <a:gd name="connsiteX17" fmla="*/ 229164 w 1034979"/>
                  <a:gd name="connsiteY17" fmla="*/ 996498 h 1516602"/>
                  <a:gd name="connsiteX18" fmla="*/ 267264 w 1034979"/>
                  <a:gd name="connsiteY18" fmla="*/ 1021263 h 1516602"/>
                  <a:gd name="connsiteX19" fmla="*/ 272979 w 1034979"/>
                  <a:gd name="connsiteY19" fmla="*/ 1040313 h 1516602"/>
                  <a:gd name="connsiteX20" fmla="*/ 274884 w 1034979"/>
                  <a:gd name="connsiteY20" fmla="*/ 1046028 h 1516602"/>
                  <a:gd name="connsiteX21" fmla="*/ 276789 w 1034979"/>
                  <a:gd name="connsiteY21" fmla="*/ 1051743 h 1516602"/>
                  <a:gd name="connsiteX22" fmla="*/ 278694 w 1034979"/>
                  <a:gd name="connsiteY22" fmla="*/ 1076508 h 1516602"/>
                  <a:gd name="connsiteX23" fmla="*/ 280599 w 1034979"/>
                  <a:gd name="connsiteY23" fmla="*/ 1082223 h 1516602"/>
                  <a:gd name="connsiteX24" fmla="*/ 278694 w 1034979"/>
                  <a:gd name="connsiteY24" fmla="*/ 1101273 h 1516602"/>
                  <a:gd name="connsiteX25" fmla="*/ 276789 w 1034979"/>
                  <a:gd name="connsiteY25" fmla="*/ 1110798 h 1516602"/>
                  <a:gd name="connsiteX26" fmla="*/ 263454 w 1034979"/>
                  <a:gd name="connsiteY26" fmla="*/ 1124133 h 1516602"/>
                  <a:gd name="connsiteX27" fmla="*/ 252024 w 1034979"/>
                  <a:gd name="connsiteY27" fmla="*/ 1131753 h 1516602"/>
                  <a:gd name="connsiteX28" fmla="*/ 240594 w 1034979"/>
                  <a:gd name="connsiteY28" fmla="*/ 1135563 h 1516602"/>
                  <a:gd name="connsiteX29" fmla="*/ 27234 w 1034979"/>
                  <a:gd name="connsiteY29" fmla="*/ 1154613 h 1516602"/>
                  <a:gd name="connsiteX30" fmla="*/ 15804 w 1034979"/>
                  <a:gd name="connsiteY30" fmla="*/ 1160328 h 1516602"/>
                  <a:gd name="connsiteX31" fmla="*/ 6279 w 1034979"/>
                  <a:gd name="connsiteY31" fmla="*/ 1169853 h 1516602"/>
                  <a:gd name="connsiteX32" fmla="*/ 4374 w 1034979"/>
                  <a:gd name="connsiteY32" fmla="*/ 1175568 h 1516602"/>
                  <a:gd name="connsiteX33" fmla="*/ 564 w 1034979"/>
                  <a:gd name="connsiteY33" fmla="*/ 1181283 h 1516602"/>
                  <a:gd name="connsiteX34" fmla="*/ 6279 w 1034979"/>
                  <a:gd name="connsiteY34" fmla="*/ 1213668 h 1516602"/>
                  <a:gd name="connsiteX35" fmla="*/ 11994 w 1034979"/>
                  <a:gd name="connsiteY35" fmla="*/ 1217478 h 1516602"/>
                  <a:gd name="connsiteX36" fmla="*/ 17709 w 1034979"/>
                  <a:gd name="connsiteY36" fmla="*/ 1219383 h 1516602"/>
                  <a:gd name="connsiteX37" fmla="*/ 145344 w 1034979"/>
                  <a:gd name="connsiteY37" fmla="*/ 1217478 h 1516602"/>
                  <a:gd name="connsiteX38" fmla="*/ 239202 w 1034979"/>
                  <a:gd name="connsiteY38" fmla="*/ 1214801 h 1516602"/>
                  <a:gd name="connsiteX39" fmla="*/ 318699 w 1034979"/>
                  <a:gd name="connsiteY39" fmla="*/ 1217478 h 1516602"/>
                  <a:gd name="connsiteX40" fmla="*/ 330129 w 1034979"/>
                  <a:gd name="connsiteY40" fmla="*/ 1223193 h 1516602"/>
                  <a:gd name="connsiteX41" fmla="*/ 333939 w 1034979"/>
                  <a:gd name="connsiteY41" fmla="*/ 1228908 h 1516602"/>
                  <a:gd name="connsiteX42" fmla="*/ 339654 w 1034979"/>
                  <a:gd name="connsiteY42" fmla="*/ 1230813 h 1516602"/>
                  <a:gd name="connsiteX43" fmla="*/ 351084 w 1034979"/>
                  <a:gd name="connsiteY43" fmla="*/ 1238433 h 1516602"/>
                  <a:gd name="connsiteX44" fmla="*/ 356799 w 1034979"/>
                  <a:gd name="connsiteY44" fmla="*/ 1242243 h 1516602"/>
                  <a:gd name="connsiteX45" fmla="*/ 360609 w 1034979"/>
                  <a:gd name="connsiteY45" fmla="*/ 1247958 h 1516602"/>
                  <a:gd name="connsiteX46" fmla="*/ 366324 w 1034979"/>
                  <a:gd name="connsiteY46" fmla="*/ 1259388 h 1516602"/>
                  <a:gd name="connsiteX47" fmla="*/ 362514 w 1034979"/>
                  <a:gd name="connsiteY47" fmla="*/ 1286058 h 1516602"/>
                  <a:gd name="connsiteX48" fmla="*/ 358704 w 1034979"/>
                  <a:gd name="connsiteY48" fmla="*/ 1291773 h 1516602"/>
                  <a:gd name="connsiteX49" fmla="*/ 356799 w 1034979"/>
                  <a:gd name="connsiteY49" fmla="*/ 1297488 h 1516602"/>
                  <a:gd name="connsiteX50" fmla="*/ 352989 w 1034979"/>
                  <a:gd name="connsiteY50" fmla="*/ 1303203 h 1516602"/>
                  <a:gd name="connsiteX51" fmla="*/ 351084 w 1034979"/>
                  <a:gd name="connsiteY51" fmla="*/ 1308918 h 1516602"/>
                  <a:gd name="connsiteX52" fmla="*/ 347274 w 1034979"/>
                  <a:gd name="connsiteY52" fmla="*/ 1314633 h 1516602"/>
                  <a:gd name="connsiteX53" fmla="*/ 330129 w 1034979"/>
                  <a:gd name="connsiteY53" fmla="*/ 1381308 h 1516602"/>
                  <a:gd name="connsiteX54" fmla="*/ 328224 w 1034979"/>
                  <a:gd name="connsiteY54" fmla="*/ 1432743 h 1516602"/>
                  <a:gd name="connsiteX55" fmla="*/ 330129 w 1034979"/>
                  <a:gd name="connsiteY55" fmla="*/ 1457508 h 1516602"/>
                  <a:gd name="connsiteX56" fmla="*/ 332034 w 1034979"/>
                  <a:gd name="connsiteY56" fmla="*/ 1463223 h 1516602"/>
                  <a:gd name="connsiteX57" fmla="*/ 335844 w 1034979"/>
                  <a:gd name="connsiteY57" fmla="*/ 1467033 h 1516602"/>
                  <a:gd name="connsiteX58" fmla="*/ 364419 w 1034979"/>
                  <a:gd name="connsiteY58" fmla="*/ 1512753 h 1516602"/>
                  <a:gd name="connsiteX59" fmla="*/ 387279 w 1034979"/>
                  <a:gd name="connsiteY59" fmla="*/ 1514658 h 1516602"/>
                  <a:gd name="connsiteX60" fmla="*/ 392994 w 1034979"/>
                  <a:gd name="connsiteY60" fmla="*/ 1508943 h 1516602"/>
                  <a:gd name="connsiteX61" fmla="*/ 394899 w 1034979"/>
                  <a:gd name="connsiteY61" fmla="*/ 1497513 h 1516602"/>
                  <a:gd name="connsiteX62" fmla="*/ 396804 w 1034979"/>
                  <a:gd name="connsiteY62" fmla="*/ 1491798 h 1516602"/>
                  <a:gd name="connsiteX63" fmla="*/ 398709 w 1034979"/>
                  <a:gd name="connsiteY63" fmla="*/ 1474653 h 1516602"/>
                  <a:gd name="connsiteX64" fmla="*/ 400614 w 1034979"/>
                  <a:gd name="connsiteY64" fmla="*/ 1461318 h 1516602"/>
                  <a:gd name="connsiteX65" fmla="*/ 404424 w 1034979"/>
                  <a:gd name="connsiteY65" fmla="*/ 1404168 h 1516602"/>
                  <a:gd name="connsiteX66" fmla="*/ 410139 w 1034979"/>
                  <a:gd name="connsiteY66" fmla="*/ 1392738 h 1516602"/>
                  <a:gd name="connsiteX67" fmla="*/ 413949 w 1034979"/>
                  <a:gd name="connsiteY67" fmla="*/ 1379403 h 1516602"/>
                  <a:gd name="connsiteX68" fmla="*/ 415854 w 1034979"/>
                  <a:gd name="connsiteY68" fmla="*/ 1373688 h 1516602"/>
                  <a:gd name="connsiteX69" fmla="*/ 417759 w 1034979"/>
                  <a:gd name="connsiteY69" fmla="*/ 1360353 h 1516602"/>
                  <a:gd name="connsiteX70" fmla="*/ 421569 w 1034979"/>
                  <a:gd name="connsiteY70" fmla="*/ 1348923 h 1516602"/>
                  <a:gd name="connsiteX71" fmla="*/ 427284 w 1034979"/>
                  <a:gd name="connsiteY71" fmla="*/ 1335588 h 1516602"/>
                  <a:gd name="connsiteX72" fmla="*/ 467289 w 1034979"/>
                  <a:gd name="connsiteY72" fmla="*/ 1265103 h 1516602"/>
                  <a:gd name="connsiteX73" fmla="*/ 528455 w 1034979"/>
                  <a:gd name="connsiteY73" fmla="*/ 1230091 h 1516602"/>
                  <a:gd name="connsiteX74" fmla="*/ 601154 w 1034979"/>
                  <a:gd name="connsiteY74" fmla="*/ 1221700 h 1516602"/>
                  <a:gd name="connsiteX75" fmla="*/ 720654 w 1034979"/>
                  <a:gd name="connsiteY75" fmla="*/ 1316538 h 1516602"/>
                  <a:gd name="connsiteX76" fmla="*/ 733989 w 1034979"/>
                  <a:gd name="connsiteY76" fmla="*/ 1326063 h 1516602"/>
                  <a:gd name="connsiteX77" fmla="*/ 743514 w 1034979"/>
                  <a:gd name="connsiteY77" fmla="*/ 1327968 h 1516602"/>
                  <a:gd name="connsiteX78" fmla="*/ 749229 w 1034979"/>
                  <a:gd name="connsiteY78" fmla="*/ 1329873 h 1516602"/>
                  <a:gd name="connsiteX79" fmla="*/ 762564 w 1034979"/>
                  <a:gd name="connsiteY79" fmla="*/ 1335588 h 1516602"/>
                  <a:gd name="connsiteX80" fmla="*/ 777804 w 1034979"/>
                  <a:gd name="connsiteY80" fmla="*/ 1333683 h 1516602"/>
                  <a:gd name="connsiteX81" fmla="*/ 789234 w 1034979"/>
                  <a:gd name="connsiteY81" fmla="*/ 1327968 h 1516602"/>
                  <a:gd name="connsiteX82" fmla="*/ 794949 w 1034979"/>
                  <a:gd name="connsiteY82" fmla="*/ 1326063 h 1516602"/>
                  <a:gd name="connsiteX83" fmla="*/ 802569 w 1034979"/>
                  <a:gd name="connsiteY83" fmla="*/ 1308918 h 1516602"/>
                  <a:gd name="connsiteX84" fmla="*/ 800664 w 1034979"/>
                  <a:gd name="connsiteY84" fmla="*/ 1284153 h 1516602"/>
                  <a:gd name="connsiteX85" fmla="*/ 798759 w 1034979"/>
                  <a:gd name="connsiteY85" fmla="*/ 1278438 h 1516602"/>
                  <a:gd name="connsiteX86" fmla="*/ 796854 w 1034979"/>
                  <a:gd name="connsiteY86" fmla="*/ 1270818 h 1516602"/>
                  <a:gd name="connsiteX87" fmla="*/ 783519 w 1034979"/>
                  <a:gd name="connsiteY87" fmla="*/ 1253673 h 1516602"/>
                  <a:gd name="connsiteX88" fmla="*/ 773994 w 1034979"/>
                  <a:gd name="connsiteY88" fmla="*/ 1247958 h 1516602"/>
                  <a:gd name="connsiteX89" fmla="*/ 648264 w 1034979"/>
                  <a:gd name="connsiteY89" fmla="*/ 1156518 h 1516602"/>
                  <a:gd name="connsiteX90" fmla="*/ 644454 w 1034979"/>
                  <a:gd name="connsiteY90" fmla="*/ 1139373 h 1516602"/>
                  <a:gd name="connsiteX91" fmla="*/ 646359 w 1034979"/>
                  <a:gd name="connsiteY91" fmla="*/ 1131753 h 1516602"/>
                  <a:gd name="connsiteX92" fmla="*/ 650169 w 1034979"/>
                  <a:gd name="connsiteY92" fmla="*/ 1114608 h 1516602"/>
                  <a:gd name="connsiteX93" fmla="*/ 653979 w 1034979"/>
                  <a:gd name="connsiteY93" fmla="*/ 1108893 h 1516602"/>
                  <a:gd name="connsiteX94" fmla="*/ 655884 w 1034979"/>
                  <a:gd name="connsiteY94" fmla="*/ 1103178 h 1516602"/>
                  <a:gd name="connsiteX95" fmla="*/ 661599 w 1034979"/>
                  <a:gd name="connsiteY95" fmla="*/ 1101273 h 1516602"/>
                  <a:gd name="connsiteX96" fmla="*/ 671124 w 1034979"/>
                  <a:gd name="connsiteY96" fmla="*/ 1089843 h 1516602"/>
                  <a:gd name="connsiteX97" fmla="*/ 724464 w 1034979"/>
                  <a:gd name="connsiteY97" fmla="*/ 1082223 h 1516602"/>
                  <a:gd name="connsiteX98" fmla="*/ 842574 w 1034979"/>
                  <a:gd name="connsiteY98" fmla="*/ 1084128 h 1516602"/>
                  <a:gd name="connsiteX99" fmla="*/ 871149 w 1034979"/>
                  <a:gd name="connsiteY99" fmla="*/ 1086033 h 1516602"/>
                  <a:gd name="connsiteX100" fmla="*/ 899724 w 1034979"/>
                  <a:gd name="connsiteY100" fmla="*/ 1091748 h 1516602"/>
                  <a:gd name="connsiteX101" fmla="*/ 922584 w 1034979"/>
                  <a:gd name="connsiteY101" fmla="*/ 1095558 h 1516602"/>
                  <a:gd name="connsiteX102" fmla="*/ 951159 w 1034979"/>
                  <a:gd name="connsiteY102" fmla="*/ 1101273 h 1516602"/>
                  <a:gd name="connsiteX103" fmla="*/ 956874 w 1034979"/>
                  <a:gd name="connsiteY103" fmla="*/ 1101273 h 1516602"/>
                  <a:gd name="connsiteX104" fmla="*/ 1002594 w 1034979"/>
                  <a:gd name="connsiteY104" fmla="*/ 1099368 h 1516602"/>
                  <a:gd name="connsiteX105" fmla="*/ 1031169 w 1034979"/>
                  <a:gd name="connsiteY105" fmla="*/ 1091748 h 1516602"/>
                  <a:gd name="connsiteX106" fmla="*/ 1034979 w 1034979"/>
                  <a:gd name="connsiteY106" fmla="*/ 1086033 h 1516602"/>
                  <a:gd name="connsiteX107" fmla="*/ 1033074 w 1034979"/>
                  <a:gd name="connsiteY107" fmla="*/ 1066983 h 1516602"/>
                  <a:gd name="connsiteX108" fmla="*/ 1027359 w 1034979"/>
                  <a:gd name="connsiteY108" fmla="*/ 1063173 h 1516602"/>
                  <a:gd name="connsiteX109" fmla="*/ 1012119 w 1034979"/>
                  <a:gd name="connsiteY109" fmla="*/ 1061268 h 1516602"/>
                  <a:gd name="connsiteX110" fmla="*/ 1006404 w 1034979"/>
                  <a:gd name="connsiteY110" fmla="*/ 1059363 h 1516602"/>
                  <a:gd name="connsiteX111" fmla="*/ 998784 w 1034979"/>
                  <a:gd name="connsiteY111" fmla="*/ 1057458 h 1516602"/>
                  <a:gd name="connsiteX112" fmla="*/ 987354 w 1034979"/>
                  <a:gd name="connsiteY112" fmla="*/ 1049838 h 1516602"/>
                  <a:gd name="connsiteX113" fmla="*/ 975924 w 1034979"/>
                  <a:gd name="connsiteY113" fmla="*/ 1046028 h 1516602"/>
                  <a:gd name="connsiteX114" fmla="*/ 970209 w 1034979"/>
                  <a:gd name="connsiteY114" fmla="*/ 1044123 h 1516602"/>
                  <a:gd name="connsiteX115" fmla="*/ 962589 w 1034979"/>
                  <a:gd name="connsiteY115" fmla="*/ 1042218 h 1516602"/>
                  <a:gd name="connsiteX116" fmla="*/ 956874 w 1034979"/>
                  <a:gd name="connsiteY116" fmla="*/ 1040313 h 1516602"/>
                  <a:gd name="connsiteX117" fmla="*/ 935919 w 1034979"/>
                  <a:gd name="connsiteY117" fmla="*/ 1034598 h 1516602"/>
                  <a:gd name="connsiteX118" fmla="*/ 825429 w 1034979"/>
                  <a:gd name="connsiteY118" fmla="*/ 1034598 h 1516602"/>
                  <a:gd name="connsiteX119" fmla="*/ 730179 w 1034979"/>
                  <a:gd name="connsiteY119" fmla="*/ 1038408 h 1516602"/>
                  <a:gd name="connsiteX120" fmla="*/ 669219 w 1034979"/>
                  <a:gd name="connsiteY120" fmla="*/ 1046028 h 1516602"/>
                  <a:gd name="connsiteX121" fmla="*/ 646359 w 1034979"/>
                  <a:gd name="connsiteY121" fmla="*/ 1049838 h 1516602"/>
                  <a:gd name="connsiteX122" fmla="*/ 642549 w 1034979"/>
                  <a:gd name="connsiteY122" fmla="*/ 1038408 h 1516602"/>
                  <a:gd name="connsiteX123" fmla="*/ 640644 w 1034979"/>
                  <a:gd name="connsiteY123" fmla="*/ 1032693 h 1516602"/>
                  <a:gd name="connsiteX124" fmla="*/ 642549 w 1034979"/>
                  <a:gd name="connsiteY124" fmla="*/ 1015548 h 1516602"/>
                  <a:gd name="connsiteX125" fmla="*/ 644454 w 1034979"/>
                  <a:gd name="connsiteY125" fmla="*/ 1009833 h 1516602"/>
                  <a:gd name="connsiteX126" fmla="*/ 661599 w 1034979"/>
                  <a:gd name="connsiteY126" fmla="*/ 1000308 h 1516602"/>
                  <a:gd name="connsiteX127" fmla="*/ 673029 w 1034979"/>
                  <a:gd name="connsiteY127" fmla="*/ 992688 h 1516602"/>
                  <a:gd name="connsiteX128" fmla="*/ 674934 w 1034979"/>
                  <a:gd name="connsiteY128" fmla="*/ 986973 h 1516602"/>
                  <a:gd name="connsiteX129" fmla="*/ 680649 w 1034979"/>
                  <a:gd name="connsiteY129" fmla="*/ 985068 h 1516602"/>
                  <a:gd name="connsiteX130" fmla="*/ 686364 w 1034979"/>
                  <a:gd name="connsiteY130" fmla="*/ 981258 h 1516602"/>
                  <a:gd name="connsiteX131" fmla="*/ 695889 w 1034979"/>
                  <a:gd name="connsiteY131" fmla="*/ 971733 h 1516602"/>
                  <a:gd name="connsiteX132" fmla="*/ 705414 w 1034979"/>
                  <a:gd name="connsiteY132" fmla="*/ 960303 h 1516602"/>
                  <a:gd name="connsiteX133" fmla="*/ 716844 w 1034979"/>
                  <a:gd name="connsiteY133" fmla="*/ 952683 h 1516602"/>
                  <a:gd name="connsiteX134" fmla="*/ 732084 w 1034979"/>
                  <a:gd name="connsiteY134" fmla="*/ 939348 h 1516602"/>
                  <a:gd name="connsiteX135" fmla="*/ 741609 w 1034979"/>
                  <a:gd name="connsiteY135" fmla="*/ 927918 h 1516602"/>
                  <a:gd name="connsiteX136" fmla="*/ 753039 w 1034979"/>
                  <a:gd name="connsiteY136" fmla="*/ 918393 h 1516602"/>
                  <a:gd name="connsiteX137" fmla="*/ 758754 w 1034979"/>
                  <a:gd name="connsiteY137" fmla="*/ 906963 h 1516602"/>
                  <a:gd name="connsiteX138" fmla="*/ 760659 w 1034979"/>
                  <a:gd name="connsiteY138" fmla="*/ 901248 h 1516602"/>
                  <a:gd name="connsiteX139" fmla="*/ 766374 w 1034979"/>
                  <a:gd name="connsiteY139" fmla="*/ 889818 h 1516602"/>
                  <a:gd name="connsiteX140" fmla="*/ 764469 w 1034979"/>
                  <a:gd name="connsiteY140" fmla="*/ 874578 h 1516602"/>
                  <a:gd name="connsiteX141" fmla="*/ 758754 w 1034979"/>
                  <a:gd name="connsiteY141" fmla="*/ 872673 h 1516602"/>
                  <a:gd name="connsiteX142" fmla="*/ 737799 w 1034979"/>
                  <a:gd name="connsiteY142" fmla="*/ 874578 h 1516602"/>
                  <a:gd name="connsiteX143" fmla="*/ 732084 w 1034979"/>
                  <a:gd name="connsiteY143" fmla="*/ 878388 h 1516602"/>
                  <a:gd name="connsiteX144" fmla="*/ 699699 w 1034979"/>
                  <a:gd name="connsiteY144" fmla="*/ 899343 h 1516602"/>
                  <a:gd name="connsiteX145" fmla="*/ 595181 w 1034979"/>
                  <a:gd name="connsiteY145" fmla="*/ 957831 h 1516602"/>
                  <a:gd name="connsiteX146" fmla="*/ 507294 w 1034979"/>
                  <a:gd name="connsiteY146" fmla="*/ 847908 h 1516602"/>
                  <a:gd name="connsiteX147" fmla="*/ 503484 w 1034979"/>
                  <a:gd name="connsiteY147" fmla="*/ 358323 h 1516602"/>
                  <a:gd name="connsiteX148" fmla="*/ 499674 w 1034979"/>
                  <a:gd name="connsiteY148" fmla="*/ 66858 h 1516602"/>
                  <a:gd name="connsiteX149" fmla="*/ 490149 w 1034979"/>
                  <a:gd name="connsiteY149" fmla="*/ 40188 h 1516602"/>
                  <a:gd name="connsiteX150" fmla="*/ 488244 w 1034979"/>
                  <a:gd name="connsiteY150" fmla="*/ 34473 h 1516602"/>
                  <a:gd name="connsiteX151" fmla="*/ 484434 w 1034979"/>
                  <a:gd name="connsiteY151" fmla="*/ 28758 h 1516602"/>
                  <a:gd name="connsiteX152" fmla="*/ 478719 w 1034979"/>
                  <a:gd name="connsiteY152" fmla="*/ 17328 h 1516602"/>
                  <a:gd name="connsiteX153" fmla="*/ 473004 w 1034979"/>
                  <a:gd name="connsiteY153" fmla="*/ 13518 h 1516602"/>
                  <a:gd name="connsiteX154" fmla="*/ 469194 w 1034979"/>
                  <a:gd name="connsiteY154" fmla="*/ 7803 h 1516602"/>
                  <a:gd name="connsiteX155" fmla="*/ 429189 w 1034979"/>
                  <a:gd name="connsiteY155" fmla="*/ 11613 h 1516602"/>
                  <a:gd name="connsiteX156" fmla="*/ 425379 w 1034979"/>
                  <a:gd name="connsiteY156" fmla="*/ 78288 h 1516602"/>
                  <a:gd name="connsiteX157" fmla="*/ 425379 w 1034979"/>
                  <a:gd name="connsiteY157" fmla="*/ 84003 h 1516602"/>
                  <a:gd name="connsiteX158" fmla="*/ 429189 w 1034979"/>
                  <a:gd name="connsiteY158" fmla="*/ 238308 h 1516602"/>
                  <a:gd name="connsiteX159" fmla="*/ 440619 w 1034979"/>
                  <a:gd name="connsiteY159" fmla="*/ 421188 h 1516602"/>
                  <a:gd name="connsiteX160" fmla="*/ 435265 w 1034979"/>
                  <a:gd name="connsiteY160" fmla="*/ 718368 h 1516602"/>
                  <a:gd name="connsiteX161" fmla="*/ 435059 w 1034979"/>
                  <a:gd name="connsiteY161" fmla="*/ 799046 h 1516602"/>
                  <a:gd name="connsiteX162" fmla="*/ 430322 w 1034979"/>
                  <a:gd name="connsiteY162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191064 w 1034979"/>
                  <a:gd name="connsiteY14" fmla="*/ 985068 h 1516602"/>
                  <a:gd name="connsiteX15" fmla="*/ 208209 w 1034979"/>
                  <a:gd name="connsiteY15" fmla="*/ 990783 h 1516602"/>
                  <a:gd name="connsiteX16" fmla="*/ 213924 w 1034979"/>
                  <a:gd name="connsiteY16" fmla="*/ 992688 h 1516602"/>
                  <a:gd name="connsiteX17" fmla="*/ 267264 w 1034979"/>
                  <a:gd name="connsiteY17" fmla="*/ 1021263 h 1516602"/>
                  <a:gd name="connsiteX18" fmla="*/ 272979 w 1034979"/>
                  <a:gd name="connsiteY18" fmla="*/ 1040313 h 1516602"/>
                  <a:gd name="connsiteX19" fmla="*/ 274884 w 1034979"/>
                  <a:gd name="connsiteY19" fmla="*/ 1046028 h 1516602"/>
                  <a:gd name="connsiteX20" fmla="*/ 276789 w 1034979"/>
                  <a:gd name="connsiteY20" fmla="*/ 1051743 h 1516602"/>
                  <a:gd name="connsiteX21" fmla="*/ 278694 w 1034979"/>
                  <a:gd name="connsiteY21" fmla="*/ 1076508 h 1516602"/>
                  <a:gd name="connsiteX22" fmla="*/ 280599 w 1034979"/>
                  <a:gd name="connsiteY22" fmla="*/ 1082223 h 1516602"/>
                  <a:gd name="connsiteX23" fmla="*/ 278694 w 1034979"/>
                  <a:gd name="connsiteY23" fmla="*/ 1101273 h 1516602"/>
                  <a:gd name="connsiteX24" fmla="*/ 276789 w 1034979"/>
                  <a:gd name="connsiteY24" fmla="*/ 1110798 h 1516602"/>
                  <a:gd name="connsiteX25" fmla="*/ 263454 w 1034979"/>
                  <a:gd name="connsiteY25" fmla="*/ 1124133 h 1516602"/>
                  <a:gd name="connsiteX26" fmla="*/ 252024 w 1034979"/>
                  <a:gd name="connsiteY26" fmla="*/ 1131753 h 1516602"/>
                  <a:gd name="connsiteX27" fmla="*/ 240594 w 1034979"/>
                  <a:gd name="connsiteY27" fmla="*/ 1135563 h 1516602"/>
                  <a:gd name="connsiteX28" fmla="*/ 27234 w 1034979"/>
                  <a:gd name="connsiteY28" fmla="*/ 1154613 h 1516602"/>
                  <a:gd name="connsiteX29" fmla="*/ 15804 w 1034979"/>
                  <a:gd name="connsiteY29" fmla="*/ 1160328 h 1516602"/>
                  <a:gd name="connsiteX30" fmla="*/ 6279 w 1034979"/>
                  <a:gd name="connsiteY30" fmla="*/ 1169853 h 1516602"/>
                  <a:gd name="connsiteX31" fmla="*/ 4374 w 1034979"/>
                  <a:gd name="connsiteY31" fmla="*/ 1175568 h 1516602"/>
                  <a:gd name="connsiteX32" fmla="*/ 564 w 1034979"/>
                  <a:gd name="connsiteY32" fmla="*/ 1181283 h 1516602"/>
                  <a:gd name="connsiteX33" fmla="*/ 6279 w 1034979"/>
                  <a:gd name="connsiteY33" fmla="*/ 1213668 h 1516602"/>
                  <a:gd name="connsiteX34" fmla="*/ 11994 w 1034979"/>
                  <a:gd name="connsiteY34" fmla="*/ 1217478 h 1516602"/>
                  <a:gd name="connsiteX35" fmla="*/ 17709 w 1034979"/>
                  <a:gd name="connsiteY35" fmla="*/ 1219383 h 1516602"/>
                  <a:gd name="connsiteX36" fmla="*/ 145344 w 1034979"/>
                  <a:gd name="connsiteY36" fmla="*/ 1217478 h 1516602"/>
                  <a:gd name="connsiteX37" fmla="*/ 239202 w 1034979"/>
                  <a:gd name="connsiteY37" fmla="*/ 1214801 h 1516602"/>
                  <a:gd name="connsiteX38" fmla="*/ 318699 w 1034979"/>
                  <a:gd name="connsiteY38" fmla="*/ 1217478 h 1516602"/>
                  <a:gd name="connsiteX39" fmla="*/ 330129 w 1034979"/>
                  <a:gd name="connsiteY39" fmla="*/ 1223193 h 1516602"/>
                  <a:gd name="connsiteX40" fmla="*/ 333939 w 1034979"/>
                  <a:gd name="connsiteY40" fmla="*/ 1228908 h 1516602"/>
                  <a:gd name="connsiteX41" fmla="*/ 339654 w 1034979"/>
                  <a:gd name="connsiteY41" fmla="*/ 1230813 h 1516602"/>
                  <a:gd name="connsiteX42" fmla="*/ 351084 w 1034979"/>
                  <a:gd name="connsiteY42" fmla="*/ 1238433 h 1516602"/>
                  <a:gd name="connsiteX43" fmla="*/ 356799 w 1034979"/>
                  <a:gd name="connsiteY43" fmla="*/ 1242243 h 1516602"/>
                  <a:gd name="connsiteX44" fmla="*/ 360609 w 1034979"/>
                  <a:gd name="connsiteY44" fmla="*/ 1247958 h 1516602"/>
                  <a:gd name="connsiteX45" fmla="*/ 366324 w 1034979"/>
                  <a:gd name="connsiteY45" fmla="*/ 1259388 h 1516602"/>
                  <a:gd name="connsiteX46" fmla="*/ 362514 w 1034979"/>
                  <a:gd name="connsiteY46" fmla="*/ 1286058 h 1516602"/>
                  <a:gd name="connsiteX47" fmla="*/ 358704 w 1034979"/>
                  <a:gd name="connsiteY47" fmla="*/ 1291773 h 1516602"/>
                  <a:gd name="connsiteX48" fmla="*/ 356799 w 1034979"/>
                  <a:gd name="connsiteY48" fmla="*/ 1297488 h 1516602"/>
                  <a:gd name="connsiteX49" fmla="*/ 352989 w 1034979"/>
                  <a:gd name="connsiteY49" fmla="*/ 1303203 h 1516602"/>
                  <a:gd name="connsiteX50" fmla="*/ 351084 w 1034979"/>
                  <a:gd name="connsiteY50" fmla="*/ 1308918 h 1516602"/>
                  <a:gd name="connsiteX51" fmla="*/ 347274 w 1034979"/>
                  <a:gd name="connsiteY51" fmla="*/ 1314633 h 1516602"/>
                  <a:gd name="connsiteX52" fmla="*/ 330129 w 1034979"/>
                  <a:gd name="connsiteY52" fmla="*/ 1381308 h 1516602"/>
                  <a:gd name="connsiteX53" fmla="*/ 328224 w 1034979"/>
                  <a:gd name="connsiteY53" fmla="*/ 1432743 h 1516602"/>
                  <a:gd name="connsiteX54" fmla="*/ 330129 w 1034979"/>
                  <a:gd name="connsiteY54" fmla="*/ 1457508 h 1516602"/>
                  <a:gd name="connsiteX55" fmla="*/ 332034 w 1034979"/>
                  <a:gd name="connsiteY55" fmla="*/ 1463223 h 1516602"/>
                  <a:gd name="connsiteX56" fmla="*/ 335844 w 1034979"/>
                  <a:gd name="connsiteY56" fmla="*/ 1467033 h 1516602"/>
                  <a:gd name="connsiteX57" fmla="*/ 364419 w 1034979"/>
                  <a:gd name="connsiteY57" fmla="*/ 1512753 h 1516602"/>
                  <a:gd name="connsiteX58" fmla="*/ 387279 w 1034979"/>
                  <a:gd name="connsiteY58" fmla="*/ 1514658 h 1516602"/>
                  <a:gd name="connsiteX59" fmla="*/ 392994 w 1034979"/>
                  <a:gd name="connsiteY59" fmla="*/ 1508943 h 1516602"/>
                  <a:gd name="connsiteX60" fmla="*/ 394899 w 1034979"/>
                  <a:gd name="connsiteY60" fmla="*/ 1497513 h 1516602"/>
                  <a:gd name="connsiteX61" fmla="*/ 396804 w 1034979"/>
                  <a:gd name="connsiteY61" fmla="*/ 1491798 h 1516602"/>
                  <a:gd name="connsiteX62" fmla="*/ 398709 w 1034979"/>
                  <a:gd name="connsiteY62" fmla="*/ 1474653 h 1516602"/>
                  <a:gd name="connsiteX63" fmla="*/ 400614 w 1034979"/>
                  <a:gd name="connsiteY63" fmla="*/ 1461318 h 1516602"/>
                  <a:gd name="connsiteX64" fmla="*/ 404424 w 1034979"/>
                  <a:gd name="connsiteY64" fmla="*/ 1404168 h 1516602"/>
                  <a:gd name="connsiteX65" fmla="*/ 410139 w 1034979"/>
                  <a:gd name="connsiteY65" fmla="*/ 1392738 h 1516602"/>
                  <a:gd name="connsiteX66" fmla="*/ 413949 w 1034979"/>
                  <a:gd name="connsiteY66" fmla="*/ 1379403 h 1516602"/>
                  <a:gd name="connsiteX67" fmla="*/ 415854 w 1034979"/>
                  <a:gd name="connsiteY67" fmla="*/ 1373688 h 1516602"/>
                  <a:gd name="connsiteX68" fmla="*/ 417759 w 1034979"/>
                  <a:gd name="connsiteY68" fmla="*/ 1360353 h 1516602"/>
                  <a:gd name="connsiteX69" fmla="*/ 421569 w 1034979"/>
                  <a:gd name="connsiteY69" fmla="*/ 1348923 h 1516602"/>
                  <a:gd name="connsiteX70" fmla="*/ 427284 w 1034979"/>
                  <a:gd name="connsiteY70" fmla="*/ 1335588 h 1516602"/>
                  <a:gd name="connsiteX71" fmla="*/ 467289 w 1034979"/>
                  <a:gd name="connsiteY71" fmla="*/ 1265103 h 1516602"/>
                  <a:gd name="connsiteX72" fmla="*/ 528455 w 1034979"/>
                  <a:gd name="connsiteY72" fmla="*/ 1230091 h 1516602"/>
                  <a:gd name="connsiteX73" fmla="*/ 601154 w 1034979"/>
                  <a:gd name="connsiteY73" fmla="*/ 1221700 h 1516602"/>
                  <a:gd name="connsiteX74" fmla="*/ 720654 w 1034979"/>
                  <a:gd name="connsiteY74" fmla="*/ 1316538 h 1516602"/>
                  <a:gd name="connsiteX75" fmla="*/ 733989 w 1034979"/>
                  <a:gd name="connsiteY75" fmla="*/ 1326063 h 1516602"/>
                  <a:gd name="connsiteX76" fmla="*/ 743514 w 1034979"/>
                  <a:gd name="connsiteY76" fmla="*/ 1327968 h 1516602"/>
                  <a:gd name="connsiteX77" fmla="*/ 749229 w 1034979"/>
                  <a:gd name="connsiteY77" fmla="*/ 1329873 h 1516602"/>
                  <a:gd name="connsiteX78" fmla="*/ 762564 w 1034979"/>
                  <a:gd name="connsiteY78" fmla="*/ 1335588 h 1516602"/>
                  <a:gd name="connsiteX79" fmla="*/ 777804 w 1034979"/>
                  <a:gd name="connsiteY79" fmla="*/ 1333683 h 1516602"/>
                  <a:gd name="connsiteX80" fmla="*/ 789234 w 1034979"/>
                  <a:gd name="connsiteY80" fmla="*/ 1327968 h 1516602"/>
                  <a:gd name="connsiteX81" fmla="*/ 794949 w 1034979"/>
                  <a:gd name="connsiteY81" fmla="*/ 1326063 h 1516602"/>
                  <a:gd name="connsiteX82" fmla="*/ 802569 w 1034979"/>
                  <a:gd name="connsiteY82" fmla="*/ 1308918 h 1516602"/>
                  <a:gd name="connsiteX83" fmla="*/ 800664 w 1034979"/>
                  <a:gd name="connsiteY83" fmla="*/ 1284153 h 1516602"/>
                  <a:gd name="connsiteX84" fmla="*/ 798759 w 1034979"/>
                  <a:gd name="connsiteY84" fmla="*/ 1278438 h 1516602"/>
                  <a:gd name="connsiteX85" fmla="*/ 796854 w 1034979"/>
                  <a:gd name="connsiteY85" fmla="*/ 1270818 h 1516602"/>
                  <a:gd name="connsiteX86" fmla="*/ 783519 w 1034979"/>
                  <a:gd name="connsiteY86" fmla="*/ 1253673 h 1516602"/>
                  <a:gd name="connsiteX87" fmla="*/ 773994 w 1034979"/>
                  <a:gd name="connsiteY87" fmla="*/ 1247958 h 1516602"/>
                  <a:gd name="connsiteX88" fmla="*/ 648264 w 1034979"/>
                  <a:gd name="connsiteY88" fmla="*/ 1156518 h 1516602"/>
                  <a:gd name="connsiteX89" fmla="*/ 644454 w 1034979"/>
                  <a:gd name="connsiteY89" fmla="*/ 1139373 h 1516602"/>
                  <a:gd name="connsiteX90" fmla="*/ 646359 w 1034979"/>
                  <a:gd name="connsiteY90" fmla="*/ 1131753 h 1516602"/>
                  <a:gd name="connsiteX91" fmla="*/ 650169 w 1034979"/>
                  <a:gd name="connsiteY91" fmla="*/ 1114608 h 1516602"/>
                  <a:gd name="connsiteX92" fmla="*/ 653979 w 1034979"/>
                  <a:gd name="connsiteY92" fmla="*/ 1108893 h 1516602"/>
                  <a:gd name="connsiteX93" fmla="*/ 655884 w 1034979"/>
                  <a:gd name="connsiteY93" fmla="*/ 1103178 h 1516602"/>
                  <a:gd name="connsiteX94" fmla="*/ 661599 w 1034979"/>
                  <a:gd name="connsiteY94" fmla="*/ 1101273 h 1516602"/>
                  <a:gd name="connsiteX95" fmla="*/ 671124 w 1034979"/>
                  <a:gd name="connsiteY95" fmla="*/ 1089843 h 1516602"/>
                  <a:gd name="connsiteX96" fmla="*/ 724464 w 1034979"/>
                  <a:gd name="connsiteY96" fmla="*/ 1082223 h 1516602"/>
                  <a:gd name="connsiteX97" fmla="*/ 842574 w 1034979"/>
                  <a:gd name="connsiteY97" fmla="*/ 1084128 h 1516602"/>
                  <a:gd name="connsiteX98" fmla="*/ 871149 w 1034979"/>
                  <a:gd name="connsiteY98" fmla="*/ 1086033 h 1516602"/>
                  <a:gd name="connsiteX99" fmla="*/ 899724 w 1034979"/>
                  <a:gd name="connsiteY99" fmla="*/ 1091748 h 1516602"/>
                  <a:gd name="connsiteX100" fmla="*/ 922584 w 1034979"/>
                  <a:gd name="connsiteY100" fmla="*/ 1095558 h 1516602"/>
                  <a:gd name="connsiteX101" fmla="*/ 951159 w 1034979"/>
                  <a:gd name="connsiteY101" fmla="*/ 1101273 h 1516602"/>
                  <a:gd name="connsiteX102" fmla="*/ 956874 w 1034979"/>
                  <a:gd name="connsiteY102" fmla="*/ 1101273 h 1516602"/>
                  <a:gd name="connsiteX103" fmla="*/ 1002594 w 1034979"/>
                  <a:gd name="connsiteY103" fmla="*/ 1099368 h 1516602"/>
                  <a:gd name="connsiteX104" fmla="*/ 1031169 w 1034979"/>
                  <a:gd name="connsiteY104" fmla="*/ 1091748 h 1516602"/>
                  <a:gd name="connsiteX105" fmla="*/ 1034979 w 1034979"/>
                  <a:gd name="connsiteY105" fmla="*/ 1086033 h 1516602"/>
                  <a:gd name="connsiteX106" fmla="*/ 1033074 w 1034979"/>
                  <a:gd name="connsiteY106" fmla="*/ 1066983 h 1516602"/>
                  <a:gd name="connsiteX107" fmla="*/ 1027359 w 1034979"/>
                  <a:gd name="connsiteY107" fmla="*/ 1063173 h 1516602"/>
                  <a:gd name="connsiteX108" fmla="*/ 1012119 w 1034979"/>
                  <a:gd name="connsiteY108" fmla="*/ 1061268 h 1516602"/>
                  <a:gd name="connsiteX109" fmla="*/ 1006404 w 1034979"/>
                  <a:gd name="connsiteY109" fmla="*/ 1059363 h 1516602"/>
                  <a:gd name="connsiteX110" fmla="*/ 998784 w 1034979"/>
                  <a:gd name="connsiteY110" fmla="*/ 1057458 h 1516602"/>
                  <a:gd name="connsiteX111" fmla="*/ 987354 w 1034979"/>
                  <a:gd name="connsiteY111" fmla="*/ 1049838 h 1516602"/>
                  <a:gd name="connsiteX112" fmla="*/ 975924 w 1034979"/>
                  <a:gd name="connsiteY112" fmla="*/ 1046028 h 1516602"/>
                  <a:gd name="connsiteX113" fmla="*/ 970209 w 1034979"/>
                  <a:gd name="connsiteY113" fmla="*/ 1044123 h 1516602"/>
                  <a:gd name="connsiteX114" fmla="*/ 962589 w 1034979"/>
                  <a:gd name="connsiteY114" fmla="*/ 1042218 h 1516602"/>
                  <a:gd name="connsiteX115" fmla="*/ 956874 w 1034979"/>
                  <a:gd name="connsiteY115" fmla="*/ 1040313 h 1516602"/>
                  <a:gd name="connsiteX116" fmla="*/ 935919 w 1034979"/>
                  <a:gd name="connsiteY116" fmla="*/ 1034598 h 1516602"/>
                  <a:gd name="connsiteX117" fmla="*/ 825429 w 1034979"/>
                  <a:gd name="connsiteY117" fmla="*/ 1034598 h 1516602"/>
                  <a:gd name="connsiteX118" fmla="*/ 730179 w 1034979"/>
                  <a:gd name="connsiteY118" fmla="*/ 1038408 h 1516602"/>
                  <a:gd name="connsiteX119" fmla="*/ 669219 w 1034979"/>
                  <a:gd name="connsiteY119" fmla="*/ 1046028 h 1516602"/>
                  <a:gd name="connsiteX120" fmla="*/ 646359 w 1034979"/>
                  <a:gd name="connsiteY120" fmla="*/ 1049838 h 1516602"/>
                  <a:gd name="connsiteX121" fmla="*/ 642549 w 1034979"/>
                  <a:gd name="connsiteY121" fmla="*/ 1038408 h 1516602"/>
                  <a:gd name="connsiteX122" fmla="*/ 640644 w 1034979"/>
                  <a:gd name="connsiteY122" fmla="*/ 1032693 h 1516602"/>
                  <a:gd name="connsiteX123" fmla="*/ 642549 w 1034979"/>
                  <a:gd name="connsiteY123" fmla="*/ 1015548 h 1516602"/>
                  <a:gd name="connsiteX124" fmla="*/ 644454 w 1034979"/>
                  <a:gd name="connsiteY124" fmla="*/ 1009833 h 1516602"/>
                  <a:gd name="connsiteX125" fmla="*/ 661599 w 1034979"/>
                  <a:gd name="connsiteY125" fmla="*/ 1000308 h 1516602"/>
                  <a:gd name="connsiteX126" fmla="*/ 673029 w 1034979"/>
                  <a:gd name="connsiteY126" fmla="*/ 992688 h 1516602"/>
                  <a:gd name="connsiteX127" fmla="*/ 674934 w 1034979"/>
                  <a:gd name="connsiteY127" fmla="*/ 986973 h 1516602"/>
                  <a:gd name="connsiteX128" fmla="*/ 680649 w 1034979"/>
                  <a:gd name="connsiteY128" fmla="*/ 985068 h 1516602"/>
                  <a:gd name="connsiteX129" fmla="*/ 686364 w 1034979"/>
                  <a:gd name="connsiteY129" fmla="*/ 981258 h 1516602"/>
                  <a:gd name="connsiteX130" fmla="*/ 695889 w 1034979"/>
                  <a:gd name="connsiteY130" fmla="*/ 971733 h 1516602"/>
                  <a:gd name="connsiteX131" fmla="*/ 705414 w 1034979"/>
                  <a:gd name="connsiteY131" fmla="*/ 960303 h 1516602"/>
                  <a:gd name="connsiteX132" fmla="*/ 716844 w 1034979"/>
                  <a:gd name="connsiteY132" fmla="*/ 952683 h 1516602"/>
                  <a:gd name="connsiteX133" fmla="*/ 732084 w 1034979"/>
                  <a:gd name="connsiteY133" fmla="*/ 939348 h 1516602"/>
                  <a:gd name="connsiteX134" fmla="*/ 741609 w 1034979"/>
                  <a:gd name="connsiteY134" fmla="*/ 927918 h 1516602"/>
                  <a:gd name="connsiteX135" fmla="*/ 753039 w 1034979"/>
                  <a:gd name="connsiteY135" fmla="*/ 918393 h 1516602"/>
                  <a:gd name="connsiteX136" fmla="*/ 758754 w 1034979"/>
                  <a:gd name="connsiteY136" fmla="*/ 906963 h 1516602"/>
                  <a:gd name="connsiteX137" fmla="*/ 760659 w 1034979"/>
                  <a:gd name="connsiteY137" fmla="*/ 901248 h 1516602"/>
                  <a:gd name="connsiteX138" fmla="*/ 766374 w 1034979"/>
                  <a:gd name="connsiteY138" fmla="*/ 889818 h 1516602"/>
                  <a:gd name="connsiteX139" fmla="*/ 764469 w 1034979"/>
                  <a:gd name="connsiteY139" fmla="*/ 874578 h 1516602"/>
                  <a:gd name="connsiteX140" fmla="*/ 758754 w 1034979"/>
                  <a:gd name="connsiteY140" fmla="*/ 872673 h 1516602"/>
                  <a:gd name="connsiteX141" fmla="*/ 737799 w 1034979"/>
                  <a:gd name="connsiteY141" fmla="*/ 874578 h 1516602"/>
                  <a:gd name="connsiteX142" fmla="*/ 732084 w 1034979"/>
                  <a:gd name="connsiteY142" fmla="*/ 878388 h 1516602"/>
                  <a:gd name="connsiteX143" fmla="*/ 699699 w 1034979"/>
                  <a:gd name="connsiteY143" fmla="*/ 899343 h 1516602"/>
                  <a:gd name="connsiteX144" fmla="*/ 595181 w 1034979"/>
                  <a:gd name="connsiteY144" fmla="*/ 957831 h 1516602"/>
                  <a:gd name="connsiteX145" fmla="*/ 507294 w 1034979"/>
                  <a:gd name="connsiteY145" fmla="*/ 847908 h 1516602"/>
                  <a:gd name="connsiteX146" fmla="*/ 503484 w 1034979"/>
                  <a:gd name="connsiteY146" fmla="*/ 358323 h 1516602"/>
                  <a:gd name="connsiteX147" fmla="*/ 499674 w 1034979"/>
                  <a:gd name="connsiteY147" fmla="*/ 66858 h 1516602"/>
                  <a:gd name="connsiteX148" fmla="*/ 490149 w 1034979"/>
                  <a:gd name="connsiteY148" fmla="*/ 40188 h 1516602"/>
                  <a:gd name="connsiteX149" fmla="*/ 488244 w 1034979"/>
                  <a:gd name="connsiteY149" fmla="*/ 34473 h 1516602"/>
                  <a:gd name="connsiteX150" fmla="*/ 484434 w 1034979"/>
                  <a:gd name="connsiteY150" fmla="*/ 28758 h 1516602"/>
                  <a:gd name="connsiteX151" fmla="*/ 478719 w 1034979"/>
                  <a:gd name="connsiteY151" fmla="*/ 17328 h 1516602"/>
                  <a:gd name="connsiteX152" fmla="*/ 473004 w 1034979"/>
                  <a:gd name="connsiteY152" fmla="*/ 13518 h 1516602"/>
                  <a:gd name="connsiteX153" fmla="*/ 469194 w 1034979"/>
                  <a:gd name="connsiteY153" fmla="*/ 7803 h 1516602"/>
                  <a:gd name="connsiteX154" fmla="*/ 429189 w 1034979"/>
                  <a:gd name="connsiteY154" fmla="*/ 11613 h 1516602"/>
                  <a:gd name="connsiteX155" fmla="*/ 425379 w 1034979"/>
                  <a:gd name="connsiteY155" fmla="*/ 78288 h 1516602"/>
                  <a:gd name="connsiteX156" fmla="*/ 425379 w 1034979"/>
                  <a:gd name="connsiteY156" fmla="*/ 84003 h 1516602"/>
                  <a:gd name="connsiteX157" fmla="*/ 429189 w 1034979"/>
                  <a:gd name="connsiteY157" fmla="*/ 238308 h 1516602"/>
                  <a:gd name="connsiteX158" fmla="*/ 440619 w 1034979"/>
                  <a:gd name="connsiteY158" fmla="*/ 421188 h 1516602"/>
                  <a:gd name="connsiteX159" fmla="*/ 435265 w 1034979"/>
                  <a:gd name="connsiteY159" fmla="*/ 718368 h 1516602"/>
                  <a:gd name="connsiteX160" fmla="*/ 435059 w 1034979"/>
                  <a:gd name="connsiteY160" fmla="*/ 799046 h 1516602"/>
                  <a:gd name="connsiteX161" fmla="*/ 430322 w 1034979"/>
                  <a:gd name="connsiteY161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191064 w 1034979"/>
                  <a:gd name="connsiteY14" fmla="*/ 985068 h 1516602"/>
                  <a:gd name="connsiteX15" fmla="*/ 208209 w 1034979"/>
                  <a:gd name="connsiteY15" fmla="*/ 990783 h 1516602"/>
                  <a:gd name="connsiteX16" fmla="*/ 267264 w 1034979"/>
                  <a:gd name="connsiteY16" fmla="*/ 1021263 h 1516602"/>
                  <a:gd name="connsiteX17" fmla="*/ 272979 w 1034979"/>
                  <a:gd name="connsiteY17" fmla="*/ 1040313 h 1516602"/>
                  <a:gd name="connsiteX18" fmla="*/ 274884 w 1034979"/>
                  <a:gd name="connsiteY18" fmla="*/ 1046028 h 1516602"/>
                  <a:gd name="connsiteX19" fmla="*/ 276789 w 1034979"/>
                  <a:gd name="connsiteY19" fmla="*/ 1051743 h 1516602"/>
                  <a:gd name="connsiteX20" fmla="*/ 278694 w 1034979"/>
                  <a:gd name="connsiteY20" fmla="*/ 1076508 h 1516602"/>
                  <a:gd name="connsiteX21" fmla="*/ 280599 w 1034979"/>
                  <a:gd name="connsiteY21" fmla="*/ 1082223 h 1516602"/>
                  <a:gd name="connsiteX22" fmla="*/ 278694 w 1034979"/>
                  <a:gd name="connsiteY22" fmla="*/ 1101273 h 1516602"/>
                  <a:gd name="connsiteX23" fmla="*/ 276789 w 1034979"/>
                  <a:gd name="connsiteY23" fmla="*/ 1110798 h 1516602"/>
                  <a:gd name="connsiteX24" fmla="*/ 263454 w 1034979"/>
                  <a:gd name="connsiteY24" fmla="*/ 1124133 h 1516602"/>
                  <a:gd name="connsiteX25" fmla="*/ 252024 w 1034979"/>
                  <a:gd name="connsiteY25" fmla="*/ 1131753 h 1516602"/>
                  <a:gd name="connsiteX26" fmla="*/ 240594 w 1034979"/>
                  <a:gd name="connsiteY26" fmla="*/ 1135563 h 1516602"/>
                  <a:gd name="connsiteX27" fmla="*/ 27234 w 1034979"/>
                  <a:gd name="connsiteY27" fmla="*/ 1154613 h 1516602"/>
                  <a:gd name="connsiteX28" fmla="*/ 15804 w 1034979"/>
                  <a:gd name="connsiteY28" fmla="*/ 1160328 h 1516602"/>
                  <a:gd name="connsiteX29" fmla="*/ 6279 w 1034979"/>
                  <a:gd name="connsiteY29" fmla="*/ 1169853 h 1516602"/>
                  <a:gd name="connsiteX30" fmla="*/ 4374 w 1034979"/>
                  <a:gd name="connsiteY30" fmla="*/ 1175568 h 1516602"/>
                  <a:gd name="connsiteX31" fmla="*/ 564 w 1034979"/>
                  <a:gd name="connsiteY31" fmla="*/ 1181283 h 1516602"/>
                  <a:gd name="connsiteX32" fmla="*/ 6279 w 1034979"/>
                  <a:gd name="connsiteY32" fmla="*/ 1213668 h 1516602"/>
                  <a:gd name="connsiteX33" fmla="*/ 11994 w 1034979"/>
                  <a:gd name="connsiteY33" fmla="*/ 1217478 h 1516602"/>
                  <a:gd name="connsiteX34" fmla="*/ 17709 w 1034979"/>
                  <a:gd name="connsiteY34" fmla="*/ 1219383 h 1516602"/>
                  <a:gd name="connsiteX35" fmla="*/ 145344 w 1034979"/>
                  <a:gd name="connsiteY35" fmla="*/ 1217478 h 1516602"/>
                  <a:gd name="connsiteX36" fmla="*/ 239202 w 1034979"/>
                  <a:gd name="connsiteY36" fmla="*/ 1214801 h 1516602"/>
                  <a:gd name="connsiteX37" fmla="*/ 318699 w 1034979"/>
                  <a:gd name="connsiteY37" fmla="*/ 1217478 h 1516602"/>
                  <a:gd name="connsiteX38" fmla="*/ 330129 w 1034979"/>
                  <a:gd name="connsiteY38" fmla="*/ 1223193 h 1516602"/>
                  <a:gd name="connsiteX39" fmla="*/ 333939 w 1034979"/>
                  <a:gd name="connsiteY39" fmla="*/ 1228908 h 1516602"/>
                  <a:gd name="connsiteX40" fmla="*/ 339654 w 1034979"/>
                  <a:gd name="connsiteY40" fmla="*/ 1230813 h 1516602"/>
                  <a:gd name="connsiteX41" fmla="*/ 351084 w 1034979"/>
                  <a:gd name="connsiteY41" fmla="*/ 1238433 h 1516602"/>
                  <a:gd name="connsiteX42" fmla="*/ 356799 w 1034979"/>
                  <a:gd name="connsiteY42" fmla="*/ 1242243 h 1516602"/>
                  <a:gd name="connsiteX43" fmla="*/ 360609 w 1034979"/>
                  <a:gd name="connsiteY43" fmla="*/ 1247958 h 1516602"/>
                  <a:gd name="connsiteX44" fmla="*/ 366324 w 1034979"/>
                  <a:gd name="connsiteY44" fmla="*/ 1259388 h 1516602"/>
                  <a:gd name="connsiteX45" fmla="*/ 362514 w 1034979"/>
                  <a:gd name="connsiteY45" fmla="*/ 1286058 h 1516602"/>
                  <a:gd name="connsiteX46" fmla="*/ 358704 w 1034979"/>
                  <a:gd name="connsiteY46" fmla="*/ 1291773 h 1516602"/>
                  <a:gd name="connsiteX47" fmla="*/ 356799 w 1034979"/>
                  <a:gd name="connsiteY47" fmla="*/ 1297488 h 1516602"/>
                  <a:gd name="connsiteX48" fmla="*/ 352989 w 1034979"/>
                  <a:gd name="connsiteY48" fmla="*/ 1303203 h 1516602"/>
                  <a:gd name="connsiteX49" fmla="*/ 351084 w 1034979"/>
                  <a:gd name="connsiteY49" fmla="*/ 1308918 h 1516602"/>
                  <a:gd name="connsiteX50" fmla="*/ 347274 w 1034979"/>
                  <a:gd name="connsiteY50" fmla="*/ 1314633 h 1516602"/>
                  <a:gd name="connsiteX51" fmla="*/ 330129 w 1034979"/>
                  <a:gd name="connsiteY51" fmla="*/ 1381308 h 1516602"/>
                  <a:gd name="connsiteX52" fmla="*/ 328224 w 1034979"/>
                  <a:gd name="connsiteY52" fmla="*/ 1432743 h 1516602"/>
                  <a:gd name="connsiteX53" fmla="*/ 330129 w 1034979"/>
                  <a:gd name="connsiteY53" fmla="*/ 1457508 h 1516602"/>
                  <a:gd name="connsiteX54" fmla="*/ 332034 w 1034979"/>
                  <a:gd name="connsiteY54" fmla="*/ 1463223 h 1516602"/>
                  <a:gd name="connsiteX55" fmla="*/ 335844 w 1034979"/>
                  <a:gd name="connsiteY55" fmla="*/ 1467033 h 1516602"/>
                  <a:gd name="connsiteX56" fmla="*/ 364419 w 1034979"/>
                  <a:gd name="connsiteY56" fmla="*/ 1512753 h 1516602"/>
                  <a:gd name="connsiteX57" fmla="*/ 387279 w 1034979"/>
                  <a:gd name="connsiteY57" fmla="*/ 1514658 h 1516602"/>
                  <a:gd name="connsiteX58" fmla="*/ 392994 w 1034979"/>
                  <a:gd name="connsiteY58" fmla="*/ 1508943 h 1516602"/>
                  <a:gd name="connsiteX59" fmla="*/ 394899 w 1034979"/>
                  <a:gd name="connsiteY59" fmla="*/ 1497513 h 1516602"/>
                  <a:gd name="connsiteX60" fmla="*/ 396804 w 1034979"/>
                  <a:gd name="connsiteY60" fmla="*/ 1491798 h 1516602"/>
                  <a:gd name="connsiteX61" fmla="*/ 398709 w 1034979"/>
                  <a:gd name="connsiteY61" fmla="*/ 1474653 h 1516602"/>
                  <a:gd name="connsiteX62" fmla="*/ 400614 w 1034979"/>
                  <a:gd name="connsiteY62" fmla="*/ 1461318 h 1516602"/>
                  <a:gd name="connsiteX63" fmla="*/ 404424 w 1034979"/>
                  <a:gd name="connsiteY63" fmla="*/ 1404168 h 1516602"/>
                  <a:gd name="connsiteX64" fmla="*/ 410139 w 1034979"/>
                  <a:gd name="connsiteY64" fmla="*/ 1392738 h 1516602"/>
                  <a:gd name="connsiteX65" fmla="*/ 413949 w 1034979"/>
                  <a:gd name="connsiteY65" fmla="*/ 1379403 h 1516602"/>
                  <a:gd name="connsiteX66" fmla="*/ 415854 w 1034979"/>
                  <a:gd name="connsiteY66" fmla="*/ 1373688 h 1516602"/>
                  <a:gd name="connsiteX67" fmla="*/ 417759 w 1034979"/>
                  <a:gd name="connsiteY67" fmla="*/ 1360353 h 1516602"/>
                  <a:gd name="connsiteX68" fmla="*/ 421569 w 1034979"/>
                  <a:gd name="connsiteY68" fmla="*/ 1348923 h 1516602"/>
                  <a:gd name="connsiteX69" fmla="*/ 427284 w 1034979"/>
                  <a:gd name="connsiteY69" fmla="*/ 1335588 h 1516602"/>
                  <a:gd name="connsiteX70" fmla="*/ 467289 w 1034979"/>
                  <a:gd name="connsiteY70" fmla="*/ 1265103 h 1516602"/>
                  <a:gd name="connsiteX71" fmla="*/ 528455 w 1034979"/>
                  <a:gd name="connsiteY71" fmla="*/ 1230091 h 1516602"/>
                  <a:gd name="connsiteX72" fmla="*/ 601154 w 1034979"/>
                  <a:gd name="connsiteY72" fmla="*/ 1221700 h 1516602"/>
                  <a:gd name="connsiteX73" fmla="*/ 720654 w 1034979"/>
                  <a:gd name="connsiteY73" fmla="*/ 1316538 h 1516602"/>
                  <a:gd name="connsiteX74" fmla="*/ 733989 w 1034979"/>
                  <a:gd name="connsiteY74" fmla="*/ 1326063 h 1516602"/>
                  <a:gd name="connsiteX75" fmla="*/ 743514 w 1034979"/>
                  <a:gd name="connsiteY75" fmla="*/ 1327968 h 1516602"/>
                  <a:gd name="connsiteX76" fmla="*/ 749229 w 1034979"/>
                  <a:gd name="connsiteY76" fmla="*/ 1329873 h 1516602"/>
                  <a:gd name="connsiteX77" fmla="*/ 762564 w 1034979"/>
                  <a:gd name="connsiteY77" fmla="*/ 1335588 h 1516602"/>
                  <a:gd name="connsiteX78" fmla="*/ 777804 w 1034979"/>
                  <a:gd name="connsiteY78" fmla="*/ 1333683 h 1516602"/>
                  <a:gd name="connsiteX79" fmla="*/ 789234 w 1034979"/>
                  <a:gd name="connsiteY79" fmla="*/ 1327968 h 1516602"/>
                  <a:gd name="connsiteX80" fmla="*/ 794949 w 1034979"/>
                  <a:gd name="connsiteY80" fmla="*/ 1326063 h 1516602"/>
                  <a:gd name="connsiteX81" fmla="*/ 802569 w 1034979"/>
                  <a:gd name="connsiteY81" fmla="*/ 1308918 h 1516602"/>
                  <a:gd name="connsiteX82" fmla="*/ 800664 w 1034979"/>
                  <a:gd name="connsiteY82" fmla="*/ 1284153 h 1516602"/>
                  <a:gd name="connsiteX83" fmla="*/ 798759 w 1034979"/>
                  <a:gd name="connsiteY83" fmla="*/ 1278438 h 1516602"/>
                  <a:gd name="connsiteX84" fmla="*/ 796854 w 1034979"/>
                  <a:gd name="connsiteY84" fmla="*/ 1270818 h 1516602"/>
                  <a:gd name="connsiteX85" fmla="*/ 783519 w 1034979"/>
                  <a:gd name="connsiteY85" fmla="*/ 1253673 h 1516602"/>
                  <a:gd name="connsiteX86" fmla="*/ 773994 w 1034979"/>
                  <a:gd name="connsiteY86" fmla="*/ 1247958 h 1516602"/>
                  <a:gd name="connsiteX87" fmla="*/ 648264 w 1034979"/>
                  <a:gd name="connsiteY87" fmla="*/ 1156518 h 1516602"/>
                  <a:gd name="connsiteX88" fmla="*/ 644454 w 1034979"/>
                  <a:gd name="connsiteY88" fmla="*/ 1139373 h 1516602"/>
                  <a:gd name="connsiteX89" fmla="*/ 646359 w 1034979"/>
                  <a:gd name="connsiteY89" fmla="*/ 1131753 h 1516602"/>
                  <a:gd name="connsiteX90" fmla="*/ 650169 w 1034979"/>
                  <a:gd name="connsiteY90" fmla="*/ 1114608 h 1516602"/>
                  <a:gd name="connsiteX91" fmla="*/ 653979 w 1034979"/>
                  <a:gd name="connsiteY91" fmla="*/ 1108893 h 1516602"/>
                  <a:gd name="connsiteX92" fmla="*/ 655884 w 1034979"/>
                  <a:gd name="connsiteY92" fmla="*/ 1103178 h 1516602"/>
                  <a:gd name="connsiteX93" fmla="*/ 661599 w 1034979"/>
                  <a:gd name="connsiteY93" fmla="*/ 1101273 h 1516602"/>
                  <a:gd name="connsiteX94" fmla="*/ 671124 w 1034979"/>
                  <a:gd name="connsiteY94" fmla="*/ 1089843 h 1516602"/>
                  <a:gd name="connsiteX95" fmla="*/ 724464 w 1034979"/>
                  <a:gd name="connsiteY95" fmla="*/ 1082223 h 1516602"/>
                  <a:gd name="connsiteX96" fmla="*/ 842574 w 1034979"/>
                  <a:gd name="connsiteY96" fmla="*/ 1084128 h 1516602"/>
                  <a:gd name="connsiteX97" fmla="*/ 871149 w 1034979"/>
                  <a:gd name="connsiteY97" fmla="*/ 1086033 h 1516602"/>
                  <a:gd name="connsiteX98" fmla="*/ 899724 w 1034979"/>
                  <a:gd name="connsiteY98" fmla="*/ 1091748 h 1516602"/>
                  <a:gd name="connsiteX99" fmla="*/ 922584 w 1034979"/>
                  <a:gd name="connsiteY99" fmla="*/ 1095558 h 1516602"/>
                  <a:gd name="connsiteX100" fmla="*/ 951159 w 1034979"/>
                  <a:gd name="connsiteY100" fmla="*/ 1101273 h 1516602"/>
                  <a:gd name="connsiteX101" fmla="*/ 956874 w 1034979"/>
                  <a:gd name="connsiteY101" fmla="*/ 1101273 h 1516602"/>
                  <a:gd name="connsiteX102" fmla="*/ 1002594 w 1034979"/>
                  <a:gd name="connsiteY102" fmla="*/ 1099368 h 1516602"/>
                  <a:gd name="connsiteX103" fmla="*/ 1031169 w 1034979"/>
                  <a:gd name="connsiteY103" fmla="*/ 1091748 h 1516602"/>
                  <a:gd name="connsiteX104" fmla="*/ 1034979 w 1034979"/>
                  <a:gd name="connsiteY104" fmla="*/ 1086033 h 1516602"/>
                  <a:gd name="connsiteX105" fmla="*/ 1033074 w 1034979"/>
                  <a:gd name="connsiteY105" fmla="*/ 1066983 h 1516602"/>
                  <a:gd name="connsiteX106" fmla="*/ 1027359 w 1034979"/>
                  <a:gd name="connsiteY106" fmla="*/ 1063173 h 1516602"/>
                  <a:gd name="connsiteX107" fmla="*/ 1012119 w 1034979"/>
                  <a:gd name="connsiteY107" fmla="*/ 1061268 h 1516602"/>
                  <a:gd name="connsiteX108" fmla="*/ 1006404 w 1034979"/>
                  <a:gd name="connsiteY108" fmla="*/ 1059363 h 1516602"/>
                  <a:gd name="connsiteX109" fmla="*/ 998784 w 1034979"/>
                  <a:gd name="connsiteY109" fmla="*/ 1057458 h 1516602"/>
                  <a:gd name="connsiteX110" fmla="*/ 987354 w 1034979"/>
                  <a:gd name="connsiteY110" fmla="*/ 1049838 h 1516602"/>
                  <a:gd name="connsiteX111" fmla="*/ 975924 w 1034979"/>
                  <a:gd name="connsiteY111" fmla="*/ 1046028 h 1516602"/>
                  <a:gd name="connsiteX112" fmla="*/ 970209 w 1034979"/>
                  <a:gd name="connsiteY112" fmla="*/ 1044123 h 1516602"/>
                  <a:gd name="connsiteX113" fmla="*/ 962589 w 1034979"/>
                  <a:gd name="connsiteY113" fmla="*/ 1042218 h 1516602"/>
                  <a:gd name="connsiteX114" fmla="*/ 956874 w 1034979"/>
                  <a:gd name="connsiteY114" fmla="*/ 1040313 h 1516602"/>
                  <a:gd name="connsiteX115" fmla="*/ 935919 w 1034979"/>
                  <a:gd name="connsiteY115" fmla="*/ 1034598 h 1516602"/>
                  <a:gd name="connsiteX116" fmla="*/ 825429 w 1034979"/>
                  <a:gd name="connsiteY116" fmla="*/ 1034598 h 1516602"/>
                  <a:gd name="connsiteX117" fmla="*/ 730179 w 1034979"/>
                  <a:gd name="connsiteY117" fmla="*/ 1038408 h 1516602"/>
                  <a:gd name="connsiteX118" fmla="*/ 669219 w 1034979"/>
                  <a:gd name="connsiteY118" fmla="*/ 1046028 h 1516602"/>
                  <a:gd name="connsiteX119" fmla="*/ 646359 w 1034979"/>
                  <a:gd name="connsiteY119" fmla="*/ 1049838 h 1516602"/>
                  <a:gd name="connsiteX120" fmla="*/ 642549 w 1034979"/>
                  <a:gd name="connsiteY120" fmla="*/ 1038408 h 1516602"/>
                  <a:gd name="connsiteX121" fmla="*/ 640644 w 1034979"/>
                  <a:gd name="connsiteY121" fmla="*/ 1032693 h 1516602"/>
                  <a:gd name="connsiteX122" fmla="*/ 642549 w 1034979"/>
                  <a:gd name="connsiteY122" fmla="*/ 1015548 h 1516602"/>
                  <a:gd name="connsiteX123" fmla="*/ 644454 w 1034979"/>
                  <a:gd name="connsiteY123" fmla="*/ 1009833 h 1516602"/>
                  <a:gd name="connsiteX124" fmla="*/ 661599 w 1034979"/>
                  <a:gd name="connsiteY124" fmla="*/ 1000308 h 1516602"/>
                  <a:gd name="connsiteX125" fmla="*/ 673029 w 1034979"/>
                  <a:gd name="connsiteY125" fmla="*/ 992688 h 1516602"/>
                  <a:gd name="connsiteX126" fmla="*/ 674934 w 1034979"/>
                  <a:gd name="connsiteY126" fmla="*/ 986973 h 1516602"/>
                  <a:gd name="connsiteX127" fmla="*/ 680649 w 1034979"/>
                  <a:gd name="connsiteY127" fmla="*/ 985068 h 1516602"/>
                  <a:gd name="connsiteX128" fmla="*/ 686364 w 1034979"/>
                  <a:gd name="connsiteY128" fmla="*/ 981258 h 1516602"/>
                  <a:gd name="connsiteX129" fmla="*/ 695889 w 1034979"/>
                  <a:gd name="connsiteY129" fmla="*/ 971733 h 1516602"/>
                  <a:gd name="connsiteX130" fmla="*/ 705414 w 1034979"/>
                  <a:gd name="connsiteY130" fmla="*/ 960303 h 1516602"/>
                  <a:gd name="connsiteX131" fmla="*/ 716844 w 1034979"/>
                  <a:gd name="connsiteY131" fmla="*/ 952683 h 1516602"/>
                  <a:gd name="connsiteX132" fmla="*/ 732084 w 1034979"/>
                  <a:gd name="connsiteY132" fmla="*/ 939348 h 1516602"/>
                  <a:gd name="connsiteX133" fmla="*/ 741609 w 1034979"/>
                  <a:gd name="connsiteY133" fmla="*/ 927918 h 1516602"/>
                  <a:gd name="connsiteX134" fmla="*/ 753039 w 1034979"/>
                  <a:gd name="connsiteY134" fmla="*/ 918393 h 1516602"/>
                  <a:gd name="connsiteX135" fmla="*/ 758754 w 1034979"/>
                  <a:gd name="connsiteY135" fmla="*/ 906963 h 1516602"/>
                  <a:gd name="connsiteX136" fmla="*/ 760659 w 1034979"/>
                  <a:gd name="connsiteY136" fmla="*/ 901248 h 1516602"/>
                  <a:gd name="connsiteX137" fmla="*/ 766374 w 1034979"/>
                  <a:gd name="connsiteY137" fmla="*/ 889818 h 1516602"/>
                  <a:gd name="connsiteX138" fmla="*/ 764469 w 1034979"/>
                  <a:gd name="connsiteY138" fmla="*/ 874578 h 1516602"/>
                  <a:gd name="connsiteX139" fmla="*/ 758754 w 1034979"/>
                  <a:gd name="connsiteY139" fmla="*/ 872673 h 1516602"/>
                  <a:gd name="connsiteX140" fmla="*/ 737799 w 1034979"/>
                  <a:gd name="connsiteY140" fmla="*/ 874578 h 1516602"/>
                  <a:gd name="connsiteX141" fmla="*/ 732084 w 1034979"/>
                  <a:gd name="connsiteY141" fmla="*/ 878388 h 1516602"/>
                  <a:gd name="connsiteX142" fmla="*/ 699699 w 1034979"/>
                  <a:gd name="connsiteY142" fmla="*/ 899343 h 1516602"/>
                  <a:gd name="connsiteX143" fmla="*/ 595181 w 1034979"/>
                  <a:gd name="connsiteY143" fmla="*/ 957831 h 1516602"/>
                  <a:gd name="connsiteX144" fmla="*/ 507294 w 1034979"/>
                  <a:gd name="connsiteY144" fmla="*/ 847908 h 1516602"/>
                  <a:gd name="connsiteX145" fmla="*/ 503484 w 1034979"/>
                  <a:gd name="connsiteY145" fmla="*/ 358323 h 1516602"/>
                  <a:gd name="connsiteX146" fmla="*/ 499674 w 1034979"/>
                  <a:gd name="connsiteY146" fmla="*/ 66858 h 1516602"/>
                  <a:gd name="connsiteX147" fmla="*/ 490149 w 1034979"/>
                  <a:gd name="connsiteY147" fmla="*/ 40188 h 1516602"/>
                  <a:gd name="connsiteX148" fmla="*/ 488244 w 1034979"/>
                  <a:gd name="connsiteY148" fmla="*/ 34473 h 1516602"/>
                  <a:gd name="connsiteX149" fmla="*/ 484434 w 1034979"/>
                  <a:gd name="connsiteY149" fmla="*/ 28758 h 1516602"/>
                  <a:gd name="connsiteX150" fmla="*/ 478719 w 1034979"/>
                  <a:gd name="connsiteY150" fmla="*/ 17328 h 1516602"/>
                  <a:gd name="connsiteX151" fmla="*/ 473004 w 1034979"/>
                  <a:gd name="connsiteY151" fmla="*/ 13518 h 1516602"/>
                  <a:gd name="connsiteX152" fmla="*/ 469194 w 1034979"/>
                  <a:gd name="connsiteY152" fmla="*/ 7803 h 1516602"/>
                  <a:gd name="connsiteX153" fmla="*/ 429189 w 1034979"/>
                  <a:gd name="connsiteY153" fmla="*/ 11613 h 1516602"/>
                  <a:gd name="connsiteX154" fmla="*/ 425379 w 1034979"/>
                  <a:gd name="connsiteY154" fmla="*/ 78288 h 1516602"/>
                  <a:gd name="connsiteX155" fmla="*/ 425379 w 1034979"/>
                  <a:gd name="connsiteY155" fmla="*/ 84003 h 1516602"/>
                  <a:gd name="connsiteX156" fmla="*/ 429189 w 1034979"/>
                  <a:gd name="connsiteY156" fmla="*/ 238308 h 1516602"/>
                  <a:gd name="connsiteX157" fmla="*/ 440619 w 1034979"/>
                  <a:gd name="connsiteY157" fmla="*/ 421188 h 1516602"/>
                  <a:gd name="connsiteX158" fmla="*/ 435265 w 1034979"/>
                  <a:gd name="connsiteY158" fmla="*/ 718368 h 1516602"/>
                  <a:gd name="connsiteX159" fmla="*/ 435059 w 1034979"/>
                  <a:gd name="connsiteY159" fmla="*/ 799046 h 1516602"/>
                  <a:gd name="connsiteX160" fmla="*/ 430322 w 1034979"/>
                  <a:gd name="connsiteY160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191064 w 1034979"/>
                  <a:gd name="connsiteY14" fmla="*/ 985068 h 1516602"/>
                  <a:gd name="connsiteX15" fmla="*/ 267264 w 1034979"/>
                  <a:gd name="connsiteY15" fmla="*/ 1021263 h 1516602"/>
                  <a:gd name="connsiteX16" fmla="*/ 272979 w 1034979"/>
                  <a:gd name="connsiteY16" fmla="*/ 1040313 h 1516602"/>
                  <a:gd name="connsiteX17" fmla="*/ 274884 w 1034979"/>
                  <a:gd name="connsiteY17" fmla="*/ 1046028 h 1516602"/>
                  <a:gd name="connsiteX18" fmla="*/ 276789 w 1034979"/>
                  <a:gd name="connsiteY18" fmla="*/ 1051743 h 1516602"/>
                  <a:gd name="connsiteX19" fmla="*/ 278694 w 1034979"/>
                  <a:gd name="connsiteY19" fmla="*/ 1076508 h 1516602"/>
                  <a:gd name="connsiteX20" fmla="*/ 280599 w 1034979"/>
                  <a:gd name="connsiteY20" fmla="*/ 1082223 h 1516602"/>
                  <a:gd name="connsiteX21" fmla="*/ 278694 w 1034979"/>
                  <a:gd name="connsiteY21" fmla="*/ 1101273 h 1516602"/>
                  <a:gd name="connsiteX22" fmla="*/ 276789 w 1034979"/>
                  <a:gd name="connsiteY22" fmla="*/ 1110798 h 1516602"/>
                  <a:gd name="connsiteX23" fmla="*/ 263454 w 1034979"/>
                  <a:gd name="connsiteY23" fmla="*/ 1124133 h 1516602"/>
                  <a:gd name="connsiteX24" fmla="*/ 252024 w 1034979"/>
                  <a:gd name="connsiteY24" fmla="*/ 1131753 h 1516602"/>
                  <a:gd name="connsiteX25" fmla="*/ 240594 w 1034979"/>
                  <a:gd name="connsiteY25" fmla="*/ 1135563 h 1516602"/>
                  <a:gd name="connsiteX26" fmla="*/ 27234 w 1034979"/>
                  <a:gd name="connsiteY26" fmla="*/ 1154613 h 1516602"/>
                  <a:gd name="connsiteX27" fmla="*/ 15804 w 1034979"/>
                  <a:gd name="connsiteY27" fmla="*/ 1160328 h 1516602"/>
                  <a:gd name="connsiteX28" fmla="*/ 6279 w 1034979"/>
                  <a:gd name="connsiteY28" fmla="*/ 1169853 h 1516602"/>
                  <a:gd name="connsiteX29" fmla="*/ 4374 w 1034979"/>
                  <a:gd name="connsiteY29" fmla="*/ 1175568 h 1516602"/>
                  <a:gd name="connsiteX30" fmla="*/ 564 w 1034979"/>
                  <a:gd name="connsiteY30" fmla="*/ 1181283 h 1516602"/>
                  <a:gd name="connsiteX31" fmla="*/ 6279 w 1034979"/>
                  <a:gd name="connsiteY31" fmla="*/ 1213668 h 1516602"/>
                  <a:gd name="connsiteX32" fmla="*/ 11994 w 1034979"/>
                  <a:gd name="connsiteY32" fmla="*/ 1217478 h 1516602"/>
                  <a:gd name="connsiteX33" fmla="*/ 17709 w 1034979"/>
                  <a:gd name="connsiteY33" fmla="*/ 1219383 h 1516602"/>
                  <a:gd name="connsiteX34" fmla="*/ 145344 w 1034979"/>
                  <a:gd name="connsiteY34" fmla="*/ 1217478 h 1516602"/>
                  <a:gd name="connsiteX35" fmla="*/ 239202 w 1034979"/>
                  <a:gd name="connsiteY35" fmla="*/ 1214801 h 1516602"/>
                  <a:gd name="connsiteX36" fmla="*/ 318699 w 1034979"/>
                  <a:gd name="connsiteY36" fmla="*/ 1217478 h 1516602"/>
                  <a:gd name="connsiteX37" fmla="*/ 330129 w 1034979"/>
                  <a:gd name="connsiteY37" fmla="*/ 1223193 h 1516602"/>
                  <a:gd name="connsiteX38" fmla="*/ 333939 w 1034979"/>
                  <a:gd name="connsiteY38" fmla="*/ 1228908 h 1516602"/>
                  <a:gd name="connsiteX39" fmla="*/ 339654 w 1034979"/>
                  <a:gd name="connsiteY39" fmla="*/ 1230813 h 1516602"/>
                  <a:gd name="connsiteX40" fmla="*/ 351084 w 1034979"/>
                  <a:gd name="connsiteY40" fmla="*/ 1238433 h 1516602"/>
                  <a:gd name="connsiteX41" fmla="*/ 356799 w 1034979"/>
                  <a:gd name="connsiteY41" fmla="*/ 1242243 h 1516602"/>
                  <a:gd name="connsiteX42" fmla="*/ 360609 w 1034979"/>
                  <a:gd name="connsiteY42" fmla="*/ 1247958 h 1516602"/>
                  <a:gd name="connsiteX43" fmla="*/ 366324 w 1034979"/>
                  <a:gd name="connsiteY43" fmla="*/ 1259388 h 1516602"/>
                  <a:gd name="connsiteX44" fmla="*/ 362514 w 1034979"/>
                  <a:gd name="connsiteY44" fmla="*/ 1286058 h 1516602"/>
                  <a:gd name="connsiteX45" fmla="*/ 358704 w 1034979"/>
                  <a:gd name="connsiteY45" fmla="*/ 1291773 h 1516602"/>
                  <a:gd name="connsiteX46" fmla="*/ 356799 w 1034979"/>
                  <a:gd name="connsiteY46" fmla="*/ 1297488 h 1516602"/>
                  <a:gd name="connsiteX47" fmla="*/ 352989 w 1034979"/>
                  <a:gd name="connsiteY47" fmla="*/ 1303203 h 1516602"/>
                  <a:gd name="connsiteX48" fmla="*/ 351084 w 1034979"/>
                  <a:gd name="connsiteY48" fmla="*/ 1308918 h 1516602"/>
                  <a:gd name="connsiteX49" fmla="*/ 347274 w 1034979"/>
                  <a:gd name="connsiteY49" fmla="*/ 1314633 h 1516602"/>
                  <a:gd name="connsiteX50" fmla="*/ 330129 w 1034979"/>
                  <a:gd name="connsiteY50" fmla="*/ 1381308 h 1516602"/>
                  <a:gd name="connsiteX51" fmla="*/ 328224 w 1034979"/>
                  <a:gd name="connsiteY51" fmla="*/ 1432743 h 1516602"/>
                  <a:gd name="connsiteX52" fmla="*/ 330129 w 1034979"/>
                  <a:gd name="connsiteY52" fmla="*/ 1457508 h 1516602"/>
                  <a:gd name="connsiteX53" fmla="*/ 332034 w 1034979"/>
                  <a:gd name="connsiteY53" fmla="*/ 1463223 h 1516602"/>
                  <a:gd name="connsiteX54" fmla="*/ 335844 w 1034979"/>
                  <a:gd name="connsiteY54" fmla="*/ 1467033 h 1516602"/>
                  <a:gd name="connsiteX55" fmla="*/ 364419 w 1034979"/>
                  <a:gd name="connsiteY55" fmla="*/ 1512753 h 1516602"/>
                  <a:gd name="connsiteX56" fmla="*/ 387279 w 1034979"/>
                  <a:gd name="connsiteY56" fmla="*/ 1514658 h 1516602"/>
                  <a:gd name="connsiteX57" fmla="*/ 392994 w 1034979"/>
                  <a:gd name="connsiteY57" fmla="*/ 1508943 h 1516602"/>
                  <a:gd name="connsiteX58" fmla="*/ 394899 w 1034979"/>
                  <a:gd name="connsiteY58" fmla="*/ 1497513 h 1516602"/>
                  <a:gd name="connsiteX59" fmla="*/ 396804 w 1034979"/>
                  <a:gd name="connsiteY59" fmla="*/ 1491798 h 1516602"/>
                  <a:gd name="connsiteX60" fmla="*/ 398709 w 1034979"/>
                  <a:gd name="connsiteY60" fmla="*/ 1474653 h 1516602"/>
                  <a:gd name="connsiteX61" fmla="*/ 400614 w 1034979"/>
                  <a:gd name="connsiteY61" fmla="*/ 1461318 h 1516602"/>
                  <a:gd name="connsiteX62" fmla="*/ 404424 w 1034979"/>
                  <a:gd name="connsiteY62" fmla="*/ 1404168 h 1516602"/>
                  <a:gd name="connsiteX63" fmla="*/ 410139 w 1034979"/>
                  <a:gd name="connsiteY63" fmla="*/ 1392738 h 1516602"/>
                  <a:gd name="connsiteX64" fmla="*/ 413949 w 1034979"/>
                  <a:gd name="connsiteY64" fmla="*/ 1379403 h 1516602"/>
                  <a:gd name="connsiteX65" fmla="*/ 415854 w 1034979"/>
                  <a:gd name="connsiteY65" fmla="*/ 1373688 h 1516602"/>
                  <a:gd name="connsiteX66" fmla="*/ 417759 w 1034979"/>
                  <a:gd name="connsiteY66" fmla="*/ 1360353 h 1516602"/>
                  <a:gd name="connsiteX67" fmla="*/ 421569 w 1034979"/>
                  <a:gd name="connsiteY67" fmla="*/ 1348923 h 1516602"/>
                  <a:gd name="connsiteX68" fmla="*/ 427284 w 1034979"/>
                  <a:gd name="connsiteY68" fmla="*/ 1335588 h 1516602"/>
                  <a:gd name="connsiteX69" fmla="*/ 467289 w 1034979"/>
                  <a:gd name="connsiteY69" fmla="*/ 1265103 h 1516602"/>
                  <a:gd name="connsiteX70" fmla="*/ 528455 w 1034979"/>
                  <a:gd name="connsiteY70" fmla="*/ 1230091 h 1516602"/>
                  <a:gd name="connsiteX71" fmla="*/ 601154 w 1034979"/>
                  <a:gd name="connsiteY71" fmla="*/ 1221700 h 1516602"/>
                  <a:gd name="connsiteX72" fmla="*/ 720654 w 1034979"/>
                  <a:gd name="connsiteY72" fmla="*/ 1316538 h 1516602"/>
                  <a:gd name="connsiteX73" fmla="*/ 733989 w 1034979"/>
                  <a:gd name="connsiteY73" fmla="*/ 1326063 h 1516602"/>
                  <a:gd name="connsiteX74" fmla="*/ 743514 w 1034979"/>
                  <a:gd name="connsiteY74" fmla="*/ 1327968 h 1516602"/>
                  <a:gd name="connsiteX75" fmla="*/ 749229 w 1034979"/>
                  <a:gd name="connsiteY75" fmla="*/ 1329873 h 1516602"/>
                  <a:gd name="connsiteX76" fmla="*/ 762564 w 1034979"/>
                  <a:gd name="connsiteY76" fmla="*/ 1335588 h 1516602"/>
                  <a:gd name="connsiteX77" fmla="*/ 777804 w 1034979"/>
                  <a:gd name="connsiteY77" fmla="*/ 1333683 h 1516602"/>
                  <a:gd name="connsiteX78" fmla="*/ 789234 w 1034979"/>
                  <a:gd name="connsiteY78" fmla="*/ 1327968 h 1516602"/>
                  <a:gd name="connsiteX79" fmla="*/ 794949 w 1034979"/>
                  <a:gd name="connsiteY79" fmla="*/ 1326063 h 1516602"/>
                  <a:gd name="connsiteX80" fmla="*/ 802569 w 1034979"/>
                  <a:gd name="connsiteY80" fmla="*/ 1308918 h 1516602"/>
                  <a:gd name="connsiteX81" fmla="*/ 800664 w 1034979"/>
                  <a:gd name="connsiteY81" fmla="*/ 1284153 h 1516602"/>
                  <a:gd name="connsiteX82" fmla="*/ 798759 w 1034979"/>
                  <a:gd name="connsiteY82" fmla="*/ 1278438 h 1516602"/>
                  <a:gd name="connsiteX83" fmla="*/ 796854 w 1034979"/>
                  <a:gd name="connsiteY83" fmla="*/ 1270818 h 1516602"/>
                  <a:gd name="connsiteX84" fmla="*/ 783519 w 1034979"/>
                  <a:gd name="connsiteY84" fmla="*/ 1253673 h 1516602"/>
                  <a:gd name="connsiteX85" fmla="*/ 773994 w 1034979"/>
                  <a:gd name="connsiteY85" fmla="*/ 1247958 h 1516602"/>
                  <a:gd name="connsiteX86" fmla="*/ 648264 w 1034979"/>
                  <a:gd name="connsiteY86" fmla="*/ 1156518 h 1516602"/>
                  <a:gd name="connsiteX87" fmla="*/ 644454 w 1034979"/>
                  <a:gd name="connsiteY87" fmla="*/ 1139373 h 1516602"/>
                  <a:gd name="connsiteX88" fmla="*/ 646359 w 1034979"/>
                  <a:gd name="connsiteY88" fmla="*/ 1131753 h 1516602"/>
                  <a:gd name="connsiteX89" fmla="*/ 650169 w 1034979"/>
                  <a:gd name="connsiteY89" fmla="*/ 1114608 h 1516602"/>
                  <a:gd name="connsiteX90" fmla="*/ 653979 w 1034979"/>
                  <a:gd name="connsiteY90" fmla="*/ 1108893 h 1516602"/>
                  <a:gd name="connsiteX91" fmla="*/ 655884 w 1034979"/>
                  <a:gd name="connsiteY91" fmla="*/ 1103178 h 1516602"/>
                  <a:gd name="connsiteX92" fmla="*/ 661599 w 1034979"/>
                  <a:gd name="connsiteY92" fmla="*/ 1101273 h 1516602"/>
                  <a:gd name="connsiteX93" fmla="*/ 671124 w 1034979"/>
                  <a:gd name="connsiteY93" fmla="*/ 1089843 h 1516602"/>
                  <a:gd name="connsiteX94" fmla="*/ 724464 w 1034979"/>
                  <a:gd name="connsiteY94" fmla="*/ 1082223 h 1516602"/>
                  <a:gd name="connsiteX95" fmla="*/ 842574 w 1034979"/>
                  <a:gd name="connsiteY95" fmla="*/ 1084128 h 1516602"/>
                  <a:gd name="connsiteX96" fmla="*/ 871149 w 1034979"/>
                  <a:gd name="connsiteY96" fmla="*/ 1086033 h 1516602"/>
                  <a:gd name="connsiteX97" fmla="*/ 899724 w 1034979"/>
                  <a:gd name="connsiteY97" fmla="*/ 1091748 h 1516602"/>
                  <a:gd name="connsiteX98" fmla="*/ 922584 w 1034979"/>
                  <a:gd name="connsiteY98" fmla="*/ 1095558 h 1516602"/>
                  <a:gd name="connsiteX99" fmla="*/ 951159 w 1034979"/>
                  <a:gd name="connsiteY99" fmla="*/ 1101273 h 1516602"/>
                  <a:gd name="connsiteX100" fmla="*/ 956874 w 1034979"/>
                  <a:gd name="connsiteY100" fmla="*/ 1101273 h 1516602"/>
                  <a:gd name="connsiteX101" fmla="*/ 1002594 w 1034979"/>
                  <a:gd name="connsiteY101" fmla="*/ 1099368 h 1516602"/>
                  <a:gd name="connsiteX102" fmla="*/ 1031169 w 1034979"/>
                  <a:gd name="connsiteY102" fmla="*/ 1091748 h 1516602"/>
                  <a:gd name="connsiteX103" fmla="*/ 1034979 w 1034979"/>
                  <a:gd name="connsiteY103" fmla="*/ 1086033 h 1516602"/>
                  <a:gd name="connsiteX104" fmla="*/ 1033074 w 1034979"/>
                  <a:gd name="connsiteY104" fmla="*/ 1066983 h 1516602"/>
                  <a:gd name="connsiteX105" fmla="*/ 1027359 w 1034979"/>
                  <a:gd name="connsiteY105" fmla="*/ 1063173 h 1516602"/>
                  <a:gd name="connsiteX106" fmla="*/ 1012119 w 1034979"/>
                  <a:gd name="connsiteY106" fmla="*/ 1061268 h 1516602"/>
                  <a:gd name="connsiteX107" fmla="*/ 1006404 w 1034979"/>
                  <a:gd name="connsiteY107" fmla="*/ 1059363 h 1516602"/>
                  <a:gd name="connsiteX108" fmla="*/ 998784 w 1034979"/>
                  <a:gd name="connsiteY108" fmla="*/ 1057458 h 1516602"/>
                  <a:gd name="connsiteX109" fmla="*/ 987354 w 1034979"/>
                  <a:gd name="connsiteY109" fmla="*/ 1049838 h 1516602"/>
                  <a:gd name="connsiteX110" fmla="*/ 975924 w 1034979"/>
                  <a:gd name="connsiteY110" fmla="*/ 1046028 h 1516602"/>
                  <a:gd name="connsiteX111" fmla="*/ 970209 w 1034979"/>
                  <a:gd name="connsiteY111" fmla="*/ 1044123 h 1516602"/>
                  <a:gd name="connsiteX112" fmla="*/ 962589 w 1034979"/>
                  <a:gd name="connsiteY112" fmla="*/ 1042218 h 1516602"/>
                  <a:gd name="connsiteX113" fmla="*/ 956874 w 1034979"/>
                  <a:gd name="connsiteY113" fmla="*/ 1040313 h 1516602"/>
                  <a:gd name="connsiteX114" fmla="*/ 935919 w 1034979"/>
                  <a:gd name="connsiteY114" fmla="*/ 1034598 h 1516602"/>
                  <a:gd name="connsiteX115" fmla="*/ 825429 w 1034979"/>
                  <a:gd name="connsiteY115" fmla="*/ 1034598 h 1516602"/>
                  <a:gd name="connsiteX116" fmla="*/ 730179 w 1034979"/>
                  <a:gd name="connsiteY116" fmla="*/ 1038408 h 1516602"/>
                  <a:gd name="connsiteX117" fmla="*/ 669219 w 1034979"/>
                  <a:gd name="connsiteY117" fmla="*/ 1046028 h 1516602"/>
                  <a:gd name="connsiteX118" fmla="*/ 646359 w 1034979"/>
                  <a:gd name="connsiteY118" fmla="*/ 1049838 h 1516602"/>
                  <a:gd name="connsiteX119" fmla="*/ 642549 w 1034979"/>
                  <a:gd name="connsiteY119" fmla="*/ 1038408 h 1516602"/>
                  <a:gd name="connsiteX120" fmla="*/ 640644 w 1034979"/>
                  <a:gd name="connsiteY120" fmla="*/ 1032693 h 1516602"/>
                  <a:gd name="connsiteX121" fmla="*/ 642549 w 1034979"/>
                  <a:gd name="connsiteY121" fmla="*/ 1015548 h 1516602"/>
                  <a:gd name="connsiteX122" fmla="*/ 644454 w 1034979"/>
                  <a:gd name="connsiteY122" fmla="*/ 1009833 h 1516602"/>
                  <a:gd name="connsiteX123" fmla="*/ 661599 w 1034979"/>
                  <a:gd name="connsiteY123" fmla="*/ 1000308 h 1516602"/>
                  <a:gd name="connsiteX124" fmla="*/ 673029 w 1034979"/>
                  <a:gd name="connsiteY124" fmla="*/ 992688 h 1516602"/>
                  <a:gd name="connsiteX125" fmla="*/ 674934 w 1034979"/>
                  <a:gd name="connsiteY125" fmla="*/ 986973 h 1516602"/>
                  <a:gd name="connsiteX126" fmla="*/ 680649 w 1034979"/>
                  <a:gd name="connsiteY126" fmla="*/ 985068 h 1516602"/>
                  <a:gd name="connsiteX127" fmla="*/ 686364 w 1034979"/>
                  <a:gd name="connsiteY127" fmla="*/ 981258 h 1516602"/>
                  <a:gd name="connsiteX128" fmla="*/ 695889 w 1034979"/>
                  <a:gd name="connsiteY128" fmla="*/ 971733 h 1516602"/>
                  <a:gd name="connsiteX129" fmla="*/ 705414 w 1034979"/>
                  <a:gd name="connsiteY129" fmla="*/ 960303 h 1516602"/>
                  <a:gd name="connsiteX130" fmla="*/ 716844 w 1034979"/>
                  <a:gd name="connsiteY130" fmla="*/ 952683 h 1516602"/>
                  <a:gd name="connsiteX131" fmla="*/ 732084 w 1034979"/>
                  <a:gd name="connsiteY131" fmla="*/ 939348 h 1516602"/>
                  <a:gd name="connsiteX132" fmla="*/ 741609 w 1034979"/>
                  <a:gd name="connsiteY132" fmla="*/ 927918 h 1516602"/>
                  <a:gd name="connsiteX133" fmla="*/ 753039 w 1034979"/>
                  <a:gd name="connsiteY133" fmla="*/ 918393 h 1516602"/>
                  <a:gd name="connsiteX134" fmla="*/ 758754 w 1034979"/>
                  <a:gd name="connsiteY134" fmla="*/ 906963 h 1516602"/>
                  <a:gd name="connsiteX135" fmla="*/ 760659 w 1034979"/>
                  <a:gd name="connsiteY135" fmla="*/ 901248 h 1516602"/>
                  <a:gd name="connsiteX136" fmla="*/ 766374 w 1034979"/>
                  <a:gd name="connsiteY136" fmla="*/ 889818 h 1516602"/>
                  <a:gd name="connsiteX137" fmla="*/ 764469 w 1034979"/>
                  <a:gd name="connsiteY137" fmla="*/ 874578 h 1516602"/>
                  <a:gd name="connsiteX138" fmla="*/ 758754 w 1034979"/>
                  <a:gd name="connsiteY138" fmla="*/ 872673 h 1516602"/>
                  <a:gd name="connsiteX139" fmla="*/ 737799 w 1034979"/>
                  <a:gd name="connsiteY139" fmla="*/ 874578 h 1516602"/>
                  <a:gd name="connsiteX140" fmla="*/ 732084 w 1034979"/>
                  <a:gd name="connsiteY140" fmla="*/ 878388 h 1516602"/>
                  <a:gd name="connsiteX141" fmla="*/ 699699 w 1034979"/>
                  <a:gd name="connsiteY141" fmla="*/ 899343 h 1516602"/>
                  <a:gd name="connsiteX142" fmla="*/ 595181 w 1034979"/>
                  <a:gd name="connsiteY142" fmla="*/ 957831 h 1516602"/>
                  <a:gd name="connsiteX143" fmla="*/ 507294 w 1034979"/>
                  <a:gd name="connsiteY143" fmla="*/ 847908 h 1516602"/>
                  <a:gd name="connsiteX144" fmla="*/ 503484 w 1034979"/>
                  <a:gd name="connsiteY144" fmla="*/ 358323 h 1516602"/>
                  <a:gd name="connsiteX145" fmla="*/ 499674 w 1034979"/>
                  <a:gd name="connsiteY145" fmla="*/ 66858 h 1516602"/>
                  <a:gd name="connsiteX146" fmla="*/ 490149 w 1034979"/>
                  <a:gd name="connsiteY146" fmla="*/ 40188 h 1516602"/>
                  <a:gd name="connsiteX147" fmla="*/ 488244 w 1034979"/>
                  <a:gd name="connsiteY147" fmla="*/ 34473 h 1516602"/>
                  <a:gd name="connsiteX148" fmla="*/ 484434 w 1034979"/>
                  <a:gd name="connsiteY148" fmla="*/ 28758 h 1516602"/>
                  <a:gd name="connsiteX149" fmla="*/ 478719 w 1034979"/>
                  <a:gd name="connsiteY149" fmla="*/ 17328 h 1516602"/>
                  <a:gd name="connsiteX150" fmla="*/ 473004 w 1034979"/>
                  <a:gd name="connsiteY150" fmla="*/ 13518 h 1516602"/>
                  <a:gd name="connsiteX151" fmla="*/ 469194 w 1034979"/>
                  <a:gd name="connsiteY151" fmla="*/ 7803 h 1516602"/>
                  <a:gd name="connsiteX152" fmla="*/ 429189 w 1034979"/>
                  <a:gd name="connsiteY152" fmla="*/ 11613 h 1516602"/>
                  <a:gd name="connsiteX153" fmla="*/ 425379 w 1034979"/>
                  <a:gd name="connsiteY153" fmla="*/ 78288 h 1516602"/>
                  <a:gd name="connsiteX154" fmla="*/ 425379 w 1034979"/>
                  <a:gd name="connsiteY154" fmla="*/ 84003 h 1516602"/>
                  <a:gd name="connsiteX155" fmla="*/ 429189 w 1034979"/>
                  <a:gd name="connsiteY155" fmla="*/ 238308 h 1516602"/>
                  <a:gd name="connsiteX156" fmla="*/ 440619 w 1034979"/>
                  <a:gd name="connsiteY156" fmla="*/ 421188 h 1516602"/>
                  <a:gd name="connsiteX157" fmla="*/ 435265 w 1034979"/>
                  <a:gd name="connsiteY157" fmla="*/ 718368 h 1516602"/>
                  <a:gd name="connsiteX158" fmla="*/ 435059 w 1034979"/>
                  <a:gd name="connsiteY158" fmla="*/ 799046 h 1516602"/>
                  <a:gd name="connsiteX159" fmla="*/ 430322 w 1034979"/>
                  <a:gd name="connsiteY159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2979 w 1034979"/>
                  <a:gd name="connsiteY15" fmla="*/ 1040313 h 1516602"/>
                  <a:gd name="connsiteX16" fmla="*/ 274884 w 1034979"/>
                  <a:gd name="connsiteY16" fmla="*/ 1046028 h 1516602"/>
                  <a:gd name="connsiteX17" fmla="*/ 276789 w 1034979"/>
                  <a:gd name="connsiteY17" fmla="*/ 1051743 h 1516602"/>
                  <a:gd name="connsiteX18" fmla="*/ 278694 w 1034979"/>
                  <a:gd name="connsiteY18" fmla="*/ 1076508 h 1516602"/>
                  <a:gd name="connsiteX19" fmla="*/ 280599 w 1034979"/>
                  <a:gd name="connsiteY19" fmla="*/ 1082223 h 1516602"/>
                  <a:gd name="connsiteX20" fmla="*/ 278694 w 1034979"/>
                  <a:gd name="connsiteY20" fmla="*/ 1101273 h 1516602"/>
                  <a:gd name="connsiteX21" fmla="*/ 276789 w 1034979"/>
                  <a:gd name="connsiteY21" fmla="*/ 1110798 h 1516602"/>
                  <a:gd name="connsiteX22" fmla="*/ 263454 w 1034979"/>
                  <a:gd name="connsiteY22" fmla="*/ 1124133 h 1516602"/>
                  <a:gd name="connsiteX23" fmla="*/ 252024 w 1034979"/>
                  <a:gd name="connsiteY23" fmla="*/ 1131753 h 1516602"/>
                  <a:gd name="connsiteX24" fmla="*/ 240594 w 1034979"/>
                  <a:gd name="connsiteY24" fmla="*/ 1135563 h 1516602"/>
                  <a:gd name="connsiteX25" fmla="*/ 27234 w 1034979"/>
                  <a:gd name="connsiteY25" fmla="*/ 1154613 h 1516602"/>
                  <a:gd name="connsiteX26" fmla="*/ 15804 w 1034979"/>
                  <a:gd name="connsiteY26" fmla="*/ 1160328 h 1516602"/>
                  <a:gd name="connsiteX27" fmla="*/ 6279 w 1034979"/>
                  <a:gd name="connsiteY27" fmla="*/ 1169853 h 1516602"/>
                  <a:gd name="connsiteX28" fmla="*/ 4374 w 1034979"/>
                  <a:gd name="connsiteY28" fmla="*/ 1175568 h 1516602"/>
                  <a:gd name="connsiteX29" fmla="*/ 564 w 1034979"/>
                  <a:gd name="connsiteY29" fmla="*/ 1181283 h 1516602"/>
                  <a:gd name="connsiteX30" fmla="*/ 6279 w 1034979"/>
                  <a:gd name="connsiteY30" fmla="*/ 1213668 h 1516602"/>
                  <a:gd name="connsiteX31" fmla="*/ 11994 w 1034979"/>
                  <a:gd name="connsiteY31" fmla="*/ 1217478 h 1516602"/>
                  <a:gd name="connsiteX32" fmla="*/ 17709 w 1034979"/>
                  <a:gd name="connsiteY32" fmla="*/ 1219383 h 1516602"/>
                  <a:gd name="connsiteX33" fmla="*/ 145344 w 1034979"/>
                  <a:gd name="connsiteY33" fmla="*/ 1217478 h 1516602"/>
                  <a:gd name="connsiteX34" fmla="*/ 239202 w 1034979"/>
                  <a:gd name="connsiteY34" fmla="*/ 1214801 h 1516602"/>
                  <a:gd name="connsiteX35" fmla="*/ 318699 w 1034979"/>
                  <a:gd name="connsiteY35" fmla="*/ 1217478 h 1516602"/>
                  <a:gd name="connsiteX36" fmla="*/ 330129 w 1034979"/>
                  <a:gd name="connsiteY36" fmla="*/ 1223193 h 1516602"/>
                  <a:gd name="connsiteX37" fmla="*/ 333939 w 1034979"/>
                  <a:gd name="connsiteY37" fmla="*/ 1228908 h 1516602"/>
                  <a:gd name="connsiteX38" fmla="*/ 339654 w 1034979"/>
                  <a:gd name="connsiteY38" fmla="*/ 1230813 h 1516602"/>
                  <a:gd name="connsiteX39" fmla="*/ 351084 w 1034979"/>
                  <a:gd name="connsiteY39" fmla="*/ 1238433 h 1516602"/>
                  <a:gd name="connsiteX40" fmla="*/ 356799 w 1034979"/>
                  <a:gd name="connsiteY40" fmla="*/ 1242243 h 1516602"/>
                  <a:gd name="connsiteX41" fmla="*/ 360609 w 1034979"/>
                  <a:gd name="connsiteY41" fmla="*/ 1247958 h 1516602"/>
                  <a:gd name="connsiteX42" fmla="*/ 366324 w 1034979"/>
                  <a:gd name="connsiteY42" fmla="*/ 1259388 h 1516602"/>
                  <a:gd name="connsiteX43" fmla="*/ 362514 w 1034979"/>
                  <a:gd name="connsiteY43" fmla="*/ 1286058 h 1516602"/>
                  <a:gd name="connsiteX44" fmla="*/ 358704 w 1034979"/>
                  <a:gd name="connsiteY44" fmla="*/ 1291773 h 1516602"/>
                  <a:gd name="connsiteX45" fmla="*/ 356799 w 1034979"/>
                  <a:gd name="connsiteY45" fmla="*/ 1297488 h 1516602"/>
                  <a:gd name="connsiteX46" fmla="*/ 352989 w 1034979"/>
                  <a:gd name="connsiteY46" fmla="*/ 1303203 h 1516602"/>
                  <a:gd name="connsiteX47" fmla="*/ 351084 w 1034979"/>
                  <a:gd name="connsiteY47" fmla="*/ 1308918 h 1516602"/>
                  <a:gd name="connsiteX48" fmla="*/ 347274 w 1034979"/>
                  <a:gd name="connsiteY48" fmla="*/ 1314633 h 1516602"/>
                  <a:gd name="connsiteX49" fmla="*/ 330129 w 1034979"/>
                  <a:gd name="connsiteY49" fmla="*/ 1381308 h 1516602"/>
                  <a:gd name="connsiteX50" fmla="*/ 328224 w 1034979"/>
                  <a:gd name="connsiteY50" fmla="*/ 1432743 h 1516602"/>
                  <a:gd name="connsiteX51" fmla="*/ 330129 w 1034979"/>
                  <a:gd name="connsiteY51" fmla="*/ 1457508 h 1516602"/>
                  <a:gd name="connsiteX52" fmla="*/ 332034 w 1034979"/>
                  <a:gd name="connsiteY52" fmla="*/ 1463223 h 1516602"/>
                  <a:gd name="connsiteX53" fmla="*/ 335844 w 1034979"/>
                  <a:gd name="connsiteY53" fmla="*/ 1467033 h 1516602"/>
                  <a:gd name="connsiteX54" fmla="*/ 364419 w 1034979"/>
                  <a:gd name="connsiteY54" fmla="*/ 1512753 h 1516602"/>
                  <a:gd name="connsiteX55" fmla="*/ 387279 w 1034979"/>
                  <a:gd name="connsiteY55" fmla="*/ 1514658 h 1516602"/>
                  <a:gd name="connsiteX56" fmla="*/ 392994 w 1034979"/>
                  <a:gd name="connsiteY56" fmla="*/ 1508943 h 1516602"/>
                  <a:gd name="connsiteX57" fmla="*/ 394899 w 1034979"/>
                  <a:gd name="connsiteY57" fmla="*/ 1497513 h 1516602"/>
                  <a:gd name="connsiteX58" fmla="*/ 396804 w 1034979"/>
                  <a:gd name="connsiteY58" fmla="*/ 1491798 h 1516602"/>
                  <a:gd name="connsiteX59" fmla="*/ 398709 w 1034979"/>
                  <a:gd name="connsiteY59" fmla="*/ 1474653 h 1516602"/>
                  <a:gd name="connsiteX60" fmla="*/ 400614 w 1034979"/>
                  <a:gd name="connsiteY60" fmla="*/ 1461318 h 1516602"/>
                  <a:gd name="connsiteX61" fmla="*/ 404424 w 1034979"/>
                  <a:gd name="connsiteY61" fmla="*/ 1404168 h 1516602"/>
                  <a:gd name="connsiteX62" fmla="*/ 410139 w 1034979"/>
                  <a:gd name="connsiteY62" fmla="*/ 1392738 h 1516602"/>
                  <a:gd name="connsiteX63" fmla="*/ 413949 w 1034979"/>
                  <a:gd name="connsiteY63" fmla="*/ 1379403 h 1516602"/>
                  <a:gd name="connsiteX64" fmla="*/ 415854 w 1034979"/>
                  <a:gd name="connsiteY64" fmla="*/ 1373688 h 1516602"/>
                  <a:gd name="connsiteX65" fmla="*/ 417759 w 1034979"/>
                  <a:gd name="connsiteY65" fmla="*/ 1360353 h 1516602"/>
                  <a:gd name="connsiteX66" fmla="*/ 421569 w 1034979"/>
                  <a:gd name="connsiteY66" fmla="*/ 1348923 h 1516602"/>
                  <a:gd name="connsiteX67" fmla="*/ 427284 w 1034979"/>
                  <a:gd name="connsiteY67" fmla="*/ 1335588 h 1516602"/>
                  <a:gd name="connsiteX68" fmla="*/ 467289 w 1034979"/>
                  <a:gd name="connsiteY68" fmla="*/ 1265103 h 1516602"/>
                  <a:gd name="connsiteX69" fmla="*/ 528455 w 1034979"/>
                  <a:gd name="connsiteY69" fmla="*/ 1230091 h 1516602"/>
                  <a:gd name="connsiteX70" fmla="*/ 601154 w 1034979"/>
                  <a:gd name="connsiteY70" fmla="*/ 1221700 h 1516602"/>
                  <a:gd name="connsiteX71" fmla="*/ 720654 w 1034979"/>
                  <a:gd name="connsiteY71" fmla="*/ 1316538 h 1516602"/>
                  <a:gd name="connsiteX72" fmla="*/ 733989 w 1034979"/>
                  <a:gd name="connsiteY72" fmla="*/ 1326063 h 1516602"/>
                  <a:gd name="connsiteX73" fmla="*/ 743514 w 1034979"/>
                  <a:gd name="connsiteY73" fmla="*/ 1327968 h 1516602"/>
                  <a:gd name="connsiteX74" fmla="*/ 749229 w 1034979"/>
                  <a:gd name="connsiteY74" fmla="*/ 1329873 h 1516602"/>
                  <a:gd name="connsiteX75" fmla="*/ 762564 w 1034979"/>
                  <a:gd name="connsiteY75" fmla="*/ 1335588 h 1516602"/>
                  <a:gd name="connsiteX76" fmla="*/ 777804 w 1034979"/>
                  <a:gd name="connsiteY76" fmla="*/ 1333683 h 1516602"/>
                  <a:gd name="connsiteX77" fmla="*/ 789234 w 1034979"/>
                  <a:gd name="connsiteY77" fmla="*/ 1327968 h 1516602"/>
                  <a:gd name="connsiteX78" fmla="*/ 794949 w 1034979"/>
                  <a:gd name="connsiteY78" fmla="*/ 1326063 h 1516602"/>
                  <a:gd name="connsiteX79" fmla="*/ 802569 w 1034979"/>
                  <a:gd name="connsiteY79" fmla="*/ 1308918 h 1516602"/>
                  <a:gd name="connsiteX80" fmla="*/ 800664 w 1034979"/>
                  <a:gd name="connsiteY80" fmla="*/ 1284153 h 1516602"/>
                  <a:gd name="connsiteX81" fmla="*/ 798759 w 1034979"/>
                  <a:gd name="connsiteY81" fmla="*/ 1278438 h 1516602"/>
                  <a:gd name="connsiteX82" fmla="*/ 796854 w 1034979"/>
                  <a:gd name="connsiteY82" fmla="*/ 1270818 h 1516602"/>
                  <a:gd name="connsiteX83" fmla="*/ 783519 w 1034979"/>
                  <a:gd name="connsiteY83" fmla="*/ 1253673 h 1516602"/>
                  <a:gd name="connsiteX84" fmla="*/ 773994 w 1034979"/>
                  <a:gd name="connsiteY84" fmla="*/ 1247958 h 1516602"/>
                  <a:gd name="connsiteX85" fmla="*/ 648264 w 1034979"/>
                  <a:gd name="connsiteY85" fmla="*/ 1156518 h 1516602"/>
                  <a:gd name="connsiteX86" fmla="*/ 644454 w 1034979"/>
                  <a:gd name="connsiteY86" fmla="*/ 1139373 h 1516602"/>
                  <a:gd name="connsiteX87" fmla="*/ 646359 w 1034979"/>
                  <a:gd name="connsiteY87" fmla="*/ 1131753 h 1516602"/>
                  <a:gd name="connsiteX88" fmla="*/ 650169 w 1034979"/>
                  <a:gd name="connsiteY88" fmla="*/ 1114608 h 1516602"/>
                  <a:gd name="connsiteX89" fmla="*/ 653979 w 1034979"/>
                  <a:gd name="connsiteY89" fmla="*/ 1108893 h 1516602"/>
                  <a:gd name="connsiteX90" fmla="*/ 655884 w 1034979"/>
                  <a:gd name="connsiteY90" fmla="*/ 1103178 h 1516602"/>
                  <a:gd name="connsiteX91" fmla="*/ 661599 w 1034979"/>
                  <a:gd name="connsiteY91" fmla="*/ 1101273 h 1516602"/>
                  <a:gd name="connsiteX92" fmla="*/ 671124 w 1034979"/>
                  <a:gd name="connsiteY92" fmla="*/ 1089843 h 1516602"/>
                  <a:gd name="connsiteX93" fmla="*/ 724464 w 1034979"/>
                  <a:gd name="connsiteY93" fmla="*/ 1082223 h 1516602"/>
                  <a:gd name="connsiteX94" fmla="*/ 842574 w 1034979"/>
                  <a:gd name="connsiteY94" fmla="*/ 1084128 h 1516602"/>
                  <a:gd name="connsiteX95" fmla="*/ 871149 w 1034979"/>
                  <a:gd name="connsiteY95" fmla="*/ 1086033 h 1516602"/>
                  <a:gd name="connsiteX96" fmla="*/ 899724 w 1034979"/>
                  <a:gd name="connsiteY96" fmla="*/ 1091748 h 1516602"/>
                  <a:gd name="connsiteX97" fmla="*/ 922584 w 1034979"/>
                  <a:gd name="connsiteY97" fmla="*/ 1095558 h 1516602"/>
                  <a:gd name="connsiteX98" fmla="*/ 951159 w 1034979"/>
                  <a:gd name="connsiteY98" fmla="*/ 1101273 h 1516602"/>
                  <a:gd name="connsiteX99" fmla="*/ 956874 w 1034979"/>
                  <a:gd name="connsiteY99" fmla="*/ 1101273 h 1516602"/>
                  <a:gd name="connsiteX100" fmla="*/ 1002594 w 1034979"/>
                  <a:gd name="connsiteY100" fmla="*/ 1099368 h 1516602"/>
                  <a:gd name="connsiteX101" fmla="*/ 1031169 w 1034979"/>
                  <a:gd name="connsiteY101" fmla="*/ 1091748 h 1516602"/>
                  <a:gd name="connsiteX102" fmla="*/ 1034979 w 1034979"/>
                  <a:gd name="connsiteY102" fmla="*/ 1086033 h 1516602"/>
                  <a:gd name="connsiteX103" fmla="*/ 1033074 w 1034979"/>
                  <a:gd name="connsiteY103" fmla="*/ 1066983 h 1516602"/>
                  <a:gd name="connsiteX104" fmla="*/ 1027359 w 1034979"/>
                  <a:gd name="connsiteY104" fmla="*/ 1063173 h 1516602"/>
                  <a:gd name="connsiteX105" fmla="*/ 1012119 w 1034979"/>
                  <a:gd name="connsiteY105" fmla="*/ 1061268 h 1516602"/>
                  <a:gd name="connsiteX106" fmla="*/ 1006404 w 1034979"/>
                  <a:gd name="connsiteY106" fmla="*/ 1059363 h 1516602"/>
                  <a:gd name="connsiteX107" fmla="*/ 998784 w 1034979"/>
                  <a:gd name="connsiteY107" fmla="*/ 1057458 h 1516602"/>
                  <a:gd name="connsiteX108" fmla="*/ 987354 w 1034979"/>
                  <a:gd name="connsiteY108" fmla="*/ 1049838 h 1516602"/>
                  <a:gd name="connsiteX109" fmla="*/ 975924 w 1034979"/>
                  <a:gd name="connsiteY109" fmla="*/ 1046028 h 1516602"/>
                  <a:gd name="connsiteX110" fmla="*/ 970209 w 1034979"/>
                  <a:gd name="connsiteY110" fmla="*/ 1044123 h 1516602"/>
                  <a:gd name="connsiteX111" fmla="*/ 962589 w 1034979"/>
                  <a:gd name="connsiteY111" fmla="*/ 1042218 h 1516602"/>
                  <a:gd name="connsiteX112" fmla="*/ 956874 w 1034979"/>
                  <a:gd name="connsiteY112" fmla="*/ 1040313 h 1516602"/>
                  <a:gd name="connsiteX113" fmla="*/ 935919 w 1034979"/>
                  <a:gd name="connsiteY113" fmla="*/ 1034598 h 1516602"/>
                  <a:gd name="connsiteX114" fmla="*/ 825429 w 1034979"/>
                  <a:gd name="connsiteY114" fmla="*/ 1034598 h 1516602"/>
                  <a:gd name="connsiteX115" fmla="*/ 730179 w 1034979"/>
                  <a:gd name="connsiteY115" fmla="*/ 1038408 h 1516602"/>
                  <a:gd name="connsiteX116" fmla="*/ 669219 w 1034979"/>
                  <a:gd name="connsiteY116" fmla="*/ 1046028 h 1516602"/>
                  <a:gd name="connsiteX117" fmla="*/ 646359 w 1034979"/>
                  <a:gd name="connsiteY117" fmla="*/ 1049838 h 1516602"/>
                  <a:gd name="connsiteX118" fmla="*/ 642549 w 1034979"/>
                  <a:gd name="connsiteY118" fmla="*/ 1038408 h 1516602"/>
                  <a:gd name="connsiteX119" fmla="*/ 640644 w 1034979"/>
                  <a:gd name="connsiteY119" fmla="*/ 1032693 h 1516602"/>
                  <a:gd name="connsiteX120" fmla="*/ 642549 w 1034979"/>
                  <a:gd name="connsiteY120" fmla="*/ 1015548 h 1516602"/>
                  <a:gd name="connsiteX121" fmla="*/ 644454 w 1034979"/>
                  <a:gd name="connsiteY121" fmla="*/ 1009833 h 1516602"/>
                  <a:gd name="connsiteX122" fmla="*/ 661599 w 1034979"/>
                  <a:gd name="connsiteY122" fmla="*/ 1000308 h 1516602"/>
                  <a:gd name="connsiteX123" fmla="*/ 673029 w 1034979"/>
                  <a:gd name="connsiteY123" fmla="*/ 992688 h 1516602"/>
                  <a:gd name="connsiteX124" fmla="*/ 674934 w 1034979"/>
                  <a:gd name="connsiteY124" fmla="*/ 986973 h 1516602"/>
                  <a:gd name="connsiteX125" fmla="*/ 680649 w 1034979"/>
                  <a:gd name="connsiteY125" fmla="*/ 985068 h 1516602"/>
                  <a:gd name="connsiteX126" fmla="*/ 686364 w 1034979"/>
                  <a:gd name="connsiteY126" fmla="*/ 981258 h 1516602"/>
                  <a:gd name="connsiteX127" fmla="*/ 695889 w 1034979"/>
                  <a:gd name="connsiteY127" fmla="*/ 971733 h 1516602"/>
                  <a:gd name="connsiteX128" fmla="*/ 705414 w 1034979"/>
                  <a:gd name="connsiteY128" fmla="*/ 960303 h 1516602"/>
                  <a:gd name="connsiteX129" fmla="*/ 716844 w 1034979"/>
                  <a:gd name="connsiteY129" fmla="*/ 952683 h 1516602"/>
                  <a:gd name="connsiteX130" fmla="*/ 732084 w 1034979"/>
                  <a:gd name="connsiteY130" fmla="*/ 939348 h 1516602"/>
                  <a:gd name="connsiteX131" fmla="*/ 741609 w 1034979"/>
                  <a:gd name="connsiteY131" fmla="*/ 927918 h 1516602"/>
                  <a:gd name="connsiteX132" fmla="*/ 753039 w 1034979"/>
                  <a:gd name="connsiteY132" fmla="*/ 918393 h 1516602"/>
                  <a:gd name="connsiteX133" fmla="*/ 758754 w 1034979"/>
                  <a:gd name="connsiteY133" fmla="*/ 906963 h 1516602"/>
                  <a:gd name="connsiteX134" fmla="*/ 760659 w 1034979"/>
                  <a:gd name="connsiteY134" fmla="*/ 901248 h 1516602"/>
                  <a:gd name="connsiteX135" fmla="*/ 766374 w 1034979"/>
                  <a:gd name="connsiteY135" fmla="*/ 889818 h 1516602"/>
                  <a:gd name="connsiteX136" fmla="*/ 764469 w 1034979"/>
                  <a:gd name="connsiteY136" fmla="*/ 874578 h 1516602"/>
                  <a:gd name="connsiteX137" fmla="*/ 758754 w 1034979"/>
                  <a:gd name="connsiteY137" fmla="*/ 872673 h 1516602"/>
                  <a:gd name="connsiteX138" fmla="*/ 737799 w 1034979"/>
                  <a:gd name="connsiteY138" fmla="*/ 874578 h 1516602"/>
                  <a:gd name="connsiteX139" fmla="*/ 732084 w 1034979"/>
                  <a:gd name="connsiteY139" fmla="*/ 878388 h 1516602"/>
                  <a:gd name="connsiteX140" fmla="*/ 699699 w 1034979"/>
                  <a:gd name="connsiteY140" fmla="*/ 899343 h 1516602"/>
                  <a:gd name="connsiteX141" fmla="*/ 595181 w 1034979"/>
                  <a:gd name="connsiteY141" fmla="*/ 957831 h 1516602"/>
                  <a:gd name="connsiteX142" fmla="*/ 507294 w 1034979"/>
                  <a:gd name="connsiteY142" fmla="*/ 847908 h 1516602"/>
                  <a:gd name="connsiteX143" fmla="*/ 503484 w 1034979"/>
                  <a:gd name="connsiteY143" fmla="*/ 358323 h 1516602"/>
                  <a:gd name="connsiteX144" fmla="*/ 499674 w 1034979"/>
                  <a:gd name="connsiteY144" fmla="*/ 66858 h 1516602"/>
                  <a:gd name="connsiteX145" fmla="*/ 490149 w 1034979"/>
                  <a:gd name="connsiteY145" fmla="*/ 40188 h 1516602"/>
                  <a:gd name="connsiteX146" fmla="*/ 488244 w 1034979"/>
                  <a:gd name="connsiteY146" fmla="*/ 34473 h 1516602"/>
                  <a:gd name="connsiteX147" fmla="*/ 484434 w 1034979"/>
                  <a:gd name="connsiteY147" fmla="*/ 28758 h 1516602"/>
                  <a:gd name="connsiteX148" fmla="*/ 478719 w 1034979"/>
                  <a:gd name="connsiteY148" fmla="*/ 17328 h 1516602"/>
                  <a:gd name="connsiteX149" fmla="*/ 473004 w 1034979"/>
                  <a:gd name="connsiteY149" fmla="*/ 13518 h 1516602"/>
                  <a:gd name="connsiteX150" fmla="*/ 469194 w 1034979"/>
                  <a:gd name="connsiteY150" fmla="*/ 7803 h 1516602"/>
                  <a:gd name="connsiteX151" fmla="*/ 429189 w 1034979"/>
                  <a:gd name="connsiteY151" fmla="*/ 11613 h 1516602"/>
                  <a:gd name="connsiteX152" fmla="*/ 425379 w 1034979"/>
                  <a:gd name="connsiteY152" fmla="*/ 78288 h 1516602"/>
                  <a:gd name="connsiteX153" fmla="*/ 425379 w 1034979"/>
                  <a:gd name="connsiteY153" fmla="*/ 84003 h 1516602"/>
                  <a:gd name="connsiteX154" fmla="*/ 429189 w 1034979"/>
                  <a:gd name="connsiteY154" fmla="*/ 238308 h 1516602"/>
                  <a:gd name="connsiteX155" fmla="*/ 440619 w 1034979"/>
                  <a:gd name="connsiteY155" fmla="*/ 421188 h 1516602"/>
                  <a:gd name="connsiteX156" fmla="*/ 435265 w 1034979"/>
                  <a:gd name="connsiteY156" fmla="*/ 718368 h 1516602"/>
                  <a:gd name="connsiteX157" fmla="*/ 435059 w 1034979"/>
                  <a:gd name="connsiteY157" fmla="*/ 799046 h 1516602"/>
                  <a:gd name="connsiteX158" fmla="*/ 430322 w 1034979"/>
                  <a:gd name="connsiteY158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2979 w 1034979"/>
                  <a:gd name="connsiteY15" fmla="*/ 1040313 h 1516602"/>
                  <a:gd name="connsiteX16" fmla="*/ 274884 w 1034979"/>
                  <a:gd name="connsiteY16" fmla="*/ 1046028 h 1516602"/>
                  <a:gd name="connsiteX17" fmla="*/ 278694 w 1034979"/>
                  <a:gd name="connsiteY17" fmla="*/ 1076508 h 1516602"/>
                  <a:gd name="connsiteX18" fmla="*/ 280599 w 1034979"/>
                  <a:gd name="connsiteY18" fmla="*/ 1082223 h 1516602"/>
                  <a:gd name="connsiteX19" fmla="*/ 278694 w 1034979"/>
                  <a:gd name="connsiteY19" fmla="*/ 1101273 h 1516602"/>
                  <a:gd name="connsiteX20" fmla="*/ 276789 w 1034979"/>
                  <a:gd name="connsiteY20" fmla="*/ 1110798 h 1516602"/>
                  <a:gd name="connsiteX21" fmla="*/ 263454 w 1034979"/>
                  <a:gd name="connsiteY21" fmla="*/ 1124133 h 1516602"/>
                  <a:gd name="connsiteX22" fmla="*/ 252024 w 1034979"/>
                  <a:gd name="connsiteY22" fmla="*/ 1131753 h 1516602"/>
                  <a:gd name="connsiteX23" fmla="*/ 240594 w 1034979"/>
                  <a:gd name="connsiteY23" fmla="*/ 1135563 h 1516602"/>
                  <a:gd name="connsiteX24" fmla="*/ 27234 w 1034979"/>
                  <a:gd name="connsiteY24" fmla="*/ 1154613 h 1516602"/>
                  <a:gd name="connsiteX25" fmla="*/ 15804 w 1034979"/>
                  <a:gd name="connsiteY25" fmla="*/ 1160328 h 1516602"/>
                  <a:gd name="connsiteX26" fmla="*/ 6279 w 1034979"/>
                  <a:gd name="connsiteY26" fmla="*/ 1169853 h 1516602"/>
                  <a:gd name="connsiteX27" fmla="*/ 4374 w 1034979"/>
                  <a:gd name="connsiteY27" fmla="*/ 1175568 h 1516602"/>
                  <a:gd name="connsiteX28" fmla="*/ 564 w 1034979"/>
                  <a:gd name="connsiteY28" fmla="*/ 1181283 h 1516602"/>
                  <a:gd name="connsiteX29" fmla="*/ 6279 w 1034979"/>
                  <a:gd name="connsiteY29" fmla="*/ 1213668 h 1516602"/>
                  <a:gd name="connsiteX30" fmla="*/ 11994 w 1034979"/>
                  <a:gd name="connsiteY30" fmla="*/ 1217478 h 1516602"/>
                  <a:gd name="connsiteX31" fmla="*/ 17709 w 1034979"/>
                  <a:gd name="connsiteY31" fmla="*/ 1219383 h 1516602"/>
                  <a:gd name="connsiteX32" fmla="*/ 145344 w 1034979"/>
                  <a:gd name="connsiteY32" fmla="*/ 1217478 h 1516602"/>
                  <a:gd name="connsiteX33" fmla="*/ 239202 w 1034979"/>
                  <a:gd name="connsiteY33" fmla="*/ 1214801 h 1516602"/>
                  <a:gd name="connsiteX34" fmla="*/ 318699 w 1034979"/>
                  <a:gd name="connsiteY34" fmla="*/ 1217478 h 1516602"/>
                  <a:gd name="connsiteX35" fmla="*/ 330129 w 1034979"/>
                  <a:gd name="connsiteY35" fmla="*/ 1223193 h 1516602"/>
                  <a:gd name="connsiteX36" fmla="*/ 333939 w 1034979"/>
                  <a:gd name="connsiteY36" fmla="*/ 1228908 h 1516602"/>
                  <a:gd name="connsiteX37" fmla="*/ 339654 w 1034979"/>
                  <a:gd name="connsiteY37" fmla="*/ 1230813 h 1516602"/>
                  <a:gd name="connsiteX38" fmla="*/ 351084 w 1034979"/>
                  <a:gd name="connsiteY38" fmla="*/ 1238433 h 1516602"/>
                  <a:gd name="connsiteX39" fmla="*/ 356799 w 1034979"/>
                  <a:gd name="connsiteY39" fmla="*/ 1242243 h 1516602"/>
                  <a:gd name="connsiteX40" fmla="*/ 360609 w 1034979"/>
                  <a:gd name="connsiteY40" fmla="*/ 1247958 h 1516602"/>
                  <a:gd name="connsiteX41" fmla="*/ 366324 w 1034979"/>
                  <a:gd name="connsiteY41" fmla="*/ 1259388 h 1516602"/>
                  <a:gd name="connsiteX42" fmla="*/ 362514 w 1034979"/>
                  <a:gd name="connsiteY42" fmla="*/ 1286058 h 1516602"/>
                  <a:gd name="connsiteX43" fmla="*/ 358704 w 1034979"/>
                  <a:gd name="connsiteY43" fmla="*/ 1291773 h 1516602"/>
                  <a:gd name="connsiteX44" fmla="*/ 356799 w 1034979"/>
                  <a:gd name="connsiteY44" fmla="*/ 1297488 h 1516602"/>
                  <a:gd name="connsiteX45" fmla="*/ 352989 w 1034979"/>
                  <a:gd name="connsiteY45" fmla="*/ 1303203 h 1516602"/>
                  <a:gd name="connsiteX46" fmla="*/ 351084 w 1034979"/>
                  <a:gd name="connsiteY46" fmla="*/ 1308918 h 1516602"/>
                  <a:gd name="connsiteX47" fmla="*/ 347274 w 1034979"/>
                  <a:gd name="connsiteY47" fmla="*/ 1314633 h 1516602"/>
                  <a:gd name="connsiteX48" fmla="*/ 330129 w 1034979"/>
                  <a:gd name="connsiteY48" fmla="*/ 1381308 h 1516602"/>
                  <a:gd name="connsiteX49" fmla="*/ 328224 w 1034979"/>
                  <a:gd name="connsiteY49" fmla="*/ 1432743 h 1516602"/>
                  <a:gd name="connsiteX50" fmla="*/ 330129 w 1034979"/>
                  <a:gd name="connsiteY50" fmla="*/ 1457508 h 1516602"/>
                  <a:gd name="connsiteX51" fmla="*/ 332034 w 1034979"/>
                  <a:gd name="connsiteY51" fmla="*/ 1463223 h 1516602"/>
                  <a:gd name="connsiteX52" fmla="*/ 335844 w 1034979"/>
                  <a:gd name="connsiteY52" fmla="*/ 1467033 h 1516602"/>
                  <a:gd name="connsiteX53" fmla="*/ 364419 w 1034979"/>
                  <a:gd name="connsiteY53" fmla="*/ 1512753 h 1516602"/>
                  <a:gd name="connsiteX54" fmla="*/ 387279 w 1034979"/>
                  <a:gd name="connsiteY54" fmla="*/ 1514658 h 1516602"/>
                  <a:gd name="connsiteX55" fmla="*/ 392994 w 1034979"/>
                  <a:gd name="connsiteY55" fmla="*/ 1508943 h 1516602"/>
                  <a:gd name="connsiteX56" fmla="*/ 394899 w 1034979"/>
                  <a:gd name="connsiteY56" fmla="*/ 1497513 h 1516602"/>
                  <a:gd name="connsiteX57" fmla="*/ 396804 w 1034979"/>
                  <a:gd name="connsiteY57" fmla="*/ 1491798 h 1516602"/>
                  <a:gd name="connsiteX58" fmla="*/ 398709 w 1034979"/>
                  <a:gd name="connsiteY58" fmla="*/ 1474653 h 1516602"/>
                  <a:gd name="connsiteX59" fmla="*/ 400614 w 1034979"/>
                  <a:gd name="connsiteY59" fmla="*/ 1461318 h 1516602"/>
                  <a:gd name="connsiteX60" fmla="*/ 404424 w 1034979"/>
                  <a:gd name="connsiteY60" fmla="*/ 1404168 h 1516602"/>
                  <a:gd name="connsiteX61" fmla="*/ 410139 w 1034979"/>
                  <a:gd name="connsiteY61" fmla="*/ 1392738 h 1516602"/>
                  <a:gd name="connsiteX62" fmla="*/ 413949 w 1034979"/>
                  <a:gd name="connsiteY62" fmla="*/ 1379403 h 1516602"/>
                  <a:gd name="connsiteX63" fmla="*/ 415854 w 1034979"/>
                  <a:gd name="connsiteY63" fmla="*/ 1373688 h 1516602"/>
                  <a:gd name="connsiteX64" fmla="*/ 417759 w 1034979"/>
                  <a:gd name="connsiteY64" fmla="*/ 1360353 h 1516602"/>
                  <a:gd name="connsiteX65" fmla="*/ 421569 w 1034979"/>
                  <a:gd name="connsiteY65" fmla="*/ 1348923 h 1516602"/>
                  <a:gd name="connsiteX66" fmla="*/ 427284 w 1034979"/>
                  <a:gd name="connsiteY66" fmla="*/ 1335588 h 1516602"/>
                  <a:gd name="connsiteX67" fmla="*/ 467289 w 1034979"/>
                  <a:gd name="connsiteY67" fmla="*/ 1265103 h 1516602"/>
                  <a:gd name="connsiteX68" fmla="*/ 528455 w 1034979"/>
                  <a:gd name="connsiteY68" fmla="*/ 1230091 h 1516602"/>
                  <a:gd name="connsiteX69" fmla="*/ 601154 w 1034979"/>
                  <a:gd name="connsiteY69" fmla="*/ 1221700 h 1516602"/>
                  <a:gd name="connsiteX70" fmla="*/ 720654 w 1034979"/>
                  <a:gd name="connsiteY70" fmla="*/ 1316538 h 1516602"/>
                  <a:gd name="connsiteX71" fmla="*/ 733989 w 1034979"/>
                  <a:gd name="connsiteY71" fmla="*/ 1326063 h 1516602"/>
                  <a:gd name="connsiteX72" fmla="*/ 743514 w 1034979"/>
                  <a:gd name="connsiteY72" fmla="*/ 1327968 h 1516602"/>
                  <a:gd name="connsiteX73" fmla="*/ 749229 w 1034979"/>
                  <a:gd name="connsiteY73" fmla="*/ 1329873 h 1516602"/>
                  <a:gd name="connsiteX74" fmla="*/ 762564 w 1034979"/>
                  <a:gd name="connsiteY74" fmla="*/ 1335588 h 1516602"/>
                  <a:gd name="connsiteX75" fmla="*/ 777804 w 1034979"/>
                  <a:gd name="connsiteY75" fmla="*/ 1333683 h 1516602"/>
                  <a:gd name="connsiteX76" fmla="*/ 789234 w 1034979"/>
                  <a:gd name="connsiteY76" fmla="*/ 1327968 h 1516602"/>
                  <a:gd name="connsiteX77" fmla="*/ 794949 w 1034979"/>
                  <a:gd name="connsiteY77" fmla="*/ 1326063 h 1516602"/>
                  <a:gd name="connsiteX78" fmla="*/ 802569 w 1034979"/>
                  <a:gd name="connsiteY78" fmla="*/ 1308918 h 1516602"/>
                  <a:gd name="connsiteX79" fmla="*/ 800664 w 1034979"/>
                  <a:gd name="connsiteY79" fmla="*/ 1284153 h 1516602"/>
                  <a:gd name="connsiteX80" fmla="*/ 798759 w 1034979"/>
                  <a:gd name="connsiteY80" fmla="*/ 1278438 h 1516602"/>
                  <a:gd name="connsiteX81" fmla="*/ 796854 w 1034979"/>
                  <a:gd name="connsiteY81" fmla="*/ 1270818 h 1516602"/>
                  <a:gd name="connsiteX82" fmla="*/ 783519 w 1034979"/>
                  <a:gd name="connsiteY82" fmla="*/ 1253673 h 1516602"/>
                  <a:gd name="connsiteX83" fmla="*/ 773994 w 1034979"/>
                  <a:gd name="connsiteY83" fmla="*/ 1247958 h 1516602"/>
                  <a:gd name="connsiteX84" fmla="*/ 648264 w 1034979"/>
                  <a:gd name="connsiteY84" fmla="*/ 1156518 h 1516602"/>
                  <a:gd name="connsiteX85" fmla="*/ 644454 w 1034979"/>
                  <a:gd name="connsiteY85" fmla="*/ 1139373 h 1516602"/>
                  <a:gd name="connsiteX86" fmla="*/ 646359 w 1034979"/>
                  <a:gd name="connsiteY86" fmla="*/ 1131753 h 1516602"/>
                  <a:gd name="connsiteX87" fmla="*/ 650169 w 1034979"/>
                  <a:gd name="connsiteY87" fmla="*/ 1114608 h 1516602"/>
                  <a:gd name="connsiteX88" fmla="*/ 653979 w 1034979"/>
                  <a:gd name="connsiteY88" fmla="*/ 1108893 h 1516602"/>
                  <a:gd name="connsiteX89" fmla="*/ 655884 w 1034979"/>
                  <a:gd name="connsiteY89" fmla="*/ 1103178 h 1516602"/>
                  <a:gd name="connsiteX90" fmla="*/ 661599 w 1034979"/>
                  <a:gd name="connsiteY90" fmla="*/ 1101273 h 1516602"/>
                  <a:gd name="connsiteX91" fmla="*/ 671124 w 1034979"/>
                  <a:gd name="connsiteY91" fmla="*/ 1089843 h 1516602"/>
                  <a:gd name="connsiteX92" fmla="*/ 724464 w 1034979"/>
                  <a:gd name="connsiteY92" fmla="*/ 1082223 h 1516602"/>
                  <a:gd name="connsiteX93" fmla="*/ 842574 w 1034979"/>
                  <a:gd name="connsiteY93" fmla="*/ 1084128 h 1516602"/>
                  <a:gd name="connsiteX94" fmla="*/ 871149 w 1034979"/>
                  <a:gd name="connsiteY94" fmla="*/ 1086033 h 1516602"/>
                  <a:gd name="connsiteX95" fmla="*/ 899724 w 1034979"/>
                  <a:gd name="connsiteY95" fmla="*/ 1091748 h 1516602"/>
                  <a:gd name="connsiteX96" fmla="*/ 922584 w 1034979"/>
                  <a:gd name="connsiteY96" fmla="*/ 1095558 h 1516602"/>
                  <a:gd name="connsiteX97" fmla="*/ 951159 w 1034979"/>
                  <a:gd name="connsiteY97" fmla="*/ 1101273 h 1516602"/>
                  <a:gd name="connsiteX98" fmla="*/ 956874 w 1034979"/>
                  <a:gd name="connsiteY98" fmla="*/ 1101273 h 1516602"/>
                  <a:gd name="connsiteX99" fmla="*/ 1002594 w 1034979"/>
                  <a:gd name="connsiteY99" fmla="*/ 1099368 h 1516602"/>
                  <a:gd name="connsiteX100" fmla="*/ 1031169 w 1034979"/>
                  <a:gd name="connsiteY100" fmla="*/ 1091748 h 1516602"/>
                  <a:gd name="connsiteX101" fmla="*/ 1034979 w 1034979"/>
                  <a:gd name="connsiteY101" fmla="*/ 1086033 h 1516602"/>
                  <a:gd name="connsiteX102" fmla="*/ 1033074 w 1034979"/>
                  <a:gd name="connsiteY102" fmla="*/ 1066983 h 1516602"/>
                  <a:gd name="connsiteX103" fmla="*/ 1027359 w 1034979"/>
                  <a:gd name="connsiteY103" fmla="*/ 1063173 h 1516602"/>
                  <a:gd name="connsiteX104" fmla="*/ 1012119 w 1034979"/>
                  <a:gd name="connsiteY104" fmla="*/ 1061268 h 1516602"/>
                  <a:gd name="connsiteX105" fmla="*/ 1006404 w 1034979"/>
                  <a:gd name="connsiteY105" fmla="*/ 1059363 h 1516602"/>
                  <a:gd name="connsiteX106" fmla="*/ 998784 w 1034979"/>
                  <a:gd name="connsiteY106" fmla="*/ 1057458 h 1516602"/>
                  <a:gd name="connsiteX107" fmla="*/ 987354 w 1034979"/>
                  <a:gd name="connsiteY107" fmla="*/ 1049838 h 1516602"/>
                  <a:gd name="connsiteX108" fmla="*/ 975924 w 1034979"/>
                  <a:gd name="connsiteY108" fmla="*/ 1046028 h 1516602"/>
                  <a:gd name="connsiteX109" fmla="*/ 970209 w 1034979"/>
                  <a:gd name="connsiteY109" fmla="*/ 1044123 h 1516602"/>
                  <a:gd name="connsiteX110" fmla="*/ 962589 w 1034979"/>
                  <a:gd name="connsiteY110" fmla="*/ 1042218 h 1516602"/>
                  <a:gd name="connsiteX111" fmla="*/ 956874 w 1034979"/>
                  <a:gd name="connsiteY111" fmla="*/ 1040313 h 1516602"/>
                  <a:gd name="connsiteX112" fmla="*/ 935919 w 1034979"/>
                  <a:gd name="connsiteY112" fmla="*/ 1034598 h 1516602"/>
                  <a:gd name="connsiteX113" fmla="*/ 825429 w 1034979"/>
                  <a:gd name="connsiteY113" fmla="*/ 1034598 h 1516602"/>
                  <a:gd name="connsiteX114" fmla="*/ 730179 w 1034979"/>
                  <a:gd name="connsiteY114" fmla="*/ 1038408 h 1516602"/>
                  <a:gd name="connsiteX115" fmla="*/ 669219 w 1034979"/>
                  <a:gd name="connsiteY115" fmla="*/ 1046028 h 1516602"/>
                  <a:gd name="connsiteX116" fmla="*/ 646359 w 1034979"/>
                  <a:gd name="connsiteY116" fmla="*/ 1049838 h 1516602"/>
                  <a:gd name="connsiteX117" fmla="*/ 642549 w 1034979"/>
                  <a:gd name="connsiteY117" fmla="*/ 1038408 h 1516602"/>
                  <a:gd name="connsiteX118" fmla="*/ 640644 w 1034979"/>
                  <a:gd name="connsiteY118" fmla="*/ 1032693 h 1516602"/>
                  <a:gd name="connsiteX119" fmla="*/ 642549 w 1034979"/>
                  <a:gd name="connsiteY119" fmla="*/ 1015548 h 1516602"/>
                  <a:gd name="connsiteX120" fmla="*/ 644454 w 1034979"/>
                  <a:gd name="connsiteY120" fmla="*/ 1009833 h 1516602"/>
                  <a:gd name="connsiteX121" fmla="*/ 661599 w 1034979"/>
                  <a:gd name="connsiteY121" fmla="*/ 1000308 h 1516602"/>
                  <a:gd name="connsiteX122" fmla="*/ 673029 w 1034979"/>
                  <a:gd name="connsiteY122" fmla="*/ 992688 h 1516602"/>
                  <a:gd name="connsiteX123" fmla="*/ 674934 w 1034979"/>
                  <a:gd name="connsiteY123" fmla="*/ 986973 h 1516602"/>
                  <a:gd name="connsiteX124" fmla="*/ 680649 w 1034979"/>
                  <a:gd name="connsiteY124" fmla="*/ 985068 h 1516602"/>
                  <a:gd name="connsiteX125" fmla="*/ 686364 w 1034979"/>
                  <a:gd name="connsiteY125" fmla="*/ 981258 h 1516602"/>
                  <a:gd name="connsiteX126" fmla="*/ 695889 w 1034979"/>
                  <a:gd name="connsiteY126" fmla="*/ 971733 h 1516602"/>
                  <a:gd name="connsiteX127" fmla="*/ 705414 w 1034979"/>
                  <a:gd name="connsiteY127" fmla="*/ 960303 h 1516602"/>
                  <a:gd name="connsiteX128" fmla="*/ 716844 w 1034979"/>
                  <a:gd name="connsiteY128" fmla="*/ 952683 h 1516602"/>
                  <a:gd name="connsiteX129" fmla="*/ 732084 w 1034979"/>
                  <a:gd name="connsiteY129" fmla="*/ 939348 h 1516602"/>
                  <a:gd name="connsiteX130" fmla="*/ 741609 w 1034979"/>
                  <a:gd name="connsiteY130" fmla="*/ 927918 h 1516602"/>
                  <a:gd name="connsiteX131" fmla="*/ 753039 w 1034979"/>
                  <a:gd name="connsiteY131" fmla="*/ 918393 h 1516602"/>
                  <a:gd name="connsiteX132" fmla="*/ 758754 w 1034979"/>
                  <a:gd name="connsiteY132" fmla="*/ 906963 h 1516602"/>
                  <a:gd name="connsiteX133" fmla="*/ 760659 w 1034979"/>
                  <a:gd name="connsiteY133" fmla="*/ 901248 h 1516602"/>
                  <a:gd name="connsiteX134" fmla="*/ 766374 w 1034979"/>
                  <a:gd name="connsiteY134" fmla="*/ 889818 h 1516602"/>
                  <a:gd name="connsiteX135" fmla="*/ 764469 w 1034979"/>
                  <a:gd name="connsiteY135" fmla="*/ 874578 h 1516602"/>
                  <a:gd name="connsiteX136" fmla="*/ 758754 w 1034979"/>
                  <a:gd name="connsiteY136" fmla="*/ 872673 h 1516602"/>
                  <a:gd name="connsiteX137" fmla="*/ 737799 w 1034979"/>
                  <a:gd name="connsiteY137" fmla="*/ 874578 h 1516602"/>
                  <a:gd name="connsiteX138" fmla="*/ 732084 w 1034979"/>
                  <a:gd name="connsiteY138" fmla="*/ 878388 h 1516602"/>
                  <a:gd name="connsiteX139" fmla="*/ 699699 w 1034979"/>
                  <a:gd name="connsiteY139" fmla="*/ 899343 h 1516602"/>
                  <a:gd name="connsiteX140" fmla="*/ 595181 w 1034979"/>
                  <a:gd name="connsiteY140" fmla="*/ 957831 h 1516602"/>
                  <a:gd name="connsiteX141" fmla="*/ 507294 w 1034979"/>
                  <a:gd name="connsiteY141" fmla="*/ 847908 h 1516602"/>
                  <a:gd name="connsiteX142" fmla="*/ 503484 w 1034979"/>
                  <a:gd name="connsiteY142" fmla="*/ 358323 h 1516602"/>
                  <a:gd name="connsiteX143" fmla="*/ 499674 w 1034979"/>
                  <a:gd name="connsiteY143" fmla="*/ 66858 h 1516602"/>
                  <a:gd name="connsiteX144" fmla="*/ 490149 w 1034979"/>
                  <a:gd name="connsiteY144" fmla="*/ 40188 h 1516602"/>
                  <a:gd name="connsiteX145" fmla="*/ 488244 w 1034979"/>
                  <a:gd name="connsiteY145" fmla="*/ 34473 h 1516602"/>
                  <a:gd name="connsiteX146" fmla="*/ 484434 w 1034979"/>
                  <a:gd name="connsiteY146" fmla="*/ 28758 h 1516602"/>
                  <a:gd name="connsiteX147" fmla="*/ 478719 w 1034979"/>
                  <a:gd name="connsiteY147" fmla="*/ 17328 h 1516602"/>
                  <a:gd name="connsiteX148" fmla="*/ 473004 w 1034979"/>
                  <a:gd name="connsiteY148" fmla="*/ 13518 h 1516602"/>
                  <a:gd name="connsiteX149" fmla="*/ 469194 w 1034979"/>
                  <a:gd name="connsiteY149" fmla="*/ 7803 h 1516602"/>
                  <a:gd name="connsiteX150" fmla="*/ 429189 w 1034979"/>
                  <a:gd name="connsiteY150" fmla="*/ 11613 h 1516602"/>
                  <a:gd name="connsiteX151" fmla="*/ 425379 w 1034979"/>
                  <a:gd name="connsiteY151" fmla="*/ 78288 h 1516602"/>
                  <a:gd name="connsiteX152" fmla="*/ 425379 w 1034979"/>
                  <a:gd name="connsiteY152" fmla="*/ 84003 h 1516602"/>
                  <a:gd name="connsiteX153" fmla="*/ 429189 w 1034979"/>
                  <a:gd name="connsiteY153" fmla="*/ 238308 h 1516602"/>
                  <a:gd name="connsiteX154" fmla="*/ 440619 w 1034979"/>
                  <a:gd name="connsiteY154" fmla="*/ 421188 h 1516602"/>
                  <a:gd name="connsiteX155" fmla="*/ 435265 w 1034979"/>
                  <a:gd name="connsiteY155" fmla="*/ 718368 h 1516602"/>
                  <a:gd name="connsiteX156" fmla="*/ 435059 w 1034979"/>
                  <a:gd name="connsiteY156" fmla="*/ 799046 h 1516602"/>
                  <a:gd name="connsiteX157" fmla="*/ 430322 w 1034979"/>
                  <a:gd name="connsiteY157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2979 w 1034979"/>
                  <a:gd name="connsiteY15" fmla="*/ 1040313 h 1516602"/>
                  <a:gd name="connsiteX16" fmla="*/ 278694 w 1034979"/>
                  <a:gd name="connsiteY16" fmla="*/ 1076508 h 1516602"/>
                  <a:gd name="connsiteX17" fmla="*/ 280599 w 1034979"/>
                  <a:gd name="connsiteY17" fmla="*/ 1082223 h 1516602"/>
                  <a:gd name="connsiteX18" fmla="*/ 278694 w 1034979"/>
                  <a:gd name="connsiteY18" fmla="*/ 1101273 h 1516602"/>
                  <a:gd name="connsiteX19" fmla="*/ 276789 w 1034979"/>
                  <a:gd name="connsiteY19" fmla="*/ 1110798 h 1516602"/>
                  <a:gd name="connsiteX20" fmla="*/ 263454 w 1034979"/>
                  <a:gd name="connsiteY20" fmla="*/ 1124133 h 1516602"/>
                  <a:gd name="connsiteX21" fmla="*/ 252024 w 1034979"/>
                  <a:gd name="connsiteY21" fmla="*/ 1131753 h 1516602"/>
                  <a:gd name="connsiteX22" fmla="*/ 240594 w 1034979"/>
                  <a:gd name="connsiteY22" fmla="*/ 1135563 h 1516602"/>
                  <a:gd name="connsiteX23" fmla="*/ 27234 w 1034979"/>
                  <a:gd name="connsiteY23" fmla="*/ 1154613 h 1516602"/>
                  <a:gd name="connsiteX24" fmla="*/ 15804 w 1034979"/>
                  <a:gd name="connsiteY24" fmla="*/ 1160328 h 1516602"/>
                  <a:gd name="connsiteX25" fmla="*/ 6279 w 1034979"/>
                  <a:gd name="connsiteY25" fmla="*/ 1169853 h 1516602"/>
                  <a:gd name="connsiteX26" fmla="*/ 4374 w 1034979"/>
                  <a:gd name="connsiteY26" fmla="*/ 1175568 h 1516602"/>
                  <a:gd name="connsiteX27" fmla="*/ 564 w 1034979"/>
                  <a:gd name="connsiteY27" fmla="*/ 1181283 h 1516602"/>
                  <a:gd name="connsiteX28" fmla="*/ 6279 w 1034979"/>
                  <a:gd name="connsiteY28" fmla="*/ 1213668 h 1516602"/>
                  <a:gd name="connsiteX29" fmla="*/ 11994 w 1034979"/>
                  <a:gd name="connsiteY29" fmla="*/ 1217478 h 1516602"/>
                  <a:gd name="connsiteX30" fmla="*/ 17709 w 1034979"/>
                  <a:gd name="connsiteY30" fmla="*/ 1219383 h 1516602"/>
                  <a:gd name="connsiteX31" fmla="*/ 145344 w 1034979"/>
                  <a:gd name="connsiteY31" fmla="*/ 1217478 h 1516602"/>
                  <a:gd name="connsiteX32" fmla="*/ 239202 w 1034979"/>
                  <a:gd name="connsiteY32" fmla="*/ 1214801 h 1516602"/>
                  <a:gd name="connsiteX33" fmla="*/ 318699 w 1034979"/>
                  <a:gd name="connsiteY33" fmla="*/ 1217478 h 1516602"/>
                  <a:gd name="connsiteX34" fmla="*/ 330129 w 1034979"/>
                  <a:gd name="connsiteY34" fmla="*/ 1223193 h 1516602"/>
                  <a:gd name="connsiteX35" fmla="*/ 333939 w 1034979"/>
                  <a:gd name="connsiteY35" fmla="*/ 1228908 h 1516602"/>
                  <a:gd name="connsiteX36" fmla="*/ 339654 w 1034979"/>
                  <a:gd name="connsiteY36" fmla="*/ 1230813 h 1516602"/>
                  <a:gd name="connsiteX37" fmla="*/ 351084 w 1034979"/>
                  <a:gd name="connsiteY37" fmla="*/ 1238433 h 1516602"/>
                  <a:gd name="connsiteX38" fmla="*/ 356799 w 1034979"/>
                  <a:gd name="connsiteY38" fmla="*/ 1242243 h 1516602"/>
                  <a:gd name="connsiteX39" fmla="*/ 360609 w 1034979"/>
                  <a:gd name="connsiteY39" fmla="*/ 1247958 h 1516602"/>
                  <a:gd name="connsiteX40" fmla="*/ 366324 w 1034979"/>
                  <a:gd name="connsiteY40" fmla="*/ 1259388 h 1516602"/>
                  <a:gd name="connsiteX41" fmla="*/ 362514 w 1034979"/>
                  <a:gd name="connsiteY41" fmla="*/ 1286058 h 1516602"/>
                  <a:gd name="connsiteX42" fmla="*/ 358704 w 1034979"/>
                  <a:gd name="connsiteY42" fmla="*/ 1291773 h 1516602"/>
                  <a:gd name="connsiteX43" fmla="*/ 356799 w 1034979"/>
                  <a:gd name="connsiteY43" fmla="*/ 1297488 h 1516602"/>
                  <a:gd name="connsiteX44" fmla="*/ 352989 w 1034979"/>
                  <a:gd name="connsiteY44" fmla="*/ 1303203 h 1516602"/>
                  <a:gd name="connsiteX45" fmla="*/ 351084 w 1034979"/>
                  <a:gd name="connsiteY45" fmla="*/ 1308918 h 1516602"/>
                  <a:gd name="connsiteX46" fmla="*/ 347274 w 1034979"/>
                  <a:gd name="connsiteY46" fmla="*/ 1314633 h 1516602"/>
                  <a:gd name="connsiteX47" fmla="*/ 330129 w 1034979"/>
                  <a:gd name="connsiteY47" fmla="*/ 1381308 h 1516602"/>
                  <a:gd name="connsiteX48" fmla="*/ 328224 w 1034979"/>
                  <a:gd name="connsiteY48" fmla="*/ 1432743 h 1516602"/>
                  <a:gd name="connsiteX49" fmla="*/ 330129 w 1034979"/>
                  <a:gd name="connsiteY49" fmla="*/ 1457508 h 1516602"/>
                  <a:gd name="connsiteX50" fmla="*/ 332034 w 1034979"/>
                  <a:gd name="connsiteY50" fmla="*/ 1463223 h 1516602"/>
                  <a:gd name="connsiteX51" fmla="*/ 335844 w 1034979"/>
                  <a:gd name="connsiteY51" fmla="*/ 1467033 h 1516602"/>
                  <a:gd name="connsiteX52" fmla="*/ 364419 w 1034979"/>
                  <a:gd name="connsiteY52" fmla="*/ 1512753 h 1516602"/>
                  <a:gd name="connsiteX53" fmla="*/ 387279 w 1034979"/>
                  <a:gd name="connsiteY53" fmla="*/ 1514658 h 1516602"/>
                  <a:gd name="connsiteX54" fmla="*/ 392994 w 1034979"/>
                  <a:gd name="connsiteY54" fmla="*/ 1508943 h 1516602"/>
                  <a:gd name="connsiteX55" fmla="*/ 394899 w 1034979"/>
                  <a:gd name="connsiteY55" fmla="*/ 1497513 h 1516602"/>
                  <a:gd name="connsiteX56" fmla="*/ 396804 w 1034979"/>
                  <a:gd name="connsiteY56" fmla="*/ 1491798 h 1516602"/>
                  <a:gd name="connsiteX57" fmla="*/ 398709 w 1034979"/>
                  <a:gd name="connsiteY57" fmla="*/ 1474653 h 1516602"/>
                  <a:gd name="connsiteX58" fmla="*/ 400614 w 1034979"/>
                  <a:gd name="connsiteY58" fmla="*/ 1461318 h 1516602"/>
                  <a:gd name="connsiteX59" fmla="*/ 404424 w 1034979"/>
                  <a:gd name="connsiteY59" fmla="*/ 1404168 h 1516602"/>
                  <a:gd name="connsiteX60" fmla="*/ 410139 w 1034979"/>
                  <a:gd name="connsiteY60" fmla="*/ 1392738 h 1516602"/>
                  <a:gd name="connsiteX61" fmla="*/ 413949 w 1034979"/>
                  <a:gd name="connsiteY61" fmla="*/ 1379403 h 1516602"/>
                  <a:gd name="connsiteX62" fmla="*/ 415854 w 1034979"/>
                  <a:gd name="connsiteY62" fmla="*/ 1373688 h 1516602"/>
                  <a:gd name="connsiteX63" fmla="*/ 417759 w 1034979"/>
                  <a:gd name="connsiteY63" fmla="*/ 1360353 h 1516602"/>
                  <a:gd name="connsiteX64" fmla="*/ 421569 w 1034979"/>
                  <a:gd name="connsiteY64" fmla="*/ 1348923 h 1516602"/>
                  <a:gd name="connsiteX65" fmla="*/ 427284 w 1034979"/>
                  <a:gd name="connsiteY65" fmla="*/ 1335588 h 1516602"/>
                  <a:gd name="connsiteX66" fmla="*/ 467289 w 1034979"/>
                  <a:gd name="connsiteY66" fmla="*/ 1265103 h 1516602"/>
                  <a:gd name="connsiteX67" fmla="*/ 528455 w 1034979"/>
                  <a:gd name="connsiteY67" fmla="*/ 1230091 h 1516602"/>
                  <a:gd name="connsiteX68" fmla="*/ 601154 w 1034979"/>
                  <a:gd name="connsiteY68" fmla="*/ 1221700 h 1516602"/>
                  <a:gd name="connsiteX69" fmla="*/ 720654 w 1034979"/>
                  <a:gd name="connsiteY69" fmla="*/ 1316538 h 1516602"/>
                  <a:gd name="connsiteX70" fmla="*/ 733989 w 1034979"/>
                  <a:gd name="connsiteY70" fmla="*/ 1326063 h 1516602"/>
                  <a:gd name="connsiteX71" fmla="*/ 743514 w 1034979"/>
                  <a:gd name="connsiteY71" fmla="*/ 1327968 h 1516602"/>
                  <a:gd name="connsiteX72" fmla="*/ 749229 w 1034979"/>
                  <a:gd name="connsiteY72" fmla="*/ 1329873 h 1516602"/>
                  <a:gd name="connsiteX73" fmla="*/ 762564 w 1034979"/>
                  <a:gd name="connsiteY73" fmla="*/ 1335588 h 1516602"/>
                  <a:gd name="connsiteX74" fmla="*/ 777804 w 1034979"/>
                  <a:gd name="connsiteY74" fmla="*/ 1333683 h 1516602"/>
                  <a:gd name="connsiteX75" fmla="*/ 789234 w 1034979"/>
                  <a:gd name="connsiteY75" fmla="*/ 1327968 h 1516602"/>
                  <a:gd name="connsiteX76" fmla="*/ 794949 w 1034979"/>
                  <a:gd name="connsiteY76" fmla="*/ 1326063 h 1516602"/>
                  <a:gd name="connsiteX77" fmla="*/ 802569 w 1034979"/>
                  <a:gd name="connsiteY77" fmla="*/ 1308918 h 1516602"/>
                  <a:gd name="connsiteX78" fmla="*/ 800664 w 1034979"/>
                  <a:gd name="connsiteY78" fmla="*/ 1284153 h 1516602"/>
                  <a:gd name="connsiteX79" fmla="*/ 798759 w 1034979"/>
                  <a:gd name="connsiteY79" fmla="*/ 1278438 h 1516602"/>
                  <a:gd name="connsiteX80" fmla="*/ 796854 w 1034979"/>
                  <a:gd name="connsiteY80" fmla="*/ 1270818 h 1516602"/>
                  <a:gd name="connsiteX81" fmla="*/ 783519 w 1034979"/>
                  <a:gd name="connsiteY81" fmla="*/ 1253673 h 1516602"/>
                  <a:gd name="connsiteX82" fmla="*/ 773994 w 1034979"/>
                  <a:gd name="connsiteY82" fmla="*/ 1247958 h 1516602"/>
                  <a:gd name="connsiteX83" fmla="*/ 648264 w 1034979"/>
                  <a:gd name="connsiteY83" fmla="*/ 1156518 h 1516602"/>
                  <a:gd name="connsiteX84" fmla="*/ 644454 w 1034979"/>
                  <a:gd name="connsiteY84" fmla="*/ 1139373 h 1516602"/>
                  <a:gd name="connsiteX85" fmla="*/ 646359 w 1034979"/>
                  <a:gd name="connsiteY85" fmla="*/ 1131753 h 1516602"/>
                  <a:gd name="connsiteX86" fmla="*/ 650169 w 1034979"/>
                  <a:gd name="connsiteY86" fmla="*/ 1114608 h 1516602"/>
                  <a:gd name="connsiteX87" fmla="*/ 653979 w 1034979"/>
                  <a:gd name="connsiteY87" fmla="*/ 1108893 h 1516602"/>
                  <a:gd name="connsiteX88" fmla="*/ 655884 w 1034979"/>
                  <a:gd name="connsiteY88" fmla="*/ 1103178 h 1516602"/>
                  <a:gd name="connsiteX89" fmla="*/ 661599 w 1034979"/>
                  <a:gd name="connsiteY89" fmla="*/ 1101273 h 1516602"/>
                  <a:gd name="connsiteX90" fmla="*/ 671124 w 1034979"/>
                  <a:gd name="connsiteY90" fmla="*/ 1089843 h 1516602"/>
                  <a:gd name="connsiteX91" fmla="*/ 724464 w 1034979"/>
                  <a:gd name="connsiteY91" fmla="*/ 1082223 h 1516602"/>
                  <a:gd name="connsiteX92" fmla="*/ 842574 w 1034979"/>
                  <a:gd name="connsiteY92" fmla="*/ 1084128 h 1516602"/>
                  <a:gd name="connsiteX93" fmla="*/ 871149 w 1034979"/>
                  <a:gd name="connsiteY93" fmla="*/ 1086033 h 1516602"/>
                  <a:gd name="connsiteX94" fmla="*/ 899724 w 1034979"/>
                  <a:gd name="connsiteY94" fmla="*/ 1091748 h 1516602"/>
                  <a:gd name="connsiteX95" fmla="*/ 922584 w 1034979"/>
                  <a:gd name="connsiteY95" fmla="*/ 1095558 h 1516602"/>
                  <a:gd name="connsiteX96" fmla="*/ 951159 w 1034979"/>
                  <a:gd name="connsiteY96" fmla="*/ 1101273 h 1516602"/>
                  <a:gd name="connsiteX97" fmla="*/ 956874 w 1034979"/>
                  <a:gd name="connsiteY97" fmla="*/ 1101273 h 1516602"/>
                  <a:gd name="connsiteX98" fmla="*/ 1002594 w 1034979"/>
                  <a:gd name="connsiteY98" fmla="*/ 1099368 h 1516602"/>
                  <a:gd name="connsiteX99" fmla="*/ 1031169 w 1034979"/>
                  <a:gd name="connsiteY99" fmla="*/ 1091748 h 1516602"/>
                  <a:gd name="connsiteX100" fmla="*/ 1034979 w 1034979"/>
                  <a:gd name="connsiteY100" fmla="*/ 1086033 h 1516602"/>
                  <a:gd name="connsiteX101" fmla="*/ 1033074 w 1034979"/>
                  <a:gd name="connsiteY101" fmla="*/ 1066983 h 1516602"/>
                  <a:gd name="connsiteX102" fmla="*/ 1027359 w 1034979"/>
                  <a:gd name="connsiteY102" fmla="*/ 1063173 h 1516602"/>
                  <a:gd name="connsiteX103" fmla="*/ 1012119 w 1034979"/>
                  <a:gd name="connsiteY103" fmla="*/ 1061268 h 1516602"/>
                  <a:gd name="connsiteX104" fmla="*/ 1006404 w 1034979"/>
                  <a:gd name="connsiteY104" fmla="*/ 1059363 h 1516602"/>
                  <a:gd name="connsiteX105" fmla="*/ 998784 w 1034979"/>
                  <a:gd name="connsiteY105" fmla="*/ 1057458 h 1516602"/>
                  <a:gd name="connsiteX106" fmla="*/ 987354 w 1034979"/>
                  <a:gd name="connsiteY106" fmla="*/ 1049838 h 1516602"/>
                  <a:gd name="connsiteX107" fmla="*/ 975924 w 1034979"/>
                  <a:gd name="connsiteY107" fmla="*/ 1046028 h 1516602"/>
                  <a:gd name="connsiteX108" fmla="*/ 970209 w 1034979"/>
                  <a:gd name="connsiteY108" fmla="*/ 1044123 h 1516602"/>
                  <a:gd name="connsiteX109" fmla="*/ 962589 w 1034979"/>
                  <a:gd name="connsiteY109" fmla="*/ 1042218 h 1516602"/>
                  <a:gd name="connsiteX110" fmla="*/ 956874 w 1034979"/>
                  <a:gd name="connsiteY110" fmla="*/ 1040313 h 1516602"/>
                  <a:gd name="connsiteX111" fmla="*/ 935919 w 1034979"/>
                  <a:gd name="connsiteY111" fmla="*/ 1034598 h 1516602"/>
                  <a:gd name="connsiteX112" fmla="*/ 825429 w 1034979"/>
                  <a:gd name="connsiteY112" fmla="*/ 1034598 h 1516602"/>
                  <a:gd name="connsiteX113" fmla="*/ 730179 w 1034979"/>
                  <a:gd name="connsiteY113" fmla="*/ 1038408 h 1516602"/>
                  <a:gd name="connsiteX114" fmla="*/ 669219 w 1034979"/>
                  <a:gd name="connsiteY114" fmla="*/ 1046028 h 1516602"/>
                  <a:gd name="connsiteX115" fmla="*/ 646359 w 1034979"/>
                  <a:gd name="connsiteY115" fmla="*/ 1049838 h 1516602"/>
                  <a:gd name="connsiteX116" fmla="*/ 642549 w 1034979"/>
                  <a:gd name="connsiteY116" fmla="*/ 1038408 h 1516602"/>
                  <a:gd name="connsiteX117" fmla="*/ 640644 w 1034979"/>
                  <a:gd name="connsiteY117" fmla="*/ 1032693 h 1516602"/>
                  <a:gd name="connsiteX118" fmla="*/ 642549 w 1034979"/>
                  <a:gd name="connsiteY118" fmla="*/ 1015548 h 1516602"/>
                  <a:gd name="connsiteX119" fmla="*/ 644454 w 1034979"/>
                  <a:gd name="connsiteY119" fmla="*/ 1009833 h 1516602"/>
                  <a:gd name="connsiteX120" fmla="*/ 661599 w 1034979"/>
                  <a:gd name="connsiteY120" fmla="*/ 1000308 h 1516602"/>
                  <a:gd name="connsiteX121" fmla="*/ 673029 w 1034979"/>
                  <a:gd name="connsiteY121" fmla="*/ 992688 h 1516602"/>
                  <a:gd name="connsiteX122" fmla="*/ 674934 w 1034979"/>
                  <a:gd name="connsiteY122" fmla="*/ 986973 h 1516602"/>
                  <a:gd name="connsiteX123" fmla="*/ 680649 w 1034979"/>
                  <a:gd name="connsiteY123" fmla="*/ 985068 h 1516602"/>
                  <a:gd name="connsiteX124" fmla="*/ 686364 w 1034979"/>
                  <a:gd name="connsiteY124" fmla="*/ 981258 h 1516602"/>
                  <a:gd name="connsiteX125" fmla="*/ 695889 w 1034979"/>
                  <a:gd name="connsiteY125" fmla="*/ 971733 h 1516602"/>
                  <a:gd name="connsiteX126" fmla="*/ 705414 w 1034979"/>
                  <a:gd name="connsiteY126" fmla="*/ 960303 h 1516602"/>
                  <a:gd name="connsiteX127" fmla="*/ 716844 w 1034979"/>
                  <a:gd name="connsiteY127" fmla="*/ 952683 h 1516602"/>
                  <a:gd name="connsiteX128" fmla="*/ 732084 w 1034979"/>
                  <a:gd name="connsiteY128" fmla="*/ 939348 h 1516602"/>
                  <a:gd name="connsiteX129" fmla="*/ 741609 w 1034979"/>
                  <a:gd name="connsiteY129" fmla="*/ 927918 h 1516602"/>
                  <a:gd name="connsiteX130" fmla="*/ 753039 w 1034979"/>
                  <a:gd name="connsiteY130" fmla="*/ 918393 h 1516602"/>
                  <a:gd name="connsiteX131" fmla="*/ 758754 w 1034979"/>
                  <a:gd name="connsiteY131" fmla="*/ 906963 h 1516602"/>
                  <a:gd name="connsiteX132" fmla="*/ 760659 w 1034979"/>
                  <a:gd name="connsiteY132" fmla="*/ 901248 h 1516602"/>
                  <a:gd name="connsiteX133" fmla="*/ 766374 w 1034979"/>
                  <a:gd name="connsiteY133" fmla="*/ 889818 h 1516602"/>
                  <a:gd name="connsiteX134" fmla="*/ 764469 w 1034979"/>
                  <a:gd name="connsiteY134" fmla="*/ 874578 h 1516602"/>
                  <a:gd name="connsiteX135" fmla="*/ 758754 w 1034979"/>
                  <a:gd name="connsiteY135" fmla="*/ 872673 h 1516602"/>
                  <a:gd name="connsiteX136" fmla="*/ 737799 w 1034979"/>
                  <a:gd name="connsiteY136" fmla="*/ 874578 h 1516602"/>
                  <a:gd name="connsiteX137" fmla="*/ 732084 w 1034979"/>
                  <a:gd name="connsiteY137" fmla="*/ 878388 h 1516602"/>
                  <a:gd name="connsiteX138" fmla="*/ 699699 w 1034979"/>
                  <a:gd name="connsiteY138" fmla="*/ 899343 h 1516602"/>
                  <a:gd name="connsiteX139" fmla="*/ 595181 w 1034979"/>
                  <a:gd name="connsiteY139" fmla="*/ 957831 h 1516602"/>
                  <a:gd name="connsiteX140" fmla="*/ 507294 w 1034979"/>
                  <a:gd name="connsiteY140" fmla="*/ 847908 h 1516602"/>
                  <a:gd name="connsiteX141" fmla="*/ 503484 w 1034979"/>
                  <a:gd name="connsiteY141" fmla="*/ 358323 h 1516602"/>
                  <a:gd name="connsiteX142" fmla="*/ 499674 w 1034979"/>
                  <a:gd name="connsiteY142" fmla="*/ 66858 h 1516602"/>
                  <a:gd name="connsiteX143" fmla="*/ 490149 w 1034979"/>
                  <a:gd name="connsiteY143" fmla="*/ 40188 h 1516602"/>
                  <a:gd name="connsiteX144" fmla="*/ 488244 w 1034979"/>
                  <a:gd name="connsiteY144" fmla="*/ 34473 h 1516602"/>
                  <a:gd name="connsiteX145" fmla="*/ 484434 w 1034979"/>
                  <a:gd name="connsiteY145" fmla="*/ 28758 h 1516602"/>
                  <a:gd name="connsiteX146" fmla="*/ 478719 w 1034979"/>
                  <a:gd name="connsiteY146" fmla="*/ 17328 h 1516602"/>
                  <a:gd name="connsiteX147" fmla="*/ 473004 w 1034979"/>
                  <a:gd name="connsiteY147" fmla="*/ 13518 h 1516602"/>
                  <a:gd name="connsiteX148" fmla="*/ 469194 w 1034979"/>
                  <a:gd name="connsiteY148" fmla="*/ 7803 h 1516602"/>
                  <a:gd name="connsiteX149" fmla="*/ 429189 w 1034979"/>
                  <a:gd name="connsiteY149" fmla="*/ 11613 h 1516602"/>
                  <a:gd name="connsiteX150" fmla="*/ 425379 w 1034979"/>
                  <a:gd name="connsiteY150" fmla="*/ 78288 h 1516602"/>
                  <a:gd name="connsiteX151" fmla="*/ 425379 w 1034979"/>
                  <a:gd name="connsiteY151" fmla="*/ 84003 h 1516602"/>
                  <a:gd name="connsiteX152" fmla="*/ 429189 w 1034979"/>
                  <a:gd name="connsiteY152" fmla="*/ 238308 h 1516602"/>
                  <a:gd name="connsiteX153" fmla="*/ 440619 w 1034979"/>
                  <a:gd name="connsiteY153" fmla="*/ 421188 h 1516602"/>
                  <a:gd name="connsiteX154" fmla="*/ 435265 w 1034979"/>
                  <a:gd name="connsiteY154" fmla="*/ 718368 h 1516602"/>
                  <a:gd name="connsiteX155" fmla="*/ 435059 w 1034979"/>
                  <a:gd name="connsiteY155" fmla="*/ 799046 h 1516602"/>
                  <a:gd name="connsiteX156" fmla="*/ 430322 w 1034979"/>
                  <a:gd name="connsiteY156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80599 w 1034979"/>
                  <a:gd name="connsiteY16" fmla="*/ 1082223 h 1516602"/>
                  <a:gd name="connsiteX17" fmla="*/ 278694 w 1034979"/>
                  <a:gd name="connsiteY17" fmla="*/ 1101273 h 1516602"/>
                  <a:gd name="connsiteX18" fmla="*/ 276789 w 1034979"/>
                  <a:gd name="connsiteY18" fmla="*/ 1110798 h 1516602"/>
                  <a:gd name="connsiteX19" fmla="*/ 263454 w 1034979"/>
                  <a:gd name="connsiteY19" fmla="*/ 1124133 h 1516602"/>
                  <a:gd name="connsiteX20" fmla="*/ 252024 w 1034979"/>
                  <a:gd name="connsiteY20" fmla="*/ 1131753 h 1516602"/>
                  <a:gd name="connsiteX21" fmla="*/ 240594 w 1034979"/>
                  <a:gd name="connsiteY21" fmla="*/ 1135563 h 1516602"/>
                  <a:gd name="connsiteX22" fmla="*/ 27234 w 1034979"/>
                  <a:gd name="connsiteY22" fmla="*/ 1154613 h 1516602"/>
                  <a:gd name="connsiteX23" fmla="*/ 15804 w 1034979"/>
                  <a:gd name="connsiteY23" fmla="*/ 1160328 h 1516602"/>
                  <a:gd name="connsiteX24" fmla="*/ 6279 w 1034979"/>
                  <a:gd name="connsiteY24" fmla="*/ 1169853 h 1516602"/>
                  <a:gd name="connsiteX25" fmla="*/ 4374 w 1034979"/>
                  <a:gd name="connsiteY25" fmla="*/ 1175568 h 1516602"/>
                  <a:gd name="connsiteX26" fmla="*/ 564 w 1034979"/>
                  <a:gd name="connsiteY26" fmla="*/ 1181283 h 1516602"/>
                  <a:gd name="connsiteX27" fmla="*/ 6279 w 1034979"/>
                  <a:gd name="connsiteY27" fmla="*/ 1213668 h 1516602"/>
                  <a:gd name="connsiteX28" fmla="*/ 11994 w 1034979"/>
                  <a:gd name="connsiteY28" fmla="*/ 1217478 h 1516602"/>
                  <a:gd name="connsiteX29" fmla="*/ 17709 w 1034979"/>
                  <a:gd name="connsiteY29" fmla="*/ 1219383 h 1516602"/>
                  <a:gd name="connsiteX30" fmla="*/ 145344 w 1034979"/>
                  <a:gd name="connsiteY30" fmla="*/ 1217478 h 1516602"/>
                  <a:gd name="connsiteX31" fmla="*/ 239202 w 1034979"/>
                  <a:gd name="connsiteY31" fmla="*/ 1214801 h 1516602"/>
                  <a:gd name="connsiteX32" fmla="*/ 318699 w 1034979"/>
                  <a:gd name="connsiteY32" fmla="*/ 1217478 h 1516602"/>
                  <a:gd name="connsiteX33" fmla="*/ 330129 w 1034979"/>
                  <a:gd name="connsiteY33" fmla="*/ 1223193 h 1516602"/>
                  <a:gd name="connsiteX34" fmla="*/ 333939 w 1034979"/>
                  <a:gd name="connsiteY34" fmla="*/ 1228908 h 1516602"/>
                  <a:gd name="connsiteX35" fmla="*/ 339654 w 1034979"/>
                  <a:gd name="connsiteY35" fmla="*/ 1230813 h 1516602"/>
                  <a:gd name="connsiteX36" fmla="*/ 351084 w 1034979"/>
                  <a:gd name="connsiteY36" fmla="*/ 1238433 h 1516602"/>
                  <a:gd name="connsiteX37" fmla="*/ 356799 w 1034979"/>
                  <a:gd name="connsiteY37" fmla="*/ 1242243 h 1516602"/>
                  <a:gd name="connsiteX38" fmla="*/ 360609 w 1034979"/>
                  <a:gd name="connsiteY38" fmla="*/ 1247958 h 1516602"/>
                  <a:gd name="connsiteX39" fmla="*/ 366324 w 1034979"/>
                  <a:gd name="connsiteY39" fmla="*/ 1259388 h 1516602"/>
                  <a:gd name="connsiteX40" fmla="*/ 362514 w 1034979"/>
                  <a:gd name="connsiteY40" fmla="*/ 1286058 h 1516602"/>
                  <a:gd name="connsiteX41" fmla="*/ 358704 w 1034979"/>
                  <a:gd name="connsiteY41" fmla="*/ 1291773 h 1516602"/>
                  <a:gd name="connsiteX42" fmla="*/ 356799 w 1034979"/>
                  <a:gd name="connsiteY42" fmla="*/ 1297488 h 1516602"/>
                  <a:gd name="connsiteX43" fmla="*/ 352989 w 1034979"/>
                  <a:gd name="connsiteY43" fmla="*/ 1303203 h 1516602"/>
                  <a:gd name="connsiteX44" fmla="*/ 351084 w 1034979"/>
                  <a:gd name="connsiteY44" fmla="*/ 1308918 h 1516602"/>
                  <a:gd name="connsiteX45" fmla="*/ 347274 w 1034979"/>
                  <a:gd name="connsiteY45" fmla="*/ 1314633 h 1516602"/>
                  <a:gd name="connsiteX46" fmla="*/ 330129 w 1034979"/>
                  <a:gd name="connsiteY46" fmla="*/ 1381308 h 1516602"/>
                  <a:gd name="connsiteX47" fmla="*/ 328224 w 1034979"/>
                  <a:gd name="connsiteY47" fmla="*/ 1432743 h 1516602"/>
                  <a:gd name="connsiteX48" fmla="*/ 330129 w 1034979"/>
                  <a:gd name="connsiteY48" fmla="*/ 1457508 h 1516602"/>
                  <a:gd name="connsiteX49" fmla="*/ 332034 w 1034979"/>
                  <a:gd name="connsiteY49" fmla="*/ 1463223 h 1516602"/>
                  <a:gd name="connsiteX50" fmla="*/ 335844 w 1034979"/>
                  <a:gd name="connsiteY50" fmla="*/ 1467033 h 1516602"/>
                  <a:gd name="connsiteX51" fmla="*/ 364419 w 1034979"/>
                  <a:gd name="connsiteY51" fmla="*/ 1512753 h 1516602"/>
                  <a:gd name="connsiteX52" fmla="*/ 387279 w 1034979"/>
                  <a:gd name="connsiteY52" fmla="*/ 1514658 h 1516602"/>
                  <a:gd name="connsiteX53" fmla="*/ 392994 w 1034979"/>
                  <a:gd name="connsiteY53" fmla="*/ 1508943 h 1516602"/>
                  <a:gd name="connsiteX54" fmla="*/ 394899 w 1034979"/>
                  <a:gd name="connsiteY54" fmla="*/ 1497513 h 1516602"/>
                  <a:gd name="connsiteX55" fmla="*/ 396804 w 1034979"/>
                  <a:gd name="connsiteY55" fmla="*/ 1491798 h 1516602"/>
                  <a:gd name="connsiteX56" fmla="*/ 398709 w 1034979"/>
                  <a:gd name="connsiteY56" fmla="*/ 1474653 h 1516602"/>
                  <a:gd name="connsiteX57" fmla="*/ 400614 w 1034979"/>
                  <a:gd name="connsiteY57" fmla="*/ 1461318 h 1516602"/>
                  <a:gd name="connsiteX58" fmla="*/ 404424 w 1034979"/>
                  <a:gd name="connsiteY58" fmla="*/ 1404168 h 1516602"/>
                  <a:gd name="connsiteX59" fmla="*/ 410139 w 1034979"/>
                  <a:gd name="connsiteY59" fmla="*/ 1392738 h 1516602"/>
                  <a:gd name="connsiteX60" fmla="*/ 413949 w 1034979"/>
                  <a:gd name="connsiteY60" fmla="*/ 1379403 h 1516602"/>
                  <a:gd name="connsiteX61" fmla="*/ 415854 w 1034979"/>
                  <a:gd name="connsiteY61" fmla="*/ 1373688 h 1516602"/>
                  <a:gd name="connsiteX62" fmla="*/ 417759 w 1034979"/>
                  <a:gd name="connsiteY62" fmla="*/ 1360353 h 1516602"/>
                  <a:gd name="connsiteX63" fmla="*/ 421569 w 1034979"/>
                  <a:gd name="connsiteY63" fmla="*/ 1348923 h 1516602"/>
                  <a:gd name="connsiteX64" fmla="*/ 427284 w 1034979"/>
                  <a:gd name="connsiteY64" fmla="*/ 1335588 h 1516602"/>
                  <a:gd name="connsiteX65" fmla="*/ 467289 w 1034979"/>
                  <a:gd name="connsiteY65" fmla="*/ 1265103 h 1516602"/>
                  <a:gd name="connsiteX66" fmla="*/ 528455 w 1034979"/>
                  <a:gd name="connsiteY66" fmla="*/ 1230091 h 1516602"/>
                  <a:gd name="connsiteX67" fmla="*/ 601154 w 1034979"/>
                  <a:gd name="connsiteY67" fmla="*/ 1221700 h 1516602"/>
                  <a:gd name="connsiteX68" fmla="*/ 720654 w 1034979"/>
                  <a:gd name="connsiteY68" fmla="*/ 1316538 h 1516602"/>
                  <a:gd name="connsiteX69" fmla="*/ 733989 w 1034979"/>
                  <a:gd name="connsiteY69" fmla="*/ 1326063 h 1516602"/>
                  <a:gd name="connsiteX70" fmla="*/ 743514 w 1034979"/>
                  <a:gd name="connsiteY70" fmla="*/ 1327968 h 1516602"/>
                  <a:gd name="connsiteX71" fmla="*/ 749229 w 1034979"/>
                  <a:gd name="connsiteY71" fmla="*/ 1329873 h 1516602"/>
                  <a:gd name="connsiteX72" fmla="*/ 762564 w 1034979"/>
                  <a:gd name="connsiteY72" fmla="*/ 1335588 h 1516602"/>
                  <a:gd name="connsiteX73" fmla="*/ 777804 w 1034979"/>
                  <a:gd name="connsiteY73" fmla="*/ 1333683 h 1516602"/>
                  <a:gd name="connsiteX74" fmla="*/ 789234 w 1034979"/>
                  <a:gd name="connsiteY74" fmla="*/ 1327968 h 1516602"/>
                  <a:gd name="connsiteX75" fmla="*/ 794949 w 1034979"/>
                  <a:gd name="connsiteY75" fmla="*/ 1326063 h 1516602"/>
                  <a:gd name="connsiteX76" fmla="*/ 802569 w 1034979"/>
                  <a:gd name="connsiteY76" fmla="*/ 1308918 h 1516602"/>
                  <a:gd name="connsiteX77" fmla="*/ 800664 w 1034979"/>
                  <a:gd name="connsiteY77" fmla="*/ 1284153 h 1516602"/>
                  <a:gd name="connsiteX78" fmla="*/ 798759 w 1034979"/>
                  <a:gd name="connsiteY78" fmla="*/ 1278438 h 1516602"/>
                  <a:gd name="connsiteX79" fmla="*/ 796854 w 1034979"/>
                  <a:gd name="connsiteY79" fmla="*/ 1270818 h 1516602"/>
                  <a:gd name="connsiteX80" fmla="*/ 783519 w 1034979"/>
                  <a:gd name="connsiteY80" fmla="*/ 1253673 h 1516602"/>
                  <a:gd name="connsiteX81" fmla="*/ 773994 w 1034979"/>
                  <a:gd name="connsiteY81" fmla="*/ 1247958 h 1516602"/>
                  <a:gd name="connsiteX82" fmla="*/ 648264 w 1034979"/>
                  <a:gd name="connsiteY82" fmla="*/ 1156518 h 1516602"/>
                  <a:gd name="connsiteX83" fmla="*/ 644454 w 1034979"/>
                  <a:gd name="connsiteY83" fmla="*/ 1139373 h 1516602"/>
                  <a:gd name="connsiteX84" fmla="*/ 646359 w 1034979"/>
                  <a:gd name="connsiteY84" fmla="*/ 1131753 h 1516602"/>
                  <a:gd name="connsiteX85" fmla="*/ 650169 w 1034979"/>
                  <a:gd name="connsiteY85" fmla="*/ 1114608 h 1516602"/>
                  <a:gd name="connsiteX86" fmla="*/ 653979 w 1034979"/>
                  <a:gd name="connsiteY86" fmla="*/ 1108893 h 1516602"/>
                  <a:gd name="connsiteX87" fmla="*/ 655884 w 1034979"/>
                  <a:gd name="connsiteY87" fmla="*/ 1103178 h 1516602"/>
                  <a:gd name="connsiteX88" fmla="*/ 661599 w 1034979"/>
                  <a:gd name="connsiteY88" fmla="*/ 1101273 h 1516602"/>
                  <a:gd name="connsiteX89" fmla="*/ 671124 w 1034979"/>
                  <a:gd name="connsiteY89" fmla="*/ 1089843 h 1516602"/>
                  <a:gd name="connsiteX90" fmla="*/ 724464 w 1034979"/>
                  <a:gd name="connsiteY90" fmla="*/ 1082223 h 1516602"/>
                  <a:gd name="connsiteX91" fmla="*/ 842574 w 1034979"/>
                  <a:gd name="connsiteY91" fmla="*/ 1084128 h 1516602"/>
                  <a:gd name="connsiteX92" fmla="*/ 871149 w 1034979"/>
                  <a:gd name="connsiteY92" fmla="*/ 1086033 h 1516602"/>
                  <a:gd name="connsiteX93" fmla="*/ 899724 w 1034979"/>
                  <a:gd name="connsiteY93" fmla="*/ 1091748 h 1516602"/>
                  <a:gd name="connsiteX94" fmla="*/ 922584 w 1034979"/>
                  <a:gd name="connsiteY94" fmla="*/ 1095558 h 1516602"/>
                  <a:gd name="connsiteX95" fmla="*/ 951159 w 1034979"/>
                  <a:gd name="connsiteY95" fmla="*/ 1101273 h 1516602"/>
                  <a:gd name="connsiteX96" fmla="*/ 956874 w 1034979"/>
                  <a:gd name="connsiteY96" fmla="*/ 1101273 h 1516602"/>
                  <a:gd name="connsiteX97" fmla="*/ 1002594 w 1034979"/>
                  <a:gd name="connsiteY97" fmla="*/ 1099368 h 1516602"/>
                  <a:gd name="connsiteX98" fmla="*/ 1031169 w 1034979"/>
                  <a:gd name="connsiteY98" fmla="*/ 1091748 h 1516602"/>
                  <a:gd name="connsiteX99" fmla="*/ 1034979 w 1034979"/>
                  <a:gd name="connsiteY99" fmla="*/ 1086033 h 1516602"/>
                  <a:gd name="connsiteX100" fmla="*/ 1033074 w 1034979"/>
                  <a:gd name="connsiteY100" fmla="*/ 1066983 h 1516602"/>
                  <a:gd name="connsiteX101" fmla="*/ 1027359 w 1034979"/>
                  <a:gd name="connsiteY101" fmla="*/ 1063173 h 1516602"/>
                  <a:gd name="connsiteX102" fmla="*/ 1012119 w 1034979"/>
                  <a:gd name="connsiteY102" fmla="*/ 1061268 h 1516602"/>
                  <a:gd name="connsiteX103" fmla="*/ 1006404 w 1034979"/>
                  <a:gd name="connsiteY103" fmla="*/ 1059363 h 1516602"/>
                  <a:gd name="connsiteX104" fmla="*/ 998784 w 1034979"/>
                  <a:gd name="connsiteY104" fmla="*/ 1057458 h 1516602"/>
                  <a:gd name="connsiteX105" fmla="*/ 987354 w 1034979"/>
                  <a:gd name="connsiteY105" fmla="*/ 1049838 h 1516602"/>
                  <a:gd name="connsiteX106" fmla="*/ 975924 w 1034979"/>
                  <a:gd name="connsiteY106" fmla="*/ 1046028 h 1516602"/>
                  <a:gd name="connsiteX107" fmla="*/ 970209 w 1034979"/>
                  <a:gd name="connsiteY107" fmla="*/ 1044123 h 1516602"/>
                  <a:gd name="connsiteX108" fmla="*/ 962589 w 1034979"/>
                  <a:gd name="connsiteY108" fmla="*/ 1042218 h 1516602"/>
                  <a:gd name="connsiteX109" fmla="*/ 956874 w 1034979"/>
                  <a:gd name="connsiteY109" fmla="*/ 1040313 h 1516602"/>
                  <a:gd name="connsiteX110" fmla="*/ 935919 w 1034979"/>
                  <a:gd name="connsiteY110" fmla="*/ 1034598 h 1516602"/>
                  <a:gd name="connsiteX111" fmla="*/ 825429 w 1034979"/>
                  <a:gd name="connsiteY111" fmla="*/ 1034598 h 1516602"/>
                  <a:gd name="connsiteX112" fmla="*/ 730179 w 1034979"/>
                  <a:gd name="connsiteY112" fmla="*/ 1038408 h 1516602"/>
                  <a:gd name="connsiteX113" fmla="*/ 669219 w 1034979"/>
                  <a:gd name="connsiteY113" fmla="*/ 1046028 h 1516602"/>
                  <a:gd name="connsiteX114" fmla="*/ 646359 w 1034979"/>
                  <a:gd name="connsiteY114" fmla="*/ 1049838 h 1516602"/>
                  <a:gd name="connsiteX115" fmla="*/ 642549 w 1034979"/>
                  <a:gd name="connsiteY115" fmla="*/ 1038408 h 1516602"/>
                  <a:gd name="connsiteX116" fmla="*/ 640644 w 1034979"/>
                  <a:gd name="connsiteY116" fmla="*/ 1032693 h 1516602"/>
                  <a:gd name="connsiteX117" fmla="*/ 642549 w 1034979"/>
                  <a:gd name="connsiteY117" fmla="*/ 1015548 h 1516602"/>
                  <a:gd name="connsiteX118" fmla="*/ 644454 w 1034979"/>
                  <a:gd name="connsiteY118" fmla="*/ 1009833 h 1516602"/>
                  <a:gd name="connsiteX119" fmla="*/ 661599 w 1034979"/>
                  <a:gd name="connsiteY119" fmla="*/ 1000308 h 1516602"/>
                  <a:gd name="connsiteX120" fmla="*/ 673029 w 1034979"/>
                  <a:gd name="connsiteY120" fmla="*/ 992688 h 1516602"/>
                  <a:gd name="connsiteX121" fmla="*/ 674934 w 1034979"/>
                  <a:gd name="connsiteY121" fmla="*/ 986973 h 1516602"/>
                  <a:gd name="connsiteX122" fmla="*/ 680649 w 1034979"/>
                  <a:gd name="connsiteY122" fmla="*/ 985068 h 1516602"/>
                  <a:gd name="connsiteX123" fmla="*/ 686364 w 1034979"/>
                  <a:gd name="connsiteY123" fmla="*/ 981258 h 1516602"/>
                  <a:gd name="connsiteX124" fmla="*/ 695889 w 1034979"/>
                  <a:gd name="connsiteY124" fmla="*/ 971733 h 1516602"/>
                  <a:gd name="connsiteX125" fmla="*/ 705414 w 1034979"/>
                  <a:gd name="connsiteY125" fmla="*/ 960303 h 1516602"/>
                  <a:gd name="connsiteX126" fmla="*/ 716844 w 1034979"/>
                  <a:gd name="connsiteY126" fmla="*/ 952683 h 1516602"/>
                  <a:gd name="connsiteX127" fmla="*/ 732084 w 1034979"/>
                  <a:gd name="connsiteY127" fmla="*/ 939348 h 1516602"/>
                  <a:gd name="connsiteX128" fmla="*/ 741609 w 1034979"/>
                  <a:gd name="connsiteY128" fmla="*/ 927918 h 1516602"/>
                  <a:gd name="connsiteX129" fmla="*/ 753039 w 1034979"/>
                  <a:gd name="connsiteY129" fmla="*/ 918393 h 1516602"/>
                  <a:gd name="connsiteX130" fmla="*/ 758754 w 1034979"/>
                  <a:gd name="connsiteY130" fmla="*/ 906963 h 1516602"/>
                  <a:gd name="connsiteX131" fmla="*/ 760659 w 1034979"/>
                  <a:gd name="connsiteY131" fmla="*/ 901248 h 1516602"/>
                  <a:gd name="connsiteX132" fmla="*/ 766374 w 1034979"/>
                  <a:gd name="connsiteY132" fmla="*/ 889818 h 1516602"/>
                  <a:gd name="connsiteX133" fmla="*/ 764469 w 1034979"/>
                  <a:gd name="connsiteY133" fmla="*/ 874578 h 1516602"/>
                  <a:gd name="connsiteX134" fmla="*/ 758754 w 1034979"/>
                  <a:gd name="connsiteY134" fmla="*/ 872673 h 1516602"/>
                  <a:gd name="connsiteX135" fmla="*/ 737799 w 1034979"/>
                  <a:gd name="connsiteY135" fmla="*/ 874578 h 1516602"/>
                  <a:gd name="connsiteX136" fmla="*/ 732084 w 1034979"/>
                  <a:gd name="connsiteY136" fmla="*/ 878388 h 1516602"/>
                  <a:gd name="connsiteX137" fmla="*/ 699699 w 1034979"/>
                  <a:gd name="connsiteY137" fmla="*/ 899343 h 1516602"/>
                  <a:gd name="connsiteX138" fmla="*/ 595181 w 1034979"/>
                  <a:gd name="connsiteY138" fmla="*/ 957831 h 1516602"/>
                  <a:gd name="connsiteX139" fmla="*/ 507294 w 1034979"/>
                  <a:gd name="connsiteY139" fmla="*/ 847908 h 1516602"/>
                  <a:gd name="connsiteX140" fmla="*/ 503484 w 1034979"/>
                  <a:gd name="connsiteY140" fmla="*/ 358323 h 1516602"/>
                  <a:gd name="connsiteX141" fmla="*/ 499674 w 1034979"/>
                  <a:gd name="connsiteY141" fmla="*/ 66858 h 1516602"/>
                  <a:gd name="connsiteX142" fmla="*/ 490149 w 1034979"/>
                  <a:gd name="connsiteY142" fmla="*/ 40188 h 1516602"/>
                  <a:gd name="connsiteX143" fmla="*/ 488244 w 1034979"/>
                  <a:gd name="connsiteY143" fmla="*/ 34473 h 1516602"/>
                  <a:gd name="connsiteX144" fmla="*/ 484434 w 1034979"/>
                  <a:gd name="connsiteY144" fmla="*/ 28758 h 1516602"/>
                  <a:gd name="connsiteX145" fmla="*/ 478719 w 1034979"/>
                  <a:gd name="connsiteY145" fmla="*/ 17328 h 1516602"/>
                  <a:gd name="connsiteX146" fmla="*/ 473004 w 1034979"/>
                  <a:gd name="connsiteY146" fmla="*/ 13518 h 1516602"/>
                  <a:gd name="connsiteX147" fmla="*/ 469194 w 1034979"/>
                  <a:gd name="connsiteY147" fmla="*/ 7803 h 1516602"/>
                  <a:gd name="connsiteX148" fmla="*/ 429189 w 1034979"/>
                  <a:gd name="connsiteY148" fmla="*/ 11613 h 1516602"/>
                  <a:gd name="connsiteX149" fmla="*/ 425379 w 1034979"/>
                  <a:gd name="connsiteY149" fmla="*/ 78288 h 1516602"/>
                  <a:gd name="connsiteX150" fmla="*/ 425379 w 1034979"/>
                  <a:gd name="connsiteY150" fmla="*/ 84003 h 1516602"/>
                  <a:gd name="connsiteX151" fmla="*/ 429189 w 1034979"/>
                  <a:gd name="connsiteY151" fmla="*/ 238308 h 1516602"/>
                  <a:gd name="connsiteX152" fmla="*/ 440619 w 1034979"/>
                  <a:gd name="connsiteY152" fmla="*/ 421188 h 1516602"/>
                  <a:gd name="connsiteX153" fmla="*/ 435265 w 1034979"/>
                  <a:gd name="connsiteY153" fmla="*/ 718368 h 1516602"/>
                  <a:gd name="connsiteX154" fmla="*/ 435059 w 1034979"/>
                  <a:gd name="connsiteY154" fmla="*/ 799046 h 1516602"/>
                  <a:gd name="connsiteX155" fmla="*/ 430322 w 1034979"/>
                  <a:gd name="connsiteY155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78694 w 1034979"/>
                  <a:gd name="connsiteY16" fmla="*/ 1101273 h 1516602"/>
                  <a:gd name="connsiteX17" fmla="*/ 276789 w 1034979"/>
                  <a:gd name="connsiteY17" fmla="*/ 1110798 h 1516602"/>
                  <a:gd name="connsiteX18" fmla="*/ 263454 w 1034979"/>
                  <a:gd name="connsiteY18" fmla="*/ 1124133 h 1516602"/>
                  <a:gd name="connsiteX19" fmla="*/ 252024 w 1034979"/>
                  <a:gd name="connsiteY19" fmla="*/ 1131753 h 1516602"/>
                  <a:gd name="connsiteX20" fmla="*/ 240594 w 1034979"/>
                  <a:gd name="connsiteY20" fmla="*/ 1135563 h 1516602"/>
                  <a:gd name="connsiteX21" fmla="*/ 27234 w 1034979"/>
                  <a:gd name="connsiteY21" fmla="*/ 1154613 h 1516602"/>
                  <a:gd name="connsiteX22" fmla="*/ 15804 w 1034979"/>
                  <a:gd name="connsiteY22" fmla="*/ 1160328 h 1516602"/>
                  <a:gd name="connsiteX23" fmla="*/ 6279 w 1034979"/>
                  <a:gd name="connsiteY23" fmla="*/ 1169853 h 1516602"/>
                  <a:gd name="connsiteX24" fmla="*/ 4374 w 1034979"/>
                  <a:gd name="connsiteY24" fmla="*/ 1175568 h 1516602"/>
                  <a:gd name="connsiteX25" fmla="*/ 564 w 1034979"/>
                  <a:gd name="connsiteY25" fmla="*/ 1181283 h 1516602"/>
                  <a:gd name="connsiteX26" fmla="*/ 6279 w 1034979"/>
                  <a:gd name="connsiteY26" fmla="*/ 1213668 h 1516602"/>
                  <a:gd name="connsiteX27" fmla="*/ 11994 w 1034979"/>
                  <a:gd name="connsiteY27" fmla="*/ 1217478 h 1516602"/>
                  <a:gd name="connsiteX28" fmla="*/ 17709 w 1034979"/>
                  <a:gd name="connsiteY28" fmla="*/ 1219383 h 1516602"/>
                  <a:gd name="connsiteX29" fmla="*/ 145344 w 1034979"/>
                  <a:gd name="connsiteY29" fmla="*/ 1217478 h 1516602"/>
                  <a:gd name="connsiteX30" fmla="*/ 239202 w 1034979"/>
                  <a:gd name="connsiteY30" fmla="*/ 1214801 h 1516602"/>
                  <a:gd name="connsiteX31" fmla="*/ 318699 w 1034979"/>
                  <a:gd name="connsiteY31" fmla="*/ 1217478 h 1516602"/>
                  <a:gd name="connsiteX32" fmla="*/ 330129 w 1034979"/>
                  <a:gd name="connsiteY32" fmla="*/ 1223193 h 1516602"/>
                  <a:gd name="connsiteX33" fmla="*/ 333939 w 1034979"/>
                  <a:gd name="connsiteY33" fmla="*/ 1228908 h 1516602"/>
                  <a:gd name="connsiteX34" fmla="*/ 339654 w 1034979"/>
                  <a:gd name="connsiteY34" fmla="*/ 1230813 h 1516602"/>
                  <a:gd name="connsiteX35" fmla="*/ 351084 w 1034979"/>
                  <a:gd name="connsiteY35" fmla="*/ 1238433 h 1516602"/>
                  <a:gd name="connsiteX36" fmla="*/ 356799 w 1034979"/>
                  <a:gd name="connsiteY36" fmla="*/ 1242243 h 1516602"/>
                  <a:gd name="connsiteX37" fmla="*/ 360609 w 1034979"/>
                  <a:gd name="connsiteY37" fmla="*/ 1247958 h 1516602"/>
                  <a:gd name="connsiteX38" fmla="*/ 366324 w 1034979"/>
                  <a:gd name="connsiteY38" fmla="*/ 1259388 h 1516602"/>
                  <a:gd name="connsiteX39" fmla="*/ 362514 w 1034979"/>
                  <a:gd name="connsiteY39" fmla="*/ 1286058 h 1516602"/>
                  <a:gd name="connsiteX40" fmla="*/ 358704 w 1034979"/>
                  <a:gd name="connsiteY40" fmla="*/ 1291773 h 1516602"/>
                  <a:gd name="connsiteX41" fmla="*/ 356799 w 1034979"/>
                  <a:gd name="connsiteY41" fmla="*/ 1297488 h 1516602"/>
                  <a:gd name="connsiteX42" fmla="*/ 352989 w 1034979"/>
                  <a:gd name="connsiteY42" fmla="*/ 1303203 h 1516602"/>
                  <a:gd name="connsiteX43" fmla="*/ 351084 w 1034979"/>
                  <a:gd name="connsiteY43" fmla="*/ 1308918 h 1516602"/>
                  <a:gd name="connsiteX44" fmla="*/ 347274 w 1034979"/>
                  <a:gd name="connsiteY44" fmla="*/ 1314633 h 1516602"/>
                  <a:gd name="connsiteX45" fmla="*/ 330129 w 1034979"/>
                  <a:gd name="connsiteY45" fmla="*/ 1381308 h 1516602"/>
                  <a:gd name="connsiteX46" fmla="*/ 328224 w 1034979"/>
                  <a:gd name="connsiteY46" fmla="*/ 1432743 h 1516602"/>
                  <a:gd name="connsiteX47" fmla="*/ 330129 w 1034979"/>
                  <a:gd name="connsiteY47" fmla="*/ 1457508 h 1516602"/>
                  <a:gd name="connsiteX48" fmla="*/ 332034 w 1034979"/>
                  <a:gd name="connsiteY48" fmla="*/ 1463223 h 1516602"/>
                  <a:gd name="connsiteX49" fmla="*/ 335844 w 1034979"/>
                  <a:gd name="connsiteY49" fmla="*/ 1467033 h 1516602"/>
                  <a:gd name="connsiteX50" fmla="*/ 364419 w 1034979"/>
                  <a:gd name="connsiteY50" fmla="*/ 1512753 h 1516602"/>
                  <a:gd name="connsiteX51" fmla="*/ 387279 w 1034979"/>
                  <a:gd name="connsiteY51" fmla="*/ 1514658 h 1516602"/>
                  <a:gd name="connsiteX52" fmla="*/ 392994 w 1034979"/>
                  <a:gd name="connsiteY52" fmla="*/ 1508943 h 1516602"/>
                  <a:gd name="connsiteX53" fmla="*/ 394899 w 1034979"/>
                  <a:gd name="connsiteY53" fmla="*/ 1497513 h 1516602"/>
                  <a:gd name="connsiteX54" fmla="*/ 396804 w 1034979"/>
                  <a:gd name="connsiteY54" fmla="*/ 1491798 h 1516602"/>
                  <a:gd name="connsiteX55" fmla="*/ 398709 w 1034979"/>
                  <a:gd name="connsiteY55" fmla="*/ 1474653 h 1516602"/>
                  <a:gd name="connsiteX56" fmla="*/ 400614 w 1034979"/>
                  <a:gd name="connsiteY56" fmla="*/ 1461318 h 1516602"/>
                  <a:gd name="connsiteX57" fmla="*/ 404424 w 1034979"/>
                  <a:gd name="connsiteY57" fmla="*/ 1404168 h 1516602"/>
                  <a:gd name="connsiteX58" fmla="*/ 410139 w 1034979"/>
                  <a:gd name="connsiteY58" fmla="*/ 1392738 h 1516602"/>
                  <a:gd name="connsiteX59" fmla="*/ 413949 w 1034979"/>
                  <a:gd name="connsiteY59" fmla="*/ 1379403 h 1516602"/>
                  <a:gd name="connsiteX60" fmla="*/ 415854 w 1034979"/>
                  <a:gd name="connsiteY60" fmla="*/ 1373688 h 1516602"/>
                  <a:gd name="connsiteX61" fmla="*/ 417759 w 1034979"/>
                  <a:gd name="connsiteY61" fmla="*/ 1360353 h 1516602"/>
                  <a:gd name="connsiteX62" fmla="*/ 421569 w 1034979"/>
                  <a:gd name="connsiteY62" fmla="*/ 1348923 h 1516602"/>
                  <a:gd name="connsiteX63" fmla="*/ 427284 w 1034979"/>
                  <a:gd name="connsiteY63" fmla="*/ 1335588 h 1516602"/>
                  <a:gd name="connsiteX64" fmla="*/ 467289 w 1034979"/>
                  <a:gd name="connsiteY64" fmla="*/ 1265103 h 1516602"/>
                  <a:gd name="connsiteX65" fmla="*/ 528455 w 1034979"/>
                  <a:gd name="connsiteY65" fmla="*/ 1230091 h 1516602"/>
                  <a:gd name="connsiteX66" fmla="*/ 601154 w 1034979"/>
                  <a:gd name="connsiteY66" fmla="*/ 1221700 h 1516602"/>
                  <a:gd name="connsiteX67" fmla="*/ 720654 w 1034979"/>
                  <a:gd name="connsiteY67" fmla="*/ 1316538 h 1516602"/>
                  <a:gd name="connsiteX68" fmla="*/ 733989 w 1034979"/>
                  <a:gd name="connsiteY68" fmla="*/ 1326063 h 1516602"/>
                  <a:gd name="connsiteX69" fmla="*/ 743514 w 1034979"/>
                  <a:gd name="connsiteY69" fmla="*/ 1327968 h 1516602"/>
                  <a:gd name="connsiteX70" fmla="*/ 749229 w 1034979"/>
                  <a:gd name="connsiteY70" fmla="*/ 1329873 h 1516602"/>
                  <a:gd name="connsiteX71" fmla="*/ 762564 w 1034979"/>
                  <a:gd name="connsiteY71" fmla="*/ 1335588 h 1516602"/>
                  <a:gd name="connsiteX72" fmla="*/ 777804 w 1034979"/>
                  <a:gd name="connsiteY72" fmla="*/ 1333683 h 1516602"/>
                  <a:gd name="connsiteX73" fmla="*/ 789234 w 1034979"/>
                  <a:gd name="connsiteY73" fmla="*/ 1327968 h 1516602"/>
                  <a:gd name="connsiteX74" fmla="*/ 794949 w 1034979"/>
                  <a:gd name="connsiteY74" fmla="*/ 1326063 h 1516602"/>
                  <a:gd name="connsiteX75" fmla="*/ 802569 w 1034979"/>
                  <a:gd name="connsiteY75" fmla="*/ 1308918 h 1516602"/>
                  <a:gd name="connsiteX76" fmla="*/ 800664 w 1034979"/>
                  <a:gd name="connsiteY76" fmla="*/ 1284153 h 1516602"/>
                  <a:gd name="connsiteX77" fmla="*/ 798759 w 1034979"/>
                  <a:gd name="connsiteY77" fmla="*/ 1278438 h 1516602"/>
                  <a:gd name="connsiteX78" fmla="*/ 796854 w 1034979"/>
                  <a:gd name="connsiteY78" fmla="*/ 1270818 h 1516602"/>
                  <a:gd name="connsiteX79" fmla="*/ 783519 w 1034979"/>
                  <a:gd name="connsiteY79" fmla="*/ 1253673 h 1516602"/>
                  <a:gd name="connsiteX80" fmla="*/ 773994 w 1034979"/>
                  <a:gd name="connsiteY80" fmla="*/ 1247958 h 1516602"/>
                  <a:gd name="connsiteX81" fmla="*/ 648264 w 1034979"/>
                  <a:gd name="connsiteY81" fmla="*/ 1156518 h 1516602"/>
                  <a:gd name="connsiteX82" fmla="*/ 644454 w 1034979"/>
                  <a:gd name="connsiteY82" fmla="*/ 1139373 h 1516602"/>
                  <a:gd name="connsiteX83" fmla="*/ 646359 w 1034979"/>
                  <a:gd name="connsiteY83" fmla="*/ 1131753 h 1516602"/>
                  <a:gd name="connsiteX84" fmla="*/ 650169 w 1034979"/>
                  <a:gd name="connsiteY84" fmla="*/ 1114608 h 1516602"/>
                  <a:gd name="connsiteX85" fmla="*/ 653979 w 1034979"/>
                  <a:gd name="connsiteY85" fmla="*/ 1108893 h 1516602"/>
                  <a:gd name="connsiteX86" fmla="*/ 655884 w 1034979"/>
                  <a:gd name="connsiteY86" fmla="*/ 1103178 h 1516602"/>
                  <a:gd name="connsiteX87" fmla="*/ 661599 w 1034979"/>
                  <a:gd name="connsiteY87" fmla="*/ 1101273 h 1516602"/>
                  <a:gd name="connsiteX88" fmla="*/ 671124 w 1034979"/>
                  <a:gd name="connsiteY88" fmla="*/ 1089843 h 1516602"/>
                  <a:gd name="connsiteX89" fmla="*/ 724464 w 1034979"/>
                  <a:gd name="connsiteY89" fmla="*/ 1082223 h 1516602"/>
                  <a:gd name="connsiteX90" fmla="*/ 842574 w 1034979"/>
                  <a:gd name="connsiteY90" fmla="*/ 1084128 h 1516602"/>
                  <a:gd name="connsiteX91" fmla="*/ 871149 w 1034979"/>
                  <a:gd name="connsiteY91" fmla="*/ 1086033 h 1516602"/>
                  <a:gd name="connsiteX92" fmla="*/ 899724 w 1034979"/>
                  <a:gd name="connsiteY92" fmla="*/ 1091748 h 1516602"/>
                  <a:gd name="connsiteX93" fmla="*/ 922584 w 1034979"/>
                  <a:gd name="connsiteY93" fmla="*/ 1095558 h 1516602"/>
                  <a:gd name="connsiteX94" fmla="*/ 951159 w 1034979"/>
                  <a:gd name="connsiteY94" fmla="*/ 1101273 h 1516602"/>
                  <a:gd name="connsiteX95" fmla="*/ 956874 w 1034979"/>
                  <a:gd name="connsiteY95" fmla="*/ 1101273 h 1516602"/>
                  <a:gd name="connsiteX96" fmla="*/ 1002594 w 1034979"/>
                  <a:gd name="connsiteY96" fmla="*/ 1099368 h 1516602"/>
                  <a:gd name="connsiteX97" fmla="*/ 1031169 w 1034979"/>
                  <a:gd name="connsiteY97" fmla="*/ 1091748 h 1516602"/>
                  <a:gd name="connsiteX98" fmla="*/ 1034979 w 1034979"/>
                  <a:gd name="connsiteY98" fmla="*/ 1086033 h 1516602"/>
                  <a:gd name="connsiteX99" fmla="*/ 1033074 w 1034979"/>
                  <a:gd name="connsiteY99" fmla="*/ 1066983 h 1516602"/>
                  <a:gd name="connsiteX100" fmla="*/ 1027359 w 1034979"/>
                  <a:gd name="connsiteY100" fmla="*/ 1063173 h 1516602"/>
                  <a:gd name="connsiteX101" fmla="*/ 1012119 w 1034979"/>
                  <a:gd name="connsiteY101" fmla="*/ 1061268 h 1516602"/>
                  <a:gd name="connsiteX102" fmla="*/ 1006404 w 1034979"/>
                  <a:gd name="connsiteY102" fmla="*/ 1059363 h 1516602"/>
                  <a:gd name="connsiteX103" fmla="*/ 998784 w 1034979"/>
                  <a:gd name="connsiteY103" fmla="*/ 1057458 h 1516602"/>
                  <a:gd name="connsiteX104" fmla="*/ 987354 w 1034979"/>
                  <a:gd name="connsiteY104" fmla="*/ 1049838 h 1516602"/>
                  <a:gd name="connsiteX105" fmla="*/ 975924 w 1034979"/>
                  <a:gd name="connsiteY105" fmla="*/ 1046028 h 1516602"/>
                  <a:gd name="connsiteX106" fmla="*/ 970209 w 1034979"/>
                  <a:gd name="connsiteY106" fmla="*/ 1044123 h 1516602"/>
                  <a:gd name="connsiteX107" fmla="*/ 962589 w 1034979"/>
                  <a:gd name="connsiteY107" fmla="*/ 1042218 h 1516602"/>
                  <a:gd name="connsiteX108" fmla="*/ 956874 w 1034979"/>
                  <a:gd name="connsiteY108" fmla="*/ 1040313 h 1516602"/>
                  <a:gd name="connsiteX109" fmla="*/ 935919 w 1034979"/>
                  <a:gd name="connsiteY109" fmla="*/ 1034598 h 1516602"/>
                  <a:gd name="connsiteX110" fmla="*/ 825429 w 1034979"/>
                  <a:gd name="connsiteY110" fmla="*/ 1034598 h 1516602"/>
                  <a:gd name="connsiteX111" fmla="*/ 730179 w 1034979"/>
                  <a:gd name="connsiteY111" fmla="*/ 1038408 h 1516602"/>
                  <a:gd name="connsiteX112" fmla="*/ 669219 w 1034979"/>
                  <a:gd name="connsiteY112" fmla="*/ 1046028 h 1516602"/>
                  <a:gd name="connsiteX113" fmla="*/ 646359 w 1034979"/>
                  <a:gd name="connsiteY113" fmla="*/ 1049838 h 1516602"/>
                  <a:gd name="connsiteX114" fmla="*/ 642549 w 1034979"/>
                  <a:gd name="connsiteY114" fmla="*/ 1038408 h 1516602"/>
                  <a:gd name="connsiteX115" fmla="*/ 640644 w 1034979"/>
                  <a:gd name="connsiteY115" fmla="*/ 1032693 h 1516602"/>
                  <a:gd name="connsiteX116" fmla="*/ 642549 w 1034979"/>
                  <a:gd name="connsiteY116" fmla="*/ 1015548 h 1516602"/>
                  <a:gd name="connsiteX117" fmla="*/ 644454 w 1034979"/>
                  <a:gd name="connsiteY117" fmla="*/ 1009833 h 1516602"/>
                  <a:gd name="connsiteX118" fmla="*/ 661599 w 1034979"/>
                  <a:gd name="connsiteY118" fmla="*/ 1000308 h 1516602"/>
                  <a:gd name="connsiteX119" fmla="*/ 673029 w 1034979"/>
                  <a:gd name="connsiteY119" fmla="*/ 992688 h 1516602"/>
                  <a:gd name="connsiteX120" fmla="*/ 674934 w 1034979"/>
                  <a:gd name="connsiteY120" fmla="*/ 986973 h 1516602"/>
                  <a:gd name="connsiteX121" fmla="*/ 680649 w 1034979"/>
                  <a:gd name="connsiteY121" fmla="*/ 985068 h 1516602"/>
                  <a:gd name="connsiteX122" fmla="*/ 686364 w 1034979"/>
                  <a:gd name="connsiteY122" fmla="*/ 981258 h 1516602"/>
                  <a:gd name="connsiteX123" fmla="*/ 695889 w 1034979"/>
                  <a:gd name="connsiteY123" fmla="*/ 971733 h 1516602"/>
                  <a:gd name="connsiteX124" fmla="*/ 705414 w 1034979"/>
                  <a:gd name="connsiteY124" fmla="*/ 960303 h 1516602"/>
                  <a:gd name="connsiteX125" fmla="*/ 716844 w 1034979"/>
                  <a:gd name="connsiteY125" fmla="*/ 952683 h 1516602"/>
                  <a:gd name="connsiteX126" fmla="*/ 732084 w 1034979"/>
                  <a:gd name="connsiteY126" fmla="*/ 939348 h 1516602"/>
                  <a:gd name="connsiteX127" fmla="*/ 741609 w 1034979"/>
                  <a:gd name="connsiteY127" fmla="*/ 927918 h 1516602"/>
                  <a:gd name="connsiteX128" fmla="*/ 753039 w 1034979"/>
                  <a:gd name="connsiteY128" fmla="*/ 918393 h 1516602"/>
                  <a:gd name="connsiteX129" fmla="*/ 758754 w 1034979"/>
                  <a:gd name="connsiteY129" fmla="*/ 906963 h 1516602"/>
                  <a:gd name="connsiteX130" fmla="*/ 760659 w 1034979"/>
                  <a:gd name="connsiteY130" fmla="*/ 901248 h 1516602"/>
                  <a:gd name="connsiteX131" fmla="*/ 766374 w 1034979"/>
                  <a:gd name="connsiteY131" fmla="*/ 889818 h 1516602"/>
                  <a:gd name="connsiteX132" fmla="*/ 764469 w 1034979"/>
                  <a:gd name="connsiteY132" fmla="*/ 874578 h 1516602"/>
                  <a:gd name="connsiteX133" fmla="*/ 758754 w 1034979"/>
                  <a:gd name="connsiteY133" fmla="*/ 872673 h 1516602"/>
                  <a:gd name="connsiteX134" fmla="*/ 737799 w 1034979"/>
                  <a:gd name="connsiteY134" fmla="*/ 874578 h 1516602"/>
                  <a:gd name="connsiteX135" fmla="*/ 732084 w 1034979"/>
                  <a:gd name="connsiteY135" fmla="*/ 878388 h 1516602"/>
                  <a:gd name="connsiteX136" fmla="*/ 699699 w 1034979"/>
                  <a:gd name="connsiteY136" fmla="*/ 899343 h 1516602"/>
                  <a:gd name="connsiteX137" fmla="*/ 595181 w 1034979"/>
                  <a:gd name="connsiteY137" fmla="*/ 957831 h 1516602"/>
                  <a:gd name="connsiteX138" fmla="*/ 507294 w 1034979"/>
                  <a:gd name="connsiteY138" fmla="*/ 847908 h 1516602"/>
                  <a:gd name="connsiteX139" fmla="*/ 503484 w 1034979"/>
                  <a:gd name="connsiteY139" fmla="*/ 358323 h 1516602"/>
                  <a:gd name="connsiteX140" fmla="*/ 499674 w 1034979"/>
                  <a:gd name="connsiteY140" fmla="*/ 66858 h 1516602"/>
                  <a:gd name="connsiteX141" fmla="*/ 490149 w 1034979"/>
                  <a:gd name="connsiteY141" fmla="*/ 40188 h 1516602"/>
                  <a:gd name="connsiteX142" fmla="*/ 488244 w 1034979"/>
                  <a:gd name="connsiteY142" fmla="*/ 34473 h 1516602"/>
                  <a:gd name="connsiteX143" fmla="*/ 484434 w 1034979"/>
                  <a:gd name="connsiteY143" fmla="*/ 28758 h 1516602"/>
                  <a:gd name="connsiteX144" fmla="*/ 478719 w 1034979"/>
                  <a:gd name="connsiteY144" fmla="*/ 17328 h 1516602"/>
                  <a:gd name="connsiteX145" fmla="*/ 473004 w 1034979"/>
                  <a:gd name="connsiteY145" fmla="*/ 13518 h 1516602"/>
                  <a:gd name="connsiteX146" fmla="*/ 469194 w 1034979"/>
                  <a:gd name="connsiteY146" fmla="*/ 7803 h 1516602"/>
                  <a:gd name="connsiteX147" fmla="*/ 429189 w 1034979"/>
                  <a:gd name="connsiteY147" fmla="*/ 11613 h 1516602"/>
                  <a:gd name="connsiteX148" fmla="*/ 425379 w 1034979"/>
                  <a:gd name="connsiteY148" fmla="*/ 78288 h 1516602"/>
                  <a:gd name="connsiteX149" fmla="*/ 425379 w 1034979"/>
                  <a:gd name="connsiteY149" fmla="*/ 84003 h 1516602"/>
                  <a:gd name="connsiteX150" fmla="*/ 429189 w 1034979"/>
                  <a:gd name="connsiteY150" fmla="*/ 238308 h 1516602"/>
                  <a:gd name="connsiteX151" fmla="*/ 440619 w 1034979"/>
                  <a:gd name="connsiteY151" fmla="*/ 421188 h 1516602"/>
                  <a:gd name="connsiteX152" fmla="*/ 435265 w 1034979"/>
                  <a:gd name="connsiteY152" fmla="*/ 718368 h 1516602"/>
                  <a:gd name="connsiteX153" fmla="*/ 435059 w 1034979"/>
                  <a:gd name="connsiteY153" fmla="*/ 799046 h 1516602"/>
                  <a:gd name="connsiteX154" fmla="*/ 430322 w 1034979"/>
                  <a:gd name="connsiteY154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76789 w 1034979"/>
                  <a:gd name="connsiteY16" fmla="*/ 1110798 h 1516602"/>
                  <a:gd name="connsiteX17" fmla="*/ 263454 w 1034979"/>
                  <a:gd name="connsiteY17" fmla="*/ 1124133 h 1516602"/>
                  <a:gd name="connsiteX18" fmla="*/ 252024 w 1034979"/>
                  <a:gd name="connsiteY18" fmla="*/ 1131753 h 1516602"/>
                  <a:gd name="connsiteX19" fmla="*/ 240594 w 1034979"/>
                  <a:gd name="connsiteY19" fmla="*/ 1135563 h 1516602"/>
                  <a:gd name="connsiteX20" fmla="*/ 27234 w 1034979"/>
                  <a:gd name="connsiteY20" fmla="*/ 1154613 h 1516602"/>
                  <a:gd name="connsiteX21" fmla="*/ 15804 w 1034979"/>
                  <a:gd name="connsiteY21" fmla="*/ 1160328 h 1516602"/>
                  <a:gd name="connsiteX22" fmla="*/ 6279 w 1034979"/>
                  <a:gd name="connsiteY22" fmla="*/ 1169853 h 1516602"/>
                  <a:gd name="connsiteX23" fmla="*/ 4374 w 1034979"/>
                  <a:gd name="connsiteY23" fmla="*/ 1175568 h 1516602"/>
                  <a:gd name="connsiteX24" fmla="*/ 564 w 1034979"/>
                  <a:gd name="connsiteY24" fmla="*/ 1181283 h 1516602"/>
                  <a:gd name="connsiteX25" fmla="*/ 6279 w 1034979"/>
                  <a:gd name="connsiteY25" fmla="*/ 1213668 h 1516602"/>
                  <a:gd name="connsiteX26" fmla="*/ 11994 w 1034979"/>
                  <a:gd name="connsiteY26" fmla="*/ 1217478 h 1516602"/>
                  <a:gd name="connsiteX27" fmla="*/ 17709 w 1034979"/>
                  <a:gd name="connsiteY27" fmla="*/ 1219383 h 1516602"/>
                  <a:gd name="connsiteX28" fmla="*/ 145344 w 1034979"/>
                  <a:gd name="connsiteY28" fmla="*/ 1217478 h 1516602"/>
                  <a:gd name="connsiteX29" fmla="*/ 239202 w 1034979"/>
                  <a:gd name="connsiteY29" fmla="*/ 1214801 h 1516602"/>
                  <a:gd name="connsiteX30" fmla="*/ 318699 w 1034979"/>
                  <a:gd name="connsiteY30" fmla="*/ 1217478 h 1516602"/>
                  <a:gd name="connsiteX31" fmla="*/ 330129 w 1034979"/>
                  <a:gd name="connsiteY31" fmla="*/ 1223193 h 1516602"/>
                  <a:gd name="connsiteX32" fmla="*/ 333939 w 1034979"/>
                  <a:gd name="connsiteY32" fmla="*/ 1228908 h 1516602"/>
                  <a:gd name="connsiteX33" fmla="*/ 339654 w 1034979"/>
                  <a:gd name="connsiteY33" fmla="*/ 1230813 h 1516602"/>
                  <a:gd name="connsiteX34" fmla="*/ 351084 w 1034979"/>
                  <a:gd name="connsiteY34" fmla="*/ 1238433 h 1516602"/>
                  <a:gd name="connsiteX35" fmla="*/ 356799 w 1034979"/>
                  <a:gd name="connsiteY35" fmla="*/ 1242243 h 1516602"/>
                  <a:gd name="connsiteX36" fmla="*/ 360609 w 1034979"/>
                  <a:gd name="connsiteY36" fmla="*/ 1247958 h 1516602"/>
                  <a:gd name="connsiteX37" fmla="*/ 366324 w 1034979"/>
                  <a:gd name="connsiteY37" fmla="*/ 1259388 h 1516602"/>
                  <a:gd name="connsiteX38" fmla="*/ 362514 w 1034979"/>
                  <a:gd name="connsiteY38" fmla="*/ 1286058 h 1516602"/>
                  <a:gd name="connsiteX39" fmla="*/ 358704 w 1034979"/>
                  <a:gd name="connsiteY39" fmla="*/ 1291773 h 1516602"/>
                  <a:gd name="connsiteX40" fmla="*/ 356799 w 1034979"/>
                  <a:gd name="connsiteY40" fmla="*/ 1297488 h 1516602"/>
                  <a:gd name="connsiteX41" fmla="*/ 352989 w 1034979"/>
                  <a:gd name="connsiteY41" fmla="*/ 1303203 h 1516602"/>
                  <a:gd name="connsiteX42" fmla="*/ 351084 w 1034979"/>
                  <a:gd name="connsiteY42" fmla="*/ 1308918 h 1516602"/>
                  <a:gd name="connsiteX43" fmla="*/ 347274 w 1034979"/>
                  <a:gd name="connsiteY43" fmla="*/ 1314633 h 1516602"/>
                  <a:gd name="connsiteX44" fmla="*/ 330129 w 1034979"/>
                  <a:gd name="connsiteY44" fmla="*/ 1381308 h 1516602"/>
                  <a:gd name="connsiteX45" fmla="*/ 328224 w 1034979"/>
                  <a:gd name="connsiteY45" fmla="*/ 1432743 h 1516602"/>
                  <a:gd name="connsiteX46" fmla="*/ 330129 w 1034979"/>
                  <a:gd name="connsiteY46" fmla="*/ 1457508 h 1516602"/>
                  <a:gd name="connsiteX47" fmla="*/ 332034 w 1034979"/>
                  <a:gd name="connsiteY47" fmla="*/ 1463223 h 1516602"/>
                  <a:gd name="connsiteX48" fmla="*/ 335844 w 1034979"/>
                  <a:gd name="connsiteY48" fmla="*/ 1467033 h 1516602"/>
                  <a:gd name="connsiteX49" fmla="*/ 364419 w 1034979"/>
                  <a:gd name="connsiteY49" fmla="*/ 1512753 h 1516602"/>
                  <a:gd name="connsiteX50" fmla="*/ 387279 w 1034979"/>
                  <a:gd name="connsiteY50" fmla="*/ 1514658 h 1516602"/>
                  <a:gd name="connsiteX51" fmla="*/ 392994 w 1034979"/>
                  <a:gd name="connsiteY51" fmla="*/ 1508943 h 1516602"/>
                  <a:gd name="connsiteX52" fmla="*/ 394899 w 1034979"/>
                  <a:gd name="connsiteY52" fmla="*/ 1497513 h 1516602"/>
                  <a:gd name="connsiteX53" fmla="*/ 396804 w 1034979"/>
                  <a:gd name="connsiteY53" fmla="*/ 1491798 h 1516602"/>
                  <a:gd name="connsiteX54" fmla="*/ 398709 w 1034979"/>
                  <a:gd name="connsiteY54" fmla="*/ 1474653 h 1516602"/>
                  <a:gd name="connsiteX55" fmla="*/ 400614 w 1034979"/>
                  <a:gd name="connsiteY55" fmla="*/ 1461318 h 1516602"/>
                  <a:gd name="connsiteX56" fmla="*/ 404424 w 1034979"/>
                  <a:gd name="connsiteY56" fmla="*/ 1404168 h 1516602"/>
                  <a:gd name="connsiteX57" fmla="*/ 410139 w 1034979"/>
                  <a:gd name="connsiteY57" fmla="*/ 1392738 h 1516602"/>
                  <a:gd name="connsiteX58" fmla="*/ 413949 w 1034979"/>
                  <a:gd name="connsiteY58" fmla="*/ 1379403 h 1516602"/>
                  <a:gd name="connsiteX59" fmla="*/ 415854 w 1034979"/>
                  <a:gd name="connsiteY59" fmla="*/ 1373688 h 1516602"/>
                  <a:gd name="connsiteX60" fmla="*/ 417759 w 1034979"/>
                  <a:gd name="connsiteY60" fmla="*/ 1360353 h 1516602"/>
                  <a:gd name="connsiteX61" fmla="*/ 421569 w 1034979"/>
                  <a:gd name="connsiteY61" fmla="*/ 1348923 h 1516602"/>
                  <a:gd name="connsiteX62" fmla="*/ 427284 w 1034979"/>
                  <a:gd name="connsiteY62" fmla="*/ 1335588 h 1516602"/>
                  <a:gd name="connsiteX63" fmla="*/ 467289 w 1034979"/>
                  <a:gd name="connsiteY63" fmla="*/ 1265103 h 1516602"/>
                  <a:gd name="connsiteX64" fmla="*/ 528455 w 1034979"/>
                  <a:gd name="connsiteY64" fmla="*/ 1230091 h 1516602"/>
                  <a:gd name="connsiteX65" fmla="*/ 601154 w 1034979"/>
                  <a:gd name="connsiteY65" fmla="*/ 1221700 h 1516602"/>
                  <a:gd name="connsiteX66" fmla="*/ 720654 w 1034979"/>
                  <a:gd name="connsiteY66" fmla="*/ 1316538 h 1516602"/>
                  <a:gd name="connsiteX67" fmla="*/ 733989 w 1034979"/>
                  <a:gd name="connsiteY67" fmla="*/ 1326063 h 1516602"/>
                  <a:gd name="connsiteX68" fmla="*/ 743514 w 1034979"/>
                  <a:gd name="connsiteY68" fmla="*/ 1327968 h 1516602"/>
                  <a:gd name="connsiteX69" fmla="*/ 749229 w 1034979"/>
                  <a:gd name="connsiteY69" fmla="*/ 1329873 h 1516602"/>
                  <a:gd name="connsiteX70" fmla="*/ 762564 w 1034979"/>
                  <a:gd name="connsiteY70" fmla="*/ 1335588 h 1516602"/>
                  <a:gd name="connsiteX71" fmla="*/ 777804 w 1034979"/>
                  <a:gd name="connsiteY71" fmla="*/ 1333683 h 1516602"/>
                  <a:gd name="connsiteX72" fmla="*/ 789234 w 1034979"/>
                  <a:gd name="connsiteY72" fmla="*/ 1327968 h 1516602"/>
                  <a:gd name="connsiteX73" fmla="*/ 794949 w 1034979"/>
                  <a:gd name="connsiteY73" fmla="*/ 1326063 h 1516602"/>
                  <a:gd name="connsiteX74" fmla="*/ 802569 w 1034979"/>
                  <a:gd name="connsiteY74" fmla="*/ 1308918 h 1516602"/>
                  <a:gd name="connsiteX75" fmla="*/ 800664 w 1034979"/>
                  <a:gd name="connsiteY75" fmla="*/ 1284153 h 1516602"/>
                  <a:gd name="connsiteX76" fmla="*/ 798759 w 1034979"/>
                  <a:gd name="connsiteY76" fmla="*/ 1278438 h 1516602"/>
                  <a:gd name="connsiteX77" fmla="*/ 796854 w 1034979"/>
                  <a:gd name="connsiteY77" fmla="*/ 1270818 h 1516602"/>
                  <a:gd name="connsiteX78" fmla="*/ 783519 w 1034979"/>
                  <a:gd name="connsiteY78" fmla="*/ 1253673 h 1516602"/>
                  <a:gd name="connsiteX79" fmla="*/ 773994 w 1034979"/>
                  <a:gd name="connsiteY79" fmla="*/ 1247958 h 1516602"/>
                  <a:gd name="connsiteX80" fmla="*/ 648264 w 1034979"/>
                  <a:gd name="connsiteY80" fmla="*/ 1156518 h 1516602"/>
                  <a:gd name="connsiteX81" fmla="*/ 644454 w 1034979"/>
                  <a:gd name="connsiteY81" fmla="*/ 1139373 h 1516602"/>
                  <a:gd name="connsiteX82" fmla="*/ 646359 w 1034979"/>
                  <a:gd name="connsiteY82" fmla="*/ 1131753 h 1516602"/>
                  <a:gd name="connsiteX83" fmla="*/ 650169 w 1034979"/>
                  <a:gd name="connsiteY83" fmla="*/ 1114608 h 1516602"/>
                  <a:gd name="connsiteX84" fmla="*/ 653979 w 1034979"/>
                  <a:gd name="connsiteY84" fmla="*/ 1108893 h 1516602"/>
                  <a:gd name="connsiteX85" fmla="*/ 655884 w 1034979"/>
                  <a:gd name="connsiteY85" fmla="*/ 1103178 h 1516602"/>
                  <a:gd name="connsiteX86" fmla="*/ 661599 w 1034979"/>
                  <a:gd name="connsiteY86" fmla="*/ 1101273 h 1516602"/>
                  <a:gd name="connsiteX87" fmla="*/ 671124 w 1034979"/>
                  <a:gd name="connsiteY87" fmla="*/ 1089843 h 1516602"/>
                  <a:gd name="connsiteX88" fmla="*/ 724464 w 1034979"/>
                  <a:gd name="connsiteY88" fmla="*/ 1082223 h 1516602"/>
                  <a:gd name="connsiteX89" fmla="*/ 842574 w 1034979"/>
                  <a:gd name="connsiteY89" fmla="*/ 1084128 h 1516602"/>
                  <a:gd name="connsiteX90" fmla="*/ 871149 w 1034979"/>
                  <a:gd name="connsiteY90" fmla="*/ 1086033 h 1516602"/>
                  <a:gd name="connsiteX91" fmla="*/ 899724 w 1034979"/>
                  <a:gd name="connsiteY91" fmla="*/ 1091748 h 1516602"/>
                  <a:gd name="connsiteX92" fmla="*/ 922584 w 1034979"/>
                  <a:gd name="connsiteY92" fmla="*/ 1095558 h 1516602"/>
                  <a:gd name="connsiteX93" fmla="*/ 951159 w 1034979"/>
                  <a:gd name="connsiteY93" fmla="*/ 1101273 h 1516602"/>
                  <a:gd name="connsiteX94" fmla="*/ 956874 w 1034979"/>
                  <a:gd name="connsiteY94" fmla="*/ 1101273 h 1516602"/>
                  <a:gd name="connsiteX95" fmla="*/ 1002594 w 1034979"/>
                  <a:gd name="connsiteY95" fmla="*/ 1099368 h 1516602"/>
                  <a:gd name="connsiteX96" fmla="*/ 1031169 w 1034979"/>
                  <a:gd name="connsiteY96" fmla="*/ 1091748 h 1516602"/>
                  <a:gd name="connsiteX97" fmla="*/ 1034979 w 1034979"/>
                  <a:gd name="connsiteY97" fmla="*/ 1086033 h 1516602"/>
                  <a:gd name="connsiteX98" fmla="*/ 1033074 w 1034979"/>
                  <a:gd name="connsiteY98" fmla="*/ 1066983 h 1516602"/>
                  <a:gd name="connsiteX99" fmla="*/ 1027359 w 1034979"/>
                  <a:gd name="connsiteY99" fmla="*/ 1063173 h 1516602"/>
                  <a:gd name="connsiteX100" fmla="*/ 1012119 w 1034979"/>
                  <a:gd name="connsiteY100" fmla="*/ 1061268 h 1516602"/>
                  <a:gd name="connsiteX101" fmla="*/ 1006404 w 1034979"/>
                  <a:gd name="connsiteY101" fmla="*/ 1059363 h 1516602"/>
                  <a:gd name="connsiteX102" fmla="*/ 998784 w 1034979"/>
                  <a:gd name="connsiteY102" fmla="*/ 1057458 h 1516602"/>
                  <a:gd name="connsiteX103" fmla="*/ 987354 w 1034979"/>
                  <a:gd name="connsiteY103" fmla="*/ 1049838 h 1516602"/>
                  <a:gd name="connsiteX104" fmla="*/ 975924 w 1034979"/>
                  <a:gd name="connsiteY104" fmla="*/ 1046028 h 1516602"/>
                  <a:gd name="connsiteX105" fmla="*/ 970209 w 1034979"/>
                  <a:gd name="connsiteY105" fmla="*/ 1044123 h 1516602"/>
                  <a:gd name="connsiteX106" fmla="*/ 962589 w 1034979"/>
                  <a:gd name="connsiteY106" fmla="*/ 1042218 h 1516602"/>
                  <a:gd name="connsiteX107" fmla="*/ 956874 w 1034979"/>
                  <a:gd name="connsiteY107" fmla="*/ 1040313 h 1516602"/>
                  <a:gd name="connsiteX108" fmla="*/ 935919 w 1034979"/>
                  <a:gd name="connsiteY108" fmla="*/ 1034598 h 1516602"/>
                  <a:gd name="connsiteX109" fmla="*/ 825429 w 1034979"/>
                  <a:gd name="connsiteY109" fmla="*/ 1034598 h 1516602"/>
                  <a:gd name="connsiteX110" fmla="*/ 730179 w 1034979"/>
                  <a:gd name="connsiteY110" fmla="*/ 1038408 h 1516602"/>
                  <a:gd name="connsiteX111" fmla="*/ 669219 w 1034979"/>
                  <a:gd name="connsiteY111" fmla="*/ 1046028 h 1516602"/>
                  <a:gd name="connsiteX112" fmla="*/ 646359 w 1034979"/>
                  <a:gd name="connsiteY112" fmla="*/ 1049838 h 1516602"/>
                  <a:gd name="connsiteX113" fmla="*/ 642549 w 1034979"/>
                  <a:gd name="connsiteY113" fmla="*/ 1038408 h 1516602"/>
                  <a:gd name="connsiteX114" fmla="*/ 640644 w 1034979"/>
                  <a:gd name="connsiteY114" fmla="*/ 1032693 h 1516602"/>
                  <a:gd name="connsiteX115" fmla="*/ 642549 w 1034979"/>
                  <a:gd name="connsiteY115" fmla="*/ 1015548 h 1516602"/>
                  <a:gd name="connsiteX116" fmla="*/ 644454 w 1034979"/>
                  <a:gd name="connsiteY116" fmla="*/ 1009833 h 1516602"/>
                  <a:gd name="connsiteX117" fmla="*/ 661599 w 1034979"/>
                  <a:gd name="connsiteY117" fmla="*/ 1000308 h 1516602"/>
                  <a:gd name="connsiteX118" fmla="*/ 673029 w 1034979"/>
                  <a:gd name="connsiteY118" fmla="*/ 992688 h 1516602"/>
                  <a:gd name="connsiteX119" fmla="*/ 674934 w 1034979"/>
                  <a:gd name="connsiteY119" fmla="*/ 986973 h 1516602"/>
                  <a:gd name="connsiteX120" fmla="*/ 680649 w 1034979"/>
                  <a:gd name="connsiteY120" fmla="*/ 985068 h 1516602"/>
                  <a:gd name="connsiteX121" fmla="*/ 686364 w 1034979"/>
                  <a:gd name="connsiteY121" fmla="*/ 981258 h 1516602"/>
                  <a:gd name="connsiteX122" fmla="*/ 695889 w 1034979"/>
                  <a:gd name="connsiteY122" fmla="*/ 971733 h 1516602"/>
                  <a:gd name="connsiteX123" fmla="*/ 705414 w 1034979"/>
                  <a:gd name="connsiteY123" fmla="*/ 960303 h 1516602"/>
                  <a:gd name="connsiteX124" fmla="*/ 716844 w 1034979"/>
                  <a:gd name="connsiteY124" fmla="*/ 952683 h 1516602"/>
                  <a:gd name="connsiteX125" fmla="*/ 732084 w 1034979"/>
                  <a:gd name="connsiteY125" fmla="*/ 939348 h 1516602"/>
                  <a:gd name="connsiteX126" fmla="*/ 741609 w 1034979"/>
                  <a:gd name="connsiteY126" fmla="*/ 927918 h 1516602"/>
                  <a:gd name="connsiteX127" fmla="*/ 753039 w 1034979"/>
                  <a:gd name="connsiteY127" fmla="*/ 918393 h 1516602"/>
                  <a:gd name="connsiteX128" fmla="*/ 758754 w 1034979"/>
                  <a:gd name="connsiteY128" fmla="*/ 906963 h 1516602"/>
                  <a:gd name="connsiteX129" fmla="*/ 760659 w 1034979"/>
                  <a:gd name="connsiteY129" fmla="*/ 901248 h 1516602"/>
                  <a:gd name="connsiteX130" fmla="*/ 766374 w 1034979"/>
                  <a:gd name="connsiteY130" fmla="*/ 889818 h 1516602"/>
                  <a:gd name="connsiteX131" fmla="*/ 764469 w 1034979"/>
                  <a:gd name="connsiteY131" fmla="*/ 874578 h 1516602"/>
                  <a:gd name="connsiteX132" fmla="*/ 758754 w 1034979"/>
                  <a:gd name="connsiteY132" fmla="*/ 872673 h 1516602"/>
                  <a:gd name="connsiteX133" fmla="*/ 737799 w 1034979"/>
                  <a:gd name="connsiteY133" fmla="*/ 874578 h 1516602"/>
                  <a:gd name="connsiteX134" fmla="*/ 732084 w 1034979"/>
                  <a:gd name="connsiteY134" fmla="*/ 878388 h 1516602"/>
                  <a:gd name="connsiteX135" fmla="*/ 699699 w 1034979"/>
                  <a:gd name="connsiteY135" fmla="*/ 899343 h 1516602"/>
                  <a:gd name="connsiteX136" fmla="*/ 595181 w 1034979"/>
                  <a:gd name="connsiteY136" fmla="*/ 957831 h 1516602"/>
                  <a:gd name="connsiteX137" fmla="*/ 507294 w 1034979"/>
                  <a:gd name="connsiteY137" fmla="*/ 847908 h 1516602"/>
                  <a:gd name="connsiteX138" fmla="*/ 503484 w 1034979"/>
                  <a:gd name="connsiteY138" fmla="*/ 358323 h 1516602"/>
                  <a:gd name="connsiteX139" fmla="*/ 499674 w 1034979"/>
                  <a:gd name="connsiteY139" fmla="*/ 66858 h 1516602"/>
                  <a:gd name="connsiteX140" fmla="*/ 490149 w 1034979"/>
                  <a:gd name="connsiteY140" fmla="*/ 40188 h 1516602"/>
                  <a:gd name="connsiteX141" fmla="*/ 488244 w 1034979"/>
                  <a:gd name="connsiteY141" fmla="*/ 34473 h 1516602"/>
                  <a:gd name="connsiteX142" fmla="*/ 484434 w 1034979"/>
                  <a:gd name="connsiteY142" fmla="*/ 28758 h 1516602"/>
                  <a:gd name="connsiteX143" fmla="*/ 478719 w 1034979"/>
                  <a:gd name="connsiteY143" fmla="*/ 17328 h 1516602"/>
                  <a:gd name="connsiteX144" fmla="*/ 473004 w 1034979"/>
                  <a:gd name="connsiteY144" fmla="*/ 13518 h 1516602"/>
                  <a:gd name="connsiteX145" fmla="*/ 469194 w 1034979"/>
                  <a:gd name="connsiteY145" fmla="*/ 7803 h 1516602"/>
                  <a:gd name="connsiteX146" fmla="*/ 429189 w 1034979"/>
                  <a:gd name="connsiteY146" fmla="*/ 11613 h 1516602"/>
                  <a:gd name="connsiteX147" fmla="*/ 425379 w 1034979"/>
                  <a:gd name="connsiteY147" fmla="*/ 78288 h 1516602"/>
                  <a:gd name="connsiteX148" fmla="*/ 425379 w 1034979"/>
                  <a:gd name="connsiteY148" fmla="*/ 84003 h 1516602"/>
                  <a:gd name="connsiteX149" fmla="*/ 429189 w 1034979"/>
                  <a:gd name="connsiteY149" fmla="*/ 238308 h 1516602"/>
                  <a:gd name="connsiteX150" fmla="*/ 440619 w 1034979"/>
                  <a:gd name="connsiteY150" fmla="*/ 421188 h 1516602"/>
                  <a:gd name="connsiteX151" fmla="*/ 435265 w 1034979"/>
                  <a:gd name="connsiteY151" fmla="*/ 718368 h 1516602"/>
                  <a:gd name="connsiteX152" fmla="*/ 435059 w 1034979"/>
                  <a:gd name="connsiteY152" fmla="*/ 799046 h 1516602"/>
                  <a:gd name="connsiteX153" fmla="*/ 430322 w 1034979"/>
                  <a:gd name="connsiteY153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76789 w 1034979"/>
                  <a:gd name="connsiteY16" fmla="*/ 1110798 h 1516602"/>
                  <a:gd name="connsiteX17" fmla="*/ 252024 w 1034979"/>
                  <a:gd name="connsiteY17" fmla="*/ 1131753 h 1516602"/>
                  <a:gd name="connsiteX18" fmla="*/ 240594 w 1034979"/>
                  <a:gd name="connsiteY18" fmla="*/ 1135563 h 1516602"/>
                  <a:gd name="connsiteX19" fmla="*/ 27234 w 1034979"/>
                  <a:gd name="connsiteY19" fmla="*/ 1154613 h 1516602"/>
                  <a:gd name="connsiteX20" fmla="*/ 15804 w 1034979"/>
                  <a:gd name="connsiteY20" fmla="*/ 1160328 h 1516602"/>
                  <a:gd name="connsiteX21" fmla="*/ 6279 w 1034979"/>
                  <a:gd name="connsiteY21" fmla="*/ 1169853 h 1516602"/>
                  <a:gd name="connsiteX22" fmla="*/ 4374 w 1034979"/>
                  <a:gd name="connsiteY22" fmla="*/ 1175568 h 1516602"/>
                  <a:gd name="connsiteX23" fmla="*/ 564 w 1034979"/>
                  <a:gd name="connsiteY23" fmla="*/ 1181283 h 1516602"/>
                  <a:gd name="connsiteX24" fmla="*/ 6279 w 1034979"/>
                  <a:gd name="connsiteY24" fmla="*/ 1213668 h 1516602"/>
                  <a:gd name="connsiteX25" fmla="*/ 11994 w 1034979"/>
                  <a:gd name="connsiteY25" fmla="*/ 1217478 h 1516602"/>
                  <a:gd name="connsiteX26" fmla="*/ 17709 w 1034979"/>
                  <a:gd name="connsiteY26" fmla="*/ 1219383 h 1516602"/>
                  <a:gd name="connsiteX27" fmla="*/ 145344 w 1034979"/>
                  <a:gd name="connsiteY27" fmla="*/ 1217478 h 1516602"/>
                  <a:gd name="connsiteX28" fmla="*/ 239202 w 1034979"/>
                  <a:gd name="connsiteY28" fmla="*/ 1214801 h 1516602"/>
                  <a:gd name="connsiteX29" fmla="*/ 318699 w 1034979"/>
                  <a:gd name="connsiteY29" fmla="*/ 1217478 h 1516602"/>
                  <a:gd name="connsiteX30" fmla="*/ 330129 w 1034979"/>
                  <a:gd name="connsiteY30" fmla="*/ 1223193 h 1516602"/>
                  <a:gd name="connsiteX31" fmla="*/ 333939 w 1034979"/>
                  <a:gd name="connsiteY31" fmla="*/ 1228908 h 1516602"/>
                  <a:gd name="connsiteX32" fmla="*/ 339654 w 1034979"/>
                  <a:gd name="connsiteY32" fmla="*/ 1230813 h 1516602"/>
                  <a:gd name="connsiteX33" fmla="*/ 351084 w 1034979"/>
                  <a:gd name="connsiteY33" fmla="*/ 1238433 h 1516602"/>
                  <a:gd name="connsiteX34" fmla="*/ 356799 w 1034979"/>
                  <a:gd name="connsiteY34" fmla="*/ 1242243 h 1516602"/>
                  <a:gd name="connsiteX35" fmla="*/ 360609 w 1034979"/>
                  <a:gd name="connsiteY35" fmla="*/ 1247958 h 1516602"/>
                  <a:gd name="connsiteX36" fmla="*/ 366324 w 1034979"/>
                  <a:gd name="connsiteY36" fmla="*/ 1259388 h 1516602"/>
                  <a:gd name="connsiteX37" fmla="*/ 362514 w 1034979"/>
                  <a:gd name="connsiteY37" fmla="*/ 1286058 h 1516602"/>
                  <a:gd name="connsiteX38" fmla="*/ 358704 w 1034979"/>
                  <a:gd name="connsiteY38" fmla="*/ 1291773 h 1516602"/>
                  <a:gd name="connsiteX39" fmla="*/ 356799 w 1034979"/>
                  <a:gd name="connsiteY39" fmla="*/ 1297488 h 1516602"/>
                  <a:gd name="connsiteX40" fmla="*/ 352989 w 1034979"/>
                  <a:gd name="connsiteY40" fmla="*/ 1303203 h 1516602"/>
                  <a:gd name="connsiteX41" fmla="*/ 351084 w 1034979"/>
                  <a:gd name="connsiteY41" fmla="*/ 1308918 h 1516602"/>
                  <a:gd name="connsiteX42" fmla="*/ 347274 w 1034979"/>
                  <a:gd name="connsiteY42" fmla="*/ 1314633 h 1516602"/>
                  <a:gd name="connsiteX43" fmla="*/ 330129 w 1034979"/>
                  <a:gd name="connsiteY43" fmla="*/ 1381308 h 1516602"/>
                  <a:gd name="connsiteX44" fmla="*/ 328224 w 1034979"/>
                  <a:gd name="connsiteY44" fmla="*/ 1432743 h 1516602"/>
                  <a:gd name="connsiteX45" fmla="*/ 330129 w 1034979"/>
                  <a:gd name="connsiteY45" fmla="*/ 1457508 h 1516602"/>
                  <a:gd name="connsiteX46" fmla="*/ 332034 w 1034979"/>
                  <a:gd name="connsiteY46" fmla="*/ 1463223 h 1516602"/>
                  <a:gd name="connsiteX47" fmla="*/ 335844 w 1034979"/>
                  <a:gd name="connsiteY47" fmla="*/ 1467033 h 1516602"/>
                  <a:gd name="connsiteX48" fmla="*/ 364419 w 1034979"/>
                  <a:gd name="connsiteY48" fmla="*/ 1512753 h 1516602"/>
                  <a:gd name="connsiteX49" fmla="*/ 387279 w 1034979"/>
                  <a:gd name="connsiteY49" fmla="*/ 1514658 h 1516602"/>
                  <a:gd name="connsiteX50" fmla="*/ 392994 w 1034979"/>
                  <a:gd name="connsiteY50" fmla="*/ 1508943 h 1516602"/>
                  <a:gd name="connsiteX51" fmla="*/ 394899 w 1034979"/>
                  <a:gd name="connsiteY51" fmla="*/ 1497513 h 1516602"/>
                  <a:gd name="connsiteX52" fmla="*/ 396804 w 1034979"/>
                  <a:gd name="connsiteY52" fmla="*/ 1491798 h 1516602"/>
                  <a:gd name="connsiteX53" fmla="*/ 398709 w 1034979"/>
                  <a:gd name="connsiteY53" fmla="*/ 1474653 h 1516602"/>
                  <a:gd name="connsiteX54" fmla="*/ 400614 w 1034979"/>
                  <a:gd name="connsiteY54" fmla="*/ 1461318 h 1516602"/>
                  <a:gd name="connsiteX55" fmla="*/ 404424 w 1034979"/>
                  <a:gd name="connsiteY55" fmla="*/ 1404168 h 1516602"/>
                  <a:gd name="connsiteX56" fmla="*/ 410139 w 1034979"/>
                  <a:gd name="connsiteY56" fmla="*/ 1392738 h 1516602"/>
                  <a:gd name="connsiteX57" fmla="*/ 413949 w 1034979"/>
                  <a:gd name="connsiteY57" fmla="*/ 1379403 h 1516602"/>
                  <a:gd name="connsiteX58" fmla="*/ 415854 w 1034979"/>
                  <a:gd name="connsiteY58" fmla="*/ 1373688 h 1516602"/>
                  <a:gd name="connsiteX59" fmla="*/ 417759 w 1034979"/>
                  <a:gd name="connsiteY59" fmla="*/ 1360353 h 1516602"/>
                  <a:gd name="connsiteX60" fmla="*/ 421569 w 1034979"/>
                  <a:gd name="connsiteY60" fmla="*/ 1348923 h 1516602"/>
                  <a:gd name="connsiteX61" fmla="*/ 427284 w 1034979"/>
                  <a:gd name="connsiteY61" fmla="*/ 1335588 h 1516602"/>
                  <a:gd name="connsiteX62" fmla="*/ 467289 w 1034979"/>
                  <a:gd name="connsiteY62" fmla="*/ 1265103 h 1516602"/>
                  <a:gd name="connsiteX63" fmla="*/ 528455 w 1034979"/>
                  <a:gd name="connsiteY63" fmla="*/ 1230091 h 1516602"/>
                  <a:gd name="connsiteX64" fmla="*/ 601154 w 1034979"/>
                  <a:gd name="connsiteY64" fmla="*/ 1221700 h 1516602"/>
                  <a:gd name="connsiteX65" fmla="*/ 720654 w 1034979"/>
                  <a:gd name="connsiteY65" fmla="*/ 1316538 h 1516602"/>
                  <a:gd name="connsiteX66" fmla="*/ 733989 w 1034979"/>
                  <a:gd name="connsiteY66" fmla="*/ 1326063 h 1516602"/>
                  <a:gd name="connsiteX67" fmla="*/ 743514 w 1034979"/>
                  <a:gd name="connsiteY67" fmla="*/ 1327968 h 1516602"/>
                  <a:gd name="connsiteX68" fmla="*/ 749229 w 1034979"/>
                  <a:gd name="connsiteY68" fmla="*/ 1329873 h 1516602"/>
                  <a:gd name="connsiteX69" fmla="*/ 762564 w 1034979"/>
                  <a:gd name="connsiteY69" fmla="*/ 1335588 h 1516602"/>
                  <a:gd name="connsiteX70" fmla="*/ 777804 w 1034979"/>
                  <a:gd name="connsiteY70" fmla="*/ 1333683 h 1516602"/>
                  <a:gd name="connsiteX71" fmla="*/ 789234 w 1034979"/>
                  <a:gd name="connsiteY71" fmla="*/ 1327968 h 1516602"/>
                  <a:gd name="connsiteX72" fmla="*/ 794949 w 1034979"/>
                  <a:gd name="connsiteY72" fmla="*/ 1326063 h 1516602"/>
                  <a:gd name="connsiteX73" fmla="*/ 802569 w 1034979"/>
                  <a:gd name="connsiteY73" fmla="*/ 1308918 h 1516602"/>
                  <a:gd name="connsiteX74" fmla="*/ 800664 w 1034979"/>
                  <a:gd name="connsiteY74" fmla="*/ 1284153 h 1516602"/>
                  <a:gd name="connsiteX75" fmla="*/ 798759 w 1034979"/>
                  <a:gd name="connsiteY75" fmla="*/ 1278438 h 1516602"/>
                  <a:gd name="connsiteX76" fmla="*/ 796854 w 1034979"/>
                  <a:gd name="connsiteY76" fmla="*/ 1270818 h 1516602"/>
                  <a:gd name="connsiteX77" fmla="*/ 783519 w 1034979"/>
                  <a:gd name="connsiteY77" fmla="*/ 1253673 h 1516602"/>
                  <a:gd name="connsiteX78" fmla="*/ 773994 w 1034979"/>
                  <a:gd name="connsiteY78" fmla="*/ 1247958 h 1516602"/>
                  <a:gd name="connsiteX79" fmla="*/ 648264 w 1034979"/>
                  <a:gd name="connsiteY79" fmla="*/ 1156518 h 1516602"/>
                  <a:gd name="connsiteX80" fmla="*/ 644454 w 1034979"/>
                  <a:gd name="connsiteY80" fmla="*/ 1139373 h 1516602"/>
                  <a:gd name="connsiteX81" fmla="*/ 646359 w 1034979"/>
                  <a:gd name="connsiteY81" fmla="*/ 1131753 h 1516602"/>
                  <a:gd name="connsiteX82" fmla="*/ 650169 w 1034979"/>
                  <a:gd name="connsiteY82" fmla="*/ 1114608 h 1516602"/>
                  <a:gd name="connsiteX83" fmla="*/ 653979 w 1034979"/>
                  <a:gd name="connsiteY83" fmla="*/ 1108893 h 1516602"/>
                  <a:gd name="connsiteX84" fmla="*/ 655884 w 1034979"/>
                  <a:gd name="connsiteY84" fmla="*/ 1103178 h 1516602"/>
                  <a:gd name="connsiteX85" fmla="*/ 661599 w 1034979"/>
                  <a:gd name="connsiteY85" fmla="*/ 1101273 h 1516602"/>
                  <a:gd name="connsiteX86" fmla="*/ 671124 w 1034979"/>
                  <a:gd name="connsiteY86" fmla="*/ 1089843 h 1516602"/>
                  <a:gd name="connsiteX87" fmla="*/ 724464 w 1034979"/>
                  <a:gd name="connsiteY87" fmla="*/ 1082223 h 1516602"/>
                  <a:gd name="connsiteX88" fmla="*/ 842574 w 1034979"/>
                  <a:gd name="connsiteY88" fmla="*/ 1084128 h 1516602"/>
                  <a:gd name="connsiteX89" fmla="*/ 871149 w 1034979"/>
                  <a:gd name="connsiteY89" fmla="*/ 1086033 h 1516602"/>
                  <a:gd name="connsiteX90" fmla="*/ 899724 w 1034979"/>
                  <a:gd name="connsiteY90" fmla="*/ 1091748 h 1516602"/>
                  <a:gd name="connsiteX91" fmla="*/ 922584 w 1034979"/>
                  <a:gd name="connsiteY91" fmla="*/ 1095558 h 1516602"/>
                  <a:gd name="connsiteX92" fmla="*/ 951159 w 1034979"/>
                  <a:gd name="connsiteY92" fmla="*/ 1101273 h 1516602"/>
                  <a:gd name="connsiteX93" fmla="*/ 956874 w 1034979"/>
                  <a:gd name="connsiteY93" fmla="*/ 1101273 h 1516602"/>
                  <a:gd name="connsiteX94" fmla="*/ 1002594 w 1034979"/>
                  <a:gd name="connsiteY94" fmla="*/ 1099368 h 1516602"/>
                  <a:gd name="connsiteX95" fmla="*/ 1031169 w 1034979"/>
                  <a:gd name="connsiteY95" fmla="*/ 1091748 h 1516602"/>
                  <a:gd name="connsiteX96" fmla="*/ 1034979 w 1034979"/>
                  <a:gd name="connsiteY96" fmla="*/ 1086033 h 1516602"/>
                  <a:gd name="connsiteX97" fmla="*/ 1033074 w 1034979"/>
                  <a:gd name="connsiteY97" fmla="*/ 1066983 h 1516602"/>
                  <a:gd name="connsiteX98" fmla="*/ 1027359 w 1034979"/>
                  <a:gd name="connsiteY98" fmla="*/ 1063173 h 1516602"/>
                  <a:gd name="connsiteX99" fmla="*/ 1012119 w 1034979"/>
                  <a:gd name="connsiteY99" fmla="*/ 1061268 h 1516602"/>
                  <a:gd name="connsiteX100" fmla="*/ 1006404 w 1034979"/>
                  <a:gd name="connsiteY100" fmla="*/ 1059363 h 1516602"/>
                  <a:gd name="connsiteX101" fmla="*/ 998784 w 1034979"/>
                  <a:gd name="connsiteY101" fmla="*/ 1057458 h 1516602"/>
                  <a:gd name="connsiteX102" fmla="*/ 987354 w 1034979"/>
                  <a:gd name="connsiteY102" fmla="*/ 1049838 h 1516602"/>
                  <a:gd name="connsiteX103" fmla="*/ 975924 w 1034979"/>
                  <a:gd name="connsiteY103" fmla="*/ 1046028 h 1516602"/>
                  <a:gd name="connsiteX104" fmla="*/ 970209 w 1034979"/>
                  <a:gd name="connsiteY104" fmla="*/ 1044123 h 1516602"/>
                  <a:gd name="connsiteX105" fmla="*/ 962589 w 1034979"/>
                  <a:gd name="connsiteY105" fmla="*/ 1042218 h 1516602"/>
                  <a:gd name="connsiteX106" fmla="*/ 956874 w 1034979"/>
                  <a:gd name="connsiteY106" fmla="*/ 1040313 h 1516602"/>
                  <a:gd name="connsiteX107" fmla="*/ 935919 w 1034979"/>
                  <a:gd name="connsiteY107" fmla="*/ 1034598 h 1516602"/>
                  <a:gd name="connsiteX108" fmla="*/ 825429 w 1034979"/>
                  <a:gd name="connsiteY108" fmla="*/ 1034598 h 1516602"/>
                  <a:gd name="connsiteX109" fmla="*/ 730179 w 1034979"/>
                  <a:gd name="connsiteY109" fmla="*/ 1038408 h 1516602"/>
                  <a:gd name="connsiteX110" fmla="*/ 669219 w 1034979"/>
                  <a:gd name="connsiteY110" fmla="*/ 1046028 h 1516602"/>
                  <a:gd name="connsiteX111" fmla="*/ 646359 w 1034979"/>
                  <a:gd name="connsiteY111" fmla="*/ 1049838 h 1516602"/>
                  <a:gd name="connsiteX112" fmla="*/ 642549 w 1034979"/>
                  <a:gd name="connsiteY112" fmla="*/ 1038408 h 1516602"/>
                  <a:gd name="connsiteX113" fmla="*/ 640644 w 1034979"/>
                  <a:gd name="connsiteY113" fmla="*/ 1032693 h 1516602"/>
                  <a:gd name="connsiteX114" fmla="*/ 642549 w 1034979"/>
                  <a:gd name="connsiteY114" fmla="*/ 1015548 h 1516602"/>
                  <a:gd name="connsiteX115" fmla="*/ 644454 w 1034979"/>
                  <a:gd name="connsiteY115" fmla="*/ 1009833 h 1516602"/>
                  <a:gd name="connsiteX116" fmla="*/ 661599 w 1034979"/>
                  <a:gd name="connsiteY116" fmla="*/ 1000308 h 1516602"/>
                  <a:gd name="connsiteX117" fmla="*/ 673029 w 1034979"/>
                  <a:gd name="connsiteY117" fmla="*/ 992688 h 1516602"/>
                  <a:gd name="connsiteX118" fmla="*/ 674934 w 1034979"/>
                  <a:gd name="connsiteY118" fmla="*/ 986973 h 1516602"/>
                  <a:gd name="connsiteX119" fmla="*/ 680649 w 1034979"/>
                  <a:gd name="connsiteY119" fmla="*/ 985068 h 1516602"/>
                  <a:gd name="connsiteX120" fmla="*/ 686364 w 1034979"/>
                  <a:gd name="connsiteY120" fmla="*/ 981258 h 1516602"/>
                  <a:gd name="connsiteX121" fmla="*/ 695889 w 1034979"/>
                  <a:gd name="connsiteY121" fmla="*/ 971733 h 1516602"/>
                  <a:gd name="connsiteX122" fmla="*/ 705414 w 1034979"/>
                  <a:gd name="connsiteY122" fmla="*/ 960303 h 1516602"/>
                  <a:gd name="connsiteX123" fmla="*/ 716844 w 1034979"/>
                  <a:gd name="connsiteY123" fmla="*/ 952683 h 1516602"/>
                  <a:gd name="connsiteX124" fmla="*/ 732084 w 1034979"/>
                  <a:gd name="connsiteY124" fmla="*/ 939348 h 1516602"/>
                  <a:gd name="connsiteX125" fmla="*/ 741609 w 1034979"/>
                  <a:gd name="connsiteY125" fmla="*/ 927918 h 1516602"/>
                  <a:gd name="connsiteX126" fmla="*/ 753039 w 1034979"/>
                  <a:gd name="connsiteY126" fmla="*/ 918393 h 1516602"/>
                  <a:gd name="connsiteX127" fmla="*/ 758754 w 1034979"/>
                  <a:gd name="connsiteY127" fmla="*/ 906963 h 1516602"/>
                  <a:gd name="connsiteX128" fmla="*/ 760659 w 1034979"/>
                  <a:gd name="connsiteY128" fmla="*/ 901248 h 1516602"/>
                  <a:gd name="connsiteX129" fmla="*/ 766374 w 1034979"/>
                  <a:gd name="connsiteY129" fmla="*/ 889818 h 1516602"/>
                  <a:gd name="connsiteX130" fmla="*/ 764469 w 1034979"/>
                  <a:gd name="connsiteY130" fmla="*/ 874578 h 1516602"/>
                  <a:gd name="connsiteX131" fmla="*/ 758754 w 1034979"/>
                  <a:gd name="connsiteY131" fmla="*/ 872673 h 1516602"/>
                  <a:gd name="connsiteX132" fmla="*/ 737799 w 1034979"/>
                  <a:gd name="connsiteY132" fmla="*/ 874578 h 1516602"/>
                  <a:gd name="connsiteX133" fmla="*/ 732084 w 1034979"/>
                  <a:gd name="connsiteY133" fmla="*/ 878388 h 1516602"/>
                  <a:gd name="connsiteX134" fmla="*/ 699699 w 1034979"/>
                  <a:gd name="connsiteY134" fmla="*/ 899343 h 1516602"/>
                  <a:gd name="connsiteX135" fmla="*/ 595181 w 1034979"/>
                  <a:gd name="connsiteY135" fmla="*/ 957831 h 1516602"/>
                  <a:gd name="connsiteX136" fmla="*/ 507294 w 1034979"/>
                  <a:gd name="connsiteY136" fmla="*/ 847908 h 1516602"/>
                  <a:gd name="connsiteX137" fmla="*/ 503484 w 1034979"/>
                  <a:gd name="connsiteY137" fmla="*/ 358323 h 1516602"/>
                  <a:gd name="connsiteX138" fmla="*/ 499674 w 1034979"/>
                  <a:gd name="connsiteY138" fmla="*/ 66858 h 1516602"/>
                  <a:gd name="connsiteX139" fmla="*/ 490149 w 1034979"/>
                  <a:gd name="connsiteY139" fmla="*/ 40188 h 1516602"/>
                  <a:gd name="connsiteX140" fmla="*/ 488244 w 1034979"/>
                  <a:gd name="connsiteY140" fmla="*/ 34473 h 1516602"/>
                  <a:gd name="connsiteX141" fmla="*/ 484434 w 1034979"/>
                  <a:gd name="connsiteY141" fmla="*/ 28758 h 1516602"/>
                  <a:gd name="connsiteX142" fmla="*/ 478719 w 1034979"/>
                  <a:gd name="connsiteY142" fmla="*/ 17328 h 1516602"/>
                  <a:gd name="connsiteX143" fmla="*/ 473004 w 1034979"/>
                  <a:gd name="connsiteY143" fmla="*/ 13518 h 1516602"/>
                  <a:gd name="connsiteX144" fmla="*/ 469194 w 1034979"/>
                  <a:gd name="connsiteY144" fmla="*/ 7803 h 1516602"/>
                  <a:gd name="connsiteX145" fmla="*/ 429189 w 1034979"/>
                  <a:gd name="connsiteY145" fmla="*/ 11613 h 1516602"/>
                  <a:gd name="connsiteX146" fmla="*/ 425379 w 1034979"/>
                  <a:gd name="connsiteY146" fmla="*/ 78288 h 1516602"/>
                  <a:gd name="connsiteX147" fmla="*/ 425379 w 1034979"/>
                  <a:gd name="connsiteY147" fmla="*/ 84003 h 1516602"/>
                  <a:gd name="connsiteX148" fmla="*/ 429189 w 1034979"/>
                  <a:gd name="connsiteY148" fmla="*/ 238308 h 1516602"/>
                  <a:gd name="connsiteX149" fmla="*/ 440619 w 1034979"/>
                  <a:gd name="connsiteY149" fmla="*/ 421188 h 1516602"/>
                  <a:gd name="connsiteX150" fmla="*/ 435265 w 1034979"/>
                  <a:gd name="connsiteY150" fmla="*/ 718368 h 1516602"/>
                  <a:gd name="connsiteX151" fmla="*/ 435059 w 1034979"/>
                  <a:gd name="connsiteY151" fmla="*/ 799046 h 1516602"/>
                  <a:gd name="connsiteX152" fmla="*/ 430322 w 1034979"/>
                  <a:gd name="connsiteY152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52024 w 1034979"/>
                  <a:gd name="connsiteY16" fmla="*/ 1131753 h 1516602"/>
                  <a:gd name="connsiteX17" fmla="*/ 240594 w 1034979"/>
                  <a:gd name="connsiteY17" fmla="*/ 1135563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98784 w 1034979"/>
                  <a:gd name="connsiteY100" fmla="*/ 1057458 h 1516602"/>
                  <a:gd name="connsiteX101" fmla="*/ 987354 w 1034979"/>
                  <a:gd name="connsiteY101" fmla="*/ 1049838 h 1516602"/>
                  <a:gd name="connsiteX102" fmla="*/ 975924 w 1034979"/>
                  <a:gd name="connsiteY102" fmla="*/ 1046028 h 1516602"/>
                  <a:gd name="connsiteX103" fmla="*/ 970209 w 1034979"/>
                  <a:gd name="connsiteY103" fmla="*/ 1044123 h 1516602"/>
                  <a:gd name="connsiteX104" fmla="*/ 962589 w 1034979"/>
                  <a:gd name="connsiteY104" fmla="*/ 1042218 h 1516602"/>
                  <a:gd name="connsiteX105" fmla="*/ 956874 w 1034979"/>
                  <a:gd name="connsiteY105" fmla="*/ 1040313 h 1516602"/>
                  <a:gd name="connsiteX106" fmla="*/ 935919 w 1034979"/>
                  <a:gd name="connsiteY106" fmla="*/ 1034598 h 1516602"/>
                  <a:gd name="connsiteX107" fmla="*/ 825429 w 1034979"/>
                  <a:gd name="connsiteY107" fmla="*/ 1034598 h 1516602"/>
                  <a:gd name="connsiteX108" fmla="*/ 730179 w 1034979"/>
                  <a:gd name="connsiteY108" fmla="*/ 1038408 h 1516602"/>
                  <a:gd name="connsiteX109" fmla="*/ 669219 w 1034979"/>
                  <a:gd name="connsiteY109" fmla="*/ 1046028 h 1516602"/>
                  <a:gd name="connsiteX110" fmla="*/ 646359 w 1034979"/>
                  <a:gd name="connsiteY110" fmla="*/ 1049838 h 1516602"/>
                  <a:gd name="connsiteX111" fmla="*/ 642549 w 1034979"/>
                  <a:gd name="connsiteY111" fmla="*/ 1038408 h 1516602"/>
                  <a:gd name="connsiteX112" fmla="*/ 640644 w 1034979"/>
                  <a:gd name="connsiteY112" fmla="*/ 1032693 h 1516602"/>
                  <a:gd name="connsiteX113" fmla="*/ 642549 w 1034979"/>
                  <a:gd name="connsiteY113" fmla="*/ 1015548 h 1516602"/>
                  <a:gd name="connsiteX114" fmla="*/ 644454 w 1034979"/>
                  <a:gd name="connsiteY114" fmla="*/ 1009833 h 1516602"/>
                  <a:gd name="connsiteX115" fmla="*/ 661599 w 1034979"/>
                  <a:gd name="connsiteY115" fmla="*/ 1000308 h 1516602"/>
                  <a:gd name="connsiteX116" fmla="*/ 673029 w 1034979"/>
                  <a:gd name="connsiteY116" fmla="*/ 992688 h 1516602"/>
                  <a:gd name="connsiteX117" fmla="*/ 674934 w 1034979"/>
                  <a:gd name="connsiteY117" fmla="*/ 986973 h 1516602"/>
                  <a:gd name="connsiteX118" fmla="*/ 680649 w 1034979"/>
                  <a:gd name="connsiteY118" fmla="*/ 985068 h 1516602"/>
                  <a:gd name="connsiteX119" fmla="*/ 686364 w 1034979"/>
                  <a:gd name="connsiteY119" fmla="*/ 981258 h 1516602"/>
                  <a:gd name="connsiteX120" fmla="*/ 695889 w 1034979"/>
                  <a:gd name="connsiteY120" fmla="*/ 971733 h 1516602"/>
                  <a:gd name="connsiteX121" fmla="*/ 705414 w 1034979"/>
                  <a:gd name="connsiteY121" fmla="*/ 960303 h 1516602"/>
                  <a:gd name="connsiteX122" fmla="*/ 716844 w 1034979"/>
                  <a:gd name="connsiteY122" fmla="*/ 952683 h 1516602"/>
                  <a:gd name="connsiteX123" fmla="*/ 732084 w 1034979"/>
                  <a:gd name="connsiteY123" fmla="*/ 939348 h 1516602"/>
                  <a:gd name="connsiteX124" fmla="*/ 741609 w 1034979"/>
                  <a:gd name="connsiteY124" fmla="*/ 927918 h 1516602"/>
                  <a:gd name="connsiteX125" fmla="*/ 753039 w 1034979"/>
                  <a:gd name="connsiteY125" fmla="*/ 918393 h 1516602"/>
                  <a:gd name="connsiteX126" fmla="*/ 758754 w 1034979"/>
                  <a:gd name="connsiteY126" fmla="*/ 906963 h 1516602"/>
                  <a:gd name="connsiteX127" fmla="*/ 760659 w 1034979"/>
                  <a:gd name="connsiteY127" fmla="*/ 901248 h 1516602"/>
                  <a:gd name="connsiteX128" fmla="*/ 766374 w 1034979"/>
                  <a:gd name="connsiteY128" fmla="*/ 889818 h 1516602"/>
                  <a:gd name="connsiteX129" fmla="*/ 764469 w 1034979"/>
                  <a:gd name="connsiteY129" fmla="*/ 874578 h 1516602"/>
                  <a:gd name="connsiteX130" fmla="*/ 758754 w 1034979"/>
                  <a:gd name="connsiteY130" fmla="*/ 872673 h 1516602"/>
                  <a:gd name="connsiteX131" fmla="*/ 737799 w 1034979"/>
                  <a:gd name="connsiteY131" fmla="*/ 874578 h 1516602"/>
                  <a:gd name="connsiteX132" fmla="*/ 732084 w 1034979"/>
                  <a:gd name="connsiteY132" fmla="*/ 878388 h 1516602"/>
                  <a:gd name="connsiteX133" fmla="*/ 699699 w 1034979"/>
                  <a:gd name="connsiteY133" fmla="*/ 899343 h 1516602"/>
                  <a:gd name="connsiteX134" fmla="*/ 595181 w 1034979"/>
                  <a:gd name="connsiteY134" fmla="*/ 957831 h 1516602"/>
                  <a:gd name="connsiteX135" fmla="*/ 507294 w 1034979"/>
                  <a:gd name="connsiteY135" fmla="*/ 847908 h 1516602"/>
                  <a:gd name="connsiteX136" fmla="*/ 503484 w 1034979"/>
                  <a:gd name="connsiteY136" fmla="*/ 358323 h 1516602"/>
                  <a:gd name="connsiteX137" fmla="*/ 499674 w 1034979"/>
                  <a:gd name="connsiteY137" fmla="*/ 66858 h 1516602"/>
                  <a:gd name="connsiteX138" fmla="*/ 490149 w 1034979"/>
                  <a:gd name="connsiteY138" fmla="*/ 40188 h 1516602"/>
                  <a:gd name="connsiteX139" fmla="*/ 488244 w 1034979"/>
                  <a:gd name="connsiteY139" fmla="*/ 34473 h 1516602"/>
                  <a:gd name="connsiteX140" fmla="*/ 484434 w 1034979"/>
                  <a:gd name="connsiteY140" fmla="*/ 28758 h 1516602"/>
                  <a:gd name="connsiteX141" fmla="*/ 478719 w 1034979"/>
                  <a:gd name="connsiteY141" fmla="*/ 17328 h 1516602"/>
                  <a:gd name="connsiteX142" fmla="*/ 473004 w 1034979"/>
                  <a:gd name="connsiteY142" fmla="*/ 13518 h 1516602"/>
                  <a:gd name="connsiteX143" fmla="*/ 469194 w 1034979"/>
                  <a:gd name="connsiteY143" fmla="*/ 7803 h 1516602"/>
                  <a:gd name="connsiteX144" fmla="*/ 429189 w 1034979"/>
                  <a:gd name="connsiteY144" fmla="*/ 11613 h 1516602"/>
                  <a:gd name="connsiteX145" fmla="*/ 425379 w 1034979"/>
                  <a:gd name="connsiteY145" fmla="*/ 78288 h 1516602"/>
                  <a:gd name="connsiteX146" fmla="*/ 425379 w 1034979"/>
                  <a:gd name="connsiteY146" fmla="*/ 84003 h 1516602"/>
                  <a:gd name="connsiteX147" fmla="*/ 429189 w 1034979"/>
                  <a:gd name="connsiteY147" fmla="*/ 238308 h 1516602"/>
                  <a:gd name="connsiteX148" fmla="*/ 440619 w 1034979"/>
                  <a:gd name="connsiteY148" fmla="*/ 421188 h 1516602"/>
                  <a:gd name="connsiteX149" fmla="*/ 435265 w 1034979"/>
                  <a:gd name="connsiteY149" fmla="*/ 718368 h 1516602"/>
                  <a:gd name="connsiteX150" fmla="*/ 435059 w 1034979"/>
                  <a:gd name="connsiteY150" fmla="*/ 799046 h 1516602"/>
                  <a:gd name="connsiteX151" fmla="*/ 430322 w 1034979"/>
                  <a:gd name="connsiteY151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52024 w 1034979"/>
                  <a:gd name="connsiteY16" fmla="*/ 1131753 h 1516602"/>
                  <a:gd name="connsiteX17" fmla="*/ 240594 w 1034979"/>
                  <a:gd name="connsiteY17" fmla="*/ 1135563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98784 w 1034979"/>
                  <a:gd name="connsiteY100" fmla="*/ 1057458 h 1516602"/>
                  <a:gd name="connsiteX101" fmla="*/ 987354 w 1034979"/>
                  <a:gd name="connsiteY101" fmla="*/ 1049838 h 1516602"/>
                  <a:gd name="connsiteX102" fmla="*/ 975924 w 1034979"/>
                  <a:gd name="connsiteY102" fmla="*/ 1046028 h 1516602"/>
                  <a:gd name="connsiteX103" fmla="*/ 970209 w 1034979"/>
                  <a:gd name="connsiteY103" fmla="*/ 1044123 h 1516602"/>
                  <a:gd name="connsiteX104" fmla="*/ 962589 w 1034979"/>
                  <a:gd name="connsiteY104" fmla="*/ 1042218 h 1516602"/>
                  <a:gd name="connsiteX105" fmla="*/ 956874 w 1034979"/>
                  <a:gd name="connsiteY105" fmla="*/ 1040313 h 1516602"/>
                  <a:gd name="connsiteX106" fmla="*/ 935919 w 1034979"/>
                  <a:gd name="connsiteY106" fmla="*/ 1034598 h 1516602"/>
                  <a:gd name="connsiteX107" fmla="*/ 825429 w 1034979"/>
                  <a:gd name="connsiteY107" fmla="*/ 1034598 h 1516602"/>
                  <a:gd name="connsiteX108" fmla="*/ 730179 w 1034979"/>
                  <a:gd name="connsiteY108" fmla="*/ 1038408 h 1516602"/>
                  <a:gd name="connsiteX109" fmla="*/ 669219 w 1034979"/>
                  <a:gd name="connsiteY109" fmla="*/ 1046028 h 1516602"/>
                  <a:gd name="connsiteX110" fmla="*/ 646359 w 1034979"/>
                  <a:gd name="connsiteY110" fmla="*/ 1049838 h 1516602"/>
                  <a:gd name="connsiteX111" fmla="*/ 642549 w 1034979"/>
                  <a:gd name="connsiteY111" fmla="*/ 1038408 h 1516602"/>
                  <a:gd name="connsiteX112" fmla="*/ 640644 w 1034979"/>
                  <a:gd name="connsiteY112" fmla="*/ 1032693 h 1516602"/>
                  <a:gd name="connsiteX113" fmla="*/ 642549 w 1034979"/>
                  <a:gd name="connsiteY113" fmla="*/ 1015548 h 1516602"/>
                  <a:gd name="connsiteX114" fmla="*/ 644454 w 1034979"/>
                  <a:gd name="connsiteY114" fmla="*/ 1009833 h 1516602"/>
                  <a:gd name="connsiteX115" fmla="*/ 661599 w 1034979"/>
                  <a:gd name="connsiteY115" fmla="*/ 1000308 h 1516602"/>
                  <a:gd name="connsiteX116" fmla="*/ 673029 w 1034979"/>
                  <a:gd name="connsiteY116" fmla="*/ 992688 h 1516602"/>
                  <a:gd name="connsiteX117" fmla="*/ 674934 w 1034979"/>
                  <a:gd name="connsiteY117" fmla="*/ 986973 h 1516602"/>
                  <a:gd name="connsiteX118" fmla="*/ 680649 w 1034979"/>
                  <a:gd name="connsiteY118" fmla="*/ 985068 h 1516602"/>
                  <a:gd name="connsiteX119" fmla="*/ 686364 w 1034979"/>
                  <a:gd name="connsiteY119" fmla="*/ 981258 h 1516602"/>
                  <a:gd name="connsiteX120" fmla="*/ 695889 w 1034979"/>
                  <a:gd name="connsiteY120" fmla="*/ 971733 h 1516602"/>
                  <a:gd name="connsiteX121" fmla="*/ 705414 w 1034979"/>
                  <a:gd name="connsiteY121" fmla="*/ 960303 h 1516602"/>
                  <a:gd name="connsiteX122" fmla="*/ 716844 w 1034979"/>
                  <a:gd name="connsiteY122" fmla="*/ 952683 h 1516602"/>
                  <a:gd name="connsiteX123" fmla="*/ 732084 w 1034979"/>
                  <a:gd name="connsiteY123" fmla="*/ 939348 h 1516602"/>
                  <a:gd name="connsiteX124" fmla="*/ 741609 w 1034979"/>
                  <a:gd name="connsiteY124" fmla="*/ 927918 h 1516602"/>
                  <a:gd name="connsiteX125" fmla="*/ 753039 w 1034979"/>
                  <a:gd name="connsiteY125" fmla="*/ 918393 h 1516602"/>
                  <a:gd name="connsiteX126" fmla="*/ 758754 w 1034979"/>
                  <a:gd name="connsiteY126" fmla="*/ 906963 h 1516602"/>
                  <a:gd name="connsiteX127" fmla="*/ 760659 w 1034979"/>
                  <a:gd name="connsiteY127" fmla="*/ 901248 h 1516602"/>
                  <a:gd name="connsiteX128" fmla="*/ 766374 w 1034979"/>
                  <a:gd name="connsiteY128" fmla="*/ 889818 h 1516602"/>
                  <a:gd name="connsiteX129" fmla="*/ 764469 w 1034979"/>
                  <a:gd name="connsiteY129" fmla="*/ 874578 h 1516602"/>
                  <a:gd name="connsiteX130" fmla="*/ 758754 w 1034979"/>
                  <a:gd name="connsiteY130" fmla="*/ 872673 h 1516602"/>
                  <a:gd name="connsiteX131" fmla="*/ 737799 w 1034979"/>
                  <a:gd name="connsiteY131" fmla="*/ 874578 h 1516602"/>
                  <a:gd name="connsiteX132" fmla="*/ 732084 w 1034979"/>
                  <a:gd name="connsiteY132" fmla="*/ 878388 h 1516602"/>
                  <a:gd name="connsiteX133" fmla="*/ 699699 w 1034979"/>
                  <a:gd name="connsiteY133" fmla="*/ 899343 h 1516602"/>
                  <a:gd name="connsiteX134" fmla="*/ 595181 w 1034979"/>
                  <a:gd name="connsiteY134" fmla="*/ 957831 h 1516602"/>
                  <a:gd name="connsiteX135" fmla="*/ 507294 w 1034979"/>
                  <a:gd name="connsiteY135" fmla="*/ 847908 h 1516602"/>
                  <a:gd name="connsiteX136" fmla="*/ 503484 w 1034979"/>
                  <a:gd name="connsiteY136" fmla="*/ 358323 h 1516602"/>
                  <a:gd name="connsiteX137" fmla="*/ 499674 w 1034979"/>
                  <a:gd name="connsiteY137" fmla="*/ 66858 h 1516602"/>
                  <a:gd name="connsiteX138" fmla="*/ 490149 w 1034979"/>
                  <a:gd name="connsiteY138" fmla="*/ 40188 h 1516602"/>
                  <a:gd name="connsiteX139" fmla="*/ 488244 w 1034979"/>
                  <a:gd name="connsiteY139" fmla="*/ 34473 h 1516602"/>
                  <a:gd name="connsiteX140" fmla="*/ 484434 w 1034979"/>
                  <a:gd name="connsiteY140" fmla="*/ 28758 h 1516602"/>
                  <a:gd name="connsiteX141" fmla="*/ 478719 w 1034979"/>
                  <a:gd name="connsiteY141" fmla="*/ 17328 h 1516602"/>
                  <a:gd name="connsiteX142" fmla="*/ 473004 w 1034979"/>
                  <a:gd name="connsiteY142" fmla="*/ 13518 h 1516602"/>
                  <a:gd name="connsiteX143" fmla="*/ 469194 w 1034979"/>
                  <a:gd name="connsiteY143" fmla="*/ 7803 h 1516602"/>
                  <a:gd name="connsiteX144" fmla="*/ 429189 w 1034979"/>
                  <a:gd name="connsiteY144" fmla="*/ 11613 h 1516602"/>
                  <a:gd name="connsiteX145" fmla="*/ 425379 w 1034979"/>
                  <a:gd name="connsiteY145" fmla="*/ 78288 h 1516602"/>
                  <a:gd name="connsiteX146" fmla="*/ 425379 w 1034979"/>
                  <a:gd name="connsiteY146" fmla="*/ 84003 h 1516602"/>
                  <a:gd name="connsiteX147" fmla="*/ 429189 w 1034979"/>
                  <a:gd name="connsiteY147" fmla="*/ 238308 h 1516602"/>
                  <a:gd name="connsiteX148" fmla="*/ 440619 w 1034979"/>
                  <a:gd name="connsiteY148" fmla="*/ 421188 h 1516602"/>
                  <a:gd name="connsiteX149" fmla="*/ 435265 w 1034979"/>
                  <a:gd name="connsiteY149" fmla="*/ 718368 h 1516602"/>
                  <a:gd name="connsiteX150" fmla="*/ 435059 w 1034979"/>
                  <a:gd name="connsiteY150" fmla="*/ 799046 h 1516602"/>
                  <a:gd name="connsiteX151" fmla="*/ 430322 w 1034979"/>
                  <a:gd name="connsiteY151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52024 w 1034979"/>
                  <a:gd name="connsiteY16" fmla="*/ 1131753 h 1516602"/>
                  <a:gd name="connsiteX17" fmla="*/ 240594 w 1034979"/>
                  <a:gd name="connsiteY17" fmla="*/ 1135563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98784 w 1034979"/>
                  <a:gd name="connsiteY100" fmla="*/ 1057458 h 1516602"/>
                  <a:gd name="connsiteX101" fmla="*/ 987354 w 1034979"/>
                  <a:gd name="connsiteY101" fmla="*/ 1049838 h 1516602"/>
                  <a:gd name="connsiteX102" fmla="*/ 975924 w 1034979"/>
                  <a:gd name="connsiteY102" fmla="*/ 1046028 h 1516602"/>
                  <a:gd name="connsiteX103" fmla="*/ 970209 w 1034979"/>
                  <a:gd name="connsiteY103" fmla="*/ 1044123 h 1516602"/>
                  <a:gd name="connsiteX104" fmla="*/ 962589 w 1034979"/>
                  <a:gd name="connsiteY104" fmla="*/ 1042218 h 1516602"/>
                  <a:gd name="connsiteX105" fmla="*/ 956874 w 1034979"/>
                  <a:gd name="connsiteY105" fmla="*/ 1040313 h 1516602"/>
                  <a:gd name="connsiteX106" fmla="*/ 935919 w 1034979"/>
                  <a:gd name="connsiteY106" fmla="*/ 1034598 h 1516602"/>
                  <a:gd name="connsiteX107" fmla="*/ 825429 w 1034979"/>
                  <a:gd name="connsiteY107" fmla="*/ 1034598 h 1516602"/>
                  <a:gd name="connsiteX108" fmla="*/ 730179 w 1034979"/>
                  <a:gd name="connsiteY108" fmla="*/ 1038408 h 1516602"/>
                  <a:gd name="connsiteX109" fmla="*/ 669219 w 1034979"/>
                  <a:gd name="connsiteY109" fmla="*/ 1046028 h 1516602"/>
                  <a:gd name="connsiteX110" fmla="*/ 646359 w 1034979"/>
                  <a:gd name="connsiteY110" fmla="*/ 1049838 h 1516602"/>
                  <a:gd name="connsiteX111" fmla="*/ 642549 w 1034979"/>
                  <a:gd name="connsiteY111" fmla="*/ 1038408 h 1516602"/>
                  <a:gd name="connsiteX112" fmla="*/ 640644 w 1034979"/>
                  <a:gd name="connsiteY112" fmla="*/ 1032693 h 1516602"/>
                  <a:gd name="connsiteX113" fmla="*/ 642549 w 1034979"/>
                  <a:gd name="connsiteY113" fmla="*/ 1015548 h 1516602"/>
                  <a:gd name="connsiteX114" fmla="*/ 644454 w 1034979"/>
                  <a:gd name="connsiteY114" fmla="*/ 1009833 h 1516602"/>
                  <a:gd name="connsiteX115" fmla="*/ 661599 w 1034979"/>
                  <a:gd name="connsiteY115" fmla="*/ 1000308 h 1516602"/>
                  <a:gd name="connsiteX116" fmla="*/ 673029 w 1034979"/>
                  <a:gd name="connsiteY116" fmla="*/ 992688 h 1516602"/>
                  <a:gd name="connsiteX117" fmla="*/ 674934 w 1034979"/>
                  <a:gd name="connsiteY117" fmla="*/ 986973 h 1516602"/>
                  <a:gd name="connsiteX118" fmla="*/ 680649 w 1034979"/>
                  <a:gd name="connsiteY118" fmla="*/ 985068 h 1516602"/>
                  <a:gd name="connsiteX119" fmla="*/ 686364 w 1034979"/>
                  <a:gd name="connsiteY119" fmla="*/ 981258 h 1516602"/>
                  <a:gd name="connsiteX120" fmla="*/ 695889 w 1034979"/>
                  <a:gd name="connsiteY120" fmla="*/ 971733 h 1516602"/>
                  <a:gd name="connsiteX121" fmla="*/ 705414 w 1034979"/>
                  <a:gd name="connsiteY121" fmla="*/ 960303 h 1516602"/>
                  <a:gd name="connsiteX122" fmla="*/ 716844 w 1034979"/>
                  <a:gd name="connsiteY122" fmla="*/ 952683 h 1516602"/>
                  <a:gd name="connsiteX123" fmla="*/ 732084 w 1034979"/>
                  <a:gd name="connsiteY123" fmla="*/ 939348 h 1516602"/>
                  <a:gd name="connsiteX124" fmla="*/ 741609 w 1034979"/>
                  <a:gd name="connsiteY124" fmla="*/ 927918 h 1516602"/>
                  <a:gd name="connsiteX125" fmla="*/ 753039 w 1034979"/>
                  <a:gd name="connsiteY125" fmla="*/ 918393 h 1516602"/>
                  <a:gd name="connsiteX126" fmla="*/ 758754 w 1034979"/>
                  <a:gd name="connsiteY126" fmla="*/ 906963 h 1516602"/>
                  <a:gd name="connsiteX127" fmla="*/ 760659 w 1034979"/>
                  <a:gd name="connsiteY127" fmla="*/ 901248 h 1516602"/>
                  <a:gd name="connsiteX128" fmla="*/ 766374 w 1034979"/>
                  <a:gd name="connsiteY128" fmla="*/ 889818 h 1516602"/>
                  <a:gd name="connsiteX129" fmla="*/ 764469 w 1034979"/>
                  <a:gd name="connsiteY129" fmla="*/ 874578 h 1516602"/>
                  <a:gd name="connsiteX130" fmla="*/ 758754 w 1034979"/>
                  <a:gd name="connsiteY130" fmla="*/ 872673 h 1516602"/>
                  <a:gd name="connsiteX131" fmla="*/ 737799 w 1034979"/>
                  <a:gd name="connsiteY131" fmla="*/ 874578 h 1516602"/>
                  <a:gd name="connsiteX132" fmla="*/ 732084 w 1034979"/>
                  <a:gd name="connsiteY132" fmla="*/ 878388 h 1516602"/>
                  <a:gd name="connsiteX133" fmla="*/ 699699 w 1034979"/>
                  <a:gd name="connsiteY133" fmla="*/ 899343 h 1516602"/>
                  <a:gd name="connsiteX134" fmla="*/ 595181 w 1034979"/>
                  <a:gd name="connsiteY134" fmla="*/ 957831 h 1516602"/>
                  <a:gd name="connsiteX135" fmla="*/ 507294 w 1034979"/>
                  <a:gd name="connsiteY135" fmla="*/ 847908 h 1516602"/>
                  <a:gd name="connsiteX136" fmla="*/ 503484 w 1034979"/>
                  <a:gd name="connsiteY136" fmla="*/ 358323 h 1516602"/>
                  <a:gd name="connsiteX137" fmla="*/ 499674 w 1034979"/>
                  <a:gd name="connsiteY137" fmla="*/ 66858 h 1516602"/>
                  <a:gd name="connsiteX138" fmla="*/ 490149 w 1034979"/>
                  <a:gd name="connsiteY138" fmla="*/ 40188 h 1516602"/>
                  <a:gd name="connsiteX139" fmla="*/ 488244 w 1034979"/>
                  <a:gd name="connsiteY139" fmla="*/ 34473 h 1516602"/>
                  <a:gd name="connsiteX140" fmla="*/ 484434 w 1034979"/>
                  <a:gd name="connsiteY140" fmla="*/ 28758 h 1516602"/>
                  <a:gd name="connsiteX141" fmla="*/ 478719 w 1034979"/>
                  <a:gd name="connsiteY141" fmla="*/ 17328 h 1516602"/>
                  <a:gd name="connsiteX142" fmla="*/ 473004 w 1034979"/>
                  <a:gd name="connsiteY142" fmla="*/ 13518 h 1516602"/>
                  <a:gd name="connsiteX143" fmla="*/ 469194 w 1034979"/>
                  <a:gd name="connsiteY143" fmla="*/ 7803 h 1516602"/>
                  <a:gd name="connsiteX144" fmla="*/ 429189 w 1034979"/>
                  <a:gd name="connsiteY144" fmla="*/ 11613 h 1516602"/>
                  <a:gd name="connsiteX145" fmla="*/ 425379 w 1034979"/>
                  <a:gd name="connsiteY145" fmla="*/ 78288 h 1516602"/>
                  <a:gd name="connsiteX146" fmla="*/ 425379 w 1034979"/>
                  <a:gd name="connsiteY146" fmla="*/ 84003 h 1516602"/>
                  <a:gd name="connsiteX147" fmla="*/ 429189 w 1034979"/>
                  <a:gd name="connsiteY147" fmla="*/ 238308 h 1516602"/>
                  <a:gd name="connsiteX148" fmla="*/ 440619 w 1034979"/>
                  <a:gd name="connsiteY148" fmla="*/ 421188 h 1516602"/>
                  <a:gd name="connsiteX149" fmla="*/ 435265 w 1034979"/>
                  <a:gd name="connsiteY149" fmla="*/ 718368 h 1516602"/>
                  <a:gd name="connsiteX150" fmla="*/ 435059 w 1034979"/>
                  <a:gd name="connsiteY150" fmla="*/ 799046 h 1516602"/>
                  <a:gd name="connsiteX151" fmla="*/ 430322 w 1034979"/>
                  <a:gd name="connsiteY151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52024 w 1034979"/>
                  <a:gd name="connsiteY16" fmla="*/ 1131753 h 1516602"/>
                  <a:gd name="connsiteX17" fmla="*/ 240594 w 1034979"/>
                  <a:gd name="connsiteY17" fmla="*/ 1135563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98784 w 1034979"/>
                  <a:gd name="connsiteY100" fmla="*/ 1057458 h 1516602"/>
                  <a:gd name="connsiteX101" fmla="*/ 987354 w 1034979"/>
                  <a:gd name="connsiteY101" fmla="*/ 1049838 h 1516602"/>
                  <a:gd name="connsiteX102" fmla="*/ 975924 w 1034979"/>
                  <a:gd name="connsiteY102" fmla="*/ 1046028 h 1516602"/>
                  <a:gd name="connsiteX103" fmla="*/ 970209 w 1034979"/>
                  <a:gd name="connsiteY103" fmla="*/ 1044123 h 1516602"/>
                  <a:gd name="connsiteX104" fmla="*/ 962589 w 1034979"/>
                  <a:gd name="connsiteY104" fmla="*/ 1042218 h 1516602"/>
                  <a:gd name="connsiteX105" fmla="*/ 956874 w 1034979"/>
                  <a:gd name="connsiteY105" fmla="*/ 1040313 h 1516602"/>
                  <a:gd name="connsiteX106" fmla="*/ 935919 w 1034979"/>
                  <a:gd name="connsiteY106" fmla="*/ 1034598 h 1516602"/>
                  <a:gd name="connsiteX107" fmla="*/ 825429 w 1034979"/>
                  <a:gd name="connsiteY107" fmla="*/ 1034598 h 1516602"/>
                  <a:gd name="connsiteX108" fmla="*/ 730179 w 1034979"/>
                  <a:gd name="connsiteY108" fmla="*/ 1038408 h 1516602"/>
                  <a:gd name="connsiteX109" fmla="*/ 669219 w 1034979"/>
                  <a:gd name="connsiteY109" fmla="*/ 1046028 h 1516602"/>
                  <a:gd name="connsiteX110" fmla="*/ 646359 w 1034979"/>
                  <a:gd name="connsiteY110" fmla="*/ 1049838 h 1516602"/>
                  <a:gd name="connsiteX111" fmla="*/ 642549 w 1034979"/>
                  <a:gd name="connsiteY111" fmla="*/ 1038408 h 1516602"/>
                  <a:gd name="connsiteX112" fmla="*/ 640644 w 1034979"/>
                  <a:gd name="connsiteY112" fmla="*/ 1032693 h 1516602"/>
                  <a:gd name="connsiteX113" fmla="*/ 642549 w 1034979"/>
                  <a:gd name="connsiteY113" fmla="*/ 1015548 h 1516602"/>
                  <a:gd name="connsiteX114" fmla="*/ 644454 w 1034979"/>
                  <a:gd name="connsiteY114" fmla="*/ 1009833 h 1516602"/>
                  <a:gd name="connsiteX115" fmla="*/ 661599 w 1034979"/>
                  <a:gd name="connsiteY115" fmla="*/ 1000308 h 1516602"/>
                  <a:gd name="connsiteX116" fmla="*/ 673029 w 1034979"/>
                  <a:gd name="connsiteY116" fmla="*/ 992688 h 1516602"/>
                  <a:gd name="connsiteX117" fmla="*/ 674934 w 1034979"/>
                  <a:gd name="connsiteY117" fmla="*/ 986973 h 1516602"/>
                  <a:gd name="connsiteX118" fmla="*/ 680649 w 1034979"/>
                  <a:gd name="connsiteY118" fmla="*/ 985068 h 1516602"/>
                  <a:gd name="connsiteX119" fmla="*/ 686364 w 1034979"/>
                  <a:gd name="connsiteY119" fmla="*/ 981258 h 1516602"/>
                  <a:gd name="connsiteX120" fmla="*/ 695889 w 1034979"/>
                  <a:gd name="connsiteY120" fmla="*/ 971733 h 1516602"/>
                  <a:gd name="connsiteX121" fmla="*/ 705414 w 1034979"/>
                  <a:gd name="connsiteY121" fmla="*/ 960303 h 1516602"/>
                  <a:gd name="connsiteX122" fmla="*/ 716844 w 1034979"/>
                  <a:gd name="connsiteY122" fmla="*/ 952683 h 1516602"/>
                  <a:gd name="connsiteX123" fmla="*/ 732084 w 1034979"/>
                  <a:gd name="connsiteY123" fmla="*/ 939348 h 1516602"/>
                  <a:gd name="connsiteX124" fmla="*/ 741609 w 1034979"/>
                  <a:gd name="connsiteY124" fmla="*/ 927918 h 1516602"/>
                  <a:gd name="connsiteX125" fmla="*/ 753039 w 1034979"/>
                  <a:gd name="connsiteY125" fmla="*/ 918393 h 1516602"/>
                  <a:gd name="connsiteX126" fmla="*/ 758754 w 1034979"/>
                  <a:gd name="connsiteY126" fmla="*/ 906963 h 1516602"/>
                  <a:gd name="connsiteX127" fmla="*/ 760659 w 1034979"/>
                  <a:gd name="connsiteY127" fmla="*/ 901248 h 1516602"/>
                  <a:gd name="connsiteX128" fmla="*/ 766374 w 1034979"/>
                  <a:gd name="connsiteY128" fmla="*/ 889818 h 1516602"/>
                  <a:gd name="connsiteX129" fmla="*/ 764469 w 1034979"/>
                  <a:gd name="connsiteY129" fmla="*/ 874578 h 1516602"/>
                  <a:gd name="connsiteX130" fmla="*/ 758754 w 1034979"/>
                  <a:gd name="connsiteY130" fmla="*/ 872673 h 1516602"/>
                  <a:gd name="connsiteX131" fmla="*/ 737799 w 1034979"/>
                  <a:gd name="connsiteY131" fmla="*/ 874578 h 1516602"/>
                  <a:gd name="connsiteX132" fmla="*/ 732084 w 1034979"/>
                  <a:gd name="connsiteY132" fmla="*/ 878388 h 1516602"/>
                  <a:gd name="connsiteX133" fmla="*/ 699699 w 1034979"/>
                  <a:gd name="connsiteY133" fmla="*/ 899343 h 1516602"/>
                  <a:gd name="connsiteX134" fmla="*/ 595181 w 1034979"/>
                  <a:gd name="connsiteY134" fmla="*/ 957831 h 1516602"/>
                  <a:gd name="connsiteX135" fmla="*/ 507294 w 1034979"/>
                  <a:gd name="connsiteY135" fmla="*/ 847908 h 1516602"/>
                  <a:gd name="connsiteX136" fmla="*/ 503484 w 1034979"/>
                  <a:gd name="connsiteY136" fmla="*/ 358323 h 1516602"/>
                  <a:gd name="connsiteX137" fmla="*/ 499674 w 1034979"/>
                  <a:gd name="connsiteY137" fmla="*/ 66858 h 1516602"/>
                  <a:gd name="connsiteX138" fmla="*/ 490149 w 1034979"/>
                  <a:gd name="connsiteY138" fmla="*/ 40188 h 1516602"/>
                  <a:gd name="connsiteX139" fmla="*/ 488244 w 1034979"/>
                  <a:gd name="connsiteY139" fmla="*/ 34473 h 1516602"/>
                  <a:gd name="connsiteX140" fmla="*/ 484434 w 1034979"/>
                  <a:gd name="connsiteY140" fmla="*/ 28758 h 1516602"/>
                  <a:gd name="connsiteX141" fmla="*/ 478719 w 1034979"/>
                  <a:gd name="connsiteY141" fmla="*/ 17328 h 1516602"/>
                  <a:gd name="connsiteX142" fmla="*/ 473004 w 1034979"/>
                  <a:gd name="connsiteY142" fmla="*/ 13518 h 1516602"/>
                  <a:gd name="connsiteX143" fmla="*/ 469194 w 1034979"/>
                  <a:gd name="connsiteY143" fmla="*/ 7803 h 1516602"/>
                  <a:gd name="connsiteX144" fmla="*/ 429189 w 1034979"/>
                  <a:gd name="connsiteY144" fmla="*/ 11613 h 1516602"/>
                  <a:gd name="connsiteX145" fmla="*/ 425379 w 1034979"/>
                  <a:gd name="connsiteY145" fmla="*/ 78288 h 1516602"/>
                  <a:gd name="connsiteX146" fmla="*/ 425379 w 1034979"/>
                  <a:gd name="connsiteY146" fmla="*/ 84003 h 1516602"/>
                  <a:gd name="connsiteX147" fmla="*/ 429189 w 1034979"/>
                  <a:gd name="connsiteY147" fmla="*/ 238308 h 1516602"/>
                  <a:gd name="connsiteX148" fmla="*/ 440619 w 1034979"/>
                  <a:gd name="connsiteY148" fmla="*/ 421188 h 1516602"/>
                  <a:gd name="connsiteX149" fmla="*/ 435265 w 1034979"/>
                  <a:gd name="connsiteY149" fmla="*/ 718368 h 1516602"/>
                  <a:gd name="connsiteX150" fmla="*/ 435059 w 1034979"/>
                  <a:gd name="connsiteY150" fmla="*/ 799046 h 1516602"/>
                  <a:gd name="connsiteX151" fmla="*/ 430322 w 1034979"/>
                  <a:gd name="connsiteY151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64381 w 1034979"/>
                  <a:gd name="connsiteY16" fmla="*/ 1119397 h 1516602"/>
                  <a:gd name="connsiteX17" fmla="*/ 240594 w 1034979"/>
                  <a:gd name="connsiteY17" fmla="*/ 1135563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98784 w 1034979"/>
                  <a:gd name="connsiteY100" fmla="*/ 1057458 h 1516602"/>
                  <a:gd name="connsiteX101" fmla="*/ 987354 w 1034979"/>
                  <a:gd name="connsiteY101" fmla="*/ 1049838 h 1516602"/>
                  <a:gd name="connsiteX102" fmla="*/ 975924 w 1034979"/>
                  <a:gd name="connsiteY102" fmla="*/ 1046028 h 1516602"/>
                  <a:gd name="connsiteX103" fmla="*/ 970209 w 1034979"/>
                  <a:gd name="connsiteY103" fmla="*/ 1044123 h 1516602"/>
                  <a:gd name="connsiteX104" fmla="*/ 962589 w 1034979"/>
                  <a:gd name="connsiteY104" fmla="*/ 1042218 h 1516602"/>
                  <a:gd name="connsiteX105" fmla="*/ 956874 w 1034979"/>
                  <a:gd name="connsiteY105" fmla="*/ 1040313 h 1516602"/>
                  <a:gd name="connsiteX106" fmla="*/ 935919 w 1034979"/>
                  <a:gd name="connsiteY106" fmla="*/ 1034598 h 1516602"/>
                  <a:gd name="connsiteX107" fmla="*/ 825429 w 1034979"/>
                  <a:gd name="connsiteY107" fmla="*/ 1034598 h 1516602"/>
                  <a:gd name="connsiteX108" fmla="*/ 730179 w 1034979"/>
                  <a:gd name="connsiteY108" fmla="*/ 1038408 h 1516602"/>
                  <a:gd name="connsiteX109" fmla="*/ 669219 w 1034979"/>
                  <a:gd name="connsiteY109" fmla="*/ 1046028 h 1516602"/>
                  <a:gd name="connsiteX110" fmla="*/ 646359 w 1034979"/>
                  <a:gd name="connsiteY110" fmla="*/ 1049838 h 1516602"/>
                  <a:gd name="connsiteX111" fmla="*/ 642549 w 1034979"/>
                  <a:gd name="connsiteY111" fmla="*/ 1038408 h 1516602"/>
                  <a:gd name="connsiteX112" fmla="*/ 640644 w 1034979"/>
                  <a:gd name="connsiteY112" fmla="*/ 1032693 h 1516602"/>
                  <a:gd name="connsiteX113" fmla="*/ 642549 w 1034979"/>
                  <a:gd name="connsiteY113" fmla="*/ 1015548 h 1516602"/>
                  <a:gd name="connsiteX114" fmla="*/ 644454 w 1034979"/>
                  <a:gd name="connsiteY114" fmla="*/ 1009833 h 1516602"/>
                  <a:gd name="connsiteX115" fmla="*/ 661599 w 1034979"/>
                  <a:gd name="connsiteY115" fmla="*/ 1000308 h 1516602"/>
                  <a:gd name="connsiteX116" fmla="*/ 673029 w 1034979"/>
                  <a:gd name="connsiteY116" fmla="*/ 992688 h 1516602"/>
                  <a:gd name="connsiteX117" fmla="*/ 674934 w 1034979"/>
                  <a:gd name="connsiteY117" fmla="*/ 986973 h 1516602"/>
                  <a:gd name="connsiteX118" fmla="*/ 680649 w 1034979"/>
                  <a:gd name="connsiteY118" fmla="*/ 985068 h 1516602"/>
                  <a:gd name="connsiteX119" fmla="*/ 686364 w 1034979"/>
                  <a:gd name="connsiteY119" fmla="*/ 981258 h 1516602"/>
                  <a:gd name="connsiteX120" fmla="*/ 695889 w 1034979"/>
                  <a:gd name="connsiteY120" fmla="*/ 971733 h 1516602"/>
                  <a:gd name="connsiteX121" fmla="*/ 705414 w 1034979"/>
                  <a:gd name="connsiteY121" fmla="*/ 960303 h 1516602"/>
                  <a:gd name="connsiteX122" fmla="*/ 716844 w 1034979"/>
                  <a:gd name="connsiteY122" fmla="*/ 952683 h 1516602"/>
                  <a:gd name="connsiteX123" fmla="*/ 732084 w 1034979"/>
                  <a:gd name="connsiteY123" fmla="*/ 939348 h 1516602"/>
                  <a:gd name="connsiteX124" fmla="*/ 741609 w 1034979"/>
                  <a:gd name="connsiteY124" fmla="*/ 927918 h 1516602"/>
                  <a:gd name="connsiteX125" fmla="*/ 753039 w 1034979"/>
                  <a:gd name="connsiteY125" fmla="*/ 918393 h 1516602"/>
                  <a:gd name="connsiteX126" fmla="*/ 758754 w 1034979"/>
                  <a:gd name="connsiteY126" fmla="*/ 906963 h 1516602"/>
                  <a:gd name="connsiteX127" fmla="*/ 760659 w 1034979"/>
                  <a:gd name="connsiteY127" fmla="*/ 901248 h 1516602"/>
                  <a:gd name="connsiteX128" fmla="*/ 766374 w 1034979"/>
                  <a:gd name="connsiteY128" fmla="*/ 889818 h 1516602"/>
                  <a:gd name="connsiteX129" fmla="*/ 764469 w 1034979"/>
                  <a:gd name="connsiteY129" fmla="*/ 874578 h 1516602"/>
                  <a:gd name="connsiteX130" fmla="*/ 758754 w 1034979"/>
                  <a:gd name="connsiteY130" fmla="*/ 872673 h 1516602"/>
                  <a:gd name="connsiteX131" fmla="*/ 737799 w 1034979"/>
                  <a:gd name="connsiteY131" fmla="*/ 874578 h 1516602"/>
                  <a:gd name="connsiteX132" fmla="*/ 732084 w 1034979"/>
                  <a:gd name="connsiteY132" fmla="*/ 878388 h 1516602"/>
                  <a:gd name="connsiteX133" fmla="*/ 699699 w 1034979"/>
                  <a:gd name="connsiteY133" fmla="*/ 899343 h 1516602"/>
                  <a:gd name="connsiteX134" fmla="*/ 595181 w 1034979"/>
                  <a:gd name="connsiteY134" fmla="*/ 957831 h 1516602"/>
                  <a:gd name="connsiteX135" fmla="*/ 507294 w 1034979"/>
                  <a:gd name="connsiteY135" fmla="*/ 847908 h 1516602"/>
                  <a:gd name="connsiteX136" fmla="*/ 503484 w 1034979"/>
                  <a:gd name="connsiteY136" fmla="*/ 358323 h 1516602"/>
                  <a:gd name="connsiteX137" fmla="*/ 499674 w 1034979"/>
                  <a:gd name="connsiteY137" fmla="*/ 66858 h 1516602"/>
                  <a:gd name="connsiteX138" fmla="*/ 490149 w 1034979"/>
                  <a:gd name="connsiteY138" fmla="*/ 40188 h 1516602"/>
                  <a:gd name="connsiteX139" fmla="*/ 488244 w 1034979"/>
                  <a:gd name="connsiteY139" fmla="*/ 34473 h 1516602"/>
                  <a:gd name="connsiteX140" fmla="*/ 484434 w 1034979"/>
                  <a:gd name="connsiteY140" fmla="*/ 28758 h 1516602"/>
                  <a:gd name="connsiteX141" fmla="*/ 478719 w 1034979"/>
                  <a:gd name="connsiteY141" fmla="*/ 17328 h 1516602"/>
                  <a:gd name="connsiteX142" fmla="*/ 473004 w 1034979"/>
                  <a:gd name="connsiteY142" fmla="*/ 13518 h 1516602"/>
                  <a:gd name="connsiteX143" fmla="*/ 469194 w 1034979"/>
                  <a:gd name="connsiteY143" fmla="*/ 7803 h 1516602"/>
                  <a:gd name="connsiteX144" fmla="*/ 429189 w 1034979"/>
                  <a:gd name="connsiteY144" fmla="*/ 11613 h 1516602"/>
                  <a:gd name="connsiteX145" fmla="*/ 425379 w 1034979"/>
                  <a:gd name="connsiteY145" fmla="*/ 78288 h 1516602"/>
                  <a:gd name="connsiteX146" fmla="*/ 425379 w 1034979"/>
                  <a:gd name="connsiteY146" fmla="*/ 84003 h 1516602"/>
                  <a:gd name="connsiteX147" fmla="*/ 429189 w 1034979"/>
                  <a:gd name="connsiteY147" fmla="*/ 238308 h 1516602"/>
                  <a:gd name="connsiteX148" fmla="*/ 440619 w 1034979"/>
                  <a:gd name="connsiteY148" fmla="*/ 421188 h 1516602"/>
                  <a:gd name="connsiteX149" fmla="*/ 435265 w 1034979"/>
                  <a:gd name="connsiteY149" fmla="*/ 718368 h 1516602"/>
                  <a:gd name="connsiteX150" fmla="*/ 435059 w 1034979"/>
                  <a:gd name="connsiteY150" fmla="*/ 799046 h 1516602"/>
                  <a:gd name="connsiteX151" fmla="*/ 430322 w 1034979"/>
                  <a:gd name="connsiteY151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64381 w 1034979"/>
                  <a:gd name="connsiteY16" fmla="*/ 1119397 h 1516602"/>
                  <a:gd name="connsiteX17" fmla="*/ 208466 w 1034979"/>
                  <a:gd name="connsiteY17" fmla="*/ 1147920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98784 w 1034979"/>
                  <a:gd name="connsiteY100" fmla="*/ 1057458 h 1516602"/>
                  <a:gd name="connsiteX101" fmla="*/ 987354 w 1034979"/>
                  <a:gd name="connsiteY101" fmla="*/ 1049838 h 1516602"/>
                  <a:gd name="connsiteX102" fmla="*/ 975924 w 1034979"/>
                  <a:gd name="connsiteY102" fmla="*/ 1046028 h 1516602"/>
                  <a:gd name="connsiteX103" fmla="*/ 970209 w 1034979"/>
                  <a:gd name="connsiteY103" fmla="*/ 1044123 h 1516602"/>
                  <a:gd name="connsiteX104" fmla="*/ 962589 w 1034979"/>
                  <a:gd name="connsiteY104" fmla="*/ 1042218 h 1516602"/>
                  <a:gd name="connsiteX105" fmla="*/ 956874 w 1034979"/>
                  <a:gd name="connsiteY105" fmla="*/ 1040313 h 1516602"/>
                  <a:gd name="connsiteX106" fmla="*/ 935919 w 1034979"/>
                  <a:gd name="connsiteY106" fmla="*/ 1034598 h 1516602"/>
                  <a:gd name="connsiteX107" fmla="*/ 825429 w 1034979"/>
                  <a:gd name="connsiteY107" fmla="*/ 1034598 h 1516602"/>
                  <a:gd name="connsiteX108" fmla="*/ 730179 w 1034979"/>
                  <a:gd name="connsiteY108" fmla="*/ 1038408 h 1516602"/>
                  <a:gd name="connsiteX109" fmla="*/ 669219 w 1034979"/>
                  <a:gd name="connsiteY109" fmla="*/ 1046028 h 1516602"/>
                  <a:gd name="connsiteX110" fmla="*/ 646359 w 1034979"/>
                  <a:gd name="connsiteY110" fmla="*/ 1049838 h 1516602"/>
                  <a:gd name="connsiteX111" fmla="*/ 642549 w 1034979"/>
                  <a:gd name="connsiteY111" fmla="*/ 1038408 h 1516602"/>
                  <a:gd name="connsiteX112" fmla="*/ 640644 w 1034979"/>
                  <a:gd name="connsiteY112" fmla="*/ 1032693 h 1516602"/>
                  <a:gd name="connsiteX113" fmla="*/ 642549 w 1034979"/>
                  <a:gd name="connsiteY113" fmla="*/ 1015548 h 1516602"/>
                  <a:gd name="connsiteX114" fmla="*/ 644454 w 1034979"/>
                  <a:gd name="connsiteY114" fmla="*/ 1009833 h 1516602"/>
                  <a:gd name="connsiteX115" fmla="*/ 661599 w 1034979"/>
                  <a:gd name="connsiteY115" fmla="*/ 1000308 h 1516602"/>
                  <a:gd name="connsiteX116" fmla="*/ 673029 w 1034979"/>
                  <a:gd name="connsiteY116" fmla="*/ 992688 h 1516602"/>
                  <a:gd name="connsiteX117" fmla="*/ 674934 w 1034979"/>
                  <a:gd name="connsiteY117" fmla="*/ 986973 h 1516602"/>
                  <a:gd name="connsiteX118" fmla="*/ 680649 w 1034979"/>
                  <a:gd name="connsiteY118" fmla="*/ 985068 h 1516602"/>
                  <a:gd name="connsiteX119" fmla="*/ 686364 w 1034979"/>
                  <a:gd name="connsiteY119" fmla="*/ 981258 h 1516602"/>
                  <a:gd name="connsiteX120" fmla="*/ 695889 w 1034979"/>
                  <a:gd name="connsiteY120" fmla="*/ 971733 h 1516602"/>
                  <a:gd name="connsiteX121" fmla="*/ 705414 w 1034979"/>
                  <a:gd name="connsiteY121" fmla="*/ 960303 h 1516602"/>
                  <a:gd name="connsiteX122" fmla="*/ 716844 w 1034979"/>
                  <a:gd name="connsiteY122" fmla="*/ 952683 h 1516602"/>
                  <a:gd name="connsiteX123" fmla="*/ 732084 w 1034979"/>
                  <a:gd name="connsiteY123" fmla="*/ 939348 h 1516602"/>
                  <a:gd name="connsiteX124" fmla="*/ 741609 w 1034979"/>
                  <a:gd name="connsiteY124" fmla="*/ 927918 h 1516602"/>
                  <a:gd name="connsiteX125" fmla="*/ 753039 w 1034979"/>
                  <a:gd name="connsiteY125" fmla="*/ 918393 h 1516602"/>
                  <a:gd name="connsiteX126" fmla="*/ 758754 w 1034979"/>
                  <a:gd name="connsiteY126" fmla="*/ 906963 h 1516602"/>
                  <a:gd name="connsiteX127" fmla="*/ 760659 w 1034979"/>
                  <a:gd name="connsiteY127" fmla="*/ 901248 h 1516602"/>
                  <a:gd name="connsiteX128" fmla="*/ 766374 w 1034979"/>
                  <a:gd name="connsiteY128" fmla="*/ 889818 h 1516602"/>
                  <a:gd name="connsiteX129" fmla="*/ 764469 w 1034979"/>
                  <a:gd name="connsiteY129" fmla="*/ 874578 h 1516602"/>
                  <a:gd name="connsiteX130" fmla="*/ 758754 w 1034979"/>
                  <a:gd name="connsiteY130" fmla="*/ 872673 h 1516602"/>
                  <a:gd name="connsiteX131" fmla="*/ 737799 w 1034979"/>
                  <a:gd name="connsiteY131" fmla="*/ 874578 h 1516602"/>
                  <a:gd name="connsiteX132" fmla="*/ 732084 w 1034979"/>
                  <a:gd name="connsiteY132" fmla="*/ 878388 h 1516602"/>
                  <a:gd name="connsiteX133" fmla="*/ 699699 w 1034979"/>
                  <a:gd name="connsiteY133" fmla="*/ 899343 h 1516602"/>
                  <a:gd name="connsiteX134" fmla="*/ 595181 w 1034979"/>
                  <a:gd name="connsiteY134" fmla="*/ 957831 h 1516602"/>
                  <a:gd name="connsiteX135" fmla="*/ 507294 w 1034979"/>
                  <a:gd name="connsiteY135" fmla="*/ 847908 h 1516602"/>
                  <a:gd name="connsiteX136" fmla="*/ 503484 w 1034979"/>
                  <a:gd name="connsiteY136" fmla="*/ 358323 h 1516602"/>
                  <a:gd name="connsiteX137" fmla="*/ 499674 w 1034979"/>
                  <a:gd name="connsiteY137" fmla="*/ 66858 h 1516602"/>
                  <a:gd name="connsiteX138" fmla="*/ 490149 w 1034979"/>
                  <a:gd name="connsiteY138" fmla="*/ 40188 h 1516602"/>
                  <a:gd name="connsiteX139" fmla="*/ 488244 w 1034979"/>
                  <a:gd name="connsiteY139" fmla="*/ 34473 h 1516602"/>
                  <a:gd name="connsiteX140" fmla="*/ 484434 w 1034979"/>
                  <a:gd name="connsiteY140" fmla="*/ 28758 h 1516602"/>
                  <a:gd name="connsiteX141" fmla="*/ 478719 w 1034979"/>
                  <a:gd name="connsiteY141" fmla="*/ 17328 h 1516602"/>
                  <a:gd name="connsiteX142" fmla="*/ 473004 w 1034979"/>
                  <a:gd name="connsiteY142" fmla="*/ 13518 h 1516602"/>
                  <a:gd name="connsiteX143" fmla="*/ 469194 w 1034979"/>
                  <a:gd name="connsiteY143" fmla="*/ 7803 h 1516602"/>
                  <a:gd name="connsiteX144" fmla="*/ 429189 w 1034979"/>
                  <a:gd name="connsiteY144" fmla="*/ 11613 h 1516602"/>
                  <a:gd name="connsiteX145" fmla="*/ 425379 w 1034979"/>
                  <a:gd name="connsiteY145" fmla="*/ 78288 h 1516602"/>
                  <a:gd name="connsiteX146" fmla="*/ 425379 w 1034979"/>
                  <a:gd name="connsiteY146" fmla="*/ 84003 h 1516602"/>
                  <a:gd name="connsiteX147" fmla="*/ 429189 w 1034979"/>
                  <a:gd name="connsiteY147" fmla="*/ 238308 h 1516602"/>
                  <a:gd name="connsiteX148" fmla="*/ 440619 w 1034979"/>
                  <a:gd name="connsiteY148" fmla="*/ 421188 h 1516602"/>
                  <a:gd name="connsiteX149" fmla="*/ 435265 w 1034979"/>
                  <a:gd name="connsiteY149" fmla="*/ 718368 h 1516602"/>
                  <a:gd name="connsiteX150" fmla="*/ 435059 w 1034979"/>
                  <a:gd name="connsiteY150" fmla="*/ 799046 h 1516602"/>
                  <a:gd name="connsiteX151" fmla="*/ 430322 w 1034979"/>
                  <a:gd name="connsiteY151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64381 w 1034979"/>
                  <a:gd name="connsiteY16" fmla="*/ 1119397 h 1516602"/>
                  <a:gd name="connsiteX17" fmla="*/ 186224 w 1034979"/>
                  <a:gd name="connsiteY17" fmla="*/ 1150391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98784 w 1034979"/>
                  <a:gd name="connsiteY100" fmla="*/ 1057458 h 1516602"/>
                  <a:gd name="connsiteX101" fmla="*/ 987354 w 1034979"/>
                  <a:gd name="connsiteY101" fmla="*/ 1049838 h 1516602"/>
                  <a:gd name="connsiteX102" fmla="*/ 975924 w 1034979"/>
                  <a:gd name="connsiteY102" fmla="*/ 1046028 h 1516602"/>
                  <a:gd name="connsiteX103" fmla="*/ 970209 w 1034979"/>
                  <a:gd name="connsiteY103" fmla="*/ 1044123 h 1516602"/>
                  <a:gd name="connsiteX104" fmla="*/ 962589 w 1034979"/>
                  <a:gd name="connsiteY104" fmla="*/ 1042218 h 1516602"/>
                  <a:gd name="connsiteX105" fmla="*/ 956874 w 1034979"/>
                  <a:gd name="connsiteY105" fmla="*/ 1040313 h 1516602"/>
                  <a:gd name="connsiteX106" fmla="*/ 935919 w 1034979"/>
                  <a:gd name="connsiteY106" fmla="*/ 1034598 h 1516602"/>
                  <a:gd name="connsiteX107" fmla="*/ 825429 w 1034979"/>
                  <a:gd name="connsiteY107" fmla="*/ 1034598 h 1516602"/>
                  <a:gd name="connsiteX108" fmla="*/ 730179 w 1034979"/>
                  <a:gd name="connsiteY108" fmla="*/ 1038408 h 1516602"/>
                  <a:gd name="connsiteX109" fmla="*/ 669219 w 1034979"/>
                  <a:gd name="connsiteY109" fmla="*/ 1046028 h 1516602"/>
                  <a:gd name="connsiteX110" fmla="*/ 646359 w 1034979"/>
                  <a:gd name="connsiteY110" fmla="*/ 1049838 h 1516602"/>
                  <a:gd name="connsiteX111" fmla="*/ 642549 w 1034979"/>
                  <a:gd name="connsiteY111" fmla="*/ 1038408 h 1516602"/>
                  <a:gd name="connsiteX112" fmla="*/ 640644 w 1034979"/>
                  <a:gd name="connsiteY112" fmla="*/ 1032693 h 1516602"/>
                  <a:gd name="connsiteX113" fmla="*/ 642549 w 1034979"/>
                  <a:gd name="connsiteY113" fmla="*/ 1015548 h 1516602"/>
                  <a:gd name="connsiteX114" fmla="*/ 644454 w 1034979"/>
                  <a:gd name="connsiteY114" fmla="*/ 1009833 h 1516602"/>
                  <a:gd name="connsiteX115" fmla="*/ 661599 w 1034979"/>
                  <a:gd name="connsiteY115" fmla="*/ 1000308 h 1516602"/>
                  <a:gd name="connsiteX116" fmla="*/ 673029 w 1034979"/>
                  <a:gd name="connsiteY116" fmla="*/ 992688 h 1516602"/>
                  <a:gd name="connsiteX117" fmla="*/ 674934 w 1034979"/>
                  <a:gd name="connsiteY117" fmla="*/ 986973 h 1516602"/>
                  <a:gd name="connsiteX118" fmla="*/ 680649 w 1034979"/>
                  <a:gd name="connsiteY118" fmla="*/ 985068 h 1516602"/>
                  <a:gd name="connsiteX119" fmla="*/ 686364 w 1034979"/>
                  <a:gd name="connsiteY119" fmla="*/ 981258 h 1516602"/>
                  <a:gd name="connsiteX120" fmla="*/ 695889 w 1034979"/>
                  <a:gd name="connsiteY120" fmla="*/ 971733 h 1516602"/>
                  <a:gd name="connsiteX121" fmla="*/ 705414 w 1034979"/>
                  <a:gd name="connsiteY121" fmla="*/ 960303 h 1516602"/>
                  <a:gd name="connsiteX122" fmla="*/ 716844 w 1034979"/>
                  <a:gd name="connsiteY122" fmla="*/ 952683 h 1516602"/>
                  <a:gd name="connsiteX123" fmla="*/ 732084 w 1034979"/>
                  <a:gd name="connsiteY123" fmla="*/ 939348 h 1516602"/>
                  <a:gd name="connsiteX124" fmla="*/ 741609 w 1034979"/>
                  <a:gd name="connsiteY124" fmla="*/ 927918 h 1516602"/>
                  <a:gd name="connsiteX125" fmla="*/ 753039 w 1034979"/>
                  <a:gd name="connsiteY125" fmla="*/ 918393 h 1516602"/>
                  <a:gd name="connsiteX126" fmla="*/ 758754 w 1034979"/>
                  <a:gd name="connsiteY126" fmla="*/ 906963 h 1516602"/>
                  <a:gd name="connsiteX127" fmla="*/ 760659 w 1034979"/>
                  <a:gd name="connsiteY127" fmla="*/ 901248 h 1516602"/>
                  <a:gd name="connsiteX128" fmla="*/ 766374 w 1034979"/>
                  <a:gd name="connsiteY128" fmla="*/ 889818 h 1516602"/>
                  <a:gd name="connsiteX129" fmla="*/ 764469 w 1034979"/>
                  <a:gd name="connsiteY129" fmla="*/ 874578 h 1516602"/>
                  <a:gd name="connsiteX130" fmla="*/ 758754 w 1034979"/>
                  <a:gd name="connsiteY130" fmla="*/ 872673 h 1516602"/>
                  <a:gd name="connsiteX131" fmla="*/ 737799 w 1034979"/>
                  <a:gd name="connsiteY131" fmla="*/ 874578 h 1516602"/>
                  <a:gd name="connsiteX132" fmla="*/ 732084 w 1034979"/>
                  <a:gd name="connsiteY132" fmla="*/ 878388 h 1516602"/>
                  <a:gd name="connsiteX133" fmla="*/ 699699 w 1034979"/>
                  <a:gd name="connsiteY133" fmla="*/ 899343 h 1516602"/>
                  <a:gd name="connsiteX134" fmla="*/ 595181 w 1034979"/>
                  <a:gd name="connsiteY134" fmla="*/ 957831 h 1516602"/>
                  <a:gd name="connsiteX135" fmla="*/ 507294 w 1034979"/>
                  <a:gd name="connsiteY135" fmla="*/ 847908 h 1516602"/>
                  <a:gd name="connsiteX136" fmla="*/ 503484 w 1034979"/>
                  <a:gd name="connsiteY136" fmla="*/ 358323 h 1516602"/>
                  <a:gd name="connsiteX137" fmla="*/ 499674 w 1034979"/>
                  <a:gd name="connsiteY137" fmla="*/ 66858 h 1516602"/>
                  <a:gd name="connsiteX138" fmla="*/ 490149 w 1034979"/>
                  <a:gd name="connsiteY138" fmla="*/ 40188 h 1516602"/>
                  <a:gd name="connsiteX139" fmla="*/ 488244 w 1034979"/>
                  <a:gd name="connsiteY139" fmla="*/ 34473 h 1516602"/>
                  <a:gd name="connsiteX140" fmla="*/ 484434 w 1034979"/>
                  <a:gd name="connsiteY140" fmla="*/ 28758 h 1516602"/>
                  <a:gd name="connsiteX141" fmla="*/ 478719 w 1034979"/>
                  <a:gd name="connsiteY141" fmla="*/ 17328 h 1516602"/>
                  <a:gd name="connsiteX142" fmla="*/ 473004 w 1034979"/>
                  <a:gd name="connsiteY142" fmla="*/ 13518 h 1516602"/>
                  <a:gd name="connsiteX143" fmla="*/ 469194 w 1034979"/>
                  <a:gd name="connsiteY143" fmla="*/ 7803 h 1516602"/>
                  <a:gd name="connsiteX144" fmla="*/ 429189 w 1034979"/>
                  <a:gd name="connsiteY144" fmla="*/ 11613 h 1516602"/>
                  <a:gd name="connsiteX145" fmla="*/ 425379 w 1034979"/>
                  <a:gd name="connsiteY145" fmla="*/ 78288 h 1516602"/>
                  <a:gd name="connsiteX146" fmla="*/ 425379 w 1034979"/>
                  <a:gd name="connsiteY146" fmla="*/ 84003 h 1516602"/>
                  <a:gd name="connsiteX147" fmla="*/ 429189 w 1034979"/>
                  <a:gd name="connsiteY147" fmla="*/ 238308 h 1516602"/>
                  <a:gd name="connsiteX148" fmla="*/ 440619 w 1034979"/>
                  <a:gd name="connsiteY148" fmla="*/ 421188 h 1516602"/>
                  <a:gd name="connsiteX149" fmla="*/ 435265 w 1034979"/>
                  <a:gd name="connsiteY149" fmla="*/ 718368 h 1516602"/>
                  <a:gd name="connsiteX150" fmla="*/ 435059 w 1034979"/>
                  <a:gd name="connsiteY150" fmla="*/ 799046 h 1516602"/>
                  <a:gd name="connsiteX151" fmla="*/ 430322 w 1034979"/>
                  <a:gd name="connsiteY151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64381 w 1034979"/>
                  <a:gd name="connsiteY16" fmla="*/ 1119397 h 1516602"/>
                  <a:gd name="connsiteX17" fmla="*/ 186224 w 1034979"/>
                  <a:gd name="connsiteY17" fmla="*/ 1150391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98784 w 1034979"/>
                  <a:gd name="connsiteY100" fmla="*/ 1057458 h 1516602"/>
                  <a:gd name="connsiteX101" fmla="*/ 987354 w 1034979"/>
                  <a:gd name="connsiteY101" fmla="*/ 1049838 h 1516602"/>
                  <a:gd name="connsiteX102" fmla="*/ 975924 w 1034979"/>
                  <a:gd name="connsiteY102" fmla="*/ 1046028 h 1516602"/>
                  <a:gd name="connsiteX103" fmla="*/ 970209 w 1034979"/>
                  <a:gd name="connsiteY103" fmla="*/ 1044123 h 1516602"/>
                  <a:gd name="connsiteX104" fmla="*/ 962589 w 1034979"/>
                  <a:gd name="connsiteY104" fmla="*/ 1042218 h 1516602"/>
                  <a:gd name="connsiteX105" fmla="*/ 956874 w 1034979"/>
                  <a:gd name="connsiteY105" fmla="*/ 1040313 h 1516602"/>
                  <a:gd name="connsiteX106" fmla="*/ 935919 w 1034979"/>
                  <a:gd name="connsiteY106" fmla="*/ 1034598 h 1516602"/>
                  <a:gd name="connsiteX107" fmla="*/ 825429 w 1034979"/>
                  <a:gd name="connsiteY107" fmla="*/ 1034598 h 1516602"/>
                  <a:gd name="connsiteX108" fmla="*/ 730179 w 1034979"/>
                  <a:gd name="connsiteY108" fmla="*/ 1038408 h 1516602"/>
                  <a:gd name="connsiteX109" fmla="*/ 669219 w 1034979"/>
                  <a:gd name="connsiteY109" fmla="*/ 1046028 h 1516602"/>
                  <a:gd name="connsiteX110" fmla="*/ 646359 w 1034979"/>
                  <a:gd name="connsiteY110" fmla="*/ 1049838 h 1516602"/>
                  <a:gd name="connsiteX111" fmla="*/ 642549 w 1034979"/>
                  <a:gd name="connsiteY111" fmla="*/ 1038408 h 1516602"/>
                  <a:gd name="connsiteX112" fmla="*/ 640644 w 1034979"/>
                  <a:gd name="connsiteY112" fmla="*/ 1032693 h 1516602"/>
                  <a:gd name="connsiteX113" fmla="*/ 642549 w 1034979"/>
                  <a:gd name="connsiteY113" fmla="*/ 1015548 h 1516602"/>
                  <a:gd name="connsiteX114" fmla="*/ 644454 w 1034979"/>
                  <a:gd name="connsiteY114" fmla="*/ 1009833 h 1516602"/>
                  <a:gd name="connsiteX115" fmla="*/ 661599 w 1034979"/>
                  <a:gd name="connsiteY115" fmla="*/ 1000308 h 1516602"/>
                  <a:gd name="connsiteX116" fmla="*/ 673029 w 1034979"/>
                  <a:gd name="connsiteY116" fmla="*/ 992688 h 1516602"/>
                  <a:gd name="connsiteX117" fmla="*/ 674934 w 1034979"/>
                  <a:gd name="connsiteY117" fmla="*/ 986973 h 1516602"/>
                  <a:gd name="connsiteX118" fmla="*/ 680649 w 1034979"/>
                  <a:gd name="connsiteY118" fmla="*/ 985068 h 1516602"/>
                  <a:gd name="connsiteX119" fmla="*/ 686364 w 1034979"/>
                  <a:gd name="connsiteY119" fmla="*/ 981258 h 1516602"/>
                  <a:gd name="connsiteX120" fmla="*/ 695889 w 1034979"/>
                  <a:gd name="connsiteY120" fmla="*/ 971733 h 1516602"/>
                  <a:gd name="connsiteX121" fmla="*/ 705414 w 1034979"/>
                  <a:gd name="connsiteY121" fmla="*/ 960303 h 1516602"/>
                  <a:gd name="connsiteX122" fmla="*/ 716844 w 1034979"/>
                  <a:gd name="connsiteY122" fmla="*/ 952683 h 1516602"/>
                  <a:gd name="connsiteX123" fmla="*/ 732084 w 1034979"/>
                  <a:gd name="connsiteY123" fmla="*/ 939348 h 1516602"/>
                  <a:gd name="connsiteX124" fmla="*/ 741609 w 1034979"/>
                  <a:gd name="connsiteY124" fmla="*/ 927918 h 1516602"/>
                  <a:gd name="connsiteX125" fmla="*/ 753039 w 1034979"/>
                  <a:gd name="connsiteY125" fmla="*/ 918393 h 1516602"/>
                  <a:gd name="connsiteX126" fmla="*/ 758754 w 1034979"/>
                  <a:gd name="connsiteY126" fmla="*/ 906963 h 1516602"/>
                  <a:gd name="connsiteX127" fmla="*/ 760659 w 1034979"/>
                  <a:gd name="connsiteY127" fmla="*/ 901248 h 1516602"/>
                  <a:gd name="connsiteX128" fmla="*/ 766374 w 1034979"/>
                  <a:gd name="connsiteY128" fmla="*/ 889818 h 1516602"/>
                  <a:gd name="connsiteX129" fmla="*/ 764469 w 1034979"/>
                  <a:gd name="connsiteY129" fmla="*/ 874578 h 1516602"/>
                  <a:gd name="connsiteX130" fmla="*/ 758754 w 1034979"/>
                  <a:gd name="connsiteY130" fmla="*/ 872673 h 1516602"/>
                  <a:gd name="connsiteX131" fmla="*/ 737799 w 1034979"/>
                  <a:gd name="connsiteY131" fmla="*/ 874578 h 1516602"/>
                  <a:gd name="connsiteX132" fmla="*/ 732084 w 1034979"/>
                  <a:gd name="connsiteY132" fmla="*/ 878388 h 1516602"/>
                  <a:gd name="connsiteX133" fmla="*/ 699699 w 1034979"/>
                  <a:gd name="connsiteY133" fmla="*/ 899343 h 1516602"/>
                  <a:gd name="connsiteX134" fmla="*/ 595181 w 1034979"/>
                  <a:gd name="connsiteY134" fmla="*/ 957831 h 1516602"/>
                  <a:gd name="connsiteX135" fmla="*/ 507294 w 1034979"/>
                  <a:gd name="connsiteY135" fmla="*/ 847908 h 1516602"/>
                  <a:gd name="connsiteX136" fmla="*/ 503484 w 1034979"/>
                  <a:gd name="connsiteY136" fmla="*/ 358323 h 1516602"/>
                  <a:gd name="connsiteX137" fmla="*/ 499674 w 1034979"/>
                  <a:gd name="connsiteY137" fmla="*/ 66858 h 1516602"/>
                  <a:gd name="connsiteX138" fmla="*/ 490149 w 1034979"/>
                  <a:gd name="connsiteY138" fmla="*/ 40188 h 1516602"/>
                  <a:gd name="connsiteX139" fmla="*/ 488244 w 1034979"/>
                  <a:gd name="connsiteY139" fmla="*/ 34473 h 1516602"/>
                  <a:gd name="connsiteX140" fmla="*/ 484434 w 1034979"/>
                  <a:gd name="connsiteY140" fmla="*/ 28758 h 1516602"/>
                  <a:gd name="connsiteX141" fmla="*/ 478719 w 1034979"/>
                  <a:gd name="connsiteY141" fmla="*/ 17328 h 1516602"/>
                  <a:gd name="connsiteX142" fmla="*/ 473004 w 1034979"/>
                  <a:gd name="connsiteY142" fmla="*/ 13518 h 1516602"/>
                  <a:gd name="connsiteX143" fmla="*/ 469194 w 1034979"/>
                  <a:gd name="connsiteY143" fmla="*/ 7803 h 1516602"/>
                  <a:gd name="connsiteX144" fmla="*/ 429189 w 1034979"/>
                  <a:gd name="connsiteY144" fmla="*/ 11613 h 1516602"/>
                  <a:gd name="connsiteX145" fmla="*/ 425379 w 1034979"/>
                  <a:gd name="connsiteY145" fmla="*/ 78288 h 1516602"/>
                  <a:gd name="connsiteX146" fmla="*/ 425379 w 1034979"/>
                  <a:gd name="connsiteY146" fmla="*/ 84003 h 1516602"/>
                  <a:gd name="connsiteX147" fmla="*/ 429189 w 1034979"/>
                  <a:gd name="connsiteY147" fmla="*/ 238308 h 1516602"/>
                  <a:gd name="connsiteX148" fmla="*/ 440619 w 1034979"/>
                  <a:gd name="connsiteY148" fmla="*/ 421188 h 1516602"/>
                  <a:gd name="connsiteX149" fmla="*/ 435265 w 1034979"/>
                  <a:gd name="connsiteY149" fmla="*/ 718368 h 1516602"/>
                  <a:gd name="connsiteX150" fmla="*/ 435059 w 1034979"/>
                  <a:gd name="connsiteY150" fmla="*/ 799046 h 1516602"/>
                  <a:gd name="connsiteX151" fmla="*/ 430322 w 1034979"/>
                  <a:gd name="connsiteY151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64381 w 1034979"/>
                  <a:gd name="connsiteY16" fmla="*/ 1119397 h 1516602"/>
                  <a:gd name="connsiteX17" fmla="*/ 186224 w 1034979"/>
                  <a:gd name="connsiteY17" fmla="*/ 1150391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98784 w 1034979"/>
                  <a:gd name="connsiteY100" fmla="*/ 1057458 h 1516602"/>
                  <a:gd name="connsiteX101" fmla="*/ 987354 w 1034979"/>
                  <a:gd name="connsiteY101" fmla="*/ 1049838 h 1516602"/>
                  <a:gd name="connsiteX102" fmla="*/ 975924 w 1034979"/>
                  <a:gd name="connsiteY102" fmla="*/ 1046028 h 1516602"/>
                  <a:gd name="connsiteX103" fmla="*/ 970209 w 1034979"/>
                  <a:gd name="connsiteY103" fmla="*/ 1044123 h 1516602"/>
                  <a:gd name="connsiteX104" fmla="*/ 962589 w 1034979"/>
                  <a:gd name="connsiteY104" fmla="*/ 1042218 h 1516602"/>
                  <a:gd name="connsiteX105" fmla="*/ 935919 w 1034979"/>
                  <a:gd name="connsiteY105" fmla="*/ 1034598 h 1516602"/>
                  <a:gd name="connsiteX106" fmla="*/ 825429 w 1034979"/>
                  <a:gd name="connsiteY106" fmla="*/ 1034598 h 1516602"/>
                  <a:gd name="connsiteX107" fmla="*/ 730179 w 1034979"/>
                  <a:gd name="connsiteY107" fmla="*/ 1038408 h 1516602"/>
                  <a:gd name="connsiteX108" fmla="*/ 669219 w 1034979"/>
                  <a:gd name="connsiteY108" fmla="*/ 1046028 h 1516602"/>
                  <a:gd name="connsiteX109" fmla="*/ 646359 w 1034979"/>
                  <a:gd name="connsiteY109" fmla="*/ 1049838 h 1516602"/>
                  <a:gd name="connsiteX110" fmla="*/ 642549 w 1034979"/>
                  <a:gd name="connsiteY110" fmla="*/ 1038408 h 1516602"/>
                  <a:gd name="connsiteX111" fmla="*/ 640644 w 1034979"/>
                  <a:gd name="connsiteY111" fmla="*/ 1032693 h 1516602"/>
                  <a:gd name="connsiteX112" fmla="*/ 642549 w 1034979"/>
                  <a:gd name="connsiteY112" fmla="*/ 1015548 h 1516602"/>
                  <a:gd name="connsiteX113" fmla="*/ 644454 w 1034979"/>
                  <a:gd name="connsiteY113" fmla="*/ 1009833 h 1516602"/>
                  <a:gd name="connsiteX114" fmla="*/ 661599 w 1034979"/>
                  <a:gd name="connsiteY114" fmla="*/ 1000308 h 1516602"/>
                  <a:gd name="connsiteX115" fmla="*/ 673029 w 1034979"/>
                  <a:gd name="connsiteY115" fmla="*/ 992688 h 1516602"/>
                  <a:gd name="connsiteX116" fmla="*/ 674934 w 1034979"/>
                  <a:gd name="connsiteY116" fmla="*/ 986973 h 1516602"/>
                  <a:gd name="connsiteX117" fmla="*/ 680649 w 1034979"/>
                  <a:gd name="connsiteY117" fmla="*/ 985068 h 1516602"/>
                  <a:gd name="connsiteX118" fmla="*/ 686364 w 1034979"/>
                  <a:gd name="connsiteY118" fmla="*/ 981258 h 1516602"/>
                  <a:gd name="connsiteX119" fmla="*/ 695889 w 1034979"/>
                  <a:gd name="connsiteY119" fmla="*/ 971733 h 1516602"/>
                  <a:gd name="connsiteX120" fmla="*/ 705414 w 1034979"/>
                  <a:gd name="connsiteY120" fmla="*/ 960303 h 1516602"/>
                  <a:gd name="connsiteX121" fmla="*/ 716844 w 1034979"/>
                  <a:gd name="connsiteY121" fmla="*/ 952683 h 1516602"/>
                  <a:gd name="connsiteX122" fmla="*/ 732084 w 1034979"/>
                  <a:gd name="connsiteY122" fmla="*/ 939348 h 1516602"/>
                  <a:gd name="connsiteX123" fmla="*/ 741609 w 1034979"/>
                  <a:gd name="connsiteY123" fmla="*/ 927918 h 1516602"/>
                  <a:gd name="connsiteX124" fmla="*/ 753039 w 1034979"/>
                  <a:gd name="connsiteY124" fmla="*/ 918393 h 1516602"/>
                  <a:gd name="connsiteX125" fmla="*/ 758754 w 1034979"/>
                  <a:gd name="connsiteY125" fmla="*/ 906963 h 1516602"/>
                  <a:gd name="connsiteX126" fmla="*/ 760659 w 1034979"/>
                  <a:gd name="connsiteY126" fmla="*/ 901248 h 1516602"/>
                  <a:gd name="connsiteX127" fmla="*/ 766374 w 1034979"/>
                  <a:gd name="connsiteY127" fmla="*/ 889818 h 1516602"/>
                  <a:gd name="connsiteX128" fmla="*/ 764469 w 1034979"/>
                  <a:gd name="connsiteY128" fmla="*/ 874578 h 1516602"/>
                  <a:gd name="connsiteX129" fmla="*/ 758754 w 1034979"/>
                  <a:gd name="connsiteY129" fmla="*/ 872673 h 1516602"/>
                  <a:gd name="connsiteX130" fmla="*/ 737799 w 1034979"/>
                  <a:gd name="connsiteY130" fmla="*/ 874578 h 1516602"/>
                  <a:gd name="connsiteX131" fmla="*/ 732084 w 1034979"/>
                  <a:gd name="connsiteY131" fmla="*/ 878388 h 1516602"/>
                  <a:gd name="connsiteX132" fmla="*/ 699699 w 1034979"/>
                  <a:gd name="connsiteY132" fmla="*/ 899343 h 1516602"/>
                  <a:gd name="connsiteX133" fmla="*/ 595181 w 1034979"/>
                  <a:gd name="connsiteY133" fmla="*/ 957831 h 1516602"/>
                  <a:gd name="connsiteX134" fmla="*/ 507294 w 1034979"/>
                  <a:gd name="connsiteY134" fmla="*/ 847908 h 1516602"/>
                  <a:gd name="connsiteX135" fmla="*/ 503484 w 1034979"/>
                  <a:gd name="connsiteY135" fmla="*/ 358323 h 1516602"/>
                  <a:gd name="connsiteX136" fmla="*/ 499674 w 1034979"/>
                  <a:gd name="connsiteY136" fmla="*/ 66858 h 1516602"/>
                  <a:gd name="connsiteX137" fmla="*/ 490149 w 1034979"/>
                  <a:gd name="connsiteY137" fmla="*/ 40188 h 1516602"/>
                  <a:gd name="connsiteX138" fmla="*/ 488244 w 1034979"/>
                  <a:gd name="connsiteY138" fmla="*/ 34473 h 1516602"/>
                  <a:gd name="connsiteX139" fmla="*/ 484434 w 1034979"/>
                  <a:gd name="connsiteY139" fmla="*/ 28758 h 1516602"/>
                  <a:gd name="connsiteX140" fmla="*/ 478719 w 1034979"/>
                  <a:gd name="connsiteY140" fmla="*/ 17328 h 1516602"/>
                  <a:gd name="connsiteX141" fmla="*/ 473004 w 1034979"/>
                  <a:gd name="connsiteY141" fmla="*/ 13518 h 1516602"/>
                  <a:gd name="connsiteX142" fmla="*/ 469194 w 1034979"/>
                  <a:gd name="connsiteY142" fmla="*/ 7803 h 1516602"/>
                  <a:gd name="connsiteX143" fmla="*/ 429189 w 1034979"/>
                  <a:gd name="connsiteY143" fmla="*/ 11613 h 1516602"/>
                  <a:gd name="connsiteX144" fmla="*/ 425379 w 1034979"/>
                  <a:gd name="connsiteY144" fmla="*/ 78288 h 1516602"/>
                  <a:gd name="connsiteX145" fmla="*/ 425379 w 1034979"/>
                  <a:gd name="connsiteY145" fmla="*/ 84003 h 1516602"/>
                  <a:gd name="connsiteX146" fmla="*/ 429189 w 1034979"/>
                  <a:gd name="connsiteY146" fmla="*/ 238308 h 1516602"/>
                  <a:gd name="connsiteX147" fmla="*/ 440619 w 1034979"/>
                  <a:gd name="connsiteY147" fmla="*/ 421188 h 1516602"/>
                  <a:gd name="connsiteX148" fmla="*/ 435265 w 1034979"/>
                  <a:gd name="connsiteY148" fmla="*/ 718368 h 1516602"/>
                  <a:gd name="connsiteX149" fmla="*/ 435059 w 1034979"/>
                  <a:gd name="connsiteY149" fmla="*/ 799046 h 1516602"/>
                  <a:gd name="connsiteX150" fmla="*/ 430322 w 1034979"/>
                  <a:gd name="connsiteY150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64381 w 1034979"/>
                  <a:gd name="connsiteY16" fmla="*/ 1119397 h 1516602"/>
                  <a:gd name="connsiteX17" fmla="*/ 186224 w 1034979"/>
                  <a:gd name="connsiteY17" fmla="*/ 1150391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98784 w 1034979"/>
                  <a:gd name="connsiteY100" fmla="*/ 1057458 h 1516602"/>
                  <a:gd name="connsiteX101" fmla="*/ 987354 w 1034979"/>
                  <a:gd name="connsiteY101" fmla="*/ 1049838 h 1516602"/>
                  <a:gd name="connsiteX102" fmla="*/ 970209 w 1034979"/>
                  <a:gd name="connsiteY102" fmla="*/ 1044123 h 1516602"/>
                  <a:gd name="connsiteX103" fmla="*/ 962589 w 1034979"/>
                  <a:gd name="connsiteY103" fmla="*/ 1042218 h 1516602"/>
                  <a:gd name="connsiteX104" fmla="*/ 935919 w 1034979"/>
                  <a:gd name="connsiteY104" fmla="*/ 1034598 h 1516602"/>
                  <a:gd name="connsiteX105" fmla="*/ 825429 w 1034979"/>
                  <a:gd name="connsiteY105" fmla="*/ 1034598 h 1516602"/>
                  <a:gd name="connsiteX106" fmla="*/ 730179 w 1034979"/>
                  <a:gd name="connsiteY106" fmla="*/ 1038408 h 1516602"/>
                  <a:gd name="connsiteX107" fmla="*/ 669219 w 1034979"/>
                  <a:gd name="connsiteY107" fmla="*/ 1046028 h 1516602"/>
                  <a:gd name="connsiteX108" fmla="*/ 646359 w 1034979"/>
                  <a:gd name="connsiteY108" fmla="*/ 1049838 h 1516602"/>
                  <a:gd name="connsiteX109" fmla="*/ 642549 w 1034979"/>
                  <a:gd name="connsiteY109" fmla="*/ 1038408 h 1516602"/>
                  <a:gd name="connsiteX110" fmla="*/ 640644 w 1034979"/>
                  <a:gd name="connsiteY110" fmla="*/ 1032693 h 1516602"/>
                  <a:gd name="connsiteX111" fmla="*/ 642549 w 1034979"/>
                  <a:gd name="connsiteY111" fmla="*/ 1015548 h 1516602"/>
                  <a:gd name="connsiteX112" fmla="*/ 644454 w 1034979"/>
                  <a:gd name="connsiteY112" fmla="*/ 1009833 h 1516602"/>
                  <a:gd name="connsiteX113" fmla="*/ 661599 w 1034979"/>
                  <a:gd name="connsiteY113" fmla="*/ 1000308 h 1516602"/>
                  <a:gd name="connsiteX114" fmla="*/ 673029 w 1034979"/>
                  <a:gd name="connsiteY114" fmla="*/ 992688 h 1516602"/>
                  <a:gd name="connsiteX115" fmla="*/ 674934 w 1034979"/>
                  <a:gd name="connsiteY115" fmla="*/ 986973 h 1516602"/>
                  <a:gd name="connsiteX116" fmla="*/ 680649 w 1034979"/>
                  <a:gd name="connsiteY116" fmla="*/ 985068 h 1516602"/>
                  <a:gd name="connsiteX117" fmla="*/ 686364 w 1034979"/>
                  <a:gd name="connsiteY117" fmla="*/ 981258 h 1516602"/>
                  <a:gd name="connsiteX118" fmla="*/ 695889 w 1034979"/>
                  <a:gd name="connsiteY118" fmla="*/ 971733 h 1516602"/>
                  <a:gd name="connsiteX119" fmla="*/ 705414 w 1034979"/>
                  <a:gd name="connsiteY119" fmla="*/ 960303 h 1516602"/>
                  <a:gd name="connsiteX120" fmla="*/ 716844 w 1034979"/>
                  <a:gd name="connsiteY120" fmla="*/ 952683 h 1516602"/>
                  <a:gd name="connsiteX121" fmla="*/ 732084 w 1034979"/>
                  <a:gd name="connsiteY121" fmla="*/ 939348 h 1516602"/>
                  <a:gd name="connsiteX122" fmla="*/ 741609 w 1034979"/>
                  <a:gd name="connsiteY122" fmla="*/ 927918 h 1516602"/>
                  <a:gd name="connsiteX123" fmla="*/ 753039 w 1034979"/>
                  <a:gd name="connsiteY123" fmla="*/ 918393 h 1516602"/>
                  <a:gd name="connsiteX124" fmla="*/ 758754 w 1034979"/>
                  <a:gd name="connsiteY124" fmla="*/ 906963 h 1516602"/>
                  <a:gd name="connsiteX125" fmla="*/ 760659 w 1034979"/>
                  <a:gd name="connsiteY125" fmla="*/ 901248 h 1516602"/>
                  <a:gd name="connsiteX126" fmla="*/ 766374 w 1034979"/>
                  <a:gd name="connsiteY126" fmla="*/ 889818 h 1516602"/>
                  <a:gd name="connsiteX127" fmla="*/ 764469 w 1034979"/>
                  <a:gd name="connsiteY127" fmla="*/ 874578 h 1516602"/>
                  <a:gd name="connsiteX128" fmla="*/ 758754 w 1034979"/>
                  <a:gd name="connsiteY128" fmla="*/ 872673 h 1516602"/>
                  <a:gd name="connsiteX129" fmla="*/ 737799 w 1034979"/>
                  <a:gd name="connsiteY129" fmla="*/ 874578 h 1516602"/>
                  <a:gd name="connsiteX130" fmla="*/ 732084 w 1034979"/>
                  <a:gd name="connsiteY130" fmla="*/ 878388 h 1516602"/>
                  <a:gd name="connsiteX131" fmla="*/ 699699 w 1034979"/>
                  <a:gd name="connsiteY131" fmla="*/ 899343 h 1516602"/>
                  <a:gd name="connsiteX132" fmla="*/ 595181 w 1034979"/>
                  <a:gd name="connsiteY132" fmla="*/ 957831 h 1516602"/>
                  <a:gd name="connsiteX133" fmla="*/ 507294 w 1034979"/>
                  <a:gd name="connsiteY133" fmla="*/ 847908 h 1516602"/>
                  <a:gd name="connsiteX134" fmla="*/ 503484 w 1034979"/>
                  <a:gd name="connsiteY134" fmla="*/ 358323 h 1516602"/>
                  <a:gd name="connsiteX135" fmla="*/ 499674 w 1034979"/>
                  <a:gd name="connsiteY135" fmla="*/ 66858 h 1516602"/>
                  <a:gd name="connsiteX136" fmla="*/ 490149 w 1034979"/>
                  <a:gd name="connsiteY136" fmla="*/ 40188 h 1516602"/>
                  <a:gd name="connsiteX137" fmla="*/ 488244 w 1034979"/>
                  <a:gd name="connsiteY137" fmla="*/ 34473 h 1516602"/>
                  <a:gd name="connsiteX138" fmla="*/ 484434 w 1034979"/>
                  <a:gd name="connsiteY138" fmla="*/ 28758 h 1516602"/>
                  <a:gd name="connsiteX139" fmla="*/ 478719 w 1034979"/>
                  <a:gd name="connsiteY139" fmla="*/ 17328 h 1516602"/>
                  <a:gd name="connsiteX140" fmla="*/ 473004 w 1034979"/>
                  <a:gd name="connsiteY140" fmla="*/ 13518 h 1516602"/>
                  <a:gd name="connsiteX141" fmla="*/ 469194 w 1034979"/>
                  <a:gd name="connsiteY141" fmla="*/ 7803 h 1516602"/>
                  <a:gd name="connsiteX142" fmla="*/ 429189 w 1034979"/>
                  <a:gd name="connsiteY142" fmla="*/ 11613 h 1516602"/>
                  <a:gd name="connsiteX143" fmla="*/ 425379 w 1034979"/>
                  <a:gd name="connsiteY143" fmla="*/ 78288 h 1516602"/>
                  <a:gd name="connsiteX144" fmla="*/ 425379 w 1034979"/>
                  <a:gd name="connsiteY144" fmla="*/ 84003 h 1516602"/>
                  <a:gd name="connsiteX145" fmla="*/ 429189 w 1034979"/>
                  <a:gd name="connsiteY145" fmla="*/ 238308 h 1516602"/>
                  <a:gd name="connsiteX146" fmla="*/ 440619 w 1034979"/>
                  <a:gd name="connsiteY146" fmla="*/ 421188 h 1516602"/>
                  <a:gd name="connsiteX147" fmla="*/ 435265 w 1034979"/>
                  <a:gd name="connsiteY147" fmla="*/ 718368 h 1516602"/>
                  <a:gd name="connsiteX148" fmla="*/ 435059 w 1034979"/>
                  <a:gd name="connsiteY148" fmla="*/ 799046 h 1516602"/>
                  <a:gd name="connsiteX149" fmla="*/ 430322 w 1034979"/>
                  <a:gd name="connsiteY149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64381 w 1034979"/>
                  <a:gd name="connsiteY16" fmla="*/ 1119397 h 1516602"/>
                  <a:gd name="connsiteX17" fmla="*/ 186224 w 1034979"/>
                  <a:gd name="connsiteY17" fmla="*/ 1150391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98784 w 1034979"/>
                  <a:gd name="connsiteY100" fmla="*/ 1057458 h 1516602"/>
                  <a:gd name="connsiteX101" fmla="*/ 970209 w 1034979"/>
                  <a:gd name="connsiteY101" fmla="*/ 1044123 h 1516602"/>
                  <a:gd name="connsiteX102" fmla="*/ 962589 w 1034979"/>
                  <a:gd name="connsiteY102" fmla="*/ 1042218 h 1516602"/>
                  <a:gd name="connsiteX103" fmla="*/ 935919 w 1034979"/>
                  <a:gd name="connsiteY103" fmla="*/ 1034598 h 1516602"/>
                  <a:gd name="connsiteX104" fmla="*/ 825429 w 1034979"/>
                  <a:gd name="connsiteY104" fmla="*/ 1034598 h 1516602"/>
                  <a:gd name="connsiteX105" fmla="*/ 730179 w 1034979"/>
                  <a:gd name="connsiteY105" fmla="*/ 1038408 h 1516602"/>
                  <a:gd name="connsiteX106" fmla="*/ 669219 w 1034979"/>
                  <a:gd name="connsiteY106" fmla="*/ 1046028 h 1516602"/>
                  <a:gd name="connsiteX107" fmla="*/ 646359 w 1034979"/>
                  <a:gd name="connsiteY107" fmla="*/ 1049838 h 1516602"/>
                  <a:gd name="connsiteX108" fmla="*/ 642549 w 1034979"/>
                  <a:gd name="connsiteY108" fmla="*/ 1038408 h 1516602"/>
                  <a:gd name="connsiteX109" fmla="*/ 640644 w 1034979"/>
                  <a:gd name="connsiteY109" fmla="*/ 1032693 h 1516602"/>
                  <a:gd name="connsiteX110" fmla="*/ 642549 w 1034979"/>
                  <a:gd name="connsiteY110" fmla="*/ 1015548 h 1516602"/>
                  <a:gd name="connsiteX111" fmla="*/ 644454 w 1034979"/>
                  <a:gd name="connsiteY111" fmla="*/ 1009833 h 1516602"/>
                  <a:gd name="connsiteX112" fmla="*/ 661599 w 1034979"/>
                  <a:gd name="connsiteY112" fmla="*/ 1000308 h 1516602"/>
                  <a:gd name="connsiteX113" fmla="*/ 673029 w 1034979"/>
                  <a:gd name="connsiteY113" fmla="*/ 992688 h 1516602"/>
                  <a:gd name="connsiteX114" fmla="*/ 674934 w 1034979"/>
                  <a:gd name="connsiteY114" fmla="*/ 986973 h 1516602"/>
                  <a:gd name="connsiteX115" fmla="*/ 680649 w 1034979"/>
                  <a:gd name="connsiteY115" fmla="*/ 985068 h 1516602"/>
                  <a:gd name="connsiteX116" fmla="*/ 686364 w 1034979"/>
                  <a:gd name="connsiteY116" fmla="*/ 981258 h 1516602"/>
                  <a:gd name="connsiteX117" fmla="*/ 695889 w 1034979"/>
                  <a:gd name="connsiteY117" fmla="*/ 971733 h 1516602"/>
                  <a:gd name="connsiteX118" fmla="*/ 705414 w 1034979"/>
                  <a:gd name="connsiteY118" fmla="*/ 960303 h 1516602"/>
                  <a:gd name="connsiteX119" fmla="*/ 716844 w 1034979"/>
                  <a:gd name="connsiteY119" fmla="*/ 952683 h 1516602"/>
                  <a:gd name="connsiteX120" fmla="*/ 732084 w 1034979"/>
                  <a:gd name="connsiteY120" fmla="*/ 939348 h 1516602"/>
                  <a:gd name="connsiteX121" fmla="*/ 741609 w 1034979"/>
                  <a:gd name="connsiteY121" fmla="*/ 927918 h 1516602"/>
                  <a:gd name="connsiteX122" fmla="*/ 753039 w 1034979"/>
                  <a:gd name="connsiteY122" fmla="*/ 918393 h 1516602"/>
                  <a:gd name="connsiteX123" fmla="*/ 758754 w 1034979"/>
                  <a:gd name="connsiteY123" fmla="*/ 906963 h 1516602"/>
                  <a:gd name="connsiteX124" fmla="*/ 760659 w 1034979"/>
                  <a:gd name="connsiteY124" fmla="*/ 901248 h 1516602"/>
                  <a:gd name="connsiteX125" fmla="*/ 766374 w 1034979"/>
                  <a:gd name="connsiteY125" fmla="*/ 889818 h 1516602"/>
                  <a:gd name="connsiteX126" fmla="*/ 764469 w 1034979"/>
                  <a:gd name="connsiteY126" fmla="*/ 874578 h 1516602"/>
                  <a:gd name="connsiteX127" fmla="*/ 758754 w 1034979"/>
                  <a:gd name="connsiteY127" fmla="*/ 872673 h 1516602"/>
                  <a:gd name="connsiteX128" fmla="*/ 737799 w 1034979"/>
                  <a:gd name="connsiteY128" fmla="*/ 874578 h 1516602"/>
                  <a:gd name="connsiteX129" fmla="*/ 732084 w 1034979"/>
                  <a:gd name="connsiteY129" fmla="*/ 878388 h 1516602"/>
                  <a:gd name="connsiteX130" fmla="*/ 699699 w 1034979"/>
                  <a:gd name="connsiteY130" fmla="*/ 899343 h 1516602"/>
                  <a:gd name="connsiteX131" fmla="*/ 595181 w 1034979"/>
                  <a:gd name="connsiteY131" fmla="*/ 957831 h 1516602"/>
                  <a:gd name="connsiteX132" fmla="*/ 507294 w 1034979"/>
                  <a:gd name="connsiteY132" fmla="*/ 847908 h 1516602"/>
                  <a:gd name="connsiteX133" fmla="*/ 503484 w 1034979"/>
                  <a:gd name="connsiteY133" fmla="*/ 358323 h 1516602"/>
                  <a:gd name="connsiteX134" fmla="*/ 499674 w 1034979"/>
                  <a:gd name="connsiteY134" fmla="*/ 66858 h 1516602"/>
                  <a:gd name="connsiteX135" fmla="*/ 490149 w 1034979"/>
                  <a:gd name="connsiteY135" fmla="*/ 40188 h 1516602"/>
                  <a:gd name="connsiteX136" fmla="*/ 488244 w 1034979"/>
                  <a:gd name="connsiteY136" fmla="*/ 34473 h 1516602"/>
                  <a:gd name="connsiteX137" fmla="*/ 484434 w 1034979"/>
                  <a:gd name="connsiteY137" fmla="*/ 28758 h 1516602"/>
                  <a:gd name="connsiteX138" fmla="*/ 478719 w 1034979"/>
                  <a:gd name="connsiteY138" fmla="*/ 17328 h 1516602"/>
                  <a:gd name="connsiteX139" fmla="*/ 473004 w 1034979"/>
                  <a:gd name="connsiteY139" fmla="*/ 13518 h 1516602"/>
                  <a:gd name="connsiteX140" fmla="*/ 469194 w 1034979"/>
                  <a:gd name="connsiteY140" fmla="*/ 7803 h 1516602"/>
                  <a:gd name="connsiteX141" fmla="*/ 429189 w 1034979"/>
                  <a:gd name="connsiteY141" fmla="*/ 11613 h 1516602"/>
                  <a:gd name="connsiteX142" fmla="*/ 425379 w 1034979"/>
                  <a:gd name="connsiteY142" fmla="*/ 78288 h 1516602"/>
                  <a:gd name="connsiteX143" fmla="*/ 425379 w 1034979"/>
                  <a:gd name="connsiteY143" fmla="*/ 84003 h 1516602"/>
                  <a:gd name="connsiteX144" fmla="*/ 429189 w 1034979"/>
                  <a:gd name="connsiteY144" fmla="*/ 238308 h 1516602"/>
                  <a:gd name="connsiteX145" fmla="*/ 440619 w 1034979"/>
                  <a:gd name="connsiteY145" fmla="*/ 421188 h 1516602"/>
                  <a:gd name="connsiteX146" fmla="*/ 435265 w 1034979"/>
                  <a:gd name="connsiteY146" fmla="*/ 718368 h 1516602"/>
                  <a:gd name="connsiteX147" fmla="*/ 435059 w 1034979"/>
                  <a:gd name="connsiteY147" fmla="*/ 799046 h 1516602"/>
                  <a:gd name="connsiteX148" fmla="*/ 430322 w 1034979"/>
                  <a:gd name="connsiteY148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64381 w 1034979"/>
                  <a:gd name="connsiteY16" fmla="*/ 1119397 h 1516602"/>
                  <a:gd name="connsiteX17" fmla="*/ 186224 w 1034979"/>
                  <a:gd name="connsiteY17" fmla="*/ 1150391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1006404 w 1034979"/>
                  <a:gd name="connsiteY99" fmla="*/ 1059363 h 1516602"/>
                  <a:gd name="connsiteX100" fmla="*/ 970209 w 1034979"/>
                  <a:gd name="connsiteY100" fmla="*/ 1044123 h 1516602"/>
                  <a:gd name="connsiteX101" fmla="*/ 962589 w 1034979"/>
                  <a:gd name="connsiteY101" fmla="*/ 1042218 h 1516602"/>
                  <a:gd name="connsiteX102" fmla="*/ 935919 w 1034979"/>
                  <a:gd name="connsiteY102" fmla="*/ 1034598 h 1516602"/>
                  <a:gd name="connsiteX103" fmla="*/ 825429 w 1034979"/>
                  <a:gd name="connsiteY103" fmla="*/ 1034598 h 1516602"/>
                  <a:gd name="connsiteX104" fmla="*/ 730179 w 1034979"/>
                  <a:gd name="connsiteY104" fmla="*/ 1038408 h 1516602"/>
                  <a:gd name="connsiteX105" fmla="*/ 669219 w 1034979"/>
                  <a:gd name="connsiteY105" fmla="*/ 1046028 h 1516602"/>
                  <a:gd name="connsiteX106" fmla="*/ 646359 w 1034979"/>
                  <a:gd name="connsiteY106" fmla="*/ 1049838 h 1516602"/>
                  <a:gd name="connsiteX107" fmla="*/ 642549 w 1034979"/>
                  <a:gd name="connsiteY107" fmla="*/ 1038408 h 1516602"/>
                  <a:gd name="connsiteX108" fmla="*/ 640644 w 1034979"/>
                  <a:gd name="connsiteY108" fmla="*/ 1032693 h 1516602"/>
                  <a:gd name="connsiteX109" fmla="*/ 642549 w 1034979"/>
                  <a:gd name="connsiteY109" fmla="*/ 1015548 h 1516602"/>
                  <a:gd name="connsiteX110" fmla="*/ 644454 w 1034979"/>
                  <a:gd name="connsiteY110" fmla="*/ 1009833 h 1516602"/>
                  <a:gd name="connsiteX111" fmla="*/ 661599 w 1034979"/>
                  <a:gd name="connsiteY111" fmla="*/ 1000308 h 1516602"/>
                  <a:gd name="connsiteX112" fmla="*/ 673029 w 1034979"/>
                  <a:gd name="connsiteY112" fmla="*/ 992688 h 1516602"/>
                  <a:gd name="connsiteX113" fmla="*/ 674934 w 1034979"/>
                  <a:gd name="connsiteY113" fmla="*/ 986973 h 1516602"/>
                  <a:gd name="connsiteX114" fmla="*/ 680649 w 1034979"/>
                  <a:gd name="connsiteY114" fmla="*/ 985068 h 1516602"/>
                  <a:gd name="connsiteX115" fmla="*/ 686364 w 1034979"/>
                  <a:gd name="connsiteY115" fmla="*/ 981258 h 1516602"/>
                  <a:gd name="connsiteX116" fmla="*/ 695889 w 1034979"/>
                  <a:gd name="connsiteY116" fmla="*/ 971733 h 1516602"/>
                  <a:gd name="connsiteX117" fmla="*/ 705414 w 1034979"/>
                  <a:gd name="connsiteY117" fmla="*/ 960303 h 1516602"/>
                  <a:gd name="connsiteX118" fmla="*/ 716844 w 1034979"/>
                  <a:gd name="connsiteY118" fmla="*/ 952683 h 1516602"/>
                  <a:gd name="connsiteX119" fmla="*/ 732084 w 1034979"/>
                  <a:gd name="connsiteY119" fmla="*/ 939348 h 1516602"/>
                  <a:gd name="connsiteX120" fmla="*/ 741609 w 1034979"/>
                  <a:gd name="connsiteY120" fmla="*/ 927918 h 1516602"/>
                  <a:gd name="connsiteX121" fmla="*/ 753039 w 1034979"/>
                  <a:gd name="connsiteY121" fmla="*/ 918393 h 1516602"/>
                  <a:gd name="connsiteX122" fmla="*/ 758754 w 1034979"/>
                  <a:gd name="connsiteY122" fmla="*/ 906963 h 1516602"/>
                  <a:gd name="connsiteX123" fmla="*/ 760659 w 1034979"/>
                  <a:gd name="connsiteY123" fmla="*/ 901248 h 1516602"/>
                  <a:gd name="connsiteX124" fmla="*/ 766374 w 1034979"/>
                  <a:gd name="connsiteY124" fmla="*/ 889818 h 1516602"/>
                  <a:gd name="connsiteX125" fmla="*/ 764469 w 1034979"/>
                  <a:gd name="connsiteY125" fmla="*/ 874578 h 1516602"/>
                  <a:gd name="connsiteX126" fmla="*/ 758754 w 1034979"/>
                  <a:gd name="connsiteY126" fmla="*/ 872673 h 1516602"/>
                  <a:gd name="connsiteX127" fmla="*/ 737799 w 1034979"/>
                  <a:gd name="connsiteY127" fmla="*/ 874578 h 1516602"/>
                  <a:gd name="connsiteX128" fmla="*/ 732084 w 1034979"/>
                  <a:gd name="connsiteY128" fmla="*/ 878388 h 1516602"/>
                  <a:gd name="connsiteX129" fmla="*/ 699699 w 1034979"/>
                  <a:gd name="connsiteY129" fmla="*/ 899343 h 1516602"/>
                  <a:gd name="connsiteX130" fmla="*/ 595181 w 1034979"/>
                  <a:gd name="connsiteY130" fmla="*/ 957831 h 1516602"/>
                  <a:gd name="connsiteX131" fmla="*/ 507294 w 1034979"/>
                  <a:gd name="connsiteY131" fmla="*/ 847908 h 1516602"/>
                  <a:gd name="connsiteX132" fmla="*/ 503484 w 1034979"/>
                  <a:gd name="connsiteY132" fmla="*/ 358323 h 1516602"/>
                  <a:gd name="connsiteX133" fmla="*/ 499674 w 1034979"/>
                  <a:gd name="connsiteY133" fmla="*/ 66858 h 1516602"/>
                  <a:gd name="connsiteX134" fmla="*/ 490149 w 1034979"/>
                  <a:gd name="connsiteY134" fmla="*/ 40188 h 1516602"/>
                  <a:gd name="connsiteX135" fmla="*/ 488244 w 1034979"/>
                  <a:gd name="connsiteY135" fmla="*/ 34473 h 1516602"/>
                  <a:gd name="connsiteX136" fmla="*/ 484434 w 1034979"/>
                  <a:gd name="connsiteY136" fmla="*/ 28758 h 1516602"/>
                  <a:gd name="connsiteX137" fmla="*/ 478719 w 1034979"/>
                  <a:gd name="connsiteY137" fmla="*/ 17328 h 1516602"/>
                  <a:gd name="connsiteX138" fmla="*/ 473004 w 1034979"/>
                  <a:gd name="connsiteY138" fmla="*/ 13518 h 1516602"/>
                  <a:gd name="connsiteX139" fmla="*/ 469194 w 1034979"/>
                  <a:gd name="connsiteY139" fmla="*/ 7803 h 1516602"/>
                  <a:gd name="connsiteX140" fmla="*/ 429189 w 1034979"/>
                  <a:gd name="connsiteY140" fmla="*/ 11613 h 1516602"/>
                  <a:gd name="connsiteX141" fmla="*/ 425379 w 1034979"/>
                  <a:gd name="connsiteY141" fmla="*/ 78288 h 1516602"/>
                  <a:gd name="connsiteX142" fmla="*/ 425379 w 1034979"/>
                  <a:gd name="connsiteY142" fmla="*/ 84003 h 1516602"/>
                  <a:gd name="connsiteX143" fmla="*/ 429189 w 1034979"/>
                  <a:gd name="connsiteY143" fmla="*/ 238308 h 1516602"/>
                  <a:gd name="connsiteX144" fmla="*/ 440619 w 1034979"/>
                  <a:gd name="connsiteY144" fmla="*/ 421188 h 1516602"/>
                  <a:gd name="connsiteX145" fmla="*/ 435265 w 1034979"/>
                  <a:gd name="connsiteY145" fmla="*/ 718368 h 1516602"/>
                  <a:gd name="connsiteX146" fmla="*/ 435059 w 1034979"/>
                  <a:gd name="connsiteY146" fmla="*/ 799046 h 1516602"/>
                  <a:gd name="connsiteX147" fmla="*/ 430322 w 1034979"/>
                  <a:gd name="connsiteY147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64381 w 1034979"/>
                  <a:gd name="connsiteY16" fmla="*/ 1119397 h 1516602"/>
                  <a:gd name="connsiteX17" fmla="*/ 186224 w 1034979"/>
                  <a:gd name="connsiteY17" fmla="*/ 1150391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1012119 w 1034979"/>
                  <a:gd name="connsiteY98" fmla="*/ 1061268 h 1516602"/>
                  <a:gd name="connsiteX99" fmla="*/ 970209 w 1034979"/>
                  <a:gd name="connsiteY99" fmla="*/ 1044123 h 1516602"/>
                  <a:gd name="connsiteX100" fmla="*/ 962589 w 1034979"/>
                  <a:gd name="connsiteY100" fmla="*/ 1042218 h 1516602"/>
                  <a:gd name="connsiteX101" fmla="*/ 935919 w 1034979"/>
                  <a:gd name="connsiteY101" fmla="*/ 1034598 h 1516602"/>
                  <a:gd name="connsiteX102" fmla="*/ 825429 w 1034979"/>
                  <a:gd name="connsiteY102" fmla="*/ 1034598 h 1516602"/>
                  <a:gd name="connsiteX103" fmla="*/ 730179 w 1034979"/>
                  <a:gd name="connsiteY103" fmla="*/ 1038408 h 1516602"/>
                  <a:gd name="connsiteX104" fmla="*/ 669219 w 1034979"/>
                  <a:gd name="connsiteY104" fmla="*/ 1046028 h 1516602"/>
                  <a:gd name="connsiteX105" fmla="*/ 646359 w 1034979"/>
                  <a:gd name="connsiteY105" fmla="*/ 1049838 h 1516602"/>
                  <a:gd name="connsiteX106" fmla="*/ 642549 w 1034979"/>
                  <a:gd name="connsiteY106" fmla="*/ 1038408 h 1516602"/>
                  <a:gd name="connsiteX107" fmla="*/ 640644 w 1034979"/>
                  <a:gd name="connsiteY107" fmla="*/ 1032693 h 1516602"/>
                  <a:gd name="connsiteX108" fmla="*/ 642549 w 1034979"/>
                  <a:gd name="connsiteY108" fmla="*/ 1015548 h 1516602"/>
                  <a:gd name="connsiteX109" fmla="*/ 644454 w 1034979"/>
                  <a:gd name="connsiteY109" fmla="*/ 1009833 h 1516602"/>
                  <a:gd name="connsiteX110" fmla="*/ 661599 w 1034979"/>
                  <a:gd name="connsiteY110" fmla="*/ 1000308 h 1516602"/>
                  <a:gd name="connsiteX111" fmla="*/ 673029 w 1034979"/>
                  <a:gd name="connsiteY111" fmla="*/ 992688 h 1516602"/>
                  <a:gd name="connsiteX112" fmla="*/ 674934 w 1034979"/>
                  <a:gd name="connsiteY112" fmla="*/ 986973 h 1516602"/>
                  <a:gd name="connsiteX113" fmla="*/ 680649 w 1034979"/>
                  <a:gd name="connsiteY113" fmla="*/ 985068 h 1516602"/>
                  <a:gd name="connsiteX114" fmla="*/ 686364 w 1034979"/>
                  <a:gd name="connsiteY114" fmla="*/ 981258 h 1516602"/>
                  <a:gd name="connsiteX115" fmla="*/ 695889 w 1034979"/>
                  <a:gd name="connsiteY115" fmla="*/ 971733 h 1516602"/>
                  <a:gd name="connsiteX116" fmla="*/ 705414 w 1034979"/>
                  <a:gd name="connsiteY116" fmla="*/ 960303 h 1516602"/>
                  <a:gd name="connsiteX117" fmla="*/ 716844 w 1034979"/>
                  <a:gd name="connsiteY117" fmla="*/ 952683 h 1516602"/>
                  <a:gd name="connsiteX118" fmla="*/ 732084 w 1034979"/>
                  <a:gd name="connsiteY118" fmla="*/ 939348 h 1516602"/>
                  <a:gd name="connsiteX119" fmla="*/ 741609 w 1034979"/>
                  <a:gd name="connsiteY119" fmla="*/ 927918 h 1516602"/>
                  <a:gd name="connsiteX120" fmla="*/ 753039 w 1034979"/>
                  <a:gd name="connsiteY120" fmla="*/ 918393 h 1516602"/>
                  <a:gd name="connsiteX121" fmla="*/ 758754 w 1034979"/>
                  <a:gd name="connsiteY121" fmla="*/ 906963 h 1516602"/>
                  <a:gd name="connsiteX122" fmla="*/ 760659 w 1034979"/>
                  <a:gd name="connsiteY122" fmla="*/ 901248 h 1516602"/>
                  <a:gd name="connsiteX123" fmla="*/ 766374 w 1034979"/>
                  <a:gd name="connsiteY123" fmla="*/ 889818 h 1516602"/>
                  <a:gd name="connsiteX124" fmla="*/ 764469 w 1034979"/>
                  <a:gd name="connsiteY124" fmla="*/ 874578 h 1516602"/>
                  <a:gd name="connsiteX125" fmla="*/ 758754 w 1034979"/>
                  <a:gd name="connsiteY125" fmla="*/ 872673 h 1516602"/>
                  <a:gd name="connsiteX126" fmla="*/ 737799 w 1034979"/>
                  <a:gd name="connsiteY126" fmla="*/ 874578 h 1516602"/>
                  <a:gd name="connsiteX127" fmla="*/ 732084 w 1034979"/>
                  <a:gd name="connsiteY127" fmla="*/ 878388 h 1516602"/>
                  <a:gd name="connsiteX128" fmla="*/ 699699 w 1034979"/>
                  <a:gd name="connsiteY128" fmla="*/ 899343 h 1516602"/>
                  <a:gd name="connsiteX129" fmla="*/ 595181 w 1034979"/>
                  <a:gd name="connsiteY129" fmla="*/ 957831 h 1516602"/>
                  <a:gd name="connsiteX130" fmla="*/ 507294 w 1034979"/>
                  <a:gd name="connsiteY130" fmla="*/ 847908 h 1516602"/>
                  <a:gd name="connsiteX131" fmla="*/ 503484 w 1034979"/>
                  <a:gd name="connsiteY131" fmla="*/ 358323 h 1516602"/>
                  <a:gd name="connsiteX132" fmla="*/ 499674 w 1034979"/>
                  <a:gd name="connsiteY132" fmla="*/ 66858 h 1516602"/>
                  <a:gd name="connsiteX133" fmla="*/ 490149 w 1034979"/>
                  <a:gd name="connsiteY133" fmla="*/ 40188 h 1516602"/>
                  <a:gd name="connsiteX134" fmla="*/ 488244 w 1034979"/>
                  <a:gd name="connsiteY134" fmla="*/ 34473 h 1516602"/>
                  <a:gd name="connsiteX135" fmla="*/ 484434 w 1034979"/>
                  <a:gd name="connsiteY135" fmla="*/ 28758 h 1516602"/>
                  <a:gd name="connsiteX136" fmla="*/ 478719 w 1034979"/>
                  <a:gd name="connsiteY136" fmla="*/ 17328 h 1516602"/>
                  <a:gd name="connsiteX137" fmla="*/ 473004 w 1034979"/>
                  <a:gd name="connsiteY137" fmla="*/ 13518 h 1516602"/>
                  <a:gd name="connsiteX138" fmla="*/ 469194 w 1034979"/>
                  <a:gd name="connsiteY138" fmla="*/ 7803 h 1516602"/>
                  <a:gd name="connsiteX139" fmla="*/ 429189 w 1034979"/>
                  <a:gd name="connsiteY139" fmla="*/ 11613 h 1516602"/>
                  <a:gd name="connsiteX140" fmla="*/ 425379 w 1034979"/>
                  <a:gd name="connsiteY140" fmla="*/ 78288 h 1516602"/>
                  <a:gd name="connsiteX141" fmla="*/ 425379 w 1034979"/>
                  <a:gd name="connsiteY141" fmla="*/ 84003 h 1516602"/>
                  <a:gd name="connsiteX142" fmla="*/ 429189 w 1034979"/>
                  <a:gd name="connsiteY142" fmla="*/ 238308 h 1516602"/>
                  <a:gd name="connsiteX143" fmla="*/ 440619 w 1034979"/>
                  <a:gd name="connsiteY143" fmla="*/ 421188 h 1516602"/>
                  <a:gd name="connsiteX144" fmla="*/ 435265 w 1034979"/>
                  <a:gd name="connsiteY144" fmla="*/ 718368 h 1516602"/>
                  <a:gd name="connsiteX145" fmla="*/ 435059 w 1034979"/>
                  <a:gd name="connsiteY145" fmla="*/ 799046 h 1516602"/>
                  <a:gd name="connsiteX146" fmla="*/ 430322 w 1034979"/>
                  <a:gd name="connsiteY146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64381 w 1034979"/>
                  <a:gd name="connsiteY16" fmla="*/ 1119397 h 1516602"/>
                  <a:gd name="connsiteX17" fmla="*/ 186224 w 1034979"/>
                  <a:gd name="connsiteY17" fmla="*/ 1150391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1033074 w 1034979"/>
                  <a:gd name="connsiteY96" fmla="*/ 1066983 h 1516602"/>
                  <a:gd name="connsiteX97" fmla="*/ 1027359 w 1034979"/>
                  <a:gd name="connsiteY97" fmla="*/ 1063173 h 1516602"/>
                  <a:gd name="connsiteX98" fmla="*/ 970209 w 1034979"/>
                  <a:gd name="connsiteY98" fmla="*/ 1044123 h 1516602"/>
                  <a:gd name="connsiteX99" fmla="*/ 962589 w 1034979"/>
                  <a:gd name="connsiteY99" fmla="*/ 1042218 h 1516602"/>
                  <a:gd name="connsiteX100" fmla="*/ 935919 w 1034979"/>
                  <a:gd name="connsiteY100" fmla="*/ 1034598 h 1516602"/>
                  <a:gd name="connsiteX101" fmla="*/ 825429 w 1034979"/>
                  <a:gd name="connsiteY101" fmla="*/ 1034598 h 1516602"/>
                  <a:gd name="connsiteX102" fmla="*/ 730179 w 1034979"/>
                  <a:gd name="connsiteY102" fmla="*/ 1038408 h 1516602"/>
                  <a:gd name="connsiteX103" fmla="*/ 669219 w 1034979"/>
                  <a:gd name="connsiteY103" fmla="*/ 1046028 h 1516602"/>
                  <a:gd name="connsiteX104" fmla="*/ 646359 w 1034979"/>
                  <a:gd name="connsiteY104" fmla="*/ 1049838 h 1516602"/>
                  <a:gd name="connsiteX105" fmla="*/ 642549 w 1034979"/>
                  <a:gd name="connsiteY105" fmla="*/ 1038408 h 1516602"/>
                  <a:gd name="connsiteX106" fmla="*/ 640644 w 1034979"/>
                  <a:gd name="connsiteY106" fmla="*/ 1032693 h 1516602"/>
                  <a:gd name="connsiteX107" fmla="*/ 642549 w 1034979"/>
                  <a:gd name="connsiteY107" fmla="*/ 1015548 h 1516602"/>
                  <a:gd name="connsiteX108" fmla="*/ 644454 w 1034979"/>
                  <a:gd name="connsiteY108" fmla="*/ 1009833 h 1516602"/>
                  <a:gd name="connsiteX109" fmla="*/ 661599 w 1034979"/>
                  <a:gd name="connsiteY109" fmla="*/ 1000308 h 1516602"/>
                  <a:gd name="connsiteX110" fmla="*/ 673029 w 1034979"/>
                  <a:gd name="connsiteY110" fmla="*/ 992688 h 1516602"/>
                  <a:gd name="connsiteX111" fmla="*/ 674934 w 1034979"/>
                  <a:gd name="connsiteY111" fmla="*/ 986973 h 1516602"/>
                  <a:gd name="connsiteX112" fmla="*/ 680649 w 1034979"/>
                  <a:gd name="connsiteY112" fmla="*/ 985068 h 1516602"/>
                  <a:gd name="connsiteX113" fmla="*/ 686364 w 1034979"/>
                  <a:gd name="connsiteY113" fmla="*/ 981258 h 1516602"/>
                  <a:gd name="connsiteX114" fmla="*/ 695889 w 1034979"/>
                  <a:gd name="connsiteY114" fmla="*/ 971733 h 1516602"/>
                  <a:gd name="connsiteX115" fmla="*/ 705414 w 1034979"/>
                  <a:gd name="connsiteY115" fmla="*/ 960303 h 1516602"/>
                  <a:gd name="connsiteX116" fmla="*/ 716844 w 1034979"/>
                  <a:gd name="connsiteY116" fmla="*/ 952683 h 1516602"/>
                  <a:gd name="connsiteX117" fmla="*/ 732084 w 1034979"/>
                  <a:gd name="connsiteY117" fmla="*/ 939348 h 1516602"/>
                  <a:gd name="connsiteX118" fmla="*/ 741609 w 1034979"/>
                  <a:gd name="connsiteY118" fmla="*/ 927918 h 1516602"/>
                  <a:gd name="connsiteX119" fmla="*/ 753039 w 1034979"/>
                  <a:gd name="connsiteY119" fmla="*/ 918393 h 1516602"/>
                  <a:gd name="connsiteX120" fmla="*/ 758754 w 1034979"/>
                  <a:gd name="connsiteY120" fmla="*/ 906963 h 1516602"/>
                  <a:gd name="connsiteX121" fmla="*/ 760659 w 1034979"/>
                  <a:gd name="connsiteY121" fmla="*/ 901248 h 1516602"/>
                  <a:gd name="connsiteX122" fmla="*/ 766374 w 1034979"/>
                  <a:gd name="connsiteY122" fmla="*/ 889818 h 1516602"/>
                  <a:gd name="connsiteX123" fmla="*/ 764469 w 1034979"/>
                  <a:gd name="connsiteY123" fmla="*/ 874578 h 1516602"/>
                  <a:gd name="connsiteX124" fmla="*/ 758754 w 1034979"/>
                  <a:gd name="connsiteY124" fmla="*/ 872673 h 1516602"/>
                  <a:gd name="connsiteX125" fmla="*/ 737799 w 1034979"/>
                  <a:gd name="connsiteY125" fmla="*/ 874578 h 1516602"/>
                  <a:gd name="connsiteX126" fmla="*/ 732084 w 1034979"/>
                  <a:gd name="connsiteY126" fmla="*/ 878388 h 1516602"/>
                  <a:gd name="connsiteX127" fmla="*/ 699699 w 1034979"/>
                  <a:gd name="connsiteY127" fmla="*/ 899343 h 1516602"/>
                  <a:gd name="connsiteX128" fmla="*/ 595181 w 1034979"/>
                  <a:gd name="connsiteY128" fmla="*/ 957831 h 1516602"/>
                  <a:gd name="connsiteX129" fmla="*/ 507294 w 1034979"/>
                  <a:gd name="connsiteY129" fmla="*/ 847908 h 1516602"/>
                  <a:gd name="connsiteX130" fmla="*/ 503484 w 1034979"/>
                  <a:gd name="connsiteY130" fmla="*/ 358323 h 1516602"/>
                  <a:gd name="connsiteX131" fmla="*/ 499674 w 1034979"/>
                  <a:gd name="connsiteY131" fmla="*/ 66858 h 1516602"/>
                  <a:gd name="connsiteX132" fmla="*/ 490149 w 1034979"/>
                  <a:gd name="connsiteY132" fmla="*/ 40188 h 1516602"/>
                  <a:gd name="connsiteX133" fmla="*/ 488244 w 1034979"/>
                  <a:gd name="connsiteY133" fmla="*/ 34473 h 1516602"/>
                  <a:gd name="connsiteX134" fmla="*/ 484434 w 1034979"/>
                  <a:gd name="connsiteY134" fmla="*/ 28758 h 1516602"/>
                  <a:gd name="connsiteX135" fmla="*/ 478719 w 1034979"/>
                  <a:gd name="connsiteY135" fmla="*/ 17328 h 1516602"/>
                  <a:gd name="connsiteX136" fmla="*/ 473004 w 1034979"/>
                  <a:gd name="connsiteY136" fmla="*/ 13518 h 1516602"/>
                  <a:gd name="connsiteX137" fmla="*/ 469194 w 1034979"/>
                  <a:gd name="connsiteY137" fmla="*/ 7803 h 1516602"/>
                  <a:gd name="connsiteX138" fmla="*/ 429189 w 1034979"/>
                  <a:gd name="connsiteY138" fmla="*/ 11613 h 1516602"/>
                  <a:gd name="connsiteX139" fmla="*/ 425379 w 1034979"/>
                  <a:gd name="connsiteY139" fmla="*/ 78288 h 1516602"/>
                  <a:gd name="connsiteX140" fmla="*/ 425379 w 1034979"/>
                  <a:gd name="connsiteY140" fmla="*/ 84003 h 1516602"/>
                  <a:gd name="connsiteX141" fmla="*/ 429189 w 1034979"/>
                  <a:gd name="connsiteY141" fmla="*/ 238308 h 1516602"/>
                  <a:gd name="connsiteX142" fmla="*/ 440619 w 1034979"/>
                  <a:gd name="connsiteY142" fmla="*/ 421188 h 1516602"/>
                  <a:gd name="connsiteX143" fmla="*/ 435265 w 1034979"/>
                  <a:gd name="connsiteY143" fmla="*/ 718368 h 1516602"/>
                  <a:gd name="connsiteX144" fmla="*/ 435059 w 1034979"/>
                  <a:gd name="connsiteY144" fmla="*/ 799046 h 1516602"/>
                  <a:gd name="connsiteX145" fmla="*/ 430322 w 1034979"/>
                  <a:gd name="connsiteY145" fmla="*/ 879006 h 1516602"/>
                  <a:gd name="connsiteX0" fmla="*/ 430322 w 1038255"/>
                  <a:gd name="connsiteY0" fmla="*/ 879006 h 1516602"/>
                  <a:gd name="connsiteX1" fmla="*/ 392427 w 1038255"/>
                  <a:gd name="connsiteY1" fmla="*/ 931934 h 1516602"/>
                  <a:gd name="connsiteX2" fmla="*/ 312984 w 1038255"/>
                  <a:gd name="connsiteY2" fmla="*/ 966018 h 1516602"/>
                  <a:gd name="connsiteX3" fmla="*/ 240645 w 1038255"/>
                  <a:gd name="connsiteY3" fmla="*/ 957266 h 1516602"/>
                  <a:gd name="connsiteX4" fmla="*/ 181539 w 1038255"/>
                  <a:gd name="connsiteY4" fmla="*/ 937443 h 1516602"/>
                  <a:gd name="connsiteX5" fmla="*/ 116769 w 1038255"/>
                  <a:gd name="connsiteY5" fmla="*/ 903153 h 1516602"/>
                  <a:gd name="connsiteX6" fmla="*/ 59619 w 1038255"/>
                  <a:gd name="connsiteY6" fmla="*/ 874578 h 1516602"/>
                  <a:gd name="connsiteX7" fmla="*/ 46284 w 1038255"/>
                  <a:gd name="connsiteY7" fmla="*/ 895533 h 1516602"/>
                  <a:gd name="connsiteX8" fmla="*/ 50094 w 1038255"/>
                  <a:gd name="connsiteY8" fmla="*/ 933633 h 1516602"/>
                  <a:gd name="connsiteX9" fmla="*/ 53904 w 1038255"/>
                  <a:gd name="connsiteY9" fmla="*/ 939348 h 1516602"/>
                  <a:gd name="connsiteX10" fmla="*/ 59619 w 1038255"/>
                  <a:gd name="connsiteY10" fmla="*/ 943158 h 1516602"/>
                  <a:gd name="connsiteX11" fmla="*/ 63429 w 1038255"/>
                  <a:gd name="connsiteY11" fmla="*/ 948873 h 1516602"/>
                  <a:gd name="connsiteX12" fmla="*/ 80574 w 1038255"/>
                  <a:gd name="connsiteY12" fmla="*/ 958398 h 1516602"/>
                  <a:gd name="connsiteX13" fmla="*/ 166299 w 1038255"/>
                  <a:gd name="connsiteY13" fmla="*/ 979353 h 1516602"/>
                  <a:gd name="connsiteX14" fmla="*/ 267264 w 1038255"/>
                  <a:gd name="connsiteY14" fmla="*/ 1021263 h 1516602"/>
                  <a:gd name="connsiteX15" fmla="*/ 278694 w 1038255"/>
                  <a:gd name="connsiteY15" fmla="*/ 1076508 h 1516602"/>
                  <a:gd name="connsiteX16" fmla="*/ 264381 w 1038255"/>
                  <a:gd name="connsiteY16" fmla="*/ 1119397 h 1516602"/>
                  <a:gd name="connsiteX17" fmla="*/ 186224 w 1038255"/>
                  <a:gd name="connsiteY17" fmla="*/ 1150391 h 1516602"/>
                  <a:gd name="connsiteX18" fmla="*/ 27234 w 1038255"/>
                  <a:gd name="connsiteY18" fmla="*/ 1154613 h 1516602"/>
                  <a:gd name="connsiteX19" fmla="*/ 15804 w 1038255"/>
                  <a:gd name="connsiteY19" fmla="*/ 1160328 h 1516602"/>
                  <a:gd name="connsiteX20" fmla="*/ 6279 w 1038255"/>
                  <a:gd name="connsiteY20" fmla="*/ 1169853 h 1516602"/>
                  <a:gd name="connsiteX21" fmla="*/ 4374 w 1038255"/>
                  <a:gd name="connsiteY21" fmla="*/ 1175568 h 1516602"/>
                  <a:gd name="connsiteX22" fmla="*/ 564 w 1038255"/>
                  <a:gd name="connsiteY22" fmla="*/ 1181283 h 1516602"/>
                  <a:gd name="connsiteX23" fmla="*/ 6279 w 1038255"/>
                  <a:gd name="connsiteY23" fmla="*/ 1213668 h 1516602"/>
                  <a:gd name="connsiteX24" fmla="*/ 11994 w 1038255"/>
                  <a:gd name="connsiteY24" fmla="*/ 1217478 h 1516602"/>
                  <a:gd name="connsiteX25" fmla="*/ 17709 w 1038255"/>
                  <a:gd name="connsiteY25" fmla="*/ 1219383 h 1516602"/>
                  <a:gd name="connsiteX26" fmla="*/ 145344 w 1038255"/>
                  <a:gd name="connsiteY26" fmla="*/ 1217478 h 1516602"/>
                  <a:gd name="connsiteX27" fmla="*/ 239202 w 1038255"/>
                  <a:gd name="connsiteY27" fmla="*/ 1214801 h 1516602"/>
                  <a:gd name="connsiteX28" fmla="*/ 318699 w 1038255"/>
                  <a:gd name="connsiteY28" fmla="*/ 1217478 h 1516602"/>
                  <a:gd name="connsiteX29" fmla="*/ 330129 w 1038255"/>
                  <a:gd name="connsiteY29" fmla="*/ 1223193 h 1516602"/>
                  <a:gd name="connsiteX30" fmla="*/ 333939 w 1038255"/>
                  <a:gd name="connsiteY30" fmla="*/ 1228908 h 1516602"/>
                  <a:gd name="connsiteX31" fmla="*/ 339654 w 1038255"/>
                  <a:gd name="connsiteY31" fmla="*/ 1230813 h 1516602"/>
                  <a:gd name="connsiteX32" fmla="*/ 351084 w 1038255"/>
                  <a:gd name="connsiteY32" fmla="*/ 1238433 h 1516602"/>
                  <a:gd name="connsiteX33" fmla="*/ 356799 w 1038255"/>
                  <a:gd name="connsiteY33" fmla="*/ 1242243 h 1516602"/>
                  <a:gd name="connsiteX34" fmla="*/ 360609 w 1038255"/>
                  <a:gd name="connsiteY34" fmla="*/ 1247958 h 1516602"/>
                  <a:gd name="connsiteX35" fmla="*/ 366324 w 1038255"/>
                  <a:gd name="connsiteY35" fmla="*/ 1259388 h 1516602"/>
                  <a:gd name="connsiteX36" fmla="*/ 362514 w 1038255"/>
                  <a:gd name="connsiteY36" fmla="*/ 1286058 h 1516602"/>
                  <a:gd name="connsiteX37" fmla="*/ 358704 w 1038255"/>
                  <a:gd name="connsiteY37" fmla="*/ 1291773 h 1516602"/>
                  <a:gd name="connsiteX38" fmla="*/ 356799 w 1038255"/>
                  <a:gd name="connsiteY38" fmla="*/ 1297488 h 1516602"/>
                  <a:gd name="connsiteX39" fmla="*/ 352989 w 1038255"/>
                  <a:gd name="connsiteY39" fmla="*/ 1303203 h 1516602"/>
                  <a:gd name="connsiteX40" fmla="*/ 351084 w 1038255"/>
                  <a:gd name="connsiteY40" fmla="*/ 1308918 h 1516602"/>
                  <a:gd name="connsiteX41" fmla="*/ 347274 w 1038255"/>
                  <a:gd name="connsiteY41" fmla="*/ 1314633 h 1516602"/>
                  <a:gd name="connsiteX42" fmla="*/ 330129 w 1038255"/>
                  <a:gd name="connsiteY42" fmla="*/ 1381308 h 1516602"/>
                  <a:gd name="connsiteX43" fmla="*/ 328224 w 1038255"/>
                  <a:gd name="connsiteY43" fmla="*/ 1432743 h 1516602"/>
                  <a:gd name="connsiteX44" fmla="*/ 330129 w 1038255"/>
                  <a:gd name="connsiteY44" fmla="*/ 1457508 h 1516602"/>
                  <a:gd name="connsiteX45" fmla="*/ 332034 w 1038255"/>
                  <a:gd name="connsiteY45" fmla="*/ 1463223 h 1516602"/>
                  <a:gd name="connsiteX46" fmla="*/ 335844 w 1038255"/>
                  <a:gd name="connsiteY46" fmla="*/ 1467033 h 1516602"/>
                  <a:gd name="connsiteX47" fmla="*/ 364419 w 1038255"/>
                  <a:gd name="connsiteY47" fmla="*/ 1512753 h 1516602"/>
                  <a:gd name="connsiteX48" fmla="*/ 387279 w 1038255"/>
                  <a:gd name="connsiteY48" fmla="*/ 1514658 h 1516602"/>
                  <a:gd name="connsiteX49" fmla="*/ 392994 w 1038255"/>
                  <a:gd name="connsiteY49" fmla="*/ 1508943 h 1516602"/>
                  <a:gd name="connsiteX50" fmla="*/ 394899 w 1038255"/>
                  <a:gd name="connsiteY50" fmla="*/ 1497513 h 1516602"/>
                  <a:gd name="connsiteX51" fmla="*/ 396804 w 1038255"/>
                  <a:gd name="connsiteY51" fmla="*/ 1491798 h 1516602"/>
                  <a:gd name="connsiteX52" fmla="*/ 398709 w 1038255"/>
                  <a:gd name="connsiteY52" fmla="*/ 1474653 h 1516602"/>
                  <a:gd name="connsiteX53" fmla="*/ 400614 w 1038255"/>
                  <a:gd name="connsiteY53" fmla="*/ 1461318 h 1516602"/>
                  <a:gd name="connsiteX54" fmla="*/ 404424 w 1038255"/>
                  <a:gd name="connsiteY54" fmla="*/ 1404168 h 1516602"/>
                  <a:gd name="connsiteX55" fmla="*/ 410139 w 1038255"/>
                  <a:gd name="connsiteY55" fmla="*/ 1392738 h 1516602"/>
                  <a:gd name="connsiteX56" fmla="*/ 413949 w 1038255"/>
                  <a:gd name="connsiteY56" fmla="*/ 1379403 h 1516602"/>
                  <a:gd name="connsiteX57" fmla="*/ 415854 w 1038255"/>
                  <a:gd name="connsiteY57" fmla="*/ 1373688 h 1516602"/>
                  <a:gd name="connsiteX58" fmla="*/ 417759 w 1038255"/>
                  <a:gd name="connsiteY58" fmla="*/ 1360353 h 1516602"/>
                  <a:gd name="connsiteX59" fmla="*/ 421569 w 1038255"/>
                  <a:gd name="connsiteY59" fmla="*/ 1348923 h 1516602"/>
                  <a:gd name="connsiteX60" fmla="*/ 427284 w 1038255"/>
                  <a:gd name="connsiteY60" fmla="*/ 1335588 h 1516602"/>
                  <a:gd name="connsiteX61" fmla="*/ 467289 w 1038255"/>
                  <a:gd name="connsiteY61" fmla="*/ 1265103 h 1516602"/>
                  <a:gd name="connsiteX62" fmla="*/ 528455 w 1038255"/>
                  <a:gd name="connsiteY62" fmla="*/ 1230091 h 1516602"/>
                  <a:gd name="connsiteX63" fmla="*/ 601154 w 1038255"/>
                  <a:gd name="connsiteY63" fmla="*/ 1221700 h 1516602"/>
                  <a:gd name="connsiteX64" fmla="*/ 720654 w 1038255"/>
                  <a:gd name="connsiteY64" fmla="*/ 1316538 h 1516602"/>
                  <a:gd name="connsiteX65" fmla="*/ 733989 w 1038255"/>
                  <a:gd name="connsiteY65" fmla="*/ 1326063 h 1516602"/>
                  <a:gd name="connsiteX66" fmla="*/ 743514 w 1038255"/>
                  <a:gd name="connsiteY66" fmla="*/ 1327968 h 1516602"/>
                  <a:gd name="connsiteX67" fmla="*/ 749229 w 1038255"/>
                  <a:gd name="connsiteY67" fmla="*/ 1329873 h 1516602"/>
                  <a:gd name="connsiteX68" fmla="*/ 762564 w 1038255"/>
                  <a:gd name="connsiteY68" fmla="*/ 1335588 h 1516602"/>
                  <a:gd name="connsiteX69" fmla="*/ 777804 w 1038255"/>
                  <a:gd name="connsiteY69" fmla="*/ 1333683 h 1516602"/>
                  <a:gd name="connsiteX70" fmla="*/ 789234 w 1038255"/>
                  <a:gd name="connsiteY70" fmla="*/ 1327968 h 1516602"/>
                  <a:gd name="connsiteX71" fmla="*/ 794949 w 1038255"/>
                  <a:gd name="connsiteY71" fmla="*/ 1326063 h 1516602"/>
                  <a:gd name="connsiteX72" fmla="*/ 802569 w 1038255"/>
                  <a:gd name="connsiteY72" fmla="*/ 1308918 h 1516602"/>
                  <a:gd name="connsiteX73" fmla="*/ 800664 w 1038255"/>
                  <a:gd name="connsiteY73" fmla="*/ 1284153 h 1516602"/>
                  <a:gd name="connsiteX74" fmla="*/ 798759 w 1038255"/>
                  <a:gd name="connsiteY74" fmla="*/ 1278438 h 1516602"/>
                  <a:gd name="connsiteX75" fmla="*/ 796854 w 1038255"/>
                  <a:gd name="connsiteY75" fmla="*/ 1270818 h 1516602"/>
                  <a:gd name="connsiteX76" fmla="*/ 783519 w 1038255"/>
                  <a:gd name="connsiteY76" fmla="*/ 1253673 h 1516602"/>
                  <a:gd name="connsiteX77" fmla="*/ 773994 w 1038255"/>
                  <a:gd name="connsiteY77" fmla="*/ 1247958 h 1516602"/>
                  <a:gd name="connsiteX78" fmla="*/ 648264 w 1038255"/>
                  <a:gd name="connsiteY78" fmla="*/ 1156518 h 1516602"/>
                  <a:gd name="connsiteX79" fmla="*/ 644454 w 1038255"/>
                  <a:gd name="connsiteY79" fmla="*/ 1139373 h 1516602"/>
                  <a:gd name="connsiteX80" fmla="*/ 646359 w 1038255"/>
                  <a:gd name="connsiteY80" fmla="*/ 1131753 h 1516602"/>
                  <a:gd name="connsiteX81" fmla="*/ 650169 w 1038255"/>
                  <a:gd name="connsiteY81" fmla="*/ 1114608 h 1516602"/>
                  <a:gd name="connsiteX82" fmla="*/ 653979 w 1038255"/>
                  <a:gd name="connsiteY82" fmla="*/ 1108893 h 1516602"/>
                  <a:gd name="connsiteX83" fmla="*/ 655884 w 1038255"/>
                  <a:gd name="connsiteY83" fmla="*/ 1103178 h 1516602"/>
                  <a:gd name="connsiteX84" fmla="*/ 661599 w 1038255"/>
                  <a:gd name="connsiteY84" fmla="*/ 1101273 h 1516602"/>
                  <a:gd name="connsiteX85" fmla="*/ 671124 w 1038255"/>
                  <a:gd name="connsiteY85" fmla="*/ 1089843 h 1516602"/>
                  <a:gd name="connsiteX86" fmla="*/ 724464 w 1038255"/>
                  <a:gd name="connsiteY86" fmla="*/ 1082223 h 1516602"/>
                  <a:gd name="connsiteX87" fmla="*/ 842574 w 1038255"/>
                  <a:gd name="connsiteY87" fmla="*/ 1084128 h 1516602"/>
                  <a:gd name="connsiteX88" fmla="*/ 871149 w 1038255"/>
                  <a:gd name="connsiteY88" fmla="*/ 1086033 h 1516602"/>
                  <a:gd name="connsiteX89" fmla="*/ 899724 w 1038255"/>
                  <a:gd name="connsiteY89" fmla="*/ 1091748 h 1516602"/>
                  <a:gd name="connsiteX90" fmla="*/ 922584 w 1038255"/>
                  <a:gd name="connsiteY90" fmla="*/ 1095558 h 1516602"/>
                  <a:gd name="connsiteX91" fmla="*/ 951159 w 1038255"/>
                  <a:gd name="connsiteY91" fmla="*/ 1101273 h 1516602"/>
                  <a:gd name="connsiteX92" fmla="*/ 956874 w 1038255"/>
                  <a:gd name="connsiteY92" fmla="*/ 1101273 h 1516602"/>
                  <a:gd name="connsiteX93" fmla="*/ 1002594 w 1038255"/>
                  <a:gd name="connsiteY93" fmla="*/ 1099368 h 1516602"/>
                  <a:gd name="connsiteX94" fmla="*/ 1031169 w 1038255"/>
                  <a:gd name="connsiteY94" fmla="*/ 1091748 h 1516602"/>
                  <a:gd name="connsiteX95" fmla="*/ 1034979 w 1038255"/>
                  <a:gd name="connsiteY95" fmla="*/ 1086033 h 1516602"/>
                  <a:gd name="connsiteX96" fmla="*/ 1033074 w 1038255"/>
                  <a:gd name="connsiteY96" fmla="*/ 1066983 h 1516602"/>
                  <a:gd name="connsiteX97" fmla="*/ 970209 w 1038255"/>
                  <a:gd name="connsiteY97" fmla="*/ 1044123 h 1516602"/>
                  <a:gd name="connsiteX98" fmla="*/ 962589 w 1038255"/>
                  <a:gd name="connsiteY98" fmla="*/ 1042218 h 1516602"/>
                  <a:gd name="connsiteX99" fmla="*/ 935919 w 1038255"/>
                  <a:gd name="connsiteY99" fmla="*/ 1034598 h 1516602"/>
                  <a:gd name="connsiteX100" fmla="*/ 825429 w 1038255"/>
                  <a:gd name="connsiteY100" fmla="*/ 1034598 h 1516602"/>
                  <a:gd name="connsiteX101" fmla="*/ 730179 w 1038255"/>
                  <a:gd name="connsiteY101" fmla="*/ 1038408 h 1516602"/>
                  <a:gd name="connsiteX102" fmla="*/ 669219 w 1038255"/>
                  <a:gd name="connsiteY102" fmla="*/ 1046028 h 1516602"/>
                  <a:gd name="connsiteX103" fmla="*/ 646359 w 1038255"/>
                  <a:gd name="connsiteY103" fmla="*/ 1049838 h 1516602"/>
                  <a:gd name="connsiteX104" fmla="*/ 642549 w 1038255"/>
                  <a:gd name="connsiteY104" fmla="*/ 1038408 h 1516602"/>
                  <a:gd name="connsiteX105" fmla="*/ 640644 w 1038255"/>
                  <a:gd name="connsiteY105" fmla="*/ 1032693 h 1516602"/>
                  <a:gd name="connsiteX106" fmla="*/ 642549 w 1038255"/>
                  <a:gd name="connsiteY106" fmla="*/ 1015548 h 1516602"/>
                  <a:gd name="connsiteX107" fmla="*/ 644454 w 1038255"/>
                  <a:gd name="connsiteY107" fmla="*/ 1009833 h 1516602"/>
                  <a:gd name="connsiteX108" fmla="*/ 661599 w 1038255"/>
                  <a:gd name="connsiteY108" fmla="*/ 1000308 h 1516602"/>
                  <a:gd name="connsiteX109" fmla="*/ 673029 w 1038255"/>
                  <a:gd name="connsiteY109" fmla="*/ 992688 h 1516602"/>
                  <a:gd name="connsiteX110" fmla="*/ 674934 w 1038255"/>
                  <a:gd name="connsiteY110" fmla="*/ 986973 h 1516602"/>
                  <a:gd name="connsiteX111" fmla="*/ 680649 w 1038255"/>
                  <a:gd name="connsiteY111" fmla="*/ 985068 h 1516602"/>
                  <a:gd name="connsiteX112" fmla="*/ 686364 w 1038255"/>
                  <a:gd name="connsiteY112" fmla="*/ 981258 h 1516602"/>
                  <a:gd name="connsiteX113" fmla="*/ 695889 w 1038255"/>
                  <a:gd name="connsiteY113" fmla="*/ 971733 h 1516602"/>
                  <a:gd name="connsiteX114" fmla="*/ 705414 w 1038255"/>
                  <a:gd name="connsiteY114" fmla="*/ 960303 h 1516602"/>
                  <a:gd name="connsiteX115" fmla="*/ 716844 w 1038255"/>
                  <a:gd name="connsiteY115" fmla="*/ 952683 h 1516602"/>
                  <a:gd name="connsiteX116" fmla="*/ 732084 w 1038255"/>
                  <a:gd name="connsiteY116" fmla="*/ 939348 h 1516602"/>
                  <a:gd name="connsiteX117" fmla="*/ 741609 w 1038255"/>
                  <a:gd name="connsiteY117" fmla="*/ 927918 h 1516602"/>
                  <a:gd name="connsiteX118" fmla="*/ 753039 w 1038255"/>
                  <a:gd name="connsiteY118" fmla="*/ 918393 h 1516602"/>
                  <a:gd name="connsiteX119" fmla="*/ 758754 w 1038255"/>
                  <a:gd name="connsiteY119" fmla="*/ 906963 h 1516602"/>
                  <a:gd name="connsiteX120" fmla="*/ 760659 w 1038255"/>
                  <a:gd name="connsiteY120" fmla="*/ 901248 h 1516602"/>
                  <a:gd name="connsiteX121" fmla="*/ 766374 w 1038255"/>
                  <a:gd name="connsiteY121" fmla="*/ 889818 h 1516602"/>
                  <a:gd name="connsiteX122" fmla="*/ 764469 w 1038255"/>
                  <a:gd name="connsiteY122" fmla="*/ 874578 h 1516602"/>
                  <a:gd name="connsiteX123" fmla="*/ 758754 w 1038255"/>
                  <a:gd name="connsiteY123" fmla="*/ 872673 h 1516602"/>
                  <a:gd name="connsiteX124" fmla="*/ 737799 w 1038255"/>
                  <a:gd name="connsiteY124" fmla="*/ 874578 h 1516602"/>
                  <a:gd name="connsiteX125" fmla="*/ 732084 w 1038255"/>
                  <a:gd name="connsiteY125" fmla="*/ 878388 h 1516602"/>
                  <a:gd name="connsiteX126" fmla="*/ 699699 w 1038255"/>
                  <a:gd name="connsiteY126" fmla="*/ 899343 h 1516602"/>
                  <a:gd name="connsiteX127" fmla="*/ 595181 w 1038255"/>
                  <a:gd name="connsiteY127" fmla="*/ 957831 h 1516602"/>
                  <a:gd name="connsiteX128" fmla="*/ 507294 w 1038255"/>
                  <a:gd name="connsiteY128" fmla="*/ 847908 h 1516602"/>
                  <a:gd name="connsiteX129" fmla="*/ 503484 w 1038255"/>
                  <a:gd name="connsiteY129" fmla="*/ 358323 h 1516602"/>
                  <a:gd name="connsiteX130" fmla="*/ 499674 w 1038255"/>
                  <a:gd name="connsiteY130" fmla="*/ 66858 h 1516602"/>
                  <a:gd name="connsiteX131" fmla="*/ 490149 w 1038255"/>
                  <a:gd name="connsiteY131" fmla="*/ 40188 h 1516602"/>
                  <a:gd name="connsiteX132" fmla="*/ 488244 w 1038255"/>
                  <a:gd name="connsiteY132" fmla="*/ 34473 h 1516602"/>
                  <a:gd name="connsiteX133" fmla="*/ 484434 w 1038255"/>
                  <a:gd name="connsiteY133" fmla="*/ 28758 h 1516602"/>
                  <a:gd name="connsiteX134" fmla="*/ 478719 w 1038255"/>
                  <a:gd name="connsiteY134" fmla="*/ 17328 h 1516602"/>
                  <a:gd name="connsiteX135" fmla="*/ 473004 w 1038255"/>
                  <a:gd name="connsiteY135" fmla="*/ 13518 h 1516602"/>
                  <a:gd name="connsiteX136" fmla="*/ 469194 w 1038255"/>
                  <a:gd name="connsiteY136" fmla="*/ 7803 h 1516602"/>
                  <a:gd name="connsiteX137" fmla="*/ 429189 w 1038255"/>
                  <a:gd name="connsiteY137" fmla="*/ 11613 h 1516602"/>
                  <a:gd name="connsiteX138" fmla="*/ 425379 w 1038255"/>
                  <a:gd name="connsiteY138" fmla="*/ 78288 h 1516602"/>
                  <a:gd name="connsiteX139" fmla="*/ 425379 w 1038255"/>
                  <a:gd name="connsiteY139" fmla="*/ 84003 h 1516602"/>
                  <a:gd name="connsiteX140" fmla="*/ 429189 w 1038255"/>
                  <a:gd name="connsiteY140" fmla="*/ 238308 h 1516602"/>
                  <a:gd name="connsiteX141" fmla="*/ 440619 w 1038255"/>
                  <a:gd name="connsiteY141" fmla="*/ 421188 h 1516602"/>
                  <a:gd name="connsiteX142" fmla="*/ 435265 w 1038255"/>
                  <a:gd name="connsiteY142" fmla="*/ 718368 h 1516602"/>
                  <a:gd name="connsiteX143" fmla="*/ 435059 w 1038255"/>
                  <a:gd name="connsiteY143" fmla="*/ 799046 h 1516602"/>
                  <a:gd name="connsiteX144" fmla="*/ 430322 w 1038255"/>
                  <a:gd name="connsiteY144" fmla="*/ 879006 h 1516602"/>
                  <a:gd name="connsiteX0" fmla="*/ 430322 w 1034979"/>
                  <a:gd name="connsiteY0" fmla="*/ 879006 h 1516602"/>
                  <a:gd name="connsiteX1" fmla="*/ 392427 w 1034979"/>
                  <a:gd name="connsiteY1" fmla="*/ 931934 h 1516602"/>
                  <a:gd name="connsiteX2" fmla="*/ 312984 w 1034979"/>
                  <a:gd name="connsiteY2" fmla="*/ 966018 h 1516602"/>
                  <a:gd name="connsiteX3" fmla="*/ 240645 w 1034979"/>
                  <a:gd name="connsiteY3" fmla="*/ 957266 h 1516602"/>
                  <a:gd name="connsiteX4" fmla="*/ 181539 w 1034979"/>
                  <a:gd name="connsiteY4" fmla="*/ 937443 h 1516602"/>
                  <a:gd name="connsiteX5" fmla="*/ 116769 w 1034979"/>
                  <a:gd name="connsiteY5" fmla="*/ 903153 h 1516602"/>
                  <a:gd name="connsiteX6" fmla="*/ 59619 w 1034979"/>
                  <a:gd name="connsiteY6" fmla="*/ 874578 h 1516602"/>
                  <a:gd name="connsiteX7" fmla="*/ 46284 w 1034979"/>
                  <a:gd name="connsiteY7" fmla="*/ 895533 h 1516602"/>
                  <a:gd name="connsiteX8" fmla="*/ 50094 w 1034979"/>
                  <a:gd name="connsiteY8" fmla="*/ 933633 h 1516602"/>
                  <a:gd name="connsiteX9" fmla="*/ 53904 w 1034979"/>
                  <a:gd name="connsiteY9" fmla="*/ 939348 h 1516602"/>
                  <a:gd name="connsiteX10" fmla="*/ 59619 w 1034979"/>
                  <a:gd name="connsiteY10" fmla="*/ 943158 h 1516602"/>
                  <a:gd name="connsiteX11" fmla="*/ 63429 w 1034979"/>
                  <a:gd name="connsiteY11" fmla="*/ 948873 h 1516602"/>
                  <a:gd name="connsiteX12" fmla="*/ 80574 w 1034979"/>
                  <a:gd name="connsiteY12" fmla="*/ 958398 h 1516602"/>
                  <a:gd name="connsiteX13" fmla="*/ 166299 w 1034979"/>
                  <a:gd name="connsiteY13" fmla="*/ 979353 h 1516602"/>
                  <a:gd name="connsiteX14" fmla="*/ 267264 w 1034979"/>
                  <a:gd name="connsiteY14" fmla="*/ 1021263 h 1516602"/>
                  <a:gd name="connsiteX15" fmla="*/ 278694 w 1034979"/>
                  <a:gd name="connsiteY15" fmla="*/ 1076508 h 1516602"/>
                  <a:gd name="connsiteX16" fmla="*/ 264381 w 1034979"/>
                  <a:gd name="connsiteY16" fmla="*/ 1119397 h 1516602"/>
                  <a:gd name="connsiteX17" fmla="*/ 186224 w 1034979"/>
                  <a:gd name="connsiteY17" fmla="*/ 1150391 h 1516602"/>
                  <a:gd name="connsiteX18" fmla="*/ 27234 w 1034979"/>
                  <a:gd name="connsiteY18" fmla="*/ 1154613 h 1516602"/>
                  <a:gd name="connsiteX19" fmla="*/ 15804 w 1034979"/>
                  <a:gd name="connsiteY19" fmla="*/ 1160328 h 1516602"/>
                  <a:gd name="connsiteX20" fmla="*/ 6279 w 1034979"/>
                  <a:gd name="connsiteY20" fmla="*/ 1169853 h 1516602"/>
                  <a:gd name="connsiteX21" fmla="*/ 4374 w 1034979"/>
                  <a:gd name="connsiteY21" fmla="*/ 1175568 h 1516602"/>
                  <a:gd name="connsiteX22" fmla="*/ 564 w 1034979"/>
                  <a:gd name="connsiteY22" fmla="*/ 1181283 h 1516602"/>
                  <a:gd name="connsiteX23" fmla="*/ 6279 w 1034979"/>
                  <a:gd name="connsiteY23" fmla="*/ 1213668 h 1516602"/>
                  <a:gd name="connsiteX24" fmla="*/ 11994 w 1034979"/>
                  <a:gd name="connsiteY24" fmla="*/ 1217478 h 1516602"/>
                  <a:gd name="connsiteX25" fmla="*/ 17709 w 1034979"/>
                  <a:gd name="connsiteY25" fmla="*/ 1219383 h 1516602"/>
                  <a:gd name="connsiteX26" fmla="*/ 145344 w 1034979"/>
                  <a:gd name="connsiteY26" fmla="*/ 1217478 h 1516602"/>
                  <a:gd name="connsiteX27" fmla="*/ 239202 w 1034979"/>
                  <a:gd name="connsiteY27" fmla="*/ 1214801 h 1516602"/>
                  <a:gd name="connsiteX28" fmla="*/ 318699 w 1034979"/>
                  <a:gd name="connsiteY28" fmla="*/ 1217478 h 1516602"/>
                  <a:gd name="connsiteX29" fmla="*/ 330129 w 1034979"/>
                  <a:gd name="connsiteY29" fmla="*/ 1223193 h 1516602"/>
                  <a:gd name="connsiteX30" fmla="*/ 333939 w 1034979"/>
                  <a:gd name="connsiteY30" fmla="*/ 1228908 h 1516602"/>
                  <a:gd name="connsiteX31" fmla="*/ 339654 w 1034979"/>
                  <a:gd name="connsiteY31" fmla="*/ 1230813 h 1516602"/>
                  <a:gd name="connsiteX32" fmla="*/ 351084 w 1034979"/>
                  <a:gd name="connsiteY32" fmla="*/ 1238433 h 1516602"/>
                  <a:gd name="connsiteX33" fmla="*/ 356799 w 1034979"/>
                  <a:gd name="connsiteY33" fmla="*/ 1242243 h 1516602"/>
                  <a:gd name="connsiteX34" fmla="*/ 360609 w 1034979"/>
                  <a:gd name="connsiteY34" fmla="*/ 1247958 h 1516602"/>
                  <a:gd name="connsiteX35" fmla="*/ 366324 w 1034979"/>
                  <a:gd name="connsiteY35" fmla="*/ 1259388 h 1516602"/>
                  <a:gd name="connsiteX36" fmla="*/ 362514 w 1034979"/>
                  <a:gd name="connsiteY36" fmla="*/ 1286058 h 1516602"/>
                  <a:gd name="connsiteX37" fmla="*/ 358704 w 1034979"/>
                  <a:gd name="connsiteY37" fmla="*/ 1291773 h 1516602"/>
                  <a:gd name="connsiteX38" fmla="*/ 356799 w 1034979"/>
                  <a:gd name="connsiteY38" fmla="*/ 1297488 h 1516602"/>
                  <a:gd name="connsiteX39" fmla="*/ 352989 w 1034979"/>
                  <a:gd name="connsiteY39" fmla="*/ 1303203 h 1516602"/>
                  <a:gd name="connsiteX40" fmla="*/ 351084 w 1034979"/>
                  <a:gd name="connsiteY40" fmla="*/ 1308918 h 1516602"/>
                  <a:gd name="connsiteX41" fmla="*/ 347274 w 1034979"/>
                  <a:gd name="connsiteY41" fmla="*/ 1314633 h 1516602"/>
                  <a:gd name="connsiteX42" fmla="*/ 330129 w 1034979"/>
                  <a:gd name="connsiteY42" fmla="*/ 1381308 h 1516602"/>
                  <a:gd name="connsiteX43" fmla="*/ 328224 w 1034979"/>
                  <a:gd name="connsiteY43" fmla="*/ 1432743 h 1516602"/>
                  <a:gd name="connsiteX44" fmla="*/ 330129 w 1034979"/>
                  <a:gd name="connsiteY44" fmla="*/ 1457508 h 1516602"/>
                  <a:gd name="connsiteX45" fmla="*/ 332034 w 1034979"/>
                  <a:gd name="connsiteY45" fmla="*/ 1463223 h 1516602"/>
                  <a:gd name="connsiteX46" fmla="*/ 335844 w 1034979"/>
                  <a:gd name="connsiteY46" fmla="*/ 1467033 h 1516602"/>
                  <a:gd name="connsiteX47" fmla="*/ 364419 w 1034979"/>
                  <a:gd name="connsiteY47" fmla="*/ 1512753 h 1516602"/>
                  <a:gd name="connsiteX48" fmla="*/ 387279 w 1034979"/>
                  <a:gd name="connsiteY48" fmla="*/ 1514658 h 1516602"/>
                  <a:gd name="connsiteX49" fmla="*/ 392994 w 1034979"/>
                  <a:gd name="connsiteY49" fmla="*/ 1508943 h 1516602"/>
                  <a:gd name="connsiteX50" fmla="*/ 394899 w 1034979"/>
                  <a:gd name="connsiteY50" fmla="*/ 1497513 h 1516602"/>
                  <a:gd name="connsiteX51" fmla="*/ 396804 w 1034979"/>
                  <a:gd name="connsiteY51" fmla="*/ 1491798 h 1516602"/>
                  <a:gd name="connsiteX52" fmla="*/ 398709 w 1034979"/>
                  <a:gd name="connsiteY52" fmla="*/ 1474653 h 1516602"/>
                  <a:gd name="connsiteX53" fmla="*/ 400614 w 1034979"/>
                  <a:gd name="connsiteY53" fmla="*/ 1461318 h 1516602"/>
                  <a:gd name="connsiteX54" fmla="*/ 404424 w 1034979"/>
                  <a:gd name="connsiteY54" fmla="*/ 1404168 h 1516602"/>
                  <a:gd name="connsiteX55" fmla="*/ 410139 w 1034979"/>
                  <a:gd name="connsiteY55" fmla="*/ 1392738 h 1516602"/>
                  <a:gd name="connsiteX56" fmla="*/ 413949 w 1034979"/>
                  <a:gd name="connsiteY56" fmla="*/ 1379403 h 1516602"/>
                  <a:gd name="connsiteX57" fmla="*/ 415854 w 1034979"/>
                  <a:gd name="connsiteY57" fmla="*/ 1373688 h 1516602"/>
                  <a:gd name="connsiteX58" fmla="*/ 417759 w 1034979"/>
                  <a:gd name="connsiteY58" fmla="*/ 1360353 h 1516602"/>
                  <a:gd name="connsiteX59" fmla="*/ 421569 w 1034979"/>
                  <a:gd name="connsiteY59" fmla="*/ 1348923 h 1516602"/>
                  <a:gd name="connsiteX60" fmla="*/ 427284 w 1034979"/>
                  <a:gd name="connsiteY60" fmla="*/ 1335588 h 1516602"/>
                  <a:gd name="connsiteX61" fmla="*/ 467289 w 1034979"/>
                  <a:gd name="connsiteY61" fmla="*/ 1265103 h 1516602"/>
                  <a:gd name="connsiteX62" fmla="*/ 528455 w 1034979"/>
                  <a:gd name="connsiteY62" fmla="*/ 1230091 h 1516602"/>
                  <a:gd name="connsiteX63" fmla="*/ 601154 w 1034979"/>
                  <a:gd name="connsiteY63" fmla="*/ 1221700 h 1516602"/>
                  <a:gd name="connsiteX64" fmla="*/ 720654 w 1034979"/>
                  <a:gd name="connsiteY64" fmla="*/ 1316538 h 1516602"/>
                  <a:gd name="connsiteX65" fmla="*/ 733989 w 1034979"/>
                  <a:gd name="connsiteY65" fmla="*/ 1326063 h 1516602"/>
                  <a:gd name="connsiteX66" fmla="*/ 743514 w 1034979"/>
                  <a:gd name="connsiteY66" fmla="*/ 1327968 h 1516602"/>
                  <a:gd name="connsiteX67" fmla="*/ 749229 w 1034979"/>
                  <a:gd name="connsiteY67" fmla="*/ 1329873 h 1516602"/>
                  <a:gd name="connsiteX68" fmla="*/ 762564 w 1034979"/>
                  <a:gd name="connsiteY68" fmla="*/ 1335588 h 1516602"/>
                  <a:gd name="connsiteX69" fmla="*/ 777804 w 1034979"/>
                  <a:gd name="connsiteY69" fmla="*/ 1333683 h 1516602"/>
                  <a:gd name="connsiteX70" fmla="*/ 789234 w 1034979"/>
                  <a:gd name="connsiteY70" fmla="*/ 1327968 h 1516602"/>
                  <a:gd name="connsiteX71" fmla="*/ 794949 w 1034979"/>
                  <a:gd name="connsiteY71" fmla="*/ 1326063 h 1516602"/>
                  <a:gd name="connsiteX72" fmla="*/ 802569 w 1034979"/>
                  <a:gd name="connsiteY72" fmla="*/ 1308918 h 1516602"/>
                  <a:gd name="connsiteX73" fmla="*/ 800664 w 1034979"/>
                  <a:gd name="connsiteY73" fmla="*/ 1284153 h 1516602"/>
                  <a:gd name="connsiteX74" fmla="*/ 798759 w 1034979"/>
                  <a:gd name="connsiteY74" fmla="*/ 1278438 h 1516602"/>
                  <a:gd name="connsiteX75" fmla="*/ 796854 w 1034979"/>
                  <a:gd name="connsiteY75" fmla="*/ 1270818 h 1516602"/>
                  <a:gd name="connsiteX76" fmla="*/ 783519 w 1034979"/>
                  <a:gd name="connsiteY76" fmla="*/ 1253673 h 1516602"/>
                  <a:gd name="connsiteX77" fmla="*/ 773994 w 1034979"/>
                  <a:gd name="connsiteY77" fmla="*/ 1247958 h 1516602"/>
                  <a:gd name="connsiteX78" fmla="*/ 648264 w 1034979"/>
                  <a:gd name="connsiteY78" fmla="*/ 1156518 h 1516602"/>
                  <a:gd name="connsiteX79" fmla="*/ 644454 w 1034979"/>
                  <a:gd name="connsiteY79" fmla="*/ 1139373 h 1516602"/>
                  <a:gd name="connsiteX80" fmla="*/ 646359 w 1034979"/>
                  <a:gd name="connsiteY80" fmla="*/ 1131753 h 1516602"/>
                  <a:gd name="connsiteX81" fmla="*/ 650169 w 1034979"/>
                  <a:gd name="connsiteY81" fmla="*/ 1114608 h 1516602"/>
                  <a:gd name="connsiteX82" fmla="*/ 653979 w 1034979"/>
                  <a:gd name="connsiteY82" fmla="*/ 1108893 h 1516602"/>
                  <a:gd name="connsiteX83" fmla="*/ 655884 w 1034979"/>
                  <a:gd name="connsiteY83" fmla="*/ 1103178 h 1516602"/>
                  <a:gd name="connsiteX84" fmla="*/ 661599 w 1034979"/>
                  <a:gd name="connsiteY84" fmla="*/ 1101273 h 1516602"/>
                  <a:gd name="connsiteX85" fmla="*/ 671124 w 1034979"/>
                  <a:gd name="connsiteY85" fmla="*/ 1089843 h 1516602"/>
                  <a:gd name="connsiteX86" fmla="*/ 724464 w 1034979"/>
                  <a:gd name="connsiteY86" fmla="*/ 1082223 h 1516602"/>
                  <a:gd name="connsiteX87" fmla="*/ 842574 w 1034979"/>
                  <a:gd name="connsiteY87" fmla="*/ 1084128 h 1516602"/>
                  <a:gd name="connsiteX88" fmla="*/ 871149 w 1034979"/>
                  <a:gd name="connsiteY88" fmla="*/ 1086033 h 1516602"/>
                  <a:gd name="connsiteX89" fmla="*/ 899724 w 1034979"/>
                  <a:gd name="connsiteY89" fmla="*/ 1091748 h 1516602"/>
                  <a:gd name="connsiteX90" fmla="*/ 922584 w 1034979"/>
                  <a:gd name="connsiteY90" fmla="*/ 1095558 h 1516602"/>
                  <a:gd name="connsiteX91" fmla="*/ 951159 w 1034979"/>
                  <a:gd name="connsiteY91" fmla="*/ 1101273 h 1516602"/>
                  <a:gd name="connsiteX92" fmla="*/ 956874 w 1034979"/>
                  <a:gd name="connsiteY92" fmla="*/ 1101273 h 1516602"/>
                  <a:gd name="connsiteX93" fmla="*/ 1002594 w 1034979"/>
                  <a:gd name="connsiteY93" fmla="*/ 1099368 h 1516602"/>
                  <a:gd name="connsiteX94" fmla="*/ 1031169 w 1034979"/>
                  <a:gd name="connsiteY94" fmla="*/ 1091748 h 1516602"/>
                  <a:gd name="connsiteX95" fmla="*/ 1034979 w 1034979"/>
                  <a:gd name="connsiteY95" fmla="*/ 1086033 h 1516602"/>
                  <a:gd name="connsiteX96" fmla="*/ 970209 w 1034979"/>
                  <a:gd name="connsiteY96" fmla="*/ 1044123 h 1516602"/>
                  <a:gd name="connsiteX97" fmla="*/ 962589 w 1034979"/>
                  <a:gd name="connsiteY97" fmla="*/ 1042218 h 1516602"/>
                  <a:gd name="connsiteX98" fmla="*/ 935919 w 1034979"/>
                  <a:gd name="connsiteY98" fmla="*/ 1034598 h 1516602"/>
                  <a:gd name="connsiteX99" fmla="*/ 825429 w 1034979"/>
                  <a:gd name="connsiteY99" fmla="*/ 1034598 h 1516602"/>
                  <a:gd name="connsiteX100" fmla="*/ 730179 w 1034979"/>
                  <a:gd name="connsiteY100" fmla="*/ 1038408 h 1516602"/>
                  <a:gd name="connsiteX101" fmla="*/ 669219 w 1034979"/>
                  <a:gd name="connsiteY101" fmla="*/ 1046028 h 1516602"/>
                  <a:gd name="connsiteX102" fmla="*/ 646359 w 1034979"/>
                  <a:gd name="connsiteY102" fmla="*/ 1049838 h 1516602"/>
                  <a:gd name="connsiteX103" fmla="*/ 642549 w 1034979"/>
                  <a:gd name="connsiteY103" fmla="*/ 1038408 h 1516602"/>
                  <a:gd name="connsiteX104" fmla="*/ 640644 w 1034979"/>
                  <a:gd name="connsiteY104" fmla="*/ 1032693 h 1516602"/>
                  <a:gd name="connsiteX105" fmla="*/ 642549 w 1034979"/>
                  <a:gd name="connsiteY105" fmla="*/ 1015548 h 1516602"/>
                  <a:gd name="connsiteX106" fmla="*/ 644454 w 1034979"/>
                  <a:gd name="connsiteY106" fmla="*/ 1009833 h 1516602"/>
                  <a:gd name="connsiteX107" fmla="*/ 661599 w 1034979"/>
                  <a:gd name="connsiteY107" fmla="*/ 1000308 h 1516602"/>
                  <a:gd name="connsiteX108" fmla="*/ 673029 w 1034979"/>
                  <a:gd name="connsiteY108" fmla="*/ 992688 h 1516602"/>
                  <a:gd name="connsiteX109" fmla="*/ 674934 w 1034979"/>
                  <a:gd name="connsiteY109" fmla="*/ 986973 h 1516602"/>
                  <a:gd name="connsiteX110" fmla="*/ 680649 w 1034979"/>
                  <a:gd name="connsiteY110" fmla="*/ 985068 h 1516602"/>
                  <a:gd name="connsiteX111" fmla="*/ 686364 w 1034979"/>
                  <a:gd name="connsiteY111" fmla="*/ 981258 h 1516602"/>
                  <a:gd name="connsiteX112" fmla="*/ 695889 w 1034979"/>
                  <a:gd name="connsiteY112" fmla="*/ 971733 h 1516602"/>
                  <a:gd name="connsiteX113" fmla="*/ 705414 w 1034979"/>
                  <a:gd name="connsiteY113" fmla="*/ 960303 h 1516602"/>
                  <a:gd name="connsiteX114" fmla="*/ 716844 w 1034979"/>
                  <a:gd name="connsiteY114" fmla="*/ 952683 h 1516602"/>
                  <a:gd name="connsiteX115" fmla="*/ 732084 w 1034979"/>
                  <a:gd name="connsiteY115" fmla="*/ 939348 h 1516602"/>
                  <a:gd name="connsiteX116" fmla="*/ 741609 w 1034979"/>
                  <a:gd name="connsiteY116" fmla="*/ 927918 h 1516602"/>
                  <a:gd name="connsiteX117" fmla="*/ 753039 w 1034979"/>
                  <a:gd name="connsiteY117" fmla="*/ 918393 h 1516602"/>
                  <a:gd name="connsiteX118" fmla="*/ 758754 w 1034979"/>
                  <a:gd name="connsiteY118" fmla="*/ 906963 h 1516602"/>
                  <a:gd name="connsiteX119" fmla="*/ 760659 w 1034979"/>
                  <a:gd name="connsiteY119" fmla="*/ 901248 h 1516602"/>
                  <a:gd name="connsiteX120" fmla="*/ 766374 w 1034979"/>
                  <a:gd name="connsiteY120" fmla="*/ 889818 h 1516602"/>
                  <a:gd name="connsiteX121" fmla="*/ 764469 w 1034979"/>
                  <a:gd name="connsiteY121" fmla="*/ 874578 h 1516602"/>
                  <a:gd name="connsiteX122" fmla="*/ 758754 w 1034979"/>
                  <a:gd name="connsiteY122" fmla="*/ 872673 h 1516602"/>
                  <a:gd name="connsiteX123" fmla="*/ 737799 w 1034979"/>
                  <a:gd name="connsiteY123" fmla="*/ 874578 h 1516602"/>
                  <a:gd name="connsiteX124" fmla="*/ 732084 w 1034979"/>
                  <a:gd name="connsiteY124" fmla="*/ 878388 h 1516602"/>
                  <a:gd name="connsiteX125" fmla="*/ 699699 w 1034979"/>
                  <a:gd name="connsiteY125" fmla="*/ 899343 h 1516602"/>
                  <a:gd name="connsiteX126" fmla="*/ 595181 w 1034979"/>
                  <a:gd name="connsiteY126" fmla="*/ 957831 h 1516602"/>
                  <a:gd name="connsiteX127" fmla="*/ 507294 w 1034979"/>
                  <a:gd name="connsiteY127" fmla="*/ 847908 h 1516602"/>
                  <a:gd name="connsiteX128" fmla="*/ 503484 w 1034979"/>
                  <a:gd name="connsiteY128" fmla="*/ 358323 h 1516602"/>
                  <a:gd name="connsiteX129" fmla="*/ 499674 w 1034979"/>
                  <a:gd name="connsiteY129" fmla="*/ 66858 h 1516602"/>
                  <a:gd name="connsiteX130" fmla="*/ 490149 w 1034979"/>
                  <a:gd name="connsiteY130" fmla="*/ 40188 h 1516602"/>
                  <a:gd name="connsiteX131" fmla="*/ 488244 w 1034979"/>
                  <a:gd name="connsiteY131" fmla="*/ 34473 h 1516602"/>
                  <a:gd name="connsiteX132" fmla="*/ 484434 w 1034979"/>
                  <a:gd name="connsiteY132" fmla="*/ 28758 h 1516602"/>
                  <a:gd name="connsiteX133" fmla="*/ 478719 w 1034979"/>
                  <a:gd name="connsiteY133" fmla="*/ 17328 h 1516602"/>
                  <a:gd name="connsiteX134" fmla="*/ 473004 w 1034979"/>
                  <a:gd name="connsiteY134" fmla="*/ 13518 h 1516602"/>
                  <a:gd name="connsiteX135" fmla="*/ 469194 w 1034979"/>
                  <a:gd name="connsiteY135" fmla="*/ 7803 h 1516602"/>
                  <a:gd name="connsiteX136" fmla="*/ 429189 w 1034979"/>
                  <a:gd name="connsiteY136" fmla="*/ 11613 h 1516602"/>
                  <a:gd name="connsiteX137" fmla="*/ 425379 w 1034979"/>
                  <a:gd name="connsiteY137" fmla="*/ 78288 h 1516602"/>
                  <a:gd name="connsiteX138" fmla="*/ 425379 w 1034979"/>
                  <a:gd name="connsiteY138" fmla="*/ 84003 h 1516602"/>
                  <a:gd name="connsiteX139" fmla="*/ 429189 w 1034979"/>
                  <a:gd name="connsiteY139" fmla="*/ 238308 h 1516602"/>
                  <a:gd name="connsiteX140" fmla="*/ 440619 w 1034979"/>
                  <a:gd name="connsiteY140" fmla="*/ 421188 h 1516602"/>
                  <a:gd name="connsiteX141" fmla="*/ 435265 w 1034979"/>
                  <a:gd name="connsiteY141" fmla="*/ 718368 h 1516602"/>
                  <a:gd name="connsiteX142" fmla="*/ 435059 w 1034979"/>
                  <a:gd name="connsiteY142" fmla="*/ 799046 h 1516602"/>
                  <a:gd name="connsiteX143" fmla="*/ 430322 w 1034979"/>
                  <a:gd name="connsiteY143" fmla="*/ 879006 h 1516602"/>
                  <a:gd name="connsiteX0" fmla="*/ 430322 w 1031824"/>
                  <a:gd name="connsiteY0" fmla="*/ 879006 h 1516602"/>
                  <a:gd name="connsiteX1" fmla="*/ 392427 w 1031824"/>
                  <a:gd name="connsiteY1" fmla="*/ 931934 h 1516602"/>
                  <a:gd name="connsiteX2" fmla="*/ 312984 w 1031824"/>
                  <a:gd name="connsiteY2" fmla="*/ 966018 h 1516602"/>
                  <a:gd name="connsiteX3" fmla="*/ 240645 w 1031824"/>
                  <a:gd name="connsiteY3" fmla="*/ 957266 h 1516602"/>
                  <a:gd name="connsiteX4" fmla="*/ 181539 w 1031824"/>
                  <a:gd name="connsiteY4" fmla="*/ 937443 h 1516602"/>
                  <a:gd name="connsiteX5" fmla="*/ 116769 w 1031824"/>
                  <a:gd name="connsiteY5" fmla="*/ 903153 h 1516602"/>
                  <a:gd name="connsiteX6" fmla="*/ 59619 w 1031824"/>
                  <a:gd name="connsiteY6" fmla="*/ 874578 h 1516602"/>
                  <a:gd name="connsiteX7" fmla="*/ 46284 w 1031824"/>
                  <a:gd name="connsiteY7" fmla="*/ 895533 h 1516602"/>
                  <a:gd name="connsiteX8" fmla="*/ 50094 w 1031824"/>
                  <a:gd name="connsiteY8" fmla="*/ 933633 h 1516602"/>
                  <a:gd name="connsiteX9" fmla="*/ 53904 w 1031824"/>
                  <a:gd name="connsiteY9" fmla="*/ 939348 h 1516602"/>
                  <a:gd name="connsiteX10" fmla="*/ 59619 w 1031824"/>
                  <a:gd name="connsiteY10" fmla="*/ 943158 h 1516602"/>
                  <a:gd name="connsiteX11" fmla="*/ 63429 w 1031824"/>
                  <a:gd name="connsiteY11" fmla="*/ 948873 h 1516602"/>
                  <a:gd name="connsiteX12" fmla="*/ 80574 w 1031824"/>
                  <a:gd name="connsiteY12" fmla="*/ 958398 h 1516602"/>
                  <a:gd name="connsiteX13" fmla="*/ 166299 w 1031824"/>
                  <a:gd name="connsiteY13" fmla="*/ 979353 h 1516602"/>
                  <a:gd name="connsiteX14" fmla="*/ 267264 w 1031824"/>
                  <a:gd name="connsiteY14" fmla="*/ 1021263 h 1516602"/>
                  <a:gd name="connsiteX15" fmla="*/ 278694 w 1031824"/>
                  <a:gd name="connsiteY15" fmla="*/ 1076508 h 1516602"/>
                  <a:gd name="connsiteX16" fmla="*/ 264381 w 1031824"/>
                  <a:gd name="connsiteY16" fmla="*/ 1119397 h 1516602"/>
                  <a:gd name="connsiteX17" fmla="*/ 186224 w 1031824"/>
                  <a:gd name="connsiteY17" fmla="*/ 1150391 h 1516602"/>
                  <a:gd name="connsiteX18" fmla="*/ 27234 w 1031824"/>
                  <a:gd name="connsiteY18" fmla="*/ 1154613 h 1516602"/>
                  <a:gd name="connsiteX19" fmla="*/ 15804 w 1031824"/>
                  <a:gd name="connsiteY19" fmla="*/ 1160328 h 1516602"/>
                  <a:gd name="connsiteX20" fmla="*/ 6279 w 1031824"/>
                  <a:gd name="connsiteY20" fmla="*/ 1169853 h 1516602"/>
                  <a:gd name="connsiteX21" fmla="*/ 4374 w 1031824"/>
                  <a:gd name="connsiteY21" fmla="*/ 1175568 h 1516602"/>
                  <a:gd name="connsiteX22" fmla="*/ 564 w 1031824"/>
                  <a:gd name="connsiteY22" fmla="*/ 1181283 h 1516602"/>
                  <a:gd name="connsiteX23" fmla="*/ 6279 w 1031824"/>
                  <a:gd name="connsiteY23" fmla="*/ 1213668 h 1516602"/>
                  <a:gd name="connsiteX24" fmla="*/ 11994 w 1031824"/>
                  <a:gd name="connsiteY24" fmla="*/ 1217478 h 1516602"/>
                  <a:gd name="connsiteX25" fmla="*/ 17709 w 1031824"/>
                  <a:gd name="connsiteY25" fmla="*/ 1219383 h 1516602"/>
                  <a:gd name="connsiteX26" fmla="*/ 145344 w 1031824"/>
                  <a:gd name="connsiteY26" fmla="*/ 1217478 h 1516602"/>
                  <a:gd name="connsiteX27" fmla="*/ 239202 w 1031824"/>
                  <a:gd name="connsiteY27" fmla="*/ 1214801 h 1516602"/>
                  <a:gd name="connsiteX28" fmla="*/ 318699 w 1031824"/>
                  <a:gd name="connsiteY28" fmla="*/ 1217478 h 1516602"/>
                  <a:gd name="connsiteX29" fmla="*/ 330129 w 1031824"/>
                  <a:gd name="connsiteY29" fmla="*/ 1223193 h 1516602"/>
                  <a:gd name="connsiteX30" fmla="*/ 333939 w 1031824"/>
                  <a:gd name="connsiteY30" fmla="*/ 1228908 h 1516602"/>
                  <a:gd name="connsiteX31" fmla="*/ 339654 w 1031824"/>
                  <a:gd name="connsiteY31" fmla="*/ 1230813 h 1516602"/>
                  <a:gd name="connsiteX32" fmla="*/ 351084 w 1031824"/>
                  <a:gd name="connsiteY32" fmla="*/ 1238433 h 1516602"/>
                  <a:gd name="connsiteX33" fmla="*/ 356799 w 1031824"/>
                  <a:gd name="connsiteY33" fmla="*/ 1242243 h 1516602"/>
                  <a:gd name="connsiteX34" fmla="*/ 360609 w 1031824"/>
                  <a:gd name="connsiteY34" fmla="*/ 1247958 h 1516602"/>
                  <a:gd name="connsiteX35" fmla="*/ 366324 w 1031824"/>
                  <a:gd name="connsiteY35" fmla="*/ 1259388 h 1516602"/>
                  <a:gd name="connsiteX36" fmla="*/ 362514 w 1031824"/>
                  <a:gd name="connsiteY36" fmla="*/ 1286058 h 1516602"/>
                  <a:gd name="connsiteX37" fmla="*/ 358704 w 1031824"/>
                  <a:gd name="connsiteY37" fmla="*/ 1291773 h 1516602"/>
                  <a:gd name="connsiteX38" fmla="*/ 356799 w 1031824"/>
                  <a:gd name="connsiteY38" fmla="*/ 1297488 h 1516602"/>
                  <a:gd name="connsiteX39" fmla="*/ 352989 w 1031824"/>
                  <a:gd name="connsiteY39" fmla="*/ 1303203 h 1516602"/>
                  <a:gd name="connsiteX40" fmla="*/ 351084 w 1031824"/>
                  <a:gd name="connsiteY40" fmla="*/ 1308918 h 1516602"/>
                  <a:gd name="connsiteX41" fmla="*/ 347274 w 1031824"/>
                  <a:gd name="connsiteY41" fmla="*/ 1314633 h 1516602"/>
                  <a:gd name="connsiteX42" fmla="*/ 330129 w 1031824"/>
                  <a:gd name="connsiteY42" fmla="*/ 1381308 h 1516602"/>
                  <a:gd name="connsiteX43" fmla="*/ 328224 w 1031824"/>
                  <a:gd name="connsiteY43" fmla="*/ 1432743 h 1516602"/>
                  <a:gd name="connsiteX44" fmla="*/ 330129 w 1031824"/>
                  <a:gd name="connsiteY44" fmla="*/ 1457508 h 1516602"/>
                  <a:gd name="connsiteX45" fmla="*/ 332034 w 1031824"/>
                  <a:gd name="connsiteY45" fmla="*/ 1463223 h 1516602"/>
                  <a:gd name="connsiteX46" fmla="*/ 335844 w 1031824"/>
                  <a:gd name="connsiteY46" fmla="*/ 1467033 h 1516602"/>
                  <a:gd name="connsiteX47" fmla="*/ 364419 w 1031824"/>
                  <a:gd name="connsiteY47" fmla="*/ 1512753 h 1516602"/>
                  <a:gd name="connsiteX48" fmla="*/ 387279 w 1031824"/>
                  <a:gd name="connsiteY48" fmla="*/ 1514658 h 1516602"/>
                  <a:gd name="connsiteX49" fmla="*/ 392994 w 1031824"/>
                  <a:gd name="connsiteY49" fmla="*/ 1508943 h 1516602"/>
                  <a:gd name="connsiteX50" fmla="*/ 394899 w 1031824"/>
                  <a:gd name="connsiteY50" fmla="*/ 1497513 h 1516602"/>
                  <a:gd name="connsiteX51" fmla="*/ 396804 w 1031824"/>
                  <a:gd name="connsiteY51" fmla="*/ 1491798 h 1516602"/>
                  <a:gd name="connsiteX52" fmla="*/ 398709 w 1031824"/>
                  <a:gd name="connsiteY52" fmla="*/ 1474653 h 1516602"/>
                  <a:gd name="connsiteX53" fmla="*/ 400614 w 1031824"/>
                  <a:gd name="connsiteY53" fmla="*/ 1461318 h 1516602"/>
                  <a:gd name="connsiteX54" fmla="*/ 404424 w 1031824"/>
                  <a:gd name="connsiteY54" fmla="*/ 1404168 h 1516602"/>
                  <a:gd name="connsiteX55" fmla="*/ 410139 w 1031824"/>
                  <a:gd name="connsiteY55" fmla="*/ 1392738 h 1516602"/>
                  <a:gd name="connsiteX56" fmla="*/ 413949 w 1031824"/>
                  <a:gd name="connsiteY56" fmla="*/ 1379403 h 1516602"/>
                  <a:gd name="connsiteX57" fmla="*/ 415854 w 1031824"/>
                  <a:gd name="connsiteY57" fmla="*/ 1373688 h 1516602"/>
                  <a:gd name="connsiteX58" fmla="*/ 417759 w 1031824"/>
                  <a:gd name="connsiteY58" fmla="*/ 1360353 h 1516602"/>
                  <a:gd name="connsiteX59" fmla="*/ 421569 w 1031824"/>
                  <a:gd name="connsiteY59" fmla="*/ 1348923 h 1516602"/>
                  <a:gd name="connsiteX60" fmla="*/ 427284 w 1031824"/>
                  <a:gd name="connsiteY60" fmla="*/ 1335588 h 1516602"/>
                  <a:gd name="connsiteX61" fmla="*/ 467289 w 1031824"/>
                  <a:gd name="connsiteY61" fmla="*/ 1265103 h 1516602"/>
                  <a:gd name="connsiteX62" fmla="*/ 528455 w 1031824"/>
                  <a:gd name="connsiteY62" fmla="*/ 1230091 h 1516602"/>
                  <a:gd name="connsiteX63" fmla="*/ 601154 w 1031824"/>
                  <a:gd name="connsiteY63" fmla="*/ 1221700 h 1516602"/>
                  <a:gd name="connsiteX64" fmla="*/ 720654 w 1031824"/>
                  <a:gd name="connsiteY64" fmla="*/ 1316538 h 1516602"/>
                  <a:gd name="connsiteX65" fmla="*/ 733989 w 1031824"/>
                  <a:gd name="connsiteY65" fmla="*/ 1326063 h 1516602"/>
                  <a:gd name="connsiteX66" fmla="*/ 743514 w 1031824"/>
                  <a:gd name="connsiteY66" fmla="*/ 1327968 h 1516602"/>
                  <a:gd name="connsiteX67" fmla="*/ 749229 w 1031824"/>
                  <a:gd name="connsiteY67" fmla="*/ 1329873 h 1516602"/>
                  <a:gd name="connsiteX68" fmla="*/ 762564 w 1031824"/>
                  <a:gd name="connsiteY68" fmla="*/ 1335588 h 1516602"/>
                  <a:gd name="connsiteX69" fmla="*/ 777804 w 1031824"/>
                  <a:gd name="connsiteY69" fmla="*/ 1333683 h 1516602"/>
                  <a:gd name="connsiteX70" fmla="*/ 789234 w 1031824"/>
                  <a:gd name="connsiteY70" fmla="*/ 1327968 h 1516602"/>
                  <a:gd name="connsiteX71" fmla="*/ 794949 w 1031824"/>
                  <a:gd name="connsiteY71" fmla="*/ 1326063 h 1516602"/>
                  <a:gd name="connsiteX72" fmla="*/ 802569 w 1031824"/>
                  <a:gd name="connsiteY72" fmla="*/ 1308918 h 1516602"/>
                  <a:gd name="connsiteX73" fmla="*/ 800664 w 1031824"/>
                  <a:gd name="connsiteY73" fmla="*/ 1284153 h 1516602"/>
                  <a:gd name="connsiteX74" fmla="*/ 798759 w 1031824"/>
                  <a:gd name="connsiteY74" fmla="*/ 1278438 h 1516602"/>
                  <a:gd name="connsiteX75" fmla="*/ 796854 w 1031824"/>
                  <a:gd name="connsiteY75" fmla="*/ 1270818 h 1516602"/>
                  <a:gd name="connsiteX76" fmla="*/ 783519 w 1031824"/>
                  <a:gd name="connsiteY76" fmla="*/ 1253673 h 1516602"/>
                  <a:gd name="connsiteX77" fmla="*/ 773994 w 1031824"/>
                  <a:gd name="connsiteY77" fmla="*/ 1247958 h 1516602"/>
                  <a:gd name="connsiteX78" fmla="*/ 648264 w 1031824"/>
                  <a:gd name="connsiteY78" fmla="*/ 1156518 h 1516602"/>
                  <a:gd name="connsiteX79" fmla="*/ 644454 w 1031824"/>
                  <a:gd name="connsiteY79" fmla="*/ 1139373 h 1516602"/>
                  <a:gd name="connsiteX80" fmla="*/ 646359 w 1031824"/>
                  <a:gd name="connsiteY80" fmla="*/ 1131753 h 1516602"/>
                  <a:gd name="connsiteX81" fmla="*/ 650169 w 1031824"/>
                  <a:gd name="connsiteY81" fmla="*/ 1114608 h 1516602"/>
                  <a:gd name="connsiteX82" fmla="*/ 653979 w 1031824"/>
                  <a:gd name="connsiteY82" fmla="*/ 1108893 h 1516602"/>
                  <a:gd name="connsiteX83" fmla="*/ 655884 w 1031824"/>
                  <a:gd name="connsiteY83" fmla="*/ 1103178 h 1516602"/>
                  <a:gd name="connsiteX84" fmla="*/ 661599 w 1031824"/>
                  <a:gd name="connsiteY84" fmla="*/ 1101273 h 1516602"/>
                  <a:gd name="connsiteX85" fmla="*/ 671124 w 1031824"/>
                  <a:gd name="connsiteY85" fmla="*/ 1089843 h 1516602"/>
                  <a:gd name="connsiteX86" fmla="*/ 724464 w 1031824"/>
                  <a:gd name="connsiteY86" fmla="*/ 1082223 h 1516602"/>
                  <a:gd name="connsiteX87" fmla="*/ 842574 w 1031824"/>
                  <a:gd name="connsiteY87" fmla="*/ 1084128 h 1516602"/>
                  <a:gd name="connsiteX88" fmla="*/ 871149 w 1031824"/>
                  <a:gd name="connsiteY88" fmla="*/ 1086033 h 1516602"/>
                  <a:gd name="connsiteX89" fmla="*/ 899724 w 1031824"/>
                  <a:gd name="connsiteY89" fmla="*/ 1091748 h 1516602"/>
                  <a:gd name="connsiteX90" fmla="*/ 922584 w 1031824"/>
                  <a:gd name="connsiteY90" fmla="*/ 1095558 h 1516602"/>
                  <a:gd name="connsiteX91" fmla="*/ 951159 w 1031824"/>
                  <a:gd name="connsiteY91" fmla="*/ 1101273 h 1516602"/>
                  <a:gd name="connsiteX92" fmla="*/ 956874 w 1031824"/>
                  <a:gd name="connsiteY92" fmla="*/ 1101273 h 1516602"/>
                  <a:gd name="connsiteX93" fmla="*/ 1002594 w 1031824"/>
                  <a:gd name="connsiteY93" fmla="*/ 1099368 h 1516602"/>
                  <a:gd name="connsiteX94" fmla="*/ 1031169 w 1031824"/>
                  <a:gd name="connsiteY94" fmla="*/ 1091748 h 1516602"/>
                  <a:gd name="connsiteX95" fmla="*/ 970209 w 1031824"/>
                  <a:gd name="connsiteY95" fmla="*/ 1044123 h 1516602"/>
                  <a:gd name="connsiteX96" fmla="*/ 962589 w 1031824"/>
                  <a:gd name="connsiteY96" fmla="*/ 1042218 h 1516602"/>
                  <a:gd name="connsiteX97" fmla="*/ 935919 w 1031824"/>
                  <a:gd name="connsiteY97" fmla="*/ 1034598 h 1516602"/>
                  <a:gd name="connsiteX98" fmla="*/ 825429 w 1031824"/>
                  <a:gd name="connsiteY98" fmla="*/ 1034598 h 1516602"/>
                  <a:gd name="connsiteX99" fmla="*/ 730179 w 1031824"/>
                  <a:gd name="connsiteY99" fmla="*/ 1038408 h 1516602"/>
                  <a:gd name="connsiteX100" fmla="*/ 669219 w 1031824"/>
                  <a:gd name="connsiteY100" fmla="*/ 1046028 h 1516602"/>
                  <a:gd name="connsiteX101" fmla="*/ 646359 w 1031824"/>
                  <a:gd name="connsiteY101" fmla="*/ 1049838 h 1516602"/>
                  <a:gd name="connsiteX102" fmla="*/ 642549 w 1031824"/>
                  <a:gd name="connsiteY102" fmla="*/ 1038408 h 1516602"/>
                  <a:gd name="connsiteX103" fmla="*/ 640644 w 1031824"/>
                  <a:gd name="connsiteY103" fmla="*/ 1032693 h 1516602"/>
                  <a:gd name="connsiteX104" fmla="*/ 642549 w 1031824"/>
                  <a:gd name="connsiteY104" fmla="*/ 1015548 h 1516602"/>
                  <a:gd name="connsiteX105" fmla="*/ 644454 w 1031824"/>
                  <a:gd name="connsiteY105" fmla="*/ 1009833 h 1516602"/>
                  <a:gd name="connsiteX106" fmla="*/ 661599 w 1031824"/>
                  <a:gd name="connsiteY106" fmla="*/ 1000308 h 1516602"/>
                  <a:gd name="connsiteX107" fmla="*/ 673029 w 1031824"/>
                  <a:gd name="connsiteY107" fmla="*/ 992688 h 1516602"/>
                  <a:gd name="connsiteX108" fmla="*/ 674934 w 1031824"/>
                  <a:gd name="connsiteY108" fmla="*/ 986973 h 1516602"/>
                  <a:gd name="connsiteX109" fmla="*/ 680649 w 1031824"/>
                  <a:gd name="connsiteY109" fmla="*/ 985068 h 1516602"/>
                  <a:gd name="connsiteX110" fmla="*/ 686364 w 1031824"/>
                  <a:gd name="connsiteY110" fmla="*/ 981258 h 1516602"/>
                  <a:gd name="connsiteX111" fmla="*/ 695889 w 1031824"/>
                  <a:gd name="connsiteY111" fmla="*/ 971733 h 1516602"/>
                  <a:gd name="connsiteX112" fmla="*/ 705414 w 1031824"/>
                  <a:gd name="connsiteY112" fmla="*/ 960303 h 1516602"/>
                  <a:gd name="connsiteX113" fmla="*/ 716844 w 1031824"/>
                  <a:gd name="connsiteY113" fmla="*/ 952683 h 1516602"/>
                  <a:gd name="connsiteX114" fmla="*/ 732084 w 1031824"/>
                  <a:gd name="connsiteY114" fmla="*/ 939348 h 1516602"/>
                  <a:gd name="connsiteX115" fmla="*/ 741609 w 1031824"/>
                  <a:gd name="connsiteY115" fmla="*/ 927918 h 1516602"/>
                  <a:gd name="connsiteX116" fmla="*/ 753039 w 1031824"/>
                  <a:gd name="connsiteY116" fmla="*/ 918393 h 1516602"/>
                  <a:gd name="connsiteX117" fmla="*/ 758754 w 1031824"/>
                  <a:gd name="connsiteY117" fmla="*/ 906963 h 1516602"/>
                  <a:gd name="connsiteX118" fmla="*/ 760659 w 1031824"/>
                  <a:gd name="connsiteY118" fmla="*/ 901248 h 1516602"/>
                  <a:gd name="connsiteX119" fmla="*/ 766374 w 1031824"/>
                  <a:gd name="connsiteY119" fmla="*/ 889818 h 1516602"/>
                  <a:gd name="connsiteX120" fmla="*/ 764469 w 1031824"/>
                  <a:gd name="connsiteY120" fmla="*/ 874578 h 1516602"/>
                  <a:gd name="connsiteX121" fmla="*/ 758754 w 1031824"/>
                  <a:gd name="connsiteY121" fmla="*/ 872673 h 1516602"/>
                  <a:gd name="connsiteX122" fmla="*/ 737799 w 1031824"/>
                  <a:gd name="connsiteY122" fmla="*/ 874578 h 1516602"/>
                  <a:gd name="connsiteX123" fmla="*/ 732084 w 1031824"/>
                  <a:gd name="connsiteY123" fmla="*/ 878388 h 1516602"/>
                  <a:gd name="connsiteX124" fmla="*/ 699699 w 1031824"/>
                  <a:gd name="connsiteY124" fmla="*/ 899343 h 1516602"/>
                  <a:gd name="connsiteX125" fmla="*/ 595181 w 1031824"/>
                  <a:gd name="connsiteY125" fmla="*/ 957831 h 1516602"/>
                  <a:gd name="connsiteX126" fmla="*/ 507294 w 1031824"/>
                  <a:gd name="connsiteY126" fmla="*/ 847908 h 1516602"/>
                  <a:gd name="connsiteX127" fmla="*/ 503484 w 1031824"/>
                  <a:gd name="connsiteY127" fmla="*/ 358323 h 1516602"/>
                  <a:gd name="connsiteX128" fmla="*/ 499674 w 1031824"/>
                  <a:gd name="connsiteY128" fmla="*/ 66858 h 1516602"/>
                  <a:gd name="connsiteX129" fmla="*/ 490149 w 1031824"/>
                  <a:gd name="connsiteY129" fmla="*/ 40188 h 1516602"/>
                  <a:gd name="connsiteX130" fmla="*/ 488244 w 1031824"/>
                  <a:gd name="connsiteY130" fmla="*/ 34473 h 1516602"/>
                  <a:gd name="connsiteX131" fmla="*/ 484434 w 1031824"/>
                  <a:gd name="connsiteY131" fmla="*/ 28758 h 1516602"/>
                  <a:gd name="connsiteX132" fmla="*/ 478719 w 1031824"/>
                  <a:gd name="connsiteY132" fmla="*/ 17328 h 1516602"/>
                  <a:gd name="connsiteX133" fmla="*/ 473004 w 1031824"/>
                  <a:gd name="connsiteY133" fmla="*/ 13518 h 1516602"/>
                  <a:gd name="connsiteX134" fmla="*/ 469194 w 1031824"/>
                  <a:gd name="connsiteY134" fmla="*/ 7803 h 1516602"/>
                  <a:gd name="connsiteX135" fmla="*/ 429189 w 1031824"/>
                  <a:gd name="connsiteY135" fmla="*/ 11613 h 1516602"/>
                  <a:gd name="connsiteX136" fmla="*/ 425379 w 1031824"/>
                  <a:gd name="connsiteY136" fmla="*/ 78288 h 1516602"/>
                  <a:gd name="connsiteX137" fmla="*/ 425379 w 1031824"/>
                  <a:gd name="connsiteY137" fmla="*/ 84003 h 1516602"/>
                  <a:gd name="connsiteX138" fmla="*/ 429189 w 1031824"/>
                  <a:gd name="connsiteY138" fmla="*/ 238308 h 1516602"/>
                  <a:gd name="connsiteX139" fmla="*/ 440619 w 1031824"/>
                  <a:gd name="connsiteY139" fmla="*/ 421188 h 1516602"/>
                  <a:gd name="connsiteX140" fmla="*/ 435265 w 1031824"/>
                  <a:gd name="connsiteY140" fmla="*/ 718368 h 1516602"/>
                  <a:gd name="connsiteX141" fmla="*/ 435059 w 1031824"/>
                  <a:gd name="connsiteY141" fmla="*/ 799046 h 1516602"/>
                  <a:gd name="connsiteX142" fmla="*/ 430322 w 1031824"/>
                  <a:gd name="connsiteY142" fmla="*/ 879006 h 1516602"/>
                  <a:gd name="connsiteX0" fmla="*/ 430322 w 1031824"/>
                  <a:gd name="connsiteY0" fmla="*/ 879006 h 1516602"/>
                  <a:gd name="connsiteX1" fmla="*/ 392427 w 1031824"/>
                  <a:gd name="connsiteY1" fmla="*/ 931934 h 1516602"/>
                  <a:gd name="connsiteX2" fmla="*/ 312984 w 1031824"/>
                  <a:gd name="connsiteY2" fmla="*/ 966018 h 1516602"/>
                  <a:gd name="connsiteX3" fmla="*/ 240645 w 1031824"/>
                  <a:gd name="connsiteY3" fmla="*/ 957266 h 1516602"/>
                  <a:gd name="connsiteX4" fmla="*/ 181539 w 1031824"/>
                  <a:gd name="connsiteY4" fmla="*/ 937443 h 1516602"/>
                  <a:gd name="connsiteX5" fmla="*/ 116769 w 1031824"/>
                  <a:gd name="connsiteY5" fmla="*/ 903153 h 1516602"/>
                  <a:gd name="connsiteX6" fmla="*/ 59619 w 1031824"/>
                  <a:gd name="connsiteY6" fmla="*/ 874578 h 1516602"/>
                  <a:gd name="connsiteX7" fmla="*/ 46284 w 1031824"/>
                  <a:gd name="connsiteY7" fmla="*/ 895533 h 1516602"/>
                  <a:gd name="connsiteX8" fmla="*/ 50094 w 1031824"/>
                  <a:gd name="connsiteY8" fmla="*/ 933633 h 1516602"/>
                  <a:gd name="connsiteX9" fmla="*/ 53904 w 1031824"/>
                  <a:gd name="connsiteY9" fmla="*/ 939348 h 1516602"/>
                  <a:gd name="connsiteX10" fmla="*/ 59619 w 1031824"/>
                  <a:gd name="connsiteY10" fmla="*/ 943158 h 1516602"/>
                  <a:gd name="connsiteX11" fmla="*/ 63429 w 1031824"/>
                  <a:gd name="connsiteY11" fmla="*/ 948873 h 1516602"/>
                  <a:gd name="connsiteX12" fmla="*/ 80574 w 1031824"/>
                  <a:gd name="connsiteY12" fmla="*/ 958398 h 1516602"/>
                  <a:gd name="connsiteX13" fmla="*/ 166299 w 1031824"/>
                  <a:gd name="connsiteY13" fmla="*/ 979353 h 1516602"/>
                  <a:gd name="connsiteX14" fmla="*/ 267264 w 1031824"/>
                  <a:gd name="connsiteY14" fmla="*/ 1021263 h 1516602"/>
                  <a:gd name="connsiteX15" fmla="*/ 278694 w 1031824"/>
                  <a:gd name="connsiteY15" fmla="*/ 1076508 h 1516602"/>
                  <a:gd name="connsiteX16" fmla="*/ 264381 w 1031824"/>
                  <a:gd name="connsiteY16" fmla="*/ 1119397 h 1516602"/>
                  <a:gd name="connsiteX17" fmla="*/ 186224 w 1031824"/>
                  <a:gd name="connsiteY17" fmla="*/ 1150391 h 1516602"/>
                  <a:gd name="connsiteX18" fmla="*/ 27234 w 1031824"/>
                  <a:gd name="connsiteY18" fmla="*/ 1154613 h 1516602"/>
                  <a:gd name="connsiteX19" fmla="*/ 15804 w 1031824"/>
                  <a:gd name="connsiteY19" fmla="*/ 1160328 h 1516602"/>
                  <a:gd name="connsiteX20" fmla="*/ 6279 w 1031824"/>
                  <a:gd name="connsiteY20" fmla="*/ 1169853 h 1516602"/>
                  <a:gd name="connsiteX21" fmla="*/ 4374 w 1031824"/>
                  <a:gd name="connsiteY21" fmla="*/ 1175568 h 1516602"/>
                  <a:gd name="connsiteX22" fmla="*/ 564 w 1031824"/>
                  <a:gd name="connsiteY22" fmla="*/ 1181283 h 1516602"/>
                  <a:gd name="connsiteX23" fmla="*/ 6279 w 1031824"/>
                  <a:gd name="connsiteY23" fmla="*/ 1213668 h 1516602"/>
                  <a:gd name="connsiteX24" fmla="*/ 11994 w 1031824"/>
                  <a:gd name="connsiteY24" fmla="*/ 1217478 h 1516602"/>
                  <a:gd name="connsiteX25" fmla="*/ 17709 w 1031824"/>
                  <a:gd name="connsiteY25" fmla="*/ 1219383 h 1516602"/>
                  <a:gd name="connsiteX26" fmla="*/ 145344 w 1031824"/>
                  <a:gd name="connsiteY26" fmla="*/ 1217478 h 1516602"/>
                  <a:gd name="connsiteX27" fmla="*/ 239202 w 1031824"/>
                  <a:gd name="connsiteY27" fmla="*/ 1214801 h 1516602"/>
                  <a:gd name="connsiteX28" fmla="*/ 318699 w 1031824"/>
                  <a:gd name="connsiteY28" fmla="*/ 1217478 h 1516602"/>
                  <a:gd name="connsiteX29" fmla="*/ 330129 w 1031824"/>
                  <a:gd name="connsiteY29" fmla="*/ 1223193 h 1516602"/>
                  <a:gd name="connsiteX30" fmla="*/ 333939 w 1031824"/>
                  <a:gd name="connsiteY30" fmla="*/ 1228908 h 1516602"/>
                  <a:gd name="connsiteX31" fmla="*/ 339654 w 1031824"/>
                  <a:gd name="connsiteY31" fmla="*/ 1230813 h 1516602"/>
                  <a:gd name="connsiteX32" fmla="*/ 351084 w 1031824"/>
                  <a:gd name="connsiteY32" fmla="*/ 1238433 h 1516602"/>
                  <a:gd name="connsiteX33" fmla="*/ 356799 w 1031824"/>
                  <a:gd name="connsiteY33" fmla="*/ 1242243 h 1516602"/>
                  <a:gd name="connsiteX34" fmla="*/ 360609 w 1031824"/>
                  <a:gd name="connsiteY34" fmla="*/ 1247958 h 1516602"/>
                  <a:gd name="connsiteX35" fmla="*/ 366324 w 1031824"/>
                  <a:gd name="connsiteY35" fmla="*/ 1259388 h 1516602"/>
                  <a:gd name="connsiteX36" fmla="*/ 362514 w 1031824"/>
                  <a:gd name="connsiteY36" fmla="*/ 1286058 h 1516602"/>
                  <a:gd name="connsiteX37" fmla="*/ 358704 w 1031824"/>
                  <a:gd name="connsiteY37" fmla="*/ 1291773 h 1516602"/>
                  <a:gd name="connsiteX38" fmla="*/ 356799 w 1031824"/>
                  <a:gd name="connsiteY38" fmla="*/ 1297488 h 1516602"/>
                  <a:gd name="connsiteX39" fmla="*/ 352989 w 1031824"/>
                  <a:gd name="connsiteY39" fmla="*/ 1303203 h 1516602"/>
                  <a:gd name="connsiteX40" fmla="*/ 351084 w 1031824"/>
                  <a:gd name="connsiteY40" fmla="*/ 1308918 h 1516602"/>
                  <a:gd name="connsiteX41" fmla="*/ 347274 w 1031824"/>
                  <a:gd name="connsiteY41" fmla="*/ 1314633 h 1516602"/>
                  <a:gd name="connsiteX42" fmla="*/ 330129 w 1031824"/>
                  <a:gd name="connsiteY42" fmla="*/ 1381308 h 1516602"/>
                  <a:gd name="connsiteX43" fmla="*/ 328224 w 1031824"/>
                  <a:gd name="connsiteY43" fmla="*/ 1432743 h 1516602"/>
                  <a:gd name="connsiteX44" fmla="*/ 330129 w 1031824"/>
                  <a:gd name="connsiteY44" fmla="*/ 1457508 h 1516602"/>
                  <a:gd name="connsiteX45" fmla="*/ 332034 w 1031824"/>
                  <a:gd name="connsiteY45" fmla="*/ 1463223 h 1516602"/>
                  <a:gd name="connsiteX46" fmla="*/ 335844 w 1031824"/>
                  <a:gd name="connsiteY46" fmla="*/ 1467033 h 1516602"/>
                  <a:gd name="connsiteX47" fmla="*/ 364419 w 1031824"/>
                  <a:gd name="connsiteY47" fmla="*/ 1512753 h 1516602"/>
                  <a:gd name="connsiteX48" fmla="*/ 387279 w 1031824"/>
                  <a:gd name="connsiteY48" fmla="*/ 1514658 h 1516602"/>
                  <a:gd name="connsiteX49" fmla="*/ 392994 w 1031824"/>
                  <a:gd name="connsiteY49" fmla="*/ 1508943 h 1516602"/>
                  <a:gd name="connsiteX50" fmla="*/ 394899 w 1031824"/>
                  <a:gd name="connsiteY50" fmla="*/ 1497513 h 1516602"/>
                  <a:gd name="connsiteX51" fmla="*/ 396804 w 1031824"/>
                  <a:gd name="connsiteY51" fmla="*/ 1491798 h 1516602"/>
                  <a:gd name="connsiteX52" fmla="*/ 398709 w 1031824"/>
                  <a:gd name="connsiteY52" fmla="*/ 1474653 h 1516602"/>
                  <a:gd name="connsiteX53" fmla="*/ 400614 w 1031824"/>
                  <a:gd name="connsiteY53" fmla="*/ 1461318 h 1516602"/>
                  <a:gd name="connsiteX54" fmla="*/ 404424 w 1031824"/>
                  <a:gd name="connsiteY54" fmla="*/ 1404168 h 1516602"/>
                  <a:gd name="connsiteX55" fmla="*/ 410139 w 1031824"/>
                  <a:gd name="connsiteY55" fmla="*/ 1392738 h 1516602"/>
                  <a:gd name="connsiteX56" fmla="*/ 413949 w 1031824"/>
                  <a:gd name="connsiteY56" fmla="*/ 1379403 h 1516602"/>
                  <a:gd name="connsiteX57" fmla="*/ 415854 w 1031824"/>
                  <a:gd name="connsiteY57" fmla="*/ 1373688 h 1516602"/>
                  <a:gd name="connsiteX58" fmla="*/ 417759 w 1031824"/>
                  <a:gd name="connsiteY58" fmla="*/ 1360353 h 1516602"/>
                  <a:gd name="connsiteX59" fmla="*/ 421569 w 1031824"/>
                  <a:gd name="connsiteY59" fmla="*/ 1348923 h 1516602"/>
                  <a:gd name="connsiteX60" fmla="*/ 427284 w 1031824"/>
                  <a:gd name="connsiteY60" fmla="*/ 1335588 h 1516602"/>
                  <a:gd name="connsiteX61" fmla="*/ 467289 w 1031824"/>
                  <a:gd name="connsiteY61" fmla="*/ 1265103 h 1516602"/>
                  <a:gd name="connsiteX62" fmla="*/ 528455 w 1031824"/>
                  <a:gd name="connsiteY62" fmla="*/ 1230091 h 1516602"/>
                  <a:gd name="connsiteX63" fmla="*/ 601154 w 1031824"/>
                  <a:gd name="connsiteY63" fmla="*/ 1221700 h 1516602"/>
                  <a:gd name="connsiteX64" fmla="*/ 720654 w 1031824"/>
                  <a:gd name="connsiteY64" fmla="*/ 1316538 h 1516602"/>
                  <a:gd name="connsiteX65" fmla="*/ 733989 w 1031824"/>
                  <a:gd name="connsiteY65" fmla="*/ 1326063 h 1516602"/>
                  <a:gd name="connsiteX66" fmla="*/ 743514 w 1031824"/>
                  <a:gd name="connsiteY66" fmla="*/ 1327968 h 1516602"/>
                  <a:gd name="connsiteX67" fmla="*/ 749229 w 1031824"/>
                  <a:gd name="connsiteY67" fmla="*/ 1329873 h 1516602"/>
                  <a:gd name="connsiteX68" fmla="*/ 762564 w 1031824"/>
                  <a:gd name="connsiteY68" fmla="*/ 1335588 h 1516602"/>
                  <a:gd name="connsiteX69" fmla="*/ 777804 w 1031824"/>
                  <a:gd name="connsiteY69" fmla="*/ 1333683 h 1516602"/>
                  <a:gd name="connsiteX70" fmla="*/ 789234 w 1031824"/>
                  <a:gd name="connsiteY70" fmla="*/ 1327968 h 1516602"/>
                  <a:gd name="connsiteX71" fmla="*/ 794949 w 1031824"/>
                  <a:gd name="connsiteY71" fmla="*/ 1326063 h 1516602"/>
                  <a:gd name="connsiteX72" fmla="*/ 802569 w 1031824"/>
                  <a:gd name="connsiteY72" fmla="*/ 1308918 h 1516602"/>
                  <a:gd name="connsiteX73" fmla="*/ 800664 w 1031824"/>
                  <a:gd name="connsiteY73" fmla="*/ 1284153 h 1516602"/>
                  <a:gd name="connsiteX74" fmla="*/ 798759 w 1031824"/>
                  <a:gd name="connsiteY74" fmla="*/ 1278438 h 1516602"/>
                  <a:gd name="connsiteX75" fmla="*/ 796854 w 1031824"/>
                  <a:gd name="connsiteY75" fmla="*/ 1270818 h 1516602"/>
                  <a:gd name="connsiteX76" fmla="*/ 783519 w 1031824"/>
                  <a:gd name="connsiteY76" fmla="*/ 1253673 h 1516602"/>
                  <a:gd name="connsiteX77" fmla="*/ 773994 w 1031824"/>
                  <a:gd name="connsiteY77" fmla="*/ 1247958 h 1516602"/>
                  <a:gd name="connsiteX78" fmla="*/ 648264 w 1031824"/>
                  <a:gd name="connsiteY78" fmla="*/ 1156518 h 1516602"/>
                  <a:gd name="connsiteX79" fmla="*/ 644454 w 1031824"/>
                  <a:gd name="connsiteY79" fmla="*/ 1139373 h 1516602"/>
                  <a:gd name="connsiteX80" fmla="*/ 646359 w 1031824"/>
                  <a:gd name="connsiteY80" fmla="*/ 1131753 h 1516602"/>
                  <a:gd name="connsiteX81" fmla="*/ 650169 w 1031824"/>
                  <a:gd name="connsiteY81" fmla="*/ 1114608 h 1516602"/>
                  <a:gd name="connsiteX82" fmla="*/ 653979 w 1031824"/>
                  <a:gd name="connsiteY82" fmla="*/ 1108893 h 1516602"/>
                  <a:gd name="connsiteX83" fmla="*/ 655884 w 1031824"/>
                  <a:gd name="connsiteY83" fmla="*/ 1103178 h 1516602"/>
                  <a:gd name="connsiteX84" fmla="*/ 661599 w 1031824"/>
                  <a:gd name="connsiteY84" fmla="*/ 1101273 h 1516602"/>
                  <a:gd name="connsiteX85" fmla="*/ 671124 w 1031824"/>
                  <a:gd name="connsiteY85" fmla="*/ 1089843 h 1516602"/>
                  <a:gd name="connsiteX86" fmla="*/ 724464 w 1031824"/>
                  <a:gd name="connsiteY86" fmla="*/ 1082223 h 1516602"/>
                  <a:gd name="connsiteX87" fmla="*/ 842574 w 1031824"/>
                  <a:gd name="connsiteY87" fmla="*/ 1084128 h 1516602"/>
                  <a:gd name="connsiteX88" fmla="*/ 871149 w 1031824"/>
                  <a:gd name="connsiteY88" fmla="*/ 1086033 h 1516602"/>
                  <a:gd name="connsiteX89" fmla="*/ 899724 w 1031824"/>
                  <a:gd name="connsiteY89" fmla="*/ 1091748 h 1516602"/>
                  <a:gd name="connsiteX90" fmla="*/ 922584 w 1031824"/>
                  <a:gd name="connsiteY90" fmla="*/ 1095558 h 1516602"/>
                  <a:gd name="connsiteX91" fmla="*/ 951159 w 1031824"/>
                  <a:gd name="connsiteY91" fmla="*/ 1101273 h 1516602"/>
                  <a:gd name="connsiteX92" fmla="*/ 956874 w 1031824"/>
                  <a:gd name="connsiteY92" fmla="*/ 1101273 h 1516602"/>
                  <a:gd name="connsiteX93" fmla="*/ 1002594 w 1031824"/>
                  <a:gd name="connsiteY93" fmla="*/ 1099368 h 1516602"/>
                  <a:gd name="connsiteX94" fmla="*/ 1031169 w 1031824"/>
                  <a:gd name="connsiteY94" fmla="*/ 1091748 h 1516602"/>
                  <a:gd name="connsiteX95" fmla="*/ 1003378 w 1031824"/>
                  <a:gd name="connsiteY95" fmla="*/ 1065958 h 1516602"/>
                  <a:gd name="connsiteX96" fmla="*/ 970209 w 1031824"/>
                  <a:gd name="connsiteY96" fmla="*/ 1044123 h 1516602"/>
                  <a:gd name="connsiteX97" fmla="*/ 962589 w 1031824"/>
                  <a:gd name="connsiteY97" fmla="*/ 1042218 h 1516602"/>
                  <a:gd name="connsiteX98" fmla="*/ 935919 w 1031824"/>
                  <a:gd name="connsiteY98" fmla="*/ 1034598 h 1516602"/>
                  <a:gd name="connsiteX99" fmla="*/ 825429 w 1031824"/>
                  <a:gd name="connsiteY99" fmla="*/ 1034598 h 1516602"/>
                  <a:gd name="connsiteX100" fmla="*/ 730179 w 1031824"/>
                  <a:gd name="connsiteY100" fmla="*/ 1038408 h 1516602"/>
                  <a:gd name="connsiteX101" fmla="*/ 669219 w 1031824"/>
                  <a:gd name="connsiteY101" fmla="*/ 1046028 h 1516602"/>
                  <a:gd name="connsiteX102" fmla="*/ 646359 w 1031824"/>
                  <a:gd name="connsiteY102" fmla="*/ 1049838 h 1516602"/>
                  <a:gd name="connsiteX103" fmla="*/ 642549 w 1031824"/>
                  <a:gd name="connsiteY103" fmla="*/ 1038408 h 1516602"/>
                  <a:gd name="connsiteX104" fmla="*/ 640644 w 1031824"/>
                  <a:gd name="connsiteY104" fmla="*/ 1032693 h 1516602"/>
                  <a:gd name="connsiteX105" fmla="*/ 642549 w 1031824"/>
                  <a:gd name="connsiteY105" fmla="*/ 1015548 h 1516602"/>
                  <a:gd name="connsiteX106" fmla="*/ 644454 w 1031824"/>
                  <a:gd name="connsiteY106" fmla="*/ 1009833 h 1516602"/>
                  <a:gd name="connsiteX107" fmla="*/ 661599 w 1031824"/>
                  <a:gd name="connsiteY107" fmla="*/ 1000308 h 1516602"/>
                  <a:gd name="connsiteX108" fmla="*/ 673029 w 1031824"/>
                  <a:gd name="connsiteY108" fmla="*/ 992688 h 1516602"/>
                  <a:gd name="connsiteX109" fmla="*/ 674934 w 1031824"/>
                  <a:gd name="connsiteY109" fmla="*/ 986973 h 1516602"/>
                  <a:gd name="connsiteX110" fmla="*/ 680649 w 1031824"/>
                  <a:gd name="connsiteY110" fmla="*/ 985068 h 1516602"/>
                  <a:gd name="connsiteX111" fmla="*/ 686364 w 1031824"/>
                  <a:gd name="connsiteY111" fmla="*/ 981258 h 1516602"/>
                  <a:gd name="connsiteX112" fmla="*/ 695889 w 1031824"/>
                  <a:gd name="connsiteY112" fmla="*/ 971733 h 1516602"/>
                  <a:gd name="connsiteX113" fmla="*/ 705414 w 1031824"/>
                  <a:gd name="connsiteY113" fmla="*/ 960303 h 1516602"/>
                  <a:gd name="connsiteX114" fmla="*/ 716844 w 1031824"/>
                  <a:gd name="connsiteY114" fmla="*/ 952683 h 1516602"/>
                  <a:gd name="connsiteX115" fmla="*/ 732084 w 1031824"/>
                  <a:gd name="connsiteY115" fmla="*/ 939348 h 1516602"/>
                  <a:gd name="connsiteX116" fmla="*/ 741609 w 1031824"/>
                  <a:gd name="connsiteY116" fmla="*/ 927918 h 1516602"/>
                  <a:gd name="connsiteX117" fmla="*/ 753039 w 1031824"/>
                  <a:gd name="connsiteY117" fmla="*/ 918393 h 1516602"/>
                  <a:gd name="connsiteX118" fmla="*/ 758754 w 1031824"/>
                  <a:gd name="connsiteY118" fmla="*/ 906963 h 1516602"/>
                  <a:gd name="connsiteX119" fmla="*/ 760659 w 1031824"/>
                  <a:gd name="connsiteY119" fmla="*/ 901248 h 1516602"/>
                  <a:gd name="connsiteX120" fmla="*/ 766374 w 1031824"/>
                  <a:gd name="connsiteY120" fmla="*/ 889818 h 1516602"/>
                  <a:gd name="connsiteX121" fmla="*/ 764469 w 1031824"/>
                  <a:gd name="connsiteY121" fmla="*/ 874578 h 1516602"/>
                  <a:gd name="connsiteX122" fmla="*/ 758754 w 1031824"/>
                  <a:gd name="connsiteY122" fmla="*/ 872673 h 1516602"/>
                  <a:gd name="connsiteX123" fmla="*/ 737799 w 1031824"/>
                  <a:gd name="connsiteY123" fmla="*/ 874578 h 1516602"/>
                  <a:gd name="connsiteX124" fmla="*/ 732084 w 1031824"/>
                  <a:gd name="connsiteY124" fmla="*/ 878388 h 1516602"/>
                  <a:gd name="connsiteX125" fmla="*/ 699699 w 1031824"/>
                  <a:gd name="connsiteY125" fmla="*/ 899343 h 1516602"/>
                  <a:gd name="connsiteX126" fmla="*/ 595181 w 1031824"/>
                  <a:gd name="connsiteY126" fmla="*/ 957831 h 1516602"/>
                  <a:gd name="connsiteX127" fmla="*/ 507294 w 1031824"/>
                  <a:gd name="connsiteY127" fmla="*/ 847908 h 1516602"/>
                  <a:gd name="connsiteX128" fmla="*/ 503484 w 1031824"/>
                  <a:gd name="connsiteY128" fmla="*/ 358323 h 1516602"/>
                  <a:gd name="connsiteX129" fmla="*/ 499674 w 1031824"/>
                  <a:gd name="connsiteY129" fmla="*/ 66858 h 1516602"/>
                  <a:gd name="connsiteX130" fmla="*/ 490149 w 1031824"/>
                  <a:gd name="connsiteY130" fmla="*/ 40188 h 1516602"/>
                  <a:gd name="connsiteX131" fmla="*/ 488244 w 1031824"/>
                  <a:gd name="connsiteY131" fmla="*/ 34473 h 1516602"/>
                  <a:gd name="connsiteX132" fmla="*/ 484434 w 1031824"/>
                  <a:gd name="connsiteY132" fmla="*/ 28758 h 1516602"/>
                  <a:gd name="connsiteX133" fmla="*/ 478719 w 1031824"/>
                  <a:gd name="connsiteY133" fmla="*/ 17328 h 1516602"/>
                  <a:gd name="connsiteX134" fmla="*/ 473004 w 1031824"/>
                  <a:gd name="connsiteY134" fmla="*/ 13518 h 1516602"/>
                  <a:gd name="connsiteX135" fmla="*/ 469194 w 1031824"/>
                  <a:gd name="connsiteY135" fmla="*/ 7803 h 1516602"/>
                  <a:gd name="connsiteX136" fmla="*/ 429189 w 1031824"/>
                  <a:gd name="connsiteY136" fmla="*/ 11613 h 1516602"/>
                  <a:gd name="connsiteX137" fmla="*/ 425379 w 1031824"/>
                  <a:gd name="connsiteY137" fmla="*/ 78288 h 1516602"/>
                  <a:gd name="connsiteX138" fmla="*/ 425379 w 1031824"/>
                  <a:gd name="connsiteY138" fmla="*/ 84003 h 1516602"/>
                  <a:gd name="connsiteX139" fmla="*/ 429189 w 1031824"/>
                  <a:gd name="connsiteY139" fmla="*/ 238308 h 1516602"/>
                  <a:gd name="connsiteX140" fmla="*/ 440619 w 1031824"/>
                  <a:gd name="connsiteY140" fmla="*/ 421188 h 1516602"/>
                  <a:gd name="connsiteX141" fmla="*/ 435265 w 1031824"/>
                  <a:gd name="connsiteY141" fmla="*/ 718368 h 1516602"/>
                  <a:gd name="connsiteX142" fmla="*/ 435059 w 1031824"/>
                  <a:gd name="connsiteY142" fmla="*/ 799046 h 1516602"/>
                  <a:gd name="connsiteX143" fmla="*/ 430322 w 1031824"/>
                  <a:gd name="connsiteY143" fmla="*/ 879006 h 1516602"/>
                  <a:gd name="connsiteX0" fmla="*/ 430322 w 1031824"/>
                  <a:gd name="connsiteY0" fmla="*/ 879006 h 1516602"/>
                  <a:gd name="connsiteX1" fmla="*/ 392427 w 1031824"/>
                  <a:gd name="connsiteY1" fmla="*/ 931934 h 1516602"/>
                  <a:gd name="connsiteX2" fmla="*/ 312984 w 1031824"/>
                  <a:gd name="connsiteY2" fmla="*/ 966018 h 1516602"/>
                  <a:gd name="connsiteX3" fmla="*/ 240645 w 1031824"/>
                  <a:gd name="connsiteY3" fmla="*/ 957266 h 1516602"/>
                  <a:gd name="connsiteX4" fmla="*/ 181539 w 1031824"/>
                  <a:gd name="connsiteY4" fmla="*/ 937443 h 1516602"/>
                  <a:gd name="connsiteX5" fmla="*/ 116769 w 1031824"/>
                  <a:gd name="connsiteY5" fmla="*/ 903153 h 1516602"/>
                  <a:gd name="connsiteX6" fmla="*/ 59619 w 1031824"/>
                  <a:gd name="connsiteY6" fmla="*/ 874578 h 1516602"/>
                  <a:gd name="connsiteX7" fmla="*/ 46284 w 1031824"/>
                  <a:gd name="connsiteY7" fmla="*/ 895533 h 1516602"/>
                  <a:gd name="connsiteX8" fmla="*/ 50094 w 1031824"/>
                  <a:gd name="connsiteY8" fmla="*/ 933633 h 1516602"/>
                  <a:gd name="connsiteX9" fmla="*/ 53904 w 1031824"/>
                  <a:gd name="connsiteY9" fmla="*/ 939348 h 1516602"/>
                  <a:gd name="connsiteX10" fmla="*/ 59619 w 1031824"/>
                  <a:gd name="connsiteY10" fmla="*/ 943158 h 1516602"/>
                  <a:gd name="connsiteX11" fmla="*/ 63429 w 1031824"/>
                  <a:gd name="connsiteY11" fmla="*/ 948873 h 1516602"/>
                  <a:gd name="connsiteX12" fmla="*/ 80574 w 1031824"/>
                  <a:gd name="connsiteY12" fmla="*/ 958398 h 1516602"/>
                  <a:gd name="connsiteX13" fmla="*/ 166299 w 1031824"/>
                  <a:gd name="connsiteY13" fmla="*/ 979353 h 1516602"/>
                  <a:gd name="connsiteX14" fmla="*/ 267264 w 1031824"/>
                  <a:gd name="connsiteY14" fmla="*/ 1021263 h 1516602"/>
                  <a:gd name="connsiteX15" fmla="*/ 278694 w 1031824"/>
                  <a:gd name="connsiteY15" fmla="*/ 1076508 h 1516602"/>
                  <a:gd name="connsiteX16" fmla="*/ 264381 w 1031824"/>
                  <a:gd name="connsiteY16" fmla="*/ 1119397 h 1516602"/>
                  <a:gd name="connsiteX17" fmla="*/ 186224 w 1031824"/>
                  <a:gd name="connsiteY17" fmla="*/ 1150391 h 1516602"/>
                  <a:gd name="connsiteX18" fmla="*/ 27234 w 1031824"/>
                  <a:gd name="connsiteY18" fmla="*/ 1154613 h 1516602"/>
                  <a:gd name="connsiteX19" fmla="*/ 15804 w 1031824"/>
                  <a:gd name="connsiteY19" fmla="*/ 1160328 h 1516602"/>
                  <a:gd name="connsiteX20" fmla="*/ 6279 w 1031824"/>
                  <a:gd name="connsiteY20" fmla="*/ 1169853 h 1516602"/>
                  <a:gd name="connsiteX21" fmla="*/ 4374 w 1031824"/>
                  <a:gd name="connsiteY21" fmla="*/ 1175568 h 1516602"/>
                  <a:gd name="connsiteX22" fmla="*/ 564 w 1031824"/>
                  <a:gd name="connsiteY22" fmla="*/ 1181283 h 1516602"/>
                  <a:gd name="connsiteX23" fmla="*/ 6279 w 1031824"/>
                  <a:gd name="connsiteY23" fmla="*/ 1213668 h 1516602"/>
                  <a:gd name="connsiteX24" fmla="*/ 11994 w 1031824"/>
                  <a:gd name="connsiteY24" fmla="*/ 1217478 h 1516602"/>
                  <a:gd name="connsiteX25" fmla="*/ 17709 w 1031824"/>
                  <a:gd name="connsiteY25" fmla="*/ 1219383 h 1516602"/>
                  <a:gd name="connsiteX26" fmla="*/ 145344 w 1031824"/>
                  <a:gd name="connsiteY26" fmla="*/ 1217478 h 1516602"/>
                  <a:gd name="connsiteX27" fmla="*/ 239202 w 1031824"/>
                  <a:gd name="connsiteY27" fmla="*/ 1214801 h 1516602"/>
                  <a:gd name="connsiteX28" fmla="*/ 318699 w 1031824"/>
                  <a:gd name="connsiteY28" fmla="*/ 1217478 h 1516602"/>
                  <a:gd name="connsiteX29" fmla="*/ 330129 w 1031824"/>
                  <a:gd name="connsiteY29" fmla="*/ 1223193 h 1516602"/>
                  <a:gd name="connsiteX30" fmla="*/ 333939 w 1031824"/>
                  <a:gd name="connsiteY30" fmla="*/ 1228908 h 1516602"/>
                  <a:gd name="connsiteX31" fmla="*/ 339654 w 1031824"/>
                  <a:gd name="connsiteY31" fmla="*/ 1230813 h 1516602"/>
                  <a:gd name="connsiteX32" fmla="*/ 351084 w 1031824"/>
                  <a:gd name="connsiteY32" fmla="*/ 1238433 h 1516602"/>
                  <a:gd name="connsiteX33" fmla="*/ 356799 w 1031824"/>
                  <a:gd name="connsiteY33" fmla="*/ 1242243 h 1516602"/>
                  <a:gd name="connsiteX34" fmla="*/ 360609 w 1031824"/>
                  <a:gd name="connsiteY34" fmla="*/ 1247958 h 1516602"/>
                  <a:gd name="connsiteX35" fmla="*/ 366324 w 1031824"/>
                  <a:gd name="connsiteY35" fmla="*/ 1259388 h 1516602"/>
                  <a:gd name="connsiteX36" fmla="*/ 362514 w 1031824"/>
                  <a:gd name="connsiteY36" fmla="*/ 1286058 h 1516602"/>
                  <a:gd name="connsiteX37" fmla="*/ 358704 w 1031824"/>
                  <a:gd name="connsiteY37" fmla="*/ 1291773 h 1516602"/>
                  <a:gd name="connsiteX38" fmla="*/ 356799 w 1031824"/>
                  <a:gd name="connsiteY38" fmla="*/ 1297488 h 1516602"/>
                  <a:gd name="connsiteX39" fmla="*/ 352989 w 1031824"/>
                  <a:gd name="connsiteY39" fmla="*/ 1303203 h 1516602"/>
                  <a:gd name="connsiteX40" fmla="*/ 351084 w 1031824"/>
                  <a:gd name="connsiteY40" fmla="*/ 1308918 h 1516602"/>
                  <a:gd name="connsiteX41" fmla="*/ 347274 w 1031824"/>
                  <a:gd name="connsiteY41" fmla="*/ 1314633 h 1516602"/>
                  <a:gd name="connsiteX42" fmla="*/ 330129 w 1031824"/>
                  <a:gd name="connsiteY42" fmla="*/ 1381308 h 1516602"/>
                  <a:gd name="connsiteX43" fmla="*/ 328224 w 1031824"/>
                  <a:gd name="connsiteY43" fmla="*/ 1432743 h 1516602"/>
                  <a:gd name="connsiteX44" fmla="*/ 330129 w 1031824"/>
                  <a:gd name="connsiteY44" fmla="*/ 1457508 h 1516602"/>
                  <a:gd name="connsiteX45" fmla="*/ 332034 w 1031824"/>
                  <a:gd name="connsiteY45" fmla="*/ 1463223 h 1516602"/>
                  <a:gd name="connsiteX46" fmla="*/ 335844 w 1031824"/>
                  <a:gd name="connsiteY46" fmla="*/ 1467033 h 1516602"/>
                  <a:gd name="connsiteX47" fmla="*/ 364419 w 1031824"/>
                  <a:gd name="connsiteY47" fmla="*/ 1512753 h 1516602"/>
                  <a:gd name="connsiteX48" fmla="*/ 387279 w 1031824"/>
                  <a:gd name="connsiteY48" fmla="*/ 1514658 h 1516602"/>
                  <a:gd name="connsiteX49" fmla="*/ 392994 w 1031824"/>
                  <a:gd name="connsiteY49" fmla="*/ 1508943 h 1516602"/>
                  <a:gd name="connsiteX50" fmla="*/ 394899 w 1031824"/>
                  <a:gd name="connsiteY50" fmla="*/ 1497513 h 1516602"/>
                  <a:gd name="connsiteX51" fmla="*/ 396804 w 1031824"/>
                  <a:gd name="connsiteY51" fmla="*/ 1491798 h 1516602"/>
                  <a:gd name="connsiteX52" fmla="*/ 398709 w 1031824"/>
                  <a:gd name="connsiteY52" fmla="*/ 1474653 h 1516602"/>
                  <a:gd name="connsiteX53" fmla="*/ 400614 w 1031824"/>
                  <a:gd name="connsiteY53" fmla="*/ 1461318 h 1516602"/>
                  <a:gd name="connsiteX54" fmla="*/ 404424 w 1031824"/>
                  <a:gd name="connsiteY54" fmla="*/ 1404168 h 1516602"/>
                  <a:gd name="connsiteX55" fmla="*/ 410139 w 1031824"/>
                  <a:gd name="connsiteY55" fmla="*/ 1392738 h 1516602"/>
                  <a:gd name="connsiteX56" fmla="*/ 413949 w 1031824"/>
                  <a:gd name="connsiteY56" fmla="*/ 1379403 h 1516602"/>
                  <a:gd name="connsiteX57" fmla="*/ 415854 w 1031824"/>
                  <a:gd name="connsiteY57" fmla="*/ 1373688 h 1516602"/>
                  <a:gd name="connsiteX58" fmla="*/ 417759 w 1031824"/>
                  <a:gd name="connsiteY58" fmla="*/ 1360353 h 1516602"/>
                  <a:gd name="connsiteX59" fmla="*/ 421569 w 1031824"/>
                  <a:gd name="connsiteY59" fmla="*/ 1348923 h 1516602"/>
                  <a:gd name="connsiteX60" fmla="*/ 427284 w 1031824"/>
                  <a:gd name="connsiteY60" fmla="*/ 1335588 h 1516602"/>
                  <a:gd name="connsiteX61" fmla="*/ 467289 w 1031824"/>
                  <a:gd name="connsiteY61" fmla="*/ 1265103 h 1516602"/>
                  <a:gd name="connsiteX62" fmla="*/ 528455 w 1031824"/>
                  <a:gd name="connsiteY62" fmla="*/ 1230091 h 1516602"/>
                  <a:gd name="connsiteX63" fmla="*/ 601154 w 1031824"/>
                  <a:gd name="connsiteY63" fmla="*/ 1221700 h 1516602"/>
                  <a:gd name="connsiteX64" fmla="*/ 720654 w 1031824"/>
                  <a:gd name="connsiteY64" fmla="*/ 1316538 h 1516602"/>
                  <a:gd name="connsiteX65" fmla="*/ 733989 w 1031824"/>
                  <a:gd name="connsiteY65" fmla="*/ 1326063 h 1516602"/>
                  <a:gd name="connsiteX66" fmla="*/ 743514 w 1031824"/>
                  <a:gd name="connsiteY66" fmla="*/ 1327968 h 1516602"/>
                  <a:gd name="connsiteX67" fmla="*/ 749229 w 1031824"/>
                  <a:gd name="connsiteY67" fmla="*/ 1329873 h 1516602"/>
                  <a:gd name="connsiteX68" fmla="*/ 762564 w 1031824"/>
                  <a:gd name="connsiteY68" fmla="*/ 1335588 h 1516602"/>
                  <a:gd name="connsiteX69" fmla="*/ 777804 w 1031824"/>
                  <a:gd name="connsiteY69" fmla="*/ 1333683 h 1516602"/>
                  <a:gd name="connsiteX70" fmla="*/ 789234 w 1031824"/>
                  <a:gd name="connsiteY70" fmla="*/ 1327968 h 1516602"/>
                  <a:gd name="connsiteX71" fmla="*/ 794949 w 1031824"/>
                  <a:gd name="connsiteY71" fmla="*/ 1326063 h 1516602"/>
                  <a:gd name="connsiteX72" fmla="*/ 802569 w 1031824"/>
                  <a:gd name="connsiteY72" fmla="*/ 1308918 h 1516602"/>
                  <a:gd name="connsiteX73" fmla="*/ 800664 w 1031824"/>
                  <a:gd name="connsiteY73" fmla="*/ 1284153 h 1516602"/>
                  <a:gd name="connsiteX74" fmla="*/ 798759 w 1031824"/>
                  <a:gd name="connsiteY74" fmla="*/ 1278438 h 1516602"/>
                  <a:gd name="connsiteX75" fmla="*/ 796854 w 1031824"/>
                  <a:gd name="connsiteY75" fmla="*/ 1270818 h 1516602"/>
                  <a:gd name="connsiteX76" fmla="*/ 783519 w 1031824"/>
                  <a:gd name="connsiteY76" fmla="*/ 1253673 h 1516602"/>
                  <a:gd name="connsiteX77" fmla="*/ 773994 w 1031824"/>
                  <a:gd name="connsiteY77" fmla="*/ 1247958 h 1516602"/>
                  <a:gd name="connsiteX78" fmla="*/ 648264 w 1031824"/>
                  <a:gd name="connsiteY78" fmla="*/ 1156518 h 1516602"/>
                  <a:gd name="connsiteX79" fmla="*/ 644454 w 1031824"/>
                  <a:gd name="connsiteY79" fmla="*/ 1139373 h 1516602"/>
                  <a:gd name="connsiteX80" fmla="*/ 646359 w 1031824"/>
                  <a:gd name="connsiteY80" fmla="*/ 1131753 h 1516602"/>
                  <a:gd name="connsiteX81" fmla="*/ 650169 w 1031824"/>
                  <a:gd name="connsiteY81" fmla="*/ 1114608 h 1516602"/>
                  <a:gd name="connsiteX82" fmla="*/ 653979 w 1031824"/>
                  <a:gd name="connsiteY82" fmla="*/ 1108893 h 1516602"/>
                  <a:gd name="connsiteX83" fmla="*/ 655884 w 1031824"/>
                  <a:gd name="connsiteY83" fmla="*/ 1103178 h 1516602"/>
                  <a:gd name="connsiteX84" fmla="*/ 661599 w 1031824"/>
                  <a:gd name="connsiteY84" fmla="*/ 1101273 h 1516602"/>
                  <a:gd name="connsiteX85" fmla="*/ 671124 w 1031824"/>
                  <a:gd name="connsiteY85" fmla="*/ 1089843 h 1516602"/>
                  <a:gd name="connsiteX86" fmla="*/ 724464 w 1031824"/>
                  <a:gd name="connsiteY86" fmla="*/ 1082223 h 1516602"/>
                  <a:gd name="connsiteX87" fmla="*/ 842574 w 1031824"/>
                  <a:gd name="connsiteY87" fmla="*/ 1084128 h 1516602"/>
                  <a:gd name="connsiteX88" fmla="*/ 871149 w 1031824"/>
                  <a:gd name="connsiteY88" fmla="*/ 1086033 h 1516602"/>
                  <a:gd name="connsiteX89" fmla="*/ 899724 w 1031824"/>
                  <a:gd name="connsiteY89" fmla="*/ 1091748 h 1516602"/>
                  <a:gd name="connsiteX90" fmla="*/ 922584 w 1031824"/>
                  <a:gd name="connsiteY90" fmla="*/ 1095558 h 1516602"/>
                  <a:gd name="connsiteX91" fmla="*/ 951159 w 1031824"/>
                  <a:gd name="connsiteY91" fmla="*/ 1101273 h 1516602"/>
                  <a:gd name="connsiteX92" fmla="*/ 956874 w 1031824"/>
                  <a:gd name="connsiteY92" fmla="*/ 1101273 h 1516602"/>
                  <a:gd name="connsiteX93" fmla="*/ 1002594 w 1031824"/>
                  <a:gd name="connsiteY93" fmla="*/ 1099368 h 1516602"/>
                  <a:gd name="connsiteX94" fmla="*/ 1031169 w 1031824"/>
                  <a:gd name="connsiteY94" fmla="*/ 1091748 h 1516602"/>
                  <a:gd name="connsiteX95" fmla="*/ 1003378 w 1031824"/>
                  <a:gd name="connsiteY95" fmla="*/ 1065958 h 1516602"/>
                  <a:gd name="connsiteX96" fmla="*/ 970209 w 1031824"/>
                  <a:gd name="connsiteY96" fmla="*/ 1044123 h 1516602"/>
                  <a:gd name="connsiteX97" fmla="*/ 962589 w 1031824"/>
                  <a:gd name="connsiteY97" fmla="*/ 1042218 h 1516602"/>
                  <a:gd name="connsiteX98" fmla="*/ 935919 w 1031824"/>
                  <a:gd name="connsiteY98" fmla="*/ 1034598 h 1516602"/>
                  <a:gd name="connsiteX99" fmla="*/ 825429 w 1031824"/>
                  <a:gd name="connsiteY99" fmla="*/ 1034598 h 1516602"/>
                  <a:gd name="connsiteX100" fmla="*/ 730179 w 1031824"/>
                  <a:gd name="connsiteY100" fmla="*/ 1038408 h 1516602"/>
                  <a:gd name="connsiteX101" fmla="*/ 669219 w 1031824"/>
                  <a:gd name="connsiteY101" fmla="*/ 1046028 h 1516602"/>
                  <a:gd name="connsiteX102" fmla="*/ 646359 w 1031824"/>
                  <a:gd name="connsiteY102" fmla="*/ 1049838 h 1516602"/>
                  <a:gd name="connsiteX103" fmla="*/ 642549 w 1031824"/>
                  <a:gd name="connsiteY103" fmla="*/ 1038408 h 1516602"/>
                  <a:gd name="connsiteX104" fmla="*/ 640644 w 1031824"/>
                  <a:gd name="connsiteY104" fmla="*/ 1032693 h 1516602"/>
                  <a:gd name="connsiteX105" fmla="*/ 642549 w 1031824"/>
                  <a:gd name="connsiteY105" fmla="*/ 1015548 h 1516602"/>
                  <a:gd name="connsiteX106" fmla="*/ 644454 w 1031824"/>
                  <a:gd name="connsiteY106" fmla="*/ 1009833 h 1516602"/>
                  <a:gd name="connsiteX107" fmla="*/ 661599 w 1031824"/>
                  <a:gd name="connsiteY107" fmla="*/ 1000308 h 1516602"/>
                  <a:gd name="connsiteX108" fmla="*/ 673029 w 1031824"/>
                  <a:gd name="connsiteY108" fmla="*/ 992688 h 1516602"/>
                  <a:gd name="connsiteX109" fmla="*/ 674934 w 1031824"/>
                  <a:gd name="connsiteY109" fmla="*/ 986973 h 1516602"/>
                  <a:gd name="connsiteX110" fmla="*/ 680649 w 1031824"/>
                  <a:gd name="connsiteY110" fmla="*/ 985068 h 1516602"/>
                  <a:gd name="connsiteX111" fmla="*/ 686364 w 1031824"/>
                  <a:gd name="connsiteY111" fmla="*/ 981258 h 1516602"/>
                  <a:gd name="connsiteX112" fmla="*/ 695889 w 1031824"/>
                  <a:gd name="connsiteY112" fmla="*/ 971733 h 1516602"/>
                  <a:gd name="connsiteX113" fmla="*/ 705414 w 1031824"/>
                  <a:gd name="connsiteY113" fmla="*/ 960303 h 1516602"/>
                  <a:gd name="connsiteX114" fmla="*/ 716844 w 1031824"/>
                  <a:gd name="connsiteY114" fmla="*/ 952683 h 1516602"/>
                  <a:gd name="connsiteX115" fmla="*/ 732084 w 1031824"/>
                  <a:gd name="connsiteY115" fmla="*/ 939348 h 1516602"/>
                  <a:gd name="connsiteX116" fmla="*/ 741609 w 1031824"/>
                  <a:gd name="connsiteY116" fmla="*/ 927918 h 1516602"/>
                  <a:gd name="connsiteX117" fmla="*/ 753039 w 1031824"/>
                  <a:gd name="connsiteY117" fmla="*/ 918393 h 1516602"/>
                  <a:gd name="connsiteX118" fmla="*/ 758754 w 1031824"/>
                  <a:gd name="connsiteY118" fmla="*/ 906963 h 1516602"/>
                  <a:gd name="connsiteX119" fmla="*/ 760659 w 1031824"/>
                  <a:gd name="connsiteY119" fmla="*/ 901248 h 1516602"/>
                  <a:gd name="connsiteX120" fmla="*/ 766374 w 1031824"/>
                  <a:gd name="connsiteY120" fmla="*/ 889818 h 1516602"/>
                  <a:gd name="connsiteX121" fmla="*/ 764469 w 1031824"/>
                  <a:gd name="connsiteY121" fmla="*/ 874578 h 1516602"/>
                  <a:gd name="connsiteX122" fmla="*/ 758754 w 1031824"/>
                  <a:gd name="connsiteY122" fmla="*/ 872673 h 1516602"/>
                  <a:gd name="connsiteX123" fmla="*/ 737799 w 1031824"/>
                  <a:gd name="connsiteY123" fmla="*/ 874578 h 1516602"/>
                  <a:gd name="connsiteX124" fmla="*/ 732084 w 1031824"/>
                  <a:gd name="connsiteY124" fmla="*/ 878388 h 1516602"/>
                  <a:gd name="connsiteX125" fmla="*/ 699699 w 1031824"/>
                  <a:gd name="connsiteY125" fmla="*/ 899343 h 1516602"/>
                  <a:gd name="connsiteX126" fmla="*/ 595181 w 1031824"/>
                  <a:gd name="connsiteY126" fmla="*/ 957831 h 1516602"/>
                  <a:gd name="connsiteX127" fmla="*/ 507294 w 1031824"/>
                  <a:gd name="connsiteY127" fmla="*/ 847908 h 1516602"/>
                  <a:gd name="connsiteX128" fmla="*/ 503484 w 1031824"/>
                  <a:gd name="connsiteY128" fmla="*/ 358323 h 1516602"/>
                  <a:gd name="connsiteX129" fmla="*/ 499674 w 1031824"/>
                  <a:gd name="connsiteY129" fmla="*/ 66858 h 1516602"/>
                  <a:gd name="connsiteX130" fmla="*/ 490149 w 1031824"/>
                  <a:gd name="connsiteY130" fmla="*/ 40188 h 1516602"/>
                  <a:gd name="connsiteX131" fmla="*/ 488244 w 1031824"/>
                  <a:gd name="connsiteY131" fmla="*/ 34473 h 1516602"/>
                  <a:gd name="connsiteX132" fmla="*/ 484434 w 1031824"/>
                  <a:gd name="connsiteY132" fmla="*/ 28758 h 1516602"/>
                  <a:gd name="connsiteX133" fmla="*/ 478719 w 1031824"/>
                  <a:gd name="connsiteY133" fmla="*/ 17328 h 1516602"/>
                  <a:gd name="connsiteX134" fmla="*/ 473004 w 1031824"/>
                  <a:gd name="connsiteY134" fmla="*/ 13518 h 1516602"/>
                  <a:gd name="connsiteX135" fmla="*/ 469194 w 1031824"/>
                  <a:gd name="connsiteY135" fmla="*/ 7803 h 1516602"/>
                  <a:gd name="connsiteX136" fmla="*/ 429189 w 1031824"/>
                  <a:gd name="connsiteY136" fmla="*/ 11613 h 1516602"/>
                  <a:gd name="connsiteX137" fmla="*/ 425379 w 1031824"/>
                  <a:gd name="connsiteY137" fmla="*/ 78288 h 1516602"/>
                  <a:gd name="connsiteX138" fmla="*/ 425379 w 1031824"/>
                  <a:gd name="connsiteY138" fmla="*/ 84003 h 1516602"/>
                  <a:gd name="connsiteX139" fmla="*/ 429189 w 1031824"/>
                  <a:gd name="connsiteY139" fmla="*/ 238308 h 1516602"/>
                  <a:gd name="connsiteX140" fmla="*/ 440619 w 1031824"/>
                  <a:gd name="connsiteY140" fmla="*/ 421188 h 1516602"/>
                  <a:gd name="connsiteX141" fmla="*/ 435265 w 1031824"/>
                  <a:gd name="connsiteY141" fmla="*/ 718368 h 1516602"/>
                  <a:gd name="connsiteX142" fmla="*/ 435059 w 1031824"/>
                  <a:gd name="connsiteY142" fmla="*/ 799046 h 1516602"/>
                  <a:gd name="connsiteX143" fmla="*/ 430322 w 1031824"/>
                  <a:gd name="connsiteY143" fmla="*/ 879006 h 1516602"/>
                  <a:gd name="connsiteX0" fmla="*/ 430322 w 1031169"/>
                  <a:gd name="connsiteY0" fmla="*/ 879006 h 1516602"/>
                  <a:gd name="connsiteX1" fmla="*/ 392427 w 1031169"/>
                  <a:gd name="connsiteY1" fmla="*/ 931934 h 1516602"/>
                  <a:gd name="connsiteX2" fmla="*/ 312984 w 1031169"/>
                  <a:gd name="connsiteY2" fmla="*/ 966018 h 1516602"/>
                  <a:gd name="connsiteX3" fmla="*/ 240645 w 1031169"/>
                  <a:gd name="connsiteY3" fmla="*/ 957266 h 1516602"/>
                  <a:gd name="connsiteX4" fmla="*/ 181539 w 1031169"/>
                  <a:gd name="connsiteY4" fmla="*/ 937443 h 1516602"/>
                  <a:gd name="connsiteX5" fmla="*/ 116769 w 1031169"/>
                  <a:gd name="connsiteY5" fmla="*/ 903153 h 1516602"/>
                  <a:gd name="connsiteX6" fmla="*/ 59619 w 1031169"/>
                  <a:gd name="connsiteY6" fmla="*/ 874578 h 1516602"/>
                  <a:gd name="connsiteX7" fmla="*/ 46284 w 1031169"/>
                  <a:gd name="connsiteY7" fmla="*/ 895533 h 1516602"/>
                  <a:gd name="connsiteX8" fmla="*/ 50094 w 1031169"/>
                  <a:gd name="connsiteY8" fmla="*/ 933633 h 1516602"/>
                  <a:gd name="connsiteX9" fmla="*/ 53904 w 1031169"/>
                  <a:gd name="connsiteY9" fmla="*/ 939348 h 1516602"/>
                  <a:gd name="connsiteX10" fmla="*/ 59619 w 1031169"/>
                  <a:gd name="connsiteY10" fmla="*/ 943158 h 1516602"/>
                  <a:gd name="connsiteX11" fmla="*/ 63429 w 1031169"/>
                  <a:gd name="connsiteY11" fmla="*/ 948873 h 1516602"/>
                  <a:gd name="connsiteX12" fmla="*/ 80574 w 1031169"/>
                  <a:gd name="connsiteY12" fmla="*/ 958398 h 1516602"/>
                  <a:gd name="connsiteX13" fmla="*/ 166299 w 1031169"/>
                  <a:gd name="connsiteY13" fmla="*/ 979353 h 1516602"/>
                  <a:gd name="connsiteX14" fmla="*/ 267264 w 1031169"/>
                  <a:gd name="connsiteY14" fmla="*/ 1021263 h 1516602"/>
                  <a:gd name="connsiteX15" fmla="*/ 278694 w 1031169"/>
                  <a:gd name="connsiteY15" fmla="*/ 1076508 h 1516602"/>
                  <a:gd name="connsiteX16" fmla="*/ 264381 w 1031169"/>
                  <a:gd name="connsiteY16" fmla="*/ 1119397 h 1516602"/>
                  <a:gd name="connsiteX17" fmla="*/ 186224 w 1031169"/>
                  <a:gd name="connsiteY17" fmla="*/ 1150391 h 1516602"/>
                  <a:gd name="connsiteX18" fmla="*/ 27234 w 1031169"/>
                  <a:gd name="connsiteY18" fmla="*/ 1154613 h 1516602"/>
                  <a:gd name="connsiteX19" fmla="*/ 15804 w 1031169"/>
                  <a:gd name="connsiteY19" fmla="*/ 1160328 h 1516602"/>
                  <a:gd name="connsiteX20" fmla="*/ 6279 w 1031169"/>
                  <a:gd name="connsiteY20" fmla="*/ 1169853 h 1516602"/>
                  <a:gd name="connsiteX21" fmla="*/ 4374 w 1031169"/>
                  <a:gd name="connsiteY21" fmla="*/ 1175568 h 1516602"/>
                  <a:gd name="connsiteX22" fmla="*/ 564 w 1031169"/>
                  <a:gd name="connsiteY22" fmla="*/ 1181283 h 1516602"/>
                  <a:gd name="connsiteX23" fmla="*/ 6279 w 1031169"/>
                  <a:gd name="connsiteY23" fmla="*/ 1213668 h 1516602"/>
                  <a:gd name="connsiteX24" fmla="*/ 11994 w 1031169"/>
                  <a:gd name="connsiteY24" fmla="*/ 1217478 h 1516602"/>
                  <a:gd name="connsiteX25" fmla="*/ 17709 w 1031169"/>
                  <a:gd name="connsiteY25" fmla="*/ 1219383 h 1516602"/>
                  <a:gd name="connsiteX26" fmla="*/ 145344 w 1031169"/>
                  <a:gd name="connsiteY26" fmla="*/ 1217478 h 1516602"/>
                  <a:gd name="connsiteX27" fmla="*/ 239202 w 1031169"/>
                  <a:gd name="connsiteY27" fmla="*/ 1214801 h 1516602"/>
                  <a:gd name="connsiteX28" fmla="*/ 318699 w 1031169"/>
                  <a:gd name="connsiteY28" fmla="*/ 1217478 h 1516602"/>
                  <a:gd name="connsiteX29" fmla="*/ 330129 w 1031169"/>
                  <a:gd name="connsiteY29" fmla="*/ 1223193 h 1516602"/>
                  <a:gd name="connsiteX30" fmla="*/ 333939 w 1031169"/>
                  <a:gd name="connsiteY30" fmla="*/ 1228908 h 1516602"/>
                  <a:gd name="connsiteX31" fmla="*/ 339654 w 1031169"/>
                  <a:gd name="connsiteY31" fmla="*/ 1230813 h 1516602"/>
                  <a:gd name="connsiteX32" fmla="*/ 351084 w 1031169"/>
                  <a:gd name="connsiteY32" fmla="*/ 1238433 h 1516602"/>
                  <a:gd name="connsiteX33" fmla="*/ 356799 w 1031169"/>
                  <a:gd name="connsiteY33" fmla="*/ 1242243 h 1516602"/>
                  <a:gd name="connsiteX34" fmla="*/ 360609 w 1031169"/>
                  <a:gd name="connsiteY34" fmla="*/ 1247958 h 1516602"/>
                  <a:gd name="connsiteX35" fmla="*/ 366324 w 1031169"/>
                  <a:gd name="connsiteY35" fmla="*/ 1259388 h 1516602"/>
                  <a:gd name="connsiteX36" fmla="*/ 362514 w 1031169"/>
                  <a:gd name="connsiteY36" fmla="*/ 1286058 h 1516602"/>
                  <a:gd name="connsiteX37" fmla="*/ 358704 w 1031169"/>
                  <a:gd name="connsiteY37" fmla="*/ 1291773 h 1516602"/>
                  <a:gd name="connsiteX38" fmla="*/ 356799 w 1031169"/>
                  <a:gd name="connsiteY38" fmla="*/ 1297488 h 1516602"/>
                  <a:gd name="connsiteX39" fmla="*/ 352989 w 1031169"/>
                  <a:gd name="connsiteY39" fmla="*/ 1303203 h 1516602"/>
                  <a:gd name="connsiteX40" fmla="*/ 351084 w 1031169"/>
                  <a:gd name="connsiteY40" fmla="*/ 1308918 h 1516602"/>
                  <a:gd name="connsiteX41" fmla="*/ 347274 w 1031169"/>
                  <a:gd name="connsiteY41" fmla="*/ 1314633 h 1516602"/>
                  <a:gd name="connsiteX42" fmla="*/ 330129 w 1031169"/>
                  <a:gd name="connsiteY42" fmla="*/ 1381308 h 1516602"/>
                  <a:gd name="connsiteX43" fmla="*/ 328224 w 1031169"/>
                  <a:gd name="connsiteY43" fmla="*/ 1432743 h 1516602"/>
                  <a:gd name="connsiteX44" fmla="*/ 330129 w 1031169"/>
                  <a:gd name="connsiteY44" fmla="*/ 1457508 h 1516602"/>
                  <a:gd name="connsiteX45" fmla="*/ 332034 w 1031169"/>
                  <a:gd name="connsiteY45" fmla="*/ 1463223 h 1516602"/>
                  <a:gd name="connsiteX46" fmla="*/ 335844 w 1031169"/>
                  <a:gd name="connsiteY46" fmla="*/ 1467033 h 1516602"/>
                  <a:gd name="connsiteX47" fmla="*/ 364419 w 1031169"/>
                  <a:gd name="connsiteY47" fmla="*/ 1512753 h 1516602"/>
                  <a:gd name="connsiteX48" fmla="*/ 387279 w 1031169"/>
                  <a:gd name="connsiteY48" fmla="*/ 1514658 h 1516602"/>
                  <a:gd name="connsiteX49" fmla="*/ 392994 w 1031169"/>
                  <a:gd name="connsiteY49" fmla="*/ 1508943 h 1516602"/>
                  <a:gd name="connsiteX50" fmla="*/ 394899 w 1031169"/>
                  <a:gd name="connsiteY50" fmla="*/ 1497513 h 1516602"/>
                  <a:gd name="connsiteX51" fmla="*/ 396804 w 1031169"/>
                  <a:gd name="connsiteY51" fmla="*/ 1491798 h 1516602"/>
                  <a:gd name="connsiteX52" fmla="*/ 398709 w 1031169"/>
                  <a:gd name="connsiteY52" fmla="*/ 1474653 h 1516602"/>
                  <a:gd name="connsiteX53" fmla="*/ 400614 w 1031169"/>
                  <a:gd name="connsiteY53" fmla="*/ 1461318 h 1516602"/>
                  <a:gd name="connsiteX54" fmla="*/ 404424 w 1031169"/>
                  <a:gd name="connsiteY54" fmla="*/ 1404168 h 1516602"/>
                  <a:gd name="connsiteX55" fmla="*/ 410139 w 1031169"/>
                  <a:gd name="connsiteY55" fmla="*/ 1392738 h 1516602"/>
                  <a:gd name="connsiteX56" fmla="*/ 413949 w 1031169"/>
                  <a:gd name="connsiteY56" fmla="*/ 1379403 h 1516602"/>
                  <a:gd name="connsiteX57" fmla="*/ 415854 w 1031169"/>
                  <a:gd name="connsiteY57" fmla="*/ 1373688 h 1516602"/>
                  <a:gd name="connsiteX58" fmla="*/ 417759 w 1031169"/>
                  <a:gd name="connsiteY58" fmla="*/ 1360353 h 1516602"/>
                  <a:gd name="connsiteX59" fmla="*/ 421569 w 1031169"/>
                  <a:gd name="connsiteY59" fmla="*/ 1348923 h 1516602"/>
                  <a:gd name="connsiteX60" fmla="*/ 427284 w 1031169"/>
                  <a:gd name="connsiteY60" fmla="*/ 1335588 h 1516602"/>
                  <a:gd name="connsiteX61" fmla="*/ 467289 w 1031169"/>
                  <a:gd name="connsiteY61" fmla="*/ 1265103 h 1516602"/>
                  <a:gd name="connsiteX62" fmla="*/ 528455 w 1031169"/>
                  <a:gd name="connsiteY62" fmla="*/ 1230091 h 1516602"/>
                  <a:gd name="connsiteX63" fmla="*/ 601154 w 1031169"/>
                  <a:gd name="connsiteY63" fmla="*/ 1221700 h 1516602"/>
                  <a:gd name="connsiteX64" fmla="*/ 720654 w 1031169"/>
                  <a:gd name="connsiteY64" fmla="*/ 1316538 h 1516602"/>
                  <a:gd name="connsiteX65" fmla="*/ 733989 w 1031169"/>
                  <a:gd name="connsiteY65" fmla="*/ 1326063 h 1516602"/>
                  <a:gd name="connsiteX66" fmla="*/ 743514 w 1031169"/>
                  <a:gd name="connsiteY66" fmla="*/ 1327968 h 1516602"/>
                  <a:gd name="connsiteX67" fmla="*/ 749229 w 1031169"/>
                  <a:gd name="connsiteY67" fmla="*/ 1329873 h 1516602"/>
                  <a:gd name="connsiteX68" fmla="*/ 762564 w 1031169"/>
                  <a:gd name="connsiteY68" fmla="*/ 1335588 h 1516602"/>
                  <a:gd name="connsiteX69" fmla="*/ 777804 w 1031169"/>
                  <a:gd name="connsiteY69" fmla="*/ 1333683 h 1516602"/>
                  <a:gd name="connsiteX70" fmla="*/ 789234 w 1031169"/>
                  <a:gd name="connsiteY70" fmla="*/ 1327968 h 1516602"/>
                  <a:gd name="connsiteX71" fmla="*/ 794949 w 1031169"/>
                  <a:gd name="connsiteY71" fmla="*/ 1326063 h 1516602"/>
                  <a:gd name="connsiteX72" fmla="*/ 802569 w 1031169"/>
                  <a:gd name="connsiteY72" fmla="*/ 1308918 h 1516602"/>
                  <a:gd name="connsiteX73" fmla="*/ 800664 w 1031169"/>
                  <a:gd name="connsiteY73" fmla="*/ 1284153 h 1516602"/>
                  <a:gd name="connsiteX74" fmla="*/ 798759 w 1031169"/>
                  <a:gd name="connsiteY74" fmla="*/ 1278438 h 1516602"/>
                  <a:gd name="connsiteX75" fmla="*/ 796854 w 1031169"/>
                  <a:gd name="connsiteY75" fmla="*/ 1270818 h 1516602"/>
                  <a:gd name="connsiteX76" fmla="*/ 783519 w 1031169"/>
                  <a:gd name="connsiteY76" fmla="*/ 1253673 h 1516602"/>
                  <a:gd name="connsiteX77" fmla="*/ 773994 w 1031169"/>
                  <a:gd name="connsiteY77" fmla="*/ 1247958 h 1516602"/>
                  <a:gd name="connsiteX78" fmla="*/ 648264 w 1031169"/>
                  <a:gd name="connsiteY78" fmla="*/ 1156518 h 1516602"/>
                  <a:gd name="connsiteX79" fmla="*/ 644454 w 1031169"/>
                  <a:gd name="connsiteY79" fmla="*/ 1139373 h 1516602"/>
                  <a:gd name="connsiteX80" fmla="*/ 646359 w 1031169"/>
                  <a:gd name="connsiteY80" fmla="*/ 1131753 h 1516602"/>
                  <a:gd name="connsiteX81" fmla="*/ 650169 w 1031169"/>
                  <a:gd name="connsiteY81" fmla="*/ 1114608 h 1516602"/>
                  <a:gd name="connsiteX82" fmla="*/ 653979 w 1031169"/>
                  <a:gd name="connsiteY82" fmla="*/ 1108893 h 1516602"/>
                  <a:gd name="connsiteX83" fmla="*/ 655884 w 1031169"/>
                  <a:gd name="connsiteY83" fmla="*/ 1103178 h 1516602"/>
                  <a:gd name="connsiteX84" fmla="*/ 661599 w 1031169"/>
                  <a:gd name="connsiteY84" fmla="*/ 1101273 h 1516602"/>
                  <a:gd name="connsiteX85" fmla="*/ 671124 w 1031169"/>
                  <a:gd name="connsiteY85" fmla="*/ 1089843 h 1516602"/>
                  <a:gd name="connsiteX86" fmla="*/ 724464 w 1031169"/>
                  <a:gd name="connsiteY86" fmla="*/ 1082223 h 1516602"/>
                  <a:gd name="connsiteX87" fmla="*/ 842574 w 1031169"/>
                  <a:gd name="connsiteY87" fmla="*/ 1084128 h 1516602"/>
                  <a:gd name="connsiteX88" fmla="*/ 871149 w 1031169"/>
                  <a:gd name="connsiteY88" fmla="*/ 1086033 h 1516602"/>
                  <a:gd name="connsiteX89" fmla="*/ 899724 w 1031169"/>
                  <a:gd name="connsiteY89" fmla="*/ 1091748 h 1516602"/>
                  <a:gd name="connsiteX90" fmla="*/ 922584 w 1031169"/>
                  <a:gd name="connsiteY90" fmla="*/ 1095558 h 1516602"/>
                  <a:gd name="connsiteX91" fmla="*/ 951159 w 1031169"/>
                  <a:gd name="connsiteY91" fmla="*/ 1101273 h 1516602"/>
                  <a:gd name="connsiteX92" fmla="*/ 956874 w 1031169"/>
                  <a:gd name="connsiteY92" fmla="*/ 1101273 h 1516602"/>
                  <a:gd name="connsiteX93" fmla="*/ 1002594 w 1031169"/>
                  <a:gd name="connsiteY93" fmla="*/ 1099368 h 1516602"/>
                  <a:gd name="connsiteX94" fmla="*/ 1031169 w 1031169"/>
                  <a:gd name="connsiteY94" fmla="*/ 1091748 h 1516602"/>
                  <a:gd name="connsiteX95" fmla="*/ 1003378 w 1031169"/>
                  <a:gd name="connsiteY95" fmla="*/ 1065958 h 1516602"/>
                  <a:gd name="connsiteX96" fmla="*/ 970209 w 1031169"/>
                  <a:gd name="connsiteY96" fmla="*/ 1044123 h 1516602"/>
                  <a:gd name="connsiteX97" fmla="*/ 962589 w 1031169"/>
                  <a:gd name="connsiteY97" fmla="*/ 1042218 h 1516602"/>
                  <a:gd name="connsiteX98" fmla="*/ 935919 w 1031169"/>
                  <a:gd name="connsiteY98" fmla="*/ 1034598 h 1516602"/>
                  <a:gd name="connsiteX99" fmla="*/ 825429 w 1031169"/>
                  <a:gd name="connsiteY99" fmla="*/ 1034598 h 1516602"/>
                  <a:gd name="connsiteX100" fmla="*/ 730179 w 1031169"/>
                  <a:gd name="connsiteY100" fmla="*/ 1038408 h 1516602"/>
                  <a:gd name="connsiteX101" fmla="*/ 669219 w 1031169"/>
                  <a:gd name="connsiteY101" fmla="*/ 1046028 h 1516602"/>
                  <a:gd name="connsiteX102" fmla="*/ 646359 w 1031169"/>
                  <a:gd name="connsiteY102" fmla="*/ 1049838 h 1516602"/>
                  <a:gd name="connsiteX103" fmla="*/ 642549 w 1031169"/>
                  <a:gd name="connsiteY103" fmla="*/ 1038408 h 1516602"/>
                  <a:gd name="connsiteX104" fmla="*/ 640644 w 1031169"/>
                  <a:gd name="connsiteY104" fmla="*/ 1032693 h 1516602"/>
                  <a:gd name="connsiteX105" fmla="*/ 642549 w 1031169"/>
                  <a:gd name="connsiteY105" fmla="*/ 1015548 h 1516602"/>
                  <a:gd name="connsiteX106" fmla="*/ 644454 w 1031169"/>
                  <a:gd name="connsiteY106" fmla="*/ 1009833 h 1516602"/>
                  <a:gd name="connsiteX107" fmla="*/ 661599 w 1031169"/>
                  <a:gd name="connsiteY107" fmla="*/ 1000308 h 1516602"/>
                  <a:gd name="connsiteX108" fmla="*/ 673029 w 1031169"/>
                  <a:gd name="connsiteY108" fmla="*/ 992688 h 1516602"/>
                  <a:gd name="connsiteX109" fmla="*/ 674934 w 1031169"/>
                  <a:gd name="connsiteY109" fmla="*/ 986973 h 1516602"/>
                  <a:gd name="connsiteX110" fmla="*/ 680649 w 1031169"/>
                  <a:gd name="connsiteY110" fmla="*/ 985068 h 1516602"/>
                  <a:gd name="connsiteX111" fmla="*/ 686364 w 1031169"/>
                  <a:gd name="connsiteY111" fmla="*/ 981258 h 1516602"/>
                  <a:gd name="connsiteX112" fmla="*/ 695889 w 1031169"/>
                  <a:gd name="connsiteY112" fmla="*/ 971733 h 1516602"/>
                  <a:gd name="connsiteX113" fmla="*/ 705414 w 1031169"/>
                  <a:gd name="connsiteY113" fmla="*/ 960303 h 1516602"/>
                  <a:gd name="connsiteX114" fmla="*/ 716844 w 1031169"/>
                  <a:gd name="connsiteY114" fmla="*/ 952683 h 1516602"/>
                  <a:gd name="connsiteX115" fmla="*/ 732084 w 1031169"/>
                  <a:gd name="connsiteY115" fmla="*/ 939348 h 1516602"/>
                  <a:gd name="connsiteX116" fmla="*/ 741609 w 1031169"/>
                  <a:gd name="connsiteY116" fmla="*/ 927918 h 1516602"/>
                  <a:gd name="connsiteX117" fmla="*/ 753039 w 1031169"/>
                  <a:gd name="connsiteY117" fmla="*/ 918393 h 1516602"/>
                  <a:gd name="connsiteX118" fmla="*/ 758754 w 1031169"/>
                  <a:gd name="connsiteY118" fmla="*/ 906963 h 1516602"/>
                  <a:gd name="connsiteX119" fmla="*/ 760659 w 1031169"/>
                  <a:gd name="connsiteY119" fmla="*/ 901248 h 1516602"/>
                  <a:gd name="connsiteX120" fmla="*/ 766374 w 1031169"/>
                  <a:gd name="connsiteY120" fmla="*/ 889818 h 1516602"/>
                  <a:gd name="connsiteX121" fmla="*/ 764469 w 1031169"/>
                  <a:gd name="connsiteY121" fmla="*/ 874578 h 1516602"/>
                  <a:gd name="connsiteX122" fmla="*/ 758754 w 1031169"/>
                  <a:gd name="connsiteY122" fmla="*/ 872673 h 1516602"/>
                  <a:gd name="connsiteX123" fmla="*/ 737799 w 1031169"/>
                  <a:gd name="connsiteY123" fmla="*/ 874578 h 1516602"/>
                  <a:gd name="connsiteX124" fmla="*/ 732084 w 1031169"/>
                  <a:gd name="connsiteY124" fmla="*/ 878388 h 1516602"/>
                  <a:gd name="connsiteX125" fmla="*/ 699699 w 1031169"/>
                  <a:gd name="connsiteY125" fmla="*/ 899343 h 1516602"/>
                  <a:gd name="connsiteX126" fmla="*/ 595181 w 1031169"/>
                  <a:gd name="connsiteY126" fmla="*/ 957831 h 1516602"/>
                  <a:gd name="connsiteX127" fmla="*/ 507294 w 1031169"/>
                  <a:gd name="connsiteY127" fmla="*/ 847908 h 1516602"/>
                  <a:gd name="connsiteX128" fmla="*/ 503484 w 1031169"/>
                  <a:gd name="connsiteY128" fmla="*/ 358323 h 1516602"/>
                  <a:gd name="connsiteX129" fmla="*/ 499674 w 1031169"/>
                  <a:gd name="connsiteY129" fmla="*/ 66858 h 1516602"/>
                  <a:gd name="connsiteX130" fmla="*/ 490149 w 1031169"/>
                  <a:gd name="connsiteY130" fmla="*/ 40188 h 1516602"/>
                  <a:gd name="connsiteX131" fmla="*/ 488244 w 1031169"/>
                  <a:gd name="connsiteY131" fmla="*/ 34473 h 1516602"/>
                  <a:gd name="connsiteX132" fmla="*/ 484434 w 1031169"/>
                  <a:gd name="connsiteY132" fmla="*/ 28758 h 1516602"/>
                  <a:gd name="connsiteX133" fmla="*/ 478719 w 1031169"/>
                  <a:gd name="connsiteY133" fmla="*/ 17328 h 1516602"/>
                  <a:gd name="connsiteX134" fmla="*/ 473004 w 1031169"/>
                  <a:gd name="connsiteY134" fmla="*/ 13518 h 1516602"/>
                  <a:gd name="connsiteX135" fmla="*/ 469194 w 1031169"/>
                  <a:gd name="connsiteY135" fmla="*/ 7803 h 1516602"/>
                  <a:gd name="connsiteX136" fmla="*/ 429189 w 1031169"/>
                  <a:gd name="connsiteY136" fmla="*/ 11613 h 1516602"/>
                  <a:gd name="connsiteX137" fmla="*/ 425379 w 1031169"/>
                  <a:gd name="connsiteY137" fmla="*/ 78288 h 1516602"/>
                  <a:gd name="connsiteX138" fmla="*/ 425379 w 1031169"/>
                  <a:gd name="connsiteY138" fmla="*/ 84003 h 1516602"/>
                  <a:gd name="connsiteX139" fmla="*/ 429189 w 1031169"/>
                  <a:gd name="connsiteY139" fmla="*/ 238308 h 1516602"/>
                  <a:gd name="connsiteX140" fmla="*/ 440619 w 1031169"/>
                  <a:gd name="connsiteY140" fmla="*/ 421188 h 1516602"/>
                  <a:gd name="connsiteX141" fmla="*/ 435265 w 1031169"/>
                  <a:gd name="connsiteY141" fmla="*/ 718368 h 1516602"/>
                  <a:gd name="connsiteX142" fmla="*/ 435059 w 1031169"/>
                  <a:gd name="connsiteY142" fmla="*/ 799046 h 1516602"/>
                  <a:gd name="connsiteX143" fmla="*/ 430322 w 1031169"/>
                  <a:gd name="connsiteY143" fmla="*/ 879006 h 1516602"/>
                  <a:gd name="connsiteX0" fmla="*/ 430322 w 1031169"/>
                  <a:gd name="connsiteY0" fmla="*/ 879006 h 1516602"/>
                  <a:gd name="connsiteX1" fmla="*/ 392427 w 1031169"/>
                  <a:gd name="connsiteY1" fmla="*/ 931934 h 1516602"/>
                  <a:gd name="connsiteX2" fmla="*/ 312984 w 1031169"/>
                  <a:gd name="connsiteY2" fmla="*/ 966018 h 1516602"/>
                  <a:gd name="connsiteX3" fmla="*/ 240645 w 1031169"/>
                  <a:gd name="connsiteY3" fmla="*/ 957266 h 1516602"/>
                  <a:gd name="connsiteX4" fmla="*/ 181539 w 1031169"/>
                  <a:gd name="connsiteY4" fmla="*/ 937443 h 1516602"/>
                  <a:gd name="connsiteX5" fmla="*/ 116769 w 1031169"/>
                  <a:gd name="connsiteY5" fmla="*/ 903153 h 1516602"/>
                  <a:gd name="connsiteX6" fmla="*/ 59619 w 1031169"/>
                  <a:gd name="connsiteY6" fmla="*/ 874578 h 1516602"/>
                  <a:gd name="connsiteX7" fmla="*/ 46284 w 1031169"/>
                  <a:gd name="connsiteY7" fmla="*/ 895533 h 1516602"/>
                  <a:gd name="connsiteX8" fmla="*/ 50094 w 1031169"/>
                  <a:gd name="connsiteY8" fmla="*/ 933633 h 1516602"/>
                  <a:gd name="connsiteX9" fmla="*/ 53904 w 1031169"/>
                  <a:gd name="connsiteY9" fmla="*/ 939348 h 1516602"/>
                  <a:gd name="connsiteX10" fmla="*/ 59619 w 1031169"/>
                  <a:gd name="connsiteY10" fmla="*/ 943158 h 1516602"/>
                  <a:gd name="connsiteX11" fmla="*/ 63429 w 1031169"/>
                  <a:gd name="connsiteY11" fmla="*/ 948873 h 1516602"/>
                  <a:gd name="connsiteX12" fmla="*/ 80574 w 1031169"/>
                  <a:gd name="connsiteY12" fmla="*/ 958398 h 1516602"/>
                  <a:gd name="connsiteX13" fmla="*/ 166299 w 1031169"/>
                  <a:gd name="connsiteY13" fmla="*/ 979353 h 1516602"/>
                  <a:gd name="connsiteX14" fmla="*/ 267264 w 1031169"/>
                  <a:gd name="connsiteY14" fmla="*/ 1021263 h 1516602"/>
                  <a:gd name="connsiteX15" fmla="*/ 278694 w 1031169"/>
                  <a:gd name="connsiteY15" fmla="*/ 1076508 h 1516602"/>
                  <a:gd name="connsiteX16" fmla="*/ 264381 w 1031169"/>
                  <a:gd name="connsiteY16" fmla="*/ 1119397 h 1516602"/>
                  <a:gd name="connsiteX17" fmla="*/ 186224 w 1031169"/>
                  <a:gd name="connsiteY17" fmla="*/ 1150391 h 1516602"/>
                  <a:gd name="connsiteX18" fmla="*/ 27234 w 1031169"/>
                  <a:gd name="connsiteY18" fmla="*/ 1154613 h 1516602"/>
                  <a:gd name="connsiteX19" fmla="*/ 15804 w 1031169"/>
                  <a:gd name="connsiteY19" fmla="*/ 1160328 h 1516602"/>
                  <a:gd name="connsiteX20" fmla="*/ 6279 w 1031169"/>
                  <a:gd name="connsiteY20" fmla="*/ 1169853 h 1516602"/>
                  <a:gd name="connsiteX21" fmla="*/ 4374 w 1031169"/>
                  <a:gd name="connsiteY21" fmla="*/ 1175568 h 1516602"/>
                  <a:gd name="connsiteX22" fmla="*/ 564 w 1031169"/>
                  <a:gd name="connsiteY22" fmla="*/ 1181283 h 1516602"/>
                  <a:gd name="connsiteX23" fmla="*/ 6279 w 1031169"/>
                  <a:gd name="connsiteY23" fmla="*/ 1213668 h 1516602"/>
                  <a:gd name="connsiteX24" fmla="*/ 11994 w 1031169"/>
                  <a:gd name="connsiteY24" fmla="*/ 1217478 h 1516602"/>
                  <a:gd name="connsiteX25" fmla="*/ 17709 w 1031169"/>
                  <a:gd name="connsiteY25" fmla="*/ 1219383 h 1516602"/>
                  <a:gd name="connsiteX26" fmla="*/ 145344 w 1031169"/>
                  <a:gd name="connsiteY26" fmla="*/ 1217478 h 1516602"/>
                  <a:gd name="connsiteX27" fmla="*/ 239202 w 1031169"/>
                  <a:gd name="connsiteY27" fmla="*/ 1214801 h 1516602"/>
                  <a:gd name="connsiteX28" fmla="*/ 318699 w 1031169"/>
                  <a:gd name="connsiteY28" fmla="*/ 1217478 h 1516602"/>
                  <a:gd name="connsiteX29" fmla="*/ 330129 w 1031169"/>
                  <a:gd name="connsiteY29" fmla="*/ 1223193 h 1516602"/>
                  <a:gd name="connsiteX30" fmla="*/ 333939 w 1031169"/>
                  <a:gd name="connsiteY30" fmla="*/ 1228908 h 1516602"/>
                  <a:gd name="connsiteX31" fmla="*/ 339654 w 1031169"/>
                  <a:gd name="connsiteY31" fmla="*/ 1230813 h 1516602"/>
                  <a:gd name="connsiteX32" fmla="*/ 351084 w 1031169"/>
                  <a:gd name="connsiteY32" fmla="*/ 1238433 h 1516602"/>
                  <a:gd name="connsiteX33" fmla="*/ 356799 w 1031169"/>
                  <a:gd name="connsiteY33" fmla="*/ 1242243 h 1516602"/>
                  <a:gd name="connsiteX34" fmla="*/ 360609 w 1031169"/>
                  <a:gd name="connsiteY34" fmla="*/ 1247958 h 1516602"/>
                  <a:gd name="connsiteX35" fmla="*/ 366324 w 1031169"/>
                  <a:gd name="connsiteY35" fmla="*/ 1259388 h 1516602"/>
                  <a:gd name="connsiteX36" fmla="*/ 362514 w 1031169"/>
                  <a:gd name="connsiteY36" fmla="*/ 1286058 h 1516602"/>
                  <a:gd name="connsiteX37" fmla="*/ 358704 w 1031169"/>
                  <a:gd name="connsiteY37" fmla="*/ 1291773 h 1516602"/>
                  <a:gd name="connsiteX38" fmla="*/ 356799 w 1031169"/>
                  <a:gd name="connsiteY38" fmla="*/ 1297488 h 1516602"/>
                  <a:gd name="connsiteX39" fmla="*/ 352989 w 1031169"/>
                  <a:gd name="connsiteY39" fmla="*/ 1303203 h 1516602"/>
                  <a:gd name="connsiteX40" fmla="*/ 351084 w 1031169"/>
                  <a:gd name="connsiteY40" fmla="*/ 1308918 h 1516602"/>
                  <a:gd name="connsiteX41" fmla="*/ 347274 w 1031169"/>
                  <a:gd name="connsiteY41" fmla="*/ 1314633 h 1516602"/>
                  <a:gd name="connsiteX42" fmla="*/ 330129 w 1031169"/>
                  <a:gd name="connsiteY42" fmla="*/ 1381308 h 1516602"/>
                  <a:gd name="connsiteX43" fmla="*/ 328224 w 1031169"/>
                  <a:gd name="connsiteY43" fmla="*/ 1432743 h 1516602"/>
                  <a:gd name="connsiteX44" fmla="*/ 330129 w 1031169"/>
                  <a:gd name="connsiteY44" fmla="*/ 1457508 h 1516602"/>
                  <a:gd name="connsiteX45" fmla="*/ 332034 w 1031169"/>
                  <a:gd name="connsiteY45" fmla="*/ 1463223 h 1516602"/>
                  <a:gd name="connsiteX46" fmla="*/ 335844 w 1031169"/>
                  <a:gd name="connsiteY46" fmla="*/ 1467033 h 1516602"/>
                  <a:gd name="connsiteX47" fmla="*/ 364419 w 1031169"/>
                  <a:gd name="connsiteY47" fmla="*/ 1512753 h 1516602"/>
                  <a:gd name="connsiteX48" fmla="*/ 387279 w 1031169"/>
                  <a:gd name="connsiteY48" fmla="*/ 1514658 h 1516602"/>
                  <a:gd name="connsiteX49" fmla="*/ 392994 w 1031169"/>
                  <a:gd name="connsiteY49" fmla="*/ 1508943 h 1516602"/>
                  <a:gd name="connsiteX50" fmla="*/ 394899 w 1031169"/>
                  <a:gd name="connsiteY50" fmla="*/ 1497513 h 1516602"/>
                  <a:gd name="connsiteX51" fmla="*/ 396804 w 1031169"/>
                  <a:gd name="connsiteY51" fmla="*/ 1491798 h 1516602"/>
                  <a:gd name="connsiteX52" fmla="*/ 398709 w 1031169"/>
                  <a:gd name="connsiteY52" fmla="*/ 1474653 h 1516602"/>
                  <a:gd name="connsiteX53" fmla="*/ 400614 w 1031169"/>
                  <a:gd name="connsiteY53" fmla="*/ 1461318 h 1516602"/>
                  <a:gd name="connsiteX54" fmla="*/ 404424 w 1031169"/>
                  <a:gd name="connsiteY54" fmla="*/ 1404168 h 1516602"/>
                  <a:gd name="connsiteX55" fmla="*/ 410139 w 1031169"/>
                  <a:gd name="connsiteY55" fmla="*/ 1392738 h 1516602"/>
                  <a:gd name="connsiteX56" fmla="*/ 413949 w 1031169"/>
                  <a:gd name="connsiteY56" fmla="*/ 1379403 h 1516602"/>
                  <a:gd name="connsiteX57" fmla="*/ 415854 w 1031169"/>
                  <a:gd name="connsiteY57" fmla="*/ 1373688 h 1516602"/>
                  <a:gd name="connsiteX58" fmla="*/ 417759 w 1031169"/>
                  <a:gd name="connsiteY58" fmla="*/ 1360353 h 1516602"/>
                  <a:gd name="connsiteX59" fmla="*/ 421569 w 1031169"/>
                  <a:gd name="connsiteY59" fmla="*/ 1348923 h 1516602"/>
                  <a:gd name="connsiteX60" fmla="*/ 427284 w 1031169"/>
                  <a:gd name="connsiteY60" fmla="*/ 1335588 h 1516602"/>
                  <a:gd name="connsiteX61" fmla="*/ 467289 w 1031169"/>
                  <a:gd name="connsiteY61" fmla="*/ 1265103 h 1516602"/>
                  <a:gd name="connsiteX62" fmla="*/ 528455 w 1031169"/>
                  <a:gd name="connsiteY62" fmla="*/ 1230091 h 1516602"/>
                  <a:gd name="connsiteX63" fmla="*/ 601154 w 1031169"/>
                  <a:gd name="connsiteY63" fmla="*/ 1221700 h 1516602"/>
                  <a:gd name="connsiteX64" fmla="*/ 720654 w 1031169"/>
                  <a:gd name="connsiteY64" fmla="*/ 1316538 h 1516602"/>
                  <a:gd name="connsiteX65" fmla="*/ 733989 w 1031169"/>
                  <a:gd name="connsiteY65" fmla="*/ 1326063 h 1516602"/>
                  <a:gd name="connsiteX66" fmla="*/ 743514 w 1031169"/>
                  <a:gd name="connsiteY66" fmla="*/ 1327968 h 1516602"/>
                  <a:gd name="connsiteX67" fmla="*/ 749229 w 1031169"/>
                  <a:gd name="connsiteY67" fmla="*/ 1329873 h 1516602"/>
                  <a:gd name="connsiteX68" fmla="*/ 762564 w 1031169"/>
                  <a:gd name="connsiteY68" fmla="*/ 1335588 h 1516602"/>
                  <a:gd name="connsiteX69" fmla="*/ 777804 w 1031169"/>
                  <a:gd name="connsiteY69" fmla="*/ 1333683 h 1516602"/>
                  <a:gd name="connsiteX70" fmla="*/ 789234 w 1031169"/>
                  <a:gd name="connsiteY70" fmla="*/ 1327968 h 1516602"/>
                  <a:gd name="connsiteX71" fmla="*/ 794949 w 1031169"/>
                  <a:gd name="connsiteY71" fmla="*/ 1326063 h 1516602"/>
                  <a:gd name="connsiteX72" fmla="*/ 802569 w 1031169"/>
                  <a:gd name="connsiteY72" fmla="*/ 1308918 h 1516602"/>
                  <a:gd name="connsiteX73" fmla="*/ 800664 w 1031169"/>
                  <a:gd name="connsiteY73" fmla="*/ 1284153 h 1516602"/>
                  <a:gd name="connsiteX74" fmla="*/ 798759 w 1031169"/>
                  <a:gd name="connsiteY74" fmla="*/ 1278438 h 1516602"/>
                  <a:gd name="connsiteX75" fmla="*/ 796854 w 1031169"/>
                  <a:gd name="connsiteY75" fmla="*/ 1270818 h 1516602"/>
                  <a:gd name="connsiteX76" fmla="*/ 783519 w 1031169"/>
                  <a:gd name="connsiteY76" fmla="*/ 1253673 h 1516602"/>
                  <a:gd name="connsiteX77" fmla="*/ 773994 w 1031169"/>
                  <a:gd name="connsiteY77" fmla="*/ 1247958 h 1516602"/>
                  <a:gd name="connsiteX78" fmla="*/ 648264 w 1031169"/>
                  <a:gd name="connsiteY78" fmla="*/ 1156518 h 1516602"/>
                  <a:gd name="connsiteX79" fmla="*/ 644454 w 1031169"/>
                  <a:gd name="connsiteY79" fmla="*/ 1139373 h 1516602"/>
                  <a:gd name="connsiteX80" fmla="*/ 646359 w 1031169"/>
                  <a:gd name="connsiteY80" fmla="*/ 1131753 h 1516602"/>
                  <a:gd name="connsiteX81" fmla="*/ 650169 w 1031169"/>
                  <a:gd name="connsiteY81" fmla="*/ 1114608 h 1516602"/>
                  <a:gd name="connsiteX82" fmla="*/ 653979 w 1031169"/>
                  <a:gd name="connsiteY82" fmla="*/ 1108893 h 1516602"/>
                  <a:gd name="connsiteX83" fmla="*/ 655884 w 1031169"/>
                  <a:gd name="connsiteY83" fmla="*/ 1103178 h 1516602"/>
                  <a:gd name="connsiteX84" fmla="*/ 661599 w 1031169"/>
                  <a:gd name="connsiteY84" fmla="*/ 1101273 h 1516602"/>
                  <a:gd name="connsiteX85" fmla="*/ 671124 w 1031169"/>
                  <a:gd name="connsiteY85" fmla="*/ 1089843 h 1516602"/>
                  <a:gd name="connsiteX86" fmla="*/ 724464 w 1031169"/>
                  <a:gd name="connsiteY86" fmla="*/ 1082223 h 1516602"/>
                  <a:gd name="connsiteX87" fmla="*/ 842574 w 1031169"/>
                  <a:gd name="connsiteY87" fmla="*/ 1084128 h 1516602"/>
                  <a:gd name="connsiteX88" fmla="*/ 871149 w 1031169"/>
                  <a:gd name="connsiteY88" fmla="*/ 1086033 h 1516602"/>
                  <a:gd name="connsiteX89" fmla="*/ 899724 w 1031169"/>
                  <a:gd name="connsiteY89" fmla="*/ 1091748 h 1516602"/>
                  <a:gd name="connsiteX90" fmla="*/ 922584 w 1031169"/>
                  <a:gd name="connsiteY90" fmla="*/ 1095558 h 1516602"/>
                  <a:gd name="connsiteX91" fmla="*/ 951159 w 1031169"/>
                  <a:gd name="connsiteY91" fmla="*/ 1101273 h 1516602"/>
                  <a:gd name="connsiteX92" fmla="*/ 956874 w 1031169"/>
                  <a:gd name="connsiteY92" fmla="*/ 1101273 h 1516602"/>
                  <a:gd name="connsiteX93" fmla="*/ 1002594 w 1031169"/>
                  <a:gd name="connsiteY93" fmla="*/ 1099368 h 1516602"/>
                  <a:gd name="connsiteX94" fmla="*/ 1031169 w 1031169"/>
                  <a:gd name="connsiteY94" fmla="*/ 1091748 h 1516602"/>
                  <a:gd name="connsiteX95" fmla="*/ 1003378 w 1031169"/>
                  <a:gd name="connsiteY95" fmla="*/ 1065958 h 1516602"/>
                  <a:gd name="connsiteX96" fmla="*/ 970209 w 1031169"/>
                  <a:gd name="connsiteY96" fmla="*/ 1044123 h 1516602"/>
                  <a:gd name="connsiteX97" fmla="*/ 962589 w 1031169"/>
                  <a:gd name="connsiteY97" fmla="*/ 1042218 h 1516602"/>
                  <a:gd name="connsiteX98" fmla="*/ 935919 w 1031169"/>
                  <a:gd name="connsiteY98" fmla="*/ 1034598 h 1516602"/>
                  <a:gd name="connsiteX99" fmla="*/ 825429 w 1031169"/>
                  <a:gd name="connsiteY99" fmla="*/ 1034598 h 1516602"/>
                  <a:gd name="connsiteX100" fmla="*/ 730179 w 1031169"/>
                  <a:gd name="connsiteY100" fmla="*/ 1038408 h 1516602"/>
                  <a:gd name="connsiteX101" fmla="*/ 669219 w 1031169"/>
                  <a:gd name="connsiteY101" fmla="*/ 1046028 h 1516602"/>
                  <a:gd name="connsiteX102" fmla="*/ 646359 w 1031169"/>
                  <a:gd name="connsiteY102" fmla="*/ 1049838 h 1516602"/>
                  <a:gd name="connsiteX103" fmla="*/ 642549 w 1031169"/>
                  <a:gd name="connsiteY103" fmla="*/ 1038408 h 1516602"/>
                  <a:gd name="connsiteX104" fmla="*/ 640644 w 1031169"/>
                  <a:gd name="connsiteY104" fmla="*/ 1032693 h 1516602"/>
                  <a:gd name="connsiteX105" fmla="*/ 642549 w 1031169"/>
                  <a:gd name="connsiteY105" fmla="*/ 1015548 h 1516602"/>
                  <a:gd name="connsiteX106" fmla="*/ 644454 w 1031169"/>
                  <a:gd name="connsiteY106" fmla="*/ 1009833 h 1516602"/>
                  <a:gd name="connsiteX107" fmla="*/ 661599 w 1031169"/>
                  <a:gd name="connsiteY107" fmla="*/ 1000308 h 1516602"/>
                  <a:gd name="connsiteX108" fmla="*/ 673029 w 1031169"/>
                  <a:gd name="connsiteY108" fmla="*/ 992688 h 1516602"/>
                  <a:gd name="connsiteX109" fmla="*/ 674934 w 1031169"/>
                  <a:gd name="connsiteY109" fmla="*/ 986973 h 1516602"/>
                  <a:gd name="connsiteX110" fmla="*/ 680649 w 1031169"/>
                  <a:gd name="connsiteY110" fmla="*/ 985068 h 1516602"/>
                  <a:gd name="connsiteX111" fmla="*/ 686364 w 1031169"/>
                  <a:gd name="connsiteY111" fmla="*/ 981258 h 1516602"/>
                  <a:gd name="connsiteX112" fmla="*/ 695889 w 1031169"/>
                  <a:gd name="connsiteY112" fmla="*/ 971733 h 1516602"/>
                  <a:gd name="connsiteX113" fmla="*/ 705414 w 1031169"/>
                  <a:gd name="connsiteY113" fmla="*/ 960303 h 1516602"/>
                  <a:gd name="connsiteX114" fmla="*/ 716844 w 1031169"/>
                  <a:gd name="connsiteY114" fmla="*/ 952683 h 1516602"/>
                  <a:gd name="connsiteX115" fmla="*/ 732084 w 1031169"/>
                  <a:gd name="connsiteY115" fmla="*/ 939348 h 1516602"/>
                  <a:gd name="connsiteX116" fmla="*/ 741609 w 1031169"/>
                  <a:gd name="connsiteY116" fmla="*/ 927918 h 1516602"/>
                  <a:gd name="connsiteX117" fmla="*/ 753039 w 1031169"/>
                  <a:gd name="connsiteY117" fmla="*/ 918393 h 1516602"/>
                  <a:gd name="connsiteX118" fmla="*/ 758754 w 1031169"/>
                  <a:gd name="connsiteY118" fmla="*/ 906963 h 1516602"/>
                  <a:gd name="connsiteX119" fmla="*/ 760659 w 1031169"/>
                  <a:gd name="connsiteY119" fmla="*/ 901248 h 1516602"/>
                  <a:gd name="connsiteX120" fmla="*/ 766374 w 1031169"/>
                  <a:gd name="connsiteY120" fmla="*/ 889818 h 1516602"/>
                  <a:gd name="connsiteX121" fmla="*/ 764469 w 1031169"/>
                  <a:gd name="connsiteY121" fmla="*/ 874578 h 1516602"/>
                  <a:gd name="connsiteX122" fmla="*/ 758754 w 1031169"/>
                  <a:gd name="connsiteY122" fmla="*/ 872673 h 1516602"/>
                  <a:gd name="connsiteX123" fmla="*/ 737799 w 1031169"/>
                  <a:gd name="connsiteY123" fmla="*/ 874578 h 1516602"/>
                  <a:gd name="connsiteX124" fmla="*/ 732084 w 1031169"/>
                  <a:gd name="connsiteY124" fmla="*/ 878388 h 1516602"/>
                  <a:gd name="connsiteX125" fmla="*/ 699699 w 1031169"/>
                  <a:gd name="connsiteY125" fmla="*/ 899343 h 1516602"/>
                  <a:gd name="connsiteX126" fmla="*/ 595181 w 1031169"/>
                  <a:gd name="connsiteY126" fmla="*/ 957831 h 1516602"/>
                  <a:gd name="connsiteX127" fmla="*/ 507294 w 1031169"/>
                  <a:gd name="connsiteY127" fmla="*/ 847908 h 1516602"/>
                  <a:gd name="connsiteX128" fmla="*/ 503484 w 1031169"/>
                  <a:gd name="connsiteY128" fmla="*/ 358323 h 1516602"/>
                  <a:gd name="connsiteX129" fmla="*/ 499674 w 1031169"/>
                  <a:gd name="connsiteY129" fmla="*/ 66858 h 1516602"/>
                  <a:gd name="connsiteX130" fmla="*/ 490149 w 1031169"/>
                  <a:gd name="connsiteY130" fmla="*/ 40188 h 1516602"/>
                  <a:gd name="connsiteX131" fmla="*/ 488244 w 1031169"/>
                  <a:gd name="connsiteY131" fmla="*/ 34473 h 1516602"/>
                  <a:gd name="connsiteX132" fmla="*/ 484434 w 1031169"/>
                  <a:gd name="connsiteY132" fmla="*/ 28758 h 1516602"/>
                  <a:gd name="connsiteX133" fmla="*/ 478719 w 1031169"/>
                  <a:gd name="connsiteY133" fmla="*/ 17328 h 1516602"/>
                  <a:gd name="connsiteX134" fmla="*/ 473004 w 1031169"/>
                  <a:gd name="connsiteY134" fmla="*/ 13518 h 1516602"/>
                  <a:gd name="connsiteX135" fmla="*/ 469194 w 1031169"/>
                  <a:gd name="connsiteY135" fmla="*/ 7803 h 1516602"/>
                  <a:gd name="connsiteX136" fmla="*/ 429189 w 1031169"/>
                  <a:gd name="connsiteY136" fmla="*/ 11613 h 1516602"/>
                  <a:gd name="connsiteX137" fmla="*/ 425379 w 1031169"/>
                  <a:gd name="connsiteY137" fmla="*/ 78288 h 1516602"/>
                  <a:gd name="connsiteX138" fmla="*/ 425379 w 1031169"/>
                  <a:gd name="connsiteY138" fmla="*/ 84003 h 1516602"/>
                  <a:gd name="connsiteX139" fmla="*/ 429189 w 1031169"/>
                  <a:gd name="connsiteY139" fmla="*/ 238308 h 1516602"/>
                  <a:gd name="connsiteX140" fmla="*/ 440619 w 1031169"/>
                  <a:gd name="connsiteY140" fmla="*/ 421188 h 1516602"/>
                  <a:gd name="connsiteX141" fmla="*/ 435265 w 1031169"/>
                  <a:gd name="connsiteY141" fmla="*/ 718368 h 1516602"/>
                  <a:gd name="connsiteX142" fmla="*/ 435059 w 1031169"/>
                  <a:gd name="connsiteY142" fmla="*/ 799046 h 1516602"/>
                  <a:gd name="connsiteX143" fmla="*/ 430322 w 1031169"/>
                  <a:gd name="connsiteY143" fmla="*/ 879006 h 1516602"/>
                  <a:gd name="connsiteX0" fmla="*/ 430322 w 1031169"/>
                  <a:gd name="connsiteY0" fmla="*/ 879006 h 1516602"/>
                  <a:gd name="connsiteX1" fmla="*/ 392427 w 1031169"/>
                  <a:gd name="connsiteY1" fmla="*/ 931934 h 1516602"/>
                  <a:gd name="connsiteX2" fmla="*/ 312984 w 1031169"/>
                  <a:gd name="connsiteY2" fmla="*/ 966018 h 1516602"/>
                  <a:gd name="connsiteX3" fmla="*/ 240645 w 1031169"/>
                  <a:gd name="connsiteY3" fmla="*/ 957266 h 1516602"/>
                  <a:gd name="connsiteX4" fmla="*/ 181539 w 1031169"/>
                  <a:gd name="connsiteY4" fmla="*/ 937443 h 1516602"/>
                  <a:gd name="connsiteX5" fmla="*/ 116769 w 1031169"/>
                  <a:gd name="connsiteY5" fmla="*/ 903153 h 1516602"/>
                  <a:gd name="connsiteX6" fmla="*/ 59619 w 1031169"/>
                  <a:gd name="connsiteY6" fmla="*/ 874578 h 1516602"/>
                  <a:gd name="connsiteX7" fmla="*/ 46284 w 1031169"/>
                  <a:gd name="connsiteY7" fmla="*/ 895533 h 1516602"/>
                  <a:gd name="connsiteX8" fmla="*/ 50094 w 1031169"/>
                  <a:gd name="connsiteY8" fmla="*/ 933633 h 1516602"/>
                  <a:gd name="connsiteX9" fmla="*/ 53904 w 1031169"/>
                  <a:gd name="connsiteY9" fmla="*/ 939348 h 1516602"/>
                  <a:gd name="connsiteX10" fmla="*/ 59619 w 1031169"/>
                  <a:gd name="connsiteY10" fmla="*/ 943158 h 1516602"/>
                  <a:gd name="connsiteX11" fmla="*/ 63429 w 1031169"/>
                  <a:gd name="connsiteY11" fmla="*/ 948873 h 1516602"/>
                  <a:gd name="connsiteX12" fmla="*/ 80574 w 1031169"/>
                  <a:gd name="connsiteY12" fmla="*/ 958398 h 1516602"/>
                  <a:gd name="connsiteX13" fmla="*/ 166299 w 1031169"/>
                  <a:gd name="connsiteY13" fmla="*/ 979353 h 1516602"/>
                  <a:gd name="connsiteX14" fmla="*/ 267264 w 1031169"/>
                  <a:gd name="connsiteY14" fmla="*/ 1021263 h 1516602"/>
                  <a:gd name="connsiteX15" fmla="*/ 278694 w 1031169"/>
                  <a:gd name="connsiteY15" fmla="*/ 1076508 h 1516602"/>
                  <a:gd name="connsiteX16" fmla="*/ 264381 w 1031169"/>
                  <a:gd name="connsiteY16" fmla="*/ 1119397 h 1516602"/>
                  <a:gd name="connsiteX17" fmla="*/ 186224 w 1031169"/>
                  <a:gd name="connsiteY17" fmla="*/ 1150391 h 1516602"/>
                  <a:gd name="connsiteX18" fmla="*/ 27234 w 1031169"/>
                  <a:gd name="connsiteY18" fmla="*/ 1154613 h 1516602"/>
                  <a:gd name="connsiteX19" fmla="*/ 15804 w 1031169"/>
                  <a:gd name="connsiteY19" fmla="*/ 1160328 h 1516602"/>
                  <a:gd name="connsiteX20" fmla="*/ 6279 w 1031169"/>
                  <a:gd name="connsiteY20" fmla="*/ 1169853 h 1516602"/>
                  <a:gd name="connsiteX21" fmla="*/ 4374 w 1031169"/>
                  <a:gd name="connsiteY21" fmla="*/ 1175568 h 1516602"/>
                  <a:gd name="connsiteX22" fmla="*/ 564 w 1031169"/>
                  <a:gd name="connsiteY22" fmla="*/ 1181283 h 1516602"/>
                  <a:gd name="connsiteX23" fmla="*/ 6279 w 1031169"/>
                  <a:gd name="connsiteY23" fmla="*/ 1213668 h 1516602"/>
                  <a:gd name="connsiteX24" fmla="*/ 11994 w 1031169"/>
                  <a:gd name="connsiteY24" fmla="*/ 1217478 h 1516602"/>
                  <a:gd name="connsiteX25" fmla="*/ 17709 w 1031169"/>
                  <a:gd name="connsiteY25" fmla="*/ 1219383 h 1516602"/>
                  <a:gd name="connsiteX26" fmla="*/ 145344 w 1031169"/>
                  <a:gd name="connsiteY26" fmla="*/ 1217478 h 1516602"/>
                  <a:gd name="connsiteX27" fmla="*/ 239202 w 1031169"/>
                  <a:gd name="connsiteY27" fmla="*/ 1214801 h 1516602"/>
                  <a:gd name="connsiteX28" fmla="*/ 318699 w 1031169"/>
                  <a:gd name="connsiteY28" fmla="*/ 1217478 h 1516602"/>
                  <a:gd name="connsiteX29" fmla="*/ 330129 w 1031169"/>
                  <a:gd name="connsiteY29" fmla="*/ 1223193 h 1516602"/>
                  <a:gd name="connsiteX30" fmla="*/ 333939 w 1031169"/>
                  <a:gd name="connsiteY30" fmla="*/ 1228908 h 1516602"/>
                  <a:gd name="connsiteX31" fmla="*/ 339654 w 1031169"/>
                  <a:gd name="connsiteY31" fmla="*/ 1230813 h 1516602"/>
                  <a:gd name="connsiteX32" fmla="*/ 351084 w 1031169"/>
                  <a:gd name="connsiteY32" fmla="*/ 1238433 h 1516602"/>
                  <a:gd name="connsiteX33" fmla="*/ 356799 w 1031169"/>
                  <a:gd name="connsiteY33" fmla="*/ 1242243 h 1516602"/>
                  <a:gd name="connsiteX34" fmla="*/ 360609 w 1031169"/>
                  <a:gd name="connsiteY34" fmla="*/ 1247958 h 1516602"/>
                  <a:gd name="connsiteX35" fmla="*/ 366324 w 1031169"/>
                  <a:gd name="connsiteY35" fmla="*/ 1259388 h 1516602"/>
                  <a:gd name="connsiteX36" fmla="*/ 362514 w 1031169"/>
                  <a:gd name="connsiteY36" fmla="*/ 1286058 h 1516602"/>
                  <a:gd name="connsiteX37" fmla="*/ 358704 w 1031169"/>
                  <a:gd name="connsiteY37" fmla="*/ 1291773 h 1516602"/>
                  <a:gd name="connsiteX38" fmla="*/ 356799 w 1031169"/>
                  <a:gd name="connsiteY38" fmla="*/ 1297488 h 1516602"/>
                  <a:gd name="connsiteX39" fmla="*/ 352989 w 1031169"/>
                  <a:gd name="connsiteY39" fmla="*/ 1303203 h 1516602"/>
                  <a:gd name="connsiteX40" fmla="*/ 351084 w 1031169"/>
                  <a:gd name="connsiteY40" fmla="*/ 1308918 h 1516602"/>
                  <a:gd name="connsiteX41" fmla="*/ 347274 w 1031169"/>
                  <a:gd name="connsiteY41" fmla="*/ 1314633 h 1516602"/>
                  <a:gd name="connsiteX42" fmla="*/ 330129 w 1031169"/>
                  <a:gd name="connsiteY42" fmla="*/ 1381308 h 1516602"/>
                  <a:gd name="connsiteX43" fmla="*/ 328224 w 1031169"/>
                  <a:gd name="connsiteY43" fmla="*/ 1432743 h 1516602"/>
                  <a:gd name="connsiteX44" fmla="*/ 330129 w 1031169"/>
                  <a:gd name="connsiteY44" fmla="*/ 1457508 h 1516602"/>
                  <a:gd name="connsiteX45" fmla="*/ 332034 w 1031169"/>
                  <a:gd name="connsiteY45" fmla="*/ 1463223 h 1516602"/>
                  <a:gd name="connsiteX46" fmla="*/ 335844 w 1031169"/>
                  <a:gd name="connsiteY46" fmla="*/ 1467033 h 1516602"/>
                  <a:gd name="connsiteX47" fmla="*/ 364419 w 1031169"/>
                  <a:gd name="connsiteY47" fmla="*/ 1512753 h 1516602"/>
                  <a:gd name="connsiteX48" fmla="*/ 387279 w 1031169"/>
                  <a:gd name="connsiteY48" fmla="*/ 1514658 h 1516602"/>
                  <a:gd name="connsiteX49" fmla="*/ 392994 w 1031169"/>
                  <a:gd name="connsiteY49" fmla="*/ 1508943 h 1516602"/>
                  <a:gd name="connsiteX50" fmla="*/ 394899 w 1031169"/>
                  <a:gd name="connsiteY50" fmla="*/ 1497513 h 1516602"/>
                  <a:gd name="connsiteX51" fmla="*/ 396804 w 1031169"/>
                  <a:gd name="connsiteY51" fmla="*/ 1491798 h 1516602"/>
                  <a:gd name="connsiteX52" fmla="*/ 398709 w 1031169"/>
                  <a:gd name="connsiteY52" fmla="*/ 1474653 h 1516602"/>
                  <a:gd name="connsiteX53" fmla="*/ 400614 w 1031169"/>
                  <a:gd name="connsiteY53" fmla="*/ 1461318 h 1516602"/>
                  <a:gd name="connsiteX54" fmla="*/ 404424 w 1031169"/>
                  <a:gd name="connsiteY54" fmla="*/ 1404168 h 1516602"/>
                  <a:gd name="connsiteX55" fmla="*/ 410139 w 1031169"/>
                  <a:gd name="connsiteY55" fmla="*/ 1392738 h 1516602"/>
                  <a:gd name="connsiteX56" fmla="*/ 413949 w 1031169"/>
                  <a:gd name="connsiteY56" fmla="*/ 1379403 h 1516602"/>
                  <a:gd name="connsiteX57" fmla="*/ 415854 w 1031169"/>
                  <a:gd name="connsiteY57" fmla="*/ 1373688 h 1516602"/>
                  <a:gd name="connsiteX58" fmla="*/ 417759 w 1031169"/>
                  <a:gd name="connsiteY58" fmla="*/ 1360353 h 1516602"/>
                  <a:gd name="connsiteX59" fmla="*/ 421569 w 1031169"/>
                  <a:gd name="connsiteY59" fmla="*/ 1348923 h 1516602"/>
                  <a:gd name="connsiteX60" fmla="*/ 427284 w 1031169"/>
                  <a:gd name="connsiteY60" fmla="*/ 1335588 h 1516602"/>
                  <a:gd name="connsiteX61" fmla="*/ 467289 w 1031169"/>
                  <a:gd name="connsiteY61" fmla="*/ 1265103 h 1516602"/>
                  <a:gd name="connsiteX62" fmla="*/ 528455 w 1031169"/>
                  <a:gd name="connsiteY62" fmla="*/ 1230091 h 1516602"/>
                  <a:gd name="connsiteX63" fmla="*/ 601154 w 1031169"/>
                  <a:gd name="connsiteY63" fmla="*/ 1221700 h 1516602"/>
                  <a:gd name="connsiteX64" fmla="*/ 720654 w 1031169"/>
                  <a:gd name="connsiteY64" fmla="*/ 1316538 h 1516602"/>
                  <a:gd name="connsiteX65" fmla="*/ 733989 w 1031169"/>
                  <a:gd name="connsiteY65" fmla="*/ 1326063 h 1516602"/>
                  <a:gd name="connsiteX66" fmla="*/ 743514 w 1031169"/>
                  <a:gd name="connsiteY66" fmla="*/ 1327968 h 1516602"/>
                  <a:gd name="connsiteX67" fmla="*/ 749229 w 1031169"/>
                  <a:gd name="connsiteY67" fmla="*/ 1329873 h 1516602"/>
                  <a:gd name="connsiteX68" fmla="*/ 762564 w 1031169"/>
                  <a:gd name="connsiteY68" fmla="*/ 1335588 h 1516602"/>
                  <a:gd name="connsiteX69" fmla="*/ 777804 w 1031169"/>
                  <a:gd name="connsiteY69" fmla="*/ 1333683 h 1516602"/>
                  <a:gd name="connsiteX70" fmla="*/ 789234 w 1031169"/>
                  <a:gd name="connsiteY70" fmla="*/ 1327968 h 1516602"/>
                  <a:gd name="connsiteX71" fmla="*/ 794949 w 1031169"/>
                  <a:gd name="connsiteY71" fmla="*/ 1326063 h 1516602"/>
                  <a:gd name="connsiteX72" fmla="*/ 802569 w 1031169"/>
                  <a:gd name="connsiteY72" fmla="*/ 1308918 h 1516602"/>
                  <a:gd name="connsiteX73" fmla="*/ 800664 w 1031169"/>
                  <a:gd name="connsiteY73" fmla="*/ 1284153 h 1516602"/>
                  <a:gd name="connsiteX74" fmla="*/ 798759 w 1031169"/>
                  <a:gd name="connsiteY74" fmla="*/ 1278438 h 1516602"/>
                  <a:gd name="connsiteX75" fmla="*/ 796854 w 1031169"/>
                  <a:gd name="connsiteY75" fmla="*/ 1270818 h 1516602"/>
                  <a:gd name="connsiteX76" fmla="*/ 783519 w 1031169"/>
                  <a:gd name="connsiteY76" fmla="*/ 1253673 h 1516602"/>
                  <a:gd name="connsiteX77" fmla="*/ 773994 w 1031169"/>
                  <a:gd name="connsiteY77" fmla="*/ 1247958 h 1516602"/>
                  <a:gd name="connsiteX78" fmla="*/ 648264 w 1031169"/>
                  <a:gd name="connsiteY78" fmla="*/ 1156518 h 1516602"/>
                  <a:gd name="connsiteX79" fmla="*/ 644454 w 1031169"/>
                  <a:gd name="connsiteY79" fmla="*/ 1139373 h 1516602"/>
                  <a:gd name="connsiteX80" fmla="*/ 646359 w 1031169"/>
                  <a:gd name="connsiteY80" fmla="*/ 1131753 h 1516602"/>
                  <a:gd name="connsiteX81" fmla="*/ 650169 w 1031169"/>
                  <a:gd name="connsiteY81" fmla="*/ 1114608 h 1516602"/>
                  <a:gd name="connsiteX82" fmla="*/ 653979 w 1031169"/>
                  <a:gd name="connsiteY82" fmla="*/ 1108893 h 1516602"/>
                  <a:gd name="connsiteX83" fmla="*/ 655884 w 1031169"/>
                  <a:gd name="connsiteY83" fmla="*/ 1103178 h 1516602"/>
                  <a:gd name="connsiteX84" fmla="*/ 661599 w 1031169"/>
                  <a:gd name="connsiteY84" fmla="*/ 1101273 h 1516602"/>
                  <a:gd name="connsiteX85" fmla="*/ 671124 w 1031169"/>
                  <a:gd name="connsiteY85" fmla="*/ 1089843 h 1516602"/>
                  <a:gd name="connsiteX86" fmla="*/ 724464 w 1031169"/>
                  <a:gd name="connsiteY86" fmla="*/ 1082223 h 1516602"/>
                  <a:gd name="connsiteX87" fmla="*/ 842574 w 1031169"/>
                  <a:gd name="connsiteY87" fmla="*/ 1084128 h 1516602"/>
                  <a:gd name="connsiteX88" fmla="*/ 871149 w 1031169"/>
                  <a:gd name="connsiteY88" fmla="*/ 1086033 h 1516602"/>
                  <a:gd name="connsiteX89" fmla="*/ 899724 w 1031169"/>
                  <a:gd name="connsiteY89" fmla="*/ 1091748 h 1516602"/>
                  <a:gd name="connsiteX90" fmla="*/ 922584 w 1031169"/>
                  <a:gd name="connsiteY90" fmla="*/ 1095558 h 1516602"/>
                  <a:gd name="connsiteX91" fmla="*/ 951159 w 1031169"/>
                  <a:gd name="connsiteY91" fmla="*/ 1101273 h 1516602"/>
                  <a:gd name="connsiteX92" fmla="*/ 956874 w 1031169"/>
                  <a:gd name="connsiteY92" fmla="*/ 1101273 h 1516602"/>
                  <a:gd name="connsiteX93" fmla="*/ 1002594 w 1031169"/>
                  <a:gd name="connsiteY93" fmla="*/ 1099368 h 1516602"/>
                  <a:gd name="connsiteX94" fmla="*/ 1031169 w 1031169"/>
                  <a:gd name="connsiteY94" fmla="*/ 1091748 h 1516602"/>
                  <a:gd name="connsiteX95" fmla="*/ 1003378 w 1031169"/>
                  <a:gd name="connsiteY95" fmla="*/ 1065958 h 1516602"/>
                  <a:gd name="connsiteX96" fmla="*/ 970209 w 1031169"/>
                  <a:gd name="connsiteY96" fmla="*/ 1044123 h 1516602"/>
                  <a:gd name="connsiteX97" fmla="*/ 962589 w 1031169"/>
                  <a:gd name="connsiteY97" fmla="*/ 1042218 h 1516602"/>
                  <a:gd name="connsiteX98" fmla="*/ 935919 w 1031169"/>
                  <a:gd name="connsiteY98" fmla="*/ 1034598 h 1516602"/>
                  <a:gd name="connsiteX99" fmla="*/ 825429 w 1031169"/>
                  <a:gd name="connsiteY99" fmla="*/ 1034598 h 1516602"/>
                  <a:gd name="connsiteX100" fmla="*/ 730179 w 1031169"/>
                  <a:gd name="connsiteY100" fmla="*/ 1038408 h 1516602"/>
                  <a:gd name="connsiteX101" fmla="*/ 669219 w 1031169"/>
                  <a:gd name="connsiteY101" fmla="*/ 1046028 h 1516602"/>
                  <a:gd name="connsiteX102" fmla="*/ 646359 w 1031169"/>
                  <a:gd name="connsiteY102" fmla="*/ 1049838 h 1516602"/>
                  <a:gd name="connsiteX103" fmla="*/ 642549 w 1031169"/>
                  <a:gd name="connsiteY103" fmla="*/ 1038408 h 1516602"/>
                  <a:gd name="connsiteX104" fmla="*/ 640644 w 1031169"/>
                  <a:gd name="connsiteY104" fmla="*/ 1032693 h 1516602"/>
                  <a:gd name="connsiteX105" fmla="*/ 642549 w 1031169"/>
                  <a:gd name="connsiteY105" fmla="*/ 1015548 h 1516602"/>
                  <a:gd name="connsiteX106" fmla="*/ 644454 w 1031169"/>
                  <a:gd name="connsiteY106" fmla="*/ 1009833 h 1516602"/>
                  <a:gd name="connsiteX107" fmla="*/ 673029 w 1031169"/>
                  <a:gd name="connsiteY107" fmla="*/ 992688 h 1516602"/>
                  <a:gd name="connsiteX108" fmla="*/ 674934 w 1031169"/>
                  <a:gd name="connsiteY108" fmla="*/ 986973 h 1516602"/>
                  <a:gd name="connsiteX109" fmla="*/ 680649 w 1031169"/>
                  <a:gd name="connsiteY109" fmla="*/ 985068 h 1516602"/>
                  <a:gd name="connsiteX110" fmla="*/ 686364 w 1031169"/>
                  <a:gd name="connsiteY110" fmla="*/ 981258 h 1516602"/>
                  <a:gd name="connsiteX111" fmla="*/ 695889 w 1031169"/>
                  <a:gd name="connsiteY111" fmla="*/ 971733 h 1516602"/>
                  <a:gd name="connsiteX112" fmla="*/ 705414 w 1031169"/>
                  <a:gd name="connsiteY112" fmla="*/ 960303 h 1516602"/>
                  <a:gd name="connsiteX113" fmla="*/ 716844 w 1031169"/>
                  <a:gd name="connsiteY113" fmla="*/ 952683 h 1516602"/>
                  <a:gd name="connsiteX114" fmla="*/ 732084 w 1031169"/>
                  <a:gd name="connsiteY114" fmla="*/ 939348 h 1516602"/>
                  <a:gd name="connsiteX115" fmla="*/ 741609 w 1031169"/>
                  <a:gd name="connsiteY115" fmla="*/ 927918 h 1516602"/>
                  <a:gd name="connsiteX116" fmla="*/ 753039 w 1031169"/>
                  <a:gd name="connsiteY116" fmla="*/ 918393 h 1516602"/>
                  <a:gd name="connsiteX117" fmla="*/ 758754 w 1031169"/>
                  <a:gd name="connsiteY117" fmla="*/ 906963 h 1516602"/>
                  <a:gd name="connsiteX118" fmla="*/ 760659 w 1031169"/>
                  <a:gd name="connsiteY118" fmla="*/ 901248 h 1516602"/>
                  <a:gd name="connsiteX119" fmla="*/ 766374 w 1031169"/>
                  <a:gd name="connsiteY119" fmla="*/ 889818 h 1516602"/>
                  <a:gd name="connsiteX120" fmla="*/ 764469 w 1031169"/>
                  <a:gd name="connsiteY120" fmla="*/ 874578 h 1516602"/>
                  <a:gd name="connsiteX121" fmla="*/ 758754 w 1031169"/>
                  <a:gd name="connsiteY121" fmla="*/ 872673 h 1516602"/>
                  <a:gd name="connsiteX122" fmla="*/ 737799 w 1031169"/>
                  <a:gd name="connsiteY122" fmla="*/ 874578 h 1516602"/>
                  <a:gd name="connsiteX123" fmla="*/ 732084 w 1031169"/>
                  <a:gd name="connsiteY123" fmla="*/ 878388 h 1516602"/>
                  <a:gd name="connsiteX124" fmla="*/ 699699 w 1031169"/>
                  <a:gd name="connsiteY124" fmla="*/ 899343 h 1516602"/>
                  <a:gd name="connsiteX125" fmla="*/ 595181 w 1031169"/>
                  <a:gd name="connsiteY125" fmla="*/ 957831 h 1516602"/>
                  <a:gd name="connsiteX126" fmla="*/ 507294 w 1031169"/>
                  <a:gd name="connsiteY126" fmla="*/ 847908 h 1516602"/>
                  <a:gd name="connsiteX127" fmla="*/ 503484 w 1031169"/>
                  <a:gd name="connsiteY127" fmla="*/ 358323 h 1516602"/>
                  <a:gd name="connsiteX128" fmla="*/ 499674 w 1031169"/>
                  <a:gd name="connsiteY128" fmla="*/ 66858 h 1516602"/>
                  <a:gd name="connsiteX129" fmla="*/ 490149 w 1031169"/>
                  <a:gd name="connsiteY129" fmla="*/ 40188 h 1516602"/>
                  <a:gd name="connsiteX130" fmla="*/ 488244 w 1031169"/>
                  <a:gd name="connsiteY130" fmla="*/ 34473 h 1516602"/>
                  <a:gd name="connsiteX131" fmla="*/ 484434 w 1031169"/>
                  <a:gd name="connsiteY131" fmla="*/ 28758 h 1516602"/>
                  <a:gd name="connsiteX132" fmla="*/ 478719 w 1031169"/>
                  <a:gd name="connsiteY132" fmla="*/ 17328 h 1516602"/>
                  <a:gd name="connsiteX133" fmla="*/ 473004 w 1031169"/>
                  <a:gd name="connsiteY133" fmla="*/ 13518 h 1516602"/>
                  <a:gd name="connsiteX134" fmla="*/ 469194 w 1031169"/>
                  <a:gd name="connsiteY134" fmla="*/ 7803 h 1516602"/>
                  <a:gd name="connsiteX135" fmla="*/ 429189 w 1031169"/>
                  <a:gd name="connsiteY135" fmla="*/ 11613 h 1516602"/>
                  <a:gd name="connsiteX136" fmla="*/ 425379 w 1031169"/>
                  <a:gd name="connsiteY136" fmla="*/ 78288 h 1516602"/>
                  <a:gd name="connsiteX137" fmla="*/ 425379 w 1031169"/>
                  <a:gd name="connsiteY137" fmla="*/ 84003 h 1516602"/>
                  <a:gd name="connsiteX138" fmla="*/ 429189 w 1031169"/>
                  <a:gd name="connsiteY138" fmla="*/ 238308 h 1516602"/>
                  <a:gd name="connsiteX139" fmla="*/ 440619 w 1031169"/>
                  <a:gd name="connsiteY139" fmla="*/ 421188 h 1516602"/>
                  <a:gd name="connsiteX140" fmla="*/ 435265 w 1031169"/>
                  <a:gd name="connsiteY140" fmla="*/ 718368 h 1516602"/>
                  <a:gd name="connsiteX141" fmla="*/ 435059 w 1031169"/>
                  <a:gd name="connsiteY141" fmla="*/ 799046 h 1516602"/>
                  <a:gd name="connsiteX142" fmla="*/ 430322 w 1031169"/>
                  <a:gd name="connsiteY142" fmla="*/ 879006 h 1516602"/>
                  <a:gd name="connsiteX0" fmla="*/ 430322 w 1031169"/>
                  <a:gd name="connsiteY0" fmla="*/ 879006 h 1516602"/>
                  <a:gd name="connsiteX1" fmla="*/ 392427 w 1031169"/>
                  <a:gd name="connsiteY1" fmla="*/ 931934 h 1516602"/>
                  <a:gd name="connsiteX2" fmla="*/ 312984 w 1031169"/>
                  <a:gd name="connsiteY2" fmla="*/ 966018 h 1516602"/>
                  <a:gd name="connsiteX3" fmla="*/ 240645 w 1031169"/>
                  <a:gd name="connsiteY3" fmla="*/ 957266 h 1516602"/>
                  <a:gd name="connsiteX4" fmla="*/ 181539 w 1031169"/>
                  <a:gd name="connsiteY4" fmla="*/ 937443 h 1516602"/>
                  <a:gd name="connsiteX5" fmla="*/ 116769 w 1031169"/>
                  <a:gd name="connsiteY5" fmla="*/ 903153 h 1516602"/>
                  <a:gd name="connsiteX6" fmla="*/ 59619 w 1031169"/>
                  <a:gd name="connsiteY6" fmla="*/ 874578 h 1516602"/>
                  <a:gd name="connsiteX7" fmla="*/ 46284 w 1031169"/>
                  <a:gd name="connsiteY7" fmla="*/ 895533 h 1516602"/>
                  <a:gd name="connsiteX8" fmla="*/ 50094 w 1031169"/>
                  <a:gd name="connsiteY8" fmla="*/ 933633 h 1516602"/>
                  <a:gd name="connsiteX9" fmla="*/ 53904 w 1031169"/>
                  <a:gd name="connsiteY9" fmla="*/ 939348 h 1516602"/>
                  <a:gd name="connsiteX10" fmla="*/ 59619 w 1031169"/>
                  <a:gd name="connsiteY10" fmla="*/ 943158 h 1516602"/>
                  <a:gd name="connsiteX11" fmla="*/ 63429 w 1031169"/>
                  <a:gd name="connsiteY11" fmla="*/ 948873 h 1516602"/>
                  <a:gd name="connsiteX12" fmla="*/ 80574 w 1031169"/>
                  <a:gd name="connsiteY12" fmla="*/ 958398 h 1516602"/>
                  <a:gd name="connsiteX13" fmla="*/ 166299 w 1031169"/>
                  <a:gd name="connsiteY13" fmla="*/ 979353 h 1516602"/>
                  <a:gd name="connsiteX14" fmla="*/ 267264 w 1031169"/>
                  <a:gd name="connsiteY14" fmla="*/ 1021263 h 1516602"/>
                  <a:gd name="connsiteX15" fmla="*/ 278694 w 1031169"/>
                  <a:gd name="connsiteY15" fmla="*/ 1076508 h 1516602"/>
                  <a:gd name="connsiteX16" fmla="*/ 264381 w 1031169"/>
                  <a:gd name="connsiteY16" fmla="*/ 1119397 h 1516602"/>
                  <a:gd name="connsiteX17" fmla="*/ 186224 w 1031169"/>
                  <a:gd name="connsiteY17" fmla="*/ 1150391 h 1516602"/>
                  <a:gd name="connsiteX18" fmla="*/ 27234 w 1031169"/>
                  <a:gd name="connsiteY18" fmla="*/ 1154613 h 1516602"/>
                  <a:gd name="connsiteX19" fmla="*/ 15804 w 1031169"/>
                  <a:gd name="connsiteY19" fmla="*/ 1160328 h 1516602"/>
                  <a:gd name="connsiteX20" fmla="*/ 6279 w 1031169"/>
                  <a:gd name="connsiteY20" fmla="*/ 1169853 h 1516602"/>
                  <a:gd name="connsiteX21" fmla="*/ 4374 w 1031169"/>
                  <a:gd name="connsiteY21" fmla="*/ 1175568 h 1516602"/>
                  <a:gd name="connsiteX22" fmla="*/ 564 w 1031169"/>
                  <a:gd name="connsiteY22" fmla="*/ 1181283 h 1516602"/>
                  <a:gd name="connsiteX23" fmla="*/ 6279 w 1031169"/>
                  <a:gd name="connsiteY23" fmla="*/ 1213668 h 1516602"/>
                  <a:gd name="connsiteX24" fmla="*/ 11994 w 1031169"/>
                  <a:gd name="connsiteY24" fmla="*/ 1217478 h 1516602"/>
                  <a:gd name="connsiteX25" fmla="*/ 17709 w 1031169"/>
                  <a:gd name="connsiteY25" fmla="*/ 1219383 h 1516602"/>
                  <a:gd name="connsiteX26" fmla="*/ 145344 w 1031169"/>
                  <a:gd name="connsiteY26" fmla="*/ 1217478 h 1516602"/>
                  <a:gd name="connsiteX27" fmla="*/ 239202 w 1031169"/>
                  <a:gd name="connsiteY27" fmla="*/ 1214801 h 1516602"/>
                  <a:gd name="connsiteX28" fmla="*/ 318699 w 1031169"/>
                  <a:gd name="connsiteY28" fmla="*/ 1217478 h 1516602"/>
                  <a:gd name="connsiteX29" fmla="*/ 330129 w 1031169"/>
                  <a:gd name="connsiteY29" fmla="*/ 1223193 h 1516602"/>
                  <a:gd name="connsiteX30" fmla="*/ 333939 w 1031169"/>
                  <a:gd name="connsiteY30" fmla="*/ 1228908 h 1516602"/>
                  <a:gd name="connsiteX31" fmla="*/ 339654 w 1031169"/>
                  <a:gd name="connsiteY31" fmla="*/ 1230813 h 1516602"/>
                  <a:gd name="connsiteX32" fmla="*/ 351084 w 1031169"/>
                  <a:gd name="connsiteY32" fmla="*/ 1238433 h 1516602"/>
                  <a:gd name="connsiteX33" fmla="*/ 356799 w 1031169"/>
                  <a:gd name="connsiteY33" fmla="*/ 1242243 h 1516602"/>
                  <a:gd name="connsiteX34" fmla="*/ 360609 w 1031169"/>
                  <a:gd name="connsiteY34" fmla="*/ 1247958 h 1516602"/>
                  <a:gd name="connsiteX35" fmla="*/ 366324 w 1031169"/>
                  <a:gd name="connsiteY35" fmla="*/ 1259388 h 1516602"/>
                  <a:gd name="connsiteX36" fmla="*/ 362514 w 1031169"/>
                  <a:gd name="connsiteY36" fmla="*/ 1286058 h 1516602"/>
                  <a:gd name="connsiteX37" fmla="*/ 358704 w 1031169"/>
                  <a:gd name="connsiteY37" fmla="*/ 1291773 h 1516602"/>
                  <a:gd name="connsiteX38" fmla="*/ 356799 w 1031169"/>
                  <a:gd name="connsiteY38" fmla="*/ 1297488 h 1516602"/>
                  <a:gd name="connsiteX39" fmla="*/ 352989 w 1031169"/>
                  <a:gd name="connsiteY39" fmla="*/ 1303203 h 1516602"/>
                  <a:gd name="connsiteX40" fmla="*/ 351084 w 1031169"/>
                  <a:gd name="connsiteY40" fmla="*/ 1308918 h 1516602"/>
                  <a:gd name="connsiteX41" fmla="*/ 347274 w 1031169"/>
                  <a:gd name="connsiteY41" fmla="*/ 1314633 h 1516602"/>
                  <a:gd name="connsiteX42" fmla="*/ 330129 w 1031169"/>
                  <a:gd name="connsiteY42" fmla="*/ 1381308 h 1516602"/>
                  <a:gd name="connsiteX43" fmla="*/ 328224 w 1031169"/>
                  <a:gd name="connsiteY43" fmla="*/ 1432743 h 1516602"/>
                  <a:gd name="connsiteX44" fmla="*/ 330129 w 1031169"/>
                  <a:gd name="connsiteY44" fmla="*/ 1457508 h 1516602"/>
                  <a:gd name="connsiteX45" fmla="*/ 332034 w 1031169"/>
                  <a:gd name="connsiteY45" fmla="*/ 1463223 h 1516602"/>
                  <a:gd name="connsiteX46" fmla="*/ 335844 w 1031169"/>
                  <a:gd name="connsiteY46" fmla="*/ 1467033 h 1516602"/>
                  <a:gd name="connsiteX47" fmla="*/ 364419 w 1031169"/>
                  <a:gd name="connsiteY47" fmla="*/ 1512753 h 1516602"/>
                  <a:gd name="connsiteX48" fmla="*/ 387279 w 1031169"/>
                  <a:gd name="connsiteY48" fmla="*/ 1514658 h 1516602"/>
                  <a:gd name="connsiteX49" fmla="*/ 392994 w 1031169"/>
                  <a:gd name="connsiteY49" fmla="*/ 1508943 h 1516602"/>
                  <a:gd name="connsiteX50" fmla="*/ 394899 w 1031169"/>
                  <a:gd name="connsiteY50" fmla="*/ 1497513 h 1516602"/>
                  <a:gd name="connsiteX51" fmla="*/ 396804 w 1031169"/>
                  <a:gd name="connsiteY51" fmla="*/ 1491798 h 1516602"/>
                  <a:gd name="connsiteX52" fmla="*/ 398709 w 1031169"/>
                  <a:gd name="connsiteY52" fmla="*/ 1474653 h 1516602"/>
                  <a:gd name="connsiteX53" fmla="*/ 400614 w 1031169"/>
                  <a:gd name="connsiteY53" fmla="*/ 1461318 h 1516602"/>
                  <a:gd name="connsiteX54" fmla="*/ 404424 w 1031169"/>
                  <a:gd name="connsiteY54" fmla="*/ 1404168 h 1516602"/>
                  <a:gd name="connsiteX55" fmla="*/ 410139 w 1031169"/>
                  <a:gd name="connsiteY55" fmla="*/ 1392738 h 1516602"/>
                  <a:gd name="connsiteX56" fmla="*/ 413949 w 1031169"/>
                  <a:gd name="connsiteY56" fmla="*/ 1379403 h 1516602"/>
                  <a:gd name="connsiteX57" fmla="*/ 415854 w 1031169"/>
                  <a:gd name="connsiteY57" fmla="*/ 1373688 h 1516602"/>
                  <a:gd name="connsiteX58" fmla="*/ 417759 w 1031169"/>
                  <a:gd name="connsiteY58" fmla="*/ 1360353 h 1516602"/>
                  <a:gd name="connsiteX59" fmla="*/ 421569 w 1031169"/>
                  <a:gd name="connsiteY59" fmla="*/ 1348923 h 1516602"/>
                  <a:gd name="connsiteX60" fmla="*/ 427284 w 1031169"/>
                  <a:gd name="connsiteY60" fmla="*/ 1335588 h 1516602"/>
                  <a:gd name="connsiteX61" fmla="*/ 467289 w 1031169"/>
                  <a:gd name="connsiteY61" fmla="*/ 1265103 h 1516602"/>
                  <a:gd name="connsiteX62" fmla="*/ 528455 w 1031169"/>
                  <a:gd name="connsiteY62" fmla="*/ 1230091 h 1516602"/>
                  <a:gd name="connsiteX63" fmla="*/ 601154 w 1031169"/>
                  <a:gd name="connsiteY63" fmla="*/ 1221700 h 1516602"/>
                  <a:gd name="connsiteX64" fmla="*/ 720654 w 1031169"/>
                  <a:gd name="connsiteY64" fmla="*/ 1316538 h 1516602"/>
                  <a:gd name="connsiteX65" fmla="*/ 733989 w 1031169"/>
                  <a:gd name="connsiteY65" fmla="*/ 1326063 h 1516602"/>
                  <a:gd name="connsiteX66" fmla="*/ 743514 w 1031169"/>
                  <a:gd name="connsiteY66" fmla="*/ 1327968 h 1516602"/>
                  <a:gd name="connsiteX67" fmla="*/ 749229 w 1031169"/>
                  <a:gd name="connsiteY67" fmla="*/ 1329873 h 1516602"/>
                  <a:gd name="connsiteX68" fmla="*/ 762564 w 1031169"/>
                  <a:gd name="connsiteY68" fmla="*/ 1335588 h 1516602"/>
                  <a:gd name="connsiteX69" fmla="*/ 777804 w 1031169"/>
                  <a:gd name="connsiteY69" fmla="*/ 1333683 h 1516602"/>
                  <a:gd name="connsiteX70" fmla="*/ 789234 w 1031169"/>
                  <a:gd name="connsiteY70" fmla="*/ 1327968 h 1516602"/>
                  <a:gd name="connsiteX71" fmla="*/ 794949 w 1031169"/>
                  <a:gd name="connsiteY71" fmla="*/ 1326063 h 1516602"/>
                  <a:gd name="connsiteX72" fmla="*/ 802569 w 1031169"/>
                  <a:gd name="connsiteY72" fmla="*/ 1308918 h 1516602"/>
                  <a:gd name="connsiteX73" fmla="*/ 800664 w 1031169"/>
                  <a:gd name="connsiteY73" fmla="*/ 1284153 h 1516602"/>
                  <a:gd name="connsiteX74" fmla="*/ 798759 w 1031169"/>
                  <a:gd name="connsiteY74" fmla="*/ 1278438 h 1516602"/>
                  <a:gd name="connsiteX75" fmla="*/ 796854 w 1031169"/>
                  <a:gd name="connsiteY75" fmla="*/ 1270818 h 1516602"/>
                  <a:gd name="connsiteX76" fmla="*/ 783519 w 1031169"/>
                  <a:gd name="connsiteY76" fmla="*/ 1253673 h 1516602"/>
                  <a:gd name="connsiteX77" fmla="*/ 773994 w 1031169"/>
                  <a:gd name="connsiteY77" fmla="*/ 1247958 h 1516602"/>
                  <a:gd name="connsiteX78" fmla="*/ 648264 w 1031169"/>
                  <a:gd name="connsiteY78" fmla="*/ 1156518 h 1516602"/>
                  <a:gd name="connsiteX79" fmla="*/ 644454 w 1031169"/>
                  <a:gd name="connsiteY79" fmla="*/ 1139373 h 1516602"/>
                  <a:gd name="connsiteX80" fmla="*/ 646359 w 1031169"/>
                  <a:gd name="connsiteY80" fmla="*/ 1131753 h 1516602"/>
                  <a:gd name="connsiteX81" fmla="*/ 650169 w 1031169"/>
                  <a:gd name="connsiteY81" fmla="*/ 1114608 h 1516602"/>
                  <a:gd name="connsiteX82" fmla="*/ 653979 w 1031169"/>
                  <a:gd name="connsiteY82" fmla="*/ 1108893 h 1516602"/>
                  <a:gd name="connsiteX83" fmla="*/ 655884 w 1031169"/>
                  <a:gd name="connsiteY83" fmla="*/ 1103178 h 1516602"/>
                  <a:gd name="connsiteX84" fmla="*/ 661599 w 1031169"/>
                  <a:gd name="connsiteY84" fmla="*/ 1101273 h 1516602"/>
                  <a:gd name="connsiteX85" fmla="*/ 671124 w 1031169"/>
                  <a:gd name="connsiteY85" fmla="*/ 1089843 h 1516602"/>
                  <a:gd name="connsiteX86" fmla="*/ 724464 w 1031169"/>
                  <a:gd name="connsiteY86" fmla="*/ 1082223 h 1516602"/>
                  <a:gd name="connsiteX87" fmla="*/ 842574 w 1031169"/>
                  <a:gd name="connsiteY87" fmla="*/ 1084128 h 1516602"/>
                  <a:gd name="connsiteX88" fmla="*/ 871149 w 1031169"/>
                  <a:gd name="connsiteY88" fmla="*/ 1086033 h 1516602"/>
                  <a:gd name="connsiteX89" fmla="*/ 899724 w 1031169"/>
                  <a:gd name="connsiteY89" fmla="*/ 1091748 h 1516602"/>
                  <a:gd name="connsiteX90" fmla="*/ 922584 w 1031169"/>
                  <a:gd name="connsiteY90" fmla="*/ 1095558 h 1516602"/>
                  <a:gd name="connsiteX91" fmla="*/ 951159 w 1031169"/>
                  <a:gd name="connsiteY91" fmla="*/ 1101273 h 1516602"/>
                  <a:gd name="connsiteX92" fmla="*/ 956874 w 1031169"/>
                  <a:gd name="connsiteY92" fmla="*/ 1101273 h 1516602"/>
                  <a:gd name="connsiteX93" fmla="*/ 1002594 w 1031169"/>
                  <a:gd name="connsiteY93" fmla="*/ 1099368 h 1516602"/>
                  <a:gd name="connsiteX94" fmla="*/ 1031169 w 1031169"/>
                  <a:gd name="connsiteY94" fmla="*/ 1091748 h 1516602"/>
                  <a:gd name="connsiteX95" fmla="*/ 1003378 w 1031169"/>
                  <a:gd name="connsiteY95" fmla="*/ 1065958 h 1516602"/>
                  <a:gd name="connsiteX96" fmla="*/ 970209 w 1031169"/>
                  <a:gd name="connsiteY96" fmla="*/ 1044123 h 1516602"/>
                  <a:gd name="connsiteX97" fmla="*/ 962589 w 1031169"/>
                  <a:gd name="connsiteY97" fmla="*/ 1042218 h 1516602"/>
                  <a:gd name="connsiteX98" fmla="*/ 935919 w 1031169"/>
                  <a:gd name="connsiteY98" fmla="*/ 1034598 h 1516602"/>
                  <a:gd name="connsiteX99" fmla="*/ 825429 w 1031169"/>
                  <a:gd name="connsiteY99" fmla="*/ 1034598 h 1516602"/>
                  <a:gd name="connsiteX100" fmla="*/ 730179 w 1031169"/>
                  <a:gd name="connsiteY100" fmla="*/ 1038408 h 1516602"/>
                  <a:gd name="connsiteX101" fmla="*/ 669219 w 1031169"/>
                  <a:gd name="connsiteY101" fmla="*/ 1046028 h 1516602"/>
                  <a:gd name="connsiteX102" fmla="*/ 646359 w 1031169"/>
                  <a:gd name="connsiteY102" fmla="*/ 1049838 h 1516602"/>
                  <a:gd name="connsiteX103" fmla="*/ 642549 w 1031169"/>
                  <a:gd name="connsiteY103" fmla="*/ 1038408 h 1516602"/>
                  <a:gd name="connsiteX104" fmla="*/ 640644 w 1031169"/>
                  <a:gd name="connsiteY104" fmla="*/ 1032693 h 1516602"/>
                  <a:gd name="connsiteX105" fmla="*/ 642549 w 1031169"/>
                  <a:gd name="connsiteY105" fmla="*/ 1015548 h 1516602"/>
                  <a:gd name="connsiteX106" fmla="*/ 673029 w 1031169"/>
                  <a:gd name="connsiteY106" fmla="*/ 992688 h 1516602"/>
                  <a:gd name="connsiteX107" fmla="*/ 674934 w 1031169"/>
                  <a:gd name="connsiteY107" fmla="*/ 986973 h 1516602"/>
                  <a:gd name="connsiteX108" fmla="*/ 680649 w 1031169"/>
                  <a:gd name="connsiteY108" fmla="*/ 985068 h 1516602"/>
                  <a:gd name="connsiteX109" fmla="*/ 686364 w 1031169"/>
                  <a:gd name="connsiteY109" fmla="*/ 981258 h 1516602"/>
                  <a:gd name="connsiteX110" fmla="*/ 695889 w 1031169"/>
                  <a:gd name="connsiteY110" fmla="*/ 971733 h 1516602"/>
                  <a:gd name="connsiteX111" fmla="*/ 705414 w 1031169"/>
                  <a:gd name="connsiteY111" fmla="*/ 960303 h 1516602"/>
                  <a:gd name="connsiteX112" fmla="*/ 716844 w 1031169"/>
                  <a:gd name="connsiteY112" fmla="*/ 952683 h 1516602"/>
                  <a:gd name="connsiteX113" fmla="*/ 732084 w 1031169"/>
                  <a:gd name="connsiteY113" fmla="*/ 939348 h 1516602"/>
                  <a:gd name="connsiteX114" fmla="*/ 741609 w 1031169"/>
                  <a:gd name="connsiteY114" fmla="*/ 927918 h 1516602"/>
                  <a:gd name="connsiteX115" fmla="*/ 753039 w 1031169"/>
                  <a:gd name="connsiteY115" fmla="*/ 918393 h 1516602"/>
                  <a:gd name="connsiteX116" fmla="*/ 758754 w 1031169"/>
                  <a:gd name="connsiteY116" fmla="*/ 906963 h 1516602"/>
                  <a:gd name="connsiteX117" fmla="*/ 760659 w 1031169"/>
                  <a:gd name="connsiteY117" fmla="*/ 901248 h 1516602"/>
                  <a:gd name="connsiteX118" fmla="*/ 766374 w 1031169"/>
                  <a:gd name="connsiteY118" fmla="*/ 889818 h 1516602"/>
                  <a:gd name="connsiteX119" fmla="*/ 764469 w 1031169"/>
                  <a:gd name="connsiteY119" fmla="*/ 874578 h 1516602"/>
                  <a:gd name="connsiteX120" fmla="*/ 758754 w 1031169"/>
                  <a:gd name="connsiteY120" fmla="*/ 872673 h 1516602"/>
                  <a:gd name="connsiteX121" fmla="*/ 737799 w 1031169"/>
                  <a:gd name="connsiteY121" fmla="*/ 874578 h 1516602"/>
                  <a:gd name="connsiteX122" fmla="*/ 732084 w 1031169"/>
                  <a:gd name="connsiteY122" fmla="*/ 878388 h 1516602"/>
                  <a:gd name="connsiteX123" fmla="*/ 699699 w 1031169"/>
                  <a:gd name="connsiteY123" fmla="*/ 899343 h 1516602"/>
                  <a:gd name="connsiteX124" fmla="*/ 595181 w 1031169"/>
                  <a:gd name="connsiteY124" fmla="*/ 957831 h 1516602"/>
                  <a:gd name="connsiteX125" fmla="*/ 507294 w 1031169"/>
                  <a:gd name="connsiteY125" fmla="*/ 847908 h 1516602"/>
                  <a:gd name="connsiteX126" fmla="*/ 503484 w 1031169"/>
                  <a:gd name="connsiteY126" fmla="*/ 358323 h 1516602"/>
                  <a:gd name="connsiteX127" fmla="*/ 499674 w 1031169"/>
                  <a:gd name="connsiteY127" fmla="*/ 66858 h 1516602"/>
                  <a:gd name="connsiteX128" fmla="*/ 490149 w 1031169"/>
                  <a:gd name="connsiteY128" fmla="*/ 40188 h 1516602"/>
                  <a:gd name="connsiteX129" fmla="*/ 488244 w 1031169"/>
                  <a:gd name="connsiteY129" fmla="*/ 34473 h 1516602"/>
                  <a:gd name="connsiteX130" fmla="*/ 484434 w 1031169"/>
                  <a:gd name="connsiteY130" fmla="*/ 28758 h 1516602"/>
                  <a:gd name="connsiteX131" fmla="*/ 478719 w 1031169"/>
                  <a:gd name="connsiteY131" fmla="*/ 17328 h 1516602"/>
                  <a:gd name="connsiteX132" fmla="*/ 473004 w 1031169"/>
                  <a:gd name="connsiteY132" fmla="*/ 13518 h 1516602"/>
                  <a:gd name="connsiteX133" fmla="*/ 469194 w 1031169"/>
                  <a:gd name="connsiteY133" fmla="*/ 7803 h 1516602"/>
                  <a:gd name="connsiteX134" fmla="*/ 429189 w 1031169"/>
                  <a:gd name="connsiteY134" fmla="*/ 11613 h 1516602"/>
                  <a:gd name="connsiteX135" fmla="*/ 425379 w 1031169"/>
                  <a:gd name="connsiteY135" fmla="*/ 78288 h 1516602"/>
                  <a:gd name="connsiteX136" fmla="*/ 425379 w 1031169"/>
                  <a:gd name="connsiteY136" fmla="*/ 84003 h 1516602"/>
                  <a:gd name="connsiteX137" fmla="*/ 429189 w 1031169"/>
                  <a:gd name="connsiteY137" fmla="*/ 238308 h 1516602"/>
                  <a:gd name="connsiteX138" fmla="*/ 440619 w 1031169"/>
                  <a:gd name="connsiteY138" fmla="*/ 421188 h 1516602"/>
                  <a:gd name="connsiteX139" fmla="*/ 435265 w 1031169"/>
                  <a:gd name="connsiteY139" fmla="*/ 718368 h 1516602"/>
                  <a:gd name="connsiteX140" fmla="*/ 435059 w 1031169"/>
                  <a:gd name="connsiteY140" fmla="*/ 799046 h 1516602"/>
                  <a:gd name="connsiteX141" fmla="*/ 430322 w 1031169"/>
                  <a:gd name="connsiteY141" fmla="*/ 879006 h 1516602"/>
                  <a:gd name="connsiteX0" fmla="*/ 430322 w 1031169"/>
                  <a:gd name="connsiteY0" fmla="*/ 879006 h 1516602"/>
                  <a:gd name="connsiteX1" fmla="*/ 392427 w 1031169"/>
                  <a:gd name="connsiteY1" fmla="*/ 931934 h 1516602"/>
                  <a:gd name="connsiteX2" fmla="*/ 312984 w 1031169"/>
                  <a:gd name="connsiteY2" fmla="*/ 966018 h 1516602"/>
                  <a:gd name="connsiteX3" fmla="*/ 240645 w 1031169"/>
                  <a:gd name="connsiteY3" fmla="*/ 957266 h 1516602"/>
                  <a:gd name="connsiteX4" fmla="*/ 181539 w 1031169"/>
                  <a:gd name="connsiteY4" fmla="*/ 937443 h 1516602"/>
                  <a:gd name="connsiteX5" fmla="*/ 116769 w 1031169"/>
                  <a:gd name="connsiteY5" fmla="*/ 903153 h 1516602"/>
                  <a:gd name="connsiteX6" fmla="*/ 59619 w 1031169"/>
                  <a:gd name="connsiteY6" fmla="*/ 874578 h 1516602"/>
                  <a:gd name="connsiteX7" fmla="*/ 46284 w 1031169"/>
                  <a:gd name="connsiteY7" fmla="*/ 895533 h 1516602"/>
                  <a:gd name="connsiteX8" fmla="*/ 50094 w 1031169"/>
                  <a:gd name="connsiteY8" fmla="*/ 933633 h 1516602"/>
                  <a:gd name="connsiteX9" fmla="*/ 53904 w 1031169"/>
                  <a:gd name="connsiteY9" fmla="*/ 939348 h 1516602"/>
                  <a:gd name="connsiteX10" fmla="*/ 59619 w 1031169"/>
                  <a:gd name="connsiteY10" fmla="*/ 943158 h 1516602"/>
                  <a:gd name="connsiteX11" fmla="*/ 63429 w 1031169"/>
                  <a:gd name="connsiteY11" fmla="*/ 948873 h 1516602"/>
                  <a:gd name="connsiteX12" fmla="*/ 80574 w 1031169"/>
                  <a:gd name="connsiteY12" fmla="*/ 958398 h 1516602"/>
                  <a:gd name="connsiteX13" fmla="*/ 166299 w 1031169"/>
                  <a:gd name="connsiteY13" fmla="*/ 979353 h 1516602"/>
                  <a:gd name="connsiteX14" fmla="*/ 267264 w 1031169"/>
                  <a:gd name="connsiteY14" fmla="*/ 1021263 h 1516602"/>
                  <a:gd name="connsiteX15" fmla="*/ 278694 w 1031169"/>
                  <a:gd name="connsiteY15" fmla="*/ 1076508 h 1516602"/>
                  <a:gd name="connsiteX16" fmla="*/ 264381 w 1031169"/>
                  <a:gd name="connsiteY16" fmla="*/ 1119397 h 1516602"/>
                  <a:gd name="connsiteX17" fmla="*/ 186224 w 1031169"/>
                  <a:gd name="connsiteY17" fmla="*/ 1150391 h 1516602"/>
                  <a:gd name="connsiteX18" fmla="*/ 27234 w 1031169"/>
                  <a:gd name="connsiteY18" fmla="*/ 1154613 h 1516602"/>
                  <a:gd name="connsiteX19" fmla="*/ 15804 w 1031169"/>
                  <a:gd name="connsiteY19" fmla="*/ 1160328 h 1516602"/>
                  <a:gd name="connsiteX20" fmla="*/ 6279 w 1031169"/>
                  <a:gd name="connsiteY20" fmla="*/ 1169853 h 1516602"/>
                  <a:gd name="connsiteX21" fmla="*/ 4374 w 1031169"/>
                  <a:gd name="connsiteY21" fmla="*/ 1175568 h 1516602"/>
                  <a:gd name="connsiteX22" fmla="*/ 564 w 1031169"/>
                  <a:gd name="connsiteY22" fmla="*/ 1181283 h 1516602"/>
                  <a:gd name="connsiteX23" fmla="*/ 6279 w 1031169"/>
                  <a:gd name="connsiteY23" fmla="*/ 1213668 h 1516602"/>
                  <a:gd name="connsiteX24" fmla="*/ 11994 w 1031169"/>
                  <a:gd name="connsiteY24" fmla="*/ 1217478 h 1516602"/>
                  <a:gd name="connsiteX25" fmla="*/ 17709 w 1031169"/>
                  <a:gd name="connsiteY25" fmla="*/ 1219383 h 1516602"/>
                  <a:gd name="connsiteX26" fmla="*/ 145344 w 1031169"/>
                  <a:gd name="connsiteY26" fmla="*/ 1217478 h 1516602"/>
                  <a:gd name="connsiteX27" fmla="*/ 239202 w 1031169"/>
                  <a:gd name="connsiteY27" fmla="*/ 1214801 h 1516602"/>
                  <a:gd name="connsiteX28" fmla="*/ 318699 w 1031169"/>
                  <a:gd name="connsiteY28" fmla="*/ 1217478 h 1516602"/>
                  <a:gd name="connsiteX29" fmla="*/ 330129 w 1031169"/>
                  <a:gd name="connsiteY29" fmla="*/ 1223193 h 1516602"/>
                  <a:gd name="connsiteX30" fmla="*/ 333939 w 1031169"/>
                  <a:gd name="connsiteY30" fmla="*/ 1228908 h 1516602"/>
                  <a:gd name="connsiteX31" fmla="*/ 339654 w 1031169"/>
                  <a:gd name="connsiteY31" fmla="*/ 1230813 h 1516602"/>
                  <a:gd name="connsiteX32" fmla="*/ 351084 w 1031169"/>
                  <a:gd name="connsiteY32" fmla="*/ 1238433 h 1516602"/>
                  <a:gd name="connsiteX33" fmla="*/ 356799 w 1031169"/>
                  <a:gd name="connsiteY33" fmla="*/ 1242243 h 1516602"/>
                  <a:gd name="connsiteX34" fmla="*/ 360609 w 1031169"/>
                  <a:gd name="connsiteY34" fmla="*/ 1247958 h 1516602"/>
                  <a:gd name="connsiteX35" fmla="*/ 366324 w 1031169"/>
                  <a:gd name="connsiteY35" fmla="*/ 1259388 h 1516602"/>
                  <a:gd name="connsiteX36" fmla="*/ 362514 w 1031169"/>
                  <a:gd name="connsiteY36" fmla="*/ 1286058 h 1516602"/>
                  <a:gd name="connsiteX37" fmla="*/ 358704 w 1031169"/>
                  <a:gd name="connsiteY37" fmla="*/ 1291773 h 1516602"/>
                  <a:gd name="connsiteX38" fmla="*/ 356799 w 1031169"/>
                  <a:gd name="connsiteY38" fmla="*/ 1297488 h 1516602"/>
                  <a:gd name="connsiteX39" fmla="*/ 352989 w 1031169"/>
                  <a:gd name="connsiteY39" fmla="*/ 1303203 h 1516602"/>
                  <a:gd name="connsiteX40" fmla="*/ 351084 w 1031169"/>
                  <a:gd name="connsiteY40" fmla="*/ 1308918 h 1516602"/>
                  <a:gd name="connsiteX41" fmla="*/ 347274 w 1031169"/>
                  <a:gd name="connsiteY41" fmla="*/ 1314633 h 1516602"/>
                  <a:gd name="connsiteX42" fmla="*/ 330129 w 1031169"/>
                  <a:gd name="connsiteY42" fmla="*/ 1381308 h 1516602"/>
                  <a:gd name="connsiteX43" fmla="*/ 328224 w 1031169"/>
                  <a:gd name="connsiteY43" fmla="*/ 1432743 h 1516602"/>
                  <a:gd name="connsiteX44" fmla="*/ 330129 w 1031169"/>
                  <a:gd name="connsiteY44" fmla="*/ 1457508 h 1516602"/>
                  <a:gd name="connsiteX45" fmla="*/ 332034 w 1031169"/>
                  <a:gd name="connsiteY45" fmla="*/ 1463223 h 1516602"/>
                  <a:gd name="connsiteX46" fmla="*/ 335844 w 1031169"/>
                  <a:gd name="connsiteY46" fmla="*/ 1467033 h 1516602"/>
                  <a:gd name="connsiteX47" fmla="*/ 364419 w 1031169"/>
                  <a:gd name="connsiteY47" fmla="*/ 1512753 h 1516602"/>
                  <a:gd name="connsiteX48" fmla="*/ 387279 w 1031169"/>
                  <a:gd name="connsiteY48" fmla="*/ 1514658 h 1516602"/>
                  <a:gd name="connsiteX49" fmla="*/ 392994 w 1031169"/>
                  <a:gd name="connsiteY49" fmla="*/ 1508943 h 1516602"/>
                  <a:gd name="connsiteX50" fmla="*/ 394899 w 1031169"/>
                  <a:gd name="connsiteY50" fmla="*/ 1497513 h 1516602"/>
                  <a:gd name="connsiteX51" fmla="*/ 396804 w 1031169"/>
                  <a:gd name="connsiteY51" fmla="*/ 1491798 h 1516602"/>
                  <a:gd name="connsiteX52" fmla="*/ 398709 w 1031169"/>
                  <a:gd name="connsiteY52" fmla="*/ 1474653 h 1516602"/>
                  <a:gd name="connsiteX53" fmla="*/ 400614 w 1031169"/>
                  <a:gd name="connsiteY53" fmla="*/ 1461318 h 1516602"/>
                  <a:gd name="connsiteX54" fmla="*/ 404424 w 1031169"/>
                  <a:gd name="connsiteY54" fmla="*/ 1404168 h 1516602"/>
                  <a:gd name="connsiteX55" fmla="*/ 410139 w 1031169"/>
                  <a:gd name="connsiteY55" fmla="*/ 1392738 h 1516602"/>
                  <a:gd name="connsiteX56" fmla="*/ 413949 w 1031169"/>
                  <a:gd name="connsiteY56" fmla="*/ 1379403 h 1516602"/>
                  <a:gd name="connsiteX57" fmla="*/ 415854 w 1031169"/>
                  <a:gd name="connsiteY57" fmla="*/ 1373688 h 1516602"/>
                  <a:gd name="connsiteX58" fmla="*/ 417759 w 1031169"/>
                  <a:gd name="connsiteY58" fmla="*/ 1360353 h 1516602"/>
                  <a:gd name="connsiteX59" fmla="*/ 421569 w 1031169"/>
                  <a:gd name="connsiteY59" fmla="*/ 1348923 h 1516602"/>
                  <a:gd name="connsiteX60" fmla="*/ 427284 w 1031169"/>
                  <a:gd name="connsiteY60" fmla="*/ 1335588 h 1516602"/>
                  <a:gd name="connsiteX61" fmla="*/ 467289 w 1031169"/>
                  <a:gd name="connsiteY61" fmla="*/ 1265103 h 1516602"/>
                  <a:gd name="connsiteX62" fmla="*/ 528455 w 1031169"/>
                  <a:gd name="connsiteY62" fmla="*/ 1230091 h 1516602"/>
                  <a:gd name="connsiteX63" fmla="*/ 601154 w 1031169"/>
                  <a:gd name="connsiteY63" fmla="*/ 1221700 h 1516602"/>
                  <a:gd name="connsiteX64" fmla="*/ 720654 w 1031169"/>
                  <a:gd name="connsiteY64" fmla="*/ 1316538 h 1516602"/>
                  <a:gd name="connsiteX65" fmla="*/ 733989 w 1031169"/>
                  <a:gd name="connsiteY65" fmla="*/ 1326063 h 1516602"/>
                  <a:gd name="connsiteX66" fmla="*/ 743514 w 1031169"/>
                  <a:gd name="connsiteY66" fmla="*/ 1327968 h 1516602"/>
                  <a:gd name="connsiteX67" fmla="*/ 749229 w 1031169"/>
                  <a:gd name="connsiteY67" fmla="*/ 1329873 h 1516602"/>
                  <a:gd name="connsiteX68" fmla="*/ 762564 w 1031169"/>
                  <a:gd name="connsiteY68" fmla="*/ 1335588 h 1516602"/>
                  <a:gd name="connsiteX69" fmla="*/ 777804 w 1031169"/>
                  <a:gd name="connsiteY69" fmla="*/ 1333683 h 1516602"/>
                  <a:gd name="connsiteX70" fmla="*/ 789234 w 1031169"/>
                  <a:gd name="connsiteY70" fmla="*/ 1327968 h 1516602"/>
                  <a:gd name="connsiteX71" fmla="*/ 794949 w 1031169"/>
                  <a:gd name="connsiteY71" fmla="*/ 1326063 h 1516602"/>
                  <a:gd name="connsiteX72" fmla="*/ 802569 w 1031169"/>
                  <a:gd name="connsiteY72" fmla="*/ 1308918 h 1516602"/>
                  <a:gd name="connsiteX73" fmla="*/ 800664 w 1031169"/>
                  <a:gd name="connsiteY73" fmla="*/ 1284153 h 1516602"/>
                  <a:gd name="connsiteX74" fmla="*/ 798759 w 1031169"/>
                  <a:gd name="connsiteY74" fmla="*/ 1278438 h 1516602"/>
                  <a:gd name="connsiteX75" fmla="*/ 796854 w 1031169"/>
                  <a:gd name="connsiteY75" fmla="*/ 1270818 h 1516602"/>
                  <a:gd name="connsiteX76" fmla="*/ 783519 w 1031169"/>
                  <a:gd name="connsiteY76" fmla="*/ 1253673 h 1516602"/>
                  <a:gd name="connsiteX77" fmla="*/ 773994 w 1031169"/>
                  <a:gd name="connsiteY77" fmla="*/ 1247958 h 1516602"/>
                  <a:gd name="connsiteX78" fmla="*/ 648264 w 1031169"/>
                  <a:gd name="connsiteY78" fmla="*/ 1156518 h 1516602"/>
                  <a:gd name="connsiteX79" fmla="*/ 644454 w 1031169"/>
                  <a:gd name="connsiteY79" fmla="*/ 1139373 h 1516602"/>
                  <a:gd name="connsiteX80" fmla="*/ 646359 w 1031169"/>
                  <a:gd name="connsiteY80" fmla="*/ 1131753 h 1516602"/>
                  <a:gd name="connsiteX81" fmla="*/ 650169 w 1031169"/>
                  <a:gd name="connsiteY81" fmla="*/ 1114608 h 1516602"/>
                  <a:gd name="connsiteX82" fmla="*/ 653979 w 1031169"/>
                  <a:gd name="connsiteY82" fmla="*/ 1108893 h 1516602"/>
                  <a:gd name="connsiteX83" fmla="*/ 655884 w 1031169"/>
                  <a:gd name="connsiteY83" fmla="*/ 1103178 h 1516602"/>
                  <a:gd name="connsiteX84" fmla="*/ 661599 w 1031169"/>
                  <a:gd name="connsiteY84" fmla="*/ 1101273 h 1516602"/>
                  <a:gd name="connsiteX85" fmla="*/ 671124 w 1031169"/>
                  <a:gd name="connsiteY85" fmla="*/ 1089843 h 1516602"/>
                  <a:gd name="connsiteX86" fmla="*/ 724464 w 1031169"/>
                  <a:gd name="connsiteY86" fmla="*/ 1082223 h 1516602"/>
                  <a:gd name="connsiteX87" fmla="*/ 842574 w 1031169"/>
                  <a:gd name="connsiteY87" fmla="*/ 1084128 h 1516602"/>
                  <a:gd name="connsiteX88" fmla="*/ 871149 w 1031169"/>
                  <a:gd name="connsiteY88" fmla="*/ 1086033 h 1516602"/>
                  <a:gd name="connsiteX89" fmla="*/ 899724 w 1031169"/>
                  <a:gd name="connsiteY89" fmla="*/ 1091748 h 1516602"/>
                  <a:gd name="connsiteX90" fmla="*/ 922584 w 1031169"/>
                  <a:gd name="connsiteY90" fmla="*/ 1095558 h 1516602"/>
                  <a:gd name="connsiteX91" fmla="*/ 951159 w 1031169"/>
                  <a:gd name="connsiteY91" fmla="*/ 1101273 h 1516602"/>
                  <a:gd name="connsiteX92" fmla="*/ 956874 w 1031169"/>
                  <a:gd name="connsiteY92" fmla="*/ 1101273 h 1516602"/>
                  <a:gd name="connsiteX93" fmla="*/ 1002594 w 1031169"/>
                  <a:gd name="connsiteY93" fmla="*/ 1099368 h 1516602"/>
                  <a:gd name="connsiteX94" fmla="*/ 1031169 w 1031169"/>
                  <a:gd name="connsiteY94" fmla="*/ 1091748 h 1516602"/>
                  <a:gd name="connsiteX95" fmla="*/ 1003378 w 1031169"/>
                  <a:gd name="connsiteY95" fmla="*/ 1065958 h 1516602"/>
                  <a:gd name="connsiteX96" fmla="*/ 970209 w 1031169"/>
                  <a:gd name="connsiteY96" fmla="*/ 1044123 h 1516602"/>
                  <a:gd name="connsiteX97" fmla="*/ 962589 w 1031169"/>
                  <a:gd name="connsiteY97" fmla="*/ 1042218 h 1516602"/>
                  <a:gd name="connsiteX98" fmla="*/ 935919 w 1031169"/>
                  <a:gd name="connsiteY98" fmla="*/ 1034598 h 1516602"/>
                  <a:gd name="connsiteX99" fmla="*/ 825429 w 1031169"/>
                  <a:gd name="connsiteY99" fmla="*/ 1034598 h 1516602"/>
                  <a:gd name="connsiteX100" fmla="*/ 730179 w 1031169"/>
                  <a:gd name="connsiteY100" fmla="*/ 1038408 h 1516602"/>
                  <a:gd name="connsiteX101" fmla="*/ 669219 w 1031169"/>
                  <a:gd name="connsiteY101" fmla="*/ 1046028 h 1516602"/>
                  <a:gd name="connsiteX102" fmla="*/ 646359 w 1031169"/>
                  <a:gd name="connsiteY102" fmla="*/ 1049838 h 1516602"/>
                  <a:gd name="connsiteX103" fmla="*/ 642549 w 1031169"/>
                  <a:gd name="connsiteY103" fmla="*/ 1038408 h 1516602"/>
                  <a:gd name="connsiteX104" fmla="*/ 640644 w 1031169"/>
                  <a:gd name="connsiteY104" fmla="*/ 1032693 h 1516602"/>
                  <a:gd name="connsiteX105" fmla="*/ 673029 w 1031169"/>
                  <a:gd name="connsiteY105" fmla="*/ 992688 h 1516602"/>
                  <a:gd name="connsiteX106" fmla="*/ 674934 w 1031169"/>
                  <a:gd name="connsiteY106" fmla="*/ 986973 h 1516602"/>
                  <a:gd name="connsiteX107" fmla="*/ 680649 w 1031169"/>
                  <a:gd name="connsiteY107" fmla="*/ 985068 h 1516602"/>
                  <a:gd name="connsiteX108" fmla="*/ 686364 w 1031169"/>
                  <a:gd name="connsiteY108" fmla="*/ 981258 h 1516602"/>
                  <a:gd name="connsiteX109" fmla="*/ 695889 w 1031169"/>
                  <a:gd name="connsiteY109" fmla="*/ 971733 h 1516602"/>
                  <a:gd name="connsiteX110" fmla="*/ 705414 w 1031169"/>
                  <a:gd name="connsiteY110" fmla="*/ 960303 h 1516602"/>
                  <a:gd name="connsiteX111" fmla="*/ 716844 w 1031169"/>
                  <a:gd name="connsiteY111" fmla="*/ 952683 h 1516602"/>
                  <a:gd name="connsiteX112" fmla="*/ 732084 w 1031169"/>
                  <a:gd name="connsiteY112" fmla="*/ 939348 h 1516602"/>
                  <a:gd name="connsiteX113" fmla="*/ 741609 w 1031169"/>
                  <a:gd name="connsiteY113" fmla="*/ 927918 h 1516602"/>
                  <a:gd name="connsiteX114" fmla="*/ 753039 w 1031169"/>
                  <a:gd name="connsiteY114" fmla="*/ 918393 h 1516602"/>
                  <a:gd name="connsiteX115" fmla="*/ 758754 w 1031169"/>
                  <a:gd name="connsiteY115" fmla="*/ 906963 h 1516602"/>
                  <a:gd name="connsiteX116" fmla="*/ 760659 w 1031169"/>
                  <a:gd name="connsiteY116" fmla="*/ 901248 h 1516602"/>
                  <a:gd name="connsiteX117" fmla="*/ 766374 w 1031169"/>
                  <a:gd name="connsiteY117" fmla="*/ 889818 h 1516602"/>
                  <a:gd name="connsiteX118" fmla="*/ 764469 w 1031169"/>
                  <a:gd name="connsiteY118" fmla="*/ 874578 h 1516602"/>
                  <a:gd name="connsiteX119" fmla="*/ 758754 w 1031169"/>
                  <a:gd name="connsiteY119" fmla="*/ 872673 h 1516602"/>
                  <a:gd name="connsiteX120" fmla="*/ 737799 w 1031169"/>
                  <a:gd name="connsiteY120" fmla="*/ 874578 h 1516602"/>
                  <a:gd name="connsiteX121" fmla="*/ 732084 w 1031169"/>
                  <a:gd name="connsiteY121" fmla="*/ 878388 h 1516602"/>
                  <a:gd name="connsiteX122" fmla="*/ 699699 w 1031169"/>
                  <a:gd name="connsiteY122" fmla="*/ 899343 h 1516602"/>
                  <a:gd name="connsiteX123" fmla="*/ 595181 w 1031169"/>
                  <a:gd name="connsiteY123" fmla="*/ 957831 h 1516602"/>
                  <a:gd name="connsiteX124" fmla="*/ 507294 w 1031169"/>
                  <a:gd name="connsiteY124" fmla="*/ 847908 h 1516602"/>
                  <a:gd name="connsiteX125" fmla="*/ 503484 w 1031169"/>
                  <a:gd name="connsiteY125" fmla="*/ 358323 h 1516602"/>
                  <a:gd name="connsiteX126" fmla="*/ 499674 w 1031169"/>
                  <a:gd name="connsiteY126" fmla="*/ 66858 h 1516602"/>
                  <a:gd name="connsiteX127" fmla="*/ 490149 w 1031169"/>
                  <a:gd name="connsiteY127" fmla="*/ 40188 h 1516602"/>
                  <a:gd name="connsiteX128" fmla="*/ 488244 w 1031169"/>
                  <a:gd name="connsiteY128" fmla="*/ 34473 h 1516602"/>
                  <a:gd name="connsiteX129" fmla="*/ 484434 w 1031169"/>
                  <a:gd name="connsiteY129" fmla="*/ 28758 h 1516602"/>
                  <a:gd name="connsiteX130" fmla="*/ 478719 w 1031169"/>
                  <a:gd name="connsiteY130" fmla="*/ 17328 h 1516602"/>
                  <a:gd name="connsiteX131" fmla="*/ 473004 w 1031169"/>
                  <a:gd name="connsiteY131" fmla="*/ 13518 h 1516602"/>
                  <a:gd name="connsiteX132" fmla="*/ 469194 w 1031169"/>
                  <a:gd name="connsiteY132" fmla="*/ 7803 h 1516602"/>
                  <a:gd name="connsiteX133" fmla="*/ 429189 w 1031169"/>
                  <a:gd name="connsiteY133" fmla="*/ 11613 h 1516602"/>
                  <a:gd name="connsiteX134" fmla="*/ 425379 w 1031169"/>
                  <a:gd name="connsiteY134" fmla="*/ 78288 h 1516602"/>
                  <a:gd name="connsiteX135" fmla="*/ 425379 w 1031169"/>
                  <a:gd name="connsiteY135" fmla="*/ 84003 h 1516602"/>
                  <a:gd name="connsiteX136" fmla="*/ 429189 w 1031169"/>
                  <a:gd name="connsiteY136" fmla="*/ 238308 h 1516602"/>
                  <a:gd name="connsiteX137" fmla="*/ 440619 w 1031169"/>
                  <a:gd name="connsiteY137" fmla="*/ 421188 h 1516602"/>
                  <a:gd name="connsiteX138" fmla="*/ 435265 w 1031169"/>
                  <a:gd name="connsiteY138" fmla="*/ 718368 h 1516602"/>
                  <a:gd name="connsiteX139" fmla="*/ 435059 w 1031169"/>
                  <a:gd name="connsiteY139" fmla="*/ 799046 h 1516602"/>
                  <a:gd name="connsiteX140" fmla="*/ 430322 w 1031169"/>
                  <a:gd name="connsiteY140" fmla="*/ 879006 h 1516602"/>
                  <a:gd name="connsiteX0" fmla="*/ 430322 w 1031169"/>
                  <a:gd name="connsiteY0" fmla="*/ 879006 h 1516602"/>
                  <a:gd name="connsiteX1" fmla="*/ 392427 w 1031169"/>
                  <a:gd name="connsiteY1" fmla="*/ 931934 h 1516602"/>
                  <a:gd name="connsiteX2" fmla="*/ 312984 w 1031169"/>
                  <a:gd name="connsiteY2" fmla="*/ 966018 h 1516602"/>
                  <a:gd name="connsiteX3" fmla="*/ 240645 w 1031169"/>
                  <a:gd name="connsiteY3" fmla="*/ 957266 h 1516602"/>
                  <a:gd name="connsiteX4" fmla="*/ 181539 w 1031169"/>
                  <a:gd name="connsiteY4" fmla="*/ 937443 h 1516602"/>
                  <a:gd name="connsiteX5" fmla="*/ 116769 w 1031169"/>
                  <a:gd name="connsiteY5" fmla="*/ 903153 h 1516602"/>
                  <a:gd name="connsiteX6" fmla="*/ 59619 w 1031169"/>
                  <a:gd name="connsiteY6" fmla="*/ 874578 h 1516602"/>
                  <a:gd name="connsiteX7" fmla="*/ 46284 w 1031169"/>
                  <a:gd name="connsiteY7" fmla="*/ 895533 h 1516602"/>
                  <a:gd name="connsiteX8" fmla="*/ 50094 w 1031169"/>
                  <a:gd name="connsiteY8" fmla="*/ 933633 h 1516602"/>
                  <a:gd name="connsiteX9" fmla="*/ 53904 w 1031169"/>
                  <a:gd name="connsiteY9" fmla="*/ 939348 h 1516602"/>
                  <a:gd name="connsiteX10" fmla="*/ 59619 w 1031169"/>
                  <a:gd name="connsiteY10" fmla="*/ 943158 h 1516602"/>
                  <a:gd name="connsiteX11" fmla="*/ 63429 w 1031169"/>
                  <a:gd name="connsiteY11" fmla="*/ 948873 h 1516602"/>
                  <a:gd name="connsiteX12" fmla="*/ 80574 w 1031169"/>
                  <a:gd name="connsiteY12" fmla="*/ 958398 h 1516602"/>
                  <a:gd name="connsiteX13" fmla="*/ 166299 w 1031169"/>
                  <a:gd name="connsiteY13" fmla="*/ 979353 h 1516602"/>
                  <a:gd name="connsiteX14" fmla="*/ 267264 w 1031169"/>
                  <a:gd name="connsiteY14" fmla="*/ 1021263 h 1516602"/>
                  <a:gd name="connsiteX15" fmla="*/ 278694 w 1031169"/>
                  <a:gd name="connsiteY15" fmla="*/ 1076508 h 1516602"/>
                  <a:gd name="connsiteX16" fmla="*/ 264381 w 1031169"/>
                  <a:gd name="connsiteY16" fmla="*/ 1119397 h 1516602"/>
                  <a:gd name="connsiteX17" fmla="*/ 186224 w 1031169"/>
                  <a:gd name="connsiteY17" fmla="*/ 1150391 h 1516602"/>
                  <a:gd name="connsiteX18" fmla="*/ 27234 w 1031169"/>
                  <a:gd name="connsiteY18" fmla="*/ 1154613 h 1516602"/>
                  <a:gd name="connsiteX19" fmla="*/ 15804 w 1031169"/>
                  <a:gd name="connsiteY19" fmla="*/ 1160328 h 1516602"/>
                  <a:gd name="connsiteX20" fmla="*/ 6279 w 1031169"/>
                  <a:gd name="connsiteY20" fmla="*/ 1169853 h 1516602"/>
                  <a:gd name="connsiteX21" fmla="*/ 4374 w 1031169"/>
                  <a:gd name="connsiteY21" fmla="*/ 1175568 h 1516602"/>
                  <a:gd name="connsiteX22" fmla="*/ 564 w 1031169"/>
                  <a:gd name="connsiteY22" fmla="*/ 1181283 h 1516602"/>
                  <a:gd name="connsiteX23" fmla="*/ 6279 w 1031169"/>
                  <a:gd name="connsiteY23" fmla="*/ 1213668 h 1516602"/>
                  <a:gd name="connsiteX24" fmla="*/ 11994 w 1031169"/>
                  <a:gd name="connsiteY24" fmla="*/ 1217478 h 1516602"/>
                  <a:gd name="connsiteX25" fmla="*/ 17709 w 1031169"/>
                  <a:gd name="connsiteY25" fmla="*/ 1219383 h 1516602"/>
                  <a:gd name="connsiteX26" fmla="*/ 145344 w 1031169"/>
                  <a:gd name="connsiteY26" fmla="*/ 1217478 h 1516602"/>
                  <a:gd name="connsiteX27" fmla="*/ 239202 w 1031169"/>
                  <a:gd name="connsiteY27" fmla="*/ 1214801 h 1516602"/>
                  <a:gd name="connsiteX28" fmla="*/ 318699 w 1031169"/>
                  <a:gd name="connsiteY28" fmla="*/ 1217478 h 1516602"/>
                  <a:gd name="connsiteX29" fmla="*/ 330129 w 1031169"/>
                  <a:gd name="connsiteY29" fmla="*/ 1223193 h 1516602"/>
                  <a:gd name="connsiteX30" fmla="*/ 333939 w 1031169"/>
                  <a:gd name="connsiteY30" fmla="*/ 1228908 h 1516602"/>
                  <a:gd name="connsiteX31" fmla="*/ 339654 w 1031169"/>
                  <a:gd name="connsiteY31" fmla="*/ 1230813 h 1516602"/>
                  <a:gd name="connsiteX32" fmla="*/ 351084 w 1031169"/>
                  <a:gd name="connsiteY32" fmla="*/ 1238433 h 1516602"/>
                  <a:gd name="connsiteX33" fmla="*/ 356799 w 1031169"/>
                  <a:gd name="connsiteY33" fmla="*/ 1242243 h 1516602"/>
                  <a:gd name="connsiteX34" fmla="*/ 360609 w 1031169"/>
                  <a:gd name="connsiteY34" fmla="*/ 1247958 h 1516602"/>
                  <a:gd name="connsiteX35" fmla="*/ 366324 w 1031169"/>
                  <a:gd name="connsiteY35" fmla="*/ 1259388 h 1516602"/>
                  <a:gd name="connsiteX36" fmla="*/ 362514 w 1031169"/>
                  <a:gd name="connsiteY36" fmla="*/ 1286058 h 1516602"/>
                  <a:gd name="connsiteX37" fmla="*/ 358704 w 1031169"/>
                  <a:gd name="connsiteY37" fmla="*/ 1291773 h 1516602"/>
                  <a:gd name="connsiteX38" fmla="*/ 356799 w 1031169"/>
                  <a:gd name="connsiteY38" fmla="*/ 1297488 h 1516602"/>
                  <a:gd name="connsiteX39" fmla="*/ 352989 w 1031169"/>
                  <a:gd name="connsiteY39" fmla="*/ 1303203 h 1516602"/>
                  <a:gd name="connsiteX40" fmla="*/ 351084 w 1031169"/>
                  <a:gd name="connsiteY40" fmla="*/ 1308918 h 1516602"/>
                  <a:gd name="connsiteX41" fmla="*/ 347274 w 1031169"/>
                  <a:gd name="connsiteY41" fmla="*/ 1314633 h 1516602"/>
                  <a:gd name="connsiteX42" fmla="*/ 330129 w 1031169"/>
                  <a:gd name="connsiteY42" fmla="*/ 1381308 h 1516602"/>
                  <a:gd name="connsiteX43" fmla="*/ 328224 w 1031169"/>
                  <a:gd name="connsiteY43" fmla="*/ 1432743 h 1516602"/>
                  <a:gd name="connsiteX44" fmla="*/ 330129 w 1031169"/>
                  <a:gd name="connsiteY44" fmla="*/ 1457508 h 1516602"/>
                  <a:gd name="connsiteX45" fmla="*/ 332034 w 1031169"/>
                  <a:gd name="connsiteY45" fmla="*/ 1463223 h 1516602"/>
                  <a:gd name="connsiteX46" fmla="*/ 335844 w 1031169"/>
                  <a:gd name="connsiteY46" fmla="*/ 1467033 h 1516602"/>
                  <a:gd name="connsiteX47" fmla="*/ 364419 w 1031169"/>
                  <a:gd name="connsiteY47" fmla="*/ 1512753 h 1516602"/>
                  <a:gd name="connsiteX48" fmla="*/ 387279 w 1031169"/>
                  <a:gd name="connsiteY48" fmla="*/ 1514658 h 1516602"/>
                  <a:gd name="connsiteX49" fmla="*/ 392994 w 1031169"/>
                  <a:gd name="connsiteY49" fmla="*/ 1508943 h 1516602"/>
                  <a:gd name="connsiteX50" fmla="*/ 394899 w 1031169"/>
                  <a:gd name="connsiteY50" fmla="*/ 1497513 h 1516602"/>
                  <a:gd name="connsiteX51" fmla="*/ 396804 w 1031169"/>
                  <a:gd name="connsiteY51" fmla="*/ 1491798 h 1516602"/>
                  <a:gd name="connsiteX52" fmla="*/ 398709 w 1031169"/>
                  <a:gd name="connsiteY52" fmla="*/ 1474653 h 1516602"/>
                  <a:gd name="connsiteX53" fmla="*/ 400614 w 1031169"/>
                  <a:gd name="connsiteY53" fmla="*/ 1461318 h 1516602"/>
                  <a:gd name="connsiteX54" fmla="*/ 404424 w 1031169"/>
                  <a:gd name="connsiteY54" fmla="*/ 1404168 h 1516602"/>
                  <a:gd name="connsiteX55" fmla="*/ 410139 w 1031169"/>
                  <a:gd name="connsiteY55" fmla="*/ 1392738 h 1516602"/>
                  <a:gd name="connsiteX56" fmla="*/ 413949 w 1031169"/>
                  <a:gd name="connsiteY56" fmla="*/ 1379403 h 1516602"/>
                  <a:gd name="connsiteX57" fmla="*/ 415854 w 1031169"/>
                  <a:gd name="connsiteY57" fmla="*/ 1373688 h 1516602"/>
                  <a:gd name="connsiteX58" fmla="*/ 417759 w 1031169"/>
                  <a:gd name="connsiteY58" fmla="*/ 1360353 h 1516602"/>
                  <a:gd name="connsiteX59" fmla="*/ 421569 w 1031169"/>
                  <a:gd name="connsiteY59" fmla="*/ 1348923 h 1516602"/>
                  <a:gd name="connsiteX60" fmla="*/ 427284 w 1031169"/>
                  <a:gd name="connsiteY60" fmla="*/ 1335588 h 1516602"/>
                  <a:gd name="connsiteX61" fmla="*/ 467289 w 1031169"/>
                  <a:gd name="connsiteY61" fmla="*/ 1265103 h 1516602"/>
                  <a:gd name="connsiteX62" fmla="*/ 528455 w 1031169"/>
                  <a:gd name="connsiteY62" fmla="*/ 1230091 h 1516602"/>
                  <a:gd name="connsiteX63" fmla="*/ 601154 w 1031169"/>
                  <a:gd name="connsiteY63" fmla="*/ 1221700 h 1516602"/>
                  <a:gd name="connsiteX64" fmla="*/ 720654 w 1031169"/>
                  <a:gd name="connsiteY64" fmla="*/ 1316538 h 1516602"/>
                  <a:gd name="connsiteX65" fmla="*/ 733989 w 1031169"/>
                  <a:gd name="connsiteY65" fmla="*/ 1326063 h 1516602"/>
                  <a:gd name="connsiteX66" fmla="*/ 743514 w 1031169"/>
                  <a:gd name="connsiteY66" fmla="*/ 1327968 h 1516602"/>
                  <a:gd name="connsiteX67" fmla="*/ 749229 w 1031169"/>
                  <a:gd name="connsiteY67" fmla="*/ 1329873 h 1516602"/>
                  <a:gd name="connsiteX68" fmla="*/ 762564 w 1031169"/>
                  <a:gd name="connsiteY68" fmla="*/ 1335588 h 1516602"/>
                  <a:gd name="connsiteX69" fmla="*/ 777804 w 1031169"/>
                  <a:gd name="connsiteY69" fmla="*/ 1333683 h 1516602"/>
                  <a:gd name="connsiteX70" fmla="*/ 789234 w 1031169"/>
                  <a:gd name="connsiteY70" fmla="*/ 1327968 h 1516602"/>
                  <a:gd name="connsiteX71" fmla="*/ 794949 w 1031169"/>
                  <a:gd name="connsiteY71" fmla="*/ 1326063 h 1516602"/>
                  <a:gd name="connsiteX72" fmla="*/ 802569 w 1031169"/>
                  <a:gd name="connsiteY72" fmla="*/ 1308918 h 1516602"/>
                  <a:gd name="connsiteX73" fmla="*/ 800664 w 1031169"/>
                  <a:gd name="connsiteY73" fmla="*/ 1284153 h 1516602"/>
                  <a:gd name="connsiteX74" fmla="*/ 798759 w 1031169"/>
                  <a:gd name="connsiteY74" fmla="*/ 1278438 h 1516602"/>
                  <a:gd name="connsiteX75" fmla="*/ 796854 w 1031169"/>
                  <a:gd name="connsiteY75" fmla="*/ 1270818 h 1516602"/>
                  <a:gd name="connsiteX76" fmla="*/ 783519 w 1031169"/>
                  <a:gd name="connsiteY76" fmla="*/ 1253673 h 1516602"/>
                  <a:gd name="connsiteX77" fmla="*/ 773994 w 1031169"/>
                  <a:gd name="connsiteY77" fmla="*/ 1247958 h 1516602"/>
                  <a:gd name="connsiteX78" fmla="*/ 648264 w 1031169"/>
                  <a:gd name="connsiteY78" fmla="*/ 1156518 h 1516602"/>
                  <a:gd name="connsiteX79" fmla="*/ 644454 w 1031169"/>
                  <a:gd name="connsiteY79" fmla="*/ 1139373 h 1516602"/>
                  <a:gd name="connsiteX80" fmla="*/ 646359 w 1031169"/>
                  <a:gd name="connsiteY80" fmla="*/ 1131753 h 1516602"/>
                  <a:gd name="connsiteX81" fmla="*/ 650169 w 1031169"/>
                  <a:gd name="connsiteY81" fmla="*/ 1114608 h 1516602"/>
                  <a:gd name="connsiteX82" fmla="*/ 653979 w 1031169"/>
                  <a:gd name="connsiteY82" fmla="*/ 1108893 h 1516602"/>
                  <a:gd name="connsiteX83" fmla="*/ 655884 w 1031169"/>
                  <a:gd name="connsiteY83" fmla="*/ 1103178 h 1516602"/>
                  <a:gd name="connsiteX84" fmla="*/ 661599 w 1031169"/>
                  <a:gd name="connsiteY84" fmla="*/ 1101273 h 1516602"/>
                  <a:gd name="connsiteX85" fmla="*/ 671124 w 1031169"/>
                  <a:gd name="connsiteY85" fmla="*/ 1089843 h 1516602"/>
                  <a:gd name="connsiteX86" fmla="*/ 724464 w 1031169"/>
                  <a:gd name="connsiteY86" fmla="*/ 1082223 h 1516602"/>
                  <a:gd name="connsiteX87" fmla="*/ 842574 w 1031169"/>
                  <a:gd name="connsiteY87" fmla="*/ 1084128 h 1516602"/>
                  <a:gd name="connsiteX88" fmla="*/ 871149 w 1031169"/>
                  <a:gd name="connsiteY88" fmla="*/ 1086033 h 1516602"/>
                  <a:gd name="connsiteX89" fmla="*/ 899724 w 1031169"/>
                  <a:gd name="connsiteY89" fmla="*/ 1091748 h 1516602"/>
                  <a:gd name="connsiteX90" fmla="*/ 922584 w 1031169"/>
                  <a:gd name="connsiteY90" fmla="*/ 1095558 h 1516602"/>
                  <a:gd name="connsiteX91" fmla="*/ 951159 w 1031169"/>
                  <a:gd name="connsiteY91" fmla="*/ 1101273 h 1516602"/>
                  <a:gd name="connsiteX92" fmla="*/ 956874 w 1031169"/>
                  <a:gd name="connsiteY92" fmla="*/ 1101273 h 1516602"/>
                  <a:gd name="connsiteX93" fmla="*/ 1002594 w 1031169"/>
                  <a:gd name="connsiteY93" fmla="*/ 1099368 h 1516602"/>
                  <a:gd name="connsiteX94" fmla="*/ 1031169 w 1031169"/>
                  <a:gd name="connsiteY94" fmla="*/ 1091748 h 1516602"/>
                  <a:gd name="connsiteX95" fmla="*/ 1003378 w 1031169"/>
                  <a:gd name="connsiteY95" fmla="*/ 1065958 h 1516602"/>
                  <a:gd name="connsiteX96" fmla="*/ 970209 w 1031169"/>
                  <a:gd name="connsiteY96" fmla="*/ 1044123 h 1516602"/>
                  <a:gd name="connsiteX97" fmla="*/ 962589 w 1031169"/>
                  <a:gd name="connsiteY97" fmla="*/ 1042218 h 1516602"/>
                  <a:gd name="connsiteX98" fmla="*/ 935919 w 1031169"/>
                  <a:gd name="connsiteY98" fmla="*/ 1034598 h 1516602"/>
                  <a:gd name="connsiteX99" fmla="*/ 825429 w 1031169"/>
                  <a:gd name="connsiteY99" fmla="*/ 1034598 h 1516602"/>
                  <a:gd name="connsiteX100" fmla="*/ 730179 w 1031169"/>
                  <a:gd name="connsiteY100" fmla="*/ 1038408 h 1516602"/>
                  <a:gd name="connsiteX101" fmla="*/ 669219 w 1031169"/>
                  <a:gd name="connsiteY101" fmla="*/ 1046028 h 1516602"/>
                  <a:gd name="connsiteX102" fmla="*/ 646359 w 1031169"/>
                  <a:gd name="connsiteY102" fmla="*/ 1049838 h 1516602"/>
                  <a:gd name="connsiteX103" fmla="*/ 642549 w 1031169"/>
                  <a:gd name="connsiteY103" fmla="*/ 1038408 h 1516602"/>
                  <a:gd name="connsiteX104" fmla="*/ 673029 w 1031169"/>
                  <a:gd name="connsiteY104" fmla="*/ 992688 h 1516602"/>
                  <a:gd name="connsiteX105" fmla="*/ 674934 w 1031169"/>
                  <a:gd name="connsiteY105" fmla="*/ 986973 h 1516602"/>
                  <a:gd name="connsiteX106" fmla="*/ 680649 w 1031169"/>
                  <a:gd name="connsiteY106" fmla="*/ 985068 h 1516602"/>
                  <a:gd name="connsiteX107" fmla="*/ 686364 w 1031169"/>
                  <a:gd name="connsiteY107" fmla="*/ 981258 h 1516602"/>
                  <a:gd name="connsiteX108" fmla="*/ 695889 w 1031169"/>
                  <a:gd name="connsiteY108" fmla="*/ 971733 h 1516602"/>
                  <a:gd name="connsiteX109" fmla="*/ 705414 w 1031169"/>
                  <a:gd name="connsiteY109" fmla="*/ 960303 h 1516602"/>
                  <a:gd name="connsiteX110" fmla="*/ 716844 w 1031169"/>
                  <a:gd name="connsiteY110" fmla="*/ 952683 h 1516602"/>
                  <a:gd name="connsiteX111" fmla="*/ 732084 w 1031169"/>
                  <a:gd name="connsiteY111" fmla="*/ 939348 h 1516602"/>
                  <a:gd name="connsiteX112" fmla="*/ 741609 w 1031169"/>
                  <a:gd name="connsiteY112" fmla="*/ 927918 h 1516602"/>
                  <a:gd name="connsiteX113" fmla="*/ 753039 w 1031169"/>
                  <a:gd name="connsiteY113" fmla="*/ 918393 h 1516602"/>
                  <a:gd name="connsiteX114" fmla="*/ 758754 w 1031169"/>
                  <a:gd name="connsiteY114" fmla="*/ 906963 h 1516602"/>
                  <a:gd name="connsiteX115" fmla="*/ 760659 w 1031169"/>
                  <a:gd name="connsiteY115" fmla="*/ 901248 h 1516602"/>
                  <a:gd name="connsiteX116" fmla="*/ 766374 w 1031169"/>
                  <a:gd name="connsiteY116" fmla="*/ 889818 h 1516602"/>
                  <a:gd name="connsiteX117" fmla="*/ 764469 w 1031169"/>
                  <a:gd name="connsiteY117" fmla="*/ 874578 h 1516602"/>
                  <a:gd name="connsiteX118" fmla="*/ 758754 w 1031169"/>
                  <a:gd name="connsiteY118" fmla="*/ 872673 h 1516602"/>
                  <a:gd name="connsiteX119" fmla="*/ 737799 w 1031169"/>
                  <a:gd name="connsiteY119" fmla="*/ 874578 h 1516602"/>
                  <a:gd name="connsiteX120" fmla="*/ 732084 w 1031169"/>
                  <a:gd name="connsiteY120" fmla="*/ 878388 h 1516602"/>
                  <a:gd name="connsiteX121" fmla="*/ 699699 w 1031169"/>
                  <a:gd name="connsiteY121" fmla="*/ 899343 h 1516602"/>
                  <a:gd name="connsiteX122" fmla="*/ 595181 w 1031169"/>
                  <a:gd name="connsiteY122" fmla="*/ 957831 h 1516602"/>
                  <a:gd name="connsiteX123" fmla="*/ 507294 w 1031169"/>
                  <a:gd name="connsiteY123" fmla="*/ 847908 h 1516602"/>
                  <a:gd name="connsiteX124" fmla="*/ 503484 w 1031169"/>
                  <a:gd name="connsiteY124" fmla="*/ 358323 h 1516602"/>
                  <a:gd name="connsiteX125" fmla="*/ 499674 w 1031169"/>
                  <a:gd name="connsiteY125" fmla="*/ 66858 h 1516602"/>
                  <a:gd name="connsiteX126" fmla="*/ 490149 w 1031169"/>
                  <a:gd name="connsiteY126" fmla="*/ 40188 h 1516602"/>
                  <a:gd name="connsiteX127" fmla="*/ 488244 w 1031169"/>
                  <a:gd name="connsiteY127" fmla="*/ 34473 h 1516602"/>
                  <a:gd name="connsiteX128" fmla="*/ 484434 w 1031169"/>
                  <a:gd name="connsiteY128" fmla="*/ 28758 h 1516602"/>
                  <a:gd name="connsiteX129" fmla="*/ 478719 w 1031169"/>
                  <a:gd name="connsiteY129" fmla="*/ 17328 h 1516602"/>
                  <a:gd name="connsiteX130" fmla="*/ 473004 w 1031169"/>
                  <a:gd name="connsiteY130" fmla="*/ 13518 h 1516602"/>
                  <a:gd name="connsiteX131" fmla="*/ 469194 w 1031169"/>
                  <a:gd name="connsiteY131" fmla="*/ 7803 h 1516602"/>
                  <a:gd name="connsiteX132" fmla="*/ 429189 w 1031169"/>
                  <a:gd name="connsiteY132" fmla="*/ 11613 h 1516602"/>
                  <a:gd name="connsiteX133" fmla="*/ 425379 w 1031169"/>
                  <a:gd name="connsiteY133" fmla="*/ 78288 h 1516602"/>
                  <a:gd name="connsiteX134" fmla="*/ 425379 w 1031169"/>
                  <a:gd name="connsiteY134" fmla="*/ 84003 h 1516602"/>
                  <a:gd name="connsiteX135" fmla="*/ 429189 w 1031169"/>
                  <a:gd name="connsiteY135" fmla="*/ 238308 h 1516602"/>
                  <a:gd name="connsiteX136" fmla="*/ 440619 w 1031169"/>
                  <a:gd name="connsiteY136" fmla="*/ 421188 h 1516602"/>
                  <a:gd name="connsiteX137" fmla="*/ 435265 w 1031169"/>
                  <a:gd name="connsiteY137" fmla="*/ 718368 h 1516602"/>
                  <a:gd name="connsiteX138" fmla="*/ 435059 w 1031169"/>
                  <a:gd name="connsiteY138" fmla="*/ 799046 h 1516602"/>
                  <a:gd name="connsiteX139" fmla="*/ 430322 w 1031169"/>
                  <a:gd name="connsiteY139" fmla="*/ 879006 h 1516602"/>
                  <a:gd name="connsiteX0" fmla="*/ 430322 w 1031169"/>
                  <a:gd name="connsiteY0" fmla="*/ 879006 h 1516602"/>
                  <a:gd name="connsiteX1" fmla="*/ 392427 w 1031169"/>
                  <a:gd name="connsiteY1" fmla="*/ 931934 h 1516602"/>
                  <a:gd name="connsiteX2" fmla="*/ 312984 w 1031169"/>
                  <a:gd name="connsiteY2" fmla="*/ 966018 h 1516602"/>
                  <a:gd name="connsiteX3" fmla="*/ 240645 w 1031169"/>
                  <a:gd name="connsiteY3" fmla="*/ 957266 h 1516602"/>
                  <a:gd name="connsiteX4" fmla="*/ 181539 w 1031169"/>
                  <a:gd name="connsiteY4" fmla="*/ 937443 h 1516602"/>
                  <a:gd name="connsiteX5" fmla="*/ 116769 w 1031169"/>
                  <a:gd name="connsiteY5" fmla="*/ 903153 h 1516602"/>
                  <a:gd name="connsiteX6" fmla="*/ 59619 w 1031169"/>
                  <a:gd name="connsiteY6" fmla="*/ 874578 h 1516602"/>
                  <a:gd name="connsiteX7" fmla="*/ 46284 w 1031169"/>
                  <a:gd name="connsiteY7" fmla="*/ 895533 h 1516602"/>
                  <a:gd name="connsiteX8" fmla="*/ 50094 w 1031169"/>
                  <a:gd name="connsiteY8" fmla="*/ 933633 h 1516602"/>
                  <a:gd name="connsiteX9" fmla="*/ 53904 w 1031169"/>
                  <a:gd name="connsiteY9" fmla="*/ 939348 h 1516602"/>
                  <a:gd name="connsiteX10" fmla="*/ 59619 w 1031169"/>
                  <a:gd name="connsiteY10" fmla="*/ 943158 h 1516602"/>
                  <a:gd name="connsiteX11" fmla="*/ 63429 w 1031169"/>
                  <a:gd name="connsiteY11" fmla="*/ 948873 h 1516602"/>
                  <a:gd name="connsiteX12" fmla="*/ 80574 w 1031169"/>
                  <a:gd name="connsiteY12" fmla="*/ 958398 h 1516602"/>
                  <a:gd name="connsiteX13" fmla="*/ 166299 w 1031169"/>
                  <a:gd name="connsiteY13" fmla="*/ 979353 h 1516602"/>
                  <a:gd name="connsiteX14" fmla="*/ 267264 w 1031169"/>
                  <a:gd name="connsiteY14" fmla="*/ 1021263 h 1516602"/>
                  <a:gd name="connsiteX15" fmla="*/ 278694 w 1031169"/>
                  <a:gd name="connsiteY15" fmla="*/ 1076508 h 1516602"/>
                  <a:gd name="connsiteX16" fmla="*/ 264381 w 1031169"/>
                  <a:gd name="connsiteY16" fmla="*/ 1119397 h 1516602"/>
                  <a:gd name="connsiteX17" fmla="*/ 186224 w 1031169"/>
                  <a:gd name="connsiteY17" fmla="*/ 1150391 h 1516602"/>
                  <a:gd name="connsiteX18" fmla="*/ 27234 w 1031169"/>
                  <a:gd name="connsiteY18" fmla="*/ 1154613 h 1516602"/>
                  <a:gd name="connsiteX19" fmla="*/ 15804 w 1031169"/>
                  <a:gd name="connsiteY19" fmla="*/ 1160328 h 1516602"/>
                  <a:gd name="connsiteX20" fmla="*/ 6279 w 1031169"/>
                  <a:gd name="connsiteY20" fmla="*/ 1169853 h 1516602"/>
                  <a:gd name="connsiteX21" fmla="*/ 4374 w 1031169"/>
                  <a:gd name="connsiteY21" fmla="*/ 1175568 h 1516602"/>
                  <a:gd name="connsiteX22" fmla="*/ 564 w 1031169"/>
                  <a:gd name="connsiteY22" fmla="*/ 1181283 h 1516602"/>
                  <a:gd name="connsiteX23" fmla="*/ 6279 w 1031169"/>
                  <a:gd name="connsiteY23" fmla="*/ 1213668 h 1516602"/>
                  <a:gd name="connsiteX24" fmla="*/ 11994 w 1031169"/>
                  <a:gd name="connsiteY24" fmla="*/ 1217478 h 1516602"/>
                  <a:gd name="connsiteX25" fmla="*/ 17709 w 1031169"/>
                  <a:gd name="connsiteY25" fmla="*/ 1219383 h 1516602"/>
                  <a:gd name="connsiteX26" fmla="*/ 145344 w 1031169"/>
                  <a:gd name="connsiteY26" fmla="*/ 1217478 h 1516602"/>
                  <a:gd name="connsiteX27" fmla="*/ 239202 w 1031169"/>
                  <a:gd name="connsiteY27" fmla="*/ 1214801 h 1516602"/>
                  <a:gd name="connsiteX28" fmla="*/ 318699 w 1031169"/>
                  <a:gd name="connsiteY28" fmla="*/ 1217478 h 1516602"/>
                  <a:gd name="connsiteX29" fmla="*/ 330129 w 1031169"/>
                  <a:gd name="connsiteY29" fmla="*/ 1223193 h 1516602"/>
                  <a:gd name="connsiteX30" fmla="*/ 333939 w 1031169"/>
                  <a:gd name="connsiteY30" fmla="*/ 1228908 h 1516602"/>
                  <a:gd name="connsiteX31" fmla="*/ 339654 w 1031169"/>
                  <a:gd name="connsiteY31" fmla="*/ 1230813 h 1516602"/>
                  <a:gd name="connsiteX32" fmla="*/ 351084 w 1031169"/>
                  <a:gd name="connsiteY32" fmla="*/ 1238433 h 1516602"/>
                  <a:gd name="connsiteX33" fmla="*/ 356799 w 1031169"/>
                  <a:gd name="connsiteY33" fmla="*/ 1242243 h 1516602"/>
                  <a:gd name="connsiteX34" fmla="*/ 360609 w 1031169"/>
                  <a:gd name="connsiteY34" fmla="*/ 1247958 h 1516602"/>
                  <a:gd name="connsiteX35" fmla="*/ 366324 w 1031169"/>
                  <a:gd name="connsiteY35" fmla="*/ 1259388 h 1516602"/>
                  <a:gd name="connsiteX36" fmla="*/ 362514 w 1031169"/>
                  <a:gd name="connsiteY36" fmla="*/ 1286058 h 1516602"/>
                  <a:gd name="connsiteX37" fmla="*/ 358704 w 1031169"/>
                  <a:gd name="connsiteY37" fmla="*/ 1291773 h 1516602"/>
                  <a:gd name="connsiteX38" fmla="*/ 356799 w 1031169"/>
                  <a:gd name="connsiteY38" fmla="*/ 1297488 h 1516602"/>
                  <a:gd name="connsiteX39" fmla="*/ 352989 w 1031169"/>
                  <a:gd name="connsiteY39" fmla="*/ 1303203 h 1516602"/>
                  <a:gd name="connsiteX40" fmla="*/ 351084 w 1031169"/>
                  <a:gd name="connsiteY40" fmla="*/ 1308918 h 1516602"/>
                  <a:gd name="connsiteX41" fmla="*/ 347274 w 1031169"/>
                  <a:gd name="connsiteY41" fmla="*/ 1314633 h 1516602"/>
                  <a:gd name="connsiteX42" fmla="*/ 330129 w 1031169"/>
                  <a:gd name="connsiteY42" fmla="*/ 1381308 h 1516602"/>
                  <a:gd name="connsiteX43" fmla="*/ 328224 w 1031169"/>
                  <a:gd name="connsiteY43" fmla="*/ 1432743 h 1516602"/>
                  <a:gd name="connsiteX44" fmla="*/ 330129 w 1031169"/>
                  <a:gd name="connsiteY44" fmla="*/ 1457508 h 1516602"/>
                  <a:gd name="connsiteX45" fmla="*/ 332034 w 1031169"/>
                  <a:gd name="connsiteY45" fmla="*/ 1463223 h 1516602"/>
                  <a:gd name="connsiteX46" fmla="*/ 335844 w 1031169"/>
                  <a:gd name="connsiteY46" fmla="*/ 1467033 h 1516602"/>
                  <a:gd name="connsiteX47" fmla="*/ 364419 w 1031169"/>
                  <a:gd name="connsiteY47" fmla="*/ 1512753 h 1516602"/>
                  <a:gd name="connsiteX48" fmla="*/ 387279 w 1031169"/>
                  <a:gd name="connsiteY48" fmla="*/ 1514658 h 1516602"/>
                  <a:gd name="connsiteX49" fmla="*/ 392994 w 1031169"/>
                  <a:gd name="connsiteY49" fmla="*/ 1508943 h 1516602"/>
                  <a:gd name="connsiteX50" fmla="*/ 394899 w 1031169"/>
                  <a:gd name="connsiteY50" fmla="*/ 1497513 h 1516602"/>
                  <a:gd name="connsiteX51" fmla="*/ 396804 w 1031169"/>
                  <a:gd name="connsiteY51" fmla="*/ 1491798 h 1516602"/>
                  <a:gd name="connsiteX52" fmla="*/ 398709 w 1031169"/>
                  <a:gd name="connsiteY52" fmla="*/ 1474653 h 1516602"/>
                  <a:gd name="connsiteX53" fmla="*/ 400614 w 1031169"/>
                  <a:gd name="connsiteY53" fmla="*/ 1461318 h 1516602"/>
                  <a:gd name="connsiteX54" fmla="*/ 404424 w 1031169"/>
                  <a:gd name="connsiteY54" fmla="*/ 1404168 h 1516602"/>
                  <a:gd name="connsiteX55" fmla="*/ 410139 w 1031169"/>
                  <a:gd name="connsiteY55" fmla="*/ 1392738 h 1516602"/>
                  <a:gd name="connsiteX56" fmla="*/ 413949 w 1031169"/>
                  <a:gd name="connsiteY56" fmla="*/ 1379403 h 1516602"/>
                  <a:gd name="connsiteX57" fmla="*/ 415854 w 1031169"/>
                  <a:gd name="connsiteY57" fmla="*/ 1373688 h 1516602"/>
                  <a:gd name="connsiteX58" fmla="*/ 417759 w 1031169"/>
                  <a:gd name="connsiteY58" fmla="*/ 1360353 h 1516602"/>
                  <a:gd name="connsiteX59" fmla="*/ 421569 w 1031169"/>
                  <a:gd name="connsiteY59" fmla="*/ 1348923 h 1516602"/>
                  <a:gd name="connsiteX60" fmla="*/ 427284 w 1031169"/>
                  <a:gd name="connsiteY60" fmla="*/ 1335588 h 1516602"/>
                  <a:gd name="connsiteX61" fmla="*/ 467289 w 1031169"/>
                  <a:gd name="connsiteY61" fmla="*/ 1265103 h 1516602"/>
                  <a:gd name="connsiteX62" fmla="*/ 528455 w 1031169"/>
                  <a:gd name="connsiteY62" fmla="*/ 1230091 h 1516602"/>
                  <a:gd name="connsiteX63" fmla="*/ 601154 w 1031169"/>
                  <a:gd name="connsiteY63" fmla="*/ 1221700 h 1516602"/>
                  <a:gd name="connsiteX64" fmla="*/ 720654 w 1031169"/>
                  <a:gd name="connsiteY64" fmla="*/ 1316538 h 1516602"/>
                  <a:gd name="connsiteX65" fmla="*/ 733989 w 1031169"/>
                  <a:gd name="connsiteY65" fmla="*/ 1326063 h 1516602"/>
                  <a:gd name="connsiteX66" fmla="*/ 743514 w 1031169"/>
                  <a:gd name="connsiteY66" fmla="*/ 1327968 h 1516602"/>
                  <a:gd name="connsiteX67" fmla="*/ 749229 w 1031169"/>
                  <a:gd name="connsiteY67" fmla="*/ 1329873 h 1516602"/>
                  <a:gd name="connsiteX68" fmla="*/ 762564 w 1031169"/>
                  <a:gd name="connsiteY68" fmla="*/ 1335588 h 1516602"/>
                  <a:gd name="connsiteX69" fmla="*/ 777804 w 1031169"/>
                  <a:gd name="connsiteY69" fmla="*/ 1333683 h 1516602"/>
                  <a:gd name="connsiteX70" fmla="*/ 789234 w 1031169"/>
                  <a:gd name="connsiteY70" fmla="*/ 1327968 h 1516602"/>
                  <a:gd name="connsiteX71" fmla="*/ 794949 w 1031169"/>
                  <a:gd name="connsiteY71" fmla="*/ 1326063 h 1516602"/>
                  <a:gd name="connsiteX72" fmla="*/ 802569 w 1031169"/>
                  <a:gd name="connsiteY72" fmla="*/ 1308918 h 1516602"/>
                  <a:gd name="connsiteX73" fmla="*/ 800664 w 1031169"/>
                  <a:gd name="connsiteY73" fmla="*/ 1284153 h 1516602"/>
                  <a:gd name="connsiteX74" fmla="*/ 798759 w 1031169"/>
                  <a:gd name="connsiteY74" fmla="*/ 1278438 h 1516602"/>
                  <a:gd name="connsiteX75" fmla="*/ 796854 w 1031169"/>
                  <a:gd name="connsiteY75" fmla="*/ 1270818 h 1516602"/>
                  <a:gd name="connsiteX76" fmla="*/ 783519 w 1031169"/>
                  <a:gd name="connsiteY76" fmla="*/ 1253673 h 1516602"/>
                  <a:gd name="connsiteX77" fmla="*/ 773994 w 1031169"/>
                  <a:gd name="connsiteY77" fmla="*/ 1247958 h 1516602"/>
                  <a:gd name="connsiteX78" fmla="*/ 648264 w 1031169"/>
                  <a:gd name="connsiteY78" fmla="*/ 1156518 h 1516602"/>
                  <a:gd name="connsiteX79" fmla="*/ 644454 w 1031169"/>
                  <a:gd name="connsiteY79" fmla="*/ 1139373 h 1516602"/>
                  <a:gd name="connsiteX80" fmla="*/ 646359 w 1031169"/>
                  <a:gd name="connsiteY80" fmla="*/ 1131753 h 1516602"/>
                  <a:gd name="connsiteX81" fmla="*/ 650169 w 1031169"/>
                  <a:gd name="connsiteY81" fmla="*/ 1114608 h 1516602"/>
                  <a:gd name="connsiteX82" fmla="*/ 653979 w 1031169"/>
                  <a:gd name="connsiteY82" fmla="*/ 1108893 h 1516602"/>
                  <a:gd name="connsiteX83" fmla="*/ 655884 w 1031169"/>
                  <a:gd name="connsiteY83" fmla="*/ 1103178 h 1516602"/>
                  <a:gd name="connsiteX84" fmla="*/ 661599 w 1031169"/>
                  <a:gd name="connsiteY84" fmla="*/ 1101273 h 1516602"/>
                  <a:gd name="connsiteX85" fmla="*/ 671124 w 1031169"/>
                  <a:gd name="connsiteY85" fmla="*/ 1089843 h 1516602"/>
                  <a:gd name="connsiteX86" fmla="*/ 724464 w 1031169"/>
                  <a:gd name="connsiteY86" fmla="*/ 1082223 h 1516602"/>
                  <a:gd name="connsiteX87" fmla="*/ 842574 w 1031169"/>
                  <a:gd name="connsiteY87" fmla="*/ 1084128 h 1516602"/>
                  <a:gd name="connsiteX88" fmla="*/ 871149 w 1031169"/>
                  <a:gd name="connsiteY88" fmla="*/ 1086033 h 1516602"/>
                  <a:gd name="connsiteX89" fmla="*/ 899724 w 1031169"/>
                  <a:gd name="connsiteY89" fmla="*/ 1091748 h 1516602"/>
                  <a:gd name="connsiteX90" fmla="*/ 922584 w 1031169"/>
                  <a:gd name="connsiteY90" fmla="*/ 1095558 h 1516602"/>
                  <a:gd name="connsiteX91" fmla="*/ 951159 w 1031169"/>
                  <a:gd name="connsiteY91" fmla="*/ 1101273 h 1516602"/>
                  <a:gd name="connsiteX92" fmla="*/ 956874 w 1031169"/>
                  <a:gd name="connsiteY92" fmla="*/ 1101273 h 1516602"/>
                  <a:gd name="connsiteX93" fmla="*/ 1002594 w 1031169"/>
                  <a:gd name="connsiteY93" fmla="*/ 1099368 h 1516602"/>
                  <a:gd name="connsiteX94" fmla="*/ 1031169 w 1031169"/>
                  <a:gd name="connsiteY94" fmla="*/ 1091748 h 1516602"/>
                  <a:gd name="connsiteX95" fmla="*/ 1003378 w 1031169"/>
                  <a:gd name="connsiteY95" fmla="*/ 1065958 h 1516602"/>
                  <a:gd name="connsiteX96" fmla="*/ 970209 w 1031169"/>
                  <a:gd name="connsiteY96" fmla="*/ 1044123 h 1516602"/>
                  <a:gd name="connsiteX97" fmla="*/ 962589 w 1031169"/>
                  <a:gd name="connsiteY97" fmla="*/ 1042218 h 1516602"/>
                  <a:gd name="connsiteX98" fmla="*/ 935919 w 1031169"/>
                  <a:gd name="connsiteY98" fmla="*/ 1034598 h 1516602"/>
                  <a:gd name="connsiteX99" fmla="*/ 825429 w 1031169"/>
                  <a:gd name="connsiteY99" fmla="*/ 1034598 h 1516602"/>
                  <a:gd name="connsiteX100" fmla="*/ 730179 w 1031169"/>
                  <a:gd name="connsiteY100" fmla="*/ 1038408 h 1516602"/>
                  <a:gd name="connsiteX101" fmla="*/ 669219 w 1031169"/>
                  <a:gd name="connsiteY101" fmla="*/ 1046028 h 1516602"/>
                  <a:gd name="connsiteX102" fmla="*/ 646359 w 1031169"/>
                  <a:gd name="connsiteY102" fmla="*/ 1049838 h 1516602"/>
                  <a:gd name="connsiteX103" fmla="*/ 640078 w 1031169"/>
                  <a:gd name="connsiteY103" fmla="*/ 1026051 h 1516602"/>
                  <a:gd name="connsiteX104" fmla="*/ 673029 w 1031169"/>
                  <a:gd name="connsiteY104" fmla="*/ 992688 h 1516602"/>
                  <a:gd name="connsiteX105" fmla="*/ 674934 w 1031169"/>
                  <a:gd name="connsiteY105" fmla="*/ 986973 h 1516602"/>
                  <a:gd name="connsiteX106" fmla="*/ 680649 w 1031169"/>
                  <a:gd name="connsiteY106" fmla="*/ 985068 h 1516602"/>
                  <a:gd name="connsiteX107" fmla="*/ 686364 w 1031169"/>
                  <a:gd name="connsiteY107" fmla="*/ 981258 h 1516602"/>
                  <a:gd name="connsiteX108" fmla="*/ 695889 w 1031169"/>
                  <a:gd name="connsiteY108" fmla="*/ 971733 h 1516602"/>
                  <a:gd name="connsiteX109" fmla="*/ 705414 w 1031169"/>
                  <a:gd name="connsiteY109" fmla="*/ 960303 h 1516602"/>
                  <a:gd name="connsiteX110" fmla="*/ 716844 w 1031169"/>
                  <a:gd name="connsiteY110" fmla="*/ 952683 h 1516602"/>
                  <a:gd name="connsiteX111" fmla="*/ 732084 w 1031169"/>
                  <a:gd name="connsiteY111" fmla="*/ 939348 h 1516602"/>
                  <a:gd name="connsiteX112" fmla="*/ 741609 w 1031169"/>
                  <a:gd name="connsiteY112" fmla="*/ 927918 h 1516602"/>
                  <a:gd name="connsiteX113" fmla="*/ 753039 w 1031169"/>
                  <a:gd name="connsiteY113" fmla="*/ 918393 h 1516602"/>
                  <a:gd name="connsiteX114" fmla="*/ 758754 w 1031169"/>
                  <a:gd name="connsiteY114" fmla="*/ 906963 h 1516602"/>
                  <a:gd name="connsiteX115" fmla="*/ 760659 w 1031169"/>
                  <a:gd name="connsiteY115" fmla="*/ 901248 h 1516602"/>
                  <a:gd name="connsiteX116" fmla="*/ 766374 w 1031169"/>
                  <a:gd name="connsiteY116" fmla="*/ 889818 h 1516602"/>
                  <a:gd name="connsiteX117" fmla="*/ 764469 w 1031169"/>
                  <a:gd name="connsiteY117" fmla="*/ 874578 h 1516602"/>
                  <a:gd name="connsiteX118" fmla="*/ 758754 w 1031169"/>
                  <a:gd name="connsiteY118" fmla="*/ 872673 h 1516602"/>
                  <a:gd name="connsiteX119" fmla="*/ 737799 w 1031169"/>
                  <a:gd name="connsiteY119" fmla="*/ 874578 h 1516602"/>
                  <a:gd name="connsiteX120" fmla="*/ 732084 w 1031169"/>
                  <a:gd name="connsiteY120" fmla="*/ 878388 h 1516602"/>
                  <a:gd name="connsiteX121" fmla="*/ 699699 w 1031169"/>
                  <a:gd name="connsiteY121" fmla="*/ 899343 h 1516602"/>
                  <a:gd name="connsiteX122" fmla="*/ 595181 w 1031169"/>
                  <a:gd name="connsiteY122" fmla="*/ 957831 h 1516602"/>
                  <a:gd name="connsiteX123" fmla="*/ 507294 w 1031169"/>
                  <a:gd name="connsiteY123" fmla="*/ 847908 h 1516602"/>
                  <a:gd name="connsiteX124" fmla="*/ 503484 w 1031169"/>
                  <a:gd name="connsiteY124" fmla="*/ 358323 h 1516602"/>
                  <a:gd name="connsiteX125" fmla="*/ 499674 w 1031169"/>
                  <a:gd name="connsiteY125" fmla="*/ 66858 h 1516602"/>
                  <a:gd name="connsiteX126" fmla="*/ 490149 w 1031169"/>
                  <a:gd name="connsiteY126" fmla="*/ 40188 h 1516602"/>
                  <a:gd name="connsiteX127" fmla="*/ 488244 w 1031169"/>
                  <a:gd name="connsiteY127" fmla="*/ 34473 h 1516602"/>
                  <a:gd name="connsiteX128" fmla="*/ 484434 w 1031169"/>
                  <a:gd name="connsiteY128" fmla="*/ 28758 h 1516602"/>
                  <a:gd name="connsiteX129" fmla="*/ 478719 w 1031169"/>
                  <a:gd name="connsiteY129" fmla="*/ 17328 h 1516602"/>
                  <a:gd name="connsiteX130" fmla="*/ 473004 w 1031169"/>
                  <a:gd name="connsiteY130" fmla="*/ 13518 h 1516602"/>
                  <a:gd name="connsiteX131" fmla="*/ 469194 w 1031169"/>
                  <a:gd name="connsiteY131" fmla="*/ 7803 h 1516602"/>
                  <a:gd name="connsiteX132" fmla="*/ 429189 w 1031169"/>
                  <a:gd name="connsiteY132" fmla="*/ 11613 h 1516602"/>
                  <a:gd name="connsiteX133" fmla="*/ 425379 w 1031169"/>
                  <a:gd name="connsiteY133" fmla="*/ 78288 h 1516602"/>
                  <a:gd name="connsiteX134" fmla="*/ 425379 w 1031169"/>
                  <a:gd name="connsiteY134" fmla="*/ 84003 h 1516602"/>
                  <a:gd name="connsiteX135" fmla="*/ 429189 w 1031169"/>
                  <a:gd name="connsiteY135" fmla="*/ 238308 h 1516602"/>
                  <a:gd name="connsiteX136" fmla="*/ 440619 w 1031169"/>
                  <a:gd name="connsiteY136" fmla="*/ 421188 h 1516602"/>
                  <a:gd name="connsiteX137" fmla="*/ 435265 w 1031169"/>
                  <a:gd name="connsiteY137" fmla="*/ 718368 h 1516602"/>
                  <a:gd name="connsiteX138" fmla="*/ 435059 w 1031169"/>
                  <a:gd name="connsiteY138" fmla="*/ 799046 h 1516602"/>
                  <a:gd name="connsiteX139" fmla="*/ 430322 w 1031169"/>
                  <a:gd name="connsiteY139" fmla="*/ 879006 h 1516602"/>
                  <a:gd name="connsiteX0" fmla="*/ 430322 w 1031169"/>
                  <a:gd name="connsiteY0" fmla="*/ 879006 h 1516602"/>
                  <a:gd name="connsiteX1" fmla="*/ 392427 w 1031169"/>
                  <a:gd name="connsiteY1" fmla="*/ 931934 h 1516602"/>
                  <a:gd name="connsiteX2" fmla="*/ 312984 w 1031169"/>
                  <a:gd name="connsiteY2" fmla="*/ 966018 h 1516602"/>
                  <a:gd name="connsiteX3" fmla="*/ 240645 w 1031169"/>
                  <a:gd name="connsiteY3" fmla="*/ 957266 h 1516602"/>
                  <a:gd name="connsiteX4" fmla="*/ 181539 w 1031169"/>
                  <a:gd name="connsiteY4" fmla="*/ 937443 h 1516602"/>
                  <a:gd name="connsiteX5" fmla="*/ 116769 w 1031169"/>
                  <a:gd name="connsiteY5" fmla="*/ 903153 h 1516602"/>
                  <a:gd name="connsiteX6" fmla="*/ 59619 w 1031169"/>
                  <a:gd name="connsiteY6" fmla="*/ 874578 h 1516602"/>
                  <a:gd name="connsiteX7" fmla="*/ 46284 w 1031169"/>
                  <a:gd name="connsiteY7" fmla="*/ 895533 h 1516602"/>
                  <a:gd name="connsiteX8" fmla="*/ 50094 w 1031169"/>
                  <a:gd name="connsiteY8" fmla="*/ 933633 h 1516602"/>
                  <a:gd name="connsiteX9" fmla="*/ 53904 w 1031169"/>
                  <a:gd name="connsiteY9" fmla="*/ 939348 h 1516602"/>
                  <a:gd name="connsiteX10" fmla="*/ 59619 w 1031169"/>
                  <a:gd name="connsiteY10" fmla="*/ 943158 h 1516602"/>
                  <a:gd name="connsiteX11" fmla="*/ 63429 w 1031169"/>
                  <a:gd name="connsiteY11" fmla="*/ 948873 h 1516602"/>
                  <a:gd name="connsiteX12" fmla="*/ 80574 w 1031169"/>
                  <a:gd name="connsiteY12" fmla="*/ 958398 h 1516602"/>
                  <a:gd name="connsiteX13" fmla="*/ 166299 w 1031169"/>
                  <a:gd name="connsiteY13" fmla="*/ 979353 h 1516602"/>
                  <a:gd name="connsiteX14" fmla="*/ 267264 w 1031169"/>
                  <a:gd name="connsiteY14" fmla="*/ 1021263 h 1516602"/>
                  <a:gd name="connsiteX15" fmla="*/ 278694 w 1031169"/>
                  <a:gd name="connsiteY15" fmla="*/ 1076508 h 1516602"/>
                  <a:gd name="connsiteX16" fmla="*/ 264381 w 1031169"/>
                  <a:gd name="connsiteY16" fmla="*/ 1119397 h 1516602"/>
                  <a:gd name="connsiteX17" fmla="*/ 186224 w 1031169"/>
                  <a:gd name="connsiteY17" fmla="*/ 1150391 h 1516602"/>
                  <a:gd name="connsiteX18" fmla="*/ 27234 w 1031169"/>
                  <a:gd name="connsiteY18" fmla="*/ 1154613 h 1516602"/>
                  <a:gd name="connsiteX19" fmla="*/ 15804 w 1031169"/>
                  <a:gd name="connsiteY19" fmla="*/ 1160328 h 1516602"/>
                  <a:gd name="connsiteX20" fmla="*/ 6279 w 1031169"/>
                  <a:gd name="connsiteY20" fmla="*/ 1169853 h 1516602"/>
                  <a:gd name="connsiteX21" fmla="*/ 4374 w 1031169"/>
                  <a:gd name="connsiteY21" fmla="*/ 1175568 h 1516602"/>
                  <a:gd name="connsiteX22" fmla="*/ 564 w 1031169"/>
                  <a:gd name="connsiteY22" fmla="*/ 1181283 h 1516602"/>
                  <a:gd name="connsiteX23" fmla="*/ 6279 w 1031169"/>
                  <a:gd name="connsiteY23" fmla="*/ 1213668 h 1516602"/>
                  <a:gd name="connsiteX24" fmla="*/ 11994 w 1031169"/>
                  <a:gd name="connsiteY24" fmla="*/ 1217478 h 1516602"/>
                  <a:gd name="connsiteX25" fmla="*/ 17709 w 1031169"/>
                  <a:gd name="connsiteY25" fmla="*/ 1219383 h 1516602"/>
                  <a:gd name="connsiteX26" fmla="*/ 145344 w 1031169"/>
                  <a:gd name="connsiteY26" fmla="*/ 1217478 h 1516602"/>
                  <a:gd name="connsiteX27" fmla="*/ 239202 w 1031169"/>
                  <a:gd name="connsiteY27" fmla="*/ 1214801 h 1516602"/>
                  <a:gd name="connsiteX28" fmla="*/ 318699 w 1031169"/>
                  <a:gd name="connsiteY28" fmla="*/ 1217478 h 1516602"/>
                  <a:gd name="connsiteX29" fmla="*/ 330129 w 1031169"/>
                  <a:gd name="connsiteY29" fmla="*/ 1223193 h 1516602"/>
                  <a:gd name="connsiteX30" fmla="*/ 333939 w 1031169"/>
                  <a:gd name="connsiteY30" fmla="*/ 1228908 h 1516602"/>
                  <a:gd name="connsiteX31" fmla="*/ 339654 w 1031169"/>
                  <a:gd name="connsiteY31" fmla="*/ 1230813 h 1516602"/>
                  <a:gd name="connsiteX32" fmla="*/ 351084 w 1031169"/>
                  <a:gd name="connsiteY32" fmla="*/ 1238433 h 1516602"/>
                  <a:gd name="connsiteX33" fmla="*/ 356799 w 1031169"/>
                  <a:gd name="connsiteY33" fmla="*/ 1242243 h 1516602"/>
                  <a:gd name="connsiteX34" fmla="*/ 360609 w 1031169"/>
                  <a:gd name="connsiteY34" fmla="*/ 1247958 h 1516602"/>
                  <a:gd name="connsiteX35" fmla="*/ 366324 w 1031169"/>
                  <a:gd name="connsiteY35" fmla="*/ 1259388 h 1516602"/>
                  <a:gd name="connsiteX36" fmla="*/ 362514 w 1031169"/>
                  <a:gd name="connsiteY36" fmla="*/ 1286058 h 1516602"/>
                  <a:gd name="connsiteX37" fmla="*/ 358704 w 1031169"/>
                  <a:gd name="connsiteY37" fmla="*/ 1291773 h 1516602"/>
                  <a:gd name="connsiteX38" fmla="*/ 356799 w 1031169"/>
                  <a:gd name="connsiteY38" fmla="*/ 1297488 h 1516602"/>
                  <a:gd name="connsiteX39" fmla="*/ 352989 w 1031169"/>
                  <a:gd name="connsiteY39" fmla="*/ 1303203 h 1516602"/>
                  <a:gd name="connsiteX40" fmla="*/ 351084 w 1031169"/>
                  <a:gd name="connsiteY40" fmla="*/ 1308918 h 1516602"/>
                  <a:gd name="connsiteX41" fmla="*/ 347274 w 1031169"/>
                  <a:gd name="connsiteY41" fmla="*/ 1314633 h 1516602"/>
                  <a:gd name="connsiteX42" fmla="*/ 330129 w 1031169"/>
                  <a:gd name="connsiteY42" fmla="*/ 1381308 h 1516602"/>
                  <a:gd name="connsiteX43" fmla="*/ 328224 w 1031169"/>
                  <a:gd name="connsiteY43" fmla="*/ 1432743 h 1516602"/>
                  <a:gd name="connsiteX44" fmla="*/ 330129 w 1031169"/>
                  <a:gd name="connsiteY44" fmla="*/ 1457508 h 1516602"/>
                  <a:gd name="connsiteX45" fmla="*/ 332034 w 1031169"/>
                  <a:gd name="connsiteY45" fmla="*/ 1463223 h 1516602"/>
                  <a:gd name="connsiteX46" fmla="*/ 335844 w 1031169"/>
                  <a:gd name="connsiteY46" fmla="*/ 1467033 h 1516602"/>
                  <a:gd name="connsiteX47" fmla="*/ 364419 w 1031169"/>
                  <a:gd name="connsiteY47" fmla="*/ 1512753 h 1516602"/>
                  <a:gd name="connsiteX48" fmla="*/ 387279 w 1031169"/>
                  <a:gd name="connsiteY48" fmla="*/ 1514658 h 1516602"/>
                  <a:gd name="connsiteX49" fmla="*/ 392994 w 1031169"/>
                  <a:gd name="connsiteY49" fmla="*/ 1508943 h 1516602"/>
                  <a:gd name="connsiteX50" fmla="*/ 394899 w 1031169"/>
                  <a:gd name="connsiteY50" fmla="*/ 1497513 h 1516602"/>
                  <a:gd name="connsiteX51" fmla="*/ 396804 w 1031169"/>
                  <a:gd name="connsiteY51" fmla="*/ 1491798 h 1516602"/>
                  <a:gd name="connsiteX52" fmla="*/ 398709 w 1031169"/>
                  <a:gd name="connsiteY52" fmla="*/ 1474653 h 1516602"/>
                  <a:gd name="connsiteX53" fmla="*/ 400614 w 1031169"/>
                  <a:gd name="connsiteY53" fmla="*/ 1461318 h 1516602"/>
                  <a:gd name="connsiteX54" fmla="*/ 404424 w 1031169"/>
                  <a:gd name="connsiteY54" fmla="*/ 1404168 h 1516602"/>
                  <a:gd name="connsiteX55" fmla="*/ 410139 w 1031169"/>
                  <a:gd name="connsiteY55" fmla="*/ 1392738 h 1516602"/>
                  <a:gd name="connsiteX56" fmla="*/ 413949 w 1031169"/>
                  <a:gd name="connsiteY56" fmla="*/ 1379403 h 1516602"/>
                  <a:gd name="connsiteX57" fmla="*/ 415854 w 1031169"/>
                  <a:gd name="connsiteY57" fmla="*/ 1373688 h 1516602"/>
                  <a:gd name="connsiteX58" fmla="*/ 417759 w 1031169"/>
                  <a:gd name="connsiteY58" fmla="*/ 1360353 h 1516602"/>
                  <a:gd name="connsiteX59" fmla="*/ 421569 w 1031169"/>
                  <a:gd name="connsiteY59" fmla="*/ 1348923 h 1516602"/>
                  <a:gd name="connsiteX60" fmla="*/ 427284 w 1031169"/>
                  <a:gd name="connsiteY60" fmla="*/ 1335588 h 1516602"/>
                  <a:gd name="connsiteX61" fmla="*/ 467289 w 1031169"/>
                  <a:gd name="connsiteY61" fmla="*/ 1265103 h 1516602"/>
                  <a:gd name="connsiteX62" fmla="*/ 528455 w 1031169"/>
                  <a:gd name="connsiteY62" fmla="*/ 1230091 h 1516602"/>
                  <a:gd name="connsiteX63" fmla="*/ 601154 w 1031169"/>
                  <a:gd name="connsiteY63" fmla="*/ 1221700 h 1516602"/>
                  <a:gd name="connsiteX64" fmla="*/ 720654 w 1031169"/>
                  <a:gd name="connsiteY64" fmla="*/ 1316538 h 1516602"/>
                  <a:gd name="connsiteX65" fmla="*/ 733989 w 1031169"/>
                  <a:gd name="connsiteY65" fmla="*/ 1326063 h 1516602"/>
                  <a:gd name="connsiteX66" fmla="*/ 743514 w 1031169"/>
                  <a:gd name="connsiteY66" fmla="*/ 1327968 h 1516602"/>
                  <a:gd name="connsiteX67" fmla="*/ 749229 w 1031169"/>
                  <a:gd name="connsiteY67" fmla="*/ 1329873 h 1516602"/>
                  <a:gd name="connsiteX68" fmla="*/ 762564 w 1031169"/>
                  <a:gd name="connsiteY68" fmla="*/ 1335588 h 1516602"/>
                  <a:gd name="connsiteX69" fmla="*/ 777804 w 1031169"/>
                  <a:gd name="connsiteY69" fmla="*/ 1333683 h 1516602"/>
                  <a:gd name="connsiteX70" fmla="*/ 789234 w 1031169"/>
                  <a:gd name="connsiteY70" fmla="*/ 1327968 h 1516602"/>
                  <a:gd name="connsiteX71" fmla="*/ 794949 w 1031169"/>
                  <a:gd name="connsiteY71" fmla="*/ 1326063 h 1516602"/>
                  <a:gd name="connsiteX72" fmla="*/ 802569 w 1031169"/>
                  <a:gd name="connsiteY72" fmla="*/ 1308918 h 1516602"/>
                  <a:gd name="connsiteX73" fmla="*/ 800664 w 1031169"/>
                  <a:gd name="connsiteY73" fmla="*/ 1284153 h 1516602"/>
                  <a:gd name="connsiteX74" fmla="*/ 798759 w 1031169"/>
                  <a:gd name="connsiteY74" fmla="*/ 1278438 h 1516602"/>
                  <a:gd name="connsiteX75" fmla="*/ 796854 w 1031169"/>
                  <a:gd name="connsiteY75" fmla="*/ 1270818 h 1516602"/>
                  <a:gd name="connsiteX76" fmla="*/ 783519 w 1031169"/>
                  <a:gd name="connsiteY76" fmla="*/ 1253673 h 1516602"/>
                  <a:gd name="connsiteX77" fmla="*/ 773994 w 1031169"/>
                  <a:gd name="connsiteY77" fmla="*/ 1247958 h 1516602"/>
                  <a:gd name="connsiteX78" fmla="*/ 648264 w 1031169"/>
                  <a:gd name="connsiteY78" fmla="*/ 1156518 h 1516602"/>
                  <a:gd name="connsiteX79" fmla="*/ 644454 w 1031169"/>
                  <a:gd name="connsiteY79" fmla="*/ 1139373 h 1516602"/>
                  <a:gd name="connsiteX80" fmla="*/ 646359 w 1031169"/>
                  <a:gd name="connsiteY80" fmla="*/ 1131753 h 1516602"/>
                  <a:gd name="connsiteX81" fmla="*/ 650169 w 1031169"/>
                  <a:gd name="connsiteY81" fmla="*/ 1114608 h 1516602"/>
                  <a:gd name="connsiteX82" fmla="*/ 653979 w 1031169"/>
                  <a:gd name="connsiteY82" fmla="*/ 1108893 h 1516602"/>
                  <a:gd name="connsiteX83" fmla="*/ 655884 w 1031169"/>
                  <a:gd name="connsiteY83" fmla="*/ 1103178 h 1516602"/>
                  <a:gd name="connsiteX84" fmla="*/ 661599 w 1031169"/>
                  <a:gd name="connsiteY84" fmla="*/ 1101273 h 1516602"/>
                  <a:gd name="connsiteX85" fmla="*/ 671124 w 1031169"/>
                  <a:gd name="connsiteY85" fmla="*/ 1089843 h 1516602"/>
                  <a:gd name="connsiteX86" fmla="*/ 724464 w 1031169"/>
                  <a:gd name="connsiteY86" fmla="*/ 1082223 h 1516602"/>
                  <a:gd name="connsiteX87" fmla="*/ 842574 w 1031169"/>
                  <a:gd name="connsiteY87" fmla="*/ 1084128 h 1516602"/>
                  <a:gd name="connsiteX88" fmla="*/ 871149 w 1031169"/>
                  <a:gd name="connsiteY88" fmla="*/ 1086033 h 1516602"/>
                  <a:gd name="connsiteX89" fmla="*/ 899724 w 1031169"/>
                  <a:gd name="connsiteY89" fmla="*/ 1091748 h 1516602"/>
                  <a:gd name="connsiteX90" fmla="*/ 922584 w 1031169"/>
                  <a:gd name="connsiteY90" fmla="*/ 1095558 h 1516602"/>
                  <a:gd name="connsiteX91" fmla="*/ 951159 w 1031169"/>
                  <a:gd name="connsiteY91" fmla="*/ 1101273 h 1516602"/>
                  <a:gd name="connsiteX92" fmla="*/ 956874 w 1031169"/>
                  <a:gd name="connsiteY92" fmla="*/ 1101273 h 1516602"/>
                  <a:gd name="connsiteX93" fmla="*/ 1002594 w 1031169"/>
                  <a:gd name="connsiteY93" fmla="*/ 1099368 h 1516602"/>
                  <a:gd name="connsiteX94" fmla="*/ 1031169 w 1031169"/>
                  <a:gd name="connsiteY94" fmla="*/ 1091748 h 1516602"/>
                  <a:gd name="connsiteX95" fmla="*/ 1003378 w 1031169"/>
                  <a:gd name="connsiteY95" fmla="*/ 1065958 h 1516602"/>
                  <a:gd name="connsiteX96" fmla="*/ 970209 w 1031169"/>
                  <a:gd name="connsiteY96" fmla="*/ 1044123 h 1516602"/>
                  <a:gd name="connsiteX97" fmla="*/ 962589 w 1031169"/>
                  <a:gd name="connsiteY97" fmla="*/ 1042218 h 1516602"/>
                  <a:gd name="connsiteX98" fmla="*/ 935919 w 1031169"/>
                  <a:gd name="connsiteY98" fmla="*/ 1034598 h 1516602"/>
                  <a:gd name="connsiteX99" fmla="*/ 825429 w 1031169"/>
                  <a:gd name="connsiteY99" fmla="*/ 1034598 h 1516602"/>
                  <a:gd name="connsiteX100" fmla="*/ 730179 w 1031169"/>
                  <a:gd name="connsiteY100" fmla="*/ 1038408 h 1516602"/>
                  <a:gd name="connsiteX101" fmla="*/ 669219 w 1031169"/>
                  <a:gd name="connsiteY101" fmla="*/ 1046028 h 1516602"/>
                  <a:gd name="connsiteX102" fmla="*/ 646360 w 1031169"/>
                  <a:gd name="connsiteY102" fmla="*/ 1049838 h 1516602"/>
                  <a:gd name="connsiteX103" fmla="*/ 640078 w 1031169"/>
                  <a:gd name="connsiteY103" fmla="*/ 1026051 h 1516602"/>
                  <a:gd name="connsiteX104" fmla="*/ 673029 w 1031169"/>
                  <a:gd name="connsiteY104" fmla="*/ 992688 h 1516602"/>
                  <a:gd name="connsiteX105" fmla="*/ 674934 w 1031169"/>
                  <a:gd name="connsiteY105" fmla="*/ 986973 h 1516602"/>
                  <a:gd name="connsiteX106" fmla="*/ 680649 w 1031169"/>
                  <a:gd name="connsiteY106" fmla="*/ 985068 h 1516602"/>
                  <a:gd name="connsiteX107" fmla="*/ 686364 w 1031169"/>
                  <a:gd name="connsiteY107" fmla="*/ 981258 h 1516602"/>
                  <a:gd name="connsiteX108" fmla="*/ 695889 w 1031169"/>
                  <a:gd name="connsiteY108" fmla="*/ 971733 h 1516602"/>
                  <a:gd name="connsiteX109" fmla="*/ 705414 w 1031169"/>
                  <a:gd name="connsiteY109" fmla="*/ 960303 h 1516602"/>
                  <a:gd name="connsiteX110" fmla="*/ 716844 w 1031169"/>
                  <a:gd name="connsiteY110" fmla="*/ 952683 h 1516602"/>
                  <a:gd name="connsiteX111" fmla="*/ 732084 w 1031169"/>
                  <a:gd name="connsiteY111" fmla="*/ 939348 h 1516602"/>
                  <a:gd name="connsiteX112" fmla="*/ 741609 w 1031169"/>
                  <a:gd name="connsiteY112" fmla="*/ 927918 h 1516602"/>
                  <a:gd name="connsiteX113" fmla="*/ 753039 w 1031169"/>
                  <a:gd name="connsiteY113" fmla="*/ 918393 h 1516602"/>
                  <a:gd name="connsiteX114" fmla="*/ 758754 w 1031169"/>
                  <a:gd name="connsiteY114" fmla="*/ 906963 h 1516602"/>
                  <a:gd name="connsiteX115" fmla="*/ 760659 w 1031169"/>
                  <a:gd name="connsiteY115" fmla="*/ 901248 h 1516602"/>
                  <a:gd name="connsiteX116" fmla="*/ 766374 w 1031169"/>
                  <a:gd name="connsiteY116" fmla="*/ 889818 h 1516602"/>
                  <a:gd name="connsiteX117" fmla="*/ 764469 w 1031169"/>
                  <a:gd name="connsiteY117" fmla="*/ 874578 h 1516602"/>
                  <a:gd name="connsiteX118" fmla="*/ 758754 w 1031169"/>
                  <a:gd name="connsiteY118" fmla="*/ 872673 h 1516602"/>
                  <a:gd name="connsiteX119" fmla="*/ 737799 w 1031169"/>
                  <a:gd name="connsiteY119" fmla="*/ 874578 h 1516602"/>
                  <a:gd name="connsiteX120" fmla="*/ 732084 w 1031169"/>
                  <a:gd name="connsiteY120" fmla="*/ 878388 h 1516602"/>
                  <a:gd name="connsiteX121" fmla="*/ 699699 w 1031169"/>
                  <a:gd name="connsiteY121" fmla="*/ 899343 h 1516602"/>
                  <a:gd name="connsiteX122" fmla="*/ 595181 w 1031169"/>
                  <a:gd name="connsiteY122" fmla="*/ 957831 h 1516602"/>
                  <a:gd name="connsiteX123" fmla="*/ 507294 w 1031169"/>
                  <a:gd name="connsiteY123" fmla="*/ 847908 h 1516602"/>
                  <a:gd name="connsiteX124" fmla="*/ 503484 w 1031169"/>
                  <a:gd name="connsiteY124" fmla="*/ 358323 h 1516602"/>
                  <a:gd name="connsiteX125" fmla="*/ 499674 w 1031169"/>
                  <a:gd name="connsiteY125" fmla="*/ 66858 h 1516602"/>
                  <a:gd name="connsiteX126" fmla="*/ 490149 w 1031169"/>
                  <a:gd name="connsiteY126" fmla="*/ 40188 h 1516602"/>
                  <a:gd name="connsiteX127" fmla="*/ 488244 w 1031169"/>
                  <a:gd name="connsiteY127" fmla="*/ 34473 h 1516602"/>
                  <a:gd name="connsiteX128" fmla="*/ 484434 w 1031169"/>
                  <a:gd name="connsiteY128" fmla="*/ 28758 h 1516602"/>
                  <a:gd name="connsiteX129" fmla="*/ 478719 w 1031169"/>
                  <a:gd name="connsiteY129" fmla="*/ 17328 h 1516602"/>
                  <a:gd name="connsiteX130" fmla="*/ 473004 w 1031169"/>
                  <a:gd name="connsiteY130" fmla="*/ 13518 h 1516602"/>
                  <a:gd name="connsiteX131" fmla="*/ 469194 w 1031169"/>
                  <a:gd name="connsiteY131" fmla="*/ 7803 h 1516602"/>
                  <a:gd name="connsiteX132" fmla="*/ 429189 w 1031169"/>
                  <a:gd name="connsiteY132" fmla="*/ 11613 h 1516602"/>
                  <a:gd name="connsiteX133" fmla="*/ 425379 w 1031169"/>
                  <a:gd name="connsiteY133" fmla="*/ 78288 h 1516602"/>
                  <a:gd name="connsiteX134" fmla="*/ 425379 w 1031169"/>
                  <a:gd name="connsiteY134" fmla="*/ 84003 h 1516602"/>
                  <a:gd name="connsiteX135" fmla="*/ 429189 w 1031169"/>
                  <a:gd name="connsiteY135" fmla="*/ 238308 h 1516602"/>
                  <a:gd name="connsiteX136" fmla="*/ 440619 w 1031169"/>
                  <a:gd name="connsiteY136" fmla="*/ 421188 h 1516602"/>
                  <a:gd name="connsiteX137" fmla="*/ 435265 w 1031169"/>
                  <a:gd name="connsiteY137" fmla="*/ 718368 h 1516602"/>
                  <a:gd name="connsiteX138" fmla="*/ 435059 w 1031169"/>
                  <a:gd name="connsiteY138" fmla="*/ 799046 h 1516602"/>
                  <a:gd name="connsiteX139" fmla="*/ 430322 w 1031169"/>
                  <a:gd name="connsiteY139" fmla="*/ 879006 h 1516602"/>
                  <a:gd name="connsiteX0" fmla="*/ 430322 w 1007920"/>
                  <a:gd name="connsiteY0" fmla="*/ 879006 h 1516602"/>
                  <a:gd name="connsiteX1" fmla="*/ 392427 w 1007920"/>
                  <a:gd name="connsiteY1" fmla="*/ 931934 h 1516602"/>
                  <a:gd name="connsiteX2" fmla="*/ 312984 w 1007920"/>
                  <a:gd name="connsiteY2" fmla="*/ 966018 h 1516602"/>
                  <a:gd name="connsiteX3" fmla="*/ 240645 w 1007920"/>
                  <a:gd name="connsiteY3" fmla="*/ 957266 h 1516602"/>
                  <a:gd name="connsiteX4" fmla="*/ 181539 w 1007920"/>
                  <a:gd name="connsiteY4" fmla="*/ 937443 h 1516602"/>
                  <a:gd name="connsiteX5" fmla="*/ 116769 w 1007920"/>
                  <a:gd name="connsiteY5" fmla="*/ 903153 h 1516602"/>
                  <a:gd name="connsiteX6" fmla="*/ 59619 w 1007920"/>
                  <a:gd name="connsiteY6" fmla="*/ 874578 h 1516602"/>
                  <a:gd name="connsiteX7" fmla="*/ 46284 w 1007920"/>
                  <a:gd name="connsiteY7" fmla="*/ 895533 h 1516602"/>
                  <a:gd name="connsiteX8" fmla="*/ 50094 w 1007920"/>
                  <a:gd name="connsiteY8" fmla="*/ 933633 h 1516602"/>
                  <a:gd name="connsiteX9" fmla="*/ 53904 w 1007920"/>
                  <a:gd name="connsiteY9" fmla="*/ 939348 h 1516602"/>
                  <a:gd name="connsiteX10" fmla="*/ 59619 w 1007920"/>
                  <a:gd name="connsiteY10" fmla="*/ 943158 h 1516602"/>
                  <a:gd name="connsiteX11" fmla="*/ 63429 w 1007920"/>
                  <a:gd name="connsiteY11" fmla="*/ 948873 h 1516602"/>
                  <a:gd name="connsiteX12" fmla="*/ 80574 w 1007920"/>
                  <a:gd name="connsiteY12" fmla="*/ 958398 h 1516602"/>
                  <a:gd name="connsiteX13" fmla="*/ 166299 w 1007920"/>
                  <a:gd name="connsiteY13" fmla="*/ 979353 h 1516602"/>
                  <a:gd name="connsiteX14" fmla="*/ 267264 w 1007920"/>
                  <a:gd name="connsiteY14" fmla="*/ 1021263 h 1516602"/>
                  <a:gd name="connsiteX15" fmla="*/ 278694 w 1007920"/>
                  <a:gd name="connsiteY15" fmla="*/ 1076508 h 1516602"/>
                  <a:gd name="connsiteX16" fmla="*/ 264381 w 1007920"/>
                  <a:gd name="connsiteY16" fmla="*/ 1119397 h 1516602"/>
                  <a:gd name="connsiteX17" fmla="*/ 186224 w 1007920"/>
                  <a:gd name="connsiteY17" fmla="*/ 1150391 h 1516602"/>
                  <a:gd name="connsiteX18" fmla="*/ 27234 w 1007920"/>
                  <a:gd name="connsiteY18" fmla="*/ 1154613 h 1516602"/>
                  <a:gd name="connsiteX19" fmla="*/ 15804 w 1007920"/>
                  <a:gd name="connsiteY19" fmla="*/ 1160328 h 1516602"/>
                  <a:gd name="connsiteX20" fmla="*/ 6279 w 1007920"/>
                  <a:gd name="connsiteY20" fmla="*/ 1169853 h 1516602"/>
                  <a:gd name="connsiteX21" fmla="*/ 4374 w 1007920"/>
                  <a:gd name="connsiteY21" fmla="*/ 1175568 h 1516602"/>
                  <a:gd name="connsiteX22" fmla="*/ 564 w 1007920"/>
                  <a:gd name="connsiteY22" fmla="*/ 1181283 h 1516602"/>
                  <a:gd name="connsiteX23" fmla="*/ 6279 w 1007920"/>
                  <a:gd name="connsiteY23" fmla="*/ 1213668 h 1516602"/>
                  <a:gd name="connsiteX24" fmla="*/ 11994 w 1007920"/>
                  <a:gd name="connsiteY24" fmla="*/ 1217478 h 1516602"/>
                  <a:gd name="connsiteX25" fmla="*/ 17709 w 1007920"/>
                  <a:gd name="connsiteY25" fmla="*/ 1219383 h 1516602"/>
                  <a:gd name="connsiteX26" fmla="*/ 145344 w 1007920"/>
                  <a:gd name="connsiteY26" fmla="*/ 1217478 h 1516602"/>
                  <a:gd name="connsiteX27" fmla="*/ 239202 w 1007920"/>
                  <a:gd name="connsiteY27" fmla="*/ 1214801 h 1516602"/>
                  <a:gd name="connsiteX28" fmla="*/ 318699 w 1007920"/>
                  <a:gd name="connsiteY28" fmla="*/ 1217478 h 1516602"/>
                  <a:gd name="connsiteX29" fmla="*/ 330129 w 1007920"/>
                  <a:gd name="connsiteY29" fmla="*/ 1223193 h 1516602"/>
                  <a:gd name="connsiteX30" fmla="*/ 333939 w 1007920"/>
                  <a:gd name="connsiteY30" fmla="*/ 1228908 h 1516602"/>
                  <a:gd name="connsiteX31" fmla="*/ 339654 w 1007920"/>
                  <a:gd name="connsiteY31" fmla="*/ 1230813 h 1516602"/>
                  <a:gd name="connsiteX32" fmla="*/ 351084 w 1007920"/>
                  <a:gd name="connsiteY32" fmla="*/ 1238433 h 1516602"/>
                  <a:gd name="connsiteX33" fmla="*/ 356799 w 1007920"/>
                  <a:gd name="connsiteY33" fmla="*/ 1242243 h 1516602"/>
                  <a:gd name="connsiteX34" fmla="*/ 360609 w 1007920"/>
                  <a:gd name="connsiteY34" fmla="*/ 1247958 h 1516602"/>
                  <a:gd name="connsiteX35" fmla="*/ 366324 w 1007920"/>
                  <a:gd name="connsiteY35" fmla="*/ 1259388 h 1516602"/>
                  <a:gd name="connsiteX36" fmla="*/ 362514 w 1007920"/>
                  <a:gd name="connsiteY36" fmla="*/ 1286058 h 1516602"/>
                  <a:gd name="connsiteX37" fmla="*/ 358704 w 1007920"/>
                  <a:gd name="connsiteY37" fmla="*/ 1291773 h 1516602"/>
                  <a:gd name="connsiteX38" fmla="*/ 356799 w 1007920"/>
                  <a:gd name="connsiteY38" fmla="*/ 1297488 h 1516602"/>
                  <a:gd name="connsiteX39" fmla="*/ 352989 w 1007920"/>
                  <a:gd name="connsiteY39" fmla="*/ 1303203 h 1516602"/>
                  <a:gd name="connsiteX40" fmla="*/ 351084 w 1007920"/>
                  <a:gd name="connsiteY40" fmla="*/ 1308918 h 1516602"/>
                  <a:gd name="connsiteX41" fmla="*/ 347274 w 1007920"/>
                  <a:gd name="connsiteY41" fmla="*/ 1314633 h 1516602"/>
                  <a:gd name="connsiteX42" fmla="*/ 330129 w 1007920"/>
                  <a:gd name="connsiteY42" fmla="*/ 1381308 h 1516602"/>
                  <a:gd name="connsiteX43" fmla="*/ 328224 w 1007920"/>
                  <a:gd name="connsiteY43" fmla="*/ 1432743 h 1516602"/>
                  <a:gd name="connsiteX44" fmla="*/ 330129 w 1007920"/>
                  <a:gd name="connsiteY44" fmla="*/ 1457508 h 1516602"/>
                  <a:gd name="connsiteX45" fmla="*/ 332034 w 1007920"/>
                  <a:gd name="connsiteY45" fmla="*/ 1463223 h 1516602"/>
                  <a:gd name="connsiteX46" fmla="*/ 335844 w 1007920"/>
                  <a:gd name="connsiteY46" fmla="*/ 1467033 h 1516602"/>
                  <a:gd name="connsiteX47" fmla="*/ 364419 w 1007920"/>
                  <a:gd name="connsiteY47" fmla="*/ 1512753 h 1516602"/>
                  <a:gd name="connsiteX48" fmla="*/ 387279 w 1007920"/>
                  <a:gd name="connsiteY48" fmla="*/ 1514658 h 1516602"/>
                  <a:gd name="connsiteX49" fmla="*/ 392994 w 1007920"/>
                  <a:gd name="connsiteY49" fmla="*/ 1508943 h 1516602"/>
                  <a:gd name="connsiteX50" fmla="*/ 394899 w 1007920"/>
                  <a:gd name="connsiteY50" fmla="*/ 1497513 h 1516602"/>
                  <a:gd name="connsiteX51" fmla="*/ 396804 w 1007920"/>
                  <a:gd name="connsiteY51" fmla="*/ 1491798 h 1516602"/>
                  <a:gd name="connsiteX52" fmla="*/ 398709 w 1007920"/>
                  <a:gd name="connsiteY52" fmla="*/ 1474653 h 1516602"/>
                  <a:gd name="connsiteX53" fmla="*/ 400614 w 1007920"/>
                  <a:gd name="connsiteY53" fmla="*/ 1461318 h 1516602"/>
                  <a:gd name="connsiteX54" fmla="*/ 404424 w 1007920"/>
                  <a:gd name="connsiteY54" fmla="*/ 1404168 h 1516602"/>
                  <a:gd name="connsiteX55" fmla="*/ 410139 w 1007920"/>
                  <a:gd name="connsiteY55" fmla="*/ 1392738 h 1516602"/>
                  <a:gd name="connsiteX56" fmla="*/ 413949 w 1007920"/>
                  <a:gd name="connsiteY56" fmla="*/ 1379403 h 1516602"/>
                  <a:gd name="connsiteX57" fmla="*/ 415854 w 1007920"/>
                  <a:gd name="connsiteY57" fmla="*/ 1373688 h 1516602"/>
                  <a:gd name="connsiteX58" fmla="*/ 417759 w 1007920"/>
                  <a:gd name="connsiteY58" fmla="*/ 1360353 h 1516602"/>
                  <a:gd name="connsiteX59" fmla="*/ 421569 w 1007920"/>
                  <a:gd name="connsiteY59" fmla="*/ 1348923 h 1516602"/>
                  <a:gd name="connsiteX60" fmla="*/ 427284 w 1007920"/>
                  <a:gd name="connsiteY60" fmla="*/ 1335588 h 1516602"/>
                  <a:gd name="connsiteX61" fmla="*/ 467289 w 1007920"/>
                  <a:gd name="connsiteY61" fmla="*/ 1265103 h 1516602"/>
                  <a:gd name="connsiteX62" fmla="*/ 528455 w 1007920"/>
                  <a:gd name="connsiteY62" fmla="*/ 1230091 h 1516602"/>
                  <a:gd name="connsiteX63" fmla="*/ 601154 w 1007920"/>
                  <a:gd name="connsiteY63" fmla="*/ 1221700 h 1516602"/>
                  <a:gd name="connsiteX64" fmla="*/ 720654 w 1007920"/>
                  <a:gd name="connsiteY64" fmla="*/ 1316538 h 1516602"/>
                  <a:gd name="connsiteX65" fmla="*/ 733989 w 1007920"/>
                  <a:gd name="connsiteY65" fmla="*/ 1326063 h 1516602"/>
                  <a:gd name="connsiteX66" fmla="*/ 743514 w 1007920"/>
                  <a:gd name="connsiteY66" fmla="*/ 1327968 h 1516602"/>
                  <a:gd name="connsiteX67" fmla="*/ 749229 w 1007920"/>
                  <a:gd name="connsiteY67" fmla="*/ 1329873 h 1516602"/>
                  <a:gd name="connsiteX68" fmla="*/ 762564 w 1007920"/>
                  <a:gd name="connsiteY68" fmla="*/ 1335588 h 1516602"/>
                  <a:gd name="connsiteX69" fmla="*/ 777804 w 1007920"/>
                  <a:gd name="connsiteY69" fmla="*/ 1333683 h 1516602"/>
                  <a:gd name="connsiteX70" fmla="*/ 789234 w 1007920"/>
                  <a:gd name="connsiteY70" fmla="*/ 1327968 h 1516602"/>
                  <a:gd name="connsiteX71" fmla="*/ 794949 w 1007920"/>
                  <a:gd name="connsiteY71" fmla="*/ 1326063 h 1516602"/>
                  <a:gd name="connsiteX72" fmla="*/ 802569 w 1007920"/>
                  <a:gd name="connsiteY72" fmla="*/ 1308918 h 1516602"/>
                  <a:gd name="connsiteX73" fmla="*/ 800664 w 1007920"/>
                  <a:gd name="connsiteY73" fmla="*/ 1284153 h 1516602"/>
                  <a:gd name="connsiteX74" fmla="*/ 798759 w 1007920"/>
                  <a:gd name="connsiteY74" fmla="*/ 1278438 h 1516602"/>
                  <a:gd name="connsiteX75" fmla="*/ 796854 w 1007920"/>
                  <a:gd name="connsiteY75" fmla="*/ 1270818 h 1516602"/>
                  <a:gd name="connsiteX76" fmla="*/ 783519 w 1007920"/>
                  <a:gd name="connsiteY76" fmla="*/ 1253673 h 1516602"/>
                  <a:gd name="connsiteX77" fmla="*/ 773994 w 1007920"/>
                  <a:gd name="connsiteY77" fmla="*/ 1247958 h 1516602"/>
                  <a:gd name="connsiteX78" fmla="*/ 648264 w 1007920"/>
                  <a:gd name="connsiteY78" fmla="*/ 1156518 h 1516602"/>
                  <a:gd name="connsiteX79" fmla="*/ 644454 w 1007920"/>
                  <a:gd name="connsiteY79" fmla="*/ 1139373 h 1516602"/>
                  <a:gd name="connsiteX80" fmla="*/ 646359 w 1007920"/>
                  <a:gd name="connsiteY80" fmla="*/ 1131753 h 1516602"/>
                  <a:gd name="connsiteX81" fmla="*/ 650169 w 1007920"/>
                  <a:gd name="connsiteY81" fmla="*/ 1114608 h 1516602"/>
                  <a:gd name="connsiteX82" fmla="*/ 653979 w 1007920"/>
                  <a:gd name="connsiteY82" fmla="*/ 1108893 h 1516602"/>
                  <a:gd name="connsiteX83" fmla="*/ 655884 w 1007920"/>
                  <a:gd name="connsiteY83" fmla="*/ 1103178 h 1516602"/>
                  <a:gd name="connsiteX84" fmla="*/ 661599 w 1007920"/>
                  <a:gd name="connsiteY84" fmla="*/ 1101273 h 1516602"/>
                  <a:gd name="connsiteX85" fmla="*/ 671124 w 1007920"/>
                  <a:gd name="connsiteY85" fmla="*/ 1089843 h 1516602"/>
                  <a:gd name="connsiteX86" fmla="*/ 724464 w 1007920"/>
                  <a:gd name="connsiteY86" fmla="*/ 1082223 h 1516602"/>
                  <a:gd name="connsiteX87" fmla="*/ 842574 w 1007920"/>
                  <a:gd name="connsiteY87" fmla="*/ 1084128 h 1516602"/>
                  <a:gd name="connsiteX88" fmla="*/ 871149 w 1007920"/>
                  <a:gd name="connsiteY88" fmla="*/ 1086033 h 1516602"/>
                  <a:gd name="connsiteX89" fmla="*/ 899724 w 1007920"/>
                  <a:gd name="connsiteY89" fmla="*/ 1091748 h 1516602"/>
                  <a:gd name="connsiteX90" fmla="*/ 922584 w 1007920"/>
                  <a:gd name="connsiteY90" fmla="*/ 1095558 h 1516602"/>
                  <a:gd name="connsiteX91" fmla="*/ 951159 w 1007920"/>
                  <a:gd name="connsiteY91" fmla="*/ 1101273 h 1516602"/>
                  <a:gd name="connsiteX92" fmla="*/ 956874 w 1007920"/>
                  <a:gd name="connsiteY92" fmla="*/ 1101273 h 1516602"/>
                  <a:gd name="connsiteX93" fmla="*/ 1002594 w 1007920"/>
                  <a:gd name="connsiteY93" fmla="*/ 1099368 h 1516602"/>
                  <a:gd name="connsiteX94" fmla="*/ 1003378 w 1007920"/>
                  <a:gd name="connsiteY94" fmla="*/ 1065958 h 1516602"/>
                  <a:gd name="connsiteX95" fmla="*/ 970209 w 1007920"/>
                  <a:gd name="connsiteY95" fmla="*/ 1044123 h 1516602"/>
                  <a:gd name="connsiteX96" fmla="*/ 962589 w 1007920"/>
                  <a:gd name="connsiteY96" fmla="*/ 1042218 h 1516602"/>
                  <a:gd name="connsiteX97" fmla="*/ 935919 w 1007920"/>
                  <a:gd name="connsiteY97" fmla="*/ 1034598 h 1516602"/>
                  <a:gd name="connsiteX98" fmla="*/ 825429 w 1007920"/>
                  <a:gd name="connsiteY98" fmla="*/ 1034598 h 1516602"/>
                  <a:gd name="connsiteX99" fmla="*/ 730179 w 1007920"/>
                  <a:gd name="connsiteY99" fmla="*/ 1038408 h 1516602"/>
                  <a:gd name="connsiteX100" fmla="*/ 669219 w 1007920"/>
                  <a:gd name="connsiteY100" fmla="*/ 1046028 h 1516602"/>
                  <a:gd name="connsiteX101" fmla="*/ 646360 w 1007920"/>
                  <a:gd name="connsiteY101" fmla="*/ 1049838 h 1516602"/>
                  <a:gd name="connsiteX102" fmla="*/ 640078 w 1007920"/>
                  <a:gd name="connsiteY102" fmla="*/ 1026051 h 1516602"/>
                  <a:gd name="connsiteX103" fmla="*/ 673029 w 1007920"/>
                  <a:gd name="connsiteY103" fmla="*/ 992688 h 1516602"/>
                  <a:gd name="connsiteX104" fmla="*/ 674934 w 1007920"/>
                  <a:gd name="connsiteY104" fmla="*/ 986973 h 1516602"/>
                  <a:gd name="connsiteX105" fmla="*/ 680649 w 1007920"/>
                  <a:gd name="connsiteY105" fmla="*/ 985068 h 1516602"/>
                  <a:gd name="connsiteX106" fmla="*/ 686364 w 1007920"/>
                  <a:gd name="connsiteY106" fmla="*/ 981258 h 1516602"/>
                  <a:gd name="connsiteX107" fmla="*/ 695889 w 1007920"/>
                  <a:gd name="connsiteY107" fmla="*/ 971733 h 1516602"/>
                  <a:gd name="connsiteX108" fmla="*/ 705414 w 1007920"/>
                  <a:gd name="connsiteY108" fmla="*/ 960303 h 1516602"/>
                  <a:gd name="connsiteX109" fmla="*/ 716844 w 1007920"/>
                  <a:gd name="connsiteY109" fmla="*/ 952683 h 1516602"/>
                  <a:gd name="connsiteX110" fmla="*/ 732084 w 1007920"/>
                  <a:gd name="connsiteY110" fmla="*/ 939348 h 1516602"/>
                  <a:gd name="connsiteX111" fmla="*/ 741609 w 1007920"/>
                  <a:gd name="connsiteY111" fmla="*/ 927918 h 1516602"/>
                  <a:gd name="connsiteX112" fmla="*/ 753039 w 1007920"/>
                  <a:gd name="connsiteY112" fmla="*/ 918393 h 1516602"/>
                  <a:gd name="connsiteX113" fmla="*/ 758754 w 1007920"/>
                  <a:gd name="connsiteY113" fmla="*/ 906963 h 1516602"/>
                  <a:gd name="connsiteX114" fmla="*/ 760659 w 1007920"/>
                  <a:gd name="connsiteY114" fmla="*/ 901248 h 1516602"/>
                  <a:gd name="connsiteX115" fmla="*/ 766374 w 1007920"/>
                  <a:gd name="connsiteY115" fmla="*/ 889818 h 1516602"/>
                  <a:gd name="connsiteX116" fmla="*/ 764469 w 1007920"/>
                  <a:gd name="connsiteY116" fmla="*/ 874578 h 1516602"/>
                  <a:gd name="connsiteX117" fmla="*/ 758754 w 1007920"/>
                  <a:gd name="connsiteY117" fmla="*/ 872673 h 1516602"/>
                  <a:gd name="connsiteX118" fmla="*/ 737799 w 1007920"/>
                  <a:gd name="connsiteY118" fmla="*/ 874578 h 1516602"/>
                  <a:gd name="connsiteX119" fmla="*/ 732084 w 1007920"/>
                  <a:gd name="connsiteY119" fmla="*/ 878388 h 1516602"/>
                  <a:gd name="connsiteX120" fmla="*/ 699699 w 1007920"/>
                  <a:gd name="connsiteY120" fmla="*/ 899343 h 1516602"/>
                  <a:gd name="connsiteX121" fmla="*/ 595181 w 1007920"/>
                  <a:gd name="connsiteY121" fmla="*/ 957831 h 1516602"/>
                  <a:gd name="connsiteX122" fmla="*/ 507294 w 1007920"/>
                  <a:gd name="connsiteY122" fmla="*/ 847908 h 1516602"/>
                  <a:gd name="connsiteX123" fmla="*/ 503484 w 1007920"/>
                  <a:gd name="connsiteY123" fmla="*/ 358323 h 1516602"/>
                  <a:gd name="connsiteX124" fmla="*/ 499674 w 1007920"/>
                  <a:gd name="connsiteY124" fmla="*/ 66858 h 1516602"/>
                  <a:gd name="connsiteX125" fmla="*/ 490149 w 1007920"/>
                  <a:gd name="connsiteY125" fmla="*/ 40188 h 1516602"/>
                  <a:gd name="connsiteX126" fmla="*/ 488244 w 1007920"/>
                  <a:gd name="connsiteY126" fmla="*/ 34473 h 1516602"/>
                  <a:gd name="connsiteX127" fmla="*/ 484434 w 1007920"/>
                  <a:gd name="connsiteY127" fmla="*/ 28758 h 1516602"/>
                  <a:gd name="connsiteX128" fmla="*/ 478719 w 1007920"/>
                  <a:gd name="connsiteY128" fmla="*/ 17328 h 1516602"/>
                  <a:gd name="connsiteX129" fmla="*/ 473004 w 1007920"/>
                  <a:gd name="connsiteY129" fmla="*/ 13518 h 1516602"/>
                  <a:gd name="connsiteX130" fmla="*/ 469194 w 1007920"/>
                  <a:gd name="connsiteY130" fmla="*/ 7803 h 1516602"/>
                  <a:gd name="connsiteX131" fmla="*/ 429189 w 1007920"/>
                  <a:gd name="connsiteY131" fmla="*/ 11613 h 1516602"/>
                  <a:gd name="connsiteX132" fmla="*/ 425379 w 1007920"/>
                  <a:gd name="connsiteY132" fmla="*/ 78288 h 1516602"/>
                  <a:gd name="connsiteX133" fmla="*/ 425379 w 1007920"/>
                  <a:gd name="connsiteY133" fmla="*/ 84003 h 1516602"/>
                  <a:gd name="connsiteX134" fmla="*/ 429189 w 1007920"/>
                  <a:gd name="connsiteY134" fmla="*/ 238308 h 1516602"/>
                  <a:gd name="connsiteX135" fmla="*/ 440619 w 1007920"/>
                  <a:gd name="connsiteY135" fmla="*/ 421188 h 1516602"/>
                  <a:gd name="connsiteX136" fmla="*/ 435265 w 1007920"/>
                  <a:gd name="connsiteY136" fmla="*/ 718368 h 1516602"/>
                  <a:gd name="connsiteX137" fmla="*/ 435059 w 1007920"/>
                  <a:gd name="connsiteY137" fmla="*/ 799046 h 1516602"/>
                  <a:gd name="connsiteX138" fmla="*/ 430322 w 1007920"/>
                  <a:gd name="connsiteY138" fmla="*/ 879006 h 1516602"/>
                  <a:gd name="connsiteX0" fmla="*/ 430322 w 1007920"/>
                  <a:gd name="connsiteY0" fmla="*/ 879006 h 1516602"/>
                  <a:gd name="connsiteX1" fmla="*/ 392427 w 1007920"/>
                  <a:gd name="connsiteY1" fmla="*/ 931934 h 1516602"/>
                  <a:gd name="connsiteX2" fmla="*/ 312984 w 1007920"/>
                  <a:gd name="connsiteY2" fmla="*/ 966018 h 1516602"/>
                  <a:gd name="connsiteX3" fmla="*/ 240645 w 1007920"/>
                  <a:gd name="connsiteY3" fmla="*/ 957266 h 1516602"/>
                  <a:gd name="connsiteX4" fmla="*/ 181539 w 1007920"/>
                  <a:gd name="connsiteY4" fmla="*/ 937443 h 1516602"/>
                  <a:gd name="connsiteX5" fmla="*/ 116769 w 1007920"/>
                  <a:gd name="connsiteY5" fmla="*/ 903153 h 1516602"/>
                  <a:gd name="connsiteX6" fmla="*/ 59619 w 1007920"/>
                  <a:gd name="connsiteY6" fmla="*/ 874578 h 1516602"/>
                  <a:gd name="connsiteX7" fmla="*/ 46284 w 1007920"/>
                  <a:gd name="connsiteY7" fmla="*/ 895533 h 1516602"/>
                  <a:gd name="connsiteX8" fmla="*/ 50094 w 1007920"/>
                  <a:gd name="connsiteY8" fmla="*/ 933633 h 1516602"/>
                  <a:gd name="connsiteX9" fmla="*/ 53904 w 1007920"/>
                  <a:gd name="connsiteY9" fmla="*/ 939348 h 1516602"/>
                  <a:gd name="connsiteX10" fmla="*/ 59619 w 1007920"/>
                  <a:gd name="connsiteY10" fmla="*/ 943158 h 1516602"/>
                  <a:gd name="connsiteX11" fmla="*/ 63429 w 1007920"/>
                  <a:gd name="connsiteY11" fmla="*/ 948873 h 1516602"/>
                  <a:gd name="connsiteX12" fmla="*/ 80574 w 1007920"/>
                  <a:gd name="connsiteY12" fmla="*/ 958398 h 1516602"/>
                  <a:gd name="connsiteX13" fmla="*/ 166299 w 1007920"/>
                  <a:gd name="connsiteY13" fmla="*/ 979353 h 1516602"/>
                  <a:gd name="connsiteX14" fmla="*/ 267264 w 1007920"/>
                  <a:gd name="connsiteY14" fmla="*/ 1021263 h 1516602"/>
                  <a:gd name="connsiteX15" fmla="*/ 278694 w 1007920"/>
                  <a:gd name="connsiteY15" fmla="*/ 1076508 h 1516602"/>
                  <a:gd name="connsiteX16" fmla="*/ 264381 w 1007920"/>
                  <a:gd name="connsiteY16" fmla="*/ 1119397 h 1516602"/>
                  <a:gd name="connsiteX17" fmla="*/ 186224 w 1007920"/>
                  <a:gd name="connsiteY17" fmla="*/ 1150391 h 1516602"/>
                  <a:gd name="connsiteX18" fmla="*/ 27234 w 1007920"/>
                  <a:gd name="connsiteY18" fmla="*/ 1154613 h 1516602"/>
                  <a:gd name="connsiteX19" fmla="*/ 15804 w 1007920"/>
                  <a:gd name="connsiteY19" fmla="*/ 1160328 h 1516602"/>
                  <a:gd name="connsiteX20" fmla="*/ 6279 w 1007920"/>
                  <a:gd name="connsiteY20" fmla="*/ 1169853 h 1516602"/>
                  <a:gd name="connsiteX21" fmla="*/ 4374 w 1007920"/>
                  <a:gd name="connsiteY21" fmla="*/ 1175568 h 1516602"/>
                  <a:gd name="connsiteX22" fmla="*/ 564 w 1007920"/>
                  <a:gd name="connsiteY22" fmla="*/ 1181283 h 1516602"/>
                  <a:gd name="connsiteX23" fmla="*/ 6279 w 1007920"/>
                  <a:gd name="connsiteY23" fmla="*/ 1213668 h 1516602"/>
                  <a:gd name="connsiteX24" fmla="*/ 11994 w 1007920"/>
                  <a:gd name="connsiteY24" fmla="*/ 1217478 h 1516602"/>
                  <a:gd name="connsiteX25" fmla="*/ 17709 w 1007920"/>
                  <a:gd name="connsiteY25" fmla="*/ 1219383 h 1516602"/>
                  <a:gd name="connsiteX26" fmla="*/ 145344 w 1007920"/>
                  <a:gd name="connsiteY26" fmla="*/ 1217478 h 1516602"/>
                  <a:gd name="connsiteX27" fmla="*/ 239202 w 1007920"/>
                  <a:gd name="connsiteY27" fmla="*/ 1214801 h 1516602"/>
                  <a:gd name="connsiteX28" fmla="*/ 318699 w 1007920"/>
                  <a:gd name="connsiteY28" fmla="*/ 1217478 h 1516602"/>
                  <a:gd name="connsiteX29" fmla="*/ 330129 w 1007920"/>
                  <a:gd name="connsiteY29" fmla="*/ 1223193 h 1516602"/>
                  <a:gd name="connsiteX30" fmla="*/ 333939 w 1007920"/>
                  <a:gd name="connsiteY30" fmla="*/ 1228908 h 1516602"/>
                  <a:gd name="connsiteX31" fmla="*/ 339654 w 1007920"/>
                  <a:gd name="connsiteY31" fmla="*/ 1230813 h 1516602"/>
                  <a:gd name="connsiteX32" fmla="*/ 351084 w 1007920"/>
                  <a:gd name="connsiteY32" fmla="*/ 1238433 h 1516602"/>
                  <a:gd name="connsiteX33" fmla="*/ 356799 w 1007920"/>
                  <a:gd name="connsiteY33" fmla="*/ 1242243 h 1516602"/>
                  <a:gd name="connsiteX34" fmla="*/ 360609 w 1007920"/>
                  <a:gd name="connsiteY34" fmla="*/ 1247958 h 1516602"/>
                  <a:gd name="connsiteX35" fmla="*/ 366324 w 1007920"/>
                  <a:gd name="connsiteY35" fmla="*/ 1259388 h 1516602"/>
                  <a:gd name="connsiteX36" fmla="*/ 362514 w 1007920"/>
                  <a:gd name="connsiteY36" fmla="*/ 1286058 h 1516602"/>
                  <a:gd name="connsiteX37" fmla="*/ 358704 w 1007920"/>
                  <a:gd name="connsiteY37" fmla="*/ 1291773 h 1516602"/>
                  <a:gd name="connsiteX38" fmla="*/ 356799 w 1007920"/>
                  <a:gd name="connsiteY38" fmla="*/ 1297488 h 1516602"/>
                  <a:gd name="connsiteX39" fmla="*/ 352989 w 1007920"/>
                  <a:gd name="connsiteY39" fmla="*/ 1303203 h 1516602"/>
                  <a:gd name="connsiteX40" fmla="*/ 351084 w 1007920"/>
                  <a:gd name="connsiteY40" fmla="*/ 1308918 h 1516602"/>
                  <a:gd name="connsiteX41" fmla="*/ 347274 w 1007920"/>
                  <a:gd name="connsiteY41" fmla="*/ 1314633 h 1516602"/>
                  <a:gd name="connsiteX42" fmla="*/ 330129 w 1007920"/>
                  <a:gd name="connsiteY42" fmla="*/ 1381308 h 1516602"/>
                  <a:gd name="connsiteX43" fmla="*/ 328224 w 1007920"/>
                  <a:gd name="connsiteY43" fmla="*/ 1432743 h 1516602"/>
                  <a:gd name="connsiteX44" fmla="*/ 330129 w 1007920"/>
                  <a:gd name="connsiteY44" fmla="*/ 1457508 h 1516602"/>
                  <a:gd name="connsiteX45" fmla="*/ 332034 w 1007920"/>
                  <a:gd name="connsiteY45" fmla="*/ 1463223 h 1516602"/>
                  <a:gd name="connsiteX46" fmla="*/ 335844 w 1007920"/>
                  <a:gd name="connsiteY46" fmla="*/ 1467033 h 1516602"/>
                  <a:gd name="connsiteX47" fmla="*/ 364419 w 1007920"/>
                  <a:gd name="connsiteY47" fmla="*/ 1512753 h 1516602"/>
                  <a:gd name="connsiteX48" fmla="*/ 387279 w 1007920"/>
                  <a:gd name="connsiteY48" fmla="*/ 1514658 h 1516602"/>
                  <a:gd name="connsiteX49" fmla="*/ 392994 w 1007920"/>
                  <a:gd name="connsiteY49" fmla="*/ 1508943 h 1516602"/>
                  <a:gd name="connsiteX50" fmla="*/ 394899 w 1007920"/>
                  <a:gd name="connsiteY50" fmla="*/ 1497513 h 1516602"/>
                  <a:gd name="connsiteX51" fmla="*/ 396804 w 1007920"/>
                  <a:gd name="connsiteY51" fmla="*/ 1491798 h 1516602"/>
                  <a:gd name="connsiteX52" fmla="*/ 398709 w 1007920"/>
                  <a:gd name="connsiteY52" fmla="*/ 1474653 h 1516602"/>
                  <a:gd name="connsiteX53" fmla="*/ 400614 w 1007920"/>
                  <a:gd name="connsiteY53" fmla="*/ 1461318 h 1516602"/>
                  <a:gd name="connsiteX54" fmla="*/ 404424 w 1007920"/>
                  <a:gd name="connsiteY54" fmla="*/ 1404168 h 1516602"/>
                  <a:gd name="connsiteX55" fmla="*/ 410139 w 1007920"/>
                  <a:gd name="connsiteY55" fmla="*/ 1392738 h 1516602"/>
                  <a:gd name="connsiteX56" fmla="*/ 413949 w 1007920"/>
                  <a:gd name="connsiteY56" fmla="*/ 1379403 h 1516602"/>
                  <a:gd name="connsiteX57" fmla="*/ 415854 w 1007920"/>
                  <a:gd name="connsiteY57" fmla="*/ 1373688 h 1516602"/>
                  <a:gd name="connsiteX58" fmla="*/ 417759 w 1007920"/>
                  <a:gd name="connsiteY58" fmla="*/ 1360353 h 1516602"/>
                  <a:gd name="connsiteX59" fmla="*/ 421569 w 1007920"/>
                  <a:gd name="connsiteY59" fmla="*/ 1348923 h 1516602"/>
                  <a:gd name="connsiteX60" fmla="*/ 427284 w 1007920"/>
                  <a:gd name="connsiteY60" fmla="*/ 1335588 h 1516602"/>
                  <a:gd name="connsiteX61" fmla="*/ 467289 w 1007920"/>
                  <a:gd name="connsiteY61" fmla="*/ 1265103 h 1516602"/>
                  <a:gd name="connsiteX62" fmla="*/ 528455 w 1007920"/>
                  <a:gd name="connsiteY62" fmla="*/ 1230091 h 1516602"/>
                  <a:gd name="connsiteX63" fmla="*/ 601154 w 1007920"/>
                  <a:gd name="connsiteY63" fmla="*/ 1221700 h 1516602"/>
                  <a:gd name="connsiteX64" fmla="*/ 720654 w 1007920"/>
                  <a:gd name="connsiteY64" fmla="*/ 1316538 h 1516602"/>
                  <a:gd name="connsiteX65" fmla="*/ 733989 w 1007920"/>
                  <a:gd name="connsiteY65" fmla="*/ 1326063 h 1516602"/>
                  <a:gd name="connsiteX66" fmla="*/ 743514 w 1007920"/>
                  <a:gd name="connsiteY66" fmla="*/ 1327968 h 1516602"/>
                  <a:gd name="connsiteX67" fmla="*/ 749229 w 1007920"/>
                  <a:gd name="connsiteY67" fmla="*/ 1329873 h 1516602"/>
                  <a:gd name="connsiteX68" fmla="*/ 762564 w 1007920"/>
                  <a:gd name="connsiteY68" fmla="*/ 1335588 h 1516602"/>
                  <a:gd name="connsiteX69" fmla="*/ 777804 w 1007920"/>
                  <a:gd name="connsiteY69" fmla="*/ 1333683 h 1516602"/>
                  <a:gd name="connsiteX70" fmla="*/ 789234 w 1007920"/>
                  <a:gd name="connsiteY70" fmla="*/ 1327968 h 1516602"/>
                  <a:gd name="connsiteX71" fmla="*/ 794949 w 1007920"/>
                  <a:gd name="connsiteY71" fmla="*/ 1326063 h 1516602"/>
                  <a:gd name="connsiteX72" fmla="*/ 802569 w 1007920"/>
                  <a:gd name="connsiteY72" fmla="*/ 1308918 h 1516602"/>
                  <a:gd name="connsiteX73" fmla="*/ 800664 w 1007920"/>
                  <a:gd name="connsiteY73" fmla="*/ 1284153 h 1516602"/>
                  <a:gd name="connsiteX74" fmla="*/ 798759 w 1007920"/>
                  <a:gd name="connsiteY74" fmla="*/ 1278438 h 1516602"/>
                  <a:gd name="connsiteX75" fmla="*/ 796854 w 1007920"/>
                  <a:gd name="connsiteY75" fmla="*/ 1270818 h 1516602"/>
                  <a:gd name="connsiteX76" fmla="*/ 783519 w 1007920"/>
                  <a:gd name="connsiteY76" fmla="*/ 1253673 h 1516602"/>
                  <a:gd name="connsiteX77" fmla="*/ 773994 w 1007920"/>
                  <a:gd name="connsiteY77" fmla="*/ 1247958 h 1516602"/>
                  <a:gd name="connsiteX78" fmla="*/ 648264 w 1007920"/>
                  <a:gd name="connsiteY78" fmla="*/ 1156518 h 1516602"/>
                  <a:gd name="connsiteX79" fmla="*/ 644454 w 1007920"/>
                  <a:gd name="connsiteY79" fmla="*/ 1139373 h 1516602"/>
                  <a:gd name="connsiteX80" fmla="*/ 646359 w 1007920"/>
                  <a:gd name="connsiteY80" fmla="*/ 1131753 h 1516602"/>
                  <a:gd name="connsiteX81" fmla="*/ 650169 w 1007920"/>
                  <a:gd name="connsiteY81" fmla="*/ 1114608 h 1516602"/>
                  <a:gd name="connsiteX82" fmla="*/ 653979 w 1007920"/>
                  <a:gd name="connsiteY82" fmla="*/ 1108893 h 1516602"/>
                  <a:gd name="connsiteX83" fmla="*/ 655884 w 1007920"/>
                  <a:gd name="connsiteY83" fmla="*/ 1103178 h 1516602"/>
                  <a:gd name="connsiteX84" fmla="*/ 661599 w 1007920"/>
                  <a:gd name="connsiteY84" fmla="*/ 1101273 h 1516602"/>
                  <a:gd name="connsiteX85" fmla="*/ 671124 w 1007920"/>
                  <a:gd name="connsiteY85" fmla="*/ 1089843 h 1516602"/>
                  <a:gd name="connsiteX86" fmla="*/ 724464 w 1007920"/>
                  <a:gd name="connsiteY86" fmla="*/ 1082223 h 1516602"/>
                  <a:gd name="connsiteX87" fmla="*/ 842574 w 1007920"/>
                  <a:gd name="connsiteY87" fmla="*/ 1084128 h 1516602"/>
                  <a:gd name="connsiteX88" fmla="*/ 871149 w 1007920"/>
                  <a:gd name="connsiteY88" fmla="*/ 1086033 h 1516602"/>
                  <a:gd name="connsiteX89" fmla="*/ 899724 w 1007920"/>
                  <a:gd name="connsiteY89" fmla="*/ 1091748 h 1516602"/>
                  <a:gd name="connsiteX90" fmla="*/ 922584 w 1007920"/>
                  <a:gd name="connsiteY90" fmla="*/ 1095558 h 1516602"/>
                  <a:gd name="connsiteX91" fmla="*/ 951159 w 1007920"/>
                  <a:gd name="connsiteY91" fmla="*/ 1101273 h 1516602"/>
                  <a:gd name="connsiteX92" fmla="*/ 956874 w 1007920"/>
                  <a:gd name="connsiteY92" fmla="*/ 1101273 h 1516602"/>
                  <a:gd name="connsiteX93" fmla="*/ 1002594 w 1007920"/>
                  <a:gd name="connsiteY93" fmla="*/ 1099368 h 1516602"/>
                  <a:gd name="connsiteX94" fmla="*/ 1003378 w 1007920"/>
                  <a:gd name="connsiteY94" fmla="*/ 1065958 h 1516602"/>
                  <a:gd name="connsiteX95" fmla="*/ 970209 w 1007920"/>
                  <a:gd name="connsiteY95" fmla="*/ 1044123 h 1516602"/>
                  <a:gd name="connsiteX96" fmla="*/ 935919 w 1007920"/>
                  <a:gd name="connsiteY96" fmla="*/ 1034598 h 1516602"/>
                  <a:gd name="connsiteX97" fmla="*/ 825429 w 1007920"/>
                  <a:gd name="connsiteY97" fmla="*/ 1034598 h 1516602"/>
                  <a:gd name="connsiteX98" fmla="*/ 730179 w 1007920"/>
                  <a:gd name="connsiteY98" fmla="*/ 1038408 h 1516602"/>
                  <a:gd name="connsiteX99" fmla="*/ 669219 w 1007920"/>
                  <a:gd name="connsiteY99" fmla="*/ 1046028 h 1516602"/>
                  <a:gd name="connsiteX100" fmla="*/ 646360 w 1007920"/>
                  <a:gd name="connsiteY100" fmla="*/ 1049838 h 1516602"/>
                  <a:gd name="connsiteX101" fmla="*/ 640078 w 1007920"/>
                  <a:gd name="connsiteY101" fmla="*/ 1026051 h 1516602"/>
                  <a:gd name="connsiteX102" fmla="*/ 673029 w 1007920"/>
                  <a:gd name="connsiteY102" fmla="*/ 992688 h 1516602"/>
                  <a:gd name="connsiteX103" fmla="*/ 674934 w 1007920"/>
                  <a:gd name="connsiteY103" fmla="*/ 986973 h 1516602"/>
                  <a:gd name="connsiteX104" fmla="*/ 680649 w 1007920"/>
                  <a:gd name="connsiteY104" fmla="*/ 985068 h 1516602"/>
                  <a:gd name="connsiteX105" fmla="*/ 686364 w 1007920"/>
                  <a:gd name="connsiteY105" fmla="*/ 981258 h 1516602"/>
                  <a:gd name="connsiteX106" fmla="*/ 695889 w 1007920"/>
                  <a:gd name="connsiteY106" fmla="*/ 971733 h 1516602"/>
                  <a:gd name="connsiteX107" fmla="*/ 705414 w 1007920"/>
                  <a:gd name="connsiteY107" fmla="*/ 960303 h 1516602"/>
                  <a:gd name="connsiteX108" fmla="*/ 716844 w 1007920"/>
                  <a:gd name="connsiteY108" fmla="*/ 952683 h 1516602"/>
                  <a:gd name="connsiteX109" fmla="*/ 732084 w 1007920"/>
                  <a:gd name="connsiteY109" fmla="*/ 939348 h 1516602"/>
                  <a:gd name="connsiteX110" fmla="*/ 741609 w 1007920"/>
                  <a:gd name="connsiteY110" fmla="*/ 927918 h 1516602"/>
                  <a:gd name="connsiteX111" fmla="*/ 753039 w 1007920"/>
                  <a:gd name="connsiteY111" fmla="*/ 918393 h 1516602"/>
                  <a:gd name="connsiteX112" fmla="*/ 758754 w 1007920"/>
                  <a:gd name="connsiteY112" fmla="*/ 906963 h 1516602"/>
                  <a:gd name="connsiteX113" fmla="*/ 760659 w 1007920"/>
                  <a:gd name="connsiteY113" fmla="*/ 901248 h 1516602"/>
                  <a:gd name="connsiteX114" fmla="*/ 766374 w 1007920"/>
                  <a:gd name="connsiteY114" fmla="*/ 889818 h 1516602"/>
                  <a:gd name="connsiteX115" fmla="*/ 764469 w 1007920"/>
                  <a:gd name="connsiteY115" fmla="*/ 874578 h 1516602"/>
                  <a:gd name="connsiteX116" fmla="*/ 758754 w 1007920"/>
                  <a:gd name="connsiteY116" fmla="*/ 872673 h 1516602"/>
                  <a:gd name="connsiteX117" fmla="*/ 737799 w 1007920"/>
                  <a:gd name="connsiteY117" fmla="*/ 874578 h 1516602"/>
                  <a:gd name="connsiteX118" fmla="*/ 732084 w 1007920"/>
                  <a:gd name="connsiteY118" fmla="*/ 878388 h 1516602"/>
                  <a:gd name="connsiteX119" fmla="*/ 699699 w 1007920"/>
                  <a:gd name="connsiteY119" fmla="*/ 899343 h 1516602"/>
                  <a:gd name="connsiteX120" fmla="*/ 595181 w 1007920"/>
                  <a:gd name="connsiteY120" fmla="*/ 957831 h 1516602"/>
                  <a:gd name="connsiteX121" fmla="*/ 507294 w 1007920"/>
                  <a:gd name="connsiteY121" fmla="*/ 847908 h 1516602"/>
                  <a:gd name="connsiteX122" fmla="*/ 503484 w 1007920"/>
                  <a:gd name="connsiteY122" fmla="*/ 358323 h 1516602"/>
                  <a:gd name="connsiteX123" fmla="*/ 499674 w 1007920"/>
                  <a:gd name="connsiteY123" fmla="*/ 66858 h 1516602"/>
                  <a:gd name="connsiteX124" fmla="*/ 490149 w 1007920"/>
                  <a:gd name="connsiteY124" fmla="*/ 40188 h 1516602"/>
                  <a:gd name="connsiteX125" fmla="*/ 488244 w 1007920"/>
                  <a:gd name="connsiteY125" fmla="*/ 34473 h 1516602"/>
                  <a:gd name="connsiteX126" fmla="*/ 484434 w 1007920"/>
                  <a:gd name="connsiteY126" fmla="*/ 28758 h 1516602"/>
                  <a:gd name="connsiteX127" fmla="*/ 478719 w 1007920"/>
                  <a:gd name="connsiteY127" fmla="*/ 17328 h 1516602"/>
                  <a:gd name="connsiteX128" fmla="*/ 473004 w 1007920"/>
                  <a:gd name="connsiteY128" fmla="*/ 13518 h 1516602"/>
                  <a:gd name="connsiteX129" fmla="*/ 469194 w 1007920"/>
                  <a:gd name="connsiteY129" fmla="*/ 7803 h 1516602"/>
                  <a:gd name="connsiteX130" fmla="*/ 429189 w 1007920"/>
                  <a:gd name="connsiteY130" fmla="*/ 11613 h 1516602"/>
                  <a:gd name="connsiteX131" fmla="*/ 425379 w 1007920"/>
                  <a:gd name="connsiteY131" fmla="*/ 78288 h 1516602"/>
                  <a:gd name="connsiteX132" fmla="*/ 425379 w 1007920"/>
                  <a:gd name="connsiteY132" fmla="*/ 84003 h 1516602"/>
                  <a:gd name="connsiteX133" fmla="*/ 429189 w 1007920"/>
                  <a:gd name="connsiteY133" fmla="*/ 238308 h 1516602"/>
                  <a:gd name="connsiteX134" fmla="*/ 440619 w 1007920"/>
                  <a:gd name="connsiteY134" fmla="*/ 421188 h 1516602"/>
                  <a:gd name="connsiteX135" fmla="*/ 435265 w 1007920"/>
                  <a:gd name="connsiteY135" fmla="*/ 718368 h 1516602"/>
                  <a:gd name="connsiteX136" fmla="*/ 435059 w 1007920"/>
                  <a:gd name="connsiteY136" fmla="*/ 799046 h 1516602"/>
                  <a:gd name="connsiteX137" fmla="*/ 430322 w 1007920"/>
                  <a:gd name="connsiteY137" fmla="*/ 879006 h 1516602"/>
                  <a:gd name="connsiteX0" fmla="*/ 430322 w 1007920"/>
                  <a:gd name="connsiteY0" fmla="*/ 879006 h 1516602"/>
                  <a:gd name="connsiteX1" fmla="*/ 392427 w 1007920"/>
                  <a:gd name="connsiteY1" fmla="*/ 931934 h 1516602"/>
                  <a:gd name="connsiteX2" fmla="*/ 312984 w 1007920"/>
                  <a:gd name="connsiteY2" fmla="*/ 966018 h 1516602"/>
                  <a:gd name="connsiteX3" fmla="*/ 240645 w 1007920"/>
                  <a:gd name="connsiteY3" fmla="*/ 957266 h 1516602"/>
                  <a:gd name="connsiteX4" fmla="*/ 181539 w 1007920"/>
                  <a:gd name="connsiteY4" fmla="*/ 937443 h 1516602"/>
                  <a:gd name="connsiteX5" fmla="*/ 116769 w 1007920"/>
                  <a:gd name="connsiteY5" fmla="*/ 903153 h 1516602"/>
                  <a:gd name="connsiteX6" fmla="*/ 59619 w 1007920"/>
                  <a:gd name="connsiteY6" fmla="*/ 874578 h 1516602"/>
                  <a:gd name="connsiteX7" fmla="*/ 46284 w 1007920"/>
                  <a:gd name="connsiteY7" fmla="*/ 895533 h 1516602"/>
                  <a:gd name="connsiteX8" fmla="*/ 50094 w 1007920"/>
                  <a:gd name="connsiteY8" fmla="*/ 933633 h 1516602"/>
                  <a:gd name="connsiteX9" fmla="*/ 53904 w 1007920"/>
                  <a:gd name="connsiteY9" fmla="*/ 939348 h 1516602"/>
                  <a:gd name="connsiteX10" fmla="*/ 59619 w 1007920"/>
                  <a:gd name="connsiteY10" fmla="*/ 943158 h 1516602"/>
                  <a:gd name="connsiteX11" fmla="*/ 63429 w 1007920"/>
                  <a:gd name="connsiteY11" fmla="*/ 948873 h 1516602"/>
                  <a:gd name="connsiteX12" fmla="*/ 80574 w 1007920"/>
                  <a:gd name="connsiteY12" fmla="*/ 958398 h 1516602"/>
                  <a:gd name="connsiteX13" fmla="*/ 166299 w 1007920"/>
                  <a:gd name="connsiteY13" fmla="*/ 979353 h 1516602"/>
                  <a:gd name="connsiteX14" fmla="*/ 267264 w 1007920"/>
                  <a:gd name="connsiteY14" fmla="*/ 1021263 h 1516602"/>
                  <a:gd name="connsiteX15" fmla="*/ 278694 w 1007920"/>
                  <a:gd name="connsiteY15" fmla="*/ 1076508 h 1516602"/>
                  <a:gd name="connsiteX16" fmla="*/ 264381 w 1007920"/>
                  <a:gd name="connsiteY16" fmla="*/ 1119397 h 1516602"/>
                  <a:gd name="connsiteX17" fmla="*/ 186224 w 1007920"/>
                  <a:gd name="connsiteY17" fmla="*/ 1150391 h 1516602"/>
                  <a:gd name="connsiteX18" fmla="*/ 27234 w 1007920"/>
                  <a:gd name="connsiteY18" fmla="*/ 1154613 h 1516602"/>
                  <a:gd name="connsiteX19" fmla="*/ 15804 w 1007920"/>
                  <a:gd name="connsiteY19" fmla="*/ 1160328 h 1516602"/>
                  <a:gd name="connsiteX20" fmla="*/ 6279 w 1007920"/>
                  <a:gd name="connsiteY20" fmla="*/ 1169853 h 1516602"/>
                  <a:gd name="connsiteX21" fmla="*/ 4374 w 1007920"/>
                  <a:gd name="connsiteY21" fmla="*/ 1175568 h 1516602"/>
                  <a:gd name="connsiteX22" fmla="*/ 564 w 1007920"/>
                  <a:gd name="connsiteY22" fmla="*/ 1181283 h 1516602"/>
                  <a:gd name="connsiteX23" fmla="*/ 6279 w 1007920"/>
                  <a:gd name="connsiteY23" fmla="*/ 1213668 h 1516602"/>
                  <a:gd name="connsiteX24" fmla="*/ 11994 w 1007920"/>
                  <a:gd name="connsiteY24" fmla="*/ 1217478 h 1516602"/>
                  <a:gd name="connsiteX25" fmla="*/ 17709 w 1007920"/>
                  <a:gd name="connsiteY25" fmla="*/ 1219383 h 1516602"/>
                  <a:gd name="connsiteX26" fmla="*/ 145344 w 1007920"/>
                  <a:gd name="connsiteY26" fmla="*/ 1217478 h 1516602"/>
                  <a:gd name="connsiteX27" fmla="*/ 239202 w 1007920"/>
                  <a:gd name="connsiteY27" fmla="*/ 1214801 h 1516602"/>
                  <a:gd name="connsiteX28" fmla="*/ 318699 w 1007920"/>
                  <a:gd name="connsiteY28" fmla="*/ 1217478 h 1516602"/>
                  <a:gd name="connsiteX29" fmla="*/ 330129 w 1007920"/>
                  <a:gd name="connsiteY29" fmla="*/ 1223193 h 1516602"/>
                  <a:gd name="connsiteX30" fmla="*/ 333939 w 1007920"/>
                  <a:gd name="connsiteY30" fmla="*/ 1228908 h 1516602"/>
                  <a:gd name="connsiteX31" fmla="*/ 339654 w 1007920"/>
                  <a:gd name="connsiteY31" fmla="*/ 1230813 h 1516602"/>
                  <a:gd name="connsiteX32" fmla="*/ 351084 w 1007920"/>
                  <a:gd name="connsiteY32" fmla="*/ 1238433 h 1516602"/>
                  <a:gd name="connsiteX33" fmla="*/ 356799 w 1007920"/>
                  <a:gd name="connsiteY33" fmla="*/ 1242243 h 1516602"/>
                  <a:gd name="connsiteX34" fmla="*/ 360609 w 1007920"/>
                  <a:gd name="connsiteY34" fmla="*/ 1247958 h 1516602"/>
                  <a:gd name="connsiteX35" fmla="*/ 366324 w 1007920"/>
                  <a:gd name="connsiteY35" fmla="*/ 1259388 h 1516602"/>
                  <a:gd name="connsiteX36" fmla="*/ 362514 w 1007920"/>
                  <a:gd name="connsiteY36" fmla="*/ 1286058 h 1516602"/>
                  <a:gd name="connsiteX37" fmla="*/ 358704 w 1007920"/>
                  <a:gd name="connsiteY37" fmla="*/ 1291773 h 1516602"/>
                  <a:gd name="connsiteX38" fmla="*/ 356799 w 1007920"/>
                  <a:gd name="connsiteY38" fmla="*/ 1297488 h 1516602"/>
                  <a:gd name="connsiteX39" fmla="*/ 352989 w 1007920"/>
                  <a:gd name="connsiteY39" fmla="*/ 1303203 h 1516602"/>
                  <a:gd name="connsiteX40" fmla="*/ 351084 w 1007920"/>
                  <a:gd name="connsiteY40" fmla="*/ 1308918 h 1516602"/>
                  <a:gd name="connsiteX41" fmla="*/ 347274 w 1007920"/>
                  <a:gd name="connsiteY41" fmla="*/ 1314633 h 1516602"/>
                  <a:gd name="connsiteX42" fmla="*/ 330129 w 1007920"/>
                  <a:gd name="connsiteY42" fmla="*/ 1381308 h 1516602"/>
                  <a:gd name="connsiteX43" fmla="*/ 328224 w 1007920"/>
                  <a:gd name="connsiteY43" fmla="*/ 1432743 h 1516602"/>
                  <a:gd name="connsiteX44" fmla="*/ 330129 w 1007920"/>
                  <a:gd name="connsiteY44" fmla="*/ 1457508 h 1516602"/>
                  <a:gd name="connsiteX45" fmla="*/ 332034 w 1007920"/>
                  <a:gd name="connsiteY45" fmla="*/ 1463223 h 1516602"/>
                  <a:gd name="connsiteX46" fmla="*/ 335844 w 1007920"/>
                  <a:gd name="connsiteY46" fmla="*/ 1467033 h 1516602"/>
                  <a:gd name="connsiteX47" fmla="*/ 364419 w 1007920"/>
                  <a:gd name="connsiteY47" fmla="*/ 1512753 h 1516602"/>
                  <a:gd name="connsiteX48" fmla="*/ 387279 w 1007920"/>
                  <a:gd name="connsiteY48" fmla="*/ 1514658 h 1516602"/>
                  <a:gd name="connsiteX49" fmla="*/ 392994 w 1007920"/>
                  <a:gd name="connsiteY49" fmla="*/ 1508943 h 1516602"/>
                  <a:gd name="connsiteX50" fmla="*/ 394899 w 1007920"/>
                  <a:gd name="connsiteY50" fmla="*/ 1497513 h 1516602"/>
                  <a:gd name="connsiteX51" fmla="*/ 396804 w 1007920"/>
                  <a:gd name="connsiteY51" fmla="*/ 1491798 h 1516602"/>
                  <a:gd name="connsiteX52" fmla="*/ 398709 w 1007920"/>
                  <a:gd name="connsiteY52" fmla="*/ 1474653 h 1516602"/>
                  <a:gd name="connsiteX53" fmla="*/ 400614 w 1007920"/>
                  <a:gd name="connsiteY53" fmla="*/ 1461318 h 1516602"/>
                  <a:gd name="connsiteX54" fmla="*/ 404424 w 1007920"/>
                  <a:gd name="connsiteY54" fmla="*/ 1404168 h 1516602"/>
                  <a:gd name="connsiteX55" fmla="*/ 410139 w 1007920"/>
                  <a:gd name="connsiteY55" fmla="*/ 1392738 h 1516602"/>
                  <a:gd name="connsiteX56" fmla="*/ 413949 w 1007920"/>
                  <a:gd name="connsiteY56" fmla="*/ 1379403 h 1516602"/>
                  <a:gd name="connsiteX57" fmla="*/ 415854 w 1007920"/>
                  <a:gd name="connsiteY57" fmla="*/ 1373688 h 1516602"/>
                  <a:gd name="connsiteX58" fmla="*/ 417759 w 1007920"/>
                  <a:gd name="connsiteY58" fmla="*/ 1360353 h 1516602"/>
                  <a:gd name="connsiteX59" fmla="*/ 421569 w 1007920"/>
                  <a:gd name="connsiteY59" fmla="*/ 1348923 h 1516602"/>
                  <a:gd name="connsiteX60" fmla="*/ 427284 w 1007920"/>
                  <a:gd name="connsiteY60" fmla="*/ 1335588 h 1516602"/>
                  <a:gd name="connsiteX61" fmla="*/ 467289 w 1007920"/>
                  <a:gd name="connsiteY61" fmla="*/ 1265103 h 1516602"/>
                  <a:gd name="connsiteX62" fmla="*/ 528455 w 1007920"/>
                  <a:gd name="connsiteY62" fmla="*/ 1230091 h 1516602"/>
                  <a:gd name="connsiteX63" fmla="*/ 601154 w 1007920"/>
                  <a:gd name="connsiteY63" fmla="*/ 1221700 h 1516602"/>
                  <a:gd name="connsiteX64" fmla="*/ 720654 w 1007920"/>
                  <a:gd name="connsiteY64" fmla="*/ 1316538 h 1516602"/>
                  <a:gd name="connsiteX65" fmla="*/ 733989 w 1007920"/>
                  <a:gd name="connsiteY65" fmla="*/ 1326063 h 1516602"/>
                  <a:gd name="connsiteX66" fmla="*/ 743514 w 1007920"/>
                  <a:gd name="connsiteY66" fmla="*/ 1327968 h 1516602"/>
                  <a:gd name="connsiteX67" fmla="*/ 749229 w 1007920"/>
                  <a:gd name="connsiteY67" fmla="*/ 1329873 h 1516602"/>
                  <a:gd name="connsiteX68" fmla="*/ 762564 w 1007920"/>
                  <a:gd name="connsiteY68" fmla="*/ 1335588 h 1516602"/>
                  <a:gd name="connsiteX69" fmla="*/ 777804 w 1007920"/>
                  <a:gd name="connsiteY69" fmla="*/ 1333683 h 1516602"/>
                  <a:gd name="connsiteX70" fmla="*/ 789234 w 1007920"/>
                  <a:gd name="connsiteY70" fmla="*/ 1327968 h 1516602"/>
                  <a:gd name="connsiteX71" fmla="*/ 794949 w 1007920"/>
                  <a:gd name="connsiteY71" fmla="*/ 1326063 h 1516602"/>
                  <a:gd name="connsiteX72" fmla="*/ 802569 w 1007920"/>
                  <a:gd name="connsiteY72" fmla="*/ 1308918 h 1516602"/>
                  <a:gd name="connsiteX73" fmla="*/ 800664 w 1007920"/>
                  <a:gd name="connsiteY73" fmla="*/ 1284153 h 1516602"/>
                  <a:gd name="connsiteX74" fmla="*/ 798759 w 1007920"/>
                  <a:gd name="connsiteY74" fmla="*/ 1278438 h 1516602"/>
                  <a:gd name="connsiteX75" fmla="*/ 796854 w 1007920"/>
                  <a:gd name="connsiteY75" fmla="*/ 1270818 h 1516602"/>
                  <a:gd name="connsiteX76" fmla="*/ 783519 w 1007920"/>
                  <a:gd name="connsiteY76" fmla="*/ 1253673 h 1516602"/>
                  <a:gd name="connsiteX77" fmla="*/ 773994 w 1007920"/>
                  <a:gd name="connsiteY77" fmla="*/ 1247958 h 1516602"/>
                  <a:gd name="connsiteX78" fmla="*/ 648264 w 1007920"/>
                  <a:gd name="connsiteY78" fmla="*/ 1156518 h 1516602"/>
                  <a:gd name="connsiteX79" fmla="*/ 644454 w 1007920"/>
                  <a:gd name="connsiteY79" fmla="*/ 1139373 h 1516602"/>
                  <a:gd name="connsiteX80" fmla="*/ 646359 w 1007920"/>
                  <a:gd name="connsiteY80" fmla="*/ 1131753 h 1516602"/>
                  <a:gd name="connsiteX81" fmla="*/ 650169 w 1007920"/>
                  <a:gd name="connsiteY81" fmla="*/ 1114608 h 1516602"/>
                  <a:gd name="connsiteX82" fmla="*/ 653979 w 1007920"/>
                  <a:gd name="connsiteY82" fmla="*/ 1108893 h 1516602"/>
                  <a:gd name="connsiteX83" fmla="*/ 655884 w 1007920"/>
                  <a:gd name="connsiteY83" fmla="*/ 1103178 h 1516602"/>
                  <a:gd name="connsiteX84" fmla="*/ 661599 w 1007920"/>
                  <a:gd name="connsiteY84" fmla="*/ 1101273 h 1516602"/>
                  <a:gd name="connsiteX85" fmla="*/ 671124 w 1007920"/>
                  <a:gd name="connsiteY85" fmla="*/ 1089843 h 1516602"/>
                  <a:gd name="connsiteX86" fmla="*/ 724464 w 1007920"/>
                  <a:gd name="connsiteY86" fmla="*/ 1082223 h 1516602"/>
                  <a:gd name="connsiteX87" fmla="*/ 842574 w 1007920"/>
                  <a:gd name="connsiteY87" fmla="*/ 1084128 h 1516602"/>
                  <a:gd name="connsiteX88" fmla="*/ 871149 w 1007920"/>
                  <a:gd name="connsiteY88" fmla="*/ 1086033 h 1516602"/>
                  <a:gd name="connsiteX89" fmla="*/ 899724 w 1007920"/>
                  <a:gd name="connsiteY89" fmla="*/ 1091748 h 1516602"/>
                  <a:gd name="connsiteX90" fmla="*/ 922584 w 1007920"/>
                  <a:gd name="connsiteY90" fmla="*/ 1095558 h 1516602"/>
                  <a:gd name="connsiteX91" fmla="*/ 951159 w 1007920"/>
                  <a:gd name="connsiteY91" fmla="*/ 1101273 h 1516602"/>
                  <a:gd name="connsiteX92" fmla="*/ 956874 w 1007920"/>
                  <a:gd name="connsiteY92" fmla="*/ 1101273 h 1516602"/>
                  <a:gd name="connsiteX93" fmla="*/ 1002594 w 1007920"/>
                  <a:gd name="connsiteY93" fmla="*/ 1099368 h 1516602"/>
                  <a:gd name="connsiteX94" fmla="*/ 1003378 w 1007920"/>
                  <a:gd name="connsiteY94" fmla="*/ 1065958 h 1516602"/>
                  <a:gd name="connsiteX95" fmla="*/ 970209 w 1007920"/>
                  <a:gd name="connsiteY95" fmla="*/ 1044123 h 1516602"/>
                  <a:gd name="connsiteX96" fmla="*/ 935919 w 1007920"/>
                  <a:gd name="connsiteY96" fmla="*/ 1034598 h 1516602"/>
                  <a:gd name="connsiteX97" fmla="*/ 825429 w 1007920"/>
                  <a:gd name="connsiteY97" fmla="*/ 1034598 h 1516602"/>
                  <a:gd name="connsiteX98" fmla="*/ 730179 w 1007920"/>
                  <a:gd name="connsiteY98" fmla="*/ 1038408 h 1516602"/>
                  <a:gd name="connsiteX99" fmla="*/ 669219 w 1007920"/>
                  <a:gd name="connsiteY99" fmla="*/ 1046028 h 1516602"/>
                  <a:gd name="connsiteX100" fmla="*/ 646360 w 1007920"/>
                  <a:gd name="connsiteY100" fmla="*/ 1049838 h 1516602"/>
                  <a:gd name="connsiteX101" fmla="*/ 640078 w 1007920"/>
                  <a:gd name="connsiteY101" fmla="*/ 1026051 h 1516602"/>
                  <a:gd name="connsiteX102" fmla="*/ 673029 w 1007920"/>
                  <a:gd name="connsiteY102" fmla="*/ 992688 h 1516602"/>
                  <a:gd name="connsiteX103" fmla="*/ 674934 w 1007920"/>
                  <a:gd name="connsiteY103" fmla="*/ 986973 h 1516602"/>
                  <a:gd name="connsiteX104" fmla="*/ 680649 w 1007920"/>
                  <a:gd name="connsiteY104" fmla="*/ 985068 h 1516602"/>
                  <a:gd name="connsiteX105" fmla="*/ 686364 w 1007920"/>
                  <a:gd name="connsiteY105" fmla="*/ 981258 h 1516602"/>
                  <a:gd name="connsiteX106" fmla="*/ 695889 w 1007920"/>
                  <a:gd name="connsiteY106" fmla="*/ 971733 h 1516602"/>
                  <a:gd name="connsiteX107" fmla="*/ 705414 w 1007920"/>
                  <a:gd name="connsiteY107" fmla="*/ 960303 h 1516602"/>
                  <a:gd name="connsiteX108" fmla="*/ 716844 w 1007920"/>
                  <a:gd name="connsiteY108" fmla="*/ 952683 h 1516602"/>
                  <a:gd name="connsiteX109" fmla="*/ 732084 w 1007920"/>
                  <a:gd name="connsiteY109" fmla="*/ 939348 h 1516602"/>
                  <a:gd name="connsiteX110" fmla="*/ 741609 w 1007920"/>
                  <a:gd name="connsiteY110" fmla="*/ 927918 h 1516602"/>
                  <a:gd name="connsiteX111" fmla="*/ 753039 w 1007920"/>
                  <a:gd name="connsiteY111" fmla="*/ 918393 h 1516602"/>
                  <a:gd name="connsiteX112" fmla="*/ 758754 w 1007920"/>
                  <a:gd name="connsiteY112" fmla="*/ 906963 h 1516602"/>
                  <a:gd name="connsiteX113" fmla="*/ 760659 w 1007920"/>
                  <a:gd name="connsiteY113" fmla="*/ 901248 h 1516602"/>
                  <a:gd name="connsiteX114" fmla="*/ 766374 w 1007920"/>
                  <a:gd name="connsiteY114" fmla="*/ 889818 h 1516602"/>
                  <a:gd name="connsiteX115" fmla="*/ 764469 w 1007920"/>
                  <a:gd name="connsiteY115" fmla="*/ 874578 h 1516602"/>
                  <a:gd name="connsiteX116" fmla="*/ 758754 w 1007920"/>
                  <a:gd name="connsiteY116" fmla="*/ 872673 h 1516602"/>
                  <a:gd name="connsiteX117" fmla="*/ 737799 w 1007920"/>
                  <a:gd name="connsiteY117" fmla="*/ 874578 h 1516602"/>
                  <a:gd name="connsiteX118" fmla="*/ 732084 w 1007920"/>
                  <a:gd name="connsiteY118" fmla="*/ 878388 h 1516602"/>
                  <a:gd name="connsiteX119" fmla="*/ 699699 w 1007920"/>
                  <a:gd name="connsiteY119" fmla="*/ 899343 h 1516602"/>
                  <a:gd name="connsiteX120" fmla="*/ 595181 w 1007920"/>
                  <a:gd name="connsiteY120" fmla="*/ 957831 h 1516602"/>
                  <a:gd name="connsiteX121" fmla="*/ 507294 w 1007920"/>
                  <a:gd name="connsiteY121" fmla="*/ 847908 h 1516602"/>
                  <a:gd name="connsiteX122" fmla="*/ 503484 w 1007920"/>
                  <a:gd name="connsiteY122" fmla="*/ 358323 h 1516602"/>
                  <a:gd name="connsiteX123" fmla="*/ 499674 w 1007920"/>
                  <a:gd name="connsiteY123" fmla="*/ 66858 h 1516602"/>
                  <a:gd name="connsiteX124" fmla="*/ 490149 w 1007920"/>
                  <a:gd name="connsiteY124" fmla="*/ 40188 h 1516602"/>
                  <a:gd name="connsiteX125" fmla="*/ 488244 w 1007920"/>
                  <a:gd name="connsiteY125" fmla="*/ 34473 h 1516602"/>
                  <a:gd name="connsiteX126" fmla="*/ 484434 w 1007920"/>
                  <a:gd name="connsiteY126" fmla="*/ 28758 h 1516602"/>
                  <a:gd name="connsiteX127" fmla="*/ 478719 w 1007920"/>
                  <a:gd name="connsiteY127" fmla="*/ 17328 h 1516602"/>
                  <a:gd name="connsiteX128" fmla="*/ 473004 w 1007920"/>
                  <a:gd name="connsiteY128" fmla="*/ 13518 h 1516602"/>
                  <a:gd name="connsiteX129" fmla="*/ 469194 w 1007920"/>
                  <a:gd name="connsiteY129" fmla="*/ 7803 h 1516602"/>
                  <a:gd name="connsiteX130" fmla="*/ 429189 w 1007920"/>
                  <a:gd name="connsiteY130" fmla="*/ 11613 h 1516602"/>
                  <a:gd name="connsiteX131" fmla="*/ 425379 w 1007920"/>
                  <a:gd name="connsiteY131" fmla="*/ 78288 h 1516602"/>
                  <a:gd name="connsiteX132" fmla="*/ 425379 w 1007920"/>
                  <a:gd name="connsiteY132" fmla="*/ 84003 h 1516602"/>
                  <a:gd name="connsiteX133" fmla="*/ 429189 w 1007920"/>
                  <a:gd name="connsiteY133" fmla="*/ 238308 h 1516602"/>
                  <a:gd name="connsiteX134" fmla="*/ 440619 w 1007920"/>
                  <a:gd name="connsiteY134" fmla="*/ 421188 h 1516602"/>
                  <a:gd name="connsiteX135" fmla="*/ 435265 w 1007920"/>
                  <a:gd name="connsiteY135" fmla="*/ 718368 h 1516602"/>
                  <a:gd name="connsiteX136" fmla="*/ 435059 w 1007920"/>
                  <a:gd name="connsiteY136" fmla="*/ 799046 h 1516602"/>
                  <a:gd name="connsiteX137" fmla="*/ 430322 w 1007920"/>
                  <a:gd name="connsiteY137" fmla="*/ 879006 h 1516602"/>
                  <a:gd name="connsiteX0" fmla="*/ 430322 w 1007920"/>
                  <a:gd name="connsiteY0" fmla="*/ 879006 h 1516602"/>
                  <a:gd name="connsiteX1" fmla="*/ 392427 w 1007920"/>
                  <a:gd name="connsiteY1" fmla="*/ 931934 h 1516602"/>
                  <a:gd name="connsiteX2" fmla="*/ 312984 w 1007920"/>
                  <a:gd name="connsiteY2" fmla="*/ 966018 h 1516602"/>
                  <a:gd name="connsiteX3" fmla="*/ 240645 w 1007920"/>
                  <a:gd name="connsiteY3" fmla="*/ 957266 h 1516602"/>
                  <a:gd name="connsiteX4" fmla="*/ 181539 w 1007920"/>
                  <a:gd name="connsiteY4" fmla="*/ 937443 h 1516602"/>
                  <a:gd name="connsiteX5" fmla="*/ 116769 w 1007920"/>
                  <a:gd name="connsiteY5" fmla="*/ 903153 h 1516602"/>
                  <a:gd name="connsiteX6" fmla="*/ 59619 w 1007920"/>
                  <a:gd name="connsiteY6" fmla="*/ 874578 h 1516602"/>
                  <a:gd name="connsiteX7" fmla="*/ 46284 w 1007920"/>
                  <a:gd name="connsiteY7" fmla="*/ 895533 h 1516602"/>
                  <a:gd name="connsiteX8" fmla="*/ 50094 w 1007920"/>
                  <a:gd name="connsiteY8" fmla="*/ 933633 h 1516602"/>
                  <a:gd name="connsiteX9" fmla="*/ 53904 w 1007920"/>
                  <a:gd name="connsiteY9" fmla="*/ 939348 h 1516602"/>
                  <a:gd name="connsiteX10" fmla="*/ 59619 w 1007920"/>
                  <a:gd name="connsiteY10" fmla="*/ 943158 h 1516602"/>
                  <a:gd name="connsiteX11" fmla="*/ 63429 w 1007920"/>
                  <a:gd name="connsiteY11" fmla="*/ 948873 h 1516602"/>
                  <a:gd name="connsiteX12" fmla="*/ 80574 w 1007920"/>
                  <a:gd name="connsiteY12" fmla="*/ 958398 h 1516602"/>
                  <a:gd name="connsiteX13" fmla="*/ 166299 w 1007920"/>
                  <a:gd name="connsiteY13" fmla="*/ 979353 h 1516602"/>
                  <a:gd name="connsiteX14" fmla="*/ 267264 w 1007920"/>
                  <a:gd name="connsiteY14" fmla="*/ 1021263 h 1516602"/>
                  <a:gd name="connsiteX15" fmla="*/ 278694 w 1007920"/>
                  <a:gd name="connsiteY15" fmla="*/ 1076508 h 1516602"/>
                  <a:gd name="connsiteX16" fmla="*/ 264381 w 1007920"/>
                  <a:gd name="connsiteY16" fmla="*/ 1119397 h 1516602"/>
                  <a:gd name="connsiteX17" fmla="*/ 186224 w 1007920"/>
                  <a:gd name="connsiteY17" fmla="*/ 1150391 h 1516602"/>
                  <a:gd name="connsiteX18" fmla="*/ 27234 w 1007920"/>
                  <a:gd name="connsiteY18" fmla="*/ 1154613 h 1516602"/>
                  <a:gd name="connsiteX19" fmla="*/ 15804 w 1007920"/>
                  <a:gd name="connsiteY19" fmla="*/ 1160328 h 1516602"/>
                  <a:gd name="connsiteX20" fmla="*/ 6279 w 1007920"/>
                  <a:gd name="connsiteY20" fmla="*/ 1169853 h 1516602"/>
                  <a:gd name="connsiteX21" fmla="*/ 4374 w 1007920"/>
                  <a:gd name="connsiteY21" fmla="*/ 1175568 h 1516602"/>
                  <a:gd name="connsiteX22" fmla="*/ 564 w 1007920"/>
                  <a:gd name="connsiteY22" fmla="*/ 1181283 h 1516602"/>
                  <a:gd name="connsiteX23" fmla="*/ 6279 w 1007920"/>
                  <a:gd name="connsiteY23" fmla="*/ 1213668 h 1516602"/>
                  <a:gd name="connsiteX24" fmla="*/ 11994 w 1007920"/>
                  <a:gd name="connsiteY24" fmla="*/ 1217478 h 1516602"/>
                  <a:gd name="connsiteX25" fmla="*/ 17709 w 1007920"/>
                  <a:gd name="connsiteY25" fmla="*/ 1219383 h 1516602"/>
                  <a:gd name="connsiteX26" fmla="*/ 145344 w 1007920"/>
                  <a:gd name="connsiteY26" fmla="*/ 1217478 h 1516602"/>
                  <a:gd name="connsiteX27" fmla="*/ 239202 w 1007920"/>
                  <a:gd name="connsiteY27" fmla="*/ 1214801 h 1516602"/>
                  <a:gd name="connsiteX28" fmla="*/ 318699 w 1007920"/>
                  <a:gd name="connsiteY28" fmla="*/ 1217478 h 1516602"/>
                  <a:gd name="connsiteX29" fmla="*/ 330129 w 1007920"/>
                  <a:gd name="connsiteY29" fmla="*/ 1223193 h 1516602"/>
                  <a:gd name="connsiteX30" fmla="*/ 333939 w 1007920"/>
                  <a:gd name="connsiteY30" fmla="*/ 1228908 h 1516602"/>
                  <a:gd name="connsiteX31" fmla="*/ 339654 w 1007920"/>
                  <a:gd name="connsiteY31" fmla="*/ 1230813 h 1516602"/>
                  <a:gd name="connsiteX32" fmla="*/ 351084 w 1007920"/>
                  <a:gd name="connsiteY32" fmla="*/ 1238433 h 1516602"/>
                  <a:gd name="connsiteX33" fmla="*/ 356799 w 1007920"/>
                  <a:gd name="connsiteY33" fmla="*/ 1242243 h 1516602"/>
                  <a:gd name="connsiteX34" fmla="*/ 360609 w 1007920"/>
                  <a:gd name="connsiteY34" fmla="*/ 1247958 h 1516602"/>
                  <a:gd name="connsiteX35" fmla="*/ 366324 w 1007920"/>
                  <a:gd name="connsiteY35" fmla="*/ 1259388 h 1516602"/>
                  <a:gd name="connsiteX36" fmla="*/ 362514 w 1007920"/>
                  <a:gd name="connsiteY36" fmla="*/ 1286058 h 1516602"/>
                  <a:gd name="connsiteX37" fmla="*/ 358704 w 1007920"/>
                  <a:gd name="connsiteY37" fmla="*/ 1291773 h 1516602"/>
                  <a:gd name="connsiteX38" fmla="*/ 356799 w 1007920"/>
                  <a:gd name="connsiteY38" fmla="*/ 1297488 h 1516602"/>
                  <a:gd name="connsiteX39" fmla="*/ 352989 w 1007920"/>
                  <a:gd name="connsiteY39" fmla="*/ 1303203 h 1516602"/>
                  <a:gd name="connsiteX40" fmla="*/ 351084 w 1007920"/>
                  <a:gd name="connsiteY40" fmla="*/ 1308918 h 1516602"/>
                  <a:gd name="connsiteX41" fmla="*/ 347274 w 1007920"/>
                  <a:gd name="connsiteY41" fmla="*/ 1314633 h 1516602"/>
                  <a:gd name="connsiteX42" fmla="*/ 330129 w 1007920"/>
                  <a:gd name="connsiteY42" fmla="*/ 1381308 h 1516602"/>
                  <a:gd name="connsiteX43" fmla="*/ 328224 w 1007920"/>
                  <a:gd name="connsiteY43" fmla="*/ 1432743 h 1516602"/>
                  <a:gd name="connsiteX44" fmla="*/ 330129 w 1007920"/>
                  <a:gd name="connsiteY44" fmla="*/ 1457508 h 1516602"/>
                  <a:gd name="connsiteX45" fmla="*/ 332034 w 1007920"/>
                  <a:gd name="connsiteY45" fmla="*/ 1463223 h 1516602"/>
                  <a:gd name="connsiteX46" fmla="*/ 335844 w 1007920"/>
                  <a:gd name="connsiteY46" fmla="*/ 1467033 h 1516602"/>
                  <a:gd name="connsiteX47" fmla="*/ 364419 w 1007920"/>
                  <a:gd name="connsiteY47" fmla="*/ 1512753 h 1516602"/>
                  <a:gd name="connsiteX48" fmla="*/ 387279 w 1007920"/>
                  <a:gd name="connsiteY48" fmla="*/ 1514658 h 1516602"/>
                  <a:gd name="connsiteX49" fmla="*/ 392994 w 1007920"/>
                  <a:gd name="connsiteY49" fmla="*/ 1508943 h 1516602"/>
                  <a:gd name="connsiteX50" fmla="*/ 394899 w 1007920"/>
                  <a:gd name="connsiteY50" fmla="*/ 1497513 h 1516602"/>
                  <a:gd name="connsiteX51" fmla="*/ 396804 w 1007920"/>
                  <a:gd name="connsiteY51" fmla="*/ 1491798 h 1516602"/>
                  <a:gd name="connsiteX52" fmla="*/ 398709 w 1007920"/>
                  <a:gd name="connsiteY52" fmla="*/ 1474653 h 1516602"/>
                  <a:gd name="connsiteX53" fmla="*/ 400614 w 1007920"/>
                  <a:gd name="connsiteY53" fmla="*/ 1461318 h 1516602"/>
                  <a:gd name="connsiteX54" fmla="*/ 404424 w 1007920"/>
                  <a:gd name="connsiteY54" fmla="*/ 1404168 h 1516602"/>
                  <a:gd name="connsiteX55" fmla="*/ 410139 w 1007920"/>
                  <a:gd name="connsiteY55" fmla="*/ 1392738 h 1516602"/>
                  <a:gd name="connsiteX56" fmla="*/ 413949 w 1007920"/>
                  <a:gd name="connsiteY56" fmla="*/ 1379403 h 1516602"/>
                  <a:gd name="connsiteX57" fmla="*/ 415854 w 1007920"/>
                  <a:gd name="connsiteY57" fmla="*/ 1373688 h 1516602"/>
                  <a:gd name="connsiteX58" fmla="*/ 417759 w 1007920"/>
                  <a:gd name="connsiteY58" fmla="*/ 1360353 h 1516602"/>
                  <a:gd name="connsiteX59" fmla="*/ 421569 w 1007920"/>
                  <a:gd name="connsiteY59" fmla="*/ 1348923 h 1516602"/>
                  <a:gd name="connsiteX60" fmla="*/ 427284 w 1007920"/>
                  <a:gd name="connsiteY60" fmla="*/ 1335588 h 1516602"/>
                  <a:gd name="connsiteX61" fmla="*/ 467289 w 1007920"/>
                  <a:gd name="connsiteY61" fmla="*/ 1265103 h 1516602"/>
                  <a:gd name="connsiteX62" fmla="*/ 528455 w 1007920"/>
                  <a:gd name="connsiteY62" fmla="*/ 1230091 h 1516602"/>
                  <a:gd name="connsiteX63" fmla="*/ 601154 w 1007920"/>
                  <a:gd name="connsiteY63" fmla="*/ 1221700 h 1516602"/>
                  <a:gd name="connsiteX64" fmla="*/ 720654 w 1007920"/>
                  <a:gd name="connsiteY64" fmla="*/ 1316538 h 1516602"/>
                  <a:gd name="connsiteX65" fmla="*/ 733989 w 1007920"/>
                  <a:gd name="connsiteY65" fmla="*/ 1326063 h 1516602"/>
                  <a:gd name="connsiteX66" fmla="*/ 743514 w 1007920"/>
                  <a:gd name="connsiteY66" fmla="*/ 1327968 h 1516602"/>
                  <a:gd name="connsiteX67" fmla="*/ 749229 w 1007920"/>
                  <a:gd name="connsiteY67" fmla="*/ 1329873 h 1516602"/>
                  <a:gd name="connsiteX68" fmla="*/ 762564 w 1007920"/>
                  <a:gd name="connsiteY68" fmla="*/ 1335588 h 1516602"/>
                  <a:gd name="connsiteX69" fmla="*/ 777804 w 1007920"/>
                  <a:gd name="connsiteY69" fmla="*/ 1333683 h 1516602"/>
                  <a:gd name="connsiteX70" fmla="*/ 789234 w 1007920"/>
                  <a:gd name="connsiteY70" fmla="*/ 1327968 h 1516602"/>
                  <a:gd name="connsiteX71" fmla="*/ 794949 w 1007920"/>
                  <a:gd name="connsiteY71" fmla="*/ 1326063 h 1516602"/>
                  <a:gd name="connsiteX72" fmla="*/ 802569 w 1007920"/>
                  <a:gd name="connsiteY72" fmla="*/ 1308918 h 1516602"/>
                  <a:gd name="connsiteX73" fmla="*/ 800664 w 1007920"/>
                  <a:gd name="connsiteY73" fmla="*/ 1284153 h 1516602"/>
                  <a:gd name="connsiteX74" fmla="*/ 798759 w 1007920"/>
                  <a:gd name="connsiteY74" fmla="*/ 1278438 h 1516602"/>
                  <a:gd name="connsiteX75" fmla="*/ 796854 w 1007920"/>
                  <a:gd name="connsiteY75" fmla="*/ 1270818 h 1516602"/>
                  <a:gd name="connsiteX76" fmla="*/ 783519 w 1007920"/>
                  <a:gd name="connsiteY76" fmla="*/ 1253673 h 1516602"/>
                  <a:gd name="connsiteX77" fmla="*/ 773994 w 1007920"/>
                  <a:gd name="connsiteY77" fmla="*/ 1247958 h 1516602"/>
                  <a:gd name="connsiteX78" fmla="*/ 648264 w 1007920"/>
                  <a:gd name="connsiteY78" fmla="*/ 1156518 h 1516602"/>
                  <a:gd name="connsiteX79" fmla="*/ 644454 w 1007920"/>
                  <a:gd name="connsiteY79" fmla="*/ 1139373 h 1516602"/>
                  <a:gd name="connsiteX80" fmla="*/ 646359 w 1007920"/>
                  <a:gd name="connsiteY80" fmla="*/ 1131753 h 1516602"/>
                  <a:gd name="connsiteX81" fmla="*/ 650169 w 1007920"/>
                  <a:gd name="connsiteY81" fmla="*/ 1114608 h 1516602"/>
                  <a:gd name="connsiteX82" fmla="*/ 653979 w 1007920"/>
                  <a:gd name="connsiteY82" fmla="*/ 1108893 h 1516602"/>
                  <a:gd name="connsiteX83" fmla="*/ 655884 w 1007920"/>
                  <a:gd name="connsiteY83" fmla="*/ 1103178 h 1516602"/>
                  <a:gd name="connsiteX84" fmla="*/ 661599 w 1007920"/>
                  <a:gd name="connsiteY84" fmla="*/ 1101273 h 1516602"/>
                  <a:gd name="connsiteX85" fmla="*/ 671124 w 1007920"/>
                  <a:gd name="connsiteY85" fmla="*/ 1089843 h 1516602"/>
                  <a:gd name="connsiteX86" fmla="*/ 724464 w 1007920"/>
                  <a:gd name="connsiteY86" fmla="*/ 1082223 h 1516602"/>
                  <a:gd name="connsiteX87" fmla="*/ 842574 w 1007920"/>
                  <a:gd name="connsiteY87" fmla="*/ 1084128 h 1516602"/>
                  <a:gd name="connsiteX88" fmla="*/ 871149 w 1007920"/>
                  <a:gd name="connsiteY88" fmla="*/ 1086033 h 1516602"/>
                  <a:gd name="connsiteX89" fmla="*/ 899724 w 1007920"/>
                  <a:gd name="connsiteY89" fmla="*/ 1091748 h 1516602"/>
                  <a:gd name="connsiteX90" fmla="*/ 922584 w 1007920"/>
                  <a:gd name="connsiteY90" fmla="*/ 1095558 h 1516602"/>
                  <a:gd name="connsiteX91" fmla="*/ 951159 w 1007920"/>
                  <a:gd name="connsiteY91" fmla="*/ 1101273 h 1516602"/>
                  <a:gd name="connsiteX92" fmla="*/ 1002594 w 1007920"/>
                  <a:gd name="connsiteY92" fmla="*/ 1099368 h 1516602"/>
                  <a:gd name="connsiteX93" fmla="*/ 1003378 w 1007920"/>
                  <a:gd name="connsiteY93" fmla="*/ 1065958 h 1516602"/>
                  <a:gd name="connsiteX94" fmla="*/ 970209 w 1007920"/>
                  <a:gd name="connsiteY94" fmla="*/ 1044123 h 1516602"/>
                  <a:gd name="connsiteX95" fmla="*/ 935919 w 1007920"/>
                  <a:gd name="connsiteY95" fmla="*/ 1034598 h 1516602"/>
                  <a:gd name="connsiteX96" fmla="*/ 825429 w 1007920"/>
                  <a:gd name="connsiteY96" fmla="*/ 1034598 h 1516602"/>
                  <a:gd name="connsiteX97" fmla="*/ 730179 w 1007920"/>
                  <a:gd name="connsiteY97" fmla="*/ 1038408 h 1516602"/>
                  <a:gd name="connsiteX98" fmla="*/ 669219 w 1007920"/>
                  <a:gd name="connsiteY98" fmla="*/ 1046028 h 1516602"/>
                  <a:gd name="connsiteX99" fmla="*/ 646360 w 1007920"/>
                  <a:gd name="connsiteY99" fmla="*/ 1049838 h 1516602"/>
                  <a:gd name="connsiteX100" fmla="*/ 640078 w 1007920"/>
                  <a:gd name="connsiteY100" fmla="*/ 1026051 h 1516602"/>
                  <a:gd name="connsiteX101" fmla="*/ 673029 w 1007920"/>
                  <a:gd name="connsiteY101" fmla="*/ 992688 h 1516602"/>
                  <a:gd name="connsiteX102" fmla="*/ 674934 w 1007920"/>
                  <a:gd name="connsiteY102" fmla="*/ 986973 h 1516602"/>
                  <a:gd name="connsiteX103" fmla="*/ 680649 w 1007920"/>
                  <a:gd name="connsiteY103" fmla="*/ 985068 h 1516602"/>
                  <a:gd name="connsiteX104" fmla="*/ 686364 w 1007920"/>
                  <a:gd name="connsiteY104" fmla="*/ 981258 h 1516602"/>
                  <a:gd name="connsiteX105" fmla="*/ 695889 w 1007920"/>
                  <a:gd name="connsiteY105" fmla="*/ 971733 h 1516602"/>
                  <a:gd name="connsiteX106" fmla="*/ 705414 w 1007920"/>
                  <a:gd name="connsiteY106" fmla="*/ 960303 h 1516602"/>
                  <a:gd name="connsiteX107" fmla="*/ 716844 w 1007920"/>
                  <a:gd name="connsiteY107" fmla="*/ 952683 h 1516602"/>
                  <a:gd name="connsiteX108" fmla="*/ 732084 w 1007920"/>
                  <a:gd name="connsiteY108" fmla="*/ 939348 h 1516602"/>
                  <a:gd name="connsiteX109" fmla="*/ 741609 w 1007920"/>
                  <a:gd name="connsiteY109" fmla="*/ 927918 h 1516602"/>
                  <a:gd name="connsiteX110" fmla="*/ 753039 w 1007920"/>
                  <a:gd name="connsiteY110" fmla="*/ 918393 h 1516602"/>
                  <a:gd name="connsiteX111" fmla="*/ 758754 w 1007920"/>
                  <a:gd name="connsiteY111" fmla="*/ 906963 h 1516602"/>
                  <a:gd name="connsiteX112" fmla="*/ 760659 w 1007920"/>
                  <a:gd name="connsiteY112" fmla="*/ 901248 h 1516602"/>
                  <a:gd name="connsiteX113" fmla="*/ 766374 w 1007920"/>
                  <a:gd name="connsiteY113" fmla="*/ 889818 h 1516602"/>
                  <a:gd name="connsiteX114" fmla="*/ 764469 w 1007920"/>
                  <a:gd name="connsiteY114" fmla="*/ 874578 h 1516602"/>
                  <a:gd name="connsiteX115" fmla="*/ 758754 w 1007920"/>
                  <a:gd name="connsiteY115" fmla="*/ 872673 h 1516602"/>
                  <a:gd name="connsiteX116" fmla="*/ 737799 w 1007920"/>
                  <a:gd name="connsiteY116" fmla="*/ 874578 h 1516602"/>
                  <a:gd name="connsiteX117" fmla="*/ 732084 w 1007920"/>
                  <a:gd name="connsiteY117" fmla="*/ 878388 h 1516602"/>
                  <a:gd name="connsiteX118" fmla="*/ 699699 w 1007920"/>
                  <a:gd name="connsiteY118" fmla="*/ 899343 h 1516602"/>
                  <a:gd name="connsiteX119" fmla="*/ 595181 w 1007920"/>
                  <a:gd name="connsiteY119" fmla="*/ 957831 h 1516602"/>
                  <a:gd name="connsiteX120" fmla="*/ 507294 w 1007920"/>
                  <a:gd name="connsiteY120" fmla="*/ 847908 h 1516602"/>
                  <a:gd name="connsiteX121" fmla="*/ 503484 w 1007920"/>
                  <a:gd name="connsiteY121" fmla="*/ 358323 h 1516602"/>
                  <a:gd name="connsiteX122" fmla="*/ 499674 w 1007920"/>
                  <a:gd name="connsiteY122" fmla="*/ 66858 h 1516602"/>
                  <a:gd name="connsiteX123" fmla="*/ 490149 w 1007920"/>
                  <a:gd name="connsiteY123" fmla="*/ 40188 h 1516602"/>
                  <a:gd name="connsiteX124" fmla="*/ 488244 w 1007920"/>
                  <a:gd name="connsiteY124" fmla="*/ 34473 h 1516602"/>
                  <a:gd name="connsiteX125" fmla="*/ 484434 w 1007920"/>
                  <a:gd name="connsiteY125" fmla="*/ 28758 h 1516602"/>
                  <a:gd name="connsiteX126" fmla="*/ 478719 w 1007920"/>
                  <a:gd name="connsiteY126" fmla="*/ 17328 h 1516602"/>
                  <a:gd name="connsiteX127" fmla="*/ 473004 w 1007920"/>
                  <a:gd name="connsiteY127" fmla="*/ 13518 h 1516602"/>
                  <a:gd name="connsiteX128" fmla="*/ 469194 w 1007920"/>
                  <a:gd name="connsiteY128" fmla="*/ 7803 h 1516602"/>
                  <a:gd name="connsiteX129" fmla="*/ 429189 w 1007920"/>
                  <a:gd name="connsiteY129" fmla="*/ 11613 h 1516602"/>
                  <a:gd name="connsiteX130" fmla="*/ 425379 w 1007920"/>
                  <a:gd name="connsiteY130" fmla="*/ 78288 h 1516602"/>
                  <a:gd name="connsiteX131" fmla="*/ 425379 w 1007920"/>
                  <a:gd name="connsiteY131" fmla="*/ 84003 h 1516602"/>
                  <a:gd name="connsiteX132" fmla="*/ 429189 w 1007920"/>
                  <a:gd name="connsiteY132" fmla="*/ 238308 h 1516602"/>
                  <a:gd name="connsiteX133" fmla="*/ 440619 w 1007920"/>
                  <a:gd name="connsiteY133" fmla="*/ 421188 h 1516602"/>
                  <a:gd name="connsiteX134" fmla="*/ 435265 w 1007920"/>
                  <a:gd name="connsiteY134" fmla="*/ 718368 h 1516602"/>
                  <a:gd name="connsiteX135" fmla="*/ 435059 w 1007920"/>
                  <a:gd name="connsiteY135" fmla="*/ 799046 h 1516602"/>
                  <a:gd name="connsiteX136" fmla="*/ 430322 w 1007920"/>
                  <a:gd name="connsiteY136" fmla="*/ 879006 h 1516602"/>
                  <a:gd name="connsiteX0" fmla="*/ 430322 w 1010256"/>
                  <a:gd name="connsiteY0" fmla="*/ 879006 h 1516602"/>
                  <a:gd name="connsiteX1" fmla="*/ 392427 w 1010256"/>
                  <a:gd name="connsiteY1" fmla="*/ 931934 h 1516602"/>
                  <a:gd name="connsiteX2" fmla="*/ 312984 w 1010256"/>
                  <a:gd name="connsiteY2" fmla="*/ 966018 h 1516602"/>
                  <a:gd name="connsiteX3" fmla="*/ 240645 w 1010256"/>
                  <a:gd name="connsiteY3" fmla="*/ 957266 h 1516602"/>
                  <a:gd name="connsiteX4" fmla="*/ 181539 w 1010256"/>
                  <a:gd name="connsiteY4" fmla="*/ 937443 h 1516602"/>
                  <a:gd name="connsiteX5" fmla="*/ 116769 w 1010256"/>
                  <a:gd name="connsiteY5" fmla="*/ 903153 h 1516602"/>
                  <a:gd name="connsiteX6" fmla="*/ 59619 w 1010256"/>
                  <a:gd name="connsiteY6" fmla="*/ 874578 h 1516602"/>
                  <a:gd name="connsiteX7" fmla="*/ 46284 w 1010256"/>
                  <a:gd name="connsiteY7" fmla="*/ 895533 h 1516602"/>
                  <a:gd name="connsiteX8" fmla="*/ 50094 w 1010256"/>
                  <a:gd name="connsiteY8" fmla="*/ 933633 h 1516602"/>
                  <a:gd name="connsiteX9" fmla="*/ 53904 w 1010256"/>
                  <a:gd name="connsiteY9" fmla="*/ 939348 h 1516602"/>
                  <a:gd name="connsiteX10" fmla="*/ 59619 w 1010256"/>
                  <a:gd name="connsiteY10" fmla="*/ 943158 h 1516602"/>
                  <a:gd name="connsiteX11" fmla="*/ 63429 w 1010256"/>
                  <a:gd name="connsiteY11" fmla="*/ 948873 h 1516602"/>
                  <a:gd name="connsiteX12" fmla="*/ 80574 w 1010256"/>
                  <a:gd name="connsiteY12" fmla="*/ 958398 h 1516602"/>
                  <a:gd name="connsiteX13" fmla="*/ 166299 w 1010256"/>
                  <a:gd name="connsiteY13" fmla="*/ 979353 h 1516602"/>
                  <a:gd name="connsiteX14" fmla="*/ 267264 w 1010256"/>
                  <a:gd name="connsiteY14" fmla="*/ 1021263 h 1516602"/>
                  <a:gd name="connsiteX15" fmla="*/ 278694 w 1010256"/>
                  <a:gd name="connsiteY15" fmla="*/ 1076508 h 1516602"/>
                  <a:gd name="connsiteX16" fmla="*/ 264381 w 1010256"/>
                  <a:gd name="connsiteY16" fmla="*/ 1119397 h 1516602"/>
                  <a:gd name="connsiteX17" fmla="*/ 186224 w 1010256"/>
                  <a:gd name="connsiteY17" fmla="*/ 1150391 h 1516602"/>
                  <a:gd name="connsiteX18" fmla="*/ 27234 w 1010256"/>
                  <a:gd name="connsiteY18" fmla="*/ 1154613 h 1516602"/>
                  <a:gd name="connsiteX19" fmla="*/ 15804 w 1010256"/>
                  <a:gd name="connsiteY19" fmla="*/ 1160328 h 1516602"/>
                  <a:gd name="connsiteX20" fmla="*/ 6279 w 1010256"/>
                  <a:gd name="connsiteY20" fmla="*/ 1169853 h 1516602"/>
                  <a:gd name="connsiteX21" fmla="*/ 4374 w 1010256"/>
                  <a:gd name="connsiteY21" fmla="*/ 1175568 h 1516602"/>
                  <a:gd name="connsiteX22" fmla="*/ 564 w 1010256"/>
                  <a:gd name="connsiteY22" fmla="*/ 1181283 h 1516602"/>
                  <a:gd name="connsiteX23" fmla="*/ 6279 w 1010256"/>
                  <a:gd name="connsiteY23" fmla="*/ 1213668 h 1516602"/>
                  <a:gd name="connsiteX24" fmla="*/ 11994 w 1010256"/>
                  <a:gd name="connsiteY24" fmla="*/ 1217478 h 1516602"/>
                  <a:gd name="connsiteX25" fmla="*/ 17709 w 1010256"/>
                  <a:gd name="connsiteY25" fmla="*/ 1219383 h 1516602"/>
                  <a:gd name="connsiteX26" fmla="*/ 145344 w 1010256"/>
                  <a:gd name="connsiteY26" fmla="*/ 1217478 h 1516602"/>
                  <a:gd name="connsiteX27" fmla="*/ 239202 w 1010256"/>
                  <a:gd name="connsiteY27" fmla="*/ 1214801 h 1516602"/>
                  <a:gd name="connsiteX28" fmla="*/ 318699 w 1010256"/>
                  <a:gd name="connsiteY28" fmla="*/ 1217478 h 1516602"/>
                  <a:gd name="connsiteX29" fmla="*/ 330129 w 1010256"/>
                  <a:gd name="connsiteY29" fmla="*/ 1223193 h 1516602"/>
                  <a:gd name="connsiteX30" fmla="*/ 333939 w 1010256"/>
                  <a:gd name="connsiteY30" fmla="*/ 1228908 h 1516602"/>
                  <a:gd name="connsiteX31" fmla="*/ 339654 w 1010256"/>
                  <a:gd name="connsiteY31" fmla="*/ 1230813 h 1516602"/>
                  <a:gd name="connsiteX32" fmla="*/ 351084 w 1010256"/>
                  <a:gd name="connsiteY32" fmla="*/ 1238433 h 1516602"/>
                  <a:gd name="connsiteX33" fmla="*/ 356799 w 1010256"/>
                  <a:gd name="connsiteY33" fmla="*/ 1242243 h 1516602"/>
                  <a:gd name="connsiteX34" fmla="*/ 360609 w 1010256"/>
                  <a:gd name="connsiteY34" fmla="*/ 1247958 h 1516602"/>
                  <a:gd name="connsiteX35" fmla="*/ 366324 w 1010256"/>
                  <a:gd name="connsiteY35" fmla="*/ 1259388 h 1516602"/>
                  <a:gd name="connsiteX36" fmla="*/ 362514 w 1010256"/>
                  <a:gd name="connsiteY36" fmla="*/ 1286058 h 1516602"/>
                  <a:gd name="connsiteX37" fmla="*/ 358704 w 1010256"/>
                  <a:gd name="connsiteY37" fmla="*/ 1291773 h 1516602"/>
                  <a:gd name="connsiteX38" fmla="*/ 356799 w 1010256"/>
                  <a:gd name="connsiteY38" fmla="*/ 1297488 h 1516602"/>
                  <a:gd name="connsiteX39" fmla="*/ 352989 w 1010256"/>
                  <a:gd name="connsiteY39" fmla="*/ 1303203 h 1516602"/>
                  <a:gd name="connsiteX40" fmla="*/ 351084 w 1010256"/>
                  <a:gd name="connsiteY40" fmla="*/ 1308918 h 1516602"/>
                  <a:gd name="connsiteX41" fmla="*/ 347274 w 1010256"/>
                  <a:gd name="connsiteY41" fmla="*/ 1314633 h 1516602"/>
                  <a:gd name="connsiteX42" fmla="*/ 330129 w 1010256"/>
                  <a:gd name="connsiteY42" fmla="*/ 1381308 h 1516602"/>
                  <a:gd name="connsiteX43" fmla="*/ 328224 w 1010256"/>
                  <a:gd name="connsiteY43" fmla="*/ 1432743 h 1516602"/>
                  <a:gd name="connsiteX44" fmla="*/ 330129 w 1010256"/>
                  <a:gd name="connsiteY44" fmla="*/ 1457508 h 1516602"/>
                  <a:gd name="connsiteX45" fmla="*/ 332034 w 1010256"/>
                  <a:gd name="connsiteY45" fmla="*/ 1463223 h 1516602"/>
                  <a:gd name="connsiteX46" fmla="*/ 335844 w 1010256"/>
                  <a:gd name="connsiteY46" fmla="*/ 1467033 h 1516602"/>
                  <a:gd name="connsiteX47" fmla="*/ 364419 w 1010256"/>
                  <a:gd name="connsiteY47" fmla="*/ 1512753 h 1516602"/>
                  <a:gd name="connsiteX48" fmla="*/ 387279 w 1010256"/>
                  <a:gd name="connsiteY48" fmla="*/ 1514658 h 1516602"/>
                  <a:gd name="connsiteX49" fmla="*/ 392994 w 1010256"/>
                  <a:gd name="connsiteY49" fmla="*/ 1508943 h 1516602"/>
                  <a:gd name="connsiteX50" fmla="*/ 394899 w 1010256"/>
                  <a:gd name="connsiteY50" fmla="*/ 1497513 h 1516602"/>
                  <a:gd name="connsiteX51" fmla="*/ 396804 w 1010256"/>
                  <a:gd name="connsiteY51" fmla="*/ 1491798 h 1516602"/>
                  <a:gd name="connsiteX52" fmla="*/ 398709 w 1010256"/>
                  <a:gd name="connsiteY52" fmla="*/ 1474653 h 1516602"/>
                  <a:gd name="connsiteX53" fmla="*/ 400614 w 1010256"/>
                  <a:gd name="connsiteY53" fmla="*/ 1461318 h 1516602"/>
                  <a:gd name="connsiteX54" fmla="*/ 404424 w 1010256"/>
                  <a:gd name="connsiteY54" fmla="*/ 1404168 h 1516602"/>
                  <a:gd name="connsiteX55" fmla="*/ 410139 w 1010256"/>
                  <a:gd name="connsiteY55" fmla="*/ 1392738 h 1516602"/>
                  <a:gd name="connsiteX56" fmla="*/ 413949 w 1010256"/>
                  <a:gd name="connsiteY56" fmla="*/ 1379403 h 1516602"/>
                  <a:gd name="connsiteX57" fmla="*/ 415854 w 1010256"/>
                  <a:gd name="connsiteY57" fmla="*/ 1373688 h 1516602"/>
                  <a:gd name="connsiteX58" fmla="*/ 417759 w 1010256"/>
                  <a:gd name="connsiteY58" fmla="*/ 1360353 h 1516602"/>
                  <a:gd name="connsiteX59" fmla="*/ 421569 w 1010256"/>
                  <a:gd name="connsiteY59" fmla="*/ 1348923 h 1516602"/>
                  <a:gd name="connsiteX60" fmla="*/ 427284 w 1010256"/>
                  <a:gd name="connsiteY60" fmla="*/ 1335588 h 1516602"/>
                  <a:gd name="connsiteX61" fmla="*/ 467289 w 1010256"/>
                  <a:gd name="connsiteY61" fmla="*/ 1265103 h 1516602"/>
                  <a:gd name="connsiteX62" fmla="*/ 528455 w 1010256"/>
                  <a:gd name="connsiteY62" fmla="*/ 1230091 h 1516602"/>
                  <a:gd name="connsiteX63" fmla="*/ 601154 w 1010256"/>
                  <a:gd name="connsiteY63" fmla="*/ 1221700 h 1516602"/>
                  <a:gd name="connsiteX64" fmla="*/ 720654 w 1010256"/>
                  <a:gd name="connsiteY64" fmla="*/ 1316538 h 1516602"/>
                  <a:gd name="connsiteX65" fmla="*/ 733989 w 1010256"/>
                  <a:gd name="connsiteY65" fmla="*/ 1326063 h 1516602"/>
                  <a:gd name="connsiteX66" fmla="*/ 743514 w 1010256"/>
                  <a:gd name="connsiteY66" fmla="*/ 1327968 h 1516602"/>
                  <a:gd name="connsiteX67" fmla="*/ 749229 w 1010256"/>
                  <a:gd name="connsiteY67" fmla="*/ 1329873 h 1516602"/>
                  <a:gd name="connsiteX68" fmla="*/ 762564 w 1010256"/>
                  <a:gd name="connsiteY68" fmla="*/ 1335588 h 1516602"/>
                  <a:gd name="connsiteX69" fmla="*/ 777804 w 1010256"/>
                  <a:gd name="connsiteY69" fmla="*/ 1333683 h 1516602"/>
                  <a:gd name="connsiteX70" fmla="*/ 789234 w 1010256"/>
                  <a:gd name="connsiteY70" fmla="*/ 1327968 h 1516602"/>
                  <a:gd name="connsiteX71" fmla="*/ 794949 w 1010256"/>
                  <a:gd name="connsiteY71" fmla="*/ 1326063 h 1516602"/>
                  <a:gd name="connsiteX72" fmla="*/ 802569 w 1010256"/>
                  <a:gd name="connsiteY72" fmla="*/ 1308918 h 1516602"/>
                  <a:gd name="connsiteX73" fmla="*/ 800664 w 1010256"/>
                  <a:gd name="connsiteY73" fmla="*/ 1284153 h 1516602"/>
                  <a:gd name="connsiteX74" fmla="*/ 798759 w 1010256"/>
                  <a:gd name="connsiteY74" fmla="*/ 1278438 h 1516602"/>
                  <a:gd name="connsiteX75" fmla="*/ 796854 w 1010256"/>
                  <a:gd name="connsiteY75" fmla="*/ 1270818 h 1516602"/>
                  <a:gd name="connsiteX76" fmla="*/ 783519 w 1010256"/>
                  <a:gd name="connsiteY76" fmla="*/ 1253673 h 1516602"/>
                  <a:gd name="connsiteX77" fmla="*/ 773994 w 1010256"/>
                  <a:gd name="connsiteY77" fmla="*/ 1247958 h 1516602"/>
                  <a:gd name="connsiteX78" fmla="*/ 648264 w 1010256"/>
                  <a:gd name="connsiteY78" fmla="*/ 1156518 h 1516602"/>
                  <a:gd name="connsiteX79" fmla="*/ 644454 w 1010256"/>
                  <a:gd name="connsiteY79" fmla="*/ 1139373 h 1516602"/>
                  <a:gd name="connsiteX80" fmla="*/ 646359 w 1010256"/>
                  <a:gd name="connsiteY80" fmla="*/ 1131753 h 1516602"/>
                  <a:gd name="connsiteX81" fmla="*/ 650169 w 1010256"/>
                  <a:gd name="connsiteY81" fmla="*/ 1114608 h 1516602"/>
                  <a:gd name="connsiteX82" fmla="*/ 653979 w 1010256"/>
                  <a:gd name="connsiteY82" fmla="*/ 1108893 h 1516602"/>
                  <a:gd name="connsiteX83" fmla="*/ 655884 w 1010256"/>
                  <a:gd name="connsiteY83" fmla="*/ 1103178 h 1516602"/>
                  <a:gd name="connsiteX84" fmla="*/ 661599 w 1010256"/>
                  <a:gd name="connsiteY84" fmla="*/ 1101273 h 1516602"/>
                  <a:gd name="connsiteX85" fmla="*/ 671124 w 1010256"/>
                  <a:gd name="connsiteY85" fmla="*/ 1089843 h 1516602"/>
                  <a:gd name="connsiteX86" fmla="*/ 724464 w 1010256"/>
                  <a:gd name="connsiteY86" fmla="*/ 1082223 h 1516602"/>
                  <a:gd name="connsiteX87" fmla="*/ 842574 w 1010256"/>
                  <a:gd name="connsiteY87" fmla="*/ 1084128 h 1516602"/>
                  <a:gd name="connsiteX88" fmla="*/ 871149 w 1010256"/>
                  <a:gd name="connsiteY88" fmla="*/ 1086033 h 1516602"/>
                  <a:gd name="connsiteX89" fmla="*/ 899724 w 1010256"/>
                  <a:gd name="connsiteY89" fmla="*/ 1091748 h 1516602"/>
                  <a:gd name="connsiteX90" fmla="*/ 922584 w 1010256"/>
                  <a:gd name="connsiteY90" fmla="*/ 1095558 h 1516602"/>
                  <a:gd name="connsiteX91" fmla="*/ 1002594 w 1010256"/>
                  <a:gd name="connsiteY91" fmla="*/ 1099368 h 1516602"/>
                  <a:gd name="connsiteX92" fmla="*/ 1003378 w 1010256"/>
                  <a:gd name="connsiteY92" fmla="*/ 1065958 h 1516602"/>
                  <a:gd name="connsiteX93" fmla="*/ 970209 w 1010256"/>
                  <a:gd name="connsiteY93" fmla="*/ 1044123 h 1516602"/>
                  <a:gd name="connsiteX94" fmla="*/ 935919 w 1010256"/>
                  <a:gd name="connsiteY94" fmla="*/ 1034598 h 1516602"/>
                  <a:gd name="connsiteX95" fmla="*/ 825429 w 1010256"/>
                  <a:gd name="connsiteY95" fmla="*/ 1034598 h 1516602"/>
                  <a:gd name="connsiteX96" fmla="*/ 730179 w 1010256"/>
                  <a:gd name="connsiteY96" fmla="*/ 1038408 h 1516602"/>
                  <a:gd name="connsiteX97" fmla="*/ 669219 w 1010256"/>
                  <a:gd name="connsiteY97" fmla="*/ 1046028 h 1516602"/>
                  <a:gd name="connsiteX98" fmla="*/ 646360 w 1010256"/>
                  <a:gd name="connsiteY98" fmla="*/ 1049838 h 1516602"/>
                  <a:gd name="connsiteX99" fmla="*/ 640078 w 1010256"/>
                  <a:gd name="connsiteY99" fmla="*/ 1026051 h 1516602"/>
                  <a:gd name="connsiteX100" fmla="*/ 673029 w 1010256"/>
                  <a:gd name="connsiteY100" fmla="*/ 992688 h 1516602"/>
                  <a:gd name="connsiteX101" fmla="*/ 674934 w 1010256"/>
                  <a:gd name="connsiteY101" fmla="*/ 986973 h 1516602"/>
                  <a:gd name="connsiteX102" fmla="*/ 680649 w 1010256"/>
                  <a:gd name="connsiteY102" fmla="*/ 985068 h 1516602"/>
                  <a:gd name="connsiteX103" fmla="*/ 686364 w 1010256"/>
                  <a:gd name="connsiteY103" fmla="*/ 981258 h 1516602"/>
                  <a:gd name="connsiteX104" fmla="*/ 695889 w 1010256"/>
                  <a:gd name="connsiteY104" fmla="*/ 971733 h 1516602"/>
                  <a:gd name="connsiteX105" fmla="*/ 705414 w 1010256"/>
                  <a:gd name="connsiteY105" fmla="*/ 960303 h 1516602"/>
                  <a:gd name="connsiteX106" fmla="*/ 716844 w 1010256"/>
                  <a:gd name="connsiteY106" fmla="*/ 952683 h 1516602"/>
                  <a:gd name="connsiteX107" fmla="*/ 732084 w 1010256"/>
                  <a:gd name="connsiteY107" fmla="*/ 939348 h 1516602"/>
                  <a:gd name="connsiteX108" fmla="*/ 741609 w 1010256"/>
                  <a:gd name="connsiteY108" fmla="*/ 927918 h 1516602"/>
                  <a:gd name="connsiteX109" fmla="*/ 753039 w 1010256"/>
                  <a:gd name="connsiteY109" fmla="*/ 918393 h 1516602"/>
                  <a:gd name="connsiteX110" fmla="*/ 758754 w 1010256"/>
                  <a:gd name="connsiteY110" fmla="*/ 906963 h 1516602"/>
                  <a:gd name="connsiteX111" fmla="*/ 760659 w 1010256"/>
                  <a:gd name="connsiteY111" fmla="*/ 901248 h 1516602"/>
                  <a:gd name="connsiteX112" fmla="*/ 766374 w 1010256"/>
                  <a:gd name="connsiteY112" fmla="*/ 889818 h 1516602"/>
                  <a:gd name="connsiteX113" fmla="*/ 764469 w 1010256"/>
                  <a:gd name="connsiteY113" fmla="*/ 874578 h 1516602"/>
                  <a:gd name="connsiteX114" fmla="*/ 758754 w 1010256"/>
                  <a:gd name="connsiteY114" fmla="*/ 872673 h 1516602"/>
                  <a:gd name="connsiteX115" fmla="*/ 737799 w 1010256"/>
                  <a:gd name="connsiteY115" fmla="*/ 874578 h 1516602"/>
                  <a:gd name="connsiteX116" fmla="*/ 732084 w 1010256"/>
                  <a:gd name="connsiteY116" fmla="*/ 878388 h 1516602"/>
                  <a:gd name="connsiteX117" fmla="*/ 699699 w 1010256"/>
                  <a:gd name="connsiteY117" fmla="*/ 899343 h 1516602"/>
                  <a:gd name="connsiteX118" fmla="*/ 595181 w 1010256"/>
                  <a:gd name="connsiteY118" fmla="*/ 957831 h 1516602"/>
                  <a:gd name="connsiteX119" fmla="*/ 507294 w 1010256"/>
                  <a:gd name="connsiteY119" fmla="*/ 847908 h 1516602"/>
                  <a:gd name="connsiteX120" fmla="*/ 503484 w 1010256"/>
                  <a:gd name="connsiteY120" fmla="*/ 358323 h 1516602"/>
                  <a:gd name="connsiteX121" fmla="*/ 499674 w 1010256"/>
                  <a:gd name="connsiteY121" fmla="*/ 66858 h 1516602"/>
                  <a:gd name="connsiteX122" fmla="*/ 490149 w 1010256"/>
                  <a:gd name="connsiteY122" fmla="*/ 40188 h 1516602"/>
                  <a:gd name="connsiteX123" fmla="*/ 488244 w 1010256"/>
                  <a:gd name="connsiteY123" fmla="*/ 34473 h 1516602"/>
                  <a:gd name="connsiteX124" fmla="*/ 484434 w 1010256"/>
                  <a:gd name="connsiteY124" fmla="*/ 28758 h 1516602"/>
                  <a:gd name="connsiteX125" fmla="*/ 478719 w 1010256"/>
                  <a:gd name="connsiteY125" fmla="*/ 17328 h 1516602"/>
                  <a:gd name="connsiteX126" fmla="*/ 473004 w 1010256"/>
                  <a:gd name="connsiteY126" fmla="*/ 13518 h 1516602"/>
                  <a:gd name="connsiteX127" fmla="*/ 469194 w 1010256"/>
                  <a:gd name="connsiteY127" fmla="*/ 7803 h 1516602"/>
                  <a:gd name="connsiteX128" fmla="*/ 429189 w 1010256"/>
                  <a:gd name="connsiteY128" fmla="*/ 11613 h 1516602"/>
                  <a:gd name="connsiteX129" fmla="*/ 425379 w 1010256"/>
                  <a:gd name="connsiteY129" fmla="*/ 78288 h 1516602"/>
                  <a:gd name="connsiteX130" fmla="*/ 425379 w 1010256"/>
                  <a:gd name="connsiteY130" fmla="*/ 84003 h 1516602"/>
                  <a:gd name="connsiteX131" fmla="*/ 429189 w 1010256"/>
                  <a:gd name="connsiteY131" fmla="*/ 238308 h 1516602"/>
                  <a:gd name="connsiteX132" fmla="*/ 440619 w 1010256"/>
                  <a:gd name="connsiteY132" fmla="*/ 421188 h 1516602"/>
                  <a:gd name="connsiteX133" fmla="*/ 435265 w 1010256"/>
                  <a:gd name="connsiteY133" fmla="*/ 718368 h 1516602"/>
                  <a:gd name="connsiteX134" fmla="*/ 435059 w 1010256"/>
                  <a:gd name="connsiteY134" fmla="*/ 799046 h 1516602"/>
                  <a:gd name="connsiteX135" fmla="*/ 430322 w 1010256"/>
                  <a:gd name="connsiteY135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40645 w 1003876"/>
                  <a:gd name="connsiteY3" fmla="*/ 957266 h 1516602"/>
                  <a:gd name="connsiteX4" fmla="*/ 181539 w 1003876"/>
                  <a:gd name="connsiteY4" fmla="*/ 937443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30129 w 1003876"/>
                  <a:gd name="connsiteY29" fmla="*/ 1223193 h 1516602"/>
                  <a:gd name="connsiteX30" fmla="*/ 333939 w 1003876"/>
                  <a:gd name="connsiteY30" fmla="*/ 1228908 h 1516602"/>
                  <a:gd name="connsiteX31" fmla="*/ 339654 w 1003876"/>
                  <a:gd name="connsiteY31" fmla="*/ 1230813 h 1516602"/>
                  <a:gd name="connsiteX32" fmla="*/ 351084 w 1003876"/>
                  <a:gd name="connsiteY32" fmla="*/ 1238433 h 1516602"/>
                  <a:gd name="connsiteX33" fmla="*/ 356799 w 1003876"/>
                  <a:gd name="connsiteY33" fmla="*/ 1242243 h 1516602"/>
                  <a:gd name="connsiteX34" fmla="*/ 360609 w 1003876"/>
                  <a:gd name="connsiteY34" fmla="*/ 1247958 h 1516602"/>
                  <a:gd name="connsiteX35" fmla="*/ 366324 w 1003876"/>
                  <a:gd name="connsiteY35" fmla="*/ 1259388 h 1516602"/>
                  <a:gd name="connsiteX36" fmla="*/ 362514 w 1003876"/>
                  <a:gd name="connsiteY36" fmla="*/ 1286058 h 1516602"/>
                  <a:gd name="connsiteX37" fmla="*/ 358704 w 1003876"/>
                  <a:gd name="connsiteY37" fmla="*/ 1291773 h 1516602"/>
                  <a:gd name="connsiteX38" fmla="*/ 356799 w 1003876"/>
                  <a:gd name="connsiteY38" fmla="*/ 1297488 h 1516602"/>
                  <a:gd name="connsiteX39" fmla="*/ 352989 w 1003876"/>
                  <a:gd name="connsiteY39" fmla="*/ 1303203 h 1516602"/>
                  <a:gd name="connsiteX40" fmla="*/ 351084 w 1003876"/>
                  <a:gd name="connsiteY40" fmla="*/ 1308918 h 1516602"/>
                  <a:gd name="connsiteX41" fmla="*/ 347274 w 1003876"/>
                  <a:gd name="connsiteY41" fmla="*/ 1314633 h 1516602"/>
                  <a:gd name="connsiteX42" fmla="*/ 330129 w 1003876"/>
                  <a:gd name="connsiteY42" fmla="*/ 1381308 h 1516602"/>
                  <a:gd name="connsiteX43" fmla="*/ 328224 w 1003876"/>
                  <a:gd name="connsiteY43" fmla="*/ 1432743 h 1516602"/>
                  <a:gd name="connsiteX44" fmla="*/ 330129 w 1003876"/>
                  <a:gd name="connsiteY44" fmla="*/ 1457508 h 1516602"/>
                  <a:gd name="connsiteX45" fmla="*/ 332034 w 1003876"/>
                  <a:gd name="connsiteY45" fmla="*/ 1463223 h 1516602"/>
                  <a:gd name="connsiteX46" fmla="*/ 335844 w 1003876"/>
                  <a:gd name="connsiteY46" fmla="*/ 1467033 h 1516602"/>
                  <a:gd name="connsiteX47" fmla="*/ 364419 w 1003876"/>
                  <a:gd name="connsiteY47" fmla="*/ 1512753 h 1516602"/>
                  <a:gd name="connsiteX48" fmla="*/ 387279 w 1003876"/>
                  <a:gd name="connsiteY48" fmla="*/ 1514658 h 1516602"/>
                  <a:gd name="connsiteX49" fmla="*/ 392994 w 1003876"/>
                  <a:gd name="connsiteY49" fmla="*/ 1508943 h 1516602"/>
                  <a:gd name="connsiteX50" fmla="*/ 394899 w 1003876"/>
                  <a:gd name="connsiteY50" fmla="*/ 1497513 h 1516602"/>
                  <a:gd name="connsiteX51" fmla="*/ 396804 w 1003876"/>
                  <a:gd name="connsiteY51" fmla="*/ 1491798 h 1516602"/>
                  <a:gd name="connsiteX52" fmla="*/ 398709 w 1003876"/>
                  <a:gd name="connsiteY52" fmla="*/ 1474653 h 1516602"/>
                  <a:gd name="connsiteX53" fmla="*/ 400614 w 1003876"/>
                  <a:gd name="connsiteY53" fmla="*/ 1461318 h 1516602"/>
                  <a:gd name="connsiteX54" fmla="*/ 404424 w 1003876"/>
                  <a:gd name="connsiteY54" fmla="*/ 1404168 h 1516602"/>
                  <a:gd name="connsiteX55" fmla="*/ 410139 w 1003876"/>
                  <a:gd name="connsiteY55" fmla="*/ 1392738 h 1516602"/>
                  <a:gd name="connsiteX56" fmla="*/ 413949 w 1003876"/>
                  <a:gd name="connsiteY56" fmla="*/ 1379403 h 1516602"/>
                  <a:gd name="connsiteX57" fmla="*/ 415854 w 1003876"/>
                  <a:gd name="connsiteY57" fmla="*/ 1373688 h 1516602"/>
                  <a:gd name="connsiteX58" fmla="*/ 417759 w 1003876"/>
                  <a:gd name="connsiteY58" fmla="*/ 1360353 h 1516602"/>
                  <a:gd name="connsiteX59" fmla="*/ 421569 w 1003876"/>
                  <a:gd name="connsiteY59" fmla="*/ 1348923 h 1516602"/>
                  <a:gd name="connsiteX60" fmla="*/ 427284 w 1003876"/>
                  <a:gd name="connsiteY60" fmla="*/ 1335588 h 1516602"/>
                  <a:gd name="connsiteX61" fmla="*/ 467289 w 1003876"/>
                  <a:gd name="connsiteY61" fmla="*/ 1265103 h 1516602"/>
                  <a:gd name="connsiteX62" fmla="*/ 528455 w 1003876"/>
                  <a:gd name="connsiteY62" fmla="*/ 1230091 h 1516602"/>
                  <a:gd name="connsiteX63" fmla="*/ 601154 w 1003876"/>
                  <a:gd name="connsiteY63" fmla="*/ 1221700 h 1516602"/>
                  <a:gd name="connsiteX64" fmla="*/ 720654 w 1003876"/>
                  <a:gd name="connsiteY64" fmla="*/ 1316538 h 1516602"/>
                  <a:gd name="connsiteX65" fmla="*/ 733989 w 1003876"/>
                  <a:gd name="connsiteY65" fmla="*/ 1326063 h 1516602"/>
                  <a:gd name="connsiteX66" fmla="*/ 743514 w 1003876"/>
                  <a:gd name="connsiteY66" fmla="*/ 1327968 h 1516602"/>
                  <a:gd name="connsiteX67" fmla="*/ 749229 w 1003876"/>
                  <a:gd name="connsiteY67" fmla="*/ 1329873 h 1516602"/>
                  <a:gd name="connsiteX68" fmla="*/ 762564 w 1003876"/>
                  <a:gd name="connsiteY68" fmla="*/ 1335588 h 1516602"/>
                  <a:gd name="connsiteX69" fmla="*/ 777804 w 1003876"/>
                  <a:gd name="connsiteY69" fmla="*/ 1333683 h 1516602"/>
                  <a:gd name="connsiteX70" fmla="*/ 789234 w 1003876"/>
                  <a:gd name="connsiteY70" fmla="*/ 1327968 h 1516602"/>
                  <a:gd name="connsiteX71" fmla="*/ 794949 w 1003876"/>
                  <a:gd name="connsiteY71" fmla="*/ 1326063 h 1516602"/>
                  <a:gd name="connsiteX72" fmla="*/ 802569 w 1003876"/>
                  <a:gd name="connsiteY72" fmla="*/ 1308918 h 1516602"/>
                  <a:gd name="connsiteX73" fmla="*/ 800664 w 1003876"/>
                  <a:gd name="connsiteY73" fmla="*/ 1284153 h 1516602"/>
                  <a:gd name="connsiteX74" fmla="*/ 798759 w 1003876"/>
                  <a:gd name="connsiteY74" fmla="*/ 1278438 h 1516602"/>
                  <a:gd name="connsiteX75" fmla="*/ 796854 w 1003876"/>
                  <a:gd name="connsiteY75" fmla="*/ 1270818 h 1516602"/>
                  <a:gd name="connsiteX76" fmla="*/ 783519 w 1003876"/>
                  <a:gd name="connsiteY76" fmla="*/ 1253673 h 1516602"/>
                  <a:gd name="connsiteX77" fmla="*/ 773994 w 1003876"/>
                  <a:gd name="connsiteY77" fmla="*/ 1247958 h 1516602"/>
                  <a:gd name="connsiteX78" fmla="*/ 648264 w 1003876"/>
                  <a:gd name="connsiteY78" fmla="*/ 1156518 h 1516602"/>
                  <a:gd name="connsiteX79" fmla="*/ 644454 w 1003876"/>
                  <a:gd name="connsiteY79" fmla="*/ 1139373 h 1516602"/>
                  <a:gd name="connsiteX80" fmla="*/ 646359 w 1003876"/>
                  <a:gd name="connsiteY80" fmla="*/ 1131753 h 1516602"/>
                  <a:gd name="connsiteX81" fmla="*/ 650169 w 1003876"/>
                  <a:gd name="connsiteY81" fmla="*/ 1114608 h 1516602"/>
                  <a:gd name="connsiteX82" fmla="*/ 653979 w 1003876"/>
                  <a:gd name="connsiteY82" fmla="*/ 1108893 h 1516602"/>
                  <a:gd name="connsiteX83" fmla="*/ 655884 w 1003876"/>
                  <a:gd name="connsiteY83" fmla="*/ 1103178 h 1516602"/>
                  <a:gd name="connsiteX84" fmla="*/ 661599 w 1003876"/>
                  <a:gd name="connsiteY84" fmla="*/ 1101273 h 1516602"/>
                  <a:gd name="connsiteX85" fmla="*/ 671124 w 1003876"/>
                  <a:gd name="connsiteY85" fmla="*/ 1089843 h 1516602"/>
                  <a:gd name="connsiteX86" fmla="*/ 724464 w 1003876"/>
                  <a:gd name="connsiteY86" fmla="*/ 1082223 h 1516602"/>
                  <a:gd name="connsiteX87" fmla="*/ 842574 w 1003876"/>
                  <a:gd name="connsiteY87" fmla="*/ 1084128 h 1516602"/>
                  <a:gd name="connsiteX88" fmla="*/ 871149 w 1003876"/>
                  <a:gd name="connsiteY88" fmla="*/ 1086033 h 1516602"/>
                  <a:gd name="connsiteX89" fmla="*/ 899724 w 1003876"/>
                  <a:gd name="connsiteY89" fmla="*/ 1091748 h 1516602"/>
                  <a:gd name="connsiteX90" fmla="*/ 922584 w 1003876"/>
                  <a:gd name="connsiteY90" fmla="*/ 1095558 h 1516602"/>
                  <a:gd name="connsiteX91" fmla="*/ 985294 w 1003876"/>
                  <a:gd name="connsiteY91" fmla="*/ 1104311 h 1516602"/>
                  <a:gd name="connsiteX92" fmla="*/ 1003378 w 1003876"/>
                  <a:gd name="connsiteY92" fmla="*/ 1065958 h 1516602"/>
                  <a:gd name="connsiteX93" fmla="*/ 970209 w 1003876"/>
                  <a:gd name="connsiteY93" fmla="*/ 1044123 h 1516602"/>
                  <a:gd name="connsiteX94" fmla="*/ 935919 w 1003876"/>
                  <a:gd name="connsiteY94" fmla="*/ 1034598 h 1516602"/>
                  <a:gd name="connsiteX95" fmla="*/ 825429 w 1003876"/>
                  <a:gd name="connsiteY95" fmla="*/ 1034598 h 1516602"/>
                  <a:gd name="connsiteX96" fmla="*/ 730179 w 1003876"/>
                  <a:gd name="connsiteY96" fmla="*/ 1038408 h 1516602"/>
                  <a:gd name="connsiteX97" fmla="*/ 669219 w 1003876"/>
                  <a:gd name="connsiteY97" fmla="*/ 1046028 h 1516602"/>
                  <a:gd name="connsiteX98" fmla="*/ 646360 w 1003876"/>
                  <a:gd name="connsiteY98" fmla="*/ 1049838 h 1516602"/>
                  <a:gd name="connsiteX99" fmla="*/ 640078 w 1003876"/>
                  <a:gd name="connsiteY99" fmla="*/ 1026051 h 1516602"/>
                  <a:gd name="connsiteX100" fmla="*/ 673029 w 1003876"/>
                  <a:gd name="connsiteY100" fmla="*/ 992688 h 1516602"/>
                  <a:gd name="connsiteX101" fmla="*/ 674934 w 1003876"/>
                  <a:gd name="connsiteY101" fmla="*/ 986973 h 1516602"/>
                  <a:gd name="connsiteX102" fmla="*/ 680649 w 1003876"/>
                  <a:gd name="connsiteY102" fmla="*/ 985068 h 1516602"/>
                  <a:gd name="connsiteX103" fmla="*/ 686364 w 1003876"/>
                  <a:gd name="connsiteY103" fmla="*/ 981258 h 1516602"/>
                  <a:gd name="connsiteX104" fmla="*/ 695889 w 1003876"/>
                  <a:gd name="connsiteY104" fmla="*/ 971733 h 1516602"/>
                  <a:gd name="connsiteX105" fmla="*/ 705414 w 1003876"/>
                  <a:gd name="connsiteY105" fmla="*/ 960303 h 1516602"/>
                  <a:gd name="connsiteX106" fmla="*/ 716844 w 1003876"/>
                  <a:gd name="connsiteY106" fmla="*/ 952683 h 1516602"/>
                  <a:gd name="connsiteX107" fmla="*/ 732084 w 1003876"/>
                  <a:gd name="connsiteY107" fmla="*/ 939348 h 1516602"/>
                  <a:gd name="connsiteX108" fmla="*/ 741609 w 1003876"/>
                  <a:gd name="connsiteY108" fmla="*/ 927918 h 1516602"/>
                  <a:gd name="connsiteX109" fmla="*/ 753039 w 1003876"/>
                  <a:gd name="connsiteY109" fmla="*/ 918393 h 1516602"/>
                  <a:gd name="connsiteX110" fmla="*/ 758754 w 1003876"/>
                  <a:gd name="connsiteY110" fmla="*/ 906963 h 1516602"/>
                  <a:gd name="connsiteX111" fmla="*/ 760659 w 1003876"/>
                  <a:gd name="connsiteY111" fmla="*/ 901248 h 1516602"/>
                  <a:gd name="connsiteX112" fmla="*/ 766374 w 1003876"/>
                  <a:gd name="connsiteY112" fmla="*/ 889818 h 1516602"/>
                  <a:gd name="connsiteX113" fmla="*/ 764469 w 1003876"/>
                  <a:gd name="connsiteY113" fmla="*/ 874578 h 1516602"/>
                  <a:gd name="connsiteX114" fmla="*/ 758754 w 1003876"/>
                  <a:gd name="connsiteY114" fmla="*/ 872673 h 1516602"/>
                  <a:gd name="connsiteX115" fmla="*/ 737799 w 1003876"/>
                  <a:gd name="connsiteY115" fmla="*/ 874578 h 1516602"/>
                  <a:gd name="connsiteX116" fmla="*/ 732084 w 1003876"/>
                  <a:gd name="connsiteY116" fmla="*/ 878388 h 1516602"/>
                  <a:gd name="connsiteX117" fmla="*/ 699699 w 1003876"/>
                  <a:gd name="connsiteY117" fmla="*/ 899343 h 1516602"/>
                  <a:gd name="connsiteX118" fmla="*/ 595181 w 1003876"/>
                  <a:gd name="connsiteY118" fmla="*/ 957831 h 1516602"/>
                  <a:gd name="connsiteX119" fmla="*/ 507294 w 1003876"/>
                  <a:gd name="connsiteY119" fmla="*/ 847908 h 1516602"/>
                  <a:gd name="connsiteX120" fmla="*/ 503484 w 1003876"/>
                  <a:gd name="connsiteY120" fmla="*/ 358323 h 1516602"/>
                  <a:gd name="connsiteX121" fmla="*/ 499674 w 1003876"/>
                  <a:gd name="connsiteY121" fmla="*/ 66858 h 1516602"/>
                  <a:gd name="connsiteX122" fmla="*/ 490149 w 1003876"/>
                  <a:gd name="connsiteY122" fmla="*/ 40188 h 1516602"/>
                  <a:gd name="connsiteX123" fmla="*/ 488244 w 1003876"/>
                  <a:gd name="connsiteY123" fmla="*/ 34473 h 1516602"/>
                  <a:gd name="connsiteX124" fmla="*/ 484434 w 1003876"/>
                  <a:gd name="connsiteY124" fmla="*/ 28758 h 1516602"/>
                  <a:gd name="connsiteX125" fmla="*/ 478719 w 1003876"/>
                  <a:gd name="connsiteY125" fmla="*/ 17328 h 1516602"/>
                  <a:gd name="connsiteX126" fmla="*/ 473004 w 1003876"/>
                  <a:gd name="connsiteY126" fmla="*/ 13518 h 1516602"/>
                  <a:gd name="connsiteX127" fmla="*/ 469194 w 1003876"/>
                  <a:gd name="connsiteY127" fmla="*/ 7803 h 1516602"/>
                  <a:gd name="connsiteX128" fmla="*/ 429189 w 1003876"/>
                  <a:gd name="connsiteY128" fmla="*/ 11613 h 1516602"/>
                  <a:gd name="connsiteX129" fmla="*/ 425379 w 1003876"/>
                  <a:gd name="connsiteY129" fmla="*/ 78288 h 1516602"/>
                  <a:gd name="connsiteX130" fmla="*/ 425379 w 1003876"/>
                  <a:gd name="connsiteY130" fmla="*/ 84003 h 1516602"/>
                  <a:gd name="connsiteX131" fmla="*/ 429189 w 1003876"/>
                  <a:gd name="connsiteY131" fmla="*/ 238308 h 1516602"/>
                  <a:gd name="connsiteX132" fmla="*/ 440619 w 1003876"/>
                  <a:gd name="connsiteY132" fmla="*/ 421188 h 1516602"/>
                  <a:gd name="connsiteX133" fmla="*/ 435265 w 1003876"/>
                  <a:gd name="connsiteY133" fmla="*/ 718368 h 1516602"/>
                  <a:gd name="connsiteX134" fmla="*/ 435059 w 1003876"/>
                  <a:gd name="connsiteY134" fmla="*/ 799046 h 1516602"/>
                  <a:gd name="connsiteX135" fmla="*/ 430322 w 1003876"/>
                  <a:gd name="connsiteY135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40645 w 1003876"/>
                  <a:gd name="connsiteY3" fmla="*/ 957266 h 1516602"/>
                  <a:gd name="connsiteX4" fmla="*/ 181539 w 1003876"/>
                  <a:gd name="connsiteY4" fmla="*/ 937443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30129 w 1003876"/>
                  <a:gd name="connsiteY29" fmla="*/ 1223193 h 1516602"/>
                  <a:gd name="connsiteX30" fmla="*/ 333939 w 1003876"/>
                  <a:gd name="connsiteY30" fmla="*/ 1228908 h 1516602"/>
                  <a:gd name="connsiteX31" fmla="*/ 339654 w 1003876"/>
                  <a:gd name="connsiteY31" fmla="*/ 1230813 h 1516602"/>
                  <a:gd name="connsiteX32" fmla="*/ 351084 w 1003876"/>
                  <a:gd name="connsiteY32" fmla="*/ 1238433 h 1516602"/>
                  <a:gd name="connsiteX33" fmla="*/ 356799 w 1003876"/>
                  <a:gd name="connsiteY33" fmla="*/ 1242243 h 1516602"/>
                  <a:gd name="connsiteX34" fmla="*/ 360609 w 1003876"/>
                  <a:gd name="connsiteY34" fmla="*/ 1247958 h 1516602"/>
                  <a:gd name="connsiteX35" fmla="*/ 366324 w 1003876"/>
                  <a:gd name="connsiteY35" fmla="*/ 1259388 h 1516602"/>
                  <a:gd name="connsiteX36" fmla="*/ 362514 w 1003876"/>
                  <a:gd name="connsiteY36" fmla="*/ 1286058 h 1516602"/>
                  <a:gd name="connsiteX37" fmla="*/ 358704 w 1003876"/>
                  <a:gd name="connsiteY37" fmla="*/ 1291773 h 1516602"/>
                  <a:gd name="connsiteX38" fmla="*/ 356799 w 1003876"/>
                  <a:gd name="connsiteY38" fmla="*/ 1297488 h 1516602"/>
                  <a:gd name="connsiteX39" fmla="*/ 352989 w 1003876"/>
                  <a:gd name="connsiteY39" fmla="*/ 1303203 h 1516602"/>
                  <a:gd name="connsiteX40" fmla="*/ 351084 w 1003876"/>
                  <a:gd name="connsiteY40" fmla="*/ 1308918 h 1516602"/>
                  <a:gd name="connsiteX41" fmla="*/ 347274 w 1003876"/>
                  <a:gd name="connsiteY41" fmla="*/ 1314633 h 1516602"/>
                  <a:gd name="connsiteX42" fmla="*/ 330129 w 1003876"/>
                  <a:gd name="connsiteY42" fmla="*/ 1381308 h 1516602"/>
                  <a:gd name="connsiteX43" fmla="*/ 328224 w 1003876"/>
                  <a:gd name="connsiteY43" fmla="*/ 1432743 h 1516602"/>
                  <a:gd name="connsiteX44" fmla="*/ 330129 w 1003876"/>
                  <a:gd name="connsiteY44" fmla="*/ 1457508 h 1516602"/>
                  <a:gd name="connsiteX45" fmla="*/ 332034 w 1003876"/>
                  <a:gd name="connsiteY45" fmla="*/ 1463223 h 1516602"/>
                  <a:gd name="connsiteX46" fmla="*/ 335844 w 1003876"/>
                  <a:gd name="connsiteY46" fmla="*/ 1467033 h 1516602"/>
                  <a:gd name="connsiteX47" fmla="*/ 364419 w 1003876"/>
                  <a:gd name="connsiteY47" fmla="*/ 1512753 h 1516602"/>
                  <a:gd name="connsiteX48" fmla="*/ 387279 w 1003876"/>
                  <a:gd name="connsiteY48" fmla="*/ 1514658 h 1516602"/>
                  <a:gd name="connsiteX49" fmla="*/ 392994 w 1003876"/>
                  <a:gd name="connsiteY49" fmla="*/ 1508943 h 1516602"/>
                  <a:gd name="connsiteX50" fmla="*/ 394899 w 1003876"/>
                  <a:gd name="connsiteY50" fmla="*/ 1497513 h 1516602"/>
                  <a:gd name="connsiteX51" fmla="*/ 396804 w 1003876"/>
                  <a:gd name="connsiteY51" fmla="*/ 1491798 h 1516602"/>
                  <a:gd name="connsiteX52" fmla="*/ 398709 w 1003876"/>
                  <a:gd name="connsiteY52" fmla="*/ 1474653 h 1516602"/>
                  <a:gd name="connsiteX53" fmla="*/ 400614 w 1003876"/>
                  <a:gd name="connsiteY53" fmla="*/ 1461318 h 1516602"/>
                  <a:gd name="connsiteX54" fmla="*/ 404424 w 1003876"/>
                  <a:gd name="connsiteY54" fmla="*/ 1404168 h 1516602"/>
                  <a:gd name="connsiteX55" fmla="*/ 410139 w 1003876"/>
                  <a:gd name="connsiteY55" fmla="*/ 1392738 h 1516602"/>
                  <a:gd name="connsiteX56" fmla="*/ 413949 w 1003876"/>
                  <a:gd name="connsiteY56" fmla="*/ 1379403 h 1516602"/>
                  <a:gd name="connsiteX57" fmla="*/ 415854 w 1003876"/>
                  <a:gd name="connsiteY57" fmla="*/ 1373688 h 1516602"/>
                  <a:gd name="connsiteX58" fmla="*/ 417759 w 1003876"/>
                  <a:gd name="connsiteY58" fmla="*/ 1360353 h 1516602"/>
                  <a:gd name="connsiteX59" fmla="*/ 421569 w 1003876"/>
                  <a:gd name="connsiteY59" fmla="*/ 1348923 h 1516602"/>
                  <a:gd name="connsiteX60" fmla="*/ 427284 w 1003876"/>
                  <a:gd name="connsiteY60" fmla="*/ 1335588 h 1516602"/>
                  <a:gd name="connsiteX61" fmla="*/ 467289 w 1003876"/>
                  <a:gd name="connsiteY61" fmla="*/ 1265103 h 1516602"/>
                  <a:gd name="connsiteX62" fmla="*/ 528455 w 1003876"/>
                  <a:gd name="connsiteY62" fmla="*/ 1230091 h 1516602"/>
                  <a:gd name="connsiteX63" fmla="*/ 601154 w 1003876"/>
                  <a:gd name="connsiteY63" fmla="*/ 1221700 h 1516602"/>
                  <a:gd name="connsiteX64" fmla="*/ 720654 w 1003876"/>
                  <a:gd name="connsiteY64" fmla="*/ 1316538 h 1516602"/>
                  <a:gd name="connsiteX65" fmla="*/ 733989 w 1003876"/>
                  <a:gd name="connsiteY65" fmla="*/ 1326063 h 1516602"/>
                  <a:gd name="connsiteX66" fmla="*/ 743514 w 1003876"/>
                  <a:gd name="connsiteY66" fmla="*/ 1327968 h 1516602"/>
                  <a:gd name="connsiteX67" fmla="*/ 749229 w 1003876"/>
                  <a:gd name="connsiteY67" fmla="*/ 1329873 h 1516602"/>
                  <a:gd name="connsiteX68" fmla="*/ 762564 w 1003876"/>
                  <a:gd name="connsiteY68" fmla="*/ 1335588 h 1516602"/>
                  <a:gd name="connsiteX69" fmla="*/ 777804 w 1003876"/>
                  <a:gd name="connsiteY69" fmla="*/ 1333683 h 1516602"/>
                  <a:gd name="connsiteX70" fmla="*/ 789234 w 1003876"/>
                  <a:gd name="connsiteY70" fmla="*/ 1327968 h 1516602"/>
                  <a:gd name="connsiteX71" fmla="*/ 794949 w 1003876"/>
                  <a:gd name="connsiteY71" fmla="*/ 1326063 h 1516602"/>
                  <a:gd name="connsiteX72" fmla="*/ 802569 w 1003876"/>
                  <a:gd name="connsiteY72" fmla="*/ 1308918 h 1516602"/>
                  <a:gd name="connsiteX73" fmla="*/ 800664 w 1003876"/>
                  <a:gd name="connsiteY73" fmla="*/ 1284153 h 1516602"/>
                  <a:gd name="connsiteX74" fmla="*/ 798759 w 1003876"/>
                  <a:gd name="connsiteY74" fmla="*/ 1278438 h 1516602"/>
                  <a:gd name="connsiteX75" fmla="*/ 796854 w 1003876"/>
                  <a:gd name="connsiteY75" fmla="*/ 1270818 h 1516602"/>
                  <a:gd name="connsiteX76" fmla="*/ 783519 w 1003876"/>
                  <a:gd name="connsiteY76" fmla="*/ 1253673 h 1516602"/>
                  <a:gd name="connsiteX77" fmla="*/ 773994 w 1003876"/>
                  <a:gd name="connsiteY77" fmla="*/ 1247958 h 1516602"/>
                  <a:gd name="connsiteX78" fmla="*/ 648264 w 1003876"/>
                  <a:gd name="connsiteY78" fmla="*/ 1156518 h 1516602"/>
                  <a:gd name="connsiteX79" fmla="*/ 644454 w 1003876"/>
                  <a:gd name="connsiteY79" fmla="*/ 1139373 h 1516602"/>
                  <a:gd name="connsiteX80" fmla="*/ 646359 w 1003876"/>
                  <a:gd name="connsiteY80" fmla="*/ 1131753 h 1516602"/>
                  <a:gd name="connsiteX81" fmla="*/ 650169 w 1003876"/>
                  <a:gd name="connsiteY81" fmla="*/ 1114608 h 1516602"/>
                  <a:gd name="connsiteX82" fmla="*/ 653979 w 1003876"/>
                  <a:gd name="connsiteY82" fmla="*/ 1108893 h 1516602"/>
                  <a:gd name="connsiteX83" fmla="*/ 655884 w 1003876"/>
                  <a:gd name="connsiteY83" fmla="*/ 1103178 h 1516602"/>
                  <a:gd name="connsiteX84" fmla="*/ 661599 w 1003876"/>
                  <a:gd name="connsiteY84" fmla="*/ 1101273 h 1516602"/>
                  <a:gd name="connsiteX85" fmla="*/ 671124 w 1003876"/>
                  <a:gd name="connsiteY85" fmla="*/ 1089843 h 1516602"/>
                  <a:gd name="connsiteX86" fmla="*/ 724464 w 1003876"/>
                  <a:gd name="connsiteY86" fmla="*/ 1082223 h 1516602"/>
                  <a:gd name="connsiteX87" fmla="*/ 842574 w 1003876"/>
                  <a:gd name="connsiteY87" fmla="*/ 1084128 h 1516602"/>
                  <a:gd name="connsiteX88" fmla="*/ 871149 w 1003876"/>
                  <a:gd name="connsiteY88" fmla="*/ 1086033 h 1516602"/>
                  <a:gd name="connsiteX89" fmla="*/ 899724 w 1003876"/>
                  <a:gd name="connsiteY89" fmla="*/ 1091748 h 1516602"/>
                  <a:gd name="connsiteX90" fmla="*/ 922584 w 1003876"/>
                  <a:gd name="connsiteY90" fmla="*/ 1095558 h 1516602"/>
                  <a:gd name="connsiteX91" fmla="*/ 985294 w 1003876"/>
                  <a:gd name="connsiteY91" fmla="*/ 1104311 h 1516602"/>
                  <a:gd name="connsiteX92" fmla="*/ 1003378 w 1003876"/>
                  <a:gd name="connsiteY92" fmla="*/ 1065958 h 1516602"/>
                  <a:gd name="connsiteX93" fmla="*/ 970209 w 1003876"/>
                  <a:gd name="connsiteY93" fmla="*/ 1044123 h 1516602"/>
                  <a:gd name="connsiteX94" fmla="*/ 935919 w 1003876"/>
                  <a:gd name="connsiteY94" fmla="*/ 1034598 h 1516602"/>
                  <a:gd name="connsiteX95" fmla="*/ 825429 w 1003876"/>
                  <a:gd name="connsiteY95" fmla="*/ 1034598 h 1516602"/>
                  <a:gd name="connsiteX96" fmla="*/ 730179 w 1003876"/>
                  <a:gd name="connsiteY96" fmla="*/ 1038408 h 1516602"/>
                  <a:gd name="connsiteX97" fmla="*/ 669219 w 1003876"/>
                  <a:gd name="connsiteY97" fmla="*/ 1046028 h 1516602"/>
                  <a:gd name="connsiteX98" fmla="*/ 646360 w 1003876"/>
                  <a:gd name="connsiteY98" fmla="*/ 1049838 h 1516602"/>
                  <a:gd name="connsiteX99" fmla="*/ 640078 w 1003876"/>
                  <a:gd name="connsiteY99" fmla="*/ 1026051 h 1516602"/>
                  <a:gd name="connsiteX100" fmla="*/ 673029 w 1003876"/>
                  <a:gd name="connsiteY100" fmla="*/ 992688 h 1516602"/>
                  <a:gd name="connsiteX101" fmla="*/ 674934 w 1003876"/>
                  <a:gd name="connsiteY101" fmla="*/ 986973 h 1516602"/>
                  <a:gd name="connsiteX102" fmla="*/ 680649 w 1003876"/>
                  <a:gd name="connsiteY102" fmla="*/ 985068 h 1516602"/>
                  <a:gd name="connsiteX103" fmla="*/ 686364 w 1003876"/>
                  <a:gd name="connsiteY103" fmla="*/ 981258 h 1516602"/>
                  <a:gd name="connsiteX104" fmla="*/ 695889 w 1003876"/>
                  <a:gd name="connsiteY104" fmla="*/ 971733 h 1516602"/>
                  <a:gd name="connsiteX105" fmla="*/ 705414 w 1003876"/>
                  <a:gd name="connsiteY105" fmla="*/ 960303 h 1516602"/>
                  <a:gd name="connsiteX106" fmla="*/ 716844 w 1003876"/>
                  <a:gd name="connsiteY106" fmla="*/ 952683 h 1516602"/>
                  <a:gd name="connsiteX107" fmla="*/ 732084 w 1003876"/>
                  <a:gd name="connsiteY107" fmla="*/ 939348 h 1516602"/>
                  <a:gd name="connsiteX108" fmla="*/ 741609 w 1003876"/>
                  <a:gd name="connsiteY108" fmla="*/ 927918 h 1516602"/>
                  <a:gd name="connsiteX109" fmla="*/ 753039 w 1003876"/>
                  <a:gd name="connsiteY109" fmla="*/ 918393 h 1516602"/>
                  <a:gd name="connsiteX110" fmla="*/ 758754 w 1003876"/>
                  <a:gd name="connsiteY110" fmla="*/ 906963 h 1516602"/>
                  <a:gd name="connsiteX111" fmla="*/ 760659 w 1003876"/>
                  <a:gd name="connsiteY111" fmla="*/ 901248 h 1516602"/>
                  <a:gd name="connsiteX112" fmla="*/ 766374 w 1003876"/>
                  <a:gd name="connsiteY112" fmla="*/ 889818 h 1516602"/>
                  <a:gd name="connsiteX113" fmla="*/ 764469 w 1003876"/>
                  <a:gd name="connsiteY113" fmla="*/ 874578 h 1516602"/>
                  <a:gd name="connsiteX114" fmla="*/ 758754 w 1003876"/>
                  <a:gd name="connsiteY114" fmla="*/ 872673 h 1516602"/>
                  <a:gd name="connsiteX115" fmla="*/ 737799 w 1003876"/>
                  <a:gd name="connsiteY115" fmla="*/ 874578 h 1516602"/>
                  <a:gd name="connsiteX116" fmla="*/ 732084 w 1003876"/>
                  <a:gd name="connsiteY116" fmla="*/ 878388 h 1516602"/>
                  <a:gd name="connsiteX117" fmla="*/ 699699 w 1003876"/>
                  <a:gd name="connsiteY117" fmla="*/ 899343 h 1516602"/>
                  <a:gd name="connsiteX118" fmla="*/ 595181 w 1003876"/>
                  <a:gd name="connsiteY118" fmla="*/ 957831 h 1516602"/>
                  <a:gd name="connsiteX119" fmla="*/ 507294 w 1003876"/>
                  <a:gd name="connsiteY119" fmla="*/ 847908 h 1516602"/>
                  <a:gd name="connsiteX120" fmla="*/ 503484 w 1003876"/>
                  <a:gd name="connsiteY120" fmla="*/ 358323 h 1516602"/>
                  <a:gd name="connsiteX121" fmla="*/ 499674 w 1003876"/>
                  <a:gd name="connsiteY121" fmla="*/ 66858 h 1516602"/>
                  <a:gd name="connsiteX122" fmla="*/ 490149 w 1003876"/>
                  <a:gd name="connsiteY122" fmla="*/ 40188 h 1516602"/>
                  <a:gd name="connsiteX123" fmla="*/ 488244 w 1003876"/>
                  <a:gd name="connsiteY123" fmla="*/ 34473 h 1516602"/>
                  <a:gd name="connsiteX124" fmla="*/ 484434 w 1003876"/>
                  <a:gd name="connsiteY124" fmla="*/ 28758 h 1516602"/>
                  <a:gd name="connsiteX125" fmla="*/ 478719 w 1003876"/>
                  <a:gd name="connsiteY125" fmla="*/ 17328 h 1516602"/>
                  <a:gd name="connsiteX126" fmla="*/ 473004 w 1003876"/>
                  <a:gd name="connsiteY126" fmla="*/ 13518 h 1516602"/>
                  <a:gd name="connsiteX127" fmla="*/ 469194 w 1003876"/>
                  <a:gd name="connsiteY127" fmla="*/ 7803 h 1516602"/>
                  <a:gd name="connsiteX128" fmla="*/ 429189 w 1003876"/>
                  <a:gd name="connsiteY128" fmla="*/ 11613 h 1516602"/>
                  <a:gd name="connsiteX129" fmla="*/ 425379 w 1003876"/>
                  <a:gd name="connsiteY129" fmla="*/ 78288 h 1516602"/>
                  <a:gd name="connsiteX130" fmla="*/ 425379 w 1003876"/>
                  <a:gd name="connsiteY130" fmla="*/ 84003 h 1516602"/>
                  <a:gd name="connsiteX131" fmla="*/ 429189 w 1003876"/>
                  <a:gd name="connsiteY131" fmla="*/ 238308 h 1516602"/>
                  <a:gd name="connsiteX132" fmla="*/ 440619 w 1003876"/>
                  <a:gd name="connsiteY132" fmla="*/ 421188 h 1516602"/>
                  <a:gd name="connsiteX133" fmla="*/ 435265 w 1003876"/>
                  <a:gd name="connsiteY133" fmla="*/ 718368 h 1516602"/>
                  <a:gd name="connsiteX134" fmla="*/ 435059 w 1003876"/>
                  <a:gd name="connsiteY134" fmla="*/ 799046 h 1516602"/>
                  <a:gd name="connsiteX135" fmla="*/ 430322 w 1003876"/>
                  <a:gd name="connsiteY135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40645 w 1003876"/>
                  <a:gd name="connsiteY3" fmla="*/ 957266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30129 w 1003876"/>
                  <a:gd name="connsiteY29" fmla="*/ 1223193 h 1516602"/>
                  <a:gd name="connsiteX30" fmla="*/ 333939 w 1003876"/>
                  <a:gd name="connsiteY30" fmla="*/ 1228908 h 1516602"/>
                  <a:gd name="connsiteX31" fmla="*/ 339654 w 1003876"/>
                  <a:gd name="connsiteY31" fmla="*/ 1230813 h 1516602"/>
                  <a:gd name="connsiteX32" fmla="*/ 351084 w 1003876"/>
                  <a:gd name="connsiteY32" fmla="*/ 1238433 h 1516602"/>
                  <a:gd name="connsiteX33" fmla="*/ 356799 w 1003876"/>
                  <a:gd name="connsiteY33" fmla="*/ 1242243 h 1516602"/>
                  <a:gd name="connsiteX34" fmla="*/ 360609 w 1003876"/>
                  <a:gd name="connsiteY34" fmla="*/ 1247958 h 1516602"/>
                  <a:gd name="connsiteX35" fmla="*/ 366324 w 1003876"/>
                  <a:gd name="connsiteY35" fmla="*/ 1259388 h 1516602"/>
                  <a:gd name="connsiteX36" fmla="*/ 362514 w 1003876"/>
                  <a:gd name="connsiteY36" fmla="*/ 1286058 h 1516602"/>
                  <a:gd name="connsiteX37" fmla="*/ 358704 w 1003876"/>
                  <a:gd name="connsiteY37" fmla="*/ 1291773 h 1516602"/>
                  <a:gd name="connsiteX38" fmla="*/ 356799 w 1003876"/>
                  <a:gd name="connsiteY38" fmla="*/ 1297488 h 1516602"/>
                  <a:gd name="connsiteX39" fmla="*/ 352989 w 1003876"/>
                  <a:gd name="connsiteY39" fmla="*/ 1303203 h 1516602"/>
                  <a:gd name="connsiteX40" fmla="*/ 351084 w 1003876"/>
                  <a:gd name="connsiteY40" fmla="*/ 1308918 h 1516602"/>
                  <a:gd name="connsiteX41" fmla="*/ 347274 w 1003876"/>
                  <a:gd name="connsiteY41" fmla="*/ 1314633 h 1516602"/>
                  <a:gd name="connsiteX42" fmla="*/ 330129 w 1003876"/>
                  <a:gd name="connsiteY42" fmla="*/ 1381308 h 1516602"/>
                  <a:gd name="connsiteX43" fmla="*/ 328224 w 1003876"/>
                  <a:gd name="connsiteY43" fmla="*/ 1432743 h 1516602"/>
                  <a:gd name="connsiteX44" fmla="*/ 330129 w 1003876"/>
                  <a:gd name="connsiteY44" fmla="*/ 1457508 h 1516602"/>
                  <a:gd name="connsiteX45" fmla="*/ 332034 w 1003876"/>
                  <a:gd name="connsiteY45" fmla="*/ 1463223 h 1516602"/>
                  <a:gd name="connsiteX46" fmla="*/ 335844 w 1003876"/>
                  <a:gd name="connsiteY46" fmla="*/ 1467033 h 1516602"/>
                  <a:gd name="connsiteX47" fmla="*/ 364419 w 1003876"/>
                  <a:gd name="connsiteY47" fmla="*/ 1512753 h 1516602"/>
                  <a:gd name="connsiteX48" fmla="*/ 387279 w 1003876"/>
                  <a:gd name="connsiteY48" fmla="*/ 1514658 h 1516602"/>
                  <a:gd name="connsiteX49" fmla="*/ 392994 w 1003876"/>
                  <a:gd name="connsiteY49" fmla="*/ 1508943 h 1516602"/>
                  <a:gd name="connsiteX50" fmla="*/ 394899 w 1003876"/>
                  <a:gd name="connsiteY50" fmla="*/ 1497513 h 1516602"/>
                  <a:gd name="connsiteX51" fmla="*/ 396804 w 1003876"/>
                  <a:gd name="connsiteY51" fmla="*/ 1491798 h 1516602"/>
                  <a:gd name="connsiteX52" fmla="*/ 398709 w 1003876"/>
                  <a:gd name="connsiteY52" fmla="*/ 1474653 h 1516602"/>
                  <a:gd name="connsiteX53" fmla="*/ 400614 w 1003876"/>
                  <a:gd name="connsiteY53" fmla="*/ 1461318 h 1516602"/>
                  <a:gd name="connsiteX54" fmla="*/ 404424 w 1003876"/>
                  <a:gd name="connsiteY54" fmla="*/ 1404168 h 1516602"/>
                  <a:gd name="connsiteX55" fmla="*/ 410139 w 1003876"/>
                  <a:gd name="connsiteY55" fmla="*/ 1392738 h 1516602"/>
                  <a:gd name="connsiteX56" fmla="*/ 413949 w 1003876"/>
                  <a:gd name="connsiteY56" fmla="*/ 1379403 h 1516602"/>
                  <a:gd name="connsiteX57" fmla="*/ 415854 w 1003876"/>
                  <a:gd name="connsiteY57" fmla="*/ 1373688 h 1516602"/>
                  <a:gd name="connsiteX58" fmla="*/ 417759 w 1003876"/>
                  <a:gd name="connsiteY58" fmla="*/ 1360353 h 1516602"/>
                  <a:gd name="connsiteX59" fmla="*/ 421569 w 1003876"/>
                  <a:gd name="connsiteY59" fmla="*/ 1348923 h 1516602"/>
                  <a:gd name="connsiteX60" fmla="*/ 427284 w 1003876"/>
                  <a:gd name="connsiteY60" fmla="*/ 1335588 h 1516602"/>
                  <a:gd name="connsiteX61" fmla="*/ 467289 w 1003876"/>
                  <a:gd name="connsiteY61" fmla="*/ 1265103 h 1516602"/>
                  <a:gd name="connsiteX62" fmla="*/ 528455 w 1003876"/>
                  <a:gd name="connsiteY62" fmla="*/ 1230091 h 1516602"/>
                  <a:gd name="connsiteX63" fmla="*/ 601154 w 1003876"/>
                  <a:gd name="connsiteY63" fmla="*/ 1221700 h 1516602"/>
                  <a:gd name="connsiteX64" fmla="*/ 720654 w 1003876"/>
                  <a:gd name="connsiteY64" fmla="*/ 1316538 h 1516602"/>
                  <a:gd name="connsiteX65" fmla="*/ 733989 w 1003876"/>
                  <a:gd name="connsiteY65" fmla="*/ 1326063 h 1516602"/>
                  <a:gd name="connsiteX66" fmla="*/ 743514 w 1003876"/>
                  <a:gd name="connsiteY66" fmla="*/ 1327968 h 1516602"/>
                  <a:gd name="connsiteX67" fmla="*/ 749229 w 1003876"/>
                  <a:gd name="connsiteY67" fmla="*/ 1329873 h 1516602"/>
                  <a:gd name="connsiteX68" fmla="*/ 762564 w 1003876"/>
                  <a:gd name="connsiteY68" fmla="*/ 1335588 h 1516602"/>
                  <a:gd name="connsiteX69" fmla="*/ 777804 w 1003876"/>
                  <a:gd name="connsiteY69" fmla="*/ 1333683 h 1516602"/>
                  <a:gd name="connsiteX70" fmla="*/ 789234 w 1003876"/>
                  <a:gd name="connsiteY70" fmla="*/ 1327968 h 1516602"/>
                  <a:gd name="connsiteX71" fmla="*/ 794949 w 1003876"/>
                  <a:gd name="connsiteY71" fmla="*/ 1326063 h 1516602"/>
                  <a:gd name="connsiteX72" fmla="*/ 802569 w 1003876"/>
                  <a:gd name="connsiteY72" fmla="*/ 1308918 h 1516602"/>
                  <a:gd name="connsiteX73" fmla="*/ 800664 w 1003876"/>
                  <a:gd name="connsiteY73" fmla="*/ 1284153 h 1516602"/>
                  <a:gd name="connsiteX74" fmla="*/ 798759 w 1003876"/>
                  <a:gd name="connsiteY74" fmla="*/ 1278438 h 1516602"/>
                  <a:gd name="connsiteX75" fmla="*/ 796854 w 1003876"/>
                  <a:gd name="connsiteY75" fmla="*/ 1270818 h 1516602"/>
                  <a:gd name="connsiteX76" fmla="*/ 783519 w 1003876"/>
                  <a:gd name="connsiteY76" fmla="*/ 1253673 h 1516602"/>
                  <a:gd name="connsiteX77" fmla="*/ 773994 w 1003876"/>
                  <a:gd name="connsiteY77" fmla="*/ 1247958 h 1516602"/>
                  <a:gd name="connsiteX78" fmla="*/ 648264 w 1003876"/>
                  <a:gd name="connsiteY78" fmla="*/ 1156518 h 1516602"/>
                  <a:gd name="connsiteX79" fmla="*/ 644454 w 1003876"/>
                  <a:gd name="connsiteY79" fmla="*/ 1139373 h 1516602"/>
                  <a:gd name="connsiteX80" fmla="*/ 646359 w 1003876"/>
                  <a:gd name="connsiteY80" fmla="*/ 1131753 h 1516602"/>
                  <a:gd name="connsiteX81" fmla="*/ 650169 w 1003876"/>
                  <a:gd name="connsiteY81" fmla="*/ 1114608 h 1516602"/>
                  <a:gd name="connsiteX82" fmla="*/ 653979 w 1003876"/>
                  <a:gd name="connsiteY82" fmla="*/ 1108893 h 1516602"/>
                  <a:gd name="connsiteX83" fmla="*/ 655884 w 1003876"/>
                  <a:gd name="connsiteY83" fmla="*/ 1103178 h 1516602"/>
                  <a:gd name="connsiteX84" fmla="*/ 661599 w 1003876"/>
                  <a:gd name="connsiteY84" fmla="*/ 1101273 h 1516602"/>
                  <a:gd name="connsiteX85" fmla="*/ 671124 w 1003876"/>
                  <a:gd name="connsiteY85" fmla="*/ 1089843 h 1516602"/>
                  <a:gd name="connsiteX86" fmla="*/ 724464 w 1003876"/>
                  <a:gd name="connsiteY86" fmla="*/ 1082223 h 1516602"/>
                  <a:gd name="connsiteX87" fmla="*/ 842574 w 1003876"/>
                  <a:gd name="connsiteY87" fmla="*/ 1084128 h 1516602"/>
                  <a:gd name="connsiteX88" fmla="*/ 871149 w 1003876"/>
                  <a:gd name="connsiteY88" fmla="*/ 1086033 h 1516602"/>
                  <a:gd name="connsiteX89" fmla="*/ 899724 w 1003876"/>
                  <a:gd name="connsiteY89" fmla="*/ 1091748 h 1516602"/>
                  <a:gd name="connsiteX90" fmla="*/ 922584 w 1003876"/>
                  <a:gd name="connsiteY90" fmla="*/ 1095558 h 1516602"/>
                  <a:gd name="connsiteX91" fmla="*/ 985294 w 1003876"/>
                  <a:gd name="connsiteY91" fmla="*/ 1104311 h 1516602"/>
                  <a:gd name="connsiteX92" fmla="*/ 1003378 w 1003876"/>
                  <a:gd name="connsiteY92" fmla="*/ 1065958 h 1516602"/>
                  <a:gd name="connsiteX93" fmla="*/ 970209 w 1003876"/>
                  <a:gd name="connsiteY93" fmla="*/ 1044123 h 1516602"/>
                  <a:gd name="connsiteX94" fmla="*/ 935919 w 1003876"/>
                  <a:gd name="connsiteY94" fmla="*/ 1034598 h 1516602"/>
                  <a:gd name="connsiteX95" fmla="*/ 825429 w 1003876"/>
                  <a:gd name="connsiteY95" fmla="*/ 1034598 h 1516602"/>
                  <a:gd name="connsiteX96" fmla="*/ 730179 w 1003876"/>
                  <a:gd name="connsiteY96" fmla="*/ 1038408 h 1516602"/>
                  <a:gd name="connsiteX97" fmla="*/ 669219 w 1003876"/>
                  <a:gd name="connsiteY97" fmla="*/ 1046028 h 1516602"/>
                  <a:gd name="connsiteX98" fmla="*/ 646360 w 1003876"/>
                  <a:gd name="connsiteY98" fmla="*/ 1049838 h 1516602"/>
                  <a:gd name="connsiteX99" fmla="*/ 640078 w 1003876"/>
                  <a:gd name="connsiteY99" fmla="*/ 1026051 h 1516602"/>
                  <a:gd name="connsiteX100" fmla="*/ 673029 w 1003876"/>
                  <a:gd name="connsiteY100" fmla="*/ 992688 h 1516602"/>
                  <a:gd name="connsiteX101" fmla="*/ 674934 w 1003876"/>
                  <a:gd name="connsiteY101" fmla="*/ 986973 h 1516602"/>
                  <a:gd name="connsiteX102" fmla="*/ 680649 w 1003876"/>
                  <a:gd name="connsiteY102" fmla="*/ 985068 h 1516602"/>
                  <a:gd name="connsiteX103" fmla="*/ 686364 w 1003876"/>
                  <a:gd name="connsiteY103" fmla="*/ 981258 h 1516602"/>
                  <a:gd name="connsiteX104" fmla="*/ 695889 w 1003876"/>
                  <a:gd name="connsiteY104" fmla="*/ 971733 h 1516602"/>
                  <a:gd name="connsiteX105" fmla="*/ 705414 w 1003876"/>
                  <a:gd name="connsiteY105" fmla="*/ 960303 h 1516602"/>
                  <a:gd name="connsiteX106" fmla="*/ 716844 w 1003876"/>
                  <a:gd name="connsiteY106" fmla="*/ 952683 h 1516602"/>
                  <a:gd name="connsiteX107" fmla="*/ 732084 w 1003876"/>
                  <a:gd name="connsiteY107" fmla="*/ 939348 h 1516602"/>
                  <a:gd name="connsiteX108" fmla="*/ 741609 w 1003876"/>
                  <a:gd name="connsiteY108" fmla="*/ 927918 h 1516602"/>
                  <a:gd name="connsiteX109" fmla="*/ 753039 w 1003876"/>
                  <a:gd name="connsiteY109" fmla="*/ 918393 h 1516602"/>
                  <a:gd name="connsiteX110" fmla="*/ 758754 w 1003876"/>
                  <a:gd name="connsiteY110" fmla="*/ 906963 h 1516602"/>
                  <a:gd name="connsiteX111" fmla="*/ 760659 w 1003876"/>
                  <a:gd name="connsiteY111" fmla="*/ 901248 h 1516602"/>
                  <a:gd name="connsiteX112" fmla="*/ 766374 w 1003876"/>
                  <a:gd name="connsiteY112" fmla="*/ 889818 h 1516602"/>
                  <a:gd name="connsiteX113" fmla="*/ 764469 w 1003876"/>
                  <a:gd name="connsiteY113" fmla="*/ 874578 h 1516602"/>
                  <a:gd name="connsiteX114" fmla="*/ 758754 w 1003876"/>
                  <a:gd name="connsiteY114" fmla="*/ 872673 h 1516602"/>
                  <a:gd name="connsiteX115" fmla="*/ 737799 w 1003876"/>
                  <a:gd name="connsiteY115" fmla="*/ 874578 h 1516602"/>
                  <a:gd name="connsiteX116" fmla="*/ 732084 w 1003876"/>
                  <a:gd name="connsiteY116" fmla="*/ 878388 h 1516602"/>
                  <a:gd name="connsiteX117" fmla="*/ 699699 w 1003876"/>
                  <a:gd name="connsiteY117" fmla="*/ 899343 h 1516602"/>
                  <a:gd name="connsiteX118" fmla="*/ 595181 w 1003876"/>
                  <a:gd name="connsiteY118" fmla="*/ 957831 h 1516602"/>
                  <a:gd name="connsiteX119" fmla="*/ 507294 w 1003876"/>
                  <a:gd name="connsiteY119" fmla="*/ 847908 h 1516602"/>
                  <a:gd name="connsiteX120" fmla="*/ 503484 w 1003876"/>
                  <a:gd name="connsiteY120" fmla="*/ 358323 h 1516602"/>
                  <a:gd name="connsiteX121" fmla="*/ 499674 w 1003876"/>
                  <a:gd name="connsiteY121" fmla="*/ 66858 h 1516602"/>
                  <a:gd name="connsiteX122" fmla="*/ 490149 w 1003876"/>
                  <a:gd name="connsiteY122" fmla="*/ 40188 h 1516602"/>
                  <a:gd name="connsiteX123" fmla="*/ 488244 w 1003876"/>
                  <a:gd name="connsiteY123" fmla="*/ 34473 h 1516602"/>
                  <a:gd name="connsiteX124" fmla="*/ 484434 w 1003876"/>
                  <a:gd name="connsiteY124" fmla="*/ 28758 h 1516602"/>
                  <a:gd name="connsiteX125" fmla="*/ 478719 w 1003876"/>
                  <a:gd name="connsiteY125" fmla="*/ 17328 h 1516602"/>
                  <a:gd name="connsiteX126" fmla="*/ 473004 w 1003876"/>
                  <a:gd name="connsiteY126" fmla="*/ 13518 h 1516602"/>
                  <a:gd name="connsiteX127" fmla="*/ 469194 w 1003876"/>
                  <a:gd name="connsiteY127" fmla="*/ 7803 h 1516602"/>
                  <a:gd name="connsiteX128" fmla="*/ 429189 w 1003876"/>
                  <a:gd name="connsiteY128" fmla="*/ 11613 h 1516602"/>
                  <a:gd name="connsiteX129" fmla="*/ 425379 w 1003876"/>
                  <a:gd name="connsiteY129" fmla="*/ 78288 h 1516602"/>
                  <a:gd name="connsiteX130" fmla="*/ 425379 w 1003876"/>
                  <a:gd name="connsiteY130" fmla="*/ 84003 h 1516602"/>
                  <a:gd name="connsiteX131" fmla="*/ 429189 w 1003876"/>
                  <a:gd name="connsiteY131" fmla="*/ 238308 h 1516602"/>
                  <a:gd name="connsiteX132" fmla="*/ 440619 w 1003876"/>
                  <a:gd name="connsiteY132" fmla="*/ 421188 h 1516602"/>
                  <a:gd name="connsiteX133" fmla="*/ 435265 w 1003876"/>
                  <a:gd name="connsiteY133" fmla="*/ 718368 h 1516602"/>
                  <a:gd name="connsiteX134" fmla="*/ 435059 w 1003876"/>
                  <a:gd name="connsiteY134" fmla="*/ 799046 h 1516602"/>
                  <a:gd name="connsiteX135" fmla="*/ 430322 w 1003876"/>
                  <a:gd name="connsiteY135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40645 w 1003876"/>
                  <a:gd name="connsiteY3" fmla="*/ 957266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30129 w 1003876"/>
                  <a:gd name="connsiteY29" fmla="*/ 1223193 h 1516602"/>
                  <a:gd name="connsiteX30" fmla="*/ 333939 w 1003876"/>
                  <a:gd name="connsiteY30" fmla="*/ 1228908 h 1516602"/>
                  <a:gd name="connsiteX31" fmla="*/ 339654 w 1003876"/>
                  <a:gd name="connsiteY31" fmla="*/ 1230813 h 1516602"/>
                  <a:gd name="connsiteX32" fmla="*/ 351084 w 1003876"/>
                  <a:gd name="connsiteY32" fmla="*/ 1238433 h 1516602"/>
                  <a:gd name="connsiteX33" fmla="*/ 356799 w 1003876"/>
                  <a:gd name="connsiteY33" fmla="*/ 1242243 h 1516602"/>
                  <a:gd name="connsiteX34" fmla="*/ 360609 w 1003876"/>
                  <a:gd name="connsiteY34" fmla="*/ 1247958 h 1516602"/>
                  <a:gd name="connsiteX35" fmla="*/ 366324 w 1003876"/>
                  <a:gd name="connsiteY35" fmla="*/ 1259388 h 1516602"/>
                  <a:gd name="connsiteX36" fmla="*/ 362514 w 1003876"/>
                  <a:gd name="connsiteY36" fmla="*/ 1286058 h 1516602"/>
                  <a:gd name="connsiteX37" fmla="*/ 358704 w 1003876"/>
                  <a:gd name="connsiteY37" fmla="*/ 1291773 h 1516602"/>
                  <a:gd name="connsiteX38" fmla="*/ 356799 w 1003876"/>
                  <a:gd name="connsiteY38" fmla="*/ 1297488 h 1516602"/>
                  <a:gd name="connsiteX39" fmla="*/ 352989 w 1003876"/>
                  <a:gd name="connsiteY39" fmla="*/ 1303203 h 1516602"/>
                  <a:gd name="connsiteX40" fmla="*/ 351084 w 1003876"/>
                  <a:gd name="connsiteY40" fmla="*/ 1308918 h 1516602"/>
                  <a:gd name="connsiteX41" fmla="*/ 347274 w 1003876"/>
                  <a:gd name="connsiteY41" fmla="*/ 1314633 h 1516602"/>
                  <a:gd name="connsiteX42" fmla="*/ 330129 w 1003876"/>
                  <a:gd name="connsiteY42" fmla="*/ 1381308 h 1516602"/>
                  <a:gd name="connsiteX43" fmla="*/ 328224 w 1003876"/>
                  <a:gd name="connsiteY43" fmla="*/ 1432743 h 1516602"/>
                  <a:gd name="connsiteX44" fmla="*/ 330129 w 1003876"/>
                  <a:gd name="connsiteY44" fmla="*/ 1457508 h 1516602"/>
                  <a:gd name="connsiteX45" fmla="*/ 332034 w 1003876"/>
                  <a:gd name="connsiteY45" fmla="*/ 1463223 h 1516602"/>
                  <a:gd name="connsiteX46" fmla="*/ 335844 w 1003876"/>
                  <a:gd name="connsiteY46" fmla="*/ 1467033 h 1516602"/>
                  <a:gd name="connsiteX47" fmla="*/ 364419 w 1003876"/>
                  <a:gd name="connsiteY47" fmla="*/ 1512753 h 1516602"/>
                  <a:gd name="connsiteX48" fmla="*/ 387279 w 1003876"/>
                  <a:gd name="connsiteY48" fmla="*/ 1514658 h 1516602"/>
                  <a:gd name="connsiteX49" fmla="*/ 392994 w 1003876"/>
                  <a:gd name="connsiteY49" fmla="*/ 1508943 h 1516602"/>
                  <a:gd name="connsiteX50" fmla="*/ 394899 w 1003876"/>
                  <a:gd name="connsiteY50" fmla="*/ 1497513 h 1516602"/>
                  <a:gd name="connsiteX51" fmla="*/ 396804 w 1003876"/>
                  <a:gd name="connsiteY51" fmla="*/ 1491798 h 1516602"/>
                  <a:gd name="connsiteX52" fmla="*/ 398709 w 1003876"/>
                  <a:gd name="connsiteY52" fmla="*/ 1474653 h 1516602"/>
                  <a:gd name="connsiteX53" fmla="*/ 400614 w 1003876"/>
                  <a:gd name="connsiteY53" fmla="*/ 1461318 h 1516602"/>
                  <a:gd name="connsiteX54" fmla="*/ 404424 w 1003876"/>
                  <a:gd name="connsiteY54" fmla="*/ 1404168 h 1516602"/>
                  <a:gd name="connsiteX55" fmla="*/ 410139 w 1003876"/>
                  <a:gd name="connsiteY55" fmla="*/ 1392738 h 1516602"/>
                  <a:gd name="connsiteX56" fmla="*/ 413949 w 1003876"/>
                  <a:gd name="connsiteY56" fmla="*/ 1379403 h 1516602"/>
                  <a:gd name="connsiteX57" fmla="*/ 415854 w 1003876"/>
                  <a:gd name="connsiteY57" fmla="*/ 1373688 h 1516602"/>
                  <a:gd name="connsiteX58" fmla="*/ 417759 w 1003876"/>
                  <a:gd name="connsiteY58" fmla="*/ 1360353 h 1516602"/>
                  <a:gd name="connsiteX59" fmla="*/ 421569 w 1003876"/>
                  <a:gd name="connsiteY59" fmla="*/ 1348923 h 1516602"/>
                  <a:gd name="connsiteX60" fmla="*/ 427284 w 1003876"/>
                  <a:gd name="connsiteY60" fmla="*/ 1335588 h 1516602"/>
                  <a:gd name="connsiteX61" fmla="*/ 467289 w 1003876"/>
                  <a:gd name="connsiteY61" fmla="*/ 1265103 h 1516602"/>
                  <a:gd name="connsiteX62" fmla="*/ 528455 w 1003876"/>
                  <a:gd name="connsiteY62" fmla="*/ 1230091 h 1516602"/>
                  <a:gd name="connsiteX63" fmla="*/ 601154 w 1003876"/>
                  <a:gd name="connsiteY63" fmla="*/ 1221700 h 1516602"/>
                  <a:gd name="connsiteX64" fmla="*/ 720654 w 1003876"/>
                  <a:gd name="connsiteY64" fmla="*/ 1316538 h 1516602"/>
                  <a:gd name="connsiteX65" fmla="*/ 733989 w 1003876"/>
                  <a:gd name="connsiteY65" fmla="*/ 1326063 h 1516602"/>
                  <a:gd name="connsiteX66" fmla="*/ 743514 w 1003876"/>
                  <a:gd name="connsiteY66" fmla="*/ 1327968 h 1516602"/>
                  <a:gd name="connsiteX67" fmla="*/ 749229 w 1003876"/>
                  <a:gd name="connsiteY67" fmla="*/ 1329873 h 1516602"/>
                  <a:gd name="connsiteX68" fmla="*/ 762564 w 1003876"/>
                  <a:gd name="connsiteY68" fmla="*/ 1335588 h 1516602"/>
                  <a:gd name="connsiteX69" fmla="*/ 777804 w 1003876"/>
                  <a:gd name="connsiteY69" fmla="*/ 1333683 h 1516602"/>
                  <a:gd name="connsiteX70" fmla="*/ 789234 w 1003876"/>
                  <a:gd name="connsiteY70" fmla="*/ 1327968 h 1516602"/>
                  <a:gd name="connsiteX71" fmla="*/ 794949 w 1003876"/>
                  <a:gd name="connsiteY71" fmla="*/ 1326063 h 1516602"/>
                  <a:gd name="connsiteX72" fmla="*/ 802569 w 1003876"/>
                  <a:gd name="connsiteY72" fmla="*/ 1308918 h 1516602"/>
                  <a:gd name="connsiteX73" fmla="*/ 800664 w 1003876"/>
                  <a:gd name="connsiteY73" fmla="*/ 1284153 h 1516602"/>
                  <a:gd name="connsiteX74" fmla="*/ 798759 w 1003876"/>
                  <a:gd name="connsiteY74" fmla="*/ 1278438 h 1516602"/>
                  <a:gd name="connsiteX75" fmla="*/ 796854 w 1003876"/>
                  <a:gd name="connsiteY75" fmla="*/ 1270818 h 1516602"/>
                  <a:gd name="connsiteX76" fmla="*/ 783519 w 1003876"/>
                  <a:gd name="connsiteY76" fmla="*/ 1253673 h 1516602"/>
                  <a:gd name="connsiteX77" fmla="*/ 773994 w 1003876"/>
                  <a:gd name="connsiteY77" fmla="*/ 1247958 h 1516602"/>
                  <a:gd name="connsiteX78" fmla="*/ 648264 w 1003876"/>
                  <a:gd name="connsiteY78" fmla="*/ 1156518 h 1516602"/>
                  <a:gd name="connsiteX79" fmla="*/ 644454 w 1003876"/>
                  <a:gd name="connsiteY79" fmla="*/ 1139373 h 1516602"/>
                  <a:gd name="connsiteX80" fmla="*/ 646359 w 1003876"/>
                  <a:gd name="connsiteY80" fmla="*/ 1131753 h 1516602"/>
                  <a:gd name="connsiteX81" fmla="*/ 650169 w 1003876"/>
                  <a:gd name="connsiteY81" fmla="*/ 1114608 h 1516602"/>
                  <a:gd name="connsiteX82" fmla="*/ 653979 w 1003876"/>
                  <a:gd name="connsiteY82" fmla="*/ 1108893 h 1516602"/>
                  <a:gd name="connsiteX83" fmla="*/ 655884 w 1003876"/>
                  <a:gd name="connsiteY83" fmla="*/ 1103178 h 1516602"/>
                  <a:gd name="connsiteX84" fmla="*/ 661599 w 1003876"/>
                  <a:gd name="connsiteY84" fmla="*/ 1101273 h 1516602"/>
                  <a:gd name="connsiteX85" fmla="*/ 671124 w 1003876"/>
                  <a:gd name="connsiteY85" fmla="*/ 1089843 h 1516602"/>
                  <a:gd name="connsiteX86" fmla="*/ 724464 w 1003876"/>
                  <a:gd name="connsiteY86" fmla="*/ 1082223 h 1516602"/>
                  <a:gd name="connsiteX87" fmla="*/ 842574 w 1003876"/>
                  <a:gd name="connsiteY87" fmla="*/ 1084128 h 1516602"/>
                  <a:gd name="connsiteX88" fmla="*/ 871149 w 1003876"/>
                  <a:gd name="connsiteY88" fmla="*/ 1086033 h 1516602"/>
                  <a:gd name="connsiteX89" fmla="*/ 899724 w 1003876"/>
                  <a:gd name="connsiteY89" fmla="*/ 1091748 h 1516602"/>
                  <a:gd name="connsiteX90" fmla="*/ 922584 w 1003876"/>
                  <a:gd name="connsiteY90" fmla="*/ 1095558 h 1516602"/>
                  <a:gd name="connsiteX91" fmla="*/ 985294 w 1003876"/>
                  <a:gd name="connsiteY91" fmla="*/ 1104311 h 1516602"/>
                  <a:gd name="connsiteX92" fmla="*/ 1003378 w 1003876"/>
                  <a:gd name="connsiteY92" fmla="*/ 1065958 h 1516602"/>
                  <a:gd name="connsiteX93" fmla="*/ 970209 w 1003876"/>
                  <a:gd name="connsiteY93" fmla="*/ 1044123 h 1516602"/>
                  <a:gd name="connsiteX94" fmla="*/ 935919 w 1003876"/>
                  <a:gd name="connsiteY94" fmla="*/ 1034598 h 1516602"/>
                  <a:gd name="connsiteX95" fmla="*/ 825429 w 1003876"/>
                  <a:gd name="connsiteY95" fmla="*/ 1034598 h 1516602"/>
                  <a:gd name="connsiteX96" fmla="*/ 730179 w 1003876"/>
                  <a:gd name="connsiteY96" fmla="*/ 1038408 h 1516602"/>
                  <a:gd name="connsiteX97" fmla="*/ 669219 w 1003876"/>
                  <a:gd name="connsiteY97" fmla="*/ 1046028 h 1516602"/>
                  <a:gd name="connsiteX98" fmla="*/ 646360 w 1003876"/>
                  <a:gd name="connsiteY98" fmla="*/ 1049838 h 1516602"/>
                  <a:gd name="connsiteX99" fmla="*/ 640078 w 1003876"/>
                  <a:gd name="connsiteY99" fmla="*/ 1026051 h 1516602"/>
                  <a:gd name="connsiteX100" fmla="*/ 673029 w 1003876"/>
                  <a:gd name="connsiteY100" fmla="*/ 992688 h 1516602"/>
                  <a:gd name="connsiteX101" fmla="*/ 674934 w 1003876"/>
                  <a:gd name="connsiteY101" fmla="*/ 986973 h 1516602"/>
                  <a:gd name="connsiteX102" fmla="*/ 680649 w 1003876"/>
                  <a:gd name="connsiteY102" fmla="*/ 985068 h 1516602"/>
                  <a:gd name="connsiteX103" fmla="*/ 686364 w 1003876"/>
                  <a:gd name="connsiteY103" fmla="*/ 981258 h 1516602"/>
                  <a:gd name="connsiteX104" fmla="*/ 695889 w 1003876"/>
                  <a:gd name="connsiteY104" fmla="*/ 971733 h 1516602"/>
                  <a:gd name="connsiteX105" fmla="*/ 705414 w 1003876"/>
                  <a:gd name="connsiteY105" fmla="*/ 960303 h 1516602"/>
                  <a:gd name="connsiteX106" fmla="*/ 716844 w 1003876"/>
                  <a:gd name="connsiteY106" fmla="*/ 952683 h 1516602"/>
                  <a:gd name="connsiteX107" fmla="*/ 732084 w 1003876"/>
                  <a:gd name="connsiteY107" fmla="*/ 939348 h 1516602"/>
                  <a:gd name="connsiteX108" fmla="*/ 741609 w 1003876"/>
                  <a:gd name="connsiteY108" fmla="*/ 927918 h 1516602"/>
                  <a:gd name="connsiteX109" fmla="*/ 753039 w 1003876"/>
                  <a:gd name="connsiteY109" fmla="*/ 918393 h 1516602"/>
                  <a:gd name="connsiteX110" fmla="*/ 758754 w 1003876"/>
                  <a:gd name="connsiteY110" fmla="*/ 906963 h 1516602"/>
                  <a:gd name="connsiteX111" fmla="*/ 760659 w 1003876"/>
                  <a:gd name="connsiteY111" fmla="*/ 901248 h 1516602"/>
                  <a:gd name="connsiteX112" fmla="*/ 766374 w 1003876"/>
                  <a:gd name="connsiteY112" fmla="*/ 889818 h 1516602"/>
                  <a:gd name="connsiteX113" fmla="*/ 764469 w 1003876"/>
                  <a:gd name="connsiteY113" fmla="*/ 874578 h 1516602"/>
                  <a:gd name="connsiteX114" fmla="*/ 758754 w 1003876"/>
                  <a:gd name="connsiteY114" fmla="*/ 872673 h 1516602"/>
                  <a:gd name="connsiteX115" fmla="*/ 737799 w 1003876"/>
                  <a:gd name="connsiteY115" fmla="*/ 874578 h 1516602"/>
                  <a:gd name="connsiteX116" fmla="*/ 732084 w 1003876"/>
                  <a:gd name="connsiteY116" fmla="*/ 878388 h 1516602"/>
                  <a:gd name="connsiteX117" fmla="*/ 699699 w 1003876"/>
                  <a:gd name="connsiteY117" fmla="*/ 899343 h 1516602"/>
                  <a:gd name="connsiteX118" fmla="*/ 595181 w 1003876"/>
                  <a:gd name="connsiteY118" fmla="*/ 957831 h 1516602"/>
                  <a:gd name="connsiteX119" fmla="*/ 507294 w 1003876"/>
                  <a:gd name="connsiteY119" fmla="*/ 847908 h 1516602"/>
                  <a:gd name="connsiteX120" fmla="*/ 503484 w 1003876"/>
                  <a:gd name="connsiteY120" fmla="*/ 358323 h 1516602"/>
                  <a:gd name="connsiteX121" fmla="*/ 499674 w 1003876"/>
                  <a:gd name="connsiteY121" fmla="*/ 66858 h 1516602"/>
                  <a:gd name="connsiteX122" fmla="*/ 490149 w 1003876"/>
                  <a:gd name="connsiteY122" fmla="*/ 40188 h 1516602"/>
                  <a:gd name="connsiteX123" fmla="*/ 488244 w 1003876"/>
                  <a:gd name="connsiteY123" fmla="*/ 34473 h 1516602"/>
                  <a:gd name="connsiteX124" fmla="*/ 484434 w 1003876"/>
                  <a:gd name="connsiteY124" fmla="*/ 28758 h 1516602"/>
                  <a:gd name="connsiteX125" fmla="*/ 478719 w 1003876"/>
                  <a:gd name="connsiteY125" fmla="*/ 17328 h 1516602"/>
                  <a:gd name="connsiteX126" fmla="*/ 473004 w 1003876"/>
                  <a:gd name="connsiteY126" fmla="*/ 13518 h 1516602"/>
                  <a:gd name="connsiteX127" fmla="*/ 469194 w 1003876"/>
                  <a:gd name="connsiteY127" fmla="*/ 7803 h 1516602"/>
                  <a:gd name="connsiteX128" fmla="*/ 429189 w 1003876"/>
                  <a:gd name="connsiteY128" fmla="*/ 11613 h 1516602"/>
                  <a:gd name="connsiteX129" fmla="*/ 425379 w 1003876"/>
                  <a:gd name="connsiteY129" fmla="*/ 78288 h 1516602"/>
                  <a:gd name="connsiteX130" fmla="*/ 425379 w 1003876"/>
                  <a:gd name="connsiteY130" fmla="*/ 84003 h 1516602"/>
                  <a:gd name="connsiteX131" fmla="*/ 429189 w 1003876"/>
                  <a:gd name="connsiteY131" fmla="*/ 238308 h 1516602"/>
                  <a:gd name="connsiteX132" fmla="*/ 440619 w 1003876"/>
                  <a:gd name="connsiteY132" fmla="*/ 421188 h 1516602"/>
                  <a:gd name="connsiteX133" fmla="*/ 435265 w 1003876"/>
                  <a:gd name="connsiteY133" fmla="*/ 718368 h 1516602"/>
                  <a:gd name="connsiteX134" fmla="*/ 435059 w 1003876"/>
                  <a:gd name="connsiteY134" fmla="*/ 799046 h 1516602"/>
                  <a:gd name="connsiteX135" fmla="*/ 430322 w 1003876"/>
                  <a:gd name="connsiteY135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30129 w 1003876"/>
                  <a:gd name="connsiteY29" fmla="*/ 1223193 h 1516602"/>
                  <a:gd name="connsiteX30" fmla="*/ 333939 w 1003876"/>
                  <a:gd name="connsiteY30" fmla="*/ 1228908 h 1516602"/>
                  <a:gd name="connsiteX31" fmla="*/ 339654 w 1003876"/>
                  <a:gd name="connsiteY31" fmla="*/ 1230813 h 1516602"/>
                  <a:gd name="connsiteX32" fmla="*/ 351084 w 1003876"/>
                  <a:gd name="connsiteY32" fmla="*/ 1238433 h 1516602"/>
                  <a:gd name="connsiteX33" fmla="*/ 356799 w 1003876"/>
                  <a:gd name="connsiteY33" fmla="*/ 1242243 h 1516602"/>
                  <a:gd name="connsiteX34" fmla="*/ 360609 w 1003876"/>
                  <a:gd name="connsiteY34" fmla="*/ 1247958 h 1516602"/>
                  <a:gd name="connsiteX35" fmla="*/ 366324 w 1003876"/>
                  <a:gd name="connsiteY35" fmla="*/ 1259388 h 1516602"/>
                  <a:gd name="connsiteX36" fmla="*/ 362514 w 1003876"/>
                  <a:gd name="connsiteY36" fmla="*/ 1286058 h 1516602"/>
                  <a:gd name="connsiteX37" fmla="*/ 358704 w 1003876"/>
                  <a:gd name="connsiteY37" fmla="*/ 1291773 h 1516602"/>
                  <a:gd name="connsiteX38" fmla="*/ 356799 w 1003876"/>
                  <a:gd name="connsiteY38" fmla="*/ 1297488 h 1516602"/>
                  <a:gd name="connsiteX39" fmla="*/ 352989 w 1003876"/>
                  <a:gd name="connsiteY39" fmla="*/ 1303203 h 1516602"/>
                  <a:gd name="connsiteX40" fmla="*/ 351084 w 1003876"/>
                  <a:gd name="connsiteY40" fmla="*/ 1308918 h 1516602"/>
                  <a:gd name="connsiteX41" fmla="*/ 347274 w 1003876"/>
                  <a:gd name="connsiteY41" fmla="*/ 1314633 h 1516602"/>
                  <a:gd name="connsiteX42" fmla="*/ 330129 w 1003876"/>
                  <a:gd name="connsiteY42" fmla="*/ 1381308 h 1516602"/>
                  <a:gd name="connsiteX43" fmla="*/ 328224 w 1003876"/>
                  <a:gd name="connsiteY43" fmla="*/ 1432743 h 1516602"/>
                  <a:gd name="connsiteX44" fmla="*/ 330129 w 1003876"/>
                  <a:gd name="connsiteY44" fmla="*/ 1457508 h 1516602"/>
                  <a:gd name="connsiteX45" fmla="*/ 332034 w 1003876"/>
                  <a:gd name="connsiteY45" fmla="*/ 1463223 h 1516602"/>
                  <a:gd name="connsiteX46" fmla="*/ 335844 w 1003876"/>
                  <a:gd name="connsiteY46" fmla="*/ 1467033 h 1516602"/>
                  <a:gd name="connsiteX47" fmla="*/ 364419 w 1003876"/>
                  <a:gd name="connsiteY47" fmla="*/ 1512753 h 1516602"/>
                  <a:gd name="connsiteX48" fmla="*/ 387279 w 1003876"/>
                  <a:gd name="connsiteY48" fmla="*/ 1514658 h 1516602"/>
                  <a:gd name="connsiteX49" fmla="*/ 392994 w 1003876"/>
                  <a:gd name="connsiteY49" fmla="*/ 1508943 h 1516602"/>
                  <a:gd name="connsiteX50" fmla="*/ 394899 w 1003876"/>
                  <a:gd name="connsiteY50" fmla="*/ 1497513 h 1516602"/>
                  <a:gd name="connsiteX51" fmla="*/ 396804 w 1003876"/>
                  <a:gd name="connsiteY51" fmla="*/ 1491798 h 1516602"/>
                  <a:gd name="connsiteX52" fmla="*/ 398709 w 1003876"/>
                  <a:gd name="connsiteY52" fmla="*/ 1474653 h 1516602"/>
                  <a:gd name="connsiteX53" fmla="*/ 400614 w 1003876"/>
                  <a:gd name="connsiteY53" fmla="*/ 1461318 h 1516602"/>
                  <a:gd name="connsiteX54" fmla="*/ 404424 w 1003876"/>
                  <a:gd name="connsiteY54" fmla="*/ 1404168 h 1516602"/>
                  <a:gd name="connsiteX55" fmla="*/ 410139 w 1003876"/>
                  <a:gd name="connsiteY55" fmla="*/ 1392738 h 1516602"/>
                  <a:gd name="connsiteX56" fmla="*/ 413949 w 1003876"/>
                  <a:gd name="connsiteY56" fmla="*/ 1379403 h 1516602"/>
                  <a:gd name="connsiteX57" fmla="*/ 415854 w 1003876"/>
                  <a:gd name="connsiteY57" fmla="*/ 1373688 h 1516602"/>
                  <a:gd name="connsiteX58" fmla="*/ 417759 w 1003876"/>
                  <a:gd name="connsiteY58" fmla="*/ 1360353 h 1516602"/>
                  <a:gd name="connsiteX59" fmla="*/ 421569 w 1003876"/>
                  <a:gd name="connsiteY59" fmla="*/ 1348923 h 1516602"/>
                  <a:gd name="connsiteX60" fmla="*/ 427284 w 1003876"/>
                  <a:gd name="connsiteY60" fmla="*/ 1335588 h 1516602"/>
                  <a:gd name="connsiteX61" fmla="*/ 467289 w 1003876"/>
                  <a:gd name="connsiteY61" fmla="*/ 1265103 h 1516602"/>
                  <a:gd name="connsiteX62" fmla="*/ 528455 w 1003876"/>
                  <a:gd name="connsiteY62" fmla="*/ 1230091 h 1516602"/>
                  <a:gd name="connsiteX63" fmla="*/ 601154 w 1003876"/>
                  <a:gd name="connsiteY63" fmla="*/ 1221700 h 1516602"/>
                  <a:gd name="connsiteX64" fmla="*/ 720654 w 1003876"/>
                  <a:gd name="connsiteY64" fmla="*/ 1316538 h 1516602"/>
                  <a:gd name="connsiteX65" fmla="*/ 733989 w 1003876"/>
                  <a:gd name="connsiteY65" fmla="*/ 1326063 h 1516602"/>
                  <a:gd name="connsiteX66" fmla="*/ 743514 w 1003876"/>
                  <a:gd name="connsiteY66" fmla="*/ 1327968 h 1516602"/>
                  <a:gd name="connsiteX67" fmla="*/ 749229 w 1003876"/>
                  <a:gd name="connsiteY67" fmla="*/ 1329873 h 1516602"/>
                  <a:gd name="connsiteX68" fmla="*/ 762564 w 1003876"/>
                  <a:gd name="connsiteY68" fmla="*/ 1335588 h 1516602"/>
                  <a:gd name="connsiteX69" fmla="*/ 777804 w 1003876"/>
                  <a:gd name="connsiteY69" fmla="*/ 1333683 h 1516602"/>
                  <a:gd name="connsiteX70" fmla="*/ 789234 w 1003876"/>
                  <a:gd name="connsiteY70" fmla="*/ 1327968 h 1516602"/>
                  <a:gd name="connsiteX71" fmla="*/ 794949 w 1003876"/>
                  <a:gd name="connsiteY71" fmla="*/ 1326063 h 1516602"/>
                  <a:gd name="connsiteX72" fmla="*/ 802569 w 1003876"/>
                  <a:gd name="connsiteY72" fmla="*/ 1308918 h 1516602"/>
                  <a:gd name="connsiteX73" fmla="*/ 800664 w 1003876"/>
                  <a:gd name="connsiteY73" fmla="*/ 1284153 h 1516602"/>
                  <a:gd name="connsiteX74" fmla="*/ 798759 w 1003876"/>
                  <a:gd name="connsiteY74" fmla="*/ 1278438 h 1516602"/>
                  <a:gd name="connsiteX75" fmla="*/ 796854 w 1003876"/>
                  <a:gd name="connsiteY75" fmla="*/ 1270818 h 1516602"/>
                  <a:gd name="connsiteX76" fmla="*/ 783519 w 1003876"/>
                  <a:gd name="connsiteY76" fmla="*/ 1253673 h 1516602"/>
                  <a:gd name="connsiteX77" fmla="*/ 773994 w 1003876"/>
                  <a:gd name="connsiteY77" fmla="*/ 1247958 h 1516602"/>
                  <a:gd name="connsiteX78" fmla="*/ 648264 w 1003876"/>
                  <a:gd name="connsiteY78" fmla="*/ 1156518 h 1516602"/>
                  <a:gd name="connsiteX79" fmla="*/ 644454 w 1003876"/>
                  <a:gd name="connsiteY79" fmla="*/ 1139373 h 1516602"/>
                  <a:gd name="connsiteX80" fmla="*/ 646359 w 1003876"/>
                  <a:gd name="connsiteY80" fmla="*/ 1131753 h 1516602"/>
                  <a:gd name="connsiteX81" fmla="*/ 650169 w 1003876"/>
                  <a:gd name="connsiteY81" fmla="*/ 1114608 h 1516602"/>
                  <a:gd name="connsiteX82" fmla="*/ 653979 w 1003876"/>
                  <a:gd name="connsiteY82" fmla="*/ 1108893 h 1516602"/>
                  <a:gd name="connsiteX83" fmla="*/ 655884 w 1003876"/>
                  <a:gd name="connsiteY83" fmla="*/ 1103178 h 1516602"/>
                  <a:gd name="connsiteX84" fmla="*/ 661599 w 1003876"/>
                  <a:gd name="connsiteY84" fmla="*/ 1101273 h 1516602"/>
                  <a:gd name="connsiteX85" fmla="*/ 671124 w 1003876"/>
                  <a:gd name="connsiteY85" fmla="*/ 1089843 h 1516602"/>
                  <a:gd name="connsiteX86" fmla="*/ 724464 w 1003876"/>
                  <a:gd name="connsiteY86" fmla="*/ 1082223 h 1516602"/>
                  <a:gd name="connsiteX87" fmla="*/ 842574 w 1003876"/>
                  <a:gd name="connsiteY87" fmla="*/ 1084128 h 1516602"/>
                  <a:gd name="connsiteX88" fmla="*/ 871149 w 1003876"/>
                  <a:gd name="connsiteY88" fmla="*/ 1086033 h 1516602"/>
                  <a:gd name="connsiteX89" fmla="*/ 899724 w 1003876"/>
                  <a:gd name="connsiteY89" fmla="*/ 1091748 h 1516602"/>
                  <a:gd name="connsiteX90" fmla="*/ 922584 w 1003876"/>
                  <a:gd name="connsiteY90" fmla="*/ 1095558 h 1516602"/>
                  <a:gd name="connsiteX91" fmla="*/ 985294 w 1003876"/>
                  <a:gd name="connsiteY91" fmla="*/ 1104311 h 1516602"/>
                  <a:gd name="connsiteX92" fmla="*/ 1003378 w 1003876"/>
                  <a:gd name="connsiteY92" fmla="*/ 1065958 h 1516602"/>
                  <a:gd name="connsiteX93" fmla="*/ 970209 w 1003876"/>
                  <a:gd name="connsiteY93" fmla="*/ 1044123 h 1516602"/>
                  <a:gd name="connsiteX94" fmla="*/ 935919 w 1003876"/>
                  <a:gd name="connsiteY94" fmla="*/ 1034598 h 1516602"/>
                  <a:gd name="connsiteX95" fmla="*/ 825429 w 1003876"/>
                  <a:gd name="connsiteY95" fmla="*/ 1034598 h 1516602"/>
                  <a:gd name="connsiteX96" fmla="*/ 730179 w 1003876"/>
                  <a:gd name="connsiteY96" fmla="*/ 1038408 h 1516602"/>
                  <a:gd name="connsiteX97" fmla="*/ 669219 w 1003876"/>
                  <a:gd name="connsiteY97" fmla="*/ 1046028 h 1516602"/>
                  <a:gd name="connsiteX98" fmla="*/ 646360 w 1003876"/>
                  <a:gd name="connsiteY98" fmla="*/ 1049838 h 1516602"/>
                  <a:gd name="connsiteX99" fmla="*/ 640078 w 1003876"/>
                  <a:gd name="connsiteY99" fmla="*/ 1026051 h 1516602"/>
                  <a:gd name="connsiteX100" fmla="*/ 673029 w 1003876"/>
                  <a:gd name="connsiteY100" fmla="*/ 992688 h 1516602"/>
                  <a:gd name="connsiteX101" fmla="*/ 674934 w 1003876"/>
                  <a:gd name="connsiteY101" fmla="*/ 986973 h 1516602"/>
                  <a:gd name="connsiteX102" fmla="*/ 680649 w 1003876"/>
                  <a:gd name="connsiteY102" fmla="*/ 985068 h 1516602"/>
                  <a:gd name="connsiteX103" fmla="*/ 686364 w 1003876"/>
                  <a:gd name="connsiteY103" fmla="*/ 981258 h 1516602"/>
                  <a:gd name="connsiteX104" fmla="*/ 695889 w 1003876"/>
                  <a:gd name="connsiteY104" fmla="*/ 971733 h 1516602"/>
                  <a:gd name="connsiteX105" fmla="*/ 705414 w 1003876"/>
                  <a:gd name="connsiteY105" fmla="*/ 960303 h 1516602"/>
                  <a:gd name="connsiteX106" fmla="*/ 716844 w 1003876"/>
                  <a:gd name="connsiteY106" fmla="*/ 952683 h 1516602"/>
                  <a:gd name="connsiteX107" fmla="*/ 732084 w 1003876"/>
                  <a:gd name="connsiteY107" fmla="*/ 939348 h 1516602"/>
                  <a:gd name="connsiteX108" fmla="*/ 741609 w 1003876"/>
                  <a:gd name="connsiteY108" fmla="*/ 927918 h 1516602"/>
                  <a:gd name="connsiteX109" fmla="*/ 753039 w 1003876"/>
                  <a:gd name="connsiteY109" fmla="*/ 918393 h 1516602"/>
                  <a:gd name="connsiteX110" fmla="*/ 758754 w 1003876"/>
                  <a:gd name="connsiteY110" fmla="*/ 906963 h 1516602"/>
                  <a:gd name="connsiteX111" fmla="*/ 760659 w 1003876"/>
                  <a:gd name="connsiteY111" fmla="*/ 901248 h 1516602"/>
                  <a:gd name="connsiteX112" fmla="*/ 766374 w 1003876"/>
                  <a:gd name="connsiteY112" fmla="*/ 889818 h 1516602"/>
                  <a:gd name="connsiteX113" fmla="*/ 764469 w 1003876"/>
                  <a:gd name="connsiteY113" fmla="*/ 874578 h 1516602"/>
                  <a:gd name="connsiteX114" fmla="*/ 758754 w 1003876"/>
                  <a:gd name="connsiteY114" fmla="*/ 872673 h 1516602"/>
                  <a:gd name="connsiteX115" fmla="*/ 737799 w 1003876"/>
                  <a:gd name="connsiteY115" fmla="*/ 874578 h 1516602"/>
                  <a:gd name="connsiteX116" fmla="*/ 732084 w 1003876"/>
                  <a:gd name="connsiteY116" fmla="*/ 878388 h 1516602"/>
                  <a:gd name="connsiteX117" fmla="*/ 699699 w 1003876"/>
                  <a:gd name="connsiteY117" fmla="*/ 899343 h 1516602"/>
                  <a:gd name="connsiteX118" fmla="*/ 595181 w 1003876"/>
                  <a:gd name="connsiteY118" fmla="*/ 957831 h 1516602"/>
                  <a:gd name="connsiteX119" fmla="*/ 507294 w 1003876"/>
                  <a:gd name="connsiteY119" fmla="*/ 847908 h 1516602"/>
                  <a:gd name="connsiteX120" fmla="*/ 503484 w 1003876"/>
                  <a:gd name="connsiteY120" fmla="*/ 358323 h 1516602"/>
                  <a:gd name="connsiteX121" fmla="*/ 499674 w 1003876"/>
                  <a:gd name="connsiteY121" fmla="*/ 66858 h 1516602"/>
                  <a:gd name="connsiteX122" fmla="*/ 490149 w 1003876"/>
                  <a:gd name="connsiteY122" fmla="*/ 40188 h 1516602"/>
                  <a:gd name="connsiteX123" fmla="*/ 488244 w 1003876"/>
                  <a:gd name="connsiteY123" fmla="*/ 34473 h 1516602"/>
                  <a:gd name="connsiteX124" fmla="*/ 484434 w 1003876"/>
                  <a:gd name="connsiteY124" fmla="*/ 28758 h 1516602"/>
                  <a:gd name="connsiteX125" fmla="*/ 478719 w 1003876"/>
                  <a:gd name="connsiteY125" fmla="*/ 17328 h 1516602"/>
                  <a:gd name="connsiteX126" fmla="*/ 473004 w 1003876"/>
                  <a:gd name="connsiteY126" fmla="*/ 13518 h 1516602"/>
                  <a:gd name="connsiteX127" fmla="*/ 469194 w 1003876"/>
                  <a:gd name="connsiteY127" fmla="*/ 7803 h 1516602"/>
                  <a:gd name="connsiteX128" fmla="*/ 429189 w 1003876"/>
                  <a:gd name="connsiteY128" fmla="*/ 11613 h 1516602"/>
                  <a:gd name="connsiteX129" fmla="*/ 425379 w 1003876"/>
                  <a:gd name="connsiteY129" fmla="*/ 78288 h 1516602"/>
                  <a:gd name="connsiteX130" fmla="*/ 425379 w 1003876"/>
                  <a:gd name="connsiteY130" fmla="*/ 84003 h 1516602"/>
                  <a:gd name="connsiteX131" fmla="*/ 429189 w 1003876"/>
                  <a:gd name="connsiteY131" fmla="*/ 238308 h 1516602"/>
                  <a:gd name="connsiteX132" fmla="*/ 440619 w 1003876"/>
                  <a:gd name="connsiteY132" fmla="*/ 421188 h 1516602"/>
                  <a:gd name="connsiteX133" fmla="*/ 435265 w 1003876"/>
                  <a:gd name="connsiteY133" fmla="*/ 718368 h 1516602"/>
                  <a:gd name="connsiteX134" fmla="*/ 435059 w 1003876"/>
                  <a:gd name="connsiteY134" fmla="*/ 799046 h 1516602"/>
                  <a:gd name="connsiteX135" fmla="*/ 430322 w 1003876"/>
                  <a:gd name="connsiteY135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30129 w 1003876"/>
                  <a:gd name="connsiteY29" fmla="*/ 1223193 h 1516602"/>
                  <a:gd name="connsiteX30" fmla="*/ 333939 w 1003876"/>
                  <a:gd name="connsiteY30" fmla="*/ 1228908 h 1516602"/>
                  <a:gd name="connsiteX31" fmla="*/ 351084 w 1003876"/>
                  <a:gd name="connsiteY31" fmla="*/ 1238433 h 1516602"/>
                  <a:gd name="connsiteX32" fmla="*/ 356799 w 1003876"/>
                  <a:gd name="connsiteY32" fmla="*/ 1242243 h 1516602"/>
                  <a:gd name="connsiteX33" fmla="*/ 360609 w 1003876"/>
                  <a:gd name="connsiteY33" fmla="*/ 1247958 h 1516602"/>
                  <a:gd name="connsiteX34" fmla="*/ 366324 w 1003876"/>
                  <a:gd name="connsiteY34" fmla="*/ 1259388 h 1516602"/>
                  <a:gd name="connsiteX35" fmla="*/ 362514 w 1003876"/>
                  <a:gd name="connsiteY35" fmla="*/ 1286058 h 1516602"/>
                  <a:gd name="connsiteX36" fmla="*/ 358704 w 1003876"/>
                  <a:gd name="connsiteY36" fmla="*/ 1291773 h 1516602"/>
                  <a:gd name="connsiteX37" fmla="*/ 356799 w 1003876"/>
                  <a:gd name="connsiteY37" fmla="*/ 1297488 h 1516602"/>
                  <a:gd name="connsiteX38" fmla="*/ 352989 w 1003876"/>
                  <a:gd name="connsiteY38" fmla="*/ 1303203 h 1516602"/>
                  <a:gd name="connsiteX39" fmla="*/ 351084 w 1003876"/>
                  <a:gd name="connsiteY39" fmla="*/ 1308918 h 1516602"/>
                  <a:gd name="connsiteX40" fmla="*/ 347274 w 1003876"/>
                  <a:gd name="connsiteY40" fmla="*/ 1314633 h 1516602"/>
                  <a:gd name="connsiteX41" fmla="*/ 330129 w 1003876"/>
                  <a:gd name="connsiteY41" fmla="*/ 1381308 h 1516602"/>
                  <a:gd name="connsiteX42" fmla="*/ 328224 w 1003876"/>
                  <a:gd name="connsiteY42" fmla="*/ 1432743 h 1516602"/>
                  <a:gd name="connsiteX43" fmla="*/ 330129 w 1003876"/>
                  <a:gd name="connsiteY43" fmla="*/ 1457508 h 1516602"/>
                  <a:gd name="connsiteX44" fmla="*/ 332034 w 1003876"/>
                  <a:gd name="connsiteY44" fmla="*/ 1463223 h 1516602"/>
                  <a:gd name="connsiteX45" fmla="*/ 335844 w 1003876"/>
                  <a:gd name="connsiteY45" fmla="*/ 1467033 h 1516602"/>
                  <a:gd name="connsiteX46" fmla="*/ 364419 w 1003876"/>
                  <a:gd name="connsiteY46" fmla="*/ 1512753 h 1516602"/>
                  <a:gd name="connsiteX47" fmla="*/ 387279 w 1003876"/>
                  <a:gd name="connsiteY47" fmla="*/ 1514658 h 1516602"/>
                  <a:gd name="connsiteX48" fmla="*/ 392994 w 1003876"/>
                  <a:gd name="connsiteY48" fmla="*/ 1508943 h 1516602"/>
                  <a:gd name="connsiteX49" fmla="*/ 394899 w 1003876"/>
                  <a:gd name="connsiteY49" fmla="*/ 1497513 h 1516602"/>
                  <a:gd name="connsiteX50" fmla="*/ 396804 w 1003876"/>
                  <a:gd name="connsiteY50" fmla="*/ 1491798 h 1516602"/>
                  <a:gd name="connsiteX51" fmla="*/ 398709 w 1003876"/>
                  <a:gd name="connsiteY51" fmla="*/ 1474653 h 1516602"/>
                  <a:gd name="connsiteX52" fmla="*/ 400614 w 1003876"/>
                  <a:gd name="connsiteY52" fmla="*/ 1461318 h 1516602"/>
                  <a:gd name="connsiteX53" fmla="*/ 404424 w 1003876"/>
                  <a:gd name="connsiteY53" fmla="*/ 1404168 h 1516602"/>
                  <a:gd name="connsiteX54" fmla="*/ 410139 w 1003876"/>
                  <a:gd name="connsiteY54" fmla="*/ 1392738 h 1516602"/>
                  <a:gd name="connsiteX55" fmla="*/ 413949 w 1003876"/>
                  <a:gd name="connsiteY55" fmla="*/ 1379403 h 1516602"/>
                  <a:gd name="connsiteX56" fmla="*/ 415854 w 1003876"/>
                  <a:gd name="connsiteY56" fmla="*/ 1373688 h 1516602"/>
                  <a:gd name="connsiteX57" fmla="*/ 417759 w 1003876"/>
                  <a:gd name="connsiteY57" fmla="*/ 1360353 h 1516602"/>
                  <a:gd name="connsiteX58" fmla="*/ 421569 w 1003876"/>
                  <a:gd name="connsiteY58" fmla="*/ 1348923 h 1516602"/>
                  <a:gd name="connsiteX59" fmla="*/ 427284 w 1003876"/>
                  <a:gd name="connsiteY59" fmla="*/ 1335588 h 1516602"/>
                  <a:gd name="connsiteX60" fmla="*/ 467289 w 1003876"/>
                  <a:gd name="connsiteY60" fmla="*/ 1265103 h 1516602"/>
                  <a:gd name="connsiteX61" fmla="*/ 528455 w 1003876"/>
                  <a:gd name="connsiteY61" fmla="*/ 1230091 h 1516602"/>
                  <a:gd name="connsiteX62" fmla="*/ 601154 w 1003876"/>
                  <a:gd name="connsiteY62" fmla="*/ 1221700 h 1516602"/>
                  <a:gd name="connsiteX63" fmla="*/ 720654 w 1003876"/>
                  <a:gd name="connsiteY63" fmla="*/ 1316538 h 1516602"/>
                  <a:gd name="connsiteX64" fmla="*/ 733989 w 1003876"/>
                  <a:gd name="connsiteY64" fmla="*/ 1326063 h 1516602"/>
                  <a:gd name="connsiteX65" fmla="*/ 743514 w 1003876"/>
                  <a:gd name="connsiteY65" fmla="*/ 1327968 h 1516602"/>
                  <a:gd name="connsiteX66" fmla="*/ 749229 w 1003876"/>
                  <a:gd name="connsiteY66" fmla="*/ 1329873 h 1516602"/>
                  <a:gd name="connsiteX67" fmla="*/ 762564 w 1003876"/>
                  <a:gd name="connsiteY67" fmla="*/ 1335588 h 1516602"/>
                  <a:gd name="connsiteX68" fmla="*/ 777804 w 1003876"/>
                  <a:gd name="connsiteY68" fmla="*/ 1333683 h 1516602"/>
                  <a:gd name="connsiteX69" fmla="*/ 789234 w 1003876"/>
                  <a:gd name="connsiteY69" fmla="*/ 1327968 h 1516602"/>
                  <a:gd name="connsiteX70" fmla="*/ 794949 w 1003876"/>
                  <a:gd name="connsiteY70" fmla="*/ 1326063 h 1516602"/>
                  <a:gd name="connsiteX71" fmla="*/ 802569 w 1003876"/>
                  <a:gd name="connsiteY71" fmla="*/ 1308918 h 1516602"/>
                  <a:gd name="connsiteX72" fmla="*/ 800664 w 1003876"/>
                  <a:gd name="connsiteY72" fmla="*/ 1284153 h 1516602"/>
                  <a:gd name="connsiteX73" fmla="*/ 798759 w 1003876"/>
                  <a:gd name="connsiteY73" fmla="*/ 1278438 h 1516602"/>
                  <a:gd name="connsiteX74" fmla="*/ 796854 w 1003876"/>
                  <a:gd name="connsiteY74" fmla="*/ 1270818 h 1516602"/>
                  <a:gd name="connsiteX75" fmla="*/ 783519 w 1003876"/>
                  <a:gd name="connsiteY75" fmla="*/ 1253673 h 1516602"/>
                  <a:gd name="connsiteX76" fmla="*/ 773994 w 1003876"/>
                  <a:gd name="connsiteY76" fmla="*/ 1247958 h 1516602"/>
                  <a:gd name="connsiteX77" fmla="*/ 648264 w 1003876"/>
                  <a:gd name="connsiteY77" fmla="*/ 1156518 h 1516602"/>
                  <a:gd name="connsiteX78" fmla="*/ 644454 w 1003876"/>
                  <a:gd name="connsiteY78" fmla="*/ 1139373 h 1516602"/>
                  <a:gd name="connsiteX79" fmla="*/ 646359 w 1003876"/>
                  <a:gd name="connsiteY79" fmla="*/ 1131753 h 1516602"/>
                  <a:gd name="connsiteX80" fmla="*/ 650169 w 1003876"/>
                  <a:gd name="connsiteY80" fmla="*/ 1114608 h 1516602"/>
                  <a:gd name="connsiteX81" fmla="*/ 653979 w 1003876"/>
                  <a:gd name="connsiteY81" fmla="*/ 1108893 h 1516602"/>
                  <a:gd name="connsiteX82" fmla="*/ 655884 w 1003876"/>
                  <a:gd name="connsiteY82" fmla="*/ 1103178 h 1516602"/>
                  <a:gd name="connsiteX83" fmla="*/ 661599 w 1003876"/>
                  <a:gd name="connsiteY83" fmla="*/ 1101273 h 1516602"/>
                  <a:gd name="connsiteX84" fmla="*/ 671124 w 1003876"/>
                  <a:gd name="connsiteY84" fmla="*/ 1089843 h 1516602"/>
                  <a:gd name="connsiteX85" fmla="*/ 724464 w 1003876"/>
                  <a:gd name="connsiteY85" fmla="*/ 1082223 h 1516602"/>
                  <a:gd name="connsiteX86" fmla="*/ 842574 w 1003876"/>
                  <a:gd name="connsiteY86" fmla="*/ 1084128 h 1516602"/>
                  <a:gd name="connsiteX87" fmla="*/ 871149 w 1003876"/>
                  <a:gd name="connsiteY87" fmla="*/ 1086033 h 1516602"/>
                  <a:gd name="connsiteX88" fmla="*/ 899724 w 1003876"/>
                  <a:gd name="connsiteY88" fmla="*/ 1091748 h 1516602"/>
                  <a:gd name="connsiteX89" fmla="*/ 922584 w 1003876"/>
                  <a:gd name="connsiteY89" fmla="*/ 1095558 h 1516602"/>
                  <a:gd name="connsiteX90" fmla="*/ 985294 w 1003876"/>
                  <a:gd name="connsiteY90" fmla="*/ 1104311 h 1516602"/>
                  <a:gd name="connsiteX91" fmla="*/ 1003378 w 1003876"/>
                  <a:gd name="connsiteY91" fmla="*/ 1065958 h 1516602"/>
                  <a:gd name="connsiteX92" fmla="*/ 970209 w 1003876"/>
                  <a:gd name="connsiteY92" fmla="*/ 1044123 h 1516602"/>
                  <a:gd name="connsiteX93" fmla="*/ 935919 w 1003876"/>
                  <a:gd name="connsiteY93" fmla="*/ 1034598 h 1516602"/>
                  <a:gd name="connsiteX94" fmla="*/ 825429 w 1003876"/>
                  <a:gd name="connsiteY94" fmla="*/ 1034598 h 1516602"/>
                  <a:gd name="connsiteX95" fmla="*/ 730179 w 1003876"/>
                  <a:gd name="connsiteY95" fmla="*/ 1038408 h 1516602"/>
                  <a:gd name="connsiteX96" fmla="*/ 669219 w 1003876"/>
                  <a:gd name="connsiteY96" fmla="*/ 1046028 h 1516602"/>
                  <a:gd name="connsiteX97" fmla="*/ 646360 w 1003876"/>
                  <a:gd name="connsiteY97" fmla="*/ 1049838 h 1516602"/>
                  <a:gd name="connsiteX98" fmla="*/ 640078 w 1003876"/>
                  <a:gd name="connsiteY98" fmla="*/ 1026051 h 1516602"/>
                  <a:gd name="connsiteX99" fmla="*/ 673029 w 1003876"/>
                  <a:gd name="connsiteY99" fmla="*/ 992688 h 1516602"/>
                  <a:gd name="connsiteX100" fmla="*/ 674934 w 1003876"/>
                  <a:gd name="connsiteY100" fmla="*/ 986973 h 1516602"/>
                  <a:gd name="connsiteX101" fmla="*/ 680649 w 1003876"/>
                  <a:gd name="connsiteY101" fmla="*/ 985068 h 1516602"/>
                  <a:gd name="connsiteX102" fmla="*/ 686364 w 1003876"/>
                  <a:gd name="connsiteY102" fmla="*/ 981258 h 1516602"/>
                  <a:gd name="connsiteX103" fmla="*/ 695889 w 1003876"/>
                  <a:gd name="connsiteY103" fmla="*/ 971733 h 1516602"/>
                  <a:gd name="connsiteX104" fmla="*/ 705414 w 1003876"/>
                  <a:gd name="connsiteY104" fmla="*/ 960303 h 1516602"/>
                  <a:gd name="connsiteX105" fmla="*/ 716844 w 1003876"/>
                  <a:gd name="connsiteY105" fmla="*/ 952683 h 1516602"/>
                  <a:gd name="connsiteX106" fmla="*/ 732084 w 1003876"/>
                  <a:gd name="connsiteY106" fmla="*/ 939348 h 1516602"/>
                  <a:gd name="connsiteX107" fmla="*/ 741609 w 1003876"/>
                  <a:gd name="connsiteY107" fmla="*/ 927918 h 1516602"/>
                  <a:gd name="connsiteX108" fmla="*/ 753039 w 1003876"/>
                  <a:gd name="connsiteY108" fmla="*/ 918393 h 1516602"/>
                  <a:gd name="connsiteX109" fmla="*/ 758754 w 1003876"/>
                  <a:gd name="connsiteY109" fmla="*/ 906963 h 1516602"/>
                  <a:gd name="connsiteX110" fmla="*/ 760659 w 1003876"/>
                  <a:gd name="connsiteY110" fmla="*/ 901248 h 1516602"/>
                  <a:gd name="connsiteX111" fmla="*/ 766374 w 1003876"/>
                  <a:gd name="connsiteY111" fmla="*/ 889818 h 1516602"/>
                  <a:gd name="connsiteX112" fmla="*/ 764469 w 1003876"/>
                  <a:gd name="connsiteY112" fmla="*/ 874578 h 1516602"/>
                  <a:gd name="connsiteX113" fmla="*/ 758754 w 1003876"/>
                  <a:gd name="connsiteY113" fmla="*/ 872673 h 1516602"/>
                  <a:gd name="connsiteX114" fmla="*/ 737799 w 1003876"/>
                  <a:gd name="connsiteY114" fmla="*/ 874578 h 1516602"/>
                  <a:gd name="connsiteX115" fmla="*/ 732084 w 1003876"/>
                  <a:gd name="connsiteY115" fmla="*/ 878388 h 1516602"/>
                  <a:gd name="connsiteX116" fmla="*/ 699699 w 1003876"/>
                  <a:gd name="connsiteY116" fmla="*/ 899343 h 1516602"/>
                  <a:gd name="connsiteX117" fmla="*/ 595181 w 1003876"/>
                  <a:gd name="connsiteY117" fmla="*/ 957831 h 1516602"/>
                  <a:gd name="connsiteX118" fmla="*/ 507294 w 1003876"/>
                  <a:gd name="connsiteY118" fmla="*/ 847908 h 1516602"/>
                  <a:gd name="connsiteX119" fmla="*/ 503484 w 1003876"/>
                  <a:gd name="connsiteY119" fmla="*/ 358323 h 1516602"/>
                  <a:gd name="connsiteX120" fmla="*/ 499674 w 1003876"/>
                  <a:gd name="connsiteY120" fmla="*/ 66858 h 1516602"/>
                  <a:gd name="connsiteX121" fmla="*/ 490149 w 1003876"/>
                  <a:gd name="connsiteY121" fmla="*/ 40188 h 1516602"/>
                  <a:gd name="connsiteX122" fmla="*/ 488244 w 1003876"/>
                  <a:gd name="connsiteY122" fmla="*/ 34473 h 1516602"/>
                  <a:gd name="connsiteX123" fmla="*/ 484434 w 1003876"/>
                  <a:gd name="connsiteY123" fmla="*/ 28758 h 1516602"/>
                  <a:gd name="connsiteX124" fmla="*/ 478719 w 1003876"/>
                  <a:gd name="connsiteY124" fmla="*/ 17328 h 1516602"/>
                  <a:gd name="connsiteX125" fmla="*/ 473004 w 1003876"/>
                  <a:gd name="connsiteY125" fmla="*/ 13518 h 1516602"/>
                  <a:gd name="connsiteX126" fmla="*/ 469194 w 1003876"/>
                  <a:gd name="connsiteY126" fmla="*/ 7803 h 1516602"/>
                  <a:gd name="connsiteX127" fmla="*/ 429189 w 1003876"/>
                  <a:gd name="connsiteY127" fmla="*/ 11613 h 1516602"/>
                  <a:gd name="connsiteX128" fmla="*/ 425379 w 1003876"/>
                  <a:gd name="connsiteY128" fmla="*/ 78288 h 1516602"/>
                  <a:gd name="connsiteX129" fmla="*/ 425379 w 1003876"/>
                  <a:gd name="connsiteY129" fmla="*/ 84003 h 1516602"/>
                  <a:gd name="connsiteX130" fmla="*/ 429189 w 1003876"/>
                  <a:gd name="connsiteY130" fmla="*/ 238308 h 1516602"/>
                  <a:gd name="connsiteX131" fmla="*/ 440619 w 1003876"/>
                  <a:gd name="connsiteY131" fmla="*/ 421188 h 1516602"/>
                  <a:gd name="connsiteX132" fmla="*/ 435265 w 1003876"/>
                  <a:gd name="connsiteY132" fmla="*/ 718368 h 1516602"/>
                  <a:gd name="connsiteX133" fmla="*/ 435059 w 1003876"/>
                  <a:gd name="connsiteY133" fmla="*/ 799046 h 1516602"/>
                  <a:gd name="connsiteX134" fmla="*/ 430322 w 1003876"/>
                  <a:gd name="connsiteY134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30129 w 1003876"/>
                  <a:gd name="connsiteY29" fmla="*/ 1223193 h 1516602"/>
                  <a:gd name="connsiteX30" fmla="*/ 351084 w 1003876"/>
                  <a:gd name="connsiteY30" fmla="*/ 1238433 h 1516602"/>
                  <a:gd name="connsiteX31" fmla="*/ 356799 w 1003876"/>
                  <a:gd name="connsiteY31" fmla="*/ 1242243 h 1516602"/>
                  <a:gd name="connsiteX32" fmla="*/ 360609 w 1003876"/>
                  <a:gd name="connsiteY32" fmla="*/ 1247958 h 1516602"/>
                  <a:gd name="connsiteX33" fmla="*/ 366324 w 1003876"/>
                  <a:gd name="connsiteY33" fmla="*/ 1259388 h 1516602"/>
                  <a:gd name="connsiteX34" fmla="*/ 362514 w 1003876"/>
                  <a:gd name="connsiteY34" fmla="*/ 1286058 h 1516602"/>
                  <a:gd name="connsiteX35" fmla="*/ 358704 w 1003876"/>
                  <a:gd name="connsiteY35" fmla="*/ 1291773 h 1516602"/>
                  <a:gd name="connsiteX36" fmla="*/ 356799 w 1003876"/>
                  <a:gd name="connsiteY36" fmla="*/ 1297488 h 1516602"/>
                  <a:gd name="connsiteX37" fmla="*/ 352989 w 1003876"/>
                  <a:gd name="connsiteY37" fmla="*/ 1303203 h 1516602"/>
                  <a:gd name="connsiteX38" fmla="*/ 351084 w 1003876"/>
                  <a:gd name="connsiteY38" fmla="*/ 1308918 h 1516602"/>
                  <a:gd name="connsiteX39" fmla="*/ 347274 w 1003876"/>
                  <a:gd name="connsiteY39" fmla="*/ 1314633 h 1516602"/>
                  <a:gd name="connsiteX40" fmla="*/ 330129 w 1003876"/>
                  <a:gd name="connsiteY40" fmla="*/ 1381308 h 1516602"/>
                  <a:gd name="connsiteX41" fmla="*/ 328224 w 1003876"/>
                  <a:gd name="connsiteY41" fmla="*/ 1432743 h 1516602"/>
                  <a:gd name="connsiteX42" fmla="*/ 330129 w 1003876"/>
                  <a:gd name="connsiteY42" fmla="*/ 1457508 h 1516602"/>
                  <a:gd name="connsiteX43" fmla="*/ 332034 w 1003876"/>
                  <a:gd name="connsiteY43" fmla="*/ 1463223 h 1516602"/>
                  <a:gd name="connsiteX44" fmla="*/ 335844 w 1003876"/>
                  <a:gd name="connsiteY44" fmla="*/ 1467033 h 1516602"/>
                  <a:gd name="connsiteX45" fmla="*/ 364419 w 1003876"/>
                  <a:gd name="connsiteY45" fmla="*/ 1512753 h 1516602"/>
                  <a:gd name="connsiteX46" fmla="*/ 387279 w 1003876"/>
                  <a:gd name="connsiteY46" fmla="*/ 1514658 h 1516602"/>
                  <a:gd name="connsiteX47" fmla="*/ 392994 w 1003876"/>
                  <a:gd name="connsiteY47" fmla="*/ 1508943 h 1516602"/>
                  <a:gd name="connsiteX48" fmla="*/ 394899 w 1003876"/>
                  <a:gd name="connsiteY48" fmla="*/ 1497513 h 1516602"/>
                  <a:gd name="connsiteX49" fmla="*/ 396804 w 1003876"/>
                  <a:gd name="connsiteY49" fmla="*/ 1491798 h 1516602"/>
                  <a:gd name="connsiteX50" fmla="*/ 398709 w 1003876"/>
                  <a:gd name="connsiteY50" fmla="*/ 1474653 h 1516602"/>
                  <a:gd name="connsiteX51" fmla="*/ 400614 w 1003876"/>
                  <a:gd name="connsiteY51" fmla="*/ 1461318 h 1516602"/>
                  <a:gd name="connsiteX52" fmla="*/ 404424 w 1003876"/>
                  <a:gd name="connsiteY52" fmla="*/ 1404168 h 1516602"/>
                  <a:gd name="connsiteX53" fmla="*/ 410139 w 1003876"/>
                  <a:gd name="connsiteY53" fmla="*/ 1392738 h 1516602"/>
                  <a:gd name="connsiteX54" fmla="*/ 413949 w 1003876"/>
                  <a:gd name="connsiteY54" fmla="*/ 1379403 h 1516602"/>
                  <a:gd name="connsiteX55" fmla="*/ 415854 w 1003876"/>
                  <a:gd name="connsiteY55" fmla="*/ 1373688 h 1516602"/>
                  <a:gd name="connsiteX56" fmla="*/ 417759 w 1003876"/>
                  <a:gd name="connsiteY56" fmla="*/ 1360353 h 1516602"/>
                  <a:gd name="connsiteX57" fmla="*/ 421569 w 1003876"/>
                  <a:gd name="connsiteY57" fmla="*/ 1348923 h 1516602"/>
                  <a:gd name="connsiteX58" fmla="*/ 427284 w 1003876"/>
                  <a:gd name="connsiteY58" fmla="*/ 1335588 h 1516602"/>
                  <a:gd name="connsiteX59" fmla="*/ 467289 w 1003876"/>
                  <a:gd name="connsiteY59" fmla="*/ 1265103 h 1516602"/>
                  <a:gd name="connsiteX60" fmla="*/ 528455 w 1003876"/>
                  <a:gd name="connsiteY60" fmla="*/ 1230091 h 1516602"/>
                  <a:gd name="connsiteX61" fmla="*/ 601154 w 1003876"/>
                  <a:gd name="connsiteY61" fmla="*/ 1221700 h 1516602"/>
                  <a:gd name="connsiteX62" fmla="*/ 720654 w 1003876"/>
                  <a:gd name="connsiteY62" fmla="*/ 1316538 h 1516602"/>
                  <a:gd name="connsiteX63" fmla="*/ 733989 w 1003876"/>
                  <a:gd name="connsiteY63" fmla="*/ 1326063 h 1516602"/>
                  <a:gd name="connsiteX64" fmla="*/ 743514 w 1003876"/>
                  <a:gd name="connsiteY64" fmla="*/ 1327968 h 1516602"/>
                  <a:gd name="connsiteX65" fmla="*/ 749229 w 1003876"/>
                  <a:gd name="connsiteY65" fmla="*/ 1329873 h 1516602"/>
                  <a:gd name="connsiteX66" fmla="*/ 762564 w 1003876"/>
                  <a:gd name="connsiteY66" fmla="*/ 1335588 h 1516602"/>
                  <a:gd name="connsiteX67" fmla="*/ 777804 w 1003876"/>
                  <a:gd name="connsiteY67" fmla="*/ 1333683 h 1516602"/>
                  <a:gd name="connsiteX68" fmla="*/ 789234 w 1003876"/>
                  <a:gd name="connsiteY68" fmla="*/ 1327968 h 1516602"/>
                  <a:gd name="connsiteX69" fmla="*/ 794949 w 1003876"/>
                  <a:gd name="connsiteY69" fmla="*/ 1326063 h 1516602"/>
                  <a:gd name="connsiteX70" fmla="*/ 802569 w 1003876"/>
                  <a:gd name="connsiteY70" fmla="*/ 1308918 h 1516602"/>
                  <a:gd name="connsiteX71" fmla="*/ 800664 w 1003876"/>
                  <a:gd name="connsiteY71" fmla="*/ 1284153 h 1516602"/>
                  <a:gd name="connsiteX72" fmla="*/ 798759 w 1003876"/>
                  <a:gd name="connsiteY72" fmla="*/ 1278438 h 1516602"/>
                  <a:gd name="connsiteX73" fmla="*/ 796854 w 1003876"/>
                  <a:gd name="connsiteY73" fmla="*/ 1270818 h 1516602"/>
                  <a:gd name="connsiteX74" fmla="*/ 783519 w 1003876"/>
                  <a:gd name="connsiteY74" fmla="*/ 1253673 h 1516602"/>
                  <a:gd name="connsiteX75" fmla="*/ 773994 w 1003876"/>
                  <a:gd name="connsiteY75" fmla="*/ 1247958 h 1516602"/>
                  <a:gd name="connsiteX76" fmla="*/ 648264 w 1003876"/>
                  <a:gd name="connsiteY76" fmla="*/ 1156518 h 1516602"/>
                  <a:gd name="connsiteX77" fmla="*/ 644454 w 1003876"/>
                  <a:gd name="connsiteY77" fmla="*/ 1139373 h 1516602"/>
                  <a:gd name="connsiteX78" fmla="*/ 646359 w 1003876"/>
                  <a:gd name="connsiteY78" fmla="*/ 1131753 h 1516602"/>
                  <a:gd name="connsiteX79" fmla="*/ 650169 w 1003876"/>
                  <a:gd name="connsiteY79" fmla="*/ 1114608 h 1516602"/>
                  <a:gd name="connsiteX80" fmla="*/ 653979 w 1003876"/>
                  <a:gd name="connsiteY80" fmla="*/ 1108893 h 1516602"/>
                  <a:gd name="connsiteX81" fmla="*/ 655884 w 1003876"/>
                  <a:gd name="connsiteY81" fmla="*/ 1103178 h 1516602"/>
                  <a:gd name="connsiteX82" fmla="*/ 661599 w 1003876"/>
                  <a:gd name="connsiteY82" fmla="*/ 1101273 h 1516602"/>
                  <a:gd name="connsiteX83" fmla="*/ 671124 w 1003876"/>
                  <a:gd name="connsiteY83" fmla="*/ 1089843 h 1516602"/>
                  <a:gd name="connsiteX84" fmla="*/ 724464 w 1003876"/>
                  <a:gd name="connsiteY84" fmla="*/ 1082223 h 1516602"/>
                  <a:gd name="connsiteX85" fmla="*/ 842574 w 1003876"/>
                  <a:gd name="connsiteY85" fmla="*/ 1084128 h 1516602"/>
                  <a:gd name="connsiteX86" fmla="*/ 871149 w 1003876"/>
                  <a:gd name="connsiteY86" fmla="*/ 1086033 h 1516602"/>
                  <a:gd name="connsiteX87" fmla="*/ 899724 w 1003876"/>
                  <a:gd name="connsiteY87" fmla="*/ 1091748 h 1516602"/>
                  <a:gd name="connsiteX88" fmla="*/ 922584 w 1003876"/>
                  <a:gd name="connsiteY88" fmla="*/ 1095558 h 1516602"/>
                  <a:gd name="connsiteX89" fmla="*/ 985294 w 1003876"/>
                  <a:gd name="connsiteY89" fmla="*/ 1104311 h 1516602"/>
                  <a:gd name="connsiteX90" fmla="*/ 1003378 w 1003876"/>
                  <a:gd name="connsiteY90" fmla="*/ 1065958 h 1516602"/>
                  <a:gd name="connsiteX91" fmla="*/ 970209 w 1003876"/>
                  <a:gd name="connsiteY91" fmla="*/ 1044123 h 1516602"/>
                  <a:gd name="connsiteX92" fmla="*/ 935919 w 1003876"/>
                  <a:gd name="connsiteY92" fmla="*/ 1034598 h 1516602"/>
                  <a:gd name="connsiteX93" fmla="*/ 825429 w 1003876"/>
                  <a:gd name="connsiteY93" fmla="*/ 1034598 h 1516602"/>
                  <a:gd name="connsiteX94" fmla="*/ 730179 w 1003876"/>
                  <a:gd name="connsiteY94" fmla="*/ 1038408 h 1516602"/>
                  <a:gd name="connsiteX95" fmla="*/ 669219 w 1003876"/>
                  <a:gd name="connsiteY95" fmla="*/ 1046028 h 1516602"/>
                  <a:gd name="connsiteX96" fmla="*/ 646360 w 1003876"/>
                  <a:gd name="connsiteY96" fmla="*/ 1049838 h 1516602"/>
                  <a:gd name="connsiteX97" fmla="*/ 640078 w 1003876"/>
                  <a:gd name="connsiteY97" fmla="*/ 1026051 h 1516602"/>
                  <a:gd name="connsiteX98" fmla="*/ 673029 w 1003876"/>
                  <a:gd name="connsiteY98" fmla="*/ 992688 h 1516602"/>
                  <a:gd name="connsiteX99" fmla="*/ 674934 w 1003876"/>
                  <a:gd name="connsiteY99" fmla="*/ 986973 h 1516602"/>
                  <a:gd name="connsiteX100" fmla="*/ 680649 w 1003876"/>
                  <a:gd name="connsiteY100" fmla="*/ 985068 h 1516602"/>
                  <a:gd name="connsiteX101" fmla="*/ 686364 w 1003876"/>
                  <a:gd name="connsiteY101" fmla="*/ 981258 h 1516602"/>
                  <a:gd name="connsiteX102" fmla="*/ 695889 w 1003876"/>
                  <a:gd name="connsiteY102" fmla="*/ 971733 h 1516602"/>
                  <a:gd name="connsiteX103" fmla="*/ 705414 w 1003876"/>
                  <a:gd name="connsiteY103" fmla="*/ 960303 h 1516602"/>
                  <a:gd name="connsiteX104" fmla="*/ 716844 w 1003876"/>
                  <a:gd name="connsiteY104" fmla="*/ 952683 h 1516602"/>
                  <a:gd name="connsiteX105" fmla="*/ 732084 w 1003876"/>
                  <a:gd name="connsiteY105" fmla="*/ 939348 h 1516602"/>
                  <a:gd name="connsiteX106" fmla="*/ 741609 w 1003876"/>
                  <a:gd name="connsiteY106" fmla="*/ 927918 h 1516602"/>
                  <a:gd name="connsiteX107" fmla="*/ 753039 w 1003876"/>
                  <a:gd name="connsiteY107" fmla="*/ 918393 h 1516602"/>
                  <a:gd name="connsiteX108" fmla="*/ 758754 w 1003876"/>
                  <a:gd name="connsiteY108" fmla="*/ 906963 h 1516602"/>
                  <a:gd name="connsiteX109" fmla="*/ 760659 w 1003876"/>
                  <a:gd name="connsiteY109" fmla="*/ 901248 h 1516602"/>
                  <a:gd name="connsiteX110" fmla="*/ 766374 w 1003876"/>
                  <a:gd name="connsiteY110" fmla="*/ 889818 h 1516602"/>
                  <a:gd name="connsiteX111" fmla="*/ 764469 w 1003876"/>
                  <a:gd name="connsiteY111" fmla="*/ 874578 h 1516602"/>
                  <a:gd name="connsiteX112" fmla="*/ 758754 w 1003876"/>
                  <a:gd name="connsiteY112" fmla="*/ 872673 h 1516602"/>
                  <a:gd name="connsiteX113" fmla="*/ 737799 w 1003876"/>
                  <a:gd name="connsiteY113" fmla="*/ 874578 h 1516602"/>
                  <a:gd name="connsiteX114" fmla="*/ 732084 w 1003876"/>
                  <a:gd name="connsiteY114" fmla="*/ 878388 h 1516602"/>
                  <a:gd name="connsiteX115" fmla="*/ 699699 w 1003876"/>
                  <a:gd name="connsiteY115" fmla="*/ 899343 h 1516602"/>
                  <a:gd name="connsiteX116" fmla="*/ 595181 w 1003876"/>
                  <a:gd name="connsiteY116" fmla="*/ 957831 h 1516602"/>
                  <a:gd name="connsiteX117" fmla="*/ 507294 w 1003876"/>
                  <a:gd name="connsiteY117" fmla="*/ 847908 h 1516602"/>
                  <a:gd name="connsiteX118" fmla="*/ 503484 w 1003876"/>
                  <a:gd name="connsiteY118" fmla="*/ 358323 h 1516602"/>
                  <a:gd name="connsiteX119" fmla="*/ 499674 w 1003876"/>
                  <a:gd name="connsiteY119" fmla="*/ 66858 h 1516602"/>
                  <a:gd name="connsiteX120" fmla="*/ 490149 w 1003876"/>
                  <a:gd name="connsiteY120" fmla="*/ 40188 h 1516602"/>
                  <a:gd name="connsiteX121" fmla="*/ 488244 w 1003876"/>
                  <a:gd name="connsiteY121" fmla="*/ 34473 h 1516602"/>
                  <a:gd name="connsiteX122" fmla="*/ 484434 w 1003876"/>
                  <a:gd name="connsiteY122" fmla="*/ 28758 h 1516602"/>
                  <a:gd name="connsiteX123" fmla="*/ 478719 w 1003876"/>
                  <a:gd name="connsiteY123" fmla="*/ 17328 h 1516602"/>
                  <a:gd name="connsiteX124" fmla="*/ 473004 w 1003876"/>
                  <a:gd name="connsiteY124" fmla="*/ 13518 h 1516602"/>
                  <a:gd name="connsiteX125" fmla="*/ 469194 w 1003876"/>
                  <a:gd name="connsiteY125" fmla="*/ 7803 h 1516602"/>
                  <a:gd name="connsiteX126" fmla="*/ 429189 w 1003876"/>
                  <a:gd name="connsiteY126" fmla="*/ 11613 h 1516602"/>
                  <a:gd name="connsiteX127" fmla="*/ 425379 w 1003876"/>
                  <a:gd name="connsiteY127" fmla="*/ 78288 h 1516602"/>
                  <a:gd name="connsiteX128" fmla="*/ 425379 w 1003876"/>
                  <a:gd name="connsiteY128" fmla="*/ 84003 h 1516602"/>
                  <a:gd name="connsiteX129" fmla="*/ 429189 w 1003876"/>
                  <a:gd name="connsiteY129" fmla="*/ 238308 h 1516602"/>
                  <a:gd name="connsiteX130" fmla="*/ 440619 w 1003876"/>
                  <a:gd name="connsiteY130" fmla="*/ 421188 h 1516602"/>
                  <a:gd name="connsiteX131" fmla="*/ 435265 w 1003876"/>
                  <a:gd name="connsiteY131" fmla="*/ 718368 h 1516602"/>
                  <a:gd name="connsiteX132" fmla="*/ 435059 w 1003876"/>
                  <a:gd name="connsiteY132" fmla="*/ 799046 h 1516602"/>
                  <a:gd name="connsiteX133" fmla="*/ 430322 w 1003876"/>
                  <a:gd name="connsiteY133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51084 w 1003876"/>
                  <a:gd name="connsiteY29" fmla="*/ 1238433 h 1516602"/>
                  <a:gd name="connsiteX30" fmla="*/ 356799 w 1003876"/>
                  <a:gd name="connsiteY30" fmla="*/ 1242243 h 1516602"/>
                  <a:gd name="connsiteX31" fmla="*/ 360609 w 1003876"/>
                  <a:gd name="connsiteY31" fmla="*/ 1247958 h 1516602"/>
                  <a:gd name="connsiteX32" fmla="*/ 366324 w 1003876"/>
                  <a:gd name="connsiteY32" fmla="*/ 1259388 h 1516602"/>
                  <a:gd name="connsiteX33" fmla="*/ 362514 w 1003876"/>
                  <a:gd name="connsiteY33" fmla="*/ 1286058 h 1516602"/>
                  <a:gd name="connsiteX34" fmla="*/ 358704 w 1003876"/>
                  <a:gd name="connsiteY34" fmla="*/ 1291773 h 1516602"/>
                  <a:gd name="connsiteX35" fmla="*/ 356799 w 1003876"/>
                  <a:gd name="connsiteY35" fmla="*/ 1297488 h 1516602"/>
                  <a:gd name="connsiteX36" fmla="*/ 352989 w 1003876"/>
                  <a:gd name="connsiteY36" fmla="*/ 1303203 h 1516602"/>
                  <a:gd name="connsiteX37" fmla="*/ 351084 w 1003876"/>
                  <a:gd name="connsiteY37" fmla="*/ 1308918 h 1516602"/>
                  <a:gd name="connsiteX38" fmla="*/ 347274 w 1003876"/>
                  <a:gd name="connsiteY38" fmla="*/ 1314633 h 1516602"/>
                  <a:gd name="connsiteX39" fmla="*/ 330129 w 1003876"/>
                  <a:gd name="connsiteY39" fmla="*/ 1381308 h 1516602"/>
                  <a:gd name="connsiteX40" fmla="*/ 328224 w 1003876"/>
                  <a:gd name="connsiteY40" fmla="*/ 1432743 h 1516602"/>
                  <a:gd name="connsiteX41" fmla="*/ 330129 w 1003876"/>
                  <a:gd name="connsiteY41" fmla="*/ 1457508 h 1516602"/>
                  <a:gd name="connsiteX42" fmla="*/ 332034 w 1003876"/>
                  <a:gd name="connsiteY42" fmla="*/ 1463223 h 1516602"/>
                  <a:gd name="connsiteX43" fmla="*/ 335844 w 1003876"/>
                  <a:gd name="connsiteY43" fmla="*/ 1467033 h 1516602"/>
                  <a:gd name="connsiteX44" fmla="*/ 364419 w 1003876"/>
                  <a:gd name="connsiteY44" fmla="*/ 1512753 h 1516602"/>
                  <a:gd name="connsiteX45" fmla="*/ 387279 w 1003876"/>
                  <a:gd name="connsiteY45" fmla="*/ 1514658 h 1516602"/>
                  <a:gd name="connsiteX46" fmla="*/ 392994 w 1003876"/>
                  <a:gd name="connsiteY46" fmla="*/ 1508943 h 1516602"/>
                  <a:gd name="connsiteX47" fmla="*/ 394899 w 1003876"/>
                  <a:gd name="connsiteY47" fmla="*/ 1497513 h 1516602"/>
                  <a:gd name="connsiteX48" fmla="*/ 396804 w 1003876"/>
                  <a:gd name="connsiteY48" fmla="*/ 1491798 h 1516602"/>
                  <a:gd name="connsiteX49" fmla="*/ 398709 w 1003876"/>
                  <a:gd name="connsiteY49" fmla="*/ 1474653 h 1516602"/>
                  <a:gd name="connsiteX50" fmla="*/ 400614 w 1003876"/>
                  <a:gd name="connsiteY50" fmla="*/ 1461318 h 1516602"/>
                  <a:gd name="connsiteX51" fmla="*/ 404424 w 1003876"/>
                  <a:gd name="connsiteY51" fmla="*/ 1404168 h 1516602"/>
                  <a:gd name="connsiteX52" fmla="*/ 410139 w 1003876"/>
                  <a:gd name="connsiteY52" fmla="*/ 1392738 h 1516602"/>
                  <a:gd name="connsiteX53" fmla="*/ 413949 w 1003876"/>
                  <a:gd name="connsiteY53" fmla="*/ 1379403 h 1516602"/>
                  <a:gd name="connsiteX54" fmla="*/ 415854 w 1003876"/>
                  <a:gd name="connsiteY54" fmla="*/ 1373688 h 1516602"/>
                  <a:gd name="connsiteX55" fmla="*/ 417759 w 1003876"/>
                  <a:gd name="connsiteY55" fmla="*/ 1360353 h 1516602"/>
                  <a:gd name="connsiteX56" fmla="*/ 421569 w 1003876"/>
                  <a:gd name="connsiteY56" fmla="*/ 1348923 h 1516602"/>
                  <a:gd name="connsiteX57" fmla="*/ 427284 w 1003876"/>
                  <a:gd name="connsiteY57" fmla="*/ 1335588 h 1516602"/>
                  <a:gd name="connsiteX58" fmla="*/ 467289 w 1003876"/>
                  <a:gd name="connsiteY58" fmla="*/ 1265103 h 1516602"/>
                  <a:gd name="connsiteX59" fmla="*/ 528455 w 1003876"/>
                  <a:gd name="connsiteY59" fmla="*/ 1230091 h 1516602"/>
                  <a:gd name="connsiteX60" fmla="*/ 601154 w 1003876"/>
                  <a:gd name="connsiteY60" fmla="*/ 1221700 h 1516602"/>
                  <a:gd name="connsiteX61" fmla="*/ 720654 w 1003876"/>
                  <a:gd name="connsiteY61" fmla="*/ 1316538 h 1516602"/>
                  <a:gd name="connsiteX62" fmla="*/ 733989 w 1003876"/>
                  <a:gd name="connsiteY62" fmla="*/ 1326063 h 1516602"/>
                  <a:gd name="connsiteX63" fmla="*/ 743514 w 1003876"/>
                  <a:gd name="connsiteY63" fmla="*/ 1327968 h 1516602"/>
                  <a:gd name="connsiteX64" fmla="*/ 749229 w 1003876"/>
                  <a:gd name="connsiteY64" fmla="*/ 1329873 h 1516602"/>
                  <a:gd name="connsiteX65" fmla="*/ 762564 w 1003876"/>
                  <a:gd name="connsiteY65" fmla="*/ 1335588 h 1516602"/>
                  <a:gd name="connsiteX66" fmla="*/ 777804 w 1003876"/>
                  <a:gd name="connsiteY66" fmla="*/ 1333683 h 1516602"/>
                  <a:gd name="connsiteX67" fmla="*/ 789234 w 1003876"/>
                  <a:gd name="connsiteY67" fmla="*/ 1327968 h 1516602"/>
                  <a:gd name="connsiteX68" fmla="*/ 794949 w 1003876"/>
                  <a:gd name="connsiteY68" fmla="*/ 1326063 h 1516602"/>
                  <a:gd name="connsiteX69" fmla="*/ 802569 w 1003876"/>
                  <a:gd name="connsiteY69" fmla="*/ 1308918 h 1516602"/>
                  <a:gd name="connsiteX70" fmla="*/ 800664 w 1003876"/>
                  <a:gd name="connsiteY70" fmla="*/ 1284153 h 1516602"/>
                  <a:gd name="connsiteX71" fmla="*/ 798759 w 1003876"/>
                  <a:gd name="connsiteY71" fmla="*/ 1278438 h 1516602"/>
                  <a:gd name="connsiteX72" fmla="*/ 796854 w 1003876"/>
                  <a:gd name="connsiteY72" fmla="*/ 1270818 h 1516602"/>
                  <a:gd name="connsiteX73" fmla="*/ 783519 w 1003876"/>
                  <a:gd name="connsiteY73" fmla="*/ 1253673 h 1516602"/>
                  <a:gd name="connsiteX74" fmla="*/ 773994 w 1003876"/>
                  <a:gd name="connsiteY74" fmla="*/ 1247958 h 1516602"/>
                  <a:gd name="connsiteX75" fmla="*/ 648264 w 1003876"/>
                  <a:gd name="connsiteY75" fmla="*/ 1156518 h 1516602"/>
                  <a:gd name="connsiteX76" fmla="*/ 644454 w 1003876"/>
                  <a:gd name="connsiteY76" fmla="*/ 1139373 h 1516602"/>
                  <a:gd name="connsiteX77" fmla="*/ 646359 w 1003876"/>
                  <a:gd name="connsiteY77" fmla="*/ 1131753 h 1516602"/>
                  <a:gd name="connsiteX78" fmla="*/ 650169 w 1003876"/>
                  <a:gd name="connsiteY78" fmla="*/ 1114608 h 1516602"/>
                  <a:gd name="connsiteX79" fmla="*/ 653979 w 1003876"/>
                  <a:gd name="connsiteY79" fmla="*/ 1108893 h 1516602"/>
                  <a:gd name="connsiteX80" fmla="*/ 655884 w 1003876"/>
                  <a:gd name="connsiteY80" fmla="*/ 1103178 h 1516602"/>
                  <a:gd name="connsiteX81" fmla="*/ 661599 w 1003876"/>
                  <a:gd name="connsiteY81" fmla="*/ 1101273 h 1516602"/>
                  <a:gd name="connsiteX82" fmla="*/ 671124 w 1003876"/>
                  <a:gd name="connsiteY82" fmla="*/ 1089843 h 1516602"/>
                  <a:gd name="connsiteX83" fmla="*/ 724464 w 1003876"/>
                  <a:gd name="connsiteY83" fmla="*/ 1082223 h 1516602"/>
                  <a:gd name="connsiteX84" fmla="*/ 842574 w 1003876"/>
                  <a:gd name="connsiteY84" fmla="*/ 1084128 h 1516602"/>
                  <a:gd name="connsiteX85" fmla="*/ 871149 w 1003876"/>
                  <a:gd name="connsiteY85" fmla="*/ 1086033 h 1516602"/>
                  <a:gd name="connsiteX86" fmla="*/ 899724 w 1003876"/>
                  <a:gd name="connsiteY86" fmla="*/ 1091748 h 1516602"/>
                  <a:gd name="connsiteX87" fmla="*/ 922584 w 1003876"/>
                  <a:gd name="connsiteY87" fmla="*/ 1095558 h 1516602"/>
                  <a:gd name="connsiteX88" fmla="*/ 985294 w 1003876"/>
                  <a:gd name="connsiteY88" fmla="*/ 1104311 h 1516602"/>
                  <a:gd name="connsiteX89" fmla="*/ 1003378 w 1003876"/>
                  <a:gd name="connsiteY89" fmla="*/ 1065958 h 1516602"/>
                  <a:gd name="connsiteX90" fmla="*/ 970209 w 1003876"/>
                  <a:gd name="connsiteY90" fmla="*/ 1044123 h 1516602"/>
                  <a:gd name="connsiteX91" fmla="*/ 935919 w 1003876"/>
                  <a:gd name="connsiteY91" fmla="*/ 1034598 h 1516602"/>
                  <a:gd name="connsiteX92" fmla="*/ 825429 w 1003876"/>
                  <a:gd name="connsiteY92" fmla="*/ 1034598 h 1516602"/>
                  <a:gd name="connsiteX93" fmla="*/ 730179 w 1003876"/>
                  <a:gd name="connsiteY93" fmla="*/ 1038408 h 1516602"/>
                  <a:gd name="connsiteX94" fmla="*/ 669219 w 1003876"/>
                  <a:gd name="connsiteY94" fmla="*/ 1046028 h 1516602"/>
                  <a:gd name="connsiteX95" fmla="*/ 646360 w 1003876"/>
                  <a:gd name="connsiteY95" fmla="*/ 1049838 h 1516602"/>
                  <a:gd name="connsiteX96" fmla="*/ 640078 w 1003876"/>
                  <a:gd name="connsiteY96" fmla="*/ 1026051 h 1516602"/>
                  <a:gd name="connsiteX97" fmla="*/ 673029 w 1003876"/>
                  <a:gd name="connsiteY97" fmla="*/ 992688 h 1516602"/>
                  <a:gd name="connsiteX98" fmla="*/ 674934 w 1003876"/>
                  <a:gd name="connsiteY98" fmla="*/ 986973 h 1516602"/>
                  <a:gd name="connsiteX99" fmla="*/ 680649 w 1003876"/>
                  <a:gd name="connsiteY99" fmla="*/ 985068 h 1516602"/>
                  <a:gd name="connsiteX100" fmla="*/ 686364 w 1003876"/>
                  <a:gd name="connsiteY100" fmla="*/ 981258 h 1516602"/>
                  <a:gd name="connsiteX101" fmla="*/ 695889 w 1003876"/>
                  <a:gd name="connsiteY101" fmla="*/ 971733 h 1516602"/>
                  <a:gd name="connsiteX102" fmla="*/ 705414 w 1003876"/>
                  <a:gd name="connsiteY102" fmla="*/ 960303 h 1516602"/>
                  <a:gd name="connsiteX103" fmla="*/ 716844 w 1003876"/>
                  <a:gd name="connsiteY103" fmla="*/ 952683 h 1516602"/>
                  <a:gd name="connsiteX104" fmla="*/ 732084 w 1003876"/>
                  <a:gd name="connsiteY104" fmla="*/ 939348 h 1516602"/>
                  <a:gd name="connsiteX105" fmla="*/ 741609 w 1003876"/>
                  <a:gd name="connsiteY105" fmla="*/ 927918 h 1516602"/>
                  <a:gd name="connsiteX106" fmla="*/ 753039 w 1003876"/>
                  <a:gd name="connsiteY106" fmla="*/ 918393 h 1516602"/>
                  <a:gd name="connsiteX107" fmla="*/ 758754 w 1003876"/>
                  <a:gd name="connsiteY107" fmla="*/ 906963 h 1516602"/>
                  <a:gd name="connsiteX108" fmla="*/ 760659 w 1003876"/>
                  <a:gd name="connsiteY108" fmla="*/ 901248 h 1516602"/>
                  <a:gd name="connsiteX109" fmla="*/ 766374 w 1003876"/>
                  <a:gd name="connsiteY109" fmla="*/ 889818 h 1516602"/>
                  <a:gd name="connsiteX110" fmla="*/ 764469 w 1003876"/>
                  <a:gd name="connsiteY110" fmla="*/ 874578 h 1516602"/>
                  <a:gd name="connsiteX111" fmla="*/ 758754 w 1003876"/>
                  <a:gd name="connsiteY111" fmla="*/ 872673 h 1516602"/>
                  <a:gd name="connsiteX112" fmla="*/ 737799 w 1003876"/>
                  <a:gd name="connsiteY112" fmla="*/ 874578 h 1516602"/>
                  <a:gd name="connsiteX113" fmla="*/ 732084 w 1003876"/>
                  <a:gd name="connsiteY113" fmla="*/ 878388 h 1516602"/>
                  <a:gd name="connsiteX114" fmla="*/ 699699 w 1003876"/>
                  <a:gd name="connsiteY114" fmla="*/ 899343 h 1516602"/>
                  <a:gd name="connsiteX115" fmla="*/ 595181 w 1003876"/>
                  <a:gd name="connsiteY115" fmla="*/ 957831 h 1516602"/>
                  <a:gd name="connsiteX116" fmla="*/ 507294 w 1003876"/>
                  <a:gd name="connsiteY116" fmla="*/ 847908 h 1516602"/>
                  <a:gd name="connsiteX117" fmla="*/ 503484 w 1003876"/>
                  <a:gd name="connsiteY117" fmla="*/ 358323 h 1516602"/>
                  <a:gd name="connsiteX118" fmla="*/ 499674 w 1003876"/>
                  <a:gd name="connsiteY118" fmla="*/ 66858 h 1516602"/>
                  <a:gd name="connsiteX119" fmla="*/ 490149 w 1003876"/>
                  <a:gd name="connsiteY119" fmla="*/ 40188 h 1516602"/>
                  <a:gd name="connsiteX120" fmla="*/ 488244 w 1003876"/>
                  <a:gd name="connsiteY120" fmla="*/ 34473 h 1516602"/>
                  <a:gd name="connsiteX121" fmla="*/ 484434 w 1003876"/>
                  <a:gd name="connsiteY121" fmla="*/ 28758 h 1516602"/>
                  <a:gd name="connsiteX122" fmla="*/ 478719 w 1003876"/>
                  <a:gd name="connsiteY122" fmla="*/ 17328 h 1516602"/>
                  <a:gd name="connsiteX123" fmla="*/ 473004 w 1003876"/>
                  <a:gd name="connsiteY123" fmla="*/ 13518 h 1516602"/>
                  <a:gd name="connsiteX124" fmla="*/ 469194 w 1003876"/>
                  <a:gd name="connsiteY124" fmla="*/ 7803 h 1516602"/>
                  <a:gd name="connsiteX125" fmla="*/ 429189 w 1003876"/>
                  <a:gd name="connsiteY125" fmla="*/ 11613 h 1516602"/>
                  <a:gd name="connsiteX126" fmla="*/ 425379 w 1003876"/>
                  <a:gd name="connsiteY126" fmla="*/ 78288 h 1516602"/>
                  <a:gd name="connsiteX127" fmla="*/ 425379 w 1003876"/>
                  <a:gd name="connsiteY127" fmla="*/ 84003 h 1516602"/>
                  <a:gd name="connsiteX128" fmla="*/ 429189 w 1003876"/>
                  <a:gd name="connsiteY128" fmla="*/ 238308 h 1516602"/>
                  <a:gd name="connsiteX129" fmla="*/ 440619 w 1003876"/>
                  <a:gd name="connsiteY129" fmla="*/ 421188 h 1516602"/>
                  <a:gd name="connsiteX130" fmla="*/ 435265 w 1003876"/>
                  <a:gd name="connsiteY130" fmla="*/ 718368 h 1516602"/>
                  <a:gd name="connsiteX131" fmla="*/ 435059 w 1003876"/>
                  <a:gd name="connsiteY131" fmla="*/ 799046 h 1516602"/>
                  <a:gd name="connsiteX132" fmla="*/ 430322 w 1003876"/>
                  <a:gd name="connsiteY132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51084 w 1003876"/>
                  <a:gd name="connsiteY29" fmla="*/ 1238433 h 1516602"/>
                  <a:gd name="connsiteX30" fmla="*/ 356799 w 1003876"/>
                  <a:gd name="connsiteY30" fmla="*/ 1242243 h 1516602"/>
                  <a:gd name="connsiteX31" fmla="*/ 366324 w 1003876"/>
                  <a:gd name="connsiteY31" fmla="*/ 1259388 h 1516602"/>
                  <a:gd name="connsiteX32" fmla="*/ 362514 w 1003876"/>
                  <a:gd name="connsiteY32" fmla="*/ 1286058 h 1516602"/>
                  <a:gd name="connsiteX33" fmla="*/ 358704 w 1003876"/>
                  <a:gd name="connsiteY33" fmla="*/ 1291773 h 1516602"/>
                  <a:gd name="connsiteX34" fmla="*/ 356799 w 1003876"/>
                  <a:gd name="connsiteY34" fmla="*/ 1297488 h 1516602"/>
                  <a:gd name="connsiteX35" fmla="*/ 352989 w 1003876"/>
                  <a:gd name="connsiteY35" fmla="*/ 1303203 h 1516602"/>
                  <a:gd name="connsiteX36" fmla="*/ 351084 w 1003876"/>
                  <a:gd name="connsiteY36" fmla="*/ 1308918 h 1516602"/>
                  <a:gd name="connsiteX37" fmla="*/ 347274 w 1003876"/>
                  <a:gd name="connsiteY37" fmla="*/ 1314633 h 1516602"/>
                  <a:gd name="connsiteX38" fmla="*/ 330129 w 1003876"/>
                  <a:gd name="connsiteY38" fmla="*/ 1381308 h 1516602"/>
                  <a:gd name="connsiteX39" fmla="*/ 328224 w 1003876"/>
                  <a:gd name="connsiteY39" fmla="*/ 1432743 h 1516602"/>
                  <a:gd name="connsiteX40" fmla="*/ 330129 w 1003876"/>
                  <a:gd name="connsiteY40" fmla="*/ 1457508 h 1516602"/>
                  <a:gd name="connsiteX41" fmla="*/ 332034 w 1003876"/>
                  <a:gd name="connsiteY41" fmla="*/ 1463223 h 1516602"/>
                  <a:gd name="connsiteX42" fmla="*/ 335844 w 1003876"/>
                  <a:gd name="connsiteY42" fmla="*/ 1467033 h 1516602"/>
                  <a:gd name="connsiteX43" fmla="*/ 364419 w 1003876"/>
                  <a:gd name="connsiteY43" fmla="*/ 1512753 h 1516602"/>
                  <a:gd name="connsiteX44" fmla="*/ 387279 w 1003876"/>
                  <a:gd name="connsiteY44" fmla="*/ 1514658 h 1516602"/>
                  <a:gd name="connsiteX45" fmla="*/ 392994 w 1003876"/>
                  <a:gd name="connsiteY45" fmla="*/ 1508943 h 1516602"/>
                  <a:gd name="connsiteX46" fmla="*/ 394899 w 1003876"/>
                  <a:gd name="connsiteY46" fmla="*/ 1497513 h 1516602"/>
                  <a:gd name="connsiteX47" fmla="*/ 396804 w 1003876"/>
                  <a:gd name="connsiteY47" fmla="*/ 1491798 h 1516602"/>
                  <a:gd name="connsiteX48" fmla="*/ 398709 w 1003876"/>
                  <a:gd name="connsiteY48" fmla="*/ 1474653 h 1516602"/>
                  <a:gd name="connsiteX49" fmla="*/ 400614 w 1003876"/>
                  <a:gd name="connsiteY49" fmla="*/ 1461318 h 1516602"/>
                  <a:gd name="connsiteX50" fmla="*/ 404424 w 1003876"/>
                  <a:gd name="connsiteY50" fmla="*/ 1404168 h 1516602"/>
                  <a:gd name="connsiteX51" fmla="*/ 410139 w 1003876"/>
                  <a:gd name="connsiteY51" fmla="*/ 1392738 h 1516602"/>
                  <a:gd name="connsiteX52" fmla="*/ 413949 w 1003876"/>
                  <a:gd name="connsiteY52" fmla="*/ 1379403 h 1516602"/>
                  <a:gd name="connsiteX53" fmla="*/ 415854 w 1003876"/>
                  <a:gd name="connsiteY53" fmla="*/ 1373688 h 1516602"/>
                  <a:gd name="connsiteX54" fmla="*/ 417759 w 1003876"/>
                  <a:gd name="connsiteY54" fmla="*/ 1360353 h 1516602"/>
                  <a:gd name="connsiteX55" fmla="*/ 421569 w 1003876"/>
                  <a:gd name="connsiteY55" fmla="*/ 1348923 h 1516602"/>
                  <a:gd name="connsiteX56" fmla="*/ 427284 w 1003876"/>
                  <a:gd name="connsiteY56" fmla="*/ 1335588 h 1516602"/>
                  <a:gd name="connsiteX57" fmla="*/ 467289 w 1003876"/>
                  <a:gd name="connsiteY57" fmla="*/ 1265103 h 1516602"/>
                  <a:gd name="connsiteX58" fmla="*/ 528455 w 1003876"/>
                  <a:gd name="connsiteY58" fmla="*/ 1230091 h 1516602"/>
                  <a:gd name="connsiteX59" fmla="*/ 601154 w 1003876"/>
                  <a:gd name="connsiteY59" fmla="*/ 1221700 h 1516602"/>
                  <a:gd name="connsiteX60" fmla="*/ 720654 w 1003876"/>
                  <a:gd name="connsiteY60" fmla="*/ 1316538 h 1516602"/>
                  <a:gd name="connsiteX61" fmla="*/ 733989 w 1003876"/>
                  <a:gd name="connsiteY61" fmla="*/ 1326063 h 1516602"/>
                  <a:gd name="connsiteX62" fmla="*/ 743514 w 1003876"/>
                  <a:gd name="connsiteY62" fmla="*/ 1327968 h 1516602"/>
                  <a:gd name="connsiteX63" fmla="*/ 749229 w 1003876"/>
                  <a:gd name="connsiteY63" fmla="*/ 1329873 h 1516602"/>
                  <a:gd name="connsiteX64" fmla="*/ 762564 w 1003876"/>
                  <a:gd name="connsiteY64" fmla="*/ 1335588 h 1516602"/>
                  <a:gd name="connsiteX65" fmla="*/ 777804 w 1003876"/>
                  <a:gd name="connsiteY65" fmla="*/ 1333683 h 1516602"/>
                  <a:gd name="connsiteX66" fmla="*/ 789234 w 1003876"/>
                  <a:gd name="connsiteY66" fmla="*/ 1327968 h 1516602"/>
                  <a:gd name="connsiteX67" fmla="*/ 794949 w 1003876"/>
                  <a:gd name="connsiteY67" fmla="*/ 1326063 h 1516602"/>
                  <a:gd name="connsiteX68" fmla="*/ 802569 w 1003876"/>
                  <a:gd name="connsiteY68" fmla="*/ 1308918 h 1516602"/>
                  <a:gd name="connsiteX69" fmla="*/ 800664 w 1003876"/>
                  <a:gd name="connsiteY69" fmla="*/ 1284153 h 1516602"/>
                  <a:gd name="connsiteX70" fmla="*/ 798759 w 1003876"/>
                  <a:gd name="connsiteY70" fmla="*/ 1278438 h 1516602"/>
                  <a:gd name="connsiteX71" fmla="*/ 796854 w 1003876"/>
                  <a:gd name="connsiteY71" fmla="*/ 1270818 h 1516602"/>
                  <a:gd name="connsiteX72" fmla="*/ 783519 w 1003876"/>
                  <a:gd name="connsiteY72" fmla="*/ 1253673 h 1516602"/>
                  <a:gd name="connsiteX73" fmla="*/ 773994 w 1003876"/>
                  <a:gd name="connsiteY73" fmla="*/ 1247958 h 1516602"/>
                  <a:gd name="connsiteX74" fmla="*/ 648264 w 1003876"/>
                  <a:gd name="connsiteY74" fmla="*/ 1156518 h 1516602"/>
                  <a:gd name="connsiteX75" fmla="*/ 644454 w 1003876"/>
                  <a:gd name="connsiteY75" fmla="*/ 1139373 h 1516602"/>
                  <a:gd name="connsiteX76" fmla="*/ 646359 w 1003876"/>
                  <a:gd name="connsiteY76" fmla="*/ 1131753 h 1516602"/>
                  <a:gd name="connsiteX77" fmla="*/ 650169 w 1003876"/>
                  <a:gd name="connsiteY77" fmla="*/ 1114608 h 1516602"/>
                  <a:gd name="connsiteX78" fmla="*/ 653979 w 1003876"/>
                  <a:gd name="connsiteY78" fmla="*/ 1108893 h 1516602"/>
                  <a:gd name="connsiteX79" fmla="*/ 655884 w 1003876"/>
                  <a:gd name="connsiteY79" fmla="*/ 1103178 h 1516602"/>
                  <a:gd name="connsiteX80" fmla="*/ 661599 w 1003876"/>
                  <a:gd name="connsiteY80" fmla="*/ 1101273 h 1516602"/>
                  <a:gd name="connsiteX81" fmla="*/ 671124 w 1003876"/>
                  <a:gd name="connsiteY81" fmla="*/ 1089843 h 1516602"/>
                  <a:gd name="connsiteX82" fmla="*/ 724464 w 1003876"/>
                  <a:gd name="connsiteY82" fmla="*/ 1082223 h 1516602"/>
                  <a:gd name="connsiteX83" fmla="*/ 842574 w 1003876"/>
                  <a:gd name="connsiteY83" fmla="*/ 1084128 h 1516602"/>
                  <a:gd name="connsiteX84" fmla="*/ 871149 w 1003876"/>
                  <a:gd name="connsiteY84" fmla="*/ 1086033 h 1516602"/>
                  <a:gd name="connsiteX85" fmla="*/ 899724 w 1003876"/>
                  <a:gd name="connsiteY85" fmla="*/ 1091748 h 1516602"/>
                  <a:gd name="connsiteX86" fmla="*/ 922584 w 1003876"/>
                  <a:gd name="connsiteY86" fmla="*/ 1095558 h 1516602"/>
                  <a:gd name="connsiteX87" fmla="*/ 985294 w 1003876"/>
                  <a:gd name="connsiteY87" fmla="*/ 1104311 h 1516602"/>
                  <a:gd name="connsiteX88" fmla="*/ 1003378 w 1003876"/>
                  <a:gd name="connsiteY88" fmla="*/ 1065958 h 1516602"/>
                  <a:gd name="connsiteX89" fmla="*/ 970209 w 1003876"/>
                  <a:gd name="connsiteY89" fmla="*/ 1044123 h 1516602"/>
                  <a:gd name="connsiteX90" fmla="*/ 935919 w 1003876"/>
                  <a:gd name="connsiteY90" fmla="*/ 1034598 h 1516602"/>
                  <a:gd name="connsiteX91" fmla="*/ 825429 w 1003876"/>
                  <a:gd name="connsiteY91" fmla="*/ 1034598 h 1516602"/>
                  <a:gd name="connsiteX92" fmla="*/ 730179 w 1003876"/>
                  <a:gd name="connsiteY92" fmla="*/ 1038408 h 1516602"/>
                  <a:gd name="connsiteX93" fmla="*/ 669219 w 1003876"/>
                  <a:gd name="connsiteY93" fmla="*/ 1046028 h 1516602"/>
                  <a:gd name="connsiteX94" fmla="*/ 646360 w 1003876"/>
                  <a:gd name="connsiteY94" fmla="*/ 1049838 h 1516602"/>
                  <a:gd name="connsiteX95" fmla="*/ 640078 w 1003876"/>
                  <a:gd name="connsiteY95" fmla="*/ 1026051 h 1516602"/>
                  <a:gd name="connsiteX96" fmla="*/ 673029 w 1003876"/>
                  <a:gd name="connsiteY96" fmla="*/ 992688 h 1516602"/>
                  <a:gd name="connsiteX97" fmla="*/ 674934 w 1003876"/>
                  <a:gd name="connsiteY97" fmla="*/ 986973 h 1516602"/>
                  <a:gd name="connsiteX98" fmla="*/ 680649 w 1003876"/>
                  <a:gd name="connsiteY98" fmla="*/ 985068 h 1516602"/>
                  <a:gd name="connsiteX99" fmla="*/ 686364 w 1003876"/>
                  <a:gd name="connsiteY99" fmla="*/ 981258 h 1516602"/>
                  <a:gd name="connsiteX100" fmla="*/ 695889 w 1003876"/>
                  <a:gd name="connsiteY100" fmla="*/ 971733 h 1516602"/>
                  <a:gd name="connsiteX101" fmla="*/ 705414 w 1003876"/>
                  <a:gd name="connsiteY101" fmla="*/ 960303 h 1516602"/>
                  <a:gd name="connsiteX102" fmla="*/ 716844 w 1003876"/>
                  <a:gd name="connsiteY102" fmla="*/ 952683 h 1516602"/>
                  <a:gd name="connsiteX103" fmla="*/ 732084 w 1003876"/>
                  <a:gd name="connsiteY103" fmla="*/ 939348 h 1516602"/>
                  <a:gd name="connsiteX104" fmla="*/ 741609 w 1003876"/>
                  <a:gd name="connsiteY104" fmla="*/ 927918 h 1516602"/>
                  <a:gd name="connsiteX105" fmla="*/ 753039 w 1003876"/>
                  <a:gd name="connsiteY105" fmla="*/ 918393 h 1516602"/>
                  <a:gd name="connsiteX106" fmla="*/ 758754 w 1003876"/>
                  <a:gd name="connsiteY106" fmla="*/ 906963 h 1516602"/>
                  <a:gd name="connsiteX107" fmla="*/ 760659 w 1003876"/>
                  <a:gd name="connsiteY107" fmla="*/ 901248 h 1516602"/>
                  <a:gd name="connsiteX108" fmla="*/ 766374 w 1003876"/>
                  <a:gd name="connsiteY108" fmla="*/ 889818 h 1516602"/>
                  <a:gd name="connsiteX109" fmla="*/ 764469 w 1003876"/>
                  <a:gd name="connsiteY109" fmla="*/ 874578 h 1516602"/>
                  <a:gd name="connsiteX110" fmla="*/ 758754 w 1003876"/>
                  <a:gd name="connsiteY110" fmla="*/ 872673 h 1516602"/>
                  <a:gd name="connsiteX111" fmla="*/ 737799 w 1003876"/>
                  <a:gd name="connsiteY111" fmla="*/ 874578 h 1516602"/>
                  <a:gd name="connsiteX112" fmla="*/ 732084 w 1003876"/>
                  <a:gd name="connsiteY112" fmla="*/ 878388 h 1516602"/>
                  <a:gd name="connsiteX113" fmla="*/ 699699 w 1003876"/>
                  <a:gd name="connsiteY113" fmla="*/ 899343 h 1516602"/>
                  <a:gd name="connsiteX114" fmla="*/ 595181 w 1003876"/>
                  <a:gd name="connsiteY114" fmla="*/ 957831 h 1516602"/>
                  <a:gd name="connsiteX115" fmla="*/ 507294 w 1003876"/>
                  <a:gd name="connsiteY115" fmla="*/ 847908 h 1516602"/>
                  <a:gd name="connsiteX116" fmla="*/ 503484 w 1003876"/>
                  <a:gd name="connsiteY116" fmla="*/ 358323 h 1516602"/>
                  <a:gd name="connsiteX117" fmla="*/ 499674 w 1003876"/>
                  <a:gd name="connsiteY117" fmla="*/ 66858 h 1516602"/>
                  <a:gd name="connsiteX118" fmla="*/ 490149 w 1003876"/>
                  <a:gd name="connsiteY118" fmla="*/ 40188 h 1516602"/>
                  <a:gd name="connsiteX119" fmla="*/ 488244 w 1003876"/>
                  <a:gd name="connsiteY119" fmla="*/ 34473 h 1516602"/>
                  <a:gd name="connsiteX120" fmla="*/ 484434 w 1003876"/>
                  <a:gd name="connsiteY120" fmla="*/ 28758 h 1516602"/>
                  <a:gd name="connsiteX121" fmla="*/ 478719 w 1003876"/>
                  <a:gd name="connsiteY121" fmla="*/ 17328 h 1516602"/>
                  <a:gd name="connsiteX122" fmla="*/ 473004 w 1003876"/>
                  <a:gd name="connsiteY122" fmla="*/ 13518 h 1516602"/>
                  <a:gd name="connsiteX123" fmla="*/ 469194 w 1003876"/>
                  <a:gd name="connsiteY123" fmla="*/ 7803 h 1516602"/>
                  <a:gd name="connsiteX124" fmla="*/ 429189 w 1003876"/>
                  <a:gd name="connsiteY124" fmla="*/ 11613 h 1516602"/>
                  <a:gd name="connsiteX125" fmla="*/ 425379 w 1003876"/>
                  <a:gd name="connsiteY125" fmla="*/ 78288 h 1516602"/>
                  <a:gd name="connsiteX126" fmla="*/ 425379 w 1003876"/>
                  <a:gd name="connsiteY126" fmla="*/ 84003 h 1516602"/>
                  <a:gd name="connsiteX127" fmla="*/ 429189 w 1003876"/>
                  <a:gd name="connsiteY127" fmla="*/ 238308 h 1516602"/>
                  <a:gd name="connsiteX128" fmla="*/ 440619 w 1003876"/>
                  <a:gd name="connsiteY128" fmla="*/ 421188 h 1516602"/>
                  <a:gd name="connsiteX129" fmla="*/ 435265 w 1003876"/>
                  <a:gd name="connsiteY129" fmla="*/ 718368 h 1516602"/>
                  <a:gd name="connsiteX130" fmla="*/ 435059 w 1003876"/>
                  <a:gd name="connsiteY130" fmla="*/ 799046 h 1516602"/>
                  <a:gd name="connsiteX131" fmla="*/ 430322 w 1003876"/>
                  <a:gd name="connsiteY131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51084 w 1003876"/>
                  <a:gd name="connsiteY29" fmla="*/ 1238433 h 1516602"/>
                  <a:gd name="connsiteX30" fmla="*/ 356799 w 1003876"/>
                  <a:gd name="connsiteY30" fmla="*/ 1242243 h 1516602"/>
                  <a:gd name="connsiteX31" fmla="*/ 362514 w 1003876"/>
                  <a:gd name="connsiteY31" fmla="*/ 1286058 h 1516602"/>
                  <a:gd name="connsiteX32" fmla="*/ 358704 w 1003876"/>
                  <a:gd name="connsiteY32" fmla="*/ 1291773 h 1516602"/>
                  <a:gd name="connsiteX33" fmla="*/ 356799 w 1003876"/>
                  <a:gd name="connsiteY33" fmla="*/ 1297488 h 1516602"/>
                  <a:gd name="connsiteX34" fmla="*/ 352989 w 1003876"/>
                  <a:gd name="connsiteY34" fmla="*/ 1303203 h 1516602"/>
                  <a:gd name="connsiteX35" fmla="*/ 351084 w 1003876"/>
                  <a:gd name="connsiteY35" fmla="*/ 1308918 h 1516602"/>
                  <a:gd name="connsiteX36" fmla="*/ 347274 w 1003876"/>
                  <a:gd name="connsiteY36" fmla="*/ 1314633 h 1516602"/>
                  <a:gd name="connsiteX37" fmla="*/ 330129 w 1003876"/>
                  <a:gd name="connsiteY37" fmla="*/ 1381308 h 1516602"/>
                  <a:gd name="connsiteX38" fmla="*/ 328224 w 1003876"/>
                  <a:gd name="connsiteY38" fmla="*/ 1432743 h 1516602"/>
                  <a:gd name="connsiteX39" fmla="*/ 330129 w 1003876"/>
                  <a:gd name="connsiteY39" fmla="*/ 1457508 h 1516602"/>
                  <a:gd name="connsiteX40" fmla="*/ 332034 w 1003876"/>
                  <a:gd name="connsiteY40" fmla="*/ 1463223 h 1516602"/>
                  <a:gd name="connsiteX41" fmla="*/ 335844 w 1003876"/>
                  <a:gd name="connsiteY41" fmla="*/ 1467033 h 1516602"/>
                  <a:gd name="connsiteX42" fmla="*/ 364419 w 1003876"/>
                  <a:gd name="connsiteY42" fmla="*/ 1512753 h 1516602"/>
                  <a:gd name="connsiteX43" fmla="*/ 387279 w 1003876"/>
                  <a:gd name="connsiteY43" fmla="*/ 1514658 h 1516602"/>
                  <a:gd name="connsiteX44" fmla="*/ 392994 w 1003876"/>
                  <a:gd name="connsiteY44" fmla="*/ 1508943 h 1516602"/>
                  <a:gd name="connsiteX45" fmla="*/ 394899 w 1003876"/>
                  <a:gd name="connsiteY45" fmla="*/ 1497513 h 1516602"/>
                  <a:gd name="connsiteX46" fmla="*/ 396804 w 1003876"/>
                  <a:gd name="connsiteY46" fmla="*/ 1491798 h 1516602"/>
                  <a:gd name="connsiteX47" fmla="*/ 398709 w 1003876"/>
                  <a:gd name="connsiteY47" fmla="*/ 1474653 h 1516602"/>
                  <a:gd name="connsiteX48" fmla="*/ 400614 w 1003876"/>
                  <a:gd name="connsiteY48" fmla="*/ 1461318 h 1516602"/>
                  <a:gd name="connsiteX49" fmla="*/ 404424 w 1003876"/>
                  <a:gd name="connsiteY49" fmla="*/ 1404168 h 1516602"/>
                  <a:gd name="connsiteX50" fmla="*/ 410139 w 1003876"/>
                  <a:gd name="connsiteY50" fmla="*/ 1392738 h 1516602"/>
                  <a:gd name="connsiteX51" fmla="*/ 413949 w 1003876"/>
                  <a:gd name="connsiteY51" fmla="*/ 1379403 h 1516602"/>
                  <a:gd name="connsiteX52" fmla="*/ 415854 w 1003876"/>
                  <a:gd name="connsiteY52" fmla="*/ 1373688 h 1516602"/>
                  <a:gd name="connsiteX53" fmla="*/ 417759 w 1003876"/>
                  <a:gd name="connsiteY53" fmla="*/ 1360353 h 1516602"/>
                  <a:gd name="connsiteX54" fmla="*/ 421569 w 1003876"/>
                  <a:gd name="connsiteY54" fmla="*/ 1348923 h 1516602"/>
                  <a:gd name="connsiteX55" fmla="*/ 427284 w 1003876"/>
                  <a:gd name="connsiteY55" fmla="*/ 1335588 h 1516602"/>
                  <a:gd name="connsiteX56" fmla="*/ 467289 w 1003876"/>
                  <a:gd name="connsiteY56" fmla="*/ 1265103 h 1516602"/>
                  <a:gd name="connsiteX57" fmla="*/ 528455 w 1003876"/>
                  <a:gd name="connsiteY57" fmla="*/ 1230091 h 1516602"/>
                  <a:gd name="connsiteX58" fmla="*/ 601154 w 1003876"/>
                  <a:gd name="connsiteY58" fmla="*/ 1221700 h 1516602"/>
                  <a:gd name="connsiteX59" fmla="*/ 720654 w 1003876"/>
                  <a:gd name="connsiteY59" fmla="*/ 1316538 h 1516602"/>
                  <a:gd name="connsiteX60" fmla="*/ 733989 w 1003876"/>
                  <a:gd name="connsiteY60" fmla="*/ 1326063 h 1516602"/>
                  <a:gd name="connsiteX61" fmla="*/ 743514 w 1003876"/>
                  <a:gd name="connsiteY61" fmla="*/ 1327968 h 1516602"/>
                  <a:gd name="connsiteX62" fmla="*/ 749229 w 1003876"/>
                  <a:gd name="connsiteY62" fmla="*/ 1329873 h 1516602"/>
                  <a:gd name="connsiteX63" fmla="*/ 762564 w 1003876"/>
                  <a:gd name="connsiteY63" fmla="*/ 1335588 h 1516602"/>
                  <a:gd name="connsiteX64" fmla="*/ 777804 w 1003876"/>
                  <a:gd name="connsiteY64" fmla="*/ 1333683 h 1516602"/>
                  <a:gd name="connsiteX65" fmla="*/ 789234 w 1003876"/>
                  <a:gd name="connsiteY65" fmla="*/ 1327968 h 1516602"/>
                  <a:gd name="connsiteX66" fmla="*/ 794949 w 1003876"/>
                  <a:gd name="connsiteY66" fmla="*/ 1326063 h 1516602"/>
                  <a:gd name="connsiteX67" fmla="*/ 802569 w 1003876"/>
                  <a:gd name="connsiteY67" fmla="*/ 1308918 h 1516602"/>
                  <a:gd name="connsiteX68" fmla="*/ 800664 w 1003876"/>
                  <a:gd name="connsiteY68" fmla="*/ 1284153 h 1516602"/>
                  <a:gd name="connsiteX69" fmla="*/ 798759 w 1003876"/>
                  <a:gd name="connsiteY69" fmla="*/ 1278438 h 1516602"/>
                  <a:gd name="connsiteX70" fmla="*/ 796854 w 1003876"/>
                  <a:gd name="connsiteY70" fmla="*/ 1270818 h 1516602"/>
                  <a:gd name="connsiteX71" fmla="*/ 783519 w 1003876"/>
                  <a:gd name="connsiteY71" fmla="*/ 1253673 h 1516602"/>
                  <a:gd name="connsiteX72" fmla="*/ 773994 w 1003876"/>
                  <a:gd name="connsiteY72" fmla="*/ 1247958 h 1516602"/>
                  <a:gd name="connsiteX73" fmla="*/ 648264 w 1003876"/>
                  <a:gd name="connsiteY73" fmla="*/ 1156518 h 1516602"/>
                  <a:gd name="connsiteX74" fmla="*/ 644454 w 1003876"/>
                  <a:gd name="connsiteY74" fmla="*/ 1139373 h 1516602"/>
                  <a:gd name="connsiteX75" fmla="*/ 646359 w 1003876"/>
                  <a:gd name="connsiteY75" fmla="*/ 1131753 h 1516602"/>
                  <a:gd name="connsiteX76" fmla="*/ 650169 w 1003876"/>
                  <a:gd name="connsiteY76" fmla="*/ 1114608 h 1516602"/>
                  <a:gd name="connsiteX77" fmla="*/ 653979 w 1003876"/>
                  <a:gd name="connsiteY77" fmla="*/ 1108893 h 1516602"/>
                  <a:gd name="connsiteX78" fmla="*/ 655884 w 1003876"/>
                  <a:gd name="connsiteY78" fmla="*/ 1103178 h 1516602"/>
                  <a:gd name="connsiteX79" fmla="*/ 661599 w 1003876"/>
                  <a:gd name="connsiteY79" fmla="*/ 1101273 h 1516602"/>
                  <a:gd name="connsiteX80" fmla="*/ 671124 w 1003876"/>
                  <a:gd name="connsiteY80" fmla="*/ 1089843 h 1516602"/>
                  <a:gd name="connsiteX81" fmla="*/ 724464 w 1003876"/>
                  <a:gd name="connsiteY81" fmla="*/ 1082223 h 1516602"/>
                  <a:gd name="connsiteX82" fmla="*/ 842574 w 1003876"/>
                  <a:gd name="connsiteY82" fmla="*/ 1084128 h 1516602"/>
                  <a:gd name="connsiteX83" fmla="*/ 871149 w 1003876"/>
                  <a:gd name="connsiteY83" fmla="*/ 1086033 h 1516602"/>
                  <a:gd name="connsiteX84" fmla="*/ 899724 w 1003876"/>
                  <a:gd name="connsiteY84" fmla="*/ 1091748 h 1516602"/>
                  <a:gd name="connsiteX85" fmla="*/ 922584 w 1003876"/>
                  <a:gd name="connsiteY85" fmla="*/ 1095558 h 1516602"/>
                  <a:gd name="connsiteX86" fmla="*/ 985294 w 1003876"/>
                  <a:gd name="connsiteY86" fmla="*/ 1104311 h 1516602"/>
                  <a:gd name="connsiteX87" fmla="*/ 1003378 w 1003876"/>
                  <a:gd name="connsiteY87" fmla="*/ 1065958 h 1516602"/>
                  <a:gd name="connsiteX88" fmla="*/ 970209 w 1003876"/>
                  <a:gd name="connsiteY88" fmla="*/ 1044123 h 1516602"/>
                  <a:gd name="connsiteX89" fmla="*/ 935919 w 1003876"/>
                  <a:gd name="connsiteY89" fmla="*/ 1034598 h 1516602"/>
                  <a:gd name="connsiteX90" fmla="*/ 825429 w 1003876"/>
                  <a:gd name="connsiteY90" fmla="*/ 1034598 h 1516602"/>
                  <a:gd name="connsiteX91" fmla="*/ 730179 w 1003876"/>
                  <a:gd name="connsiteY91" fmla="*/ 1038408 h 1516602"/>
                  <a:gd name="connsiteX92" fmla="*/ 669219 w 1003876"/>
                  <a:gd name="connsiteY92" fmla="*/ 1046028 h 1516602"/>
                  <a:gd name="connsiteX93" fmla="*/ 646360 w 1003876"/>
                  <a:gd name="connsiteY93" fmla="*/ 1049838 h 1516602"/>
                  <a:gd name="connsiteX94" fmla="*/ 640078 w 1003876"/>
                  <a:gd name="connsiteY94" fmla="*/ 1026051 h 1516602"/>
                  <a:gd name="connsiteX95" fmla="*/ 673029 w 1003876"/>
                  <a:gd name="connsiteY95" fmla="*/ 992688 h 1516602"/>
                  <a:gd name="connsiteX96" fmla="*/ 674934 w 1003876"/>
                  <a:gd name="connsiteY96" fmla="*/ 986973 h 1516602"/>
                  <a:gd name="connsiteX97" fmla="*/ 680649 w 1003876"/>
                  <a:gd name="connsiteY97" fmla="*/ 985068 h 1516602"/>
                  <a:gd name="connsiteX98" fmla="*/ 686364 w 1003876"/>
                  <a:gd name="connsiteY98" fmla="*/ 981258 h 1516602"/>
                  <a:gd name="connsiteX99" fmla="*/ 695889 w 1003876"/>
                  <a:gd name="connsiteY99" fmla="*/ 971733 h 1516602"/>
                  <a:gd name="connsiteX100" fmla="*/ 705414 w 1003876"/>
                  <a:gd name="connsiteY100" fmla="*/ 960303 h 1516602"/>
                  <a:gd name="connsiteX101" fmla="*/ 716844 w 1003876"/>
                  <a:gd name="connsiteY101" fmla="*/ 952683 h 1516602"/>
                  <a:gd name="connsiteX102" fmla="*/ 732084 w 1003876"/>
                  <a:gd name="connsiteY102" fmla="*/ 939348 h 1516602"/>
                  <a:gd name="connsiteX103" fmla="*/ 741609 w 1003876"/>
                  <a:gd name="connsiteY103" fmla="*/ 927918 h 1516602"/>
                  <a:gd name="connsiteX104" fmla="*/ 753039 w 1003876"/>
                  <a:gd name="connsiteY104" fmla="*/ 918393 h 1516602"/>
                  <a:gd name="connsiteX105" fmla="*/ 758754 w 1003876"/>
                  <a:gd name="connsiteY105" fmla="*/ 906963 h 1516602"/>
                  <a:gd name="connsiteX106" fmla="*/ 760659 w 1003876"/>
                  <a:gd name="connsiteY106" fmla="*/ 901248 h 1516602"/>
                  <a:gd name="connsiteX107" fmla="*/ 766374 w 1003876"/>
                  <a:gd name="connsiteY107" fmla="*/ 889818 h 1516602"/>
                  <a:gd name="connsiteX108" fmla="*/ 764469 w 1003876"/>
                  <a:gd name="connsiteY108" fmla="*/ 874578 h 1516602"/>
                  <a:gd name="connsiteX109" fmla="*/ 758754 w 1003876"/>
                  <a:gd name="connsiteY109" fmla="*/ 872673 h 1516602"/>
                  <a:gd name="connsiteX110" fmla="*/ 737799 w 1003876"/>
                  <a:gd name="connsiteY110" fmla="*/ 874578 h 1516602"/>
                  <a:gd name="connsiteX111" fmla="*/ 732084 w 1003876"/>
                  <a:gd name="connsiteY111" fmla="*/ 878388 h 1516602"/>
                  <a:gd name="connsiteX112" fmla="*/ 699699 w 1003876"/>
                  <a:gd name="connsiteY112" fmla="*/ 899343 h 1516602"/>
                  <a:gd name="connsiteX113" fmla="*/ 595181 w 1003876"/>
                  <a:gd name="connsiteY113" fmla="*/ 957831 h 1516602"/>
                  <a:gd name="connsiteX114" fmla="*/ 507294 w 1003876"/>
                  <a:gd name="connsiteY114" fmla="*/ 847908 h 1516602"/>
                  <a:gd name="connsiteX115" fmla="*/ 503484 w 1003876"/>
                  <a:gd name="connsiteY115" fmla="*/ 358323 h 1516602"/>
                  <a:gd name="connsiteX116" fmla="*/ 499674 w 1003876"/>
                  <a:gd name="connsiteY116" fmla="*/ 66858 h 1516602"/>
                  <a:gd name="connsiteX117" fmla="*/ 490149 w 1003876"/>
                  <a:gd name="connsiteY117" fmla="*/ 40188 h 1516602"/>
                  <a:gd name="connsiteX118" fmla="*/ 488244 w 1003876"/>
                  <a:gd name="connsiteY118" fmla="*/ 34473 h 1516602"/>
                  <a:gd name="connsiteX119" fmla="*/ 484434 w 1003876"/>
                  <a:gd name="connsiteY119" fmla="*/ 28758 h 1516602"/>
                  <a:gd name="connsiteX120" fmla="*/ 478719 w 1003876"/>
                  <a:gd name="connsiteY120" fmla="*/ 17328 h 1516602"/>
                  <a:gd name="connsiteX121" fmla="*/ 473004 w 1003876"/>
                  <a:gd name="connsiteY121" fmla="*/ 13518 h 1516602"/>
                  <a:gd name="connsiteX122" fmla="*/ 469194 w 1003876"/>
                  <a:gd name="connsiteY122" fmla="*/ 7803 h 1516602"/>
                  <a:gd name="connsiteX123" fmla="*/ 429189 w 1003876"/>
                  <a:gd name="connsiteY123" fmla="*/ 11613 h 1516602"/>
                  <a:gd name="connsiteX124" fmla="*/ 425379 w 1003876"/>
                  <a:gd name="connsiteY124" fmla="*/ 78288 h 1516602"/>
                  <a:gd name="connsiteX125" fmla="*/ 425379 w 1003876"/>
                  <a:gd name="connsiteY125" fmla="*/ 84003 h 1516602"/>
                  <a:gd name="connsiteX126" fmla="*/ 429189 w 1003876"/>
                  <a:gd name="connsiteY126" fmla="*/ 238308 h 1516602"/>
                  <a:gd name="connsiteX127" fmla="*/ 440619 w 1003876"/>
                  <a:gd name="connsiteY127" fmla="*/ 421188 h 1516602"/>
                  <a:gd name="connsiteX128" fmla="*/ 435265 w 1003876"/>
                  <a:gd name="connsiteY128" fmla="*/ 718368 h 1516602"/>
                  <a:gd name="connsiteX129" fmla="*/ 435059 w 1003876"/>
                  <a:gd name="connsiteY129" fmla="*/ 799046 h 1516602"/>
                  <a:gd name="connsiteX130" fmla="*/ 430322 w 1003876"/>
                  <a:gd name="connsiteY130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51084 w 1003876"/>
                  <a:gd name="connsiteY29" fmla="*/ 1238433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56799 w 1003876"/>
                  <a:gd name="connsiteY32" fmla="*/ 1297488 h 1516602"/>
                  <a:gd name="connsiteX33" fmla="*/ 352989 w 1003876"/>
                  <a:gd name="connsiteY33" fmla="*/ 1303203 h 1516602"/>
                  <a:gd name="connsiteX34" fmla="*/ 351084 w 1003876"/>
                  <a:gd name="connsiteY34" fmla="*/ 1308918 h 1516602"/>
                  <a:gd name="connsiteX35" fmla="*/ 347274 w 1003876"/>
                  <a:gd name="connsiteY35" fmla="*/ 1314633 h 1516602"/>
                  <a:gd name="connsiteX36" fmla="*/ 330129 w 1003876"/>
                  <a:gd name="connsiteY36" fmla="*/ 1381308 h 1516602"/>
                  <a:gd name="connsiteX37" fmla="*/ 328224 w 1003876"/>
                  <a:gd name="connsiteY37" fmla="*/ 1432743 h 1516602"/>
                  <a:gd name="connsiteX38" fmla="*/ 330129 w 1003876"/>
                  <a:gd name="connsiteY38" fmla="*/ 1457508 h 1516602"/>
                  <a:gd name="connsiteX39" fmla="*/ 332034 w 1003876"/>
                  <a:gd name="connsiteY39" fmla="*/ 1463223 h 1516602"/>
                  <a:gd name="connsiteX40" fmla="*/ 335844 w 1003876"/>
                  <a:gd name="connsiteY40" fmla="*/ 1467033 h 1516602"/>
                  <a:gd name="connsiteX41" fmla="*/ 364419 w 1003876"/>
                  <a:gd name="connsiteY41" fmla="*/ 1512753 h 1516602"/>
                  <a:gd name="connsiteX42" fmla="*/ 387279 w 1003876"/>
                  <a:gd name="connsiteY42" fmla="*/ 1514658 h 1516602"/>
                  <a:gd name="connsiteX43" fmla="*/ 392994 w 1003876"/>
                  <a:gd name="connsiteY43" fmla="*/ 1508943 h 1516602"/>
                  <a:gd name="connsiteX44" fmla="*/ 394899 w 1003876"/>
                  <a:gd name="connsiteY44" fmla="*/ 1497513 h 1516602"/>
                  <a:gd name="connsiteX45" fmla="*/ 396804 w 1003876"/>
                  <a:gd name="connsiteY45" fmla="*/ 1491798 h 1516602"/>
                  <a:gd name="connsiteX46" fmla="*/ 398709 w 1003876"/>
                  <a:gd name="connsiteY46" fmla="*/ 1474653 h 1516602"/>
                  <a:gd name="connsiteX47" fmla="*/ 400614 w 1003876"/>
                  <a:gd name="connsiteY47" fmla="*/ 1461318 h 1516602"/>
                  <a:gd name="connsiteX48" fmla="*/ 404424 w 1003876"/>
                  <a:gd name="connsiteY48" fmla="*/ 1404168 h 1516602"/>
                  <a:gd name="connsiteX49" fmla="*/ 410139 w 1003876"/>
                  <a:gd name="connsiteY49" fmla="*/ 1392738 h 1516602"/>
                  <a:gd name="connsiteX50" fmla="*/ 413949 w 1003876"/>
                  <a:gd name="connsiteY50" fmla="*/ 1379403 h 1516602"/>
                  <a:gd name="connsiteX51" fmla="*/ 415854 w 1003876"/>
                  <a:gd name="connsiteY51" fmla="*/ 1373688 h 1516602"/>
                  <a:gd name="connsiteX52" fmla="*/ 417759 w 1003876"/>
                  <a:gd name="connsiteY52" fmla="*/ 1360353 h 1516602"/>
                  <a:gd name="connsiteX53" fmla="*/ 421569 w 1003876"/>
                  <a:gd name="connsiteY53" fmla="*/ 1348923 h 1516602"/>
                  <a:gd name="connsiteX54" fmla="*/ 427284 w 1003876"/>
                  <a:gd name="connsiteY54" fmla="*/ 1335588 h 1516602"/>
                  <a:gd name="connsiteX55" fmla="*/ 467289 w 1003876"/>
                  <a:gd name="connsiteY55" fmla="*/ 1265103 h 1516602"/>
                  <a:gd name="connsiteX56" fmla="*/ 528455 w 1003876"/>
                  <a:gd name="connsiteY56" fmla="*/ 1230091 h 1516602"/>
                  <a:gd name="connsiteX57" fmla="*/ 601154 w 1003876"/>
                  <a:gd name="connsiteY57" fmla="*/ 1221700 h 1516602"/>
                  <a:gd name="connsiteX58" fmla="*/ 720654 w 1003876"/>
                  <a:gd name="connsiteY58" fmla="*/ 1316538 h 1516602"/>
                  <a:gd name="connsiteX59" fmla="*/ 733989 w 1003876"/>
                  <a:gd name="connsiteY59" fmla="*/ 1326063 h 1516602"/>
                  <a:gd name="connsiteX60" fmla="*/ 743514 w 1003876"/>
                  <a:gd name="connsiteY60" fmla="*/ 1327968 h 1516602"/>
                  <a:gd name="connsiteX61" fmla="*/ 749229 w 1003876"/>
                  <a:gd name="connsiteY61" fmla="*/ 1329873 h 1516602"/>
                  <a:gd name="connsiteX62" fmla="*/ 762564 w 1003876"/>
                  <a:gd name="connsiteY62" fmla="*/ 1335588 h 1516602"/>
                  <a:gd name="connsiteX63" fmla="*/ 777804 w 1003876"/>
                  <a:gd name="connsiteY63" fmla="*/ 1333683 h 1516602"/>
                  <a:gd name="connsiteX64" fmla="*/ 789234 w 1003876"/>
                  <a:gd name="connsiteY64" fmla="*/ 1327968 h 1516602"/>
                  <a:gd name="connsiteX65" fmla="*/ 794949 w 1003876"/>
                  <a:gd name="connsiteY65" fmla="*/ 1326063 h 1516602"/>
                  <a:gd name="connsiteX66" fmla="*/ 802569 w 1003876"/>
                  <a:gd name="connsiteY66" fmla="*/ 1308918 h 1516602"/>
                  <a:gd name="connsiteX67" fmla="*/ 800664 w 1003876"/>
                  <a:gd name="connsiteY67" fmla="*/ 1284153 h 1516602"/>
                  <a:gd name="connsiteX68" fmla="*/ 798759 w 1003876"/>
                  <a:gd name="connsiteY68" fmla="*/ 1278438 h 1516602"/>
                  <a:gd name="connsiteX69" fmla="*/ 796854 w 1003876"/>
                  <a:gd name="connsiteY69" fmla="*/ 1270818 h 1516602"/>
                  <a:gd name="connsiteX70" fmla="*/ 783519 w 1003876"/>
                  <a:gd name="connsiteY70" fmla="*/ 1253673 h 1516602"/>
                  <a:gd name="connsiteX71" fmla="*/ 773994 w 1003876"/>
                  <a:gd name="connsiteY71" fmla="*/ 1247958 h 1516602"/>
                  <a:gd name="connsiteX72" fmla="*/ 648264 w 1003876"/>
                  <a:gd name="connsiteY72" fmla="*/ 1156518 h 1516602"/>
                  <a:gd name="connsiteX73" fmla="*/ 644454 w 1003876"/>
                  <a:gd name="connsiteY73" fmla="*/ 1139373 h 1516602"/>
                  <a:gd name="connsiteX74" fmla="*/ 646359 w 1003876"/>
                  <a:gd name="connsiteY74" fmla="*/ 1131753 h 1516602"/>
                  <a:gd name="connsiteX75" fmla="*/ 650169 w 1003876"/>
                  <a:gd name="connsiteY75" fmla="*/ 1114608 h 1516602"/>
                  <a:gd name="connsiteX76" fmla="*/ 653979 w 1003876"/>
                  <a:gd name="connsiteY76" fmla="*/ 1108893 h 1516602"/>
                  <a:gd name="connsiteX77" fmla="*/ 655884 w 1003876"/>
                  <a:gd name="connsiteY77" fmla="*/ 1103178 h 1516602"/>
                  <a:gd name="connsiteX78" fmla="*/ 661599 w 1003876"/>
                  <a:gd name="connsiteY78" fmla="*/ 1101273 h 1516602"/>
                  <a:gd name="connsiteX79" fmla="*/ 671124 w 1003876"/>
                  <a:gd name="connsiteY79" fmla="*/ 1089843 h 1516602"/>
                  <a:gd name="connsiteX80" fmla="*/ 724464 w 1003876"/>
                  <a:gd name="connsiteY80" fmla="*/ 1082223 h 1516602"/>
                  <a:gd name="connsiteX81" fmla="*/ 842574 w 1003876"/>
                  <a:gd name="connsiteY81" fmla="*/ 1084128 h 1516602"/>
                  <a:gd name="connsiteX82" fmla="*/ 871149 w 1003876"/>
                  <a:gd name="connsiteY82" fmla="*/ 1086033 h 1516602"/>
                  <a:gd name="connsiteX83" fmla="*/ 899724 w 1003876"/>
                  <a:gd name="connsiteY83" fmla="*/ 1091748 h 1516602"/>
                  <a:gd name="connsiteX84" fmla="*/ 922584 w 1003876"/>
                  <a:gd name="connsiteY84" fmla="*/ 1095558 h 1516602"/>
                  <a:gd name="connsiteX85" fmla="*/ 985294 w 1003876"/>
                  <a:gd name="connsiteY85" fmla="*/ 1104311 h 1516602"/>
                  <a:gd name="connsiteX86" fmla="*/ 1003378 w 1003876"/>
                  <a:gd name="connsiteY86" fmla="*/ 1065958 h 1516602"/>
                  <a:gd name="connsiteX87" fmla="*/ 970209 w 1003876"/>
                  <a:gd name="connsiteY87" fmla="*/ 1044123 h 1516602"/>
                  <a:gd name="connsiteX88" fmla="*/ 935919 w 1003876"/>
                  <a:gd name="connsiteY88" fmla="*/ 1034598 h 1516602"/>
                  <a:gd name="connsiteX89" fmla="*/ 825429 w 1003876"/>
                  <a:gd name="connsiteY89" fmla="*/ 1034598 h 1516602"/>
                  <a:gd name="connsiteX90" fmla="*/ 730179 w 1003876"/>
                  <a:gd name="connsiteY90" fmla="*/ 1038408 h 1516602"/>
                  <a:gd name="connsiteX91" fmla="*/ 669219 w 1003876"/>
                  <a:gd name="connsiteY91" fmla="*/ 1046028 h 1516602"/>
                  <a:gd name="connsiteX92" fmla="*/ 646360 w 1003876"/>
                  <a:gd name="connsiteY92" fmla="*/ 1049838 h 1516602"/>
                  <a:gd name="connsiteX93" fmla="*/ 640078 w 1003876"/>
                  <a:gd name="connsiteY93" fmla="*/ 1026051 h 1516602"/>
                  <a:gd name="connsiteX94" fmla="*/ 673029 w 1003876"/>
                  <a:gd name="connsiteY94" fmla="*/ 992688 h 1516602"/>
                  <a:gd name="connsiteX95" fmla="*/ 674934 w 1003876"/>
                  <a:gd name="connsiteY95" fmla="*/ 986973 h 1516602"/>
                  <a:gd name="connsiteX96" fmla="*/ 680649 w 1003876"/>
                  <a:gd name="connsiteY96" fmla="*/ 985068 h 1516602"/>
                  <a:gd name="connsiteX97" fmla="*/ 686364 w 1003876"/>
                  <a:gd name="connsiteY97" fmla="*/ 981258 h 1516602"/>
                  <a:gd name="connsiteX98" fmla="*/ 695889 w 1003876"/>
                  <a:gd name="connsiteY98" fmla="*/ 971733 h 1516602"/>
                  <a:gd name="connsiteX99" fmla="*/ 705414 w 1003876"/>
                  <a:gd name="connsiteY99" fmla="*/ 960303 h 1516602"/>
                  <a:gd name="connsiteX100" fmla="*/ 716844 w 1003876"/>
                  <a:gd name="connsiteY100" fmla="*/ 952683 h 1516602"/>
                  <a:gd name="connsiteX101" fmla="*/ 732084 w 1003876"/>
                  <a:gd name="connsiteY101" fmla="*/ 939348 h 1516602"/>
                  <a:gd name="connsiteX102" fmla="*/ 741609 w 1003876"/>
                  <a:gd name="connsiteY102" fmla="*/ 927918 h 1516602"/>
                  <a:gd name="connsiteX103" fmla="*/ 753039 w 1003876"/>
                  <a:gd name="connsiteY103" fmla="*/ 918393 h 1516602"/>
                  <a:gd name="connsiteX104" fmla="*/ 758754 w 1003876"/>
                  <a:gd name="connsiteY104" fmla="*/ 906963 h 1516602"/>
                  <a:gd name="connsiteX105" fmla="*/ 760659 w 1003876"/>
                  <a:gd name="connsiteY105" fmla="*/ 901248 h 1516602"/>
                  <a:gd name="connsiteX106" fmla="*/ 766374 w 1003876"/>
                  <a:gd name="connsiteY106" fmla="*/ 889818 h 1516602"/>
                  <a:gd name="connsiteX107" fmla="*/ 764469 w 1003876"/>
                  <a:gd name="connsiteY107" fmla="*/ 874578 h 1516602"/>
                  <a:gd name="connsiteX108" fmla="*/ 758754 w 1003876"/>
                  <a:gd name="connsiteY108" fmla="*/ 872673 h 1516602"/>
                  <a:gd name="connsiteX109" fmla="*/ 737799 w 1003876"/>
                  <a:gd name="connsiteY109" fmla="*/ 874578 h 1516602"/>
                  <a:gd name="connsiteX110" fmla="*/ 732084 w 1003876"/>
                  <a:gd name="connsiteY110" fmla="*/ 878388 h 1516602"/>
                  <a:gd name="connsiteX111" fmla="*/ 699699 w 1003876"/>
                  <a:gd name="connsiteY111" fmla="*/ 899343 h 1516602"/>
                  <a:gd name="connsiteX112" fmla="*/ 595181 w 1003876"/>
                  <a:gd name="connsiteY112" fmla="*/ 957831 h 1516602"/>
                  <a:gd name="connsiteX113" fmla="*/ 507294 w 1003876"/>
                  <a:gd name="connsiteY113" fmla="*/ 847908 h 1516602"/>
                  <a:gd name="connsiteX114" fmla="*/ 503484 w 1003876"/>
                  <a:gd name="connsiteY114" fmla="*/ 358323 h 1516602"/>
                  <a:gd name="connsiteX115" fmla="*/ 499674 w 1003876"/>
                  <a:gd name="connsiteY115" fmla="*/ 66858 h 1516602"/>
                  <a:gd name="connsiteX116" fmla="*/ 490149 w 1003876"/>
                  <a:gd name="connsiteY116" fmla="*/ 40188 h 1516602"/>
                  <a:gd name="connsiteX117" fmla="*/ 488244 w 1003876"/>
                  <a:gd name="connsiteY117" fmla="*/ 34473 h 1516602"/>
                  <a:gd name="connsiteX118" fmla="*/ 484434 w 1003876"/>
                  <a:gd name="connsiteY118" fmla="*/ 28758 h 1516602"/>
                  <a:gd name="connsiteX119" fmla="*/ 478719 w 1003876"/>
                  <a:gd name="connsiteY119" fmla="*/ 17328 h 1516602"/>
                  <a:gd name="connsiteX120" fmla="*/ 473004 w 1003876"/>
                  <a:gd name="connsiteY120" fmla="*/ 13518 h 1516602"/>
                  <a:gd name="connsiteX121" fmla="*/ 469194 w 1003876"/>
                  <a:gd name="connsiteY121" fmla="*/ 7803 h 1516602"/>
                  <a:gd name="connsiteX122" fmla="*/ 429189 w 1003876"/>
                  <a:gd name="connsiteY122" fmla="*/ 11613 h 1516602"/>
                  <a:gd name="connsiteX123" fmla="*/ 425379 w 1003876"/>
                  <a:gd name="connsiteY123" fmla="*/ 78288 h 1516602"/>
                  <a:gd name="connsiteX124" fmla="*/ 425379 w 1003876"/>
                  <a:gd name="connsiteY124" fmla="*/ 84003 h 1516602"/>
                  <a:gd name="connsiteX125" fmla="*/ 429189 w 1003876"/>
                  <a:gd name="connsiteY125" fmla="*/ 238308 h 1516602"/>
                  <a:gd name="connsiteX126" fmla="*/ 440619 w 1003876"/>
                  <a:gd name="connsiteY126" fmla="*/ 421188 h 1516602"/>
                  <a:gd name="connsiteX127" fmla="*/ 435265 w 1003876"/>
                  <a:gd name="connsiteY127" fmla="*/ 718368 h 1516602"/>
                  <a:gd name="connsiteX128" fmla="*/ 435059 w 1003876"/>
                  <a:gd name="connsiteY128" fmla="*/ 799046 h 1516602"/>
                  <a:gd name="connsiteX129" fmla="*/ 430322 w 1003876"/>
                  <a:gd name="connsiteY129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56799 w 1003876"/>
                  <a:gd name="connsiteY32" fmla="*/ 1297488 h 1516602"/>
                  <a:gd name="connsiteX33" fmla="*/ 352989 w 1003876"/>
                  <a:gd name="connsiteY33" fmla="*/ 1303203 h 1516602"/>
                  <a:gd name="connsiteX34" fmla="*/ 351084 w 1003876"/>
                  <a:gd name="connsiteY34" fmla="*/ 1308918 h 1516602"/>
                  <a:gd name="connsiteX35" fmla="*/ 347274 w 1003876"/>
                  <a:gd name="connsiteY35" fmla="*/ 1314633 h 1516602"/>
                  <a:gd name="connsiteX36" fmla="*/ 330129 w 1003876"/>
                  <a:gd name="connsiteY36" fmla="*/ 1381308 h 1516602"/>
                  <a:gd name="connsiteX37" fmla="*/ 328224 w 1003876"/>
                  <a:gd name="connsiteY37" fmla="*/ 1432743 h 1516602"/>
                  <a:gd name="connsiteX38" fmla="*/ 330129 w 1003876"/>
                  <a:gd name="connsiteY38" fmla="*/ 1457508 h 1516602"/>
                  <a:gd name="connsiteX39" fmla="*/ 332034 w 1003876"/>
                  <a:gd name="connsiteY39" fmla="*/ 1463223 h 1516602"/>
                  <a:gd name="connsiteX40" fmla="*/ 335844 w 1003876"/>
                  <a:gd name="connsiteY40" fmla="*/ 1467033 h 1516602"/>
                  <a:gd name="connsiteX41" fmla="*/ 364419 w 1003876"/>
                  <a:gd name="connsiteY41" fmla="*/ 1512753 h 1516602"/>
                  <a:gd name="connsiteX42" fmla="*/ 387279 w 1003876"/>
                  <a:gd name="connsiteY42" fmla="*/ 1514658 h 1516602"/>
                  <a:gd name="connsiteX43" fmla="*/ 392994 w 1003876"/>
                  <a:gd name="connsiteY43" fmla="*/ 1508943 h 1516602"/>
                  <a:gd name="connsiteX44" fmla="*/ 394899 w 1003876"/>
                  <a:gd name="connsiteY44" fmla="*/ 1497513 h 1516602"/>
                  <a:gd name="connsiteX45" fmla="*/ 396804 w 1003876"/>
                  <a:gd name="connsiteY45" fmla="*/ 1491798 h 1516602"/>
                  <a:gd name="connsiteX46" fmla="*/ 398709 w 1003876"/>
                  <a:gd name="connsiteY46" fmla="*/ 1474653 h 1516602"/>
                  <a:gd name="connsiteX47" fmla="*/ 400614 w 1003876"/>
                  <a:gd name="connsiteY47" fmla="*/ 1461318 h 1516602"/>
                  <a:gd name="connsiteX48" fmla="*/ 404424 w 1003876"/>
                  <a:gd name="connsiteY48" fmla="*/ 1404168 h 1516602"/>
                  <a:gd name="connsiteX49" fmla="*/ 410139 w 1003876"/>
                  <a:gd name="connsiteY49" fmla="*/ 1392738 h 1516602"/>
                  <a:gd name="connsiteX50" fmla="*/ 413949 w 1003876"/>
                  <a:gd name="connsiteY50" fmla="*/ 1379403 h 1516602"/>
                  <a:gd name="connsiteX51" fmla="*/ 415854 w 1003876"/>
                  <a:gd name="connsiteY51" fmla="*/ 1373688 h 1516602"/>
                  <a:gd name="connsiteX52" fmla="*/ 417759 w 1003876"/>
                  <a:gd name="connsiteY52" fmla="*/ 1360353 h 1516602"/>
                  <a:gd name="connsiteX53" fmla="*/ 421569 w 1003876"/>
                  <a:gd name="connsiteY53" fmla="*/ 1348923 h 1516602"/>
                  <a:gd name="connsiteX54" fmla="*/ 427284 w 1003876"/>
                  <a:gd name="connsiteY54" fmla="*/ 1335588 h 1516602"/>
                  <a:gd name="connsiteX55" fmla="*/ 467289 w 1003876"/>
                  <a:gd name="connsiteY55" fmla="*/ 1265103 h 1516602"/>
                  <a:gd name="connsiteX56" fmla="*/ 528455 w 1003876"/>
                  <a:gd name="connsiteY56" fmla="*/ 1230091 h 1516602"/>
                  <a:gd name="connsiteX57" fmla="*/ 601154 w 1003876"/>
                  <a:gd name="connsiteY57" fmla="*/ 1221700 h 1516602"/>
                  <a:gd name="connsiteX58" fmla="*/ 720654 w 1003876"/>
                  <a:gd name="connsiteY58" fmla="*/ 1316538 h 1516602"/>
                  <a:gd name="connsiteX59" fmla="*/ 733989 w 1003876"/>
                  <a:gd name="connsiteY59" fmla="*/ 1326063 h 1516602"/>
                  <a:gd name="connsiteX60" fmla="*/ 743514 w 1003876"/>
                  <a:gd name="connsiteY60" fmla="*/ 1327968 h 1516602"/>
                  <a:gd name="connsiteX61" fmla="*/ 749229 w 1003876"/>
                  <a:gd name="connsiteY61" fmla="*/ 1329873 h 1516602"/>
                  <a:gd name="connsiteX62" fmla="*/ 762564 w 1003876"/>
                  <a:gd name="connsiteY62" fmla="*/ 1335588 h 1516602"/>
                  <a:gd name="connsiteX63" fmla="*/ 777804 w 1003876"/>
                  <a:gd name="connsiteY63" fmla="*/ 1333683 h 1516602"/>
                  <a:gd name="connsiteX64" fmla="*/ 789234 w 1003876"/>
                  <a:gd name="connsiteY64" fmla="*/ 1327968 h 1516602"/>
                  <a:gd name="connsiteX65" fmla="*/ 794949 w 1003876"/>
                  <a:gd name="connsiteY65" fmla="*/ 1326063 h 1516602"/>
                  <a:gd name="connsiteX66" fmla="*/ 802569 w 1003876"/>
                  <a:gd name="connsiteY66" fmla="*/ 1308918 h 1516602"/>
                  <a:gd name="connsiteX67" fmla="*/ 800664 w 1003876"/>
                  <a:gd name="connsiteY67" fmla="*/ 1284153 h 1516602"/>
                  <a:gd name="connsiteX68" fmla="*/ 798759 w 1003876"/>
                  <a:gd name="connsiteY68" fmla="*/ 1278438 h 1516602"/>
                  <a:gd name="connsiteX69" fmla="*/ 796854 w 1003876"/>
                  <a:gd name="connsiteY69" fmla="*/ 1270818 h 1516602"/>
                  <a:gd name="connsiteX70" fmla="*/ 783519 w 1003876"/>
                  <a:gd name="connsiteY70" fmla="*/ 1253673 h 1516602"/>
                  <a:gd name="connsiteX71" fmla="*/ 773994 w 1003876"/>
                  <a:gd name="connsiteY71" fmla="*/ 1247958 h 1516602"/>
                  <a:gd name="connsiteX72" fmla="*/ 648264 w 1003876"/>
                  <a:gd name="connsiteY72" fmla="*/ 1156518 h 1516602"/>
                  <a:gd name="connsiteX73" fmla="*/ 644454 w 1003876"/>
                  <a:gd name="connsiteY73" fmla="*/ 1139373 h 1516602"/>
                  <a:gd name="connsiteX74" fmla="*/ 646359 w 1003876"/>
                  <a:gd name="connsiteY74" fmla="*/ 1131753 h 1516602"/>
                  <a:gd name="connsiteX75" fmla="*/ 650169 w 1003876"/>
                  <a:gd name="connsiteY75" fmla="*/ 1114608 h 1516602"/>
                  <a:gd name="connsiteX76" fmla="*/ 653979 w 1003876"/>
                  <a:gd name="connsiteY76" fmla="*/ 1108893 h 1516602"/>
                  <a:gd name="connsiteX77" fmla="*/ 655884 w 1003876"/>
                  <a:gd name="connsiteY77" fmla="*/ 1103178 h 1516602"/>
                  <a:gd name="connsiteX78" fmla="*/ 661599 w 1003876"/>
                  <a:gd name="connsiteY78" fmla="*/ 1101273 h 1516602"/>
                  <a:gd name="connsiteX79" fmla="*/ 671124 w 1003876"/>
                  <a:gd name="connsiteY79" fmla="*/ 1089843 h 1516602"/>
                  <a:gd name="connsiteX80" fmla="*/ 724464 w 1003876"/>
                  <a:gd name="connsiteY80" fmla="*/ 1082223 h 1516602"/>
                  <a:gd name="connsiteX81" fmla="*/ 842574 w 1003876"/>
                  <a:gd name="connsiteY81" fmla="*/ 1084128 h 1516602"/>
                  <a:gd name="connsiteX82" fmla="*/ 871149 w 1003876"/>
                  <a:gd name="connsiteY82" fmla="*/ 1086033 h 1516602"/>
                  <a:gd name="connsiteX83" fmla="*/ 899724 w 1003876"/>
                  <a:gd name="connsiteY83" fmla="*/ 1091748 h 1516602"/>
                  <a:gd name="connsiteX84" fmla="*/ 922584 w 1003876"/>
                  <a:gd name="connsiteY84" fmla="*/ 1095558 h 1516602"/>
                  <a:gd name="connsiteX85" fmla="*/ 985294 w 1003876"/>
                  <a:gd name="connsiteY85" fmla="*/ 1104311 h 1516602"/>
                  <a:gd name="connsiteX86" fmla="*/ 1003378 w 1003876"/>
                  <a:gd name="connsiteY86" fmla="*/ 1065958 h 1516602"/>
                  <a:gd name="connsiteX87" fmla="*/ 970209 w 1003876"/>
                  <a:gd name="connsiteY87" fmla="*/ 1044123 h 1516602"/>
                  <a:gd name="connsiteX88" fmla="*/ 935919 w 1003876"/>
                  <a:gd name="connsiteY88" fmla="*/ 1034598 h 1516602"/>
                  <a:gd name="connsiteX89" fmla="*/ 825429 w 1003876"/>
                  <a:gd name="connsiteY89" fmla="*/ 1034598 h 1516602"/>
                  <a:gd name="connsiteX90" fmla="*/ 730179 w 1003876"/>
                  <a:gd name="connsiteY90" fmla="*/ 1038408 h 1516602"/>
                  <a:gd name="connsiteX91" fmla="*/ 669219 w 1003876"/>
                  <a:gd name="connsiteY91" fmla="*/ 1046028 h 1516602"/>
                  <a:gd name="connsiteX92" fmla="*/ 646360 w 1003876"/>
                  <a:gd name="connsiteY92" fmla="*/ 1049838 h 1516602"/>
                  <a:gd name="connsiteX93" fmla="*/ 640078 w 1003876"/>
                  <a:gd name="connsiteY93" fmla="*/ 1026051 h 1516602"/>
                  <a:gd name="connsiteX94" fmla="*/ 673029 w 1003876"/>
                  <a:gd name="connsiteY94" fmla="*/ 992688 h 1516602"/>
                  <a:gd name="connsiteX95" fmla="*/ 674934 w 1003876"/>
                  <a:gd name="connsiteY95" fmla="*/ 986973 h 1516602"/>
                  <a:gd name="connsiteX96" fmla="*/ 680649 w 1003876"/>
                  <a:gd name="connsiteY96" fmla="*/ 985068 h 1516602"/>
                  <a:gd name="connsiteX97" fmla="*/ 686364 w 1003876"/>
                  <a:gd name="connsiteY97" fmla="*/ 981258 h 1516602"/>
                  <a:gd name="connsiteX98" fmla="*/ 695889 w 1003876"/>
                  <a:gd name="connsiteY98" fmla="*/ 971733 h 1516602"/>
                  <a:gd name="connsiteX99" fmla="*/ 705414 w 1003876"/>
                  <a:gd name="connsiteY99" fmla="*/ 960303 h 1516602"/>
                  <a:gd name="connsiteX100" fmla="*/ 716844 w 1003876"/>
                  <a:gd name="connsiteY100" fmla="*/ 952683 h 1516602"/>
                  <a:gd name="connsiteX101" fmla="*/ 732084 w 1003876"/>
                  <a:gd name="connsiteY101" fmla="*/ 939348 h 1516602"/>
                  <a:gd name="connsiteX102" fmla="*/ 741609 w 1003876"/>
                  <a:gd name="connsiteY102" fmla="*/ 927918 h 1516602"/>
                  <a:gd name="connsiteX103" fmla="*/ 753039 w 1003876"/>
                  <a:gd name="connsiteY103" fmla="*/ 918393 h 1516602"/>
                  <a:gd name="connsiteX104" fmla="*/ 758754 w 1003876"/>
                  <a:gd name="connsiteY104" fmla="*/ 906963 h 1516602"/>
                  <a:gd name="connsiteX105" fmla="*/ 760659 w 1003876"/>
                  <a:gd name="connsiteY105" fmla="*/ 901248 h 1516602"/>
                  <a:gd name="connsiteX106" fmla="*/ 766374 w 1003876"/>
                  <a:gd name="connsiteY106" fmla="*/ 889818 h 1516602"/>
                  <a:gd name="connsiteX107" fmla="*/ 764469 w 1003876"/>
                  <a:gd name="connsiteY107" fmla="*/ 874578 h 1516602"/>
                  <a:gd name="connsiteX108" fmla="*/ 758754 w 1003876"/>
                  <a:gd name="connsiteY108" fmla="*/ 872673 h 1516602"/>
                  <a:gd name="connsiteX109" fmla="*/ 737799 w 1003876"/>
                  <a:gd name="connsiteY109" fmla="*/ 874578 h 1516602"/>
                  <a:gd name="connsiteX110" fmla="*/ 732084 w 1003876"/>
                  <a:gd name="connsiteY110" fmla="*/ 878388 h 1516602"/>
                  <a:gd name="connsiteX111" fmla="*/ 699699 w 1003876"/>
                  <a:gd name="connsiteY111" fmla="*/ 899343 h 1516602"/>
                  <a:gd name="connsiteX112" fmla="*/ 595181 w 1003876"/>
                  <a:gd name="connsiteY112" fmla="*/ 957831 h 1516602"/>
                  <a:gd name="connsiteX113" fmla="*/ 507294 w 1003876"/>
                  <a:gd name="connsiteY113" fmla="*/ 847908 h 1516602"/>
                  <a:gd name="connsiteX114" fmla="*/ 503484 w 1003876"/>
                  <a:gd name="connsiteY114" fmla="*/ 358323 h 1516602"/>
                  <a:gd name="connsiteX115" fmla="*/ 499674 w 1003876"/>
                  <a:gd name="connsiteY115" fmla="*/ 66858 h 1516602"/>
                  <a:gd name="connsiteX116" fmla="*/ 490149 w 1003876"/>
                  <a:gd name="connsiteY116" fmla="*/ 40188 h 1516602"/>
                  <a:gd name="connsiteX117" fmla="*/ 488244 w 1003876"/>
                  <a:gd name="connsiteY117" fmla="*/ 34473 h 1516602"/>
                  <a:gd name="connsiteX118" fmla="*/ 484434 w 1003876"/>
                  <a:gd name="connsiteY118" fmla="*/ 28758 h 1516602"/>
                  <a:gd name="connsiteX119" fmla="*/ 478719 w 1003876"/>
                  <a:gd name="connsiteY119" fmla="*/ 17328 h 1516602"/>
                  <a:gd name="connsiteX120" fmla="*/ 473004 w 1003876"/>
                  <a:gd name="connsiteY120" fmla="*/ 13518 h 1516602"/>
                  <a:gd name="connsiteX121" fmla="*/ 469194 w 1003876"/>
                  <a:gd name="connsiteY121" fmla="*/ 7803 h 1516602"/>
                  <a:gd name="connsiteX122" fmla="*/ 429189 w 1003876"/>
                  <a:gd name="connsiteY122" fmla="*/ 11613 h 1516602"/>
                  <a:gd name="connsiteX123" fmla="*/ 425379 w 1003876"/>
                  <a:gd name="connsiteY123" fmla="*/ 78288 h 1516602"/>
                  <a:gd name="connsiteX124" fmla="*/ 425379 w 1003876"/>
                  <a:gd name="connsiteY124" fmla="*/ 84003 h 1516602"/>
                  <a:gd name="connsiteX125" fmla="*/ 429189 w 1003876"/>
                  <a:gd name="connsiteY125" fmla="*/ 238308 h 1516602"/>
                  <a:gd name="connsiteX126" fmla="*/ 440619 w 1003876"/>
                  <a:gd name="connsiteY126" fmla="*/ 421188 h 1516602"/>
                  <a:gd name="connsiteX127" fmla="*/ 435265 w 1003876"/>
                  <a:gd name="connsiteY127" fmla="*/ 718368 h 1516602"/>
                  <a:gd name="connsiteX128" fmla="*/ 435059 w 1003876"/>
                  <a:gd name="connsiteY128" fmla="*/ 799046 h 1516602"/>
                  <a:gd name="connsiteX129" fmla="*/ 430322 w 1003876"/>
                  <a:gd name="connsiteY129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52989 w 1003876"/>
                  <a:gd name="connsiteY32" fmla="*/ 1303203 h 1516602"/>
                  <a:gd name="connsiteX33" fmla="*/ 351084 w 1003876"/>
                  <a:gd name="connsiteY33" fmla="*/ 1308918 h 1516602"/>
                  <a:gd name="connsiteX34" fmla="*/ 347274 w 1003876"/>
                  <a:gd name="connsiteY34" fmla="*/ 1314633 h 1516602"/>
                  <a:gd name="connsiteX35" fmla="*/ 330129 w 1003876"/>
                  <a:gd name="connsiteY35" fmla="*/ 1381308 h 1516602"/>
                  <a:gd name="connsiteX36" fmla="*/ 328224 w 1003876"/>
                  <a:gd name="connsiteY36" fmla="*/ 1432743 h 1516602"/>
                  <a:gd name="connsiteX37" fmla="*/ 330129 w 1003876"/>
                  <a:gd name="connsiteY37" fmla="*/ 1457508 h 1516602"/>
                  <a:gd name="connsiteX38" fmla="*/ 332034 w 1003876"/>
                  <a:gd name="connsiteY38" fmla="*/ 1463223 h 1516602"/>
                  <a:gd name="connsiteX39" fmla="*/ 335844 w 1003876"/>
                  <a:gd name="connsiteY39" fmla="*/ 1467033 h 1516602"/>
                  <a:gd name="connsiteX40" fmla="*/ 364419 w 1003876"/>
                  <a:gd name="connsiteY40" fmla="*/ 1512753 h 1516602"/>
                  <a:gd name="connsiteX41" fmla="*/ 387279 w 1003876"/>
                  <a:gd name="connsiteY41" fmla="*/ 1514658 h 1516602"/>
                  <a:gd name="connsiteX42" fmla="*/ 392994 w 1003876"/>
                  <a:gd name="connsiteY42" fmla="*/ 1508943 h 1516602"/>
                  <a:gd name="connsiteX43" fmla="*/ 394899 w 1003876"/>
                  <a:gd name="connsiteY43" fmla="*/ 1497513 h 1516602"/>
                  <a:gd name="connsiteX44" fmla="*/ 396804 w 1003876"/>
                  <a:gd name="connsiteY44" fmla="*/ 1491798 h 1516602"/>
                  <a:gd name="connsiteX45" fmla="*/ 398709 w 1003876"/>
                  <a:gd name="connsiteY45" fmla="*/ 1474653 h 1516602"/>
                  <a:gd name="connsiteX46" fmla="*/ 400614 w 1003876"/>
                  <a:gd name="connsiteY46" fmla="*/ 1461318 h 1516602"/>
                  <a:gd name="connsiteX47" fmla="*/ 404424 w 1003876"/>
                  <a:gd name="connsiteY47" fmla="*/ 1404168 h 1516602"/>
                  <a:gd name="connsiteX48" fmla="*/ 410139 w 1003876"/>
                  <a:gd name="connsiteY48" fmla="*/ 1392738 h 1516602"/>
                  <a:gd name="connsiteX49" fmla="*/ 413949 w 1003876"/>
                  <a:gd name="connsiteY49" fmla="*/ 1379403 h 1516602"/>
                  <a:gd name="connsiteX50" fmla="*/ 415854 w 1003876"/>
                  <a:gd name="connsiteY50" fmla="*/ 1373688 h 1516602"/>
                  <a:gd name="connsiteX51" fmla="*/ 417759 w 1003876"/>
                  <a:gd name="connsiteY51" fmla="*/ 1360353 h 1516602"/>
                  <a:gd name="connsiteX52" fmla="*/ 421569 w 1003876"/>
                  <a:gd name="connsiteY52" fmla="*/ 1348923 h 1516602"/>
                  <a:gd name="connsiteX53" fmla="*/ 427284 w 1003876"/>
                  <a:gd name="connsiteY53" fmla="*/ 1335588 h 1516602"/>
                  <a:gd name="connsiteX54" fmla="*/ 467289 w 1003876"/>
                  <a:gd name="connsiteY54" fmla="*/ 1265103 h 1516602"/>
                  <a:gd name="connsiteX55" fmla="*/ 528455 w 1003876"/>
                  <a:gd name="connsiteY55" fmla="*/ 1230091 h 1516602"/>
                  <a:gd name="connsiteX56" fmla="*/ 601154 w 1003876"/>
                  <a:gd name="connsiteY56" fmla="*/ 1221700 h 1516602"/>
                  <a:gd name="connsiteX57" fmla="*/ 720654 w 1003876"/>
                  <a:gd name="connsiteY57" fmla="*/ 1316538 h 1516602"/>
                  <a:gd name="connsiteX58" fmla="*/ 733989 w 1003876"/>
                  <a:gd name="connsiteY58" fmla="*/ 1326063 h 1516602"/>
                  <a:gd name="connsiteX59" fmla="*/ 743514 w 1003876"/>
                  <a:gd name="connsiteY59" fmla="*/ 1327968 h 1516602"/>
                  <a:gd name="connsiteX60" fmla="*/ 749229 w 1003876"/>
                  <a:gd name="connsiteY60" fmla="*/ 1329873 h 1516602"/>
                  <a:gd name="connsiteX61" fmla="*/ 762564 w 1003876"/>
                  <a:gd name="connsiteY61" fmla="*/ 1335588 h 1516602"/>
                  <a:gd name="connsiteX62" fmla="*/ 777804 w 1003876"/>
                  <a:gd name="connsiteY62" fmla="*/ 1333683 h 1516602"/>
                  <a:gd name="connsiteX63" fmla="*/ 789234 w 1003876"/>
                  <a:gd name="connsiteY63" fmla="*/ 1327968 h 1516602"/>
                  <a:gd name="connsiteX64" fmla="*/ 794949 w 1003876"/>
                  <a:gd name="connsiteY64" fmla="*/ 1326063 h 1516602"/>
                  <a:gd name="connsiteX65" fmla="*/ 802569 w 1003876"/>
                  <a:gd name="connsiteY65" fmla="*/ 1308918 h 1516602"/>
                  <a:gd name="connsiteX66" fmla="*/ 800664 w 1003876"/>
                  <a:gd name="connsiteY66" fmla="*/ 1284153 h 1516602"/>
                  <a:gd name="connsiteX67" fmla="*/ 798759 w 1003876"/>
                  <a:gd name="connsiteY67" fmla="*/ 1278438 h 1516602"/>
                  <a:gd name="connsiteX68" fmla="*/ 796854 w 1003876"/>
                  <a:gd name="connsiteY68" fmla="*/ 1270818 h 1516602"/>
                  <a:gd name="connsiteX69" fmla="*/ 783519 w 1003876"/>
                  <a:gd name="connsiteY69" fmla="*/ 1253673 h 1516602"/>
                  <a:gd name="connsiteX70" fmla="*/ 773994 w 1003876"/>
                  <a:gd name="connsiteY70" fmla="*/ 1247958 h 1516602"/>
                  <a:gd name="connsiteX71" fmla="*/ 648264 w 1003876"/>
                  <a:gd name="connsiteY71" fmla="*/ 1156518 h 1516602"/>
                  <a:gd name="connsiteX72" fmla="*/ 644454 w 1003876"/>
                  <a:gd name="connsiteY72" fmla="*/ 1139373 h 1516602"/>
                  <a:gd name="connsiteX73" fmla="*/ 646359 w 1003876"/>
                  <a:gd name="connsiteY73" fmla="*/ 1131753 h 1516602"/>
                  <a:gd name="connsiteX74" fmla="*/ 650169 w 1003876"/>
                  <a:gd name="connsiteY74" fmla="*/ 1114608 h 1516602"/>
                  <a:gd name="connsiteX75" fmla="*/ 653979 w 1003876"/>
                  <a:gd name="connsiteY75" fmla="*/ 1108893 h 1516602"/>
                  <a:gd name="connsiteX76" fmla="*/ 655884 w 1003876"/>
                  <a:gd name="connsiteY76" fmla="*/ 1103178 h 1516602"/>
                  <a:gd name="connsiteX77" fmla="*/ 661599 w 1003876"/>
                  <a:gd name="connsiteY77" fmla="*/ 1101273 h 1516602"/>
                  <a:gd name="connsiteX78" fmla="*/ 671124 w 1003876"/>
                  <a:gd name="connsiteY78" fmla="*/ 1089843 h 1516602"/>
                  <a:gd name="connsiteX79" fmla="*/ 724464 w 1003876"/>
                  <a:gd name="connsiteY79" fmla="*/ 1082223 h 1516602"/>
                  <a:gd name="connsiteX80" fmla="*/ 842574 w 1003876"/>
                  <a:gd name="connsiteY80" fmla="*/ 1084128 h 1516602"/>
                  <a:gd name="connsiteX81" fmla="*/ 871149 w 1003876"/>
                  <a:gd name="connsiteY81" fmla="*/ 1086033 h 1516602"/>
                  <a:gd name="connsiteX82" fmla="*/ 899724 w 1003876"/>
                  <a:gd name="connsiteY82" fmla="*/ 1091748 h 1516602"/>
                  <a:gd name="connsiteX83" fmla="*/ 922584 w 1003876"/>
                  <a:gd name="connsiteY83" fmla="*/ 1095558 h 1516602"/>
                  <a:gd name="connsiteX84" fmla="*/ 985294 w 1003876"/>
                  <a:gd name="connsiteY84" fmla="*/ 1104311 h 1516602"/>
                  <a:gd name="connsiteX85" fmla="*/ 1003378 w 1003876"/>
                  <a:gd name="connsiteY85" fmla="*/ 1065958 h 1516602"/>
                  <a:gd name="connsiteX86" fmla="*/ 970209 w 1003876"/>
                  <a:gd name="connsiteY86" fmla="*/ 1044123 h 1516602"/>
                  <a:gd name="connsiteX87" fmla="*/ 935919 w 1003876"/>
                  <a:gd name="connsiteY87" fmla="*/ 1034598 h 1516602"/>
                  <a:gd name="connsiteX88" fmla="*/ 825429 w 1003876"/>
                  <a:gd name="connsiteY88" fmla="*/ 1034598 h 1516602"/>
                  <a:gd name="connsiteX89" fmla="*/ 730179 w 1003876"/>
                  <a:gd name="connsiteY89" fmla="*/ 1038408 h 1516602"/>
                  <a:gd name="connsiteX90" fmla="*/ 669219 w 1003876"/>
                  <a:gd name="connsiteY90" fmla="*/ 1046028 h 1516602"/>
                  <a:gd name="connsiteX91" fmla="*/ 646360 w 1003876"/>
                  <a:gd name="connsiteY91" fmla="*/ 1049838 h 1516602"/>
                  <a:gd name="connsiteX92" fmla="*/ 640078 w 1003876"/>
                  <a:gd name="connsiteY92" fmla="*/ 1026051 h 1516602"/>
                  <a:gd name="connsiteX93" fmla="*/ 673029 w 1003876"/>
                  <a:gd name="connsiteY93" fmla="*/ 992688 h 1516602"/>
                  <a:gd name="connsiteX94" fmla="*/ 674934 w 1003876"/>
                  <a:gd name="connsiteY94" fmla="*/ 986973 h 1516602"/>
                  <a:gd name="connsiteX95" fmla="*/ 680649 w 1003876"/>
                  <a:gd name="connsiteY95" fmla="*/ 985068 h 1516602"/>
                  <a:gd name="connsiteX96" fmla="*/ 686364 w 1003876"/>
                  <a:gd name="connsiteY96" fmla="*/ 981258 h 1516602"/>
                  <a:gd name="connsiteX97" fmla="*/ 695889 w 1003876"/>
                  <a:gd name="connsiteY97" fmla="*/ 971733 h 1516602"/>
                  <a:gd name="connsiteX98" fmla="*/ 705414 w 1003876"/>
                  <a:gd name="connsiteY98" fmla="*/ 960303 h 1516602"/>
                  <a:gd name="connsiteX99" fmla="*/ 716844 w 1003876"/>
                  <a:gd name="connsiteY99" fmla="*/ 952683 h 1516602"/>
                  <a:gd name="connsiteX100" fmla="*/ 732084 w 1003876"/>
                  <a:gd name="connsiteY100" fmla="*/ 939348 h 1516602"/>
                  <a:gd name="connsiteX101" fmla="*/ 741609 w 1003876"/>
                  <a:gd name="connsiteY101" fmla="*/ 927918 h 1516602"/>
                  <a:gd name="connsiteX102" fmla="*/ 753039 w 1003876"/>
                  <a:gd name="connsiteY102" fmla="*/ 918393 h 1516602"/>
                  <a:gd name="connsiteX103" fmla="*/ 758754 w 1003876"/>
                  <a:gd name="connsiteY103" fmla="*/ 906963 h 1516602"/>
                  <a:gd name="connsiteX104" fmla="*/ 760659 w 1003876"/>
                  <a:gd name="connsiteY104" fmla="*/ 901248 h 1516602"/>
                  <a:gd name="connsiteX105" fmla="*/ 766374 w 1003876"/>
                  <a:gd name="connsiteY105" fmla="*/ 889818 h 1516602"/>
                  <a:gd name="connsiteX106" fmla="*/ 764469 w 1003876"/>
                  <a:gd name="connsiteY106" fmla="*/ 874578 h 1516602"/>
                  <a:gd name="connsiteX107" fmla="*/ 758754 w 1003876"/>
                  <a:gd name="connsiteY107" fmla="*/ 872673 h 1516602"/>
                  <a:gd name="connsiteX108" fmla="*/ 737799 w 1003876"/>
                  <a:gd name="connsiteY108" fmla="*/ 874578 h 1516602"/>
                  <a:gd name="connsiteX109" fmla="*/ 732084 w 1003876"/>
                  <a:gd name="connsiteY109" fmla="*/ 878388 h 1516602"/>
                  <a:gd name="connsiteX110" fmla="*/ 699699 w 1003876"/>
                  <a:gd name="connsiteY110" fmla="*/ 899343 h 1516602"/>
                  <a:gd name="connsiteX111" fmla="*/ 595181 w 1003876"/>
                  <a:gd name="connsiteY111" fmla="*/ 957831 h 1516602"/>
                  <a:gd name="connsiteX112" fmla="*/ 507294 w 1003876"/>
                  <a:gd name="connsiteY112" fmla="*/ 847908 h 1516602"/>
                  <a:gd name="connsiteX113" fmla="*/ 503484 w 1003876"/>
                  <a:gd name="connsiteY113" fmla="*/ 358323 h 1516602"/>
                  <a:gd name="connsiteX114" fmla="*/ 499674 w 1003876"/>
                  <a:gd name="connsiteY114" fmla="*/ 66858 h 1516602"/>
                  <a:gd name="connsiteX115" fmla="*/ 490149 w 1003876"/>
                  <a:gd name="connsiteY115" fmla="*/ 40188 h 1516602"/>
                  <a:gd name="connsiteX116" fmla="*/ 488244 w 1003876"/>
                  <a:gd name="connsiteY116" fmla="*/ 34473 h 1516602"/>
                  <a:gd name="connsiteX117" fmla="*/ 484434 w 1003876"/>
                  <a:gd name="connsiteY117" fmla="*/ 28758 h 1516602"/>
                  <a:gd name="connsiteX118" fmla="*/ 478719 w 1003876"/>
                  <a:gd name="connsiteY118" fmla="*/ 17328 h 1516602"/>
                  <a:gd name="connsiteX119" fmla="*/ 473004 w 1003876"/>
                  <a:gd name="connsiteY119" fmla="*/ 13518 h 1516602"/>
                  <a:gd name="connsiteX120" fmla="*/ 469194 w 1003876"/>
                  <a:gd name="connsiteY120" fmla="*/ 7803 h 1516602"/>
                  <a:gd name="connsiteX121" fmla="*/ 429189 w 1003876"/>
                  <a:gd name="connsiteY121" fmla="*/ 11613 h 1516602"/>
                  <a:gd name="connsiteX122" fmla="*/ 425379 w 1003876"/>
                  <a:gd name="connsiteY122" fmla="*/ 78288 h 1516602"/>
                  <a:gd name="connsiteX123" fmla="*/ 425379 w 1003876"/>
                  <a:gd name="connsiteY123" fmla="*/ 84003 h 1516602"/>
                  <a:gd name="connsiteX124" fmla="*/ 429189 w 1003876"/>
                  <a:gd name="connsiteY124" fmla="*/ 238308 h 1516602"/>
                  <a:gd name="connsiteX125" fmla="*/ 440619 w 1003876"/>
                  <a:gd name="connsiteY125" fmla="*/ 421188 h 1516602"/>
                  <a:gd name="connsiteX126" fmla="*/ 435265 w 1003876"/>
                  <a:gd name="connsiteY126" fmla="*/ 718368 h 1516602"/>
                  <a:gd name="connsiteX127" fmla="*/ 435059 w 1003876"/>
                  <a:gd name="connsiteY127" fmla="*/ 799046 h 1516602"/>
                  <a:gd name="connsiteX128" fmla="*/ 430322 w 1003876"/>
                  <a:gd name="connsiteY128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52989 w 1003876"/>
                  <a:gd name="connsiteY32" fmla="*/ 1303203 h 1516602"/>
                  <a:gd name="connsiteX33" fmla="*/ 351084 w 1003876"/>
                  <a:gd name="connsiteY33" fmla="*/ 1308918 h 1516602"/>
                  <a:gd name="connsiteX34" fmla="*/ 330129 w 1003876"/>
                  <a:gd name="connsiteY34" fmla="*/ 1381308 h 1516602"/>
                  <a:gd name="connsiteX35" fmla="*/ 328224 w 1003876"/>
                  <a:gd name="connsiteY35" fmla="*/ 1432743 h 1516602"/>
                  <a:gd name="connsiteX36" fmla="*/ 330129 w 1003876"/>
                  <a:gd name="connsiteY36" fmla="*/ 1457508 h 1516602"/>
                  <a:gd name="connsiteX37" fmla="*/ 332034 w 1003876"/>
                  <a:gd name="connsiteY37" fmla="*/ 1463223 h 1516602"/>
                  <a:gd name="connsiteX38" fmla="*/ 335844 w 1003876"/>
                  <a:gd name="connsiteY38" fmla="*/ 1467033 h 1516602"/>
                  <a:gd name="connsiteX39" fmla="*/ 364419 w 1003876"/>
                  <a:gd name="connsiteY39" fmla="*/ 1512753 h 1516602"/>
                  <a:gd name="connsiteX40" fmla="*/ 387279 w 1003876"/>
                  <a:gd name="connsiteY40" fmla="*/ 1514658 h 1516602"/>
                  <a:gd name="connsiteX41" fmla="*/ 392994 w 1003876"/>
                  <a:gd name="connsiteY41" fmla="*/ 1508943 h 1516602"/>
                  <a:gd name="connsiteX42" fmla="*/ 394899 w 1003876"/>
                  <a:gd name="connsiteY42" fmla="*/ 1497513 h 1516602"/>
                  <a:gd name="connsiteX43" fmla="*/ 396804 w 1003876"/>
                  <a:gd name="connsiteY43" fmla="*/ 1491798 h 1516602"/>
                  <a:gd name="connsiteX44" fmla="*/ 398709 w 1003876"/>
                  <a:gd name="connsiteY44" fmla="*/ 1474653 h 1516602"/>
                  <a:gd name="connsiteX45" fmla="*/ 400614 w 1003876"/>
                  <a:gd name="connsiteY45" fmla="*/ 1461318 h 1516602"/>
                  <a:gd name="connsiteX46" fmla="*/ 404424 w 1003876"/>
                  <a:gd name="connsiteY46" fmla="*/ 1404168 h 1516602"/>
                  <a:gd name="connsiteX47" fmla="*/ 410139 w 1003876"/>
                  <a:gd name="connsiteY47" fmla="*/ 1392738 h 1516602"/>
                  <a:gd name="connsiteX48" fmla="*/ 413949 w 1003876"/>
                  <a:gd name="connsiteY48" fmla="*/ 1379403 h 1516602"/>
                  <a:gd name="connsiteX49" fmla="*/ 415854 w 1003876"/>
                  <a:gd name="connsiteY49" fmla="*/ 1373688 h 1516602"/>
                  <a:gd name="connsiteX50" fmla="*/ 417759 w 1003876"/>
                  <a:gd name="connsiteY50" fmla="*/ 1360353 h 1516602"/>
                  <a:gd name="connsiteX51" fmla="*/ 421569 w 1003876"/>
                  <a:gd name="connsiteY51" fmla="*/ 1348923 h 1516602"/>
                  <a:gd name="connsiteX52" fmla="*/ 427284 w 1003876"/>
                  <a:gd name="connsiteY52" fmla="*/ 1335588 h 1516602"/>
                  <a:gd name="connsiteX53" fmla="*/ 467289 w 1003876"/>
                  <a:gd name="connsiteY53" fmla="*/ 1265103 h 1516602"/>
                  <a:gd name="connsiteX54" fmla="*/ 528455 w 1003876"/>
                  <a:gd name="connsiteY54" fmla="*/ 1230091 h 1516602"/>
                  <a:gd name="connsiteX55" fmla="*/ 601154 w 1003876"/>
                  <a:gd name="connsiteY55" fmla="*/ 1221700 h 1516602"/>
                  <a:gd name="connsiteX56" fmla="*/ 720654 w 1003876"/>
                  <a:gd name="connsiteY56" fmla="*/ 1316538 h 1516602"/>
                  <a:gd name="connsiteX57" fmla="*/ 733989 w 1003876"/>
                  <a:gd name="connsiteY57" fmla="*/ 1326063 h 1516602"/>
                  <a:gd name="connsiteX58" fmla="*/ 743514 w 1003876"/>
                  <a:gd name="connsiteY58" fmla="*/ 1327968 h 1516602"/>
                  <a:gd name="connsiteX59" fmla="*/ 749229 w 1003876"/>
                  <a:gd name="connsiteY59" fmla="*/ 1329873 h 1516602"/>
                  <a:gd name="connsiteX60" fmla="*/ 762564 w 1003876"/>
                  <a:gd name="connsiteY60" fmla="*/ 1335588 h 1516602"/>
                  <a:gd name="connsiteX61" fmla="*/ 777804 w 1003876"/>
                  <a:gd name="connsiteY61" fmla="*/ 1333683 h 1516602"/>
                  <a:gd name="connsiteX62" fmla="*/ 789234 w 1003876"/>
                  <a:gd name="connsiteY62" fmla="*/ 1327968 h 1516602"/>
                  <a:gd name="connsiteX63" fmla="*/ 794949 w 1003876"/>
                  <a:gd name="connsiteY63" fmla="*/ 1326063 h 1516602"/>
                  <a:gd name="connsiteX64" fmla="*/ 802569 w 1003876"/>
                  <a:gd name="connsiteY64" fmla="*/ 1308918 h 1516602"/>
                  <a:gd name="connsiteX65" fmla="*/ 800664 w 1003876"/>
                  <a:gd name="connsiteY65" fmla="*/ 1284153 h 1516602"/>
                  <a:gd name="connsiteX66" fmla="*/ 798759 w 1003876"/>
                  <a:gd name="connsiteY66" fmla="*/ 1278438 h 1516602"/>
                  <a:gd name="connsiteX67" fmla="*/ 796854 w 1003876"/>
                  <a:gd name="connsiteY67" fmla="*/ 1270818 h 1516602"/>
                  <a:gd name="connsiteX68" fmla="*/ 783519 w 1003876"/>
                  <a:gd name="connsiteY68" fmla="*/ 1253673 h 1516602"/>
                  <a:gd name="connsiteX69" fmla="*/ 773994 w 1003876"/>
                  <a:gd name="connsiteY69" fmla="*/ 1247958 h 1516602"/>
                  <a:gd name="connsiteX70" fmla="*/ 648264 w 1003876"/>
                  <a:gd name="connsiteY70" fmla="*/ 1156518 h 1516602"/>
                  <a:gd name="connsiteX71" fmla="*/ 644454 w 1003876"/>
                  <a:gd name="connsiteY71" fmla="*/ 1139373 h 1516602"/>
                  <a:gd name="connsiteX72" fmla="*/ 646359 w 1003876"/>
                  <a:gd name="connsiteY72" fmla="*/ 1131753 h 1516602"/>
                  <a:gd name="connsiteX73" fmla="*/ 650169 w 1003876"/>
                  <a:gd name="connsiteY73" fmla="*/ 1114608 h 1516602"/>
                  <a:gd name="connsiteX74" fmla="*/ 653979 w 1003876"/>
                  <a:gd name="connsiteY74" fmla="*/ 1108893 h 1516602"/>
                  <a:gd name="connsiteX75" fmla="*/ 655884 w 1003876"/>
                  <a:gd name="connsiteY75" fmla="*/ 1103178 h 1516602"/>
                  <a:gd name="connsiteX76" fmla="*/ 661599 w 1003876"/>
                  <a:gd name="connsiteY76" fmla="*/ 1101273 h 1516602"/>
                  <a:gd name="connsiteX77" fmla="*/ 671124 w 1003876"/>
                  <a:gd name="connsiteY77" fmla="*/ 1089843 h 1516602"/>
                  <a:gd name="connsiteX78" fmla="*/ 724464 w 1003876"/>
                  <a:gd name="connsiteY78" fmla="*/ 1082223 h 1516602"/>
                  <a:gd name="connsiteX79" fmla="*/ 842574 w 1003876"/>
                  <a:gd name="connsiteY79" fmla="*/ 1084128 h 1516602"/>
                  <a:gd name="connsiteX80" fmla="*/ 871149 w 1003876"/>
                  <a:gd name="connsiteY80" fmla="*/ 1086033 h 1516602"/>
                  <a:gd name="connsiteX81" fmla="*/ 899724 w 1003876"/>
                  <a:gd name="connsiteY81" fmla="*/ 1091748 h 1516602"/>
                  <a:gd name="connsiteX82" fmla="*/ 922584 w 1003876"/>
                  <a:gd name="connsiteY82" fmla="*/ 1095558 h 1516602"/>
                  <a:gd name="connsiteX83" fmla="*/ 985294 w 1003876"/>
                  <a:gd name="connsiteY83" fmla="*/ 1104311 h 1516602"/>
                  <a:gd name="connsiteX84" fmla="*/ 1003378 w 1003876"/>
                  <a:gd name="connsiteY84" fmla="*/ 1065958 h 1516602"/>
                  <a:gd name="connsiteX85" fmla="*/ 970209 w 1003876"/>
                  <a:gd name="connsiteY85" fmla="*/ 1044123 h 1516602"/>
                  <a:gd name="connsiteX86" fmla="*/ 935919 w 1003876"/>
                  <a:gd name="connsiteY86" fmla="*/ 1034598 h 1516602"/>
                  <a:gd name="connsiteX87" fmla="*/ 825429 w 1003876"/>
                  <a:gd name="connsiteY87" fmla="*/ 1034598 h 1516602"/>
                  <a:gd name="connsiteX88" fmla="*/ 730179 w 1003876"/>
                  <a:gd name="connsiteY88" fmla="*/ 1038408 h 1516602"/>
                  <a:gd name="connsiteX89" fmla="*/ 669219 w 1003876"/>
                  <a:gd name="connsiteY89" fmla="*/ 1046028 h 1516602"/>
                  <a:gd name="connsiteX90" fmla="*/ 646360 w 1003876"/>
                  <a:gd name="connsiteY90" fmla="*/ 1049838 h 1516602"/>
                  <a:gd name="connsiteX91" fmla="*/ 640078 w 1003876"/>
                  <a:gd name="connsiteY91" fmla="*/ 1026051 h 1516602"/>
                  <a:gd name="connsiteX92" fmla="*/ 673029 w 1003876"/>
                  <a:gd name="connsiteY92" fmla="*/ 992688 h 1516602"/>
                  <a:gd name="connsiteX93" fmla="*/ 674934 w 1003876"/>
                  <a:gd name="connsiteY93" fmla="*/ 986973 h 1516602"/>
                  <a:gd name="connsiteX94" fmla="*/ 680649 w 1003876"/>
                  <a:gd name="connsiteY94" fmla="*/ 985068 h 1516602"/>
                  <a:gd name="connsiteX95" fmla="*/ 686364 w 1003876"/>
                  <a:gd name="connsiteY95" fmla="*/ 981258 h 1516602"/>
                  <a:gd name="connsiteX96" fmla="*/ 695889 w 1003876"/>
                  <a:gd name="connsiteY96" fmla="*/ 971733 h 1516602"/>
                  <a:gd name="connsiteX97" fmla="*/ 705414 w 1003876"/>
                  <a:gd name="connsiteY97" fmla="*/ 960303 h 1516602"/>
                  <a:gd name="connsiteX98" fmla="*/ 716844 w 1003876"/>
                  <a:gd name="connsiteY98" fmla="*/ 952683 h 1516602"/>
                  <a:gd name="connsiteX99" fmla="*/ 732084 w 1003876"/>
                  <a:gd name="connsiteY99" fmla="*/ 939348 h 1516602"/>
                  <a:gd name="connsiteX100" fmla="*/ 741609 w 1003876"/>
                  <a:gd name="connsiteY100" fmla="*/ 927918 h 1516602"/>
                  <a:gd name="connsiteX101" fmla="*/ 753039 w 1003876"/>
                  <a:gd name="connsiteY101" fmla="*/ 918393 h 1516602"/>
                  <a:gd name="connsiteX102" fmla="*/ 758754 w 1003876"/>
                  <a:gd name="connsiteY102" fmla="*/ 906963 h 1516602"/>
                  <a:gd name="connsiteX103" fmla="*/ 760659 w 1003876"/>
                  <a:gd name="connsiteY103" fmla="*/ 901248 h 1516602"/>
                  <a:gd name="connsiteX104" fmla="*/ 766374 w 1003876"/>
                  <a:gd name="connsiteY104" fmla="*/ 889818 h 1516602"/>
                  <a:gd name="connsiteX105" fmla="*/ 764469 w 1003876"/>
                  <a:gd name="connsiteY105" fmla="*/ 874578 h 1516602"/>
                  <a:gd name="connsiteX106" fmla="*/ 758754 w 1003876"/>
                  <a:gd name="connsiteY106" fmla="*/ 872673 h 1516602"/>
                  <a:gd name="connsiteX107" fmla="*/ 737799 w 1003876"/>
                  <a:gd name="connsiteY107" fmla="*/ 874578 h 1516602"/>
                  <a:gd name="connsiteX108" fmla="*/ 732084 w 1003876"/>
                  <a:gd name="connsiteY108" fmla="*/ 878388 h 1516602"/>
                  <a:gd name="connsiteX109" fmla="*/ 699699 w 1003876"/>
                  <a:gd name="connsiteY109" fmla="*/ 899343 h 1516602"/>
                  <a:gd name="connsiteX110" fmla="*/ 595181 w 1003876"/>
                  <a:gd name="connsiteY110" fmla="*/ 957831 h 1516602"/>
                  <a:gd name="connsiteX111" fmla="*/ 507294 w 1003876"/>
                  <a:gd name="connsiteY111" fmla="*/ 847908 h 1516602"/>
                  <a:gd name="connsiteX112" fmla="*/ 503484 w 1003876"/>
                  <a:gd name="connsiteY112" fmla="*/ 358323 h 1516602"/>
                  <a:gd name="connsiteX113" fmla="*/ 499674 w 1003876"/>
                  <a:gd name="connsiteY113" fmla="*/ 66858 h 1516602"/>
                  <a:gd name="connsiteX114" fmla="*/ 490149 w 1003876"/>
                  <a:gd name="connsiteY114" fmla="*/ 40188 h 1516602"/>
                  <a:gd name="connsiteX115" fmla="*/ 488244 w 1003876"/>
                  <a:gd name="connsiteY115" fmla="*/ 34473 h 1516602"/>
                  <a:gd name="connsiteX116" fmla="*/ 484434 w 1003876"/>
                  <a:gd name="connsiteY116" fmla="*/ 28758 h 1516602"/>
                  <a:gd name="connsiteX117" fmla="*/ 478719 w 1003876"/>
                  <a:gd name="connsiteY117" fmla="*/ 17328 h 1516602"/>
                  <a:gd name="connsiteX118" fmla="*/ 473004 w 1003876"/>
                  <a:gd name="connsiteY118" fmla="*/ 13518 h 1516602"/>
                  <a:gd name="connsiteX119" fmla="*/ 469194 w 1003876"/>
                  <a:gd name="connsiteY119" fmla="*/ 7803 h 1516602"/>
                  <a:gd name="connsiteX120" fmla="*/ 429189 w 1003876"/>
                  <a:gd name="connsiteY120" fmla="*/ 11613 h 1516602"/>
                  <a:gd name="connsiteX121" fmla="*/ 425379 w 1003876"/>
                  <a:gd name="connsiteY121" fmla="*/ 78288 h 1516602"/>
                  <a:gd name="connsiteX122" fmla="*/ 425379 w 1003876"/>
                  <a:gd name="connsiteY122" fmla="*/ 84003 h 1516602"/>
                  <a:gd name="connsiteX123" fmla="*/ 429189 w 1003876"/>
                  <a:gd name="connsiteY123" fmla="*/ 238308 h 1516602"/>
                  <a:gd name="connsiteX124" fmla="*/ 440619 w 1003876"/>
                  <a:gd name="connsiteY124" fmla="*/ 421188 h 1516602"/>
                  <a:gd name="connsiteX125" fmla="*/ 435265 w 1003876"/>
                  <a:gd name="connsiteY125" fmla="*/ 718368 h 1516602"/>
                  <a:gd name="connsiteX126" fmla="*/ 435059 w 1003876"/>
                  <a:gd name="connsiteY126" fmla="*/ 799046 h 1516602"/>
                  <a:gd name="connsiteX127" fmla="*/ 430322 w 1003876"/>
                  <a:gd name="connsiteY127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52989 w 1003876"/>
                  <a:gd name="connsiteY32" fmla="*/ 1303203 h 1516602"/>
                  <a:gd name="connsiteX33" fmla="*/ 330129 w 1003876"/>
                  <a:gd name="connsiteY33" fmla="*/ 1381308 h 1516602"/>
                  <a:gd name="connsiteX34" fmla="*/ 328224 w 1003876"/>
                  <a:gd name="connsiteY34" fmla="*/ 1432743 h 1516602"/>
                  <a:gd name="connsiteX35" fmla="*/ 330129 w 1003876"/>
                  <a:gd name="connsiteY35" fmla="*/ 1457508 h 1516602"/>
                  <a:gd name="connsiteX36" fmla="*/ 332034 w 1003876"/>
                  <a:gd name="connsiteY36" fmla="*/ 1463223 h 1516602"/>
                  <a:gd name="connsiteX37" fmla="*/ 335844 w 1003876"/>
                  <a:gd name="connsiteY37" fmla="*/ 1467033 h 1516602"/>
                  <a:gd name="connsiteX38" fmla="*/ 364419 w 1003876"/>
                  <a:gd name="connsiteY38" fmla="*/ 1512753 h 1516602"/>
                  <a:gd name="connsiteX39" fmla="*/ 387279 w 1003876"/>
                  <a:gd name="connsiteY39" fmla="*/ 1514658 h 1516602"/>
                  <a:gd name="connsiteX40" fmla="*/ 392994 w 1003876"/>
                  <a:gd name="connsiteY40" fmla="*/ 1508943 h 1516602"/>
                  <a:gd name="connsiteX41" fmla="*/ 394899 w 1003876"/>
                  <a:gd name="connsiteY41" fmla="*/ 1497513 h 1516602"/>
                  <a:gd name="connsiteX42" fmla="*/ 396804 w 1003876"/>
                  <a:gd name="connsiteY42" fmla="*/ 1491798 h 1516602"/>
                  <a:gd name="connsiteX43" fmla="*/ 398709 w 1003876"/>
                  <a:gd name="connsiteY43" fmla="*/ 1474653 h 1516602"/>
                  <a:gd name="connsiteX44" fmla="*/ 400614 w 1003876"/>
                  <a:gd name="connsiteY44" fmla="*/ 1461318 h 1516602"/>
                  <a:gd name="connsiteX45" fmla="*/ 404424 w 1003876"/>
                  <a:gd name="connsiteY45" fmla="*/ 1404168 h 1516602"/>
                  <a:gd name="connsiteX46" fmla="*/ 410139 w 1003876"/>
                  <a:gd name="connsiteY46" fmla="*/ 1392738 h 1516602"/>
                  <a:gd name="connsiteX47" fmla="*/ 413949 w 1003876"/>
                  <a:gd name="connsiteY47" fmla="*/ 1379403 h 1516602"/>
                  <a:gd name="connsiteX48" fmla="*/ 415854 w 1003876"/>
                  <a:gd name="connsiteY48" fmla="*/ 1373688 h 1516602"/>
                  <a:gd name="connsiteX49" fmla="*/ 417759 w 1003876"/>
                  <a:gd name="connsiteY49" fmla="*/ 1360353 h 1516602"/>
                  <a:gd name="connsiteX50" fmla="*/ 421569 w 1003876"/>
                  <a:gd name="connsiteY50" fmla="*/ 1348923 h 1516602"/>
                  <a:gd name="connsiteX51" fmla="*/ 427284 w 1003876"/>
                  <a:gd name="connsiteY51" fmla="*/ 1335588 h 1516602"/>
                  <a:gd name="connsiteX52" fmla="*/ 467289 w 1003876"/>
                  <a:gd name="connsiteY52" fmla="*/ 1265103 h 1516602"/>
                  <a:gd name="connsiteX53" fmla="*/ 528455 w 1003876"/>
                  <a:gd name="connsiteY53" fmla="*/ 1230091 h 1516602"/>
                  <a:gd name="connsiteX54" fmla="*/ 601154 w 1003876"/>
                  <a:gd name="connsiteY54" fmla="*/ 1221700 h 1516602"/>
                  <a:gd name="connsiteX55" fmla="*/ 720654 w 1003876"/>
                  <a:gd name="connsiteY55" fmla="*/ 1316538 h 1516602"/>
                  <a:gd name="connsiteX56" fmla="*/ 733989 w 1003876"/>
                  <a:gd name="connsiteY56" fmla="*/ 1326063 h 1516602"/>
                  <a:gd name="connsiteX57" fmla="*/ 743514 w 1003876"/>
                  <a:gd name="connsiteY57" fmla="*/ 1327968 h 1516602"/>
                  <a:gd name="connsiteX58" fmla="*/ 749229 w 1003876"/>
                  <a:gd name="connsiteY58" fmla="*/ 1329873 h 1516602"/>
                  <a:gd name="connsiteX59" fmla="*/ 762564 w 1003876"/>
                  <a:gd name="connsiteY59" fmla="*/ 1335588 h 1516602"/>
                  <a:gd name="connsiteX60" fmla="*/ 777804 w 1003876"/>
                  <a:gd name="connsiteY60" fmla="*/ 1333683 h 1516602"/>
                  <a:gd name="connsiteX61" fmla="*/ 789234 w 1003876"/>
                  <a:gd name="connsiteY61" fmla="*/ 1327968 h 1516602"/>
                  <a:gd name="connsiteX62" fmla="*/ 794949 w 1003876"/>
                  <a:gd name="connsiteY62" fmla="*/ 1326063 h 1516602"/>
                  <a:gd name="connsiteX63" fmla="*/ 802569 w 1003876"/>
                  <a:gd name="connsiteY63" fmla="*/ 1308918 h 1516602"/>
                  <a:gd name="connsiteX64" fmla="*/ 800664 w 1003876"/>
                  <a:gd name="connsiteY64" fmla="*/ 1284153 h 1516602"/>
                  <a:gd name="connsiteX65" fmla="*/ 798759 w 1003876"/>
                  <a:gd name="connsiteY65" fmla="*/ 1278438 h 1516602"/>
                  <a:gd name="connsiteX66" fmla="*/ 796854 w 1003876"/>
                  <a:gd name="connsiteY66" fmla="*/ 1270818 h 1516602"/>
                  <a:gd name="connsiteX67" fmla="*/ 783519 w 1003876"/>
                  <a:gd name="connsiteY67" fmla="*/ 1253673 h 1516602"/>
                  <a:gd name="connsiteX68" fmla="*/ 773994 w 1003876"/>
                  <a:gd name="connsiteY68" fmla="*/ 1247958 h 1516602"/>
                  <a:gd name="connsiteX69" fmla="*/ 648264 w 1003876"/>
                  <a:gd name="connsiteY69" fmla="*/ 1156518 h 1516602"/>
                  <a:gd name="connsiteX70" fmla="*/ 644454 w 1003876"/>
                  <a:gd name="connsiteY70" fmla="*/ 1139373 h 1516602"/>
                  <a:gd name="connsiteX71" fmla="*/ 646359 w 1003876"/>
                  <a:gd name="connsiteY71" fmla="*/ 1131753 h 1516602"/>
                  <a:gd name="connsiteX72" fmla="*/ 650169 w 1003876"/>
                  <a:gd name="connsiteY72" fmla="*/ 1114608 h 1516602"/>
                  <a:gd name="connsiteX73" fmla="*/ 653979 w 1003876"/>
                  <a:gd name="connsiteY73" fmla="*/ 1108893 h 1516602"/>
                  <a:gd name="connsiteX74" fmla="*/ 655884 w 1003876"/>
                  <a:gd name="connsiteY74" fmla="*/ 1103178 h 1516602"/>
                  <a:gd name="connsiteX75" fmla="*/ 661599 w 1003876"/>
                  <a:gd name="connsiteY75" fmla="*/ 1101273 h 1516602"/>
                  <a:gd name="connsiteX76" fmla="*/ 671124 w 1003876"/>
                  <a:gd name="connsiteY76" fmla="*/ 1089843 h 1516602"/>
                  <a:gd name="connsiteX77" fmla="*/ 724464 w 1003876"/>
                  <a:gd name="connsiteY77" fmla="*/ 1082223 h 1516602"/>
                  <a:gd name="connsiteX78" fmla="*/ 842574 w 1003876"/>
                  <a:gd name="connsiteY78" fmla="*/ 1084128 h 1516602"/>
                  <a:gd name="connsiteX79" fmla="*/ 871149 w 1003876"/>
                  <a:gd name="connsiteY79" fmla="*/ 1086033 h 1516602"/>
                  <a:gd name="connsiteX80" fmla="*/ 899724 w 1003876"/>
                  <a:gd name="connsiteY80" fmla="*/ 1091748 h 1516602"/>
                  <a:gd name="connsiteX81" fmla="*/ 922584 w 1003876"/>
                  <a:gd name="connsiteY81" fmla="*/ 1095558 h 1516602"/>
                  <a:gd name="connsiteX82" fmla="*/ 985294 w 1003876"/>
                  <a:gd name="connsiteY82" fmla="*/ 1104311 h 1516602"/>
                  <a:gd name="connsiteX83" fmla="*/ 1003378 w 1003876"/>
                  <a:gd name="connsiteY83" fmla="*/ 1065958 h 1516602"/>
                  <a:gd name="connsiteX84" fmla="*/ 970209 w 1003876"/>
                  <a:gd name="connsiteY84" fmla="*/ 1044123 h 1516602"/>
                  <a:gd name="connsiteX85" fmla="*/ 935919 w 1003876"/>
                  <a:gd name="connsiteY85" fmla="*/ 1034598 h 1516602"/>
                  <a:gd name="connsiteX86" fmla="*/ 825429 w 1003876"/>
                  <a:gd name="connsiteY86" fmla="*/ 1034598 h 1516602"/>
                  <a:gd name="connsiteX87" fmla="*/ 730179 w 1003876"/>
                  <a:gd name="connsiteY87" fmla="*/ 1038408 h 1516602"/>
                  <a:gd name="connsiteX88" fmla="*/ 669219 w 1003876"/>
                  <a:gd name="connsiteY88" fmla="*/ 1046028 h 1516602"/>
                  <a:gd name="connsiteX89" fmla="*/ 646360 w 1003876"/>
                  <a:gd name="connsiteY89" fmla="*/ 1049838 h 1516602"/>
                  <a:gd name="connsiteX90" fmla="*/ 640078 w 1003876"/>
                  <a:gd name="connsiteY90" fmla="*/ 1026051 h 1516602"/>
                  <a:gd name="connsiteX91" fmla="*/ 673029 w 1003876"/>
                  <a:gd name="connsiteY91" fmla="*/ 992688 h 1516602"/>
                  <a:gd name="connsiteX92" fmla="*/ 674934 w 1003876"/>
                  <a:gd name="connsiteY92" fmla="*/ 986973 h 1516602"/>
                  <a:gd name="connsiteX93" fmla="*/ 680649 w 1003876"/>
                  <a:gd name="connsiteY93" fmla="*/ 985068 h 1516602"/>
                  <a:gd name="connsiteX94" fmla="*/ 686364 w 1003876"/>
                  <a:gd name="connsiteY94" fmla="*/ 981258 h 1516602"/>
                  <a:gd name="connsiteX95" fmla="*/ 695889 w 1003876"/>
                  <a:gd name="connsiteY95" fmla="*/ 971733 h 1516602"/>
                  <a:gd name="connsiteX96" fmla="*/ 705414 w 1003876"/>
                  <a:gd name="connsiteY96" fmla="*/ 960303 h 1516602"/>
                  <a:gd name="connsiteX97" fmla="*/ 716844 w 1003876"/>
                  <a:gd name="connsiteY97" fmla="*/ 952683 h 1516602"/>
                  <a:gd name="connsiteX98" fmla="*/ 732084 w 1003876"/>
                  <a:gd name="connsiteY98" fmla="*/ 939348 h 1516602"/>
                  <a:gd name="connsiteX99" fmla="*/ 741609 w 1003876"/>
                  <a:gd name="connsiteY99" fmla="*/ 927918 h 1516602"/>
                  <a:gd name="connsiteX100" fmla="*/ 753039 w 1003876"/>
                  <a:gd name="connsiteY100" fmla="*/ 918393 h 1516602"/>
                  <a:gd name="connsiteX101" fmla="*/ 758754 w 1003876"/>
                  <a:gd name="connsiteY101" fmla="*/ 906963 h 1516602"/>
                  <a:gd name="connsiteX102" fmla="*/ 760659 w 1003876"/>
                  <a:gd name="connsiteY102" fmla="*/ 901248 h 1516602"/>
                  <a:gd name="connsiteX103" fmla="*/ 766374 w 1003876"/>
                  <a:gd name="connsiteY103" fmla="*/ 889818 h 1516602"/>
                  <a:gd name="connsiteX104" fmla="*/ 764469 w 1003876"/>
                  <a:gd name="connsiteY104" fmla="*/ 874578 h 1516602"/>
                  <a:gd name="connsiteX105" fmla="*/ 758754 w 1003876"/>
                  <a:gd name="connsiteY105" fmla="*/ 872673 h 1516602"/>
                  <a:gd name="connsiteX106" fmla="*/ 737799 w 1003876"/>
                  <a:gd name="connsiteY106" fmla="*/ 874578 h 1516602"/>
                  <a:gd name="connsiteX107" fmla="*/ 732084 w 1003876"/>
                  <a:gd name="connsiteY107" fmla="*/ 878388 h 1516602"/>
                  <a:gd name="connsiteX108" fmla="*/ 699699 w 1003876"/>
                  <a:gd name="connsiteY108" fmla="*/ 899343 h 1516602"/>
                  <a:gd name="connsiteX109" fmla="*/ 595181 w 1003876"/>
                  <a:gd name="connsiteY109" fmla="*/ 957831 h 1516602"/>
                  <a:gd name="connsiteX110" fmla="*/ 507294 w 1003876"/>
                  <a:gd name="connsiteY110" fmla="*/ 847908 h 1516602"/>
                  <a:gd name="connsiteX111" fmla="*/ 503484 w 1003876"/>
                  <a:gd name="connsiteY111" fmla="*/ 358323 h 1516602"/>
                  <a:gd name="connsiteX112" fmla="*/ 499674 w 1003876"/>
                  <a:gd name="connsiteY112" fmla="*/ 66858 h 1516602"/>
                  <a:gd name="connsiteX113" fmla="*/ 490149 w 1003876"/>
                  <a:gd name="connsiteY113" fmla="*/ 40188 h 1516602"/>
                  <a:gd name="connsiteX114" fmla="*/ 488244 w 1003876"/>
                  <a:gd name="connsiteY114" fmla="*/ 34473 h 1516602"/>
                  <a:gd name="connsiteX115" fmla="*/ 484434 w 1003876"/>
                  <a:gd name="connsiteY115" fmla="*/ 28758 h 1516602"/>
                  <a:gd name="connsiteX116" fmla="*/ 478719 w 1003876"/>
                  <a:gd name="connsiteY116" fmla="*/ 17328 h 1516602"/>
                  <a:gd name="connsiteX117" fmla="*/ 473004 w 1003876"/>
                  <a:gd name="connsiteY117" fmla="*/ 13518 h 1516602"/>
                  <a:gd name="connsiteX118" fmla="*/ 469194 w 1003876"/>
                  <a:gd name="connsiteY118" fmla="*/ 7803 h 1516602"/>
                  <a:gd name="connsiteX119" fmla="*/ 429189 w 1003876"/>
                  <a:gd name="connsiteY119" fmla="*/ 11613 h 1516602"/>
                  <a:gd name="connsiteX120" fmla="*/ 425379 w 1003876"/>
                  <a:gd name="connsiteY120" fmla="*/ 78288 h 1516602"/>
                  <a:gd name="connsiteX121" fmla="*/ 425379 w 1003876"/>
                  <a:gd name="connsiteY121" fmla="*/ 84003 h 1516602"/>
                  <a:gd name="connsiteX122" fmla="*/ 429189 w 1003876"/>
                  <a:gd name="connsiteY122" fmla="*/ 238308 h 1516602"/>
                  <a:gd name="connsiteX123" fmla="*/ 440619 w 1003876"/>
                  <a:gd name="connsiteY123" fmla="*/ 421188 h 1516602"/>
                  <a:gd name="connsiteX124" fmla="*/ 435265 w 1003876"/>
                  <a:gd name="connsiteY124" fmla="*/ 718368 h 1516602"/>
                  <a:gd name="connsiteX125" fmla="*/ 435059 w 1003876"/>
                  <a:gd name="connsiteY125" fmla="*/ 799046 h 1516602"/>
                  <a:gd name="connsiteX126" fmla="*/ 430322 w 1003876"/>
                  <a:gd name="connsiteY126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32743 h 1516602"/>
                  <a:gd name="connsiteX34" fmla="*/ 330129 w 1003876"/>
                  <a:gd name="connsiteY34" fmla="*/ 1457508 h 1516602"/>
                  <a:gd name="connsiteX35" fmla="*/ 332034 w 1003876"/>
                  <a:gd name="connsiteY35" fmla="*/ 1463223 h 1516602"/>
                  <a:gd name="connsiteX36" fmla="*/ 335844 w 1003876"/>
                  <a:gd name="connsiteY36" fmla="*/ 1467033 h 1516602"/>
                  <a:gd name="connsiteX37" fmla="*/ 364419 w 1003876"/>
                  <a:gd name="connsiteY37" fmla="*/ 1512753 h 1516602"/>
                  <a:gd name="connsiteX38" fmla="*/ 387279 w 1003876"/>
                  <a:gd name="connsiteY38" fmla="*/ 1514658 h 1516602"/>
                  <a:gd name="connsiteX39" fmla="*/ 392994 w 1003876"/>
                  <a:gd name="connsiteY39" fmla="*/ 1508943 h 1516602"/>
                  <a:gd name="connsiteX40" fmla="*/ 394899 w 1003876"/>
                  <a:gd name="connsiteY40" fmla="*/ 1497513 h 1516602"/>
                  <a:gd name="connsiteX41" fmla="*/ 396804 w 1003876"/>
                  <a:gd name="connsiteY41" fmla="*/ 1491798 h 1516602"/>
                  <a:gd name="connsiteX42" fmla="*/ 398709 w 1003876"/>
                  <a:gd name="connsiteY42" fmla="*/ 1474653 h 1516602"/>
                  <a:gd name="connsiteX43" fmla="*/ 400614 w 1003876"/>
                  <a:gd name="connsiteY43" fmla="*/ 1461318 h 1516602"/>
                  <a:gd name="connsiteX44" fmla="*/ 404424 w 1003876"/>
                  <a:gd name="connsiteY44" fmla="*/ 1404168 h 1516602"/>
                  <a:gd name="connsiteX45" fmla="*/ 410139 w 1003876"/>
                  <a:gd name="connsiteY45" fmla="*/ 1392738 h 1516602"/>
                  <a:gd name="connsiteX46" fmla="*/ 413949 w 1003876"/>
                  <a:gd name="connsiteY46" fmla="*/ 1379403 h 1516602"/>
                  <a:gd name="connsiteX47" fmla="*/ 415854 w 1003876"/>
                  <a:gd name="connsiteY47" fmla="*/ 1373688 h 1516602"/>
                  <a:gd name="connsiteX48" fmla="*/ 417759 w 1003876"/>
                  <a:gd name="connsiteY48" fmla="*/ 1360353 h 1516602"/>
                  <a:gd name="connsiteX49" fmla="*/ 421569 w 1003876"/>
                  <a:gd name="connsiteY49" fmla="*/ 1348923 h 1516602"/>
                  <a:gd name="connsiteX50" fmla="*/ 427284 w 1003876"/>
                  <a:gd name="connsiteY50" fmla="*/ 1335588 h 1516602"/>
                  <a:gd name="connsiteX51" fmla="*/ 467289 w 1003876"/>
                  <a:gd name="connsiteY51" fmla="*/ 1265103 h 1516602"/>
                  <a:gd name="connsiteX52" fmla="*/ 528455 w 1003876"/>
                  <a:gd name="connsiteY52" fmla="*/ 1230091 h 1516602"/>
                  <a:gd name="connsiteX53" fmla="*/ 601154 w 1003876"/>
                  <a:gd name="connsiteY53" fmla="*/ 1221700 h 1516602"/>
                  <a:gd name="connsiteX54" fmla="*/ 720654 w 1003876"/>
                  <a:gd name="connsiteY54" fmla="*/ 1316538 h 1516602"/>
                  <a:gd name="connsiteX55" fmla="*/ 733989 w 1003876"/>
                  <a:gd name="connsiteY55" fmla="*/ 1326063 h 1516602"/>
                  <a:gd name="connsiteX56" fmla="*/ 743514 w 1003876"/>
                  <a:gd name="connsiteY56" fmla="*/ 1327968 h 1516602"/>
                  <a:gd name="connsiteX57" fmla="*/ 749229 w 1003876"/>
                  <a:gd name="connsiteY57" fmla="*/ 1329873 h 1516602"/>
                  <a:gd name="connsiteX58" fmla="*/ 762564 w 1003876"/>
                  <a:gd name="connsiteY58" fmla="*/ 1335588 h 1516602"/>
                  <a:gd name="connsiteX59" fmla="*/ 777804 w 1003876"/>
                  <a:gd name="connsiteY59" fmla="*/ 1333683 h 1516602"/>
                  <a:gd name="connsiteX60" fmla="*/ 789234 w 1003876"/>
                  <a:gd name="connsiteY60" fmla="*/ 1327968 h 1516602"/>
                  <a:gd name="connsiteX61" fmla="*/ 794949 w 1003876"/>
                  <a:gd name="connsiteY61" fmla="*/ 1326063 h 1516602"/>
                  <a:gd name="connsiteX62" fmla="*/ 802569 w 1003876"/>
                  <a:gd name="connsiteY62" fmla="*/ 1308918 h 1516602"/>
                  <a:gd name="connsiteX63" fmla="*/ 800664 w 1003876"/>
                  <a:gd name="connsiteY63" fmla="*/ 1284153 h 1516602"/>
                  <a:gd name="connsiteX64" fmla="*/ 798759 w 1003876"/>
                  <a:gd name="connsiteY64" fmla="*/ 1278438 h 1516602"/>
                  <a:gd name="connsiteX65" fmla="*/ 796854 w 1003876"/>
                  <a:gd name="connsiteY65" fmla="*/ 1270818 h 1516602"/>
                  <a:gd name="connsiteX66" fmla="*/ 783519 w 1003876"/>
                  <a:gd name="connsiteY66" fmla="*/ 1253673 h 1516602"/>
                  <a:gd name="connsiteX67" fmla="*/ 773994 w 1003876"/>
                  <a:gd name="connsiteY67" fmla="*/ 1247958 h 1516602"/>
                  <a:gd name="connsiteX68" fmla="*/ 648264 w 1003876"/>
                  <a:gd name="connsiteY68" fmla="*/ 1156518 h 1516602"/>
                  <a:gd name="connsiteX69" fmla="*/ 644454 w 1003876"/>
                  <a:gd name="connsiteY69" fmla="*/ 1139373 h 1516602"/>
                  <a:gd name="connsiteX70" fmla="*/ 646359 w 1003876"/>
                  <a:gd name="connsiteY70" fmla="*/ 1131753 h 1516602"/>
                  <a:gd name="connsiteX71" fmla="*/ 650169 w 1003876"/>
                  <a:gd name="connsiteY71" fmla="*/ 1114608 h 1516602"/>
                  <a:gd name="connsiteX72" fmla="*/ 653979 w 1003876"/>
                  <a:gd name="connsiteY72" fmla="*/ 1108893 h 1516602"/>
                  <a:gd name="connsiteX73" fmla="*/ 655884 w 1003876"/>
                  <a:gd name="connsiteY73" fmla="*/ 1103178 h 1516602"/>
                  <a:gd name="connsiteX74" fmla="*/ 661599 w 1003876"/>
                  <a:gd name="connsiteY74" fmla="*/ 1101273 h 1516602"/>
                  <a:gd name="connsiteX75" fmla="*/ 671124 w 1003876"/>
                  <a:gd name="connsiteY75" fmla="*/ 1089843 h 1516602"/>
                  <a:gd name="connsiteX76" fmla="*/ 724464 w 1003876"/>
                  <a:gd name="connsiteY76" fmla="*/ 1082223 h 1516602"/>
                  <a:gd name="connsiteX77" fmla="*/ 842574 w 1003876"/>
                  <a:gd name="connsiteY77" fmla="*/ 1084128 h 1516602"/>
                  <a:gd name="connsiteX78" fmla="*/ 871149 w 1003876"/>
                  <a:gd name="connsiteY78" fmla="*/ 1086033 h 1516602"/>
                  <a:gd name="connsiteX79" fmla="*/ 899724 w 1003876"/>
                  <a:gd name="connsiteY79" fmla="*/ 1091748 h 1516602"/>
                  <a:gd name="connsiteX80" fmla="*/ 922584 w 1003876"/>
                  <a:gd name="connsiteY80" fmla="*/ 1095558 h 1516602"/>
                  <a:gd name="connsiteX81" fmla="*/ 985294 w 1003876"/>
                  <a:gd name="connsiteY81" fmla="*/ 1104311 h 1516602"/>
                  <a:gd name="connsiteX82" fmla="*/ 1003378 w 1003876"/>
                  <a:gd name="connsiteY82" fmla="*/ 1065958 h 1516602"/>
                  <a:gd name="connsiteX83" fmla="*/ 970209 w 1003876"/>
                  <a:gd name="connsiteY83" fmla="*/ 1044123 h 1516602"/>
                  <a:gd name="connsiteX84" fmla="*/ 935919 w 1003876"/>
                  <a:gd name="connsiteY84" fmla="*/ 1034598 h 1516602"/>
                  <a:gd name="connsiteX85" fmla="*/ 825429 w 1003876"/>
                  <a:gd name="connsiteY85" fmla="*/ 1034598 h 1516602"/>
                  <a:gd name="connsiteX86" fmla="*/ 730179 w 1003876"/>
                  <a:gd name="connsiteY86" fmla="*/ 1038408 h 1516602"/>
                  <a:gd name="connsiteX87" fmla="*/ 669219 w 1003876"/>
                  <a:gd name="connsiteY87" fmla="*/ 1046028 h 1516602"/>
                  <a:gd name="connsiteX88" fmla="*/ 646360 w 1003876"/>
                  <a:gd name="connsiteY88" fmla="*/ 1049838 h 1516602"/>
                  <a:gd name="connsiteX89" fmla="*/ 640078 w 1003876"/>
                  <a:gd name="connsiteY89" fmla="*/ 1026051 h 1516602"/>
                  <a:gd name="connsiteX90" fmla="*/ 673029 w 1003876"/>
                  <a:gd name="connsiteY90" fmla="*/ 992688 h 1516602"/>
                  <a:gd name="connsiteX91" fmla="*/ 674934 w 1003876"/>
                  <a:gd name="connsiteY91" fmla="*/ 986973 h 1516602"/>
                  <a:gd name="connsiteX92" fmla="*/ 680649 w 1003876"/>
                  <a:gd name="connsiteY92" fmla="*/ 985068 h 1516602"/>
                  <a:gd name="connsiteX93" fmla="*/ 686364 w 1003876"/>
                  <a:gd name="connsiteY93" fmla="*/ 981258 h 1516602"/>
                  <a:gd name="connsiteX94" fmla="*/ 695889 w 1003876"/>
                  <a:gd name="connsiteY94" fmla="*/ 971733 h 1516602"/>
                  <a:gd name="connsiteX95" fmla="*/ 705414 w 1003876"/>
                  <a:gd name="connsiteY95" fmla="*/ 960303 h 1516602"/>
                  <a:gd name="connsiteX96" fmla="*/ 716844 w 1003876"/>
                  <a:gd name="connsiteY96" fmla="*/ 952683 h 1516602"/>
                  <a:gd name="connsiteX97" fmla="*/ 732084 w 1003876"/>
                  <a:gd name="connsiteY97" fmla="*/ 939348 h 1516602"/>
                  <a:gd name="connsiteX98" fmla="*/ 741609 w 1003876"/>
                  <a:gd name="connsiteY98" fmla="*/ 927918 h 1516602"/>
                  <a:gd name="connsiteX99" fmla="*/ 753039 w 1003876"/>
                  <a:gd name="connsiteY99" fmla="*/ 918393 h 1516602"/>
                  <a:gd name="connsiteX100" fmla="*/ 758754 w 1003876"/>
                  <a:gd name="connsiteY100" fmla="*/ 906963 h 1516602"/>
                  <a:gd name="connsiteX101" fmla="*/ 760659 w 1003876"/>
                  <a:gd name="connsiteY101" fmla="*/ 901248 h 1516602"/>
                  <a:gd name="connsiteX102" fmla="*/ 766374 w 1003876"/>
                  <a:gd name="connsiteY102" fmla="*/ 889818 h 1516602"/>
                  <a:gd name="connsiteX103" fmla="*/ 764469 w 1003876"/>
                  <a:gd name="connsiteY103" fmla="*/ 874578 h 1516602"/>
                  <a:gd name="connsiteX104" fmla="*/ 758754 w 1003876"/>
                  <a:gd name="connsiteY104" fmla="*/ 872673 h 1516602"/>
                  <a:gd name="connsiteX105" fmla="*/ 737799 w 1003876"/>
                  <a:gd name="connsiteY105" fmla="*/ 874578 h 1516602"/>
                  <a:gd name="connsiteX106" fmla="*/ 732084 w 1003876"/>
                  <a:gd name="connsiteY106" fmla="*/ 878388 h 1516602"/>
                  <a:gd name="connsiteX107" fmla="*/ 699699 w 1003876"/>
                  <a:gd name="connsiteY107" fmla="*/ 899343 h 1516602"/>
                  <a:gd name="connsiteX108" fmla="*/ 595181 w 1003876"/>
                  <a:gd name="connsiteY108" fmla="*/ 957831 h 1516602"/>
                  <a:gd name="connsiteX109" fmla="*/ 507294 w 1003876"/>
                  <a:gd name="connsiteY109" fmla="*/ 847908 h 1516602"/>
                  <a:gd name="connsiteX110" fmla="*/ 503484 w 1003876"/>
                  <a:gd name="connsiteY110" fmla="*/ 358323 h 1516602"/>
                  <a:gd name="connsiteX111" fmla="*/ 499674 w 1003876"/>
                  <a:gd name="connsiteY111" fmla="*/ 66858 h 1516602"/>
                  <a:gd name="connsiteX112" fmla="*/ 490149 w 1003876"/>
                  <a:gd name="connsiteY112" fmla="*/ 40188 h 1516602"/>
                  <a:gd name="connsiteX113" fmla="*/ 488244 w 1003876"/>
                  <a:gd name="connsiteY113" fmla="*/ 34473 h 1516602"/>
                  <a:gd name="connsiteX114" fmla="*/ 484434 w 1003876"/>
                  <a:gd name="connsiteY114" fmla="*/ 28758 h 1516602"/>
                  <a:gd name="connsiteX115" fmla="*/ 478719 w 1003876"/>
                  <a:gd name="connsiteY115" fmla="*/ 17328 h 1516602"/>
                  <a:gd name="connsiteX116" fmla="*/ 473004 w 1003876"/>
                  <a:gd name="connsiteY116" fmla="*/ 13518 h 1516602"/>
                  <a:gd name="connsiteX117" fmla="*/ 469194 w 1003876"/>
                  <a:gd name="connsiteY117" fmla="*/ 7803 h 1516602"/>
                  <a:gd name="connsiteX118" fmla="*/ 429189 w 1003876"/>
                  <a:gd name="connsiteY118" fmla="*/ 11613 h 1516602"/>
                  <a:gd name="connsiteX119" fmla="*/ 425379 w 1003876"/>
                  <a:gd name="connsiteY119" fmla="*/ 78288 h 1516602"/>
                  <a:gd name="connsiteX120" fmla="*/ 425379 w 1003876"/>
                  <a:gd name="connsiteY120" fmla="*/ 84003 h 1516602"/>
                  <a:gd name="connsiteX121" fmla="*/ 429189 w 1003876"/>
                  <a:gd name="connsiteY121" fmla="*/ 238308 h 1516602"/>
                  <a:gd name="connsiteX122" fmla="*/ 440619 w 1003876"/>
                  <a:gd name="connsiteY122" fmla="*/ 421188 h 1516602"/>
                  <a:gd name="connsiteX123" fmla="*/ 435265 w 1003876"/>
                  <a:gd name="connsiteY123" fmla="*/ 718368 h 1516602"/>
                  <a:gd name="connsiteX124" fmla="*/ 435059 w 1003876"/>
                  <a:gd name="connsiteY124" fmla="*/ 799046 h 1516602"/>
                  <a:gd name="connsiteX125" fmla="*/ 430322 w 1003876"/>
                  <a:gd name="connsiteY125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32743 h 1516602"/>
                  <a:gd name="connsiteX34" fmla="*/ 332034 w 1003876"/>
                  <a:gd name="connsiteY34" fmla="*/ 1463223 h 1516602"/>
                  <a:gd name="connsiteX35" fmla="*/ 335844 w 1003876"/>
                  <a:gd name="connsiteY35" fmla="*/ 1467033 h 1516602"/>
                  <a:gd name="connsiteX36" fmla="*/ 364419 w 1003876"/>
                  <a:gd name="connsiteY36" fmla="*/ 1512753 h 1516602"/>
                  <a:gd name="connsiteX37" fmla="*/ 387279 w 1003876"/>
                  <a:gd name="connsiteY37" fmla="*/ 1514658 h 1516602"/>
                  <a:gd name="connsiteX38" fmla="*/ 392994 w 1003876"/>
                  <a:gd name="connsiteY38" fmla="*/ 1508943 h 1516602"/>
                  <a:gd name="connsiteX39" fmla="*/ 394899 w 1003876"/>
                  <a:gd name="connsiteY39" fmla="*/ 1497513 h 1516602"/>
                  <a:gd name="connsiteX40" fmla="*/ 396804 w 1003876"/>
                  <a:gd name="connsiteY40" fmla="*/ 1491798 h 1516602"/>
                  <a:gd name="connsiteX41" fmla="*/ 398709 w 1003876"/>
                  <a:gd name="connsiteY41" fmla="*/ 1474653 h 1516602"/>
                  <a:gd name="connsiteX42" fmla="*/ 400614 w 1003876"/>
                  <a:gd name="connsiteY42" fmla="*/ 1461318 h 1516602"/>
                  <a:gd name="connsiteX43" fmla="*/ 404424 w 1003876"/>
                  <a:gd name="connsiteY43" fmla="*/ 1404168 h 1516602"/>
                  <a:gd name="connsiteX44" fmla="*/ 410139 w 1003876"/>
                  <a:gd name="connsiteY44" fmla="*/ 1392738 h 1516602"/>
                  <a:gd name="connsiteX45" fmla="*/ 413949 w 1003876"/>
                  <a:gd name="connsiteY45" fmla="*/ 1379403 h 1516602"/>
                  <a:gd name="connsiteX46" fmla="*/ 415854 w 1003876"/>
                  <a:gd name="connsiteY46" fmla="*/ 1373688 h 1516602"/>
                  <a:gd name="connsiteX47" fmla="*/ 417759 w 1003876"/>
                  <a:gd name="connsiteY47" fmla="*/ 1360353 h 1516602"/>
                  <a:gd name="connsiteX48" fmla="*/ 421569 w 1003876"/>
                  <a:gd name="connsiteY48" fmla="*/ 1348923 h 1516602"/>
                  <a:gd name="connsiteX49" fmla="*/ 427284 w 1003876"/>
                  <a:gd name="connsiteY49" fmla="*/ 1335588 h 1516602"/>
                  <a:gd name="connsiteX50" fmla="*/ 467289 w 1003876"/>
                  <a:gd name="connsiteY50" fmla="*/ 1265103 h 1516602"/>
                  <a:gd name="connsiteX51" fmla="*/ 528455 w 1003876"/>
                  <a:gd name="connsiteY51" fmla="*/ 1230091 h 1516602"/>
                  <a:gd name="connsiteX52" fmla="*/ 601154 w 1003876"/>
                  <a:gd name="connsiteY52" fmla="*/ 1221700 h 1516602"/>
                  <a:gd name="connsiteX53" fmla="*/ 720654 w 1003876"/>
                  <a:gd name="connsiteY53" fmla="*/ 1316538 h 1516602"/>
                  <a:gd name="connsiteX54" fmla="*/ 733989 w 1003876"/>
                  <a:gd name="connsiteY54" fmla="*/ 1326063 h 1516602"/>
                  <a:gd name="connsiteX55" fmla="*/ 743514 w 1003876"/>
                  <a:gd name="connsiteY55" fmla="*/ 1327968 h 1516602"/>
                  <a:gd name="connsiteX56" fmla="*/ 749229 w 1003876"/>
                  <a:gd name="connsiteY56" fmla="*/ 1329873 h 1516602"/>
                  <a:gd name="connsiteX57" fmla="*/ 762564 w 1003876"/>
                  <a:gd name="connsiteY57" fmla="*/ 1335588 h 1516602"/>
                  <a:gd name="connsiteX58" fmla="*/ 777804 w 1003876"/>
                  <a:gd name="connsiteY58" fmla="*/ 1333683 h 1516602"/>
                  <a:gd name="connsiteX59" fmla="*/ 789234 w 1003876"/>
                  <a:gd name="connsiteY59" fmla="*/ 1327968 h 1516602"/>
                  <a:gd name="connsiteX60" fmla="*/ 794949 w 1003876"/>
                  <a:gd name="connsiteY60" fmla="*/ 1326063 h 1516602"/>
                  <a:gd name="connsiteX61" fmla="*/ 802569 w 1003876"/>
                  <a:gd name="connsiteY61" fmla="*/ 1308918 h 1516602"/>
                  <a:gd name="connsiteX62" fmla="*/ 800664 w 1003876"/>
                  <a:gd name="connsiteY62" fmla="*/ 1284153 h 1516602"/>
                  <a:gd name="connsiteX63" fmla="*/ 798759 w 1003876"/>
                  <a:gd name="connsiteY63" fmla="*/ 1278438 h 1516602"/>
                  <a:gd name="connsiteX64" fmla="*/ 796854 w 1003876"/>
                  <a:gd name="connsiteY64" fmla="*/ 1270818 h 1516602"/>
                  <a:gd name="connsiteX65" fmla="*/ 783519 w 1003876"/>
                  <a:gd name="connsiteY65" fmla="*/ 1253673 h 1516602"/>
                  <a:gd name="connsiteX66" fmla="*/ 773994 w 1003876"/>
                  <a:gd name="connsiteY66" fmla="*/ 1247958 h 1516602"/>
                  <a:gd name="connsiteX67" fmla="*/ 648264 w 1003876"/>
                  <a:gd name="connsiteY67" fmla="*/ 1156518 h 1516602"/>
                  <a:gd name="connsiteX68" fmla="*/ 644454 w 1003876"/>
                  <a:gd name="connsiteY68" fmla="*/ 1139373 h 1516602"/>
                  <a:gd name="connsiteX69" fmla="*/ 646359 w 1003876"/>
                  <a:gd name="connsiteY69" fmla="*/ 1131753 h 1516602"/>
                  <a:gd name="connsiteX70" fmla="*/ 650169 w 1003876"/>
                  <a:gd name="connsiteY70" fmla="*/ 1114608 h 1516602"/>
                  <a:gd name="connsiteX71" fmla="*/ 653979 w 1003876"/>
                  <a:gd name="connsiteY71" fmla="*/ 1108893 h 1516602"/>
                  <a:gd name="connsiteX72" fmla="*/ 655884 w 1003876"/>
                  <a:gd name="connsiteY72" fmla="*/ 1103178 h 1516602"/>
                  <a:gd name="connsiteX73" fmla="*/ 661599 w 1003876"/>
                  <a:gd name="connsiteY73" fmla="*/ 1101273 h 1516602"/>
                  <a:gd name="connsiteX74" fmla="*/ 671124 w 1003876"/>
                  <a:gd name="connsiteY74" fmla="*/ 1089843 h 1516602"/>
                  <a:gd name="connsiteX75" fmla="*/ 724464 w 1003876"/>
                  <a:gd name="connsiteY75" fmla="*/ 1082223 h 1516602"/>
                  <a:gd name="connsiteX76" fmla="*/ 842574 w 1003876"/>
                  <a:gd name="connsiteY76" fmla="*/ 1084128 h 1516602"/>
                  <a:gd name="connsiteX77" fmla="*/ 871149 w 1003876"/>
                  <a:gd name="connsiteY77" fmla="*/ 1086033 h 1516602"/>
                  <a:gd name="connsiteX78" fmla="*/ 899724 w 1003876"/>
                  <a:gd name="connsiteY78" fmla="*/ 1091748 h 1516602"/>
                  <a:gd name="connsiteX79" fmla="*/ 922584 w 1003876"/>
                  <a:gd name="connsiteY79" fmla="*/ 1095558 h 1516602"/>
                  <a:gd name="connsiteX80" fmla="*/ 985294 w 1003876"/>
                  <a:gd name="connsiteY80" fmla="*/ 1104311 h 1516602"/>
                  <a:gd name="connsiteX81" fmla="*/ 1003378 w 1003876"/>
                  <a:gd name="connsiteY81" fmla="*/ 1065958 h 1516602"/>
                  <a:gd name="connsiteX82" fmla="*/ 970209 w 1003876"/>
                  <a:gd name="connsiteY82" fmla="*/ 1044123 h 1516602"/>
                  <a:gd name="connsiteX83" fmla="*/ 935919 w 1003876"/>
                  <a:gd name="connsiteY83" fmla="*/ 1034598 h 1516602"/>
                  <a:gd name="connsiteX84" fmla="*/ 825429 w 1003876"/>
                  <a:gd name="connsiteY84" fmla="*/ 1034598 h 1516602"/>
                  <a:gd name="connsiteX85" fmla="*/ 730179 w 1003876"/>
                  <a:gd name="connsiteY85" fmla="*/ 1038408 h 1516602"/>
                  <a:gd name="connsiteX86" fmla="*/ 669219 w 1003876"/>
                  <a:gd name="connsiteY86" fmla="*/ 1046028 h 1516602"/>
                  <a:gd name="connsiteX87" fmla="*/ 646360 w 1003876"/>
                  <a:gd name="connsiteY87" fmla="*/ 1049838 h 1516602"/>
                  <a:gd name="connsiteX88" fmla="*/ 640078 w 1003876"/>
                  <a:gd name="connsiteY88" fmla="*/ 1026051 h 1516602"/>
                  <a:gd name="connsiteX89" fmla="*/ 673029 w 1003876"/>
                  <a:gd name="connsiteY89" fmla="*/ 992688 h 1516602"/>
                  <a:gd name="connsiteX90" fmla="*/ 674934 w 1003876"/>
                  <a:gd name="connsiteY90" fmla="*/ 986973 h 1516602"/>
                  <a:gd name="connsiteX91" fmla="*/ 680649 w 1003876"/>
                  <a:gd name="connsiteY91" fmla="*/ 985068 h 1516602"/>
                  <a:gd name="connsiteX92" fmla="*/ 686364 w 1003876"/>
                  <a:gd name="connsiteY92" fmla="*/ 981258 h 1516602"/>
                  <a:gd name="connsiteX93" fmla="*/ 695889 w 1003876"/>
                  <a:gd name="connsiteY93" fmla="*/ 971733 h 1516602"/>
                  <a:gd name="connsiteX94" fmla="*/ 705414 w 1003876"/>
                  <a:gd name="connsiteY94" fmla="*/ 960303 h 1516602"/>
                  <a:gd name="connsiteX95" fmla="*/ 716844 w 1003876"/>
                  <a:gd name="connsiteY95" fmla="*/ 952683 h 1516602"/>
                  <a:gd name="connsiteX96" fmla="*/ 732084 w 1003876"/>
                  <a:gd name="connsiteY96" fmla="*/ 939348 h 1516602"/>
                  <a:gd name="connsiteX97" fmla="*/ 741609 w 1003876"/>
                  <a:gd name="connsiteY97" fmla="*/ 927918 h 1516602"/>
                  <a:gd name="connsiteX98" fmla="*/ 753039 w 1003876"/>
                  <a:gd name="connsiteY98" fmla="*/ 918393 h 1516602"/>
                  <a:gd name="connsiteX99" fmla="*/ 758754 w 1003876"/>
                  <a:gd name="connsiteY99" fmla="*/ 906963 h 1516602"/>
                  <a:gd name="connsiteX100" fmla="*/ 760659 w 1003876"/>
                  <a:gd name="connsiteY100" fmla="*/ 901248 h 1516602"/>
                  <a:gd name="connsiteX101" fmla="*/ 766374 w 1003876"/>
                  <a:gd name="connsiteY101" fmla="*/ 889818 h 1516602"/>
                  <a:gd name="connsiteX102" fmla="*/ 764469 w 1003876"/>
                  <a:gd name="connsiteY102" fmla="*/ 874578 h 1516602"/>
                  <a:gd name="connsiteX103" fmla="*/ 758754 w 1003876"/>
                  <a:gd name="connsiteY103" fmla="*/ 872673 h 1516602"/>
                  <a:gd name="connsiteX104" fmla="*/ 737799 w 1003876"/>
                  <a:gd name="connsiteY104" fmla="*/ 874578 h 1516602"/>
                  <a:gd name="connsiteX105" fmla="*/ 732084 w 1003876"/>
                  <a:gd name="connsiteY105" fmla="*/ 878388 h 1516602"/>
                  <a:gd name="connsiteX106" fmla="*/ 699699 w 1003876"/>
                  <a:gd name="connsiteY106" fmla="*/ 899343 h 1516602"/>
                  <a:gd name="connsiteX107" fmla="*/ 595181 w 1003876"/>
                  <a:gd name="connsiteY107" fmla="*/ 957831 h 1516602"/>
                  <a:gd name="connsiteX108" fmla="*/ 507294 w 1003876"/>
                  <a:gd name="connsiteY108" fmla="*/ 847908 h 1516602"/>
                  <a:gd name="connsiteX109" fmla="*/ 503484 w 1003876"/>
                  <a:gd name="connsiteY109" fmla="*/ 358323 h 1516602"/>
                  <a:gd name="connsiteX110" fmla="*/ 499674 w 1003876"/>
                  <a:gd name="connsiteY110" fmla="*/ 66858 h 1516602"/>
                  <a:gd name="connsiteX111" fmla="*/ 490149 w 1003876"/>
                  <a:gd name="connsiteY111" fmla="*/ 40188 h 1516602"/>
                  <a:gd name="connsiteX112" fmla="*/ 488244 w 1003876"/>
                  <a:gd name="connsiteY112" fmla="*/ 34473 h 1516602"/>
                  <a:gd name="connsiteX113" fmla="*/ 484434 w 1003876"/>
                  <a:gd name="connsiteY113" fmla="*/ 28758 h 1516602"/>
                  <a:gd name="connsiteX114" fmla="*/ 478719 w 1003876"/>
                  <a:gd name="connsiteY114" fmla="*/ 17328 h 1516602"/>
                  <a:gd name="connsiteX115" fmla="*/ 473004 w 1003876"/>
                  <a:gd name="connsiteY115" fmla="*/ 13518 h 1516602"/>
                  <a:gd name="connsiteX116" fmla="*/ 469194 w 1003876"/>
                  <a:gd name="connsiteY116" fmla="*/ 7803 h 1516602"/>
                  <a:gd name="connsiteX117" fmla="*/ 429189 w 1003876"/>
                  <a:gd name="connsiteY117" fmla="*/ 11613 h 1516602"/>
                  <a:gd name="connsiteX118" fmla="*/ 425379 w 1003876"/>
                  <a:gd name="connsiteY118" fmla="*/ 78288 h 1516602"/>
                  <a:gd name="connsiteX119" fmla="*/ 425379 w 1003876"/>
                  <a:gd name="connsiteY119" fmla="*/ 84003 h 1516602"/>
                  <a:gd name="connsiteX120" fmla="*/ 429189 w 1003876"/>
                  <a:gd name="connsiteY120" fmla="*/ 238308 h 1516602"/>
                  <a:gd name="connsiteX121" fmla="*/ 440619 w 1003876"/>
                  <a:gd name="connsiteY121" fmla="*/ 421188 h 1516602"/>
                  <a:gd name="connsiteX122" fmla="*/ 435265 w 1003876"/>
                  <a:gd name="connsiteY122" fmla="*/ 718368 h 1516602"/>
                  <a:gd name="connsiteX123" fmla="*/ 435059 w 1003876"/>
                  <a:gd name="connsiteY123" fmla="*/ 799046 h 1516602"/>
                  <a:gd name="connsiteX124" fmla="*/ 430322 w 1003876"/>
                  <a:gd name="connsiteY124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32743 h 1516602"/>
                  <a:gd name="connsiteX34" fmla="*/ 332034 w 1003876"/>
                  <a:gd name="connsiteY34" fmla="*/ 1463223 h 1516602"/>
                  <a:gd name="connsiteX35" fmla="*/ 364419 w 1003876"/>
                  <a:gd name="connsiteY35" fmla="*/ 1512753 h 1516602"/>
                  <a:gd name="connsiteX36" fmla="*/ 387279 w 1003876"/>
                  <a:gd name="connsiteY36" fmla="*/ 1514658 h 1516602"/>
                  <a:gd name="connsiteX37" fmla="*/ 392994 w 1003876"/>
                  <a:gd name="connsiteY37" fmla="*/ 1508943 h 1516602"/>
                  <a:gd name="connsiteX38" fmla="*/ 394899 w 1003876"/>
                  <a:gd name="connsiteY38" fmla="*/ 1497513 h 1516602"/>
                  <a:gd name="connsiteX39" fmla="*/ 396804 w 1003876"/>
                  <a:gd name="connsiteY39" fmla="*/ 1491798 h 1516602"/>
                  <a:gd name="connsiteX40" fmla="*/ 398709 w 1003876"/>
                  <a:gd name="connsiteY40" fmla="*/ 1474653 h 1516602"/>
                  <a:gd name="connsiteX41" fmla="*/ 400614 w 1003876"/>
                  <a:gd name="connsiteY41" fmla="*/ 1461318 h 1516602"/>
                  <a:gd name="connsiteX42" fmla="*/ 404424 w 1003876"/>
                  <a:gd name="connsiteY42" fmla="*/ 1404168 h 1516602"/>
                  <a:gd name="connsiteX43" fmla="*/ 410139 w 1003876"/>
                  <a:gd name="connsiteY43" fmla="*/ 1392738 h 1516602"/>
                  <a:gd name="connsiteX44" fmla="*/ 413949 w 1003876"/>
                  <a:gd name="connsiteY44" fmla="*/ 1379403 h 1516602"/>
                  <a:gd name="connsiteX45" fmla="*/ 415854 w 1003876"/>
                  <a:gd name="connsiteY45" fmla="*/ 1373688 h 1516602"/>
                  <a:gd name="connsiteX46" fmla="*/ 417759 w 1003876"/>
                  <a:gd name="connsiteY46" fmla="*/ 1360353 h 1516602"/>
                  <a:gd name="connsiteX47" fmla="*/ 421569 w 1003876"/>
                  <a:gd name="connsiteY47" fmla="*/ 1348923 h 1516602"/>
                  <a:gd name="connsiteX48" fmla="*/ 427284 w 1003876"/>
                  <a:gd name="connsiteY48" fmla="*/ 1335588 h 1516602"/>
                  <a:gd name="connsiteX49" fmla="*/ 467289 w 1003876"/>
                  <a:gd name="connsiteY49" fmla="*/ 1265103 h 1516602"/>
                  <a:gd name="connsiteX50" fmla="*/ 528455 w 1003876"/>
                  <a:gd name="connsiteY50" fmla="*/ 1230091 h 1516602"/>
                  <a:gd name="connsiteX51" fmla="*/ 601154 w 1003876"/>
                  <a:gd name="connsiteY51" fmla="*/ 1221700 h 1516602"/>
                  <a:gd name="connsiteX52" fmla="*/ 720654 w 1003876"/>
                  <a:gd name="connsiteY52" fmla="*/ 1316538 h 1516602"/>
                  <a:gd name="connsiteX53" fmla="*/ 733989 w 1003876"/>
                  <a:gd name="connsiteY53" fmla="*/ 1326063 h 1516602"/>
                  <a:gd name="connsiteX54" fmla="*/ 743514 w 1003876"/>
                  <a:gd name="connsiteY54" fmla="*/ 1327968 h 1516602"/>
                  <a:gd name="connsiteX55" fmla="*/ 749229 w 1003876"/>
                  <a:gd name="connsiteY55" fmla="*/ 1329873 h 1516602"/>
                  <a:gd name="connsiteX56" fmla="*/ 762564 w 1003876"/>
                  <a:gd name="connsiteY56" fmla="*/ 1335588 h 1516602"/>
                  <a:gd name="connsiteX57" fmla="*/ 777804 w 1003876"/>
                  <a:gd name="connsiteY57" fmla="*/ 1333683 h 1516602"/>
                  <a:gd name="connsiteX58" fmla="*/ 789234 w 1003876"/>
                  <a:gd name="connsiteY58" fmla="*/ 1327968 h 1516602"/>
                  <a:gd name="connsiteX59" fmla="*/ 794949 w 1003876"/>
                  <a:gd name="connsiteY59" fmla="*/ 1326063 h 1516602"/>
                  <a:gd name="connsiteX60" fmla="*/ 802569 w 1003876"/>
                  <a:gd name="connsiteY60" fmla="*/ 1308918 h 1516602"/>
                  <a:gd name="connsiteX61" fmla="*/ 800664 w 1003876"/>
                  <a:gd name="connsiteY61" fmla="*/ 1284153 h 1516602"/>
                  <a:gd name="connsiteX62" fmla="*/ 798759 w 1003876"/>
                  <a:gd name="connsiteY62" fmla="*/ 1278438 h 1516602"/>
                  <a:gd name="connsiteX63" fmla="*/ 796854 w 1003876"/>
                  <a:gd name="connsiteY63" fmla="*/ 1270818 h 1516602"/>
                  <a:gd name="connsiteX64" fmla="*/ 783519 w 1003876"/>
                  <a:gd name="connsiteY64" fmla="*/ 1253673 h 1516602"/>
                  <a:gd name="connsiteX65" fmla="*/ 773994 w 1003876"/>
                  <a:gd name="connsiteY65" fmla="*/ 1247958 h 1516602"/>
                  <a:gd name="connsiteX66" fmla="*/ 648264 w 1003876"/>
                  <a:gd name="connsiteY66" fmla="*/ 1156518 h 1516602"/>
                  <a:gd name="connsiteX67" fmla="*/ 644454 w 1003876"/>
                  <a:gd name="connsiteY67" fmla="*/ 1139373 h 1516602"/>
                  <a:gd name="connsiteX68" fmla="*/ 646359 w 1003876"/>
                  <a:gd name="connsiteY68" fmla="*/ 1131753 h 1516602"/>
                  <a:gd name="connsiteX69" fmla="*/ 650169 w 1003876"/>
                  <a:gd name="connsiteY69" fmla="*/ 1114608 h 1516602"/>
                  <a:gd name="connsiteX70" fmla="*/ 653979 w 1003876"/>
                  <a:gd name="connsiteY70" fmla="*/ 1108893 h 1516602"/>
                  <a:gd name="connsiteX71" fmla="*/ 655884 w 1003876"/>
                  <a:gd name="connsiteY71" fmla="*/ 1103178 h 1516602"/>
                  <a:gd name="connsiteX72" fmla="*/ 661599 w 1003876"/>
                  <a:gd name="connsiteY72" fmla="*/ 1101273 h 1516602"/>
                  <a:gd name="connsiteX73" fmla="*/ 671124 w 1003876"/>
                  <a:gd name="connsiteY73" fmla="*/ 1089843 h 1516602"/>
                  <a:gd name="connsiteX74" fmla="*/ 724464 w 1003876"/>
                  <a:gd name="connsiteY74" fmla="*/ 1082223 h 1516602"/>
                  <a:gd name="connsiteX75" fmla="*/ 842574 w 1003876"/>
                  <a:gd name="connsiteY75" fmla="*/ 1084128 h 1516602"/>
                  <a:gd name="connsiteX76" fmla="*/ 871149 w 1003876"/>
                  <a:gd name="connsiteY76" fmla="*/ 1086033 h 1516602"/>
                  <a:gd name="connsiteX77" fmla="*/ 899724 w 1003876"/>
                  <a:gd name="connsiteY77" fmla="*/ 1091748 h 1516602"/>
                  <a:gd name="connsiteX78" fmla="*/ 922584 w 1003876"/>
                  <a:gd name="connsiteY78" fmla="*/ 1095558 h 1516602"/>
                  <a:gd name="connsiteX79" fmla="*/ 985294 w 1003876"/>
                  <a:gd name="connsiteY79" fmla="*/ 1104311 h 1516602"/>
                  <a:gd name="connsiteX80" fmla="*/ 1003378 w 1003876"/>
                  <a:gd name="connsiteY80" fmla="*/ 1065958 h 1516602"/>
                  <a:gd name="connsiteX81" fmla="*/ 970209 w 1003876"/>
                  <a:gd name="connsiteY81" fmla="*/ 1044123 h 1516602"/>
                  <a:gd name="connsiteX82" fmla="*/ 935919 w 1003876"/>
                  <a:gd name="connsiteY82" fmla="*/ 1034598 h 1516602"/>
                  <a:gd name="connsiteX83" fmla="*/ 825429 w 1003876"/>
                  <a:gd name="connsiteY83" fmla="*/ 1034598 h 1516602"/>
                  <a:gd name="connsiteX84" fmla="*/ 730179 w 1003876"/>
                  <a:gd name="connsiteY84" fmla="*/ 1038408 h 1516602"/>
                  <a:gd name="connsiteX85" fmla="*/ 669219 w 1003876"/>
                  <a:gd name="connsiteY85" fmla="*/ 1046028 h 1516602"/>
                  <a:gd name="connsiteX86" fmla="*/ 646360 w 1003876"/>
                  <a:gd name="connsiteY86" fmla="*/ 1049838 h 1516602"/>
                  <a:gd name="connsiteX87" fmla="*/ 640078 w 1003876"/>
                  <a:gd name="connsiteY87" fmla="*/ 1026051 h 1516602"/>
                  <a:gd name="connsiteX88" fmla="*/ 673029 w 1003876"/>
                  <a:gd name="connsiteY88" fmla="*/ 992688 h 1516602"/>
                  <a:gd name="connsiteX89" fmla="*/ 674934 w 1003876"/>
                  <a:gd name="connsiteY89" fmla="*/ 986973 h 1516602"/>
                  <a:gd name="connsiteX90" fmla="*/ 680649 w 1003876"/>
                  <a:gd name="connsiteY90" fmla="*/ 985068 h 1516602"/>
                  <a:gd name="connsiteX91" fmla="*/ 686364 w 1003876"/>
                  <a:gd name="connsiteY91" fmla="*/ 981258 h 1516602"/>
                  <a:gd name="connsiteX92" fmla="*/ 695889 w 1003876"/>
                  <a:gd name="connsiteY92" fmla="*/ 971733 h 1516602"/>
                  <a:gd name="connsiteX93" fmla="*/ 705414 w 1003876"/>
                  <a:gd name="connsiteY93" fmla="*/ 960303 h 1516602"/>
                  <a:gd name="connsiteX94" fmla="*/ 716844 w 1003876"/>
                  <a:gd name="connsiteY94" fmla="*/ 952683 h 1516602"/>
                  <a:gd name="connsiteX95" fmla="*/ 732084 w 1003876"/>
                  <a:gd name="connsiteY95" fmla="*/ 939348 h 1516602"/>
                  <a:gd name="connsiteX96" fmla="*/ 741609 w 1003876"/>
                  <a:gd name="connsiteY96" fmla="*/ 927918 h 1516602"/>
                  <a:gd name="connsiteX97" fmla="*/ 753039 w 1003876"/>
                  <a:gd name="connsiteY97" fmla="*/ 918393 h 1516602"/>
                  <a:gd name="connsiteX98" fmla="*/ 758754 w 1003876"/>
                  <a:gd name="connsiteY98" fmla="*/ 906963 h 1516602"/>
                  <a:gd name="connsiteX99" fmla="*/ 760659 w 1003876"/>
                  <a:gd name="connsiteY99" fmla="*/ 901248 h 1516602"/>
                  <a:gd name="connsiteX100" fmla="*/ 766374 w 1003876"/>
                  <a:gd name="connsiteY100" fmla="*/ 889818 h 1516602"/>
                  <a:gd name="connsiteX101" fmla="*/ 764469 w 1003876"/>
                  <a:gd name="connsiteY101" fmla="*/ 874578 h 1516602"/>
                  <a:gd name="connsiteX102" fmla="*/ 758754 w 1003876"/>
                  <a:gd name="connsiteY102" fmla="*/ 872673 h 1516602"/>
                  <a:gd name="connsiteX103" fmla="*/ 737799 w 1003876"/>
                  <a:gd name="connsiteY103" fmla="*/ 874578 h 1516602"/>
                  <a:gd name="connsiteX104" fmla="*/ 732084 w 1003876"/>
                  <a:gd name="connsiteY104" fmla="*/ 878388 h 1516602"/>
                  <a:gd name="connsiteX105" fmla="*/ 699699 w 1003876"/>
                  <a:gd name="connsiteY105" fmla="*/ 899343 h 1516602"/>
                  <a:gd name="connsiteX106" fmla="*/ 595181 w 1003876"/>
                  <a:gd name="connsiteY106" fmla="*/ 957831 h 1516602"/>
                  <a:gd name="connsiteX107" fmla="*/ 507294 w 1003876"/>
                  <a:gd name="connsiteY107" fmla="*/ 847908 h 1516602"/>
                  <a:gd name="connsiteX108" fmla="*/ 503484 w 1003876"/>
                  <a:gd name="connsiteY108" fmla="*/ 358323 h 1516602"/>
                  <a:gd name="connsiteX109" fmla="*/ 499674 w 1003876"/>
                  <a:gd name="connsiteY109" fmla="*/ 66858 h 1516602"/>
                  <a:gd name="connsiteX110" fmla="*/ 490149 w 1003876"/>
                  <a:gd name="connsiteY110" fmla="*/ 40188 h 1516602"/>
                  <a:gd name="connsiteX111" fmla="*/ 488244 w 1003876"/>
                  <a:gd name="connsiteY111" fmla="*/ 34473 h 1516602"/>
                  <a:gd name="connsiteX112" fmla="*/ 484434 w 1003876"/>
                  <a:gd name="connsiteY112" fmla="*/ 28758 h 1516602"/>
                  <a:gd name="connsiteX113" fmla="*/ 478719 w 1003876"/>
                  <a:gd name="connsiteY113" fmla="*/ 17328 h 1516602"/>
                  <a:gd name="connsiteX114" fmla="*/ 473004 w 1003876"/>
                  <a:gd name="connsiteY114" fmla="*/ 13518 h 1516602"/>
                  <a:gd name="connsiteX115" fmla="*/ 469194 w 1003876"/>
                  <a:gd name="connsiteY115" fmla="*/ 7803 h 1516602"/>
                  <a:gd name="connsiteX116" fmla="*/ 429189 w 1003876"/>
                  <a:gd name="connsiteY116" fmla="*/ 11613 h 1516602"/>
                  <a:gd name="connsiteX117" fmla="*/ 425379 w 1003876"/>
                  <a:gd name="connsiteY117" fmla="*/ 78288 h 1516602"/>
                  <a:gd name="connsiteX118" fmla="*/ 425379 w 1003876"/>
                  <a:gd name="connsiteY118" fmla="*/ 84003 h 1516602"/>
                  <a:gd name="connsiteX119" fmla="*/ 429189 w 1003876"/>
                  <a:gd name="connsiteY119" fmla="*/ 238308 h 1516602"/>
                  <a:gd name="connsiteX120" fmla="*/ 440619 w 1003876"/>
                  <a:gd name="connsiteY120" fmla="*/ 421188 h 1516602"/>
                  <a:gd name="connsiteX121" fmla="*/ 435265 w 1003876"/>
                  <a:gd name="connsiteY121" fmla="*/ 718368 h 1516602"/>
                  <a:gd name="connsiteX122" fmla="*/ 435059 w 1003876"/>
                  <a:gd name="connsiteY122" fmla="*/ 799046 h 1516602"/>
                  <a:gd name="connsiteX123" fmla="*/ 430322 w 1003876"/>
                  <a:gd name="connsiteY123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32743 h 1516602"/>
                  <a:gd name="connsiteX34" fmla="*/ 332034 w 1003876"/>
                  <a:gd name="connsiteY34" fmla="*/ 1463223 h 1516602"/>
                  <a:gd name="connsiteX35" fmla="*/ 364419 w 1003876"/>
                  <a:gd name="connsiteY35" fmla="*/ 1512753 h 1516602"/>
                  <a:gd name="connsiteX36" fmla="*/ 387279 w 1003876"/>
                  <a:gd name="connsiteY36" fmla="*/ 1514658 h 1516602"/>
                  <a:gd name="connsiteX37" fmla="*/ 392994 w 1003876"/>
                  <a:gd name="connsiteY37" fmla="*/ 1508943 h 1516602"/>
                  <a:gd name="connsiteX38" fmla="*/ 394899 w 1003876"/>
                  <a:gd name="connsiteY38" fmla="*/ 1497513 h 1516602"/>
                  <a:gd name="connsiteX39" fmla="*/ 396804 w 1003876"/>
                  <a:gd name="connsiteY39" fmla="*/ 1491798 h 1516602"/>
                  <a:gd name="connsiteX40" fmla="*/ 398709 w 1003876"/>
                  <a:gd name="connsiteY40" fmla="*/ 1474653 h 1516602"/>
                  <a:gd name="connsiteX41" fmla="*/ 400614 w 1003876"/>
                  <a:gd name="connsiteY41" fmla="*/ 1461318 h 1516602"/>
                  <a:gd name="connsiteX42" fmla="*/ 404424 w 1003876"/>
                  <a:gd name="connsiteY42" fmla="*/ 1404168 h 1516602"/>
                  <a:gd name="connsiteX43" fmla="*/ 410139 w 1003876"/>
                  <a:gd name="connsiteY43" fmla="*/ 1392738 h 1516602"/>
                  <a:gd name="connsiteX44" fmla="*/ 413949 w 1003876"/>
                  <a:gd name="connsiteY44" fmla="*/ 1379403 h 1516602"/>
                  <a:gd name="connsiteX45" fmla="*/ 415854 w 1003876"/>
                  <a:gd name="connsiteY45" fmla="*/ 1373688 h 1516602"/>
                  <a:gd name="connsiteX46" fmla="*/ 417759 w 1003876"/>
                  <a:gd name="connsiteY46" fmla="*/ 1360353 h 1516602"/>
                  <a:gd name="connsiteX47" fmla="*/ 421569 w 1003876"/>
                  <a:gd name="connsiteY47" fmla="*/ 1348923 h 1516602"/>
                  <a:gd name="connsiteX48" fmla="*/ 427284 w 1003876"/>
                  <a:gd name="connsiteY48" fmla="*/ 1335588 h 1516602"/>
                  <a:gd name="connsiteX49" fmla="*/ 467289 w 1003876"/>
                  <a:gd name="connsiteY49" fmla="*/ 1265103 h 1516602"/>
                  <a:gd name="connsiteX50" fmla="*/ 528455 w 1003876"/>
                  <a:gd name="connsiteY50" fmla="*/ 1230091 h 1516602"/>
                  <a:gd name="connsiteX51" fmla="*/ 601154 w 1003876"/>
                  <a:gd name="connsiteY51" fmla="*/ 1221700 h 1516602"/>
                  <a:gd name="connsiteX52" fmla="*/ 720654 w 1003876"/>
                  <a:gd name="connsiteY52" fmla="*/ 1316538 h 1516602"/>
                  <a:gd name="connsiteX53" fmla="*/ 733989 w 1003876"/>
                  <a:gd name="connsiteY53" fmla="*/ 1326063 h 1516602"/>
                  <a:gd name="connsiteX54" fmla="*/ 743514 w 1003876"/>
                  <a:gd name="connsiteY54" fmla="*/ 1327968 h 1516602"/>
                  <a:gd name="connsiteX55" fmla="*/ 749229 w 1003876"/>
                  <a:gd name="connsiteY55" fmla="*/ 1329873 h 1516602"/>
                  <a:gd name="connsiteX56" fmla="*/ 762564 w 1003876"/>
                  <a:gd name="connsiteY56" fmla="*/ 1335588 h 1516602"/>
                  <a:gd name="connsiteX57" fmla="*/ 777804 w 1003876"/>
                  <a:gd name="connsiteY57" fmla="*/ 1333683 h 1516602"/>
                  <a:gd name="connsiteX58" fmla="*/ 789234 w 1003876"/>
                  <a:gd name="connsiteY58" fmla="*/ 1327968 h 1516602"/>
                  <a:gd name="connsiteX59" fmla="*/ 794949 w 1003876"/>
                  <a:gd name="connsiteY59" fmla="*/ 1326063 h 1516602"/>
                  <a:gd name="connsiteX60" fmla="*/ 802569 w 1003876"/>
                  <a:gd name="connsiteY60" fmla="*/ 1308918 h 1516602"/>
                  <a:gd name="connsiteX61" fmla="*/ 800664 w 1003876"/>
                  <a:gd name="connsiteY61" fmla="*/ 1284153 h 1516602"/>
                  <a:gd name="connsiteX62" fmla="*/ 798759 w 1003876"/>
                  <a:gd name="connsiteY62" fmla="*/ 1278438 h 1516602"/>
                  <a:gd name="connsiteX63" fmla="*/ 796854 w 1003876"/>
                  <a:gd name="connsiteY63" fmla="*/ 1270818 h 1516602"/>
                  <a:gd name="connsiteX64" fmla="*/ 783519 w 1003876"/>
                  <a:gd name="connsiteY64" fmla="*/ 1253673 h 1516602"/>
                  <a:gd name="connsiteX65" fmla="*/ 773994 w 1003876"/>
                  <a:gd name="connsiteY65" fmla="*/ 1247958 h 1516602"/>
                  <a:gd name="connsiteX66" fmla="*/ 648264 w 1003876"/>
                  <a:gd name="connsiteY66" fmla="*/ 1156518 h 1516602"/>
                  <a:gd name="connsiteX67" fmla="*/ 644454 w 1003876"/>
                  <a:gd name="connsiteY67" fmla="*/ 1139373 h 1516602"/>
                  <a:gd name="connsiteX68" fmla="*/ 646359 w 1003876"/>
                  <a:gd name="connsiteY68" fmla="*/ 1131753 h 1516602"/>
                  <a:gd name="connsiteX69" fmla="*/ 650169 w 1003876"/>
                  <a:gd name="connsiteY69" fmla="*/ 1114608 h 1516602"/>
                  <a:gd name="connsiteX70" fmla="*/ 653979 w 1003876"/>
                  <a:gd name="connsiteY70" fmla="*/ 1108893 h 1516602"/>
                  <a:gd name="connsiteX71" fmla="*/ 655884 w 1003876"/>
                  <a:gd name="connsiteY71" fmla="*/ 1103178 h 1516602"/>
                  <a:gd name="connsiteX72" fmla="*/ 661599 w 1003876"/>
                  <a:gd name="connsiteY72" fmla="*/ 1101273 h 1516602"/>
                  <a:gd name="connsiteX73" fmla="*/ 671124 w 1003876"/>
                  <a:gd name="connsiteY73" fmla="*/ 1089843 h 1516602"/>
                  <a:gd name="connsiteX74" fmla="*/ 724464 w 1003876"/>
                  <a:gd name="connsiteY74" fmla="*/ 1082223 h 1516602"/>
                  <a:gd name="connsiteX75" fmla="*/ 842574 w 1003876"/>
                  <a:gd name="connsiteY75" fmla="*/ 1084128 h 1516602"/>
                  <a:gd name="connsiteX76" fmla="*/ 871149 w 1003876"/>
                  <a:gd name="connsiteY76" fmla="*/ 1086033 h 1516602"/>
                  <a:gd name="connsiteX77" fmla="*/ 899724 w 1003876"/>
                  <a:gd name="connsiteY77" fmla="*/ 1091748 h 1516602"/>
                  <a:gd name="connsiteX78" fmla="*/ 922584 w 1003876"/>
                  <a:gd name="connsiteY78" fmla="*/ 1095558 h 1516602"/>
                  <a:gd name="connsiteX79" fmla="*/ 985294 w 1003876"/>
                  <a:gd name="connsiteY79" fmla="*/ 1104311 h 1516602"/>
                  <a:gd name="connsiteX80" fmla="*/ 1003378 w 1003876"/>
                  <a:gd name="connsiteY80" fmla="*/ 1065958 h 1516602"/>
                  <a:gd name="connsiteX81" fmla="*/ 970209 w 1003876"/>
                  <a:gd name="connsiteY81" fmla="*/ 1044123 h 1516602"/>
                  <a:gd name="connsiteX82" fmla="*/ 935919 w 1003876"/>
                  <a:gd name="connsiteY82" fmla="*/ 1034598 h 1516602"/>
                  <a:gd name="connsiteX83" fmla="*/ 825429 w 1003876"/>
                  <a:gd name="connsiteY83" fmla="*/ 1034598 h 1516602"/>
                  <a:gd name="connsiteX84" fmla="*/ 730179 w 1003876"/>
                  <a:gd name="connsiteY84" fmla="*/ 1038408 h 1516602"/>
                  <a:gd name="connsiteX85" fmla="*/ 669219 w 1003876"/>
                  <a:gd name="connsiteY85" fmla="*/ 1046028 h 1516602"/>
                  <a:gd name="connsiteX86" fmla="*/ 646360 w 1003876"/>
                  <a:gd name="connsiteY86" fmla="*/ 1049838 h 1516602"/>
                  <a:gd name="connsiteX87" fmla="*/ 640078 w 1003876"/>
                  <a:gd name="connsiteY87" fmla="*/ 1026051 h 1516602"/>
                  <a:gd name="connsiteX88" fmla="*/ 673029 w 1003876"/>
                  <a:gd name="connsiteY88" fmla="*/ 992688 h 1516602"/>
                  <a:gd name="connsiteX89" fmla="*/ 674934 w 1003876"/>
                  <a:gd name="connsiteY89" fmla="*/ 986973 h 1516602"/>
                  <a:gd name="connsiteX90" fmla="*/ 680649 w 1003876"/>
                  <a:gd name="connsiteY90" fmla="*/ 985068 h 1516602"/>
                  <a:gd name="connsiteX91" fmla="*/ 686364 w 1003876"/>
                  <a:gd name="connsiteY91" fmla="*/ 981258 h 1516602"/>
                  <a:gd name="connsiteX92" fmla="*/ 695889 w 1003876"/>
                  <a:gd name="connsiteY92" fmla="*/ 971733 h 1516602"/>
                  <a:gd name="connsiteX93" fmla="*/ 705414 w 1003876"/>
                  <a:gd name="connsiteY93" fmla="*/ 960303 h 1516602"/>
                  <a:gd name="connsiteX94" fmla="*/ 716844 w 1003876"/>
                  <a:gd name="connsiteY94" fmla="*/ 952683 h 1516602"/>
                  <a:gd name="connsiteX95" fmla="*/ 732084 w 1003876"/>
                  <a:gd name="connsiteY95" fmla="*/ 939348 h 1516602"/>
                  <a:gd name="connsiteX96" fmla="*/ 741609 w 1003876"/>
                  <a:gd name="connsiteY96" fmla="*/ 927918 h 1516602"/>
                  <a:gd name="connsiteX97" fmla="*/ 753039 w 1003876"/>
                  <a:gd name="connsiteY97" fmla="*/ 918393 h 1516602"/>
                  <a:gd name="connsiteX98" fmla="*/ 758754 w 1003876"/>
                  <a:gd name="connsiteY98" fmla="*/ 906963 h 1516602"/>
                  <a:gd name="connsiteX99" fmla="*/ 760659 w 1003876"/>
                  <a:gd name="connsiteY99" fmla="*/ 901248 h 1516602"/>
                  <a:gd name="connsiteX100" fmla="*/ 766374 w 1003876"/>
                  <a:gd name="connsiteY100" fmla="*/ 889818 h 1516602"/>
                  <a:gd name="connsiteX101" fmla="*/ 764469 w 1003876"/>
                  <a:gd name="connsiteY101" fmla="*/ 874578 h 1516602"/>
                  <a:gd name="connsiteX102" fmla="*/ 758754 w 1003876"/>
                  <a:gd name="connsiteY102" fmla="*/ 872673 h 1516602"/>
                  <a:gd name="connsiteX103" fmla="*/ 737799 w 1003876"/>
                  <a:gd name="connsiteY103" fmla="*/ 874578 h 1516602"/>
                  <a:gd name="connsiteX104" fmla="*/ 732084 w 1003876"/>
                  <a:gd name="connsiteY104" fmla="*/ 878388 h 1516602"/>
                  <a:gd name="connsiteX105" fmla="*/ 699699 w 1003876"/>
                  <a:gd name="connsiteY105" fmla="*/ 899343 h 1516602"/>
                  <a:gd name="connsiteX106" fmla="*/ 595181 w 1003876"/>
                  <a:gd name="connsiteY106" fmla="*/ 957831 h 1516602"/>
                  <a:gd name="connsiteX107" fmla="*/ 507294 w 1003876"/>
                  <a:gd name="connsiteY107" fmla="*/ 847908 h 1516602"/>
                  <a:gd name="connsiteX108" fmla="*/ 503484 w 1003876"/>
                  <a:gd name="connsiteY108" fmla="*/ 358323 h 1516602"/>
                  <a:gd name="connsiteX109" fmla="*/ 499674 w 1003876"/>
                  <a:gd name="connsiteY109" fmla="*/ 66858 h 1516602"/>
                  <a:gd name="connsiteX110" fmla="*/ 490149 w 1003876"/>
                  <a:gd name="connsiteY110" fmla="*/ 40188 h 1516602"/>
                  <a:gd name="connsiteX111" fmla="*/ 488244 w 1003876"/>
                  <a:gd name="connsiteY111" fmla="*/ 34473 h 1516602"/>
                  <a:gd name="connsiteX112" fmla="*/ 484434 w 1003876"/>
                  <a:gd name="connsiteY112" fmla="*/ 28758 h 1516602"/>
                  <a:gd name="connsiteX113" fmla="*/ 478719 w 1003876"/>
                  <a:gd name="connsiteY113" fmla="*/ 17328 h 1516602"/>
                  <a:gd name="connsiteX114" fmla="*/ 473004 w 1003876"/>
                  <a:gd name="connsiteY114" fmla="*/ 13518 h 1516602"/>
                  <a:gd name="connsiteX115" fmla="*/ 469194 w 1003876"/>
                  <a:gd name="connsiteY115" fmla="*/ 7803 h 1516602"/>
                  <a:gd name="connsiteX116" fmla="*/ 429189 w 1003876"/>
                  <a:gd name="connsiteY116" fmla="*/ 11613 h 1516602"/>
                  <a:gd name="connsiteX117" fmla="*/ 425379 w 1003876"/>
                  <a:gd name="connsiteY117" fmla="*/ 78288 h 1516602"/>
                  <a:gd name="connsiteX118" fmla="*/ 425379 w 1003876"/>
                  <a:gd name="connsiteY118" fmla="*/ 84003 h 1516602"/>
                  <a:gd name="connsiteX119" fmla="*/ 429189 w 1003876"/>
                  <a:gd name="connsiteY119" fmla="*/ 238308 h 1516602"/>
                  <a:gd name="connsiteX120" fmla="*/ 440619 w 1003876"/>
                  <a:gd name="connsiteY120" fmla="*/ 421188 h 1516602"/>
                  <a:gd name="connsiteX121" fmla="*/ 435265 w 1003876"/>
                  <a:gd name="connsiteY121" fmla="*/ 718368 h 1516602"/>
                  <a:gd name="connsiteX122" fmla="*/ 435059 w 1003876"/>
                  <a:gd name="connsiteY122" fmla="*/ 799046 h 1516602"/>
                  <a:gd name="connsiteX123" fmla="*/ 430322 w 1003876"/>
                  <a:gd name="connsiteY123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32743 h 1516602"/>
                  <a:gd name="connsiteX34" fmla="*/ 332034 w 1003876"/>
                  <a:gd name="connsiteY34" fmla="*/ 1463223 h 1516602"/>
                  <a:gd name="connsiteX35" fmla="*/ 364419 w 1003876"/>
                  <a:gd name="connsiteY35" fmla="*/ 1512753 h 1516602"/>
                  <a:gd name="connsiteX36" fmla="*/ 387279 w 1003876"/>
                  <a:gd name="connsiteY36" fmla="*/ 1514658 h 1516602"/>
                  <a:gd name="connsiteX37" fmla="*/ 392994 w 1003876"/>
                  <a:gd name="connsiteY37" fmla="*/ 1508943 h 1516602"/>
                  <a:gd name="connsiteX38" fmla="*/ 394899 w 1003876"/>
                  <a:gd name="connsiteY38" fmla="*/ 1497513 h 1516602"/>
                  <a:gd name="connsiteX39" fmla="*/ 396804 w 1003876"/>
                  <a:gd name="connsiteY39" fmla="*/ 1491798 h 1516602"/>
                  <a:gd name="connsiteX40" fmla="*/ 398709 w 1003876"/>
                  <a:gd name="connsiteY40" fmla="*/ 1474653 h 1516602"/>
                  <a:gd name="connsiteX41" fmla="*/ 400614 w 1003876"/>
                  <a:gd name="connsiteY41" fmla="*/ 1461318 h 1516602"/>
                  <a:gd name="connsiteX42" fmla="*/ 404424 w 1003876"/>
                  <a:gd name="connsiteY42" fmla="*/ 1404168 h 1516602"/>
                  <a:gd name="connsiteX43" fmla="*/ 410139 w 1003876"/>
                  <a:gd name="connsiteY43" fmla="*/ 1392738 h 1516602"/>
                  <a:gd name="connsiteX44" fmla="*/ 413949 w 1003876"/>
                  <a:gd name="connsiteY44" fmla="*/ 1379403 h 1516602"/>
                  <a:gd name="connsiteX45" fmla="*/ 415854 w 1003876"/>
                  <a:gd name="connsiteY45" fmla="*/ 1373688 h 1516602"/>
                  <a:gd name="connsiteX46" fmla="*/ 417759 w 1003876"/>
                  <a:gd name="connsiteY46" fmla="*/ 1360353 h 1516602"/>
                  <a:gd name="connsiteX47" fmla="*/ 421569 w 1003876"/>
                  <a:gd name="connsiteY47" fmla="*/ 1348923 h 1516602"/>
                  <a:gd name="connsiteX48" fmla="*/ 427284 w 1003876"/>
                  <a:gd name="connsiteY48" fmla="*/ 1335588 h 1516602"/>
                  <a:gd name="connsiteX49" fmla="*/ 467289 w 1003876"/>
                  <a:gd name="connsiteY49" fmla="*/ 1265103 h 1516602"/>
                  <a:gd name="connsiteX50" fmla="*/ 528455 w 1003876"/>
                  <a:gd name="connsiteY50" fmla="*/ 1230091 h 1516602"/>
                  <a:gd name="connsiteX51" fmla="*/ 601154 w 1003876"/>
                  <a:gd name="connsiteY51" fmla="*/ 1221700 h 1516602"/>
                  <a:gd name="connsiteX52" fmla="*/ 720654 w 1003876"/>
                  <a:gd name="connsiteY52" fmla="*/ 1316538 h 1516602"/>
                  <a:gd name="connsiteX53" fmla="*/ 733989 w 1003876"/>
                  <a:gd name="connsiteY53" fmla="*/ 1326063 h 1516602"/>
                  <a:gd name="connsiteX54" fmla="*/ 743514 w 1003876"/>
                  <a:gd name="connsiteY54" fmla="*/ 1327968 h 1516602"/>
                  <a:gd name="connsiteX55" fmla="*/ 749229 w 1003876"/>
                  <a:gd name="connsiteY55" fmla="*/ 1329873 h 1516602"/>
                  <a:gd name="connsiteX56" fmla="*/ 762564 w 1003876"/>
                  <a:gd name="connsiteY56" fmla="*/ 1335588 h 1516602"/>
                  <a:gd name="connsiteX57" fmla="*/ 777804 w 1003876"/>
                  <a:gd name="connsiteY57" fmla="*/ 1333683 h 1516602"/>
                  <a:gd name="connsiteX58" fmla="*/ 789234 w 1003876"/>
                  <a:gd name="connsiteY58" fmla="*/ 1327968 h 1516602"/>
                  <a:gd name="connsiteX59" fmla="*/ 794949 w 1003876"/>
                  <a:gd name="connsiteY59" fmla="*/ 1326063 h 1516602"/>
                  <a:gd name="connsiteX60" fmla="*/ 802569 w 1003876"/>
                  <a:gd name="connsiteY60" fmla="*/ 1308918 h 1516602"/>
                  <a:gd name="connsiteX61" fmla="*/ 800664 w 1003876"/>
                  <a:gd name="connsiteY61" fmla="*/ 1284153 h 1516602"/>
                  <a:gd name="connsiteX62" fmla="*/ 798759 w 1003876"/>
                  <a:gd name="connsiteY62" fmla="*/ 1278438 h 1516602"/>
                  <a:gd name="connsiteX63" fmla="*/ 796854 w 1003876"/>
                  <a:gd name="connsiteY63" fmla="*/ 1270818 h 1516602"/>
                  <a:gd name="connsiteX64" fmla="*/ 783519 w 1003876"/>
                  <a:gd name="connsiteY64" fmla="*/ 1253673 h 1516602"/>
                  <a:gd name="connsiteX65" fmla="*/ 773994 w 1003876"/>
                  <a:gd name="connsiteY65" fmla="*/ 1247958 h 1516602"/>
                  <a:gd name="connsiteX66" fmla="*/ 648264 w 1003876"/>
                  <a:gd name="connsiteY66" fmla="*/ 1156518 h 1516602"/>
                  <a:gd name="connsiteX67" fmla="*/ 644454 w 1003876"/>
                  <a:gd name="connsiteY67" fmla="*/ 1139373 h 1516602"/>
                  <a:gd name="connsiteX68" fmla="*/ 646359 w 1003876"/>
                  <a:gd name="connsiteY68" fmla="*/ 1131753 h 1516602"/>
                  <a:gd name="connsiteX69" fmla="*/ 650169 w 1003876"/>
                  <a:gd name="connsiteY69" fmla="*/ 1114608 h 1516602"/>
                  <a:gd name="connsiteX70" fmla="*/ 653979 w 1003876"/>
                  <a:gd name="connsiteY70" fmla="*/ 1108893 h 1516602"/>
                  <a:gd name="connsiteX71" fmla="*/ 655884 w 1003876"/>
                  <a:gd name="connsiteY71" fmla="*/ 1103178 h 1516602"/>
                  <a:gd name="connsiteX72" fmla="*/ 661599 w 1003876"/>
                  <a:gd name="connsiteY72" fmla="*/ 1101273 h 1516602"/>
                  <a:gd name="connsiteX73" fmla="*/ 671124 w 1003876"/>
                  <a:gd name="connsiteY73" fmla="*/ 1089843 h 1516602"/>
                  <a:gd name="connsiteX74" fmla="*/ 724464 w 1003876"/>
                  <a:gd name="connsiteY74" fmla="*/ 1082223 h 1516602"/>
                  <a:gd name="connsiteX75" fmla="*/ 842574 w 1003876"/>
                  <a:gd name="connsiteY75" fmla="*/ 1084128 h 1516602"/>
                  <a:gd name="connsiteX76" fmla="*/ 871149 w 1003876"/>
                  <a:gd name="connsiteY76" fmla="*/ 1086033 h 1516602"/>
                  <a:gd name="connsiteX77" fmla="*/ 899724 w 1003876"/>
                  <a:gd name="connsiteY77" fmla="*/ 1091748 h 1516602"/>
                  <a:gd name="connsiteX78" fmla="*/ 922584 w 1003876"/>
                  <a:gd name="connsiteY78" fmla="*/ 1095558 h 1516602"/>
                  <a:gd name="connsiteX79" fmla="*/ 985294 w 1003876"/>
                  <a:gd name="connsiteY79" fmla="*/ 1104311 h 1516602"/>
                  <a:gd name="connsiteX80" fmla="*/ 1003378 w 1003876"/>
                  <a:gd name="connsiteY80" fmla="*/ 1065958 h 1516602"/>
                  <a:gd name="connsiteX81" fmla="*/ 970209 w 1003876"/>
                  <a:gd name="connsiteY81" fmla="*/ 1044123 h 1516602"/>
                  <a:gd name="connsiteX82" fmla="*/ 935919 w 1003876"/>
                  <a:gd name="connsiteY82" fmla="*/ 1034598 h 1516602"/>
                  <a:gd name="connsiteX83" fmla="*/ 825429 w 1003876"/>
                  <a:gd name="connsiteY83" fmla="*/ 1034598 h 1516602"/>
                  <a:gd name="connsiteX84" fmla="*/ 730179 w 1003876"/>
                  <a:gd name="connsiteY84" fmla="*/ 1038408 h 1516602"/>
                  <a:gd name="connsiteX85" fmla="*/ 669219 w 1003876"/>
                  <a:gd name="connsiteY85" fmla="*/ 1046028 h 1516602"/>
                  <a:gd name="connsiteX86" fmla="*/ 646360 w 1003876"/>
                  <a:gd name="connsiteY86" fmla="*/ 1049838 h 1516602"/>
                  <a:gd name="connsiteX87" fmla="*/ 640078 w 1003876"/>
                  <a:gd name="connsiteY87" fmla="*/ 1026051 h 1516602"/>
                  <a:gd name="connsiteX88" fmla="*/ 673029 w 1003876"/>
                  <a:gd name="connsiteY88" fmla="*/ 992688 h 1516602"/>
                  <a:gd name="connsiteX89" fmla="*/ 674934 w 1003876"/>
                  <a:gd name="connsiteY89" fmla="*/ 986973 h 1516602"/>
                  <a:gd name="connsiteX90" fmla="*/ 680649 w 1003876"/>
                  <a:gd name="connsiteY90" fmla="*/ 985068 h 1516602"/>
                  <a:gd name="connsiteX91" fmla="*/ 686364 w 1003876"/>
                  <a:gd name="connsiteY91" fmla="*/ 981258 h 1516602"/>
                  <a:gd name="connsiteX92" fmla="*/ 695889 w 1003876"/>
                  <a:gd name="connsiteY92" fmla="*/ 971733 h 1516602"/>
                  <a:gd name="connsiteX93" fmla="*/ 705414 w 1003876"/>
                  <a:gd name="connsiteY93" fmla="*/ 960303 h 1516602"/>
                  <a:gd name="connsiteX94" fmla="*/ 716844 w 1003876"/>
                  <a:gd name="connsiteY94" fmla="*/ 952683 h 1516602"/>
                  <a:gd name="connsiteX95" fmla="*/ 732084 w 1003876"/>
                  <a:gd name="connsiteY95" fmla="*/ 939348 h 1516602"/>
                  <a:gd name="connsiteX96" fmla="*/ 741609 w 1003876"/>
                  <a:gd name="connsiteY96" fmla="*/ 927918 h 1516602"/>
                  <a:gd name="connsiteX97" fmla="*/ 753039 w 1003876"/>
                  <a:gd name="connsiteY97" fmla="*/ 918393 h 1516602"/>
                  <a:gd name="connsiteX98" fmla="*/ 758754 w 1003876"/>
                  <a:gd name="connsiteY98" fmla="*/ 906963 h 1516602"/>
                  <a:gd name="connsiteX99" fmla="*/ 760659 w 1003876"/>
                  <a:gd name="connsiteY99" fmla="*/ 901248 h 1516602"/>
                  <a:gd name="connsiteX100" fmla="*/ 766374 w 1003876"/>
                  <a:gd name="connsiteY100" fmla="*/ 889818 h 1516602"/>
                  <a:gd name="connsiteX101" fmla="*/ 764469 w 1003876"/>
                  <a:gd name="connsiteY101" fmla="*/ 874578 h 1516602"/>
                  <a:gd name="connsiteX102" fmla="*/ 758754 w 1003876"/>
                  <a:gd name="connsiteY102" fmla="*/ 872673 h 1516602"/>
                  <a:gd name="connsiteX103" fmla="*/ 737799 w 1003876"/>
                  <a:gd name="connsiteY103" fmla="*/ 874578 h 1516602"/>
                  <a:gd name="connsiteX104" fmla="*/ 732084 w 1003876"/>
                  <a:gd name="connsiteY104" fmla="*/ 878388 h 1516602"/>
                  <a:gd name="connsiteX105" fmla="*/ 699699 w 1003876"/>
                  <a:gd name="connsiteY105" fmla="*/ 899343 h 1516602"/>
                  <a:gd name="connsiteX106" fmla="*/ 595181 w 1003876"/>
                  <a:gd name="connsiteY106" fmla="*/ 957831 h 1516602"/>
                  <a:gd name="connsiteX107" fmla="*/ 507294 w 1003876"/>
                  <a:gd name="connsiteY107" fmla="*/ 847908 h 1516602"/>
                  <a:gd name="connsiteX108" fmla="*/ 503484 w 1003876"/>
                  <a:gd name="connsiteY108" fmla="*/ 358323 h 1516602"/>
                  <a:gd name="connsiteX109" fmla="*/ 499674 w 1003876"/>
                  <a:gd name="connsiteY109" fmla="*/ 66858 h 1516602"/>
                  <a:gd name="connsiteX110" fmla="*/ 490149 w 1003876"/>
                  <a:gd name="connsiteY110" fmla="*/ 40188 h 1516602"/>
                  <a:gd name="connsiteX111" fmla="*/ 488244 w 1003876"/>
                  <a:gd name="connsiteY111" fmla="*/ 34473 h 1516602"/>
                  <a:gd name="connsiteX112" fmla="*/ 484434 w 1003876"/>
                  <a:gd name="connsiteY112" fmla="*/ 28758 h 1516602"/>
                  <a:gd name="connsiteX113" fmla="*/ 478719 w 1003876"/>
                  <a:gd name="connsiteY113" fmla="*/ 17328 h 1516602"/>
                  <a:gd name="connsiteX114" fmla="*/ 473004 w 1003876"/>
                  <a:gd name="connsiteY114" fmla="*/ 13518 h 1516602"/>
                  <a:gd name="connsiteX115" fmla="*/ 469194 w 1003876"/>
                  <a:gd name="connsiteY115" fmla="*/ 7803 h 1516602"/>
                  <a:gd name="connsiteX116" fmla="*/ 429189 w 1003876"/>
                  <a:gd name="connsiteY116" fmla="*/ 11613 h 1516602"/>
                  <a:gd name="connsiteX117" fmla="*/ 425379 w 1003876"/>
                  <a:gd name="connsiteY117" fmla="*/ 78288 h 1516602"/>
                  <a:gd name="connsiteX118" fmla="*/ 425379 w 1003876"/>
                  <a:gd name="connsiteY118" fmla="*/ 84003 h 1516602"/>
                  <a:gd name="connsiteX119" fmla="*/ 429189 w 1003876"/>
                  <a:gd name="connsiteY119" fmla="*/ 238308 h 1516602"/>
                  <a:gd name="connsiteX120" fmla="*/ 440619 w 1003876"/>
                  <a:gd name="connsiteY120" fmla="*/ 421188 h 1516602"/>
                  <a:gd name="connsiteX121" fmla="*/ 435265 w 1003876"/>
                  <a:gd name="connsiteY121" fmla="*/ 718368 h 1516602"/>
                  <a:gd name="connsiteX122" fmla="*/ 435059 w 1003876"/>
                  <a:gd name="connsiteY122" fmla="*/ 799046 h 1516602"/>
                  <a:gd name="connsiteX123" fmla="*/ 430322 w 1003876"/>
                  <a:gd name="connsiteY123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20386 h 1516602"/>
                  <a:gd name="connsiteX34" fmla="*/ 332034 w 1003876"/>
                  <a:gd name="connsiteY34" fmla="*/ 1463223 h 1516602"/>
                  <a:gd name="connsiteX35" fmla="*/ 364419 w 1003876"/>
                  <a:gd name="connsiteY35" fmla="*/ 1512753 h 1516602"/>
                  <a:gd name="connsiteX36" fmla="*/ 387279 w 1003876"/>
                  <a:gd name="connsiteY36" fmla="*/ 1514658 h 1516602"/>
                  <a:gd name="connsiteX37" fmla="*/ 392994 w 1003876"/>
                  <a:gd name="connsiteY37" fmla="*/ 1508943 h 1516602"/>
                  <a:gd name="connsiteX38" fmla="*/ 394899 w 1003876"/>
                  <a:gd name="connsiteY38" fmla="*/ 1497513 h 1516602"/>
                  <a:gd name="connsiteX39" fmla="*/ 396804 w 1003876"/>
                  <a:gd name="connsiteY39" fmla="*/ 1491798 h 1516602"/>
                  <a:gd name="connsiteX40" fmla="*/ 398709 w 1003876"/>
                  <a:gd name="connsiteY40" fmla="*/ 1474653 h 1516602"/>
                  <a:gd name="connsiteX41" fmla="*/ 400614 w 1003876"/>
                  <a:gd name="connsiteY41" fmla="*/ 1461318 h 1516602"/>
                  <a:gd name="connsiteX42" fmla="*/ 404424 w 1003876"/>
                  <a:gd name="connsiteY42" fmla="*/ 1404168 h 1516602"/>
                  <a:gd name="connsiteX43" fmla="*/ 410139 w 1003876"/>
                  <a:gd name="connsiteY43" fmla="*/ 1392738 h 1516602"/>
                  <a:gd name="connsiteX44" fmla="*/ 413949 w 1003876"/>
                  <a:gd name="connsiteY44" fmla="*/ 1379403 h 1516602"/>
                  <a:gd name="connsiteX45" fmla="*/ 415854 w 1003876"/>
                  <a:gd name="connsiteY45" fmla="*/ 1373688 h 1516602"/>
                  <a:gd name="connsiteX46" fmla="*/ 417759 w 1003876"/>
                  <a:gd name="connsiteY46" fmla="*/ 1360353 h 1516602"/>
                  <a:gd name="connsiteX47" fmla="*/ 421569 w 1003876"/>
                  <a:gd name="connsiteY47" fmla="*/ 1348923 h 1516602"/>
                  <a:gd name="connsiteX48" fmla="*/ 427284 w 1003876"/>
                  <a:gd name="connsiteY48" fmla="*/ 1335588 h 1516602"/>
                  <a:gd name="connsiteX49" fmla="*/ 467289 w 1003876"/>
                  <a:gd name="connsiteY49" fmla="*/ 1265103 h 1516602"/>
                  <a:gd name="connsiteX50" fmla="*/ 528455 w 1003876"/>
                  <a:gd name="connsiteY50" fmla="*/ 1230091 h 1516602"/>
                  <a:gd name="connsiteX51" fmla="*/ 601154 w 1003876"/>
                  <a:gd name="connsiteY51" fmla="*/ 1221700 h 1516602"/>
                  <a:gd name="connsiteX52" fmla="*/ 720654 w 1003876"/>
                  <a:gd name="connsiteY52" fmla="*/ 1316538 h 1516602"/>
                  <a:gd name="connsiteX53" fmla="*/ 733989 w 1003876"/>
                  <a:gd name="connsiteY53" fmla="*/ 1326063 h 1516602"/>
                  <a:gd name="connsiteX54" fmla="*/ 743514 w 1003876"/>
                  <a:gd name="connsiteY54" fmla="*/ 1327968 h 1516602"/>
                  <a:gd name="connsiteX55" fmla="*/ 749229 w 1003876"/>
                  <a:gd name="connsiteY55" fmla="*/ 1329873 h 1516602"/>
                  <a:gd name="connsiteX56" fmla="*/ 762564 w 1003876"/>
                  <a:gd name="connsiteY56" fmla="*/ 1335588 h 1516602"/>
                  <a:gd name="connsiteX57" fmla="*/ 777804 w 1003876"/>
                  <a:gd name="connsiteY57" fmla="*/ 1333683 h 1516602"/>
                  <a:gd name="connsiteX58" fmla="*/ 789234 w 1003876"/>
                  <a:gd name="connsiteY58" fmla="*/ 1327968 h 1516602"/>
                  <a:gd name="connsiteX59" fmla="*/ 794949 w 1003876"/>
                  <a:gd name="connsiteY59" fmla="*/ 1326063 h 1516602"/>
                  <a:gd name="connsiteX60" fmla="*/ 802569 w 1003876"/>
                  <a:gd name="connsiteY60" fmla="*/ 1308918 h 1516602"/>
                  <a:gd name="connsiteX61" fmla="*/ 800664 w 1003876"/>
                  <a:gd name="connsiteY61" fmla="*/ 1284153 h 1516602"/>
                  <a:gd name="connsiteX62" fmla="*/ 798759 w 1003876"/>
                  <a:gd name="connsiteY62" fmla="*/ 1278438 h 1516602"/>
                  <a:gd name="connsiteX63" fmla="*/ 796854 w 1003876"/>
                  <a:gd name="connsiteY63" fmla="*/ 1270818 h 1516602"/>
                  <a:gd name="connsiteX64" fmla="*/ 783519 w 1003876"/>
                  <a:gd name="connsiteY64" fmla="*/ 1253673 h 1516602"/>
                  <a:gd name="connsiteX65" fmla="*/ 773994 w 1003876"/>
                  <a:gd name="connsiteY65" fmla="*/ 1247958 h 1516602"/>
                  <a:gd name="connsiteX66" fmla="*/ 648264 w 1003876"/>
                  <a:gd name="connsiteY66" fmla="*/ 1156518 h 1516602"/>
                  <a:gd name="connsiteX67" fmla="*/ 644454 w 1003876"/>
                  <a:gd name="connsiteY67" fmla="*/ 1139373 h 1516602"/>
                  <a:gd name="connsiteX68" fmla="*/ 646359 w 1003876"/>
                  <a:gd name="connsiteY68" fmla="*/ 1131753 h 1516602"/>
                  <a:gd name="connsiteX69" fmla="*/ 650169 w 1003876"/>
                  <a:gd name="connsiteY69" fmla="*/ 1114608 h 1516602"/>
                  <a:gd name="connsiteX70" fmla="*/ 653979 w 1003876"/>
                  <a:gd name="connsiteY70" fmla="*/ 1108893 h 1516602"/>
                  <a:gd name="connsiteX71" fmla="*/ 655884 w 1003876"/>
                  <a:gd name="connsiteY71" fmla="*/ 1103178 h 1516602"/>
                  <a:gd name="connsiteX72" fmla="*/ 661599 w 1003876"/>
                  <a:gd name="connsiteY72" fmla="*/ 1101273 h 1516602"/>
                  <a:gd name="connsiteX73" fmla="*/ 671124 w 1003876"/>
                  <a:gd name="connsiteY73" fmla="*/ 1089843 h 1516602"/>
                  <a:gd name="connsiteX74" fmla="*/ 724464 w 1003876"/>
                  <a:gd name="connsiteY74" fmla="*/ 1082223 h 1516602"/>
                  <a:gd name="connsiteX75" fmla="*/ 842574 w 1003876"/>
                  <a:gd name="connsiteY75" fmla="*/ 1084128 h 1516602"/>
                  <a:gd name="connsiteX76" fmla="*/ 871149 w 1003876"/>
                  <a:gd name="connsiteY76" fmla="*/ 1086033 h 1516602"/>
                  <a:gd name="connsiteX77" fmla="*/ 899724 w 1003876"/>
                  <a:gd name="connsiteY77" fmla="*/ 1091748 h 1516602"/>
                  <a:gd name="connsiteX78" fmla="*/ 922584 w 1003876"/>
                  <a:gd name="connsiteY78" fmla="*/ 1095558 h 1516602"/>
                  <a:gd name="connsiteX79" fmla="*/ 985294 w 1003876"/>
                  <a:gd name="connsiteY79" fmla="*/ 1104311 h 1516602"/>
                  <a:gd name="connsiteX80" fmla="*/ 1003378 w 1003876"/>
                  <a:gd name="connsiteY80" fmla="*/ 1065958 h 1516602"/>
                  <a:gd name="connsiteX81" fmla="*/ 970209 w 1003876"/>
                  <a:gd name="connsiteY81" fmla="*/ 1044123 h 1516602"/>
                  <a:gd name="connsiteX82" fmla="*/ 935919 w 1003876"/>
                  <a:gd name="connsiteY82" fmla="*/ 1034598 h 1516602"/>
                  <a:gd name="connsiteX83" fmla="*/ 825429 w 1003876"/>
                  <a:gd name="connsiteY83" fmla="*/ 1034598 h 1516602"/>
                  <a:gd name="connsiteX84" fmla="*/ 730179 w 1003876"/>
                  <a:gd name="connsiteY84" fmla="*/ 1038408 h 1516602"/>
                  <a:gd name="connsiteX85" fmla="*/ 669219 w 1003876"/>
                  <a:gd name="connsiteY85" fmla="*/ 1046028 h 1516602"/>
                  <a:gd name="connsiteX86" fmla="*/ 646360 w 1003876"/>
                  <a:gd name="connsiteY86" fmla="*/ 1049838 h 1516602"/>
                  <a:gd name="connsiteX87" fmla="*/ 640078 w 1003876"/>
                  <a:gd name="connsiteY87" fmla="*/ 1026051 h 1516602"/>
                  <a:gd name="connsiteX88" fmla="*/ 673029 w 1003876"/>
                  <a:gd name="connsiteY88" fmla="*/ 992688 h 1516602"/>
                  <a:gd name="connsiteX89" fmla="*/ 674934 w 1003876"/>
                  <a:gd name="connsiteY89" fmla="*/ 986973 h 1516602"/>
                  <a:gd name="connsiteX90" fmla="*/ 680649 w 1003876"/>
                  <a:gd name="connsiteY90" fmla="*/ 985068 h 1516602"/>
                  <a:gd name="connsiteX91" fmla="*/ 686364 w 1003876"/>
                  <a:gd name="connsiteY91" fmla="*/ 981258 h 1516602"/>
                  <a:gd name="connsiteX92" fmla="*/ 695889 w 1003876"/>
                  <a:gd name="connsiteY92" fmla="*/ 971733 h 1516602"/>
                  <a:gd name="connsiteX93" fmla="*/ 705414 w 1003876"/>
                  <a:gd name="connsiteY93" fmla="*/ 960303 h 1516602"/>
                  <a:gd name="connsiteX94" fmla="*/ 716844 w 1003876"/>
                  <a:gd name="connsiteY94" fmla="*/ 952683 h 1516602"/>
                  <a:gd name="connsiteX95" fmla="*/ 732084 w 1003876"/>
                  <a:gd name="connsiteY95" fmla="*/ 939348 h 1516602"/>
                  <a:gd name="connsiteX96" fmla="*/ 741609 w 1003876"/>
                  <a:gd name="connsiteY96" fmla="*/ 927918 h 1516602"/>
                  <a:gd name="connsiteX97" fmla="*/ 753039 w 1003876"/>
                  <a:gd name="connsiteY97" fmla="*/ 918393 h 1516602"/>
                  <a:gd name="connsiteX98" fmla="*/ 758754 w 1003876"/>
                  <a:gd name="connsiteY98" fmla="*/ 906963 h 1516602"/>
                  <a:gd name="connsiteX99" fmla="*/ 760659 w 1003876"/>
                  <a:gd name="connsiteY99" fmla="*/ 901248 h 1516602"/>
                  <a:gd name="connsiteX100" fmla="*/ 766374 w 1003876"/>
                  <a:gd name="connsiteY100" fmla="*/ 889818 h 1516602"/>
                  <a:gd name="connsiteX101" fmla="*/ 764469 w 1003876"/>
                  <a:gd name="connsiteY101" fmla="*/ 874578 h 1516602"/>
                  <a:gd name="connsiteX102" fmla="*/ 758754 w 1003876"/>
                  <a:gd name="connsiteY102" fmla="*/ 872673 h 1516602"/>
                  <a:gd name="connsiteX103" fmla="*/ 737799 w 1003876"/>
                  <a:gd name="connsiteY103" fmla="*/ 874578 h 1516602"/>
                  <a:gd name="connsiteX104" fmla="*/ 732084 w 1003876"/>
                  <a:gd name="connsiteY104" fmla="*/ 878388 h 1516602"/>
                  <a:gd name="connsiteX105" fmla="*/ 699699 w 1003876"/>
                  <a:gd name="connsiteY105" fmla="*/ 899343 h 1516602"/>
                  <a:gd name="connsiteX106" fmla="*/ 595181 w 1003876"/>
                  <a:gd name="connsiteY106" fmla="*/ 957831 h 1516602"/>
                  <a:gd name="connsiteX107" fmla="*/ 507294 w 1003876"/>
                  <a:gd name="connsiteY107" fmla="*/ 847908 h 1516602"/>
                  <a:gd name="connsiteX108" fmla="*/ 503484 w 1003876"/>
                  <a:gd name="connsiteY108" fmla="*/ 358323 h 1516602"/>
                  <a:gd name="connsiteX109" fmla="*/ 499674 w 1003876"/>
                  <a:gd name="connsiteY109" fmla="*/ 66858 h 1516602"/>
                  <a:gd name="connsiteX110" fmla="*/ 490149 w 1003876"/>
                  <a:gd name="connsiteY110" fmla="*/ 40188 h 1516602"/>
                  <a:gd name="connsiteX111" fmla="*/ 488244 w 1003876"/>
                  <a:gd name="connsiteY111" fmla="*/ 34473 h 1516602"/>
                  <a:gd name="connsiteX112" fmla="*/ 484434 w 1003876"/>
                  <a:gd name="connsiteY112" fmla="*/ 28758 h 1516602"/>
                  <a:gd name="connsiteX113" fmla="*/ 478719 w 1003876"/>
                  <a:gd name="connsiteY113" fmla="*/ 17328 h 1516602"/>
                  <a:gd name="connsiteX114" fmla="*/ 473004 w 1003876"/>
                  <a:gd name="connsiteY114" fmla="*/ 13518 h 1516602"/>
                  <a:gd name="connsiteX115" fmla="*/ 469194 w 1003876"/>
                  <a:gd name="connsiteY115" fmla="*/ 7803 h 1516602"/>
                  <a:gd name="connsiteX116" fmla="*/ 429189 w 1003876"/>
                  <a:gd name="connsiteY116" fmla="*/ 11613 h 1516602"/>
                  <a:gd name="connsiteX117" fmla="*/ 425379 w 1003876"/>
                  <a:gd name="connsiteY117" fmla="*/ 78288 h 1516602"/>
                  <a:gd name="connsiteX118" fmla="*/ 425379 w 1003876"/>
                  <a:gd name="connsiteY118" fmla="*/ 84003 h 1516602"/>
                  <a:gd name="connsiteX119" fmla="*/ 429189 w 1003876"/>
                  <a:gd name="connsiteY119" fmla="*/ 238308 h 1516602"/>
                  <a:gd name="connsiteX120" fmla="*/ 440619 w 1003876"/>
                  <a:gd name="connsiteY120" fmla="*/ 421188 h 1516602"/>
                  <a:gd name="connsiteX121" fmla="*/ 435265 w 1003876"/>
                  <a:gd name="connsiteY121" fmla="*/ 718368 h 1516602"/>
                  <a:gd name="connsiteX122" fmla="*/ 435059 w 1003876"/>
                  <a:gd name="connsiteY122" fmla="*/ 799046 h 1516602"/>
                  <a:gd name="connsiteX123" fmla="*/ 430322 w 1003876"/>
                  <a:gd name="connsiteY123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20386 h 1516602"/>
                  <a:gd name="connsiteX34" fmla="*/ 332034 w 1003876"/>
                  <a:gd name="connsiteY34" fmla="*/ 1463223 h 1516602"/>
                  <a:gd name="connsiteX35" fmla="*/ 364419 w 1003876"/>
                  <a:gd name="connsiteY35" fmla="*/ 1512753 h 1516602"/>
                  <a:gd name="connsiteX36" fmla="*/ 387279 w 1003876"/>
                  <a:gd name="connsiteY36" fmla="*/ 1514658 h 1516602"/>
                  <a:gd name="connsiteX37" fmla="*/ 392994 w 1003876"/>
                  <a:gd name="connsiteY37" fmla="*/ 1508943 h 1516602"/>
                  <a:gd name="connsiteX38" fmla="*/ 394899 w 1003876"/>
                  <a:gd name="connsiteY38" fmla="*/ 1497513 h 1516602"/>
                  <a:gd name="connsiteX39" fmla="*/ 396804 w 1003876"/>
                  <a:gd name="connsiteY39" fmla="*/ 1491798 h 1516602"/>
                  <a:gd name="connsiteX40" fmla="*/ 398709 w 1003876"/>
                  <a:gd name="connsiteY40" fmla="*/ 1474653 h 1516602"/>
                  <a:gd name="connsiteX41" fmla="*/ 400614 w 1003876"/>
                  <a:gd name="connsiteY41" fmla="*/ 1461318 h 1516602"/>
                  <a:gd name="connsiteX42" fmla="*/ 404424 w 1003876"/>
                  <a:gd name="connsiteY42" fmla="*/ 1404168 h 1516602"/>
                  <a:gd name="connsiteX43" fmla="*/ 410139 w 1003876"/>
                  <a:gd name="connsiteY43" fmla="*/ 1392738 h 1516602"/>
                  <a:gd name="connsiteX44" fmla="*/ 413949 w 1003876"/>
                  <a:gd name="connsiteY44" fmla="*/ 1379403 h 1516602"/>
                  <a:gd name="connsiteX45" fmla="*/ 415854 w 1003876"/>
                  <a:gd name="connsiteY45" fmla="*/ 1373688 h 1516602"/>
                  <a:gd name="connsiteX46" fmla="*/ 417759 w 1003876"/>
                  <a:gd name="connsiteY46" fmla="*/ 1360353 h 1516602"/>
                  <a:gd name="connsiteX47" fmla="*/ 421569 w 1003876"/>
                  <a:gd name="connsiteY47" fmla="*/ 1348923 h 1516602"/>
                  <a:gd name="connsiteX48" fmla="*/ 427284 w 1003876"/>
                  <a:gd name="connsiteY48" fmla="*/ 1335588 h 1516602"/>
                  <a:gd name="connsiteX49" fmla="*/ 467289 w 1003876"/>
                  <a:gd name="connsiteY49" fmla="*/ 1265103 h 1516602"/>
                  <a:gd name="connsiteX50" fmla="*/ 528455 w 1003876"/>
                  <a:gd name="connsiteY50" fmla="*/ 1230091 h 1516602"/>
                  <a:gd name="connsiteX51" fmla="*/ 601154 w 1003876"/>
                  <a:gd name="connsiteY51" fmla="*/ 1221700 h 1516602"/>
                  <a:gd name="connsiteX52" fmla="*/ 720654 w 1003876"/>
                  <a:gd name="connsiteY52" fmla="*/ 1316538 h 1516602"/>
                  <a:gd name="connsiteX53" fmla="*/ 733989 w 1003876"/>
                  <a:gd name="connsiteY53" fmla="*/ 1326063 h 1516602"/>
                  <a:gd name="connsiteX54" fmla="*/ 743514 w 1003876"/>
                  <a:gd name="connsiteY54" fmla="*/ 1327968 h 1516602"/>
                  <a:gd name="connsiteX55" fmla="*/ 749229 w 1003876"/>
                  <a:gd name="connsiteY55" fmla="*/ 1329873 h 1516602"/>
                  <a:gd name="connsiteX56" fmla="*/ 762564 w 1003876"/>
                  <a:gd name="connsiteY56" fmla="*/ 1335588 h 1516602"/>
                  <a:gd name="connsiteX57" fmla="*/ 777804 w 1003876"/>
                  <a:gd name="connsiteY57" fmla="*/ 1333683 h 1516602"/>
                  <a:gd name="connsiteX58" fmla="*/ 789234 w 1003876"/>
                  <a:gd name="connsiteY58" fmla="*/ 1327968 h 1516602"/>
                  <a:gd name="connsiteX59" fmla="*/ 794949 w 1003876"/>
                  <a:gd name="connsiteY59" fmla="*/ 1326063 h 1516602"/>
                  <a:gd name="connsiteX60" fmla="*/ 802569 w 1003876"/>
                  <a:gd name="connsiteY60" fmla="*/ 1308918 h 1516602"/>
                  <a:gd name="connsiteX61" fmla="*/ 800664 w 1003876"/>
                  <a:gd name="connsiteY61" fmla="*/ 1284153 h 1516602"/>
                  <a:gd name="connsiteX62" fmla="*/ 798759 w 1003876"/>
                  <a:gd name="connsiteY62" fmla="*/ 1278438 h 1516602"/>
                  <a:gd name="connsiteX63" fmla="*/ 796854 w 1003876"/>
                  <a:gd name="connsiteY63" fmla="*/ 1270818 h 1516602"/>
                  <a:gd name="connsiteX64" fmla="*/ 783519 w 1003876"/>
                  <a:gd name="connsiteY64" fmla="*/ 1253673 h 1516602"/>
                  <a:gd name="connsiteX65" fmla="*/ 773994 w 1003876"/>
                  <a:gd name="connsiteY65" fmla="*/ 1247958 h 1516602"/>
                  <a:gd name="connsiteX66" fmla="*/ 648264 w 1003876"/>
                  <a:gd name="connsiteY66" fmla="*/ 1156518 h 1516602"/>
                  <a:gd name="connsiteX67" fmla="*/ 644454 w 1003876"/>
                  <a:gd name="connsiteY67" fmla="*/ 1139373 h 1516602"/>
                  <a:gd name="connsiteX68" fmla="*/ 646359 w 1003876"/>
                  <a:gd name="connsiteY68" fmla="*/ 1131753 h 1516602"/>
                  <a:gd name="connsiteX69" fmla="*/ 650169 w 1003876"/>
                  <a:gd name="connsiteY69" fmla="*/ 1114608 h 1516602"/>
                  <a:gd name="connsiteX70" fmla="*/ 653979 w 1003876"/>
                  <a:gd name="connsiteY70" fmla="*/ 1108893 h 1516602"/>
                  <a:gd name="connsiteX71" fmla="*/ 655884 w 1003876"/>
                  <a:gd name="connsiteY71" fmla="*/ 1103178 h 1516602"/>
                  <a:gd name="connsiteX72" fmla="*/ 661599 w 1003876"/>
                  <a:gd name="connsiteY72" fmla="*/ 1101273 h 1516602"/>
                  <a:gd name="connsiteX73" fmla="*/ 671124 w 1003876"/>
                  <a:gd name="connsiteY73" fmla="*/ 1089843 h 1516602"/>
                  <a:gd name="connsiteX74" fmla="*/ 724464 w 1003876"/>
                  <a:gd name="connsiteY74" fmla="*/ 1082223 h 1516602"/>
                  <a:gd name="connsiteX75" fmla="*/ 842574 w 1003876"/>
                  <a:gd name="connsiteY75" fmla="*/ 1084128 h 1516602"/>
                  <a:gd name="connsiteX76" fmla="*/ 871149 w 1003876"/>
                  <a:gd name="connsiteY76" fmla="*/ 1086033 h 1516602"/>
                  <a:gd name="connsiteX77" fmla="*/ 899724 w 1003876"/>
                  <a:gd name="connsiteY77" fmla="*/ 1091748 h 1516602"/>
                  <a:gd name="connsiteX78" fmla="*/ 922584 w 1003876"/>
                  <a:gd name="connsiteY78" fmla="*/ 1095558 h 1516602"/>
                  <a:gd name="connsiteX79" fmla="*/ 985294 w 1003876"/>
                  <a:gd name="connsiteY79" fmla="*/ 1104311 h 1516602"/>
                  <a:gd name="connsiteX80" fmla="*/ 1003378 w 1003876"/>
                  <a:gd name="connsiteY80" fmla="*/ 1065958 h 1516602"/>
                  <a:gd name="connsiteX81" fmla="*/ 970209 w 1003876"/>
                  <a:gd name="connsiteY81" fmla="*/ 1044123 h 1516602"/>
                  <a:gd name="connsiteX82" fmla="*/ 935919 w 1003876"/>
                  <a:gd name="connsiteY82" fmla="*/ 1034598 h 1516602"/>
                  <a:gd name="connsiteX83" fmla="*/ 825429 w 1003876"/>
                  <a:gd name="connsiteY83" fmla="*/ 1034598 h 1516602"/>
                  <a:gd name="connsiteX84" fmla="*/ 730179 w 1003876"/>
                  <a:gd name="connsiteY84" fmla="*/ 1038408 h 1516602"/>
                  <a:gd name="connsiteX85" fmla="*/ 669219 w 1003876"/>
                  <a:gd name="connsiteY85" fmla="*/ 1046028 h 1516602"/>
                  <a:gd name="connsiteX86" fmla="*/ 646360 w 1003876"/>
                  <a:gd name="connsiteY86" fmla="*/ 1049838 h 1516602"/>
                  <a:gd name="connsiteX87" fmla="*/ 640078 w 1003876"/>
                  <a:gd name="connsiteY87" fmla="*/ 1026051 h 1516602"/>
                  <a:gd name="connsiteX88" fmla="*/ 673029 w 1003876"/>
                  <a:gd name="connsiteY88" fmla="*/ 992688 h 1516602"/>
                  <a:gd name="connsiteX89" fmla="*/ 674934 w 1003876"/>
                  <a:gd name="connsiteY89" fmla="*/ 986973 h 1516602"/>
                  <a:gd name="connsiteX90" fmla="*/ 680649 w 1003876"/>
                  <a:gd name="connsiteY90" fmla="*/ 985068 h 1516602"/>
                  <a:gd name="connsiteX91" fmla="*/ 686364 w 1003876"/>
                  <a:gd name="connsiteY91" fmla="*/ 981258 h 1516602"/>
                  <a:gd name="connsiteX92" fmla="*/ 695889 w 1003876"/>
                  <a:gd name="connsiteY92" fmla="*/ 971733 h 1516602"/>
                  <a:gd name="connsiteX93" fmla="*/ 705414 w 1003876"/>
                  <a:gd name="connsiteY93" fmla="*/ 960303 h 1516602"/>
                  <a:gd name="connsiteX94" fmla="*/ 716844 w 1003876"/>
                  <a:gd name="connsiteY94" fmla="*/ 952683 h 1516602"/>
                  <a:gd name="connsiteX95" fmla="*/ 732084 w 1003876"/>
                  <a:gd name="connsiteY95" fmla="*/ 939348 h 1516602"/>
                  <a:gd name="connsiteX96" fmla="*/ 741609 w 1003876"/>
                  <a:gd name="connsiteY96" fmla="*/ 927918 h 1516602"/>
                  <a:gd name="connsiteX97" fmla="*/ 753039 w 1003876"/>
                  <a:gd name="connsiteY97" fmla="*/ 918393 h 1516602"/>
                  <a:gd name="connsiteX98" fmla="*/ 758754 w 1003876"/>
                  <a:gd name="connsiteY98" fmla="*/ 906963 h 1516602"/>
                  <a:gd name="connsiteX99" fmla="*/ 760659 w 1003876"/>
                  <a:gd name="connsiteY99" fmla="*/ 901248 h 1516602"/>
                  <a:gd name="connsiteX100" fmla="*/ 766374 w 1003876"/>
                  <a:gd name="connsiteY100" fmla="*/ 889818 h 1516602"/>
                  <a:gd name="connsiteX101" fmla="*/ 764469 w 1003876"/>
                  <a:gd name="connsiteY101" fmla="*/ 874578 h 1516602"/>
                  <a:gd name="connsiteX102" fmla="*/ 758754 w 1003876"/>
                  <a:gd name="connsiteY102" fmla="*/ 872673 h 1516602"/>
                  <a:gd name="connsiteX103" fmla="*/ 737799 w 1003876"/>
                  <a:gd name="connsiteY103" fmla="*/ 874578 h 1516602"/>
                  <a:gd name="connsiteX104" fmla="*/ 732084 w 1003876"/>
                  <a:gd name="connsiteY104" fmla="*/ 878388 h 1516602"/>
                  <a:gd name="connsiteX105" fmla="*/ 699699 w 1003876"/>
                  <a:gd name="connsiteY105" fmla="*/ 899343 h 1516602"/>
                  <a:gd name="connsiteX106" fmla="*/ 595181 w 1003876"/>
                  <a:gd name="connsiteY106" fmla="*/ 957831 h 1516602"/>
                  <a:gd name="connsiteX107" fmla="*/ 507294 w 1003876"/>
                  <a:gd name="connsiteY107" fmla="*/ 847908 h 1516602"/>
                  <a:gd name="connsiteX108" fmla="*/ 503484 w 1003876"/>
                  <a:gd name="connsiteY108" fmla="*/ 358323 h 1516602"/>
                  <a:gd name="connsiteX109" fmla="*/ 499674 w 1003876"/>
                  <a:gd name="connsiteY109" fmla="*/ 66858 h 1516602"/>
                  <a:gd name="connsiteX110" fmla="*/ 490149 w 1003876"/>
                  <a:gd name="connsiteY110" fmla="*/ 40188 h 1516602"/>
                  <a:gd name="connsiteX111" fmla="*/ 488244 w 1003876"/>
                  <a:gd name="connsiteY111" fmla="*/ 34473 h 1516602"/>
                  <a:gd name="connsiteX112" fmla="*/ 484434 w 1003876"/>
                  <a:gd name="connsiteY112" fmla="*/ 28758 h 1516602"/>
                  <a:gd name="connsiteX113" fmla="*/ 478719 w 1003876"/>
                  <a:gd name="connsiteY113" fmla="*/ 17328 h 1516602"/>
                  <a:gd name="connsiteX114" fmla="*/ 473004 w 1003876"/>
                  <a:gd name="connsiteY114" fmla="*/ 13518 h 1516602"/>
                  <a:gd name="connsiteX115" fmla="*/ 469194 w 1003876"/>
                  <a:gd name="connsiteY115" fmla="*/ 7803 h 1516602"/>
                  <a:gd name="connsiteX116" fmla="*/ 429189 w 1003876"/>
                  <a:gd name="connsiteY116" fmla="*/ 11613 h 1516602"/>
                  <a:gd name="connsiteX117" fmla="*/ 425379 w 1003876"/>
                  <a:gd name="connsiteY117" fmla="*/ 78288 h 1516602"/>
                  <a:gd name="connsiteX118" fmla="*/ 425379 w 1003876"/>
                  <a:gd name="connsiteY118" fmla="*/ 84003 h 1516602"/>
                  <a:gd name="connsiteX119" fmla="*/ 429189 w 1003876"/>
                  <a:gd name="connsiteY119" fmla="*/ 238308 h 1516602"/>
                  <a:gd name="connsiteX120" fmla="*/ 440619 w 1003876"/>
                  <a:gd name="connsiteY120" fmla="*/ 421188 h 1516602"/>
                  <a:gd name="connsiteX121" fmla="*/ 435265 w 1003876"/>
                  <a:gd name="connsiteY121" fmla="*/ 718368 h 1516602"/>
                  <a:gd name="connsiteX122" fmla="*/ 435059 w 1003876"/>
                  <a:gd name="connsiteY122" fmla="*/ 799046 h 1516602"/>
                  <a:gd name="connsiteX123" fmla="*/ 430322 w 1003876"/>
                  <a:gd name="connsiteY123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20386 h 1516602"/>
                  <a:gd name="connsiteX34" fmla="*/ 332034 w 1003876"/>
                  <a:gd name="connsiteY34" fmla="*/ 1463223 h 1516602"/>
                  <a:gd name="connsiteX35" fmla="*/ 364419 w 1003876"/>
                  <a:gd name="connsiteY35" fmla="*/ 1512753 h 1516602"/>
                  <a:gd name="connsiteX36" fmla="*/ 387279 w 1003876"/>
                  <a:gd name="connsiteY36" fmla="*/ 1514658 h 1516602"/>
                  <a:gd name="connsiteX37" fmla="*/ 392994 w 1003876"/>
                  <a:gd name="connsiteY37" fmla="*/ 1508943 h 1516602"/>
                  <a:gd name="connsiteX38" fmla="*/ 394899 w 1003876"/>
                  <a:gd name="connsiteY38" fmla="*/ 1497513 h 1516602"/>
                  <a:gd name="connsiteX39" fmla="*/ 396804 w 1003876"/>
                  <a:gd name="connsiteY39" fmla="*/ 1491798 h 1516602"/>
                  <a:gd name="connsiteX40" fmla="*/ 398709 w 1003876"/>
                  <a:gd name="connsiteY40" fmla="*/ 1474653 h 1516602"/>
                  <a:gd name="connsiteX41" fmla="*/ 400614 w 1003876"/>
                  <a:gd name="connsiteY41" fmla="*/ 1461318 h 1516602"/>
                  <a:gd name="connsiteX42" fmla="*/ 404424 w 1003876"/>
                  <a:gd name="connsiteY42" fmla="*/ 1404168 h 1516602"/>
                  <a:gd name="connsiteX43" fmla="*/ 410139 w 1003876"/>
                  <a:gd name="connsiteY43" fmla="*/ 1392738 h 1516602"/>
                  <a:gd name="connsiteX44" fmla="*/ 413949 w 1003876"/>
                  <a:gd name="connsiteY44" fmla="*/ 1379403 h 1516602"/>
                  <a:gd name="connsiteX45" fmla="*/ 415854 w 1003876"/>
                  <a:gd name="connsiteY45" fmla="*/ 1373688 h 1516602"/>
                  <a:gd name="connsiteX46" fmla="*/ 417759 w 1003876"/>
                  <a:gd name="connsiteY46" fmla="*/ 1360353 h 1516602"/>
                  <a:gd name="connsiteX47" fmla="*/ 421569 w 1003876"/>
                  <a:gd name="connsiteY47" fmla="*/ 1348923 h 1516602"/>
                  <a:gd name="connsiteX48" fmla="*/ 427284 w 1003876"/>
                  <a:gd name="connsiteY48" fmla="*/ 1335588 h 1516602"/>
                  <a:gd name="connsiteX49" fmla="*/ 467289 w 1003876"/>
                  <a:gd name="connsiteY49" fmla="*/ 1265103 h 1516602"/>
                  <a:gd name="connsiteX50" fmla="*/ 528455 w 1003876"/>
                  <a:gd name="connsiteY50" fmla="*/ 1230091 h 1516602"/>
                  <a:gd name="connsiteX51" fmla="*/ 601154 w 1003876"/>
                  <a:gd name="connsiteY51" fmla="*/ 1221700 h 1516602"/>
                  <a:gd name="connsiteX52" fmla="*/ 720654 w 1003876"/>
                  <a:gd name="connsiteY52" fmla="*/ 1316538 h 1516602"/>
                  <a:gd name="connsiteX53" fmla="*/ 733989 w 1003876"/>
                  <a:gd name="connsiteY53" fmla="*/ 1326063 h 1516602"/>
                  <a:gd name="connsiteX54" fmla="*/ 743514 w 1003876"/>
                  <a:gd name="connsiteY54" fmla="*/ 1327968 h 1516602"/>
                  <a:gd name="connsiteX55" fmla="*/ 749229 w 1003876"/>
                  <a:gd name="connsiteY55" fmla="*/ 1329873 h 1516602"/>
                  <a:gd name="connsiteX56" fmla="*/ 762564 w 1003876"/>
                  <a:gd name="connsiteY56" fmla="*/ 1335588 h 1516602"/>
                  <a:gd name="connsiteX57" fmla="*/ 777804 w 1003876"/>
                  <a:gd name="connsiteY57" fmla="*/ 1333683 h 1516602"/>
                  <a:gd name="connsiteX58" fmla="*/ 789234 w 1003876"/>
                  <a:gd name="connsiteY58" fmla="*/ 1327968 h 1516602"/>
                  <a:gd name="connsiteX59" fmla="*/ 794949 w 1003876"/>
                  <a:gd name="connsiteY59" fmla="*/ 1326063 h 1516602"/>
                  <a:gd name="connsiteX60" fmla="*/ 802569 w 1003876"/>
                  <a:gd name="connsiteY60" fmla="*/ 1308918 h 1516602"/>
                  <a:gd name="connsiteX61" fmla="*/ 800664 w 1003876"/>
                  <a:gd name="connsiteY61" fmla="*/ 1284153 h 1516602"/>
                  <a:gd name="connsiteX62" fmla="*/ 798759 w 1003876"/>
                  <a:gd name="connsiteY62" fmla="*/ 1278438 h 1516602"/>
                  <a:gd name="connsiteX63" fmla="*/ 796854 w 1003876"/>
                  <a:gd name="connsiteY63" fmla="*/ 1270818 h 1516602"/>
                  <a:gd name="connsiteX64" fmla="*/ 783519 w 1003876"/>
                  <a:gd name="connsiteY64" fmla="*/ 1253673 h 1516602"/>
                  <a:gd name="connsiteX65" fmla="*/ 773994 w 1003876"/>
                  <a:gd name="connsiteY65" fmla="*/ 1247958 h 1516602"/>
                  <a:gd name="connsiteX66" fmla="*/ 648264 w 1003876"/>
                  <a:gd name="connsiteY66" fmla="*/ 1156518 h 1516602"/>
                  <a:gd name="connsiteX67" fmla="*/ 644454 w 1003876"/>
                  <a:gd name="connsiteY67" fmla="*/ 1139373 h 1516602"/>
                  <a:gd name="connsiteX68" fmla="*/ 646359 w 1003876"/>
                  <a:gd name="connsiteY68" fmla="*/ 1131753 h 1516602"/>
                  <a:gd name="connsiteX69" fmla="*/ 650169 w 1003876"/>
                  <a:gd name="connsiteY69" fmla="*/ 1114608 h 1516602"/>
                  <a:gd name="connsiteX70" fmla="*/ 653979 w 1003876"/>
                  <a:gd name="connsiteY70" fmla="*/ 1108893 h 1516602"/>
                  <a:gd name="connsiteX71" fmla="*/ 655884 w 1003876"/>
                  <a:gd name="connsiteY71" fmla="*/ 1103178 h 1516602"/>
                  <a:gd name="connsiteX72" fmla="*/ 661599 w 1003876"/>
                  <a:gd name="connsiteY72" fmla="*/ 1101273 h 1516602"/>
                  <a:gd name="connsiteX73" fmla="*/ 671124 w 1003876"/>
                  <a:gd name="connsiteY73" fmla="*/ 1089843 h 1516602"/>
                  <a:gd name="connsiteX74" fmla="*/ 724464 w 1003876"/>
                  <a:gd name="connsiteY74" fmla="*/ 1082223 h 1516602"/>
                  <a:gd name="connsiteX75" fmla="*/ 842574 w 1003876"/>
                  <a:gd name="connsiteY75" fmla="*/ 1084128 h 1516602"/>
                  <a:gd name="connsiteX76" fmla="*/ 871149 w 1003876"/>
                  <a:gd name="connsiteY76" fmla="*/ 1086033 h 1516602"/>
                  <a:gd name="connsiteX77" fmla="*/ 899724 w 1003876"/>
                  <a:gd name="connsiteY77" fmla="*/ 1091748 h 1516602"/>
                  <a:gd name="connsiteX78" fmla="*/ 922584 w 1003876"/>
                  <a:gd name="connsiteY78" fmla="*/ 1095558 h 1516602"/>
                  <a:gd name="connsiteX79" fmla="*/ 985294 w 1003876"/>
                  <a:gd name="connsiteY79" fmla="*/ 1104311 h 1516602"/>
                  <a:gd name="connsiteX80" fmla="*/ 1003378 w 1003876"/>
                  <a:gd name="connsiteY80" fmla="*/ 1065958 h 1516602"/>
                  <a:gd name="connsiteX81" fmla="*/ 970209 w 1003876"/>
                  <a:gd name="connsiteY81" fmla="*/ 1044123 h 1516602"/>
                  <a:gd name="connsiteX82" fmla="*/ 935919 w 1003876"/>
                  <a:gd name="connsiteY82" fmla="*/ 1034598 h 1516602"/>
                  <a:gd name="connsiteX83" fmla="*/ 825429 w 1003876"/>
                  <a:gd name="connsiteY83" fmla="*/ 1034598 h 1516602"/>
                  <a:gd name="connsiteX84" fmla="*/ 730179 w 1003876"/>
                  <a:gd name="connsiteY84" fmla="*/ 1038408 h 1516602"/>
                  <a:gd name="connsiteX85" fmla="*/ 669219 w 1003876"/>
                  <a:gd name="connsiteY85" fmla="*/ 1046028 h 1516602"/>
                  <a:gd name="connsiteX86" fmla="*/ 646360 w 1003876"/>
                  <a:gd name="connsiteY86" fmla="*/ 1049838 h 1516602"/>
                  <a:gd name="connsiteX87" fmla="*/ 640078 w 1003876"/>
                  <a:gd name="connsiteY87" fmla="*/ 1026051 h 1516602"/>
                  <a:gd name="connsiteX88" fmla="*/ 673029 w 1003876"/>
                  <a:gd name="connsiteY88" fmla="*/ 992688 h 1516602"/>
                  <a:gd name="connsiteX89" fmla="*/ 674934 w 1003876"/>
                  <a:gd name="connsiteY89" fmla="*/ 986973 h 1516602"/>
                  <a:gd name="connsiteX90" fmla="*/ 680649 w 1003876"/>
                  <a:gd name="connsiteY90" fmla="*/ 985068 h 1516602"/>
                  <a:gd name="connsiteX91" fmla="*/ 686364 w 1003876"/>
                  <a:gd name="connsiteY91" fmla="*/ 981258 h 1516602"/>
                  <a:gd name="connsiteX92" fmla="*/ 695889 w 1003876"/>
                  <a:gd name="connsiteY92" fmla="*/ 971733 h 1516602"/>
                  <a:gd name="connsiteX93" fmla="*/ 705414 w 1003876"/>
                  <a:gd name="connsiteY93" fmla="*/ 960303 h 1516602"/>
                  <a:gd name="connsiteX94" fmla="*/ 716844 w 1003876"/>
                  <a:gd name="connsiteY94" fmla="*/ 952683 h 1516602"/>
                  <a:gd name="connsiteX95" fmla="*/ 732084 w 1003876"/>
                  <a:gd name="connsiteY95" fmla="*/ 939348 h 1516602"/>
                  <a:gd name="connsiteX96" fmla="*/ 741609 w 1003876"/>
                  <a:gd name="connsiteY96" fmla="*/ 927918 h 1516602"/>
                  <a:gd name="connsiteX97" fmla="*/ 753039 w 1003876"/>
                  <a:gd name="connsiteY97" fmla="*/ 918393 h 1516602"/>
                  <a:gd name="connsiteX98" fmla="*/ 758754 w 1003876"/>
                  <a:gd name="connsiteY98" fmla="*/ 906963 h 1516602"/>
                  <a:gd name="connsiteX99" fmla="*/ 760659 w 1003876"/>
                  <a:gd name="connsiteY99" fmla="*/ 901248 h 1516602"/>
                  <a:gd name="connsiteX100" fmla="*/ 766374 w 1003876"/>
                  <a:gd name="connsiteY100" fmla="*/ 889818 h 1516602"/>
                  <a:gd name="connsiteX101" fmla="*/ 764469 w 1003876"/>
                  <a:gd name="connsiteY101" fmla="*/ 874578 h 1516602"/>
                  <a:gd name="connsiteX102" fmla="*/ 758754 w 1003876"/>
                  <a:gd name="connsiteY102" fmla="*/ 872673 h 1516602"/>
                  <a:gd name="connsiteX103" fmla="*/ 737799 w 1003876"/>
                  <a:gd name="connsiteY103" fmla="*/ 874578 h 1516602"/>
                  <a:gd name="connsiteX104" fmla="*/ 732084 w 1003876"/>
                  <a:gd name="connsiteY104" fmla="*/ 878388 h 1516602"/>
                  <a:gd name="connsiteX105" fmla="*/ 699699 w 1003876"/>
                  <a:gd name="connsiteY105" fmla="*/ 899343 h 1516602"/>
                  <a:gd name="connsiteX106" fmla="*/ 595181 w 1003876"/>
                  <a:gd name="connsiteY106" fmla="*/ 957831 h 1516602"/>
                  <a:gd name="connsiteX107" fmla="*/ 507294 w 1003876"/>
                  <a:gd name="connsiteY107" fmla="*/ 847908 h 1516602"/>
                  <a:gd name="connsiteX108" fmla="*/ 503484 w 1003876"/>
                  <a:gd name="connsiteY108" fmla="*/ 358323 h 1516602"/>
                  <a:gd name="connsiteX109" fmla="*/ 499674 w 1003876"/>
                  <a:gd name="connsiteY109" fmla="*/ 66858 h 1516602"/>
                  <a:gd name="connsiteX110" fmla="*/ 490149 w 1003876"/>
                  <a:gd name="connsiteY110" fmla="*/ 40188 h 1516602"/>
                  <a:gd name="connsiteX111" fmla="*/ 488244 w 1003876"/>
                  <a:gd name="connsiteY111" fmla="*/ 34473 h 1516602"/>
                  <a:gd name="connsiteX112" fmla="*/ 484434 w 1003876"/>
                  <a:gd name="connsiteY112" fmla="*/ 28758 h 1516602"/>
                  <a:gd name="connsiteX113" fmla="*/ 478719 w 1003876"/>
                  <a:gd name="connsiteY113" fmla="*/ 17328 h 1516602"/>
                  <a:gd name="connsiteX114" fmla="*/ 473004 w 1003876"/>
                  <a:gd name="connsiteY114" fmla="*/ 13518 h 1516602"/>
                  <a:gd name="connsiteX115" fmla="*/ 469194 w 1003876"/>
                  <a:gd name="connsiteY115" fmla="*/ 7803 h 1516602"/>
                  <a:gd name="connsiteX116" fmla="*/ 429189 w 1003876"/>
                  <a:gd name="connsiteY116" fmla="*/ 11613 h 1516602"/>
                  <a:gd name="connsiteX117" fmla="*/ 425379 w 1003876"/>
                  <a:gd name="connsiteY117" fmla="*/ 78288 h 1516602"/>
                  <a:gd name="connsiteX118" fmla="*/ 425379 w 1003876"/>
                  <a:gd name="connsiteY118" fmla="*/ 84003 h 1516602"/>
                  <a:gd name="connsiteX119" fmla="*/ 429189 w 1003876"/>
                  <a:gd name="connsiteY119" fmla="*/ 238308 h 1516602"/>
                  <a:gd name="connsiteX120" fmla="*/ 440619 w 1003876"/>
                  <a:gd name="connsiteY120" fmla="*/ 421188 h 1516602"/>
                  <a:gd name="connsiteX121" fmla="*/ 435265 w 1003876"/>
                  <a:gd name="connsiteY121" fmla="*/ 718368 h 1516602"/>
                  <a:gd name="connsiteX122" fmla="*/ 435059 w 1003876"/>
                  <a:gd name="connsiteY122" fmla="*/ 799046 h 1516602"/>
                  <a:gd name="connsiteX123" fmla="*/ 430322 w 1003876"/>
                  <a:gd name="connsiteY123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20386 h 1516602"/>
                  <a:gd name="connsiteX34" fmla="*/ 332034 w 1003876"/>
                  <a:gd name="connsiteY34" fmla="*/ 1463223 h 1516602"/>
                  <a:gd name="connsiteX35" fmla="*/ 364419 w 1003876"/>
                  <a:gd name="connsiteY35" fmla="*/ 1512753 h 1516602"/>
                  <a:gd name="connsiteX36" fmla="*/ 387279 w 1003876"/>
                  <a:gd name="connsiteY36" fmla="*/ 1514658 h 1516602"/>
                  <a:gd name="connsiteX37" fmla="*/ 392994 w 1003876"/>
                  <a:gd name="connsiteY37" fmla="*/ 1508943 h 1516602"/>
                  <a:gd name="connsiteX38" fmla="*/ 394899 w 1003876"/>
                  <a:gd name="connsiteY38" fmla="*/ 1497513 h 1516602"/>
                  <a:gd name="connsiteX39" fmla="*/ 396804 w 1003876"/>
                  <a:gd name="connsiteY39" fmla="*/ 1491798 h 1516602"/>
                  <a:gd name="connsiteX40" fmla="*/ 400614 w 1003876"/>
                  <a:gd name="connsiteY40" fmla="*/ 1461318 h 1516602"/>
                  <a:gd name="connsiteX41" fmla="*/ 404424 w 1003876"/>
                  <a:gd name="connsiteY41" fmla="*/ 1404168 h 1516602"/>
                  <a:gd name="connsiteX42" fmla="*/ 410139 w 1003876"/>
                  <a:gd name="connsiteY42" fmla="*/ 1392738 h 1516602"/>
                  <a:gd name="connsiteX43" fmla="*/ 413949 w 1003876"/>
                  <a:gd name="connsiteY43" fmla="*/ 1379403 h 1516602"/>
                  <a:gd name="connsiteX44" fmla="*/ 415854 w 1003876"/>
                  <a:gd name="connsiteY44" fmla="*/ 1373688 h 1516602"/>
                  <a:gd name="connsiteX45" fmla="*/ 417759 w 1003876"/>
                  <a:gd name="connsiteY45" fmla="*/ 1360353 h 1516602"/>
                  <a:gd name="connsiteX46" fmla="*/ 421569 w 1003876"/>
                  <a:gd name="connsiteY46" fmla="*/ 1348923 h 1516602"/>
                  <a:gd name="connsiteX47" fmla="*/ 427284 w 1003876"/>
                  <a:gd name="connsiteY47" fmla="*/ 1335588 h 1516602"/>
                  <a:gd name="connsiteX48" fmla="*/ 467289 w 1003876"/>
                  <a:gd name="connsiteY48" fmla="*/ 1265103 h 1516602"/>
                  <a:gd name="connsiteX49" fmla="*/ 528455 w 1003876"/>
                  <a:gd name="connsiteY49" fmla="*/ 1230091 h 1516602"/>
                  <a:gd name="connsiteX50" fmla="*/ 601154 w 1003876"/>
                  <a:gd name="connsiteY50" fmla="*/ 1221700 h 1516602"/>
                  <a:gd name="connsiteX51" fmla="*/ 720654 w 1003876"/>
                  <a:gd name="connsiteY51" fmla="*/ 1316538 h 1516602"/>
                  <a:gd name="connsiteX52" fmla="*/ 733989 w 1003876"/>
                  <a:gd name="connsiteY52" fmla="*/ 1326063 h 1516602"/>
                  <a:gd name="connsiteX53" fmla="*/ 743514 w 1003876"/>
                  <a:gd name="connsiteY53" fmla="*/ 1327968 h 1516602"/>
                  <a:gd name="connsiteX54" fmla="*/ 749229 w 1003876"/>
                  <a:gd name="connsiteY54" fmla="*/ 1329873 h 1516602"/>
                  <a:gd name="connsiteX55" fmla="*/ 762564 w 1003876"/>
                  <a:gd name="connsiteY55" fmla="*/ 1335588 h 1516602"/>
                  <a:gd name="connsiteX56" fmla="*/ 777804 w 1003876"/>
                  <a:gd name="connsiteY56" fmla="*/ 1333683 h 1516602"/>
                  <a:gd name="connsiteX57" fmla="*/ 789234 w 1003876"/>
                  <a:gd name="connsiteY57" fmla="*/ 1327968 h 1516602"/>
                  <a:gd name="connsiteX58" fmla="*/ 794949 w 1003876"/>
                  <a:gd name="connsiteY58" fmla="*/ 1326063 h 1516602"/>
                  <a:gd name="connsiteX59" fmla="*/ 802569 w 1003876"/>
                  <a:gd name="connsiteY59" fmla="*/ 1308918 h 1516602"/>
                  <a:gd name="connsiteX60" fmla="*/ 800664 w 1003876"/>
                  <a:gd name="connsiteY60" fmla="*/ 1284153 h 1516602"/>
                  <a:gd name="connsiteX61" fmla="*/ 798759 w 1003876"/>
                  <a:gd name="connsiteY61" fmla="*/ 1278438 h 1516602"/>
                  <a:gd name="connsiteX62" fmla="*/ 796854 w 1003876"/>
                  <a:gd name="connsiteY62" fmla="*/ 1270818 h 1516602"/>
                  <a:gd name="connsiteX63" fmla="*/ 783519 w 1003876"/>
                  <a:gd name="connsiteY63" fmla="*/ 1253673 h 1516602"/>
                  <a:gd name="connsiteX64" fmla="*/ 773994 w 1003876"/>
                  <a:gd name="connsiteY64" fmla="*/ 1247958 h 1516602"/>
                  <a:gd name="connsiteX65" fmla="*/ 648264 w 1003876"/>
                  <a:gd name="connsiteY65" fmla="*/ 1156518 h 1516602"/>
                  <a:gd name="connsiteX66" fmla="*/ 644454 w 1003876"/>
                  <a:gd name="connsiteY66" fmla="*/ 1139373 h 1516602"/>
                  <a:gd name="connsiteX67" fmla="*/ 646359 w 1003876"/>
                  <a:gd name="connsiteY67" fmla="*/ 1131753 h 1516602"/>
                  <a:gd name="connsiteX68" fmla="*/ 650169 w 1003876"/>
                  <a:gd name="connsiteY68" fmla="*/ 1114608 h 1516602"/>
                  <a:gd name="connsiteX69" fmla="*/ 653979 w 1003876"/>
                  <a:gd name="connsiteY69" fmla="*/ 1108893 h 1516602"/>
                  <a:gd name="connsiteX70" fmla="*/ 655884 w 1003876"/>
                  <a:gd name="connsiteY70" fmla="*/ 1103178 h 1516602"/>
                  <a:gd name="connsiteX71" fmla="*/ 661599 w 1003876"/>
                  <a:gd name="connsiteY71" fmla="*/ 1101273 h 1516602"/>
                  <a:gd name="connsiteX72" fmla="*/ 671124 w 1003876"/>
                  <a:gd name="connsiteY72" fmla="*/ 1089843 h 1516602"/>
                  <a:gd name="connsiteX73" fmla="*/ 724464 w 1003876"/>
                  <a:gd name="connsiteY73" fmla="*/ 1082223 h 1516602"/>
                  <a:gd name="connsiteX74" fmla="*/ 842574 w 1003876"/>
                  <a:gd name="connsiteY74" fmla="*/ 1084128 h 1516602"/>
                  <a:gd name="connsiteX75" fmla="*/ 871149 w 1003876"/>
                  <a:gd name="connsiteY75" fmla="*/ 1086033 h 1516602"/>
                  <a:gd name="connsiteX76" fmla="*/ 899724 w 1003876"/>
                  <a:gd name="connsiteY76" fmla="*/ 1091748 h 1516602"/>
                  <a:gd name="connsiteX77" fmla="*/ 922584 w 1003876"/>
                  <a:gd name="connsiteY77" fmla="*/ 1095558 h 1516602"/>
                  <a:gd name="connsiteX78" fmla="*/ 985294 w 1003876"/>
                  <a:gd name="connsiteY78" fmla="*/ 1104311 h 1516602"/>
                  <a:gd name="connsiteX79" fmla="*/ 1003378 w 1003876"/>
                  <a:gd name="connsiteY79" fmla="*/ 1065958 h 1516602"/>
                  <a:gd name="connsiteX80" fmla="*/ 970209 w 1003876"/>
                  <a:gd name="connsiteY80" fmla="*/ 1044123 h 1516602"/>
                  <a:gd name="connsiteX81" fmla="*/ 935919 w 1003876"/>
                  <a:gd name="connsiteY81" fmla="*/ 1034598 h 1516602"/>
                  <a:gd name="connsiteX82" fmla="*/ 825429 w 1003876"/>
                  <a:gd name="connsiteY82" fmla="*/ 1034598 h 1516602"/>
                  <a:gd name="connsiteX83" fmla="*/ 730179 w 1003876"/>
                  <a:gd name="connsiteY83" fmla="*/ 1038408 h 1516602"/>
                  <a:gd name="connsiteX84" fmla="*/ 669219 w 1003876"/>
                  <a:gd name="connsiteY84" fmla="*/ 1046028 h 1516602"/>
                  <a:gd name="connsiteX85" fmla="*/ 646360 w 1003876"/>
                  <a:gd name="connsiteY85" fmla="*/ 1049838 h 1516602"/>
                  <a:gd name="connsiteX86" fmla="*/ 640078 w 1003876"/>
                  <a:gd name="connsiteY86" fmla="*/ 1026051 h 1516602"/>
                  <a:gd name="connsiteX87" fmla="*/ 673029 w 1003876"/>
                  <a:gd name="connsiteY87" fmla="*/ 992688 h 1516602"/>
                  <a:gd name="connsiteX88" fmla="*/ 674934 w 1003876"/>
                  <a:gd name="connsiteY88" fmla="*/ 986973 h 1516602"/>
                  <a:gd name="connsiteX89" fmla="*/ 680649 w 1003876"/>
                  <a:gd name="connsiteY89" fmla="*/ 985068 h 1516602"/>
                  <a:gd name="connsiteX90" fmla="*/ 686364 w 1003876"/>
                  <a:gd name="connsiteY90" fmla="*/ 981258 h 1516602"/>
                  <a:gd name="connsiteX91" fmla="*/ 695889 w 1003876"/>
                  <a:gd name="connsiteY91" fmla="*/ 971733 h 1516602"/>
                  <a:gd name="connsiteX92" fmla="*/ 705414 w 1003876"/>
                  <a:gd name="connsiteY92" fmla="*/ 960303 h 1516602"/>
                  <a:gd name="connsiteX93" fmla="*/ 716844 w 1003876"/>
                  <a:gd name="connsiteY93" fmla="*/ 952683 h 1516602"/>
                  <a:gd name="connsiteX94" fmla="*/ 732084 w 1003876"/>
                  <a:gd name="connsiteY94" fmla="*/ 939348 h 1516602"/>
                  <a:gd name="connsiteX95" fmla="*/ 741609 w 1003876"/>
                  <a:gd name="connsiteY95" fmla="*/ 927918 h 1516602"/>
                  <a:gd name="connsiteX96" fmla="*/ 753039 w 1003876"/>
                  <a:gd name="connsiteY96" fmla="*/ 918393 h 1516602"/>
                  <a:gd name="connsiteX97" fmla="*/ 758754 w 1003876"/>
                  <a:gd name="connsiteY97" fmla="*/ 906963 h 1516602"/>
                  <a:gd name="connsiteX98" fmla="*/ 760659 w 1003876"/>
                  <a:gd name="connsiteY98" fmla="*/ 901248 h 1516602"/>
                  <a:gd name="connsiteX99" fmla="*/ 766374 w 1003876"/>
                  <a:gd name="connsiteY99" fmla="*/ 889818 h 1516602"/>
                  <a:gd name="connsiteX100" fmla="*/ 764469 w 1003876"/>
                  <a:gd name="connsiteY100" fmla="*/ 874578 h 1516602"/>
                  <a:gd name="connsiteX101" fmla="*/ 758754 w 1003876"/>
                  <a:gd name="connsiteY101" fmla="*/ 872673 h 1516602"/>
                  <a:gd name="connsiteX102" fmla="*/ 737799 w 1003876"/>
                  <a:gd name="connsiteY102" fmla="*/ 874578 h 1516602"/>
                  <a:gd name="connsiteX103" fmla="*/ 732084 w 1003876"/>
                  <a:gd name="connsiteY103" fmla="*/ 878388 h 1516602"/>
                  <a:gd name="connsiteX104" fmla="*/ 699699 w 1003876"/>
                  <a:gd name="connsiteY104" fmla="*/ 899343 h 1516602"/>
                  <a:gd name="connsiteX105" fmla="*/ 595181 w 1003876"/>
                  <a:gd name="connsiteY105" fmla="*/ 957831 h 1516602"/>
                  <a:gd name="connsiteX106" fmla="*/ 507294 w 1003876"/>
                  <a:gd name="connsiteY106" fmla="*/ 847908 h 1516602"/>
                  <a:gd name="connsiteX107" fmla="*/ 503484 w 1003876"/>
                  <a:gd name="connsiteY107" fmla="*/ 358323 h 1516602"/>
                  <a:gd name="connsiteX108" fmla="*/ 499674 w 1003876"/>
                  <a:gd name="connsiteY108" fmla="*/ 66858 h 1516602"/>
                  <a:gd name="connsiteX109" fmla="*/ 490149 w 1003876"/>
                  <a:gd name="connsiteY109" fmla="*/ 40188 h 1516602"/>
                  <a:gd name="connsiteX110" fmla="*/ 488244 w 1003876"/>
                  <a:gd name="connsiteY110" fmla="*/ 34473 h 1516602"/>
                  <a:gd name="connsiteX111" fmla="*/ 484434 w 1003876"/>
                  <a:gd name="connsiteY111" fmla="*/ 28758 h 1516602"/>
                  <a:gd name="connsiteX112" fmla="*/ 478719 w 1003876"/>
                  <a:gd name="connsiteY112" fmla="*/ 17328 h 1516602"/>
                  <a:gd name="connsiteX113" fmla="*/ 473004 w 1003876"/>
                  <a:gd name="connsiteY113" fmla="*/ 13518 h 1516602"/>
                  <a:gd name="connsiteX114" fmla="*/ 469194 w 1003876"/>
                  <a:gd name="connsiteY114" fmla="*/ 7803 h 1516602"/>
                  <a:gd name="connsiteX115" fmla="*/ 429189 w 1003876"/>
                  <a:gd name="connsiteY115" fmla="*/ 11613 h 1516602"/>
                  <a:gd name="connsiteX116" fmla="*/ 425379 w 1003876"/>
                  <a:gd name="connsiteY116" fmla="*/ 78288 h 1516602"/>
                  <a:gd name="connsiteX117" fmla="*/ 425379 w 1003876"/>
                  <a:gd name="connsiteY117" fmla="*/ 84003 h 1516602"/>
                  <a:gd name="connsiteX118" fmla="*/ 429189 w 1003876"/>
                  <a:gd name="connsiteY118" fmla="*/ 238308 h 1516602"/>
                  <a:gd name="connsiteX119" fmla="*/ 440619 w 1003876"/>
                  <a:gd name="connsiteY119" fmla="*/ 421188 h 1516602"/>
                  <a:gd name="connsiteX120" fmla="*/ 435265 w 1003876"/>
                  <a:gd name="connsiteY120" fmla="*/ 718368 h 1516602"/>
                  <a:gd name="connsiteX121" fmla="*/ 435059 w 1003876"/>
                  <a:gd name="connsiteY121" fmla="*/ 799046 h 1516602"/>
                  <a:gd name="connsiteX122" fmla="*/ 430322 w 1003876"/>
                  <a:gd name="connsiteY122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20386 h 1516602"/>
                  <a:gd name="connsiteX34" fmla="*/ 332034 w 1003876"/>
                  <a:gd name="connsiteY34" fmla="*/ 1463223 h 1516602"/>
                  <a:gd name="connsiteX35" fmla="*/ 364419 w 1003876"/>
                  <a:gd name="connsiteY35" fmla="*/ 1512753 h 1516602"/>
                  <a:gd name="connsiteX36" fmla="*/ 387279 w 1003876"/>
                  <a:gd name="connsiteY36" fmla="*/ 1514658 h 1516602"/>
                  <a:gd name="connsiteX37" fmla="*/ 392994 w 1003876"/>
                  <a:gd name="connsiteY37" fmla="*/ 1508943 h 1516602"/>
                  <a:gd name="connsiteX38" fmla="*/ 394899 w 1003876"/>
                  <a:gd name="connsiteY38" fmla="*/ 1497513 h 1516602"/>
                  <a:gd name="connsiteX39" fmla="*/ 396804 w 1003876"/>
                  <a:gd name="connsiteY39" fmla="*/ 1491798 h 1516602"/>
                  <a:gd name="connsiteX40" fmla="*/ 400357 w 1003876"/>
                  <a:gd name="connsiteY40" fmla="*/ 1498455 h 1516602"/>
                  <a:gd name="connsiteX41" fmla="*/ 400614 w 1003876"/>
                  <a:gd name="connsiteY41" fmla="*/ 1461318 h 1516602"/>
                  <a:gd name="connsiteX42" fmla="*/ 404424 w 1003876"/>
                  <a:gd name="connsiteY42" fmla="*/ 1404168 h 1516602"/>
                  <a:gd name="connsiteX43" fmla="*/ 410139 w 1003876"/>
                  <a:gd name="connsiteY43" fmla="*/ 1392738 h 1516602"/>
                  <a:gd name="connsiteX44" fmla="*/ 413949 w 1003876"/>
                  <a:gd name="connsiteY44" fmla="*/ 1379403 h 1516602"/>
                  <a:gd name="connsiteX45" fmla="*/ 415854 w 1003876"/>
                  <a:gd name="connsiteY45" fmla="*/ 1373688 h 1516602"/>
                  <a:gd name="connsiteX46" fmla="*/ 417759 w 1003876"/>
                  <a:gd name="connsiteY46" fmla="*/ 1360353 h 1516602"/>
                  <a:gd name="connsiteX47" fmla="*/ 421569 w 1003876"/>
                  <a:gd name="connsiteY47" fmla="*/ 1348923 h 1516602"/>
                  <a:gd name="connsiteX48" fmla="*/ 427284 w 1003876"/>
                  <a:gd name="connsiteY48" fmla="*/ 1335588 h 1516602"/>
                  <a:gd name="connsiteX49" fmla="*/ 467289 w 1003876"/>
                  <a:gd name="connsiteY49" fmla="*/ 1265103 h 1516602"/>
                  <a:gd name="connsiteX50" fmla="*/ 528455 w 1003876"/>
                  <a:gd name="connsiteY50" fmla="*/ 1230091 h 1516602"/>
                  <a:gd name="connsiteX51" fmla="*/ 601154 w 1003876"/>
                  <a:gd name="connsiteY51" fmla="*/ 1221700 h 1516602"/>
                  <a:gd name="connsiteX52" fmla="*/ 720654 w 1003876"/>
                  <a:gd name="connsiteY52" fmla="*/ 1316538 h 1516602"/>
                  <a:gd name="connsiteX53" fmla="*/ 733989 w 1003876"/>
                  <a:gd name="connsiteY53" fmla="*/ 1326063 h 1516602"/>
                  <a:gd name="connsiteX54" fmla="*/ 743514 w 1003876"/>
                  <a:gd name="connsiteY54" fmla="*/ 1327968 h 1516602"/>
                  <a:gd name="connsiteX55" fmla="*/ 749229 w 1003876"/>
                  <a:gd name="connsiteY55" fmla="*/ 1329873 h 1516602"/>
                  <a:gd name="connsiteX56" fmla="*/ 762564 w 1003876"/>
                  <a:gd name="connsiteY56" fmla="*/ 1335588 h 1516602"/>
                  <a:gd name="connsiteX57" fmla="*/ 777804 w 1003876"/>
                  <a:gd name="connsiteY57" fmla="*/ 1333683 h 1516602"/>
                  <a:gd name="connsiteX58" fmla="*/ 789234 w 1003876"/>
                  <a:gd name="connsiteY58" fmla="*/ 1327968 h 1516602"/>
                  <a:gd name="connsiteX59" fmla="*/ 794949 w 1003876"/>
                  <a:gd name="connsiteY59" fmla="*/ 1326063 h 1516602"/>
                  <a:gd name="connsiteX60" fmla="*/ 802569 w 1003876"/>
                  <a:gd name="connsiteY60" fmla="*/ 1308918 h 1516602"/>
                  <a:gd name="connsiteX61" fmla="*/ 800664 w 1003876"/>
                  <a:gd name="connsiteY61" fmla="*/ 1284153 h 1516602"/>
                  <a:gd name="connsiteX62" fmla="*/ 798759 w 1003876"/>
                  <a:gd name="connsiteY62" fmla="*/ 1278438 h 1516602"/>
                  <a:gd name="connsiteX63" fmla="*/ 796854 w 1003876"/>
                  <a:gd name="connsiteY63" fmla="*/ 1270818 h 1516602"/>
                  <a:gd name="connsiteX64" fmla="*/ 783519 w 1003876"/>
                  <a:gd name="connsiteY64" fmla="*/ 1253673 h 1516602"/>
                  <a:gd name="connsiteX65" fmla="*/ 773994 w 1003876"/>
                  <a:gd name="connsiteY65" fmla="*/ 1247958 h 1516602"/>
                  <a:gd name="connsiteX66" fmla="*/ 648264 w 1003876"/>
                  <a:gd name="connsiteY66" fmla="*/ 1156518 h 1516602"/>
                  <a:gd name="connsiteX67" fmla="*/ 644454 w 1003876"/>
                  <a:gd name="connsiteY67" fmla="*/ 1139373 h 1516602"/>
                  <a:gd name="connsiteX68" fmla="*/ 646359 w 1003876"/>
                  <a:gd name="connsiteY68" fmla="*/ 1131753 h 1516602"/>
                  <a:gd name="connsiteX69" fmla="*/ 650169 w 1003876"/>
                  <a:gd name="connsiteY69" fmla="*/ 1114608 h 1516602"/>
                  <a:gd name="connsiteX70" fmla="*/ 653979 w 1003876"/>
                  <a:gd name="connsiteY70" fmla="*/ 1108893 h 1516602"/>
                  <a:gd name="connsiteX71" fmla="*/ 655884 w 1003876"/>
                  <a:gd name="connsiteY71" fmla="*/ 1103178 h 1516602"/>
                  <a:gd name="connsiteX72" fmla="*/ 661599 w 1003876"/>
                  <a:gd name="connsiteY72" fmla="*/ 1101273 h 1516602"/>
                  <a:gd name="connsiteX73" fmla="*/ 671124 w 1003876"/>
                  <a:gd name="connsiteY73" fmla="*/ 1089843 h 1516602"/>
                  <a:gd name="connsiteX74" fmla="*/ 724464 w 1003876"/>
                  <a:gd name="connsiteY74" fmla="*/ 1082223 h 1516602"/>
                  <a:gd name="connsiteX75" fmla="*/ 842574 w 1003876"/>
                  <a:gd name="connsiteY75" fmla="*/ 1084128 h 1516602"/>
                  <a:gd name="connsiteX76" fmla="*/ 871149 w 1003876"/>
                  <a:gd name="connsiteY76" fmla="*/ 1086033 h 1516602"/>
                  <a:gd name="connsiteX77" fmla="*/ 899724 w 1003876"/>
                  <a:gd name="connsiteY77" fmla="*/ 1091748 h 1516602"/>
                  <a:gd name="connsiteX78" fmla="*/ 922584 w 1003876"/>
                  <a:gd name="connsiteY78" fmla="*/ 1095558 h 1516602"/>
                  <a:gd name="connsiteX79" fmla="*/ 985294 w 1003876"/>
                  <a:gd name="connsiteY79" fmla="*/ 1104311 h 1516602"/>
                  <a:gd name="connsiteX80" fmla="*/ 1003378 w 1003876"/>
                  <a:gd name="connsiteY80" fmla="*/ 1065958 h 1516602"/>
                  <a:gd name="connsiteX81" fmla="*/ 970209 w 1003876"/>
                  <a:gd name="connsiteY81" fmla="*/ 1044123 h 1516602"/>
                  <a:gd name="connsiteX82" fmla="*/ 935919 w 1003876"/>
                  <a:gd name="connsiteY82" fmla="*/ 1034598 h 1516602"/>
                  <a:gd name="connsiteX83" fmla="*/ 825429 w 1003876"/>
                  <a:gd name="connsiteY83" fmla="*/ 1034598 h 1516602"/>
                  <a:gd name="connsiteX84" fmla="*/ 730179 w 1003876"/>
                  <a:gd name="connsiteY84" fmla="*/ 1038408 h 1516602"/>
                  <a:gd name="connsiteX85" fmla="*/ 669219 w 1003876"/>
                  <a:gd name="connsiteY85" fmla="*/ 1046028 h 1516602"/>
                  <a:gd name="connsiteX86" fmla="*/ 646360 w 1003876"/>
                  <a:gd name="connsiteY86" fmla="*/ 1049838 h 1516602"/>
                  <a:gd name="connsiteX87" fmla="*/ 640078 w 1003876"/>
                  <a:gd name="connsiteY87" fmla="*/ 1026051 h 1516602"/>
                  <a:gd name="connsiteX88" fmla="*/ 673029 w 1003876"/>
                  <a:gd name="connsiteY88" fmla="*/ 992688 h 1516602"/>
                  <a:gd name="connsiteX89" fmla="*/ 674934 w 1003876"/>
                  <a:gd name="connsiteY89" fmla="*/ 986973 h 1516602"/>
                  <a:gd name="connsiteX90" fmla="*/ 680649 w 1003876"/>
                  <a:gd name="connsiteY90" fmla="*/ 985068 h 1516602"/>
                  <a:gd name="connsiteX91" fmla="*/ 686364 w 1003876"/>
                  <a:gd name="connsiteY91" fmla="*/ 981258 h 1516602"/>
                  <a:gd name="connsiteX92" fmla="*/ 695889 w 1003876"/>
                  <a:gd name="connsiteY92" fmla="*/ 971733 h 1516602"/>
                  <a:gd name="connsiteX93" fmla="*/ 705414 w 1003876"/>
                  <a:gd name="connsiteY93" fmla="*/ 960303 h 1516602"/>
                  <a:gd name="connsiteX94" fmla="*/ 716844 w 1003876"/>
                  <a:gd name="connsiteY94" fmla="*/ 952683 h 1516602"/>
                  <a:gd name="connsiteX95" fmla="*/ 732084 w 1003876"/>
                  <a:gd name="connsiteY95" fmla="*/ 939348 h 1516602"/>
                  <a:gd name="connsiteX96" fmla="*/ 741609 w 1003876"/>
                  <a:gd name="connsiteY96" fmla="*/ 927918 h 1516602"/>
                  <a:gd name="connsiteX97" fmla="*/ 753039 w 1003876"/>
                  <a:gd name="connsiteY97" fmla="*/ 918393 h 1516602"/>
                  <a:gd name="connsiteX98" fmla="*/ 758754 w 1003876"/>
                  <a:gd name="connsiteY98" fmla="*/ 906963 h 1516602"/>
                  <a:gd name="connsiteX99" fmla="*/ 760659 w 1003876"/>
                  <a:gd name="connsiteY99" fmla="*/ 901248 h 1516602"/>
                  <a:gd name="connsiteX100" fmla="*/ 766374 w 1003876"/>
                  <a:gd name="connsiteY100" fmla="*/ 889818 h 1516602"/>
                  <a:gd name="connsiteX101" fmla="*/ 764469 w 1003876"/>
                  <a:gd name="connsiteY101" fmla="*/ 874578 h 1516602"/>
                  <a:gd name="connsiteX102" fmla="*/ 758754 w 1003876"/>
                  <a:gd name="connsiteY102" fmla="*/ 872673 h 1516602"/>
                  <a:gd name="connsiteX103" fmla="*/ 737799 w 1003876"/>
                  <a:gd name="connsiteY103" fmla="*/ 874578 h 1516602"/>
                  <a:gd name="connsiteX104" fmla="*/ 732084 w 1003876"/>
                  <a:gd name="connsiteY104" fmla="*/ 878388 h 1516602"/>
                  <a:gd name="connsiteX105" fmla="*/ 699699 w 1003876"/>
                  <a:gd name="connsiteY105" fmla="*/ 899343 h 1516602"/>
                  <a:gd name="connsiteX106" fmla="*/ 595181 w 1003876"/>
                  <a:gd name="connsiteY106" fmla="*/ 957831 h 1516602"/>
                  <a:gd name="connsiteX107" fmla="*/ 507294 w 1003876"/>
                  <a:gd name="connsiteY107" fmla="*/ 847908 h 1516602"/>
                  <a:gd name="connsiteX108" fmla="*/ 503484 w 1003876"/>
                  <a:gd name="connsiteY108" fmla="*/ 358323 h 1516602"/>
                  <a:gd name="connsiteX109" fmla="*/ 499674 w 1003876"/>
                  <a:gd name="connsiteY109" fmla="*/ 66858 h 1516602"/>
                  <a:gd name="connsiteX110" fmla="*/ 490149 w 1003876"/>
                  <a:gd name="connsiteY110" fmla="*/ 40188 h 1516602"/>
                  <a:gd name="connsiteX111" fmla="*/ 488244 w 1003876"/>
                  <a:gd name="connsiteY111" fmla="*/ 34473 h 1516602"/>
                  <a:gd name="connsiteX112" fmla="*/ 484434 w 1003876"/>
                  <a:gd name="connsiteY112" fmla="*/ 28758 h 1516602"/>
                  <a:gd name="connsiteX113" fmla="*/ 478719 w 1003876"/>
                  <a:gd name="connsiteY113" fmla="*/ 17328 h 1516602"/>
                  <a:gd name="connsiteX114" fmla="*/ 473004 w 1003876"/>
                  <a:gd name="connsiteY114" fmla="*/ 13518 h 1516602"/>
                  <a:gd name="connsiteX115" fmla="*/ 469194 w 1003876"/>
                  <a:gd name="connsiteY115" fmla="*/ 7803 h 1516602"/>
                  <a:gd name="connsiteX116" fmla="*/ 429189 w 1003876"/>
                  <a:gd name="connsiteY116" fmla="*/ 11613 h 1516602"/>
                  <a:gd name="connsiteX117" fmla="*/ 425379 w 1003876"/>
                  <a:gd name="connsiteY117" fmla="*/ 78288 h 1516602"/>
                  <a:gd name="connsiteX118" fmla="*/ 425379 w 1003876"/>
                  <a:gd name="connsiteY118" fmla="*/ 84003 h 1516602"/>
                  <a:gd name="connsiteX119" fmla="*/ 429189 w 1003876"/>
                  <a:gd name="connsiteY119" fmla="*/ 238308 h 1516602"/>
                  <a:gd name="connsiteX120" fmla="*/ 440619 w 1003876"/>
                  <a:gd name="connsiteY120" fmla="*/ 421188 h 1516602"/>
                  <a:gd name="connsiteX121" fmla="*/ 435265 w 1003876"/>
                  <a:gd name="connsiteY121" fmla="*/ 718368 h 1516602"/>
                  <a:gd name="connsiteX122" fmla="*/ 435059 w 1003876"/>
                  <a:gd name="connsiteY122" fmla="*/ 799046 h 1516602"/>
                  <a:gd name="connsiteX123" fmla="*/ 430322 w 1003876"/>
                  <a:gd name="connsiteY123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20386 h 1516602"/>
                  <a:gd name="connsiteX34" fmla="*/ 332034 w 1003876"/>
                  <a:gd name="connsiteY34" fmla="*/ 1463223 h 1516602"/>
                  <a:gd name="connsiteX35" fmla="*/ 364419 w 1003876"/>
                  <a:gd name="connsiteY35" fmla="*/ 1512753 h 1516602"/>
                  <a:gd name="connsiteX36" fmla="*/ 387279 w 1003876"/>
                  <a:gd name="connsiteY36" fmla="*/ 1514658 h 1516602"/>
                  <a:gd name="connsiteX37" fmla="*/ 392994 w 1003876"/>
                  <a:gd name="connsiteY37" fmla="*/ 1508943 h 1516602"/>
                  <a:gd name="connsiteX38" fmla="*/ 394899 w 1003876"/>
                  <a:gd name="connsiteY38" fmla="*/ 1497513 h 1516602"/>
                  <a:gd name="connsiteX39" fmla="*/ 396804 w 1003876"/>
                  <a:gd name="connsiteY39" fmla="*/ 1491798 h 1516602"/>
                  <a:gd name="connsiteX40" fmla="*/ 400614 w 1003876"/>
                  <a:gd name="connsiteY40" fmla="*/ 1461318 h 1516602"/>
                  <a:gd name="connsiteX41" fmla="*/ 404424 w 1003876"/>
                  <a:gd name="connsiteY41" fmla="*/ 1404168 h 1516602"/>
                  <a:gd name="connsiteX42" fmla="*/ 410139 w 1003876"/>
                  <a:gd name="connsiteY42" fmla="*/ 1392738 h 1516602"/>
                  <a:gd name="connsiteX43" fmla="*/ 413949 w 1003876"/>
                  <a:gd name="connsiteY43" fmla="*/ 1379403 h 1516602"/>
                  <a:gd name="connsiteX44" fmla="*/ 415854 w 1003876"/>
                  <a:gd name="connsiteY44" fmla="*/ 1373688 h 1516602"/>
                  <a:gd name="connsiteX45" fmla="*/ 417759 w 1003876"/>
                  <a:gd name="connsiteY45" fmla="*/ 1360353 h 1516602"/>
                  <a:gd name="connsiteX46" fmla="*/ 421569 w 1003876"/>
                  <a:gd name="connsiteY46" fmla="*/ 1348923 h 1516602"/>
                  <a:gd name="connsiteX47" fmla="*/ 427284 w 1003876"/>
                  <a:gd name="connsiteY47" fmla="*/ 1335588 h 1516602"/>
                  <a:gd name="connsiteX48" fmla="*/ 467289 w 1003876"/>
                  <a:gd name="connsiteY48" fmla="*/ 1265103 h 1516602"/>
                  <a:gd name="connsiteX49" fmla="*/ 528455 w 1003876"/>
                  <a:gd name="connsiteY49" fmla="*/ 1230091 h 1516602"/>
                  <a:gd name="connsiteX50" fmla="*/ 601154 w 1003876"/>
                  <a:gd name="connsiteY50" fmla="*/ 1221700 h 1516602"/>
                  <a:gd name="connsiteX51" fmla="*/ 720654 w 1003876"/>
                  <a:gd name="connsiteY51" fmla="*/ 1316538 h 1516602"/>
                  <a:gd name="connsiteX52" fmla="*/ 733989 w 1003876"/>
                  <a:gd name="connsiteY52" fmla="*/ 1326063 h 1516602"/>
                  <a:gd name="connsiteX53" fmla="*/ 743514 w 1003876"/>
                  <a:gd name="connsiteY53" fmla="*/ 1327968 h 1516602"/>
                  <a:gd name="connsiteX54" fmla="*/ 749229 w 1003876"/>
                  <a:gd name="connsiteY54" fmla="*/ 1329873 h 1516602"/>
                  <a:gd name="connsiteX55" fmla="*/ 762564 w 1003876"/>
                  <a:gd name="connsiteY55" fmla="*/ 1335588 h 1516602"/>
                  <a:gd name="connsiteX56" fmla="*/ 777804 w 1003876"/>
                  <a:gd name="connsiteY56" fmla="*/ 1333683 h 1516602"/>
                  <a:gd name="connsiteX57" fmla="*/ 789234 w 1003876"/>
                  <a:gd name="connsiteY57" fmla="*/ 1327968 h 1516602"/>
                  <a:gd name="connsiteX58" fmla="*/ 794949 w 1003876"/>
                  <a:gd name="connsiteY58" fmla="*/ 1326063 h 1516602"/>
                  <a:gd name="connsiteX59" fmla="*/ 802569 w 1003876"/>
                  <a:gd name="connsiteY59" fmla="*/ 1308918 h 1516602"/>
                  <a:gd name="connsiteX60" fmla="*/ 800664 w 1003876"/>
                  <a:gd name="connsiteY60" fmla="*/ 1284153 h 1516602"/>
                  <a:gd name="connsiteX61" fmla="*/ 798759 w 1003876"/>
                  <a:gd name="connsiteY61" fmla="*/ 1278438 h 1516602"/>
                  <a:gd name="connsiteX62" fmla="*/ 796854 w 1003876"/>
                  <a:gd name="connsiteY62" fmla="*/ 1270818 h 1516602"/>
                  <a:gd name="connsiteX63" fmla="*/ 783519 w 1003876"/>
                  <a:gd name="connsiteY63" fmla="*/ 1253673 h 1516602"/>
                  <a:gd name="connsiteX64" fmla="*/ 773994 w 1003876"/>
                  <a:gd name="connsiteY64" fmla="*/ 1247958 h 1516602"/>
                  <a:gd name="connsiteX65" fmla="*/ 648264 w 1003876"/>
                  <a:gd name="connsiteY65" fmla="*/ 1156518 h 1516602"/>
                  <a:gd name="connsiteX66" fmla="*/ 644454 w 1003876"/>
                  <a:gd name="connsiteY66" fmla="*/ 1139373 h 1516602"/>
                  <a:gd name="connsiteX67" fmla="*/ 646359 w 1003876"/>
                  <a:gd name="connsiteY67" fmla="*/ 1131753 h 1516602"/>
                  <a:gd name="connsiteX68" fmla="*/ 650169 w 1003876"/>
                  <a:gd name="connsiteY68" fmla="*/ 1114608 h 1516602"/>
                  <a:gd name="connsiteX69" fmla="*/ 653979 w 1003876"/>
                  <a:gd name="connsiteY69" fmla="*/ 1108893 h 1516602"/>
                  <a:gd name="connsiteX70" fmla="*/ 655884 w 1003876"/>
                  <a:gd name="connsiteY70" fmla="*/ 1103178 h 1516602"/>
                  <a:gd name="connsiteX71" fmla="*/ 661599 w 1003876"/>
                  <a:gd name="connsiteY71" fmla="*/ 1101273 h 1516602"/>
                  <a:gd name="connsiteX72" fmla="*/ 671124 w 1003876"/>
                  <a:gd name="connsiteY72" fmla="*/ 1089843 h 1516602"/>
                  <a:gd name="connsiteX73" fmla="*/ 724464 w 1003876"/>
                  <a:gd name="connsiteY73" fmla="*/ 1082223 h 1516602"/>
                  <a:gd name="connsiteX74" fmla="*/ 842574 w 1003876"/>
                  <a:gd name="connsiteY74" fmla="*/ 1084128 h 1516602"/>
                  <a:gd name="connsiteX75" fmla="*/ 871149 w 1003876"/>
                  <a:gd name="connsiteY75" fmla="*/ 1086033 h 1516602"/>
                  <a:gd name="connsiteX76" fmla="*/ 899724 w 1003876"/>
                  <a:gd name="connsiteY76" fmla="*/ 1091748 h 1516602"/>
                  <a:gd name="connsiteX77" fmla="*/ 922584 w 1003876"/>
                  <a:gd name="connsiteY77" fmla="*/ 1095558 h 1516602"/>
                  <a:gd name="connsiteX78" fmla="*/ 985294 w 1003876"/>
                  <a:gd name="connsiteY78" fmla="*/ 1104311 h 1516602"/>
                  <a:gd name="connsiteX79" fmla="*/ 1003378 w 1003876"/>
                  <a:gd name="connsiteY79" fmla="*/ 1065958 h 1516602"/>
                  <a:gd name="connsiteX80" fmla="*/ 970209 w 1003876"/>
                  <a:gd name="connsiteY80" fmla="*/ 1044123 h 1516602"/>
                  <a:gd name="connsiteX81" fmla="*/ 935919 w 1003876"/>
                  <a:gd name="connsiteY81" fmla="*/ 1034598 h 1516602"/>
                  <a:gd name="connsiteX82" fmla="*/ 825429 w 1003876"/>
                  <a:gd name="connsiteY82" fmla="*/ 1034598 h 1516602"/>
                  <a:gd name="connsiteX83" fmla="*/ 730179 w 1003876"/>
                  <a:gd name="connsiteY83" fmla="*/ 1038408 h 1516602"/>
                  <a:gd name="connsiteX84" fmla="*/ 669219 w 1003876"/>
                  <a:gd name="connsiteY84" fmla="*/ 1046028 h 1516602"/>
                  <a:gd name="connsiteX85" fmla="*/ 646360 w 1003876"/>
                  <a:gd name="connsiteY85" fmla="*/ 1049838 h 1516602"/>
                  <a:gd name="connsiteX86" fmla="*/ 640078 w 1003876"/>
                  <a:gd name="connsiteY86" fmla="*/ 1026051 h 1516602"/>
                  <a:gd name="connsiteX87" fmla="*/ 673029 w 1003876"/>
                  <a:gd name="connsiteY87" fmla="*/ 992688 h 1516602"/>
                  <a:gd name="connsiteX88" fmla="*/ 674934 w 1003876"/>
                  <a:gd name="connsiteY88" fmla="*/ 986973 h 1516602"/>
                  <a:gd name="connsiteX89" fmla="*/ 680649 w 1003876"/>
                  <a:gd name="connsiteY89" fmla="*/ 985068 h 1516602"/>
                  <a:gd name="connsiteX90" fmla="*/ 686364 w 1003876"/>
                  <a:gd name="connsiteY90" fmla="*/ 981258 h 1516602"/>
                  <a:gd name="connsiteX91" fmla="*/ 695889 w 1003876"/>
                  <a:gd name="connsiteY91" fmla="*/ 971733 h 1516602"/>
                  <a:gd name="connsiteX92" fmla="*/ 705414 w 1003876"/>
                  <a:gd name="connsiteY92" fmla="*/ 960303 h 1516602"/>
                  <a:gd name="connsiteX93" fmla="*/ 716844 w 1003876"/>
                  <a:gd name="connsiteY93" fmla="*/ 952683 h 1516602"/>
                  <a:gd name="connsiteX94" fmla="*/ 732084 w 1003876"/>
                  <a:gd name="connsiteY94" fmla="*/ 939348 h 1516602"/>
                  <a:gd name="connsiteX95" fmla="*/ 741609 w 1003876"/>
                  <a:gd name="connsiteY95" fmla="*/ 927918 h 1516602"/>
                  <a:gd name="connsiteX96" fmla="*/ 753039 w 1003876"/>
                  <a:gd name="connsiteY96" fmla="*/ 918393 h 1516602"/>
                  <a:gd name="connsiteX97" fmla="*/ 758754 w 1003876"/>
                  <a:gd name="connsiteY97" fmla="*/ 906963 h 1516602"/>
                  <a:gd name="connsiteX98" fmla="*/ 760659 w 1003876"/>
                  <a:gd name="connsiteY98" fmla="*/ 901248 h 1516602"/>
                  <a:gd name="connsiteX99" fmla="*/ 766374 w 1003876"/>
                  <a:gd name="connsiteY99" fmla="*/ 889818 h 1516602"/>
                  <a:gd name="connsiteX100" fmla="*/ 764469 w 1003876"/>
                  <a:gd name="connsiteY100" fmla="*/ 874578 h 1516602"/>
                  <a:gd name="connsiteX101" fmla="*/ 758754 w 1003876"/>
                  <a:gd name="connsiteY101" fmla="*/ 872673 h 1516602"/>
                  <a:gd name="connsiteX102" fmla="*/ 737799 w 1003876"/>
                  <a:gd name="connsiteY102" fmla="*/ 874578 h 1516602"/>
                  <a:gd name="connsiteX103" fmla="*/ 732084 w 1003876"/>
                  <a:gd name="connsiteY103" fmla="*/ 878388 h 1516602"/>
                  <a:gd name="connsiteX104" fmla="*/ 699699 w 1003876"/>
                  <a:gd name="connsiteY104" fmla="*/ 899343 h 1516602"/>
                  <a:gd name="connsiteX105" fmla="*/ 595181 w 1003876"/>
                  <a:gd name="connsiteY105" fmla="*/ 957831 h 1516602"/>
                  <a:gd name="connsiteX106" fmla="*/ 507294 w 1003876"/>
                  <a:gd name="connsiteY106" fmla="*/ 847908 h 1516602"/>
                  <a:gd name="connsiteX107" fmla="*/ 503484 w 1003876"/>
                  <a:gd name="connsiteY107" fmla="*/ 358323 h 1516602"/>
                  <a:gd name="connsiteX108" fmla="*/ 499674 w 1003876"/>
                  <a:gd name="connsiteY108" fmla="*/ 66858 h 1516602"/>
                  <a:gd name="connsiteX109" fmla="*/ 490149 w 1003876"/>
                  <a:gd name="connsiteY109" fmla="*/ 40188 h 1516602"/>
                  <a:gd name="connsiteX110" fmla="*/ 488244 w 1003876"/>
                  <a:gd name="connsiteY110" fmla="*/ 34473 h 1516602"/>
                  <a:gd name="connsiteX111" fmla="*/ 484434 w 1003876"/>
                  <a:gd name="connsiteY111" fmla="*/ 28758 h 1516602"/>
                  <a:gd name="connsiteX112" fmla="*/ 478719 w 1003876"/>
                  <a:gd name="connsiteY112" fmla="*/ 17328 h 1516602"/>
                  <a:gd name="connsiteX113" fmla="*/ 473004 w 1003876"/>
                  <a:gd name="connsiteY113" fmla="*/ 13518 h 1516602"/>
                  <a:gd name="connsiteX114" fmla="*/ 469194 w 1003876"/>
                  <a:gd name="connsiteY114" fmla="*/ 7803 h 1516602"/>
                  <a:gd name="connsiteX115" fmla="*/ 429189 w 1003876"/>
                  <a:gd name="connsiteY115" fmla="*/ 11613 h 1516602"/>
                  <a:gd name="connsiteX116" fmla="*/ 425379 w 1003876"/>
                  <a:gd name="connsiteY116" fmla="*/ 78288 h 1516602"/>
                  <a:gd name="connsiteX117" fmla="*/ 425379 w 1003876"/>
                  <a:gd name="connsiteY117" fmla="*/ 84003 h 1516602"/>
                  <a:gd name="connsiteX118" fmla="*/ 429189 w 1003876"/>
                  <a:gd name="connsiteY118" fmla="*/ 238308 h 1516602"/>
                  <a:gd name="connsiteX119" fmla="*/ 440619 w 1003876"/>
                  <a:gd name="connsiteY119" fmla="*/ 421188 h 1516602"/>
                  <a:gd name="connsiteX120" fmla="*/ 435265 w 1003876"/>
                  <a:gd name="connsiteY120" fmla="*/ 718368 h 1516602"/>
                  <a:gd name="connsiteX121" fmla="*/ 435059 w 1003876"/>
                  <a:gd name="connsiteY121" fmla="*/ 799046 h 1516602"/>
                  <a:gd name="connsiteX122" fmla="*/ 430322 w 1003876"/>
                  <a:gd name="connsiteY122" fmla="*/ 879006 h 1516602"/>
                  <a:gd name="connsiteX0" fmla="*/ 430322 w 1003876"/>
                  <a:gd name="connsiteY0" fmla="*/ 879006 h 1516602"/>
                  <a:gd name="connsiteX1" fmla="*/ 392427 w 1003876"/>
                  <a:gd name="connsiteY1" fmla="*/ 931934 h 1516602"/>
                  <a:gd name="connsiteX2" fmla="*/ 312984 w 1003876"/>
                  <a:gd name="connsiteY2" fmla="*/ 966018 h 1516602"/>
                  <a:gd name="connsiteX3" fmla="*/ 257945 w 1003876"/>
                  <a:gd name="connsiteY3" fmla="*/ 967151 h 1516602"/>
                  <a:gd name="connsiteX4" fmla="*/ 188953 w 1003876"/>
                  <a:gd name="connsiteY4" fmla="*/ 949800 h 1516602"/>
                  <a:gd name="connsiteX5" fmla="*/ 116769 w 1003876"/>
                  <a:gd name="connsiteY5" fmla="*/ 903153 h 1516602"/>
                  <a:gd name="connsiteX6" fmla="*/ 59619 w 1003876"/>
                  <a:gd name="connsiteY6" fmla="*/ 874578 h 1516602"/>
                  <a:gd name="connsiteX7" fmla="*/ 46284 w 1003876"/>
                  <a:gd name="connsiteY7" fmla="*/ 895533 h 1516602"/>
                  <a:gd name="connsiteX8" fmla="*/ 50094 w 1003876"/>
                  <a:gd name="connsiteY8" fmla="*/ 933633 h 1516602"/>
                  <a:gd name="connsiteX9" fmla="*/ 53904 w 1003876"/>
                  <a:gd name="connsiteY9" fmla="*/ 939348 h 1516602"/>
                  <a:gd name="connsiteX10" fmla="*/ 59619 w 1003876"/>
                  <a:gd name="connsiteY10" fmla="*/ 943158 h 1516602"/>
                  <a:gd name="connsiteX11" fmla="*/ 63429 w 1003876"/>
                  <a:gd name="connsiteY11" fmla="*/ 948873 h 1516602"/>
                  <a:gd name="connsiteX12" fmla="*/ 80574 w 1003876"/>
                  <a:gd name="connsiteY12" fmla="*/ 958398 h 1516602"/>
                  <a:gd name="connsiteX13" fmla="*/ 166299 w 1003876"/>
                  <a:gd name="connsiteY13" fmla="*/ 979353 h 1516602"/>
                  <a:gd name="connsiteX14" fmla="*/ 267264 w 1003876"/>
                  <a:gd name="connsiteY14" fmla="*/ 1021263 h 1516602"/>
                  <a:gd name="connsiteX15" fmla="*/ 278694 w 1003876"/>
                  <a:gd name="connsiteY15" fmla="*/ 1076508 h 1516602"/>
                  <a:gd name="connsiteX16" fmla="*/ 264381 w 1003876"/>
                  <a:gd name="connsiteY16" fmla="*/ 1119397 h 1516602"/>
                  <a:gd name="connsiteX17" fmla="*/ 186224 w 1003876"/>
                  <a:gd name="connsiteY17" fmla="*/ 1150391 h 1516602"/>
                  <a:gd name="connsiteX18" fmla="*/ 27234 w 1003876"/>
                  <a:gd name="connsiteY18" fmla="*/ 1154613 h 1516602"/>
                  <a:gd name="connsiteX19" fmla="*/ 15804 w 1003876"/>
                  <a:gd name="connsiteY19" fmla="*/ 1160328 h 1516602"/>
                  <a:gd name="connsiteX20" fmla="*/ 6279 w 1003876"/>
                  <a:gd name="connsiteY20" fmla="*/ 1169853 h 1516602"/>
                  <a:gd name="connsiteX21" fmla="*/ 4374 w 1003876"/>
                  <a:gd name="connsiteY21" fmla="*/ 1175568 h 1516602"/>
                  <a:gd name="connsiteX22" fmla="*/ 564 w 1003876"/>
                  <a:gd name="connsiteY22" fmla="*/ 1181283 h 1516602"/>
                  <a:gd name="connsiteX23" fmla="*/ 6279 w 1003876"/>
                  <a:gd name="connsiteY23" fmla="*/ 1213668 h 1516602"/>
                  <a:gd name="connsiteX24" fmla="*/ 11994 w 1003876"/>
                  <a:gd name="connsiteY24" fmla="*/ 1217478 h 1516602"/>
                  <a:gd name="connsiteX25" fmla="*/ 17709 w 1003876"/>
                  <a:gd name="connsiteY25" fmla="*/ 1219383 h 1516602"/>
                  <a:gd name="connsiteX26" fmla="*/ 145344 w 1003876"/>
                  <a:gd name="connsiteY26" fmla="*/ 1217478 h 1516602"/>
                  <a:gd name="connsiteX27" fmla="*/ 239202 w 1003876"/>
                  <a:gd name="connsiteY27" fmla="*/ 1214801 h 1516602"/>
                  <a:gd name="connsiteX28" fmla="*/ 318699 w 1003876"/>
                  <a:gd name="connsiteY28" fmla="*/ 1217478 h 1516602"/>
                  <a:gd name="connsiteX29" fmla="*/ 360970 w 1003876"/>
                  <a:gd name="connsiteY29" fmla="*/ 1240904 h 1516602"/>
                  <a:gd name="connsiteX30" fmla="*/ 362514 w 1003876"/>
                  <a:gd name="connsiteY30" fmla="*/ 1286058 h 1516602"/>
                  <a:gd name="connsiteX31" fmla="*/ 358704 w 1003876"/>
                  <a:gd name="connsiteY31" fmla="*/ 1291773 h 1516602"/>
                  <a:gd name="connsiteX32" fmla="*/ 330129 w 1003876"/>
                  <a:gd name="connsiteY32" fmla="*/ 1381308 h 1516602"/>
                  <a:gd name="connsiteX33" fmla="*/ 328224 w 1003876"/>
                  <a:gd name="connsiteY33" fmla="*/ 1420386 h 1516602"/>
                  <a:gd name="connsiteX34" fmla="*/ 332034 w 1003876"/>
                  <a:gd name="connsiteY34" fmla="*/ 1463223 h 1516602"/>
                  <a:gd name="connsiteX35" fmla="*/ 364419 w 1003876"/>
                  <a:gd name="connsiteY35" fmla="*/ 1512753 h 1516602"/>
                  <a:gd name="connsiteX36" fmla="*/ 387279 w 1003876"/>
                  <a:gd name="connsiteY36" fmla="*/ 1514658 h 1516602"/>
                  <a:gd name="connsiteX37" fmla="*/ 392994 w 1003876"/>
                  <a:gd name="connsiteY37" fmla="*/ 1508943 h 1516602"/>
                  <a:gd name="connsiteX38" fmla="*/ 396804 w 1003876"/>
                  <a:gd name="connsiteY38" fmla="*/ 1491798 h 1516602"/>
                  <a:gd name="connsiteX39" fmla="*/ 400614 w 1003876"/>
                  <a:gd name="connsiteY39" fmla="*/ 1461318 h 1516602"/>
                  <a:gd name="connsiteX40" fmla="*/ 404424 w 1003876"/>
                  <a:gd name="connsiteY40" fmla="*/ 1404168 h 1516602"/>
                  <a:gd name="connsiteX41" fmla="*/ 410139 w 1003876"/>
                  <a:gd name="connsiteY41" fmla="*/ 1392738 h 1516602"/>
                  <a:gd name="connsiteX42" fmla="*/ 413949 w 1003876"/>
                  <a:gd name="connsiteY42" fmla="*/ 1379403 h 1516602"/>
                  <a:gd name="connsiteX43" fmla="*/ 415854 w 1003876"/>
                  <a:gd name="connsiteY43" fmla="*/ 1373688 h 1516602"/>
                  <a:gd name="connsiteX44" fmla="*/ 417759 w 1003876"/>
                  <a:gd name="connsiteY44" fmla="*/ 1360353 h 1516602"/>
                  <a:gd name="connsiteX45" fmla="*/ 421569 w 1003876"/>
                  <a:gd name="connsiteY45" fmla="*/ 1348923 h 1516602"/>
                  <a:gd name="connsiteX46" fmla="*/ 427284 w 1003876"/>
                  <a:gd name="connsiteY46" fmla="*/ 1335588 h 1516602"/>
                  <a:gd name="connsiteX47" fmla="*/ 467289 w 1003876"/>
                  <a:gd name="connsiteY47" fmla="*/ 1265103 h 1516602"/>
                  <a:gd name="connsiteX48" fmla="*/ 528455 w 1003876"/>
                  <a:gd name="connsiteY48" fmla="*/ 1230091 h 1516602"/>
                  <a:gd name="connsiteX49" fmla="*/ 601154 w 1003876"/>
                  <a:gd name="connsiteY49" fmla="*/ 1221700 h 1516602"/>
                  <a:gd name="connsiteX50" fmla="*/ 720654 w 1003876"/>
                  <a:gd name="connsiteY50" fmla="*/ 1316538 h 1516602"/>
                  <a:gd name="connsiteX51" fmla="*/ 733989 w 1003876"/>
                  <a:gd name="connsiteY51" fmla="*/ 1326063 h 1516602"/>
                  <a:gd name="connsiteX52" fmla="*/ 743514 w 1003876"/>
                  <a:gd name="connsiteY52" fmla="*/ 1327968 h 1516602"/>
                  <a:gd name="connsiteX53" fmla="*/ 749229 w 1003876"/>
                  <a:gd name="connsiteY53" fmla="*/ 1329873 h 1516602"/>
                  <a:gd name="connsiteX54" fmla="*/ 762564 w 1003876"/>
                  <a:gd name="connsiteY54" fmla="*/ 1335588 h 1516602"/>
                  <a:gd name="connsiteX55" fmla="*/ 777804 w 1003876"/>
                  <a:gd name="connsiteY55" fmla="*/ 1333683 h 1516602"/>
                  <a:gd name="connsiteX56" fmla="*/ 789234 w 1003876"/>
                  <a:gd name="connsiteY56" fmla="*/ 1327968 h 1516602"/>
                  <a:gd name="connsiteX57" fmla="*/ 794949 w 1003876"/>
                  <a:gd name="connsiteY57" fmla="*/ 1326063 h 1516602"/>
                  <a:gd name="connsiteX58" fmla="*/ 802569 w 1003876"/>
                  <a:gd name="connsiteY58" fmla="*/ 1308918 h 1516602"/>
                  <a:gd name="connsiteX59" fmla="*/ 800664 w 1003876"/>
                  <a:gd name="connsiteY59" fmla="*/ 1284153 h 1516602"/>
                  <a:gd name="connsiteX60" fmla="*/ 798759 w 1003876"/>
                  <a:gd name="connsiteY60" fmla="*/ 1278438 h 1516602"/>
                  <a:gd name="connsiteX61" fmla="*/ 796854 w 1003876"/>
                  <a:gd name="connsiteY61" fmla="*/ 1270818 h 1516602"/>
                  <a:gd name="connsiteX62" fmla="*/ 783519 w 1003876"/>
                  <a:gd name="connsiteY62" fmla="*/ 1253673 h 1516602"/>
                  <a:gd name="connsiteX63" fmla="*/ 773994 w 1003876"/>
                  <a:gd name="connsiteY63" fmla="*/ 1247958 h 1516602"/>
                  <a:gd name="connsiteX64" fmla="*/ 648264 w 1003876"/>
                  <a:gd name="connsiteY64" fmla="*/ 1156518 h 1516602"/>
                  <a:gd name="connsiteX65" fmla="*/ 644454 w 1003876"/>
                  <a:gd name="connsiteY65" fmla="*/ 1139373 h 1516602"/>
                  <a:gd name="connsiteX66" fmla="*/ 646359 w 1003876"/>
                  <a:gd name="connsiteY66" fmla="*/ 1131753 h 1516602"/>
                  <a:gd name="connsiteX67" fmla="*/ 650169 w 1003876"/>
                  <a:gd name="connsiteY67" fmla="*/ 1114608 h 1516602"/>
                  <a:gd name="connsiteX68" fmla="*/ 653979 w 1003876"/>
                  <a:gd name="connsiteY68" fmla="*/ 1108893 h 1516602"/>
                  <a:gd name="connsiteX69" fmla="*/ 655884 w 1003876"/>
                  <a:gd name="connsiteY69" fmla="*/ 1103178 h 1516602"/>
                  <a:gd name="connsiteX70" fmla="*/ 661599 w 1003876"/>
                  <a:gd name="connsiteY70" fmla="*/ 1101273 h 1516602"/>
                  <a:gd name="connsiteX71" fmla="*/ 671124 w 1003876"/>
                  <a:gd name="connsiteY71" fmla="*/ 1089843 h 1516602"/>
                  <a:gd name="connsiteX72" fmla="*/ 724464 w 1003876"/>
                  <a:gd name="connsiteY72" fmla="*/ 1082223 h 1516602"/>
                  <a:gd name="connsiteX73" fmla="*/ 842574 w 1003876"/>
                  <a:gd name="connsiteY73" fmla="*/ 1084128 h 1516602"/>
                  <a:gd name="connsiteX74" fmla="*/ 871149 w 1003876"/>
                  <a:gd name="connsiteY74" fmla="*/ 1086033 h 1516602"/>
                  <a:gd name="connsiteX75" fmla="*/ 899724 w 1003876"/>
                  <a:gd name="connsiteY75" fmla="*/ 1091748 h 1516602"/>
                  <a:gd name="connsiteX76" fmla="*/ 922584 w 1003876"/>
                  <a:gd name="connsiteY76" fmla="*/ 1095558 h 1516602"/>
                  <a:gd name="connsiteX77" fmla="*/ 985294 w 1003876"/>
                  <a:gd name="connsiteY77" fmla="*/ 1104311 h 1516602"/>
                  <a:gd name="connsiteX78" fmla="*/ 1003378 w 1003876"/>
                  <a:gd name="connsiteY78" fmla="*/ 1065958 h 1516602"/>
                  <a:gd name="connsiteX79" fmla="*/ 970209 w 1003876"/>
                  <a:gd name="connsiteY79" fmla="*/ 1044123 h 1516602"/>
                  <a:gd name="connsiteX80" fmla="*/ 935919 w 1003876"/>
                  <a:gd name="connsiteY80" fmla="*/ 1034598 h 1516602"/>
                  <a:gd name="connsiteX81" fmla="*/ 825429 w 1003876"/>
                  <a:gd name="connsiteY81" fmla="*/ 1034598 h 1516602"/>
                  <a:gd name="connsiteX82" fmla="*/ 730179 w 1003876"/>
                  <a:gd name="connsiteY82" fmla="*/ 1038408 h 1516602"/>
                  <a:gd name="connsiteX83" fmla="*/ 669219 w 1003876"/>
                  <a:gd name="connsiteY83" fmla="*/ 1046028 h 1516602"/>
                  <a:gd name="connsiteX84" fmla="*/ 646360 w 1003876"/>
                  <a:gd name="connsiteY84" fmla="*/ 1049838 h 1516602"/>
                  <a:gd name="connsiteX85" fmla="*/ 640078 w 1003876"/>
                  <a:gd name="connsiteY85" fmla="*/ 1026051 h 1516602"/>
                  <a:gd name="connsiteX86" fmla="*/ 673029 w 1003876"/>
                  <a:gd name="connsiteY86" fmla="*/ 992688 h 1516602"/>
                  <a:gd name="connsiteX87" fmla="*/ 674934 w 1003876"/>
                  <a:gd name="connsiteY87" fmla="*/ 986973 h 1516602"/>
                  <a:gd name="connsiteX88" fmla="*/ 680649 w 1003876"/>
                  <a:gd name="connsiteY88" fmla="*/ 985068 h 1516602"/>
                  <a:gd name="connsiteX89" fmla="*/ 686364 w 1003876"/>
                  <a:gd name="connsiteY89" fmla="*/ 981258 h 1516602"/>
                  <a:gd name="connsiteX90" fmla="*/ 695889 w 1003876"/>
                  <a:gd name="connsiteY90" fmla="*/ 971733 h 1516602"/>
                  <a:gd name="connsiteX91" fmla="*/ 705414 w 1003876"/>
                  <a:gd name="connsiteY91" fmla="*/ 960303 h 1516602"/>
                  <a:gd name="connsiteX92" fmla="*/ 716844 w 1003876"/>
                  <a:gd name="connsiteY92" fmla="*/ 952683 h 1516602"/>
                  <a:gd name="connsiteX93" fmla="*/ 732084 w 1003876"/>
                  <a:gd name="connsiteY93" fmla="*/ 939348 h 1516602"/>
                  <a:gd name="connsiteX94" fmla="*/ 741609 w 1003876"/>
                  <a:gd name="connsiteY94" fmla="*/ 927918 h 1516602"/>
                  <a:gd name="connsiteX95" fmla="*/ 753039 w 1003876"/>
                  <a:gd name="connsiteY95" fmla="*/ 918393 h 1516602"/>
                  <a:gd name="connsiteX96" fmla="*/ 758754 w 1003876"/>
                  <a:gd name="connsiteY96" fmla="*/ 906963 h 1516602"/>
                  <a:gd name="connsiteX97" fmla="*/ 760659 w 1003876"/>
                  <a:gd name="connsiteY97" fmla="*/ 901248 h 1516602"/>
                  <a:gd name="connsiteX98" fmla="*/ 766374 w 1003876"/>
                  <a:gd name="connsiteY98" fmla="*/ 889818 h 1516602"/>
                  <a:gd name="connsiteX99" fmla="*/ 764469 w 1003876"/>
                  <a:gd name="connsiteY99" fmla="*/ 874578 h 1516602"/>
                  <a:gd name="connsiteX100" fmla="*/ 758754 w 1003876"/>
                  <a:gd name="connsiteY100" fmla="*/ 872673 h 1516602"/>
                  <a:gd name="connsiteX101" fmla="*/ 737799 w 1003876"/>
                  <a:gd name="connsiteY101" fmla="*/ 874578 h 1516602"/>
                  <a:gd name="connsiteX102" fmla="*/ 732084 w 1003876"/>
                  <a:gd name="connsiteY102" fmla="*/ 878388 h 1516602"/>
                  <a:gd name="connsiteX103" fmla="*/ 699699 w 1003876"/>
                  <a:gd name="connsiteY103" fmla="*/ 899343 h 1516602"/>
                  <a:gd name="connsiteX104" fmla="*/ 595181 w 1003876"/>
                  <a:gd name="connsiteY104" fmla="*/ 957831 h 1516602"/>
                  <a:gd name="connsiteX105" fmla="*/ 507294 w 1003876"/>
                  <a:gd name="connsiteY105" fmla="*/ 847908 h 1516602"/>
                  <a:gd name="connsiteX106" fmla="*/ 503484 w 1003876"/>
                  <a:gd name="connsiteY106" fmla="*/ 358323 h 1516602"/>
                  <a:gd name="connsiteX107" fmla="*/ 499674 w 1003876"/>
                  <a:gd name="connsiteY107" fmla="*/ 66858 h 1516602"/>
                  <a:gd name="connsiteX108" fmla="*/ 490149 w 1003876"/>
                  <a:gd name="connsiteY108" fmla="*/ 40188 h 1516602"/>
                  <a:gd name="connsiteX109" fmla="*/ 488244 w 1003876"/>
                  <a:gd name="connsiteY109" fmla="*/ 34473 h 1516602"/>
                  <a:gd name="connsiteX110" fmla="*/ 484434 w 1003876"/>
                  <a:gd name="connsiteY110" fmla="*/ 28758 h 1516602"/>
                  <a:gd name="connsiteX111" fmla="*/ 478719 w 1003876"/>
                  <a:gd name="connsiteY111" fmla="*/ 17328 h 1516602"/>
                  <a:gd name="connsiteX112" fmla="*/ 473004 w 1003876"/>
                  <a:gd name="connsiteY112" fmla="*/ 13518 h 1516602"/>
                  <a:gd name="connsiteX113" fmla="*/ 469194 w 1003876"/>
                  <a:gd name="connsiteY113" fmla="*/ 7803 h 1516602"/>
                  <a:gd name="connsiteX114" fmla="*/ 429189 w 1003876"/>
                  <a:gd name="connsiteY114" fmla="*/ 11613 h 1516602"/>
                  <a:gd name="connsiteX115" fmla="*/ 425379 w 1003876"/>
                  <a:gd name="connsiteY115" fmla="*/ 78288 h 1516602"/>
                  <a:gd name="connsiteX116" fmla="*/ 425379 w 1003876"/>
                  <a:gd name="connsiteY116" fmla="*/ 84003 h 1516602"/>
                  <a:gd name="connsiteX117" fmla="*/ 429189 w 1003876"/>
                  <a:gd name="connsiteY117" fmla="*/ 238308 h 1516602"/>
                  <a:gd name="connsiteX118" fmla="*/ 440619 w 1003876"/>
                  <a:gd name="connsiteY118" fmla="*/ 421188 h 1516602"/>
                  <a:gd name="connsiteX119" fmla="*/ 435265 w 1003876"/>
                  <a:gd name="connsiteY119" fmla="*/ 718368 h 1516602"/>
                  <a:gd name="connsiteX120" fmla="*/ 435059 w 1003876"/>
                  <a:gd name="connsiteY120" fmla="*/ 799046 h 1516602"/>
                  <a:gd name="connsiteX121" fmla="*/ 430322 w 1003876"/>
                  <a:gd name="connsiteY121" fmla="*/ 879006 h 1516602"/>
                  <a:gd name="connsiteX0" fmla="*/ 430322 w 1003876"/>
                  <a:gd name="connsiteY0" fmla="*/ 879006 h 1516071"/>
                  <a:gd name="connsiteX1" fmla="*/ 392427 w 1003876"/>
                  <a:gd name="connsiteY1" fmla="*/ 931934 h 1516071"/>
                  <a:gd name="connsiteX2" fmla="*/ 312984 w 1003876"/>
                  <a:gd name="connsiteY2" fmla="*/ 966018 h 1516071"/>
                  <a:gd name="connsiteX3" fmla="*/ 257945 w 1003876"/>
                  <a:gd name="connsiteY3" fmla="*/ 967151 h 1516071"/>
                  <a:gd name="connsiteX4" fmla="*/ 188953 w 1003876"/>
                  <a:gd name="connsiteY4" fmla="*/ 949800 h 1516071"/>
                  <a:gd name="connsiteX5" fmla="*/ 116769 w 1003876"/>
                  <a:gd name="connsiteY5" fmla="*/ 903153 h 1516071"/>
                  <a:gd name="connsiteX6" fmla="*/ 59619 w 1003876"/>
                  <a:gd name="connsiteY6" fmla="*/ 874578 h 1516071"/>
                  <a:gd name="connsiteX7" fmla="*/ 46284 w 1003876"/>
                  <a:gd name="connsiteY7" fmla="*/ 895533 h 1516071"/>
                  <a:gd name="connsiteX8" fmla="*/ 50094 w 1003876"/>
                  <a:gd name="connsiteY8" fmla="*/ 933633 h 1516071"/>
                  <a:gd name="connsiteX9" fmla="*/ 53904 w 1003876"/>
                  <a:gd name="connsiteY9" fmla="*/ 939348 h 1516071"/>
                  <a:gd name="connsiteX10" fmla="*/ 59619 w 1003876"/>
                  <a:gd name="connsiteY10" fmla="*/ 943158 h 1516071"/>
                  <a:gd name="connsiteX11" fmla="*/ 63429 w 1003876"/>
                  <a:gd name="connsiteY11" fmla="*/ 948873 h 1516071"/>
                  <a:gd name="connsiteX12" fmla="*/ 80574 w 1003876"/>
                  <a:gd name="connsiteY12" fmla="*/ 958398 h 1516071"/>
                  <a:gd name="connsiteX13" fmla="*/ 166299 w 1003876"/>
                  <a:gd name="connsiteY13" fmla="*/ 979353 h 1516071"/>
                  <a:gd name="connsiteX14" fmla="*/ 267264 w 1003876"/>
                  <a:gd name="connsiteY14" fmla="*/ 1021263 h 1516071"/>
                  <a:gd name="connsiteX15" fmla="*/ 278694 w 1003876"/>
                  <a:gd name="connsiteY15" fmla="*/ 1076508 h 1516071"/>
                  <a:gd name="connsiteX16" fmla="*/ 264381 w 1003876"/>
                  <a:gd name="connsiteY16" fmla="*/ 1119397 h 1516071"/>
                  <a:gd name="connsiteX17" fmla="*/ 186224 w 1003876"/>
                  <a:gd name="connsiteY17" fmla="*/ 1150391 h 1516071"/>
                  <a:gd name="connsiteX18" fmla="*/ 27234 w 1003876"/>
                  <a:gd name="connsiteY18" fmla="*/ 1154613 h 1516071"/>
                  <a:gd name="connsiteX19" fmla="*/ 15804 w 1003876"/>
                  <a:gd name="connsiteY19" fmla="*/ 1160328 h 1516071"/>
                  <a:gd name="connsiteX20" fmla="*/ 6279 w 1003876"/>
                  <a:gd name="connsiteY20" fmla="*/ 1169853 h 1516071"/>
                  <a:gd name="connsiteX21" fmla="*/ 4374 w 1003876"/>
                  <a:gd name="connsiteY21" fmla="*/ 1175568 h 1516071"/>
                  <a:gd name="connsiteX22" fmla="*/ 564 w 1003876"/>
                  <a:gd name="connsiteY22" fmla="*/ 1181283 h 1516071"/>
                  <a:gd name="connsiteX23" fmla="*/ 6279 w 1003876"/>
                  <a:gd name="connsiteY23" fmla="*/ 1213668 h 1516071"/>
                  <a:gd name="connsiteX24" fmla="*/ 11994 w 1003876"/>
                  <a:gd name="connsiteY24" fmla="*/ 1217478 h 1516071"/>
                  <a:gd name="connsiteX25" fmla="*/ 17709 w 1003876"/>
                  <a:gd name="connsiteY25" fmla="*/ 1219383 h 1516071"/>
                  <a:gd name="connsiteX26" fmla="*/ 145344 w 1003876"/>
                  <a:gd name="connsiteY26" fmla="*/ 1217478 h 1516071"/>
                  <a:gd name="connsiteX27" fmla="*/ 239202 w 1003876"/>
                  <a:gd name="connsiteY27" fmla="*/ 1214801 h 1516071"/>
                  <a:gd name="connsiteX28" fmla="*/ 318699 w 1003876"/>
                  <a:gd name="connsiteY28" fmla="*/ 1217478 h 1516071"/>
                  <a:gd name="connsiteX29" fmla="*/ 360970 w 1003876"/>
                  <a:gd name="connsiteY29" fmla="*/ 1240904 h 1516071"/>
                  <a:gd name="connsiteX30" fmla="*/ 362514 w 1003876"/>
                  <a:gd name="connsiteY30" fmla="*/ 1286058 h 1516071"/>
                  <a:gd name="connsiteX31" fmla="*/ 358704 w 1003876"/>
                  <a:gd name="connsiteY31" fmla="*/ 1291773 h 1516071"/>
                  <a:gd name="connsiteX32" fmla="*/ 330129 w 1003876"/>
                  <a:gd name="connsiteY32" fmla="*/ 1381308 h 1516071"/>
                  <a:gd name="connsiteX33" fmla="*/ 328224 w 1003876"/>
                  <a:gd name="connsiteY33" fmla="*/ 1420386 h 1516071"/>
                  <a:gd name="connsiteX34" fmla="*/ 332034 w 1003876"/>
                  <a:gd name="connsiteY34" fmla="*/ 1463223 h 1516071"/>
                  <a:gd name="connsiteX35" fmla="*/ 364419 w 1003876"/>
                  <a:gd name="connsiteY35" fmla="*/ 1512753 h 1516071"/>
                  <a:gd name="connsiteX36" fmla="*/ 387279 w 1003876"/>
                  <a:gd name="connsiteY36" fmla="*/ 1514658 h 1516071"/>
                  <a:gd name="connsiteX37" fmla="*/ 396804 w 1003876"/>
                  <a:gd name="connsiteY37" fmla="*/ 1491798 h 1516071"/>
                  <a:gd name="connsiteX38" fmla="*/ 400614 w 1003876"/>
                  <a:gd name="connsiteY38" fmla="*/ 1461318 h 1516071"/>
                  <a:gd name="connsiteX39" fmla="*/ 404424 w 1003876"/>
                  <a:gd name="connsiteY39" fmla="*/ 1404168 h 1516071"/>
                  <a:gd name="connsiteX40" fmla="*/ 410139 w 1003876"/>
                  <a:gd name="connsiteY40" fmla="*/ 1392738 h 1516071"/>
                  <a:gd name="connsiteX41" fmla="*/ 413949 w 1003876"/>
                  <a:gd name="connsiteY41" fmla="*/ 1379403 h 1516071"/>
                  <a:gd name="connsiteX42" fmla="*/ 415854 w 1003876"/>
                  <a:gd name="connsiteY42" fmla="*/ 1373688 h 1516071"/>
                  <a:gd name="connsiteX43" fmla="*/ 417759 w 1003876"/>
                  <a:gd name="connsiteY43" fmla="*/ 1360353 h 1516071"/>
                  <a:gd name="connsiteX44" fmla="*/ 421569 w 1003876"/>
                  <a:gd name="connsiteY44" fmla="*/ 1348923 h 1516071"/>
                  <a:gd name="connsiteX45" fmla="*/ 427284 w 1003876"/>
                  <a:gd name="connsiteY45" fmla="*/ 1335588 h 1516071"/>
                  <a:gd name="connsiteX46" fmla="*/ 467289 w 1003876"/>
                  <a:gd name="connsiteY46" fmla="*/ 1265103 h 1516071"/>
                  <a:gd name="connsiteX47" fmla="*/ 528455 w 1003876"/>
                  <a:gd name="connsiteY47" fmla="*/ 1230091 h 1516071"/>
                  <a:gd name="connsiteX48" fmla="*/ 601154 w 1003876"/>
                  <a:gd name="connsiteY48" fmla="*/ 1221700 h 1516071"/>
                  <a:gd name="connsiteX49" fmla="*/ 720654 w 1003876"/>
                  <a:gd name="connsiteY49" fmla="*/ 1316538 h 1516071"/>
                  <a:gd name="connsiteX50" fmla="*/ 733989 w 1003876"/>
                  <a:gd name="connsiteY50" fmla="*/ 1326063 h 1516071"/>
                  <a:gd name="connsiteX51" fmla="*/ 743514 w 1003876"/>
                  <a:gd name="connsiteY51" fmla="*/ 1327968 h 1516071"/>
                  <a:gd name="connsiteX52" fmla="*/ 749229 w 1003876"/>
                  <a:gd name="connsiteY52" fmla="*/ 1329873 h 1516071"/>
                  <a:gd name="connsiteX53" fmla="*/ 762564 w 1003876"/>
                  <a:gd name="connsiteY53" fmla="*/ 1335588 h 1516071"/>
                  <a:gd name="connsiteX54" fmla="*/ 777804 w 1003876"/>
                  <a:gd name="connsiteY54" fmla="*/ 1333683 h 1516071"/>
                  <a:gd name="connsiteX55" fmla="*/ 789234 w 1003876"/>
                  <a:gd name="connsiteY55" fmla="*/ 1327968 h 1516071"/>
                  <a:gd name="connsiteX56" fmla="*/ 794949 w 1003876"/>
                  <a:gd name="connsiteY56" fmla="*/ 1326063 h 1516071"/>
                  <a:gd name="connsiteX57" fmla="*/ 802569 w 1003876"/>
                  <a:gd name="connsiteY57" fmla="*/ 1308918 h 1516071"/>
                  <a:gd name="connsiteX58" fmla="*/ 800664 w 1003876"/>
                  <a:gd name="connsiteY58" fmla="*/ 1284153 h 1516071"/>
                  <a:gd name="connsiteX59" fmla="*/ 798759 w 1003876"/>
                  <a:gd name="connsiteY59" fmla="*/ 1278438 h 1516071"/>
                  <a:gd name="connsiteX60" fmla="*/ 796854 w 1003876"/>
                  <a:gd name="connsiteY60" fmla="*/ 1270818 h 1516071"/>
                  <a:gd name="connsiteX61" fmla="*/ 783519 w 1003876"/>
                  <a:gd name="connsiteY61" fmla="*/ 1253673 h 1516071"/>
                  <a:gd name="connsiteX62" fmla="*/ 773994 w 1003876"/>
                  <a:gd name="connsiteY62" fmla="*/ 1247958 h 1516071"/>
                  <a:gd name="connsiteX63" fmla="*/ 648264 w 1003876"/>
                  <a:gd name="connsiteY63" fmla="*/ 1156518 h 1516071"/>
                  <a:gd name="connsiteX64" fmla="*/ 644454 w 1003876"/>
                  <a:gd name="connsiteY64" fmla="*/ 1139373 h 1516071"/>
                  <a:gd name="connsiteX65" fmla="*/ 646359 w 1003876"/>
                  <a:gd name="connsiteY65" fmla="*/ 1131753 h 1516071"/>
                  <a:gd name="connsiteX66" fmla="*/ 650169 w 1003876"/>
                  <a:gd name="connsiteY66" fmla="*/ 1114608 h 1516071"/>
                  <a:gd name="connsiteX67" fmla="*/ 653979 w 1003876"/>
                  <a:gd name="connsiteY67" fmla="*/ 1108893 h 1516071"/>
                  <a:gd name="connsiteX68" fmla="*/ 655884 w 1003876"/>
                  <a:gd name="connsiteY68" fmla="*/ 1103178 h 1516071"/>
                  <a:gd name="connsiteX69" fmla="*/ 661599 w 1003876"/>
                  <a:gd name="connsiteY69" fmla="*/ 1101273 h 1516071"/>
                  <a:gd name="connsiteX70" fmla="*/ 671124 w 1003876"/>
                  <a:gd name="connsiteY70" fmla="*/ 1089843 h 1516071"/>
                  <a:gd name="connsiteX71" fmla="*/ 724464 w 1003876"/>
                  <a:gd name="connsiteY71" fmla="*/ 1082223 h 1516071"/>
                  <a:gd name="connsiteX72" fmla="*/ 842574 w 1003876"/>
                  <a:gd name="connsiteY72" fmla="*/ 1084128 h 1516071"/>
                  <a:gd name="connsiteX73" fmla="*/ 871149 w 1003876"/>
                  <a:gd name="connsiteY73" fmla="*/ 1086033 h 1516071"/>
                  <a:gd name="connsiteX74" fmla="*/ 899724 w 1003876"/>
                  <a:gd name="connsiteY74" fmla="*/ 1091748 h 1516071"/>
                  <a:gd name="connsiteX75" fmla="*/ 922584 w 1003876"/>
                  <a:gd name="connsiteY75" fmla="*/ 1095558 h 1516071"/>
                  <a:gd name="connsiteX76" fmla="*/ 985294 w 1003876"/>
                  <a:gd name="connsiteY76" fmla="*/ 1104311 h 1516071"/>
                  <a:gd name="connsiteX77" fmla="*/ 1003378 w 1003876"/>
                  <a:gd name="connsiteY77" fmla="*/ 1065958 h 1516071"/>
                  <a:gd name="connsiteX78" fmla="*/ 970209 w 1003876"/>
                  <a:gd name="connsiteY78" fmla="*/ 1044123 h 1516071"/>
                  <a:gd name="connsiteX79" fmla="*/ 935919 w 1003876"/>
                  <a:gd name="connsiteY79" fmla="*/ 1034598 h 1516071"/>
                  <a:gd name="connsiteX80" fmla="*/ 825429 w 1003876"/>
                  <a:gd name="connsiteY80" fmla="*/ 1034598 h 1516071"/>
                  <a:gd name="connsiteX81" fmla="*/ 730179 w 1003876"/>
                  <a:gd name="connsiteY81" fmla="*/ 1038408 h 1516071"/>
                  <a:gd name="connsiteX82" fmla="*/ 669219 w 1003876"/>
                  <a:gd name="connsiteY82" fmla="*/ 1046028 h 1516071"/>
                  <a:gd name="connsiteX83" fmla="*/ 646360 w 1003876"/>
                  <a:gd name="connsiteY83" fmla="*/ 1049838 h 1516071"/>
                  <a:gd name="connsiteX84" fmla="*/ 640078 w 1003876"/>
                  <a:gd name="connsiteY84" fmla="*/ 1026051 h 1516071"/>
                  <a:gd name="connsiteX85" fmla="*/ 673029 w 1003876"/>
                  <a:gd name="connsiteY85" fmla="*/ 992688 h 1516071"/>
                  <a:gd name="connsiteX86" fmla="*/ 674934 w 1003876"/>
                  <a:gd name="connsiteY86" fmla="*/ 986973 h 1516071"/>
                  <a:gd name="connsiteX87" fmla="*/ 680649 w 1003876"/>
                  <a:gd name="connsiteY87" fmla="*/ 985068 h 1516071"/>
                  <a:gd name="connsiteX88" fmla="*/ 686364 w 1003876"/>
                  <a:gd name="connsiteY88" fmla="*/ 981258 h 1516071"/>
                  <a:gd name="connsiteX89" fmla="*/ 695889 w 1003876"/>
                  <a:gd name="connsiteY89" fmla="*/ 971733 h 1516071"/>
                  <a:gd name="connsiteX90" fmla="*/ 705414 w 1003876"/>
                  <a:gd name="connsiteY90" fmla="*/ 960303 h 1516071"/>
                  <a:gd name="connsiteX91" fmla="*/ 716844 w 1003876"/>
                  <a:gd name="connsiteY91" fmla="*/ 952683 h 1516071"/>
                  <a:gd name="connsiteX92" fmla="*/ 732084 w 1003876"/>
                  <a:gd name="connsiteY92" fmla="*/ 939348 h 1516071"/>
                  <a:gd name="connsiteX93" fmla="*/ 741609 w 1003876"/>
                  <a:gd name="connsiteY93" fmla="*/ 927918 h 1516071"/>
                  <a:gd name="connsiteX94" fmla="*/ 753039 w 1003876"/>
                  <a:gd name="connsiteY94" fmla="*/ 918393 h 1516071"/>
                  <a:gd name="connsiteX95" fmla="*/ 758754 w 1003876"/>
                  <a:gd name="connsiteY95" fmla="*/ 906963 h 1516071"/>
                  <a:gd name="connsiteX96" fmla="*/ 760659 w 1003876"/>
                  <a:gd name="connsiteY96" fmla="*/ 901248 h 1516071"/>
                  <a:gd name="connsiteX97" fmla="*/ 766374 w 1003876"/>
                  <a:gd name="connsiteY97" fmla="*/ 889818 h 1516071"/>
                  <a:gd name="connsiteX98" fmla="*/ 764469 w 1003876"/>
                  <a:gd name="connsiteY98" fmla="*/ 874578 h 1516071"/>
                  <a:gd name="connsiteX99" fmla="*/ 758754 w 1003876"/>
                  <a:gd name="connsiteY99" fmla="*/ 872673 h 1516071"/>
                  <a:gd name="connsiteX100" fmla="*/ 737799 w 1003876"/>
                  <a:gd name="connsiteY100" fmla="*/ 874578 h 1516071"/>
                  <a:gd name="connsiteX101" fmla="*/ 732084 w 1003876"/>
                  <a:gd name="connsiteY101" fmla="*/ 878388 h 1516071"/>
                  <a:gd name="connsiteX102" fmla="*/ 699699 w 1003876"/>
                  <a:gd name="connsiteY102" fmla="*/ 899343 h 1516071"/>
                  <a:gd name="connsiteX103" fmla="*/ 595181 w 1003876"/>
                  <a:gd name="connsiteY103" fmla="*/ 957831 h 1516071"/>
                  <a:gd name="connsiteX104" fmla="*/ 507294 w 1003876"/>
                  <a:gd name="connsiteY104" fmla="*/ 847908 h 1516071"/>
                  <a:gd name="connsiteX105" fmla="*/ 503484 w 1003876"/>
                  <a:gd name="connsiteY105" fmla="*/ 358323 h 1516071"/>
                  <a:gd name="connsiteX106" fmla="*/ 499674 w 1003876"/>
                  <a:gd name="connsiteY106" fmla="*/ 66858 h 1516071"/>
                  <a:gd name="connsiteX107" fmla="*/ 490149 w 1003876"/>
                  <a:gd name="connsiteY107" fmla="*/ 40188 h 1516071"/>
                  <a:gd name="connsiteX108" fmla="*/ 488244 w 1003876"/>
                  <a:gd name="connsiteY108" fmla="*/ 34473 h 1516071"/>
                  <a:gd name="connsiteX109" fmla="*/ 484434 w 1003876"/>
                  <a:gd name="connsiteY109" fmla="*/ 28758 h 1516071"/>
                  <a:gd name="connsiteX110" fmla="*/ 478719 w 1003876"/>
                  <a:gd name="connsiteY110" fmla="*/ 17328 h 1516071"/>
                  <a:gd name="connsiteX111" fmla="*/ 473004 w 1003876"/>
                  <a:gd name="connsiteY111" fmla="*/ 13518 h 1516071"/>
                  <a:gd name="connsiteX112" fmla="*/ 469194 w 1003876"/>
                  <a:gd name="connsiteY112" fmla="*/ 7803 h 1516071"/>
                  <a:gd name="connsiteX113" fmla="*/ 429189 w 1003876"/>
                  <a:gd name="connsiteY113" fmla="*/ 11613 h 1516071"/>
                  <a:gd name="connsiteX114" fmla="*/ 425379 w 1003876"/>
                  <a:gd name="connsiteY114" fmla="*/ 78288 h 1516071"/>
                  <a:gd name="connsiteX115" fmla="*/ 425379 w 1003876"/>
                  <a:gd name="connsiteY115" fmla="*/ 84003 h 1516071"/>
                  <a:gd name="connsiteX116" fmla="*/ 429189 w 1003876"/>
                  <a:gd name="connsiteY116" fmla="*/ 238308 h 1516071"/>
                  <a:gd name="connsiteX117" fmla="*/ 440619 w 1003876"/>
                  <a:gd name="connsiteY117" fmla="*/ 421188 h 1516071"/>
                  <a:gd name="connsiteX118" fmla="*/ 435265 w 1003876"/>
                  <a:gd name="connsiteY118" fmla="*/ 718368 h 1516071"/>
                  <a:gd name="connsiteX119" fmla="*/ 435059 w 1003876"/>
                  <a:gd name="connsiteY119" fmla="*/ 799046 h 1516071"/>
                  <a:gd name="connsiteX120" fmla="*/ 430322 w 1003876"/>
                  <a:gd name="connsiteY120" fmla="*/ 879006 h 1516071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29189 w 1003876"/>
                  <a:gd name="connsiteY116" fmla="*/ 238308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29189 w 1003876"/>
                  <a:gd name="connsiteY116" fmla="*/ 238308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9074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1660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35919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18620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35265 w 1003876"/>
                  <a:gd name="connsiteY118" fmla="*/ 718368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18620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40208 w 1003876"/>
                  <a:gd name="connsiteY118" fmla="*/ 644225 h 1516072"/>
                  <a:gd name="connsiteX119" fmla="*/ 435059 w 1003876"/>
                  <a:gd name="connsiteY119" fmla="*/ 799046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18620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40208 w 1003876"/>
                  <a:gd name="connsiteY118" fmla="*/ 644225 h 1516072"/>
                  <a:gd name="connsiteX119" fmla="*/ 444944 w 1003876"/>
                  <a:gd name="connsiteY119" fmla="*/ 779275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18620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40208 w 1003876"/>
                  <a:gd name="connsiteY118" fmla="*/ 644225 h 1516072"/>
                  <a:gd name="connsiteX119" fmla="*/ 440002 w 1003876"/>
                  <a:gd name="connsiteY119" fmla="*/ 789160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18620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40208 w 1003876"/>
                  <a:gd name="connsiteY118" fmla="*/ 644225 h 1516072"/>
                  <a:gd name="connsiteX119" fmla="*/ 440002 w 1003876"/>
                  <a:gd name="connsiteY119" fmla="*/ 789160 h 1516072"/>
                  <a:gd name="connsiteX120" fmla="*/ 430322 w 1003876"/>
                  <a:gd name="connsiteY12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17759 w 1003876"/>
                  <a:gd name="connsiteY43" fmla="*/ 1360353 h 1516072"/>
                  <a:gd name="connsiteX44" fmla="*/ 421569 w 1003876"/>
                  <a:gd name="connsiteY44" fmla="*/ 1348923 h 1516072"/>
                  <a:gd name="connsiteX45" fmla="*/ 427284 w 1003876"/>
                  <a:gd name="connsiteY45" fmla="*/ 1335588 h 1516072"/>
                  <a:gd name="connsiteX46" fmla="*/ 467289 w 1003876"/>
                  <a:gd name="connsiteY46" fmla="*/ 1265103 h 1516072"/>
                  <a:gd name="connsiteX47" fmla="*/ 528455 w 1003876"/>
                  <a:gd name="connsiteY47" fmla="*/ 1230091 h 1516072"/>
                  <a:gd name="connsiteX48" fmla="*/ 601154 w 1003876"/>
                  <a:gd name="connsiteY48" fmla="*/ 1221700 h 1516072"/>
                  <a:gd name="connsiteX49" fmla="*/ 720654 w 1003876"/>
                  <a:gd name="connsiteY49" fmla="*/ 1316538 h 1516072"/>
                  <a:gd name="connsiteX50" fmla="*/ 733989 w 1003876"/>
                  <a:gd name="connsiteY50" fmla="*/ 1326063 h 1516072"/>
                  <a:gd name="connsiteX51" fmla="*/ 743514 w 1003876"/>
                  <a:gd name="connsiteY51" fmla="*/ 1327968 h 1516072"/>
                  <a:gd name="connsiteX52" fmla="*/ 749229 w 1003876"/>
                  <a:gd name="connsiteY52" fmla="*/ 1329873 h 1516072"/>
                  <a:gd name="connsiteX53" fmla="*/ 762564 w 1003876"/>
                  <a:gd name="connsiteY53" fmla="*/ 1335588 h 1516072"/>
                  <a:gd name="connsiteX54" fmla="*/ 777804 w 1003876"/>
                  <a:gd name="connsiteY54" fmla="*/ 1333683 h 1516072"/>
                  <a:gd name="connsiteX55" fmla="*/ 789234 w 1003876"/>
                  <a:gd name="connsiteY55" fmla="*/ 1327968 h 1516072"/>
                  <a:gd name="connsiteX56" fmla="*/ 794949 w 1003876"/>
                  <a:gd name="connsiteY56" fmla="*/ 1326063 h 1516072"/>
                  <a:gd name="connsiteX57" fmla="*/ 802569 w 1003876"/>
                  <a:gd name="connsiteY57" fmla="*/ 1308918 h 1516072"/>
                  <a:gd name="connsiteX58" fmla="*/ 800664 w 1003876"/>
                  <a:gd name="connsiteY58" fmla="*/ 1284153 h 1516072"/>
                  <a:gd name="connsiteX59" fmla="*/ 798759 w 1003876"/>
                  <a:gd name="connsiteY59" fmla="*/ 1278438 h 1516072"/>
                  <a:gd name="connsiteX60" fmla="*/ 796854 w 1003876"/>
                  <a:gd name="connsiteY60" fmla="*/ 1270818 h 1516072"/>
                  <a:gd name="connsiteX61" fmla="*/ 783519 w 1003876"/>
                  <a:gd name="connsiteY61" fmla="*/ 1253673 h 1516072"/>
                  <a:gd name="connsiteX62" fmla="*/ 773994 w 1003876"/>
                  <a:gd name="connsiteY62" fmla="*/ 1247958 h 1516072"/>
                  <a:gd name="connsiteX63" fmla="*/ 648264 w 1003876"/>
                  <a:gd name="connsiteY63" fmla="*/ 1156518 h 1516072"/>
                  <a:gd name="connsiteX64" fmla="*/ 644454 w 1003876"/>
                  <a:gd name="connsiteY64" fmla="*/ 1139373 h 1516072"/>
                  <a:gd name="connsiteX65" fmla="*/ 646359 w 1003876"/>
                  <a:gd name="connsiteY65" fmla="*/ 1131753 h 1516072"/>
                  <a:gd name="connsiteX66" fmla="*/ 650169 w 1003876"/>
                  <a:gd name="connsiteY66" fmla="*/ 1114608 h 1516072"/>
                  <a:gd name="connsiteX67" fmla="*/ 653979 w 1003876"/>
                  <a:gd name="connsiteY67" fmla="*/ 1108893 h 1516072"/>
                  <a:gd name="connsiteX68" fmla="*/ 655884 w 1003876"/>
                  <a:gd name="connsiteY68" fmla="*/ 1103178 h 1516072"/>
                  <a:gd name="connsiteX69" fmla="*/ 661599 w 1003876"/>
                  <a:gd name="connsiteY69" fmla="*/ 1101273 h 1516072"/>
                  <a:gd name="connsiteX70" fmla="*/ 671124 w 1003876"/>
                  <a:gd name="connsiteY70" fmla="*/ 1089843 h 1516072"/>
                  <a:gd name="connsiteX71" fmla="*/ 724464 w 1003876"/>
                  <a:gd name="connsiteY71" fmla="*/ 1082223 h 1516072"/>
                  <a:gd name="connsiteX72" fmla="*/ 842574 w 1003876"/>
                  <a:gd name="connsiteY72" fmla="*/ 1084128 h 1516072"/>
                  <a:gd name="connsiteX73" fmla="*/ 871149 w 1003876"/>
                  <a:gd name="connsiteY73" fmla="*/ 1086033 h 1516072"/>
                  <a:gd name="connsiteX74" fmla="*/ 899724 w 1003876"/>
                  <a:gd name="connsiteY74" fmla="*/ 1091748 h 1516072"/>
                  <a:gd name="connsiteX75" fmla="*/ 922584 w 1003876"/>
                  <a:gd name="connsiteY75" fmla="*/ 1095558 h 1516072"/>
                  <a:gd name="connsiteX76" fmla="*/ 985294 w 1003876"/>
                  <a:gd name="connsiteY76" fmla="*/ 1104311 h 1516072"/>
                  <a:gd name="connsiteX77" fmla="*/ 1003378 w 1003876"/>
                  <a:gd name="connsiteY77" fmla="*/ 1065958 h 1516072"/>
                  <a:gd name="connsiteX78" fmla="*/ 970209 w 1003876"/>
                  <a:gd name="connsiteY78" fmla="*/ 1044123 h 1516072"/>
                  <a:gd name="connsiteX79" fmla="*/ 918620 w 1003876"/>
                  <a:gd name="connsiteY79" fmla="*/ 1034598 h 1516072"/>
                  <a:gd name="connsiteX80" fmla="*/ 825429 w 1003876"/>
                  <a:gd name="connsiteY80" fmla="*/ 1034598 h 1516072"/>
                  <a:gd name="connsiteX81" fmla="*/ 730179 w 1003876"/>
                  <a:gd name="connsiteY81" fmla="*/ 1038408 h 1516072"/>
                  <a:gd name="connsiteX82" fmla="*/ 669219 w 1003876"/>
                  <a:gd name="connsiteY82" fmla="*/ 1046028 h 1516072"/>
                  <a:gd name="connsiteX83" fmla="*/ 646360 w 1003876"/>
                  <a:gd name="connsiteY83" fmla="*/ 1049838 h 1516072"/>
                  <a:gd name="connsiteX84" fmla="*/ 640078 w 1003876"/>
                  <a:gd name="connsiteY84" fmla="*/ 1026051 h 1516072"/>
                  <a:gd name="connsiteX85" fmla="*/ 673029 w 1003876"/>
                  <a:gd name="connsiteY85" fmla="*/ 992688 h 1516072"/>
                  <a:gd name="connsiteX86" fmla="*/ 674934 w 1003876"/>
                  <a:gd name="connsiteY86" fmla="*/ 986973 h 1516072"/>
                  <a:gd name="connsiteX87" fmla="*/ 680649 w 1003876"/>
                  <a:gd name="connsiteY87" fmla="*/ 985068 h 1516072"/>
                  <a:gd name="connsiteX88" fmla="*/ 686364 w 1003876"/>
                  <a:gd name="connsiteY88" fmla="*/ 981258 h 1516072"/>
                  <a:gd name="connsiteX89" fmla="*/ 695889 w 1003876"/>
                  <a:gd name="connsiteY89" fmla="*/ 971733 h 1516072"/>
                  <a:gd name="connsiteX90" fmla="*/ 705414 w 1003876"/>
                  <a:gd name="connsiteY90" fmla="*/ 960303 h 1516072"/>
                  <a:gd name="connsiteX91" fmla="*/ 716844 w 1003876"/>
                  <a:gd name="connsiteY91" fmla="*/ 952683 h 1516072"/>
                  <a:gd name="connsiteX92" fmla="*/ 732084 w 1003876"/>
                  <a:gd name="connsiteY92" fmla="*/ 939348 h 1516072"/>
                  <a:gd name="connsiteX93" fmla="*/ 741609 w 1003876"/>
                  <a:gd name="connsiteY93" fmla="*/ 927918 h 1516072"/>
                  <a:gd name="connsiteX94" fmla="*/ 753039 w 1003876"/>
                  <a:gd name="connsiteY94" fmla="*/ 918393 h 1516072"/>
                  <a:gd name="connsiteX95" fmla="*/ 758754 w 1003876"/>
                  <a:gd name="connsiteY95" fmla="*/ 906963 h 1516072"/>
                  <a:gd name="connsiteX96" fmla="*/ 760659 w 1003876"/>
                  <a:gd name="connsiteY96" fmla="*/ 901248 h 1516072"/>
                  <a:gd name="connsiteX97" fmla="*/ 766374 w 1003876"/>
                  <a:gd name="connsiteY97" fmla="*/ 889818 h 1516072"/>
                  <a:gd name="connsiteX98" fmla="*/ 764469 w 1003876"/>
                  <a:gd name="connsiteY98" fmla="*/ 874578 h 1516072"/>
                  <a:gd name="connsiteX99" fmla="*/ 758754 w 1003876"/>
                  <a:gd name="connsiteY99" fmla="*/ 872673 h 1516072"/>
                  <a:gd name="connsiteX100" fmla="*/ 737799 w 1003876"/>
                  <a:gd name="connsiteY100" fmla="*/ 874578 h 1516072"/>
                  <a:gd name="connsiteX101" fmla="*/ 732084 w 1003876"/>
                  <a:gd name="connsiteY101" fmla="*/ 878388 h 1516072"/>
                  <a:gd name="connsiteX102" fmla="*/ 699699 w 1003876"/>
                  <a:gd name="connsiteY102" fmla="*/ 899343 h 1516072"/>
                  <a:gd name="connsiteX103" fmla="*/ 595181 w 1003876"/>
                  <a:gd name="connsiteY103" fmla="*/ 957831 h 1516072"/>
                  <a:gd name="connsiteX104" fmla="*/ 507294 w 1003876"/>
                  <a:gd name="connsiteY104" fmla="*/ 847908 h 1516072"/>
                  <a:gd name="connsiteX105" fmla="*/ 503484 w 1003876"/>
                  <a:gd name="connsiteY105" fmla="*/ 358323 h 1516072"/>
                  <a:gd name="connsiteX106" fmla="*/ 499674 w 1003876"/>
                  <a:gd name="connsiteY106" fmla="*/ 66858 h 1516072"/>
                  <a:gd name="connsiteX107" fmla="*/ 490149 w 1003876"/>
                  <a:gd name="connsiteY107" fmla="*/ 40188 h 1516072"/>
                  <a:gd name="connsiteX108" fmla="*/ 488244 w 1003876"/>
                  <a:gd name="connsiteY108" fmla="*/ 34473 h 1516072"/>
                  <a:gd name="connsiteX109" fmla="*/ 484434 w 1003876"/>
                  <a:gd name="connsiteY109" fmla="*/ 28758 h 1516072"/>
                  <a:gd name="connsiteX110" fmla="*/ 478719 w 1003876"/>
                  <a:gd name="connsiteY110" fmla="*/ 17328 h 1516072"/>
                  <a:gd name="connsiteX111" fmla="*/ 473004 w 1003876"/>
                  <a:gd name="connsiteY111" fmla="*/ 13518 h 1516072"/>
                  <a:gd name="connsiteX112" fmla="*/ 469194 w 1003876"/>
                  <a:gd name="connsiteY112" fmla="*/ 7803 h 1516072"/>
                  <a:gd name="connsiteX113" fmla="*/ 429189 w 1003876"/>
                  <a:gd name="connsiteY113" fmla="*/ 11613 h 1516072"/>
                  <a:gd name="connsiteX114" fmla="*/ 425379 w 1003876"/>
                  <a:gd name="connsiteY114" fmla="*/ 78288 h 1516072"/>
                  <a:gd name="connsiteX115" fmla="*/ 425379 w 1003876"/>
                  <a:gd name="connsiteY115" fmla="*/ 84003 h 1516072"/>
                  <a:gd name="connsiteX116" fmla="*/ 436603 w 1003876"/>
                  <a:gd name="connsiteY116" fmla="*/ 225952 h 1516072"/>
                  <a:gd name="connsiteX117" fmla="*/ 440619 w 1003876"/>
                  <a:gd name="connsiteY117" fmla="*/ 421188 h 1516072"/>
                  <a:gd name="connsiteX118" fmla="*/ 440002 w 1003876"/>
                  <a:gd name="connsiteY118" fmla="*/ 789160 h 1516072"/>
                  <a:gd name="connsiteX119" fmla="*/ 430322 w 1003876"/>
                  <a:gd name="connsiteY119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15854 w 1003876"/>
                  <a:gd name="connsiteY42" fmla="*/ 1373688 h 1516072"/>
                  <a:gd name="connsiteX43" fmla="*/ 421569 w 1003876"/>
                  <a:gd name="connsiteY43" fmla="*/ 1348923 h 1516072"/>
                  <a:gd name="connsiteX44" fmla="*/ 427284 w 1003876"/>
                  <a:gd name="connsiteY44" fmla="*/ 1335588 h 1516072"/>
                  <a:gd name="connsiteX45" fmla="*/ 467289 w 1003876"/>
                  <a:gd name="connsiteY45" fmla="*/ 1265103 h 1516072"/>
                  <a:gd name="connsiteX46" fmla="*/ 528455 w 1003876"/>
                  <a:gd name="connsiteY46" fmla="*/ 1230091 h 1516072"/>
                  <a:gd name="connsiteX47" fmla="*/ 601154 w 1003876"/>
                  <a:gd name="connsiteY47" fmla="*/ 1221700 h 1516072"/>
                  <a:gd name="connsiteX48" fmla="*/ 720654 w 1003876"/>
                  <a:gd name="connsiteY48" fmla="*/ 1316538 h 1516072"/>
                  <a:gd name="connsiteX49" fmla="*/ 733989 w 1003876"/>
                  <a:gd name="connsiteY49" fmla="*/ 1326063 h 1516072"/>
                  <a:gd name="connsiteX50" fmla="*/ 743514 w 1003876"/>
                  <a:gd name="connsiteY50" fmla="*/ 1327968 h 1516072"/>
                  <a:gd name="connsiteX51" fmla="*/ 749229 w 1003876"/>
                  <a:gd name="connsiteY51" fmla="*/ 1329873 h 1516072"/>
                  <a:gd name="connsiteX52" fmla="*/ 762564 w 1003876"/>
                  <a:gd name="connsiteY52" fmla="*/ 1335588 h 1516072"/>
                  <a:gd name="connsiteX53" fmla="*/ 777804 w 1003876"/>
                  <a:gd name="connsiteY53" fmla="*/ 1333683 h 1516072"/>
                  <a:gd name="connsiteX54" fmla="*/ 789234 w 1003876"/>
                  <a:gd name="connsiteY54" fmla="*/ 1327968 h 1516072"/>
                  <a:gd name="connsiteX55" fmla="*/ 794949 w 1003876"/>
                  <a:gd name="connsiteY55" fmla="*/ 1326063 h 1516072"/>
                  <a:gd name="connsiteX56" fmla="*/ 802569 w 1003876"/>
                  <a:gd name="connsiteY56" fmla="*/ 1308918 h 1516072"/>
                  <a:gd name="connsiteX57" fmla="*/ 800664 w 1003876"/>
                  <a:gd name="connsiteY57" fmla="*/ 1284153 h 1516072"/>
                  <a:gd name="connsiteX58" fmla="*/ 798759 w 1003876"/>
                  <a:gd name="connsiteY58" fmla="*/ 1278438 h 1516072"/>
                  <a:gd name="connsiteX59" fmla="*/ 796854 w 1003876"/>
                  <a:gd name="connsiteY59" fmla="*/ 1270818 h 1516072"/>
                  <a:gd name="connsiteX60" fmla="*/ 783519 w 1003876"/>
                  <a:gd name="connsiteY60" fmla="*/ 1253673 h 1516072"/>
                  <a:gd name="connsiteX61" fmla="*/ 773994 w 1003876"/>
                  <a:gd name="connsiteY61" fmla="*/ 1247958 h 1516072"/>
                  <a:gd name="connsiteX62" fmla="*/ 648264 w 1003876"/>
                  <a:gd name="connsiteY62" fmla="*/ 1156518 h 1516072"/>
                  <a:gd name="connsiteX63" fmla="*/ 644454 w 1003876"/>
                  <a:gd name="connsiteY63" fmla="*/ 1139373 h 1516072"/>
                  <a:gd name="connsiteX64" fmla="*/ 646359 w 1003876"/>
                  <a:gd name="connsiteY64" fmla="*/ 1131753 h 1516072"/>
                  <a:gd name="connsiteX65" fmla="*/ 650169 w 1003876"/>
                  <a:gd name="connsiteY65" fmla="*/ 1114608 h 1516072"/>
                  <a:gd name="connsiteX66" fmla="*/ 653979 w 1003876"/>
                  <a:gd name="connsiteY66" fmla="*/ 1108893 h 1516072"/>
                  <a:gd name="connsiteX67" fmla="*/ 655884 w 1003876"/>
                  <a:gd name="connsiteY67" fmla="*/ 1103178 h 1516072"/>
                  <a:gd name="connsiteX68" fmla="*/ 661599 w 1003876"/>
                  <a:gd name="connsiteY68" fmla="*/ 1101273 h 1516072"/>
                  <a:gd name="connsiteX69" fmla="*/ 671124 w 1003876"/>
                  <a:gd name="connsiteY69" fmla="*/ 1089843 h 1516072"/>
                  <a:gd name="connsiteX70" fmla="*/ 724464 w 1003876"/>
                  <a:gd name="connsiteY70" fmla="*/ 1082223 h 1516072"/>
                  <a:gd name="connsiteX71" fmla="*/ 842574 w 1003876"/>
                  <a:gd name="connsiteY71" fmla="*/ 1084128 h 1516072"/>
                  <a:gd name="connsiteX72" fmla="*/ 871149 w 1003876"/>
                  <a:gd name="connsiteY72" fmla="*/ 1086033 h 1516072"/>
                  <a:gd name="connsiteX73" fmla="*/ 899724 w 1003876"/>
                  <a:gd name="connsiteY73" fmla="*/ 1091748 h 1516072"/>
                  <a:gd name="connsiteX74" fmla="*/ 922584 w 1003876"/>
                  <a:gd name="connsiteY74" fmla="*/ 1095558 h 1516072"/>
                  <a:gd name="connsiteX75" fmla="*/ 985294 w 1003876"/>
                  <a:gd name="connsiteY75" fmla="*/ 1104311 h 1516072"/>
                  <a:gd name="connsiteX76" fmla="*/ 1003378 w 1003876"/>
                  <a:gd name="connsiteY76" fmla="*/ 1065958 h 1516072"/>
                  <a:gd name="connsiteX77" fmla="*/ 970209 w 1003876"/>
                  <a:gd name="connsiteY77" fmla="*/ 1044123 h 1516072"/>
                  <a:gd name="connsiteX78" fmla="*/ 918620 w 1003876"/>
                  <a:gd name="connsiteY78" fmla="*/ 1034598 h 1516072"/>
                  <a:gd name="connsiteX79" fmla="*/ 825429 w 1003876"/>
                  <a:gd name="connsiteY79" fmla="*/ 1034598 h 1516072"/>
                  <a:gd name="connsiteX80" fmla="*/ 730179 w 1003876"/>
                  <a:gd name="connsiteY80" fmla="*/ 1038408 h 1516072"/>
                  <a:gd name="connsiteX81" fmla="*/ 669219 w 1003876"/>
                  <a:gd name="connsiteY81" fmla="*/ 1046028 h 1516072"/>
                  <a:gd name="connsiteX82" fmla="*/ 646360 w 1003876"/>
                  <a:gd name="connsiteY82" fmla="*/ 1049838 h 1516072"/>
                  <a:gd name="connsiteX83" fmla="*/ 640078 w 1003876"/>
                  <a:gd name="connsiteY83" fmla="*/ 1026051 h 1516072"/>
                  <a:gd name="connsiteX84" fmla="*/ 673029 w 1003876"/>
                  <a:gd name="connsiteY84" fmla="*/ 992688 h 1516072"/>
                  <a:gd name="connsiteX85" fmla="*/ 674934 w 1003876"/>
                  <a:gd name="connsiteY85" fmla="*/ 986973 h 1516072"/>
                  <a:gd name="connsiteX86" fmla="*/ 680649 w 1003876"/>
                  <a:gd name="connsiteY86" fmla="*/ 985068 h 1516072"/>
                  <a:gd name="connsiteX87" fmla="*/ 686364 w 1003876"/>
                  <a:gd name="connsiteY87" fmla="*/ 981258 h 1516072"/>
                  <a:gd name="connsiteX88" fmla="*/ 695889 w 1003876"/>
                  <a:gd name="connsiteY88" fmla="*/ 971733 h 1516072"/>
                  <a:gd name="connsiteX89" fmla="*/ 705414 w 1003876"/>
                  <a:gd name="connsiteY89" fmla="*/ 960303 h 1516072"/>
                  <a:gd name="connsiteX90" fmla="*/ 716844 w 1003876"/>
                  <a:gd name="connsiteY90" fmla="*/ 952683 h 1516072"/>
                  <a:gd name="connsiteX91" fmla="*/ 732084 w 1003876"/>
                  <a:gd name="connsiteY91" fmla="*/ 939348 h 1516072"/>
                  <a:gd name="connsiteX92" fmla="*/ 741609 w 1003876"/>
                  <a:gd name="connsiteY92" fmla="*/ 927918 h 1516072"/>
                  <a:gd name="connsiteX93" fmla="*/ 753039 w 1003876"/>
                  <a:gd name="connsiteY93" fmla="*/ 918393 h 1516072"/>
                  <a:gd name="connsiteX94" fmla="*/ 758754 w 1003876"/>
                  <a:gd name="connsiteY94" fmla="*/ 906963 h 1516072"/>
                  <a:gd name="connsiteX95" fmla="*/ 760659 w 1003876"/>
                  <a:gd name="connsiteY95" fmla="*/ 901248 h 1516072"/>
                  <a:gd name="connsiteX96" fmla="*/ 766374 w 1003876"/>
                  <a:gd name="connsiteY96" fmla="*/ 889818 h 1516072"/>
                  <a:gd name="connsiteX97" fmla="*/ 764469 w 1003876"/>
                  <a:gd name="connsiteY97" fmla="*/ 874578 h 1516072"/>
                  <a:gd name="connsiteX98" fmla="*/ 758754 w 1003876"/>
                  <a:gd name="connsiteY98" fmla="*/ 872673 h 1516072"/>
                  <a:gd name="connsiteX99" fmla="*/ 737799 w 1003876"/>
                  <a:gd name="connsiteY99" fmla="*/ 874578 h 1516072"/>
                  <a:gd name="connsiteX100" fmla="*/ 732084 w 1003876"/>
                  <a:gd name="connsiteY100" fmla="*/ 878388 h 1516072"/>
                  <a:gd name="connsiteX101" fmla="*/ 699699 w 1003876"/>
                  <a:gd name="connsiteY101" fmla="*/ 899343 h 1516072"/>
                  <a:gd name="connsiteX102" fmla="*/ 595181 w 1003876"/>
                  <a:gd name="connsiteY102" fmla="*/ 957831 h 1516072"/>
                  <a:gd name="connsiteX103" fmla="*/ 507294 w 1003876"/>
                  <a:gd name="connsiteY103" fmla="*/ 847908 h 1516072"/>
                  <a:gd name="connsiteX104" fmla="*/ 503484 w 1003876"/>
                  <a:gd name="connsiteY104" fmla="*/ 358323 h 1516072"/>
                  <a:gd name="connsiteX105" fmla="*/ 499674 w 1003876"/>
                  <a:gd name="connsiteY105" fmla="*/ 66858 h 1516072"/>
                  <a:gd name="connsiteX106" fmla="*/ 490149 w 1003876"/>
                  <a:gd name="connsiteY106" fmla="*/ 40188 h 1516072"/>
                  <a:gd name="connsiteX107" fmla="*/ 488244 w 1003876"/>
                  <a:gd name="connsiteY107" fmla="*/ 34473 h 1516072"/>
                  <a:gd name="connsiteX108" fmla="*/ 484434 w 1003876"/>
                  <a:gd name="connsiteY108" fmla="*/ 28758 h 1516072"/>
                  <a:gd name="connsiteX109" fmla="*/ 478719 w 1003876"/>
                  <a:gd name="connsiteY109" fmla="*/ 17328 h 1516072"/>
                  <a:gd name="connsiteX110" fmla="*/ 473004 w 1003876"/>
                  <a:gd name="connsiteY110" fmla="*/ 13518 h 1516072"/>
                  <a:gd name="connsiteX111" fmla="*/ 469194 w 1003876"/>
                  <a:gd name="connsiteY111" fmla="*/ 7803 h 1516072"/>
                  <a:gd name="connsiteX112" fmla="*/ 429189 w 1003876"/>
                  <a:gd name="connsiteY112" fmla="*/ 11613 h 1516072"/>
                  <a:gd name="connsiteX113" fmla="*/ 425379 w 1003876"/>
                  <a:gd name="connsiteY113" fmla="*/ 78288 h 1516072"/>
                  <a:gd name="connsiteX114" fmla="*/ 425379 w 1003876"/>
                  <a:gd name="connsiteY114" fmla="*/ 84003 h 1516072"/>
                  <a:gd name="connsiteX115" fmla="*/ 436603 w 1003876"/>
                  <a:gd name="connsiteY115" fmla="*/ 225952 h 1516072"/>
                  <a:gd name="connsiteX116" fmla="*/ 440619 w 1003876"/>
                  <a:gd name="connsiteY116" fmla="*/ 421188 h 1516072"/>
                  <a:gd name="connsiteX117" fmla="*/ 440002 w 1003876"/>
                  <a:gd name="connsiteY117" fmla="*/ 789160 h 1516072"/>
                  <a:gd name="connsiteX118" fmla="*/ 430322 w 1003876"/>
                  <a:gd name="connsiteY118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13949 w 1003876"/>
                  <a:gd name="connsiteY41" fmla="*/ 1379403 h 1516072"/>
                  <a:gd name="connsiteX42" fmla="*/ 421569 w 1003876"/>
                  <a:gd name="connsiteY42" fmla="*/ 1348923 h 1516072"/>
                  <a:gd name="connsiteX43" fmla="*/ 427284 w 1003876"/>
                  <a:gd name="connsiteY43" fmla="*/ 1335588 h 1516072"/>
                  <a:gd name="connsiteX44" fmla="*/ 467289 w 1003876"/>
                  <a:gd name="connsiteY44" fmla="*/ 1265103 h 1516072"/>
                  <a:gd name="connsiteX45" fmla="*/ 528455 w 1003876"/>
                  <a:gd name="connsiteY45" fmla="*/ 1230091 h 1516072"/>
                  <a:gd name="connsiteX46" fmla="*/ 601154 w 1003876"/>
                  <a:gd name="connsiteY46" fmla="*/ 1221700 h 1516072"/>
                  <a:gd name="connsiteX47" fmla="*/ 720654 w 1003876"/>
                  <a:gd name="connsiteY47" fmla="*/ 1316538 h 1516072"/>
                  <a:gd name="connsiteX48" fmla="*/ 733989 w 1003876"/>
                  <a:gd name="connsiteY48" fmla="*/ 1326063 h 1516072"/>
                  <a:gd name="connsiteX49" fmla="*/ 743514 w 1003876"/>
                  <a:gd name="connsiteY49" fmla="*/ 1327968 h 1516072"/>
                  <a:gd name="connsiteX50" fmla="*/ 749229 w 1003876"/>
                  <a:gd name="connsiteY50" fmla="*/ 1329873 h 1516072"/>
                  <a:gd name="connsiteX51" fmla="*/ 762564 w 1003876"/>
                  <a:gd name="connsiteY51" fmla="*/ 1335588 h 1516072"/>
                  <a:gd name="connsiteX52" fmla="*/ 777804 w 1003876"/>
                  <a:gd name="connsiteY52" fmla="*/ 1333683 h 1516072"/>
                  <a:gd name="connsiteX53" fmla="*/ 789234 w 1003876"/>
                  <a:gd name="connsiteY53" fmla="*/ 1327968 h 1516072"/>
                  <a:gd name="connsiteX54" fmla="*/ 794949 w 1003876"/>
                  <a:gd name="connsiteY54" fmla="*/ 1326063 h 1516072"/>
                  <a:gd name="connsiteX55" fmla="*/ 802569 w 1003876"/>
                  <a:gd name="connsiteY55" fmla="*/ 1308918 h 1516072"/>
                  <a:gd name="connsiteX56" fmla="*/ 800664 w 1003876"/>
                  <a:gd name="connsiteY56" fmla="*/ 1284153 h 1516072"/>
                  <a:gd name="connsiteX57" fmla="*/ 798759 w 1003876"/>
                  <a:gd name="connsiteY57" fmla="*/ 1278438 h 1516072"/>
                  <a:gd name="connsiteX58" fmla="*/ 796854 w 1003876"/>
                  <a:gd name="connsiteY58" fmla="*/ 1270818 h 1516072"/>
                  <a:gd name="connsiteX59" fmla="*/ 783519 w 1003876"/>
                  <a:gd name="connsiteY59" fmla="*/ 1253673 h 1516072"/>
                  <a:gd name="connsiteX60" fmla="*/ 773994 w 1003876"/>
                  <a:gd name="connsiteY60" fmla="*/ 1247958 h 1516072"/>
                  <a:gd name="connsiteX61" fmla="*/ 648264 w 1003876"/>
                  <a:gd name="connsiteY61" fmla="*/ 1156518 h 1516072"/>
                  <a:gd name="connsiteX62" fmla="*/ 644454 w 1003876"/>
                  <a:gd name="connsiteY62" fmla="*/ 1139373 h 1516072"/>
                  <a:gd name="connsiteX63" fmla="*/ 646359 w 1003876"/>
                  <a:gd name="connsiteY63" fmla="*/ 1131753 h 1516072"/>
                  <a:gd name="connsiteX64" fmla="*/ 650169 w 1003876"/>
                  <a:gd name="connsiteY64" fmla="*/ 1114608 h 1516072"/>
                  <a:gd name="connsiteX65" fmla="*/ 653979 w 1003876"/>
                  <a:gd name="connsiteY65" fmla="*/ 1108893 h 1516072"/>
                  <a:gd name="connsiteX66" fmla="*/ 655884 w 1003876"/>
                  <a:gd name="connsiteY66" fmla="*/ 1103178 h 1516072"/>
                  <a:gd name="connsiteX67" fmla="*/ 661599 w 1003876"/>
                  <a:gd name="connsiteY67" fmla="*/ 1101273 h 1516072"/>
                  <a:gd name="connsiteX68" fmla="*/ 671124 w 1003876"/>
                  <a:gd name="connsiteY68" fmla="*/ 1089843 h 1516072"/>
                  <a:gd name="connsiteX69" fmla="*/ 724464 w 1003876"/>
                  <a:gd name="connsiteY69" fmla="*/ 1082223 h 1516072"/>
                  <a:gd name="connsiteX70" fmla="*/ 842574 w 1003876"/>
                  <a:gd name="connsiteY70" fmla="*/ 1084128 h 1516072"/>
                  <a:gd name="connsiteX71" fmla="*/ 871149 w 1003876"/>
                  <a:gd name="connsiteY71" fmla="*/ 1086033 h 1516072"/>
                  <a:gd name="connsiteX72" fmla="*/ 899724 w 1003876"/>
                  <a:gd name="connsiteY72" fmla="*/ 1091748 h 1516072"/>
                  <a:gd name="connsiteX73" fmla="*/ 922584 w 1003876"/>
                  <a:gd name="connsiteY73" fmla="*/ 1095558 h 1516072"/>
                  <a:gd name="connsiteX74" fmla="*/ 985294 w 1003876"/>
                  <a:gd name="connsiteY74" fmla="*/ 1104311 h 1516072"/>
                  <a:gd name="connsiteX75" fmla="*/ 1003378 w 1003876"/>
                  <a:gd name="connsiteY75" fmla="*/ 1065958 h 1516072"/>
                  <a:gd name="connsiteX76" fmla="*/ 970209 w 1003876"/>
                  <a:gd name="connsiteY76" fmla="*/ 1044123 h 1516072"/>
                  <a:gd name="connsiteX77" fmla="*/ 918620 w 1003876"/>
                  <a:gd name="connsiteY77" fmla="*/ 1034598 h 1516072"/>
                  <a:gd name="connsiteX78" fmla="*/ 825429 w 1003876"/>
                  <a:gd name="connsiteY78" fmla="*/ 1034598 h 1516072"/>
                  <a:gd name="connsiteX79" fmla="*/ 730179 w 1003876"/>
                  <a:gd name="connsiteY79" fmla="*/ 1038408 h 1516072"/>
                  <a:gd name="connsiteX80" fmla="*/ 669219 w 1003876"/>
                  <a:gd name="connsiteY80" fmla="*/ 1046028 h 1516072"/>
                  <a:gd name="connsiteX81" fmla="*/ 646360 w 1003876"/>
                  <a:gd name="connsiteY81" fmla="*/ 1049838 h 1516072"/>
                  <a:gd name="connsiteX82" fmla="*/ 640078 w 1003876"/>
                  <a:gd name="connsiteY82" fmla="*/ 1026051 h 1516072"/>
                  <a:gd name="connsiteX83" fmla="*/ 673029 w 1003876"/>
                  <a:gd name="connsiteY83" fmla="*/ 992688 h 1516072"/>
                  <a:gd name="connsiteX84" fmla="*/ 674934 w 1003876"/>
                  <a:gd name="connsiteY84" fmla="*/ 986973 h 1516072"/>
                  <a:gd name="connsiteX85" fmla="*/ 680649 w 1003876"/>
                  <a:gd name="connsiteY85" fmla="*/ 985068 h 1516072"/>
                  <a:gd name="connsiteX86" fmla="*/ 686364 w 1003876"/>
                  <a:gd name="connsiteY86" fmla="*/ 981258 h 1516072"/>
                  <a:gd name="connsiteX87" fmla="*/ 695889 w 1003876"/>
                  <a:gd name="connsiteY87" fmla="*/ 971733 h 1516072"/>
                  <a:gd name="connsiteX88" fmla="*/ 705414 w 1003876"/>
                  <a:gd name="connsiteY88" fmla="*/ 960303 h 1516072"/>
                  <a:gd name="connsiteX89" fmla="*/ 716844 w 1003876"/>
                  <a:gd name="connsiteY89" fmla="*/ 952683 h 1516072"/>
                  <a:gd name="connsiteX90" fmla="*/ 732084 w 1003876"/>
                  <a:gd name="connsiteY90" fmla="*/ 939348 h 1516072"/>
                  <a:gd name="connsiteX91" fmla="*/ 741609 w 1003876"/>
                  <a:gd name="connsiteY91" fmla="*/ 927918 h 1516072"/>
                  <a:gd name="connsiteX92" fmla="*/ 753039 w 1003876"/>
                  <a:gd name="connsiteY92" fmla="*/ 918393 h 1516072"/>
                  <a:gd name="connsiteX93" fmla="*/ 758754 w 1003876"/>
                  <a:gd name="connsiteY93" fmla="*/ 906963 h 1516072"/>
                  <a:gd name="connsiteX94" fmla="*/ 760659 w 1003876"/>
                  <a:gd name="connsiteY94" fmla="*/ 901248 h 1516072"/>
                  <a:gd name="connsiteX95" fmla="*/ 766374 w 1003876"/>
                  <a:gd name="connsiteY95" fmla="*/ 889818 h 1516072"/>
                  <a:gd name="connsiteX96" fmla="*/ 764469 w 1003876"/>
                  <a:gd name="connsiteY96" fmla="*/ 874578 h 1516072"/>
                  <a:gd name="connsiteX97" fmla="*/ 758754 w 1003876"/>
                  <a:gd name="connsiteY97" fmla="*/ 872673 h 1516072"/>
                  <a:gd name="connsiteX98" fmla="*/ 737799 w 1003876"/>
                  <a:gd name="connsiteY98" fmla="*/ 874578 h 1516072"/>
                  <a:gd name="connsiteX99" fmla="*/ 732084 w 1003876"/>
                  <a:gd name="connsiteY99" fmla="*/ 878388 h 1516072"/>
                  <a:gd name="connsiteX100" fmla="*/ 699699 w 1003876"/>
                  <a:gd name="connsiteY100" fmla="*/ 899343 h 1516072"/>
                  <a:gd name="connsiteX101" fmla="*/ 595181 w 1003876"/>
                  <a:gd name="connsiteY101" fmla="*/ 957831 h 1516072"/>
                  <a:gd name="connsiteX102" fmla="*/ 507294 w 1003876"/>
                  <a:gd name="connsiteY102" fmla="*/ 847908 h 1516072"/>
                  <a:gd name="connsiteX103" fmla="*/ 503484 w 1003876"/>
                  <a:gd name="connsiteY103" fmla="*/ 358323 h 1516072"/>
                  <a:gd name="connsiteX104" fmla="*/ 499674 w 1003876"/>
                  <a:gd name="connsiteY104" fmla="*/ 66858 h 1516072"/>
                  <a:gd name="connsiteX105" fmla="*/ 490149 w 1003876"/>
                  <a:gd name="connsiteY105" fmla="*/ 40188 h 1516072"/>
                  <a:gd name="connsiteX106" fmla="*/ 488244 w 1003876"/>
                  <a:gd name="connsiteY106" fmla="*/ 34473 h 1516072"/>
                  <a:gd name="connsiteX107" fmla="*/ 484434 w 1003876"/>
                  <a:gd name="connsiteY107" fmla="*/ 28758 h 1516072"/>
                  <a:gd name="connsiteX108" fmla="*/ 478719 w 1003876"/>
                  <a:gd name="connsiteY108" fmla="*/ 17328 h 1516072"/>
                  <a:gd name="connsiteX109" fmla="*/ 473004 w 1003876"/>
                  <a:gd name="connsiteY109" fmla="*/ 13518 h 1516072"/>
                  <a:gd name="connsiteX110" fmla="*/ 469194 w 1003876"/>
                  <a:gd name="connsiteY110" fmla="*/ 7803 h 1516072"/>
                  <a:gd name="connsiteX111" fmla="*/ 429189 w 1003876"/>
                  <a:gd name="connsiteY111" fmla="*/ 11613 h 1516072"/>
                  <a:gd name="connsiteX112" fmla="*/ 425379 w 1003876"/>
                  <a:gd name="connsiteY112" fmla="*/ 78288 h 1516072"/>
                  <a:gd name="connsiteX113" fmla="*/ 425379 w 1003876"/>
                  <a:gd name="connsiteY113" fmla="*/ 84003 h 1516072"/>
                  <a:gd name="connsiteX114" fmla="*/ 436603 w 1003876"/>
                  <a:gd name="connsiteY114" fmla="*/ 225952 h 1516072"/>
                  <a:gd name="connsiteX115" fmla="*/ 440619 w 1003876"/>
                  <a:gd name="connsiteY115" fmla="*/ 421188 h 1516072"/>
                  <a:gd name="connsiteX116" fmla="*/ 440002 w 1003876"/>
                  <a:gd name="connsiteY116" fmla="*/ 789160 h 1516072"/>
                  <a:gd name="connsiteX117" fmla="*/ 430322 w 1003876"/>
                  <a:gd name="connsiteY117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10139 w 1003876"/>
                  <a:gd name="connsiteY40" fmla="*/ 1392738 h 1516072"/>
                  <a:gd name="connsiteX41" fmla="*/ 421569 w 1003876"/>
                  <a:gd name="connsiteY41" fmla="*/ 1348923 h 1516072"/>
                  <a:gd name="connsiteX42" fmla="*/ 427284 w 1003876"/>
                  <a:gd name="connsiteY42" fmla="*/ 1335588 h 1516072"/>
                  <a:gd name="connsiteX43" fmla="*/ 467289 w 1003876"/>
                  <a:gd name="connsiteY43" fmla="*/ 1265103 h 1516072"/>
                  <a:gd name="connsiteX44" fmla="*/ 528455 w 1003876"/>
                  <a:gd name="connsiteY44" fmla="*/ 1230091 h 1516072"/>
                  <a:gd name="connsiteX45" fmla="*/ 601154 w 1003876"/>
                  <a:gd name="connsiteY45" fmla="*/ 1221700 h 1516072"/>
                  <a:gd name="connsiteX46" fmla="*/ 720654 w 1003876"/>
                  <a:gd name="connsiteY46" fmla="*/ 1316538 h 1516072"/>
                  <a:gd name="connsiteX47" fmla="*/ 733989 w 1003876"/>
                  <a:gd name="connsiteY47" fmla="*/ 1326063 h 1516072"/>
                  <a:gd name="connsiteX48" fmla="*/ 743514 w 1003876"/>
                  <a:gd name="connsiteY48" fmla="*/ 1327968 h 1516072"/>
                  <a:gd name="connsiteX49" fmla="*/ 749229 w 1003876"/>
                  <a:gd name="connsiteY49" fmla="*/ 1329873 h 1516072"/>
                  <a:gd name="connsiteX50" fmla="*/ 762564 w 1003876"/>
                  <a:gd name="connsiteY50" fmla="*/ 1335588 h 1516072"/>
                  <a:gd name="connsiteX51" fmla="*/ 777804 w 1003876"/>
                  <a:gd name="connsiteY51" fmla="*/ 1333683 h 1516072"/>
                  <a:gd name="connsiteX52" fmla="*/ 789234 w 1003876"/>
                  <a:gd name="connsiteY52" fmla="*/ 1327968 h 1516072"/>
                  <a:gd name="connsiteX53" fmla="*/ 794949 w 1003876"/>
                  <a:gd name="connsiteY53" fmla="*/ 1326063 h 1516072"/>
                  <a:gd name="connsiteX54" fmla="*/ 802569 w 1003876"/>
                  <a:gd name="connsiteY54" fmla="*/ 1308918 h 1516072"/>
                  <a:gd name="connsiteX55" fmla="*/ 800664 w 1003876"/>
                  <a:gd name="connsiteY55" fmla="*/ 1284153 h 1516072"/>
                  <a:gd name="connsiteX56" fmla="*/ 798759 w 1003876"/>
                  <a:gd name="connsiteY56" fmla="*/ 1278438 h 1516072"/>
                  <a:gd name="connsiteX57" fmla="*/ 796854 w 1003876"/>
                  <a:gd name="connsiteY57" fmla="*/ 1270818 h 1516072"/>
                  <a:gd name="connsiteX58" fmla="*/ 783519 w 1003876"/>
                  <a:gd name="connsiteY58" fmla="*/ 1253673 h 1516072"/>
                  <a:gd name="connsiteX59" fmla="*/ 773994 w 1003876"/>
                  <a:gd name="connsiteY59" fmla="*/ 1247958 h 1516072"/>
                  <a:gd name="connsiteX60" fmla="*/ 648264 w 1003876"/>
                  <a:gd name="connsiteY60" fmla="*/ 1156518 h 1516072"/>
                  <a:gd name="connsiteX61" fmla="*/ 644454 w 1003876"/>
                  <a:gd name="connsiteY61" fmla="*/ 1139373 h 1516072"/>
                  <a:gd name="connsiteX62" fmla="*/ 646359 w 1003876"/>
                  <a:gd name="connsiteY62" fmla="*/ 1131753 h 1516072"/>
                  <a:gd name="connsiteX63" fmla="*/ 650169 w 1003876"/>
                  <a:gd name="connsiteY63" fmla="*/ 1114608 h 1516072"/>
                  <a:gd name="connsiteX64" fmla="*/ 653979 w 1003876"/>
                  <a:gd name="connsiteY64" fmla="*/ 1108893 h 1516072"/>
                  <a:gd name="connsiteX65" fmla="*/ 655884 w 1003876"/>
                  <a:gd name="connsiteY65" fmla="*/ 1103178 h 1516072"/>
                  <a:gd name="connsiteX66" fmla="*/ 661599 w 1003876"/>
                  <a:gd name="connsiteY66" fmla="*/ 1101273 h 1516072"/>
                  <a:gd name="connsiteX67" fmla="*/ 671124 w 1003876"/>
                  <a:gd name="connsiteY67" fmla="*/ 1089843 h 1516072"/>
                  <a:gd name="connsiteX68" fmla="*/ 724464 w 1003876"/>
                  <a:gd name="connsiteY68" fmla="*/ 1082223 h 1516072"/>
                  <a:gd name="connsiteX69" fmla="*/ 842574 w 1003876"/>
                  <a:gd name="connsiteY69" fmla="*/ 1084128 h 1516072"/>
                  <a:gd name="connsiteX70" fmla="*/ 871149 w 1003876"/>
                  <a:gd name="connsiteY70" fmla="*/ 1086033 h 1516072"/>
                  <a:gd name="connsiteX71" fmla="*/ 899724 w 1003876"/>
                  <a:gd name="connsiteY71" fmla="*/ 1091748 h 1516072"/>
                  <a:gd name="connsiteX72" fmla="*/ 922584 w 1003876"/>
                  <a:gd name="connsiteY72" fmla="*/ 1095558 h 1516072"/>
                  <a:gd name="connsiteX73" fmla="*/ 985294 w 1003876"/>
                  <a:gd name="connsiteY73" fmla="*/ 1104311 h 1516072"/>
                  <a:gd name="connsiteX74" fmla="*/ 1003378 w 1003876"/>
                  <a:gd name="connsiteY74" fmla="*/ 1065958 h 1516072"/>
                  <a:gd name="connsiteX75" fmla="*/ 970209 w 1003876"/>
                  <a:gd name="connsiteY75" fmla="*/ 1044123 h 1516072"/>
                  <a:gd name="connsiteX76" fmla="*/ 918620 w 1003876"/>
                  <a:gd name="connsiteY76" fmla="*/ 1034598 h 1516072"/>
                  <a:gd name="connsiteX77" fmla="*/ 825429 w 1003876"/>
                  <a:gd name="connsiteY77" fmla="*/ 1034598 h 1516072"/>
                  <a:gd name="connsiteX78" fmla="*/ 730179 w 1003876"/>
                  <a:gd name="connsiteY78" fmla="*/ 1038408 h 1516072"/>
                  <a:gd name="connsiteX79" fmla="*/ 669219 w 1003876"/>
                  <a:gd name="connsiteY79" fmla="*/ 1046028 h 1516072"/>
                  <a:gd name="connsiteX80" fmla="*/ 646360 w 1003876"/>
                  <a:gd name="connsiteY80" fmla="*/ 1049838 h 1516072"/>
                  <a:gd name="connsiteX81" fmla="*/ 640078 w 1003876"/>
                  <a:gd name="connsiteY81" fmla="*/ 1026051 h 1516072"/>
                  <a:gd name="connsiteX82" fmla="*/ 673029 w 1003876"/>
                  <a:gd name="connsiteY82" fmla="*/ 992688 h 1516072"/>
                  <a:gd name="connsiteX83" fmla="*/ 674934 w 1003876"/>
                  <a:gd name="connsiteY83" fmla="*/ 986973 h 1516072"/>
                  <a:gd name="connsiteX84" fmla="*/ 680649 w 1003876"/>
                  <a:gd name="connsiteY84" fmla="*/ 985068 h 1516072"/>
                  <a:gd name="connsiteX85" fmla="*/ 686364 w 1003876"/>
                  <a:gd name="connsiteY85" fmla="*/ 981258 h 1516072"/>
                  <a:gd name="connsiteX86" fmla="*/ 695889 w 1003876"/>
                  <a:gd name="connsiteY86" fmla="*/ 971733 h 1516072"/>
                  <a:gd name="connsiteX87" fmla="*/ 705414 w 1003876"/>
                  <a:gd name="connsiteY87" fmla="*/ 960303 h 1516072"/>
                  <a:gd name="connsiteX88" fmla="*/ 716844 w 1003876"/>
                  <a:gd name="connsiteY88" fmla="*/ 952683 h 1516072"/>
                  <a:gd name="connsiteX89" fmla="*/ 732084 w 1003876"/>
                  <a:gd name="connsiteY89" fmla="*/ 939348 h 1516072"/>
                  <a:gd name="connsiteX90" fmla="*/ 741609 w 1003876"/>
                  <a:gd name="connsiteY90" fmla="*/ 927918 h 1516072"/>
                  <a:gd name="connsiteX91" fmla="*/ 753039 w 1003876"/>
                  <a:gd name="connsiteY91" fmla="*/ 918393 h 1516072"/>
                  <a:gd name="connsiteX92" fmla="*/ 758754 w 1003876"/>
                  <a:gd name="connsiteY92" fmla="*/ 906963 h 1516072"/>
                  <a:gd name="connsiteX93" fmla="*/ 760659 w 1003876"/>
                  <a:gd name="connsiteY93" fmla="*/ 901248 h 1516072"/>
                  <a:gd name="connsiteX94" fmla="*/ 766374 w 1003876"/>
                  <a:gd name="connsiteY94" fmla="*/ 889818 h 1516072"/>
                  <a:gd name="connsiteX95" fmla="*/ 764469 w 1003876"/>
                  <a:gd name="connsiteY95" fmla="*/ 874578 h 1516072"/>
                  <a:gd name="connsiteX96" fmla="*/ 758754 w 1003876"/>
                  <a:gd name="connsiteY96" fmla="*/ 872673 h 1516072"/>
                  <a:gd name="connsiteX97" fmla="*/ 737799 w 1003876"/>
                  <a:gd name="connsiteY97" fmla="*/ 874578 h 1516072"/>
                  <a:gd name="connsiteX98" fmla="*/ 732084 w 1003876"/>
                  <a:gd name="connsiteY98" fmla="*/ 878388 h 1516072"/>
                  <a:gd name="connsiteX99" fmla="*/ 699699 w 1003876"/>
                  <a:gd name="connsiteY99" fmla="*/ 899343 h 1516072"/>
                  <a:gd name="connsiteX100" fmla="*/ 595181 w 1003876"/>
                  <a:gd name="connsiteY100" fmla="*/ 957831 h 1516072"/>
                  <a:gd name="connsiteX101" fmla="*/ 507294 w 1003876"/>
                  <a:gd name="connsiteY101" fmla="*/ 847908 h 1516072"/>
                  <a:gd name="connsiteX102" fmla="*/ 503484 w 1003876"/>
                  <a:gd name="connsiteY102" fmla="*/ 358323 h 1516072"/>
                  <a:gd name="connsiteX103" fmla="*/ 499674 w 1003876"/>
                  <a:gd name="connsiteY103" fmla="*/ 66858 h 1516072"/>
                  <a:gd name="connsiteX104" fmla="*/ 490149 w 1003876"/>
                  <a:gd name="connsiteY104" fmla="*/ 40188 h 1516072"/>
                  <a:gd name="connsiteX105" fmla="*/ 488244 w 1003876"/>
                  <a:gd name="connsiteY105" fmla="*/ 34473 h 1516072"/>
                  <a:gd name="connsiteX106" fmla="*/ 484434 w 1003876"/>
                  <a:gd name="connsiteY106" fmla="*/ 28758 h 1516072"/>
                  <a:gd name="connsiteX107" fmla="*/ 478719 w 1003876"/>
                  <a:gd name="connsiteY107" fmla="*/ 17328 h 1516072"/>
                  <a:gd name="connsiteX108" fmla="*/ 473004 w 1003876"/>
                  <a:gd name="connsiteY108" fmla="*/ 13518 h 1516072"/>
                  <a:gd name="connsiteX109" fmla="*/ 469194 w 1003876"/>
                  <a:gd name="connsiteY109" fmla="*/ 7803 h 1516072"/>
                  <a:gd name="connsiteX110" fmla="*/ 429189 w 1003876"/>
                  <a:gd name="connsiteY110" fmla="*/ 11613 h 1516072"/>
                  <a:gd name="connsiteX111" fmla="*/ 425379 w 1003876"/>
                  <a:gd name="connsiteY111" fmla="*/ 78288 h 1516072"/>
                  <a:gd name="connsiteX112" fmla="*/ 425379 w 1003876"/>
                  <a:gd name="connsiteY112" fmla="*/ 84003 h 1516072"/>
                  <a:gd name="connsiteX113" fmla="*/ 436603 w 1003876"/>
                  <a:gd name="connsiteY113" fmla="*/ 225952 h 1516072"/>
                  <a:gd name="connsiteX114" fmla="*/ 440619 w 1003876"/>
                  <a:gd name="connsiteY114" fmla="*/ 421188 h 1516072"/>
                  <a:gd name="connsiteX115" fmla="*/ 440002 w 1003876"/>
                  <a:gd name="connsiteY115" fmla="*/ 789160 h 1516072"/>
                  <a:gd name="connsiteX116" fmla="*/ 430322 w 1003876"/>
                  <a:gd name="connsiteY116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21569 w 1003876"/>
                  <a:gd name="connsiteY40" fmla="*/ 1348923 h 1516072"/>
                  <a:gd name="connsiteX41" fmla="*/ 427284 w 1003876"/>
                  <a:gd name="connsiteY41" fmla="*/ 1335588 h 1516072"/>
                  <a:gd name="connsiteX42" fmla="*/ 467289 w 1003876"/>
                  <a:gd name="connsiteY42" fmla="*/ 1265103 h 1516072"/>
                  <a:gd name="connsiteX43" fmla="*/ 528455 w 1003876"/>
                  <a:gd name="connsiteY43" fmla="*/ 1230091 h 1516072"/>
                  <a:gd name="connsiteX44" fmla="*/ 601154 w 1003876"/>
                  <a:gd name="connsiteY44" fmla="*/ 1221700 h 1516072"/>
                  <a:gd name="connsiteX45" fmla="*/ 720654 w 1003876"/>
                  <a:gd name="connsiteY45" fmla="*/ 1316538 h 1516072"/>
                  <a:gd name="connsiteX46" fmla="*/ 733989 w 1003876"/>
                  <a:gd name="connsiteY46" fmla="*/ 1326063 h 1516072"/>
                  <a:gd name="connsiteX47" fmla="*/ 743514 w 1003876"/>
                  <a:gd name="connsiteY47" fmla="*/ 1327968 h 1516072"/>
                  <a:gd name="connsiteX48" fmla="*/ 749229 w 1003876"/>
                  <a:gd name="connsiteY48" fmla="*/ 1329873 h 1516072"/>
                  <a:gd name="connsiteX49" fmla="*/ 762564 w 1003876"/>
                  <a:gd name="connsiteY49" fmla="*/ 1335588 h 1516072"/>
                  <a:gd name="connsiteX50" fmla="*/ 777804 w 1003876"/>
                  <a:gd name="connsiteY50" fmla="*/ 1333683 h 1516072"/>
                  <a:gd name="connsiteX51" fmla="*/ 789234 w 1003876"/>
                  <a:gd name="connsiteY51" fmla="*/ 1327968 h 1516072"/>
                  <a:gd name="connsiteX52" fmla="*/ 794949 w 1003876"/>
                  <a:gd name="connsiteY52" fmla="*/ 1326063 h 1516072"/>
                  <a:gd name="connsiteX53" fmla="*/ 802569 w 1003876"/>
                  <a:gd name="connsiteY53" fmla="*/ 1308918 h 1516072"/>
                  <a:gd name="connsiteX54" fmla="*/ 800664 w 1003876"/>
                  <a:gd name="connsiteY54" fmla="*/ 1284153 h 1516072"/>
                  <a:gd name="connsiteX55" fmla="*/ 798759 w 1003876"/>
                  <a:gd name="connsiteY55" fmla="*/ 1278438 h 1516072"/>
                  <a:gd name="connsiteX56" fmla="*/ 796854 w 1003876"/>
                  <a:gd name="connsiteY56" fmla="*/ 1270818 h 1516072"/>
                  <a:gd name="connsiteX57" fmla="*/ 783519 w 1003876"/>
                  <a:gd name="connsiteY57" fmla="*/ 1253673 h 1516072"/>
                  <a:gd name="connsiteX58" fmla="*/ 773994 w 1003876"/>
                  <a:gd name="connsiteY58" fmla="*/ 1247958 h 1516072"/>
                  <a:gd name="connsiteX59" fmla="*/ 648264 w 1003876"/>
                  <a:gd name="connsiteY59" fmla="*/ 1156518 h 1516072"/>
                  <a:gd name="connsiteX60" fmla="*/ 644454 w 1003876"/>
                  <a:gd name="connsiteY60" fmla="*/ 1139373 h 1516072"/>
                  <a:gd name="connsiteX61" fmla="*/ 646359 w 1003876"/>
                  <a:gd name="connsiteY61" fmla="*/ 1131753 h 1516072"/>
                  <a:gd name="connsiteX62" fmla="*/ 650169 w 1003876"/>
                  <a:gd name="connsiteY62" fmla="*/ 1114608 h 1516072"/>
                  <a:gd name="connsiteX63" fmla="*/ 653979 w 1003876"/>
                  <a:gd name="connsiteY63" fmla="*/ 1108893 h 1516072"/>
                  <a:gd name="connsiteX64" fmla="*/ 655884 w 1003876"/>
                  <a:gd name="connsiteY64" fmla="*/ 1103178 h 1516072"/>
                  <a:gd name="connsiteX65" fmla="*/ 661599 w 1003876"/>
                  <a:gd name="connsiteY65" fmla="*/ 1101273 h 1516072"/>
                  <a:gd name="connsiteX66" fmla="*/ 671124 w 1003876"/>
                  <a:gd name="connsiteY66" fmla="*/ 1089843 h 1516072"/>
                  <a:gd name="connsiteX67" fmla="*/ 724464 w 1003876"/>
                  <a:gd name="connsiteY67" fmla="*/ 1082223 h 1516072"/>
                  <a:gd name="connsiteX68" fmla="*/ 842574 w 1003876"/>
                  <a:gd name="connsiteY68" fmla="*/ 1084128 h 1516072"/>
                  <a:gd name="connsiteX69" fmla="*/ 871149 w 1003876"/>
                  <a:gd name="connsiteY69" fmla="*/ 1086033 h 1516072"/>
                  <a:gd name="connsiteX70" fmla="*/ 899724 w 1003876"/>
                  <a:gd name="connsiteY70" fmla="*/ 1091748 h 1516072"/>
                  <a:gd name="connsiteX71" fmla="*/ 922584 w 1003876"/>
                  <a:gd name="connsiteY71" fmla="*/ 1095558 h 1516072"/>
                  <a:gd name="connsiteX72" fmla="*/ 985294 w 1003876"/>
                  <a:gd name="connsiteY72" fmla="*/ 1104311 h 1516072"/>
                  <a:gd name="connsiteX73" fmla="*/ 1003378 w 1003876"/>
                  <a:gd name="connsiteY73" fmla="*/ 1065958 h 1516072"/>
                  <a:gd name="connsiteX74" fmla="*/ 970209 w 1003876"/>
                  <a:gd name="connsiteY74" fmla="*/ 1044123 h 1516072"/>
                  <a:gd name="connsiteX75" fmla="*/ 918620 w 1003876"/>
                  <a:gd name="connsiteY75" fmla="*/ 1034598 h 1516072"/>
                  <a:gd name="connsiteX76" fmla="*/ 825429 w 1003876"/>
                  <a:gd name="connsiteY76" fmla="*/ 1034598 h 1516072"/>
                  <a:gd name="connsiteX77" fmla="*/ 730179 w 1003876"/>
                  <a:gd name="connsiteY77" fmla="*/ 1038408 h 1516072"/>
                  <a:gd name="connsiteX78" fmla="*/ 669219 w 1003876"/>
                  <a:gd name="connsiteY78" fmla="*/ 1046028 h 1516072"/>
                  <a:gd name="connsiteX79" fmla="*/ 646360 w 1003876"/>
                  <a:gd name="connsiteY79" fmla="*/ 1049838 h 1516072"/>
                  <a:gd name="connsiteX80" fmla="*/ 640078 w 1003876"/>
                  <a:gd name="connsiteY80" fmla="*/ 1026051 h 1516072"/>
                  <a:gd name="connsiteX81" fmla="*/ 673029 w 1003876"/>
                  <a:gd name="connsiteY81" fmla="*/ 992688 h 1516072"/>
                  <a:gd name="connsiteX82" fmla="*/ 674934 w 1003876"/>
                  <a:gd name="connsiteY82" fmla="*/ 986973 h 1516072"/>
                  <a:gd name="connsiteX83" fmla="*/ 680649 w 1003876"/>
                  <a:gd name="connsiteY83" fmla="*/ 985068 h 1516072"/>
                  <a:gd name="connsiteX84" fmla="*/ 686364 w 1003876"/>
                  <a:gd name="connsiteY84" fmla="*/ 981258 h 1516072"/>
                  <a:gd name="connsiteX85" fmla="*/ 695889 w 1003876"/>
                  <a:gd name="connsiteY85" fmla="*/ 971733 h 1516072"/>
                  <a:gd name="connsiteX86" fmla="*/ 705414 w 1003876"/>
                  <a:gd name="connsiteY86" fmla="*/ 960303 h 1516072"/>
                  <a:gd name="connsiteX87" fmla="*/ 716844 w 1003876"/>
                  <a:gd name="connsiteY87" fmla="*/ 952683 h 1516072"/>
                  <a:gd name="connsiteX88" fmla="*/ 732084 w 1003876"/>
                  <a:gd name="connsiteY88" fmla="*/ 939348 h 1516072"/>
                  <a:gd name="connsiteX89" fmla="*/ 741609 w 1003876"/>
                  <a:gd name="connsiteY89" fmla="*/ 927918 h 1516072"/>
                  <a:gd name="connsiteX90" fmla="*/ 753039 w 1003876"/>
                  <a:gd name="connsiteY90" fmla="*/ 918393 h 1516072"/>
                  <a:gd name="connsiteX91" fmla="*/ 758754 w 1003876"/>
                  <a:gd name="connsiteY91" fmla="*/ 906963 h 1516072"/>
                  <a:gd name="connsiteX92" fmla="*/ 760659 w 1003876"/>
                  <a:gd name="connsiteY92" fmla="*/ 901248 h 1516072"/>
                  <a:gd name="connsiteX93" fmla="*/ 766374 w 1003876"/>
                  <a:gd name="connsiteY93" fmla="*/ 889818 h 1516072"/>
                  <a:gd name="connsiteX94" fmla="*/ 764469 w 1003876"/>
                  <a:gd name="connsiteY94" fmla="*/ 874578 h 1516072"/>
                  <a:gd name="connsiteX95" fmla="*/ 758754 w 1003876"/>
                  <a:gd name="connsiteY95" fmla="*/ 872673 h 1516072"/>
                  <a:gd name="connsiteX96" fmla="*/ 737799 w 1003876"/>
                  <a:gd name="connsiteY96" fmla="*/ 874578 h 1516072"/>
                  <a:gd name="connsiteX97" fmla="*/ 732084 w 1003876"/>
                  <a:gd name="connsiteY97" fmla="*/ 878388 h 1516072"/>
                  <a:gd name="connsiteX98" fmla="*/ 699699 w 1003876"/>
                  <a:gd name="connsiteY98" fmla="*/ 899343 h 1516072"/>
                  <a:gd name="connsiteX99" fmla="*/ 595181 w 1003876"/>
                  <a:gd name="connsiteY99" fmla="*/ 957831 h 1516072"/>
                  <a:gd name="connsiteX100" fmla="*/ 507294 w 1003876"/>
                  <a:gd name="connsiteY100" fmla="*/ 847908 h 1516072"/>
                  <a:gd name="connsiteX101" fmla="*/ 503484 w 1003876"/>
                  <a:gd name="connsiteY101" fmla="*/ 358323 h 1516072"/>
                  <a:gd name="connsiteX102" fmla="*/ 499674 w 1003876"/>
                  <a:gd name="connsiteY102" fmla="*/ 66858 h 1516072"/>
                  <a:gd name="connsiteX103" fmla="*/ 490149 w 1003876"/>
                  <a:gd name="connsiteY103" fmla="*/ 40188 h 1516072"/>
                  <a:gd name="connsiteX104" fmla="*/ 488244 w 1003876"/>
                  <a:gd name="connsiteY104" fmla="*/ 34473 h 1516072"/>
                  <a:gd name="connsiteX105" fmla="*/ 484434 w 1003876"/>
                  <a:gd name="connsiteY105" fmla="*/ 28758 h 1516072"/>
                  <a:gd name="connsiteX106" fmla="*/ 478719 w 1003876"/>
                  <a:gd name="connsiteY106" fmla="*/ 17328 h 1516072"/>
                  <a:gd name="connsiteX107" fmla="*/ 473004 w 1003876"/>
                  <a:gd name="connsiteY107" fmla="*/ 13518 h 1516072"/>
                  <a:gd name="connsiteX108" fmla="*/ 469194 w 1003876"/>
                  <a:gd name="connsiteY108" fmla="*/ 7803 h 1516072"/>
                  <a:gd name="connsiteX109" fmla="*/ 429189 w 1003876"/>
                  <a:gd name="connsiteY109" fmla="*/ 11613 h 1516072"/>
                  <a:gd name="connsiteX110" fmla="*/ 425379 w 1003876"/>
                  <a:gd name="connsiteY110" fmla="*/ 78288 h 1516072"/>
                  <a:gd name="connsiteX111" fmla="*/ 425379 w 1003876"/>
                  <a:gd name="connsiteY111" fmla="*/ 84003 h 1516072"/>
                  <a:gd name="connsiteX112" fmla="*/ 436603 w 1003876"/>
                  <a:gd name="connsiteY112" fmla="*/ 225952 h 1516072"/>
                  <a:gd name="connsiteX113" fmla="*/ 440619 w 1003876"/>
                  <a:gd name="connsiteY113" fmla="*/ 421188 h 1516072"/>
                  <a:gd name="connsiteX114" fmla="*/ 440002 w 1003876"/>
                  <a:gd name="connsiteY114" fmla="*/ 789160 h 1516072"/>
                  <a:gd name="connsiteX115" fmla="*/ 430322 w 1003876"/>
                  <a:gd name="connsiteY115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21569 w 1003876"/>
                  <a:gd name="connsiteY40" fmla="*/ 1348923 h 1516072"/>
                  <a:gd name="connsiteX41" fmla="*/ 467289 w 1003876"/>
                  <a:gd name="connsiteY41" fmla="*/ 1265103 h 1516072"/>
                  <a:gd name="connsiteX42" fmla="*/ 528455 w 1003876"/>
                  <a:gd name="connsiteY42" fmla="*/ 1230091 h 1516072"/>
                  <a:gd name="connsiteX43" fmla="*/ 601154 w 1003876"/>
                  <a:gd name="connsiteY43" fmla="*/ 1221700 h 1516072"/>
                  <a:gd name="connsiteX44" fmla="*/ 720654 w 1003876"/>
                  <a:gd name="connsiteY44" fmla="*/ 1316538 h 1516072"/>
                  <a:gd name="connsiteX45" fmla="*/ 733989 w 1003876"/>
                  <a:gd name="connsiteY45" fmla="*/ 1326063 h 1516072"/>
                  <a:gd name="connsiteX46" fmla="*/ 743514 w 1003876"/>
                  <a:gd name="connsiteY46" fmla="*/ 1327968 h 1516072"/>
                  <a:gd name="connsiteX47" fmla="*/ 749229 w 1003876"/>
                  <a:gd name="connsiteY47" fmla="*/ 1329873 h 1516072"/>
                  <a:gd name="connsiteX48" fmla="*/ 762564 w 1003876"/>
                  <a:gd name="connsiteY48" fmla="*/ 1335588 h 1516072"/>
                  <a:gd name="connsiteX49" fmla="*/ 777804 w 1003876"/>
                  <a:gd name="connsiteY49" fmla="*/ 1333683 h 1516072"/>
                  <a:gd name="connsiteX50" fmla="*/ 789234 w 1003876"/>
                  <a:gd name="connsiteY50" fmla="*/ 1327968 h 1516072"/>
                  <a:gd name="connsiteX51" fmla="*/ 794949 w 1003876"/>
                  <a:gd name="connsiteY51" fmla="*/ 1326063 h 1516072"/>
                  <a:gd name="connsiteX52" fmla="*/ 802569 w 1003876"/>
                  <a:gd name="connsiteY52" fmla="*/ 1308918 h 1516072"/>
                  <a:gd name="connsiteX53" fmla="*/ 800664 w 1003876"/>
                  <a:gd name="connsiteY53" fmla="*/ 1284153 h 1516072"/>
                  <a:gd name="connsiteX54" fmla="*/ 798759 w 1003876"/>
                  <a:gd name="connsiteY54" fmla="*/ 1278438 h 1516072"/>
                  <a:gd name="connsiteX55" fmla="*/ 796854 w 1003876"/>
                  <a:gd name="connsiteY55" fmla="*/ 1270818 h 1516072"/>
                  <a:gd name="connsiteX56" fmla="*/ 783519 w 1003876"/>
                  <a:gd name="connsiteY56" fmla="*/ 1253673 h 1516072"/>
                  <a:gd name="connsiteX57" fmla="*/ 773994 w 1003876"/>
                  <a:gd name="connsiteY57" fmla="*/ 1247958 h 1516072"/>
                  <a:gd name="connsiteX58" fmla="*/ 648264 w 1003876"/>
                  <a:gd name="connsiteY58" fmla="*/ 1156518 h 1516072"/>
                  <a:gd name="connsiteX59" fmla="*/ 644454 w 1003876"/>
                  <a:gd name="connsiteY59" fmla="*/ 1139373 h 1516072"/>
                  <a:gd name="connsiteX60" fmla="*/ 646359 w 1003876"/>
                  <a:gd name="connsiteY60" fmla="*/ 1131753 h 1516072"/>
                  <a:gd name="connsiteX61" fmla="*/ 650169 w 1003876"/>
                  <a:gd name="connsiteY61" fmla="*/ 1114608 h 1516072"/>
                  <a:gd name="connsiteX62" fmla="*/ 653979 w 1003876"/>
                  <a:gd name="connsiteY62" fmla="*/ 1108893 h 1516072"/>
                  <a:gd name="connsiteX63" fmla="*/ 655884 w 1003876"/>
                  <a:gd name="connsiteY63" fmla="*/ 1103178 h 1516072"/>
                  <a:gd name="connsiteX64" fmla="*/ 661599 w 1003876"/>
                  <a:gd name="connsiteY64" fmla="*/ 1101273 h 1516072"/>
                  <a:gd name="connsiteX65" fmla="*/ 671124 w 1003876"/>
                  <a:gd name="connsiteY65" fmla="*/ 1089843 h 1516072"/>
                  <a:gd name="connsiteX66" fmla="*/ 724464 w 1003876"/>
                  <a:gd name="connsiteY66" fmla="*/ 1082223 h 1516072"/>
                  <a:gd name="connsiteX67" fmla="*/ 842574 w 1003876"/>
                  <a:gd name="connsiteY67" fmla="*/ 1084128 h 1516072"/>
                  <a:gd name="connsiteX68" fmla="*/ 871149 w 1003876"/>
                  <a:gd name="connsiteY68" fmla="*/ 1086033 h 1516072"/>
                  <a:gd name="connsiteX69" fmla="*/ 899724 w 1003876"/>
                  <a:gd name="connsiteY69" fmla="*/ 1091748 h 1516072"/>
                  <a:gd name="connsiteX70" fmla="*/ 922584 w 1003876"/>
                  <a:gd name="connsiteY70" fmla="*/ 1095558 h 1516072"/>
                  <a:gd name="connsiteX71" fmla="*/ 985294 w 1003876"/>
                  <a:gd name="connsiteY71" fmla="*/ 1104311 h 1516072"/>
                  <a:gd name="connsiteX72" fmla="*/ 1003378 w 1003876"/>
                  <a:gd name="connsiteY72" fmla="*/ 1065958 h 1516072"/>
                  <a:gd name="connsiteX73" fmla="*/ 970209 w 1003876"/>
                  <a:gd name="connsiteY73" fmla="*/ 1044123 h 1516072"/>
                  <a:gd name="connsiteX74" fmla="*/ 918620 w 1003876"/>
                  <a:gd name="connsiteY74" fmla="*/ 1034598 h 1516072"/>
                  <a:gd name="connsiteX75" fmla="*/ 825429 w 1003876"/>
                  <a:gd name="connsiteY75" fmla="*/ 1034598 h 1516072"/>
                  <a:gd name="connsiteX76" fmla="*/ 730179 w 1003876"/>
                  <a:gd name="connsiteY76" fmla="*/ 1038408 h 1516072"/>
                  <a:gd name="connsiteX77" fmla="*/ 669219 w 1003876"/>
                  <a:gd name="connsiteY77" fmla="*/ 1046028 h 1516072"/>
                  <a:gd name="connsiteX78" fmla="*/ 646360 w 1003876"/>
                  <a:gd name="connsiteY78" fmla="*/ 1049838 h 1516072"/>
                  <a:gd name="connsiteX79" fmla="*/ 640078 w 1003876"/>
                  <a:gd name="connsiteY79" fmla="*/ 1026051 h 1516072"/>
                  <a:gd name="connsiteX80" fmla="*/ 673029 w 1003876"/>
                  <a:gd name="connsiteY80" fmla="*/ 992688 h 1516072"/>
                  <a:gd name="connsiteX81" fmla="*/ 674934 w 1003876"/>
                  <a:gd name="connsiteY81" fmla="*/ 986973 h 1516072"/>
                  <a:gd name="connsiteX82" fmla="*/ 680649 w 1003876"/>
                  <a:gd name="connsiteY82" fmla="*/ 985068 h 1516072"/>
                  <a:gd name="connsiteX83" fmla="*/ 686364 w 1003876"/>
                  <a:gd name="connsiteY83" fmla="*/ 981258 h 1516072"/>
                  <a:gd name="connsiteX84" fmla="*/ 695889 w 1003876"/>
                  <a:gd name="connsiteY84" fmla="*/ 971733 h 1516072"/>
                  <a:gd name="connsiteX85" fmla="*/ 705414 w 1003876"/>
                  <a:gd name="connsiteY85" fmla="*/ 960303 h 1516072"/>
                  <a:gd name="connsiteX86" fmla="*/ 716844 w 1003876"/>
                  <a:gd name="connsiteY86" fmla="*/ 952683 h 1516072"/>
                  <a:gd name="connsiteX87" fmla="*/ 732084 w 1003876"/>
                  <a:gd name="connsiteY87" fmla="*/ 939348 h 1516072"/>
                  <a:gd name="connsiteX88" fmla="*/ 741609 w 1003876"/>
                  <a:gd name="connsiteY88" fmla="*/ 927918 h 1516072"/>
                  <a:gd name="connsiteX89" fmla="*/ 753039 w 1003876"/>
                  <a:gd name="connsiteY89" fmla="*/ 918393 h 1516072"/>
                  <a:gd name="connsiteX90" fmla="*/ 758754 w 1003876"/>
                  <a:gd name="connsiteY90" fmla="*/ 906963 h 1516072"/>
                  <a:gd name="connsiteX91" fmla="*/ 760659 w 1003876"/>
                  <a:gd name="connsiteY91" fmla="*/ 901248 h 1516072"/>
                  <a:gd name="connsiteX92" fmla="*/ 766374 w 1003876"/>
                  <a:gd name="connsiteY92" fmla="*/ 889818 h 1516072"/>
                  <a:gd name="connsiteX93" fmla="*/ 764469 w 1003876"/>
                  <a:gd name="connsiteY93" fmla="*/ 874578 h 1516072"/>
                  <a:gd name="connsiteX94" fmla="*/ 758754 w 1003876"/>
                  <a:gd name="connsiteY94" fmla="*/ 872673 h 1516072"/>
                  <a:gd name="connsiteX95" fmla="*/ 737799 w 1003876"/>
                  <a:gd name="connsiteY95" fmla="*/ 874578 h 1516072"/>
                  <a:gd name="connsiteX96" fmla="*/ 732084 w 1003876"/>
                  <a:gd name="connsiteY96" fmla="*/ 878388 h 1516072"/>
                  <a:gd name="connsiteX97" fmla="*/ 699699 w 1003876"/>
                  <a:gd name="connsiteY97" fmla="*/ 899343 h 1516072"/>
                  <a:gd name="connsiteX98" fmla="*/ 595181 w 1003876"/>
                  <a:gd name="connsiteY98" fmla="*/ 957831 h 1516072"/>
                  <a:gd name="connsiteX99" fmla="*/ 507294 w 1003876"/>
                  <a:gd name="connsiteY99" fmla="*/ 847908 h 1516072"/>
                  <a:gd name="connsiteX100" fmla="*/ 503484 w 1003876"/>
                  <a:gd name="connsiteY100" fmla="*/ 358323 h 1516072"/>
                  <a:gd name="connsiteX101" fmla="*/ 499674 w 1003876"/>
                  <a:gd name="connsiteY101" fmla="*/ 66858 h 1516072"/>
                  <a:gd name="connsiteX102" fmla="*/ 490149 w 1003876"/>
                  <a:gd name="connsiteY102" fmla="*/ 40188 h 1516072"/>
                  <a:gd name="connsiteX103" fmla="*/ 488244 w 1003876"/>
                  <a:gd name="connsiteY103" fmla="*/ 34473 h 1516072"/>
                  <a:gd name="connsiteX104" fmla="*/ 484434 w 1003876"/>
                  <a:gd name="connsiteY104" fmla="*/ 28758 h 1516072"/>
                  <a:gd name="connsiteX105" fmla="*/ 478719 w 1003876"/>
                  <a:gd name="connsiteY105" fmla="*/ 17328 h 1516072"/>
                  <a:gd name="connsiteX106" fmla="*/ 473004 w 1003876"/>
                  <a:gd name="connsiteY106" fmla="*/ 13518 h 1516072"/>
                  <a:gd name="connsiteX107" fmla="*/ 469194 w 1003876"/>
                  <a:gd name="connsiteY107" fmla="*/ 7803 h 1516072"/>
                  <a:gd name="connsiteX108" fmla="*/ 429189 w 1003876"/>
                  <a:gd name="connsiteY108" fmla="*/ 11613 h 1516072"/>
                  <a:gd name="connsiteX109" fmla="*/ 425379 w 1003876"/>
                  <a:gd name="connsiteY109" fmla="*/ 78288 h 1516072"/>
                  <a:gd name="connsiteX110" fmla="*/ 425379 w 1003876"/>
                  <a:gd name="connsiteY110" fmla="*/ 84003 h 1516072"/>
                  <a:gd name="connsiteX111" fmla="*/ 436603 w 1003876"/>
                  <a:gd name="connsiteY111" fmla="*/ 225952 h 1516072"/>
                  <a:gd name="connsiteX112" fmla="*/ 440619 w 1003876"/>
                  <a:gd name="connsiteY112" fmla="*/ 421188 h 1516072"/>
                  <a:gd name="connsiteX113" fmla="*/ 440002 w 1003876"/>
                  <a:gd name="connsiteY113" fmla="*/ 789160 h 1516072"/>
                  <a:gd name="connsiteX114" fmla="*/ 430322 w 1003876"/>
                  <a:gd name="connsiteY114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4424 w 1003876"/>
                  <a:gd name="connsiteY39" fmla="*/ 1404168 h 1516072"/>
                  <a:gd name="connsiteX40" fmla="*/ 424041 w 1003876"/>
                  <a:gd name="connsiteY40" fmla="*/ 1329152 h 1516072"/>
                  <a:gd name="connsiteX41" fmla="*/ 467289 w 1003876"/>
                  <a:gd name="connsiteY41" fmla="*/ 1265103 h 1516072"/>
                  <a:gd name="connsiteX42" fmla="*/ 528455 w 1003876"/>
                  <a:gd name="connsiteY42" fmla="*/ 1230091 h 1516072"/>
                  <a:gd name="connsiteX43" fmla="*/ 601154 w 1003876"/>
                  <a:gd name="connsiteY43" fmla="*/ 1221700 h 1516072"/>
                  <a:gd name="connsiteX44" fmla="*/ 720654 w 1003876"/>
                  <a:gd name="connsiteY44" fmla="*/ 1316538 h 1516072"/>
                  <a:gd name="connsiteX45" fmla="*/ 733989 w 1003876"/>
                  <a:gd name="connsiteY45" fmla="*/ 1326063 h 1516072"/>
                  <a:gd name="connsiteX46" fmla="*/ 743514 w 1003876"/>
                  <a:gd name="connsiteY46" fmla="*/ 1327968 h 1516072"/>
                  <a:gd name="connsiteX47" fmla="*/ 749229 w 1003876"/>
                  <a:gd name="connsiteY47" fmla="*/ 1329873 h 1516072"/>
                  <a:gd name="connsiteX48" fmla="*/ 762564 w 1003876"/>
                  <a:gd name="connsiteY48" fmla="*/ 1335588 h 1516072"/>
                  <a:gd name="connsiteX49" fmla="*/ 777804 w 1003876"/>
                  <a:gd name="connsiteY49" fmla="*/ 1333683 h 1516072"/>
                  <a:gd name="connsiteX50" fmla="*/ 789234 w 1003876"/>
                  <a:gd name="connsiteY50" fmla="*/ 1327968 h 1516072"/>
                  <a:gd name="connsiteX51" fmla="*/ 794949 w 1003876"/>
                  <a:gd name="connsiteY51" fmla="*/ 1326063 h 1516072"/>
                  <a:gd name="connsiteX52" fmla="*/ 802569 w 1003876"/>
                  <a:gd name="connsiteY52" fmla="*/ 1308918 h 1516072"/>
                  <a:gd name="connsiteX53" fmla="*/ 800664 w 1003876"/>
                  <a:gd name="connsiteY53" fmla="*/ 1284153 h 1516072"/>
                  <a:gd name="connsiteX54" fmla="*/ 798759 w 1003876"/>
                  <a:gd name="connsiteY54" fmla="*/ 1278438 h 1516072"/>
                  <a:gd name="connsiteX55" fmla="*/ 796854 w 1003876"/>
                  <a:gd name="connsiteY55" fmla="*/ 1270818 h 1516072"/>
                  <a:gd name="connsiteX56" fmla="*/ 783519 w 1003876"/>
                  <a:gd name="connsiteY56" fmla="*/ 1253673 h 1516072"/>
                  <a:gd name="connsiteX57" fmla="*/ 773994 w 1003876"/>
                  <a:gd name="connsiteY57" fmla="*/ 1247958 h 1516072"/>
                  <a:gd name="connsiteX58" fmla="*/ 648264 w 1003876"/>
                  <a:gd name="connsiteY58" fmla="*/ 1156518 h 1516072"/>
                  <a:gd name="connsiteX59" fmla="*/ 644454 w 1003876"/>
                  <a:gd name="connsiteY59" fmla="*/ 1139373 h 1516072"/>
                  <a:gd name="connsiteX60" fmla="*/ 646359 w 1003876"/>
                  <a:gd name="connsiteY60" fmla="*/ 1131753 h 1516072"/>
                  <a:gd name="connsiteX61" fmla="*/ 650169 w 1003876"/>
                  <a:gd name="connsiteY61" fmla="*/ 1114608 h 1516072"/>
                  <a:gd name="connsiteX62" fmla="*/ 653979 w 1003876"/>
                  <a:gd name="connsiteY62" fmla="*/ 1108893 h 1516072"/>
                  <a:gd name="connsiteX63" fmla="*/ 655884 w 1003876"/>
                  <a:gd name="connsiteY63" fmla="*/ 1103178 h 1516072"/>
                  <a:gd name="connsiteX64" fmla="*/ 661599 w 1003876"/>
                  <a:gd name="connsiteY64" fmla="*/ 1101273 h 1516072"/>
                  <a:gd name="connsiteX65" fmla="*/ 671124 w 1003876"/>
                  <a:gd name="connsiteY65" fmla="*/ 1089843 h 1516072"/>
                  <a:gd name="connsiteX66" fmla="*/ 724464 w 1003876"/>
                  <a:gd name="connsiteY66" fmla="*/ 1082223 h 1516072"/>
                  <a:gd name="connsiteX67" fmla="*/ 842574 w 1003876"/>
                  <a:gd name="connsiteY67" fmla="*/ 1084128 h 1516072"/>
                  <a:gd name="connsiteX68" fmla="*/ 871149 w 1003876"/>
                  <a:gd name="connsiteY68" fmla="*/ 1086033 h 1516072"/>
                  <a:gd name="connsiteX69" fmla="*/ 899724 w 1003876"/>
                  <a:gd name="connsiteY69" fmla="*/ 1091748 h 1516072"/>
                  <a:gd name="connsiteX70" fmla="*/ 922584 w 1003876"/>
                  <a:gd name="connsiteY70" fmla="*/ 1095558 h 1516072"/>
                  <a:gd name="connsiteX71" fmla="*/ 985294 w 1003876"/>
                  <a:gd name="connsiteY71" fmla="*/ 1104311 h 1516072"/>
                  <a:gd name="connsiteX72" fmla="*/ 1003378 w 1003876"/>
                  <a:gd name="connsiteY72" fmla="*/ 1065958 h 1516072"/>
                  <a:gd name="connsiteX73" fmla="*/ 970209 w 1003876"/>
                  <a:gd name="connsiteY73" fmla="*/ 1044123 h 1516072"/>
                  <a:gd name="connsiteX74" fmla="*/ 918620 w 1003876"/>
                  <a:gd name="connsiteY74" fmla="*/ 1034598 h 1516072"/>
                  <a:gd name="connsiteX75" fmla="*/ 825429 w 1003876"/>
                  <a:gd name="connsiteY75" fmla="*/ 1034598 h 1516072"/>
                  <a:gd name="connsiteX76" fmla="*/ 730179 w 1003876"/>
                  <a:gd name="connsiteY76" fmla="*/ 1038408 h 1516072"/>
                  <a:gd name="connsiteX77" fmla="*/ 669219 w 1003876"/>
                  <a:gd name="connsiteY77" fmla="*/ 1046028 h 1516072"/>
                  <a:gd name="connsiteX78" fmla="*/ 646360 w 1003876"/>
                  <a:gd name="connsiteY78" fmla="*/ 1049838 h 1516072"/>
                  <a:gd name="connsiteX79" fmla="*/ 640078 w 1003876"/>
                  <a:gd name="connsiteY79" fmla="*/ 1026051 h 1516072"/>
                  <a:gd name="connsiteX80" fmla="*/ 673029 w 1003876"/>
                  <a:gd name="connsiteY80" fmla="*/ 992688 h 1516072"/>
                  <a:gd name="connsiteX81" fmla="*/ 674934 w 1003876"/>
                  <a:gd name="connsiteY81" fmla="*/ 986973 h 1516072"/>
                  <a:gd name="connsiteX82" fmla="*/ 680649 w 1003876"/>
                  <a:gd name="connsiteY82" fmla="*/ 985068 h 1516072"/>
                  <a:gd name="connsiteX83" fmla="*/ 686364 w 1003876"/>
                  <a:gd name="connsiteY83" fmla="*/ 981258 h 1516072"/>
                  <a:gd name="connsiteX84" fmla="*/ 695889 w 1003876"/>
                  <a:gd name="connsiteY84" fmla="*/ 971733 h 1516072"/>
                  <a:gd name="connsiteX85" fmla="*/ 705414 w 1003876"/>
                  <a:gd name="connsiteY85" fmla="*/ 960303 h 1516072"/>
                  <a:gd name="connsiteX86" fmla="*/ 716844 w 1003876"/>
                  <a:gd name="connsiteY86" fmla="*/ 952683 h 1516072"/>
                  <a:gd name="connsiteX87" fmla="*/ 732084 w 1003876"/>
                  <a:gd name="connsiteY87" fmla="*/ 939348 h 1516072"/>
                  <a:gd name="connsiteX88" fmla="*/ 741609 w 1003876"/>
                  <a:gd name="connsiteY88" fmla="*/ 927918 h 1516072"/>
                  <a:gd name="connsiteX89" fmla="*/ 753039 w 1003876"/>
                  <a:gd name="connsiteY89" fmla="*/ 918393 h 1516072"/>
                  <a:gd name="connsiteX90" fmla="*/ 758754 w 1003876"/>
                  <a:gd name="connsiteY90" fmla="*/ 906963 h 1516072"/>
                  <a:gd name="connsiteX91" fmla="*/ 760659 w 1003876"/>
                  <a:gd name="connsiteY91" fmla="*/ 901248 h 1516072"/>
                  <a:gd name="connsiteX92" fmla="*/ 766374 w 1003876"/>
                  <a:gd name="connsiteY92" fmla="*/ 889818 h 1516072"/>
                  <a:gd name="connsiteX93" fmla="*/ 764469 w 1003876"/>
                  <a:gd name="connsiteY93" fmla="*/ 874578 h 1516072"/>
                  <a:gd name="connsiteX94" fmla="*/ 758754 w 1003876"/>
                  <a:gd name="connsiteY94" fmla="*/ 872673 h 1516072"/>
                  <a:gd name="connsiteX95" fmla="*/ 737799 w 1003876"/>
                  <a:gd name="connsiteY95" fmla="*/ 874578 h 1516072"/>
                  <a:gd name="connsiteX96" fmla="*/ 732084 w 1003876"/>
                  <a:gd name="connsiteY96" fmla="*/ 878388 h 1516072"/>
                  <a:gd name="connsiteX97" fmla="*/ 699699 w 1003876"/>
                  <a:gd name="connsiteY97" fmla="*/ 899343 h 1516072"/>
                  <a:gd name="connsiteX98" fmla="*/ 595181 w 1003876"/>
                  <a:gd name="connsiteY98" fmla="*/ 957831 h 1516072"/>
                  <a:gd name="connsiteX99" fmla="*/ 507294 w 1003876"/>
                  <a:gd name="connsiteY99" fmla="*/ 847908 h 1516072"/>
                  <a:gd name="connsiteX100" fmla="*/ 503484 w 1003876"/>
                  <a:gd name="connsiteY100" fmla="*/ 358323 h 1516072"/>
                  <a:gd name="connsiteX101" fmla="*/ 499674 w 1003876"/>
                  <a:gd name="connsiteY101" fmla="*/ 66858 h 1516072"/>
                  <a:gd name="connsiteX102" fmla="*/ 490149 w 1003876"/>
                  <a:gd name="connsiteY102" fmla="*/ 40188 h 1516072"/>
                  <a:gd name="connsiteX103" fmla="*/ 488244 w 1003876"/>
                  <a:gd name="connsiteY103" fmla="*/ 34473 h 1516072"/>
                  <a:gd name="connsiteX104" fmla="*/ 484434 w 1003876"/>
                  <a:gd name="connsiteY104" fmla="*/ 28758 h 1516072"/>
                  <a:gd name="connsiteX105" fmla="*/ 478719 w 1003876"/>
                  <a:gd name="connsiteY105" fmla="*/ 17328 h 1516072"/>
                  <a:gd name="connsiteX106" fmla="*/ 473004 w 1003876"/>
                  <a:gd name="connsiteY106" fmla="*/ 13518 h 1516072"/>
                  <a:gd name="connsiteX107" fmla="*/ 469194 w 1003876"/>
                  <a:gd name="connsiteY107" fmla="*/ 7803 h 1516072"/>
                  <a:gd name="connsiteX108" fmla="*/ 429189 w 1003876"/>
                  <a:gd name="connsiteY108" fmla="*/ 11613 h 1516072"/>
                  <a:gd name="connsiteX109" fmla="*/ 425379 w 1003876"/>
                  <a:gd name="connsiteY109" fmla="*/ 78288 h 1516072"/>
                  <a:gd name="connsiteX110" fmla="*/ 425379 w 1003876"/>
                  <a:gd name="connsiteY110" fmla="*/ 84003 h 1516072"/>
                  <a:gd name="connsiteX111" fmla="*/ 436603 w 1003876"/>
                  <a:gd name="connsiteY111" fmla="*/ 225952 h 1516072"/>
                  <a:gd name="connsiteX112" fmla="*/ 440619 w 1003876"/>
                  <a:gd name="connsiteY112" fmla="*/ 421188 h 1516072"/>
                  <a:gd name="connsiteX113" fmla="*/ 440002 w 1003876"/>
                  <a:gd name="connsiteY113" fmla="*/ 789160 h 1516072"/>
                  <a:gd name="connsiteX114" fmla="*/ 430322 w 1003876"/>
                  <a:gd name="connsiteY114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0614 w 1003876"/>
                  <a:gd name="connsiteY38" fmla="*/ 1461318 h 1516072"/>
                  <a:gd name="connsiteX39" fmla="*/ 409367 w 1003876"/>
                  <a:gd name="connsiteY39" fmla="*/ 1389340 h 1516072"/>
                  <a:gd name="connsiteX40" fmla="*/ 424041 w 1003876"/>
                  <a:gd name="connsiteY40" fmla="*/ 1329152 h 1516072"/>
                  <a:gd name="connsiteX41" fmla="*/ 467289 w 1003876"/>
                  <a:gd name="connsiteY41" fmla="*/ 1265103 h 1516072"/>
                  <a:gd name="connsiteX42" fmla="*/ 528455 w 1003876"/>
                  <a:gd name="connsiteY42" fmla="*/ 1230091 h 1516072"/>
                  <a:gd name="connsiteX43" fmla="*/ 601154 w 1003876"/>
                  <a:gd name="connsiteY43" fmla="*/ 1221700 h 1516072"/>
                  <a:gd name="connsiteX44" fmla="*/ 720654 w 1003876"/>
                  <a:gd name="connsiteY44" fmla="*/ 1316538 h 1516072"/>
                  <a:gd name="connsiteX45" fmla="*/ 733989 w 1003876"/>
                  <a:gd name="connsiteY45" fmla="*/ 1326063 h 1516072"/>
                  <a:gd name="connsiteX46" fmla="*/ 743514 w 1003876"/>
                  <a:gd name="connsiteY46" fmla="*/ 1327968 h 1516072"/>
                  <a:gd name="connsiteX47" fmla="*/ 749229 w 1003876"/>
                  <a:gd name="connsiteY47" fmla="*/ 1329873 h 1516072"/>
                  <a:gd name="connsiteX48" fmla="*/ 762564 w 1003876"/>
                  <a:gd name="connsiteY48" fmla="*/ 1335588 h 1516072"/>
                  <a:gd name="connsiteX49" fmla="*/ 777804 w 1003876"/>
                  <a:gd name="connsiteY49" fmla="*/ 1333683 h 1516072"/>
                  <a:gd name="connsiteX50" fmla="*/ 789234 w 1003876"/>
                  <a:gd name="connsiteY50" fmla="*/ 1327968 h 1516072"/>
                  <a:gd name="connsiteX51" fmla="*/ 794949 w 1003876"/>
                  <a:gd name="connsiteY51" fmla="*/ 1326063 h 1516072"/>
                  <a:gd name="connsiteX52" fmla="*/ 802569 w 1003876"/>
                  <a:gd name="connsiteY52" fmla="*/ 1308918 h 1516072"/>
                  <a:gd name="connsiteX53" fmla="*/ 800664 w 1003876"/>
                  <a:gd name="connsiteY53" fmla="*/ 1284153 h 1516072"/>
                  <a:gd name="connsiteX54" fmla="*/ 798759 w 1003876"/>
                  <a:gd name="connsiteY54" fmla="*/ 1278438 h 1516072"/>
                  <a:gd name="connsiteX55" fmla="*/ 796854 w 1003876"/>
                  <a:gd name="connsiteY55" fmla="*/ 1270818 h 1516072"/>
                  <a:gd name="connsiteX56" fmla="*/ 783519 w 1003876"/>
                  <a:gd name="connsiteY56" fmla="*/ 1253673 h 1516072"/>
                  <a:gd name="connsiteX57" fmla="*/ 773994 w 1003876"/>
                  <a:gd name="connsiteY57" fmla="*/ 1247958 h 1516072"/>
                  <a:gd name="connsiteX58" fmla="*/ 648264 w 1003876"/>
                  <a:gd name="connsiteY58" fmla="*/ 1156518 h 1516072"/>
                  <a:gd name="connsiteX59" fmla="*/ 644454 w 1003876"/>
                  <a:gd name="connsiteY59" fmla="*/ 1139373 h 1516072"/>
                  <a:gd name="connsiteX60" fmla="*/ 646359 w 1003876"/>
                  <a:gd name="connsiteY60" fmla="*/ 1131753 h 1516072"/>
                  <a:gd name="connsiteX61" fmla="*/ 650169 w 1003876"/>
                  <a:gd name="connsiteY61" fmla="*/ 1114608 h 1516072"/>
                  <a:gd name="connsiteX62" fmla="*/ 653979 w 1003876"/>
                  <a:gd name="connsiteY62" fmla="*/ 1108893 h 1516072"/>
                  <a:gd name="connsiteX63" fmla="*/ 655884 w 1003876"/>
                  <a:gd name="connsiteY63" fmla="*/ 1103178 h 1516072"/>
                  <a:gd name="connsiteX64" fmla="*/ 661599 w 1003876"/>
                  <a:gd name="connsiteY64" fmla="*/ 1101273 h 1516072"/>
                  <a:gd name="connsiteX65" fmla="*/ 671124 w 1003876"/>
                  <a:gd name="connsiteY65" fmla="*/ 1089843 h 1516072"/>
                  <a:gd name="connsiteX66" fmla="*/ 724464 w 1003876"/>
                  <a:gd name="connsiteY66" fmla="*/ 1082223 h 1516072"/>
                  <a:gd name="connsiteX67" fmla="*/ 842574 w 1003876"/>
                  <a:gd name="connsiteY67" fmla="*/ 1084128 h 1516072"/>
                  <a:gd name="connsiteX68" fmla="*/ 871149 w 1003876"/>
                  <a:gd name="connsiteY68" fmla="*/ 1086033 h 1516072"/>
                  <a:gd name="connsiteX69" fmla="*/ 899724 w 1003876"/>
                  <a:gd name="connsiteY69" fmla="*/ 1091748 h 1516072"/>
                  <a:gd name="connsiteX70" fmla="*/ 922584 w 1003876"/>
                  <a:gd name="connsiteY70" fmla="*/ 1095558 h 1516072"/>
                  <a:gd name="connsiteX71" fmla="*/ 985294 w 1003876"/>
                  <a:gd name="connsiteY71" fmla="*/ 1104311 h 1516072"/>
                  <a:gd name="connsiteX72" fmla="*/ 1003378 w 1003876"/>
                  <a:gd name="connsiteY72" fmla="*/ 1065958 h 1516072"/>
                  <a:gd name="connsiteX73" fmla="*/ 970209 w 1003876"/>
                  <a:gd name="connsiteY73" fmla="*/ 1044123 h 1516072"/>
                  <a:gd name="connsiteX74" fmla="*/ 918620 w 1003876"/>
                  <a:gd name="connsiteY74" fmla="*/ 1034598 h 1516072"/>
                  <a:gd name="connsiteX75" fmla="*/ 825429 w 1003876"/>
                  <a:gd name="connsiteY75" fmla="*/ 1034598 h 1516072"/>
                  <a:gd name="connsiteX76" fmla="*/ 730179 w 1003876"/>
                  <a:gd name="connsiteY76" fmla="*/ 1038408 h 1516072"/>
                  <a:gd name="connsiteX77" fmla="*/ 669219 w 1003876"/>
                  <a:gd name="connsiteY77" fmla="*/ 1046028 h 1516072"/>
                  <a:gd name="connsiteX78" fmla="*/ 646360 w 1003876"/>
                  <a:gd name="connsiteY78" fmla="*/ 1049838 h 1516072"/>
                  <a:gd name="connsiteX79" fmla="*/ 640078 w 1003876"/>
                  <a:gd name="connsiteY79" fmla="*/ 1026051 h 1516072"/>
                  <a:gd name="connsiteX80" fmla="*/ 673029 w 1003876"/>
                  <a:gd name="connsiteY80" fmla="*/ 992688 h 1516072"/>
                  <a:gd name="connsiteX81" fmla="*/ 674934 w 1003876"/>
                  <a:gd name="connsiteY81" fmla="*/ 986973 h 1516072"/>
                  <a:gd name="connsiteX82" fmla="*/ 680649 w 1003876"/>
                  <a:gd name="connsiteY82" fmla="*/ 985068 h 1516072"/>
                  <a:gd name="connsiteX83" fmla="*/ 686364 w 1003876"/>
                  <a:gd name="connsiteY83" fmla="*/ 981258 h 1516072"/>
                  <a:gd name="connsiteX84" fmla="*/ 695889 w 1003876"/>
                  <a:gd name="connsiteY84" fmla="*/ 971733 h 1516072"/>
                  <a:gd name="connsiteX85" fmla="*/ 705414 w 1003876"/>
                  <a:gd name="connsiteY85" fmla="*/ 960303 h 1516072"/>
                  <a:gd name="connsiteX86" fmla="*/ 716844 w 1003876"/>
                  <a:gd name="connsiteY86" fmla="*/ 952683 h 1516072"/>
                  <a:gd name="connsiteX87" fmla="*/ 732084 w 1003876"/>
                  <a:gd name="connsiteY87" fmla="*/ 939348 h 1516072"/>
                  <a:gd name="connsiteX88" fmla="*/ 741609 w 1003876"/>
                  <a:gd name="connsiteY88" fmla="*/ 927918 h 1516072"/>
                  <a:gd name="connsiteX89" fmla="*/ 753039 w 1003876"/>
                  <a:gd name="connsiteY89" fmla="*/ 918393 h 1516072"/>
                  <a:gd name="connsiteX90" fmla="*/ 758754 w 1003876"/>
                  <a:gd name="connsiteY90" fmla="*/ 906963 h 1516072"/>
                  <a:gd name="connsiteX91" fmla="*/ 760659 w 1003876"/>
                  <a:gd name="connsiteY91" fmla="*/ 901248 h 1516072"/>
                  <a:gd name="connsiteX92" fmla="*/ 766374 w 1003876"/>
                  <a:gd name="connsiteY92" fmla="*/ 889818 h 1516072"/>
                  <a:gd name="connsiteX93" fmla="*/ 764469 w 1003876"/>
                  <a:gd name="connsiteY93" fmla="*/ 874578 h 1516072"/>
                  <a:gd name="connsiteX94" fmla="*/ 758754 w 1003876"/>
                  <a:gd name="connsiteY94" fmla="*/ 872673 h 1516072"/>
                  <a:gd name="connsiteX95" fmla="*/ 737799 w 1003876"/>
                  <a:gd name="connsiteY95" fmla="*/ 874578 h 1516072"/>
                  <a:gd name="connsiteX96" fmla="*/ 732084 w 1003876"/>
                  <a:gd name="connsiteY96" fmla="*/ 878388 h 1516072"/>
                  <a:gd name="connsiteX97" fmla="*/ 699699 w 1003876"/>
                  <a:gd name="connsiteY97" fmla="*/ 899343 h 1516072"/>
                  <a:gd name="connsiteX98" fmla="*/ 595181 w 1003876"/>
                  <a:gd name="connsiteY98" fmla="*/ 957831 h 1516072"/>
                  <a:gd name="connsiteX99" fmla="*/ 507294 w 1003876"/>
                  <a:gd name="connsiteY99" fmla="*/ 847908 h 1516072"/>
                  <a:gd name="connsiteX100" fmla="*/ 503484 w 1003876"/>
                  <a:gd name="connsiteY100" fmla="*/ 358323 h 1516072"/>
                  <a:gd name="connsiteX101" fmla="*/ 499674 w 1003876"/>
                  <a:gd name="connsiteY101" fmla="*/ 66858 h 1516072"/>
                  <a:gd name="connsiteX102" fmla="*/ 490149 w 1003876"/>
                  <a:gd name="connsiteY102" fmla="*/ 40188 h 1516072"/>
                  <a:gd name="connsiteX103" fmla="*/ 488244 w 1003876"/>
                  <a:gd name="connsiteY103" fmla="*/ 34473 h 1516072"/>
                  <a:gd name="connsiteX104" fmla="*/ 484434 w 1003876"/>
                  <a:gd name="connsiteY104" fmla="*/ 28758 h 1516072"/>
                  <a:gd name="connsiteX105" fmla="*/ 478719 w 1003876"/>
                  <a:gd name="connsiteY105" fmla="*/ 17328 h 1516072"/>
                  <a:gd name="connsiteX106" fmla="*/ 473004 w 1003876"/>
                  <a:gd name="connsiteY106" fmla="*/ 13518 h 1516072"/>
                  <a:gd name="connsiteX107" fmla="*/ 469194 w 1003876"/>
                  <a:gd name="connsiteY107" fmla="*/ 7803 h 1516072"/>
                  <a:gd name="connsiteX108" fmla="*/ 429189 w 1003876"/>
                  <a:gd name="connsiteY108" fmla="*/ 11613 h 1516072"/>
                  <a:gd name="connsiteX109" fmla="*/ 425379 w 1003876"/>
                  <a:gd name="connsiteY109" fmla="*/ 78288 h 1516072"/>
                  <a:gd name="connsiteX110" fmla="*/ 425379 w 1003876"/>
                  <a:gd name="connsiteY110" fmla="*/ 84003 h 1516072"/>
                  <a:gd name="connsiteX111" fmla="*/ 436603 w 1003876"/>
                  <a:gd name="connsiteY111" fmla="*/ 225952 h 1516072"/>
                  <a:gd name="connsiteX112" fmla="*/ 440619 w 1003876"/>
                  <a:gd name="connsiteY112" fmla="*/ 421188 h 1516072"/>
                  <a:gd name="connsiteX113" fmla="*/ 440002 w 1003876"/>
                  <a:gd name="connsiteY113" fmla="*/ 789160 h 1516072"/>
                  <a:gd name="connsiteX114" fmla="*/ 430322 w 1003876"/>
                  <a:gd name="connsiteY114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0970 w 1003876"/>
                  <a:gd name="connsiteY29" fmla="*/ 1240904 h 1516072"/>
                  <a:gd name="connsiteX30" fmla="*/ 362514 w 1003876"/>
                  <a:gd name="connsiteY30" fmla="*/ 1286058 h 1516072"/>
                  <a:gd name="connsiteX31" fmla="*/ 358704 w 1003876"/>
                  <a:gd name="connsiteY31" fmla="*/ 1291773 h 1516072"/>
                  <a:gd name="connsiteX32" fmla="*/ 330129 w 1003876"/>
                  <a:gd name="connsiteY32" fmla="*/ 1381308 h 1516072"/>
                  <a:gd name="connsiteX33" fmla="*/ 328224 w 1003876"/>
                  <a:gd name="connsiteY33" fmla="*/ 1420386 h 1516072"/>
                  <a:gd name="connsiteX34" fmla="*/ 332034 w 1003876"/>
                  <a:gd name="connsiteY34" fmla="*/ 1463223 h 1516072"/>
                  <a:gd name="connsiteX35" fmla="*/ 364419 w 1003876"/>
                  <a:gd name="connsiteY35" fmla="*/ 1512753 h 1516072"/>
                  <a:gd name="connsiteX36" fmla="*/ 387279 w 1003876"/>
                  <a:gd name="connsiteY36" fmla="*/ 1514658 h 1516072"/>
                  <a:gd name="connsiteX37" fmla="*/ 396804 w 1003876"/>
                  <a:gd name="connsiteY37" fmla="*/ 1491798 h 1516072"/>
                  <a:gd name="connsiteX38" fmla="*/ 403085 w 1003876"/>
                  <a:gd name="connsiteY38" fmla="*/ 1451433 h 1516072"/>
                  <a:gd name="connsiteX39" fmla="*/ 409367 w 1003876"/>
                  <a:gd name="connsiteY39" fmla="*/ 1389340 h 1516072"/>
                  <a:gd name="connsiteX40" fmla="*/ 424041 w 1003876"/>
                  <a:gd name="connsiteY40" fmla="*/ 1329152 h 1516072"/>
                  <a:gd name="connsiteX41" fmla="*/ 467289 w 1003876"/>
                  <a:gd name="connsiteY41" fmla="*/ 1265103 h 1516072"/>
                  <a:gd name="connsiteX42" fmla="*/ 528455 w 1003876"/>
                  <a:gd name="connsiteY42" fmla="*/ 1230091 h 1516072"/>
                  <a:gd name="connsiteX43" fmla="*/ 601154 w 1003876"/>
                  <a:gd name="connsiteY43" fmla="*/ 1221700 h 1516072"/>
                  <a:gd name="connsiteX44" fmla="*/ 720654 w 1003876"/>
                  <a:gd name="connsiteY44" fmla="*/ 1316538 h 1516072"/>
                  <a:gd name="connsiteX45" fmla="*/ 733989 w 1003876"/>
                  <a:gd name="connsiteY45" fmla="*/ 1326063 h 1516072"/>
                  <a:gd name="connsiteX46" fmla="*/ 743514 w 1003876"/>
                  <a:gd name="connsiteY46" fmla="*/ 1327968 h 1516072"/>
                  <a:gd name="connsiteX47" fmla="*/ 749229 w 1003876"/>
                  <a:gd name="connsiteY47" fmla="*/ 1329873 h 1516072"/>
                  <a:gd name="connsiteX48" fmla="*/ 762564 w 1003876"/>
                  <a:gd name="connsiteY48" fmla="*/ 1335588 h 1516072"/>
                  <a:gd name="connsiteX49" fmla="*/ 777804 w 1003876"/>
                  <a:gd name="connsiteY49" fmla="*/ 1333683 h 1516072"/>
                  <a:gd name="connsiteX50" fmla="*/ 789234 w 1003876"/>
                  <a:gd name="connsiteY50" fmla="*/ 1327968 h 1516072"/>
                  <a:gd name="connsiteX51" fmla="*/ 794949 w 1003876"/>
                  <a:gd name="connsiteY51" fmla="*/ 1326063 h 1516072"/>
                  <a:gd name="connsiteX52" fmla="*/ 802569 w 1003876"/>
                  <a:gd name="connsiteY52" fmla="*/ 1308918 h 1516072"/>
                  <a:gd name="connsiteX53" fmla="*/ 800664 w 1003876"/>
                  <a:gd name="connsiteY53" fmla="*/ 1284153 h 1516072"/>
                  <a:gd name="connsiteX54" fmla="*/ 798759 w 1003876"/>
                  <a:gd name="connsiteY54" fmla="*/ 1278438 h 1516072"/>
                  <a:gd name="connsiteX55" fmla="*/ 796854 w 1003876"/>
                  <a:gd name="connsiteY55" fmla="*/ 1270818 h 1516072"/>
                  <a:gd name="connsiteX56" fmla="*/ 783519 w 1003876"/>
                  <a:gd name="connsiteY56" fmla="*/ 1253673 h 1516072"/>
                  <a:gd name="connsiteX57" fmla="*/ 773994 w 1003876"/>
                  <a:gd name="connsiteY57" fmla="*/ 1247958 h 1516072"/>
                  <a:gd name="connsiteX58" fmla="*/ 648264 w 1003876"/>
                  <a:gd name="connsiteY58" fmla="*/ 1156518 h 1516072"/>
                  <a:gd name="connsiteX59" fmla="*/ 644454 w 1003876"/>
                  <a:gd name="connsiteY59" fmla="*/ 1139373 h 1516072"/>
                  <a:gd name="connsiteX60" fmla="*/ 646359 w 1003876"/>
                  <a:gd name="connsiteY60" fmla="*/ 1131753 h 1516072"/>
                  <a:gd name="connsiteX61" fmla="*/ 650169 w 1003876"/>
                  <a:gd name="connsiteY61" fmla="*/ 1114608 h 1516072"/>
                  <a:gd name="connsiteX62" fmla="*/ 653979 w 1003876"/>
                  <a:gd name="connsiteY62" fmla="*/ 1108893 h 1516072"/>
                  <a:gd name="connsiteX63" fmla="*/ 655884 w 1003876"/>
                  <a:gd name="connsiteY63" fmla="*/ 1103178 h 1516072"/>
                  <a:gd name="connsiteX64" fmla="*/ 661599 w 1003876"/>
                  <a:gd name="connsiteY64" fmla="*/ 1101273 h 1516072"/>
                  <a:gd name="connsiteX65" fmla="*/ 671124 w 1003876"/>
                  <a:gd name="connsiteY65" fmla="*/ 1089843 h 1516072"/>
                  <a:gd name="connsiteX66" fmla="*/ 724464 w 1003876"/>
                  <a:gd name="connsiteY66" fmla="*/ 1082223 h 1516072"/>
                  <a:gd name="connsiteX67" fmla="*/ 842574 w 1003876"/>
                  <a:gd name="connsiteY67" fmla="*/ 1084128 h 1516072"/>
                  <a:gd name="connsiteX68" fmla="*/ 871149 w 1003876"/>
                  <a:gd name="connsiteY68" fmla="*/ 1086033 h 1516072"/>
                  <a:gd name="connsiteX69" fmla="*/ 899724 w 1003876"/>
                  <a:gd name="connsiteY69" fmla="*/ 1091748 h 1516072"/>
                  <a:gd name="connsiteX70" fmla="*/ 922584 w 1003876"/>
                  <a:gd name="connsiteY70" fmla="*/ 1095558 h 1516072"/>
                  <a:gd name="connsiteX71" fmla="*/ 985294 w 1003876"/>
                  <a:gd name="connsiteY71" fmla="*/ 1104311 h 1516072"/>
                  <a:gd name="connsiteX72" fmla="*/ 1003378 w 1003876"/>
                  <a:gd name="connsiteY72" fmla="*/ 1065958 h 1516072"/>
                  <a:gd name="connsiteX73" fmla="*/ 970209 w 1003876"/>
                  <a:gd name="connsiteY73" fmla="*/ 1044123 h 1516072"/>
                  <a:gd name="connsiteX74" fmla="*/ 918620 w 1003876"/>
                  <a:gd name="connsiteY74" fmla="*/ 1034598 h 1516072"/>
                  <a:gd name="connsiteX75" fmla="*/ 825429 w 1003876"/>
                  <a:gd name="connsiteY75" fmla="*/ 1034598 h 1516072"/>
                  <a:gd name="connsiteX76" fmla="*/ 730179 w 1003876"/>
                  <a:gd name="connsiteY76" fmla="*/ 1038408 h 1516072"/>
                  <a:gd name="connsiteX77" fmla="*/ 669219 w 1003876"/>
                  <a:gd name="connsiteY77" fmla="*/ 1046028 h 1516072"/>
                  <a:gd name="connsiteX78" fmla="*/ 646360 w 1003876"/>
                  <a:gd name="connsiteY78" fmla="*/ 1049838 h 1516072"/>
                  <a:gd name="connsiteX79" fmla="*/ 640078 w 1003876"/>
                  <a:gd name="connsiteY79" fmla="*/ 1026051 h 1516072"/>
                  <a:gd name="connsiteX80" fmla="*/ 673029 w 1003876"/>
                  <a:gd name="connsiteY80" fmla="*/ 992688 h 1516072"/>
                  <a:gd name="connsiteX81" fmla="*/ 674934 w 1003876"/>
                  <a:gd name="connsiteY81" fmla="*/ 986973 h 1516072"/>
                  <a:gd name="connsiteX82" fmla="*/ 680649 w 1003876"/>
                  <a:gd name="connsiteY82" fmla="*/ 985068 h 1516072"/>
                  <a:gd name="connsiteX83" fmla="*/ 686364 w 1003876"/>
                  <a:gd name="connsiteY83" fmla="*/ 981258 h 1516072"/>
                  <a:gd name="connsiteX84" fmla="*/ 695889 w 1003876"/>
                  <a:gd name="connsiteY84" fmla="*/ 971733 h 1516072"/>
                  <a:gd name="connsiteX85" fmla="*/ 705414 w 1003876"/>
                  <a:gd name="connsiteY85" fmla="*/ 960303 h 1516072"/>
                  <a:gd name="connsiteX86" fmla="*/ 716844 w 1003876"/>
                  <a:gd name="connsiteY86" fmla="*/ 952683 h 1516072"/>
                  <a:gd name="connsiteX87" fmla="*/ 732084 w 1003876"/>
                  <a:gd name="connsiteY87" fmla="*/ 939348 h 1516072"/>
                  <a:gd name="connsiteX88" fmla="*/ 741609 w 1003876"/>
                  <a:gd name="connsiteY88" fmla="*/ 927918 h 1516072"/>
                  <a:gd name="connsiteX89" fmla="*/ 753039 w 1003876"/>
                  <a:gd name="connsiteY89" fmla="*/ 918393 h 1516072"/>
                  <a:gd name="connsiteX90" fmla="*/ 758754 w 1003876"/>
                  <a:gd name="connsiteY90" fmla="*/ 906963 h 1516072"/>
                  <a:gd name="connsiteX91" fmla="*/ 760659 w 1003876"/>
                  <a:gd name="connsiteY91" fmla="*/ 901248 h 1516072"/>
                  <a:gd name="connsiteX92" fmla="*/ 766374 w 1003876"/>
                  <a:gd name="connsiteY92" fmla="*/ 889818 h 1516072"/>
                  <a:gd name="connsiteX93" fmla="*/ 764469 w 1003876"/>
                  <a:gd name="connsiteY93" fmla="*/ 874578 h 1516072"/>
                  <a:gd name="connsiteX94" fmla="*/ 758754 w 1003876"/>
                  <a:gd name="connsiteY94" fmla="*/ 872673 h 1516072"/>
                  <a:gd name="connsiteX95" fmla="*/ 737799 w 1003876"/>
                  <a:gd name="connsiteY95" fmla="*/ 874578 h 1516072"/>
                  <a:gd name="connsiteX96" fmla="*/ 732084 w 1003876"/>
                  <a:gd name="connsiteY96" fmla="*/ 878388 h 1516072"/>
                  <a:gd name="connsiteX97" fmla="*/ 699699 w 1003876"/>
                  <a:gd name="connsiteY97" fmla="*/ 899343 h 1516072"/>
                  <a:gd name="connsiteX98" fmla="*/ 595181 w 1003876"/>
                  <a:gd name="connsiteY98" fmla="*/ 957831 h 1516072"/>
                  <a:gd name="connsiteX99" fmla="*/ 507294 w 1003876"/>
                  <a:gd name="connsiteY99" fmla="*/ 847908 h 1516072"/>
                  <a:gd name="connsiteX100" fmla="*/ 503484 w 1003876"/>
                  <a:gd name="connsiteY100" fmla="*/ 358323 h 1516072"/>
                  <a:gd name="connsiteX101" fmla="*/ 499674 w 1003876"/>
                  <a:gd name="connsiteY101" fmla="*/ 66858 h 1516072"/>
                  <a:gd name="connsiteX102" fmla="*/ 490149 w 1003876"/>
                  <a:gd name="connsiteY102" fmla="*/ 40188 h 1516072"/>
                  <a:gd name="connsiteX103" fmla="*/ 488244 w 1003876"/>
                  <a:gd name="connsiteY103" fmla="*/ 34473 h 1516072"/>
                  <a:gd name="connsiteX104" fmla="*/ 484434 w 1003876"/>
                  <a:gd name="connsiteY104" fmla="*/ 28758 h 1516072"/>
                  <a:gd name="connsiteX105" fmla="*/ 478719 w 1003876"/>
                  <a:gd name="connsiteY105" fmla="*/ 17328 h 1516072"/>
                  <a:gd name="connsiteX106" fmla="*/ 473004 w 1003876"/>
                  <a:gd name="connsiteY106" fmla="*/ 13518 h 1516072"/>
                  <a:gd name="connsiteX107" fmla="*/ 469194 w 1003876"/>
                  <a:gd name="connsiteY107" fmla="*/ 7803 h 1516072"/>
                  <a:gd name="connsiteX108" fmla="*/ 429189 w 1003876"/>
                  <a:gd name="connsiteY108" fmla="*/ 11613 h 1516072"/>
                  <a:gd name="connsiteX109" fmla="*/ 425379 w 1003876"/>
                  <a:gd name="connsiteY109" fmla="*/ 78288 h 1516072"/>
                  <a:gd name="connsiteX110" fmla="*/ 425379 w 1003876"/>
                  <a:gd name="connsiteY110" fmla="*/ 84003 h 1516072"/>
                  <a:gd name="connsiteX111" fmla="*/ 436603 w 1003876"/>
                  <a:gd name="connsiteY111" fmla="*/ 225952 h 1516072"/>
                  <a:gd name="connsiteX112" fmla="*/ 440619 w 1003876"/>
                  <a:gd name="connsiteY112" fmla="*/ 421188 h 1516072"/>
                  <a:gd name="connsiteX113" fmla="*/ 440002 w 1003876"/>
                  <a:gd name="connsiteY113" fmla="*/ 789160 h 1516072"/>
                  <a:gd name="connsiteX114" fmla="*/ 430322 w 1003876"/>
                  <a:gd name="connsiteY114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2514 w 1003876"/>
                  <a:gd name="connsiteY29" fmla="*/ 1286058 h 1516072"/>
                  <a:gd name="connsiteX30" fmla="*/ 358704 w 1003876"/>
                  <a:gd name="connsiteY30" fmla="*/ 1291773 h 1516072"/>
                  <a:gd name="connsiteX31" fmla="*/ 330129 w 1003876"/>
                  <a:gd name="connsiteY31" fmla="*/ 1381308 h 1516072"/>
                  <a:gd name="connsiteX32" fmla="*/ 328224 w 1003876"/>
                  <a:gd name="connsiteY32" fmla="*/ 1420386 h 1516072"/>
                  <a:gd name="connsiteX33" fmla="*/ 332034 w 1003876"/>
                  <a:gd name="connsiteY33" fmla="*/ 1463223 h 1516072"/>
                  <a:gd name="connsiteX34" fmla="*/ 364419 w 1003876"/>
                  <a:gd name="connsiteY34" fmla="*/ 1512753 h 1516072"/>
                  <a:gd name="connsiteX35" fmla="*/ 387279 w 1003876"/>
                  <a:gd name="connsiteY35" fmla="*/ 1514658 h 1516072"/>
                  <a:gd name="connsiteX36" fmla="*/ 396804 w 1003876"/>
                  <a:gd name="connsiteY36" fmla="*/ 1491798 h 1516072"/>
                  <a:gd name="connsiteX37" fmla="*/ 403085 w 1003876"/>
                  <a:gd name="connsiteY37" fmla="*/ 1451433 h 1516072"/>
                  <a:gd name="connsiteX38" fmla="*/ 409367 w 1003876"/>
                  <a:gd name="connsiteY38" fmla="*/ 1389340 h 1516072"/>
                  <a:gd name="connsiteX39" fmla="*/ 424041 w 1003876"/>
                  <a:gd name="connsiteY39" fmla="*/ 1329152 h 1516072"/>
                  <a:gd name="connsiteX40" fmla="*/ 467289 w 1003876"/>
                  <a:gd name="connsiteY40" fmla="*/ 1265103 h 1516072"/>
                  <a:gd name="connsiteX41" fmla="*/ 528455 w 1003876"/>
                  <a:gd name="connsiteY41" fmla="*/ 1230091 h 1516072"/>
                  <a:gd name="connsiteX42" fmla="*/ 601154 w 1003876"/>
                  <a:gd name="connsiteY42" fmla="*/ 1221700 h 1516072"/>
                  <a:gd name="connsiteX43" fmla="*/ 720654 w 1003876"/>
                  <a:gd name="connsiteY43" fmla="*/ 1316538 h 1516072"/>
                  <a:gd name="connsiteX44" fmla="*/ 733989 w 1003876"/>
                  <a:gd name="connsiteY44" fmla="*/ 1326063 h 1516072"/>
                  <a:gd name="connsiteX45" fmla="*/ 743514 w 1003876"/>
                  <a:gd name="connsiteY45" fmla="*/ 1327968 h 1516072"/>
                  <a:gd name="connsiteX46" fmla="*/ 749229 w 1003876"/>
                  <a:gd name="connsiteY46" fmla="*/ 1329873 h 1516072"/>
                  <a:gd name="connsiteX47" fmla="*/ 762564 w 1003876"/>
                  <a:gd name="connsiteY47" fmla="*/ 1335588 h 1516072"/>
                  <a:gd name="connsiteX48" fmla="*/ 777804 w 1003876"/>
                  <a:gd name="connsiteY48" fmla="*/ 1333683 h 1516072"/>
                  <a:gd name="connsiteX49" fmla="*/ 789234 w 1003876"/>
                  <a:gd name="connsiteY49" fmla="*/ 1327968 h 1516072"/>
                  <a:gd name="connsiteX50" fmla="*/ 794949 w 1003876"/>
                  <a:gd name="connsiteY50" fmla="*/ 1326063 h 1516072"/>
                  <a:gd name="connsiteX51" fmla="*/ 802569 w 1003876"/>
                  <a:gd name="connsiteY51" fmla="*/ 1308918 h 1516072"/>
                  <a:gd name="connsiteX52" fmla="*/ 800664 w 1003876"/>
                  <a:gd name="connsiteY52" fmla="*/ 1284153 h 1516072"/>
                  <a:gd name="connsiteX53" fmla="*/ 798759 w 1003876"/>
                  <a:gd name="connsiteY53" fmla="*/ 1278438 h 1516072"/>
                  <a:gd name="connsiteX54" fmla="*/ 796854 w 1003876"/>
                  <a:gd name="connsiteY54" fmla="*/ 1270818 h 1516072"/>
                  <a:gd name="connsiteX55" fmla="*/ 783519 w 1003876"/>
                  <a:gd name="connsiteY55" fmla="*/ 1253673 h 1516072"/>
                  <a:gd name="connsiteX56" fmla="*/ 773994 w 1003876"/>
                  <a:gd name="connsiteY56" fmla="*/ 1247958 h 1516072"/>
                  <a:gd name="connsiteX57" fmla="*/ 648264 w 1003876"/>
                  <a:gd name="connsiteY57" fmla="*/ 1156518 h 1516072"/>
                  <a:gd name="connsiteX58" fmla="*/ 644454 w 1003876"/>
                  <a:gd name="connsiteY58" fmla="*/ 1139373 h 1516072"/>
                  <a:gd name="connsiteX59" fmla="*/ 646359 w 1003876"/>
                  <a:gd name="connsiteY59" fmla="*/ 1131753 h 1516072"/>
                  <a:gd name="connsiteX60" fmla="*/ 650169 w 1003876"/>
                  <a:gd name="connsiteY60" fmla="*/ 1114608 h 1516072"/>
                  <a:gd name="connsiteX61" fmla="*/ 653979 w 1003876"/>
                  <a:gd name="connsiteY61" fmla="*/ 1108893 h 1516072"/>
                  <a:gd name="connsiteX62" fmla="*/ 655884 w 1003876"/>
                  <a:gd name="connsiteY62" fmla="*/ 1103178 h 1516072"/>
                  <a:gd name="connsiteX63" fmla="*/ 661599 w 1003876"/>
                  <a:gd name="connsiteY63" fmla="*/ 1101273 h 1516072"/>
                  <a:gd name="connsiteX64" fmla="*/ 671124 w 1003876"/>
                  <a:gd name="connsiteY64" fmla="*/ 1089843 h 1516072"/>
                  <a:gd name="connsiteX65" fmla="*/ 724464 w 1003876"/>
                  <a:gd name="connsiteY65" fmla="*/ 1082223 h 1516072"/>
                  <a:gd name="connsiteX66" fmla="*/ 842574 w 1003876"/>
                  <a:gd name="connsiteY66" fmla="*/ 1084128 h 1516072"/>
                  <a:gd name="connsiteX67" fmla="*/ 871149 w 1003876"/>
                  <a:gd name="connsiteY67" fmla="*/ 1086033 h 1516072"/>
                  <a:gd name="connsiteX68" fmla="*/ 899724 w 1003876"/>
                  <a:gd name="connsiteY68" fmla="*/ 1091748 h 1516072"/>
                  <a:gd name="connsiteX69" fmla="*/ 922584 w 1003876"/>
                  <a:gd name="connsiteY69" fmla="*/ 1095558 h 1516072"/>
                  <a:gd name="connsiteX70" fmla="*/ 985294 w 1003876"/>
                  <a:gd name="connsiteY70" fmla="*/ 1104311 h 1516072"/>
                  <a:gd name="connsiteX71" fmla="*/ 1003378 w 1003876"/>
                  <a:gd name="connsiteY71" fmla="*/ 1065958 h 1516072"/>
                  <a:gd name="connsiteX72" fmla="*/ 970209 w 1003876"/>
                  <a:gd name="connsiteY72" fmla="*/ 1044123 h 1516072"/>
                  <a:gd name="connsiteX73" fmla="*/ 918620 w 1003876"/>
                  <a:gd name="connsiteY73" fmla="*/ 1034598 h 1516072"/>
                  <a:gd name="connsiteX74" fmla="*/ 825429 w 1003876"/>
                  <a:gd name="connsiteY74" fmla="*/ 1034598 h 1516072"/>
                  <a:gd name="connsiteX75" fmla="*/ 730179 w 1003876"/>
                  <a:gd name="connsiteY75" fmla="*/ 1038408 h 1516072"/>
                  <a:gd name="connsiteX76" fmla="*/ 669219 w 1003876"/>
                  <a:gd name="connsiteY76" fmla="*/ 1046028 h 1516072"/>
                  <a:gd name="connsiteX77" fmla="*/ 646360 w 1003876"/>
                  <a:gd name="connsiteY77" fmla="*/ 1049838 h 1516072"/>
                  <a:gd name="connsiteX78" fmla="*/ 640078 w 1003876"/>
                  <a:gd name="connsiteY78" fmla="*/ 1026051 h 1516072"/>
                  <a:gd name="connsiteX79" fmla="*/ 673029 w 1003876"/>
                  <a:gd name="connsiteY79" fmla="*/ 992688 h 1516072"/>
                  <a:gd name="connsiteX80" fmla="*/ 674934 w 1003876"/>
                  <a:gd name="connsiteY80" fmla="*/ 986973 h 1516072"/>
                  <a:gd name="connsiteX81" fmla="*/ 680649 w 1003876"/>
                  <a:gd name="connsiteY81" fmla="*/ 985068 h 1516072"/>
                  <a:gd name="connsiteX82" fmla="*/ 686364 w 1003876"/>
                  <a:gd name="connsiteY82" fmla="*/ 981258 h 1516072"/>
                  <a:gd name="connsiteX83" fmla="*/ 695889 w 1003876"/>
                  <a:gd name="connsiteY83" fmla="*/ 971733 h 1516072"/>
                  <a:gd name="connsiteX84" fmla="*/ 705414 w 1003876"/>
                  <a:gd name="connsiteY84" fmla="*/ 960303 h 1516072"/>
                  <a:gd name="connsiteX85" fmla="*/ 716844 w 1003876"/>
                  <a:gd name="connsiteY85" fmla="*/ 952683 h 1516072"/>
                  <a:gd name="connsiteX86" fmla="*/ 732084 w 1003876"/>
                  <a:gd name="connsiteY86" fmla="*/ 939348 h 1516072"/>
                  <a:gd name="connsiteX87" fmla="*/ 741609 w 1003876"/>
                  <a:gd name="connsiteY87" fmla="*/ 927918 h 1516072"/>
                  <a:gd name="connsiteX88" fmla="*/ 753039 w 1003876"/>
                  <a:gd name="connsiteY88" fmla="*/ 918393 h 1516072"/>
                  <a:gd name="connsiteX89" fmla="*/ 758754 w 1003876"/>
                  <a:gd name="connsiteY89" fmla="*/ 906963 h 1516072"/>
                  <a:gd name="connsiteX90" fmla="*/ 760659 w 1003876"/>
                  <a:gd name="connsiteY90" fmla="*/ 901248 h 1516072"/>
                  <a:gd name="connsiteX91" fmla="*/ 766374 w 1003876"/>
                  <a:gd name="connsiteY91" fmla="*/ 889818 h 1516072"/>
                  <a:gd name="connsiteX92" fmla="*/ 764469 w 1003876"/>
                  <a:gd name="connsiteY92" fmla="*/ 874578 h 1516072"/>
                  <a:gd name="connsiteX93" fmla="*/ 758754 w 1003876"/>
                  <a:gd name="connsiteY93" fmla="*/ 872673 h 1516072"/>
                  <a:gd name="connsiteX94" fmla="*/ 737799 w 1003876"/>
                  <a:gd name="connsiteY94" fmla="*/ 874578 h 1516072"/>
                  <a:gd name="connsiteX95" fmla="*/ 732084 w 1003876"/>
                  <a:gd name="connsiteY95" fmla="*/ 878388 h 1516072"/>
                  <a:gd name="connsiteX96" fmla="*/ 699699 w 1003876"/>
                  <a:gd name="connsiteY96" fmla="*/ 899343 h 1516072"/>
                  <a:gd name="connsiteX97" fmla="*/ 595181 w 1003876"/>
                  <a:gd name="connsiteY97" fmla="*/ 957831 h 1516072"/>
                  <a:gd name="connsiteX98" fmla="*/ 507294 w 1003876"/>
                  <a:gd name="connsiteY98" fmla="*/ 847908 h 1516072"/>
                  <a:gd name="connsiteX99" fmla="*/ 503484 w 1003876"/>
                  <a:gd name="connsiteY99" fmla="*/ 358323 h 1516072"/>
                  <a:gd name="connsiteX100" fmla="*/ 499674 w 1003876"/>
                  <a:gd name="connsiteY100" fmla="*/ 66858 h 1516072"/>
                  <a:gd name="connsiteX101" fmla="*/ 490149 w 1003876"/>
                  <a:gd name="connsiteY101" fmla="*/ 40188 h 1516072"/>
                  <a:gd name="connsiteX102" fmla="*/ 488244 w 1003876"/>
                  <a:gd name="connsiteY102" fmla="*/ 34473 h 1516072"/>
                  <a:gd name="connsiteX103" fmla="*/ 484434 w 1003876"/>
                  <a:gd name="connsiteY103" fmla="*/ 28758 h 1516072"/>
                  <a:gd name="connsiteX104" fmla="*/ 478719 w 1003876"/>
                  <a:gd name="connsiteY104" fmla="*/ 17328 h 1516072"/>
                  <a:gd name="connsiteX105" fmla="*/ 473004 w 1003876"/>
                  <a:gd name="connsiteY105" fmla="*/ 13518 h 1516072"/>
                  <a:gd name="connsiteX106" fmla="*/ 469194 w 1003876"/>
                  <a:gd name="connsiteY106" fmla="*/ 7803 h 1516072"/>
                  <a:gd name="connsiteX107" fmla="*/ 429189 w 1003876"/>
                  <a:gd name="connsiteY107" fmla="*/ 11613 h 1516072"/>
                  <a:gd name="connsiteX108" fmla="*/ 425379 w 1003876"/>
                  <a:gd name="connsiteY108" fmla="*/ 78288 h 1516072"/>
                  <a:gd name="connsiteX109" fmla="*/ 425379 w 1003876"/>
                  <a:gd name="connsiteY109" fmla="*/ 84003 h 1516072"/>
                  <a:gd name="connsiteX110" fmla="*/ 436603 w 1003876"/>
                  <a:gd name="connsiteY110" fmla="*/ 225952 h 1516072"/>
                  <a:gd name="connsiteX111" fmla="*/ 440619 w 1003876"/>
                  <a:gd name="connsiteY111" fmla="*/ 421188 h 1516072"/>
                  <a:gd name="connsiteX112" fmla="*/ 440002 w 1003876"/>
                  <a:gd name="connsiteY112" fmla="*/ 789160 h 1516072"/>
                  <a:gd name="connsiteX113" fmla="*/ 430322 w 1003876"/>
                  <a:gd name="connsiteY113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2514 w 1003876"/>
                  <a:gd name="connsiteY29" fmla="*/ 1286058 h 1516072"/>
                  <a:gd name="connsiteX30" fmla="*/ 366119 w 1003876"/>
                  <a:gd name="connsiteY30" fmla="*/ 1264588 h 1516072"/>
                  <a:gd name="connsiteX31" fmla="*/ 330129 w 1003876"/>
                  <a:gd name="connsiteY31" fmla="*/ 1381308 h 1516072"/>
                  <a:gd name="connsiteX32" fmla="*/ 328224 w 1003876"/>
                  <a:gd name="connsiteY32" fmla="*/ 1420386 h 1516072"/>
                  <a:gd name="connsiteX33" fmla="*/ 332034 w 1003876"/>
                  <a:gd name="connsiteY33" fmla="*/ 1463223 h 1516072"/>
                  <a:gd name="connsiteX34" fmla="*/ 364419 w 1003876"/>
                  <a:gd name="connsiteY34" fmla="*/ 1512753 h 1516072"/>
                  <a:gd name="connsiteX35" fmla="*/ 387279 w 1003876"/>
                  <a:gd name="connsiteY35" fmla="*/ 1514658 h 1516072"/>
                  <a:gd name="connsiteX36" fmla="*/ 396804 w 1003876"/>
                  <a:gd name="connsiteY36" fmla="*/ 1491798 h 1516072"/>
                  <a:gd name="connsiteX37" fmla="*/ 403085 w 1003876"/>
                  <a:gd name="connsiteY37" fmla="*/ 1451433 h 1516072"/>
                  <a:gd name="connsiteX38" fmla="*/ 409367 w 1003876"/>
                  <a:gd name="connsiteY38" fmla="*/ 1389340 h 1516072"/>
                  <a:gd name="connsiteX39" fmla="*/ 424041 w 1003876"/>
                  <a:gd name="connsiteY39" fmla="*/ 1329152 h 1516072"/>
                  <a:gd name="connsiteX40" fmla="*/ 467289 w 1003876"/>
                  <a:gd name="connsiteY40" fmla="*/ 1265103 h 1516072"/>
                  <a:gd name="connsiteX41" fmla="*/ 528455 w 1003876"/>
                  <a:gd name="connsiteY41" fmla="*/ 1230091 h 1516072"/>
                  <a:gd name="connsiteX42" fmla="*/ 601154 w 1003876"/>
                  <a:gd name="connsiteY42" fmla="*/ 1221700 h 1516072"/>
                  <a:gd name="connsiteX43" fmla="*/ 720654 w 1003876"/>
                  <a:gd name="connsiteY43" fmla="*/ 1316538 h 1516072"/>
                  <a:gd name="connsiteX44" fmla="*/ 733989 w 1003876"/>
                  <a:gd name="connsiteY44" fmla="*/ 1326063 h 1516072"/>
                  <a:gd name="connsiteX45" fmla="*/ 743514 w 1003876"/>
                  <a:gd name="connsiteY45" fmla="*/ 1327968 h 1516072"/>
                  <a:gd name="connsiteX46" fmla="*/ 749229 w 1003876"/>
                  <a:gd name="connsiteY46" fmla="*/ 1329873 h 1516072"/>
                  <a:gd name="connsiteX47" fmla="*/ 762564 w 1003876"/>
                  <a:gd name="connsiteY47" fmla="*/ 1335588 h 1516072"/>
                  <a:gd name="connsiteX48" fmla="*/ 777804 w 1003876"/>
                  <a:gd name="connsiteY48" fmla="*/ 1333683 h 1516072"/>
                  <a:gd name="connsiteX49" fmla="*/ 789234 w 1003876"/>
                  <a:gd name="connsiteY49" fmla="*/ 1327968 h 1516072"/>
                  <a:gd name="connsiteX50" fmla="*/ 794949 w 1003876"/>
                  <a:gd name="connsiteY50" fmla="*/ 1326063 h 1516072"/>
                  <a:gd name="connsiteX51" fmla="*/ 802569 w 1003876"/>
                  <a:gd name="connsiteY51" fmla="*/ 1308918 h 1516072"/>
                  <a:gd name="connsiteX52" fmla="*/ 800664 w 1003876"/>
                  <a:gd name="connsiteY52" fmla="*/ 1284153 h 1516072"/>
                  <a:gd name="connsiteX53" fmla="*/ 798759 w 1003876"/>
                  <a:gd name="connsiteY53" fmla="*/ 1278438 h 1516072"/>
                  <a:gd name="connsiteX54" fmla="*/ 796854 w 1003876"/>
                  <a:gd name="connsiteY54" fmla="*/ 1270818 h 1516072"/>
                  <a:gd name="connsiteX55" fmla="*/ 783519 w 1003876"/>
                  <a:gd name="connsiteY55" fmla="*/ 1253673 h 1516072"/>
                  <a:gd name="connsiteX56" fmla="*/ 773994 w 1003876"/>
                  <a:gd name="connsiteY56" fmla="*/ 1247958 h 1516072"/>
                  <a:gd name="connsiteX57" fmla="*/ 648264 w 1003876"/>
                  <a:gd name="connsiteY57" fmla="*/ 1156518 h 1516072"/>
                  <a:gd name="connsiteX58" fmla="*/ 644454 w 1003876"/>
                  <a:gd name="connsiteY58" fmla="*/ 1139373 h 1516072"/>
                  <a:gd name="connsiteX59" fmla="*/ 646359 w 1003876"/>
                  <a:gd name="connsiteY59" fmla="*/ 1131753 h 1516072"/>
                  <a:gd name="connsiteX60" fmla="*/ 650169 w 1003876"/>
                  <a:gd name="connsiteY60" fmla="*/ 1114608 h 1516072"/>
                  <a:gd name="connsiteX61" fmla="*/ 653979 w 1003876"/>
                  <a:gd name="connsiteY61" fmla="*/ 1108893 h 1516072"/>
                  <a:gd name="connsiteX62" fmla="*/ 655884 w 1003876"/>
                  <a:gd name="connsiteY62" fmla="*/ 1103178 h 1516072"/>
                  <a:gd name="connsiteX63" fmla="*/ 661599 w 1003876"/>
                  <a:gd name="connsiteY63" fmla="*/ 1101273 h 1516072"/>
                  <a:gd name="connsiteX64" fmla="*/ 671124 w 1003876"/>
                  <a:gd name="connsiteY64" fmla="*/ 1089843 h 1516072"/>
                  <a:gd name="connsiteX65" fmla="*/ 724464 w 1003876"/>
                  <a:gd name="connsiteY65" fmla="*/ 1082223 h 1516072"/>
                  <a:gd name="connsiteX66" fmla="*/ 842574 w 1003876"/>
                  <a:gd name="connsiteY66" fmla="*/ 1084128 h 1516072"/>
                  <a:gd name="connsiteX67" fmla="*/ 871149 w 1003876"/>
                  <a:gd name="connsiteY67" fmla="*/ 1086033 h 1516072"/>
                  <a:gd name="connsiteX68" fmla="*/ 899724 w 1003876"/>
                  <a:gd name="connsiteY68" fmla="*/ 1091748 h 1516072"/>
                  <a:gd name="connsiteX69" fmla="*/ 922584 w 1003876"/>
                  <a:gd name="connsiteY69" fmla="*/ 1095558 h 1516072"/>
                  <a:gd name="connsiteX70" fmla="*/ 985294 w 1003876"/>
                  <a:gd name="connsiteY70" fmla="*/ 1104311 h 1516072"/>
                  <a:gd name="connsiteX71" fmla="*/ 1003378 w 1003876"/>
                  <a:gd name="connsiteY71" fmla="*/ 1065958 h 1516072"/>
                  <a:gd name="connsiteX72" fmla="*/ 970209 w 1003876"/>
                  <a:gd name="connsiteY72" fmla="*/ 1044123 h 1516072"/>
                  <a:gd name="connsiteX73" fmla="*/ 918620 w 1003876"/>
                  <a:gd name="connsiteY73" fmla="*/ 1034598 h 1516072"/>
                  <a:gd name="connsiteX74" fmla="*/ 825429 w 1003876"/>
                  <a:gd name="connsiteY74" fmla="*/ 1034598 h 1516072"/>
                  <a:gd name="connsiteX75" fmla="*/ 730179 w 1003876"/>
                  <a:gd name="connsiteY75" fmla="*/ 1038408 h 1516072"/>
                  <a:gd name="connsiteX76" fmla="*/ 669219 w 1003876"/>
                  <a:gd name="connsiteY76" fmla="*/ 1046028 h 1516072"/>
                  <a:gd name="connsiteX77" fmla="*/ 646360 w 1003876"/>
                  <a:gd name="connsiteY77" fmla="*/ 1049838 h 1516072"/>
                  <a:gd name="connsiteX78" fmla="*/ 640078 w 1003876"/>
                  <a:gd name="connsiteY78" fmla="*/ 1026051 h 1516072"/>
                  <a:gd name="connsiteX79" fmla="*/ 673029 w 1003876"/>
                  <a:gd name="connsiteY79" fmla="*/ 992688 h 1516072"/>
                  <a:gd name="connsiteX80" fmla="*/ 674934 w 1003876"/>
                  <a:gd name="connsiteY80" fmla="*/ 986973 h 1516072"/>
                  <a:gd name="connsiteX81" fmla="*/ 680649 w 1003876"/>
                  <a:gd name="connsiteY81" fmla="*/ 985068 h 1516072"/>
                  <a:gd name="connsiteX82" fmla="*/ 686364 w 1003876"/>
                  <a:gd name="connsiteY82" fmla="*/ 981258 h 1516072"/>
                  <a:gd name="connsiteX83" fmla="*/ 695889 w 1003876"/>
                  <a:gd name="connsiteY83" fmla="*/ 971733 h 1516072"/>
                  <a:gd name="connsiteX84" fmla="*/ 705414 w 1003876"/>
                  <a:gd name="connsiteY84" fmla="*/ 960303 h 1516072"/>
                  <a:gd name="connsiteX85" fmla="*/ 716844 w 1003876"/>
                  <a:gd name="connsiteY85" fmla="*/ 952683 h 1516072"/>
                  <a:gd name="connsiteX86" fmla="*/ 732084 w 1003876"/>
                  <a:gd name="connsiteY86" fmla="*/ 939348 h 1516072"/>
                  <a:gd name="connsiteX87" fmla="*/ 741609 w 1003876"/>
                  <a:gd name="connsiteY87" fmla="*/ 927918 h 1516072"/>
                  <a:gd name="connsiteX88" fmla="*/ 753039 w 1003876"/>
                  <a:gd name="connsiteY88" fmla="*/ 918393 h 1516072"/>
                  <a:gd name="connsiteX89" fmla="*/ 758754 w 1003876"/>
                  <a:gd name="connsiteY89" fmla="*/ 906963 h 1516072"/>
                  <a:gd name="connsiteX90" fmla="*/ 760659 w 1003876"/>
                  <a:gd name="connsiteY90" fmla="*/ 901248 h 1516072"/>
                  <a:gd name="connsiteX91" fmla="*/ 766374 w 1003876"/>
                  <a:gd name="connsiteY91" fmla="*/ 889818 h 1516072"/>
                  <a:gd name="connsiteX92" fmla="*/ 764469 w 1003876"/>
                  <a:gd name="connsiteY92" fmla="*/ 874578 h 1516072"/>
                  <a:gd name="connsiteX93" fmla="*/ 758754 w 1003876"/>
                  <a:gd name="connsiteY93" fmla="*/ 872673 h 1516072"/>
                  <a:gd name="connsiteX94" fmla="*/ 737799 w 1003876"/>
                  <a:gd name="connsiteY94" fmla="*/ 874578 h 1516072"/>
                  <a:gd name="connsiteX95" fmla="*/ 732084 w 1003876"/>
                  <a:gd name="connsiteY95" fmla="*/ 878388 h 1516072"/>
                  <a:gd name="connsiteX96" fmla="*/ 699699 w 1003876"/>
                  <a:gd name="connsiteY96" fmla="*/ 899343 h 1516072"/>
                  <a:gd name="connsiteX97" fmla="*/ 595181 w 1003876"/>
                  <a:gd name="connsiteY97" fmla="*/ 957831 h 1516072"/>
                  <a:gd name="connsiteX98" fmla="*/ 507294 w 1003876"/>
                  <a:gd name="connsiteY98" fmla="*/ 847908 h 1516072"/>
                  <a:gd name="connsiteX99" fmla="*/ 503484 w 1003876"/>
                  <a:gd name="connsiteY99" fmla="*/ 358323 h 1516072"/>
                  <a:gd name="connsiteX100" fmla="*/ 499674 w 1003876"/>
                  <a:gd name="connsiteY100" fmla="*/ 66858 h 1516072"/>
                  <a:gd name="connsiteX101" fmla="*/ 490149 w 1003876"/>
                  <a:gd name="connsiteY101" fmla="*/ 40188 h 1516072"/>
                  <a:gd name="connsiteX102" fmla="*/ 488244 w 1003876"/>
                  <a:gd name="connsiteY102" fmla="*/ 34473 h 1516072"/>
                  <a:gd name="connsiteX103" fmla="*/ 484434 w 1003876"/>
                  <a:gd name="connsiteY103" fmla="*/ 28758 h 1516072"/>
                  <a:gd name="connsiteX104" fmla="*/ 478719 w 1003876"/>
                  <a:gd name="connsiteY104" fmla="*/ 17328 h 1516072"/>
                  <a:gd name="connsiteX105" fmla="*/ 473004 w 1003876"/>
                  <a:gd name="connsiteY105" fmla="*/ 13518 h 1516072"/>
                  <a:gd name="connsiteX106" fmla="*/ 469194 w 1003876"/>
                  <a:gd name="connsiteY106" fmla="*/ 7803 h 1516072"/>
                  <a:gd name="connsiteX107" fmla="*/ 429189 w 1003876"/>
                  <a:gd name="connsiteY107" fmla="*/ 11613 h 1516072"/>
                  <a:gd name="connsiteX108" fmla="*/ 425379 w 1003876"/>
                  <a:gd name="connsiteY108" fmla="*/ 78288 h 1516072"/>
                  <a:gd name="connsiteX109" fmla="*/ 425379 w 1003876"/>
                  <a:gd name="connsiteY109" fmla="*/ 84003 h 1516072"/>
                  <a:gd name="connsiteX110" fmla="*/ 436603 w 1003876"/>
                  <a:gd name="connsiteY110" fmla="*/ 225952 h 1516072"/>
                  <a:gd name="connsiteX111" fmla="*/ 440619 w 1003876"/>
                  <a:gd name="connsiteY111" fmla="*/ 421188 h 1516072"/>
                  <a:gd name="connsiteX112" fmla="*/ 440002 w 1003876"/>
                  <a:gd name="connsiteY112" fmla="*/ 789160 h 1516072"/>
                  <a:gd name="connsiteX113" fmla="*/ 430322 w 1003876"/>
                  <a:gd name="connsiteY113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2514 w 1003876"/>
                  <a:gd name="connsiteY29" fmla="*/ 1286058 h 1516072"/>
                  <a:gd name="connsiteX30" fmla="*/ 356233 w 1003876"/>
                  <a:gd name="connsiteY30" fmla="*/ 1309073 h 1516072"/>
                  <a:gd name="connsiteX31" fmla="*/ 330129 w 1003876"/>
                  <a:gd name="connsiteY31" fmla="*/ 1381308 h 1516072"/>
                  <a:gd name="connsiteX32" fmla="*/ 328224 w 1003876"/>
                  <a:gd name="connsiteY32" fmla="*/ 1420386 h 1516072"/>
                  <a:gd name="connsiteX33" fmla="*/ 332034 w 1003876"/>
                  <a:gd name="connsiteY33" fmla="*/ 1463223 h 1516072"/>
                  <a:gd name="connsiteX34" fmla="*/ 364419 w 1003876"/>
                  <a:gd name="connsiteY34" fmla="*/ 1512753 h 1516072"/>
                  <a:gd name="connsiteX35" fmla="*/ 387279 w 1003876"/>
                  <a:gd name="connsiteY35" fmla="*/ 1514658 h 1516072"/>
                  <a:gd name="connsiteX36" fmla="*/ 396804 w 1003876"/>
                  <a:gd name="connsiteY36" fmla="*/ 1491798 h 1516072"/>
                  <a:gd name="connsiteX37" fmla="*/ 403085 w 1003876"/>
                  <a:gd name="connsiteY37" fmla="*/ 1451433 h 1516072"/>
                  <a:gd name="connsiteX38" fmla="*/ 409367 w 1003876"/>
                  <a:gd name="connsiteY38" fmla="*/ 1389340 h 1516072"/>
                  <a:gd name="connsiteX39" fmla="*/ 424041 w 1003876"/>
                  <a:gd name="connsiteY39" fmla="*/ 1329152 h 1516072"/>
                  <a:gd name="connsiteX40" fmla="*/ 467289 w 1003876"/>
                  <a:gd name="connsiteY40" fmla="*/ 1265103 h 1516072"/>
                  <a:gd name="connsiteX41" fmla="*/ 528455 w 1003876"/>
                  <a:gd name="connsiteY41" fmla="*/ 1230091 h 1516072"/>
                  <a:gd name="connsiteX42" fmla="*/ 601154 w 1003876"/>
                  <a:gd name="connsiteY42" fmla="*/ 1221700 h 1516072"/>
                  <a:gd name="connsiteX43" fmla="*/ 720654 w 1003876"/>
                  <a:gd name="connsiteY43" fmla="*/ 1316538 h 1516072"/>
                  <a:gd name="connsiteX44" fmla="*/ 733989 w 1003876"/>
                  <a:gd name="connsiteY44" fmla="*/ 1326063 h 1516072"/>
                  <a:gd name="connsiteX45" fmla="*/ 743514 w 1003876"/>
                  <a:gd name="connsiteY45" fmla="*/ 1327968 h 1516072"/>
                  <a:gd name="connsiteX46" fmla="*/ 749229 w 1003876"/>
                  <a:gd name="connsiteY46" fmla="*/ 1329873 h 1516072"/>
                  <a:gd name="connsiteX47" fmla="*/ 762564 w 1003876"/>
                  <a:gd name="connsiteY47" fmla="*/ 1335588 h 1516072"/>
                  <a:gd name="connsiteX48" fmla="*/ 777804 w 1003876"/>
                  <a:gd name="connsiteY48" fmla="*/ 1333683 h 1516072"/>
                  <a:gd name="connsiteX49" fmla="*/ 789234 w 1003876"/>
                  <a:gd name="connsiteY49" fmla="*/ 1327968 h 1516072"/>
                  <a:gd name="connsiteX50" fmla="*/ 794949 w 1003876"/>
                  <a:gd name="connsiteY50" fmla="*/ 1326063 h 1516072"/>
                  <a:gd name="connsiteX51" fmla="*/ 802569 w 1003876"/>
                  <a:gd name="connsiteY51" fmla="*/ 1308918 h 1516072"/>
                  <a:gd name="connsiteX52" fmla="*/ 800664 w 1003876"/>
                  <a:gd name="connsiteY52" fmla="*/ 1284153 h 1516072"/>
                  <a:gd name="connsiteX53" fmla="*/ 798759 w 1003876"/>
                  <a:gd name="connsiteY53" fmla="*/ 1278438 h 1516072"/>
                  <a:gd name="connsiteX54" fmla="*/ 796854 w 1003876"/>
                  <a:gd name="connsiteY54" fmla="*/ 1270818 h 1516072"/>
                  <a:gd name="connsiteX55" fmla="*/ 783519 w 1003876"/>
                  <a:gd name="connsiteY55" fmla="*/ 1253673 h 1516072"/>
                  <a:gd name="connsiteX56" fmla="*/ 773994 w 1003876"/>
                  <a:gd name="connsiteY56" fmla="*/ 1247958 h 1516072"/>
                  <a:gd name="connsiteX57" fmla="*/ 648264 w 1003876"/>
                  <a:gd name="connsiteY57" fmla="*/ 1156518 h 1516072"/>
                  <a:gd name="connsiteX58" fmla="*/ 644454 w 1003876"/>
                  <a:gd name="connsiteY58" fmla="*/ 1139373 h 1516072"/>
                  <a:gd name="connsiteX59" fmla="*/ 646359 w 1003876"/>
                  <a:gd name="connsiteY59" fmla="*/ 1131753 h 1516072"/>
                  <a:gd name="connsiteX60" fmla="*/ 650169 w 1003876"/>
                  <a:gd name="connsiteY60" fmla="*/ 1114608 h 1516072"/>
                  <a:gd name="connsiteX61" fmla="*/ 653979 w 1003876"/>
                  <a:gd name="connsiteY61" fmla="*/ 1108893 h 1516072"/>
                  <a:gd name="connsiteX62" fmla="*/ 655884 w 1003876"/>
                  <a:gd name="connsiteY62" fmla="*/ 1103178 h 1516072"/>
                  <a:gd name="connsiteX63" fmla="*/ 661599 w 1003876"/>
                  <a:gd name="connsiteY63" fmla="*/ 1101273 h 1516072"/>
                  <a:gd name="connsiteX64" fmla="*/ 671124 w 1003876"/>
                  <a:gd name="connsiteY64" fmla="*/ 1089843 h 1516072"/>
                  <a:gd name="connsiteX65" fmla="*/ 724464 w 1003876"/>
                  <a:gd name="connsiteY65" fmla="*/ 1082223 h 1516072"/>
                  <a:gd name="connsiteX66" fmla="*/ 842574 w 1003876"/>
                  <a:gd name="connsiteY66" fmla="*/ 1084128 h 1516072"/>
                  <a:gd name="connsiteX67" fmla="*/ 871149 w 1003876"/>
                  <a:gd name="connsiteY67" fmla="*/ 1086033 h 1516072"/>
                  <a:gd name="connsiteX68" fmla="*/ 899724 w 1003876"/>
                  <a:gd name="connsiteY68" fmla="*/ 1091748 h 1516072"/>
                  <a:gd name="connsiteX69" fmla="*/ 922584 w 1003876"/>
                  <a:gd name="connsiteY69" fmla="*/ 1095558 h 1516072"/>
                  <a:gd name="connsiteX70" fmla="*/ 985294 w 1003876"/>
                  <a:gd name="connsiteY70" fmla="*/ 1104311 h 1516072"/>
                  <a:gd name="connsiteX71" fmla="*/ 1003378 w 1003876"/>
                  <a:gd name="connsiteY71" fmla="*/ 1065958 h 1516072"/>
                  <a:gd name="connsiteX72" fmla="*/ 970209 w 1003876"/>
                  <a:gd name="connsiteY72" fmla="*/ 1044123 h 1516072"/>
                  <a:gd name="connsiteX73" fmla="*/ 918620 w 1003876"/>
                  <a:gd name="connsiteY73" fmla="*/ 1034598 h 1516072"/>
                  <a:gd name="connsiteX74" fmla="*/ 825429 w 1003876"/>
                  <a:gd name="connsiteY74" fmla="*/ 1034598 h 1516072"/>
                  <a:gd name="connsiteX75" fmla="*/ 730179 w 1003876"/>
                  <a:gd name="connsiteY75" fmla="*/ 1038408 h 1516072"/>
                  <a:gd name="connsiteX76" fmla="*/ 669219 w 1003876"/>
                  <a:gd name="connsiteY76" fmla="*/ 1046028 h 1516072"/>
                  <a:gd name="connsiteX77" fmla="*/ 646360 w 1003876"/>
                  <a:gd name="connsiteY77" fmla="*/ 1049838 h 1516072"/>
                  <a:gd name="connsiteX78" fmla="*/ 640078 w 1003876"/>
                  <a:gd name="connsiteY78" fmla="*/ 1026051 h 1516072"/>
                  <a:gd name="connsiteX79" fmla="*/ 673029 w 1003876"/>
                  <a:gd name="connsiteY79" fmla="*/ 992688 h 1516072"/>
                  <a:gd name="connsiteX80" fmla="*/ 674934 w 1003876"/>
                  <a:gd name="connsiteY80" fmla="*/ 986973 h 1516072"/>
                  <a:gd name="connsiteX81" fmla="*/ 680649 w 1003876"/>
                  <a:gd name="connsiteY81" fmla="*/ 985068 h 1516072"/>
                  <a:gd name="connsiteX82" fmla="*/ 686364 w 1003876"/>
                  <a:gd name="connsiteY82" fmla="*/ 981258 h 1516072"/>
                  <a:gd name="connsiteX83" fmla="*/ 695889 w 1003876"/>
                  <a:gd name="connsiteY83" fmla="*/ 971733 h 1516072"/>
                  <a:gd name="connsiteX84" fmla="*/ 705414 w 1003876"/>
                  <a:gd name="connsiteY84" fmla="*/ 960303 h 1516072"/>
                  <a:gd name="connsiteX85" fmla="*/ 716844 w 1003876"/>
                  <a:gd name="connsiteY85" fmla="*/ 952683 h 1516072"/>
                  <a:gd name="connsiteX86" fmla="*/ 732084 w 1003876"/>
                  <a:gd name="connsiteY86" fmla="*/ 939348 h 1516072"/>
                  <a:gd name="connsiteX87" fmla="*/ 741609 w 1003876"/>
                  <a:gd name="connsiteY87" fmla="*/ 927918 h 1516072"/>
                  <a:gd name="connsiteX88" fmla="*/ 753039 w 1003876"/>
                  <a:gd name="connsiteY88" fmla="*/ 918393 h 1516072"/>
                  <a:gd name="connsiteX89" fmla="*/ 758754 w 1003876"/>
                  <a:gd name="connsiteY89" fmla="*/ 906963 h 1516072"/>
                  <a:gd name="connsiteX90" fmla="*/ 760659 w 1003876"/>
                  <a:gd name="connsiteY90" fmla="*/ 901248 h 1516072"/>
                  <a:gd name="connsiteX91" fmla="*/ 766374 w 1003876"/>
                  <a:gd name="connsiteY91" fmla="*/ 889818 h 1516072"/>
                  <a:gd name="connsiteX92" fmla="*/ 764469 w 1003876"/>
                  <a:gd name="connsiteY92" fmla="*/ 874578 h 1516072"/>
                  <a:gd name="connsiteX93" fmla="*/ 758754 w 1003876"/>
                  <a:gd name="connsiteY93" fmla="*/ 872673 h 1516072"/>
                  <a:gd name="connsiteX94" fmla="*/ 737799 w 1003876"/>
                  <a:gd name="connsiteY94" fmla="*/ 874578 h 1516072"/>
                  <a:gd name="connsiteX95" fmla="*/ 732084 w 1003876"/>
                  <a:gd name="connsiteY95" fmla="*/ 878388 h 1516072"/>
                  <a:gd name="connsiteX96" fmla="*/ 699699 w 1003876"/>
                  <a:gd name="connsiteY96" fmla="*/ 899343 h 1516072"/>
                  <a:gd name="connsiteX97" fmla="*/ 595181 w 1003876"/>
                  <a:gd name="connsiteY97" fmla="*/ 957831 h 1516072"/>
                  <a:gd name="connsiteX98" fmla="*/ 507294 w 1003876"/>
                  <a:gd name="connsiteY98" fmla="*/ 847908 h 1516072"/>
                  <a:gd name="connsiteX99" fmla="*/ 503484 w 1003876"/>
                  <a:gd name="connsiteY99" fmla="*/ 358323 h 1516072"/>
                  <a:gd name="connsiteX100" fmla="*/ 499674 w 1003876"/>
                  <a:gd name="connsiteY100" fmla="*/ 66858 h 1516072"/>
                  <a:gd name="connsiteX101" fmla="*/ 490149 w 1003876"/>
                  <a:gd name="connsiteY101" fmla="*/ 40188 h 1516072"/>
                  <a:gd name="connsiteX102" fmla="*/ 488244 w 1003876"/>
                  <a:gd name="connsiteY102" fmla="*/ 34473 h 1516072"/>
                  <a:gd name="connsiteX103" fmla="*/ 484434 w 1003876"/>
                  <a:gd name="connsiteY103" fmla="*/ 28758 h 1516072"/>
                  <a:gd name="connsiteX104" fmla="*/ 478719 w 1003876"/>
                  <a:gd name="connsiteY104" fmla="*/ 17328 h 1516072"/>
                  <a:gd name="connsiteX105" fmla="*/ 473004 w 1003876"/>
                  <a:gd name="connsiteY105" fmla="*/ 13518 h 1516072"/>
                  <a:gd name="connsiteX106" fmla="*/ 469194 w 1003876"/>
                  <a:gd name="connsiteY106" fmla="*/ 7803 h 1516072"/>
                  <a:gd name="connsiteX107" fmla="*/ 429189 w 1003876"/>
                  <a:gd name="connsiteY107" fmla="*/ 11613 h 1516072"/>
                  <a:gd name="connsiteX108" fmla="*/ 425379 w 1003876"/>
                  <a:gd name="connsiteY108" fmla="*/ 78288 h 1516072"/>
                  <a:gd name="connsiteX109" fmla="*/ 425379 w 1003876"/>
                  <a:gd name="connsiteY109" fmla="*/ 84003 h 1516072"/>
                  <a:gd name="connsiteX110" fmla="*/ 436603 w 1003876"/>
                  <a:gd name="connsiteY110" fmla="*/ 225952 h 1516072"/>
                  <a:gd name="connsiteX111" fmla="*/ 440619 w 1003876"/>
                  <a:gd name="connsiteY111" fmla="*/ 421188 h 1516072"/>
                  <a:gd name="connsiteX112" fmla="*/ 440002 w 1003876"/>
                  <a:gd name="connsiteY112" fmla="*/ 789160 h 1516072"/>
                  <a:gd name="connsiteX113" fmla="*/ 430322 w 1003876"/>
                  <a:gd name="connsiteY113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62514 w 1003876"/>
                  <a:gd name="connsiteY29" fmla="*/ 1286058 h 1516072"/>
                  <a:gd name="connsiteX30" fmla="*/ 330129 w 1003876"/>
                  <a:gd name="connsiteY30" fmla="*/ 1381308 h 1516072"/>
                  <a:gd name="connsiteX31" fmla="*/ 328224 w 1003876"/>
                  <a:gd name="connsiteY31" fmla="*/ 1420386 h 1516072"/>
                  <a:gd name="connsiteX32" fmla="*/ 332034 w 1003876"/>
                  <a:gd name="connsiteY32" fmla="*/ 1463223 h 1516072"/>
                  <a:gd name="connsiteX33" fmla="*/ 364419 w 1003876"/>
                  <a:gd name="connsiteY33" fmla="*/ 1512753 h 1516072"/>
                  <a:gd name="connsiteX34" fmla="*/ 387279 w 1003876"/>
                  <a:gd name="connsiteY34" fmla="*/ 1514658 h 1516072"/>
                  <a:gd name="connsiteX35" fmla="*/ 396804 w 1003876"/>
                  <a:gd name="connsiteY35" fmla="*/ 1491798 h 1516072"/>
                  <a:gd name="connsiteX36" fmla="*/ 403085 w 1003876"/>
                  <a:gd name="connsiteY36" fmla="*/ 1451433 h 1516072"/>
                  <a:gd name="connsiteX37" fmla="*/ 409367 w 1003876"/>
                  <a:gd name="connsiteY37" fmla="*/ 1389340 h 1516072"/>
                  <a:gd name="connsiteX38" fmla="*/ 424041 w 1003876"/>
                  <a:gd name="connsiteY38" fmla="*/ 1329152 h 1516072"/>
                  <a:gd name="connsiteX39" fmla="*/ 467289 w 1003876"/>
                  <a:gd name="connsiteY39" fmla="*/ 1265103 h 1516072"/>
                  <a:gd name="connsiteX40" fmla="*/ 528455 w 1003876"/>
                  <a:gd name="connsiteY40" fmla="*/ 1230091 h 1516072"/>
                  <a:gd name="connsiteX41" fmla="*/ 601154 w 1003876"/>
                  <a:gd name="connsiteY41" fmla="*/ 1221700 h 1516072"/>
                  <a:gd name="connsiteX42" fmla="*/ 720654 w 1003876"/>
                  <a:gd name="connsiteY42" fmla="*/ 1316538 h 1516072"/>
                  <a:gd name="connsiteX43" fmla="*/ 733989 w 1003876"/>
                  <a:gd name="connsiteY43" fmla="*/ 1326063 h 1516072"/>
                  <a:gd name="connsiteX44" fmla="*/ 743514 w 1003876"/>
                  <a:gd name="connsiteY44" fmla="*/ 1327968 h 1516072"/>
                  <a:gd name="connsiteX45" fmla="*/ 749229 w 1003876"/>
                  <a:gd name="connsiteY45" fmla="*/ 1329873 h 1516072"/>
                  <a:gd name="connsiteX46" fmla="*/ 762564 w 1003876"/>
                  <a:gd name="connsiteY46" fmla="*/ 1335588 h 1516072"/>
                  <a:gd name="connsiteX47" fmla="*/ 777804 w 1003876"/>
                  <a:gd name="connsiteY47" fmla="*/ 1333683 h 1516072"/>
                  <a:gd name="connsiteX48" fmla="*/ 789234 w 1003876"/>
                  <a:gd name="connsiteY48" fmla="*/ 1327968 h 1516072"/>
                  <a:gd name="connsiteX49" fmla="*/ 794949 w 1003876"/>
                  <a:gd name="connsiteY49" fmla="*/ 1326063 h 1516072"/>
                  <a:gd name="connsiteX50" fmla="*/ 802569 w 1003876"/>
                  <a:gd name="connsiteY50" fmla="*/ 1308918 h 1516072"/>
                  <a:gd name="connsiteX51" fmla="*/ 800664 w 1003876"/>
                  <a:gd name="connsiteY51" fmla="*/ 1284153 h 1516072"/>
                  <a:gd name="connsiteX52" fmla="*/ 798759 w 1003876"/>
                  <a:gd name="connsiteY52" fmla="*/ 1278438 h 1516072"/>
                  <a:gd name="connsiteX53" fmla="*/ 796854 w 1003876"/>
                  <a:gd name="connsiteY53" fmla="*/ 1270818 h 1516072"/>
                  <a:gd name="connsiteX54" fmla="*/ 783519 w 1003876"/>
                  <a:gd name="connsiteY54" fmla="*/ 1253673 h 1516072"/>
                  <a:gd name="connsiteX55" fmla="*/ 773994 w 1003876"/>
                  <a:gd name="connsiteY55" fmla="*/ 1247958 h 1516072"/>
                  <a:gd name="connsiteX56" fmla="*/ 648264 w 1003876"/>
                  <a:gd name="connsiteY56" fmla="*/ 1156518 h 1516072"/>
                  <a:gd name="connsiteX57" fmla="*/ 644454 w 1003876"/>
                  <a:gd name="connsiteY57" fmla="*/ 1139373 h 1516072"/>
                  <a:gd name="connsiteX58" fmla="*/ 646359 w 1003876"/>
                  <a:gd name="connsiteY58" fmla="*/ 1131753 h 1516072"/>
                  <a:gd name="connsiteX59" fmla="*/ 650169 w 1003876"/>
                  <a:gd name="connsiteY59" fmla="*/ 1114608 h 1516072"/>
                  <a:gd name="connsiteX60" fmla="*/ 653979 w 1003876"/>
                  <a:gd name="connsiteY60" fmla="*/ 1108893 h 1516072"/>
                  <a:gd name="connsiteX61" fmla="*/ 655884 w 1003876"/>
                  <a:gd name="connsiteY61" fmla="*/ 1103178 h 1516072"/>
                  <a:gd name="connsiteX62" fmla="*/ 661599 w 1003876"/>
                  <a:gd name="connsiteY62" fmla="*/ 1101273 h 1516072"/>
                  <a:gd name="connsiteX63" fmla="*/ 671124 w 1003876"/>
                  <a:gd name="connsiteY63" fmla="*/ 1089843 h 1516072"/>
                  <a:gd name="connsiteX64" fmla="*/ 724464 w 1003876"/>
                  <a:gd name="connsiteY64" fmla="*/ 1082223 h 1516072"/>
                  <a:gd name="connsiteX65" fmla="*/ 842574 w 1003876"/>
                  <a:gd name="connsiteY65" fmla="*/ 1084128 h 1516072"/>
                  <a:gd name="connsiteX66" fmla="*/ 871149 w 1003876"/>
                  <a:gd name="connsiteY66" fmla="*/ 1086033 h 1516072"/>
                  <a:gd name="connsiteX67" fmla="*/ 899724 w 1003876"/>
                  <a:gd name="connsiteY67" fmla="*/ 1091748 h 1516072"/>
                  <a:gd name="connsiteX68" fmla="*/ 922584 w 1003876"/>
                  <a:gd name="connsiteY68" fmla="*/ 1095558 h 1516072"/>
                  <a:gd name="connsiteX69" fmla="*/ 985294 w 1003876"/>
                  <a:gd name="connsiteY69" fmla="*/ 1104311 h 1516072"/>
                  <a:gd name="connsiteX70" fmla="*/ 1003378 w 1003876"/>
                  <a:gd name="connsiteY70" fmla="*/ 1065958 h 1516072"/>
                  <a:gd name="connsiteX71" fmla="*/ 970209 w 1003876"/>
                  <a:gd name="connsiteY71" fmla="*/ 1044123 h 1516072"/>
                  <a:gd name="connsiteX72" fmla="*/ 918620 w 1003876"/>
                  <a:gd name="connsiteY72" fmla="*/ 1034598 h 1516072"/>
                  <a:gd name="connsiteX73" fmla="*/ 825429 w 1003876"/>
                  <a:gd name="connsiteY73" fmla="*/ 1034598 h 1516072"/>
                  <a:gd name="connsiteX74" fmla="*/ 730179 w 1003876"/>
                  <a:gd name="connsiteY74" fmla="*/ 1038408 h 1516072"/>
                  <a:gd name="connsiteX75" fmla="*/ 669219 w 1003876"/>
                  <a:gd name="connsiteY75" fmla="*/ 1046028 h 1516072"/>
                  <a:gd name="connsiteX76" fmla="*/ 646360 w 1003876"/>
                  <a:gd name="connsiteY76" fmla="*/ 1049838 h 1516072"/>
                  <a:gd name="connsiteX77" fmla="*/ 640078 w 1003876"/>
                  <a:gd name="connsiteY77" fmla="*/ 1026051 h 1516072"/>
                  <a:gd name="connsiteX78" fmla="*/ 673029 w 1003876"/>
                  <a:gd name="connsiteY78" fmla="*/ 992688 h 1516072"/>
                  <a:gd name="connsiteX79" fmla="*/ 674934 w 1003876"/>
                  <a:gd name="connsiteY79" fmla="*/ 986973 h 1516072"/>
                  <a:gd name="connsiteX80" fmla="*/ 680649 w 1003876"/>
                  <a:gd name="connsiteY80" fmla="*/ 985068 h 1516072"/>
                  <a:gd name="connsiteX81" fmla="*/ 686364 w 1003876"/>
                  <a:gd name="connsiteY81" fmla="*/ 981258 h 1516072"/>
                  <a:gd name="connsiteX82" fmla="*/ 695889 w 1003876"/>
                  <a:gd name="connsiteY82" fmla="*/ 971733 h 1516072"/>
                  <a:gd name="connsiteX83" fmla="*/ 705414 w 1003876"/>
                  <a:gd name="connsiteY83" fmla="*/ 960303 h 1516072"/>
                  <a:gd name="connsiteX84" fmla="*/ 716844 w 1003876"/>
                  <a:gd name="connsiteY84" fmla="*/ 952683 h 1516072"/>
                  <a:gd name="connsiteX85" fmla="*/ 732084 w 1003876"/>
                  <a:gd name="connsiteY85" fmla="*/ 939348 h 1516072"/>
                  <a:gd name="connsiteX86" fmla="*/ 741609 w 1003876"/>
                  <a:gd name="connsiteY86" fmla="*/ 927918 h 1516072"/>
                  <a:gd name="connsiteX87" fmla="*/ 753039 w 1003876"/>
                  <a:gd name="connsiteY87" fmla="*/ 918393 h 1516072"/>
                  <a:gd name="connsiteX88" fmla="*/ 758754 w 1003876"/>
                  <a:gd name="connsiteY88" fmla="*/ 906963 h 1516072"/>
                  <a:gd name="connsiteX89" fmla="*/ 760659 w 1003876"/>
                  <a:gd name="connsiteY89" fmla="*/ 901248 h 1516072"/>
                  <a:gd name="connsiteX90" fmla="*/ 766374 w 1003876"/>
                  <a:gd name="connsiteY90" fmla="*/ 889818 h 1516072"/>
                  <a:gd name="connsiteX91" fmla="*/ 764469 w 1003876"/>
                  <a:gd name="connsiteY91" fmla="*/ 874578 h 1516072"/>
                  <a:gd name="connsiteX92" fmla="*/ 758754 w 1003876"/>
                  <a:gd name="connsiteY92" fmla="*/ 872673 h 1516072"/>
                  <a:gd name="connsiteX93" fmla="*/ 737799 w 1003876"/>
                  <a:gd name="connsiteY93" fmla="*/ 874578 h 1516072"/>
                  <a:gd name="connsiteX94" fmla="*/ 732084 w 1003876"/>
                  <a:gd name="connsiteY94" fmla="*/ 878388 h 1516072"/>
                  <a:gd name="connsiteX95" fmla="*/ 699699 w 1003876"/>
                  <a:gd name="connsiteY95" fmla="*/ 899343 h 1516072"/>
                  <a:gd name="connsiteX96" fmla="*/ 595181 w 1003876"/>
                  <a:gd name="connsiteY96" fmla="*/ 957831 h 1516072"/>
                  <a:gd name="connsiteX97" fmla="*/ 507294 w 1003876"/>
                  <a:gd name="connsiteY97" fmla="*/ 847908 h 1516072"/>
                  <a:gd name="connsiteX98" fmla="*/ 503484 w 1003876"/>
                  <a:gd name="connsiteY98" fmla="*/ 358323 h 1516072"/>
                  <a:gd name="connsiteX99" fmla="*/ 499674 w 1003876"/>
                  <a:gd name="connsiteY99" fmla="*/ 66858 h 1516072"/>
                  <a:gd name="connsiteX100" fmla="*/ 490149 w 1003876"/>
                  <a:gd name="connsiteY100" fmla="*/ 40188 h 1516072"/>
                  <a:gd name="connsiteX101" fmla="*/ 488244 w 1003876"/>
                  <a:gd name="connsiteY101" fmla="*/ 34473 h 1516072"/>
                  <a:gd name="connsiteX102" fmla="*/ 484434 w 1003876"/>
                  <a:gd name="connsiteY102" fmla="*/ 28758 h 1516072"/>
                  <a:gd name="connsiteX103" fmla="*/ 478719 w 1003876"/>
                  <a:gd name="connsiteY103" fmla="*/ 17328 h 1516072"/>
                  <a:gd name="connsiteX104" fmla="*/ 473004 w 1003876"/>
                  <a:gd name="connsiteY104" fmla="*/ 13518 h 1516072"/>
                  <a:gd name="connsiteX105" fmla="*/ 469194 w 1003876"/>
                  <a:gd name="connsiteY105" fmla="*/ 7803 h 1516072"/>
                  <a:gd name="connsiteX106" fmla="*/ 429189 w 1003876"/>
                  <a:gd name="connsiteY106" fmla="*/ 11613 h 1516072"/>
                  <a:gd name="connsiteX107" fmla="*/ 425379 w 1003876"/>
                  <a:gd name="connsiteY107" fmla="*/ 78288 h 1516072"/>
                  <a:gd name="connsiteX108" fmla="*/ 425379 w 1003876"/>
                  <a:gd name="connsiteY108" fmla="*/ 84003 h 1516072"/>
                  <a:gd name="connsiteX109" fmla="*/ 436603 w 1003876"/>
                  <a:gd name="connsiteY109" fmla="*/ 225952 h 1516072"/>
                  <a:gd name="connsiteX110" fmla="*/ 440619 w 1003876"/>
                  <a:gd name="connsiteY110" fmla="*/ 421188 h 1516072"/>
                  <a:gd name="connsiteX111" fmla="*/ 440002 w 1003876"/>
                  <a:gd name="connsiteY111" fmla="*/ 789160 h 1516072"/>
                  <a:gd name="connsiteX112" fmla="*/ 430322 w 1003876"/>
                  <a:gd name="connsiteY112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18699 w 1003876"/>
                  <a:gd name="connsiteY28" fmla="*/ 1217478 h 1516072"/>
                  <a:gd name="connsiteX29" fmla="*/ 377342 w 1003876"/>
                  <a:gd name="connsiteY29" fmla="*/ 1276173 h 1516072"/>
                  <a:gd name="connsiteX30" fmla="*/ 330129 w 1003876"/>
                  <a:gd name="connsiteY30" fmla="*/ 1381308 h 1516072"/>
                  <a:gd name="connsiteX31" fmla="*/ 328224 w 1003876"/>
                  <a:gd name="connsiteY31" fmla="*/ 1420386 h 1516072"/>
                  <a:gd name="connsiteX32" fmla="*/ 332034 w 1003876"/>
                  <a:gd name="connsiteY32" fmla="*/ 1463223 h 1516072"/>
                  <a:gd name="connsiteX33" fmla="*/ 364419 w 1003876"/>
                  <a:gd name="connsiteY33" fmla="*/ 1512753 h 1516072"/>
                  <a:gd name="connsiteX34" fmla="*/ 387279 w 1003876"/>
                  <a:gd name="connsiteY34" fmla="*/ 1514658 h 1516072"/>
                  <a:gd name="connsiteX35" fmla="*/ 396804 w 1003876"/>
                  <a:gd name="connsiteY35" fmla="*/ 1491798 h 1516072"/>
                  <a:gd name="connsiteX36" fmla="*/ 403085 w 1003876"/>
                  <a:gd name="connsiteY36" fmla="*/ 1451433 h 1516072"/>
                  <a:gd name="connsiteX37" fmla="*/ 409367 w 1003876"/>
                  <a:gd name="connsiteY37" fmla="*/ 1389340 h 1516072"/>
                  <a:gd name="connsiteX38" fmla="*/ 424041 w 1003876"/>
                  <a:gd name="connsiteY38" fmla="*/ 1329152 h 1516072"/>
                  <a:gd name="connsiteX39" fmla="*/ 467289 w 1003876"/>
                  <a:gd name="connsiteY39" fmla="*/ 1265103 h 1516072"/>
                  <a:gd name="connsiteX40" fmla="*/ 528455 w 1003876"/>
                  <a:gd name="connsiteY40" fmla="*/ 1230091 h 1516072"/>
                  <a:gd name="connsiteX41" fmla="*/ 601154 w 1003876"/>
                  <a:gd name="connsiteY41" fmla="*/ 1221700 h 1516072"/>
                  <a:gd name="connsiteX42" fmla="*/ 720654 w 1003876"/>
                  <a:gd name="connsiteY42" fmla="*/ 1316538 h 1516072"/>
                  <a:gd name="connsiteX43" fmla="*/ 733989 w 1003876"/>
                  <a:gd name="connsiteY43" fmla="*/ 1326063 h 1516072"/>
                  <a:gd name="connsiteX44" fmla="*/ 743514 w 1003876"/>
                  <a:gd name="connsiteY44" fmla="*/ 1327968 h 1516072"/>
                  <a:gd name="connsiteX45" fmla="*/ 749229 w 1003876"/>
                  <a:gd name="connsiteY45" fmla="*/ 1329873 h 1516072"/>
                  <a:gd name="connsiteX46" fmla="*/ 762564 w 1003876"/>
                  <a:gd name="connsiteY46" fmla="*/ 1335588 h 1516072"/>
                  <a:gd name="connsiteX47" fmla="*/ 777804 w 1003876"/>
                  <a:gd name="connsiteY47" fmla="*/ 1333683 h 1516072"/>
                  <a:gd name="connsiteX48" fmla="*/ 789234 w 1003876"/>
                  <a:gd name="connsiteY48" fmla="*/ 1327968 h 1516072"/>
                  <a:gd name="connsiteX49" fmla="*/ 794949 w 1003876"/>
                  <a:gd name="connsiteY49" fmla="*/ 1326063 h 1516072"/>
                  <a:gd name="connsiteX50" fmla="*/ 802569 w 1003876"/>
                  <a:gd name="connsiteY50" fmla="*/ 1308918 h 1516072"/>
                  <a:gd name="connsiteX51" fmla="*/ 800664 w 1003876"/>
                  <a:gd name="connsiteY51" fmla="*/ 1284153 h 1516072"/>
                  <a:gd name="connsiteX52" fmla="*/ 798759 w 1003876"/>
                  <a:gd name="connsiteY52" fmla="*/ 1278438 h 1516072"/>
                  <a:gd name="connsiteX53" fmla="*/ 796854 w 1003876"/>
                  <a:gd name="connsiteY53" fmla="*/ 1270818 h 1516072"/>
                  <a:gd name="connsiteX54" fmla="*/ 783519 w 1003876"/>
                  <a:gd name="connsiteY54" fmla="*/ 1253673 h 1516072"/>
                  <a:gd name="connsiteX55" fmla="*/ 773994 w 1003876"/>
                  <a:gd name="connsiteY55" fmla="*/ 1247958 h 1516072"/>
                  <a:gd name="connsiteX56" fmla="*/ 648264 w 1003876"/>
                  <a:gd name="connsiteY56" fmla="*/ 1156518 h 1516072"/>
                  <a:gd name="connsiteX57" fmla="*/ 644454 w 1003876"/>
                  <a:gd name="connsiteY57" fmla="*/ 1139373 h 1516072"/>
                  <a:gd name="connsiteX58" fmla="*/ 646359 w 1003876"/>
                  <a:gd name="connsiteY58" fmla="*/ 1131753 h 1516072"/>
                  <a:gd name="connsiteX59" fmla="*/ 650169 w 1003876"/>
                  <a:gd name="connsiteY59" fmla="*/ 1114608 h 1516072"/>
                  <a:gd name="connsiteX60" fmla="*/ 653979 w 1003876"/>
                  <a:gd name="connsiteY60" fmla="*/ 1108893 h 1516072"/>
                  <a:gd name="connsiteX61" fmla="*/ 655884 w 1003876"/>
                  <a:gd name="connsiteY61" fmla="*/ 1103178 h 1516072"/>
                  <a:gd name="connsiteX62" fmla="*/ 661599 w 1003876"/>
                  <a:gd name="connsiteY62" fmla="*/ 1101273 h 1516072"/>
                  <a:gd name="connsiteX63" fmla="*/ 671124 w 1003876"/>
                  <a:gd name="connsiteY63" fmla="*/ 1089843 h 1516072"/>
                  <a:gd name="connsiteX64" fmla="*/ 724464 w 1003876"/>
                  <a:gd name="connsiteY64" fmla="*/ 1082223 h 1516072"/>
                  <a:gd name="connsiteX65" fmla="*/ 842574 w 1003876"/>
                  <a:gd name="connsiteY65" fmla="*/ 1084128 h 1516072"/>
                  <a:gd name="connsiteX66" fmla="*/ 871149 w 1003876"/>
                  <a:gd name="connsiteY66" fmla="*/ 1086033 h 1516072"/>
                  <a:gd name="connsiteX67" fmla="*/ 899724 w 1003876"/>
                  <a:gd name="connsiteY67" fmla="*/ 1091748 h 1516072"/>
                  <a:gd name="connsiteX68" fmla="*/ 922584 w 1003876"/>
                  <a:gd name="connsiteY68" fmla="*/ 1095558 h 1516072"/>
                  <a:gd name="connsiteX69" fmla="*/ 985294 w 1003876"/>
                  <a:gd name="connsiteY69" fmla="*/ 1104311 h 1516072"/>
                  <a:gd name="connsiteX70" fmla="*/ 1003378 w 1003876"/>
                  <a:gd name="connsiteY70" fmla="*/ 1065958 h 1516072"/>
                  <a:gd name="connsiteX71" fmla="*/ 970209 w 1003876"/>
                  <a:gd name="connsiteY71" fmla="*/ 1044123 h 1516072"/>
                  <a:gd name="connsiteX72" fmla="*/ 918620 w 1003876"/>
                  <a:gd name="connsiteY72" fmla="*/ 1034598 h 1516072"/>
                  <a:gd name="connsiteX73" fmla="*/ 825429 w 1003876"/>
                  <a:gd name="connsiteY73" fmla="*/ 1034598 h 1516072"/>
                  <a:gd name="connsiteX74" fmla="*/ 730179 w 1003876"/>
                  <a:gd name="connsiteY74" fmla="*/ 1038408 h 1516072"/>
                  <a:gd name="connsiteX75" fmla="*/ 669219 w 1003876"/>
                  <a:gd name="connsiteY75" fmla="*/ 1046028 h 1516072"/>
                  <a:gd name="connsiteX76" fmla="*/ 646360 w 1003876"/>
                  <a:gd name="connsiteY76" fmla="*/ 1049838 h 1516072"/>
                  <a:gd name="connsiteX77" fmla="*/ 640078 w 1003876"/>
                  <a:gd name="connsiteY77" fmla="*/ 1026051 h 1516072"/>
                  <a:gd name="connsiteX78" fmla="*/ 673029 w 1003876"/>
                  <a:gd name="connsiteY78" fmla="*/ 992688 h 1516072"/>
                  <a:gd name="connsiteX79" fmla="*/ 674934 w 1003876"/>
                  <a:gd name="connsiteY79" fmla="*/ 986973 h 1516072"/>
                  <a:gd name="connsiteX80" fmla="*/ 680649 w 1003876"/>
                  <a:gd name="connsiteY80" fmla="*/ 985068 h 1516072"/>
                  <a:gd name="connsiteX81" fmla="*/ 686364 w 1003876"/>
                  <a:gd name="connsiteY81" fmla="*/ 981258 h 1516072"/>
                  <a:gd name="connsiteX82" fmla="*/ 695889 w 1003876"/>
                  <a:gd name="connsiteY82" fmla="*/ 971733 h 1516072"/>
                  <a:gd name="connsiteX83" fmla="*/ 705414 w 1003876"/>
                  <a:gd name="connsiteY83" fmla="*/ 960303 h 1516072"/>
                  <a:gd name="connsiteX84" fmla="*/ 716844 w 1003876"/>
                  <a:gd name="connsiteY84" fmla="*/ 952683 h 1516072"/>
                  <a:gd name="connsiteX85" fmla="*/ 732084 w 1003876"/>
                  <a:gd name="connsiteY85" fmla="*/ 939348 h 1516072"/>
                  <a:gd name="connsiteX86" fmla="*/ 741609 w 1003876"/>
                  <a:gd name="connsiteY86" fmla="*/ 927918 h 1516072"/>
                  <a:gd name="connsiteX87" fmla="*/ 753039 w 1003876"/>
                  <a:gd name="connsiteY87" fmla="*/ 918393 h 1516072"/>
                  <a:gd name="connsiteX88" fmla="*/ 758754 w 1003876"/>
                  <a:gd name="connsiteY88" fmla="*/ 906963 h 1516072"/>
                  <a:gd name="connsiteX89" fmla="*/ 760659 w 1003876"/>
                  <a:gd name="connsiteY89" fmla="*/ 901248 h 1516072"/>
                  <a:gd name="connsiteX90" fmla="*/ 766374 w 1003876"/>
                  <a:gd name="connsiteY90" fmla="*/ 889818 h 1516072"/>
                  <a:gd name="connsiteX91" fmla="*/ 764469 w 1003876"/>
                  <a:gd name="connsiteY91" fmla="*/ 874578 h 1516072"/>
                  <a:gd name="connsiteX92" fmla="*/ 758754 w 1003876"/>
                  <a:gd name="connsiteY92" fmla="*/ 872673 h 1516072"/>
                  <a:gd name="connsiteX93" fmla="*/ 737799 w 1003876"/>
                  <a:gd name="connsiteY93" fmla="*/ 874578 h 1516072"/>
                  <a:gd name="connsiteX94" fmla="*/ 732084 w 1003876"/>
                  <a:gd name="connsiteY94" fmla="*/ 878388 h 1516072"/>
                  <a:gd name="connsiteX95" fmla="*/ 699699 w 1003876"/>
                  <a:gd name="connsiteY95" fmla="*/ 899343 h 1516072"/>
                  <a:gd name="connsiteX96" fmla="*/ 595181 w 1003876"/>
                  <a:gd name="connsiteY96" fmla="*/ 957831 h 1516072"/>
                  <a:gd name="connsiteX97" fmla="*/ 507294 w 1003876"/>
                  <a:gd name="connsiteY97" fmla="*/ 847908 h 1516072"/>
                  <a:gd name="connsiteX98" fmla="*/ 503484 w 1003876"/>
                  <a:gd name="connsiteY98" fmla="*/ 358323 h 1516072"/>
                  <a:gd name="connsiteX99" fmla="*/ 499674 w 1003876"/>
                  <a:gd name="connsiteY99" fmla="*/ 66858 h 1516072"/>
                  <a:gd name="connsiteX100" fmla="*/ 490149 w 1003876"/>
                  <a:gd name="connsiteY100" fmla="*/ 40188 h 1516072"/>
                  <a:gd name="connsiteX101" fmla="*/ 488244 w 1003876"/>
                  <a:gd name="connsiteY101" fmla="*/ 34473 h 1516072"/>
                  <a:gd name="connsiteX102" fmla="*/ 484434 w 1003876"/>
                  <a:gd name="connsiteY102" fmla="*/ 28758 h 1516072"/>
                  <a:gd name="connsiteX103" fmla="*/ 478719 w 1003876"/>
                  <a:gd name="connsiteY103" fmla="*/ 17328 h 1516072"/>
                  <a:gd name="connsiteX104" fmla="*/ 473004 w 1003876"/>
                  <a:gd name="connsiteY104" fmla="*/ 13518 h 1516072"/>
                  <a:gd name="connsiteX105" fmla="*/ 469194 w 1003876"/>
                  <a:gd name="connsiteY105" fmla="*/ 7803 h 1516072"/>
                  <a:gd name="connsiteX106" fmla="*/ 429189 w 1003876"/>
                  <a:gd name="connsiteY106" fmla="*/ 11613 h 1516072"/>
                  <a:gd name="connsiteX107" fmla="*/ 425379 w 1003876"/>
                  <a:gd name="connsiteY107" fmla="*/ 78288 h 1516072"/>
                  <a:gd name="connsiteX108" fmla="*/ 425379 w 1003876"/>
                  <a:gd name="connsiteY108" fmla="*/ 84003 h 1516072"/>
                  <a:gd name="connsiteX109" fmla="*/ 436603 w 1003876"/>
                  <a:gd name="connsiteY109" fmla="*/ 225952 h 1516072"/>
                  <a:gd name="connsiteX110" fmla="*/ 440619 w 1003876"/>
                  <a:gd name="connsiteY110" fmla="*/ 421188 h 1516072"/>
                  <a:gd name="connsiteX111" fmla="*/ 440002 w 1003876"/>
                  <a:gd name="connsiteY111" fmla="*/ 789160 h 1516072"/>
                  <a:gd name="connsiteX112" fmla="*/ 430322 w 1003876"/>
                  <a:gd name="connsiteY112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239202 w 1003876"/>
                  <a:gd name="connsiteY27" fmla="*/ 1214801 h 1516072"/>
                  <a:gd name="connsiteX28" fmla="*/ 335999 w 1003876"/>
                  <a:gd name="connsiteY28" fmla="*/ 1217478 h 1516072"/>
                  <a:gd name="connsiteX29" fmla="*/ 377342 w 1003876"/>
                  <a:gd name="connsiteY29" fmla="*/ 1276173 h 1516072"/>
                  <a:gd name="connsiteX30" fmla="*/ 330129 w 1003876"/>
                  <a:gd name="connsiteY30" fmla="*/ 1381308 h 1516072"/>
                  <a:gd name="connsiteX31" fmla="*/ 328224 w 1003876"/>
                  <a:gd name="connsiteY31" fmla="*/ 1420386 h 1516072"/>
                  <a:gd name="connsiteX32" fmla="*/ 332034 w 1003876"/>
                  <a:gd name="connsiteY32" fmla="*/ 1463223 h 1516072"/>
                  <a:gd name="connsiteX33" fmla="*/ 364419 w 1003876"/>
                  <a:gd name="connsiteY33" fmla="*/ 1512753 h 1516072"/>
                  <a:gd name="connsiteX34" fmla="*/ 387279 w 1003876"/>
                  <a:gd name="connsiteY34" fmla="*/ 1514658 h 1516072"/>
                  <a:gd name="connsiteX35" fmla="*/ 396804 w 1003876"/>
                  <a:gd name="connsiteY35" fmla="*/ 1491798 h 1516072"/>
                  <a:gd name="connsiteX36" fmla="*/ 403085 w 1003876"/>
                  <a:gd name="connsiteY36" fmla="*/ 1451433 h 1516072"/>
                  <a:gd name="connsiteX37" fmla="*/ 409367 w 1003876"/>
                  <a:gd name="connsiteY37" fmla="*/ 1389340 h 1516072"/>
                  <a:gd name="connsiteX38" fmla="*/ 424041 w 1003876"/>
                  <a:gd name="connsiteY38" fmla="*/ 1329152 h 1516072"/>
                  <a:gd name="connsiteX39" fmla="*/ 467289 w 1003876"/>
                  <a:gd name="connsiteY39" fmla="*/ 1265103 h 1516072"/>
                  <a:gd name="connsiteX40" fmla="*/ 528455 w 1003876"/>
                  <a:gd name="connsiteY40" fmla="*/ 1230091 h 1516072"/>
                  <a:gd name="connsiteX41" fmla="*/ 601154 w 1003876"/>
                  <a:gd name="connsiteY41" fmla="*/ 1221700 h 1516072"/>
                  <a:gd name="connsiteX42" fmla="*/ 720654 w 1003876"/>
                  <a:gd name="connsiteY42" fmla="*/ 1316538 h 1516072"/>
                  <a:gd name="connsiteX43" fmla="*/ 733989 w 1003876"/>
                  <a:gd name="connsiteY43" fmla="*/ 1326063 h 1516072"/>
                  <a:gd name="connsiteX44" fmla="*/ 743514 w 1003876"/>
                  <a:gd name="connsiteY44" fmla="*/ 1327968 h 1516072"/>
                  <a:gd name="connsiteX45" fmla="*/ 749229 w 1003876"/>
                  <a:gd name="connsiteY45" fmla="*/ 1329873 h 1516072"/>
                  <a:gd name="connsiteX46" fmla="*/ 762564 w 1003876"/>
                  <a:gd name="connsiteY46" fmla="*/ 1335588 h 1516072"/>
                  <a:gd name="connsiteX47" fmla="*/ 777804 w 1003876"/>
                  <a:gd name="connsiteY47" fmla="*/ 1333683 h 1516072"/>
                  <a:gd name="connsiteX48" fmla="*/ 789234 w 1003876"/>
                  <a:gd name="connsiteY48" fmla="*/ 1327968 h 1516072"/>
                  <a:gd name="connsiteX49" fmla="*/ 794949 w 1003876"/>
                  <a:gd name="connsiteY49" fmla="*/ 1326063 h 1516072"/>
                  <a:gd name="connsiteX50" fmla="*/ 802569 w 1003876"/>
                  <a:gd name="connsiteY50" fmla="*/ 1308918 h 1516072"/>
                  <a:gd name="connsiteX51" fmla="*/ 800664 w 1003876"/>
                  <a:gd name="connsiteY51" fmla="*/ 1284153 h 1516072"/>
                  <a:gd name="connsiteX52" fmla="*/ 798759 w 1003876"/>
                  <a:gd name="connsiteY52" fmla="*/ 1278438 h 1516072"/>
                  <a:gd name="connsiteX53" fmla="*/ 796854 w 1003876"/>
                  <a:gd name="connsiteY53" fmla="*/ 1270818 h 1516072"/>
                  <a:gd name="connsiteX54" fmla="*/ 783519 w 1003876"/>
                  <a:gd name="connsiteY54" fmla="*/ 1253673 h 1516072"/>
                  <a:gd name="connsiteX55" fmla="*/ 773994 w 1003876"/>
                  <a:gd name="connsiteY55" fmla="*/ 1247958 h 1516072"/>
                  <a:gd name="connsiteX56" fmla="*/ 648264 w 1003876"/>
                  <a:gd name="connsiteY56" fmla="*/ 1156518 h 1516072"/>
                  <a:gd name="connsiteX57" fmla="*/ 644454 w 1003876"/>
                  <a:gd name="connsiteY57" fmla="*/ 1139373 h 1516072"/>
                  <a:gd name="connsiteX58" fmla="*/ 646359 w 1003876"/>
                  <a:gd name="connsiteY58" fmla="*/ 1131753 h 1516072"/>
                  <a:gd name="connsiteX59" fmla="*/ 650169 w 1003876"/>
                  <a:gd name="connsiteY59" fmla="*/ 1114608 h 1516072"/>
                  <a:gd name="connsiteX60" fmla="*/ 653979 w 1003876"/>
                  <a:gd name="connsiteY60" fmla="*/ 1108893 h 1516072"/>
                  <a:gd name="connsiteX61" fmla="*/ 655884 w 1003876"/>
                  <a:gd name="connsiteY61" fmla="*/ 1103178 h 1516072"/>
                  <a:gd name="connsiteX62" fmla="*/ 661599 w 1003876"/>
                  <a:gd name="connsiteY62" fmla="*/ 1101273 h 1516072"/>
                  <a:gd name="connsiteX63" fmla="*/ 671124 w 1003876"/>
                  <a:gd name="connsiteY63" fmla="*/ 1089843 h 1516072"/>
                  <a:gd name="connsiteX64" fmla="*/ 724464 w 1003876"/>
                  <a:gd name="connsiteY64" fmla="*/ 1082223 h 1516072"/>
                  <a:gd name="connsiteX65" fmla="*/ 842574 w 1003876"/>
                  <a:gd name="connsiteY65" fmla="*/ 1084128 h 1516072"/>
                  <a:gd name="connsiteX66" fmla="*/ 871149 w 1003876"/>
                  <a:gd name="connsiteY66" fmla="*/ 1086033 h 1516072"/>
                  <a:gd name="connsiteX67" fmla="*/ 899724 w 1003876"/>
                  <a:gd name="connsiteY67" fmla="*/ 1091748 h 1516072"/>
                  <a:gd name="connsiteX68" fmla="*/ 922584 w 1003876"/>
                  <a:gd name="connsiteY68" fmla="*/ 1095558 h 1516072"/>
                  <a:gd name="connsiteX69" fmla="*/ 985294 w 1003876"/>
                  <a:gd name="connsiteY69" fmla="*/ 1104311 h 1516072"/>
                  <a:gd name="connsiteX70" fmla="*/ 1003378 w 1003876"/>
                  <a:gd name="connsiteY70" fmla="*/ 1065958 h 1516072"/>
                  <a:gd name="connsiteX71" fmla="*/ 970209 w 1003876"/>
                  <a:gd name="connsiteY71" fmla="*/ 1044123 h 1516072"/>
                  <a:gd name="connsiteX72" fmla="*/ 918620 w 1003876"/>
                  <a:gd name="connsiteY72" fmla="*/ 1034598 h 1516072"/>
                  <a:gd name="connsiteX73" fmla="*/ 825429 w 1003876"/>
                  <a:gd name="connsiteY73" fmla="*/ 1034598 h 1516072"/>
                  <a:gd name="connsiteX74" fmla="*/ 730179 w 1003876"/>
                  <a:gd name="connsiteY74" fmla="*/ 1038408 h 1516072"/>
                  <a:gd name="connsiteX75" fmla="*/ 669219 w 1003876"/>
                  <a:gd name="connsiteY75" fmla="*/ 1046028 h 1516072"/>
                  <a:gd name="connsiteX76" fmla="*/ 646360 w 1003876"/>
                  <a:gd name="connsiteY76" fmla="*/ 1049838 h 1516072"/>
                  <a:gd name="connsiteX77" fmla="*/ 640078 w 1003876"/>
                  <a:gd name="connsiteY77" fmla="*/ 1026051 h 1516072"/>
                  <a:gd name="connsiteX78" fmla="*/ 673029 w 1003876"/>
                  <a:gd name="connsiteY78" fmla="*/ 992688 h 1516072"/>
                  <a:gd name="connsiteX79" fmla="*/ 674934 w 1003876"/>
                  <a:gd name="connsiteY79" fmla="*/ 986973 h 1516072"/>
                  <a:gd name="connsiteX80" fmla="*/ 680649 w 1003876"/>
                  <a:gd name="connsiteY80" fmla="*/ 985068 h 1516072"/>
                  <a:gd name="connsiteX81" fmla="*/ 686364 w 1003876"/>
                  <a:gd name="connsiteY81" fmla="*/ 981258 h 1516072"/>
                  <a:gd name="connsiteX82" fmla="*/ 695889 w 1003876"/>
                  <a:gd name="connsiteY82" fmla="*/ 971733 h 1516072"/>
                  <a:gd name="connsiteX83" fmla="*/ 705414 w 1003876"/>
                  <a:gd name="connsiteY83" fmla="*/ 960303 h 1516072"/>
                  <a:gd name="connsiteX84" fmla="*/ 716844 w 1003876"/>
                  <a:gd name="connsiteY84" fmla="*/ 952683 h 1516072"/>
                  <a:gd name="connsiteX85" fmla="*/ 732084 w 1003876"/>
                  <a:gd name="connsiteY85" fmla="*/ 939348 h 1516072"/>
                  <a:gd name="connsiteX86" fmla="*/ 741609 w 1003876"/>
                  <a:gd name="connsiteY86" fmla="*/ 927918 h 1516072"/>
                  <a:gd name="connsiteX87" fmla="*/ 753039 w 1003876"/>
                  <a:gd name="connsiteY87" fmla="*/ 918393 h 1516072"/>
                  <a:gd name="connsiteX88" fmla="*/ 758754 w 1003876"/>
                  <a:gd name="connsiteY88" fmla="*/ 906963 h 1516072"/>
                  <a:gd name="connsiteX89" fmla="*/ 760659 w 1003876"/>
                  <a:gd name="connsiteY89" fmla="*/ 901248 h 1516072"/>
                  <a:gd name="connsiteX90" fmla="*/ 766374 w 1003876"/>
                  <a:gd name="connsiteY90" fmla="*/ 889818 h 1516072"/>
                  <a:gd name="connsiteX91" fmla="*/ 764469 w 1003876"/>
                  <a:gd name="connsiteY91" fmla="*/ 874578 h 1516072"/>
                  <a:gd name="connsiteX92" fmla="*/ 758754 w 1003876"/>
                  <a:gd name="connsiteY92" fmla="*/ 872673 h 1516072"/>
                  <a:gd name="connsiteX93" fmla="*/ 737799 w 1003876"/>
                  <a:gd name="connsiteY93" fmla="*/ 874578 h 1516072"/>
                  <a:gd name="connsiteX94" fmla="*/ 732084 w 1003876"/>
                  <a:gd name="connsiteY94" fmla="*/ 878388 h 1516072"/>
                  <a:gd name="connsiteX95" fmla="*/ 699699 w 1003876"/>
                  <a:gd name="connsiteY95" fmla="*/ 899343 h 1516072"/>
                  <a:gd name="connsiteX96" fmla="*/ 595181 w 1003876"/>
                  <a:gd name="connsiteY96" fmla="*/ 957831 h 1516072"/>
                  <a:gd name="connsiteX97" fmla="*/ 507294 w 1003876"/>
                  <a:gd name="connsiteY97" fmla="*/ 847908 h 1516072"/>
                  <a:gd name="connsiteX98" fmla="*/ 503484 w 1003876"/>
                  <a:gd name="connsiteY98" fmla="*/ 358323 h 1516072"/>
                  <a:gd name="connsiteX99" fmla="*/ 499674 w 1003876"/>
                  <a:gd name="connsiteY99" fmla="*/ 66858 h 1516072"/>
                  <a:gd name="connsiteX100" fmla="*/ 490149 w 1003876"/>
                  <a:gd name="connsiteY100" fmla="*/ 40188 h 1516072"/>
                  <a:gd name="connsiteX101" fmla="*/ 488244 w 1003876"/>
                  <a:gd name="connsiteY101" fmla="*/ 34473 h 1516072"/>
                  <a:gd name="connsiteX102" fmla="*/ 484434 w 1003876"/>
                  <a:gd name="connsiteY102" fmla="*/ 28758 h 1516072"/>
                  <a:gd name="connsiteX103" fmla="*/ 478719 w 1003876"/>
                  <a:gd name="connsiteY103" fmla="*/ 17328 h 1516072"/>
                  <a:gd name="connsiteX104" fmla="*/ 473004 w 1003876"/>
                  <a:gd name="connsiteY104" fmla="*/ 13518 h 1516072"/>
                  <a:gd name="connsiteX105" fmla="*/ 469194 w 1003876"/>
                  <a:gd name="connsiteY105" fmla="*/ 7803 h 1516072"/>
                  <a:gd name="connsiteX106" fmla="*/ 429189 w 1003876"/>
                  <a:gd name="connsiteY106" fmla="*/ 11613 h 1516072"/>
                  <a:gd name="connsiteX107" fmla="*/ 425379 w 1003876"/>
                  <a:gd name="connsiteY107" fmla="*/ 78288 h 1516072"/>
                  <a:gd name="connsiteX108" fmla="*/ 425379 w 1003876"/>
                  <a:gd name="connsiteY108" fmla="*/ 84003 h 1516072"/>
                  <a:gd name="connsiteX109" fmla="*/ 436603 w 1003876"/>
                  <a:gd name="connsiteY109" fmla="*/ 225952 h 1516072"/>
                  <a:gd name="connsiteX110" fmla="*/ 440619 w 1003876"/>
                  <a:gd name="connsiteY110" fmla="*/ 421188 h 1516072"/>
                  <a:gd name="connsiteX111" fmla="*/ 440002 w 1003876"/>
                  <a:gd name="connsiteY111" fmla="*/ 789160 h 1516072"/>
                  <a:gd name="connsiteX112" fmla="*/ 430322 w 1003876"/>
                  <a:gd name="connsiteY112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17478 h 1516072"/>
                  <a:gd name="connsiteX27" fmla="*/ 335999 w 1003876"/>
                  <a:gd name="connsiteY27" fmla="*/ 1217478 h 1516072"/>
                  <a:gd name="connsiteX28" fmla="*/ 377342 w 1003876"/>
                  <a:gd name="connsiteY28" fmla="*/ 1276173 h 1516072"/>
                  <a:gd name="connsiteX29" fmla="*/ 330129 w 1003876"/>
                  <a:gd name="connsiteY29" fmla="*/ 1381308 h 1516072"/>
                  <a:gd name="connsiteX30" fmla="*/ 328224 w 1003876"/>
                  <a:gd name="connsiteY30" fmla="*/ 1420386 h 1516072"/>
                  <a:gd name="connsiteX31" fmla="*/ 332034 w 1003876"/>
                  <a:gd name="connsiteY31" fmla="*/ 1463223 h 1516072"/>
                  <a:gd name="connsiteX32" fmla="*/ 364419 w 1003876"/>
                  <a:gd name="connsiteY32" fmla="*/ 1512753 h 1516072"/>
                  <a:gd name="connsiteX33" fmla="*/ 387279 w 1003876"/>
                  <a:gd name="connsiteY33" fmla="*/ 1514658 h 1516072"/>
                  <a:gd name="connsiteX34" fmla="*/ 396804 w 1003876"/>
                  <a:gd name="connsiteY34" fmla="*/ 1491798 h 1516072"/>
                  <a:gd name="connsiteX35" fmla="*/ 403085 w 1003876"/>
                  <a:gd name="connsiteY35" fmla="*/ 1451433 h 1516072"/>
                  <a:gd name="connsiteX36" fmla="*/ 409367 w 1003876"/>
                  <a:gd name="connsiteY36" fmla="*/ 1389340 h 1516072"/>
                  <a:gd name="connsiteX37" fmla="*/ 424041 w 1003876"/>
                  <a:gd name="connsiteY37" fmla="*/ 1329152 h 1516072"/>
                  <a:gd name="connsiteX38" fmla="*/ 467289 w 1003876"/>
                  <a:gd name="connsiteY38" fmla="*/ 1265103 h 1516072"/>
                  <a:gd name="connsiteX39" fmla="*/ 528455 w 1003876"/>
                  <a:gd name="connsiteY39" fmla="*/ 1230091 h 1516072"/>
                  <a:gd name="connsiteX40" fmla="*/ 601154 w 1003876"/>
                  <a:gd name="connsiteY40" fmla="*/ 1221700 h 1516072"/>
                  <a:gd name="connsiteX41" fmla="*/ 720654 w 1003876"/>
                  <a:gd name="connsiteY41" fmla="*/ 1316538 h 1516072"/>
                  <a:gd name="connsiteX42" fmla="*/ 733989 w 1003876"/>
                  <a:gd name="connsiteY42" fmla="*/ 1326063 h 1516072"/>
                  <a:gd name="connsiteX43" fmla="*/ 743514 w 1003876"/>
                  <a:gd name="connsiteY43" fmla="*/ 1327968 h 1516072"/>
                  <a:gd name="connsiteX44" fmla="*/ 749229 w 1003876"/>
                  <a:gd name="connsiteY44" fmla="*/ 1329873 h 1516072"/>
                  <a:gd name="connsiteX45" fmla="*/ 762564 w 1003876"/>
                  <a:gd name="connsiteY45" fmla="*/ 1335588 h 1516072"/>
                  <a:gd name="connsiteX46" fmla="*/ 777804 w 1003876"/>
                  <a:gd name="connsiteY46" fmla="*/ 1333683 h 1516072"/>
                  <a:gd name="connsiteX47" fmla="*/ 789234 w 1003876"/>
                  <a:gd name="connsiteY47" fmla="*/ 1327968 h 1516072"/>
                  <a:gd name="connsiteX48" fmla="*/ 794949 w 1003876"/>
                  <a:gd name="connsiteY48" fmla="*/ 1326063 h 1516072"/>
                  <a:gd name="connsiteX49" fmla="*/ 802569 w 1003876"/>
                  <a:gd name="connsiteY49" fmla="*/ 1308918 h 1516072"/>
                  <a:gd name="connsiteX50" fmla="*/ 800664 w 1003876"/>
                  <a:gd name="connsiteY50" fmla="*/ 1284153 h 1516072"/>
                  <a:gd name="connsiteX51" fmla="*/ 798759 w 1003876"/>
                  <a:gd name="connsiteY51" fmla="*/ 1278438 h 1516072"/>
                  <a:gd name="connsiteX52" fmla="*/ 796854 w 1003876"/>
                  <a:gd name="connsiteY52" fmla="*/ 1270818 h 1516072"/>
                  <a:gd name="connsiteX53" fmla="*/ 783519 w 1003876"/>
                  <a:gd name="connsiteY53" fmla="*/ 1253673 h 1516072"/>
                  <a:gd name="connsiteX54" fmla="*/ 773994 w 1003876"/>
                  <a:gd name="connsiteY54" fmla="*/ 1247958 h 1516072"/>
                  <a:gd name="connsiteX55" fmla="*/ 648264 w 1003876"/>
                  <a:gd name="connsiteY55" fmla="*/ 1156518 h 1516072"/>
                  <a:gd name="connsiteX56" fmla="*/ 644454 w 1003876"/>
                  <a:gd name="connsiteY56" fmla="*/ 1139373 h 1516072"/>
                  <a:gd name="connsiteX57" fmla="*/ 646359 w 1003876"/>
                  <a:gd name="connsiteY57" fmla="*/ 1131753 h 1516072"/>
                  <a:gd name="connsiteX58" fmla="*/ 650169 w 1003876"/>
                  <a:gd name="connsiteY58" fmla="*/ 1114608 h 1516072"/>
                  <a:gd name="connsiteX59" fmla="*/ 653979 w 1003876"/>
                  <a:gd name="connsiteY59" fmla="*/ 1108893 h 1516072"/>
                  <a:gd name="connsiteX60" fmla="*/ 655884 w 1003876"/>
                  <a:gd name="connsiteY60" fmla="*/ 1103178 h 1516072"/>
                  <a:gd name="connsiteX61" fmla="*/ 661599 w 1003876"/>
                  <a:gd name="connsiteY61" fmla="*/ 1101273 h 1516072"/>
                  <a:gd name="connsiteX62" fmla="*/ 671124 w 1003876"/>
                  <a:gd name="connsiteY62" fmla="*/ 1089843 h 1516072"/>
                  <a:gd name="connsiteX63" fmla="*/ 724464 w 1003876"/>
                  <a:gd name="connsiteY63" fmla="*/ 1082223 h 1516072"/>
                  <a:gd name="connsiteX64" fmla="*/ 842574 w 1003876"/>
                  <a:gd name="connsiteY64" fmla="*/ 1084128 h 1516072"/>
                  <a:gd name="connsiteX65" fmla="*/ 871149 w 1003876"/>
                  <a:gd name="connsiteY65" fmla="*/ 1086033 h 1516072"/>
                  <a:gd name="connsiteX66" fmla="*/ 899724 w 1003876"/>
                  <a:gd name="connsiteY66" fmla="*/ 1091748 h 1516072"/>
                  <a:gd name="connsiteX67" fmla="*/ 922584 w 1003876"/>
                  <a:gd name="connsiteY67" fmla="*/ 1095558 h 1516072"/>
                  <a:gd name="connsiteX68" fmla="*/ 985294 w 1003876"/>
                  <a:gd name="connsiteY68" fmla="*/ 1104311 h 1516072"/>
                  <a:gd name="connsiteX69" fmla="*/ 1003378 w 1003876"/>
                  <a:gd name="connsiteY69" fmla="*/ 1065958 h 1516072"/>
                  <a:gd name="connsiteX70" fmla="*/ 970209 w 1003876"/>
                  <a:gd name="connsiteY70" fmla="*/ 1044123 h 1516072"/>
                  <a:gd name="connsiteX71" fmla="*/ 918620 w 1003876"/>
                  <a:gd name="connsiteY71" fmla="*/ 1034598 h 1516072"/>
                  <a:gd name="connsiteX72" fmla="*/ 825429 w 1003876"/>
                  <a:gd name="connsiteY72" fmla="*/ 1034598 h 1516072"/>
                  <a:gd name="connsiteX73" fmla="*/ 730179 w 1003876"/>
                  <a:gd name="connsiteY73" fmla="*/ 1038408 h 1516072"/>
                  <a:gd name="connsiteX74" fmla="*/ 669219 w 1003876"/>
                  <a:gd name="connsiteY74" fmla="*/ 1046028 h 1516072"/>
                  <a:gd name="connsiteX75" fmla="*/ 646360 w 1003876"/>
                  <a:gd name="connsiteY75" fmla="*/ 1049838 h 1516072"/>
                  <a:gd name="connsiteX76" fmla="*/ 640078 w 1003876"/>
                  <a:gd name="connsiteY76" fmla="*/ 1026051 h 1516072"/>
                  <a:gd name="connsiteX77" fmla="*/ 673029 w 1003876"/>
                  <a:gd name="connsiteY77" fmla="*/ 992688 h 1516072"/>
                  <a:gd name="connsiteX78" fmla="*/ 674934 w 1003876"/>
                  <a:gd name="connsiteY78" fmla="*/ 986973 h 1516072"/>
                  <a:gd name="connsiteX79" fmla="*/ 680649 w 1003876"/>
                  <a:gd name="connsiteY79" fmla="*/ 985068 h 1516072"/>
                  <a:gd name="connsiteX80" fmla="*/ 686364 w 1003876"/>
                  <a:gd name="connsiteY80" fmla="*/ 981258 h 1516072"/>
                  <a:gd name="connsiteX81" fmla="*/ 695889 w 1003876"/>
                  <a:gd name="connsiteY81" fmla="*/ 971733 h 1516072"/>
                  <a:gd name="connsiteX82" fmla="*/ 705414 w 1003876"/>
                  <a:gd name="connsiteY82" fmla="*/ 960303 h 1516072"/>
                  <a:gd name="connsiteX83" fmla="*/ 716844 w 1003876"/>
                  <a:gd name="connsiteY83" fmla="*/ 952683 h 1516072"/>
                  <a:gd name="connsiteX84" fmla="*/ 732084 w 1003876"/>
                  <a:gd name="connsiteY84" fmla="*/ 939348 h 1516072"/>
                  <a:gd name="connsiteX85" fmla="*/ 741609 w 1003876"/>
                  <a:gd name="connsiteY85" fmla="*/ 927918 h 1516072"/>
                  <a:gd name="connsiteX86" fmla="*/ 753039 w 1003876"/>
                  <a:gd name="connsiteY86" fmla="*/ 918393 h 1516072"/>
                  <a:gd name="connsiteX87" fmla="*/ 758754 w 1003876"/>
                  <a:gd name="connsiteY87" fmla="*/ 906963 h 1516072"/>
                  <a:gd name="connsiteX88" fmla="*/ 760659 w 1003876"/>
                  <a:gd name="connsiteY88" fmla="*/ 901248 h 1516072"/>
                  <a:gd name="connsiteX89" fmla="*/ 766374 w 1003876"/>
                  <a:gd name="connsiteY89" fmla="*/ 889818 h 1516072"/>
                  <a:gd name="connsiteX90" fmla="*/ 764469 w 1003876"/>
                  <a:gd name="connsiteY90" fmla="*/ 874578 h 1516072"/>
                  <a:gd name="connsiteX91" fmla="*/ 758754 w 1003876"/>
                  <a:gd name="connsiteY91" fmla="*/ 872673 h 1516072"/>
                  <a:gd name="connsiteX92" fmla="*/ 737799 w 1003876"/>
                  <a:gd name="connsiteY92" fmla="*/ 874578 h 1516072"/>
                  <a:gd name="connsiteX93" fmla="*/ 732084 w 1003876"/>
                  <a:gd name="connsiteY93" fmla="*/ 878388 h 1516072"/>
                  <a:gd name="connsiteX94" fmla="*/ 699699 w 1003876"/>
                  <a:gd name="connsiteY94" fmla="*/ 899343 h 1516072"/>
                  <a:gd name="connsiteX95" fmla="*/ 595181 w 1003876"/>
                  <a:gd name="connsiteY95" fmla="*/ 957831 h 1516072"/>
                  <a:gd name="connsiteX96" fmla="*/ 507294 w 1003876"/>
                  <a:gd name="connsiteY96" fmla="*/ 847908 h 1516072"/>
                  <a:gd name="connsiteX97" fmla="*/ 503484 w 1003876"/>
                  <a:gd name="connsiteY97" fmla="*/ 358323 h 1516072"/>
                  <a:gd name="connsiteX98" fmla="*/ 499674 w 1003876"/>
                  <a:gd name="connsiteY98" fmla="*/ 66858 h 1516072"/>
                  <a:gd name="connsiteX99" fmla="*/ 490149 w 1003876"/>
                  <a:gd name="connsiteY99" fmla="*/ 40188 h 1516072"/>
                  <a:gd name="connsiteX100" fmla="*/ 488244 w 1003876"/>
                  <a:gd name="connsiteY100" fmla="*/ 34473 h 1516072"/>
                  <a:gd name="connsiteX101" fmla="*/ 484434 w 1003876"/>
                  <a:gd name="connsiteY101" fmla="*/ 28758 h 1516072"/>
                  <a:gd name="connsiteX102" fmla="*/ 478719 w 1003876"/>
                  <a:gd name="connsiteY102" fmla="*/ 17328 h 1516072"/>
                  <a:gd name="connsiteX103" fmla="*/ 473004 w 1003876"/>
                  <a:gd name="connsiteY103" fmla="*/ 13518 h 1516072"/>
                  <a:gd name="connsiteX104" fmla="*/ 469194 w 1003876"/>
                  <a:gd name="connsiteY104" fmla="*/ 7803 h 1516072"/>
                  <a:gd name="connsiteX105" fmla="*/ 429189 w 1003876"/>
                  <a:gd name="connsiteY105" fmla="*/ 11613 h 1516072"/>
                  <a:gd name="connsiteX106" fmla="*/ 425379 w 1003876"/>
                  <a:gd name="connsiteY106" fmla="*/ 78288 h 1516072"/>
                  <a:gd name="connsiteX107" fmla="*/ 425379 w 1003876"/>
                  <a:gd name="connsiteY107" fmla="*/ 84003 h 1516072"/>
                  <a:gd name="connsiteX108" fmla="*/ 436603 w 1003876"/>
                  <a:gd name="connsiteY108" fmla="*/ 225952 h 1516072"/>
                  <a:gd name="connsiteX109" fmla="*/ 440619 w 1003876"/>
                  <a:gd name="connsiteY109" fmla="*/ 421188 h 1516072"/>
                  <a:gd name="connsiteX110" fmla="*/ 440002 w 1003876"/>
                  <a:gd name="connsiteY110" fmla="*/ 789160 h 1516072"/>
                  <a:gd name="connsiteX111" fmla="*/ 430322 w 1003876"/>
                  <a:gd name="connsiteY111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22421 h 1516072"/>
                  <a:gd name="connsiteX27" fmla="*/ 335999 w 1003876"/>
                  <a:gd name="connsiteY27" fmla="*/ 1217478 h 1516072"/>
                  <a:gd name="connsiteX28" fmla="*/ 377342 w 1003876"/>
                  <a:gd name="connsiteY28" fmla="*/ 1276173 h 1516072"/>
                  <a:gd name="connsiteX29" fmla="*/ 330129 w 1003876"/>
                  <a:gd name="connsiteY29" fmla="*/ 1381308 h 1516072"/>
                  <a:gd name="connsiteX30" fmla="*/ 328224 w 1003876"/>
                  <a:gd name="connsiteY30" fmla="*/ 1420386 h 1516072"/>
                  <a:gd name="connsiteX31" fmla="*/ 332034 w 1003876"/>
                  <a:gd name="connsiteY31" fmla="*/ 1463223 h 1516072"/>
                  <a:gd name="connsiteX32" fmla="*/ 364419 w 1003876"/>
                  <a:gd name="connsiteY32" fmla="*/ 1512753 h 1516072"/>
                  <a:gd name="connsiteX33" fmla="*/ 387279 w 1003876"/>
                  <a:gd name="connsiteY33" fmla="*/ 1514658 h 1516072"/>
                  <a:gd name="connsiteX34" fmla="*/ 396804 w 1003876"/>
                  <a:gd name="connsiteY34" fmla="*/ 1491798 h 1516072"/>
                  <a:gd name="connsiteX35" fmla="*/ 403085 w 1003876"/>
                  <a:gd name="connsiteY35" fmla="*/ 1451433 h 1516072"/>
                  <a:gd name="connsiteX36" fmla="*/ 409367 w 1003876"/>
                  <a:gd name="connsiteY36" fmla="*/ 1389340 h 1516072"/>
                  <a:gd name="connsiteX37" fmla="*/ 424041 w 1003876"/>
                  <a:gd name="connsiteY37" fmla="*/ 1329152 h 1516072"/>
                  <a:gd name="connsiteX38" fmla="*/ 467289 w 1003876"/>
                  <a:gd name="connsiteY38" fmla="*/ 1265103 h 1516072"/>
                  <a:gd name="connsiteX39" fmla="*/ 528455 w 1003876"/>
                  <a:gd name="connsiteY39" fmla="*/ 1230091 h 1516072"/>
                  <a:gd name="connsiteX40" fmla="*/ 601154 w 1003876"/>
                  <a:gd name="connsiteY40" fmla="*/ 1221700 h 1516072"/>
                  <a:gd name="connsiteX41" fmla="*/ 720654 w 1003876"/>
                  <a:gd name="connsiteY41" fmla="*/ 1316538 h 1516072"/>
                  <a:gd name="connsiteX42" fmla="*/ 733989 w 1003876"/>
                  <a:gd name="connsiteY42" fmla="*/ 1326063 h 1516072"/>
                  <a:gd name="connsiteX43" fmla="*/ 743514 w 1003876"/>
                  <a:gd name="connsiteY43" fmla="*/ 1327968 h 1516072"/>
                  <a:gd name="connsiteX44" fmla="*/ 749229 w 1003876"/>
                  <a:gd name="connsiteY44" fmla="*/ 1329873 h 1516072"/>
                  <a:gd name="connsiteX45" fmla="*/ 762564 w 1003876"/>
                  <a:gd name="connsiteY45" fmla="*/ 1335588 h 1516072"/>
                  <a:gd name="connsiteX46" fmla="*/ 777804 w 1003876"/>
                  <a:gd name="connsiteY46" fmla="*/ 1333683 h 1516072"/>
                  <a:gd name="connsiteX47" fmla="*/ 789234 w 1003876"/>
                  <a:gd name="connsiteY47" fmla="*/ 1327968 h 1516072"/>
                  <a:gd name="connsiteX48" fmla="*/ 794949 w 1003876"/>
                  <a:gd name="connsiteY48" fmla="*/ 1326063 h 1516072"/>
                  <a:gd name="connsiteX49" fmla="*/ 802569 w 1003876"/>
                  <a:gd name="connsiteY49" fmla="*/ 1308918 h 1516072"/>
                  <a:gd name="connsiteX50" fmla="*/ 800664 w 1003876"/>
                  <a:gd name="connsiteY50" fmla="*/ 1284153 h 1516072"/>
                  <a:gd name="connsiteX51" fmla="*/ 798759 w 1003876"/>
                  <a:gd name="connsiteY51" fmla="*/ 1278438 h 1516072"/>
                  <a:gd name="connsiteX52" fmla="*/ 796854 w 1003876"/>
                  <a:gd name="connsiteY52" fmla="*/ 1270818 h 1516072"/>
                  <a:gd name="connsiteX53" fmla="*/ 783519 w 1003876"/>
                  <a:gd name="connsiteY53" fmla="*/ 1253673 h 1516072"/>
                  <a:gd name="connsiteX54" fmla="*/ 773994 w 1003876"/>
                  <a:gd name="connsiteY54" fmla="*/ 1247958 h 1516072"/>
                  <a:gd name="connsiteX55" fmla="*/ 648264 w 1003876"/>
                  <a:gd name="connsiteY55" fmla="*/ 1156518 h 1516072"/>
                  <a:gd name="connsiteX56" fmla="*/ 644454 w 1003876"/>
                  <a:gd name="connsiteY56" fmla="*/ 1139373 h 1516072"/>
                  <a:gd name="connsiteX57" fmla="*/ 646359 w 1003876"/>
                  <a:gd name="connsiteY57" fmla="*/ 1131753 h 1516072"/>
                  <a:gd name="connsiteX58" fmla="*/ 650169 w 1003876"/>
                  <a:gd name="connsiteY58" fmla="*/ 1114608 h 1516072"/>
                  <a:gd name="connsiteX59" fmla="*/ 653979 w 1003876"/>
                  <a:gd name="connsiteY59" fmla="*/ 1108893 h 1516072"/>
                  <a:gd name="connsiteX60" fmla="*/ 655884 w 1003876"/>
                  <a:gd name="connsiteY60" fmla="*/ 1103178 h 1516072"/>
                  <a:gd name="connsiteX61" fmla="*/ 661599 w 1003876"/>
                  <a:gd name="connsiteY61" fmla="*/ 1101273 h 1516072"/>
                  <a:gd name="connsiteX62" fmla="*/ 671124 w 1003876"/>
                  <a:gd name="connsiteY62" fmla="*/ 1089843 h 1516072"/>
                  <a:gd name="connsiteX63" fmla="*/ 724464 w 1003876"/>
                  <a:gd name="connsiteY63" fmla="*/ 1082223 h 1516072"/>
                  <a:gd name="connsiteX64" fmla="*/ 842574 w 1003876"/>
                  <a:gd name="connsiteY64" fmla="*/ 1084128 h 1516072"/>
                  <a:gd name="connsiteX65" fmla="*/ 871149 w 1003876"/>
                  <a:gd name="connsiteY65" fmla="*/ 1086033 h 1516072"/>
                  <a:gd name="connsiteX66" fmla="*/ 899724 w 1003876"/>
                  <a:gd name="connsiteY66" fmla="*/ 1091748 h 1516072"/>
                  <a:gd name="connsiteX67" fmla="*/ 922584 w 1003876"/>
                  <a:gd name="connsiteY67" fmla="*/ 1095558 h 1516072"/>
                  <a:gd name="connsiteX68" fmla="*/ 985294 w 1003876"/>
                  <a:gd name="connsiteY68" fmla="*/ 1104311 h 1516072"/>
                  <a:gd name="connsiteX69" fmla="*/ 1003378 w 1003876"/>
                  <a:gd name="connsiteY69" fmla="*/ 1065958 h 1516072"/>
                  <a:gd name="connsiteX70" fmla="*/ 970209 w 1003876"/>
                  <a:gd name="connsiteY70" fmla="*/ 1044123 h 1516072"/>
                  <a:gd name="connsiteX71" fmla="*/ 918620 w 1003876"/>
                  <a:gd name="connsiteY71" fmla="*/ 1034598 h 1516072"/>
                  <a:gd name="connsiteX72" fmla="*/ 825429 w 1003876"/>
                  <a:gd name="connsiteY72" fmla="*/ 1034598 h 1516072"/>
                  <a:gd name="connsiteX73" fmla="*/ 730179 w 1003876"/>
                  <a:gd name="connsiteY73" fmla="*/ 1038408 h 1516072"/>
                  <a:gd name="connsiteX74" fmla="*/ 669219 w 1003876"/>
                  <a:gd name="connsiteY74" fmla="*/ 1046028 h 1516072"/>
                  <a:gd name="connsiteX75" fmla="*/ 646360 w 1003876"/>
                  <a:gd name="connsiteY75" fmla="*/ 1049838 h 1516072"/>
                  <a:gd name="connsiteX76" fmla="*/ 640078 w 1003876"/>
                  <a:gd name="connsiteY76" fmla="*/ 1026051 h 1516072"/>
                  <a:gd name="connsiteX77" fmla="*/ 673029 w 1003876"/>
                  <a:gd name="connsiteY77" fmla="*/ 992688 h 1516072"/>
                  <a:gd name="connsiteX78" fmla="*/ 674934 w 1003876"/>
                  <a:gd name="connsiteY78" fmla="*/ 986973 h 1516072"/>
                  <a:gd name="connsiteX79" fmla="*/ 680649 w 1003876"/>
                  <a:gd name="connsiteY79" fmla="*/ 985068 h 1516072"/>
                  <a:gd name="connsiteX80" fmla="*/ 686364 w 1003876"/>
                  <a:gd name="connsiteY80" fmla="*/ 981258 h 1516072"/>
                  <a:gd name="connsiteX81" fmla="*/ 695889 w 1003876"/>
                  <a:gd name="connsiteY81" fmla="*/ 971733 h 1516072"/>
                  <a:gd name="connsiteX82" fmla="*/ 705414 w 1003876"/>
                  <a:gd name="connsiteY82" fmla="*/ 960303 h 1516072"/>
                  <a:gd name="connsiteX83" fmla="*/ 716844 w 1003876"/>
                  <a:gd name="connsiteY83" fmla="*/ 952683 h 1516072"/>
                  <a:gd name="connsiteX84" fmla="*/ 732084 w 1003876"/>
                  <a:gd name="connsiteY84" fmla="*/ 939348 h 1516072"/>
                  <a:gd name="connsiteX85" fmla="*/ 741609 w 1003876"/>
                  <a:gd name="connsiteY85" fmla="*/ 927918 h 1516072"/>
                  <a:gd name="connsiteX86" fmla="*/ 753039 w 1003876"/>
                  <a:gd name="connsiteY86" fmla="*/ 918393 h 1516072"/>
                  <a:gd name="connsiteX87" fmla="*/ 758754 w 1003876"/>
                  <a:gd name="connsiteY87" fmla="*/ 906963 h 1516072"/>
                  <a:gd name="connsiteX88" fmla="*/ 760659 w 1003876"/>
                  <a:gd name="connsiteY88" fmla="*/ 901248 h 1516072"/>
                  <a:gd name="connsiteX89" fmla="*/ 766374 w 1003876"/>
                  <a:gd name="connsiteY89" fmla="*/ 889818 h 1516072"/>
                  <a:gd name="connsiteX90" fmla="*/ 764469 w 1003876"/>
                  <a:gd name="connsiteY90" fmla="*/ 874578 h 1516072"/>
                  <a:gd name="connsiteX91" fmla="*/ 758754 w 1003876"/>
                  <a:gd name="connsiteY91" fmla="*/ 872673 h 1516072"/>
                  <a:gd name="connsiteX92" fmla="*/ 737799 w 1003876"/>
                  <a:gd name="connsiteY92" fmla="*/ 874578 h 1516072"/>
                  <a:gd name="connsiteX93" fmla="*/ 732084 w 1003876"/>
                  <a:gd name="connsiteY93" fmla="*/ 878388 h 1516072"/>
                  <a:gd name="connsiteX94" fmla="*/ 699699 w 1003876"/>
                  <a:gd name="connsiteY94" fmla="*/ 899343 h 1516072"/>
                  <a:gd name="connsiteX95" fmla="*/ 595181 w 1003876"/>
                  <a:gd name="connsiteY95" fmla="*/ 957831 h 1516072"/>
                  <a:gd name="connsiteX96" fmla="*/ 507294 w 1003876"/>
                  <a:gd name="connsiteY96" fmla="*/ 847908 h 1516072"/>
                  <a:gd name="connsiteX97" fmla="*/ 503484 w 1003876"/>
                  <a:gd name="connsiteY97" fmla="*/ 358323 h 1516072"/>
                  <a:gd name="connsiteX98" fmla="*/ 499674 w 1003876"/>
                  <a:gd name="connsiteY98" fmla="*/ 66858 h 1516072"/>
                  <a:gd name="connsiteX99" fmla="*/ 490149 w 1003876"/>
                  <a:gd name="connsiteY99" fmla="*/ 40188 h 1516072"/>
                  <a:gd name="connsiteX100" fmla="*/ 488244 w 1003876"/>
                  <a:gd name="connsiteY100" fmla="*/ 34473 h 1516072"/>
                  <a:gd name="connsiteX101" fmla="*/ 484434 w 1003876"/>
                  <a:gd name="connsiteY101" fmla="*/ 28758 h 1516072"/>
                  <a:gd name="connsiteX102" fmla="*/ 478719 w 1003876"/>
                  <a:gd name="connsiteY102" fmla="*/ 17328 h 1516072"/>
                  <a:gd name="connsiteX103" fmla="*/ 473004 w 1003876"/>
                  <a:gd name="connsiteY103" fmla="*/ 13518 h 1516072"/>
                  <a:gd name="connsiteX104" fmla="*/ 469194 w 1003876"/>
                  <a:gd name="connsiteY104" fmla="*/ 7803 h 1516072"/>
                  <a:gd name="connsiteX105" fmla="*/ 429189 w 1003876"/>
                  <a:gd name="connsiteY105" fmla="*/ 11613 h 1516072"/>
                  <a:gd name="connsiteX106" fmla="*/ 425379 w 1003876"/>
                  <a:gd name="connsiteY106" fmla="*/ 78288 h 1516072"/>
                  <a:gd name="connsiteX107" fmla="*/ 425379 w 1003876"/>
                  <a:gd name="connsiteY107" fmla="*/ 84003 h 1516072"/>
                  <a:gd name="connsiteX108" fmla="*/ 436603 w 1003876"/>
                  <a:gd name="connsiteY108" fmla="*/ 225952 h 1516072"/>
                  <a:gd name="connsiteX109" fmla="*/ 440619 w 1003876"/>
                  <a:gd name="connsiteY109" fmla="*/ 421188 h 1516072"/>
                  <a:gd name="connsiteX110" fmla="*/ 440002 w 1003876"/>
                  <a:gd name="connsiteY110" fmla="*/ 789160 h 1516072"/>
                  <a:gd name="connsiteX111" fmla="*/ 430322 w 1003876"/>
                  <a:gd name="connsiteY111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22421 h 1516072"/>
                  <a:gd name="connsiteX27" fmla="*/ 335999 w 1003876"/>
                  <a:gd name="connsiteY27" fmla="*/ 1217478 h 1516072"/>
                  <a:gd name="connsiteX28" fmla="*/ 362514 w 1003876"/>
                  <a:gd name="connsiteY28" fmla="*/ 1273701 h 1516072"/>
                  <a:gd name="connsiteX29" fmla="*/ 330129 w 1003876"/>
                  <a:gd name="connsiteY29" fmla="*/ 1381308 h 1516072"/>
                  <a:gd name="connsiteX30" fmla="*/ 328224 w 1003876"/>
                  <a:gd name="connsiteY30" fmla="*/ 1420386 h 1516072"/>
                  <a:gd name="connsiteX31" fmla="*/ 332034 w 1003876"/>
                  <a:gd name="connsiteY31" fmla="*/ 1463223 h 1516072"/>
                  <a:gd name="connsiteX32" fmla="*/ 364419 w 1003876"/>
                  <a:gd name="connsiteY32" fmla="*/ 1512753 h 1516072"/>
                  <a:gd name="connsiteX33" fmla="*/ 387279 w 1003876"/>
                  <a:gd name="connsiteY33" fmla="*/ 1514658 h 1516072"/>
                  <a:gd name="connsiteX34" fmla="*/ 396804 w 1003876"/>
                  <a:gd name="connsiteY34" fmla="*/ 1491798 h 1516072"/>
                  <a:gd name="connsiteX35" fmla="*/ 403085 w 1003876"/>
                  <a:gd name="connsiteY35" fmla="*/ 1451433 h 1516072"/>
                  <a:gd name="connsiteX36" fmla="*/ 409367 w 1003876"/>
                  <a:gd name="connsiteY36" fmla="*/ 1389340 h 1516072"/>
                  <a:gd name="connsiteX37" fmla="*/ 424041 w 1003876"/>
                  <a:gd name="connsiteY37" fmla="*/ 1329152 h 1516072"/>
                  <a:gd name="connsiteX38" fmla="*/ 467289 w 1003876"/>
                  <a:gd name="connsiteY38" fmla="*/ 1265103 h 1516072"/>
                  <a:gd name="connsiteX39" fmla="*/ 528455 w 1003876"/>
                  <a:gd name="connsiteY39" fmla="*/ 1230091 h 1516072"/>
                  <a:gd name="connsiteX40" fmla="*/ 601154 w 1003876"/>
                  <a:gd name="connsiteY40" fmla="*/ 1221700 h 1516072"/>
                  <a:gd name="connsiteX41" fmla="*/ 720654 w 1003876"/>
                  <a:gd name="connsiteY41" fmla="*/ 1316538 h 1516072"/>
                  <a:gd name="connsiteX42" fmla="*/ 733989 w 1003876"/>
                  <a:gd name="connsiteY42" fmla="*/ 1326063 h 1516072"/>
                  <a:gd name="connsiteX43" fmla="*/ 743514 w 1003876"/>
                  <a:gd name="connsiteY43" fmla="*/ 1327968 h 1516072"/>
                  <a:gd name="connsiteX44" fmla="*/ 749229 w 1003876"/>
                  <a:gd name="connsiteY44" fmla="*/ 1329873 h 1516072"/>
                  <a:gd name="connsiteX45" fmla="*/ 762564 w 1003876"/>
                  <a:gd name="connsiteY45" fmla="*/ 1335588 h 1516072"/>
                  <a:gd name="connsiteX46" fmla="*/ 777804 w 1003876"/>
                  <a:gd name="connsiteY46" fmla="*/ 1333683 h 1516072"/>
                  <a:gd name="connsiteX47" fmla="*/ 789234 w 1003876"/>
                  <a:gd name="connsiteY47" fmla="*/ 1327968 h 1516072"/>
                  <a:gd name="connsiteX48" fmla="*/ 794949 w 1003876"/>
                  <a:gd name="connsiteY48" fmla="*/ 1326063 h 1516072"/>
                  <a:gd name="connsiteX49" fmla="*/ 802569 w 1003876"/>
                  <a:gd name="connsiteY49" fmla="*/ 1308918 h 1516072"/>
                  <a:gd name="connsiteX50" fmla="*/ 800664 w 1003876"/>
                  <a:gd name="connsiteY50" fmla="*/ 1284153 h 1516072"/>
                  <a:gd name="connsiteX51" fmla="*/ 798759 w 1003876"/>
                  <a:gd name="connsiteY51" fmla="*/ 1278438 h 1516072"/>
                  <a:gd name="connsiteX52" fmla="*/ 796854 w 1003876"/>
                  <a:gd name="connsiteY52" fmla="*/ 1270818 h 1516072"/>
                  <a:gd name="connsiteX53" fmla="*/ 783519 w 1003876"/>
                  <a:gd name="connsiteY53" fmla="*/ 1253673 h 1516072"/>
                  <a:gd name="connsiteX54" fmla="*/ 773994 w 1003876"/>
                  <a:gd name="connsiteY54" fmla="*/ 1247958 h 1516072"/>
                  <a:gd name="connsiteX55" fmla="*/ 648264 w 1003876"/>
                  <a:gd name="connsiteY55" fmla="*/ 1156518 h 1516072"/>
                  <a:gd name="connsiteX56" fmla="*/ 644454 w 1003876"/>
                  <a:gd name="connsiteY56" fmla="*/ 1139373 h 1516072"/>
                  <a:gd name="connsiteX57" fmla="*/ 646359 w 1003876"/>
                  <a:gd name="connsiteY57" fmla="*/ 1131753 h 1516072"/>
                  <a:gd name="connsiteX58" fmla="*/ 650169 w 1003876"/>
                  <a:gd name="connsiteY58" fmla="*/ 1114608 h 1516072"/>
                  <a:gd name="connsiteX59" fmla="*/ 653979 w 1003876"/>
                  <a:gd name="connsiteY59" fmla="*/ 1108893 h 1516072"/>
                  <a:gd name="connsiteX60" fmla="*/ 655884 w 1003876"/>
                  <a:gd name="connsiteY60" fmla="*/ 1103178 h 1516072"/>
                  <a:gd name="connsiteX61" fmla="*/ 661599 w 1003876"/>
                  <a:gd name="connsiteY61" fmla="*/ 1101273 h 1516072"/>
                  <a:gd name="connsiteX62" fmla="*/ 671124 w 1003876"/>
                  <a:gd name="connsiteY62" fmla="*/ 1089843 h 1516072"/>
                  <a:gd name="connsiteX63" fmla="*/ 724464 w 1003876"/>
                  <a:gd name="connsiteY63" fmla="*/ 1082223 h 1516072"/>
                  <a:gd name="connsiteX64" fmla="*/ 842574 w 1003876"/>
                  <a:gd name="connsiteY64" fmla="*/ 1084128 h 1516072"/>
                  <a:gd name="connsiteX65" fmla="*/ 871149 w 1003876"/>
                  <a:gd name="connsiteY65" fmla="*/ 1086033 h 1516072"/>
                  <a:gd name="connsiteX66" fmla="*/ 899724 w 1003876"/>
                  <a:gd name="connsiteY66" fmla="*/ 1091748 h 1516072"/>
                  <a:gd name="connsiteX67" fmla="*/ 922584 w 1003876"/>
                  <a:gd name="connsiteY67" fmla="*/ 1095558 h 1516072"/>
                  <a:gd name="connsiteX68" fmla="*/ 985294 w 1003876"/>
                  <a:gd name="connsiteY68" fmla="*/ 1104311 h 1516072"/>
                  <a:gd name="connsiteX69" fmla="*/ 1003378 w 1003876"/>
                  <a:gd name="connsiteY69" fmla="*/ 1065958 h 1516072"/>
                  <a:gd name="connsiteX70" fmla="*/ 970209 w 1003876"/>
                  <a:gd name="connsiteY70" fmla="*/ 1044123 h 1516072"/>
                  <a:gd name="connsiteX71" fmla="*/ 918620 w 1003876"/>
                  <a:gd name="connsiteY71" fmla="*/ 1034598 h 1516072"/>
                  <a:gd name="connsiteX72" fmla="*/ 825429 w 1003876"/>
                  <a:gd name="connsiteY72" fmla="*/ 1034598 h 1516072"/>
                  <a:gd name="connsiteX73" fmla="*/ 730179 w 1003876"/>
                  <a:gd name="connsiteY73" fmla="*/ 1038408 h 1516072"/>
                  <a:gd name="connsiteX74" fmla="*/ 669219 w 1003876"/>
                  <a:gd name="connsiteY74" fmla="*/ 1046028 h 1516072"/>
                  <a:gd name="connsiteX75" fmla="*/ 646360 w 1003876"/>
                  <a:gd name="connsiteY75" fmla="*/ 1049838 h 1516072"/>
                  <a:gd name="connsiteX76" fmla="*/ 640078 w 1003876"/>
                  <a:gd name="connsiteY76" fmla="*/ 1026051 h 1516072"/>
                  <a:gd name="connsiteX77" fmla="*/ 673029 w 1003876"/>
                  <a:gd name="connsiteY77" fmla="*/ 992688 h 1516072"/>
                  <a:gd name="connsiteX78" fmla="*/ 674934 w 1003876"/>
                  <a:gd name="connsiteY78" fmla="*/ 986973 h 1516072"/>
                  <a:gd name="connsiteX79" fmla="*/ 680649 w 1003876"/>
                  <a:gd name="connsiteY79" fmla="*/ 985068 h 1516072"/>
                  <a:gd name="connsiteX80" fmla="*/ 686364 w 1003876"/>
                  <a:gd name="connsiteY80" fmla="*/ 981258 h 1516072"/>
                  <a:gd name="connsiteX81" fmla="*/ 695889 w 1003876"/>
                  <a:gd name="connsiteY81" fmla="*/ 971733 h 1516072"/>
                  <a:gd name="connsiteX82" fmla="*/ 705414 w 1003876"/>
                  <a:gd name="connsiteY82" fmla="*/ 960303 h 1516072"/>
                  <a:gd name="connsiteX83" fmla="*/ 716844 w 1003876"/>
                  <a:gd name="connsiteY83" fmla="*/ 952683 h 1516072"/>
                  <a:gd name="connsiteX84" fmla="*/ 732084 w 1003876"/>
                  <a:gd name="connsiteY84" fmla="*/ 939348 h 1516072"/>
                  <a:gd name="connsiteX85" fmla="*/ 741609 w 1003876"/>
                  <a:gd name="connsiteY85" fmla="*/ 927918 h 1516072"/>
                  <a:gd name="connsiteX86" fmla="*/ 753039 w 1003876"/>
                  <a:gd name="connsiteY86" fmla="*/ 918393 h 1516072"/>
                  <a:gd name="connsiteX87" fmla="*/ 758754 w 1003876"/>
                  <a:gd name="connsiteY87" fmla="*/ 906963 h 1516072"/>
                  <a:gd name="connsiteX88" fmla="*/ 760659 w 1003876"/>
                  <a:gd name="connsiteY88" fmla="*/ 901248 h 1516072"/>
                  <a:gd name="connsiteX89" fmla="*/ 766374 w 1003876"/>
                  <a:gd name="connsiteY89" fmla="*/ 889818 h 1516072"/>
                  <a:gd name="connsiteX90" fmla="*/ 764469 w 1003876"/>
                  <a:gd name="connsiteY90" fmla="*/ 874578 h 1516072"/>
                  <a:gd name="connsiteX91" fmla="*/ 758754 w 1003876"/>
                  <a:gd name="connsiteY91" fmla="*/ 872673 h 1516072"/>
                  <a:gd name="connsiteX92" fmla="*/ 737799 w 1003876"/>
                  <a:gd name="connsiteY92" fmla="*/ 874578 h 1516072"/>
                  <a:gd name="connsiteX93" fmla="*/ 732084 w 1003876"/>
                  <a:gd name="connsiteY93" fmla="*/ 878388 h 1516072"/>
                  <a:gd name="connsiteX94" fmla="*/ 699699 w 1003876"/>
                  <a:gd name="connsiteY94" fmla="*/ 899343 h 1516072"/>
                  <a:gd name="connsiteX95" fmla="*/ 595181 w 1003876"/>
                  <a:gd name="connsiteY95" fmla="*/ 957831 h 1516072"/>
                  <a:gd name="connsiteX96" fmla="*/ 507294 w 1003876"/>
                  <a:gd name="connsiteY96" fmla="*/ 847908 h 1516072"/>
                  <a:gd name="connsiteX97" fmla="*/ 503484 w 1003876"/>
                  <a:gd name="connsiteY97" fmla="*/ 358323 h 1516072"/>
                  <a:gd name="connsiteX98" fmla="*/ 499674 w 1003876"/>
                  <a:gd name="connsiteY98" fmla="*/ 66858 h 1516072"/>
                  <a:gd name="connsiteX99" fmla="*/ 490149 w 1003876"/>
                  <a:gd name="connsiteY99" fmla="*/ 40188 h 1516072"/>
                  <a:gd name="connsiteX100" fmla="*/ 488244 w 1003876"/>
                  <a:gd name="connsiteY100" fmla="*/ 34473 h 1516072"/>
                  <a:gd name="connsiteX101" fmla="*/ 484434 w 1003876"/>
                  <a:gd name="connsiteY101" fmla="*/ 28758 h 1516072"/>
                  <a:gd name="connsiteX102" fmla="*/ 478719 w 1003876"/>
                  <a:gd name="connsiteY102" fmla="*/ 17328 h 1516072"/>
                  <a:gd name="connsiteX103" fmla="*/ 473004 w 1003876"/>
                  <a:gd name="connsiteY103" fmla="*/ 13518 h 1516072"/>
                  <a:gd name="connsiteX104" fmla="*/ 469194 w 1003876"/>
                  <a:gd name="connsiteY104" fmla="*/ 7803 h 1516072"/>
                  <a:gd name="connsiteX105" fmla="*/ 429189 w 1003876"/>
                  <a:gd name="connsiteY105" fmla="*/ 11613 h 1516072"/>
                  <a:gd name="connsiteX106" fmla="*/ 425379 w 1003876"/>
                  <a:gd name="connsiteY106" fmla="*/ 78288 h 1516072"/>
                  <a:gd name="connsiteX107" fmla="*/ 425379 w 1003876"/>
                  <a:gd name="connsiteY107" fmla="*/ 84003 h 1516072"/>
                  <a:gd name="connsiteX108" fmla="*/ 436603 w 1003876"/>
                  <a:gd name="connsiteY108" fmla="*/ 225952 h 1516072"/>
                  <a:gd name="connsiteX109" fmla="*/ 440619 w 1003876"/>
                  <a:gd name="connsiteY109" fmla="*/ 421188 h 1516072"/>
                  <a:gd name="connsiteX110" fmla="*/ 440002 w 1003876"/>
                  <a:gd name="connsiteY110" fmla="*/ 789160 h 1516072"/>
                  <a:gd name="connsiteX111" fmla="*/ 430322 w 1003876"/>
                  <a:gd name="connsiteY111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22421 h 1516072"/>
                  <a:gd name="connsiteX27" fmla="*/ 335999 w 1003876"/>
                  <a:gd name="connsiteY27" fmla="*/ 1217478 h 1516072"/>
                  <a:gd name="connsiteX28" fmla="*/ 362514 w 1003876"/>
                  <a:gd name="connsiteY28" fmla="*/ 1273701 h 1516072"/>
                  <a:gd name="connsiteX29" fmla="*/ 320243 w 1003876"/>
                  <a:gd name="connsiteY29" fmla="*/ 1364008 h 1516072"/>
                  <a:gd name="connsiteX30" fmla="*/ 328224 w 1003876"/>
                  <a:gd name="connsiteY30" fmla="*/ 1420386 h 1516072"/>
                  <a:gd name="connsiteX31" fmla="*/ 332034 w 1003876"/>
                  <a:gd name="connsiteY31" fmla="*/ 1463223 h 1516072"/>
                  <a:gd name="connsiteX32" fmla="*/ 364419 w 1003876"/>
                  <a:gd name="connsiteY32" fmla="*/ 1512753 h 1516072"/>
                  <a:gd name="connsiteX33" fmla="*/ 387279 w 1003876"/>
                  <a:gd name="connsiteY33" fmla="*/ 1514658 h 1516072"/>
                  <a:gd name="connsiteX34" fmla="*/ 396804 w 1003876"/>
                  <a:gd name="connsiteY34" fmla="*/ 1491798 h 1516072"/>
                  <a:gd name="connsiteX35" fmla="*/ 403085 w 1003876"/>
                  <a:gd name="connsiteY35" fmla="*/ 1451433 h 1516072"/>
                  <a:gd name="connsiteX36" fmla="*/ 409367 w 1003876"/>
                  <a:gd name="connsiteY36" fmla="*/ 1389340 h 1516072"/>
                  <a:gd name="connsiteX37" fmla="*/ 424041 w 1003876"/>
                  <a:gd name="connsiteY37" fmla="*/ 1329152 h 1516072"/>
                  <a:gd name="connsiteX38" fmla="*/ 467289 w 1003876"/>
                  <a:gd name="connsiteY38" fmla="*/ 1265103 h 1516072"/>
                  <a:gd name="connsiteX39" fmla="*/ 528455 w 1003876"/>
                  <a:gd name="connsiteY39" fmla="*/ 1230091 h 1516072"/>
                  <a:gd name="connsiteX40" fmla="*/ 601154 w 1003876"/>
                  <a:gd name="connsiteY40" fmla="*/ 1221700 h 1516072"/>
                  <a:gd name="connsiteX41" fmla="*/ 720654 w 1003876"/>
                  <a:gd name="connsiteY41" fmla="*/ 1316538 h 1516072"/>
                  <a:gd name="connsiteX42" fmla="*/ 733989 w 1003876"/>
                  <a:gd name="connsiteY42" fmla="*/ 1326063 h 1516072"/>
                  <a:gd name="connsiteX43" fmla="*/ 743514 w 1003876"/>
                  <a:gd name="connsiteY43" fmla="*/ 1327968 h 1516072"/>
                  <a:gd name="connsiteX44" fmla="*/ 749229 w 1003876"/>
                  <a:gd name="connsiteY44" fmla="*/ 1329873 h 1516072"/>
                  <a:gd name="connsiteX45" fmla="*/ 762564 w 1003876"/>
                  <a:gd name="connsiteY45" fmla="*/ 1335588 h 1516072"/>
                  <a:gd name="connsiteX46" fmla="*/ 777804 w 1003876"/>
                  <a:gd name="connsiteY46" fmla="*/ 1333683 h 1516072"/>
                  <a:gd name="connsiteX47" fmla="*/ 789234 w 1003876"/>
                  <a:gd name="connsiteY47" fmla="*/ 1327968 h 1516072"/>
                  <a:gd name="connsiteX48" fmla="*/ 794949 w 1003876"/>
                  <a:gd name="connsiteY48" fmla="*/ 1326063 h 1516072"/>
                  <a:gd name="connsiteX49" fmla="*/ 802569 w 1003876"/>
                  <a:gd name="connsiteY49" fmla="*/ 1308918 h 1516072"/>
                  <a:gd name="connsiteX50" fmla="*/ 800664 w 1003876"/>
                  <a:gd name="connsiteY50" fmla="*/ 1284153 h 1516072"/>
                  <a:gd name="connsiteX51" fmla="*/ 798759 w 1003876"/>
                  <a:gd name="connsiteY51" fmla="*/ 1278438 h 1516072"/>
                  <a:gd name="connsiteX52" fmla="*/ 796854 w 1003876"/>
                  <a:gd name="connsiteY52" fmla="*/ 1270818 h 1516072"/>
                  <a:gd name="connsiteX53" fmla="*/ 783519 w 1003876"/>
                  <a:gd name="connsiteY53" fmla="*/ 1253673 h 1516072"/>
                  <a:gd name="connsiteX54" fmla="*/ 773994 w 1003876"/>
                  <a:gd name="connsiteY54" fmla="*/ 1247958 h 1516072"/>
                  <a:gd name="connsiteX55" fmla="*/ 648264 w 1003876"/>
                  <a:gd name="connsiteY55" fmla="*/ 1156518 h 1516072"/>
                  <a:gd name="connsiteX56" fmla="*/ 644454 w 1003876"/>
                  <a:gd name="connsiteY56" fmla="*/ 1139373 h 1516072"/>
                  <a:gd name="connsiteX57" fmla="*/ 646359 w 1003876"/>
                  <a:gd name="connsiteY57" fmla="*/ 1131753 h 1516072"/>
                  <a:gd name="connsiteX58" fmla="*/ 650169 w 1003876"/>
                  <a:gd name="connsiteY58" fmla="*/ 1114608 h 1516072"/>
                  <a:gd name="connsiteX59" fmla="*/ 653979 w 1003876"/>
                  <a:gd name="connsiteY59" fmla="*/ 1108893 h 1516072"/>
                  <a:gd name="connsiteX60" fmla="*/ 655884 w 1003876"/>
                  <a:gd name="connsiteY60" fmla="*/ 1103178 h 1516072"/>
                  <a:gd name="connsiteX61" fmla="*/ 661599 w 1003876"/>
                  <a:gd name="connsiteY61" fmla="*/ 1101273 h 1516072"/>
                  <a:gd name="connsiteX62" fmla="*/ 671124 w 1003876"/>
                  <a:gd name="connsiteY62" fmla="*/ 1089843 h 1516072"/>
                  <a:gd name="connsiteX63" fmla="*/ 724464 w 1003876"/>
                  <a:gd name="connsiteY63" fmla="*/ 1082223 h 1516072"/>
                  <a:gd name="connsiteX64" fmla="*/ 842574 w 1003876"/>
                  <a:gd name="connsiteY64" fmla="*/ 1084128 h 1516072"/>
                  <a:gd name="connsiteX65" fmla="*/ 871149 w 1003876"/>
                  <a:gd name="connsiteY65" fmla="*/ 1086033 h 1516072"/>
                  <a:gd name="connsiteX66" fmla="*/ 899724 w 1003876"/>
                  <a:gd name="connsiteY66" fmla="*/ 1091748 h 1516072"/>
                  <a:gd name="connsiteX67" fmla="*/ 922584 w 1003876"/>
                  <a:gd name="connsiteY67" fmla="*/ 1095558 h 1516072"/>
                  <a:gd name="connsiteX68" fmla="*/ 985294 w 1003876"/>
                  <a:gd name="connsiteY68" fmla="*/ 1104311 h 1516072"/>
                  <a:gd name="connsiteX69" fmla="*/ 1003378 w 1003876"/>
                  <a:gd name="connsiteY69" fmla="*/ 1065958 h 1516072"/>
                  <a:gd name="connsiteX70" fmla="*/ 970209 w 1003876"/>
                  <a:gd name="connsiteY70" fmla="*/ 1044123 h 1516072"/>
                  <a:gd name="connsiteX71" fmla="*/ 918620 w 1003876"/>
                  <a:gd name="connsiteY71" fmla="*/ 1034598 h 1516072"/>
                  <a:gd name="connsiteX72" fmla="*/ 825429 w 1003876"/>
                  <a:gd name="connsiteY72" fmla="*/ 1034598 h 1516072"/>
                  <a:gd name="connsiteX73" fmla="*/ 730179 w 1003876"/>
                  <a:gd name="connsiteY73" fmla="*/ 1038408 h 1516072"/>
                  <a:gd name="connsiteX74" fmla="*/ 669219 w 1003876"/>
                  <a:gd name="connsiteY74" fmla="*/ 1046028 h 1516072"/>
                  <a:gd name="connsiteX75" fmla="*/ 646360 w 1003876"/>
                  <a:gd name="connsiteY75" fmla="*/ 1049838 h 1516072"/>
                  <a:gd name="connsiteX76" fmla="*/ 640078 w 1003876"/>
                  <a:gd name="connsiteY76" fmla="*/ 1026051 h 1516072"/>
                  <a:gd name="connsiteX77" fmla="*/ 673029 w 1003876"/>
                  <a:gd name="connsiteY77" fmla="*/ 992688 h 1516072"/>
                  <a:gd name="connsiteX78" fmla="*/ 674934 w 1003876"/>
                  <a:gd name="connsiteY78" fmla="*/ 986973 h 1516072"/>
                  <a:gd name="connsiteX79" fmla="*/ 680649 w 1003876"/>
                  <a:gd name="connsiteY79" fmla="*/ 985068 h 1516072"/>
                  <a:gd name="connsiteX80" fmla="*/ 686364 w 1003876"/>
                  <a:gd name="connsiteY80" fmla="*/ 981258 h 1516072"/>
                  <a:gd name="connsiteX81" fmla="*/ 695889 w 1003876"/>
                  <a:gd name="connsiteY81" fmla="*/ 971733 h 1516072"/>
                  <a:gd name="connsiteX82" fmla="*/ 705414 w 1003876"/>
                  <a:gd name="connsiteY82" fmla="*/ 960303 h 1516072"/>
                  <a:gd name="connsiteX83" fmla="*/ 716844 w 1003876"/>
                  <a:gd name="connsiteY83" fmla="*/ 952683 h 1516072"/>
                  <a:gd name="connsiteX84" fmla="*/ 732084 w 1003876"/>
                  <a:gd name="connsiteY84" fmla="*/ 939348 h 1516072"/>
                  <a:gd name="connsiteX85" fmla="*/ 741609 w 1003876"/>
                  <a:gd name="connsiteY85" fmla="*/ 927918 h 1516072"/>
                  <a:gd name="connsiteX86" fmla="*/ 753039 w 1003876"/>
                  <a:gd name="connsiteY86" fmla="*/ 918393 h 1516072"/>
                  <a:gd name="connsiteX87" fmla="*/ 758754 w 1003876"/>
                  <a:gd name="connsiteY87" fmla="*/ 906963 h 1516072"/>
                  <a:gd name="connsiteX88" fmla="*/ 760659 w 1003876"/>
                  <a:gd name="connsiteY88" fmla="*/ 901248 h 1516072"/>
                  <a:gd name="connsiteX89" fmla="*/ 766374 w 1003876"/>
                  <a:gd name="connsiteY89" fmla="*/ 889818 h 1516072"/>
                  <a:gd name="connsiteX90" fmla="*/ 764469 w 1003876"/>
                  <a:gd name="connsiteY90" fmla="*/ 874578 h 1516072"/>
                  <a:gd name="connsiteX91" fmla="*/ 758754 w 1003876"/>
                  <a:gd name="connsiteY91" fmla="*/ 872673 h 1516072"/>
                  <a:gd name="connsiteX92" fmla="*/ 737799 w 1003876"/>
                  <a:gd name="connsiteY92" fmla="*/ 874578 h 1516072"/>
                  <a:gd name="connsiteX93" fmla="*/ 732084 w 1003876"/>
                  <a:gd name="connsiteY93" fmla="*/ 878388 h 1516072"/>
                  <a:gd name="connsiteX94" fmla="*/ 699699 w 1003876"/>
                  <a:gd name="connsiteY94" fmla="*/ 899343 h 1516072"/>
                  <a:gd name="connsiteX95" fmla="*/ 595181 w 1003876"/>
                  <a:gd name="connsiteY95" fmla="*/ 957831 h 1516072"/>
                  <a:gd name="connsiteX96" fmla="*/ 507294 w 1003876"/>
                  <a:gd name="connsiteY96" fmla="*/ 847908 h 1516072"/>
                  <a:gd name="connsiteX97" fmla="*/ 503484 w 1003876"/>
                  <a:gd name="connsiteY97" fmla="*/ 358323 h 1516072"/>
                  <a:gd name="connsiteX98" fmla="*/ 499674 w 1003876"/>
                  <a:gd name="connsiteY98" fmla="*/ 66858 h 1516072"/>
                  <a:gd name="connsiteX99" fmla="*/ 490149 w 1003876"/>
                  <a:gd name="connsiteY99" fmla="*/ 40188 h 1516072"/>
                  <a:gd name="connsiteX100" fmla="*/ 488244 w 1003876"/>
                  <a:gd name="connsiteY100" fmla="*/ 34473 h 1516072"/>
                  <a:gd name="connsiteX101" fmla="*/ 484434 w 1003876"/>
                  <a:gd name="connsiteY101" fmla="*/ 28758 h 1516072"/>
                  <a:gd name="connsiteX102" fmla="*/ 478719 w 1003876"/>
                  <a:gd name="connsiteY102" fmla="*/ 17328 h 1516072"/>
                  <a:gd name="connsiteX103" fmla="*/ 473004 w 1003876"/>
                  <a:gd name="connsiteY103" fmla="*/ 13518 h 1516072"/>
                  <a:gd name="connsiteX104" fmla="*/ 469194 w 1003876"/>
                  <a:gd name="connsiteY104" fmla="*/ 7803 h 1516072"/>
                  <a:gd name="connsiteX105" fmla="*/ 429189 w 1003876"/>
                  <a:gd name="connsiteY105" fmla="*/ 11613 h 1516072"/>
                  <a:gd name="connsiteX106" fmla="*/ 425379 w 1003876"/>
                  <a:gd name="connsiteY106" fmla="*/ 78288 h 1516072"/>
                  <a:gd name="connsiteX107" fmla="*/ 425379 w 1003876"/>
                  <a:gd name="connsiteY107" fmla="*/ 84003 h 1516072"/>
                  <a:gd name="connsiteX108" fmla="*/ 436603 w 1003876"/>
                  <a:gd name="connsiteY108" fmla="*/ 225952 h 1516072"/>
                  <a:gd name="connsiteX109" fmla="*/ 440619 w 1003876"/>
                  <a:gd name="connsiteY109" fmla="*/ 421188 h 1516072"/>
                  <a:gd name="connsiteX110" fmla="*/ 440002 w 1003876"/>
                  <a:gd name="connsiteY110" fmla="*/ 789160 h 1516072"/>
                  <a:gd name="connsiteX111" fmla="*/ 430322 w 1003876"/>
                  <a:gd name="connsiteY111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27234 w 1003876"/>
                  <a:gd name="connsiteY18" fmla="*/ 1154613 h 1516072"/>
                  <a:gd name="connsiteX19" fmla="*/ 15804 w 1003876"/>
                  <a:gd name="connsiteY19" fmla="*/ 1160328 h 1516072"/>
                  <a:gd name="connsiteX20" fmla="*/ 6279 w 1003876"/>
                  <a:gd name="connsiteY20" fmla="*/ 1169853 h 1516072"/>
                  <a:gd name="connsiteX21" fmla="*/ 4374 w 1003876"/>
                  <a:gd name="connsiteY21" fmla="*/ 1175568 h 1516072"/>
                  <a:gd name="connsiteX22" fmla="*/ 564 w 1003876"/>
                  <a:gd name="connsiteY22" fmla="*/ 1181283 h 1516072"/>
                  <a:gd name="connsiteX23" fmla="*/ 6279 w 1003876"/>
                  <a:gd name="connsiteY23" fmla="*/ 1213668 h 1516072"/>
                  <a:gd name="connsiteX24" fmla="*/ 11994 w 1003876"/>
                  <a:gd name="connsiteY24" fmla="*/ 1217478 h 1516072"/>
                  <a:gd name="connsiteX25" fmla="*/ 17709 w 1003876"/>
                  <a:gd name="connsiteY25" fmla="*/ 1219383 h 1516072"/>
                  <a:gd name="connsiteX26" fmla="*/ 145344 w 1003876"/>
                  <a:gd name="connsiteY26" fmla="*/ 1222421 h 1516072"/>
                  <a:gd name="connsiteX27" fmla="*/ 335999 w 1003876"/>
                  <a:gd name="connsiteY27" fmla="*/ 1217478 h 1516072"/>
                  <a:gd name="connsiteX28" fmla="*/ 362514 w 1003876"/>
                  <a:gd name="connsiteY28" fmla="*/ 1273701 h 1516072"/>
                  <a:gd name="connsiteX29" fmla="*/ 335071 w 1003876"/>
                  <a:gd name="connsiteY29" fmla="*/ 1356594 h 1516072"/>
                  <a:gd name="connsiteX30" fmla="*/ 328224 w 1003876"/>
                  <a:gd name="connsiteY30" fmla="*/ 1420386 h 1516072"/>
                  <a:gd name="connsiteX31" fmla="*/ 332034 w 1003876"/>
                  <a:gd name="connsiteY31" fmla="*/ 1463223 h 1516072"/>
                  <a:gd name="connsiteX32" fmla="*/ 364419 w 1003876"/>
                  <a:gd name="connsiteY32" fmla="*/ 1512753 h 1516072"/>
                  <a:gd name="connsiteX33" fmla="*/ 387279 w 1003876"/>
                  <a:gd name="connsiteY33" fmla="*/ 1514658 h 1516072"/>
                  <a:gd name="connsiteX34" fmla="*/ 396804 w 1003876"/>
                  <a:gd name="connsiteY34" fmla="*/ 1491798 h 1516072"/>
                  <a:gd name="connsiteX35" fmla="*/ 403085 w 1003876"/>
                  <a:gd name="connsiteY35" fmla="*/ 1451433 h 1516072"/>
                  <a:gd name="connsiteX36" fmla="*/ 409367 w 1003876"/>
                  <a:gd name="connsiteY36" fmla="*/ 1389340 h 1516072"/>
                  <a:gd name="connsiteX37" fmla="*/ 424041 w 1003876"/>
                  <a:gd name="connsiteY37" fmla="*/ 1329152 h 1516072"/>
                  <a:gd name="connsiteX38" fmla="*/ 467289 w 1003876"/>
                  <a:gd name="connsiteY38" fmla="*/ 1265103 h 1516072"/>
                  <a:gd name="connsiteX39" fmla="*/ 528455 w 1003876"/>
                  <a:gd name="connsiteY39" fmla="*/ 1230091 h 1516072"/>
                  <a:gd name="connsiteX40" fmla="*/ 601154 w 1003876"/>
                  <a:gd name="connsiteY40" fmla="*/ 1221700 h 1516072"/>
                  <a:gd name="connsiteX41" fmla="*/ 720654 w 1003876"/>
                  <a:gd name="connsiteY41" fmla="*/ 1316538 h 1516072"/>
                  <a:gd name="connsiteX42" fmla="*/ 733989 w 1003876"/>
                  <a:gd name="connsiteY42" fmla="*/ 1326063 h 1516072"/>
                  <a:gd name="connsiteX43" fmla="*/ 743514 w 1003876"/>
                  <a:gd name="connsiteY43" fmla="*/ 1327968 h 1516072"/>
                  <a:gd name="connsiteX44" fmla="*/ 749229 w 1003876"/>
                  <a:gd name="connsiteY44" fmla="*/ 1329873 h 1516072"/>
                  <a:gd name="connsiteX45" fmla="*/ 762564 w 1003876"/>
                  <a:gd name="connsiteY45" fmla="*/ 1335588 h 1516072"/>
                  <a:gd name="connsiteX46" fmla="*/ 777804 w 1003876"/>
                  <a:gd name="connsiteY46" fmla="*/ 1333683 h 1516072"/>
                  <a:gd name="connsiteX47" fmla="*/ 789234 w 1003876"/>
                  <a:gd name="connsiteY47" fmla="*/ 1327968 h 1516072"/>
                  <a:gd name="connsiteX48" fmla="*/ 794949 w 1003876"/>
                  <a:gd name="connsiteY48" fmla="*/ 1326063 h 1516072"/>
                  <a:gd name="connsiteX49" fmla="*/ 802569 w 1003876"/>
                  <a:gd name="connsiteY49" fmla="*/ 1308918 h 1516072"/>
                  <a:gd name="connsiteX50" fmla="*/ 800664 w 1003876"/>
                  <a:gd name="connsiteY50" fmla="*/ 1284153 h 1516072"/>
                  <a:gd name="connsiteX51" fmla="*/ 798759 w 1003876"/>
                  <a:gd name="connsiteY51" fmla="*/ 1278438 h 1516072"/>
                  <a:gd name="connsiteX52" fmla="*/ 796854 w 1003876"/>
                  <a:gd name="connsiteY52" fmla="*/ 1270818 h 1516072"/>
                  <a:gd name="connsiteX53" fmla="*/ 783519 w 1003876"/>
                  <a:gd name="connsiteY53" fmla="*/ 1253673 h 1516072"/>
                  <a:gd name="connsiteX54" fmla="*/ 773994 w 1003876"/>
                  <a:gd name="connsiteY54" fmla="*/ 1247958 h 1516072"/>
                  <a:gd name="connsiteX55" fmla="*/ 648264 w 1003876"/>
                  <a:gd name="connsiteY55" fmla="*/ 1156518 h 1516072"/>
                  <a:gd name="connsiteX56" fmla="*/ 644454 w 1003876"/>
                  <a:gd name="connsiteY56" fmla="*/ 1139373 h 1516072"/>
                  <a:gd name="connsiteX57" fmla="*/ 646359 w 1003876"/>
                  <a:gd name="connsiteY57" fmla="*/ 1131753 h 1516072"/>
                  <a:gd name="connsiteX58" fmla="*/ 650169 w 1003876"/>
                  <a:gd name="connsiteY58" fmla="*/ 1114608 h 1516072"/>
                  <a:gd name="connsiteX59" fmla="*/ 653979 w 1003876"/>
                  <a:gd name="connsiteY59" fmla="*/ 1108893 h 1516072"/>
                  <a:gd name="connsiteX60" fmla="*/ 655884 w 1003876"/>
                  <a:gd name="connsiteY60" fmla="*/ 1103178 h 1516072"/>
                  <a:gd name="connsiteX61" fmla="*/ 661599 w 1003876"/>
                  <a:gd name="connsiteY61" fmla="*/ 1101273 h 1516072"/>
                  <a:gd name="connsiteX62" fmla="*/ 671124 w 1003876"/>
                  <a:gd name="connsiteY62" fmla="*/ 1089843 h 1516072"/>
                  <a:gd name="connsiteX63" fmla="*/ 724464 w 1003876"/>
                  <a:gd name="connsiteY63" fmla="*/ 1082223 h 1516072"/>
                  <a:gd name="connsiteX64" fmla="*/ 842574 w 1003876"/>
                  <a:gd name="connsiteY64" fmla="*/ 1084128 h 1516072"/>
                  <a:gd name="connsiteX65" fmla="*/ 871149 w 1003876"/>
                  <a:gd name="connsiteY65" fmla="*/ 1086033 h 1516072"/>
                  <a:gd name="connsiteX66" fmla="*/ 899724 w 1003876"/>
                  <a:gd name="connsiteY66" fmla="*/ 1091748 h 1516072"/>
                  <a:gd name="connsiteX67" fmla="*/ 922584 w 1003876"/>
                  <a:gd name="connsiteY67" fmla="*/ 1095558 h 1516072"/>
                  <a:gd name="connsiteX68" fmla="*/ 985294 w 1003876"/>
                  <a:gd name="connsiteY68" fmla="*/ 1104311 h 1516072"/>
                  <a:gd name="connsiteX69" fmla="*/ 1003378 w 1003876"/>
                  <a:gd name="connsiteY69" fmla="*/ 1065958 h 1516072"/>
                  <a:gd name="connsiteX70" fmla="*/ 970209 w 1003876"/>
                  <a:gd name="connsiteY70" fmla="*/ 1044123 h 1516072"/>
                  <a:gd name="connsiteX71" fmla="*/ 918620 w 1003876"/>
                  <a:gd name="connsiteY71" fmla="*/ 1034598 h 1516072"/>
                  <a:gd name="connsiteX72" fmla="*/ 825429 w 1003876"/>
                  <a:gd name="connsiteY72" fmla="*/ 1034598 h 1516072"/>
                  <a:gd name="connsiteX73" fmla="*/ 730179 w 1003876"/>
                  <a:gd name="connsiteY73" fmla="*/ 1038408 h 1516072"/>
                  <a:gd name="connsiteX74" fmla="*/ 669219 w 1003876"/>
                  <a:gd name="connsiteY74" fmla="*/ 1046028 h 1516072"/>
                  <a:gd name="connsiteX75" fmla="*/ 646360 w 1003876"/>
                  <a:gd name="connsiteY75" fmla="*/ 1049838 h 1516072"/>
                  <a:gd name="connsiteX76" fmla="*/ 640078 w 1003876"/>
                  <a:gd name="connsiteY76" fmla="*/ 1026051 h 1516072"/>
                  <a:gd name="connsiteX77" fmla="*/ 673029 w 1003876"/>
                  <a:gd name="connsiteY77" fmla="*/ 992688 h 1516072"/>
                  <a:gd name="connsiteX78" fmla="*/ 674934 w 1003876"/>
                  <a:gd name="connsiteY78" fmla="*/ 986973 h 1516072"/>
                  <a:gd name="connsiteX79" fmla="*/ 680649 w 1003876"/>
                  <a:gd name="connsiteY79" fmla="*/ 985068 h 1516072"/>
                  <a:gd name="connsiteX80" fmla="*/ 686364 w 1003876"/>
                  <a:gd name="connsiteY80" fmla="*/ 981258 h 1516072"/>
                  <a:gd name="connsiteX81" fmla="*/ 695889 w 1003876"/>
                  <a:gd name="connsiteY81" fmla="*/ 971733 h 1516072"/>
                  <a:gd name="connsiteX82" fmla="*/ 705414 w 1003876"/>
                  <a:gd name="connsiteY82" fmla="*/ 960303 h 1516072"/>
                  <a:gd name="connsiteX83" fmla="*/ 716844 w 1003876"/>
                  <a:gd name="connsiteY83" fmla="*/ 952683 h 1516072"/>
                  <a:gd name="connsiteX84" fmla="*/ 732084 w 1003876"/>
                  <a:gd name="connsiteY84" fmla="*/ 939348 h 1516072"/>
                  <a:gd name="connsiteX85" fmla="*/ 741609 w 1003876"/>
                  <a:gd name="connsiteY85" fmla="*/ 927918 h 1516072"/>
                  <a:gd name="connsiteX86" fmla="*/ 753039 w 1003876"/>
                  <a:gd name="connsiteY86" fmla="*/ 918393 h 1516072"/>
                  <a:gd name="connsiteX87" fmla="*/ 758754 w 1003876"/>
                  <a:gd name="connsiteY87" fmla="*/ 906963 h 1516072"/>
                  <a:gd name="connsiteX88" fmla="*/ 760659 w 1003876"/>
                  <a:gd name="connsiteY88" fmla="*/ 901248 h 1516072"/>
                  <a:gd name="connsiteX89" fmla="*/ 766374 w 1003876"/>
                  <a:gd name="connsiteY89" fmla="*/ 889818 h 1516072"/>
                  <a:gd name="connsiteX90" fmla="*/ 764469 w 1003876"/>
                  <a:gd name="connsiteY90" fmla="*/ 874578 h 1516072"/>
                  <a:gd name="connsiteX91" fmla="*/ 758754 w 1003876"/>
                  <a:gd name="connsiteY91" fmla="*/ 872673 h 1516072"/>
                  <a:gd name="connsiteX92" fmla="*/ 737799 w 1003876"/>
                  <a:gd name="connsiteY92" fmla="*/ 874578 h 1516072"/>
                  <a:gd name="connsiteX93" fmla="*/ 732084 w 1003876"/>
                  <a:gd name="connsiteY93" fmla="*/ 878388 h 1516072"/>
                  <a:gd name="connsiteX94" fmla="*/ 699699 w 1003876"/>
                  <a:gd name="connsiteY94" fmla="*/ 899343 h 1516072"/>
                  <a:gd name="connsiteX95" fmla="*/ 595181 w 1003876"/>
                  <a:gd name="connsiteY95" fmla="*/ 957831 h 1516072"/>
                  <a:gd name="connsiteX96" fmla="*/ 507294 w 1003876"/>
                  <a:gd name="connsiteY96" fmla="*/ 847908 h 1516072"/>
                  <a:gd name="connsiteX97" fmla="*/ 503484 w 1003876"/>
                  <a:gd name="connsiteY97" fmla="*/ 358323 h 1516072"/>
                  <a:gd name="connsiteX98" fmla="*/ 499674 w 1003876"/>
                  <a:gd name="connsiteY98" fmla="*/ 66858 h 1516072"/>
                  <a:gd name="connsiteX99" fmla="*/ 490149 w 1003876"/>
                  <a:gd name="connsiteY99" fmla="*/ 40188 h 1516072"/>
                  <a:gd name="connsiteX100" fmla="*/ 488244 w 1003876"/>
                  <a:gd name="connsiteY100" fmla="*/ 34473 h 1516072"/>
                  <a:gd name="connsiteX101" fmla="*/ 484434 w 1003876"/>
                  <a:gd name="connsiteY101" fmla="*/ 28758 h 1516072"/>
                  <a:gd name="connsiteX102" fmla="*/ 478719 w 1003876"/>
                  <a:gd name="connsiteY102" fmla="*/ 17328 h 1516072"/>
                  <a:gd name="connsiteX103" fmla="*/ 473004 w 1003876"/>
                  <a:gd name="connsiteY103" fmla="*/ 13518 h 1516072"/>
                  <a:gd name="connsiteX104" fmla="*/ 469194 w 1003876"/>
                  <a:gd name="connsiteY104" fmla="*/ 7803 h 1516072"/>
                  <a:gd name="connsiteX105" fmla="*/ 429189 w 1003876"/>
                  <a:gd name="connsiteY105" fmla="*/ 11613 h 1516072"/>
                  <a:gd name="connsiteX106" fmla="*/ 425379 w 1003876"/>
                  <a:gd name="connsiteY106" fmla="*/ 78288 h 1516072"/>
                  <a:gd name="connsiteX107" fmla="*/ 425379 w 1003876"/>
                  <a:gd name="connsiteY107" fmla="*/ 84003 h 1516072"/>
                  <a:gd name="connsiteX108" fmla="*/ 436603 w 1003876"/>
                  <a:gd name="connsiteY108" fmla="*/ 225952 h 1516072"/>
                  <a:gd name="connsiteX109" fmla="*/ 440619 w 1003876"/>
                  <a:gd name="connsiteY109" fmla="*/ 421188 h 1516072"/>
                  <a:gd name="connsiteX110" fmla="*/ 440002 w 1003876"/>
                  <a:gd name="connsiteY110" fmla="*/ 789160 h 1516072"/>
                  <a:gd name="connsiteX111" fmla="*/ 430322 w 1003876"/>
                  <a:gd name="connsiteY111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4454 w 1003876"/>
                  <a:gd name="connsiteY55" fmla="*/ 1139373 h 1516072"/>
                  <a:gd name="connsiteX56" fmla="*/ 646359 w 1003876"/>
                  <a:gd name="connsiteY56" fmla="*/ 1131753 h 1516072"/>
                  <a:gd name="connsiteX57" fmla="*/ 650169 w 1003876"/>
                  <a:gd name="connsiteY57" fmla="*/ 1114608 h 1516072"/>
                  <a:gd name="connsiteX58" fmla="*/ 653979 w 1003876"/>
                  <a:gd name="connsiteY58" fmla="*/ 1108893 h 1516072"/>
                  <a:gd name="connsiteX59" fmla="*/ 655884 w 1003876"/>
                  <a:gd name="connsiteY59" fmla="*/ 1103178 h 1516072"/>
                  <a:gd name="connsiteX60" fmla="*/ 661599 w 1003876"/>
                  <a:gd name="connsiteY60" fmla="*/ 1101273 h 1516072"/>
                  <a:gd name="connsiteX61" fmla="*/ 671124 w 1003876"/>
                  <a:gd name="connsiteY61" fmla="*/ 1089843 h 1516072"/>
                  <a:gd name="connsiteX62" fmla="*/ 724464 w 1003876"/>
                  <a:gd name="connsiteY62" fmla="*/ 1082223 h 1516072"/>
                  <a:gd name="connsiteX63" fmla="*/ 842574 w 1003876"/>
                  <a:gd name="connsiteY63" fmla="*/ 1084128 h 1516072"/>
                  <a:gd name="connsiteX64" fmla="*/ 871149 w 1003876"/>
                  <a:gd name="connsiteY64" fmla="*/ 1086033 h 1516072"/>
                  <a:gd name="connsiteX65" fmla="*/ 899724 w 1003876"/>
                  <a:gd name="connsiteY65" fmla="*/ 1091748 h 1516072"/>
                  <a:gd name="connsiteX66" fmla="*/ 922584 w 1003876"/>
                  <a:gd name="connsiteY66" fmla="*/ 1095558 h 1516072"/>
                  <a:gd name="connsiteX67" fmla="*/ 985294 w 1003876"/>
                  <a:gd name="connsiteY67" fmla="*/ 1104311 h 1516072"/>
                  <a:gd name="connsiteX68" fmla="*/ 1003378 w 1003876"/>
                  <a:gd name="connsiteY68" fmla="*/ 1065958 h 1516072"/>
                  <a:gd name="connsiteX69" fmla="*/ 970209 w 1003876"/>
                  <a:gd name="connsiteY69" fmla="*/ 1044123 h 1516072"/>
                  <a:gd name="connsiteX70" fmla="*/ 918620 w 1003876"/>
                  <a:gd name="connsiteY70" fmla="*/ 1034598 h 1516072"/>
                  <a:gd name="connsiteX71" fmla="*/ 825429 w 1003876"/>
                  <a:gd name="connsiteY71" fmla="*/ 1034598 h 1516072"/>
                  <a:gd name="connsiteX72" fmla="*/ 730179 w 1003876"/>
                  <a:gd name="connsiteY72" fmla="*/ 1038408 h 1516072"/>
                  <a:gd name="connsiteX73" fmla="*/ 669219 w 1003876"/>
                  <a:gd name="connsiteY73" fmla="*/ 1046028 h 1516072"/>
                  <a:gd name="connsiteX74" fmla="*/ 646360 w 1003876"/>
                  <a:gd name="connsiteY74" fmla="*/ 1049838 h 1516072"/>
                  <a:gd name="connsiteX75" fmla="*/ 640078 w 1003876"/>
                  <a:gd name="connsiteY75" fmla="*/ 1026051 h 1516072"/>
                  <a:gd name="connsiteX76" fmla="*/ 673029 w 1003876"/>
                  <a:gd name="connsiteY76" fmla="*/ 992688 h 1516072"/>
                  <a:gd name="connsiteX77" fmla="*/ 674934 w 1003876"/>
                  <a:gd name="connsiteY77" fmla="*/ 986973 h 1516072"/>
                  <a:gd name="connsiteX78" fmla="*/ 680649 w 1003876"/>
                  <a:gd name="connsiteY78" fmla="*/ 985068 h 1516072"/>
                  <a:gd name="connsiteX79" fmla="*/ 686364 w 1003876"/>
                  <a:gd name="connsiteY79" fmla="*/ 981258 h 1516072"/>
                  <a:gd name="connsiteX80" fmla="*/ 695889 w 1003876"/>
                  <a:gd name="connsiteY80" fmla="*/ 971733 h 1516072"/>
                  <a:gd name="connsiteX81" fmla="*/ 705414 w 1003876"/>
                  <a:gd name="connsiteY81" fmla="*/ 960303 h 1516072"/>
                  <a:gd name="connsiteX82" fmla="*/ 716844 w 1003876"/>
                  <a:gd name="connsiteY82" fmla="*/ 952683 h 1516072"/>
                  <a:gd name="connsiteX83" fmla="*/ 732084 w 1003876"/>
                  <a:gd name="connsiteY83" fmla="*/ 939348 h 1516072"/>
                  <a:gd name="connsiteX84" fmla="*/ 741609 w 1003876"/>
                  <a:gd name="connsiteY84" fmla="*/ 927918 h 1516072"/>
                  <a:gd name="connsiteX85" fmla="*/ 753039 w 1003876"/>
                  <a:gd name="connsiteY85" fmla="*/ 918393 h 1516072"/>
                  <a:gd name="connsiteX86" fmla="*/ 758754 w 1003876"/>
                  <a:gd name="connsiteY86" fmla="*/ 906963 h 1516072"/>
                  <a:gd name="connsiteX87" fmla="*/ 760659 w 1003876"/>
                  <a:gd name="connsiteY87" fmla="*/ 901248 h 1516072"/>
                  <a:gd name="connsiteX88" fmla="*/ 766374 w 1003876"/>
                  <a:gd name="connsiteY88" fmla="*/ 889818 h 1516072"/>
                  <a:gd name="connsiteX89" fmla="*/ 764469 w 1003876"/>
                  <a:gd name="connsiteY89" fmla="*/ 874578 h 1516072"/>
                  <a:gd name="connsiteX90" fmla="*/ 758754 w 1003876"/>
                  <a:gd name="connsiteY90" fmla="*/ 872673 h 1516072"/>
                  <a:gd name="connsiteX91" fmla="*/ 737799 w 1003876"/>
                  <a:gd name="connsiteY91" fmla="*/ 874578 h 1516072"/>
                  <a:gd name="connsiteX92" fmla="*/ 732084 w 1003876"/>
                  <a:gd name="connsiteY92" fmla="*/ 878388 h 1516072"/>
                  <a:gd name="connsiteX93" fmla="*/ 699699 w 1003876"/>
                  <a:gd name="connsiteY93" fmla="*/ 899343 h 1516072"/>
                  <a:gd name="connsiteX94" fmla="*/ 595181 w 1003876"/>
                  <a:gd name="connsiteY94" fmla="*/ 957831 h 1516072"/>
                  <a:gd name="connsiteX95" fmla="*/ 507294 w 1003876"/>
                  <a:gd name="connsiteY95" fmla="*/ 847908 h 1516072"/>
                  <a:gd name="connsiteX96" fmla="*/ 503484 w 1003876"/>
                  <a:gd name="connsiteY96" fmla="*/ 358323 h 1516072"/>
                  <a:gd name="connsiteX97" fmla="*/ 499674 w 1003876"/>
                  <a:gd name="connsiteY97" fmla="*/ 66858 h 1516072"/>
                  <a:gd name="connsiteX98" fmla="*/ 490149 w 1003876"/>
                  <a:gd name="connsiteY98" fmla="*/ 40188 h 1516072"/>
                  <a:gd name="connsiteX99" fmla="*/ 488244 w 1003876"/>
                  <a:gd name="connsiteY99" fmla="*/ 34473 h 1516072"/>
                  <a:gd name="connsiteX100" fmla="*/ 484434 w 1003876"/>
                  <a:gd name="connsiteY100" fmla="*/ 28758 h 1516072"/>
                  <a:gd name="connsiteX101" fmla="*/ 478719 w 1003876"/>
                  <a:gd name="connsiteY101" fmla="*/ 17328 h 1516072"/>
                  <a:gd name="connsiteX102" fmla="*/ 473004 w 1003876"/>
                  <a:gd name="connsiteY102" fmla="*/ 13518 h 1516072"/>
                  <a:gd name="connsiteX103" fmla="*/ 469194 w 1003876"/>
                  <a:gd name="connsiteY103" fmla="*/ 7803 h 1516072"/>
                  <a:gd name="connsiteX104" fmla="*/ 429189 w 1003876"/>
                  <a:gd name="connsiteY104" fmla="*/ 11613 h 1516072"/>
                  <a:gd name="connsiteX105" fmla="*/ 425379 w 1003876"/>
                  <a:gd name="connsiteY105" fmla="*/ 78288 h 1516072"/>
                  <a:gd name="connsiteX106" fmla="*/ 425379 w 1003876"/>
                  <a:gd name="connsiteY106" fmla="*/ 84003 h 1516072"/>
                  <a:gd name="connsiteX107" fmla="*/ 436603 w 1003876"/>
                  <a:gd name="connsiteY107" fmla="*/ 225952 h 1516072"/>
                  <a:gd name="connsiteX108" fmla="*/ 440619 w 1003876"/>
                  <a:gd name="connsiteY108" fmla="*/ 421188 h 1516072"/>
                  <a:gd name="connsiteX109" fmla="*/ 440002 w 1003876"/>
                  <a:gd name="connsiteY109" fmla="*/ 789160 h 1516072"/>
                  <a:gd name="connsiteX110" fmla="*/ 430322 w 1003876"/>
                  <a:gd name="connsiteY110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4454 w 1003876"/>
                  <a:gd name="connsiteY55" fmla="*/ 1139373 h 1516072"/>
                  <a:gd name="connsiteX56" fmla="*/ 646359 w 1003876"/>
                  <a:gd name="connsiteY56" fmla="*/ 1131753 h 1516072"/>
                  <a:gd name="connsiteX57" fmla="*/ 650169 w 1003876"/>
                  <a:gd name="connsiteY57" fmla="*/ 1114608 h 1516072"/>
                  <a:gd name="connsiteX58" fmla="*/ 653979 w 1003876"/>
                  <a:gd name="connsiteY58" fmla="*/ 1108893 h 1516072"/>
                  <a:gd name="connsiteX59" fmla="*/ 655884 w 1003876"/>
                  <a:gd name="connsiteY59" fmla="*/ 1103178 h 1516072"/>
                  <a:gd name="connsiteX60" fmla="*/ 671124 w 1003876"/>
                  <a:gd name="connsiteY60" fmla="*/ 1089843 h 1516072"/>
                  <a:gd name="connsiteX61" fmla="*/ 724464 w 1003876"/>
                  <a:gd name="connsiteY61" fmla="*/ 1082223 h 1516072"/>
                  <a:gd name="connsiteX62" fmla="*/ 842574 w 1003876"/>
                  <a:gd name="connsiteY62" fmla="*/ 1084128 h 1516072"/>
                  <a:gd name="connsiteX63" fmla="*/ 871149 w 1003876"/>
                  <a:gd name="connsiteY63" fmla="*/ 1086033 h 1516072"/>
                  <a:gd name="connsiteX64" fmla="*/ 899724 w 1003876"/>
                  <a:gd name="connsiteY64" fmla="*/ 1091748 h 1516072"/>
                  <a:gd name="connsiteX65" fmla="*/ 922584 w 1003876"/>
                  <a:gd name="connsiteY65" fmla="*/ 1095558 h 1516072"/>
                  <a:gd name="connsiteX66" fmla="*/ 985294 w 1003876"/>
                  <a:gd name="connsiteY66" fmla="*/ 1104311 h 1516072"/>
                  <a:gd name="connsiteX67" fmla="*/ 1003378 w 1003876"/>
                  <a:gd name="connsiteY67" fmla="*/ 1065958 h 1516072"/>
                  <a:gd name="connsiteX68" fmla="*/ 970209 w 1003876"/>
                  <a:gd name="connsiteY68" fmla="*/ 1044123 h 1516072"/>
                  <a:gd name="connsiteX69" fmla="*/ 918620 w 1003876"/>
                  <a:gd name="connsiteY69" fmla="*/ 1034598 h 1516072"/>
                  <a:gd name="connsiteX70" fmla="*/ 825429 w 1003876"/>
                  <a:gd name="connsiteY70" fmla="*/ 1034598 h 1516072"/>
                  <a:gd name="connsiteX71" fmla="*/ 730179 w 1003876"/>
                  <a:gd name="connsiteY71" fmla="*/ 1038408 h 1516072"/>
                  <a:gd name="connsiteX72" fmla="*/ 669219 w 1003876"/>
                  <a:gd name="connsiteY72" fmla="*/ 1046028 h 1516072"/>
                  <a:gd name="connsiteX73" fmla="*/ 646360 w 1003876"/>
                  <a:gd name="connsiteY73" fmla="*/ 1049838 h 1516072"/>
                  <a:gd name="connsiteX74" fmla="*/ 640078 w 1003876"/>
                  <a:gd name="connsiteY74" fmla="*/ 1026051 h 1516072"/>
                  <a:gd name="connsiteX75" fmla="*/ 673029 w 1003876"/>
                  <a:gd name="connsiteY75" fmla="*/ 992688 h 1516072"/>
                  <a:gd name="connsiteX76" fmla="*/ 674934 w 1003876"/>
                  <a:gd name="connsiteY76" fmla="*/ 986973 h 1516072"/>
                  <a:gd name="connsiteX77" fmla="*/ 680649 w 1003876"/>
                  <a:gd name="connsiteY77" fmla="*/ 985068 h 1516072"/>
                  <a:gd name="connsiteX78" fmla="*/ 686364 w 1003876"/>
                  <a:gd name="connsiteY78" fmla="*/ 981258 h 1516072"/>
                  <a:gd name="connsiteX79" fmla="*/ 695889 w 1003876"/>
                  <a:gd name="connsiteY79" fmla="*/ 971733 h 1516072"/>
                  <a:gd name="connsiteX80" fmla="*/ 705414 w 1003876"/>
                  <a:gd name="connsiteY80" fmla="*/ 960303 h 1516072"/>
                  <a:gd name="connsiteX81" fmla="*/ 716844 w 1003876"/>
                  <a:gd name="connsiteY81" fmla="*/ 952683 h 1516072"/>
                  <a:gd name="connsiteX82" fmla="*/ 732084 w 1003876"/>
                  <a:gd name="connsiteY82" fmla="*/ 939348 h 1516072"/>
                  <a:gd name="connsiteX83" fmla="*/ 741609 w 1003876"/>
                  <a:gd name="connsiteY83" fmla="*/ 927918 h 1516072"/>
                  <a:gd name="connsiteX84" fmla="*/ 753039 w 1003876"/>
                  <a:gd name="connsiteY84" fmla="*/ 918393 h 1516072"/>
                  <a:gd name="connsiteX85" fmla="*/ 758754 w 1003876"/>
                  <a:gd name="connsiteY85" fmla="*/ 906963 h 1516072"/>
                  <a:gd name="connsiteX86" fmla="*/ 760659 w 1003876"/>
                  <a:gd name="connsiteY86" fmla="*/ 901248 h 1516072"/>
                  <a:gd name="connsiteX87" fmla="*/ 766374 w 1003876"/>
                  <a:gd name="connsiteY87" fmla="*/ 889818 h 1516072"/>
                  <a:gd name="connsiteX88" fmla="*/ 764469 w 1003876"/>
                  <a:gd name="connsiteY88" fmla="*/ 874578 h 1516072"/>
                  <a:gd name="connsiteX89" fmla="*/ 758754 w 1003876"/>
                  <a:gd name="connsiteY89" fmla="*/ 872673 h 1516072"/>
                  <a:gd name="connsiteX90" fmla="*/ 737799 w 1003876"/>
                  <a:gd name="connsiteY90" fmla="*/ 874578 h 1516072"/>
                  <a:gd name="connsiteX91" fmla="*/ 732084 w 1003876"/>
                  <a:gd name="connsiteY91" fmla="*/ 878388 h 1516072"/>
                  <a:gd name="connsiteX92" fmla="*/ 699699 w 1003876"/>
                  <a:gd name="connsiteY92" fmla="*/ 899343 h 1516072"/>
                  <a:gd name="connsiteX93" fmla="*/ 595181 w 1003876"/>
                  <a:gd name="connsiteY93" fmla="*/ 957831 h 1516072"/>
                  <a:gd name="connsiteX94" fmla="*/ 507294 w 1003876"/>
                  <a:gd name="connsiteY94" fmla="*/ 847908 h 1516072"/>
                  <a:gd name="connsiteX95" fmla="*/ 503484 w 1003876"/>
                  <a:gd name="connsiteY95" fmla="*/ 358323 h 1516072"/>
                  <a:gd name="connsiteX96" fmla="*/ 499674 w 1003876"/>
                  <a:gd name="connsiteY96" fmla="*/ 66858 h 1516072"/>
                  <a:gd name="connsiteX97" fmla="*/ 490149 w 1003876"/>
                  <a:gd name="connsiteY97" fmla="*/ 40188 h 1516072"/>
                  <a:gd name="connsiteX98" fmla="*/ 488244 w 1003876"/>
                  <a:gd name="connsiteY98" fmla="*/ 34473 h 1516072"/>
                  <a:gd name="connsiteX99" fmla="*/ 484434 w 1003876"/>
                  <a:gd name="connsiteY99" fmla="*/ 28758 h 1516072"/>
                  <a:gd name="connsiteX100" fmla="*/ 478719 w 1003876"/>
                  <a:gd name="connsiteY100" fmla="*/ 17328 h 1516072"/>
                  <a:gd name="connsiteX101" fmla="*/ 473004 w 1003876"/>
                  <a:gd name="connsiteY101" fmla="*/ 13518 h 1516072"/>
                  <a:gd name="connsiteX102" fmla="*/ 469194 w 1003876"/>
                  <a:gd name="connsiteY102" fmla="*/ 7803 h 1516072"/>
                  <a:gd name="connsiteX103" fmla="*/ 429189 w 1003876"/>
                  <a:gd name="connsiteY103" fmla="*/ 11613 h 1516072"/>
                  <a:gd name="connsiteX104" fmla="*/ 425379 w 1003876"/>
                  <a:gd name="connsiteY104" fmla="*/ 78288 h 1516072"/>
                  <a:gd name="connsiteX105" fmla="*/ 425379 w 1003876"/>
                  <a:gd name="connsiteY105" fmla="*/ 84003 h 1516072"/>
                  <a:gd name="connsiteX106" fmla="*/ 436603 w 1003876"/>
                  <a:gd name="connsiteY106" fmla="*/ 225952 h 1516072"/>
                  <a:gd name="connsiteX107" fmla="*/ 440619 w 1003876"/>
                  <a:gd name="connsiteY107" fmla="*/ 421188 h 1516072"/>
                  <a:gd name="connsiteX108" fmla="*/ 440002 w 1003876"/>
                  <a:gd name="connsiteY108" fmla="*/ 789160 h 1516072"/>
                  <a:gd name="connsiteX109" fmla="*/ 430322 w 1003876"/>
                  <a:gd name="connsiteY109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4454 w 1003876"/>
                  <a:gd name="connsiteY55" fmla="*/ 1139373 h 1516072"/>
                  <a:gd name="connsiteX56" fmla="*/ 646359 w 1003876"/>
                  <a:gd name="connsiteY56" fmla="*/ 1131753 h 1516072"/>
                  <a:gd name="connsiteX57" fmla="*/ 650169 w 1003876"/>
                  <a:gd name="connsiteY57" fmla="*/ 1114608 h 1516072"/>
                  <a:gd name="connsiteX58" fmla="*/ 655884 w 1003876"/>
                  <a:gd name="connsiteY58" fmla="*/ 1103178 h 1516072"/>
                  <a:gd name="connsiteX59" fmla="*/ 671124 w 1003876"/>
                  <a:gd name="connsiteY59" fmla="*/ 1089843 h 1516072"/>
                  <a:gd name="connsiteX60" fmla="*/ 724464 w 1003876"/>
                  <a:gd name="connsiteY60" fmla="*/ 1082223 h 1516072"/>
                  <a:gd name="connsiteX61" fmla="*/ 842574 w 1003876"/>
                  <a:gd name="connsiteY61" fmla="*/ 1084128 h 1516072"/>
                  <a:gd name="connsiteX62" fmla="*/ 871149 w 1003876"/>
                  <a:gd name="connsiteY62" fmla="*/ 1086033 h 1516072"/>
                  <a:gd name="connsiteX63" fmla="*/ 899724 w 1003876"/>
                  <a:gd name="connsiteY63" fmla="*/ 1091748 h 1516072"/>
                  <a:gd name="connsiteX64" fmla="*/ 922584 w 1003876"/>
                  <a:gd name="connsiteY64" fmla="*/ 1095558 h 1516072"/>
                  <a:gd name="connsiteX65" fmla="*/ 985294 w 1003876"/>
                  <a:gd name="connsiteY65" fmla="*/ 1104311 h 1516072"/>
                  <a:gd name="connsiteX66" fmla="*/ 1003378 w 1003876"/>
                  <a:gd name="connsiteY66" fmla="*/ 1065958 h 1516072"/>
                  <a:gd name="connsiteX67" fmla="*/ 970209 w 1003876"/>
                  <a:gd name="connsiteY67" fmla="*/ 1044123 h 1516072"/>
                  <a:gd name="connsiteX68" fmla="*/ 918620 w 1003876"/>
                  <a:gd name="connsiteY68" fmla="*/ 1034598 h 1516072"/>
                  <a:gd name="connsiteX69" fmla="*/ 825429 w 1003876"/>
                  <a:gd name="connsiteY69" fmla="*/ 1034598 h 1516072"/>
                  <a:gd name="connsiteX70" fmla="*/ 730179 w 1003876"/>
                  <a:gd name="connsiteY70" fmla="*/ 1038408 h 1516072"/>
                  <a:gd name="connsiteX71" fmla="*/ 669219 w 1003876"/>
                  <a:gd name="connsiteY71" fmla="*/ 1046028 h 1516072"/>
                  <a:gd name="connsiteX72" fmla="*/ 646360 w 1003876"/>
                  <a:gd name="connsiteY72" fmla="*/ 1049838 h 1516072"/>
                  <a:gd name="connsiteX73" fmla="*/ 640078 w 1003876"/>
                  <a:gd name="connsiteY73" fmla="*/ 1026051 h 1516072"/>
                  <a:gd name="connsiteX74" fmla="*/ 673029 w 1003876"/>
                  <a:gd name="connsiteY74" fmla="*/ 992688 h 1516072"/>
                  <a:gd name="connsiteX75" fmla="*/ 674934 w 1003876"/>
                  <a:gd name="connsiteY75" fmla="*/ 986973 h 1516072"/>
                  <a:gd name="connsiteX76" fmla="*/ 680649 w 1003876"/>
                  <a:gd name="connsiteY76" fmla="*/ 985068 h 1516072"/>
                  <a:gd name="connsiteX77" fmla="*/ 686364 w 1003876"/>
                  <a:gd name="connsiteY77" fmla="*/ 981258 h 1516072"/>
                  <a:gd name="connsiteX78" fmla="*/ 695889 w 1003876"/>
                  <a:gd name="connsiteY78" fmla="*/ 971733 h 1516072"/>
                  <a:gd name="connsiteX79" fmla="*/ 705414 w 1003876"/>
                  <a:gd name="connsiteY79" fmla="*/ 960303 h 1516072"/>
                  <a:gd name="connsiteX80" fmla="*/ 716844 w 1003876"/>
                  <a:gd name="connsiteY80" fmla="*/ 952683 h 1516072"/>
                  <a:gd name="connsiteX81" fmla="*/ 732084 w 1003876"/>
                  <a:gd name="connsiteY81" fmla="*/ 939348 h 1516072"/>
                  <a:gd name="connsiteX82" fmla="*/ 741609 w 1003876"/>
                  <a:gd name="connsiteY82" fmla="*/ 927918 h 1516072"/>
                  <a:gd name="connsiteX83" fmla="*/ 753039 w 1003876"/>
                  <a:gd name="connsiteY83" fmla="*/ 918393 h 1516072"/>
                  <a:gd name="connsiteX84" fmla="*/ 758754 w 1003876"/>
                  <a:gd name="connsiteY84" fmla="*/ 906963 h 1516072"/>
                  <a:gd name="connsiteX85" fmla="*/ 760659 w 1003876"/>
                  <a:gd name="connsiteY85" fmla="*/ 901248 h 1516072"/>
                  <a:gd name="connsiteX86" fmla="*/ 766374 w 1003876"/>
                  <a:gd name="connsiteY86" fmla="*/ 889818 h 1516072"/>
                  <a:gd name="connsiteX87" fmla="*/ 764469 w 1003876"/>
                  <a:gd name="connsiteY87" fmla="*/ 874578 h 1516072"/>
                  <a:gd name="connsiteX88" fmla="*/ 758754 w 1003876"/>
                  <a:gd name="connsiteY88" fmla="*/ 872673 h 1516072"/>
                  <a:gd name="connsiteX89" fmla="*/ 737799 w 1003876"/>
                  <a:gd name="connsiteY89" fmla="*/ 874578 h 1516072"/>
                  <a:gd name="connsiteX90" fmla="*/ 732084 w 1003876"/>
                  <a:gd name="connsiteY90" fmla="*/ 878388 h 1516072"/>
                  <a:gd name="connsiteX91" fmla="*/ 699699 w 1003876"/>
                  <a:gd name="connsiteY91" fmla="*/ 899343 h 1516072"/>
                  <a:gd name="connsiteX92" fmla="*/ 595181 w 1003876"/>
                  <a:gd name="connsiteY92" fmla="*/ 957831 h 1516072"/>
                  <a:gd name="connsiteX93" fmla="*/ 507294 w 1003876"/>
                  <a:gd name="connsiteY93" fmla="*/ 847908 h 1516072"/>
                  <a:gd name="connsiteX94" fmla="*/ 503484 w 1003876"/>
                  <a:gd name="connsiteY94" fmla="*/ 358323 h 1516072"/>
                  <a:gd name="connsiteX95" fmla="*/ 499674 w 1003876"/>
                  <a:gd name="connsiteY95" fmla="*/ 66858 h 1516072"/>
                  <a:gd name="connsiteX96" fmla="*/ 490149 w 1003876"/>
                  <a:gd name="connsiteY96" fmla="*/ 40188 h 1516072"/>
                  <a:gd name="connsiteX97" fmla="*/ 488244 w 1003876"/>
                  <a:gd name="connsiteY97" fmla="*/ 34473 h 1516072"/>
                  <a:gd name="connsiteX98" fmla="*/ 484434 w 1003876"/>
                  <a:gd name="connsiteY98" fmla="*/ 28758 h 1516072"/>
                  <a:gd name="connsiteX99" fmla="*/ 478719 w 1003876"/>
                  <a:gd name="connsiteY99" fmla="*/ 17328 h 1516072"/>
                  <a:gd name="connsiteX100" fmla="*/ 473004 w 1003876"/>
                  <a:gd name="connsiteY100" fmla="*/ 13518 h 1516072"/>
                  <a:gd name="connsiteX101" fmla="*/ 469194 w 1003876"/>
                  <a:gd name="connsiteY101" fmla="*/ 7803 h 1516072"/>
                  <a:gd name="connsiteX102" fmla="*/ 429189 w 1003876"/>
                  <a:gd name="connsiteY102" fmla="*/ 11613 h 1516072"/>
                  <a:gd name="connsiteX103" fmla="*/ 425379 w 1003876"/>
                  <a:gd name="connsiteY103" fmla="*/ 78288 h 1516072"/>
                  <a:gd name="connsiteX104" fmla="*/ 425379 w 1003876"/>
                  <a:gd name="connsiteY104" fmla="*/ 84003 h 1516072"/>
                  <a:gd name="connsiteX105" fmla="*/ 436603 w 1003876"/>
                  <a:gd name="connsiteY105" fmla="*/ 225952 h 1516072"/>
                  <a:gd name="connsiteX106" fmla="*/ 440619 w 1003876"/>
                  <a:gd name="connsiteY106" fmla="*/ 421188 h 1516072"/>
                  <a:gd name="connsiteX107" fmla="*/ 440002 w 1003876"/>
                  <a:gd name="connsiteY107" fmla="*/ 789160 h 1516072"/>
                  <a:gd name="connsiteX108" fmla="*/ 430322 w 1003876"/>
                  <a:gd name="connsiteY108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4454 w 1003876"/>
                  <a:gd name="connsiteY55" fmla="*/ 1139373 h 1516072"/>
                  <a:gd name="connsiteX56" fmla="*/ 646359 w 1003876"/>
                  <a:gd name="connsiteY56" fmla="*/ 1131753 h 1516072"/>
                  <a:gd name="connsiteX57" fmla="*/ 655884 w 1003876"/>
                  <a:gd name="connsiteY57" fmla="*/ 1103178 h 1516072"/>
                  <a:gd name="connsiteX58" fmla="*/ 671124 w 1003876"/>
                  <a:gd name="connsiteY58" fmla="*/ 1089843 h 1516072"/>
                  <a:gd name="connsiteX59" fmla="*/ 724464 w 1003876"/>
                  <a:gd name="connsiteY59" fmla="*/ 1082223 h 1516072"/>
                  <a:gd name="connsiteX60" fmla="*/ 842574 w 1003876"/>
                  <a:gd name="connsiteY60" fmla="*/ 1084128 h 1516072"/>
                  <a:gd name="connsiteX61" fmla="*/ 871149 w 1003876"/>
                  <a:gd name="connsiteY61" fmla="*/ 1086033 h 1516072"/>
                  <a:gd name="connsiteX62" fmla="*/ 899724 w 1003876"/>
                  <a:gd name="connsiteY62" fmla="*/ 1091748 h 1516072"/>
                  <a:gd name="connsiteX63" fmla="*/ 922584 w 1003876"/>
                  <a:gd name="connsiteY63" fmla="*/ 1095558 h 1516072"/>
                  <a:gd name="connsiteX64" fmla="*/ 985294 w 1003876"/>
                  <a:gd name="connsiteY64" fmla="*/ 1104311 h 1516072"/>
                  <a:gd name="connsiteX65" fmla="*/ 1003378 w 1003876"/>
                  <a:gd name="connsiteY65" fmla="*/ 1065958 h 1516072"/>
                  <a:gd name="connsiteX66" fmla="*/ 970209 w 1003876"/>
                  <a:gd name="connsiteY66" fmla="*/ 1044123 h 1516072"/>
                  <a:gd name="connsiteX67" fmla="*/ 918620 w 1003876"/>
                  <a:gd name="connsiteY67" fmla="*/ 1034598 h 1516072"/>
                  <a:gd name="connsiteX68" fmla="*/ 825429 w 1003876"/>
                  <a:gd name="connsiteY68" fmla="*/ 1034598 h 1516072"/>
                  <a:gd name="connsiteX69" fmla="*/ 730179 w 1003876"/>
                  <a:gd name="connsiteY69" fmla="*/ 1038408 h 1516072"/>
                  <a:gd name="connsiteX70" fmla="*/ 669219 w 1003876"/>
                  <a:gd name="connsiteY70" fmla="*/ 1046028 h 1516072"/>
                  <a:gd name="connsiteX71" fmla="*/ 646360 w 1003876"/>
                  <a:gd name="connsiteY71" fmla="*/ 1049838 h 1516072"/>
                  <a:gd name="connsiteX72" fmla="*/ 640078 w 1003876"/>
                  <a:gd name="connsiteY72" fmla="*/ 1026051 h 1516072"/>
                  <a:gd name="connsiteX73" fmla="*/ 673029 w 1003876"/>
                  <a:gd name="connsiteY73" fmla="*/ 992688 h 1516072"/>
                  <a:gd name="connsiteX74" fmla="*/ 674934 w 1003876"/>
                  <a:gd name="connsiteY74" fmla="*/ 986973 h 1516072"/>
                  <a:gd name="connsiteX75" fmla="*/ 680649 w 1003876"/>
                  <a:gd name="connsiteY75" fmla="*/ 985068 h 1516072"/>
                  <a:gd name="connsiteX76" fmla="*/ 686364 w 1003876"/>
                  <a:gd name="connsiteY76" fmla="*/ 981258 h 1516072"/>
                  <a:gd name="connsiteX77" fmla="*/ 695889 w 1003876"/>
                  <a:gd name="connsiteY77" fmla="*/ 971733 h 1516072"/>
                  <a:gd name="connsiteX78" fmla="*/ 705414 w 1003876"/>
                  <a:gd name="connsiteY78" fmla="*/ 960303 h 1516072"/>
                  <a:gd name="connsiteX79" fmla="*/ 716844 w 1003876"/>
                  <a:gd name="connsiteY79" fmla="*/ 952683 h 1516072"/>
                  <a:gd name="connsiteX80" fmla="*/ 732084 w 1003876"/>
                  <a:gd name="connsiteY80" fmla="*/ 939348 h 1516072"/>
                  <a:gd name="connsiteX81" fmla="*/ 741609 w 1003876"/>
                  <a:gd name="connsiteY81" fmla="*/ 927918 h 1516072"/>
                  <a:gd name="connsiteX82" fmla="*/ 753039 w 1003876"/>
                  <a:gd name="connsiteY82" fmla="*/ 918393 h 1516072"/>
                  <a:gd name="connsiteX83" fmla="*/ 758754 w 1003876"/>
                  <a:gd name="connsiteY83" fmla="*/ 906963 h 1516072"/>
                  <a:gd name="connsiteX84" fmla="*/ 760659 w 1003876"/>
                  <a:gd name="connsiteY84" fmla="*/ 901248 h 1516072"/>
                  <a:gd name="connsiteX85" fmla="*/ 766374 w 1003876"/>
                  <a:gd name="connsiteY85" fmla="*/ 889818 h 1516072"/>
                  <a:gd name="connsiteX86" fmla="*/ 764469 w 1003876"/>
                  <a:gd name="connsiteY86" fmla="*/ 874578 h 1516072"/>
                  <a:gd name="connsiteX87" fmla="*/ 758754 w 1003876"/>
                  <a:gd name="connsiteY87" fmla="*/ 872673 h 1516072"/>
                  <a:gd name="connsiteX88" fmla="*/ 737799 w 1003876"/>
                  <a:gd name="connsiteY88" fmla="*/ 874578 h 1516072"/>
                  <a:gd name="connsiteX89" fmla="*/ 732084 w 1003876"/>
                  <a:gd name="connsiteY89" fmla="*/ 878388 h 1516072"/>
                  <a:gd name="connsiteX90" fmla="*/ 699699 w 1003876"/>
                  <a:gd name="connsiteY90" fmla="*/ 899343 h 1516072"/>
                  <a:gd name="connsiteX91" fmla="*/ 595181 w 1003876"/>
                  <a:gd name="connsiteY91" fmla="*/ 957831 h 1516072"/>
                  <a:gd name="connsiteX92" fmla="*/ 507294 w 1003876"/>
                  <a:gd name="connsiteY92" fmla="*/ 847908 h 1516072"/>
                  <a:gd name="connsiteX93" fmla="*/ 503484 w 1003876"/>
                  <a:gd name="connsiteY93" fmla="*/ 358323 h 1516072"/>
                  <a:gd name="connsiteX94" fmla="*/ 499674 w 1003876"/>
                  <a:gd name="connsiteY94" fmla="*/ 66858 h 1516072"/>
                  <a:gd name="connsiteX95" fmla="*/ 490149 w 1003876"/>
                  <a:gd name="connsiteY95" fmla="*/ 40188 h 1516072"/>
                  <a:gd name="connsiteX96" fmla="*/ 488244 w 1003876"/>
                  <a:gd name="connsiteY96" fmla="*/ 34473 h 1516072"/>
                  <a:gd name="connsiteX97" fmla="*/ 484434 w 1003876"/>
                  <a:gd name="connsiteY97" fmla="*/ 28758 h 1516072"/>
                  <a:gd name="connsiteX98" fmla="*/ 478719 w 1003876"/>
                  <a:gd name="connsiteY98" fmla="*/ 17328 h 1516072"/>
                  <a:gd name="connsiteX99" fmla="*/ 473004 w 1003876"/>
                  <a:gd name="connsiteY99" fmla="*/ 13518 h 1516072"/>
                  <a:gd name="connsiteX100" fmla="*/ 469194 w 1003876"/>
                  <a:gd name="connsiteY100" fmla="*/ 7803 h 1516072"/>
                  <a:gd name="connsiteX101" fmla="*/ 429189 w 1003876"/>
                  <a:gd name="connsiteY101" fmla="*/ 11613 h 1516072"/>
                  <a:gd name="connsiteX102" fmla="*/ 425379 w 1003876"/>
                  <a:gd name="connsiteY102" fmla="*/ 78288 h 1516072"/>
                  <a:gd name="connsiteX103" fmla="*/ 425379 w 1003876"/>
                  <a:gd name="connsiteY103" fmla="*/ 84003 h 1516072"/>
                  <a:gd name="connsiteX104" fmla="*/ 436603 w 1003876"/>
                  <a:gd name="connsiteY104" fmla="*/ 225952 h 1516072"/>
                  <a:gd name="connsiteX105" fmla="*/ 440619 w 1003876"/>
                  <a:gd name="connsiteY105" fmla="*/ 421188 h 1516072"/>
                  <a:gd name="connsiteX106" fmla="*/ 440002 w 1003876"/>
                  <a:gd name="connsiteY106" fmla="*/ 789160 h 1516072"/>
                  <a:gd name="connsiteX107" fmla="*/ 430322 w 1003876"/>
                  <a:gd name="connsiteY107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4454 w 1003876"/>
                  <a:gd name="connsiteY55" fmla="*/ 1139373 h 1516072"/>
                  <a:gd name="connsiteX56" fmla="*/ 655884 w 1003876"/>
                  <a:gd name="connsiteY56" fmla="*/ 1103178 h 1516072"/>
                  <a:gd name="connsiteX57" fmla="*/ 671124 w 1003876"/>
                  <a:gd name="connsiteY57" fmla="*/ 1089843 h 1516072"/>
                  <a:gd name="connsiteX58" fmla="*/ 724464 w 1003876"/>
                  <a:gd name="connsiteY58" fmla="*/ 1082223 h 1516072"/>
                  <a:gd name="connsiteX59" fmla="*/ 842574 w 1003876"/>
                  <a:gd name="connsiteY59" fmla="*/ 1084128 h 1516072"/>
                  <a:gd name="connsiteX60" fmla="*/ 871149 w 1003876"/>
                  <a:gd name="connsiteY60" fmla="*/ 1086033 h 1516072"/>
                  <a:gd name="connsiteX61" fmla="*/ 899724 w 1003876"/>
                  <a:gd name="connsiteY61" fmla="*/ 1091748 h 1516072"/>
                  <a:gd name="connsiteX62" fmla="*/ 922584 w 1003876"/>
                  <a:gd name="connsiteY62" fmla="*/ 1095558 h 1516072"/>
                  <a:gd name="connsiteX63" fmla="*/ 985294 w 1003876"/>
                  <a:gd name="connsiteY63" fmla="*/ 1104311 h 1516072"/>
                  <a:gd name="connsiteX64" fmla="*/ 1003378 w 1003876"/>
                  <a:gd name="connsiteY64" fmla="*/ 1065958 h 1516072"/>
                  <a:gd name="connsiteX65" fmla="*/ 970209 w 1003876"/>
                  <a:gd name="connsiteY65" fmla="*/ 1044123 h 1516072"/>
                  <a:gd name="connsiteX66" fmla="*/ 918620 w 1003876"/>
                  <a:gd name="connsiteY66" fmla="*/ 1034598 h 1516072"/>
                  <a:gd name="connsiteX67" fmla="*/ 825429 w 1003876"/>
                  <a:gd name="connsiteY67" fmla="*/ 1034598 h 1516072"/>
                  <a:gd name="connsiteX68" fmla="*/ 730179 w 1003876"/>
                  <a:gd name="connsiteY68" fmla="*/ 1038408 h 1516072"/>
                  <a:gd name="connsiteX69" fmla="*/ 669219 w 1003876"/>
                  <a:gd name="connsiteY69" fmla="*/ 1046028 h 1516072"/>
                  <a:gd name="connsiteX70" fmla="*/ 646360 w 1003876"/>
                  <a:gd name="connsiteY70" fmla="*/ 1049838 h 1516072"/>
                  <a:gd name="connsiteX71" fmla="*/ 640078 w 1003876"/>
                  <a:gd name="connsiteY71" fmla="*/ 1026051 h 1516072"/>
                  <a:gd name="connsiteX72" fmla="*/ 673029 w 1003876"/>
                  <a:gd name="connsiteY72" fmla="*/ 992688 h 1516072"/>
                  <a:gd name="connsiteX73" fmla="*/ 674934 w 1003876"/>
                  <a:gd name="connsiteY73" fmla="*/ 986973 h 1516072"/>
                  <a:gd name="connsiteX74" fmla="*/ 680649 w 1003876"/>
                  <a:gd name="connsiteY74" fmla="*/ 985068 h 1516072"/>
                  <a:gd name="connsiteX75" fmla="*/ 686364 w 1003876"/>
                  <a:gd name="connsiteY75" fmla="*/ 981258 h 1516072"/>
                  <a:gd name="connsiteX76" fmla="*/ 695889 w 1003876"/>
                  <a:gd name="connsiteY76" fmla="*/ 971733 h 1516072"/>
                  <a:gd name="connsiteX77" fmla="*/ 705414 w 1003876"/>
                  <a:gd name="connsiteY77" fmla="*/ 960303 h 1516072"/>
                  <a:gd name="connsiteX78" fmla="*/ 716844 w 1003876"/>
                  <a:gd name="connsiteY78" fmla="*/ 952683 h 1516072"/>
                  <a:gd name="connsiteX79" fmla="*/ 732084 w 1003876"/>
                  <a:gd name="connsiteY79" fmla="*/ 939348 h 1516072"/>
                  <a:gd name="connsiteX80" fmla="*/ 741609 w 1003876"/>
                  <a:gd name="connsiteY80" fmla="*/ 927918 h 1516072"/>
                  <a:gd name="connsiteX81" fmla="*/ 753039 w 1003876"/>
                  <a:gd name="connsiteY81" fmla="*/ 918393 h 1516072"/>
                  <a:gd name="connsiteX82" fmla="*/ 758754 w 1003876"/>
                  <a:gd name="connsiteY82" fmla="*/ 906963 h 1516072"/>
                  <a:gd name="connsiteX83" fmla="*/ 760659 w 1003876"/>
                  <a:gd name="connsiteY83" fmla="*/ 901248 h 1516072"/>
                  <a:gd name="connsiteX84" fmla="*/ 766374 w 1003876"/>
                  <a:gd name="connsiteY84" fmla="*/ 889818 h 1516072"/>
                  <a:gd name="connsiteX85" fmla="*/ 764469 w 1003876"/>
                  <a:gd name="connsiteY85" fmla="*/ 874578 h 1516072"/>
                  <a:gd name="connsiteX86" fmla="*/ 758754 w 1003876"/>
                  <a:gd name="connsiteY86" fmla="*/ 872673 h 1516072"/>
                  <a:gd name="connsiteX87" fmla="*/ 737799 w 1003876"/>
                  <a:gd name="connsiteY87" fmla="*/ 874578 h 1516072"/>
                  <a:gd name="connsiteX88" fmla="*/ 732084 w 1003876"/>
                  <a:gd name="connsiteY88" fmla="*/ 878388 h 1516072"/>
                  <a:gd name="connsiteX89" fmla="*/ 699699 w 1003876"/>
                  <a:gd name="connsiteY89" fmla="*/ 899343 h 1516072"/>
                  <a:gd name="connsiteX90" fmla="*/ 595181 w 1003876"/>
                  <a:gd name="connsiteY90" fmla="*/ 957831 h 1516072"/>
                  <a:gd name="connsiteX91" fmla="*/ 507294 w 1003876"/>
                  <a:gd name="connsiteY91" fmla="*/ 847908 h 1516072"/>
                  <a:gd name="connsiteX92" fmla="*/ 503484 w 1003876"/>
                  <a:gd name="connsiteY92" fmla="*/ 358323 h 1516072"/>
                  <a:gd name="connsiteX93" fmla="*/ 499674 w 1003876"/>
                  <a:gd name="connsiteY93" fmla="*/ 66858 h 1516072"/>
                  <a:gd name="connsiteX94" fmla="*/ 490149 w 1003876"/>
                  <a:gd name="connsiteY94" fmla="*/ 40188 h 1516072"/>
                  <a:gd name="connsiteX95" fmla="*/ 488244 w 1003876"/>
                  <a:gd name="connsiteY95" fmla="*/ 34473 h 1516072"/>
                  <a:gd name="connsiteX96" fmla="*/ 484434 w 1003876"/>
                  <a:gd name="connsiteY96" fmla="*/ 28758 h 1516072"/>
                  <a:gd name="connsiteX97" fmla="*/ 478719 w 1003876"/>
                  <a:gd name="connsiteY97" fmla="*/ 17328 h 1516072"/>
                  <a:gd name="connsiteX98" fmla="*/ 473004 w 1003876"/>
                  <a:gd name="connsiteY98" fmla="*/ 13518 h 1516072"/>
                  <a:gd name="connsiteX99" fmla="*/ 469194 w 1003876"/>
                  <a:gd name="connsiteY99" fmla="*/ 7803 h 1516072"/>
                  <a:gd name="connsiteX100" fmla="*/ 429189 w 1003876"/>
                  <a:gd name="connsiteY100" fmla="*/ 11613 h 1516072"/>
                  <a:gd name="connsiteX101" fmla="*/ 425379 w 1003876"/>
                  <a:gd name="connsiteY101" fmla="*/ 78288 h 1516072"/>
                  <a:gd name="connsiteX102" fmla="*/ 425379 w 1003876"/>
                  <a:gd name="connsiteY102" fmla="*/ 84003 h 1516072"/>
                  <a:gd name="connsiteX103" fmla="*/ 436603 w 1003876"/>
                  <a:gd name="connsiteY103" fmla="*/ 225952 h 1516072"/>
                  <a:gd name="connsiteX104" fmla="*/ 440619 w 1003876"/>
                  <a:gd name="connsiteY104" fmla="*/ 421188 h 1516072"/>
                  <a:gd name="connsiteX105" fmla="*/ 440002 w 1003876"/>
                  <a:gd name="connsiteY105" fmla="*/ 789160 h 1516072"/>
                  <a:gd name="connsiteX106" fmla="*/ 430322 w 1003876"/>
                  <a:gd name="connsiteY106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55884 w 1003876"/>
                  <a:gd name="connsiteY55" fmla="*/ 1103178 h 1516072"/>
                  <a:gd name="connsiteX56" fmla="*/ 671124 w 1003876"/>
                  <a:gd name="connsiteY56" fmla="*/ 1089843 h 1516072"/>
                  <a:gd name="connsiteX57" fmla="*/ 724464 w 1003876"/>
                  <a:gd name="connsiteY57" fmla="*/ 1082223 h 1516072"/>
                  <a:gd name="connsiteX58" fmla="*/ 842574 w 1003876"/>
                  <a:gd name="connsiteY58" fmla="*/ 1084128 h 1516072"/>
                  <a:gd name="connsiteX59" fmla="*/ 871149 w 1003876"/>
                  <a:gd name="connsiteY59" fmla="*/ 1086033 h 1516072"/>
                  <a:gd name="connsiteX60" fmla="*/ 899724 w 1003876"/>
                  <a:gd name="connsiteY60" fmla="*/ 1091748 h 1516072"/>
                  <a:gd name="connsiteX61" fmla="*/ 922584 w 1003876"/>
                  <a:gd name="connsiteY61" fmla="*/ 1095558 h 1516072"/>
                  <a:gd name="connsiteX62" fmla="*/ 985294 w 1003876"/>
                  <a:gd name="connsiteY62" fmla="*/ 1104311 h 1516072"/>
                  <a:gd name="connsiteX63" fmla="*/ 1003378 w 1003876"/>
                  <a:gd name="connsiteY63" fmla="*/ 1065958 h 1516072"/>
                  <a:gd name="connsiteX64" fmla="*/ 970209 w 1003876"/>
                  <a:gd name="connsiteY64" fmla="*/ 1044123 h 1516072"/>
                  <a:gd name="connsiteX65" fmla="*/ 918620 w 1003876"/>
                  <a:gd name="connsiteY65" fmla="*/ 1034598 h 1516072"/>
                  <a:gd name="connsiteX66" fmla="*/ 825429 w 1003876"/>
                  <a:gd name="connsiteY66" fmla="*/ 1034598 h 1516072"/>
                  <a:gd name="connsiteX67" fmla="*/ 730179 w 1003876"/>
                  <a:gd name="connsiteY67" fmla="*/ 1038408 h 1516072"/>
                  <a:gd name="connsiteX68" fmla="*/ 669219 w 1003876"/>
                  <a:gd name="connsiteY68" fmla="*/ 1046028 h 1516072"/>
                  <a:gd name="connsiteX69" fmla="*/ 646360 w 1003876"/>
                  <a:gd name="connsiteY69" fmla="*/ 1049838 h 1516072"/>
                  <a:gd name="connsiteX70" fmla="*/ 640078 w 1003876"/>
                  <a:gd name="connsiteY70" fmla="*/ 1026051 h 1516072"/>
                  <a:gd name="connsiteX71" fmla="*/ 673029 w 1003876"/>
                  <a:gd name="connsiteY71" fmla="*/ 992688 h 1516072"/>
                  <a:gd name="connsiteX72" fmla="*/ 674934 w 1003876"/>
                  <a:gd name="connsiteY72" fmla="*/ 986973 h 1516072"/>
                  <a:gd name="connsiteX73" fmla="*/ 680649 w 1003876"/>
                  <a:gd name="connsiteY73" fmla="*/ 985068 h 1516072"/>
                  <a:gd name="connsiteX74" fmla="*/ 686364 w 1003876"/>
                  <a:gd name="connsiteY74" fmla="*/ 981258 h 1516072"/>
                  <a:gd name="connsiteX75" fmla="*/ 695889 w 1003876"/>
                  <a:gd name="connsiteY75" fmla="*/ 971733 h 1516072"/>
                  <a:gd name="connsiteX76" fmla="*/ 705414 w 1003876"/>
                  <a:gd name="connsiteY76" fmla="*/ 960303 h 1516072"/>
                  <a:gd name="connsiteX77" fmla="*/ 716844 w 1003876"/>
                  <a:gd name="connsiteY77" fmla="*/ 952683 h 1516072"/>
                  <a:gd name="connsiteX78" fmla="*/ 732084 w 1003876"/>
                  <a:gd name="connsiteY78" fmla="*/ 939348 h 1516072"/>
                  <a:gd name="connsiteX79" fmla="*/ 741609 w 1003876"/>
                  <a:gd name="connsiteY79" fmla="*/ 927918 h 1516072"/>
                  <a:gd name="connsiteX80" fmla="*/ 753039 w 1003876"/>
                  <a:gd name="connsiteY80" fmla="*/ 918393 h 1516072"/>
                  <a:gd name="connsiteX81" fmla="*/ 758754 w 1003876"/>
                  <a:gd name="connsiteY81" fmla="*/ 906963 h 1516072"/>
                  <a:gd name="connsiteX82" fmla="*/ 760659 w 1003876"/>
                  <a:gd name="connsiteY82" fmla="*/ 901248 h 1516072"/>
                  <a:gd name="connsiteX83" fmla="*/ 766374 w 1003876"/>
                  <a:gd name="connsiteY83" fmla="*/ 889818 h 1516072"/>
                  <a:gd name="connsiteX84" fmla="*/ 764469 w 1003876"/>
                  <a:gd name="connsiteY84" fmla="*/ 874578 h 1516072"/>
                  <a:gd name="connsiteX85" fmla="*/ 758754 w 1003876"/>
                  <a:gd name="connsiteY85" fmla="*/ 872673 h 1516072"/>
                  <a:gd name="connsiteX86" fmla="*/ 737799 w 1003876"/>
                  <a:gd name="connsiteY86" fmla="*/ 874578 h 1516072"/>
                  <a:gd name="connsiteX87" fmla="*/ 732084 w 1003876"/>
                  <a:gd name="connsiteY87" fmla="*/ 878388 h 1516072"/>
                  <a:gd name="connsiteX88" fmla="*/ 699699 w 1003876"/>
                  <a:gd name="connsiteY88" fmla="*/ 899343 h 1516072"/>
                  <a:gd name="connsiteX89" fmla="*/ 595181 w 1003876"/>
                  <a:gd name="connsiteY89" fmla="*/ 957831 h 1516072"/>
                  <a:gd name="connsiteX90" fmla="*/ 507294 w 1003876"/>
                  <a:gd name="connsiteY90" fmla="*/ 847908 h 1516072"/>
                  <a:gd name="connsiteX91" fmla="*/ 503484 w 1003876"/>
                  <a:gd name="connsiteY91" fmla="*/ 358323 h 1516072"/>
                  <a:gd name="connsiteX92" fmla="*/ 499674 w 1003876"/>
                  <a:gd name="connsiteY92" fmla="*/ 66858 h 1516072"/>
                  <a:gd name="connsiteX93" fmla="*/ 490149 w 1003876"/>
                  <a:gd name="connsiteY93" fmla="*/ 40188 h 1516072"/>
                  <a:gd name="connsiteX94" fmla="*/ 488244 w 1003876"/>
                  <a:gd name="connsiteY94" fmla="*/ 34473 h 1516072"/>
                  <a:gd name="connsiteX95" fmla="*/ 484434 w 1003876"/>
                  <a:gd name="connsiteY95" fmla="*/ 28758 h 1516072"/>
                  <a:gd name="connsiteX96" fmla="*/ 478719 w 1003876"/>
                  <a:gd name="connsiteY96" fmla="*/ 17328 h 1516072"/>
                  <a:gd name="connsiteX97" fmla="*/ 473004 w 1003876"/>
                  <a:gd name="connsiteY97" fmla="*/ 13518 h 1516072"/>
                  <a:gd name="connsiteX98" fmla="*/ 469194 w 1003876"/>
                  <a:gd name="connsiteY98" fmla="*/ 7803 h 1516072"/>
                  <a:gd name="connsiteX99" fmla="*/ 429189 w 1003876"/>
                  <a:gd name="connsiteY99" fmla="*/ 11613 h 1516072"/>
                  <a:gd name="connsiteX100" fmla="*/ 425379 w 1003876"/>
                  <a:gd name="connsiteY100" fmla="*/ 78288 h 1516072"/>
                  <a:gd name="connsiteX101" fmla="*/ 425379 w 1003876"/>
                  <a:gd name="connsiteY101" fmla="*/ 84003 h 1516072"/>
                  <a:gd name="connsiteX102" fmla="*/ 436603 w 1003876"/>
                  <a:gd name="connsiteY102" fmla="*/ 225952 h 1516072"/>
                  <a:gd name="connsiteX103" fmla="*/ 440619 w 1003876"/>
                  <a:gd name="connsiteY103" fmla="*/ 421188 h 1516072"/>
                  <a:gd name="connsiteX104" fmla="*/ 440002 w 1003876"/>
                  <a:gd name="connsiteY104" fmla="*/ 789160 h 1516072"/>
                  <a:gd name="connsiteX105" fmla="*/ 430322 w 1003876"/>
                  <a:gd name="connsiteY105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5998 w 1003876"/>
                  <a:gd name="connsiteY55" fmla="*/ 1108121 h 1516072"/>
                  <a:gd name="connsiteX56" fmla="*/ 671124 w 1003876"/>
                  <a:gd name="connsiteY56" fmla="*/ 1089843 h 1516072"/>
                  <a:gd name="connsiteX57" fmla="*/ 724464 w 1003876"/>
                  <a:gd name="connsiteY57" fmla="*/ 1082223 h 1516072"/>
                  <a:gd name="connsiteX58" fmla="*/ 842574 w 1003876"/>
                  <a:gd name="connsiteY58" fmla="*/ 1084128 h 1516072"/>
                  <a:gd name="connsiteX59" fmla="*/ 871149 w 1003876"/>
                  <a:gd name="connsiteY59" fmla="*/ 1086033 h 1516072"/>
                  <a:gd name="connsiteX60" fmla="*/ 899724 w 1003876"/>
                  <a:gd name="connsiteY60" fmla="*/ 1091748 h 1516072"/>
                  <a:gd name="connsiteX61" fmla="*/ 922584 w 1003876"/>
                  <a:gd name="connsiteY61" fmla="*/ 1095558 h 1516072"/>
                  <a:gd name="connsiteX62" fmla="*/ 985294 w 1003876"/>
                  <a:gd name="connsiteY62" fmla="*/ 1104311 h 1516072"/>
                  <a:gd name="connsiteX63" fmla="*/ 1003378 w 1003876"/>
                  <a:gd name="connsiteY63" fmla="*/ 1065958 h 1516072"/>
                  <a:gd name="connsiteX64" fmla="*/ 970209 w 1003876"/>
                  <a:gd name="connsiteY64" fmla="*/ 1044123 h 1516072"/>
                  <a:gd name="connsiteX65" fmla="*/ 918620 w 1003876"/>
                  <a:gd name="connsiteY65" fmla="*/ 1034598 h 1516072"/>
                  <a:gd name="connsiteX66" fmla="*/ 825429 w 1003876"/>
                  <a:gd name="connsiteY66" fmla="*/ 1034598 h 1516072"/>
                  <a:gd name="connsiteX67" fmla="*/ 730179 w 1003876"/>
                  <a:gd name="connsiteY67" fmla="*/ 1038408 h 1516072"/>
                  <a:gd name="connsiteX68" fmla="*/ 669219 w 1003876"/>
                  <a:gd name="connsiteY68" fmla="*/ 1046028 h 1516072"/>
                  <a:gd name="connsiteX69" fmla="*/ 646360 w 1003876"/>
                  <a:gd name="connsiteY69" fmla="*/ 1049838 h 1516072"/>
                  <a:gd name="connsiteX70" fmla="*/ 640078 w 1003876"/>
                  <a:gd name="connsiteY70" fmla="*/ 1026051 h 1516072"/>
                  <a:gd name="connsiteX71" fmla="*/ 673029 w 1003876"/>
                  <a:gd name="connsiteY71" fmla="*/ 992688 h 1516072"/>
                  <a:gd name="connsiteX72" fmla="*/ 674934 w 1003876"/>
                  <a:gd name="connsiteY72" fmla="*/ 986973 h 1516072"/>
                  <a:gd name="connsiteX73" fmla="*/ 680649 w 1003876"/>
                  <a:gd name="connsiteY73" fmla="*/ 985068 h 1516072"/>
                  <a:gd name="connsiteX74" fmla="*/ 686364 w 1003876"/>
                  <a:gd name="connsiteY74" fmla="*/ 981258 h 1516072"/>
                  <a:gd name="connsiteX75" fmla="*/ 695889 w 1003876"/>
                  <a:gd name="connsiteY75" fmla="*/ 971733 h 1516072"/>
                  <a:gd name="connsiteX76" fmla="*/ 705414 w 1003876"/>
                  <a:gd name="connsiteY76" fmla="*/ 960303 h 1516072"/>
                  <a:gd name="connsiteX77" fmla="*/ 716844 w 1003876"/>
                  <a:gd name="connsiteY77" fmla="*/ 952683 h 1516072"/>
                  <a:gd name="connsiteX78" fmla="*/ 732084 w 1003876"/>
                  <a:gd name="connsiteY78" fmla="*/ 939348 h 1516072"/>
                  <a:gd name="connsiteX79" fmla="*/ 741609 w 1003876"/>
                  <a:gd name="connsiteY79" fmla="*/ 927918 h 1516072"/>
                  <a:gd name="connsiteX80" fmla="*/ 753039 w 1003876"/>
                  <a:gd name="connsiteY80" fmla="*/ 918393 h 1516072"/>
                  <a:gd name="connsiteX81" fmla="*/ 758754 w 1003876"/>
                  <a:gd name="connsiteY81" fmla="*/ 906963 h 1516072"/>
                  <a:gd name="connsiteX82" fmla="*/ 760659 w 1003876"/>
                  <a:gd name="connsiteY82" fmla="*/ 901248 h 1516072"/>
                  <a:gd name="connsiteX83" fmla="*/ 766374 w 1003876"/>
                  <a:gd name="connsiteY83" fmla="*/ 889818 h 1516072"/>
                  <a:gd name="connsiteX84" fmla="*/ 764469 w 1003876"/>
                  <a:gd name="connsiteY84" fmla="*/ 874578 h 1516072"/>
                  <a:gd name="connsiteX85" fmla="*/ 758754 w 1003876"/>
                  <a:gd name="connsiteY85" fmla="*/ 872673 h 1516072"/>
                  <a:gd name="connsiteX86" fmla="*/ 737799 w 1003876"/>
                  <a:gd name="connsiteY86" fmla="*/ 874578 h 1516072"/>
                  <a:gd name="connsiteX87" fmla="*/ 732084 w 1003876"/>
                  <a:gd name="connsiteY87" fmla="*/ 878388 h 1516072"/>
                  <a:gd name="connsiteX88" fmla="*/ 699699 w 1003876"/>
                  <a:gd name="connsiteY88" fmla="*/ 899343 h 1516072"/>
                  <a:gd name="connsiteX89" fmla="*/ 595181 w 1003876"/>
                  <a:gd name="connsiteY89" fmla="*/ 957831 h 1516072"/>
                  <a:gd name="connsiteX90" fmla="*/ 507294 w 1003876"/>
                  <a:gd name="connsiteY90" fmla="*/ 847908 h 1516072"/>
                  <a:gd name="connsiteX91" fmla="*/ 503484 w 1003876"/>
                  <a:gd name="connsiteY91" fmla="*/ 358323 h 1516072"/>
                  <a:gd name="connsiteX92" fmla="*/ 499674 w 1003876"/>
                  <a:gd name="connsiteY92" fmla="*/ 66858 h 1516072"/>
                  <a:gd name="connsiteX93" fmla="*/ 490149 w 1003876"/>
                  <a:gd name="connsiteY93" fmla="*/ 40188 h 1516072"/>
                  <a:gd name="connsiteX94" fmla="*/ 488244 w 1003876"/>
                  <a:gd name="connsiteY94" fmla="*/ 34473 h 1516072"/>
                  <a:gd name="connsiteX95" fmla="*/ 484434 w 1003876"/>
                  <a:gd name="connsiteY95" fmla="*/ 28758 h 1516072"/>
                  <a:gd name="connsiteX96" fmla="*/ 478719 w 1003876"/>
                  <a:gd name="connsiteY96" fmla="*/ 17328 h 1516072"/>
                  <a:gd name="connsiteX97" fmla="*/ 473004 w 1003876"/>
                  <a:gd name="connsiteY97" fmla="*/ 13518 h 1516072"/>
                  <a:gd name="connsiteX98" fmla="*/ 469194 w 1003876"/>
                  <a:gd name="connsiteY98" fmla="*/ 7803 h 1516072"/>
                  <a:gd name="connsiteX99" fmla="*/ 429189 w 1003876"/>
                  <a:gd name="connsiteY99" fmla="*/ 11613 h 1516072"/>
                  <a:gd name="connsiteX100" fmla="*/ 425379 w 1003876"/>
                  <a:gd name="connsiteY100" fmla="*/ 78288 h 1516072"/>
                  <a:gd name="connsiteX101" fmla="*/ 425379 w 1003876"/>
                  <a:gd name="connsiteY101" fmla="*/ 84003 h 1516072"/>
                  <a:gd name="connsiteX102" fmla="*/ 436603 w 1003876"/>
                  <a:gd name="connsiteY102" fmla="*/ 225952 h 1516072"/>
                  <a:gd name="connsiteX103" fmla="*/ 440619 w 1003876"/>
                  <a:gd name="connsiteY103" fmla="*/ 421188 h 1516072"/>
                  <a:gd name="connsiteX104" fmla="*/ 440002 w 1003876"/>
                  <a:gd name="connsiteY104" fmla="*/ 789160 h 1516072"/>
                  <a:gd name="connsiteX105" fmla="*/ 430322 w 1003876"/>
                  <a:gd name="connsiteY105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5998 w 1003876"/>
                  <a:gd name="connsiteY55" fmla="*/ 1108121 h 1516072"/>
                  <a:gd name="connsiteX56" fmla="*/ 671124 w 1003876"/>
                  <a:gd name="connsiteY56" fmla="*/ 1089843 h 1516072"/>
                  <a:gd name="connsiteX57" fmla="*/ 724464 w 1003876"/>
                  <a:gd name="connsiteY57" fmla="*/ 1082223 h 1516072"/>
                  <a:gd name="connsiteX58" fmla="*/ 842574 w 1003876"/>
                  <a:gd name="connsiteY58" fmla="*/ 1084128 h 1516072"/>
                  <a:gd name="connsiteX59" fmla="*/ 871149 w 1003876"/>
                  <a:gd name="connsiteY59" fmla="*/ 1086033 h 1516072"/>
                  <a:gd name="connsiteX60" fmla="*/ 899724 w 1003876"/>
                  <a:gd name="connsiteY60" fmla="*/ 1091748 h 1516072"/>
                  <a:gd name="connsiteX61" fmla="*/ 922584 w 1003876"/>
                  <a:gd name="connsiteY61" fmla="*/ 1095558 h 1516072"/>
                  <a:gd name="connsiteX62" fmla="*/ 985294 w 1003876"/>
                  <a:gd name="connsiteY62" fmla="*/ 1104311 h 1516072"/>
                  <a:gd name="connsiteX63" fmla="*/ 1003378 w 1003876"/>
                  <a:gd name="connsiteY63" fmla="*/ 1065958 h 1516072"/>
                  <a:gd name="connsiteX64" fmla="*/ 970209 w 1003876"/>
                  <a:gd name="connsiteY64" fmla="*/ 1044123 h 1516072"/>
                  <a:gd name="connsiteX65" fmla="*/ 918620 w 1003876"/>
                  <a:gd name="connsiteY65" fmla="*/ 1034598 h 1516072"/>
                  <a:gd name="connsiteX66" fmla="*/ 825429 w 1003876"/>
                  <a:gd name="connsiteY66" fmla="*/ 1034598 h 1516072"/>
                  <a:gd name="connsiteX67" fmla="*/ 669219 w 1003876"/>
                  <a:gd name="connsiteY67" fmla="*/ 1046028 h 1516072"/>
                  <a:gd name="connsiteX68" fmla="*/ 646360 w 1003876"/>
                  <a:gd name="connsiteY68" fmla="*/ 1049838 h 1516072"/>
                  <a:gd name="connsiteX69" fmla="*/ 640078 w 1003876"/>
                  <a:gd name="connsiteY69" fmla="*/ 1026051 h 1516072"/>
                  <a:gd name="connsiteX70" fmla="*/ 673029 w 1003876"/>
                  <a:gd name="connsiteY70" fmla="*/ 992688 h 1516072"/>
                  <a:gd name="connsiteX71" fmla="*/ 674934 w 1003876"/>
                  <a:gd name="connsiteY71" fmla="*/ 986973 h 1516072"/>
                  <a:gd name="connsiteX72" fmla="*/ 680649 w 1003876"/>
                  <a:gd name="connsiteY72" fmla="*/ 985068 h 1516072"/>
                  <a:gd name="connsiteX73" fmla="*/ 686364 w 1003876"/>
                  <a:gd name="connsiteY73" fmla="*/ 981258 h 1516072"/>
                  <a:gd name="connsiteX74" fmla="*/ 695889 w 1003876"/>
                  <a:gd name="connsiteY74" fmla="*/ 971733 h 1516072"/>
                  <a:gd name="connsiteX75" fmla="*/ 705414 w 1003876"/>
                  <a:gd name="connsiteY75" fmla="*/ 960303 h 1516072"/>
                  <a:gd name="connsiteX76" fmla="*/ 716844 w 1003876"/>
                  <a:gd name="connsiteY76" fmla="*/ 952683 h 1516072"/>
                  <a:gd name="connsiteX77" fmla="*/ 732084 w 1003876"/>
                  <a:gd name="connsiteY77" fmla="*/ 939348 h 1516072"/>
                  <a:gd name="connsiteX78" fmla="*/ 741609 w 1003876"/>
                  <a:gd name="connsiteY78" fmla="*/ 927918 h 1516072"/>
                  <a:gd name="connsiteX79" fmla="*/ 753039 w 1003876"/>
                  <a:gd name="connsiteY79" fmla="*/ 918393 h 1516072"/>
                  <a:gd name="connsiteX80" fmla="*/ 758754 w 1003876"/>
                  <a:gd name="connsiteY80" fmla="*/ 906963 h 1516072"/>
                  <a:gd name="connsiteX81" fmla="*/ 760659 w 1003876"/>
                  <a:gd name="connsiteY81" fmla="*/ 901248 h 1516072"/>
                  <a:gd name="connsiteX82" fmla="*/ 766374 w 1003876"/>
                  <a:gd name="connsiteY82" fmla="*/ 889818 h 1516072"/>
                  <a:gd name="connsiteX83" fmla="*/ 764469 w 1003876"/>
                  <a:gd name="connsiteY83" fmla="*/ 874578 h 1516072"/>
                  <a:gd name="connsiteX84" fmla="*/ 758754 w 1003876"/>
                  <a:gd name="connsiteY84" fmla="*/ 872673 h 1516072"/>
                  <a:gd name="connsiteX85" fmla="*/ 737799 w 1003876"/>
                  <a:gd name="connsiteY85" fmla="*/ 874578 h 1516072"/>
                  <a:gd name="connsiteX86" fmla="*/ 732084 w 1003876"/>
                  <a:gd name="connsiteY86" fmla="*/ 878388 h 1516072"/>
                  <a:gd name="connsiteX87" fmla="*/ 699699 w 1003876"/>
                  <a:gd name="connsiteY87" fmla="*/ 899343 h 1516072"/>
                  <a:gd name="connsiteX88" fmla="*/ 595181 w 1003876"/>
                  <a:gd name="connsiteY88" fmla="*/ 957831 h 1516072"/>
                  <a:gd name="connsiteX89" fmla="*/ 507294 w 1003876"/>
                  <a:gd name="connsiteY89" fmla="*/ 847908 h 1516072"/>
                  <a:gd name="connsiteX90" fmla="*/ 503484 w 1003876"/>
                  <a:gd name="connsiteY90" fmla="*/ 358323 h 1516072"/>
                  <a:gd name="connsiteX91" fmla="*/ 499674 w 1003876"/>
                  <a:gd name="connsiteY91" fmla="*/ 66858 h 1516072"/>
                  <a:gd name="connsiteX92" fmla="*/ 490149 w 1003876"/>
                  <a:gd name="connsiteY92" fmla="*/ 40188 h 1516072"/>
                  <a:gd name="connsiteX93" fmla="*/ 488244 w 1003876"/>
                  <a:gd name="connsiteY93" fmla="*/ 34473 h 1516072"/>
                  <a:gd name="connsiteX94" fmla="*/ 484434 w 1003876"/>
                  <a:gd name="connsiteY94" fmla="*/ 28758 h 1516072"/>
                  <a:gd name="connsiteX95" fmla="*/ 478719 w 1003876"/>
                  <a:gd name="connsiteY95" fmla="*/ 17328 h 1516072"/>
                  <a:gd name="connsiteX96" fmla="*/ 473004 w 1003876"/>
                  <a:gd name="connsiteY96" fmla="*/ 13518 h 1516072"/>
                  <a:gd name="connsiteX97" fmla="*/ 469194 w 1003876"/>
                  <a:gd name="connsiteY97" fmla="*/ 7803 h 1516072"/>
                  <a:gd name="connsiteX98" fmla="*/ 429189 w 1003876"/>
                  <a:gd name="connsiteY98" fmla="*/ 11613 h 1516072"/>
                  <a:gd name="connsiteX99" fmla="*/ 425379 w 1003876"/>
                  <a:gd name="connsiteY99" fmla="*/ 78288 h 1516072"/>
                  <a:gd name="connsiteX100" fmla="*/ 425379 w 1003876"/>
                  <a:gd name="connsiteY100" fmla="*/ 84003 h 1516072"/>
                  <a:gd name="connsiteX101" fmla="*/ 436603 w 1003876"/>
                  <a:gd name="connsiteY101" fmla="*/ 225952 h 1516072"/>
                  <a:gd name="connsiteX102" fmla="*/ 440619 w 1003876"/>
                  <a:gd name="connsiteY102" fmla="*/ 421188 h 1516072"/>
                  <a:gd name="connsiteX103" fmla="*/ 440002 w 1003876"/>
                  <a:gd name="connsiteY103" fmla="*/ 789160 h 1516072"/>
                  <a:gd name="connsiteX104" fmla="*/ 430322 w 1003876"/>
                  <a:gd name="connsiteY104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5998 w 1003876"/>
                  <a:gd name="connsiteY55" fmla="*/ 1108121 h 1516072"/>
                  <a:gd name="connsiteX56" fmla="*/ 671124 w 1003876"/>
                  <a:gd name="connsiteY56" fmla="*/ 1089843 h 1516072"/>
                  <a:gd name="connsiteX57" fmla="*/ 724464 w 1003876"/>
                  <a:gd name="connsiteY57" fmla="*/ 1082223 h 1516072"/>
                  <a:gd name="connsiteX58" fmla="*/ 842574 w 1003876"/>
                  <a:gd name="connsiteY58" fmla="*/ 1084128 h 1516072"/>
                  <a:gd name="connsiteX59" fmla="*/ 871149 w 1003876"/>
                  <a:gd name="connsiteY59" fmla="*/ 1086033 h 1516072"/>
                  <a:gd name="connsiteX60" fmla="*/ 899724 w 1003876"/>
                  <a:gd name="connsiteY60" fmla="*/ 1091748 h 1516072"/>
                  <a:gd name="connsiteX61" fmla="*/ 922584 w 1003876"/>
                  <a:gd name="connsiteY61" fmla="*/ 1095558 h 1516072"/>
                  <a:gd name="connsiteX62" fmla="*/ 985294 w 1003876"/>
                  <a:gd name="connsiteY62" fmla="*/ 1104311 h 1516072"/>
                  <a:gd name="connsiteX63" fmla="*/ 1003378 w 1003876"/>
                  <a:gd name="connsiteY63" fmla="*/ 1065958 h 1516072"/>
                  <a:gd name="connsiteX64" fmla="*/ 970209 w 1003876"/>
                  <a:gd name="connsiteY64" fmla="*/ 1044123 h 1516072"/>
                  <a:gd name="connsiteX65" fmla="*/ 918620 w 1003876"/>
                  <a:gd name="connsiteY65" fmla="*/ 1034598 h 1516072"/>
                  <a:gd name="connsiteX66" fmla="*/ 825429 w 1003876"/>
                  <a:gd name="connsiteY66" fmla="*/ 1034598 h 1516072"/>
                  <a:gd name="connsiteX67" fmla="*/ 669219 w 1003876"/>
                  <a:gd name="connsiteY67" fmla="*/ 1046028 h 1516072"/>
                  <a:gd name="connsiteX68" fmla="*/ 646360 w 1003876"/>
                  <a:gd name="connsiteY68" fmla="*/ 1049838 h 1516072"/>
                  <a:gd name="connsiteX69" fmla="*/ 640078 w 1003876"/>
                  <a:gd name="connsiteY69" fmla="*/ 1026051 h 1516072"/>
                  <a:gd name="connsiteX70" fmla="*/ 673029 w 1003876"/>
                  <a:gd name="connsiteY70" fmla="*/ 992688 h 1516072"/>
                  <a:gd name="connsiteX71" fmla="*/ 674934 w 1003876"/>
                  <a:gd name="connsiteY71" fmla="*/ 986973 h 1516072"/>
                  <a:gd name="connsiteX72" fmla="*/ 680649 w 1003876"/>
                  <a:gd name="connsiteY72" fmla="*/ 985068 h 1516072"/>
                  <a:gd name="connsiteX73" fmla="*/ 686364 w 1003876"/>
                  <a:gd name="connsiteY73" fmla="*/ 981258 h 1516072"/>
                  <a:gd name="connsiteX74" fmla="*/ 695889 w 1003876"/>
                  <a:gd name="connsiteY74" fmla="*/ 971733 h 1516072"/>
                  <a:gd name="connsiteX75" fmla="*/ 705414 w 1003876"/>
                  <a:gd name="connsiteY75" fmla="*/ 960303 h 1516072"/>
                  <a:gd name="connsiteX76" fmla="*/ 716844 w 1003876"/>
                  <a:gd name="connsiteY76" fmla="*/ 952683 h 1516072"/>
                  <a:gd name="connsiteX77" fmla="*/ 732084 w 1003876"/>
                  <a:gd name="connsiteY77" fmla="*/ 939348 h 1516072"/>
                  <a:gd name="connsiteX78" fmla="*/ 741609 w 1003876"/>
                  <a:gd name="connsiteY78" fmla="*/ 927918 h 1516072"/>
                  <a:gd name="connsiteX79" fmla="*/ 753039 w 1003876"/>
                  <a:gd name="connsiteY79" fmla="*/ 918393 h 1516072"/>
                  <a:gd name="connsiteX80" fmla="*/ 758754 w 1003876"/>
                  <a:gd name="connsiteY80" fmla="*/ 906963 h 1516072"/>
                  <a:gd name="connsiteX81" fmla="*/ 760659 w 1003876"/>
                  <a:gd name="connsiteY81" fmla="*/ 901248 h 1516072"/>
                  <a:gd name="connsiteX82" fmla="*/ 766374 w 1003876"/>
                  <a:gd name="connsiteY82" fmla="*/ 889818 h 1516072"/>
                  <a:gd name="connsiteX83" fmla="*/ 764469 w 1003876"/>
                  <a:gd name="connsiteY83" fmla="*/ 874578 h 1516072"/>
                  <a:gd name="connsiteX84" fmla="*/ 758754 w 1003876"/>
                  <a:gd name="connsiteY84" fmla="*/ 872673 h 1516072"/>
                  <a:gd name="connsiteX85" fmla="*/ 737799 w 1003876"/>
                  <a:gd name="connsiteY85" fmla="*/ 874578 h 1516072"/>
                  <a:gd name="connsiteX86" fmla="*/ 732084 w 1003876"/>
                  <a:gd name="connsiteY86" fmla="*/ 878388 h 1516072"/>
                  <a:gd name="connsiteX87" fmla="*/ 699699 w 1003876"/>
                  <a:gd name="connsiteY87" fmla="*/ 899343 h 1516072"/>
                  <a:gd name="connsiteX88" fmla="*/ 595181 w 1003876"/>
                  <a:gd name="connsiteY88" fmla="*/ 957831 h 1516072"/>
                  <a:gd name="connsiteX89" fmla="*/ 507294 w 1003876"/>
                  <a:gd name="connsiteY89" fmla="*/ 847908 h 1516072"/>
                  <a:gd name="connsiteX90" fmla="*/ 503484 w 1003876"/>
                  <a:gd name="connsiteY90" fmla="*/ 358323 h 1516072"/>
                  <a:gd name="connsiteX91" fmla="*/ 499674 w 1003876"/>
                  <a:gd name="connsiteY91" fmla="*/ 66858 h 1516072"/>
                  <a:gd name="connsiteX92" fmla="*/ 490149 w 1003876"/>
                  <a:gd name="connsiteY92" fmla="*/ 40188 h 1516072"/>
                  <a:gd name="connsiteX93" fmla="*/ 488244 w 1003876"/>
                  <a:gd name="connsiteY93" fmla="*/ 34473 h 1516072"/>
                  <a:gd name="connsiteX94" fmla="*/ 484434 w 1003876"/>
                  <a:gd name="connsiteY94" fmla="*/ 28758 h 1516072"/>
                  <a:gd name="connsiteX95" fmla="*/ 478719 w 1003876"/>
                  <a:gd name="connsiteY95" fmla="*/ 17328 h 1516072"/>
                  <a:gd name="connsiteX96" fmla="*/ 473004 w 1003876"/>
                  <a:gd name="connsiteY96" fmla="*/ 13518 h 1516072"/>
                  <a:gd name="connsiteX97" fmla="*/ 469194 w 1003876"/>
                  <a:gd name="connsiteY97" fmla="*/ 7803 h 1516072"/>
                  <a:gd name="connsiteX98" fmla="*/ 429189 w 1003876"/>
                  <a:gd name="connsiteY98" fmla="*/ 11613 h 1516072"/>
                  <a:gd name="connsiteX99" fmla="*/ 425379 w 1003876"/>
                  <a:gd name="connsiteY99" fmla="*/ 78288 h 1516072"/>
                  <a:gd name="connsiteX100" fmla="*/ 425379 w 1003876"/>
                  <a:gd name="connsiteY100" fmla="*/ 84003 h 1516072"/>
                  <a:gd name="connsiteX101" fmla="*/ 436603 w 1003876"/>
                  <a:gd name="connsiteY101" fmla="*/ 225952 h 1516072"/>
                  <a:gd name="connsiteX102" fmla="*/ 440619 w 1003876"/>
                  <a:gd name="connsiteY102" fmla="*/ 421188 h 1516072"/>
                  <a:gd name="connsiteX103" fmla="*/ 440002 w 1003876"/>
                  <a:gd name="connsiteY103" fmla="*/ 789160 h 1516072"/>
                  <a:gd name="connsiteX104" fmla="*/ 430322 w 1003876"/>
                  <a:gd name="connsiteY104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5998 w 1003876"/>
                  <a:gd name="connsiteY55" fmla="*/ 1108121 h 1516072"/>
                  <a:gd name="connsiteX56" fmla="*/ 671124 w 1003876"/>
                  <a:gd name="connsiteY56" fmla="*/ 1089843 h 1516072"/>
                  <a:gd name="connsiteX57" fmla="*/ 724464 w 1003876"/>
                  <a:gd name="connsiteY57" fmla="*/ 1082223 h 1516072"/>
                  <a:gd name="connsiteX58" fmla="*/ 842574 w 1003876"/>
                  <a:gd name="connsiteY58" fmla="*/ 1084128 h 1516072"/>
                  <a:gd name="connsiteX59" fmla="*/ 871149 w 1003876"/>
                  <a:gd name="connsiteY59" fmla="*/ 1086033 h 1516072"/>
                  <a:gd name="connsiteX60" fmla="*/ 899724 w 1003876"/>
                  <a:gd name="connsiteY60" fmla="*/ 1091748 h 1516072"/>
                  <a:gd name="connsiteX61" fmla="*/ 922584 w 1003876"/>
                  <a:gd name="connsiteY61" fmla="*/ 1095558 h 1516072"/>
                  <a:gd name="connsiteX62" fmla="*/ 985294 w 1003876"/>
                  <a:gd name="connsiteY62" fmla="*/ 1104311 h 1516072"/>
                  <a:gd name="connsiteX63" fmla="*/ 1003378 w 1003876"/>
                  <a:gd name="connsiteY63" fmla="*/ 1065958 h 1516072"/>
                  <a:gd name="connsiteX64" fmla="*/ 970209 w 1003876"/>
                  <a:gd name="connsiteY64" fmla="*/ 1044123 h 1516072"/>
                  <a:gd name="connsiteX65" fmla="*/ 918620 w 1003876"/>
                  <a:gd name="connsiteY65" fmla="*/ 1034598 h 1516072"/>
                  <a:gd name="connsiteX66" fmla="*/ 803186 w 1003876"/>
                  <a:gd name="connsiteY66" fmla="*/ 1037069 h 1516072"/>
                  <a:gd name="connsiteX67" fmla="*/ 669219 w 1003876"/>
                  <a:gd name="connsiteY67" fmla="*/ 1046028 h 1516072"/>
                  <a:gd name="connsiteX68" fmla="*/ 646360 w 1003876"/>
                  <a:gd name="connsiteY68" fmla="*/ 1049838 h 1516072"/>
                  <a:gd name="connsiteX69" fmla="*/ 640078 w 1003876"/>
                  <a:gd name="connsiteY69" fmla="*/ 1026051 h 1516072"/>
                  <a:gd name="connsiteX70" fmla="*/ 673029 w 1003876"/>
                  <a:gd name="connsiteY70" fmla="*/ 992688 h 1516072"/>
                  <a:gd name="connsiteX71" fmla="*/ 674934 w 1003876"/>
                  <a:gd name="connsiteY71" fmla="*/ 986973 h 1516072"/>
                  <a:gd name="connsiteX72" fmla="*/ 680649 w 1003876"/>
                  <a:gd name="connsiteY72" fmla="*/ 985068 h 1516072"/>
                  <a:gd name="connsiteX73" fmla="*/ 686364 w 1003876"/>
                  <a:gd name="connsiteY73" fmla="*/ 981258 h 1516072"/>
                  <a:gd name="connsiteX74" fmla="*/ 695889 w 1003876"/>
                  <a:gd name="connsiteY74" fmla="*/ 971733 h 1516072"/>
                  <a:gd name="connsiteX75" fmla="*/ 705414 w 1003876"/>
                  <a:gd name="connsiteY75" fmla="*/ 960303 h 1516072"/>
                  <a:gd name="connsiteX76" fmla="*/ 716844 w 1003876"/>
                  <a:gd name="connsiteY76" fmla="*/ 952683 h 1516072"/>
                  <a:gd name="connsiteX77" fmla="*/ 732084 w 1003876"/>
                  <a:gd name="connsiteY77" fmla="*/ 939348 h 1516072"/>
                  <a:gd name="connsiteX78" fmla="*/ 741609 w 1003876"/>
                  <a:gd name="connsiteY78" fmla="*/ 927918 h 1516072"/>
                  <a:gd name="connsiteX79" fmla="*/ 753039 w 1003876"/>
                  <a:gd name="connsiteY79" fmla="*/ 918393 h 1516072"/>
                  <a:gd name="connsiteX80" fmla="*/ 758754 w 1003876"/>
                  <a:gd name="connsiteY80" fmla="*/ 906963 h 1516072"/>
                  <a:gd name="connsiteX81" fmla="*/ 760659 w 1003876"/>
                  <a:gd name="connsiteY81" fmla="*/ 901248 h 1516072"/>
                  <a:gd name="connsiteX82" fmla="*/ 766374 w 1003876"/>
                  <a:gd name="connsiteY82" fmla="*/ 889818 h 1516072"/>
                  <a:gd name="connsiteX83" fmla="*/ 764469 w 1003876"/>
                  <a:gd name="connsiteY83" fmla="*/ 874578 h 1516072"/>
                  <a:gd name="connsiteX84" fmla="*/ 758754 w 1003876"/>
                  <a:gd name="connsiteY84" fmla="*/ 872673 h 1516072"/>
                  <a:gd name="connsiteX85" fmla="*/ 737799 w 1003876"/>
                  <a:gd name="connsiteY85" fmla="*/ 874578 h 1516072"/>
                  <a:gd name="connsiteX86" fmla="*/ 732084 w 1003876"/>
                  <a:gd name="connsiteY86" fmla="*/ 878388 h 1516072"/>
                  <a:gd name="connsiteX87" fmla="*/ 699699 w 1003876"/>
                  <a:gd name="connsiteY87" fmla="*/ 899343 h 1516072"/>
                  <a:gd name="connsiteX88" fmla="*/ 595181 w 1003876"/>
                  <a:gd name="connsiteY88" fmla="*/ 957831 h 1516072"/>
                  <a:gd name="connsiteX89" fmla="*/ 507294 w 1003876"/>
                  <a:gd name="connsiteY89" fmla="*/ 847908 h 1516072"/>
                  <a:gd name="connsiteX90" fmla="*/ 503484 w 1003876"/>
                  <a:gd name="connsiteY90" fmla="*/ 358323 h 1516072"/>
                  <a:gd name="connsiteX91" fmla="*/ 499674 w 1003876"/>
                  <a:gd name="connsiteY91" fmla="*/ 66858 h 1516072"/>
                  <a:gd name="connsiteX92" fmla="*/ 490149 w 1003876"/>
                  <a:gd name="connsiteY92" fmla="*/ 40188 h 1516072"/>
                  <a:gd name="connsiteX93" fmla="*/ 488244 w 1003876"/>
                  <a:gd name="connsiteY93" fmla="*/ 34473 h 1516072"/>
                  <a:gd name="connsiteX94" fmla="*/ 484434 w 1003876"/>
                  <a:gd name="connsiteY94" fmla="*/ 28758 h 1516072"/>
                  <a:gd name="connsiteX95" fmla="*/ 478719 w 1003876"/>
                  <a:gd name="connsiteY95" fmla="*/ 17328 h 1516072"/>
                  <a:gd name="connsiteX96" fmla="*/ 473004 w 1003876"/>
                  <a:gd name="connsiteY96" fmla="*/ 13518 h 1516072"/>
                  <a:gd name="connsiteX97" fmla="*/ 469194 w 1003876"/>
                  <a:gd name="connsiteY97" fmla="*/ 7803 h 1516072"/>
                  <a:gd name="connsiteX98" fmla="*/ 429189 w 1003876"/>
                  <a:gd name="connsiteY98" fmla="*/ 11613 h 1516072"/>
                  <a:gd name="connsiteX99" fmla="*/ 425379 w 1003876"/>
                  <a:gd name="connsiteY99" fmla="*/ 78288 h 1516072"/>
                  <a:gd name="connsiteX100" fmla="*/ 425379 w 1003876"/>
                  <a:gd name="connsiteY100" fmla="*/ 84003 h 1516072"/>
                  <a:gd name="connsiteX101" fmla="*/ 436603 w 1003876"/>
                  <a:gd name="connsiteY101" fmla="*/ 225952 h 1516072"/>
                  <a:gd name="connsiteX102" fmla="*/ 440619 w 1003876"/>
                  <a:gd name="connsiteY102" fmla="*/ 421188 h 1516072"/>
                  <a:gd name="connsiteX103" fmla="*/ 440002 w 1003876"/>
                  <a:gd name="connsiteY103" fmla="*/ 789160 h 1516072"/>
                  <a:gd name="connsiteX104" fmla="*/ 430322 w 1003876"/>
                  <a:gd name="connsiteY104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5998 w 1003876"/>
                  <a:gd name="connsiteY55" fmla="*/ 1108121 h 1516072"/>
                  <a:gd name="connsiteX56" fmla="*/ 671124 w 1003876"/>
                  <a:gd name="connsiteY56" fmla="*/ 1089843 h 1516072"/>
                  <a:gd name="connsiteX57" fmla="*/ 724464 w 1003876"/>
                  <a:gd name="connsiteY57" fmla="*/ 1082223 h 1516072"/>
                  <a:gd name="connsiteX58" fmla="*/ 842574 w 1003876"/>
                  <a:gd name="connsiteY58" fmla="*/ 1084128 h 1516072"/>
                  <a:gd name="connsiteX59" fmla="*/ 871149 w 1003876"/>
                  <a:gd name="connsiteY59" fmla="*/ 1086033 h 1516072"/>
                  <a:gd name="connsiteX60" fmla="*/ 899724 w 1003876"/>
                  <a:gd name="connsiteY60" fmla="*/ 1091748 h 1516072"/>
                  <a:gd name="connsiteX61" fmla="*/ 922584 w 1003876"/>
                  <a:gd name="connsiteY61" fmla="*/ 1095558 h 1516072"/>
                  <a:gd name="connsiteX62" fmla="*/ 985294 w 1003876"/>
                  <a:gd name="connsiteY62" fmla="*/ 1104311 h 1516072"/>
                  <a:gd name="connsiteX63" fmla="*/ 1003378 w 1003876"/>
                  <a:gd name="connsiteY63" fmla="*/ 1065958 h 1516072"/>
                  <a:gd name="connsiteX64" fmla="*/ 970209 w 1003876"/>
                  <a:gd name="connsiteY64" fmla="*/ 1044123 h 1516072"/>
                  <a:gd name="connsiteX65" fmla="*/ 918620 w 1003876"/>
                  <a:gd name="connsiteY65" fmla="*/ 1034598 h 1516072"/>
                  <a:gd name="connsiteX66" fmla="*/ 803186 w 1003876"/>
                  <a:gd name="connsiteY66" fmla="*/ 1037069 h 1516072"/>
                  <a:gd name="connsiteX67" fmla="*/ 703818 w 1003876"/>
                  <a:gd name="connsiteY67" fmla="*/ 1041086 h 1516072"/>
                  <a:gd name="connsiteX68" fmla="*/ 646360 w 1003876"/>
                  <a:gd name="connsiteY68" fmla="*/ 1049838 h 1516072"/>
                  <a:gd name="connsiteX69" fmla="*/ 640078 w 1003876"/>
                  <a:gd name="connsiteY69" fmla="*/ 1026051 h 1516072"/>
                  <a:gd name="connsiteX70" fmla="*/ 673029 w 1003876"/>
                  <a:gd name="connsiteY70" fmla="*/ 992688 h 1516072"/>
                  <a:gd name="connsiteX71" fmla="*/ 674934 w 1003876"/>
                  <a:gd name="connsiteY71" fmla="*/ 986973 h 1516072"/>
                  <a:gd name="connsiteX72" fmla="*/ 680649 w 1003876"/>
                  <a:gd name="connsiteY72" fmla="*/ 985068 h 1516072"/>
                  <a:gd name="connsiteX73" fmla="*/ 686364 w 1003876"/>
                  <a:gd name="connsiteY73" fmla="*/ 981258 h 1516072"/>
                  <a:gd name="connsiteX74" fmla="*/ 695889 w 1003876"/>
                  <a:gd name="connsiteY74" fmla="*/ 971733 h 1516072"/>
                  <a:gd name="connsiteX75" fmla="*/ 705414 w 1003876"/>
                  <a:gd name="connsiteY75" fmla="*/ 960303 h 1516072"/>
                  <a:gd name="connsiteX76" fmla="*/ 716844 w 1003876"/>
                  <a:gd name="connsiteY76" fmla="*/ 952683 h 1516072"/>
                  <a:gd name="connsiteX77" fmla="*/ 732084 w 1003876"/>
                  <a:gd name="connsiteY77" fmla="*/ 939348 h 1516072"/>
                  <a:gd name="connsiteX78" fmla="*/ 741609 w 1003876"/>
                  <a:gd name="connsiteY78" fmla="*/ 927918 h 1516072"/>
                  <a:gd name="connsiteX79" fmla="*/ 753039 w 1003876"/>
                  <a:gd name="connsiteY79" fmla="*/ 918393 h 1516072"/>
                  <a:gd name="connsiteX80" fmla="*/ 758754 w 1003876"/>
                  <a:gd name="connsiteY80" fmla="*/ 906963 h 1516072"/>
                  <a:gd name="connsiteX81" fmla="*/ 760659 w 1003876"/>
                  <a:gd name="connsiteY81" fmla="*/ 901248 h 1516072"/>
                  <a:gd name="connsiteX82" fmla="*/ 766374 w 1003876"/>
                  <a:gd name="connsiteY82" fmla="*/ 889818 h 1516072"/>
                  <a:gd name="connsiteX83" fmla="*/ 764469 w 1003876"/>
                  <a:gd name="connsiteY83" fmla="*/ 874578 h 1516072"/>
                  <a:gd name="connsiteX84" fmla="*/ 758754 w 1003876"/>
                  <a:gd name="connsiteY84" fmla="*/ 872673 h 1516072"/>
                  <a:gd name="connsiteX85" fmla="*/ 737799 w 1003876"/>
                  <a:gd name="connsiteY85" fmla="*/ 874578 h 1516072"/>
                  <a:gd name="connsiteX86" fmla="*/ 732084 w 1003876"/>
                  <a:gd name="connsiteY86" fmla="*/ 878388 h 1516072"/>
                  <a:gd name="connsiteX87" fmla="*/ 699699 w 1003876"/>
                  <a:gd name="connsiteY87" fmla="*/ 899343 h 1516072"/>
                  <a:gd name="connsiteX88" fmla="*/ 595181 w 1003876"/>
                  <a:gd name="connsiteY88" fmla="*/ 957831 h 1516072"/>
                  <a:gd name="connsiteX89" fmla="*/ 507294 w 1003876"/>
                  <a:gd name="connsiteY89" fmla="*/ 847908 h 1516072"/>
                  <a:gd name="connsiteX90" fmla="*/ 503484 w 1003876"/>
                  <a:gd name="connsiteY90" fmla="*/ 358323 h 1516072"/>
                  <a:gd name="connsiteX91" fmla="*/ 499674 w 1003876"/>
                  <a:gd name="connsiteY91" fmla="*/ 66858 h 1516072"/>
                  <a:gd name="connsiteX92" fmla="*/ 490149 w 1003876"/>
                  <a:gd name="connsiteY92" fmla="*/ 40188 h 1516072"/>
                  <a:gd name="connsiteX93" fmla="*/ 488244 w 1003876"/>
                  <a:gd name="connsiteY93" fmla="*/ 34473 h 1516072"/>
                  <a:gd name="connsiteX94" fmla="*/ 484434 w 1003876"/>
                  <a:gd name="connsiteY94" fmla="*/ 28758 h 1516072"/>
                  <a:gd name="connsiteX95" fmla="*/ 478719 w 1003876"/>
                  <a:gd name="connsiteY95" fmla="*/ 17328 h 1516072"/>
                  <a:gd name="connsiteX96" fmla="*/ 473004 w 1003876"/>
                  <a:gd name="connsiteY96" fmla="*/ 13518 h 1516072"/>
                  <a:gd name="connsiteX97" fmla="*/ 469194 w 1003876"/>
                  <a:gd name="connsiteY97" fmla="*/ 7803 h 1516072"/>
                  <a:gd name="connsiteX98" fmla="*/ 429189 w 1003876"/>
                  <a:gd name="connsiteY98" fmla="*/ 11613 h 1516072"/>
                  <a:gd name="connsiteX99" fmla="*/ 425379 w 1003876"/>
                  <a:gd name="connsiteY99" fmla="*/ 78288 h 1516072"/>
                  <a:gd name="connsiteX100" fmla="*/ 425379 w 1003876"/>
                  <a:gd name="connsiteY100" fmla="*/ 84003 h 1516072"/>
                  <a:gd name="connsiteX101" fmla="*/ 436603 w 1003876"/>
                  <a:gd name="connsiteY101" fmla="*/ 225952 h 1516072"/>
                  <a:gd name="connsiteX102" fmla="*/ 440619 w 1003876"/>
                  <a:gd name="connsiteY102" fmla="*/ 421188 h 1516072"/>
                  <a:gd name="connsiteX103" fmla="*/ 440002 w 1003876"/>
                  <a:gd name="connsiteY103" fmla="*/ 789160 h 1516072"/>
                  <a:gd name="connsiteX104" fmla="*/ 430322 w 1003876"/>
                  <a:gd name="connsiteY104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5998 w 1003876"/>
                  <a:gd name="connsiteY55" fmla="*/ 1108121 h 1516072"/>
                  <a:gd name="connsiteX56" fmla="*/ 671124 w 1003876"/>
                  <a:gd name="connsiteY56" fmla="*/ 1089843 h 1516072"/>
                  <a:gd name="connsiteX57" fmla="*/ 724464 w 1003876"/>
                  <a:gd name="connsiteY57" fmla="*/ 1082223 h 1516072"/>
                  <a:gd name="connsiteX58" fmla="*/ 842574 w 1003876"/>
                  <a:gd name="connsiteY58" fmla="*/ 1084128 h 1516072"/>
                  <a:gd name="connsiteX59" fmla="*/ 871149 w 1003876"/>
                  <a:gd name="connsiteY59" fmla="*/ 1086033 h 1516072"/>
                  <a:gd name="connsiteX60" fmla="*/ 899724 w 1003876"/>
                  <a:gd name="connsiteY60" fmla="*/ 1091748 h 1516072"/>
                  <a:gd name="connsiteX61" fmla="*/ 922584 w 1003876"/>
                  <a:gd name="connsiteY61" fmla="*/ 1095558 h 1516072"/>
                  <a:gd name="connsiteX62" fmla="*/ 985294 w 1003876"/>
                  <a:gd name="connsiteY62" fmla="*/ 1104311 h 1516072"/>
                  <a:gd name="connsiteX63" fmla="*/ 1003378 w 1003876"/>
                  <a:gd name="connsiteY63" fmla="*/ 1065958 h 1516072"/>
                  <a:gd name="connsiteX64" fmla="*/ 970209 w 1003876"/>
                  <a:gd name="connsiteY64" fmla="*/ 1044123 h 1516072"/>
                  <a:gd name="connsiteX65" fmla="*/ 918620 w 1003876"/>
                  <a:gd name="connsiteY65" fmla="*/ 1034598 h 1516072"/>
                  <a:gd name="connsiteX66" fmla="*/ 803186 w 1003876"/>
                  <a:gd name="connsiteY66" fmla="*/ 1037069 h 1516072"/>
                  <a:gd name="connsiteX67" fmla="*/ 646360 w 1003876"/>
                  <a:gd name="connsiteY67" fmla="*/ 1049838 h 1516072"/>
                  <a:gd name="connsiteX68" fmla="*/ 640078 w 1003876"/>
                  <a:gd name="connsiteY68" fmla="*/ 1026051 h 1516072"/>
                  <a:gd name="connsiteX69" fmla="*/ 673029 w 1003876"/>
                  <a:gd name="connsiteY69" fmla="*/ 992688 h 1516072"/>
                  <a:gd name="connsiteX70" fmla="*/ 674934 w 1003876"/>
                  <a:gd name="connsiteY70" fmla="*/ 986973 h 1516072"/>
                  <a:gd name="connsiteX71" fmla="*/ 680649 w 1003876"/>
                  <a:gd name="connsiteY71" fmla="*/ 985068 h 1516072"/>
                  <a:gd name="connsiteX72" fmla="*/ 686364 w 1003876"/>
                  <a:gd name="connsiteY72" fmla="*/ 981258 h 1516072"/>
                  <a:gd name="connsiteX73" fmla="*/ 695889 w 1003876"/>
                  <a:gd name="connsiteY73" fmla="*/ 971733 h 1516072"/>
                  <a:gd name="connsiteX74" fmla="*/ 705414 w 1003876"/>
                  <a:gd name="connsiteY74" fmla="*/ 960303 h 1516072"/>
                  <a:gd name="connsiteX75" fmla="*/ 716844 w 1003876"/>
                  <a:gd name="connsiteY75" fmla="*/ 952683 h 1516072"/>
                  <a:gd name="connsiteX76" fmla="*/ 732084 w 1003876"/>
                  <a:gd name="connsiteY76" fmla="*/ 939348 h 1516072"/>
                  <a:gd name="connsiteX77" fmla="*/ 741609 w 1003876"/>
                  <a:gd name="connsiteY77" fmla="*/ 927918 h 1516072"/>
                  <a:gd name="connsiteX78" fmla="*/ 753039 w 1003876"/>
                  <a:gd name="connsiteY78" fmla="*/ 918393 h 1516072"/>
                  <a:gd name="connsiteX79" fmla="*/ 758754 w 1003876"/>
                  <a:gd name="connsiteY79" fmla="*/ 906963 h 1516072"/>
                  <a:gd name="connsiteX80" fmla="*/ 760659 w 1003876"/>
                  <a:gd name="connsiteY80" fmla="*/ 901248 h 1516072"/>
                  <a:gd name="connsiteX81" fmla="*/ 766374 w 1003876"/>
                  <a:gd name="connsiteY81" fmla="*/ 889818 h 1516072"/>
                  <a:gd name="connsiteX82" fmla="*/ 764469 w 1003876"/>
                  <a:gd name="connsiteY82" fmla="*/ 874578 h 1516072"/>
                  <a:gd name="connsiteX83" fmla="*/ 758754 w 1003876"/>
                  <a:gd name="connsiteY83" fmla="*/ 872673 h 1516072"/>
                  <a:gd name="connsiteX84" fmla="*/ 737799 w 1003876"/>
                  <a:gd name="connsiteY84" fmla="*/ 874578 h 1516072"/>
                  <a:gd name="connsiteX85" fmla="*/ 732084 w 1003876"/>
                  <a:gd name="connsiteY85" fmla="*/ 878388 h 1516072"/>
                  <a:gd name="connsiteX86" fmla="*/ 699699 w 1003876"/>
                  <a:gd name="connsiteY86" fmla="*/ 899343 h 1516072"/>
                  <a:gd name="connsiteX87" fmla="*/ 595181 w 1003876"/>
                  <a:gd name="connsiteY87" fmla="*/ 957831 h 1516072"/>
                  <a:gd name="connsiteX88" fmla="*/ 507294 w 1003876"/>
                  <a:gd name="connsiteY88" fmla="*/ 847908 h 1516072"/>
                  <a:gd name="connsiteX89" fmla="*/ 503484 w 1003876"/>
                  <a:gd name="connsiteY89" fmla="*/ 358323 h 1516072"/>
                  <a:gd name="connsiteX90" fmla="*/ 499674 w 1003876"/>
                  <a:gd name="connsiteY90" fmla="*/ 66858 h 1516072"/>
                  <a:gd name="connsiteX91" fmla="*/ 490149 w 1003876"/>
                  <a:gd name="connsiteY91" fmla="*/ 40188 h 1516072"/>
                  <a:gd name="connsiteX92" fmla="*/ 488244 w 1003876"/>
                  <a:gd name="connsiteY92" fmla="*/ 34473 h 1516072"/>
                  <a:gd name="connsiteX93" fmla="*/ 484434 w 1003876"/>
                  <a:gd name="connsiteY93" fmla="*/ 28758 h 1516072"/>
                  <a:gd name="connsiteX94" fmla="*/ 478719 w 1003876"/>
                  <a:gd name="connsiteY94" fmla="*/ 17328 h 1516072"/>
                  <a:gd name="connsiteX95" fmla="*/ 473004 w 1003876"/>
                  <a:gd name="connsiteY95" fmla="*/ 13518 h 1516072"/>
                  <a:gd name="connsiteX96" fmla="*/ 469194 w 1003876"/>
                  <a:gd name="connsiteY96" fmla="*/ 7803 h 1516072"/>
                  <a:gd name="connsiteX97" fmla="*/ 429189 w 1003876"/>
                  <a:gd name="connsiteY97" fmla="*/ 11613 h 1516072"/>
                  <a:gd name="connsiteX98" fmla="*/ 425379 w 1003876"/>
                  <a:gd name="connsiteY98" fmla="*/ 78288 h 1516072"/>
                  <a:gd name="connsiteX99" fmla="*/ 425379 w 1003876"/>
                  <a:gd name="connsiteY99" fmla="*/ 84003 h 1516072"/>
                  <a:gd name="connsiteX100" fmla="*/ 436603 w 1003876"/>
                  <a:gd name="connsiteY100" fmla="*/ 225952 h 1516072"/>
                  <a:gd name="connsiteX101" fmla="*/ 440619 w 1003876"/>
                  <a:gd name="connsiteY101" fmla="*/ 421188 h 1516072"/>
                  <a:gd name="connsiteX102" fmla="*/ 440002 w 1003876"/>
                  <a:gd name="connsiteY102" fmla="*/ 789160 h 1516072"/>
                  <a:gd name="connsiteX103" fmla="*/ 430322 w 1003876"/>
                  <a:gd name="connsiteY103" fmla="*/ 879006 h 1516072"/>
                  <a:gd name="connsiteX0" fmla="*/ 430322 w 1003876"/>
                  <a:gd name="connsiteY0" fmla="*/ 879006 h 1516072"/>
                  <a:gd name="connsiteX1" fmla="*/ 392427 w 1003876"/>
                  <a:gd name="connsiteY1" fmla="*/ 931934 h 1516072"/>
                  <a:gd name="connsiteX2" fmla="*/ 312984 w 1003876"/>
                  <a:gd name="connsiteY2" fmla="*/ 966018 h 1516072"/>
                  <a:gd name="connsiteX3" fmla="*/ 257945 w 1003876"/>
                  <a:gd name="connsiteY3" fmla="*/ 967151 h 1516072"/>
                  <a:gd name="connsiteX4" fmla="*/ 188953 w 1003876"/>
                  <a:gd name="connsiteY4" fmla="*/ 949800 h 1516072"/>
                  <a:gd name="connsiteX5" fmla="*/ 116769 w 1003876"/>
                  <a:gd name="connsiteY5" fmla="*/ 903153 h 1516072"/>
                  <a:gd name="connsiteX6" fmla="*/ 59619 w 1003876"/>
                  <a:gd name="connsiteY6" fmla="*/ 874578 h 1516072"/>
                  <a:gd name="connsiteX7" fmla="*/ 46284 w 1003876"/>
                  <a:gd name="connsiteY7" fmla="*/ 895533 h 1516072"/>
                  <a:gd name="connsiteX8" fmla="*/ 50094 w 1003876"/>
                  <a:gd name="connsiteY8" fmla="*/ 933633 h 1516072"/>
                  <a:gd name="connsiteX9" fmla="*/ 53904 w 1003876"/>
                  <a:gd name="connsiteY9" fmla="*/ 939348 h 1516072"/>
                  <a:gd name="connsiteX10" fmla="*/ 59619 w 1003876"/>
                  <a:gd name="connsiteY10" fmla="*/ 943158 h 1516072"/>
                  <a:gd name="connsiteX11" fmla="*/ 63429 w 1003876"/>
                  <a:gd name="connsiteY11" fmla="*/ 948873 h 1516072"/>
                  <a:gd name="connsiteX12" fmla="*/ 80574 w 1003876"/>
                  <a:gd name="connsiteY12" fmla="*/ 958398 h 1516072"/>
                  <a:gd name="connsiteX13" fmla="*/ 166299 w 1003876"/>
                  <a:gd name="connsiteY13" fmla="*/ 979353 h 1516072"/>
                  <a:gd name="connsiteX14" fmla="*/ 267264 w 1003876"/>
                  <a:gd name="connsiteY14" fmla="*/ 1021263 h 1516072"/>
                  <a:gd name="connsiteX15" fmla="*/ 278694 w 1003876"/>
                  <a:gd name="connsiteY15" fmla="*/ 1076508 h 1516072"/>
                  <a:gd name="connsiteX16" fmla="*/ 264381 w 1003876"/>
                  <a:gd name="connsiteY16" fmla="*/ 1119397 h 1516072"/>
                  <a:gd name="connsiteX17" fmla="*/ 186224 w 1003876"/>
                  <a:gd name="connsiteY17" fmla="*/ 1150391 h 1516072"/>
                  <a:gd name="connsiteX18" fmla="*/ 15804 w 1003876"/>
                  <a:gd name="connsiteY18" fmla="*/ 1160328 h 1516072"/>
                  <a:gd name="connsiteX19" fmla="*/ 6279 w 1003876"/>
                  <a:gd name="connsiteY19" fmla="*/ 1169853 h 1516072"/>
                  <a:gd name="connsiteX20" fmla="*/ 4374 w 1003876"/>
                  <a:gd name="connsiteY20" fmla="*/ 1175568 h 1516072"/>
                  <a:gd name="connsiteX21" fmla="*/ 564 w 1003876"/>
                  <a:gd name="connsiteY21" fmla="*/ 1181283 h 1516072"/>
                  <a:gd name="connsiteX22" fmla="*/ 6279 w 1003876"/>
                  <a:gd name="connsiteY22" fmla="*/ 1213668 h 1516072"/>
                  <a:gd name="connsiteX23" fmla="*/ 11994 w 1003876"/>
                  <a:gd name="connsiteY23" fmla="*/ 1217478 h 1516072"/>
                  <a:gd name="connsiteX24" fmla="*/ 17709 w 1003876"/>
                  <a:gd name="connsiteY24" fmla="*/ 1219383 h 1516072"/>
                  <a:gd name="connsiteX25" fmla="*/ 145344 w 1003876"/>
                  <a:gd name="connsiteY25" fmla="*/ 1222421 h 1516072"/>
                  <a:gd name="connsiteX26" fmla="*/ 335999 w 1003876"/>
                  <a:gd name="connsiteY26" fmla="*/ 1217478 h 1516072"/>
                  <a:gd name="connsiteX27" fmla="*/ 362514 w 1003876"/>
                  <a:gd name="connsiteY27" fmla="*/ 1273701 h 1516072"/>
                  <a:gd name="connsiteX28" fmla="*/ 335071 w 1003876"/>
                  <a:gd name="connsiteY28" fmla="*/ 1356594 h 1516072"/>
                  <a:gd name="connsiteX29" fmla="*/ 328224 w 1003876"/>
                  <a:gd name="connsiteY29" fmla="*/ 1420386 h 1516072"/>
                  <a:gd name="connsiteX30" fmla="*/ 332034 w 1003876"/>
                  <a:gd name="connsiteY30" fmla="*/ 1463223 h 1516072"/>
                  <a:gd name="connsiteX31" fmla="*/ 364419 w 1003876"/>
                  <a:gd name="connsiteY31" fmla="*/ 1512753 h 1516072"/>
                  <a:gd name="connsiteX32" fmla="*/ 387279 w 1003876"/>
                  <a:gd name="connsiteY32" fmla="*/ 1514658 h 1516072"/>
                  <a:gd name="connsiteX33" fmla="*/ 396804 w 1003876"/>
                  <a:gd name="connsiteY33" fmla="*/ 1491798 h 1516072"/>
                  <a:gd name="connsiteX34" fmla="*/ 403085 w 1003876"/>
                  <a:gd name="connsiteY34" fmla="*/ 1451433 h 1516072"/>
                  <a:gd name="connsiteX35" fmla="*/ 409367 w 1003876"/>
                  <a:gd name="connsiteY35" fmla="*/ 1389340 h 1516072"/>
                  <a:gd name="connsiteX36" fmla="*/ 424041 w 1003876"/>
                  <a:gd name="connsiteY36" fmla="*/ 1329152 h 1516072"/>
                  <a:gd name="connsiteX37" fmla="*/ 467289 w 1003876"/>
                  <a:gd name="connsiteY37" fmla="*/ 1265103 h 1516072"/>
                  <a:gd name="connsiteX38" fmla="*/ 528455 w 1003876"/>
                  <a:gd name="connsiteY38" fmla="*/ 1230091 h 1516072"/>
                  <a:gd name="connsiteX39" fmla="*/ 601154 w 1003876"/>
                  <a:gd name="connsiteY39" fmla="*/ 1221700 h 1516072"/>
                  <a:gd name="connsiteX40" fmla="*/ 720654 w 1003876"/>
                  <a:gd name="connsiteY40" fmla="*/ 1316538 h 1516072"/>
                  <a:gd name="connsiteX41" fmla="*/ 733989 w 1003876"/>
                  <a:gd name="connsiteY41" fmla="*/ 1326063 h 1516072"/>
                  <a:gd name="connsiteX42" fmla="*/ 743514 w 1003876"/>
                  <a:gd name="connsiteY42" fmla="*/ 1327968 h 1516072"/>
                  <a:gd name="connsiteX43" fmla="*/ 749229 w 1003876"/>
                  <a:gd name="connsiteY43" fmla="*/ 1329873 h 1516072"/>
                  <a:gd name="connsiteX44" fmla="*/ 762564 w 1003876"/>
                  <a:gd name="connsiteY44" fmla="*/ 1335588 h 1516072"/>
                  <a:gd name="connsiteX45" fmla="*/ 777804 w 1003876"/>
                  <a:gd name="connsiteY45" fmla="*/ 1333683 h 1516072"/>
                  <a:gd name="connsiteX46" fmla="*/ 789234 w 1003876"/>
                  <a:gd name="connsiteY46" fmla="*/ 1327968 h 1516072"/>
                  <a:gd name="connsiteX47" fmla="*/ 794949 w 1003876"/>
                  <a:gd name="connsiteY47" fmla="*/ 1326063 h 1516072"/>
                  <a:gd name="connsiteX48" fmla="*/ 802569 w 1003876"/>
                  <a:gd name="connsiteY48" fmla="*/ 1308918 h 1516072"/>
                  <a:gd name="connsiteX49" fmla="*/ 800664 w 1003876"/>
                  <a:gd name="connsiteY49" fmla="*/ 1284153 h 1516072"/>
                  <a:gd name="connsiteX50" fmla="*/ 798759 w 1003876"/>
                  <a:gd name="connsiteY50" fmla="*/ 1278438 h 1516072"/>
                  <a:gd name="connsiteX51" fmla="*/ 796854 w 1003876"/>
                  <a:gd name="connsiteY51" fmla="*/ 1270818 h 1516072"/>
                  <a:gd name="connsiteX52" fmla="*/ 783519 w 1003876"/>
                  <a:gd name="connsiteY52" fmla="*/ 1253673 h 1516072"/>
                  <a:gd name="connsiteX53" fmla="*/ 773994 w 1003876"/>
                  <a:gd name="connsiteY53" fmla="*/ 1247958 h 1516072"/>
                  <a:gd name="connsiteX54" fmla="*/ 648264 w 1003876"/>
                  <a:gd name="connsiteY54" fmla="*/ 1156518 h 1516072"/>
                  <a:gd name="connsiteX55" fmla="*/ 645998 w 1003876"/>
                  <a:gd name="connsiteY55" fmla="*/ 1108121 h 1516072"/>
                  <a:gd name="connsiteX56" fmla="*/ 671124 w 1003876"/>
                  <a:gd name="connsiteY56" fmla="*/ 1089843 h 1516072"/>
                  <a:gd name="connsiteX57" fmla="*/ 724464 w 1003876"/>
                  <a:gd name="connsiteY57" fmla="*/ 1082223 h 1516072"/>
                  <a:gd name="connsiteX58" fmla="*/ 871149 w 1003876"/>
                  <a:gd name="connsiteY58" fmla="*/ 1086033 h 1516072"/>
                  <a:gd name="connsiteX59" fmla="*/ 899724 w 1003876"/>
                  <a:gd name="connsiteY59" fmla="*/ 1091748 h 1516072"/>
                  <a:gd name="connsiteX60" fmla="*/ 922584 w 1003876"/>
                  <a:gd name="connsiteY60" fmla="*/ 1095558 h 1516072"/>
                  <a:gd name="connsiteX61" fmla="*/ 985294 w 1003876"/>
                  <a:gd name="connsiteY61" fmla="*/ 1104311 h 1516072"/>
                  <a:gd name="connsiteX62" fmla="*/ 1003378 w 1003876"/>
                  <a:gd name="connsiteY62" fmla="*/ 1065958 h 1516072"/>
                  <a:gd name="connsiteX63" fmla="*/ 970209 w 1003876"/>
                  <a:gd name="connsiteY63" fmla="*/ 1044123 h 1516072"/>
                  <a:gd name="connsiteX64" fmla="*/ 918620 w 1003876"/>
                  <a:gd name="connsiteY64" fmla="*/ 1034598 h 1516072"/>
                  <a:gd name="connsiteX65" fmla="*/ 803186 w 1003876"/>
                  <a:gd name="connsiteY65" fmla="*/ 1037069 h 1516072"/>
                  <a:gd name="connsiteX66" fmla="*/ 646360 w 1003876"/>
                  <a:gd name="connsiteY66" fmla="*/ 1049838 h 1516072"/>
                  <a:gd name="connsiteX67" fmla="*/ 640078 w 1003876"/>
                  <a:gd name="connsiteY67" fmla="*/ 1026051 h 1516072"/>
                  <a:gd name="connsiteX68" fmla="*/ 673029 w 1003876"/>
                  <a:gd name="connsiteY68" fmla="*/ 992688 h 1516072"/>
                  <a:gd name="connsiteX69" fmla="*/ 674934 w 1003876"/>
                  <a:gd name="connsiteY69" fmla="*/ 986973 h 1516072"/>
                  <a:gd name="connsiteX70" fmla="*/ 680649 w 1003876"/>
                  <a:gd name="connsiteY70" fmla="*/ 985068 h 1516072"/>
                  <a:gd name="connsiteX71" fmla="*/ 686364 w 1003876"/>
                  <a:gd name="connsiteY71" fmla="*/ 981258 h 1516072"/>
                  <a:gd name="connsiteX72" fmla="*/ 695889 w 1003876"/>
                  <a:gd name="connsiteY72" fmla="*/ 971733 h 1516072"/>
                  <a:gd name="connsiteX73" fmla="*/ 705414 w 1003876"/>
                  <a:gd name="connsiteY73" fmla="*/ 960303 h 1516072"/>
                  <a:gd name="connsiteX74" fmla="*/ 716844 w 1003876"/>
                  <a:gd name="connsiteY74" fmla="*/ 952683 h 1516072"/>
                  <a:gd name="connsiteX75" fmla="*/ 732084 w 1003876"/>
                  <a:gd name="connsiteY75" fmla="*/ 939348 h 1516072"/>
                  <a:gd name="connsiteX76" fmla="*/ 741609 w 1003876"/>
                  <a:gd name="connsiteY76" fmla="*/ 927918 h 1516072"/>
                  <a:gd name="connsiteX77" fmla="*/ 753039 w 1003876"/>
                  <a:gd name="connsiteY77" fmla="*/ 918393 h 1516072"/>
                  <a:gd name="connsiteX78" fmla="*/ 758754 w 1003876"/>
                  <a:gd name="connsiteY78" fmla="*/ 906963 h 1516072"/>
                  <a:gd name="connsiteX79" fmla="*/ 760659 w 1003876"/>
                  <a:gd name="connsiteY79" fmla="*/ 901248 h 1516072"/>
                  <a:gd name="connsiteX80" fmla="*/ 766374 w 1003876"/>
                  <a:gd name="connsiteY80" fmla="*/ 889818 h 1516072"/>
                  <a:gd name="connsiteX81" fmla="*/ 764469 w 1003876"/>
                  <a:gd name="connsiteY81" fmla="*/ 874578 h 1516072"/>
                  <a:gd name="connsiteX82" fmla="*/ 758754 w 1003876"/>
                  <a:gd name="connsiteY82" fmla="*/ 872673 h 1516072"/>
                  <a:gd name="connsiteX83" fmla="*/ 737799 w 1003876"/>
                  <a:gd name="connsiteY83" fmla="*/ 874578 h 1516072"/>
                  <a:gd name="connsiteX84" fmla="*/ 732084 w 1003876"/>
                  <a:gd name="connsiteY84" fmla="*/ 878388 h 1516072"/>
                  <a:gd name="connsiteX85" fmla="*/ 699699 w 1003876"/>
                  <a:gd name="connsiteY85" fmla="*/ 899343 h 1516072"/>
                  <a:gd name="connsiteX86" fmla="*/ 595181 w 1003876"/>
                  <a:gd name="connsiteY86" fmla="*/ 957831 h 1516072"/>
                  <a:gd name="connsiteX87" fmla="*/ 507294 w 1003876"/>
                  <a:gd name="connsiteY87" fmla="*/ 847908 h 1516072"/>
                  <a:gd name="connsiteX88" fmla="*/ 503484 w 1003876"/>
                  <a:gd name="connsiteY88" fmla="*/ 358323 h 1516072"/>
                  <a:gd name="connsiteX89" fmla="*/ 499674 w 1003876"/>
                  <a:gd name="connsiteY89" fmla="*/ 66858 h 1516072"/>
                  <a:gd name="connsiteX90" fmla="*/ 490149 w 1003876"/>
                  <a:gd name="connsiteY90" fmla="*/ 40188 h 1516072"/>
                  <a:gd name="connsiteX91" fmla="*/ 488244 w 1003876"/>
                  <a:gd name="connsiteY91" fmla="*/ 34473 h 1516072"/>
                  <a:gd name="connsiteX92" fmla="*/ 484434 w 1003876"/>
                  <a:gd name="connsiteY92" fmla="*/ 28758 h 1516072"/>
                  <a:gd name="connsiteX93" fmla="*/ 478719 w 1003876"/>
                  <a:gd name="connsiteY93" fmla="*/ 17328 h 1516072"/>
                  <a:gd name="connsiteX94" fmla="*/ 473004 w 1003876"/>
                  <a:gd name="connsiteY94" fmla="*/ 13518 h 1516072"/>
                  <a:gd name="connsiteX95" fmla="*/ 469194 w 1003876"/>
                  <a:gd name="connsiteY95" fmla="*/ 7803 h 1516072"/>
                  <a:gd name="connsiteX96" fmla="*/ 429189 w 1003876"/>
                  <a:gd name="connsiteY96" fmla="*/ 11613 h 1516072"/>
                  <a:gd name="connsiteX97" fmla="*/ 425379 w 1003876"/>
                  <a:gd name="connsiteY97" fmla="*/ 78288 h 1516072"/>
                  <a:gd name="connsiteX98" fmla="*/ 425379 w 1003876"/>
                  <a:gd name="connsiteY98" fmla="*/ 84003 h 1516072"/>
                  <a:gd name="connsiteX99" fmla="*/ 436603 w 1003876"/>
                  <a:gd name="connsiteY99" fmla="*/ 225952 h 1516072"/>
                  <a:gd name="connsiteX100" fmla="*/ 440619 w 1003876"/>
                  <a:gd name="connsiteY100" fmla="*/ 421188 h 1516072"/>
                  <a:gd name="connsiteX101" fmla="*/ 440002 w 1003876"/>
                  <a:gd name="connsiteY101" fmla="*/ 789160 h 1516072"/>
                  <a:gd name="connsiteX102" fmla="*/ 430322 w 1003876"/>
                  <a:gd name="connsiteY102" fmla="*/ 879006 h 1516072"/>
                  <a:gd name="connsiteX0" fmla="*/ 430322 w 1004810"/>
                  <a:gd name="connsiteY0" fmla="*/ 879006 h 1516072"/>
                  <a:gd name="connsiteX1" fmla="*/ 392427 w 1004810"/>
                  <a:gd name="connsiteY1" fmla="*/ 931934 h 1516072"/>
                  <a:gd name="connsiteX2" fmla="*/ 312984 w 1004810"/>
                  <a:gd name="connsiteY2" fmla="*/ 966018 h 1516072"/>
                  <a:gd name="connsiteX3" fmla="*/ 257945 w 1004810"/>
                  <a:gd name="connsiteY3" fmla="*/ 967151 h 1516072"/>
                  <a:gd name="connsiteX4" fmla="*/ 188953 w 1004810"/>
                  <a:gd name="connsiteY4" fmla="*/ 949800 h 1516072"/>
                  <a:gd name="connsiteX5" fmla="*/ 116769 w 1004810"/>
                  <a:gd name="connsiteY5" fmla="*/ 903153 h 1516072"/>
                  <a:gd name="connsiteX6" fmla="*/ 59619 w 1004810"/>
                  <a:gd name="connsiteY6" fmla="*/ 874578 h 1516072"/>
                  <a:gd name="connsiteX7" fmla="*/ 46284 w 1004810"/>
                  <a:gd name="connsiteY7" fmla="*/ 895533 h 1516072"/>
                  <a:gd name="connsiteX8" fmla="*/ 50094 w 1004810"/>
                  <a:gd name="connsiteY8" fmla="*/ 933633 h 1516072"/>
                  <a:gd name="connsiteX9" fmla="*/ 53904 w 1004810"/>
                  <a:gd name="connsiteY9" fmla="*/ 939348 h 1516072"/>
                  <a:gd name="connsiteX10" fmla="*/ 59619 w 1004810"/>
                  <a:gd name="connsiteY10" fmla="*/ 943158 h 1516072"/>
                  <a:gd name="connsiteX11" fmla="*/ 63429 w 1004810"/>
                  <a:gd name="connsiteY11" fmla="*/ 948873 h 1516072"/>
                  <a:gd name="connsiteX12" fmla="*/ 80574 w 1004810"/>
                  <a:gd name="connsiteY12" fmla="*/ 958398 h 1516072"/>
                  <a:gd name="connsiteX13" fmla="*/ 166299 w 1004810"/>
                  <a:gd name="connsiteY13" fmla="*/ 979353 h 1516072"/>
                  <a:gd name="connsiteX14" fmla="*/ 267264 w 1004810"/>
                  <a:gd name="connsiteY14" fmla="*/ 1021263 h 1516072"/>
                  <a:gd name="connsiteX15" fmla="*/ 278694 w 1004810"/>
                  <a:gd name="connsiteY15" fmla="*/ 1076508 h 1516072"/>
                  <a:gd name="connsiteX16" fmla="*/ 264381 w 1004810"/>
                  <a:gd name="connsiteY16" fmla="*/ 1119397 h 1516072"/>
                  <a:gd name="connsiteX17" fmla="*/ 186224 w 1004810"/>
                  <a:gd name="connsiteY17" fmla="*/ 1150391 h 1516072"/>
                  <a:gd name="connsiteX18" fmla="*/ 15804 w 1004810"/>
                  <a:gd name="connsiteY18" fmla="*/ 1160328 h 1516072"/>
                  <a:gd name="connsiteX19" fmla="*/ 6279 w 1004810"/>
                  <a:gd name="connsiteY19" fmla="*/ 1169853 h 1516072"/>
                  <a:gd name="connsiteX20" fmla="*/ 4374 w 1004810"/>
                  <a:gd name="connsiteY20" fmla="*/ 1175568 h 1516072"/>
                  <a:gd name="connsiteX21" fmla="*/ 564 w 1004810"/>
                  <a:gd name="connsiteY21" fmla="*/ 1181283 h 1516072"/>
                  <a:gd name="connsiteX22" fmla="*/ 6279 w 1004810"/>
                  <a:gd name="connsiteY22" fmla="*/ 1213668 h 1516072"/>
                  <a:gd name="connsiteX23" fmla="*/ 11994 w 1004810"/>
                  <a:gd name="connsiteY23" fmla="*/ 1217478 h 1516072"/>
                  <a:gd name="connsiteX24" fmla="*/ 17709 w 1004810"/>
                  <a:gd name="connsiteY24" fmla="*/ 1219383 h 1516072"/>
                  <a:gd name="connsiteX25" fmla="*/ 145344 w 1004810"/>
                  <a:gd name="connsiteY25" fmla="*/ 1222421 h 1516072"/>
                  <a:gd name="connsiteX26" fmla="*/ 335999 w 1004810"/>
                  <a:gd name="connsiteY26" fmla="*/ 1217478 h 1516072"/>
                  <a:gd name="connsiteX27" fmla="*/ 362514 w 1004810"/>
                  <a:gd name="connsiteY27" fmla="*/ 1273701 h 1516072"/>
                  <a:gd name="connsiteX28" fmla="*/ 335071 w 1004810"/>
                  <a:gd name="connsiteY28" fmla="*/ 1356594 h 1516072"/>
                  <a:gd name="connsiteX29" fmla="*/ 328224 w 1004810"/>
                  <a:gd name="connsiteY29" fmla="*/ 1420386 h 1516072"/>
                  <a:gd name="connsiteX30" fmla="*/ 332034 w 1004810"/>
                  <a:gd name="connsiteY30" fmla="*/ 1463223 h 1516072"/>
                  <a:gd name="connsiteX31" fmla="*/ 364419 w 1004810"/>
                  <a:gd name="connsiteY31" fmla="*/ 1512753 h 1516072"/>
                  <a:gd name="connsiteX32" fmla="*/ 387279 w 1004810"/>
                  <a:gd name="connsiteY32" fmla="*/ 1514658 h 1516072"/>
                  <a:gd name="connsiteX33" fmla="*/ 396804 w 1004810"/>
                  <a:gd name="connsiteY33" fmla="*/ 1491798 h 1516072"/>
                  <a:gd name="connsiteX34" fmla="*/ 403085 w 1004810"/>
                  <a:gd name="connsiteY34" fmla="*/ 1451433 h 1516072"/>
                  <a:gd name="connsiteX35" fmla="*/ 409367 w 1004810"/>
                  <a:gd name="connsiteY35" fmla="*/ 1389340 h 1516072"/>
                  <a:gd name="connsiteX36" fmla="*/ 424041 w 1004810"/>
                  <a:gd name="connsiteY36" fmla="*/ 1329152 h 1516072"/>
                  <a:gd name="connsiteX37" fmla="*/ 467289 w 1004810"/>
                  <a:gd name="connsiteY37" fmla="*/ 1265103 h 1516072"/>
                  <a:gd name="connsiteX38" fmla="*/ 528455 w 1004810"/>
                  <a:gd name="connsiteY38" fmla="*/ 1230091 h 1516072"/>
                  <a:gd name="connsiteX39" fmla="*/ 601154 w 1004810"/>
                  <a:gd name="connsiteY39" fmla="*/ 1221700 h 1516072"/>
                  <a:gd name="connsiteX40" fmla="*/ 720654 w 1004810"/>
                  <a:gd name="connsiteY40" fmla="*/ 1316538 h 1516072"/>
                  <a:gd name="connsiteX41" fmla="*/ 733989 w 1004810"/>
                  <a:gd name="connsiteY41" fmla="*/ 1326063 h 1516072"/>
                  <a:gd name="connsiteX42" fmla="*/ 743514 w 1004810"/>
                  <a:gd name="connsiteY42" fmla="*/ 1327968 h 1516072"/>
                  <a:gd name="connsiteX43" fmla="*/ 749229 w 1004810"/>
                  <a:gd name="connsiteY43" fmla="*/ 1329873 h 1516072"/>
                  <a:gd name="connsiteX44" fmla="*/ 762564 w 1004810"/>
                  <a:gd name="connsiteY44" fmla="*/ 1335588 h 1516072"/>
                  <a:gd name="connsiteX45" fmla="*/ 777804 w 1004810"/>
                  <a:gd name="connsiteY45" fmla="*/ 1333683 h 1516072"/>
                  <a:gd name="connsiteX46" fmla="*/ 789234 w 1004810"/>
                  <a:gd name="connsiteY46" fmla="*/ 1327968 h 1516072"/>
                  <a:gd name="connsiteX47" fmla="*/ 794949 w 1004810"/>
                  <a:gd name="connsiteY47" fmla="*/ 1326063 h 1516072"/>
                  <a:gd name="connsiteX48" fmla="*/ 802569 w 1004810"/>
                  <a:gd name="connsiteY48" fmla="*/ 1308918 h 1516072"/>
                  <a:gd name="connsiteX49" fmla="*/ 800664 w 1004810"/>
                  <a:gd name="connsiteY49" fmla="*/ 1284153 h 1516072"/>
                  <a:gd name="connsiteX50" fmla="*/ 798759 w 1004810"/>
                  <a:gd name="connsiteY50" fmla="*/ 1278438 h 1516072"/>
                  <a:gd name="connsiteX51" fmla="*/ 796854 w 1004810"/>
                  <a:gd name="connsiteY51" fmla="*/ 1270818 h 1516072"/>
                  <a:gd name="connsiteX52" fmla="*/ 783519 w 1004810"/>
                  <a:gd name="connsiteY52" fmla="*/ 1253673 h 1516072"/>
                  <a:gd name="connsiteX53" fmla="*/ 773994 w 1004810"/>
                  <a:gd name="connsiteY53" fmla="*/ 1247958 h 1516072"/>
                  <a:gd name="connsiteX54" fmla="*/ 648264 w 1004810"/>
                  <a:gd name="connsiteY54" fmla="*/ 1156518 h 1516072"/>
                  <a:gd name="connsiteX55" fmla="*/ 645998 w 1004810"/>
                  <a:gd name="connsiteY55" fmla="*/ 1108121 h 1516072"/>
                  <a:gd name="connsiteX56" fmla="*/ 671124 w 1004810"/>
                  <a:gd name="connsiteY56" fmla="*/ 1089843 h 1516072"/>
                  <a:gd name="connsiteX57" fmla="*/ 724464 w 1004810"/>
                  <a:gd name="connsiteY57" fmla="*/ 1082223 h 1516072"/>
                  <a:gd name="connsiteX58" fmla="*/ 871149 w 1004810"/>
                  <a:gd name="connsiteY58" fmla="*/ 1086033 h 1516072"/>
                  <a:gd name="connsiteX59" fmla="*/ 899724 w 1004810"/>
                  <a:gd name="connsiteY59" fmla="*/ 1091748 h 1516072"/>
                  <a:gd name="connsiteX60" fmla="*/ 922584 w 1004810"/>
                  <a:gd name="connsiteY60" fmla="*/ 1095558 h 1516072"/>
                  <a:gd name="connsiteX61" fmla="*/ 1003378 w 1004810"/>
                  <a:gd name="connsiteY61" fmla="*/ 1065958 h 1516072"/>
                  <a:gd name="connsiteX62" fmla="*/ 970209 w 1004810"/>
                  <a:gd name="connsiteY62" fmla="*/ 1044123 h 1516072"/>
                  <a:gd name="connsiteX63" fmla="*/ 918620 w 1004810"/>
                  <a:gd name="connsiteY63" fmla="*/ 1034598 h 1516072"/>
                  <a:gd name="connsiteX64" fmla="*/ 803186 w 1004810"/>
                  <a:gd name="connsiteY64" fmla="*/ 1037069 h 1516072"/>
                  <a:gd name="connsiteX65" fmla="*/ 646360 w 1004810"/>
                  <a:gd name="connsiteY65" fmla="*/ 1049838 h 1516072"/>
                  <a:gd name="connsiteX66" fmla="*/ 640078 w 1004810"/>
                  <a:gd name="connsiteY66" fmla="*/ 1026051 h 1516072"/>
                  <a:gd name="connsiteX67" fmla="*/ 673029 w 1004810"/>
                  <a:gd name="connsiteY67" fmla="*/ 992688 h 1516072"/>
                  <a:gd name="connsiteX68" fmla="*/ 674934 w 1004810"/>
                  <a:gd name="connsiteY68" fmla="*/ 986973 h 1516072"/>
                  <a:gd name="connsiteX69" fmla="*/ 680649 w 1004810"/>
                  <a:gd name="connsiteY69" fmla="*/ 985068 h 1516072"/>
                  <a:gd name="connsiteX70" fmla="*/ 686364 w 1004810"/>
                  <a:gd name="connsiteY70" fmla="*/ 981258 h 1516072"/>
                  <a:gd name="connsiteX71" fmla="*/ 695889 w 1004810"/>
                  <a:gd name="connsiteY71" fmla="*/ 971733 h 1516072"/>
                  <a:gd name="connsiteX72" fmla="*/ 705414 w 1004810"/>
                  <a:gd name="connsiteY72" fmla="*/ 960303 h 1516072"/>
                  <a:gd name="connsiteX73" fmla="*/ 716844 w 1004810"/>
                  <a:gd name="connsiteY73" fmla="*/ 952683 h 1516072"/>
                  <a:gd name="connsiteX74" fmla="*/ 732084 w 1004810"/>
                  <a:gd name="connsiteY74" fmla="*/ 939348 h 1516072"/>
                  <a:gd name="connsiteX75" fmla="*/ 741609 w 1004810"/>
                  <a:gd name="connsiteY75" fmla="*/ 927918 h 1516072"/>
                  <a:gd name="connsiteX76" fmla="*/ 753039 w 1004810"/>
                  <a:gd name="connsiteY76" fmla="*/ 918393 h 1516072"/>
                  <a:gd name="connsiteX77" fmla="*/ 758754 w 1004810"/>
                  <a:gd name="connsiteY77" fmla="*/ 906963 h 1516072"/>
                  <a:gd name="connsiteX78" fmla="*/ 760659 w 1004810"/>
                  <a:gd name="connsiteY78" fmla="*/ 901248 h 1516072"/>
                  <a:gd name="connsiteX79" fmla="*/ 766374 w 1004810"/>
                  <a:gd name="connsiteY79" fmla="*/ 889818 h 1516072"/>
                  <a:gd name="connsiteX80" fmla="*/ 764469 w 1004810"/>
                  <a:gd name="connsiteY80" fmla="*/ 874578 h 1516072"/>
                  <a:gd name="connsiteX81" fmla="*/ 758754 w 1004810"/>
                  <a:gd name="connsiteY81" fmla="*/ 872673 h 1516072"/>
                  <a:gd name="connsiteX82" fmla="*/ 737799 w 1004810"/>
                  <a:gd name="connsiteY82" fmla="*/ 874578 h 1516072"/>
                  <a:gd name="connsiteX83" fmla="*/ 732084 w 1004810"/>
                  <a:gd name="connsiteY83" fmla="*/ 878388 h 1516072"/>
                  <a:gd name="connsiteX84" fmla="*/ 699699 w 1004810"/>
                  <a:gd name="connsiteY84" fmla="*/ 899343 h 1516072"/>
                  <a:gd name="connsiteX85" fmla="*/ 595181 w 1004810"/>
                  <a:gd name="connsiteY85" fmla="*/ 957831 h 1516072"/>
                  <a:gd name="connsiteX86" fmla="*/ 507294 w 1004810"/>
                  <a:gd name="connsiteY86" fmla="*/ 847908 h 1516072"/>
                  <a:gd name="connsiteX87" fmla="*/ 503484 w 1004810"/>
                  <a:gd name="connsiteY87" fmla="*/ 358323 h 1516072"/>
                  <a:gd name="connsiteX88" fmla="*/ 499674 w 1004810"/>
                  <a:gd name="connsiteY88" fmla="*/ 66858 h 1516072"/>
                  <a:gd name="connsiteX89" fmla="*/ 490149 w 1004810"/>
                  <a:gd name="connsiteY89" fmla="*/ 40188 h 1516072"/>
                  <a:gd name="connsiteX90" fmla="*/ 488244 w 1004810"/>
                  <a:gd name="connsiteY90" fmla="*/ 34473 h 1516072"/>
                  <a:gd name="connsiteX91" fmla="*/ 484434 w 1004810"/>
                  <a:gd name="connsiteY91" fmla="*/ 28758 h 1516072"/>
                  <a:gd name="connsiteX92" fmla="*/ 478719 w 1004810"/>
                  <a:gd name="connsiteY92" fmla="*/ 17328 h 1516072"/>
                  <a:gd name="connsiteX93" fmla="*/ 473004 w 1004810"/>
                  <a:gd name="connsiteY93" fmla="*/ 13518 h 1516072"/>
                  <a:gd name="connsiteX94" fmla="*/ 469194 w 1004810"/>
                  <a:gd name="connsiteY94" fmla="*/ 7803 h 1516072"/>
                  <a:gd name="connsiteX95" fmla="*/ 429189 w 1004810"/>
                  <a:gd name="connsiteY95" fmla="*/ 11613 h 1516072"/>
                  <a:gd name="connsiteX96" fmla="*/ 425379 w 1004810"/>
                  <a:gd name="connsiteY96" fmla="*/ 78288 h 1516072"/>
                  <a:gd name="connsiteX97" fmla="*/ 425379 w 1004810"/>
                  <a:gd name="connsiteY97" fmla="*/ 84003 h 1516072"/>
                  <a:gd name="connsiteX98" fmla="*/ 436603 w 1004810"/>
                  <a:gd name="connsiteY98" fmla="*/ 225952 h 1516072"/>
                  <a:gd name="connsiteX99" fmla="*/ 440619 w 1004810"/>
                  <a:gd name="connsiteY99" fmla="*/ 421188 h 1516072"/>
                  <a:gd name="connsiteX100" fmla="*/ 440002 w 1004810"/>
                  <a:gd name="connsiteY100" fmla="*/ 789160 h 1516072"/>
                  <a:gd name="connsiteX101" fmla="*/ 430322 w 1004810"/>
                  <a:gd name="connsiteY101" fmla="*/ 879006 h 1516072"/>
                  <a:gd name="connsiteX0" fmla="*/ 430322 w 1000068"/>
                  <a:gd name="connsiteY0" fmla="*/ 879006 h 1516072"/>
                  <a:gd name="connsiteX1" fmla="*/ 392427 w 1000068"/>
                  <a:gd name="connsiteY1" fmla="*/ 931934 h 1516072"/>
                  <a:gd name="connsiteX2" fmla="*/ 312984 w 1000068"/>
                  <a:gd name="connsiteY2" fmla="*/ 966018 h 1516072"/>
                  <a:gd name="connsiteX3" fmla="*/ 257945 w 1000068"/>
                  <a:gd name="connsiteY3" fmla="*/ 967151 h 1516072"/>
                  <a:gd name="connsiteX4" fmla="*/ 188953 w 1000068"/>
                  <a:gd name="connsiteY4" fmla="*/ 949800 h 1516072"/>
                  <a:gd name="connsiteX5" fmla="*/ 116769 w 1000068"/>
                  <a:gd name="connsiteY5" fmla="*/ 903153 h 1516072"/>
                  <a:gd name="connsiteX6" fmla="*/ 59619 w 1000068"/>
                  <a:gd name="connsiteY6" fmla="*/ 874578 h 1516072"/>
                  <a:gd name="connsiteX7" fmla="*/ 46284 w 1000068"/>
                  <a:gd name="connsiteY7" fmla="*/ 895533 h 1516072"/>
                  <a:gd name="connsiteX8" fmla="*/ 50094 w 1000068"/>
                  <a:gd name="connsiteY8" fmla="*/ 933633 h 1516072"/>
                  <a:gd name="connsiteX9" fmla="*/ 53904 w 1000068"/>
                  <a:gd name="connsiteY9" fmla="*/ 939348 h 1516072"/>
                  <a:gd name="connsiteX10" fmla="*/ 59619 w 1000068"/>
                  <a:gd name="connsiteY10" fmla="*/ 943158 h 1516072"/>
                  <a:gd name="connsiteX11" fmla="*/ 63429 w 1000068"/>
                  <a:gd name="connsiteY11" fmla="*/ 948873 h 1516072"/>
                  <a:gd name="connsiteX12" fmla="*/ 80574 w 1000068"/>
                  <a:gd name="connsiteY12" fmla="*/ 958398 h 1516072"/>
                  <a:gd name="connsiteX13" fmla="*/ 166299 w 1000068"/>
                  <a:gd name="connsiteY13" fmla="*/ 979353 h 1516072"/>
                  <a:gd name="connsiteX14" fmla="*/ 267264 w 1000068"/>
                  <a:gd name="connsiteY14" fmla="*/ 1021263 h 1516072"/>
                  <a:gd name="connsiteX15" fmla="*/ 278694 w 1000068"/>
                  <a:gd name="connsiteY15" fmla="*/ 1076508 h 1516072"/>
                  <a:gd name="connsiteX16" fmla="*/ 264381 w 1000068"/>
                  <a:gd name="connsiteY16" fmla="*/ 1119397 h 1516072"/>
                  <a:gd name="connsiteX17" fmla="*/ 186224 w 1000068"/>
                  <a:gd name="connsiteY17" fmla="*/ 1150391 h 1516072"/>
                  <a:gd name="connsiteX18" fmla="*/ 15804 w 1000068"/>
                  <a:gd name="connsiteY18" fmla="*/ 1160328 h 1516072"/>
                  <a:gd name="connsiteX19" fmla="*/ 6279 w 1000068"/>
                  <a:gd name="connsiteY19" fmla="*/ 1169853 h 1516072"/>
                  <a:gd name="connsiteX20" fmla="*/ 4374 w 1000068"/>
                  <a:gd name="connsiteY20" fmla="*/ 1175568 h 1516072"/>
                  <a:gd name="connsiteX21" fmla="*/ 564 w 1000068"/>
                  <a:gd name="connsiteY21" fmla="*/ 1181283 h 1516072"/>
                  <a:gd name="connsiteX22" fmla="*/ 6279 w 1000068"/>
                  <a:gd name="connsiteY22" fmla="*/ 1213668 h 1516072"/>
                  <a:gd name="connsiteX23" fmla="*/ 11994 w 1000068"/>
                  <a:gd name="connsiteY23" fmla="*/ 1217478 h 1516072"/>
                  <a:gd name="connsiteX24" fmla="*/ 17709 w 1000068"/>
                  <a:gd name="connsiteY24" fmla="*/ 1219383 h 1516072"/>
                  <a:gd name="connsiteX25" fmla="*/ 145344 w 1000068"/>
                  <a:gd name="connsiteY25" fmla="*/ 1222421 h 1516072"/>
                  <a:gd name="connsiteX26" fmla="*/ 335999 w 1000068"/>
                  <a:gd name="connsiteY26" fmla="*/ 1217478 h 1516072"/>
                  <a:gd name="connsiteX27" fmla="*/ 362514 w 1000068"/>
                  <a:gd name="connsiteY27" fmla="*/ 1273701 h 1516072"/>
                  <a:gd name="connsiteX28" fmla="*/ 335071 w 1000068"/>
                  <a:gd name="connsiteY28" fmla="*/ 1356594 h 1516072"/>
                  <a:gd name="connsiteX29" fmla="*/ 328224 w 1000068"/>
                  <a:gd name="connsiteY29" fmla="*/ 1420386 h 1516072"/>
                  <a:gd name="connsiteX30" fmla="*/ 332034 w 1000068"/>
                  <a:gd name="connsiteY30" fmla="*/ 1463223 h 1516072"/>
                  <a:gd name="connsiteX31" fmla="*/ 364419 w 1000068"/>
                  <a:gd name="connsiteY31" fmla="*/ 1512753 h 1516072"/>
                  <a:gd name="connsiteX32" fmla="*/ 387279 w 1000068"/>
                  <a:gd name="connsiteY32" fmla="*/ 1514658 h 1516072"/>
                  <a:gd name="connsiteX33" fmla="*/ 396804 w 1000068"/>
                  <a:gd name="connsiteY33" fmla="*/ 1491798 h 1516072"/>
                  <a:gd name="connsiteX34" fmla="*/ 403085 w 1000068"/>
                  <a:gd name="connsiteY34" fmla="*/ 1451433 h 1516072"/>
                  <a:gd name="connsiteX35" fmla="*/ 409367 w 1000068"/>
                  <a:gd name="connsiteY35" fmla="*/ 1389340 h 1516072"/>
                  <a:gd name="connsiteX36" fmla="*/ 424041 w 1000068"/>
                  <a:gd name="connsiteY36" fmla="*/ 1329152 h 1516072"/>
                  <a:gd name="connsiteX37" fmla="*/ 467289 w 1000068"/>
                  <a:gd name="connsiteY37" fmla="*/ 1265103 h 1516072"/>
                  <a:gd name="connsiteX38" fmla="*/ 528455 w 1000068"/>
                  <a:gd name="connsiteY38" fmla="*/ 1230091 h 1516072"/>
                  <a:gd name="connsiteX39" fmla="*/ 601154 w 1000068"/>
                  <a:gd name="connsiteY39" fmla="*/ 1221700 h 1516072"/>
                  <a:gd name="connsiteX40" fmla="*/ 720654 w 1000068"/>
                  <a:gd name="connsiteY40" fmla="*/ 1316538 h 1516072"/>
                  <a:gd name="connsiteX41" fmla="*/ 733989 w 1000068"/>
                  <a:gd name="connsiteY41" fmla="*/ 1326063 h 1516072"/>
                  <a:gd name="connsiteX42" fmla="*/ 743514 w 1000068"/>
                  <a:gd name="connsiteY42" fmla="*/ 1327968 h 1516072"/>
                  <a:gd name="connsiteX43" fmla="*/ 749229 w 1000068"/>
                  <a:gd name="connsiteY43" fmla="*/ 1329873 h 1516072"/>
                  <a:gd name="connsiteX44" fmla="*/ 762564 w 1000068"/>
                  <a:gd name="connsiteY44" fmla="*/ 1335588 h 1516072"/>
                  <a:gd name="connsiteX45" fmla="*/ 777804 w 1000068"/>
                  <a:gd name="connsiteY45" fmla="*/ 1333683 h 1516072"/>
                  <a:gd name="connsiteX46" fmla="*/ 789234 w 1000068"/>
                  <a:gd name="connsiteY46" fmla="*/ 1327968 h 1516072"/>
                  <a:gd name="connsiteX47" fmla="*/ 794949 w 1000068"/>
                  <a:gd name="connsiteY47" fmla="*/ 1326063 h 1516072"/>
                  <a:gd name="connsiteX48" fmla="*/ 802569 w 1000068"/>
                  <a:gd name="connsiteY48" fmla="*/ 1308918 h 1516072"/>
                  <a:gd name="connsiteX49" fmla="*/ 800664 w 1000068"/>
                  <a:gd name="connsiteY49" fmla="*/ 1284153 h 1516072"/>
                  <a:gd name="connsiteX50" fmla="*/ 798759 w 1000068"/>
                  <a:gd name="connsiteY50" fmla="*/ 1278438 h 1516072"/>
                  <a:gd name="connsiteX51" fmla="*/ 796854 w 1000068"/>
                  <a:gd name="connsiteY51" fmla="*/ 1270818 h 1516072"/>
                  <a:gd name="connsiteX52" fmla="*/ 783519 w 1000068"/>
                  <a:gd name="connsiteY52" fmla="*/ 1253673 h 1516072"/>
                  <a:gd name="connsiteX53" fmla="*/ 773994 w 1000068"/>
                  <a:gd name="connsiteY53" fmla="*/ 1247958 h 1516072"/>
                  <a:gd name="connsiteX54" fmla="*/ 648264 w 1000068"/>
                  <a:gd name="connsiteY54" fmla="*/ 1156518 h 1516072"/>
                  <a:gd name="connsiteX55" fmla="*/ 645998 w 1000068"/>
                  <a:gd name="connsiteY55" fmla="*/ 1108121 h 1516072"/>
                  <a:gd name="connsiteX56" fmla="*/ 671124 w 1000068"/>
                  <a:gd name="connsiteY56" fmla="*/ 1089843 h 1516072"/>
                  <a:gd name="connsiteX57" fmla="*/ 724464 w 1000068"/>
                  <a:gd name="connsiteY57" fmla="*/ 1082223 h 1516072"/>
                  <a:gd name="connsiteX58" fmla="*/ 871149 w 1000068"/>
                  <a:gd name="connsiteY58" fmla="*/ 1086033 h 1516072"/>
                  <a:gd name="connsiteX59" fmla="*/ 899724 w 1000068"/>
                  <a:gd name="connsiteY59" fmla="*/ 1091748 h 1516072"/>
                  <a:gd name="connsiteX60" fmla="*/ 922584 w 1000068"/>
                  <a:gd name="connsiteY60" fmla="*/ 1095558 h 1516072"/>
                  <a:gd name="connsiteX61" fmla="*/ 998435 w 1000068"/>
                  <a:gd name="connsiteY61" fmla="*/ 1093143 h 1516072"/>
                  <a:gd name="connsiteX62" fmla="*/ 970209 w 1000068"/>
                  <a:gd name="connsiteY62" fmla="*/ 1044123 h 1516072"/>
                  <a:gd name="connsiteX63" fmla="*/ 918620 w 1000068"/>
                  <a:gd name="connsiteY63" fmla="*/ 1034598 h 1516072"/>
                  <a:gd name="connsiteX64" fmla="*/ 803186 w 1000068"/>
                  <a:gd name="connsiteY64" fmla="*/ 1037069 h 1516072"/>
                  <a:gd name="connsiteX65" fmla="*/ 646360 w 1000068"/>
                  <a:gd name="connsiteY65" fmla="*/ 1049838 h 1516072"/>
                  <a:gd name="connsiteX66" fmla="*/ 640078 w 1000068"/>
                  <a:gd name="connsiteY66" fmla="*/ 1026051 h 1516072"/>
                  <a:gd name="connsiteX67" fmla="*/ 673029 w 1000068"/>
                  <a:gd name="connsiteY67" fmla="*/ 992688 h 1516072"/>
                  <a:gd name="connsiteX68" fmla="*/ 674934 w 1000068"/>
                  <a:gd name="connsiteY68" fmla="*/ 986973 h 1516072"/>
                  <a:gd name="connsiteX69" fmla="*/ 680649 w 1000068"/>
                  <a:gd name="connsiteY69" fmla="*/ 985068 h 1516072"/>
                  <a:gd name="connsiteX70" fmla="*/ 686364 w 1000068"/>
                  <a:gd name="connsiteY70" fmla="*/ 981258 h 1516072"/>
                  <a:gd name="connsiteX71" fmla="*/ 695889 w 1000068"/>
                  <a:gd name="connsiteY71" fmla="*/ 971733 h 1516072"/>
                  <a:gd name="connsiteX72" fmla="*/ 705414 w 1000068"/>
                  <a:gd name="connsiteY72" fmla="*/ 960303 h 1516072"/>
                  <a:gd name="connsiteX73" fmla="*/ 716844 w 1000068"/>
                  <a:gd name="connsiteY73" fmla="*/ 952683 h 1516072"/>
                  <a:gd name="connsiteX74" fmla="*/ 732084 w 1000068"/>
                  <a:gd name="connsiteY74" fmla="*/ 939348 h 1516072"/>
                  <a:gd name="connsiteX75" fmla="*/ 741609 w 1000068"/>
                  <a:gd name="connsiteY75" fmla="*/ 927918 h 1516072"/>
                  <a:gd name="connsiteX76" fmla="*/ 753039 w 1000068"/>
                  <a:gd name="connsiteY76" fmla="*/ 918393 h 1516072"/>
                  <a:gd name="connsiteX77" fmla="*/ 758754 w 1000068"/>
                  <a:gd name="connsiteY77" fmla="*/ 906963 h 1516072"/>
                  <a:gd name="connsiteX78" fmla="*/ 760659 w 1000068"/>
                  <a:gd name="connsiteY78" fmla="*/ 901248 h 1516072"/>
                  <a:gd name="connsiteX79" fmla="*/ 766374 w 1000068"/>
                  <a:gd name="connsiteY79" fmla="*/ 889818 h 1516072"/>
                  <a:gd name="connsiteX80" fmla="*/ 764469 w 1000068"/>
                  <a:gd name="connsiteY80" fmla="*/ 874578 h 1516072"/>
                  <a:gd name="connsiteX81" fmla="*/ 758754 w 1000068"/>
                  <a:gd name="connsiteY81" fmla="*/ 872673 h 1516072"/>
                  <a:gd name="connsiteX82" fmla="*/ 737799 w 1000068"/>
                  <a:gd name="connsiteY82" fmla="*/ 874578 h 1516072"/>
                  <a:gd name="connsiteX83" fmla="*/ 732084 w 1000068"/>
                  <a:gd name="connsiteY83" fmla="*/ 878388 h 1516072"/>
                  <a:gd name="connsiteX84" fmla="*/ 699699 w 1000068"/>
                  <a:gd name="connsiteY84" fmla="*/ 899343 h 1516072"/>
                  <a:gd name="connsiteX85" fmla="*/ 595181 w 1000068"/>
                  <a:gd name="connsiteY85" fmla="*/ 957831 h 1516072"/>
                  <a:gd name="connsiteX86" fmla="*/ 507294 w 1000068"/>
                  <a:gd name="connsiteY86" fmla="*/ 847908 h 1516072"/>
                  <a:gd name="connsiteX87" fmla="*/ 503484 w 1000068"/>
                  <a:gd name="connsiteY87" fmla="*/ 358323 h 1516072"/>
                  <a:gd name="connsiteX88" fmla="*/ 499674 w 1000068"/>
                  <a:gd name="connsiteY88" fmla="*/ 66858 h 1516072"/>
                  <a:gd name="connsiteX89" fmla="*/ 490149 w 1000068"/>
                  <a:gd name="connsiteY89" fmla="*/ 40188 h 1516072"/>
                  <a:gd name="connsiteX90" fmla="*/ 488244 w 1000068"/>
                  <a:gd name="connsiteY90" fmla="*/ 34473 h 1516072"/>
                  <a:gd name="connsiteX91" fmla="*/ 484434 w 1000068"/>
                  <a:gd name="connsiteY91" fmla="*/ 28758 h 1516072"/>
                  <a:gd name="connsiteX92" fmla="*/ 478719 w 1000068"/>
                  <a:gd name="connsiteY92" fmla="*/ 17328 h 1516072"/>
                  <a:gd name="connsiteX93" fmla="*/ 473004 w 1000068"/>
                  <a:gd name="connsiteY93" fmla="*/ 13518 h 1516072"/>
                  <a:gd name="connsiteX94" fmla="*/ 469194 w 1000068"/>
                  <a:gd name="connsiteY94" fmla="*/ 7803 h 1516072"/>
                  <a:gd name="connsiteX95" fmla="*/ 429189 w 1000068"/>
                  <a:gd name="connsiteY95" fmla="*/ 11613 h 1516072"/>
                  <a:gd name="connsiteX96" fmla="*/ 425379 w 1000068"/>
                  <a:gd name="connsiteY96" fmla="*/ 78288 h 1516072"/>
                  <a:gd name="connsiteX97" fmla="*/ 425379 w 1000068"/>
                  <a:gd name="connsiteY97" fmla="*/ 84003 h 1516072"/>
                  <a:gd name="connsiteX98" fmla="*/ 436603 w 1000068"/>
                  <a:gd name="connsiteY98" fmla="*/ 225952 h 1516072"/>
                  <a:gd name="connsiteX99" fmla="*/ 440619 w 1000068"/>
                  <a:gd name="connsiteY99" fmla="*/ 421188 h 1516072"/>
                  <a:gd name="connsiteX100" fmla="*/ 440002 w 1000068"/>
                  <a:gd name="connsiteY100" fmla="*/ 789160 h 1516072"/>
                  <a:gd name="connsiteX101" fmla="*/ 430322 w 1000068"/>
                  <a:gd name="connsiteY101" fmla="*/ 879006 h 1516072"/>
                  <a:gd name="connsiteX0" fmla="*/ 430322 w 1000068"/>
                  <a:gd name="connsiteY0" fmla="*/ 879006 h 1516072"/>
                  <a:gd name="connsiteX1" fmla="*/ 392427 w 1000068"/>
                  <a:gd name="connsiteY1" fmla="*/ 931934 h 1516072"/>
                  <a:gd name="connsiteX2" fmla="*/ 312984 w 1000068"/>
                  <a:gd name="connsiteY2" fmla="*/ 966018 h 1516072"/>
                  <a:gd name="connsiteX3" fmla="*/ 257945 w 1000068"/>
                  <a:gd name="connsiteY3" fmla="*/ 967151 h 1516072"/>
                  <a:gd name="connsiteX4" fmla="*/ 188953 w 1000068"/>
                  <a:gd name="connsiteY4" fmla="*/ 949800 h 1516072"/>
                  <a:gd name="connsiteX5" fmla="*/ 116769 w 1000068"/>
                  <a:gd name="connsiteY5" fmla="*/ 903153 h 1516072"/>
                  <a:gd name="connsiteX6" fmla="*/ 59619 w 1000068"/>
                  <a:gd name="connsiteY6" fmla="*/ 874578 h 1516072"/>
                  <a:gd name="connsiteX7" fmla="*/ 46284 w 1000068"/>
                  <a:gd name="connsiteY7" fmla="*/ 895533 h 1516072"/>
                  <a:gd name="connsiteX8" fmla="*/ 50094 w 1000068"/>
                  <a:gd name="connsiteY8" fmla="*/ 933633 h 1516072"/>
                  <a:gd name="connsiteX9" fmla="*/ 53904 w 1000068"/>
                  <a:gd name="connsiteY9" fmla="*/ 939348 h 1516072"/>
                  <a:gd name="connsiteX10" fmla="*/ 59619 w 1000068"/>
                  <a:gd name="connsiteY10" fmla="*/ 943158 h 1516072"/>
                  <a:gd name="connsiteX11" fmla="*/ 63429 w 1000068"/>
                  <a:gd name="connsiteY11" fmla="*/ 948873 h 1516072"/>
                  <a:gd name="connsiteX12" fmla="*/ 80574 w 1000068"/>
                  <a:gd name="connsiteY12" fmla="*/ 958398 h 1516072"/>
                  <a:gd name="connsiteX13" fmla="*/ 166299 w 1000068"/>
                  <a:gd name="connsiteY13" fmla="*/ 979353 h 1516072"/>
                  <a:gd name="connsiteX14" fmla="*/ 267264 w 1000068"/>
                  <a:gd name="connsiteY14" fmla="*/ 1021263 h 1516072"/>
                  <a:gd name="connsiteX15" fmla="*/ 278694 w 1000068"/>
                  <a:gd name="connsiteY15" fmla="*/ 1076508 h 1516072"/>
                  <a:gd name="connsiteX16" fmla="*/ 264381 w 1000068"/>
                  <a:gd name="connsiteY16" fmla="*/ 1119397 h 1516072"/>
                  <a:gd name="connsiteX17" fmla="*/ 186224 w 1000068"/>
                  <a:gd name="connsiteY17" fmla="*/ 1150391 h 1516072"/>
                  <a:gd name="connsiteX18" fmla="*/ 15804 w 1000068"/>
                  <a:gd name="connsiteY18" fmla="*/ 1160328 h 1516072"/>
                  <a:gd name="connsiteX19" fmla="*/ 6279 w 1000068"/>
                  <a:gd name="connsiteY19" fmla="*/ 1169853 h 1516072"/>
                  <a:gd name="connsiteX20" fmla="*/ 4374 w 1000068"/>
                  <a:gd name="connsiteY20" fmla="*/ 1175568 h 1516072"/>
                  <a:gd name="connsiteX21" fmla="*/ 564 w 1000068"/>
                  <a:gd name="connsiteY21" fmla="*/ 1181283 h 1516072"/>
                  <a:gd name="connsiteX22" fmla="*/ 6279 w 1000068"/>
                  <a:gd name="connsiteY22" fmla="*/ 1213668 h 1516072"/>
                  <a:gd name="connsiteX23" fmla="*/ 11994 w 1000068"/>
                  <a:gd name="connsiteY23" fmla="*/ 1217478 h 1516072"/>
                  <a:gd name="connsiteX24" fmla="*/ 17709 w 1000068"/>
                  <a:gd name="connsiteY24" fmla="*/ 1219383 h 1516072"/>
                  <a:gd name="connsiteX25" fmla="*/ 145344 w 1000068"/>
                  <a:gd name="connsiteY25" fmla="*/ 1222421 h 1516072"/>
                  <a:gd name="connsiteX26" fmla="*/ 335999 w 1000068"/>
                  <a:gd name="connsiteY26" fmla="*/ 1217478 h 1516072"/>
                  <a:gd name="connsiteX27" fmla="*/ 362514 w 1000068"/>
                  <a:gd name="connsiteY27" fmla="*/ 1273701 h 1516072"/>
                  <a:gd name="connsiteX28" fmla="*/ 335071 w 1000068"/>
                  <a:gd name="connsiteY28" fmla="*/ 1356594 h 1516072"/>
                  <a:gd name="connsiteX29" fmla="*/ 328224 w 1000068"/>
                  <a:gd name="connsiteY29" fmla="*/ 1420386 h 1516072"/>
                  <a:gd name="connsiteX30" fmla="*/ 332034 w 1000068"/>
                  <a:gd name="connsiteY30" fmla="*/ 1463223 h 1516072"/>
                  <a:gd name="connsiteX31" fmla="*/ 364419 w 1000068"/>
                  <a:gd name="connsiteY31" fmla="*/ 1512753 h 1516072"/>
                  <a:gd name="connsiteX32" fmla="*/ 387279 w 1000068"/>
                  <a:gd name="connsiteY32" fmla="*/ 1514658 h 1516072"/>
                  <a:gd name="connsiteX33" fmla="*/ 396804 w 1000068"/>
                  <a:gd name="connsiteY33" fmla="*/ 1491798 h 1516072"/>
                  <a:gd name="connsiteX34" fmla="*/ 403085 w 1000068"/>
                  <a:gd name="connsiteY34" fmla="*/ 1451433 h 1516072"/>
                  <a:gd name="connsiteX35" fmla="*/ 409367 w 1000068"/>
                  <a:gd name="connsiteY35" fmla="*/ 1389340 h 1516072"/>
                  <a:gd name="connsiteX36" fmla="*/ 424041 w 1000068"/>
                  <a:gd name="connsiteY36" fmla="*/ 1329152 h 1516072"/>
                  <a:gd name="connsiteX37" fmla="*/ 467289 w 1000068"/>
                  <a:gd name="connsiteY37" fmla="*/ 1265103 h 1516072"/>
                  <a:gd name="connsiteX38" fmla="*/ 528455 w 1000068"/>
                  <a:gd name="connsiteY38" fmla="*/ 1230091 h 1516072"/>
                  <a:gd name="connsiteX39" fmla="*/ 601154 w 1000068"/>
                  <a:gd name="connsiteY39" fmla="*/ 1221700 h 1516072"/>
                  <a:gd name="connsiteX40" fmla="*/ 720654 w 1000068"/>
                  <a:gd name="connsiteY40" fmla="*/ 1316538 h 1516072"/>
                  <a:gd name="connsiteX41" fmla="*/ 733989 w 1000068"/>
                  <a:gd name="connsiteY41" fmla="*/ 1326063 h 1516072"/>
                  <a:gd name="connsiteX42" fmla="*/ 743514 w 1000068"/>
                  <a:gd name="connsiteY42" fmla="*/ 1327968 h 1516072"/>
                  <a:gd name="connsiteX43" fmla="*/ 749229 w 1000068"/>
                  <a:gd name="connsiteY43" fmla="*/ 1329873 h 1516072"/>
                  <a:gd name="connsiteX44" fmla="*/ 762564 w 1000068"/>
                  <a:gd name="connsiteY44" fmla="*/ 1335588 h 1516072"/>
                  <a:gd name="connsiteX45" fmla="*/ 777804 w 1000068"/>
                  <a:gd name="connsiteY45" fmla="*/ 1333683 h 1516072"/>
                  <a:gd name="connsiteX46" fmla="*/ 789234 w 1000068"/>
                  <a:gd name="connsiteY46" fmla="*/ 1327968 h 1516072"/>
                  <a:gd name="connsiteX47" fmla="*/ 794949 w 1000068"/>
                  <a:gd name="connsiteY47" fmla="*/ 1326063 h 1516072"/>
                  <a:gd name="connsiteX48" fmla="*/ 802569 w 1000068"/>
                  <a:gd name="connsiteY48" fmla="*/ 1308918 h 1516072"/>
                  <a:gd name="connsiteX49" fmla="*/ 800664 w 1000068"/>
                  <a:gd name="connsiteY49" fmla="*/ 1284153 h 1516072"/>
                  <a:gd name="connsiteX50" fmla="*/ 798759 w 1000068"/>
                  <a:gd name="connsiteY50" fmla="*/ 1278438 h 1516072"/>
                  <a:gd name="connsiteX51" fmla="*/ 796854 w 1000068"/>
                  <a:gd name="connsiteY51" fmla="*/ 1270818 h 1516072"/>
                  <a:gd name="connsiteX52" fmla="*/ 783519 w 1000068"/>
                  <a:gd name="connsiteY52" fmla="*/ 1253673 h 1516072"/>
                  <a:gd name="connsiteX53" fmla="*/ 773994 w 1000068"/>
                  <a:gd name="connsiteY53" fmla="*/ 1247958 h 1516072"/>
                  <a:gd name="connsiteX54" fmla="*/ 648264 w 1000068"/>
                  <a:gd name="connsiteY54" fmla="*/ 1156518 h 1516072"/>
                  <a:gd name="connsiteX55" fmla="*/ 645998 w 1000068"/>
                  <a:gd name="connsiteY55" fmla="*/ 1108121 h 1516072"/>
                  <a:gd name="connsiteX56" fmla="*/ 671124 w 1000068"/>
                  <a:gd name="connsiteY56" fmla="*/ 1089843 h 1516072"/>
                  <a:gd name="connsiteX57" fmla="*/ 724464 w 1000068"/>
                  <a:gd name="connsiteY57" fmla="*/ 1082223 h 1516072"/>
                  <a:gd name="connsiteX58" fmla="*/ 871149 w 1000068"/>
                  <a:gd name="connsiteY58" fmla="*/ 1086033 h 1516072"/>
                  <a:gd name="connsiteX59" fmla="*/ 899724 w 1000068"/>
                  <a:gd name="connsiteY59" fmla="*/ 1091748 h 1516072"/>
                  <a:gd name="connsiteX60" fmla="*/ 922584 w 1000068"/>
                  <a:gd name="connsiteY60" fmla="*/ 1095558 h 1516072"/>
                  <a:gd name="connsiteX61" fmla="*/ 998435 w 1000068"/>
                  <a:gd name="connsiteY61" fmla="*/ 1093143 h 1516072"/>
                  <a:gd name="connsiteX62" fmla="*/ 970209 w 1000068"/>
                  <a:gd name="connsiteY62" fmla="*/ 1054008 h 1516072"/>
                  <a:gd name="connsiteX63" fmla="*/ 918620 w 1000068"/>
                  <a:gd name="connsiteY63" fmla="*/ 1034598 h 1516072"/>
                  <a:gd name="connsiteX64" fmla="*/ 803186 w 1000068"/>
                  <a:gd name="connsiteY64" fmla="*/ 1037069 h 1516072"/>
                  <a:gd name="connsiteX65" fmla="*/ 646360 w 1000068"/>
                  <a:gd name="connsiteY65" fmla="*/ 1049838 h 1516072"/>
                  <a:gd name="connsiteX66" fmla="*/ 640078 w 1000068"/>
                  <a:gd name="connsiteY66" fmla="*/ 1026051 h 1516072"/>
                  <a:gd name="connsiteX67" fmla="*/ 673029 w 1000068"/>
                  <a:gd name="connsiteY67" fmla="*/ 992688 h 1516072"/>
                  <a:gd name="connsiteX68" fmla="*/ 674934 w 1000068"/>
                  <a:gd name="connsiteY68" fmla="*/ 986973 h 1516072"/>
                  <a:gd name="connsiteX69" fmla="*/ 680649 w 1000068"/>
                  <a:gd name="connsiteY69" fmla="*/ 985068 h 1516072"/>
                  <a:gd name="connsiteX70" fmla="*/ 686364 w 1000068"/>
                  <a:gd name="connsiteY70" fmla="*/ 981258 h 1516072"/>
                  <a:gd name="connsiteX71" fmla="*/ 695889 w 1000068"/>
                  <a:gd name="connsiteY71" fmla="*/ 971733 h 1516072"/>
                  <a:gd name="connsiteX72" fmla="*/ 705414 w 1000068"/>
                  <a:gd name="connsiteY72" fmla="*/ 960303 h 1516072"/>
                  <a:gd name="connsiteX73" fmla="*/ 716844 w 1000068"/>
                  <a:gd name="connsiteY73" fmla="*/ 952683 h 1516072"/>
                  <a:gd name="connsiteX74" fmla="*/ 732084 w 1000068"/>
                  <a:gd name="connsiteY74" fmla="*/ 939348 h 1516072"/>
                  <a:gd name="connsiteX75" fmla="*/ 741609 w 1000068"/>
                  <a:gd name="connsiteY75" fmla="*/ 927918 h 1516072"/>
                  <a:gd name="connsiteX76" fmla="*/ 753039 w 1000068"/>
                  <a:gd name="connsiteY76" fmla="*/ 918393 h 1516072"/>
                  <a:gd name="connsiteX77" fmla="*/ 758754 w 1000068"/>
                  <a:gd name="connsiteY77" fmla="*/ 906963 h 1516072"/>
                  <a:gd name="connsiteX78" fmla="*/ 760659 w 1000068"/>
                  <a:gd name="connsiteY78" fmla="*/ 901248 h 1516072"/>
                  <a:gd name="connsiteX79" fmla="*/ 766374 w 1000068"/>
                  <a:gd name="connsiteY79" fmla="*/ 889818 h 1516072"/>
                  <a:gd name="connsiteX80" fmla="*/ 764469 w 1000068"/>
                  <a:gd name="connsiteY80" fmla="*/ 874578 h 1516072"/>
                  <a:gd name="connsiteX81" fmla="*/ 758754 w 1000068"/>
                  <a:gd name="connsiteY81" fmla="*/ 872673 h 1516072"/>
                  <a:gd name="connsiteX82" fmla="*/ 737799 w 1000068"/>
                  <a:gd name="connsiteY82" fmla="*/ 874578 h 1516072"/>
                  <a:gd name="connsiteX83" fmla="*/ 732084 w 1000068"/>
                  <a:gd name="connsiteY83" fmla="*/ 878388 h 1516072"/>
                  <a:gd name="connsiteX84" fmla="*/ 699699 w 1000068"/>
                  <a:gd name="connsiteY84" fmla="*/ 899343 h 1516072"/>
                  <a:gd name="connsiteX85" fmla="*/ 595181 w 1000068"/>
                  <a:gd name="connsiteY85" fmla="*/ 957831 h 1516072"/>
                  <a:gd name="connsiteX86" fmla="*/ 507294 w 1000068"/>
                  <a:gd name="connsiteY86" fmla="*/ 847908 h 1516072"/>
                  <a:gd name="connsiteX87" fmla="*/ 503484 w 1000068"/>
                  <a:gd name="connsiteY87" fmla="*/ 358323 h 1516072"/>
                  <a:gd name="connsiteX88" fmla="*/ 499674 w 1000068"/>
                  <a:gd name="connsiteY88" fmla="*/ 66858 h 1516072"/>
                  <a:gd name="connsiteX89" fmla="*/ 490149 w 1000068"/>
                  <a:gd name="connsiteY89" fmla="*/ 40188 h 1516072"/>
                  <a:gd name="connsiteX90" fmla="*/ 488244 w 1000068"/>
                  <a:gd name="connsiteY90" fmla="*/ 34473 h 1516072"/>
                  <a:gd name="connsiteX91" fmla="*/ 484434 w 1000068"/>
                  <a:gd name="connsiteY91" fmla="*/ 28758 h 1516072"/>
                  <a:gd name="connsiteX92" fmla="*/ 478719 w 1000068"/>
                  <a:gd name="connsiteY92" fmla="*/ 17328 h 1516072"/>
                  <a:gd name="connsiteX93" fmla="*/ 473004 w 1000068"/>
                  <a:gd name="connsiteY93" fmla="*/ 13518 h 1516072"/>
                  <a:gd name="connsiteX94" fmla="*/ 469194 w 1000068"/>
                  <a:gd name="connsiteY94" fmla="*/ 7803 h 1516072"/>
                  <a:gd name="connsiteX95" fmla="*/ 429189 w 1000068"/>
                  <a:gd name="connsiteY95" fmla="*/ 11613 h 1516072"/>
                  <a:gd name="connsiteX96" fmla="*/ 425379 w 1000068"/>
                  <a:gd name="connsiteY96" fmla="*/ 78288 h 1516072"/>
                  <a:gd name="connsiteX97" fmla="*/ 425379 w 1000068"/>
                  <a:gd name="connsiteY97" fmla="*/ 84003 h 1516072"/>
                  <a:gd name="connsiteX98" fmla="*/ 436603 w 1000068"/>
                  <a:gd name="connsiteY98" fmla="*/ 225952 h 1516072"/>
                  <a:gd name="connsiteX99" fmla="*/ 440619 w 1000068"/>
                  <a:gd name="connsiteY99" fmla="*/ 421188 h 1516072"/>
                  <a:gd name="connsiteX100" fmla="*/ 440002 w 1000068"/>
                  <a:gd name="connsiteY100" fmla="*/ 789160 h 1516072"/>
                  <a:gd name="connsiteX101" fmla="*/ 430322 w 1000068"/>
                  <a:gd name="connsiteY101" fmla="*/ 879006 h 1516072"/>
                  <a:gd name="connsiteX0" fmla="*/ 430322 w 999133"/>
                  <a:gd name="connsiteY0" fmla="*/ 879006 h 1516072"/>
                  <a:gd name="connsiteX1" fmla="*/ 392427 w 999133"/>
                  <a:gd name="connsiteY1" fmla="*/ 931934 h 1516072"/>
                  <a:gd name="connsiteX2" fmla="*/ 312984 w 999133"/>
                  <a:gd name="connsiteY2" fmla="*/ 966018 h 1516072"/>
                  <a:gd name="connsiteX3" fmla="*/ 257945 w 999133"/>
                  <a:gd name="connsiteY3" fmla="*/ 967151 h 1516072"/>
                  <a:gd name="connsiteX4" fmla="*/ 188953 w 999133"/>
                  <a:gd name="connsiteY4" fmla="*/ 949800 h 1516072"/>
                  <a:gd name="connsiteX5" fmla="*/ 116769 w 999133"/>
                  <a:gd name="connsiteY5" fmla="*/ 903153 h 1516072"/>
                  <a:gd name="connsiteX6" fmla="*/ 59619 w 999133"/>
                  <a:gd name="connsiteY6" fmla="*/ 874578 h 1516072"/>
                  <a:gd name="connsiteX7" fmla="*/ 46284 w 999133"/>
                  <a:gd name="connsiteY7" fmla="*/ 895533 h 1516072"/>
                  <a:gd name="connsiteX8" fmla="*/ 50094 w 999133"/>
                  <a:gd name="connsiteY8" fmla="*/ 933633 h 1516072"/>
                  <a:gd name="connsiteX9" fmla="*/ 53904 w 999133"/>
                  <a:gd name="connsiteY9" fmla="*/ 939348 h 1516072"/>
                  <a:gd name="connsiteX10" fmla="*/ 59619 w 999133"/>
                  <a:gd name="connsiteY10" fmla="*/ 943158 h 1516072"/>
                  <a:gd name="connsiteX11" fmla="*/ 63429 w 999133"/>
                  <a:gd name="connsiteY11" fmla="*/ 948873 h 1516072"/>
                  <a:gd name="connsiteX12" fmla="*/ 80574 w 999133"/>
                  <a:gd name="connsiteY12" fmla="*/ 958398 h 1516072"/>
                  <a:gd name="connsiteX13" fmla="*/ 166299 w 999133"/>
                  <a:gd name="connsiteY13" fmla="*/ 979353 h 1516072"/>
                  <a:gd name="connsiteX14" fmla="*/ 267264 w 999133"/>
                  <a:gd name="connsiteY14" fmla="*/ 1021263 h 1516072"/>
                  <a:gd name="connsiteX15" fmla="*/ 278694 w 999133"/>
                  <a:gd name="connsiteY15" fmla="*/ 1076508 h 1516072"/>
                  <a:gd name="connsiteX16" fmla="*/ 264381 w 999133"/>
                  <a:gd name="connsiteY16" fmla="*/ 1119397 h 1516072"/>
                  <a:gd name="connsiteX17" fmla="*/ 186224 w 999133"/>
                  <a:gd name="connsiteY17" fmla="*/ 1150391 h 1516072"/>
                  <a:gd name="connsiteX18" fmla="*/ 15804 w 999133"/>
                  <a:gd name="connsiteY18" fmla="*/ 1160328 h 1516072"/>
                  <a:gd name="connsiteX19" fmla="*/ 6279 w 999133"/>
                  <a:gd name="connsiteY19" fmla="*/ 1169853 h 1516072"/>
                  <a:gd name="connsiteX20" fmla="*/ 4374 w 999133"/>
                  <a:gd name="connsiteY20" fmla="*/ 1175568 h 1516072"/>
                  <a:gd name="connsiteX21" fmla="*/ 564 w 999133"/>
                  <a:gd name="connsiteY21" fmla="*/ 1181283 h 1516072"/>
                  <a:gd name="connsiteX22" fmla="*/ 6279 w 999133"/>
                  <a:gd name="connsiteY22" fmla="*/ 1213668 h 1516072"/>
                  <a:gd name="connsiteX23" fmla="*/ 11994 w 999133"/>
                  <a:gd name="connsiteY23" fmla="*/ 1217478 h 1516072"/>
                  <a:gd name="connsiteX24" fmla="*/ 17709 w 999133"/>
                  <a:gd name="connsiteY24" fmla="*/ 1219383 h 1516072"/>
                  <a:gd name="connsiteX25" fmla="*/ 145344 w 999133"/>
                  <a:gd name="connsiteY25" fmla="*/ 1222421 h 1516072"/>
                  <a:gd name="connsiteX26" fmla="*/ 335999 w 999133"/>
                  <a:gd name="connsiteY26" fmla="*/ 1217478 h 1516072"/>
                  <a:gd name="connsiteX27" fmla="*/ 362514 w 999133"/>
                  <a:gd name="connsiteY27" fmla="*/ 1273701 h 1516072"/>
                  <a:gd name="connsiteX28" fmla="*/ 335071 w 999133"/>
                  <a:gd name="connsiteY28" fmla="*/ 1356594 h 1516072"/>
                  <a:gd name="connsiteX29" fmla="*/ 328224 w 999133"/>
                  <a:gd name="connsiteY29" fmla="*/ 1420386 h 1516072"/>
                  <a:gd name="connsiteX30" fmla="*/ 332034 w 999133"/>
                  <a:gd name="connsiteY30" fmla="*/ 1463223 h 1516072"/>
                  <a:gd name="connsiteX31" fmla="*/ 364419 w 999133"/>
                  <a:gd name="connsiteY31" fmla="*/ 1512753 h 1516072"/>
                  <a:gd name="connsiteX32" fmla="*/ 387279 w 999133"/>
                  <a:gd name="connsiteY32" fmla="*/ 1514658 h 1516072"/>
                  <a:gd name="connsiteX33" fmla="*/ 396804 w 999133"/>
                  <a:gd name="connsiteY33" fmla="*/ 1491798 h 1516072"/>
                  <a:gd name="connsiteX34" fmla="*/ 403085 w 999133"/>
                  <a:gd name="connsiteY34" fmla="*/ 1451433 h 1516072"/>
                  <a:gd name="connsiteX35" fmla="*/ 409367 w 999133"/>
                  <a:gd name="connsiteY35" fmla="*/ 1389340 h 1516072"/>
                  <a:gd name="connsiteX36" fmla="*/ 424041 w 999133"/>
                  <a:gd name="connsiteY36" fmla="*/ 1329152 h 1516072"/>
                  <a:gd name="connsiteX37" fmla="*/ 467289 w 999133"/>
                  <a:gd name="connsiteY37" fmla="*/ 1265103 h 1516072"/>
                  <a:gd name="connsiteX38" fmla="*/ 528455 w 999133"/>
                  <a:gd name="connsiteY38" fmla="*/ 1230091 h 1516072"/>
                  <a:gd name="connsiteX39" fmla="*/ 601154 w 999133"/>
                  <a:gd name="connsiteY39" fmla="*/ 1221700 h 1516072"/>
                  <a:gd name="connsiteX40" fmla="*/ 720654 w 999133"/>
                  <a:gd name="connsiteY40" fmla="*/ 1316538 h 1516072"/>
                  <a:gd name="connsiteX41" fmla="*/ 733989 w 999133"/>
                  <a:gd name="connsiteY41" fmla="*/ 1326063 h 1516072"/>
                  <a:gd name="connsiteX42" fmla="*/ 743514 w 999133"/>
                  <a:gd name="connsiteY42" fmla="*/ 1327968 h 1516072"/>
                  <a:gd name="connsiteX43" fmla="*/ 749229 w 999133"/>
                  <a:gd name="connsiteY43" fmla="*/ 1329873 h 1516072"/>
                  <a:gd name="connsiteX44" fmla="*/ 762564 w 999133"/>
                  <a:gd name="connsiteY44" fmla="*/ 1335588 h 1516072"/>
                  <a:gd name="connsiteX45" fmla="*/ 777804 w 999133"/>
                  <a:gd name="connsiteY45" fmla="*/ 1333683 h 1516072"/>
                  <a:gd name="connsiteX46" fmla="*/ 789234 w 999133"/>
                  <a:gd name="connsiteY46" fmla="*/ 1327968 h 1516072"/>
                  <a:gd name="connsiteX47" fmla="*/ 794949 w 999133"/>
                  <a:gd name="connsiteY47" fmla="*/ 1326063 h 1516072"/>
                  <a:gd name="connsiteX48" fmla="*/ 802569 w 999133"/>
                  <a:gd name="connsiteY48" fmla="*/ 1308918 h 1516072"/>
                  <a:gd name="connsiteX49" fmla="*/ 800664 w 999133"/>
                  <a:gd name="connsiteY49" fmla="*/ 1284153 h 1516072"/>
                  <a:gd name="connsiteX50" fmla="*/ 798759 w 999133"/>
                  <a:gd name="connsiteY50" fmla="*/ 1278438 h 1516072"/>
                  <a:gd name="connsiteX51" fmla="*/ 796854 w 999133"/>
                  <a:gd name="connsiteY51" fmla="*/ 1270818 h 1516072"/>
                  <a:gd name="connsiteX52" fmla="*/ 783519 w 999133"/>
                  <a:gd name="connsiteY52" fmla="*/ 1253673 h 1516072"/>
                  <a:gd name="connsiteX53" fmla="*/ 773994 w 999133"/>
                  <a:gd name="connsiteY53" fmla="*/ 1247958 h 1516072"/>
                  <a:gd name="connsiteX54" fmla="*/ 648264 w 999133"/>
                  <a:gd name="connsiteY54" fmla="*/ 1156518 h 1516072"/>
                  <a:gd name="connsiteX55" fmla="*/ 645998 w 999133"/>
                  <a:gd name="connsiteY55" fmla="*/ 1108121 h 1516072"/>
                  <a:gd name="connsiteX56" fmla="*/ 671124 w 999133"/>
                  <a:gd name="connsiteY56" fmla="*/ 1089843 h 1516072"/>
                  <a:gd name="connsiteX57" fmla="*/ 724464 w 999133"/>
                  <a:gd name="connsiteY57" fmla="*/ 1082223 h 1516072"/>
                  <a:gd name="connsiteX58" fmla="*/ 871149 w 999133"/>
                  <a:gd name="connsiteY58" fmla="*/ 1086033 h 1516072"/>
                  <a:gd name="connsiteX59" fmla="*/ 899724 w 999133"/>
                  <a:gd name="connsiteY59" fmla="*/ 1091748 h 1516072"/>
                  <a:gd name="connsiteX60" fmla="*/ 942355 w 999133"/>
                  <a:gd name="connsiteY60" fmla="*/ 1093086 h 1516072"/>
                  <a:gd name="connsiteX61" fmla="*/ 998435 w 999133"/>
                  <a:gd name="connsiteY61" fmla="*/ 1093143 h 1516072"/>
                  <a:gd name="connsiteX62" fmla="*/ 970209 w 999133"/>
                  <a:gd name="connsiteY62" fmla="*/ 1054008 h 1516072"/>
                  <a:gd name="connsiteX63" fmla="*/ 918620 w 999133"/>
                  <a:gd name="connsiteY63" fmla="*/ 1034598 h 1516072"/>
                  <a:gd name="connsiteX64" fmla="*/ 803186 w 999133"/>
                  <a:gd name="connsiteY64" fmla="*/ 1037069 h 1516072"/>
                  <a:gd name="connsiteX65" fmla="*/ 646360 w 999133"/>
                  <a:gd name="connsiteY65" fmla="*/ 1049838 h 1516072"/>
                  <a:gd name="connsiteX66" fmla="*/ 640078 w 999133"/>
                  <a:gd name="connsiteY66" fmla="*/ 1026051 h 1516072"/>
                  <a:gd name="connsiteX67" fmla="*/ 673029 w 999133"/>
                  <a:gd name="connsiteY67" fmla="*/ 992688 h 1516072"/>
                  <a:gd name="connsiteX68" fmla="*/ 674934 w 999133"/>
                  <a:gd name="connsiteY68" fmla="*/ 986973 h 1516072"/>
                  <a:gd name="connsiteX69" fmla="*/ 680649 w 999133"/>
                  <a:gd name="connsiteY69" fmla="*/ 985068 h 1516072"/>
                  <a:gd name="connsiteX70" fmla="*/ 686364 w 999133"/>
                  <a:gd name="connsiteY70" fmla="*/ 981258 h 1516072"/>
                  <a:gd name="connsiteX71" fmla="*/ 695889 w 999133"/>
                  <a:gd name="connsiteY71" fmla="*/ 971733 h 1516072"/>
                  <a:gd name="connsiteX72" fmla="*/ 705414 w 999133"/>
                  <a:gd name="connsiteY72" fmla="*/ 960303 h 1516072"/>
                  <a:gd name="connsiteX73" fmla="*/ 716844 w 999133"/>
                  <a:gd name="connsiteY73" fmla="*/ 952683 h 1516072"/>
                  <a:gd name="connsiteX74" fmla="*/ 732084 w 999133"/>
                  <a:gd name="connsiteY74" fmla="*/ 939348 h 1516072"/>
                  <a:gd name="connsiteX75" fmla="*/ 741609 w 999133"/>
                  <a:gd name="connsiteY75" fmla="*/ 927918 h 1516072"/>
                  <a:gd name="connsiteX76" fmla="*/ 753039 w 999133"/>
                  <a:gd name="connsiteY76" fmla="*/ 918393 h 1516072"/>
                  <a:gd name="connsiteX77" fmla="*/ 758754 w 999133"/>
                  <a:gd name="connsiteY77" fmla="*/ 906963 h 1516072"/>
                  <a:gd name="connsiteX78" fmla="*/ 760659 w 999133"/>
                  <a:gd name="connsiteY78" fmla="*/ 901248 h 1516072"/>
                  <a:gd name="connsiteX79" fmla="*/ 766374 w 999133"/>
                  <a:gd name="connsiteY79" fmla="*/ 889818 h 1516072"/>
                  <a:gd name="connsiteX80" fmla="*/ 764469 w 999133"/>
                  <a:gd name="connsiteY80" fmla="*/ 874578 h 1516072"/>
                  <a:gd name="connsiteX81" fmla="*/ 758754 w 999133"/>
                  <a:gd name="connsiteY81" fmla="*/ 872673 h 1516072"/>
                  <a:gd name="connsiteX82" fmla="*/ 737799 w 999133"/>
                  <a:gd name="connsiteY82" fmla="*/ 874578 h 1516072"/>
                  <a:gd name="connsiteX83" fmla="*/ 732084 w 999133"/>
                  <a:gd name="connsiteY83" fmla="*/ 878388 h 1516072"/>
                  <a:gd name="connsiteX84" fmla="*/ 699699 w 999133"/>
                  <a:gd name="connsiteY84" fmla="*/ 899343 h 1516072"/>
                  <a:gd name="connsiteX85" fmla="*/ 595181 w 999133"/>
                  <a:gd name="connsiteY85" fmla="*/ 957831 h 1516072"/>
                  <a:gd name="connsiteX86" fmla="*/ 507294 w 999133"/>
                  <a:gd name="connsiteY86" fmla="*/ 847908 h 1516072"/>
                  <a:gd name="connsiteX87" fmla="*/ 503484 w 999133"/>
                  <a:gd name="connsiteY87" fmla="*/ 358323 h 1516072"/>
                  <a:gd name="connsiteX88" fmla="*/ 499674 w 999133"/>
                  <a:gd name="connsiteY88" fmla="*/ 66858 h 1516072"/>
                  <a:gd name="connsiteX89" fmla="*/ 490149 w 999133"/>
                  <a:gd name="connsiteY89" fmla="*/ 40188 h 1516072"/>
                  <a:gd name="connsiteX90" fmla="*/ 488244 w 999133"/>
                  <a:gd name="connsiteY90" fmla="*/ 34473 h 1516072"/>
                  <a:gd name="connsiteX91" fmla="*/ 484434 w 999133"/>
                  <a:gd name="connsiteY91" fmla="*/ 28758 h 1516072"/>
                  <a:gd name="connsiteX92" fmla="*/ 478719 w 999133"/>
                  <a:gd name="connsiteY92" fmla="*/ 17328 h 1516072"/>
                  <a:gd name="connsiteX93" fmla="*/ 473004 w 999133"/>
                  <a:gd name="connsiteY93" fmla="*/ 13518 h 1516072"/>
                  <a:gd name="connsiteX94" fmla="*/ 469194 w 999133"/>
                  <a:gd name="connsiteY94" fmla="*/ 7803 h 1516072"/>
                  <a:gd name="connsiteX95" fmla="*/ 429189 w 999133"/>
                  <a:gd name="connsiteY95" fmla="*/ 11613 h 1516072"/>
                  <a:gd name="connsiteX96" fmla="*/ 425379 w 999133"/>
                  <a:gd name="connsiteY96" fmla="*/ 78288 h 1516072"/>
                  <a:gd name="connsiteX97" fmla="*/ 425379 w 999133"/>
                  <a:gd name="connsiteY97" fmla="*/ 84003 h 1516072"/>
                  <a:gd name="connsiteX98" fmla="*/ 436603 w 999133"/>
                  <a:gd name="connsiteY98" fmla="*/ 225952 h 1516072"/>
                  <a:gd name="connsiteX99" fmla="*/ 440619 w 999133"/>
                  <a:gd name="connsiteY99" fmla="*/ 421188 h 1516072"/>
                  <a:gd name="connsiteX100" fmla="*/ 440002 w 999133"/>
                  <a:gd name="connsiteY100" fmla="*/ 789160 h 1516072"/>
                  <a:gd name="connsiteX101" fmla="*/ 430322 w 999133"/>
                  <a:gd name="connsiteY101" fmla="*/ 879006 h 1516072"/>
                  <a:gd name="connsiteX0" fmla="*/ 430322 w 1001350"/>
                  <a:gd name="connsiteY0" fmla="*/ 879006 h 1516072"/>
                  <a:gd name="connsiteX1" fmla="*/ 392427 w 1001350"/>
                  <a:gd name="connsiteY1" fmla="*/ 931934 h 1516072"/>
                  <a:gd name="connsiteX2" fmla="*/ 312984 w 1001350"/>
                  <a:gd name="connsiteY2" fmla="*/ 966018 h 1516072"/>
                  <a:gd name="connsiteX3" fmla="*/ 257945 w 1001350"/>
                  <a:gd name="connsiteY3" fmla="*/ 967151 h 1516072"/>
                  <a:gd name="connsiteX4" fmla="*/ 188953 w 1001350"/>
                  <a:gd name="connsiteY4" fmla="*/ 949800 h 1516072"/>
                  <a:gd name="connsiteX5" fmla="*/ 116769 w 1001350"/>
                  <a:gd name="connsiteY5" fmla="*/ 903153 h 1516072"/>
                  <a:gd name="connsiteX6" fmla="*/ 59619 w 1001350"/>
                  <a:gd name="connsiteY6" fmla="*/ 874578 h 1516072"/>
                  <a:gd name="connsiteX7" fmla="*/ 46284 w 1001350"/>
                  <a:gd name="connsiteY7" fmla="*/ 895533 h 1516072"/>
                  <a:gd name="connsiteX8" fmla="*/ 50094 w 1001350"/>
                  <a:gd name="connsiteY8" fmla="*/ 933633 h 1516072"/>
                  <a:gd name="connsiteX9" fmla="*/ 53904 w 1001350"/>
                  <a:gd name="connsiteY9" fmla="*/ 939348 h 1516072"/>
                  <a:gd name="connsiteX10" fmla="*/ 59619 w 1001350"/>
                  <a:gd name="connsiteY10" fmla="*/ 943158 h 1516072"/>
                  <a:gd name="connsiteX11" fmla="*/ 63429 w 1001350"/>
                  <a:gd name="connsiteY11" fmla="*/ 948873 h 1516072"/>
                  <a:gd name="connsiteX12" fmla="*/ 80574 w 1001350"/>
                  <a:gd name="connsiteY12" fmla="*/ 958398 h 1516072"/>
                  <a:gd name="connsiteX13" fmla="*/ 166299 w 1001350"/>
                  <a:gd name="connsiteY13" fmla="*/ 979353 h 1516072"/>
                  <a:gd name="connsiteX14" fmla="*/ 267264 w 1001350"/>
                  <a:gd name="connsiteY14" fmla="*/ 1021263 h 1516072"/>
                  <a:gd name="connsiteX15" fmla="*/ 278694 w 1001350"/>
                  <a:gd name="connsiteY15" fmla="*/ 1076508 h 1516072"/>
                  <a:gd name="connsiteX16" fmla="*/ 264381 w 1001350"/>
                  <a:gd name="connsiteY16" fmla="*/ 1119397 h 1516072"/>
                  <a:gd name="connsiteX17" fmla="*/ 186224 w 1001350"/>
                  <a:gd name="connsiteY17" fmla="*/ 1150391 h 1516072"/>
                  <a:gd name="connsiteX18" fmla="*/ 15804 w 1001350"/>
                  <a:gd name="connsiteY18" fmla="*/ 1160328 h 1516072"/>
                  <a:gd name="connsiteX19" fmla="*/ 6279 w 1001350"/>
                  <a:gd name="connsiteY19" fmla="*/ 1169853 h 1516072"/>
                  <a:gd name="connsiteX20" fmla="*/ 4374 w 1001350"/>
                  <a:gd name="connsiteY20" fmla="*/ 1175568 h 1516072"/>
                  <a:gd name="connsiteX21" fmla="*/ 564 w 1001350"/>
                  <a:gd name="connsiteY21" fmla="*/ 1181283 h 1516072"/>
                  <a:gd name="connsiteX22" fmla="*/ 6279 w 1001350"/>
                  <a:gd name="connsiteY22" fmla="*/ 1213668 h 1516072"/>
                  <a:gd name="connsiteX23" fmla="*/ 11994 w 1001350"/>
                  <a:gd name="connsiteY23" fmla="*/ 1217478 h 1516072"/>
                  <a:gd name="connsiteX24" fmla="*/ 17709 w 1001350"/>
                  <a:gd name="connsiteY24" fmla="*/ 1219383 h 1516072"/>
                  <a:gd name="connsiteX25" fmla="*/ 145344 w 1001350"/>
                  <a:gd name="connsiteY25" fmla="*/ 1222421 h 1516072"/>
                  <a:gd name="connsiteX26" fmla="*/ 335999 w 1001350"/>
                  <a:gd name="connsiteY26" fmla="*/ 1217478 h 1516072"/>
                  <a:gd name="connsiteX27" fmla="*/ 362514 w 1001350"/>
                  <a:gd name="connsiteY27" fmla="*/ 1273701 h 1516072"/>
                  <a:gd name="connsiteX28" fmla="*/ 335071 w 1001350"/>
                  <a:gd name="connsiteY28" fmla="*/ 1356594 h 1516072"/>
                  <a:gd name="connsiteX29" fmla="*/ 328224 w 1001350"/>
                  <a:gd name="connsiteY29" fmla="*/ 1420386 h 1516072"/>
                  <a:gd name="connsiteX30" fmla="*/ 332034 w 1001350"/>
                  <a:gd name="connsiteY30" fmla="*/ 1463223 h 1516072"/>
                  <a:gd name="connsiteX31" fmla="*/ 364419 w 1001350"/>
                  <a:gd name="connsiteY31" fmla="*/ 1512753 h 1516072"/>
                  <a:gd name="connsiteX32" fmla="*/ 387279 w 1001350"/>
                  <a:gd name="connsiteY32" fmla="*/ 1514658 h 1516072"/>
                  <a:gd name="connsiteX33" fmla="*/ 396804 w 1001350"/>
                  <a:gd name="connsiteY33" fmla="*/ 1491798 h 1516072"/>
                  <a:gd name="connsiteX34" fmla="*/ 403085 w 1001350"/>
                  <a:gd name="connsiteY34" fmla="*/ 1451433 h 1516072"/>
                  <a:gd name="connsiteX35" fmla="*/ 409367 w 1001350"/>
                  <a:gd name="connsiteY35" fmla="*/ 1389340 h 1516072"/>
                  <a:gd name="connsiteX36" fmla="*/ 424041 w 1001350"/>
                  <a:gd name="connsiteY36" fmla="*/ 1329152 h 1516072"/>
                  <a:gd name="connsiteX37" fmla="*/ 467289 w 1001350"/>
                  <a:gd name="connsiteY37" fmla="*/ 1265103 h 1516072"/>
                  <a:gd name="connsiteX38" fmla="*/ 528455 w 1001350"/>
                  <a:gd name="connsiteY38" fmla="*/ 1230091 h 1516072"/>
                  <a:gd name="connsiteX39" fmla="*/ 601154 w 1001350"/>
                  <a:gd name="connsiteY39" fmla="*/ 1221700 h 1516072"/>
                  <a:gd name="connsiteX40" fmla="*/ 720654 w 1001350"/>
                  <a:gd name="connsiteY40" fmla="*/ 1316538 h 1516072"/>
                  <a:gd name="connsiteX41" fmla="*/ 733989 w 1001350"/>
                  <a:gd name="connsiteY41" fmla="*/ 1326063 h 1516072"/>
                  <a:gd name="connsiteX42" fmla="*/ 743514 w 1001350"/>
                  <a:gd name="connsiteY42" fmla="*/ 1327968 h 1516072"/>
                  <a:gd name="connsiteX43" fmla="*/ 749229 w 1001350"/>
                  <a:gd name="connsiteY43" fmla="*/ 1329873 h 1516072"/>
                  <a:gd name="connsiteX44" fmla="*/ 762564 w 1001350"/>
                  <a:gd name="connsiteY44" fmla="*/ 1335588 h 1516072"/>
                  <a:gd name="connsiteX45" fmla="*/ 777804 w 1001350"/>
                  <a:gd name="connsiteY45" fmla="*/ 1333683 h 1516072"/>
                  <a:gd name="connsiteX46" fmla="*/ 789234 w 1001350"/>
                  <a:gd name="connsiteY46" fmla="*/ 1327968 h 1516072"/>
                  <a:gd name="connsiteX47" fmla="*/ 794949 w 1001350"/>
                  <a:gd name="connsiteY47" fmla="*/ 1326063 h 1516072"/>
                  <a:gd name="connsiteX48" fmla="*/ 802569 w 1001350"/>
                  <a:gd name="connsiteY48" fmla="*/ 1308918 h 1516072"/>
                  <a:gd name="connsiteX49" fmla="*/ 800664 w 1001350"/>
                  <a:gd name="connsiteY49" fmla="*/ 1284153 h 1516072"/>
                  <a:gd name="connsiteX50" fmla="*/ 798759 w 1001350"/>
                  <a:gd name="connsiteY50" fmla="*/ 1278438 h 1516072"/>
                  <a:gd name="connsiteX51" fmla="*/ 796854 w 1001350"/>
                  <a:gd name="connsiteY51" fmla="*/ 1270818 h 1516072"/>
                  <a:gd name="connsiteX52" fmla="*/ 783519 w 1001350"/>
                  <a:gd name="connsiteY52" fmla="*/ 1253673 h 1516072"/>
                  <a:gd name="connsiteX53" fmla="*/ 773994 w 1001350"/>
                  <a:gd name="connsiteY53" fmla="*/ 1247958 h 1516072"/>
                  <a:gd name="connsiteX54" fmla="*/ 648264 w 1001350"/>
                  <a:gd name="connsiteY54" fmla="*/ 1156518 h 1516072"/>
                  <a:gd name="connsiteX55" fmla="*/ 645998 w 1001350"/>
                  <a:gd name="connsiteY55" fmla="*/ 1108121 h 1516072"/>
                  <a:gd name="connsiteX56" fmla="*/ 671124 w 1001350"/>
                  <a:gd name="connsiteY56" fmla="*/ 1089843 h 1516072"/>
                  <a:gd name="connsiteX57" fmla="*/ 724464 w 1001350"/>
                  <a:gd name="connsiteY57" fmla="*/ 1082223 h 1516072"/>
                  <a:gd name="connsiteX58" fmla="*/ 871149 w 1001350"/>
                  <a:gd name="connsiteY58" fmla="*/ 1086033 h 1516072"/>
                  <a:gd name="connsiteX59" fmla="*/ 899724 w 1001350"/>
                  <a:gd name="connsiteY59" fmla="*/ 1091748 h 1516072"/>
                  <a:gd name="connsiteX60" fmla="*/ 998435 w 1001350"/>
                  <a:gd name="connsiteY60" fmla="*/ 1093143 h 1516072"/>
                  <a:gd name="connsiteX61" fmla="*/ 970209 w 1001350"/>
                  <a:gd name="connsiteY61" fmla="*/ 1054008 h 1516072"/>
                  <a:gd name="connsiteX62" fmla="*/ 918620 w 1001350"/>
                  <a:gd name="connsiteY62" fmla="*/ 1034598 h 1516072"/>
                  <a:gd name="connsiteX63" fmla="*/ 803186 w 1001350"/>
                  <a:gd name="connsiteY63" fmla="*/ 1037069 h 1516072"/>
                  <a:gd name="connsiteX64" fmla="*/ 646360 w 1001350"/>
                  <a:gd name="connsiteY64" fmla="*/ 1049838 h 1516072"/>
                  <a:gd name="connsiteX65" fmla="*/ 640078 w 1001350"/>
                  <a:gd name="connsiteY65" fmla="*/ 1026051 h 1516072"/>
                  <a:gd name="connsiteX66" fmla="*/ 673029 w 1001350"/>
                  <a:gd name="connsiteY66" fmla="*/ 992688 h 1516072"/>
                  <a:gd name="connsiteX67" fmla="*/ 674934 w 1001350"/>
                  <a:gd name="connsiteY67" fmla="*/ 986973 h 1516072"/>
                  <a:gd name="connsiteX68" fmla="*/ 680649 w 1001350"/>
                  <a:gd name="connsiteY68" fmla="*/ 985068 h 1516072"/>
                  <a:gd name="connsiteX69" fmla="*/ 686364 w 1001350"/>
                  <a:gd name="connsiteY69" fmla="*/ 981258 h 1516072"/>
                  <a:gd name="connsiteX70" fmla="*/ 695889 w 1001350"/>
                  <a:gd name="connsiteY70" fmla="*/ 971733 h 1516072"/>
                  <a:gd name="connsiteX71" fmla="*/ 705414 w 1001350"/>
                  <a:gd name="connsiteY71" fmla="*/ 960303 h 1516072"/>
                  <a:gd name="connsiteX72" fmla="*/ 716844 w 1001350"/>
                  <a:gd name="connsiteY72" fmla="*/ 952683 h 1516072"/>
                  <a:gd name="connsiteX73" fmla="*/ 732084 w 1001350"/>
                  <a:gd name="connsiteY73" fmla="*/ 939348 h 1516072"/>
                  <a:gd name="connsiteX74" fmla="*/ 741609 w 1001350"/>
                  <a:gd name="connsiteY74" fmla="*/ 927918 h 1516072"/>
                  <a:gd name="connsiteX75" fmla="*/ 753039 w 1001350"/>
                  <a:gd name="connsiteY75" fmla="*/ 918393 h 1516072"/>
                  <a:gd name="connsiteX76" fmla="*/ 758754 w 1001350"/>
                  <a:gd name="connsiteY76" fmla="*/ 906963 h 1516072"/>
                  <a:gd name="connsiteX77" fmla="*/ 760659 w 1001350"/>
                  <a:gd name="connsiteY77" fmla="*/ 901248 h 1516072"/>
                  <a:gd name="connsiteX78" fmla="*/ 766374 w 1001350"/>
                  <a:gd name="connsiteY78" fmla="*/ 889818 h 1516072"/>
                  <a:gd name="connsiteX79" fmla="*/ 764469 w 1001350"/>
                  <a:gd name="connsiteY79" fmla="*/ 874578 h 1516072"/>
                  <a:gd name="connsiteX80" fmla="*/ 758754 w 1001350"/>
                  <a:gd name="connsiteY80" fmla="*/ 872673 h 1516072"/>
                  <a:gd name="connsiteX81" fmla="*/ 737799 w 1001350"/>
                  <a:gd name="connsiteY81" fmla="*/ 874578 h 1516072"/>
                  <a:gd name="connsiteX82" fmla="*/ 732084 w 1001350"/>
                  <a:gd name="connsiteY82" fmla="*/ 878388 h 1516072"/>
                  <a:gd name="connsiteX83" fmla="*/ 699699 w 1001350"/>
                  <a:gd name="connsiteY83" fmla="*/ 899343 h 1516072"/>
                  <a:gd name="connsiteX84" fmla="*/ 595181 w 1001350"/>
                  <a:gd name="connsiteY84" fmla="*/ 957831 h 1516072"/>
                  <a:gd name="connsiteX85" fmla="*/ 507294 w 1001350"/>
                  <a:gd name="connsiteY85" fmla="*/ 847908 h 1516072"/>
                  <a:gd name="connsiteX86" fmla="*/ 503484 w 1001350"/>
                  <a:gd name="connsiteY86" fmla="*/ 358323 h 1516072"/>
                  <a:gd name="connsiteX87" fmla="*/ 499674 w 1001350"/>
                  <a:gd name="connsiteY87" fmla="*/ 66858 h 1516072"/>
                  <a:gd name="connsiteX88" fmla="*/ 490149 w 1001350"/>
                  <a:gd name="connsiteY88" fmla="*/ 40188 h 1516072"/>
                  <a:gd name="connsiteX89" fmla="*/ 488244 w 1001350"/>
                  <a:gd name="connsiteY89" fmla="*/ 34473 h 1516072"/>
                  <a:gd name="connsiteX90" fmla="*/ 484434 w 1001350"/>
                  <a:gd name="connsiteY90" fmla="*/ 28758 h 1516072"/>
                  <a:gd name="connsiteX91" fmla="*/ 478719 w 1001350"/>
                  <a:gd name="connsiteY91" fmla="*/ 17328 h 1516072"/>
                  <a:gd name="connsiteX92" fmla="*/ 473004 w 1001350"/>
                  <a:gd name="connsiteY92" fmla="*/ 13518 h 1516072"/>
                  <a:gd name="connsiteX93" fmla="*/ 469194 w 1001350"/>
                  <a:gd name="connsiteY93" fmla="*/ 7803 h 1516072"/>
                  <a:gd name="connsiteX94" fmla="*/ 429189 w 1001350"/>
                  <a:gd name="connsiteY94" fmla="*/ 11613 h 1516072"/>
                  <a:gd name="connsiteX95" fmla="*/ 425379 w 1001350"/>
                  <a:gd name="connsiteY95" fmla="*/ 78288 h 1516072"/>
                  <a:gd name="connsiteX96" fmla="*/ 425379 w 1001350"/>
                  <a:gd name="connsiteY96" fmla="*/ 84003 h 1516072"/>
                  <a:gd name="connsiteX97" fmla="*/ 436603 w 1001350"/>
                  <a:gd name="connsiteY97" fmla="*/ 225952 h 1516072"/>
                  <a:gd name="connsiteX98" fmla="*/ 440619 w 1001350"/>
                  <a:gd name="connsiteY98" fmla="*/ 421188 h 1516072"/>
                  <a:gd name="connsiteX99" fmla="*/ 440002 w 1001350"/>
                  <a:gd name="connsiteY99" fmla="*/ 789160 h 1516072"/>
                  <a:gd name="connsiteX100" fmla="*/ 430322 w 1001350"/>
                  <a:gd name="connsiteY100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43514 w 974607"/>
                  <a:gd name="connsiteY42" fmla="*/ 1327968 h 1516072"/>
                  <a:gd name="connsiteX43" fmla="*/ 749229 w 974607"/>
                  <a:gd name="connsiteY43" fmla="*/ 1329873 h 1516072"/>
                  <a:gd name="connsiteX44" fmla="*/ 762564 w 974607"/>
                  <a:gd name="connsiteY44" fmla="*/ 1335588 h 1516072"/>
                  <a:gd name="connsiteX45" fmla="*/ 777804 w 974607"/>
                  <a:gd name="connsiteY45" fmla="*/ 1333683 h 1516072"/>
                  <a:gd name="connsiteX46" fmla="*/ 789234 w 974607"/>
                  <a:gd name="connsiteY46" fmla="*/ 1327968 h 1516072"/>
                  <a:gd name="connsiteX47" fmla="*/ 794949 w 974607"/>
                  <a:gd name="connsiteY47" fmla="*/ 1326063 h 1516072"/>
                  <a:gd name="connsiteX48" fmla="*/ 802569 w 974607"/>
                  <a:gd name="connsiteY48" fmla="*/ 1308918 h 1516072"/>
                  <a:gd name="connsiteX49" fmla="*/ 800664 w 974607"/>
                  <a:gd name="connsiteY49" fmla="*/ 1284153 h 1516072"/>
                  <a:gd name="connsiteX50" fmla="*/ 798759 w 974607"/>
                  <a:gd name="connsiteY50" fmla="*/ 1278438 h 1516072"/>
                  <a:gd name="connsiteX51" fmla="*/ 796854 w 974607"/>
                  <a:gd name="connsiteY51" fmla="*/ 1270818 h 1516072"/>
                  <a:gd name="connsiteX52" fmla="*/ 783519 w 974607"/>
                  <a:gd name="connsiteY52" fmla="*/ 1253673 h 1516072"/>
                  <a:gd name="connsiteX53" fmla="*/ 773994 w 974607"/>
                  <a:gd name="connsiteY53" fmla="*/ 1247958 h 1516072"/>
                  <a:gd name="connsiteX54" fmla="*/ 648264 w 974607"/>
                  <a:gd name="connsiteY54" fmla="*/ 1156518 h 1516072"/>
                  <a:gd name="connsiteX55" fmla="*/ 645998 w 974607"/>
                  <a:gd name="connsiteY55" fmla="*/ 1108121 h 1516072"/>
                  <a:gd name="connsiteX56" fmla="*/ 671124 w 974607"/>
                  <a:gd name="connsiteY56" fmla="*/ 1089843 h 1516072"/>
                  <a:gd name="connsiteX57" fmla="*/ 724464 w 974607"/>
                  <a:gd name="connsiteY57" fmla="*/ 1082223 h 1516072"/>
                  <a:gd name="connsiteX58" fmla="*/ 871149 w 974607"/>
                  <a:gd name="connsiteY58" fmla="*/ 1086033 h 1516072"/>
                  <a:gd name="connsiteX59" fmla="*/ 899724 w 974607"/>
                  <a:gd name="connsiteY59" fmla="*/ 1091748 h 1516072"/>
                  <a:gd name="connsiteX60" fmla="*/ 963835 w 974607"/>
                  <a:gd name="connsiteY60" fmla="*/ 1090672 h 1516072"/>
                  <a:gd name="connsiteX61" fmla="*/ 970209 w 974607"/>
                  <a:gd name="connsiteY61" fmla="*/ 1054008 h 1516072"/>
                  <a:gd name="connsiteX62" fmla="*/ 918620 w 974607"/>
                  <a:gd name="connsiteY62" fmla="*/ 1034598 h 1516072"/>
                  <a:gd name="connsiteX63" fmla="*/ 803186 w 974607"/>
                  <a:gd name="connsiteY63" fmla="*/ 1037069 h 1516072"/>
                  <a:gd name="connsiteX64" fmla="*/ 646360 w 974607"/>
                  <a:gd name="connsiteY64" fmla="*/ 1049838 h 1516072"/>
                  <a:gd name="connsiteX65" fmla="*/ 640078 w 974607"/>
                  <a:gd name="connsiteY65" fmla="*/ 1026051 h 1516072"/>
                  <a:gd name="connsiteX66" fmla="*/ 673029 w 974607"/>
                  <a:gd name="connsiteY66" fmla="*/ 992688 h 1516072"/>
                  <a:gd name="connsiteX67" fmla="*/ 674934 w 974607"/>
                  <a:gd name="connsiteY67" fmla="*/ 986973 h 1516072"/>
                  <a:gd name="connsiteX68" fmla="*/ 680649 w 974607"/>
                  <a:gd name="connsiteY68" fmla="*/ 985068 h 1516072"/>
                  <a:gd name="connsiteX69" fmla="*/ 686364 w 974607"/>
                  <a:gd name="connsiteY69" fmla="*/ 981258 h 1516072"/>
                  <a:gd name="connsiteX70" fmla="*/ 695889 w 974607"/>
                  <a:gd name="connsiteY70" fmla="*/ 971733 h 1516072"/>
                  <a:gd name="connsiteX71" fmla="*/ 705414 w 974607"/>
                  <a:gd name="connsiteY71" fmla="*/ 960303 h 1516072"/>
                  <a:gd name="connsiteX72" fmla="*/ 716844 w 974607"/>
                  <a:gd name="connsiteY72" fmla="*/ 952683 h 1516072"/>
                  <a:gd name="connsiteX73" fmla="*/ 732084 w 974607"/>
                  <a:gd name="connsiteY73" fmla="*/ 939348 h 1516072"/>
                  <a:gd name="connsiteX74" fmla="*/ 741609 w 974607"/>
                  <a:gd name="connsiteY74" fmla="*/ 927918 h 1516072"/>
                  <a:gd name="connsiteX75" fmla="*/ 753039 w 974607"/>
                  <a:gd name="connsiteY75" fmla="*/ 918393 h 1516072"/>
                  <a:gd name="connsiteX76" fmla="*/ 758754 w 974607"/>
                  <a:gd name="connsiteY76" fmla="*/ 906963 h 1516072"/>
                  <a:gd name="connsiteX77" fmla="*/ 760659 w 974607"/>
                  <a:gd name="connsiteY77" fmla="*/ 901248 h 1516072"/>
                  <a:gd name="connsiteX78" fmla="*/ 766374 w 974607"/>
                  <a:gd name="connsiteY78" fmla="*/ 889818 h 1516072"/>
                  <a:gd name="connsiteX79" fmla="*/ 764469 w 974607"/>
                  <a:gd name="connsiteY79" fmla="*/ 874578 h 1516072"/>
                  <a:gd name="connsiteX80" fmla="*/ 758754 w 974607"/>
                  <a:gd name="connsiteY80" fmla="*/ 872673 h 1516072"/>
                  <a:gd name="connsiteX81" fmla="*/ 737799 w 974607"/>
                  <a:gd name="connsiteY81" fmla="*/ 874578 h 1516072"/>
                  <a:gd name="connsiteX82" fmla="*/ 732084 w 974607"/>
                  <a:gd name="connsiteY82" fmla="*/ 878388 h 1516072"/>
                  <a:gd name="connsiteX83" fmla="*/ 699699 w 974607"/>
                  <a:gd name="connsiteY83" fmla="*/ 899343 h 1516072"/>
                  <a:gd name="connsiteX84" fmla="*/ 595181 w 974607"/>
                  <a:gd name="connsiteY84" fmla="*/ 957831 h 1516072"/>
                  <a:gd name="connsiteX85" fmla="*/ 507294 w 974607"/>
                  <a:gd name="connsiteY85" fmla="*/ 847908 h 1516072"/>
                  <a:gd name="connsiteX86" fmla="*/ 503484 w 974607"/>
                  <a:gd name="connsiteY86" fmla="*/ 358323 h 1516072"/>
                  <a:gd name="connsiteX87" fmla="*/ 499674 w 974607"/>
                  <a:gd name="connsiteY87" fmla="*/ 66858 h 1516072"/>
                  <a:gd name="connsiteX88" fmla="*/ 490149 w 974607"/>
                  <a:gd name="connsiteY88" fmla="*/ 40188 h 1516072"/>
                  <a:gd name="connsiteX89" fmla="*/ 488244 w 974607"/>
                  <a:gd name="connsiteY89" fmla="*/ 34473 h 1516072"/>
                  <a:gd name="connsiteX90" fmla="*/ 484434 w 974607"/>
                  <a:gd name="connsiteY90" fmla="*/ 28758 h 1516072"/>
                  <a:gd name="connsiteX91" fmla="*/ 478719 w 974607"/>
                  <a:gd name="connsiteY91" fmla="*/ 17328 h 1516072"/>
                  <a:gd name="connsiteX92" fmla="*/ 473004 w 974607"/>
                  <a:gd name="connsiteY92" fmla="*/ 13518 h 1516072"/>
                  <a:gd name="connsiteX93" fmla="*/ 469194 w 974607"/>
                  <a:gd name="connsiteY93" fmla="*/ 7803 h 1516072"/>
                  <a:gd name="connsiteX94" fmla="*/ 429189 w 974607"/>
                  <a:gd name="connsiteY94" fmla="*/ 11613 h 1516072"/>
                  <a:gd name="connsiteX95" fmla="*/ 425379 w 974607"/>
                  <a:gd name="connsiteY95" fmla="*/ 78288 h 1516072"/>
                  <a:gd name="connsiteX96" fmla="*/ 425379 w 974607"/>
                  <a:gd name="connsiteY96" fmla="*/ 84003 h 1516072"/>
                  <a:gd name="connsiteX97" fmla="*/ 436603 w 974607"/>
                  <a:gd name="connsiteY97" fmla="*/ 225952 h 1516072"/>
                  <a:gd name="connsiteX98" fmla="*/ 440619 w 974607"/>
                  <a:gd name="connsiteY98" fmla="*/ 421188 h 1516072"/>
                  <a:gd name="connsiteX99" fmla="*/ 440002 w 974607"/>
                  <a:gd name="connsiteY99" fmla="*/ 789160 h 1516072"/>
                  <a:gd name="connsiteX100" fmla="*/ 430322 w 974607"/>
                  <a:gd name="connsiteY100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43514 w 974607"/>
                  <a:gd name="connsiteY42" fmla="*/ 1327968 h 1516072"/>
                  <a:gd name="connsiteX43" fmla="*/ 749229 w 974607"/>
                  <a:gd name="connsiteY43" fmla="*/ 1329873 h 1516072"/>
                  <a:gd name="connsiteX44" fmla="*/ 762564 w 974607"/>
                  <a:gd name="connsiteY44" fmla="*/ 1335588 h 1516072"/>
                  <a:gd name="connsiteX45" fmla="*/ 777804 w 974607"/>
                  <a:gd name="connsiteY45" fmla="*/ 1333683 h 1516072"/>
                  <a:gd name="connsiteX46" fmla="*/ 789234 w 974607"/>
                  <a:gd name="connsiteY46" fmla="*/ 1327968 h 1516072"/>
                  <a:gd name="connsiteX47" fmla="*/ 794949 w 974607"/>
                  <a:gd name="connsiteY47" fmla="*/ 1326063 h 1516072"/>
                  <a:gd name="connsiteX48" fmla="*/ 800664 w 974607"/>
                  <a:gd name="connsiteY48" fmla="*/ 1284153 h 1516072"/>
                  <a:gd name="connsiteX49" fmla="*/ 798759 w 974607"/>
                  <a:gd name="connsiteY49" fmla="*/ 1278438 h 1516072"/>
                  <a:gd name="connsiteX50" fmla="*/ 796854 w 974607"/>
                  <a:gd name="connsiteY50" fmla="*/ 1270818 h 1516072"/>
                  <a:gd name="connsiteX51" fmla="*/ 783519 w 974607"/>
                  <a:gd name="connsiteY51" fmla="*/ 1253673 h 1516072"/>
                  <a:gd name="connsiteX52" fmla="*/ 773994 w 974607"/>
                  <a:gd name="connsiteY52" fmla="*/ 1247958 h 1516072"/>
                  <a:gd name="connsiteX53" fmla="*/ 648264 w 974607"/>
                  <a:gd name="connsiteY53" fmla="*/ 1156518 h 1516072"/>
                  <a:gd name="connsiteX54" fmla="*/ 645998 w 974607"/>
                  <a:gd name="connsiteY54" fmla="*/ 1108121 h 1516072"/>
                  <a:gd name="connsiteX55" fmla="*/ 671124 w 974607"/>
                  <a:gd name="connsiteY55" fmla="*/ 1089843 h 1516072"/>
                  <a:gd name="connsiteX56" fmla="*/ 724464 w 974607"/>
                  <a:gd name="connsiteY56" fmla="*/ 1082223 h 1516072"/>
                  <a:gd name="connsiteX57" fmla="*/ 871149 w 974607"/>
                  <a:gd name="connsiteY57" fmla="*/ 1086033 h 1516072"/>
                  <a:gd name="connsiteX58" fmla="*/ 899724 w 974607"/>
                  <a:gd name="connsiteY58" fmla="*/ 1091748 h 1516072"/>
                  <a:gd name="connsiteX59" fmla="*/ 963835 w 974607"/>
                  <a:gd name="connsiteY59" fmla="*/ 1090672 h 1516072"/>
                  <a:gd name="connsiteX60" fmla="*/ 970209 w 974607"/>
                  <a:gd name="connsiteY60" fmla="*/ 1054008 h 1516072"/>
                  <a:gd name="connsiteX61" fmla="*/ 918620 w 974607"/>
                  <a:gd name="connsiteY61" fmla="*/ 1034598 h 1516072"/>
                  <a:gd name="connsiteX62" fmla="*/ 803186 w 974607"/>
                  <a:gd name="connsiteY62" fmla="*/ 1037069 h 1516072"/>
                  <a:gd name="connsiteX63" fmla="*/ 646360 w 974607"/>
                  <a:gd name="connsiteY63" fmla="*/ 1049838 h 1516072"/>
                  <a:gd name="connsiteX64" fmla="*/ 640078 w 974607"/>
                  <a:gd name="connsiteY64" fmla="*/ 1026051 h 1516072"/>
                  <a:gd name="connsiteX65" fmla="*/ 673029 w 974607"/>
                  <a:gd name="connsiteY65" fmla="*/ 992688 h 1516072"/>
                  <a:gd name="connsiteX66" fmla="*/ 674934 w 974607"/>
                  <a:gd name="connsiteY66" fmla="*/ 986973 h 1516072"/>
                  <a:gd name="connsiteX67" fmla="*/ 680649 w 974607"/>
                  <a:gd name="connsiteY67" fmla="*/ 985068 h 1516072"/>
                  <a:gd name="connsiteX68" fmla="*/ 686364 w 974607"/>
                  <a:gd name="connsiteY68" fmla="*/ 981258 h 1516072"/>
                  <a:gd name="connsiteX69" fmla="*/ 695889 w 974607"/>
                  <a:gd name="connsiteY69" fmla="*/ 971733 h 1516072"/>
                  <a:gd name="connsiteX70" fmla="*/ 705414 w 974607"/>
                  <a:gd name="connsiteY70" fmla="*/ 960303 h 1516072"/>
                  <a:gd name="connsiteX71" fmla="*/ 716844 w 974607"/>
                  <a:gd name="connsiteY71" fmla="*/ 952683 h 1516072"/>
                  <a:gd name="connsiteX72" fmla="*/ 732084 w 974607"/>
                  <a:gd name="connsiteY72" fmla="*/ 939348 h 1516072"/>
                  <a:gd name="connsiteX73" fmla="*/ 741609 w 974607"/>
                  <a:gd name="connsiteY73" fmla="*/ 927918 h 1516072"/>
                  <a:gd name="connsiteX74" fmla="*/ 753039 w 974607"/>
                  <a:gd name="connsiteY74" fmla="*/ 918393 h 1516072"/>
                  <a:gd name="connsiteX75" fmla="*/ 758754 w 974607"/>
                  <a:gd name="connsiteY75" fmla="*/ 906963 h 1516072"/>
                  <a:gd name="connsiteX76" fmla="*/ 760659 w 974607"/>
                  <a:gd name="connsiteY76" fmla="*/ 901248 h 1516072"/>
                  <a:gd name="connsiteX77" fmla="*/ 766374 w 974607"/>
                  <a:gd name="connsiteY77" fmla="*/ 889818 h 1516072"/>
                  <a:gd name="connsiteX78" fmla="*/ 764469 w 974607"/>
                  <a:gd name="connsiteY78" fmla="*/ 874578 h 1516072"/>
                  <a:gd name="connsiteX79" fmla="*/ 758754 w 974607"/>
                  <a:gd name="connsiteY79" fmla="*/ 872673 h 1516072"/>
                  <a:gd name="connsiteX80" fmla="*/ 737799 w 974607"/>
                  <a:gd name="connsiteY80" fmla="*/ 874578 h 1516072"/>
                  <a:gd name="connsiteX81" fmla="*/ 732084 w 974607"/>
                  <a:gd name="connsiteY81" fmla="*/ 878388 h 1516072"/>
                  <a:gd name="connsiteX82" fmla="*/ 699699 w 974607"/>
                  <a:gd name="connsiteY82" fmla="*/ 899343 h 1516072"/>
                  <a:gd name="connsiteX83" fmla="*/ 595181 w 974607"/>
                  <a:gd name="connsiteY83" fmla="*/ 957831 h 1516072"/>
                  <a:gd name="connsiteX84" fmla="*/ 507294 w 974607"/>
                  <a:gd name="connsiteY84" fmla="*/ 847908 h 1516072"/>
                  <a:gd name="connsiteX85" fmla="*/ 503484 w 974607"/>
                  <a:gd name="connsiteY85" fmla="*/ 358323 h 1516072"/>
                  <a:gd name="connsiteX86" fmla="*/ 499674 w 974607"/>
                  <a:gd name="connsiteY86" fmla="*/ 66858 h 1516072"/>
                  <a:gd name="connsiteX87" fmla="*/ 490149 w 974607"/>
                  <a:gd name="connsiteY87" fmla="*/ 40188 h 1516072"/>
                  <a:gd name="connsiteX88" fmla="*/ 488244 w 974607"/>
                  <a:gd name="connsiteY88" fmla="*/ 34473 h 1516072"/>
                  <a:gd name="connsiteX89" fmla="*/ 484434 w 974607"/>
                  <a:gd name="connsiteY89" fmla="*/ 28758 h 1516072"/>
                  <a:gd name="connsiteX90" fmla="*/ 478719 w 974607"/>
                  <a:gd name="connsiteY90" fmla="*/ 17328 h 1516072"/>
                  <a:gd name="connsiteX91" fmla="*/ 473004 w 974607"/>
                  <a:gd name="connsiteY91" fmla="*/ 13518 h 1516072"/>
                  <a:gd name="connsiteX92" fmla="*/ 469194 w 974607"/>
                  <a:gd name="connsiteY92" fmla="*/ 7803 h 1516072"/>
                  <a:gd name="connsiteX93" fmla="*/ 429189 w 974607"/>
                  <a:gd name="connsiteY93" fmla="*/ 11613 h 1516072"/>
                  <a:gd name="connsiteX94" fmla="*/ 425379 w 974607"/>
                  <a:gd name="connsiteY94" fmla="*/ 78288 h 1516072"/>
                  <a:gd name="connsiteX95" fmla="*/ 425379 w 974607"/>
                  <a:gd name="connsiteY95" fmla="*/ 84003 h 1516072"/>
                  <a:gd name="connsiteX96" fmla="*/ 436603 w 974607"/>
                  <a:gd name="connsiteY96" fmla="*/ 225952 h 1516072"/>
                  <a:gd name="connsiteX97" fmla="*/ 440619 w 974607"/>
                  <a:gd name="connsiteY97" fmla="*/ 421188 h 1516072"/>
                  <a:gd name="connsiteX98" fmla="*/ 440002 w 974607"/>
                  <a:gd name="connsiteY98" fmla="*/ 789160 h 1516072"/>
                  <a:gd name="connsiteX99" fmla="*/ 430322 w 974607"/>
                  <a:gd name="connsiteY99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43514 w 974607"/>
                  <a:gd name="connsiteY42" fmla="*/ 1327968 h 1516072"/>
                  <a:gd name="connsiteX43" fmla="*/ 749229 w 974607"/>
                  <a:gd name="connsiteY43" fmla="*/ 1329873 h 1516072"/>
                  <a:gd name="connsiteX44" fmla="*/ 777804 w 974607"/>
                  <a:gd name="connsiteY44" fmla="*/ 1333683 h 1516072"/>
                  <a:gd name="connsiteX45" fmla="*/ 789234 w 974607"/>
                  <a:gd name="connsiteY45" fmla="*/ 1327968 h 1516072"/>
                  <a:gd name="connsiteX46" fmla="*/ 794949 w 974607"/>
                  <a:gd name="connsiteY46" fmla="*/ 1326063 h 1516072"/>
                  <a:gd name="connsiteX47" fmla="*/ 800664 w 974607"/>
                  <a:gd name="connsiteY47" fmla="*/ 1284153 h 1516072"/>
                  <a:gd name="connsiteX48" fmla="*/ 798759 w 974607"/>
                  <a:gd name="connsiteY48" fmla="*/ 1278438 h 1516072"/>
                  <a:gd name="connsiteX49" fmla="*/ 796854 w 974607"/>
                  <a:gd name="connsiteY49" fmla="*/ 1270818 h 1516072"/>
                  <a:gd name="connsiteX50" fmla="*/ 783519 w 974607"/>
                  <a:gd name="connsiteY50" fmla="*/ 1253673 h 1516072"/>
                  <a:gd name="connsiteX51" fmla="*/ 773994 w 974607"/>
                  <a:gd name="connsiteY51" fmla="*/ 1247958 h 1516072"/>
                  <a:gd name="connsiteX52" fmla="*/ 648264 w 974607"/>
                  <a:gd name="connsiteY52" fmla="*/ 1156518 h 1516072"/>
                  <a:gd name="connsiteX53" fmla="*/ 645998 w 974607"/>
                  <a:gd name="connsiteY53" fmla="*/ 1108121 h 1516072"/>
                  <a:gd name="connsiteX54" fmla="*/ 671124 w 974607"/>
                  <a:gd name="connsiteY54" fmla="*/ 1089843 h 1516072"/>
                  <a:gd name="connsiteX55" fmla="*/ 724464 w 974607"/>
                  <a:gd name="connsiteY55" fmla="*/ 1082223 h 1516072"/>
                  <a:gd name="connsiteX56" fmla="*/ 871149 w 974607"/>
                  <a:gd name="connsiteY56" fmla="*/ 1086033 h 1516072"/>
                  <a:gd name="connsiteX57" fmla="*/ 899724 w 974607"/>
                  <a:gd name="connsiteY57" fmla="*/ 1091748 h 1516072"/>
                  <a:gd name="connsiteX58" fmla="*/ 963835 w 974607"/>
                  <a:gd name="connsiteY58" fmla="*/ 1090672 h 1516072"/>
                  <a:gd name="connsiteX59" fmla="*/ 970209 w 974607"/>
                  <a:gd name="connsiteY59" fmla="*/ 1054008 h 1516072"/>
                  <a:gd name="connsiteX60" fmla="*/ 918620 w 974607"/>
                  <a:gd name="connsiteY60" fmla="*/ 1034598 h 1516072"/>
                  <a:gd name="connsiteX61" fmla="*/ 803186 w 974607"/>
                  <a:gd name="connsiteY61" fmla="*/ 1037069 h 1516072"/>
                  <a:gd name="connsiteX62" fmla="*/ 646360 w 974607"/>
                  <a:gd name="connsiteY62" fmla="*/ 1049838 h 1516072"/>
                  <a:gd name="connsiteX63" fmla="*/ 640078 w 974607"/>
                  <a:gd name="connsiteY63" fmla="*/ 1026051 h 1516072"/>
                  <a:gd name="connsiteX64" fmla="*/ 673029 w 974607"/>
                  <a:gd name="connsiteY64" fmla="*/ 992688 h 1516072"/>
                  <a:gd name="connsiteX65" fmla="*/ 674934 w 974607"/>
                  <a:gd name="connsiteY65" fmla="*/ 986973 h 1516072"/>
                  <a:gd name="connsiteX66" fmla="*/ 680649 w 974607"/>
                  <a:gd name="connsiteY66" fmla="*/ 985068 h 1516072"/>
                  <a:gd name="connsiteX67" fmla="*/ 686364 w 974607"/>
                  <a:gd name="connsiteY67" fmla="*/ 981258 h 1516072"/>
                  <a:gd name="connsiteX68" fmla="*/ 695889 w 974607"/>
                  <a:gd name="connsiteY68" fmla="*/ 971733 h 1516072"/>
                  <a:gd name="connsiteX69" fmla="*/ 705414 w 974607"/>
                  <a:gd name="connsiteY69" fmla="*/ 960303 h 1516072"/>
                  <a:gd name="connsiteX70" fmla="*/ 716844 w 974607"/>
                  <a:gd name="connsiteY70" fmla="*/ 952683 h 1516072"/>
                  <a:gd name="connsiteX71" fmla="*/ 732084 w 974607"/>
                  <a:gd name="connsiteY71" fmla="*/ 939348 h 1516072"/>
                  <a:gd name="connsiteX72" fmla="*/ 741609 w 974607"/>
                  <a:gd name="connsiteY72" fmla="*/ 927918 h 1516072"/>
                  <a:gd name="connsiteX73" fmla="*/ 753039 w 974607"/>
                  <a:gd name="connsiteY73" fmla="*/ 918393 h 1516072"/>
                  <a:gd name="connsiteX74" fmla="*/ 758754 w 974607"/>
                  <a:gd name="connsiteY74" fmla="*/ 906963 h 1516072"/>
                  <a:gd name="connsiteX75" fmla="*/ 760659 w 974607"/>
                  <a:gd name="connsiteY75" fmla="*/ 901248 h 1516072"/>
                  <a:gd name="connsiteX76" fmla="*/ 766374 w 974607"/>
                  <a:gd name="connsiteY76" fmla="*/ 889818 h 1516072"/>
                  <a:gd name="connsiteX77" fmla="*/ 764469 w 974607"/>
                  <a:gd name="connsiteY77" fmla="*/ 874578 h 1516072"/>
                  <a:gd name="connsiteX78" fmla="*/ 758754 w 974607"/>
                  <a:gd name="connsiteY78" fmla="*/ 872673 h 1516072"/>
                  <a:gd name="connsiteX79" fmla="*/ 737799 w 974607"/>
                  <a:gd name="connsiteY79" fmla="*/ 874578 h 1516072"/>
                  <a:gd name="connsiteX80" fmla="*/ 732084 w 974607"/>
                  <a:gd name="connsiteY80" fmla="*/ 878388 h 1516072"/>
                  <a:gd name="connsiteX81" fmla="*/ 699699 w 974607"/>
                  <a:gd name="connsiteY81" fmla="*/ 899343 h 1516072"/>
                  <a:gd name="connsiteX82" fmla="*/ 595181 w 974607"/>
                  <a:gd name="connsiteY82" fmla="*/ 957831 h 1516072"/>
                  <a:gd name="connsiteX83" fmla="*/ 507294 w 974607"/>
                  <a:gd name="connsiteY83" fmla="*/ 847908 h 1516072"/>
                  <a:gd name="connsiteX84" fmla="*/ 503484 w 974607"/>
                  <a:gd name="connsiteY84" fmla="*/ 358323 h 1516072"/>
                  <a:gd name="connsiteX85" fmla="*/ 499674 w 974607"/>
                  <a:gd name="connsiteY85" fmla="*/ 66858 h 1516072"/>
                  <a:gd name="connsiteX86" fmla="*/ 490149 w 974607"/>
                  <a:gd name="connsiteY86" fmla="*/ 40188 h 1516072"/>
                  <a:gd name="connsiteX87" fmla="*/ 488244 w 974607"/>
                  <a:gd name="connsiteY87" fmla="*/ 34473 h 1516072"/>
                  <a:gd name="connsiteX88" fmla="*/ 484434 w 974607"/>
                  <a:gd name="connsiteY88" fmla="*/ 28758 h 1516072"/>
                  <a:gd name="connsiteX89" fmla="*/ 478719 w 974607"/>
                  <a:gd name="connsiteY89" fmla="*/ 17328 h 1516072"/>
                  <a:gd name="connsiteX90" fmla="*/ 473004 w 974607"/>
                  <a:gd name="connsiteY90" fmla="*/ 13518 h 1516072"/>
                  <a:gd name="connsiteX91" fmla="*/ 469194 w 974607"/>
                  <a:gd name="connsiteY91" fmla="*/ 7803 h 1516072"/>
                  <a:gd name="connsiteX92" fmla="*/ 429189 w 974607"/>
                  <a:gd name="connsiteY92" fmla="*/ 11613 h 1516072"/>
                  <a:gd name="connsiteX93" fmla="*/ 425379 w 974607"/>
                  <a:gd name="connsiteY93" fmla="*/ 78288 h 1516072"/>
                  <a:gd name="connsiteX94" fmla="*/ 425379 w 974607"/>
                  <a:gd name="connsiteY94" fmla="*/ 84003 h 1516072"/>
                  <a:gd name="connsiteX95" fmla="*/ 436603 w 974607"/>
                  <a:gd name="connsiteY95" fmla="*/ 225952 h 1516072"/>
                  <a:gd name="connsiteX96" fmla="*/ 440619 w 974607"/>
                  <a:gd name="connsiteY96" fmla="*/ 421188 h 1516072"/>
                  <a:gd name="connsiteX97" fmla="*/ 440002 w 974607"/>
                  <a:gd name="connsiteY97" fmla="*/ 789160 h 1516072"/>
                  <a:gd name="connsiteX98" fmla="*/ 430322 w 974607"/>
                  <a:gd name="connsiteY98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43514 w 974607"/>
                  <a:gd name="connsiteY42" fmla="*/ 1327968 h 1516072"/>
                  <a:gd name="connsiteX43" fmla="*/ 749229 w 974607"/>
                  <a:gd name="connsiteY43" fmla="*/ 1329873 h 1516072"/>
                  <a:gd name="connsiteX44" fmla="*/ 777804 w 974607"/>
                  <a:gd name="connsiteY44" fmla="*/ 1333683 h 1516072"/>
                  <a:gd name="connsiteX45" fmla="*/ 789234 w 974607"/>
                  <a:gd name="connsiteY45" fmla="*/ 1327968 h 1516072"/>
                  <a:gd name="connsiteX46" fmla="*/ 794949 w 974607"/>
                  <a:gd name="connsiteY46" fmla="*/ 1326063 h 1516072"/>
                  <a:gd name="connsiteX47" fmla="*/ 800664 w 974607"/>
                  <a:gd name="connsiteY47" fmla="*/ 1284153 h 1516072"/>
                  <a:gd name="connsiteX48" fmla="*/ 798759 w 974607"/>
                  <a:gd name="connsiteY48" fmla="*/ 1278438 h 1516072"/>
                  <a:gd name="connsiteX49" fmla="*/ 783519 w 974607"/>
                  <a:gd name="connsiteY49" fmla="*/ 1253673 h 1516072"/>
                  <a:gd name="connsiteX50" fmla="*/ 773994 w 974607"/>
                  <a:gd name="connsiteY50" fmla="*/ 1247958 h 1516072"/>
                  <a:gd name="connsiteX51" fmla="*/ 648264 w 974607"/>
                  <a:gd name="connsiteY51" fmla="*/ 1156518 h 1516072"/>
                  <a:gd name="connsiteX52" fmla="*/ 645998 w 974607"/>
                  <a:gd name="connsiteY52" fmla="*/ 1108121 h 1516072"/>
                  <a:gd name="connsiteX53" fmla="*/ 671124 w 974607"/>
                  <a:gd name="connsiteY53" fmla="*/ 1089843 h 1516072"/>
                  <a:gd name="connsiteX54" fmla="*/ 724464 w 974607"/>
                  <a:gd name="connsiteY54" fmla="*/ 1082223 h 1516072"/>
                  <a:gd name="connsiteX55" fmla="*/ 871149 w 974607"/>
                  <a:gd name="connsiteY55" fmla="*/ 1086033 h 1516072"/>
                  <a:gd name="connsiteX56" fmla="*/ 899724 w 974607"/>
                  <a:gd name="connsiteY56" fmla="*/ 1091748 h 1516072"/>
                  <a:gd name="connsiteX57" fmla="*/ 963835 w 974607"/>
                  <a:gd name="connsiteY57" fmla="*/ 1090672 h 1516072"/>
                  <a:gd name="connsiteX58" fmla="*/ 970209 w 974607"/>
                  <a:gd name="connsiteY58" fmla="*/ 1054008 h 1516072"/>
                  <a:gd name="connsiteX59" fmla="*/ 918620 w 974607"/>
                  <a:gd name="connsiteY59" fmla="*/ 1034598 h 1516072"/>
                  <a:gd name="connsiteX60" fmla="*/ 803186 w 974607"/>
                  <a:gd name="connsiteY60" fmla="*/ 1037069 h 1516072"/>
                  <a:gd name="connsiteX61" fmla="*/ 646360 w 974607"/>
                  <a:gd name="connsiteY61" fmla="*/ 1049838 h 1516072"/>
                  <a:gd name="connsiteX62" fmla="*/ 640078 w 974607"/>
                  <a:gd name="connsiteY62" fmla="*/ 1026051 h 1516072"/>
                  <a:gd name="connsiteX63" fmla="*/ 673029 w 974607"/>
                  <a:gd name="connsiteY63" fmla="*/ 992688 h 1516072"/>
                  <a:gd name="connsiteX64" fmla="*/ 674934 w 974607"/>
                  <a:gd name="connsiteY64" fmla="*/ 986973 h 1516072"/>
                  <a:gd name="connsiteX65" fmla="*/ 680649 w 974607"/>
                  <a:gd name="connsiteY65" fmla="*/ 985068 h 1516072"/>
                  <a:gd name="connsiteX66" fmla="*/ 686364 w 974607"/>
                  <a:gd name="connsiteY66" fmla="*/ 981258 h 1516072"/>
                  <a:gd name="connsiteX67" fmla="*/ 695889 w 974607"/>
                  <a:gd name="connsiteY67" fmla="*/ 971733 h 1516072"/>
                  <a:gd name="connsiteX68" fmla="*/ 705414 w 974607"/>
                  <a:gd name="connsiteY68" fmla="*/ 960303 h 1516072"/>
                  <a:gd name="connsiteX69" fmla="*/ 716844 w 974607"/>
                  <a:gd name="connsiteY69" fmla="*/ 952683 h 1516072"/>
                  <a:gd name="connsiteX70" fmla="*/ 732084 w 974607"/>
                  <a:gd name="connsiteY70" fmla="*/ 939348 h 1516072"/>
                  <a:gd name="connsiteX71" fmla="*/ 741609 w 974607"/>
                  <a:gd name="connsiteY71" fmla="*/ 927918 h 1516072"/>
                  <a:gd name="connsiteX72" fmla="*/ 753039 w 974607"/>
                  <a:gd name="connsiteY72" fmla="*/ 918393 h 1516072"/>
                  <a:gd name="connsiteX73" fmla="*/ 758754 w 974607"/>
                  <a:gd name="connsiteY73" fmla="*/ 906963 h 1516072"/>
                  <a:gd name="connsiteX74" fmla="*/ 760659 w 974607"/>
                  <a:gd name="connsiteY74" fmla="*/ 901248 h 1516072"/>
                  <a:gd name="connsiteX75" fmla="*/ 766374 w 974607"/>
                  <a:gd name="connsiteY75" fmla="*/ 889818 h 1516072"/>
                  <a:gd name="connsiteX76" fmla="*/ 764469 w 974607"/>
                  <a:gd name="connsiteY76" fmla="*/ 874578 h 1516072"/>
                  <a:gd name="connsiteX77" fmla="*/ 758754 w 974607"/>
                  <a:gd name="connsiteY77" fmla="*/ 872673 h 1516072"/>
                  <a:gd name="connsiteX78" fmla="*/ 737799 w 974607"/>
                  <a:gd name="connsiteY78" fmla="*/ 874578 h 1516072"/>
                  <a:gd name="connsiteX79" fmla="*/ 732084 w 974607"/>
                  <a:gd name="connsiteY79" fmla="*/ 878388 h 1516072"/>
                  <a:gd name="connsiteX80" fmla="*/ 699699 w 974607"/>
                  <a:gd name="connsiteY80" fmla="*/ 899343 h 1516072"/>
                  <a:gd name="connsiteX81" fmla="*/ 595181 w 974607"/>
                  <a:gd name="connsiteY81" fmla="*/ 957831 h 1516072"/>
                  <a:gd name="connsiteX82" fmla="*/ 507294 w 974607"/>
                  <a:gd name="connsiteY82" fmla="*/ 847908 h 1516072"/>
                  <a:gd name="connsiteX83" fmla="*/ 503484 w 974607"/>
                  <a:gd name="connsiteY83" fmla="*/ 358323 h 1516072"/>
                  <a:gd name="connsiteX84" fmla="*/ 499674 w 974607"/>
                  <a:gd name="connsiteY84" fmla="*/ 66858 h 1516072"/>
                  <a:gd name="connsiteX85" fmla="*/ 490149 w 974607"/>
                  <a:gd name="connsiteY85" fmla="*/ 40188 h 1516072"/>
                  <a:gd name="connsiteX86" fmla="*/ 488244 w 974607"/>
                  <a:gd name="connsiteY86" fmla="*/ 34473 h 1516072"/>
                  <a:gd name="connsiteX87" fmla="*/ 484434 w 974607"/>
                  <a:gd name="connsiteY87" fmla="*/ 28758 h 1516072"/>
                  <a:gd name="connsiteX88" fmla="*/ 478719 w 974607"/>
                  <a:gd name="connsiteY88" fmla="*/ 17328 h 1516072"/>
                  <a:gd name="connsiteX89" fmla="*/ 473004 w 974607"/>
                  <a:gd name="connsiteY89" fmla="*/ 13518 h 1516072"/>
                  <a:gd name="connsiteX90" fmla="*/ 469194 w 974607"/>
                  <a:gd name="connsiteY90" fmla="*/ 7803 h 1516072"/>
                  <a:gd name="connsiteX91" fmla="*/ 429189 w 974607"/>
                  <a:gd name="connsiteY91" fmla="*/ 11613 h 1516072"/>
                  <a:gd name="connsiteX92" fmla="*/ 425379 w 974607"/>
                  <a:gd name="connsiteY92" fmla="*/ 78288 h 1516072"/>
                  <a:gd name="connsiteX93" fmla="*/ 425379 w 974607"/>
                  <a:gd name="connsiteY93" fmla="*/ 84003 h 1516072"/>
                  <a:gd name="connsiteX94" fmla="*/ 436603 w 974607"/>
                  <a:gd name="connsiteY94" fmla="*/ 225952 h 1516072"/>
                  <a:gd name="connsiteX95" fmla="*/ 440619 w 974607"/>
                  <a:gd name="connsiteY95" fmla="*/ 421188 h 1516072"/>
                  <a:gd name="connsiteX96" fmla="*/ 440002 w 974607"/>
                  <a:gd name="connsiteY96" fmla="*/ 789160 h 1516072"/>
                  <a:gd name="connsiteX97" fmla="*/ 430322 w 974607"/>
                  <a:gd name="connsiteY97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43514 w 974607"/>
                  <a:gd name="connsiteY42" fmla="*/ 1327968 h 1516072"/>
                  <a:gd name="connsiteX43" fmla="*/ 749229 w 974607"/>
                  <a:gd name="connsiteY43" fmla="*/ 1329873 h 1516072"/>
                  <a:gd name="connsiteX44" fmla="*/ 777804 w 974607"/>
                  <a:gd name="connsiteY44" fmla="*/ 1333683 h 1516072"/>
                  <a:gd name="connsiteX45" fmla="*/ 789234 w 974607"/>
                  <a:gd name="connsiteY45" fmla="*/ 1327968 h 1516072"/>
                  <a:gd name="connsiteX46" fmla="*/ 794949 w 974607"/>
                  <a:gd name="connsiteY46" fmla="*/ 1326063 h 1516072"/>
                  <a:gd name="connsiteX47" fmla="*/ 800664 w 974607"/>
                  <a:gd name="connsiteY47" fmla="*/ 1284153 h 1516072"/>
                  <a:gd name="connsiteX48" fmla="*/ 783519 w 974607"/>
                  <a:gd name="connsiteY48" fmla="*/ 1253673 h 1516072"/>
                  <a:gd name="connsiteX49" fmla="*/ 773994 w 974607"/>
                  <a:gd name="connsiteY49" fmla="*/ 1247958 h 1516072"/>
                  <a:gd name="connsiteX50" fmla="*/ 648264 w 974607"/>
                  <a:gd name="connsiteY50" fmla="*/ 1156518 h 1516072"/>
                  <a:gd name="connsiteX51" fmla="*/ 645998 w 974607"/>
                  <a:gd name="connsiteY51" fmla="*/ 1108121 h 1516072"/>
                  <a:gd name="connsiteX52" fmla="*/ 671124 w 974607"/>
                  <a:gd name="connsiteY52" fmla="*/ 1089843 h 1516072"/>
                  <a:gd name="connsiteX53" fmla="*/ 724464 w 974607"/>
                  <a:gd name="connsiteY53" fmla="*/ 1082223 h 1516072"/>
                  <a:gd name="connsiteX54" fmla="*/ 871149 w 974607"/>
                  <a:gd name="connsiteY54" fmla="*/ 1086033 h 1516072"/>
                  <a:gd name="connsiteX55" fmla="*/ 899724 w 974607"/>
                  <a:gd name="connsiteY55" fmla="*/ 1091748 h 1516072"/>
                  <a:gd name="connsiteX56" fmla="*/ 963835 w 974607"/>
                  <a:gd name="connsiteY56" fmla="*/ 1090672 h 1516072"/>
                  <a:gd name="connsiteX57" fmla="*/ 970209 w 974607"/>
                  <a:gd name="connsiteY57" fmla="*/ 1054008 h 1516072"/>
                  <a:gd name="connsiteX58" fmla="*/ 918620 w 974607"/>
                  <a:gd name="connsiteY58" fmla="*/ 1034598 h 1516072"/>
                  <a:gd name="connsiteX59" fmla="*/ 803186 w 974607"/>
                  <a:gd name="connsiteY59" fmla="*/ 1037069 h 1516072"/>
                  <a:gd name="connsiteX60" fmla="*/ 646360 w 974607"/>
                  <a:gd name="connsiteY60" fmla="*/ 1049838 h 1516072"/>
                  <a:gd name="connsiteX61" fmla="*/ 640078 w 974607"/>
                  <a:gd name="connsiteY61" fmla="*/ 1026051 h 1516072"/>
                  <a:gd name="connsiteX62" fmla="*/ 673029 w 974607"/>
                  <a:gd name="connsiteY62" fmla="*/ 992688 h 1516072"/>
                  <a:gd name="connsiteX63" fmla="*/ 674934 w 974607"/>
                  <a:gd name="connsiteY63" fmla="*/ 986973 h 1516072"/>
                  <a:gd name="connsiteX64" fmla="*/ 680649 w 974607"/>
                  <a:gd name="connsiteY64" fmla="*/ 985068 h 1516072"/>
                  <a:gd name="connsiteX65" fmla="*/ 686364 w 974607"/>
                  <a:gd name="connsiteY65" fmla="*/ 981258 h 1516072"/>
                  <a:gd name="connsiteX66" fmla="*/ 695889 w 974607"/>
                  <a:gd name="connsiteY66" fmla="*/ 971733 h 1516072"/>
                  <a:gd name="connsiteX67" fmla="*/ 705414 w 974607"/>
                  <a:gd name="connsiteY67" fmla="*/ 960303 h 1516072"/>
                  <a:gd name="connsiteX68" fmla="*/ 716844 w 974607"/>
                  <a:gd name="connsiteY68" fmla="*/ 952683 h 1516072"/>
                  <a:gd name="connsiteX69" fmla="*/ 732084 w 974607"/>
                  <a:gd name="connsiteY69" fmla="*/ 939348 h 1516072"/>
                  <a:gd name="connsiteX70" fmla="*/ 741609 w 974607"/>
                  <a:gd name="connsiteY70" fmla="*/ 927918 h 1516072"/>
                  <a:gd name="connsiteX71" fmla="*/ 753039 w 974607"/>
                  <a:gd name="connsiteY71" fmla="*/ 918393 h 1516072"/>
                  <a:gd name="connsiteX72" fmla="*/ 758754 w 974607"/>
                  <a:gd name="connsiteY72" fmla="*/ 906963 h 1516072"/>
                  <a:gd name="connsiteX73" fmla="*/ 760659 w 974607"/>
                  <a:gd name="connsiteY73" fmla="*/ 901248 h 1516072"/>
                  <a:gd name="connsiteX74" fmla="*/ 766374 w 974607"/>
                  <a:gd name="connsiteY74" fmla="*/ 889818 h 1516072"/>
                  <a:gd name="connsiteX75" fmla="*/ 764469 w 974607"/>
                  <a:gd name="connsiteY75" fmla="*/ 874578 h 1516072"/>
                  <a:gd name="connsiteX76" fmla="*/ 758754 w 974607"/>
                  <a:gd name="connsiteY76" fmla="*/ 872673 h 1516072"/>
                  <a:gd name="connsiteX77" fmla="*/ 737799 w 974607"/>
                  <a:gd name="connsiteY77" fmla="*/ 874578 h 1516072"/>
                  <a:gd name="connsiteX78" fmla="*/ 732084 w 974607"/>
                  <a:gd name="connsiteY78" fmla="*/ 878388 h 1516072"/>
                  <a:gd name="connsiteX79" fmla="*/ 699699 w 974607"/>
                  <a:gd name="connsiteY79" fmla="*/ 899343 h 1516072"/>
                  <a:gd name="connsiteX80" fmla="*/ 595181 w 974607"/>
                  <a:gd name="connsiteY80" fmla="*/ 957831 h 1516072"/>
                  <a:gd name="connsiteX81" fmla="*/ 507294 w 974607"/>
                  <a:gd name="connsiteY81" fmla="*/ 847908 h 1516072"/>
                  <a:gd name="connsiteX82" fmla="*/ 503484 w 974607"/>
                  <a:gd name="connsiteY82" fmla="*/ 358323 h 1516072"/>
                  <a:gd name="connsiteX83" fmla="*/ 499674 w 974607"/>
                  <a:gd name="connsiteY83" fmla="*/ 66858 h 1516072"/>
                  <a:gd name="connsiteX84" fmla="*/ 490149 w 974607"/>
                  <a:gd name="connsiteY84" fmla="*/ 40188 h 1516072"/>
                  <a:gd name="connsiteX85" fmla="*/ 488244 w 974607"/>
                  <a:gd name="connsiteY85" fmla="*/ 34473 h 1516072"/>
                  <a:gd name="connsiteX86" fmla="*/ 484434 w 974607"/>
                  <a:gd name="connsiteY86" fmla="*/ 28758 h 1516072"/>
                  <a:gd name="connsiteX87" fmla="*/ 478719 w 974607"/>
                  <a:gd name="connsiteY87" fmla="*/ 17328 h 1516072"/>
                  <a:gd name="connsiteX88" fmla="*/ 473004 w 974607"/>
                  <a:gd name="connsiteY88" fmla="*/ 13518 h 1516072"/>
                  <a:gd name="connsiteX89" fmla="*/ 469194 w 974607"/>
                  <a:gd name="connsiteY89" fmla="*/ 7803 h 1516072"/>
                  <a:gd name="connsiteX90" fmla="*/ 429189 w 974607"/>
                  <a:gd name="connsiteY90" fmla="*/ 11613 h 1516072"/>
                  <a:gd name="connsiteX91" fmla="*/ 425379 w 974607"/>
                  <a:gd name="connsiteY91" fmla="*/ 78288 h 1516072"/>
                  <a:gd name="connsiteX92" fmla="*/ 425379 w 974607"/>
                  <a:gd name="connsiteY92" fmla="*/ 84003 h 1516072"/>
                  <a:gd name="connsiteX93" fmla="*/ 436603 w 974607"/>
                  <a:gd name="connsiteY93" fmla="*/ 225952 h 1516072"/>
                  <a:gd name="connsiteX94" fmla="*/ 440619 w 974607"/>
                  <a:gd name="connsiteY94" fmla="*/ 421188 h 1516072"/>
                  <a:gd name="connsiteX95" fmla="*/ 440002 w 974607"/>
                  <a:gd name="connsiteY95" fmla="*/ 789160 h 1516072"/>
                  <a:gd name="connsiteX96" fmla="*/ 430322 w 974607"/>
                  <a:gd name="connsiteY96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43514 w 974607"/>
                  <a:gd name="connsiteY42" fmla="*/ 1327968 h 1516072"/>
                  <a:gd name="connsiteX43" fmla="*/ 777804 w 974607"/>
                  <a:gd name="connsiteY43" fmla="*/ 1333683 h 1516072"/>
                  <a:gd name="connsiteX44" fmla="*/ 789234 w 974607"/>
                  <a:gd name="connsiteY44" fmla="*/ 1327968 h 1516072"/>
                  <a:gd name="connsiteX45" fmla="*/ 794949 w 974607"/>
                  <a:gd name="connsiteY45" fmla="*/ 1326063 h 1516072"/>
                  <a:gd name="connsiteX46" fmla="*/ 800664 w 974607"/>
                  <a:gd name="connsiteY46" fmla="*/ 1284153 h 1516072"/>
                  <a:gd name="connsiteX47" fmla="*/ 783519 w 974607"/>
                  <a:gd name="connsiteY47" fmla="*/ 1253673 h 1516072"/>
                  <a:gd name="connsiteX48" fmla="*/ 773994 w 974607"/>
                  <a:gd name="connsiteY48" fmla="*/ 1247958 h 1516072"/>
                  <a:gd name="connsiteX49" fmla="*/ 648264 w 974607"/>
                  <a:gd name="connsiteY49" fmla="*/ 1156518 h 1516072"/>
                  <a:gd name="connsiteX50" fmla="*/ 645998 w 974607"/>
                  <a:gd name="connsiteY50" fmla="*/ 1108121 h 1516072"/>
                  <a:gd name="connsiteX51" fmla="*/ 671124 w 974607"/>
                  <a:gd name="connsiteY51" fmla="*/ 1089843 h 1516072"/>
                  <a:gd name="connsiteX52" fmla="*/ 724464 w 974607"/>
                  <a:gd name="connsiteY52" fmla="*/ 1082223 h 1516072"/>
                  <a:gd name="connsiteX53" fmla="*/ 871149 w 974607"/>
                  <a:gd name="connsiteY53" fmla="*/ 1086033 h 1516072"/>
                  <a:gd name="connsiteX54" fmla="*/ 899724 w 974607"/>
                  <a:gd name="connsiteY54" fmla="*/ 1091748 h 1516072"/>
                  <a:gd name="connsiteX55" fmla="*/ 963835 w 974607"/>
                  <a:gd name="connsiteY55" fmla="*/ 1090672 h 1516072"/>
                  <a:gd name="connsiteX56" fmla="*/ 970209 w 974607"/>
                  <a:gd name="connsiteY56" fmla="*/ 1054008 h 1516072"/>
                  <a:gd name="connsiteX57" fmla="*/ 918620 w 974607"/>
                  <a:gd name="connsiteY57" fmla="*/ 1034598 h 1516072"/>
                  <a:gd name="connsiteX58" fmla="*/ 803186 w 974607"/>
                  <a:gd name="connsiteY58" fmla="*/ 1037069 h 1516072"/>
                  <a:gd name="connsiteX59" fmla="*/ 646360 w 974607"/>
                  <a:gd name="connsiteY59" fmla="*/ 1049838 h 1516072"/>
                  <a:gd name="connsiteX60" fmla="*/ 640078 w 974607"/>
                  <a:gd name="connsiteY60" fmla="*/ 1026051 h 1516072"/>
                  <a:gd name="connsiteX61" fmla="*/ 673029 w 974607"/>
                  <a:gd name="connsiteY61" fmla="*/ 992688 h 1516072"/>
                  <a:gd name="connsiteX62" fmla="*/ 674934 w 974607"/>
                  <a:gd name="connsiteY62" fmla="*/ 986973 h 1516072"/>
                  <a:gd name="connsiteX63" fmla="*/ 680649 w 974607"/>
                  <a:gd name="connsiteY63" fmla="*/ 985068 h 1516072"/>
                  <a:gd name="connsiteX64" fmla="*/ 686364 w 974607"/>
                  <a:gd name="connsiteY64" fmla="*/ 981258 h 1516072"/>
                  <a:gd name="connsiteX65" fmla="*/ 695889 w 974607"/>
                  <a:gd name="connsiteY65" fmla="*/ 971733 h 1516072"/>
                  <a:gd name="connsiteX66" fmla="*/ 705414 w 974607"/>
                  <a:gd name="connsiteY66" fmla="*/ 960303 h 1516072"/>
                  <a:gd name="connsiteX67" fmla="*/ 716844 w 974607"/>
                  <a:gd name="connsiteY67" fmla="*/ 952683 h 1516072"/>
                  <a:gd name="connsiteX68" fmla="*/ 732084 w 974607"/>
                  <a:gd name="connsiteY68" fmla="*/ 939348 h 1516072"/>
                  <a:gd name="connsiteX69" fmla="*/ 741609 w 974607"/>
                  <a:gd name="connsiteY69" fmla="*/ 927918 h 1516072"/>
                  <a:gd name="connsiteX70" fmla="*/ 753039 w 974607"/>
                  <a:gd name="connsiteY70" fmla="*/ 918393 h 1516072"/>
                  <a:gd name="connsiteX71" fmla="*/ 758754 w 974607"/>
                  <a:gd name="connsiteY71" fmla="*/ 906963 h 1516072"/>
                  <a:gd name="connsiteX72" fmla="*/ 760659 w 974607"/>
                  <a:gd name="connsiteY72" fmla="*/ 901248 h 1516072"/>
                  <a:gd name="connsiteX73" fmla="*/ 766374 w 974607"/>
                  <a:gd name="connsiteY73" fmla="*/ 889818 h 1516072"/>
                  <a:gd name="connsiteX74" fmla="*/ 764469 w 974607"/>
                  <a:gd name="connsiteY74" fmla="*/ 874578 h 1516072"/>
                  <a:gd name="connsiteX75" fmla="*/ 758754 w 974607"/>
                  <a:gd name="connsiteY75" fmla="*/ 872673 h 1516072"/>
                  <a:gd name="connsiteX76" fmla="*/ 737799 w 974607"/>
                  <a:gd name="connsiteY76" fmla="*/ 874578 h 1516072"/>
                  <a:gd name="connsiteX77" fmla="*/ 732084 w 974607"/>
                  <a:gd name="connsiteY77" fmla="*/ 878388 h 1516072"/>
                  <a:gd name="connsiteX78" fmla="*/ 699699 w 974607"/>
                  <a:gd name="connsiteY78" fmla="*/ 899343 h 1516072"/>
                  <a:gd name="connsiteX79" fmla="*/ 595181 w 974607"/>
                  <a:gd name="connsiteY79" fmla="*/ 957831 h 1516072"/>
                  <a:gd name="connsiteX80" fmla="*/ 507294 w 974607"/>
                  <a:gd name="connsiteY80" fmla="*/ 847908 h 1516072"/>
                  <a:gd name="connsiteX81" fmla="*/ 503484 w 974607"/>
                  <a:gd name="connsiteY81" fmla="*/ 358323 h 1516072"/>
                  <a:gd name="connsiteX82" fmla="*/ 499674 w 974607"/>
                  <a:gd name="connsiteY82" fmla="*/ 66858 h 1516072"/>
                  <a:gd name="connsiteX83" fmla="*/ 490149 w 974607"/>
                  <a:gd name="connsiteY83" fmla="*/ 40188 h 1516072"/>
                  <a:gd name="connsiteX84" fmla="*/ 488244 w 974607"/>
                  <a:gd name="connsiteY84" fmla="*/ 34473 h 1516072"/>
                  <a:gd name="connsiteX85" fmla="*/ 484434 w 974607"/>
                  <a:gd name="connsiteY85" fmla="*/ 28758 h 1516072"/>
                  <a:gd name="connsiteX86" fmla="*/ 478719 w 974607"/>
                  <a:gd name="connsiteY86" fmla="*/ 17328 h 1516072"/>
                  <a:gd name="connsiteX87" fmla="*/ 473004 w 974607"/>
                  <a:gd name="connsiteY87" fmla="*/ 13518 h 1516072"/>
                  <a:gd name="connsiteX88" fmla="*/ 469194 w 974607"/>
                  <a:gd name="connsiteY88" fmla="*/ 7803 h 1516072"/>
                  <a:gd name="connsiteX89" fmla="*/ 429189 w 974607"/>
                  <a:gd name="connsiteY89" fmla="*/ 11613 h 1516072"/>
                  <a:gd name="connsiteX90" fmla="*/ 425379 w 974607"/>
                  <a:gd name="connsiteY90" fmla="*/ 78288 h 1516072"/>
                  <a:gd name="connsiteX91" fmla="*/ 425379 w 974607"/>
                  <a:gd name="connsiteY91" fmla="*/ 84003 h 1516072"/>
                  <a:gd name="connsiteX92" fmla="*/ 436603 w 974607"/>
                  <a:gd name="connsiteY92" fmla="*/ 225952 h 1516072"/>
                  <a:gd name="connsiteX93" fmla="*/ 440619 w 974607"/>
                  <a:gd name="connsiteY93" fmla="*/ 421188 h 1516072"/>
                  <a:gd name="connsiteX94" fmla="*/ 440002 w 974607"/>
                  <a:gd name="connsiteY94" fmla="*/ 789160 h 1516072"/>
                  <a:gd name="connsiteX95" fmla="*/ 430322 w 974607"/>
                  <a:gd name="connsiteY95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77804 w 974607"/>
                  <a:gd name="connsiteY42" fmla="*/ 1333683 h 1516072"/>
                  <a:gd name="connsiteX43" fmla="*/ 789234 w 974607"/>
                  <a:gd name="connsiteY43" fmla="*/ 1327968 h 1516072"/>
                  <a:gd name="connsiteX44" fmla="*/ 794949 w 974607"/>
                  <a:gd name="connsiteY44" fmla="*/ 1326063 h 1516072"/>
                  <a:gd name="connsiteX45" fmla="*/ 800664 w 974607"/>
                  <a:gd name="connsiteY45" fmla="*/ 1284153 h 1516072"/>
                  <a:gd name="connsiteX46" fmla="*/ 783519 w 974607"/>
                  <a:gd name="connsiteY46" fmla="*/ 1253673 h 1516072"/>
                  <a:gd name="connsiteX47" fmla="*/ 773994 w 974607"/>
                  <a:gd name="connsiteY47" fmla="*/ 1247958 h 1516072"/>
                  <a:gd name="connsiteX48" fmla="*/ 648264 w 974607"/>
                  <a:gd name="connsiteY48" fmla="*/ 1156518 h 1516072"/>
                  <a:gd name="connsiteX49" fmla="*/ 645998 w 974607"/>
                  <a:gd name="connsiteY49" fmla="*/ 1108121 h 1516072"/>
                  <a:gd name="connsiteX50" fmla="*/ 671124 w 974607"/>
                  <a:gd name="connsiteY50" fmla="*/ 1089843 h 1516072"/>
                  <a:gd name="connsiteX51" fmla="*/ 724464 w 974607"/>
                  <a:gd name="connsiteY51" fmla="*/ 1082223 h 1516072"/>
                  <a:gd name="connsiteX52" fmla="*/ 871149 w 974607"/>
                  <a:gd name="connsiteY52" fmla="*/ 1086033 h 1516072"/>
                  <a:gd name="connsiteX53" fmla="*/ 899724 w 974607"/>
                  <a:gd name="connsiteY53" fmla="*/ 1091748 h 1516072"/>
                  <a:gd name="connsiteX54" fmla="*/ 963835 w 974607"/>
                  <a:gd name="connsiteY54" fmla="*/ 1090672 h 1516072"/>
                  <a:gd name="connsiteX55" fmla="*/ 970209 w 974607"/>
                  <a:gd name="connsiteY55" fmla="*/ 1054008 h 1516072"/>
                  <a:gd name="connsiteX56" fmla="*/ 918620 w 974607"/>
                  <a:gd name="connsiteY56" fmla="*/ 1034598 h 1516072"/>
                  <a:gd name="connsiteX57" fmla="*/ 803186 w 974607"/>
                  <a:gd name="connsiteY57" fmla="*/ 1037069 h 1516072"/>
                  <a:gd name="connsiteX58" fmla="*/ 646360 w 974607"/>
                  <a:gd name="connsiteY58" fmla="*/ 1049838 h 1516072"/>
                  <a:gd name="connsiteX59" fmla="*/ 640078 w 974607"/>
                  <a:gd name="connsiteY59" fmla="*/ 1026051 h 1516072"/>
                  <a:gd name="connsiteX60" fmla="*/ 673029 w 974607"/>
                  <a:gd name="connsiteY60" fmla="*/ 992688 h 1516072"/>
                  <a:gd name="connsiteX61" fmla="*/ 674934 w 974607"/>
                  <a:gd name="connsiteY61" fmla="*/ 986973 h 1516072"/>
                  <a:gd name="connsiteX62" fmla="*/ 680649 w 974607"/>
                  <a:gd name="connsiteY62" fmla="*/ 985068 h 1516072"/>
                  <a:gd name="connsiteX63" fmla="*/ 686364 w 974607"/>
                  <a:gd name="connsiteY63" fmla="*/ 981258 h 1516072"/>
                  <a:gd name="connsiteX64" fmla="*/ 695889 w 974607"/>
                  <a:gd name="connsiteY64" fmla="*/ 971733 h 1516072"/>
                  <a:gd name="connsiteX65" fmla="*/ 705414 w 974607"/>
                  <a:gd name="connsiteY65" fmla="*/ 960303 h 1516072"/>
                  <a:gd name="connsiteX66" fmla="*/ 716844 w 974607"/>
                  <a:gd name="connsiteY66" fmla="*/ 952683 h 1516072"/>
                  <a:gd name="connsiteX67" fmla="*/ 732084 w 974607"/>
                  <a:gd name="connsiteY67" fmla="*/ 939348 h 1516072"/>
                  <a:gd name="connsiteX68" fmla="*/ 741609 w 974607"/>
                  <a:gd name="connsiteY68" fmla="*/ 927918 h 1516072"/>
                  <a:gd name="connsiteX69" fmla="*/ 753039 w 974607"/>
                  <a:gd name="connsiteY69" fmla="*/ 918393 h 1516072"/>
                  <a:gd name="connsiteX70" fmla="*/ 758754 w 974607"/>
                  <a:gd name="connsiteY70" fmla="*/ 906963 h 1516072"/>
                  <a:gd name="connsiteX71" fmla="*/ 760659 w 974607"/>
                  <a:gd name="connsiteY71" fmla="*/ 901248 h 1516072"/>
                  <a:gd name="connsiteX72" fmla="*/ 766374 w 974607"/>
                  <a:gd name="connsiteY72" fmla="*/ 889818 h 1516072"/>
                  <a:gd name="connsiteX73" fmla="*/ 764469 w 974607"/>
                  <a:gd name="connsiteY73" fmla="*/ 874578 h 1516072"/>
                  <a:gd name="connsiteX74" fmla="*/ 758754 w 974607"/>
                  <a:gd name="connsiteY74" fmla="*/ 872673 h 1516072"/>
                  <a:gd name="connsiteX75" fmla="*/ 737799 w 974607"/>
                  <a:gd name="connsiteY75" fmla="*/ 874578 h 1516072"/>
                  <a:gd name="connsiteX76" fmla="*/ 732084 w 974607"/>
                  <a:gd name="connsiteY76" fmla="*/ 878388 h 1516072"/>
                  <a:gd name="connsiteX77" fmla="*/ 699699 w 974607"/>
                  <a:gd name="connsiteY77" fmla="*/ 899343 h 1516072"/>
                  <a:gd name="connsiteX78" fmla="*/ 595181 w 974607"/>
                  <a:gd name="connsiteY78" fmla="*/ 957831 h 1516072"/>
                  <a:gd name="connsiteX79" fmla="*/ 507294 w 974607"/>
                  <a:gd name="connsiteY79" fmla="*/ 847908 h 1516072"/>
                  <a:gd name="connsiteX80" fmla="*/ 503484 w 974607"/>
                  <a:gd name="connsiteY80" fmla="*/ 358323 h 1516072"/>
                  <a:gd name="connsiteX81" fmla="*/ 499674 w 974607"/>
                  <a:gd name="connsiteY81" fmla="*/ 66858 h 1516072"/>
                  <a:gd name="connsiteX82" fmla="*/ 490149 w 974607"/>
                  <a:gd name="connsiteY82" fmla="*/ 40188 h 1516072"/>
                  <a:gd name="connsiteX83" fmla="*/ 488244 w 974607"/>
                  <a:gd name="connsiteY83" fmla="*/ 34473 h 1516072"/>
                  <a:gd name="connsiteX84" fmla="*/ 484434 w 974607"/>
                  <a:gd name="connsiteY84" fmla="*/ 28758 h 1516072"/>
                  <a:gd name="connsiteX85" fmla="*/ 478719 w 974607"/>
                  <a:gd name="connsiteY85" fmla="*/ 17328 h 1516072"/>
                  <a:gd name="connsiteX86" fmla="*/ 473004 w 974607"/>
                  <a:gd name="connsiteY86" fmla="*/ 13518 h 1516072"/>
                  <a:gd name="connsiteX87" fmla="*/ 469194 w 974607"/>
                  <a:gd name="connsiteY87" fmla="*/ 7803 h 1516072"/>
                  <a:gd name="connsiteX88" fmla="*/ 429189 w 974607"/>
                  <a:gd name="connsiteY88" fmla="*/ 11613 h 1516072"/>
                  <a:gd name="connsiteX89" fmla="*/ 425379 w 974607"/>
                  <a:gd name="connsiteY89" fmla="*/ 78288 h 1516072"/>
                  <a:gd name="connsiteX90" fmla="*/ 425379 w 974607"/>
                  <a:gd name="connsiteY90" fmla="*/ 84003 h 1516072"/>
                  <a:gd name="connsiteX91" fmla="*/ 436603 w 974607"/>
                  <a:gd name="connsiteY91" fmla="*/ 225952 h 1516072"/>
                  <a:gd name="connsiteX92" fmla="*/ 440619 w 974607"/>
                  <a:gd name="connsiteY92" fmla="*/ 421188 h 1516072"/>
                  <a:gd name="connsiteX93" fmla="*/ 440002 w 974607"/>
                  <a:gd name="connsiteY93" fmla="*/ 789160 h 1516072"/>
                  <a:gd name="connsiteX94" fmla="*/ 430322 w 974607"/>
                  <a:gd name="connsiteY94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77804 w 974607"/>
                  <a:gd name="connsiteY42" fmla="*/ 1333683 h 1516072"/>
                  <a:gd name="connsiteX43" fmla="*/ 789234 w 974607"/>
                  <a:gd name="connsiteY43" fmla="*/ 1327968 h 1516072"/>
                  <a:gd name="connsiteX44" fmla="*/ 800664 w 974607"/>
                  <a:gd name="connsiteY44" fmla="*/ 1284153 h 1516072"/>
                  <a:gd name="connsiteX45" fmla="*/ 783519 w 974607"/>
                  <a:gd name="connsiteY45" fmla="*/ 1253673 h 1516072"/>
                  <a:gd name="connsiteX46" fmla="*/ 773994 w 974607"/>
                  <a:gd name="connsiteY46" fmla="*/ 1247958 h 1516072"/>
                  <a:gd name="connsiteX47" fmla="*/ 648264 w 974607"/>
                  <a:gd name="connsiteY47" fmla="*/ 1156518 h 1516072"/>
                  <a:gd name="connsiteX48" fmla="*/ 645998 w 974607"/>
                  <a:gd name="connsiteY48" fmla="*/ 1108121 h 1516072"/>
                  <a:gd name="connsiteX49" fmla="*/ 671124 w 974607"/>
                  <a:gd name="connsiteY49" fmla="*/ 1089843 h 1516072"/>
                  <a:gd name="connsiteX50" fmla="*/ 724464 w 974607"/>
                  <a:gd name="connsiteY50" fmla="*/ 1082223 h 1516072"/>
                  <a:gd name="connsiteX51" fmla="*/ 871149 w 974607"/>
                  <a:gd name="connsiteY51" fmla="*/ 1086033 h 1516072"/>
                  <a:gd name="connsiteX52" fmla="*/ 899724 w 974607"/>
                  <a:gd name="connsiteY52" fmla="*/ 1091748 h 1516072"/>
                  <a:gd name="connsiteX53" fmla="*/ 963835 w 974607"/>
                  <a:gd name="connsiteY53" fmla="*/ 1090672 h 1516072"/>
                  <a:gd name="connsiteX54" fmla="*/ 970209 w 974607"/>
                  <a:gd name="connsiteY54" fmla="*/ 1054008 h 1516072"/>
                  <a:gd name="connsiteX55" fmla="*/ 918620 w 974607"/>
                  <a:gd name="connsiteY55" fmla="*/ 1034598 h 1516072"/>
                  <a:gd name="connsiteX56" fmla="*/ 803186 w 974607"/>
                  <a:gd name="connsiteY56" fmla="*/ 1037069 h 1516072"/>
                  <a:gd name="connsiteX57" fmla="*/ 646360 w 974607"/>
                  <a:gd name="connsiteY57" fmla="*/ 1049838 h 1516072"/>
                  <a:gd name="connsiteX58" fmla="*/ 640078 w 974607"/>
                  <a:gd name="connsiteY58" fmla="*/ 1026051 h 1516072"/>
                  <a:gd name="connsiteX59" fmla="*/ 673029 w 974607"/>
                  <a:gd name="connsiteY59" fmla="*/ 992688 h 1516072"/>
                  <a:gd name="connsiteX60" fmla="*/ 674934 w 974607"/>
                  <a:gd name="connsiteY60" fmla="*/ 986973 h 1516072"/>
                  <a:gd name="connsiteX61" fmla="*/ 680649 w 974607"/>
                  <a:gd name="connsiteY61" fmla="*/ 985068 h 1516072"/>
                  <a:gd name="connsiteX62" fmla="*/ 686364 w 974607"/>
                  <a:gd name="connsiteY62" fmla="*/ 981258 h 1516072"/>
                  <a:gd name="connsiteX63" fmla="*/ 695889 w 974607"/>
                  <a:gd name="connsiteY63" fmla="*/ 971733 h 1516072"/>
                  <a:gd name="connsiteX64" fmla="*/ 705414 w 974607"/>
                  <a:gd name="connsiteY64" fmla="*/ 960303 h 1516072"/>
                  <a:gd name="connsiteX65" fmla="*/ 716844 w 974607"/>
                  <a:gd name="connsiteY65" fmla="*/ 952683 h 1516072"/>
                  <a:gd name="connsiteX66" fmla="*/ 732084 w 974607"/>
                  <a:gd name="connsiteY66" fmla="*/ 939348 h 1516072"/>
                  <a:gd name="connsiteX67" fmla="*/ 741609 w 974607"/>
                  <a:gd name="connsiteY67" fmla="*/ 927918 h 1516072"/>
                  <a:gd name="connsiteX68" fmla="*/ 753039 w 974607"/>
                  <a:gd name="connsiteY68" fmla="*/ 918393 h 1516072"/>
                  <a:gd name="connsiteX69" fmla="*/ 758754 w 974607"/>
                  <a:gd name="connsiteY69" fmla="*/ 906963 h 1516072"/>
                  <a:gd name="connsiteX70" fmla="*/ 760659 w 974607"/>
                  <a:gd name="connsiteY70" fmla="*/ 901248 h 1516072"/>
                  <a:gd name="connsiteX71" fmla="*/ 766374 w 974607"/>
                  <a:gd name="connsiteY71" fmla="*/ 889818 h 1516072"/>
                  <a:gd name="connsiteX72" fmla="*/ 764469 w 974607"/>
                  <a:gd name="connsiteY72" fmla="*/ 874578 h 1516072"/>
                  <a:gd name="connsiteX73" fmla="*/ 758754 w 974607"/>
                  <a:gd name="connsiteY73" fmla="*/ 872673 h 1516072"/>
                  <a:gd name="connsiteX74" fmla="*/ 737799 w 974607"/>
                  <a:gd name="connsiteY74" fmla="*/ 874578 h 1516072"/>
                  <a:gd name="connsiteX75" fmla="*/ 732084 w 974607"/>
                  <a:gd name="connsiteY75" fmla="*/ 878388 h 1516072"/>
                  <a:gd name="connsiteX76" fmla="*/ 699699 w 974607"/>
                  <a:gd name="connsiteY76" fmla="*/ 899343 h 1516072"/>
                  <a:gd name="connsiteX77" fmla="*/ 595181 w 974607"/>
                  <a:gd name="connsiteY77" fmla="*/ 957831 h 1516072"/>
                  <a:gd name="connsiteX78" fmla="*/ 507294 w 974607"/>
                  <a:gd name="connsiteY78" fmla="*/ 847908 h 1516072"/>
                  <a:gd name="connsiteX79" fmla="*/ 503484 w 974607"/>
                  <a:gd name="connsiteY79" fmla="*/ 358323 h 1516072"/>
                  <a:gd name="connsiteX80" fmla="*/ 499674 w 974607"/>
                  <a:gd name="connsiteY80" fmla="*/ 66858 h 1516072"/>
                  <a:gd name="connsiteX81" fmla="*/ 490149 w 974607"/>
                  <a:gd name="connsiteY81" fmla="*/ 40188 h 1516072"/>
                  <a:gd name="connsiteX82" fmla="*/ 488244 w 974607"/>
                  <a:gd name="connsiteY82" fmla="*/ 34473 h 1516072"/>
                  <a:gd name="connsiteX83" fmla="*/ 484434 w 974607"/>
                  <a:gd name="connsiteY83" fmla="*/ 28758 h 1516072"/>
                  <a:gd name="connsiteX84" fmla="*/ 478719 w 974607"/>
                  <a:gd name="connsiteY84" fmla="*/ 17328 h 1516072"/>
                  <a:gd name="connsiteX85" fmla="*/ 473004 w 974607"/>
                  <a:gd name="connsiteY85" fmla="*/ 13518 h 1516072"/>
                  <a:gd name="connsiteX86" fmla="*/ 469194 w 974607"/>
                  <a:gd name="connsiteY86" fmla="*/ 7803 h 1516072"/>
                  <a:gd name="connsiteX87" fmla="*/ 429189 w 974607"/>
                  <a:gd name="connsiteY87" fmla="*/ 11613 h 1516072"/>
                  <a:gd name="connsiteX88" fmla="*/ 425379 w 974607"/>
                  <a:gd name="connsiteY88" fmla="*/ 78288 h 1516072"/>
                  <a:gd name="connsiteX89" fmla="*/ 425379 w 974607"/>
                  <a:gd name="connsiteY89" fmla="*/ 84003 h 1516072"/>
                  <a:gd name="connsiteX90" fmla="*/ 436603 w 974607"/>
                  <a:gd name="connsiteY90" fmla="*/ 225952 h 1516072"/>
                  <a:gd name="connsiteX91" fmla="*/ 440619 w 974607"/>
                  <a:gd name="connsiteY91" fmla="*/ 421188 h 1516072"/>
                  <a:gd name="connsiteX92" fmla="*/ 440002 w 974607"/>
                  <a:gd name="connsiteY92" fmla="*/ 789160 h 1516072"/>
                  <a:gd name="connsiteX93" fmla="*/ 430322 w 974607"/>
                  <a:gd name="connsiteY93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77804 w 974607"/>
                  <a:gd name="connsiteY42" fmla="*/ 1333683 h 1516072"/>
                  <a:gd name="connsiteX43" fmla="*/ 800664 w 974607"/>
                  <a:gd name="connsiteY43" fmla="*/ 1284153 h 1516072"/>
                  <a:gd name="connsiteX44" fmla="*/ 783519 w 974607"/>
                  <a:gd name="connsiteY44" fmla="*/ 1253673 h 1516072"/>
                  <a:gd name="connsiteX45" fmla="*/ 773994 w 974607"/>
                  <a:gd name="connsiteY45" fmla="*/ 1247958 h 1516072"/>
                  <a:gd name="connsiteX46" fmla="*/ 648264 w 974607"/>
                  <a:gd name="connsiteY46" fmla="*/ 1156518 h 1516072"/>
                  <a:gd name="connsiteX47" fmla="*/ 645998 w 974607"/>
                  <a:gd name="connsiteY47" fmla="*/ 1108121 h 1516072"/>
                  <a:gd name="connsiteX48" fmla="*/ 671124 w 974607"/>
                  <a:gd name="connsiteY48" fmla="*/ 1089843 h 1516072"/>
                  <a:gd name="connsiteX49" fmla="*/ 724464 w 974607"/>
                  <a:gd name="connsiteY49" fmla="*/ 1082223 h 1516072"/>
                  <a:gd name="connsiteX50" fmla="*/ 871149 w 974607"/>
                  <a:gd name="connsiteY50" fmla="*/ 1086033 h 1516072"/>
                  <a:gd name="connsiteX51" fmla="*/ 899724 w 974607"/>
                  <a:gd name="connsiteY51" fmla="*/ 1091748 h 1516072"/>
                  <a:gd name="connsiteX52" fmla="*/ 963835 w 974607"/>
                  <a:gd name="connsiteY52" fmla="*/ 1090672 h 1516072"/>
                  <a:gd name="connsiteX53" fmla="*/ 970209 w 974607"/>
                  <a:gd name="connsiteY53" fmla="*/ 1054008 h 1516072"/>
                  <a:gd name="connsiteX54" fmla="*/ 918620 w 974607"/>
                  <a:gd name="connsiteY54" fmla="*/ 1034598 h 1516072"/>
                  <a:gd name="connsiteX55" fmla="*/ 803186 w 974607"/>
                  <a:gd name="connsiteY55" fmla="*/ 1037069 h 1516072"/>
                  <a:gd name="connsiteX56" fmla="*/ 646360 w 974607"/>
                  <a:gd name="connsiteY56" fmla="*/ 1049838 h 1516072"/>
                  <a:gd name="connsiteX57" fmla="*/ 640078 w 974607"/>
                  <a:gd name="connsiteY57" fmla="*/ 1026051 h 1516072"/>
                  <a:gd name="connsiteX58" fmla="*/ 673029 w 974607"/>
                  <a:gd name="connsiteY58" fmla="*/ 992688 h 1516072"/>
                  <a:gd name="connsiteX59" fmla="*/ 674934 w 974607"/>
                  <a:gd name="connsiteY59" fmla="*/ 986973 h 1516072"/>
                  <a:gd name="connsiteX60" fmla="*/ 680649 w 974607"/>
                  <a:gd name="connsiteY60" fmla="*/ 985068 h 1516072"/>
                  <a:gd name="connsiteX61" fmla="*/ 686364 w 974607"/>
                  <a:gd name="connsiteY61" fmla="*/ 981258 h 1516072"/>
                  <a:gd name="connsiteX62" fmla="*/ 695889 w 974607"/>
                  <a:gd name="connsiteY62" fmla="*/ 971733 h 1516072"/>
                  <a:gd name="connsiteX63" fmla="*/ 705414 w 974607"/>
                  <a:gd name="connsiteY63" fmla="*/ 960303 h 1516072"/>
                  <a:gd name="connsiteX64" fmla="*/ 716844 w 974607"/>
                  <a:gd name="connsiteY64" fmla="*/ 952683 h 1516072"/>
                  <a:gd name="connsiteX65" fmla="*/ 732084 w 974607"/>
                  <a:gd name="connsiteY65" fmla="*/ 939348 h 1516072"/>
                  <a:gd name="connsiteX66" fmla="*/ 741609 w 974607"/>
                  <a:gd name="connsiteY66" fmla="*/ 927918 h 1516072"/>
                  <a:gd name="connsiteX67" fmla="*/ 753039 w 974607"/>
                  <a:gd name="connsiteY67" fmla="*/ 918393 h 1516072"/>
                  <a:gd name="connsiteX68" fmla="*/ 758754 w 974607"/>
                  <a:gd name="connsiteY68" fmla="*/ 906963 h 1516072"/>
                  <a:gd name="connsiteX69" fmla="*/ 760659 w 974607"/>
                  <a:gd name="connsiteY69" fmla="*/ 901248 h 1516072"/>
                  <a:gd name="connsiteX70" fmla="*/ 766374 w 974607"/>
                  <a:gd name="connsiteY70" fmla="*/ 889818 h 1516072"/>
                  <a:gd name="connsiteX71" fmla="*/ 764469 w 974607"/>
                  <a:gd name="connsiteY71" fmla="*/ 874578 h 1516072"/>
                  <a:gd name="connsiteX72" fmla="*/ 758754 w 974607"/>
                  <a:gd name="connsiteY72" fmla="*/ 872673 h 1516072"/>
                  <a:gd name="connsiteX73" fmla="*/ 737799 w 974607"/>
                  <a:gd name="connsiteY73" fmla="*/ 874578 h 1516072"/>
                  <a:gd name="connsiteX74" fmla="*/ 732084 w 974607"/>
                  <a:gd name="connsiteY74" fmla="*/ 878388 h 1516072"/>
                  <a:gd name="connsiteX75" fmla="*/ 699699 w 974607"/>
                  <a:gd name="connsiteY75" fmla="*/ 899343 h 1516072"/>
                  <a:gd name="connsiteX76" fmla="*/ 595181 w 974607"/>
                  <a:gd name="connsiteY76" fmla="*/ 957831 h 1516072"/>
                  <a:gd name="connsiteX77" fmla="*/ 507294 w 974607"/>
                  <a:gd name="connsiteY77" fmla="*/ 847908 h 1516072"/>
                  <a:gd name="connsiteX78" fmla="*/ 503484 w 974607"/>
                  <a:gd name="connsiteY78" fmla="*/ 358323 h 1516072"/>
                  <a:gd name="connsiteX79" fmla="*/ 499674 w 974607"/>
                  <a:gd name="connsiteY79" fmla="*/ 66858 h 1516072"/>
                  <a:gd name="connsiteX80" fmla="*/ 490149 w 974607"/>
                  <a:gd name="connsiteY80" fmla="*/ 40188 h 1516072"/>
                  <a:gd name="connsiteX81" fmla="*/ 488244 w 974607"/>
                  <a:gd name="connsiteY81" fmla="*/ 34473 h 1516072"/>
                  <a:gd name="connsiteX82" fmla="*/ 484434 w 974607"/>
                  <a:gd name="connsiteY82" fmla="*/ 28758 h 1516072"/>
                  <a:gd name="connsiteX83" fmla="*/ 478719 w 974607"/>
                  <a:gd name="connsiteY83" fmla="*/ 17328 h 1516072"/>
                  <a:gd name="connsiteX84" fmla="*/ 473004 w 974607"/>
                  <a:gd name="connsiteY84" fmla="*/ 13518 h 1516072"/>
                  <a:gd name="connsiteX85" fmla="*/ 469194 w 974607"/>
                  <a:gd name="connsiteY85" fmla="*/ 7803 h 1516072"/>
                  <a:gd name="connsiteX86" fmla="*/ 429189 w 974607"/>
                  <a:gd name="connsiteY86" fmla="*/ 11613 h 1516072"/>
                  <a:gd name="connsiteX87" fmla="*/ 425379 w 974607"/>
                  <a:gd name="connsiteY87" fmla="*/ 78288 h 1516072"/>
                  <a:gd name="connsiteX88" fmla="*/ 425379 w 974607"/>
                  <a:gd name="connsiteY88" fmla="*/ 84003 h 1516072"/>
                  <a:gd name="connsiteX89" fmla="*/ 436603 w 974607"/>
                  <a:gd name="connsiteY89" fmla="*/ 225952 h 1516072"/>
                  <a:gd name="connsiteX90" fmla="*/ 440619 w 974607"/>
                  <a:gd name="connsiteY90" fmla="*/ 421188 h 1516072"/>
                  <a:gd name="connsiteX91" fmla="*/ 440002 w 974607"/>
                  <a:gd name="connsiteY91" fmla="*/ 789160 h 1516072"/>
                  <a:gd name="connsiteX92" fmla="*/ 430322 w 974607"/>
                  <a:gd name="connsiteY9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80275 w 974607"/>
                  <a:gd name="connsiteY42" fmla="*/ 1323798 h 1516072"/>
                  <a:gd name="connsiteX43" fmla="*/ 800664 w 974607"/>
                  <a:gd name="connsiteY43" fmla="*/ 1284153 h 1516072"/>
                  <a:gd name="connsiteX44" fmla="*/ 783519 w 974607"/>
                  <a:gd name="connsiteY44" fmla="*/ 1253673 h 1516072"/>
                  <a:gd name="connsiteX45" fmla="*/ 773994 w 974607"/>
                  <a:gd name="connsiteY45" fmla="*/ 1247958 h 1516072"/>
                  <a:gd name="connsiteX46" fmla="*/ 648264 w 974607"/>
                  <a:gd name="connsiteY46" fmla="*/ 1156518 h 1516072"/>
                  <a:gd name="connsiteX47" fmla="*/ 645998 w 974607"/>
                  <a:gd name="connsiteY47" fmla="*/ 1108121 h 1516072"/>
                  <a:gd name="connsiteX48" fmla="*/ 671124 w 974607"/>
                  <a:gd name="connsiteY48" fmla="*/ 1089843 h 1516072"/>
                  <a:gd name="connsiteX49" fmla="*/ 724464 w 974607"/>
                  <a:gd name="connsiteY49" fmla="*/ 1082223 h 1516072"/>
                  <a:gd name="connsiteX50" fmla="*/ 871149 w 974607"/>
                  <a:gd name="connsiteY50" fmla="*/ 1086033 h 1516072"/>
                  <a:gd name="connsiteX51" fmla="*/ 899724 w 974607"/>
                  <a:gd name="connsiteY51" fmla="*/ 1091748 h 1516072"/>
                  <a:gd name="connsiteX52" fmla="*/ 963835 w 974607"/>
                  <a:gd name="connsiteY52" fmla="*/ 1090672 h 1516072"/>
                  <a:gd name="connsiteX53" fmla="*/ 970209 w 974607"/>
                  <a:gd name="connsiteY53" fmla="*/ 1054008 h 1516072"/>
                  <a:gd name="connsiteX54" fmla="*/ 918620 w 974607"/>
                  <a:gd name="connsiteY54" fmla="*/ 1034598 h 1516072"/>
                  <a:gd name="connsiteX55" fmla="*/ 803186 w 974607"/>
                  <a:gd name="connsiteY55" fmla="*/ 1037069 h 1516072"/>
                  <a:gd name="connsiteX56" fmla="*/ 646360 w 974607"/>
                  <a:gd name="connsiteY56" fmla="*/ 1049838 h 1516072"/>
                  <a:gd name="connsiteX57" fmla="*/ 640078 w 974607"/>
                  <a:gd name="connsiteY57" fmla="*/ 1026051 h 1516072"/>
                  <a:gd name="connsiteX58" fmla="*/ 673029 w 974607"/>
                  <a:gd name="connsiteY58" fmla="*/ 992688 h 1516072"/>
                  <a:gd name="connsiteX59" fmla="*/ 674934 w 974607"/>
                  <a:gd name="connsiteY59" fmla="*/ 986973 h 1516072"/>
                  <a:gd name="connsiteX60" fmla="*/ 680649 w 974607"/>
                  <a:gd name="connsiteY60" fmla="*/ 985068 h 1516072"/>
                  <a:gd name="connsiteX61" fmla="*/ 686364 w 974607"/>
                  <a:gd name="connsiteY61" fmla="*/ 981258 h 1516072"/>
                  <a:gd name="connsiteX62" fmla="*/ 695889 w 974607"/>
                  <a:gd name="connsiteY62" fmla="*/ 971733 h 1516072"/>
                  <a:gd name="connsiteX63" fmla="*/ 705414 w 974607"/>
                  <a:gd name="connsiteY63" fmla="*/ 960303 h 1516072"/>
                  <a:gd name="connsiteX64" fmla="*/ 716844 w 974607"/>
                  <a:gd name="connsiteY64" fmla="*/ 952683 h 1516072"/>
                  <a:gd name="connsiteX65" fmla="*/ 732084 w 974607"/>
                  <a:gd name="connsiteY65" fmla="*/ 939348 h 1516072"/>
                  <a:gd name="connsiteX66" fmla="*/ 741609 w 974607"/>
                  <a:gd name="connsiteY66" fmla="*/ 927918 h 1516072"/>
                  <a:gd name="connsiteX67" fmla="*/ 753039 w 974607"/>
                  <a:gd name="connsiteY67" fmla="*/ 918393 h 1516072"/>
                  <a:gd name="connsiteX68" fmla="*/ 758754 w 974607"/>
                  <a:gd name="connsiteY68" fmla="*/ 906963 h 1516072"/>
                  <a:gd name="connsiteX69" fmla="*/ 760659 w 974607"/>
                  <a:gd name="connsiteY69" fmla="*/ 901248 h 1516072"/>
                  <a:gd name="connsiteX70" fmla="*/ 766374 w 974607"/>
                  <a:gd name="connsiteY70" fmla="*/ 889818 h 1516072"/>
                  <a:gd name="connsiteX71" fmla="*/ 764469 w 974607"/>
                  <a:gd name="connsiteY71" fmla="*/ 874578 h 1516072"/>
                  <a:gd name="connsiteX72" fmla="*/ 758754 w 974607"/>
                  <a:gd name="connsiteY72" fmla="*/ 872673 h 1516072"/>
                  <a:gd name="connsiteX73" fmla="*/ 737799 w 974607"/>
                  <a:gd name="connsiteY73" fmla="*/ 874578 h 1516072"/>
                  <a:gd name="connsiteX74" fmla="*/ 732084 w 974607"/>
                  <a:gd name="connsiteY74" fmla="*/ 878388 h 1516072"/>
                  <a:gd name="connsiteX75" fmla="*/ 699699 w 974607"/>
                  <a:gd name="connsiteY75" fmla="*/ 899343 h 1516072"/>
                  <a:gd name="connsiteX76" fmla="*/ 595181 w 974607"/>
                  <a:gd name="connsiteY76" fmla="*/ 957831 h 1516072"/>
                  <a:gd name="connsiteX77" fmla="*/ 507294 w 974607"/>
                  <a:gd name="connsiteY77" fmla="*/ 847908 h 1516072"/>
                  <a:gd name="connsiteX78" fmla="*/ 503484 w 974607"/>
                  <a:gd name="connsiteY78" fmla="*/ 358323 h 1516072"/>
                  <a:gd name="connsiteX79" fmla="*/ 499674 w 974607"/>
                  <a:gd name="connsiteY79" fmla="*/ 66858 h 1516072"/>
                  <a:gd name="connsiteX80" fmla="*/ 490149 w 974607"/>
                  <a:gd name="connsiteY80" fmla="*/ 40188 h 1516072"/>
                  <a:gd name="connsiteX81" fmla="*/ 488244 w 974607"/>
                  <a:gd name="connsiteY81" fmla="*/ 34473 h 1516072"/>
                  <a:gd name="connsiteX82" fmla="*/ 484434 w 974607"/>
                  <a:gd name="connsiteY82" fmla="*/ 28758 h 1516072"/>
                  <a:gd name="connsiteX83" fmla="*/ 478719 w 974607"/>
                  <a:gd name="connsiteY83" fmla="*/ 17328 h 1516072"/>
                  <a:gd name="connsiteX84" fmla="*/ 473004 w 974607"/>
                  <a:gd name="connsiteY84" fmla="*/ 13518 h 1516072"/>
                  <a:gd name="connsiteX85" fmla="*/ 469194 w 974607"/>
                  <a:gd name="connsiteY85" fmla="*/ 7803 h 1516072"/>
                  <a:gd name="connsiteX86" fmla="*/ 429189 w 974607"/>
                  <a:gd name="connsiteY86" fmla="*/ 11613 h 1516072"/>
                  <a:gd name="connsiteX87" fmla="*/ 425379 w 974607"/>
                  <a:gd name="connsiteY87" fmla="*/ 78288 h 1516072"/>
                  <a:gd name="connsiteX88" fmla="*/ 425379 w 974607"/>
                  <a:gd name="connsiteY88" fmla="*/ 84003 h 1516072"/>
                  <a:gd name="connsiteX89" fmla="*/ 436603 w 974607"/>
                  <a:gd name="connsiteY89" fmla="*/ 225952 h 1516072"/>
                  <a:gd name="connsiteX90" fmla="*/ 440619 w 974607"/>
                  <a:gd name="connsiteY90" fmla="*/ 421188 h 1516072"/>
                  <a:gd name="connsiteX91" fmla="*/ 440002 w 974607"/>
                  <a:gd name="connsiteY91" fmla="*/ 789160 h 1516072"/>
                  <a:gd name="connsiteX92" fmla="*/ 430322 w 974607"/>
                  <a:gd name="connsiteY9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80275 w 974607"/>
                  <a:gd name="connsiteY42" fmla="*/ 1323798 h 1516072"/>
                  <a:gd name="connsiteX43" fmla="*/ 800664 w 974607"/>
                  <a:gd name="connsiteY43" fmla="*/ 1284153 h 1516072"/>
                  <a:gd name="connsiteX44" fmla="*/ 783519 w 974607"/>
                  <a:gd name="connsiteY44" fmla="*/ 1253673 h 1516072"/>
                  <a:gd name="connsiteX45" fmla="*/ 773994 w 974607"/>
                  <a:gd name="connsiteY45" fmla="*/ 1247958 h 1516072"/>
                  <a:gd name="connsiteX46" fmla="*/ 648264 w 974607"/>
                  <a:gd name="connsiteY46" fmla="*/ 1156518 h 1516072"/>
                  <a:gd name="connsiteX47" fmla="*/ 645998 w 974607"/>
                  <a:gd name="connsiteY47" fmla="*/ 1108121 h 1516072"/>
                  <a:gd name="connsiteX48" fmla="*/ 671124 w 974607"/>
                  <a:gd name="connsiteY48" fmla="*/ 1089843 h 1516072"/>
                  <a:gd name="connsiteX49" fmla="*/ 724464 w 974607"/>
                  <a:gd name="connsiteY49" fmla="*/ 1082223 h 1516072"/>
                  <a:gd name="connsiteX50" fmla="*/ 871149 w 974607"/>
                  <a:gd name="connsiteY50" fmla="*/ 1086033 h 1516072"/>
                  <a:gd name="connsiteX51" fmla="*/ 899724 w 974607"/>
                  <a:gd name="connsiteY51" fmla="*/ 1091748 h 1516072"/>
                  <a:gd name="connsiteX52" fmla="*/ 963835 w 974607"/>
                  <a:gd name="connsiteY52" fmla="*/ 1090672 h 1516072"/>
                  <a:gd name="connsiteX53" fmla="*/ 970209 w 974607"/>
                  <a:gd name="connsiteY53" fmla="*/ 1054008 h 1516072"/>
                  <a:gd name="connsiteX54" fmla="*/ 918620 w 974607"/>
                  <a:gd name="connsiteY54" fmla="*/ 1034598 h 1516072"/>
                  <a:gd name="connsiteX55" fmla="*/ 803186 w 974607"/>
                  <a:gd name="connsiteY55" fmla="*/ 1037069 h 1516072"/>
                  <a:gd name="connsiteX56" fmla="*/ 646360 w 974607"/>
                  <a:gd name="connsiteY56" fmla="*/ 1049838 h 1516072"/>
                  <a:gd name="connsiteX57" fmla="*/ 640078 w 974607"/>
                  <a:gd name="connsiteY57" fmla="*/ 1026051 h 1516072"/>
                  <a:gd name="connsiteX58" fmla="*/ 673029 w 974607"/>
                  <a:gd name="connsiteY58" fmla="*/ 992688 h 1516072"/>
                  <a:gd name="connsiteX59" fmla="*/ 674934 w 974607"/>
                  <a:gd name="connsiteY59" fmla="*/ 986973 h 1516072"/>
                  <a:gd name="connsiteX60" fmla="*/ 680649 w 974607"/>
                  <a:gd name="connsiteY60" fmla="*/ 985068 h 1516072"/>
                  <a:gd name="connsiteX61" fmla="*/ 686364 w 974607"/>
                  <a:gd name="connsiteY61" fmla="*/ 981258 h 1516072"/>
                  <a:gd name="connsiteX62" fmla="*/ 695889 w 974607"/>
                  <a:gd name="connsiteY62" fmla="*/ 971733 h 1516072"/>
                  <a:gd name="connsiteX63" fmla="*/ 705414 w 974607"/>
                  <a:gd name="connsiteY63" fmla="*/ 960303 h 1516072"/>
                  <a:gd name="connsiteX64" fmla="*/ 716844 w 974607"/>
                  <a:gd name="connsiteY64" fmla="*/ 952683 h 1516072"/>
                  <a:gd name="connsiteX65" fmla="*/ 732084 w 974607"/>
                  <a:gd name="connsiteY65" fmla="*/ 939348 h 1516072"/>
                  <a:gd name="connsiteX66" fmla="*/ 741609 w 974607"/>
                  <a:gd name="connsiteY66" fmla="*/ 927918 h 1516072"/>
                  <a:gd name="connsiteX67" fmla="*/ 753039 w 974607"/>
                  <a:gd name="connsiteY67" fmla="*/ 918393 h 1516072"/>
                  <a:gd name="connsiteX68" fmla="*/ 758754 w 974607"/>
                  <a:gd name="connsiteY68" fmla="*/ 906963 h 1516072"/>
                  <a:gd name="connsiteX69" fmla="*/ 760659 w 974607"/>
                  <a:gd name="connsiteY69" fmla="*/ 901248 h 1516072"/>
                  <a:gd name="connsiteX70" fmla="*/ 766374 w 974607"/>
                  <a:gd name="connsiteY70" fmla="*/ 889818 h 1516072"/>
                  <a:gd name="connsiteX71" fmla="*/ 764469 w 974607"/>
                  <a:gd name="connsiteY71" fmla="*/ 874578 h 1516072"/>
                  <a:gd name="connsiteX72" fmla="*/ 758754 w 974607"/>
                  <a:gd name="connsiteY72" fmla="*/ 872673 h 1516072"/>
                  <a:gd name="connsiteX73" fmla="*/ 737799 w 974607"/>
                  <a:gd name="connsiteY73" fmla="*/ 874578 h 1516072"/>
                  <a:gd name="connsiteX74" fmla="*/ 732084 w 974607"/>
                  <a:gd name="connsiteY74" fmla="*/ 878388 h 1516072"/>
                  <a:gd name="connsiteX75" fmla="*/ 699699 w 974607"/>
                  <a:gd name="connsiteY75" fmla="*/ 899343 h 1516072"/>
                  <a:gd name="connsiteX76" fmla="*/ 595181 w 974607"/>
                  <a:gd name="connsiteY76" fmla="*/ 957831 h 1516072"/>
                  <a:gd name="connsiteX77" fmla="*/ 507294 w 974607"/>
                  <a:gd name="connsiteY77" fmla="*/ 847908 h 1516072"/>
                  <a:gd name="connsiteX78" fmla="*/ 503484 w 974607"/>
                  <a:gd name="connsiteY78" fmla="*/ 358323 h 1516072"/>
                  <a:gd name="connsiteX79" fmla="*/ 499674 w 974607"/>
                  <a:gd name="connsiteY79" fmla="*/ 66858 h 1516072"/>
                  <a:gd name="connsiteX80" fmla="*/ 490149 w 974607"/>
                  <a:gd name="connsiteY80" fmla="*/ 40188 h 1516072"/>
                  <a:gd name="connsiteX81" fmla="*/ 488244 w 974607"/>
                  <a:gd name="connsiteY81" fmla="*/ 34473 h 1516072"/>
                  <a:gd name="connsiteX82" fmla="*/ 484434 w 974607"/>
                  <a:gd name="connsiteY82" fmla="*/ 28758 h 1516072"/>
                  <a:gd name="connsiteX83" fmla="*/ 478719 w 974607"/>
                  <a:gd name="connsiteY83" fmla="*/ 17328 h 1516072"/>
                  <a:gd name="connsiteX84" fmla="*/ 473004 w 974607"/>
                  <a:gd name="connsiteY84" fmla="*/ 13518 h 1516072"/>
                  <a:gd name="connsiteX85" fmla="*/ 469194 w 974607"/>
                  <a:gd name="connsiteY85" fmla="*/ 7803 h 1516072"/>
                  <a:gd name="connsiteX86" fmla="*/ 429189 w 974607"/>
                  <a:gd name="connsiteY86" fmla="*/ 11613 h 1516072"/>
                  <a:gd name="connsiteX87" fmla="*/ 425379 w 974607"/>
                  <a:gd name="connsiteY87" fmla="*/ 78288 h 1516072"/>
                  <a:gd name="connsiteX88" fmla="*/ 425379 w 974607"/>
                  <a:gd name="connsiteY88" fmla="*/ 84003 h 1516072"/>
                  <a:gd name="connsiteX89" fmla="*/ 436603 w 974607"/>
                  <a:gd name="connsiteY89" fmla="*/ 225952 h 1516072"/>
                  <a:gd name="connsiteX90" fmla="*/ 440619 w 974607"/>
                  <a:gd name="connsiteY90" fmla="*/ 421188 h 1516072"/>
                  <a:gd name="connsiteX91" fmla="*/ 440002 w 974607"/>
                  <a:gd name="connsiteY91" fmla="*/ 789160 h 1516072"/>
                  <a:gd name="connsiteX92" fmla="*/ 430322 w 974607"/>
                  <a:gd name="connsiteY9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80275 w 974607"/>
                  <a:gd name="connsiteY42" fmla="*/ 1331212 h 1516072"/>
                  <a:gd name="connsiteX43" fmla="*/ 800664 w 974607"/>
                  <a:gd name="connsiteY43" fmla="*/ 1284153 h 1516072"/>
                  <a:gd name="connsiteX44" fmla="*/ 783519 w 974607"/>
                  <a:gd name="connsiteY44" fmla="*/ 1253673 h 1516072"/>
                  <a:gd name="connsiteX45" fmla="*/ 773994 w 974607"/>
                  <a:gd name="connsiteY45" fmla="*/ 1247958 h 1516072"/>
                  <a:gd name="connsiteX46" fmla="*/ 648264 w 974607"/>
                  <a:gd name="connsiteY46" fmla="*/ 1156518 h 1516072"/>
                  <a:gd name="connsiteX47" fmla="*/ 645998 w 974607"/>
                  <a:gd name="connsiteY47" fmla="*/ 1108121 h 1516072"/>
                  <a:gd name="connsiteX48" fmla="*/ 671124 w 974607"/>
                  <a:gd name="connsiteY48" fmla="*/ 1089843 h 1516072"/>
                  <a:gd name="connsiteX49" fmla="*/ 724464 w 974607"/>
                  <a:gd name="connsiteY49" fmla="*/ 1082223 h 1516072"/>
                  <a:gd name="connsiteX50" fmla="*/ 871149 w 974607"/>
                  <a:gd name="connsiteY50" fmla="*/ 1086033 h 1516072"/>
                  <a:gd name="connsiteX51" fmla="*/ 899724 w 974607"/>
                  <a:gd name="connsiteY51" fmla="*/ 1091748 h 1516072"/>
                  <a:gd name="connsiteX52" fmla="*/ 963835 w 974607"/>
                  <a:gd name="connsiteY52" fmla="*/ 1090672 h 1516072"/>
                  <a:gd name="connsiteX53" fmla="*/ 970209 w 974607"/>
                  <a:gd name="connsiteY53" fmla="*/ 1054008 h 1516072"/>
                  <a:gd name="connsiteX54" fmla="*/ 918620 w 974607"/>
                  <a:gd name="connsiteY54" fmla="*/ 1034598 h 1516072"/>
                  <a:gd name="connsiteX55" fmla="*/ 803186 w 974607"/>
                  <a:gd name="connsiteY55" fmla="*/ 1037069 h 1516072"/>
                  <a:gd name="connsiteX56" fmla="*/ 646360 w 974607"/>
                  <a:gd name="connsiteY56" fmla="*/ 1049838 h 1516072"/>
                  <a:gd name="connsiteX57" fmla="*/ 640078 w 974607"/>
                  <a:gd name="connsiteY57" fmla="*/ 1026051 h 1516072"/>
                  <a:gd name="connsiteX58" fmla="*/ 673029 w 974607"/>
                  <a:gd name="connsiteY58" fmla="*/ 992688 h 1516072"/>
                  <a:gd name="connsiteX59" fmla="*/ 674934 w 974607"/>
                  <a:gd name="connsiteY59" fmla="*/ 986973 h 1516072"/>
                  <a:gd name="connsiteX60" fmla="*/ 680649 w 974607"/>
                  <a:gd name="connsiteY60" fmla="*/ 985068 h 1516072"/>
                  <a:gd name="connsiteX61" fmla="*/ 686364 w 974607"/>
                  <a:gd name="connsiteY61" fmla="*/ 981258 h 1516072"/>
                  <a:gd name="connsiteX62" fmla="*/ 695889 w 974607"/>
                  <a:gd name="connsiteY62" fmla="*/ 971733 h 1516072"/>
                  <a:gd name="connsiteX63" fmla="*/ 705414 w 974607"/>
                  <a:gd name="connsiteY63" fmla="*/ 960303 h 1516072"/>
                  <a:gd name="connsiteX64" fmla="*/ 716844 w 974607"/>
                  <a:gd name="connsiteY64" fmla="*/ 952683 h 1516072"/>
                  <a:gd name="connsiteX65" fmla="*/ 732084 w 974607"/>
                  <a:gd name="connsiteY65" fmla="*/ 939348 h 1516072"/>
                  <a:gd name="connsiteX66" fmla="*/ 741609 w 974607"/>
                  <a:gd name="connsiteY66" fmla="*/ 927918 h 1516072"/>
                  <a:gd name="connsiteX67" fmla="*/ 753039 w 974607"/>
                  <a:gd name="connsiteY67" fmla="*/ 918393 h 1516072"/>
                  <a:gd name="connsiteX68" fmla="*/ 758754 w 974607"/>
                  <a:gd name="connsiteY68" fmla="*/ 906963 h 1516072"/>
                  <a:gd name="connsiteX69" fmla="*/ 760659 w 974607"/>
                  <a:gd name="connsiteY69" fmla="*/ 901248 h 1516072"/>
                  <a:gd name="connsiteX70" fmla="*/ 766374 w 974607"/>
                  <a:gd name="connsiteY70" fmla="*/ 889818 h 1516072"/>
                  <a:gd name="connsiteX71" fmla="*/ 764469 w 974607"/>
                  <a:gd name="connsiteY71" fmla="*/ 874578 h 1516072"/>
                  <a:gd name="connsiteX72" fmla="*/ 758754 w 974607"/>
                  <a:gd name="connsiteY72" fmla="*/ 872673 h 1516072"/>
                  <a:gd name="connsiteX73" fmla="*/ 737799 w 974607"/>
                  <a:gd name="connsiteY73" fmla="*/ 874578 h 1516072"/>
                  <a:gd name="connsiteX74" fmla="*/ 732084 w 974607"/>
                  <a:gd name="connsiteY74" fmla="*/ 878388 h 1516072"/>
                  <a:gd name="connsiteX75" fmla="*/ 699699 w 974607"/>
                  <a:gd name="connsiteY75" fmla="*/ 899343 h 1516072"/>
                  <a:gd name="connsiteX76" fmla="*/ 595181 w 974607"/>
                  <a:gd name="connsiteY76" fmla="*/ 957831 h 1516072"/>
                  <a:gd name="connsiteX77" fmla="*/ 507294 w 974607"/>
                  <a:gd name="connsiteY77" fmla="*/ 847908 h 1516072"/>
                  <a:gd name="connsiteX78" fmla="*/ 503484 w 974607"/>
                  <a:gd name="connsiteY78" fmla="*/ 358323 h 1516072"/>
                  <a:gd name="connsiteX79" fmla="*/ 499674 w 974607"/>
                  <a:gd name="connsiteY79" fmla="*/ 66858 h 1516072"/>
                  <a:gd name="connsiteX80" fmla="*/ 490149 w 974607"/>
                  <a:gd name="connsiteY80" fmla="*/ 40188 h 1516072"/>
                  <a:gd name="connsiteX81" fmla="*/ 488244 w 974607"/>
                  <a:gd name="connsiteY81" fmla="*/ 34473 h 1516072"/>
                  <a:gd name="connsiteX82" fmla="*/ 484434 w 974607"/>
                  <a:gd name="connsiteY82" fmla="*/ 28758 h 1516072"/>
                  <a:gd name="connsiteX83" fmla="*/ 478719 w 974607"/>
                  <a:gd name="connsiteY83" fmla="*/ 17328 h 1516072"/>
                  <a:gd name="connsiteX84" fmla="*/ 473004 w 974607"/>
                  <a:gd name="connsiteY84" fmla="*/ 13518 h 1516072"/>
                  <a:gd name="connsiteX85" fmla="*/ 469194 w 974607"/>
                  <a:gd name="connsiteY85" fmla="*/ 7803 h 1516072"/>
                  <a:gd name="connsiteX86" fmla="*/ 429189 w 974607"/>
                  <a:gd name="connsiteY86" fmla="*/ 11613 h 1516072"/>
                  <a:gd name="connsiteX87" fmla="*/ 425379 w 974607"/>
                  <a:gd name="connsiteY87" fmla="*/ 78288 h 1516072"/>
                  <a:gd name="connsiteX88" fmla="*/ 425379 w 974607"/>
                  <a:gd name="connsiteY88" fmla="*/ 84003 h 1516072"/>
                  <a:gd name="connsiteX89" fmla="*/ 436603 w 974607"/>
                  <a:gd name="connsiteY89" fmla="*/ 225952 h 1516072"/>
                  <a:gd name="connsiteX90" fmla="*/ 440619 w 974607"/>
                  <a:gd name="connsiteY90" fmla="*/ 421188 h 1516072"/>
                  <a:gd name="connsiteX91" fmla="*/ 440002 w 974607"/>
                  <a:gd name="connsiteY91" fmla="*/ 789160 h 1516072"/>
                  <a:gd name="connsiteX92" fmla="*/ 430322 w 974607"/>
                  <a:gd name="connsiteY9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80275 w 974607"/>
                  <a:gd name="connsiteY42" fmla="*/ 1331212 h 1516072"/>
                  <a:gd name="connsiteX43" fmla="*/ 800664 w 974607"/>
                  <a:gd name="connsiteY43" fmla="*/ 1284153 h 1516072"/>
                  <a:gd name="connsiteX44" fmla="*/ 783519 w 974607"/>
                  <a:gd name="connsiteY44" fmla="*/ 1253673 h 1516072"/>
                  <a:gd name="connsiteX45" fmla="*/ 773994 w 974607"/>
                  <a:gd name="connsiteY45" fmla="*/ 1247958 h 1516072"/>
                  <a:gd name="connsiteX46" fmla="*/ 648264 w 974607"/>
                  <a:gd name="connsiteY46" fmla="*/ 1156518 h 1516072"/>
                  <a:gd name="connsiteX47" fmla="*/ 645998 w 974607"/>
                  <a:gd name="connsiteY47" fmla="*/ 1108121 h 1516072"/>
                  <a:gd name="connsiteX48" fmla="*/ 671124 w 974607"/>
                  <a:gd name="connsiteY48" fmla="*/ 1089843 h 1516072"/>
                  <a:gd name="connsiteX49" fmla="*/ 724464 w 974607"/>
                  <a:gd name="connsiteY49" fmla="*/ 1082223 h 1516072"/>
                  <a:gd name="connsiteX50" fmla="*/ 871149 w 974607"/>
                  <a:gd name="connsiteY50" fmla="*/ 1086033 h 1516072"/>
                  <a:gd name="connsiteX51" fmla="*/ 899724 w 974607"/>
                  <a:gd name="connsiteY51" fmla="*/ 1091748 h 1516072"/>
                  <a:gd name="connsiteX52" fmla="*/ 963835 w 974607"/>
                  <a:gd name="connsiteY52" fmla="*/ 1090672 h 1516072"/>
                  <a:gd name="connsiteX53" fmla="*/ 970209 w 974607"/>
                  <a:gd name="connsiteY53" fmla="*/ 1054008 h 1516072"/>
                  <a:gd name="connsiteX54" fmla="*/ 918620 w 974607"/>
                  <a:gd name="connsiteY54" fmla="*/ 1034598 h 1516072"/>
                  <a:gd name="connsiteX55" fmla="*/ 803186 w 974607"/>
                  <a:gd name="connsiteY55" fmla="*/ 1037069 h 1516072"/>
                  <a:gd name="connsiteX56" fmla="*/ 646360 w 974607"/>
                  <a:gd name="connsiteY56" fmla="*/ 1049838 h 1516072"/>
                  <a:gd name="connsiteX57" fmla="*/ 640078 w 974607"/>
                  <a:gd name="connsiteY57" fmla="*/ 1026051 h 1516072"/>
                  <a:gd name="connsiteX58" fmla="*/ 673029 w 974607"/>
                  <a:gd name="connsiteY58" fmla="*/ 992688 h 1516072"/>
                  <a:gd name="connsiteX59" fmla="*/ 674934 w 974607"/>
                  <a:gd name="connsiteY59" fmla="*/ 986973 h 1516072"/>
                  <a:gd name="connsiteX60" fmla="*/ 680649 w 974607"/>
                  <a:gd name="connsiteY60" fmla="*/ 985068 h 1516072"/>
                  <a:gd name="connsiteX61" fmla="*/ 686364 w 974607"/>
                  <a:gd name="connsiteY61" fmla="*/ 981258 h 1516072"/>
                  <a:gd name="connsiteX62" fmla="*/ 695889 w 974607"/>
                  <a:gd name="connsiteY62" fmla="*/ 971733 h 1516072"/>
                  <a:gd name="connsiteX63" fmla="*/ 705414 w 974607"/>
                  <a:gd name="connsiteY63" fmla="*/ 960303 h 1516072"/>
                  <a:gd name="connsiteX64" fmla="*/ 716844 w 974607"/>
                  <a:gd name="connsiteY64" fmla="*/ 952683 h 1516072"/>
                  <a:gd name="connsiteX65" fmla="*/ 732084 w 974607"/>
                  <a:gd name="connsiteY65" fmla="*/ 939348 h 1516072"/>
                  <a:gd name="connsiteX66" fmla="*/ 741609 w 974607"/>
                  <a:gd name="connsiteY66" fmla="*/ 927918 h 1516072"/>
                  <a:gd name="connsiteX67" fmla="*/ 753039 w 974607"/>
                  <a:gd name="connsiteY67" fmla="*/ 918393 h 1516072"/>
                  <a:gd name="connsiteX68" fmla="*/ 758754 w 974607"/>
                  <a:gd name="connsiteY68" fmla="*/ 906963 h 1516072"/>
                  <a:gd name="connsiteX69" fmla="*/ 760659 w 974607"/>
                  <a:gd name="connsiteY69" fmla="*/ 901248 h 1516072"/>
                  <a:gd name="connsiteX70" fmla="*/ 766374 w 974607"/>
                  <a:gd name="connsiteY70" fmla="*/ 889818 h 1516072"/>
                  <a:gd name="connsiteX71" fmla="*/ 764469 w 974607"/>
                  <a:gd name="connsiteY71" fmla="*/ 874578 h 1516072"/>
                  <a:gd name="connsiteX72" fmla="*/ 758754 w 974607"/>
                  <a:gd name="connsiteY72" fmla="*/ 872673 h 1516072"/>
                  <a:gd name="connsiteX73" fmla="*/ 737799 w 974607"/>
                  <a:gd name="connsiteY73" fmla="*/ 874578 h 1516072"/>
                  <a:gd name="connsiteX74" fmla="*/ 732084 w 974607"/>
                  <a:gd name="connsiteY74" fmla="*/ 878388 h 1516072"/>
                  <a:gd name="connsiteX75" fmla="*/ 699699 w 974607"/>
                  <a:gd name="connsiteY75" fmla="*/ 899343 h 1516072"/>
                  <a:gd name="connsiteX76" fmla="*/ 595181 w 974607"/>
                  <a:gd name="connsiteY76" fmla="*/ 957831 h 1516072"/>
                  <a:gd name="connsiteX77" fmla="*/ 507294 w 974607"/>
                  <a:gd name="connsiteY77" fmla="*/ 847908 h 1516072"/>
                  <a:gd name="connsiteX78" fmla="*/ 503484 w 974607"/>
                  <a:gd name="connsiteY78" fmla="*/ 358323 h 1516072"/>
                  <a:gd name="connsiteX79" fmla="*/ 499674 w 974607"/>
                  <a:gd name="connsiteY79" fmla="*/ 66858 h 1516072"/>
                  <a:gd name="connsiteX80" fmla="*/ 490149 w 974607"/>
                  <a:gd name="connsiteY80" fmla="*/ 40188 h 1516072"/>
                  <a:gd name="connsiteX81" fmla="*/ 488244 w 974607"/>
                  <a:gd name="connsiteY81" fmla="*/ 34473 h 1516072"/>
                  <a:gd name="connsiteX82" fmla="*/ 484434 w 974607"/>
                  <a:gd name="connsiteY82" fmla="*/ 28758 h 1516072"/>
                  <a:gd name="connsiteX83" fmla="*/ 478719 w 974607"/>
                  <a:gd name="connsiteY83" fmla="*/ 17328 h 1516072"/>
                  <a:gd name="connsiteX84" fmla="*/ 473004 w 974607"/>
                  <a:gd name="connsiteY84" fmla="*/ 13518 h 1516072"/>
                  <a:gd name="connsiteX85" fmla="*/ 469194 w 974607"/>
                  <a:gd name="connsiteY85" fmla="*/ 7803 h 1516072"/>
                  <a:gd name="connsiteX86" fmla="*/ 429189 w 974607"/>
                  <a:gd name="connsiteY86" fmla="*/ 11613 h 1516072"/>
                  <a:gd name="connsiteX87" fmla="*/ 425379 w 974607"/>
                  <a:gd name="connsiteY87" fmla="*/ 78288 h 1516072"/>
                  <a:gd name="connsiteX88" fmla="*/ 425379 w 974607"/>
                  <a:gd name="connsiteY88" fmla="*/ 84003 h 1516072"/>
                  <a:gd name="connsiteX89" fmla="*/ 436603 w 974607"/>
                  <a:gd name="connsiteY89" fmla="*/ 225952 h 1516072"/>
                  <a:gd name="connsiteX90" fmla="*/ 440619 w 974607"/>
                  <a:gd name="connsiteY90" fmla="*/ 421188 h 1516072"/>
                  <a:gd name="connsiteX91" fmla="*/ 440002 w 974607"/>
                  <a:gd name="connsiteY91" fmla="*/ 789160 h 1516072"/>
                  <a:gd name="connsiteX92" fmla="*/ 430322 w 974607"/>
                  <a:gd name="connsiteY9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80275 w 974607"/>
                  <a:gd name="connsiteY42" fmla="*/ 1331212 h 1516072"/>
                  <a:gd name="connsiteX43" fmla="*/ 800664 w 974607"/>
                  <a:gd name="connsiteY43" fmla="*/ 1284153 h 1516072"/>
                  <a:gd name="connsiteX44" fmla="*/ 783519 w 974607"/>
                  <a:gd name="connsiteY44" fmla="*/ 1253673 h 1516072"/>
                  <a:gd name="connsiteX45" fmla="*/ 773994 w 974607"/>
                  <a:gd name="connsiteY45" fmla="*/ 1247958 h 1516072"/>
                  <a:gd name="connsiteX46" fmla="*/ 648264 w 974607"/>
                  <a:gd name="connsiteY46" fmla="*/ 1156518 h 1516072"/>
                  <a:gd name="connsiteX47" fmla="*/ 645998 w 974607"/>
                  <a:gd name="connsiteY47" fmla="*/ 1108121 h 1516072"/>
                  <a:gd name="connsiteX48" fmla="*/ 671124 w 974607"/>
                  <a:gd name="connsiteY48" fmla="*/ 1089843 h 1516072"/>
                  <a:gd name="connsiteX49" fmla="*/ 724464 w 974607"/>
                  <a:gd name="connsiteY49" fmla="*/ 1082223 h 1516072"/>
                  <a:gd name="connsiteX50" fmla="*/ 871149 w 974607"/>
                  <a:gd name="connsiteY50" fmla="*/ 1086033 h 1516072"/>
                  <a:gd name="connsiteX51" fmla="*/ 899724 w 974607"/>
                  <a:gd name="connsiteY51" fmla="*/ 1091748 h 1516072"/>
                  <a:gd name="connsiteX52" fmla="*/ 963835 w 974607"/>
                  <a:gd name="connsiteY52" fmla="*/ 1090672 h 1516072"/>
                  <a:gd name="connsiteX53" fmla="*/ 970209 w 974607"/>
                  <a:gd name="connsiteY53" fmla="*/ 1054008 h 1516072"/>
                  <a:gd name="connsiteX54" fmla="*/ 918620 w 974607"/>
                  <a:gd name="connsiteY54" fmla="*/ 1034598 h 1516072"/>
                  <a:gd name="connsiteX55" fmla="*/ 803186 w 974607"/>
                  <a:gd name="connsiteY55" fmla="*/ 1037069 h 1516072"/>
                  <a:gd name="connsiteX56" fmla="*/ 646360 w 974607"/>
                  <a:gd name="connsiteY56" fmla="*/ 1049838 h 1516072"/>
                  <a:gd name="connsiteX57" fmla="*/ 640078 w 974607"/>
                  <a:gd name="connsiteY57" fmla="*/ 1026051 h 1516072"/>
                  <a:gd name="connsiteX58" fmla="*/ 673029 w 974607"/>
                  <a:gd name="connsiteY58" fmla="*/ 992688 h 1516072"/>
                  <a:gd name="connsiteX59" fmla="*/ 674934 w 974607"/>
                  <a:gd name="connsiteY59" fmla="*/ 986973 h 1516072"/>
                  <a:gd name="connsiteX60" fmla="*/ 680649 w 974607"/>
                  <a:gd name="connsiteY60" fmla="*/ 985068 h 1516072"/>
                  <a:gd name="connsiteX61" fmla="*/ 686364 w 974607"/>
                  <a:gd name="connsiteY61" fmla="*/ 981258 h 1516072"/>
                  <a:gd name="connsiteX62" fmla="*/ 695889 w 974607"/>
                  <a:gd name="connsiteY62" fmla="*/ 971733 h 1516072"/>
                  <a:gd name="connsiteX63" fmla="*/ 705414 w 974607"/>
                  <a:gd name="connsiteY63" fmla="*/ 960303 h 1516072"/>
                  <a:gd name="connsiteX64" fmla="*/ 716844 w 974607"/>
                  <a:gd name="connsiteY64" fmla="*/ 952683 h 1516072"/>
                  <a:gd name="connsiteX65" fmla="*/ 732084 w 974607"/>
                  <a:gd name="connsiteY65" fmla="*/ 939348 h 1516072"/>
                  <a:gd name="connsiteX66" fmla="*/ 741609 w 974607"/>
                  <a:gd name="connsiteY66" fmla="*/ 927918 h 1516072"/>
                  <a:gd name="connsiteX67" fmla="*/ 753039 w 974607"/>
                  <a:gd name="connsiteY67" fmla="*/ 918393 h 1516072"/>
                  <a:gd name="connsiteX68" fmla="*/ 758754 w 974607"/>
                  <a:gd name="connsiteY68" fmla="*/ 906963 h 1516072"/>
                  <a:gd name="connsiteX69" fmla="*/ 760659 w 974607"/>
                  <a:gd name="connsiteY69" fmla="*/ 901248 h 1516072"/>
                  <a:gd name="connsiteX70" fmla="*/ 766374 w 974607"/>
                  <a:gd name="connsiteY70" fmla="*/ 889818 h 1516072"/>
                  <a:gd name="connsiteX71" fmla="*/ 764469 w 974607"/>
                  <a:gd name="connsiteY71" fmla="*/ 874578 h 1516072"/>
                  <a:gd name="connsiteX72" fmla="*/ 758754 w 974607"/>
                  <a:gd name="connsiteY72" fmla="*/ 872673 h 1516072"/>
                  <a:gd name="connsiteX73" fmla="*/ 737799 w 974607"/>
                  <a:gd name="connsiteY73" fmla="*/ 874578 h 1516072"/>
                  <a:gd name="connsiteX74" fmla="*/ 732084 w 974607"/>
                  <a:gd name="connsiteY74" fmla="*/ 878388 h 1516072"/>
                  <a:gd name="connsiteX75" fmla="*/ 699699 w 974607"/>
                  <a:gd name="connsiteY75" fmla="*/ 899343 h 1516072"/>
                  <a:gd name="connsiteX76" fmla="*/ 595181 w 974607"/>
                  <a:gd name="connsiteY76" fmla="*/ 957831 h 1516072"/>
                  <a:gd name="connsiteX77" fmla="*/ 507294 w 974607"/>
                  <a:gd name="connsiteY77" fmla="*/ 847908 h 1516072"/>
                  <a:gd name="connsiteX78" fmla="*/ 503484 w 974607"/>
                  <a:gd name="connsiteY78" fmla="*/ 358323 h 1516072"/>
                  <a:gd name="connsiteX79" fmla="*/ 499674 w 974607"/>
                  <a:gd name="connsiteY79" fmla="*/ 66858 h 1516072"/>
                  <a:gd name="connsiteX80" fmla="*/ 490149 w 974607"/>
                  <a:gd name="connsiteY80" fmla="*/ 40188 h 1516072"/>
                  <a:gd name="connsiteX81" fmla="*/ 488244 w 974607"/>
                  <a:gd name="connsiteY81" fmla="*/ 34473 h 1516072"/>
                  <a:gd name="connsiteX82" fmla="*/ 484434 w 974607"/>
                  <a:gd name="connsiteY82" fmla="*/ 28758 h 1516072"/>
                  <a:gd name="connsiteX83" fmla="*/ 478719 w 974607"/>
                  <a:gd name="connsiteY83" fmla="*/ 17328 h 1516072"/>
                  <a:gd name="connsiteX84" fmla="*/ 473004 w 974607"/>
                  <a:gd name="connsiteY84" fmla="*/ 13518 h 1516072"/>
                  <a:gd name="connsiteX85" fmla="*/ 469194 w 974607"/>
                  <a:gd name="connsiteY85" fmla="*/ 7803 h 1516072"/>
                  <a:gd name="connsiteX86" fmla="*/ 429189 w 974607"/>
                  <a:gd name="connsiteY86" fmla="*/ 11613 h 1516072"/>
                  <a:gd name="connsiteX87" fmla="*/ 425379 w 974607"/>
                  <a:gd name="connsiteY87" fmla="*/ 78288 h 1516072"/>
                  <a:gd name="connsiteX88" fmla="*/ 425379 w 974607"/>
                  <a:gd name="connsiteY88" fmla="*/ 84003 h 1516072"/>
                  <a:gd name="connsiteX89" fmla="*/ 436603 w 974607"/>
                  <a:gd name="connsiteY89" fmla="*/ 225952 h 1516072"/>
                  <a:gd name="connsiteX90" fmla="*/ 440619 w 974607"/>
                  <a:gd name="connsiteY90" fmla="*/ 421188 h 1516072"/>
                  <a:gd name="connsiteX91" fmla="*/ 440002 w 974607"/>
                  <a:gd name="connsiteY91" fmla="*/ 789160 h 1516072"/>
                  <a:gd name="connsiteX92" fmla="*/ 430322 w 974607"/>
                  <a:gd name="connsiteY9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80275 w 974607"/>
                  <a:gd name="connsiteY42" fmla="*/ 1331212 h 1516072"/>
                  <a:gd name="connsiteX43" fmla="*/ 800664 w 974607"/>
                  <a:gd name="connsiteY43" fmla="*/ 1284153 h 1516072"/>
                  <a:gd name="connsiteX44" fmla="*/ 783519 w 974607"/>
                  <a:gd name="connsiteY44" fmla="*/ 1253673 h 1516072"/>
                  <a:gd name="connsiteX45" fmla="*/ 773994 w 974607"/>
                  <a:gd name="connsiteY45" fmla="*/ 1247958 h 1516072"/>
                  <a:gd name="connsiteX46" fmla="*/ 648264 w 974607"/>
                  <a:gd name="connsiteY46" fmla="*/ 1156518 h 1516072"/>
                  <a:gd name="connsiteX47" fmla="*/ 645998 w 974607"/>
                  <a:gd name="connsiteY47" fmla="*/ 1108121 h 1516072"/>
                  <a:gd name="connsiteX48" fmla="*/ 671124 w 974607"/>
                  <a:gd name="connsiteY48" fmla="*/ 1089843 h 1516072"/>
                  <a:gd name="connsiteX49" fmla="*/ 724464 w 974607"/>
                  <a:gd name="connsiteY49" fmla="*/ 1082223 h 1516072"/>
                  <a:gd name="connsiteX50" fmla="*/ 871149 w 974607"/>
                  <a:gd name="connsiteY50" fmla="*/ 1086033 h 1516072"/>
                  <a:gd name="connsiteX51" fmla="*/ 899724 w 974607"/>
                  <a:gd name="connsiteY51" fmla="*/ 1091748 h 1516072"/>
                  <a:gd name="connsiteX52" fmla="*/ 963835 w 974607"/>
                  <a:gd name="connsiteY52" fmla="*/ 1090672 h 1516072"/>
                  <a:gd name="connsiteX53" fmla="*/ 970209 w 974607"/>
                  <a:gd name="connsiteY53" fmla="*/ 1054008 h 1516072"/>
                  <a:gd name="connsiteX54" fmla="*/ 918620 w 974607"/>
                  <a:gd name="connsiteY54" fmla="*/ 1034598 h 1516072"/>
                  <a:gd name="connsiteX55" fmla="*/ 803186 w 974607"/>
                  <a:gd name="connsiteY55" fmla="*/ 1037069 h 1516072"/>
                  <a:gd name="connsiteX56" fmla="*/ 646360 w 974607"/>
                  <a:gd name="connsiteY56" fmla="*/ 1049838 h 1516072"/>
                  <a:gd name="connsiteX57" fmla="*/ 640078 w 974607"/>
                  <a:gd name="connsiteY57" fmla="*/ 1026051 h 1516072"/>
                  <a:gd name="connsiteX58" fmla="*/ 673029 w 974607"/>
                  <a:gd name="connsiteY58" fmla="*/ 992688 h 1516072"/>
                  <a:gd name="connsiteX59" fmla="*/ 674934 w 974607"/>
                  <a:gd name="connsiteY59" fmla="*/ 986973 h 1516072"/>
                  <a:gd name="connsiteX60" fmla="*/ 680649 w 974607"/>
                  <a:gd name="connsiteY60" fmla="*/ 985068 h 1516072"/>
                  <a:gd name="connsiteX61" fmla="*/ 686364 w 974607"/>
                  <a:gd name="connsiteY61" fmla="*/ 981258 h 1516072"/>
                  <a:gd name="connsiteX62" fmla="*/ 695889 w 974607"/>
                  <a:gd name="connsiteY62" fmla="*/ 971733 h 1516072"/>
                  <a:gd name="connsiteX63" fmla="*/ 705414 w 974607"/>
                  <a:gd name="connsiteY63" fmla="*/ 960303 h 1516072"/>
                  <a:gd name="connsiteX64" fmla="*/ 716844 w 974607"/>
                  <a:gd name="connsiteY64" fmla="*/ 952683 h 1516072"/>
                  <a:gd name="connsiteX65" fmla="*/ 732084 w 974607"/>
                  <a:gd name="connsiteY65" fmla="*/ 939348 h 1516072"/>
                  <a:gd name="connsiteX66" fmla="*/ 741609 w 974607"/>
                  <a:gd name="connsiteY66" fmla="*/ 927918 h 1516072"/>
                  <a:gd name="connsiteX67" fmla="*/ 753039 w 974607"/>
                  <a:gd name="connsiteY67" fmla="*/ 918393 h 1516072"/>
                  <a:gd name="connsiteX68" fmla="*/ 758754 w 974607"/>
                  <a:gd name="connsiteY68" fmla="*/ 906963 h 1516072"/>
                  <a:gd name="connsiteX69" fmla="*/ 760659 w 974607"/>
                  <a:gd name="connsiteY69" fmla="*/ 901248 h 1516072"/>
                  <a:gd name="connsiteX70" fmla="*/ 766374 w 974607"/>
                  <a:gd name="connsiteY70" fmla="*/ 889818 h 1516072"/>
                  <a:gd name="connsiteX71" fmla="*/ 764469 w 974607"/>
                  <a:gd name="connsiteY71" fmla="*/ 874578 h 1516072"/>
                  <a:gd name="connsiteX72" fmla="*/ 758754 w 974607"/>
                  <a:gd name="connsiteY72" fmla="*/ 872673 h 1516072"/>
                  <a:gd name="connsiteX73" fmla="*/ 737799 w 974607"/>
                  <a:gd name="connsiteY73" fmla="*/ 874578 h 1516072"/>
                  <a:gd name="connsiteX74" fmla="*/ 732084 w 974607"/>
                  <a:gd name="connsiteY74" fmla="*/ 878388 h 1516072"/>
                  <a:gd name="connsiteX75" fmla="*/ 699699 w 974607"/>
                  <a:gd name="connsiteY75" fmla="*/ 899343 h 1516072"/>
                  <a:gd name="connsiteX76" fmla="*/ 595181 w 974607"/>
                  <a:gd name="connsiteY76" fmla="*/ 957831 h 1516072"/>
                  <a:gd name="connsiteX77" fmla="*/ 507294 w 974607"/>
                  <a:gd name="connsiteY77" fmla="*/ 847908 h 1516072"/>
                  <a:gd name="connsiteX78" fmla="*/ 503484 w 974607"/>
                  <a:gd name="connsiteY78" fmla="*/ 358323 h 1516072"/>
                  <a:gd name="connsiteX79" fmla="*/ 499674 w 974607"/>
                  <a:gd name="connsiteY79" fmla="*/ 66858 h 1516072"/>
                  <a:gd name="connsiteX80" fmla="*/ 490149 w 974607"/>
                  <a:gd name="connsiteY80" fmla="*/ 40188 h 1516072"/>
                  <a:gd name="connsiteX81" fmla="*/ 488244 w 974607"/>
                  <a:gd name="connsiteY81" fmla="*/ 34473 h 1516072"/>
                  <a:gd name="connsiteX82" fmla="*/ 484434 w 974607"/>
                  <a:gd name="connsiteY82" fmla="*/ 28758 h 1516072"/>
                  <a:gd name="connsiteX83" fmla="*/ 478719 w 974607"/>
                  <a:gd name="connsiteY83" fmla="*/ 17328 h 1516072"/>
                  <a:gd name="connsiteX84" fmla="*/ 473004 w 974607"/>
                  <a:gd name="connsiteY84" fmla="*/ 13518 h 1516072"/>
                  <a:gd name="connsiteX85" fmla="*/ 469194 w 974607"/>
                  <a:gd name="connsiteY85" fmla="*/ 7803 h 1516072"/>
                  <a:gd name="connsiteX86" fmla="*/ 429189 w 974607"/>
                  <a:gd name="connsiteY86" fmla="*/ 11613 h 1516072"/>
                  <a:gd name="connsiteX87" fmla="*/ 425379 w 974607"/>
                  <a:gd name="connsiteY87" fmla="*/ 78288 h 1516072"/>
                  <a:gd name="connsiteX88" fmla="*/ 425379 w 974607"/>
                  <a:gd name="connsiteY88" fmla="*/ 84003 h 1516072"/>
                  <a:gd name="connsiteX89" fmla="*/ 436603 w 974607"/>
                  <a:gd name="connsiteY89" fmla="*/ 225952 h 1516072"/>
                  <a:gd name="connsiteX90" fmla="*/ 440619 w 974607"/>
                  <a:gd name="connsiteY90" fmla="*/ 421188 h 1516072"/>
                  <a:gd name="connsiteX91" fmla="*/ 440002 w 974607"/>
                  <a:gd name="connsiteY91" fmla="*/ 789160 h 1516072"/>
                  <a:gd name="connsiteX92" fmla="*/ 430322 w 974607"/>
                  <a:gd name="connsiteY9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80275 w 974607"/>
                  <a:gd name="connsiteY42" fmla="*/ 1331212 h 1516072"/>
                  <a:gd name="connsiteX43" fmla="*/ 800664 w 974607"/>
                  <a:gd name="connsiteY43" fmla="*/ 1284153 h 1516072"/>
                  <a:gd name="connsiteX44" fmla="*/ 783519 w 974607"/>
                  <a:gd name="connsiteY44" fmla="*/ 1253673 h 1516072"/>
                  <a:gd name="connsiteX45" fmla="*/ 773994 w 974607"/>
                  <a:gd name="connsiteY45" fmla="*/ 1247958 h 1516072"/>
                  <a:gd name="connsiteX46" fmla="*/ 648264 w 974607"/>
                  <a:gd name="connsiteY46" fmla="*/ 1156518 h 1516072"/>
                  <a:gd name="connsiteX47" fmla="*/ 645998 w 974607"/>
                  <a:gd name="connsiteY47" fmla="*/ 1108121 h 1516072"/>
                  <a:gd name="connsiteX48" fmla="*/ 671124 w 974607"/>
                  <a:gd name="connsiteY48" fmla="*/ 1089843 h 1516072"/>
                  <a:gd name="connsiteX49" fmla="*/ 724464 w 974607"/>
                  <a:gd name="connsiteY49" fmla="*/ 1082223 h 1516072"/>
                  <a:gd name="connsiteX50" fmla="*/ 871149 w 974607"/>
                  <a:gd name="connsiteY50" fmla="*/ 1086033 h 1516072"/>
                  <a:gd name="connsiteX51" fmla="*/ 899724 w 974607"/>
                  <a:gd name="connsiteY51" fmla="*/ 1091748 h 1516072"/>
                  <a:gd name="connsiteX52" fmla="*/ 963835 w 974607"/>
                  <a:gd name="connsiteY52" fmla="*/ 1090672 h 1516072"/>
                  <a:gd name="connsiteX53" fmla="*/ 970209 w 974607"/>
                  <a:gd name="connsiteY53" fmla="*/ 1054008 h 1516072"/>
                  <a:gd name="connsiteX54" fmla="*/ 918620 w 974607"/>
                  <a:gd name="connsiteY54" fmla="*/ 1034598 h 1516072"/>
                  <a:gd name="connsiteX55" fmla="*/ 803186 w 974607"/>
                  <a:gd name="connsiteY55" fmla="*/ 1037069 h 1516072"/>
                  <a:gd name="connsiteX56" fmla="*/ 646360 w 974607"/>
                  <a:gd name="connsiteY56" fmla="*/ 1049838 h 1516072"/>
                  <a:gd name="connsiteX57" fmla="*/ 640078 w 974607"/>
                  <a:gd name="connsiteY57" fmla="*/ 1026051 h 1516072"/>
                  <a:gd name="connsiteX58" fmla="*/ 673029 w 974607"/>
                  <a:gd name="connsiteY58" fmla="*/ 992688 h 1516072"/>
                  <a:gd name="connsiteX59" fmla="*/ 674934 w 974607"/>
                  <a:gd name="connsiteY59" fmla="*/ 986973 h 1516072"/>
                  <a:gd name="connsiteX60" fmla="*/ 680649 w 974607"/>
                  <a:gd name="connsiteY60" fmla="*/ 985068 h 1516072"/>
                  <a:gd name="connsiteX61" fmla="*/ 686364 w 974607"/>
                  <a:gd name="connsiteY61" fmla="*/ 981258 h 1516072"/>
                  <a:gd name="connsiteX62" fmla="*/ 695889 w 974607"/>
                  <a:gd name="connsiteY62" fmla="*/ 971733 h 1516072"/>
                  <a:gd name="connsiteX63" fmla="*/ 705414 w 974607"/>
                  <a:gd name="connsiteY63" fmla="*/ 960303 h 1516072"/>
                  <a:gd name="connsiteX64" fmla="*/ 716844 w 974607"/>
                  <a:gd name="connsiteY64" fmla="*/ 952683 h 1516072"/>
                  <a:gd name="connsiteX65" fmla="*/ 732084 w 974607"/>
                  <a:gd name="connsiteY65" fmla="*/ 939348 h 1516072"/>
                  <a:gd name="connsiteX66" fmla="*/ 741609 w 974607"/>
                  <a:gd name="connsiteY66" fmla="*/ 927918 h 1516072"/>
                  <a:gd name="connsiteX67" fmla="*/ 753039 w 974607"/>
                  <a:gd name="connsiteY67" fmla="*/ 918393 h 1516072"/>
                  <a:gd name="connsiteX68" fmla="*/ 758754 w 974607"/>
                  <a:gd name="connsiteY68" fmla="*/ 906963 h 1516072"/>
                  <a:gd name="connsiteX69" fmla="*/ 760659 w 974607"/>
                  <a:gd name="connsiteY69" fmla="*/ 901248 h 1516072"/>
                  <a:gd name="connsiteX70" fmla="*/ 766374 w 974607"/>
                  <a:gd name="connsiteY70" fmla="*/ 889818 h 1516072"/>
                  <a:gd name="connsiteX71" fmla="*/ 764469 w 974607"/>
                  <a:gd name="connsiteY71" fmla="*/ 874578 h 1516072"/>
                  <a:gd name="connsiteX72" fmla="*/ 758754 w 974607"/>
                  <a:gd name="connsiteY72" fmla="*/ 872673 h 1516072"/>
                  <a:gd name="connsiteX73" fmla="*/ 737799 w 974607"/>
                  <a:gd name="connsiteY73" fmla="*/ 874578 h 1516072"/>
                  <a:gd name="connsiteX74" fmla="*/ 732084 w 974607"/>
                  <a:gd name="connsiteY74" fmla="*/ 878388 h 1516072"/>
                  <a:gd name="connsiteX75" fmla="*/ 699699 w 974607"/>
                  <a:gd name="connsiteY75" fmla="*/ 899343 h 1516072"/>
                  <a:gd name="connsiteX76" fmla="*/ 595181 w 974607"/>
                  <a:gd name="connsiteY76" fmla="*/ 957831 h 1516072"/>
                  <a:gd name="connsiteX77" fmla="*/ 507294 w 974607"/>
                  <a:gd name="connsiteY77" fmla="*/ 847908 h 1516072"/>
                  <a:gd name="connsiteX78" fmla="*/ 503484 w 974607"/>
                  <a:gd name="connsiteY78" fmla="*/ 358323 h 1516072"/>
                  <a:gd name="connsiteX79" fmla="*/ 499674 w 974607"/>
                  <a:gd name="connsiteY79" fmla="*/ 66858 h 1516072"/>
                  <a:gd name="connsiteX80" fmla="*/ 490149 w 974607"/>
                  <a:gd name="connsiteY80" fmla="*/ 40188 h 1516072"/>
                  <a:gd name="connsiteX81" fmla="*/ 488244 w 974607"/>
                  <a:gd name="connsiteY81" fmla="*/ 34473 h 1516072"/>
                  <a:gd name="connsiteX82" fmla="*/ 484434 w 974607"/>
                  <a:gd name="connsiteY82" fmla="*/ 28758 h 1516072"/>
                  <a:gd name="connsiteX83" fmla="*/ 478719 w 974607"/>
                  <a:gd name="connsiteY83" fmla="*/ 17328 h 1516072"/>
                  <a:gd name="connsiteX84" fmla="*/ 473004 w 974607"/>
                  <a:gd name="connsiteY84" fmla="*/ 13518 h 1516072"/>
                  <a:gd name="connsiteX85" fmla="*/ 469194 w 974607"/>
                  <a:gd name="connsiteY85" fmla="*/ 7803 h 1516072"/>
                  <a:gd name="connsiteX86" fmla="*/ 429189 w 974607"/>
                  <a:gd name="connsiteY86" fmla="*/ 11613 h 1516072"/>
                  <a:gd name="connsiteX87" fmla="*/ 425379 w 974607"/>
                  <a:gd name="connsiteY87" fmla="*/ 78288 h 1516072"/>
                  <a:gd name="connsiteX88" fmla="*/ 425379 w 974607"/>
                  <a:gd name="connsiteY88" fmla="*/ 84003 h 1516072"/>
                  <a:gd name="connsiteX89" fmla="*/ 436603 w 974607"/>
                  <a:gd name="connsiteY89" fmla="*/ 225952 h 1516072"/>
                  <a:gd name="connsiteX90" fmla="*/ 440619 w 974607"/>
                  <a:gd name="connsiteY90" fmla="*/ 421188 h 1516072"/>
                  <a:gd name="connsiteX91" fmla="*/ 440002 w 974607"/>
                  <a:gd name="connsiteY91" fmla="*/ 789160 h 1516072"/>
                  <a:gd name="connsiteX92" fmla="*/ 430322 w 974607"/>
                  <a:gd name="connsiteY9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80275 w 974607"/>
                  <a:gd name="connsiteY42" fmla="*/ 1331212 h 1516072"/>
                  <a:gd name="connsiteX43" fmla="*/ 827849 w 974607"/>
                  <a:gd name="connsiteY43" fmla="*/ 1303924 h 1516072"/>
                  <a:gd name="connsiteX44" fmla="*/ 783519 w 974607"/>
                  <a:gd name="connsiteY44" fmla="*/ 1253673 h 1516072"/>
                  <a:gd name="connsiteX45" fmla="*/ 773994 w 974607"/>
                  <a:gd name="connsiteY45" fmla="*/ 1247958 h 1516072"/>
                  <a:gd name="connsiteX46" fmla="*/ 648264 w 974607"/>
                  <a:gd name="connsiteY46" fmla="*/ 1156518 h 1516072"/>
                  <a:gd name="connsiteX47" fmla="*/ 645998 w 974607"/>
                  <a:gd name="connsiteY47" fmla="*/ 1108121 h 1516072"/>
                  <a:gd name="connsiteX48" fmla="*/ 671124 w 974607"/>
                  <a:gd name="connsiteY48" fmla="*/ 1089843 h 1516072"/>
                  <a:gd name="connsiteX49" fmla="*/ 724464 w 974607"/>
                  <a:gd name="connsiteY49" fmla="*/ 1082223 h 1516072"/>
                  <a:gd name="connsiteX50" fmla="*/ 871149 w 974607"/>
                  <a:gd name="connsiteY50" fmla="*/ 1086033 h 1516072"/>
                  <a:gd name="connsiteX51" fmla="*/ 899724 w 974607"/>
                  <a:gd name="connsiteY51" fmla="*/ 1091748 h 1516072"/>
                  <a:gd name="connsiteX52" fmla="*/ 963835 w 974607"/>
                  <a:gd name="connsiteY52" fmla="*/ 1090672 h 1516072"/>
                  <a:gd name="connsiteX53" fmla="*/ 970209 w 974607"/>
                  <a:gd name="connsiteY53" fmla="*/ 1054008 h 1516072"/>
                  <a:gd name="connsiteX54" fmla="*/ 918620 w 974607"/>
                  <a:gd name="connsiteY54" fmla="*/ 1034598 h 1516072"/>
                  <a:gd name="connsiteX55" fmla="*/ 803186 w 974607"/>
                  <a:gd name="connsiteY55" fmla="*/ 1037069 h 1516072"/>
                  <a:gd name="connsiteX56" fmla="*/ 646360 w 974607"/>
                  <a:gd name="connsiteY56" fmla="*/ 1049838 h 1516072"/>
                  <a:gd name="connsiteX57" fmla="*/ 640078 w 974607"/>
                  <a:gd name="connsiteY57" fmla="*/ 1026051 h 1516072"/>
                  <a:gd name="connsiteX58" fmla="*/ 673029 w 974607"/>
                  <a:gd name="connsiteY58" fmla="*/ 992688 h 1516072"/>
                  <a:gd name="connsiteX59" fmla="*/ 674934 w 974607"/>
                  <a:gd name="connsiteY59" fmla="*/ 986973 h 1516072"/>
                  <a:gd name="connsiteX60" fmla="*/ 680649 w 974607"/>
                  <a:gd name="connsiteY60" fmla="*/ 985068 h 1516072"/>
                  <a:gd name="connsiteX61" fmla="*/ 686364 w 974607"/>
                  <a:gd name="connsiteY61" fmla="*/ 981258 h 1516072"/>
                  <a:gd name="connsiteX62" fmla="*/ 695889 w 974607"/>
                  <a:gd name="connsiteY62" fmla="*/ 971733 h 1516072"/>
                  <a:gd name="connsiteX63" fmla="*/ 705414 w 974607"/>
                  <a:gd name="connsiteY63" fmla="*/ 960303 h 1516072"/>
                  <a:gd name="connsiteX64" fmla="*/ 716844 w 974607"/>
                  <a:gd name="connsiteY64" fmla="*/ 952683 h 1516072"/>
                  <a:gd name="connsiteX65" fmla="*/ 732084 w 974607"/>
                  <a:gd name="connsiteY65" fmla="*/ 939348 h 1516072"/>
                  <a:gd name="connsiteX66" fmla="*/ 741609 w 974607"/>
                  <a:gd name="connsiteY66" fmla="*/ 927918 h 1516072"/>
                  <a:gd name="connsiteX67" fmla="*/ 753039 w 974607"/>
                  <a:gd name="connsiteY67" fmla="*/ 918393 h 1516072"/>
                  <a:gd name="connsiteX68" fmla="*/ 758754 w 974607"/>
                  <a:gd name="connsiteY68" fmla="*/ 906963 h 1516072"/>
                  <a:gd name="connsiteX69" fmla="*/ 760659 w 974607"/>
                  <a:gd name="connsiteY69" fmla="*/ 901248 h 1516072"/>
                  <a:gd name="connsiteX70" fmla="*/ 766374 w 974607"/>
                  <a:gd name="connsiteY70" fmla="*/ 889818 h 1516072"/>
                  <a:gd name="connsiteX71" fmla="*/ 764469 w 974607"/>
                  <a:gd name="connsiteY71" fmla="*/ 874578 h 1516072"/>
                  <a:gd name="connsiteX72" fmla="*/ 758754 w 974607"/>
                  <a:gd name="connsiteY72" fmla="*/ 872673 h 1516072"/>
                  <a:gd name="connsiteX73" fmla="*/ 737799 w 974607"/>
                  <a:gd name="connsiteY73" fmla="*/ 874578 h 1516072"/>
                  <a:gd name="connsiteX74" fmla="*/ 732084 w 974607"/>
                  <a:gd name="connsiteY74" fmla="*/ 878388 h 1516072"/>
                  <a:gd name="connsiteX75" fmla="*/ 699699 w 974607"/>
                  <a:gd name="connsiteY75" fmla="*/ 899343 h 1516072"/>
                  <a:gd name="connsiteX76" fmla="*/ 595181 w 974607"/>
                  <a:gd name="connsiteY76" fmla="*/ 957831 h 1516072"/>
                  <a:gd name="connsiteX77" fmla="*/ 507294 w 974607"/>
                  <a:gd name="connsiteY77" fmla="*/ 847908 h 1516072"/>
                  <a:gd name="connsiteX78" fmla="*/ 503484 w 974607"/>
                  <a:gd name="connsiteY78" fmla="*/ 358323 h 1516072"/>
                  <a:gd name="connsiteX79" fmla="*/ 499674 w 974607"/>
                  <a:gd name="connsiteY79" fmla="*/ 66858 h 1516072"/>
                  <a:gd name="connsiteX80" fmla="*/ 490149 w 974607"/>
                  <a:gd name="connsiteY80" fmla="*/ 40188 h 1516072"/>
                  <a:gd name="connsiteX81" fmla="*/ 488244 w 974607"/>
                  <a:gd name="connsiteY81" fmla="*/ 34473 h 1516072"/>
                  <a:gd name="connsiteX82" fmla="*/ 484434 w 974607"/>
                  <a:gd name="connsiteY82" fmla="*/ 28758 h 1516072"/>
                  <a:gd name="connsiteX83" fmla="*/ 478719 w 974607"/>
                  <a:gd name="connsiteY83" fmla="*/ 17328 h 1516072"/>
                  <a:gd name="connsiteX84" fmla="*/ 473004 w 974607"/>
                  <a:gd name="connsiteY84" fmla="*/ 13518 h 1516072"/>
                  <a:gd name="connsiteX85" fmla="*/ 469194 w 974607"/>
                  <a:gd name="connsiteY85" fmla="*/ 7803 h 1516072"/>
                  <a:gd name="connsiteX86" fmla="*/ 429189 w 974607"/>
                  <a:gd name="connsiteY86" fmla="*/ 11613 h 1516072"/>
                  <a:gd name="connsiteX87" fmla="*/ 425379 w 974607"/>
                  <a:gd name="connsiteY87" fmla="*/ 78288 h 1516072"/>
                  <a:gd name="connsiteX88" fmla="*/ 425379 w 974607"/>
                  <a:gd name="connsiteY88" fmla="*/ 84003 h 1516072"/>
                  <a:gd name="connsiteX89" fmla="*/ 436603 w 974607"/>
                  <a:gd name="connsiteY89" fmla="*/ 225952 h 1516072"/>
                  <a:gd name="connsiteX90" fmla="*/ 440619 w 974607"/>
                  <a:gd name="connsiteY90" fmla="*/ 421188 h 1516072"/>
                  <a:gd name="connsiteX91" fmla="*/ 440002 w 974607"/>
                  <a:gd name="connsiteY91" fmla="*/ 789160 h 1516072"/>
                  <a:gd name="connsiteX92" fmla="*/ 430322 w 974607"/>
                  <a:gd name="connsiteY9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33989 w 974607"/>
                  <a:gd name="connsiteY41" fmla="*/ 1326063 h 1516072"/>
                  <a:gd name="connsiteX42" fmla="*/ 777804 w 974607"/>
                  <a:gd name="connsiteY42" fmla="*/ 1323798 h 1516072"/>
                  <a:gd name="connsiteX43" fmla="*/ 827849 w 974607"/>
                  <a:gd name="connsiteY43" fmla="*/ 1303924 h 1516072"/>
                  <a:gd name="connsiteX44" fmla="*/ 783519 w 974607"/>
                  <a:gd name="connsiteY44" fmla="*/ 1253673 h 1516072"/>
                  <a:gd name="connsiteX45" fmla="*/ 773994 w 974607"/>
                  <a:gd name="connsiteY45" fmla="*/ 1247958 h 1516072"/>
                  <a:gd name="connsiteX46" fmla="*/ 648264 w 974607"/>
                  <a:gd name="connsiteY46" fmla="*/ 1156518 h 1516072"/>
                  <a:gd name="connsiteX47" fmla="*/ 645998 w 974607"/>
                  <a:gd name="connsiteY47" fmla="*/ 1108121 h 1516072"/>
                  <a:gd name="connsiteX48" fmla="*/ 671124 w 974607"/>
                  <a:gd name="connsiteY48" fmla="*/ 1089843 h 1516072"/>
                  <a:gd name="connsiteX49" fmla="*/ 724464 w 974607"/>
                  <a:gd name="connsiteY49" fmla="*/ 1082223 h 1516072"/>
                  <a:gd name="connsiteX50" fmla="*/ 871149 w 974607"/>
                  <a:gd name="connsiteY50" fmla="*/ 1086033 h 1516072"/>
                  <a:gd name="connsiteX51" fmla="*/ 899724 w 974607"/>
                  <a:gd name="connsiteY51" fmla="*/ 1091748 h 1516072"/>
                  <a:gd name="connsiteX52" fmla="*/ 963835 w 974607"/>
                  <a:gd name="connsiteY52" fmla="*/ 1090672 h 1516072"/>
                  <a:gd name="connsiteX53" fmla="*/ 970209 w 974607"/>
                  <a:gd name="connsiteY53" fmla="*/ 1054008 h 1516072"/>
                  <a:gd name="connsiteX54" fmla="*/ 918620 w 974607"/>
                  <a:gd name="connsiteY54" fmla="*/ 1034598 h 1516072"/>
                  <a:gd name="connsiteX55" fmla="*/ 803186 w 974607"/>
                  <a:gd name="connsiteY55" fmla="*/ 1037069 h 1516072"/>
                  <a:gd name="connsiteX56" fmla="*/ 646360 w 974607"/>
                  <a:gd name="connsiteY56" fmla="*/ 1049838 h 1516072"/>
                  <a:gd name="connsiteX57" fmla="*/ 640078 w 974607"/>
                  <a:gd name="connsiteY57" fmla="*/ 1026051 h 1516072"/>
                  <a:gd name="connsiteX58" fmla="*/ 673029 w 974607"/>
                  <a:gd name="connsiteY58" fmla="*/ 992688 h 1516072"/>
                  <a:gd name="connsiteX59" fmla="*/ 674934 w 974607"/>
                  <a:gd name="connsiteY59" fmla="*/ 986973 h 1516072"/>
                  <a:gd name="connsiteX60" fmla="*/ 680649 w 974607"/>
                  <a:gd name="connsiteY60" fmla="*/ 985068 h 1516072"/>
                  <a:gd name="connsiteX61" fmla="*/ 686364 w 974607"/>
                  <a:gd name="connsiteY61" fmla="*/ 981258 h 1516072"/>
                  <a:gd name="connsiteX62" fmla="*/ 695889 w 974607"/>
                  <a:gd name="connsiteY62" fmla="*/ 971733 h 1516072"/>
                  <a:gd name="connsiteX63" fmla="*/ 705414 w 974607"/>
                  <a:gd name="connsiteY63" fmla="*/ 960303 h 1516072"/>
                  <a:gd name="connsiteX64" fmla="*/ 716844 w 974607"/>
                  <a:gd name="connsiteY64" fmla="*/ 952683 h 1516072"/>
                  <a:gd name="connsiteX65" fmla="*/ 732084 w 974607"/>
                  <a:gd name="connsiteY65" fmla="*/ 939348 h 1516072"/>
                  <a:gd name="connsiteX66" fmla="*/ 741609 w 974607"/>
                  <a:gd name="connsiteY66" fmla="*/ 927918 h 1516072"/>
                  <a:gd name="connsiteX67" fmla="*/ 753039 w 974607"/>
                  <a:gd name="connsiteY67" fmla="*/ 918393 h 1516072"/>
                  <a:gd name="connsiteX68" fmla="*/ 758754 w 974607"/>
                  <a:gd name="connsiteY68" fmla="*/ 906963 h 1516072"/>
                  <a:gd name="connsiteX69" fmla="*/ 760659 w 974607"/>
                  <a:gd name="connsiteY69" fmla="*/ 901248 h 1516072"/>
                  <a:gd name="connsiteX70" fmla="*/ 766374 w 974607"/>
                  <a:gd name="connsiteY70" fmla="*/ 889818 h 1516072"/>
                  <a:gd name="connsiteX71" fmla="*/ 764469 w 974607"/>
                  <a:gd name="connsiteY71" fmla="*/ 874578 h 1516072"/>
                  <a:gd name="connsiteX72" fmla="*/ 758754 w 974607"/>
                  <a:gd name="connsiteY72" fmla="*/ 872673 h 1516072"/>
                  <a:gd name="connsiteX73" fmla="*/ 737799 w 974607"/>
                  <a:gd name="connsiteY73" fmla="*/ 874578 h 1516072"/>
                  <a:gd name="connsiteX74" fmla="*/ 732084 w 974607"/>
                  <a:gd name="connsiteY74" fmla="*/ 878388 h 1516072"/>
                  <a:gd name="connsiteX75" fmla="*/ 699699 w 974607"/>
                  <a:gd name="connsiteY75" fmla="*/ 899343 h 1516072"/>
                  <a:gd name="connsiteX76" fmla="*/ 595181 w 974607"/>
                  <a:gd name="connsiteY76" fmla="*/ 957831 h 1516072"/>
                  <a:gd name="connsiteX77" fmla="*/ 507294 w 974607"/>
                  <a:gd name="connsiteY77" fmla="*/ 847908 h 1516072"/>
                  <a:gd name="connsiteX78" fmla="*/ 503484 w 974607"/>
                  <a:gd name="connsiteY78" fmla="*/ 358323 h 1516072"/>
                  <a:gd name="connsiteX79" fmla="*/ 499674 w 974607"/>
                  <a:gd name="connsiteY79" fmla="*/ 66858 h 1516072"/>
                  <a:gd name="connsiteX80" fmla="*/ 490149 w 974607"/>
                  <a:gd name="connsiteY80" fmla="*/ 40188 h 1516072"/>
                  <a:gd name="connsiteX81" fmla="*/ 488244 w 974607"/>
                  <a:gd name="connsiteY81" fmla="*/ 34473 h 1516072"/>
                  <a:gd name="connsiteX82" fmla="*/ 484434 w 974607"/>
                  <a:gd name="connsiteY82" fmla="*/ 28758 h 1516072"/>
                  <a:gd name="connsiteX83" fmla="*/ 478719 w 974607"/>
                  <a:gd name="connsiteY83" fmla="*/ 17328 h 1516072"/>
                  <a:gd name="connsiteX84" fmla="*/ 473004 w 974607"/>
                  <a:gd name="connsiteY84" fmla="*/ 13518 h 1516072"/>
                  <a:gd name="connsiteX85" fmla="*/ 469194 w 974607"/>
                  <a:gd name="connsiteY85" fmla="*/ 7803 h 1516072"/>
                  <a:gd name="connsiteX86" fmla="*/ 429189 w 974607"/>
                  <a:gd name="connsiteY86" fmla="*/ 11613 h 1516072"/>
                  <a:gd name="connsiteX87" fmla="*/ 425379 w 974607"/>
                  <a:gd name="connsiteY87" fmla="*/ 78288 h 1516072"/>
                  <a:gd name="connsiteX88" fmla="*/ 425379 w 974607"/>
                  <a:gd name="connsiteY88" fmla="*/ 84003 h 1516072"/>
                  <a:gd name="connsiteX89" fmla="*/ 436603 w 974607"/>
                  <a:gd name="connsiteY89" fmla="*/ 225952 h 1516072"/>
                  <a:gd name="connsiteX90" fmla="*/ 440619 w 974607"/>
                  <a:gd name="connsiteY90" fmla="*/ 421188 h 1516072"/>
                  <a:gd name="connsiteX91" fmla="*/ 440002 w 974607"/>
                  <a:gd name="connsiteY91" fmla="*/ 789160 h 1516072"/>
                  <a:gd name="connsiteX92" fmla="*/ 430322 w 974607"/>
                  <a:gd name="connsiteY9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694447 w 974607"/>
                  <a:gd name="connsiteY41" fmla="*/ 1286520 h 1516072"/>
                  <a:gd name="connsiteX42" fmla="*/ 777804 w 974607"/>
                  <a:gd name="connsiteY42" fmla="*/ 1323798 h 1516072"/>
                  <a:gd name="connsiteX43" fmla="*/ 827849 w 974607"/>
                  <a:gd name="connsiteY43" fmla="*/ 1303924 h 1516072"/>
                  <a:gd name="connsiteX44" fmla="*/ 783519 w 974607"/>
                  <a:gd name="connsiteY44" fmla="*/ 1253673 h 1516072"/>
                  <a:gd name="connsiteX45" fmla="*/ 773994 w 974607"/>
                  <a:gd name="connsiteY45" fmla="*/ 1247958 h 1516072"/>
                  <a:gd name="connsiteX46" fmla="*/ 648264 w 974607"/>
                  <a:gd name="connsiteY46" fmla="*/ 1156518 h 1516072"/>
                  <a:gd name="connsiteX47" fmla="*/ 645998 w 974607"/>
                  <a:gd name="connsiteY47" fmla="*/ 1108121 h 1516072"/>
                  <a:gd name="connsiteX48" fmla="*/ 671124 w 974607"/>
                  <a:gd name="connsiteY48" fmla="*/ 1089843 h 1516072"/>
                  <a:gd name="connsiteX49" fmla="*/ 724464 w 974607"/>
                  <a:gd name="connsiteY49" fmla="*/ 1082223 h 1516072"/>
                  <a:gd name="connsiteX50" fmla="*/ 871149 w 974607"/>
                  <a:gd name="connsiteY50" fmla="*/ 1086033 h 1516072"/>
                  <a:gd name="connsiteX51" fmla="*/ 899724 w 974607"/>
                  <a:gd name="connsiteY51" fmla="*/ 1091748 h 1516072"/>
                  <a:gd name="connsiteX52" fmla="*/ 963835 w 974607"/>
                  <a:gd name="connsiteY52" fmla="*/ 1090672 h 1516072"/>
                  <a:gd name="connsiteX53" fmla="*/ 970209 w 974607"/>
                  <a:gd name="connsiteY53" fmla="*/ 1054008 h 1516072"/>
                  <a:gd name="connsiteX54" fmla="*/ 918620 w 974607"/>
                  <a:gd name="connsiteY54" fmla="*/ 1034598 h 1516072"/>
                  <a:gd name="connsiteX55" fmla="*/ 803186 w 974607"/>
                  <a:gd name="connsiteY55" fmla="*/ 1037069 h 1516072"/>
                  <a:gd name="connsiteX56" fmla="*/ 646360 w 974607"/>
                  <a:gd name="connsiteY56" fmla="*/ 1049838 h 1516072"/>
                  <a:gd name="connsiteX57" fmla="*/ 640078 w 974607"/>
                  <a:gd name="connsiteY57" fmla="*/ 1026051 h 1516072"/>
                  <a:gd name="connsiteX58" fmla="*/ 673029 w 974607"/>
                  <a:gd name="connsiteY58" fmla="*/ 992688 h 1516072"/>
                  <a:gd name="connsiteX59" fmla="*/ 674934 w 974607"/>
                  <a:gd name="connsiteY59" fmla="*/ 986973 h 1516072"/>
                  <a:gd name="connsiteX60" fmla="*/ 680649 w 974607"/>
                  <a:gd name="connsiteY60" fmla="*/ 985068 h 1516072"/>
                  <a:gd name="connsiteX61" fmla="*/ 686364 w 974607"/>
                  <a:gd name="connsiteY61" fmla="*/ 981258 h 1516072"/>
                  <a:gd name="connsiteX62" fmla="*/ 695889 w 974607"/>
                  <a:gd name="connsiteY62" fmla="*/ 971733 h 1516072"/>
                  <a:gd name="connsiteX63" fmla="*/ 705414 w 974607"/>
                  <a:gd name="connsiteY63" fmla="*/ 960303 h 1516072"/>
                  <a:gd name="connsiteX64" fmla="*/ 716844 w 974607"/>
                  <a:gd name="connsiteY64" fmla="*/ 952683 h 1516072"/>
                  <a:gd name="connsiteX65" fmla="*/ 732084 w 974607"/>
                  <a:gd name="connsiteY65" fmla="*/ 939348 h 1516072"/>
                  <a:gd name="connsiteX66" fmla="*/ 741609 w 974607"/>
                  <a:gd name="connsiteY66" fmla="*/ 927918 h 1516072"/>
                  <a:gd name="connsiteX67" fmla="*/ 753039 w 974607"/>
                  <a:gd name="connsiteY67" fmla="*/ 918393 h 1516072"/>
                  <a:gd name="connsiteX68" fmla="*/ 758754 w 974607"/>
                  <a:gd name="connsiteY68" fmla="*/ 906963 h 1516072"/>
                  <a:gd name="connsiteX69" fmla="*/ 760659 w 974607"/>
                  <a:gd name="connsiteY69" fmla="*/ 901248 h 1516072"/>
                  <a:gd name="connsiteX70" fmla="*/ 766374 w 974607"/>
                  <a:gd name="connsiteY70" fmla="*/ 889818 h 1516072"/>
                  <a:gd name="connsiteX71" fmla="*/ 764469 w 974607"/>
                  <a:gd name="connsiteY71" fmla="*/ 874578 h 1516072"/>
                  <a:gd name="connsiteX72" fmla="*/ 758754 w 974607"/>
                  <a:gd name="connsiteY72" fmla="*/ 872673 h 1516072"/>
                  <a:gd name="connsiteX73" fmla="*/ 737799 w 974607"/>
                  <a:gd name="connsiteY73" fmla="*/ 874578 h 1516072"/>
                  <a:gd name="connsiteX74" fmla="*/ 732084 w 974607"/>
                  <a:gd name="connsiteY74" fmla="*/ 878388 h 1516072"/>
                  <a:gd name="connsiteX75" fmla="*/ 699699 w 974607"/>
                  <a:gd name="connsiteY75" fmla="*/ 899343 h 1516072"/>
                  <a:gd name="connsiteX76" fmla="*/ 595181 w 974607"/>
                  <a:gd name="connsiteY76" fmla="*/ 957831 h 1516072"/>
                  <a:gd name="connsiteX77" fmla="*/ 507294 w 974607"/>
                  <a:gd name="connsiteY77" fmla="*/ 847908 h 1516072"/>
                  <a:gd name="connsiteX78" fmla="*/ 503484 w 974607"/>
                  <a:gd name="connsiteY78" fmla="*/ 358323 h 1516072"/>
                  <a:gd name="connsiteX79" fmla="*/ 499674 w 974607"/>
                  <a:gd name="connsiteY79" fmla="*/ 66858 h 1516072"/>
                  <a:gd name="connsiteX80" fmla="*/ 490149 w 974607"/>
                  <a:gd name="connsiteY80" fmla="*/ 40188 h 1516072"/>
                  <a:gd name="connsiteX81" fmla="*/ 488244 w 974607"/>
                  <a:gd name="connsiteY81" fmla="*/ 34473 h 1516072"/>
                  <a:gd name="connsiteX82" fmla="*/ 484434 w 974607"/>
                  <a:gd name="connsiteY82" fmla="*/ 28758 h 1516072"/>
                  <a:gd name="connsiteX83" fmla="*/ 478719 w 974607"/>
                  <a:gd name="connsiteY83" fmla="*/ 17328 h 1516072"/>
                  <a:gd name="connsiteX84" fmla="*/ 473004 w 974607"/>
                  <a:gd name="connsiteY84" fmla="*/ 13518 h 1516072"/>
                  <a:gd name="connsiteX85" fmla="*/ 469194 w 974607"/>
                  <a:gd name="connsiteY85" fmla="*/ 7803 h 1516072"/>
                  <a:gd name="connsiteX86" fmla="*/ 429189 w 974607"/>
                  <a:gd name="connsiteY86" fmla="*/ 11613 h 1516072"/>
                  <a:gd name="connsiteX87" fmla="*/ 425379 w 974607"/>
                  <a:gd name="connsiteY87" fmla="*/ 78288 h 1516072"/>
                  <a:gd name="connsiteX88" fmla="*/ 425379 w 974607"/>
                  <a:gd name="connsiteY88" fmla="*/ 84003 h 1516072"/>
                  <a:gd name="connsiteX89" fmla="*/ 436603 w 974607"/>
                  <a:gd name="connsiteY89" fmla="*/ 225952 h 1516072"/>
                  <a:gd name="connsiteX90" fmla="*/ 440619 w 974607"/>
                  <a:gd name="connsiteY90" fmla="*/ 421188 h 1516072"/>
                  <a:gd name="connsiteX91" fmla="*/ 440002 w 974607"/>
                  <a:gd name="connsiteY91" fmla="*/ 789160 h 1516072"/>
                  <a:gd name="connsiteX92" fmla="*/ 430322 w 974607"/>
                  <a:gd name="connsiteY9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7849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674934 w 974607"/>
                  <a:gd name="connsiteY58" fmla="*/ 986973 h 1516072"/>
                  <a:gd name="connsiteX59" fmla="*/ 680649 w 974607"/>
                  <a:gd name="connsiteY59" fmla="*/ 985068 h 1516072"/>
                  <a:gd name="connsiteX60" fmla="*/ 686364 w 974607"/>
                  <a:gd name="connsiteY60" fmla="*/ 981258 h 1516072"/>
                  <a:gd name="connsiteX61" fmla="*/ 695889 w 974607"/>
                  <a:gd name="connsiteY61" fmla="*/ 971733 h 1516072"/>
                  <a:gd name="connsiteX62" fmla="*/ 705414 w 974607"/>
                  <a:gd name="connsiteY62" fmla="*/ 960303 h 1516072"/>
                  <a:gd name="connsiteX63" fmla="*/ 716844 w 974607"/>
                  <a:gd name="connsiteY63" fmla="*/ 952683 h 1516072"/>
                  <a:gd name="connsiteX64" fmla="*/ 732084 w 974607"/>
                  <a:gd name="connsiteY64" fmla="*/ 939348 h 1516072"/>
                  <a:gd name="connsiteX65" fmla="*/ 741609 w 974607"/>
                  <a:gd name="connsiteY65" fmla="*/ 927918 h 1516072"/>
                  <a:gd name="connsiteX66" fmla="*/ 753039 w 974607"/>
                  <a:gd name="connsiteY66" fmla="*/ 918393 h 1516072"/>
                  <a:gd name="connsiteX67" fmla="*/ 758754 w 974607"/>
                  <a:gd name="connsiteY67" fmla="*/ 906963 h 1516072"/>
                  <a:gd name="connsiteX68" fmla="*/ 760659 w 974607"/>
                  <a:gd name="connsiteY68" fmla="*/ 901248 h 1516072"/>
                  <a:gd name="connsiteX69" fmla="*/ 766374 w 974607"/>
                  <a:gd name="connsiteY69" fmla="*/ 889818 h 1516072"/>
                  <a:gd name="connsiteX70" fmla="*/ 764469 w 974607"/>
                  <a:gd name="connsiteY70" fmla="*/ 874578 h 1516072"/>
                  <a:gd name="connsiteX71" fmla="*/ 758754 w 974607"/>
                  <a:gd name="connsiteY71" fmla="*/ 872673 h 1516072"/>
                  <a:gd name="connsiteX72" fmla="*/ 737799 w 974607"/>
                  <a:gd name="connsiteY72" fmla="*/ 874578 h 1516072"/>
                  <a:gd name="connsiteX73" fmla="*/ 732084 w 974607"/>
                  <a:gd name="connsiteY73" fmla="*/ 878388 h 1516072"/>
                  <a:gd name="connsiteX74" fmla="*/ 699699 w 974607"/>
                  <a:gd name="connsiteY74" fmla="*/ 899343 h 1516072"/>
                  <a:gd name="connsiteX75" fmla="*/ 595181 w 974607"/>
                  <a:gd name="connsiteY75" fmla="*/ 957831 h 1516072"/>
                  <a:gd name="connsiteX76" fmla="*/ 507294 w 974607"/>
                  <a:gd name="connsiteY76" fmla="*/ 847908 h 1516072"/>
                  <a:gd name="connsiteX77" fmla="*/ 503484 w 974607"/>
                  <a:gd name="connsiteY77" fmla="*/ 358323 h 1516072"/>
                  <a:gd name="connsiteX78" fmla="*/ 499674 w 974607"/>
                  <a:gd name="connsiteY78" fmla="*/ 66858 h 1516072"/>
                  <a:gd name="connsiteX79" fmla="*/ 490149 w 974607"/>
                  <a:gd name="connsiteY79" fmla="*/ 40188 h 1516072"/>
                  <a:gd name="connsiteX80" fmla="*/ 488244 w 974607"/>
                  <a:gd name="connsiteY80" fmla="*/ 34473 h 1516072"/>
                  <a:gd name="connsiteX81" fmla="*/ 484434 w 974607"/>
                  <a:gd name="connsiteY81" fmla="*/ 28758 h 1516072"/>
                  <a:gd name="connsiteX82" fmla="*/ 478719 w 974607"/>
                  <a:gd name="connsiteY82" fmla="*/ 17328 h 1516072"/>
                  <a:gd name="connsiteX83" fmla="*/ 473004 w 974607"/>
                  <a:gd name="connsiteY83" fmla="*/ 13518 h 1516072"/>
                  <a:gd name="connsiteX84" fmla="*/ 469194 w 974607"/>
                  <a:gd name="connsiteY84" fmla="*/ 7803 h 1516072"/>
                  <a:gd name="connsiteX85" fmla="*/ 429189 w 974607"/>
                  <a:gd name="connsiteY85" fmla="*/ 11613 h 1516072"/>
                  <a:gd name="connsiteX86" fmla="*/ 425379 w 974607"/>
                  <a:gd name="connsiteY86" fmla="*/ 78288 h 1516072"/>
                  <a:gd name="connsiteX87" fmla="*/ 425379 w 974607"/>
                  <a:gd name="connsiteY87" fmla="*/ 84003 h 1516072"/>
                  <a:gd name="connsiteX88" fmla="*/ 436603 w 974607"/>
                  <a:gd name="connsiteY88" fmla="*/ 225952 h 1516072"/>
                  <a:gd name="connsiteX89" fmla="*/ 440619 w 974607"/>
                  <a:gd name="connsiteY89" fmla="*/ 421188 h 1516072"/>
                  <a:gd name="connsiteX90" fmla="*/ 440002 w 974607"/>
                  <a:gd name="connsiteY90" fmla="*/ 789160 h 1516072"/>
                  <a:gd name="connsiteX91" fmla="*/ 430322 w 974607"/>
                  <a:gd name="connsiteY91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0435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674934 w 974607"/>
                  <a:gd name="connsiteY58" fmla="*/ 986973 h 1516072"/>
                  <a:gd name="connsiteX59" fmla="*/ 680649 w 974607"/>
                  <a:gd name="connsiteY59" fmla="*/ 985068 h 1516072"/>
                  <a:gd name="connsiteX60" fmla="*/ 686364 w 974607"/>
                  <a:gd name="connsiteY60" fmla="*/ 981258 h 1516072"/>
                  <a:gd name="connsiteX61" fmla="*/ 695889 w 974607"/>
                  <a:gd name="connsiteY61" fmla="*/ 971733 h 1516072"/>
                  <a:gd name="connsiteX62" fmla="*/ 705414 w 974607"/>
                  <a:gd name="connsiteY62" fmla="*/ 960303 h 1516072"/>
                  <a:gd name="connsiteX63" fmla="*/ 716844 w 974607"/>
                  <a:gd name="connsiteY63" fmla="*/ 952683 h 1516072"/>
                  <a:gd name="connsiteX64" fmla="*/ 732084 w 974607"/>
                  <a:gd name="connsiteY64" fmla="*/ 939348 h 1516072"/>
                  <a:gd name="connsiteX65" fmla="*/ 741609 w 974607"/>
                  <a:gd name="connsiteY65" fmla="*/ 927918 h 1516072"/>
                  <a:gd name="connsiteX66" fmla="*/ 753039 w 974607"/>
                  <a:gd name="connsiteY66" fmla="*/ 918393 h 1516072"/>
                  <a:gd name="connsiteX67" fmla="*/ 758754 w 974607"/>
                  <a:gd name="connsiteY67" fmla="*/ 906963 h 1516072"/>
                  <a:gd name="connsiteX68" fmla="*/ 760659 w 974607"/>
                  <a:gd name="connsiteY68" fmla="*/ 901248 h 1516072"/>
                  <a:gd name="connsiteX69" fmla="*/ 766374 w 974607"/>
                  <a:gd name="connsiteY69" fmla="*/ 889818 h 1516072"/>
                  <a:gd name="connsiteX70" fmla="*/ 764469 w 974607"/>
                  <a:gd name="connsiteY70" fmla="*/ 874578 h 1516072"/>
                  <a:gd name="connsiteX71" fmla="*/ 758754 w 974607"/>
                  <a:gd name="connsiteY71" fmla="*/ 872673 h 1516072"/>
                  <a:gd name="connsiteX72" fmla="*/ 737799 w 974607"/>
                  <a:gd name="connsiteY72" fmla="*/ 874578 h 1516072"/>
                  <a:gd name="connsiteX73" fmla="*/ 732084 w 974607"/>
                  <a:gd name="connsiteY73" fmla="*/ 878388 h 1516072"/>
                  <a:gd name="connsiteX74" fmla="*/ 699699 w 974607"/>
                  <a:gd name="connsiteY74" fmla="*/ 899343 h 1516072"/>
                  <a:gd name="connsiteX75" fmla="*/ 595181 w 974607"/>
                  <a:gd name="connsiteY75" fmla="*/ 957831 h 1516072"/>
                  <a:gd name="connsiteX76" fmla="*/ 507294 w 974607"/>
                  <a:gd name="connsiteY76" fmla="*/ 847908 h 1516072"/>
                  <a:gd name="connsiteX77" fmla="*/ 503484 w 974607"/>
                  <a:gd name="connsiteY77" fmla="*/ 358323 h 1516072"/>
                  <a:gd name="connsiteX78" fmla="*/ 499674 w 974607"/>
                  <a:gd name="connsiteY78" fmla="*/ 66858 h 1516072"/>
                  <a:gd name="connsiteX79" fmla="*/ 490149 w 974607"/>
                  <a:gd name="connsiteY79" fmla="*/ 40188 h 1516072"/>
                  <a:gd name="connsiteX80" fmla="*/ 488244 w 974607"/>
                  <a:gd name="connsiteY80" fmla="*/ 34473 h 1516072"/>
                  <a:gd name="connsiteX81" fmla="*/ 484434 w 974607"/>
                  <a:gd name="connsiteY81" fmla="*/ 28758 h 1516072"/>
                  <a:gd name="connsiteX82" fmla="*/ 478719 w 974607"/>
                  <a:gd name="connsiteY82" fmla="*/ 17328 h 1516072"/>
                  <a:gd name="connsiteX83" fmla="*/ 473004 w 974607"/>
                  <a:gd name="connsiteY83" fmla="*/ 13518 h 1516072"/>
                  <a:gd name="connsiteX84" fmla="*/ 469194 w 974607"/>
                  <a:gd name="connsiteY84" fmla="*/ 7803 h 1516072"/>
                  <a:gd name="connsiteX85" fmla="*/ 429189 w 974607"/>
                  <a:gd name="connsiteY85" fmla="*/ 11613 h 1516072"/>
                  <a:gd name="connsiteX86" fmla="*/ 425379 w 974607"/>
                  <a:gd name="connsiteY86" fmla="*/ 78288 h 1516072"/>
                  <a:gd name="connsiteX87" fmla="*/ 425379 w 974607"/>
                  <a:gd name="connsiteY87" fmla="*/ 84003 h 1516072"/>
                  <a:gd name="connsiteX88" fmla="*/ 436603 w 974607"/>
                  <a:gd name="connsiteY88" fmla="*/ 225952 h 1516072"/>
                  <a:gd name="connsiteX89" fmla="*/ 440619 w 974607"/>
                  <a:gd name="connsiteY89" fmla="*/ 421188 h 1516072"/>
                  <a:gd name="connsiteX90" fmla="*/ 440002 w 974607"/>
                  <a:gd name="connsiteY90" fmla="*/ 789160 h 1516072"/>
                  <a:gd name="connsiteX91" fmla="*/ 430322 w 974607"/>
                  <a:gd name="connsiteY91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0435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674934 w 974607"/>
                  <a:gd name="connsiteY58" fmla="*/ 986973 h 1516072"/>
                  <a:gd name="connsiteX59" fmla="*/ 680649 w 974607"/>
                  <a:gd name="connsiteY59" fmla="*/ 985068 h 1516072"/>
                  <a:gd name="connsiteX60" fmla="*/ 686364 w 974607"/>
                  <a:gd name="connsiteY60" fmla="*/ 981258 h 1516072"/>
                  <a:gd name="connsiteX61" fmla="*/ 695889 w 974607"/>
                  <a:gd name="connsiteY61" fmla="*/ 971733 h 1516072"/>
                  <a:gd name="connsiteX62" fmla="*/ 716844 w 974607"/>
                  <a:gd name="connsiteY62" fmla="*/ 952683 h 1516072"/>
                  <a:gd name="connsiteX63" fmla="*/ 732084 w 974607"/>
                  <a:gd name="connsiteY63" fmla="*/ 939348 h 1516072"/>
                  <a:gd name="connsiteX64" fmla="*/ 741609 w 974607"/>
                  <a:gd name="connsiteY64" fmla="*/ 927918 h 1516072"/>
                  <a:gd name="connsiteX65" fmla="*/ 753039 w 974607"/>
                  <a:gd name="connsiteY65" fmla="*/ 918393 h 1516072"/>
                  <a:gd name="connsiteX66" fmla="*/ 758754 w 974607"/>
                  <a:gd name="connsiteY66" fmla="*/ 906963 h 1516072"/>
                  <a:gd name="connsiteX67" fmla="*/ 760659 w 974607"/>
                  <a:gd name="connsiteY67" fmla="*/ 901248 h 1516072"/>
                  <a:gd name="connsiteX68" fmla="*/ 766374 w 974607"/>
                  <a:gd name="connsiteY68" fmla="*/ 889818 h 1516072"/>
                  <a:gd name="connsiteX69" fmla="*/ 764469 w 974607"/>
                  <a:gd name="connsiteY69" fmla="*/ 874578 h 1516072"/>
                  <a:gd name="connsiteX70" fmla="*/ 758754 w 974607"/>
                  <a:gd name="connsiteY70" fmla="*/ 872673 h 1516072"/>
                  <a:gd name="connsiteX71" fmla="*/ 737799 w 974607"/>
                  <a:gd name="connsiteY71" fmla="*/ 874578 h 1516072"/>
                  <a:gd name="connsiteX72" fmla="*/ 732084 w 974607"/>
                  <a:gd name="connsiteY72" fmla="*/ 878388 h 1516072"/>
                  <a:gd name="connsiteX73" fmla="*/ 699699 w 974607"/>
                  <a:gd name="connsiteY73" fmla="*/ 899343 h 1516072"/>
                  <a:gd name="connsiteX74" fmla="*/ 595181 w 974607"/>
                  <a:gd name="connsiteY74" fmla="*/ 957831 h 1516072"/>
                  <a:gd name="connsiteX75" fmla="*/ 507294 w 974607"/>
                  <a:gd name="connsiteY75" fmla="*/ 847908 h 1516072"/>
                  <a:gd name="connsiteX76" fmla="*/ 503484 w 974607"/>
                  <a:gd name="connsiteY76" fmla="*/ 358323 h 1516072"/>
                  <a:gd name="connsiteX77" fmla="*/ 499674 w 974607"/>
                  <a:gd name="connsiteY77" fmla="*/ 66858 h 1516072"/>
                  <a:gd name="connsiteX78" fmla="*/ 490149 w 974607"/>
                  <a:gd name="connsiteY78" fmla="*/ 40188 h 1516072"/>
                  <a:gd name="connsiteX79" fmla="*/ 488244 w 974607"/>
                  <a:gd name="connsiteY79" fmla="*/ 34473 h 1516072"/>
                  <a:gd name="connsiteX80" fmla="*/ 484434 w 974607"/>
                  <a:gd name="connsiteY80" fmla="*/ 28758 h 1516072"/>
                  <a:gd name="connsiteX81" fmla="*/ 478719 w 974607"/>
                  <a:gd name="connsiteY81" fmla="*/ 17328 h 1516072"/>
                  <a:gd name="connsiteX82" fmla="*/ 473004 w 974607"/>
                  <a:gd name="connsiteY82" fmla="*/ 13518 h 1516072"/>
                  <a:gd name="connsiteX83" fmla="*/ 469194 w 974607"/>
                  <a:gd name="connsiteY83" fmla="*/ 7803 h 1516072"/>
                  <a:gd name="connsiteX84" fmla="*/ 429189 w 974607"/>
                  <a:gd name="connsiteY84" fmla="*/ 11613 h 1516072"/>
                  <a:gd name="connsiteX85" fmla="*/ 425379 w 974607"/>
                  <a:gd name="connsiteY85" fmla="*/ 78288 h 1516072"/>
                  <a:gd name="connsiteX86" fmla="*/ 425379 w 974607"/>
                  <a:gd name="connsiteY86" fmla="*/ 84003 h 1516072"/>
                  <a:gd name="connsiteX87" fmla="*/ 436603 w 974607"/>
                  <a:gd name="connsiteY87" fmla="*/ 225952 h 1516072"/>
                  <a:gd name="connsiteX88" fmla="*/ 440619 w 974607"/>
                  <a:gd name="connsiteY88" fmla="*/ 421188 h 1516072"/>
                  <a:gd name="connsiteX89" fmla="*/ 440002 w 974607"/>
                  <a:gd name="connsiteY89" fmla="*/ 789160 h 1516072"/>
                  <a:gd name="connsiteX90" fmla="*/ 430322 w 974607"/>
                  <a:gd name="connsiteY90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0435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674934 w 974607"/>
                  <a:gd name="connsiteY58" fmla="*/ 986973 h 1516072"/>
                  <a:gd name="connsiteX59" fmla="*/ 680649 w 974607"/>
                  <a:gd name="connsiteY59" fmla="*/ 985068 h 1516072"/>
                  <a:gd name="connsiteX60" fmla="*/ 695889 w 974607"/>
                  <a:gd name="connsiteY60" fmla="*/ 971733 h 1516072"/>
                  <a:gd name="connsiteX61" fmla="*/ 716844 w 974607"/>
                  <a:gd name="connsiteY61" fmla="*/ 952683 h 1516072"/>
                  <a:gd name="connsiteX62" fmla="*/ 732084 w 974607"/>
                  <a:gd name="connsiteY62" fmla="*/ 939348 h 1516072"/>
                  <a:gd name="connsiteX63" fmla="*/ 741609 w 974607"/>
                  <a:gd name="connsiteY63" fmla="*/ 927918 h 1516072"/>
                  <a:gd name="connsiteX64" fmla="*/ 753039 w 974607"/>
                  <a:gd name="connsiteY64" fmla="*/ 918393 h 1516072"/>
                  <a:gd name="connsiteX65" fmla="*/ 758754 w 974607"/>
                  <a:gd name="connsiteY65" fmla="*/ 906963 h 1516072"/>
                  <a:gd name="connsiteX66" fmla="*/ 760659 w 974607"/>
                  <a:gd name="connsiteY66" fmla="*/ 901248 h 1516072"/>
                  <a:gd name="connsiteX67" fmla="*/ 766374 w 974607"/>
                  <a:gd name="connsiteY67" fmla="*/ 889818 h 1516072"/>
                  <a:gd name="connsiteX68" fmla="*/ 764469 w 974607"/>
                  <a:gd name="connsiteY68" fmla="*/ 874578 h 1516072"/>
                  <a:gd name="connsiteX69" fmla="*/ 758754 w 974607"/>
                  <a:gd name="connsiteY69" fmla="*/ 872673 h 1516072"/>
                  <a:gd name="connsiteX70" fmla="*/ 737799 w 974607"/>
                  <a:gd name="connsiteY70" fmla="*/ 874578 h 1516072"/>
                  <a:gd name="connsiteX71" fmla="*/ 732084 w 974607"/>
                  <a:gd name="connsiteY71" fmla="*/ 878388 h 1516072"/>
                  <a:gd name="connsiteX72" fmla="*/ 699699 w 974607"/>
                  <a:gd name="connsiteY72" fmla="*/ 899343 h 1516072"/>
                  <a:gd name="connsiteX73" fmla="*/ 595181 w 974607"/>
                  <a:gd name="connsiteY73" fmla="*/ 957831 h 1516072"/>
                  <a:gd name="connsiteX74" fmla="*/ 507294 w 974607"/>
                  <a:gd name="connsiteY74" fmla="*/ 847908 h 1516072"/>
                  <a:gd name="connsiteX75" fmla="*/ 503484 w 974607"/>
                  <a:gd name="connsiteY75" fmla="*/ 358323 h 1516072"/>
                  <a:gd name="connsiteX76" fmla="*/ 499674 w 974607"/>
                  <a:gd name="connsiteY76" fmla="*/ 66858 h 1516072"/>
                  <a:gd name="connsiteX77" fmla="*/ 490149 w 974607"/>
                  <a:gd name="connsiteY77" fmla="*/ 40188 h 1516072"/>
                  <a:gd name="connsiteX78" fmla="*/ 488244 w 974607"/>
                  <a:gd name="connsiteY78" fmla="*/ 34473 h 1516072"/>
                  <a:gd name="connsiteX79" fmla="*/ 484434 w 974607"/>
                  <a:gd name="connsiteY79" fmla="*/ 28758 h 1516072"/>
                  <a:gd name="connsiteX80" fmla="*/ 478719 w 974607"/>
                  <a:gd name="connsiteY80" fmla="*/ 17328 h 1516072"/>
                  <a:gd name="connsiteX81" fmla="*/ 473004 w 974607"/>
                  <a:gd name="connsiteY81" fmla="*/ 13518 h 1516072"/>
                  <a:gd name="connsiteX82" fmla="*/ 469194 w 974607"/>
                  <a:gd name="connsiteY82" fmla="*/ 7803 h 1516072"/>
                  <a:gd name="connsiteX83" fmla="*/ 429189 w 974607"/>
                  <a:gd name="connsiteY83" fmla="*/ 11613 h 1516072"/>
                  <a:gd name="connsiteX84" fmla="*/ 425379 w 974607"/>
                  <a:gd name="connsiteY84" fmla="*/ 78288 h 1516072"/>
                  <a:gd name="connsiteX85" fmla="*/ 425379 w 974607"/>
                  <a:gd name="connsiteY85" fmla="*/ 84003 h 1516072"/>
                  <a:gd name="connsiteX86" fmla="*/ 436603 w 974607"/>
                  <a:gd name="connsiteY86" fmla="*/ 225952 h 1516072"/>
                  <a:gd name="connsiteX87" fmla="*/ 440619 w 974607"/>
                  <a:gd name="connsiteY87" fmla="*/ 421188 h 1516072"/>
                  <a:gd name="connsiteX88" fmla="*/ 440002 w 974607"/>
                  <a:gd name="connsiteY88" fmla="*/ 789160 h 1516072"/>
                  <a:gd name="connsiteX89" fmla="*/ 430322 w 974607"/>
                  <a:gd name="connsiteY89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0435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674934 w 974607"/>
                  <a:gd name="connsiteY58" fmla="*/ 986973 h 1516072"/>
                  <a:gd name="connsiteX59" fmla="*/ 695889 w 974607"/>
                  <a:gd name="connsiteY59" fmla="*/ 971733 h 1516072"/>
                  <a:gd name="connsiteX60" fmla="*/ 716844 w 974607"/>
                  <a:gd name="connsiteY60" fmla="*/ 952683 h 1516072"/>
                  <a:gd name="connsiteX61" fmla="*/ 732084 w 974607"/>
                  <a:gd name="connsiteY61" fmla="*/ 939348 h 1516072"/>
                  <a:gd name="connsiteX62" fmla="*/ 741609 w 974607"/>
                  <a:gd name="connsiteY62" fmla="*/ 927918 h 1516072"/>
                  <a:gd name="connsiteX63" fmla="*/ 753039 w 974607"/>
                  <a:gd name="connsiteY63" fmla="*/ 918393 h 1516072"/>
                  <a:gd name="connsiteX64" fmla="*/ 758754 w 974607"/>
                  <a:gd name="connsiteY64" fmla="*/ 906963 h 1516072"/>
                  <a:gd name="connsiteX65" fmla="*/ 760659 w 974607"/>
                  <a:gd name="connsiteY65" fmla="*/ 901248 h 1516072"/>
                  <a:gd name="connsiteX66" fmla="*/ 766374 w 974607"/>
                  <a:gd name="connsiteY66" fmla="*/ 889818 h 1516072"/>
                  <a:gd name="connsiteX67" fmla="*/ 764469 w 974607"/>
                  <a:gd name="connsiteY67" fmla="*/ 874578 h 1516072"/>
                  <a:gd name="connsiteX68" fmla="*/ 758754 w 974607"/>
                  <a:gd name="connsiteY68" fmla="*/ 872673 h 1516072"/>
                  <a:gd name="connsiteX69" fmla="*/ 737799 w 974607"/>
                  <a:gd name="connsiteY69" fmla="*/ 874578 h 1516072"/>
                  <a:gd name="connsiteX70" fmla="*/ 732084 w 974607"/>
                  <a:gd name="connsiteY70" fmla="*/ 878388 h 1516072"/>
                  <a:gd name="connsiteX71" fmla="*/ 699699 w 974607"/>
                  <a:gd name="connsiteY71" fmla="*/ 899343 h 1516072"/>
                  <a:gd name="connsiteX72" fmla="*/ 595181 w 974607"/>
                  <a:gd name="connsiteY72" fmla="*/ 957831 h 1516072"/>
                  <a:gd name="connsiteX73" fmla="*/ 507294 w 974607"/>
                  <a:gd name="connsiteY73" fmla="*/ 847908 h 1516072"/>
                  <a:gd name="connsiteX74" fmla="*/ 503484 w 974607"/>
                  <a:gd name="connsiteY74" fmla="*/ 358323 h 1516072"/>
                  <a:gd name="connsiteX75" fmla="*/ 499674 w 974607"/>
                  <a:gd name="connsiteY75" fmla="*/ 66858 h 1516072"/>
                  <a:gd name="connsiteX76" fmla="*/ 490149 w 974607"/>
                  <a:gd name="connsiteY76" fmla="*/ 40188 h 1516072"/>
                  <a:gd name="connsiteX77" fmla="*/ 488244 w 974607"/>
                  <a:gd name="connsiteY77" fmla="*/ 34473 h 1516072"/>
                  <a:gd name="connsiteX78" fmla="*/ 484434 w 974607"/>
                  <a:gd name="connsiteY78" fmla="*/ 28758 h 1516072"/>
                  <a:gd name="connsiteX79" fmla="*/ 478719 w 974607"/>
                  <a:gd name="connsiteY79" fmla="*/ 17328 h 1516072"/>
                  <a:gd name="connsiteX80" fmla="*/ 473004 w 974607"/>
                  <a:gd name="connsiteY80" fmla="*/ 13518 h 1516072"/>
                  <a:gd name="connsiteX81" fmla="*/ 469194 w 974607"/>
                  <a:gd name="connsiteY81" fmla="*/ 7803 h 1516072"/>
                  <a:gd name="connsiteX82" fmla="*/ 429189 w 974607"/>
                  <a:gd name="connsiteY82" fmla="*/ 11613 h 1516072"/>
                  <a:gd name="connsiteX83" fmla="*/ 425379 w 974607"/>
                  <a:gd name="connsiteY83" fmla="*/ 78288 h 1516072"/>
                  <a:gd name="connsiteX84" fmla="*/ 425379 w 974607"/>
                  <a:gd name="connsiteY84" fmla="*/ 84003 h 1516072"/>
                  <a:gd name="connsiteX85" fmla="*/ 436603 w 974607"/>
                  <a:gd name="connsiteY85" fmla="*/ 225952 h 1516072"/>
                  <a:gd name="connsiteX86" fmla="*/ 440619 w 974607"/>
                  <a:gd name="connsiteY86" fmla="*/ 421188 h 1516072"/>
                  <a:gd name="connsiteX87" fmla="*/ 440002 w 974607"/>
                  <a:gd name="connsiteY87" fmla="*/ 789160 h 1516072"/>
                  <a:gd name="connsiteX88" fmla="*/ 430322 w 974607"/>
                  <a:gd name="connsiteY88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0435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674934 w 974607"/>
                  <a:gd name="connsiteY58" fmla="*/ 986973 h 1516072"/>
                  <a:gd name="connsiteX59" fmla="*/ 716844 w 974607"/>
                  <a:gd name="connsiteY59" fmla="*/ 952683 h 1516072"/>
                  <a:gd name="connsiteX60" fmla="*/ 732084 w 974607"/>
                  <a:gd name="connsiteY60" fmla="*/ 939348 h 1516072"/>
                  <a:gd name="connsiteX61" fmla="*/ 741609 w 974607"/>
                  <a:gd name="connsiteY61" fmla="*/ 927918 h 1516072"/>
                  <a:gd name="connsiteX62" fmla="*/ 753039 w 974607"/>
                  <a:gd name="connsiteY62" fmla="*/ 918393 h 1516072"/>
                  <a:gd name="connsiteX63" fmla="*/ 758754 w 974607"/>
                  <a:gd name="connsiteY63" fmla="*/ 906963 h 1516072"/>
                  <a:gd name="connsiteX64" fmla="*/ 760659 w 974607"/>
                  <a:gd name="connsiteY64" fmla="*/ 901248 h 1516072"/>
                  <a:gd name="connsiteX65" fmla="*/ 766374 w 974607"/>
                  <a:gd name="connsiteY65" fmla="*/ 889818 h 1516072"/>
                  <a:gd name="connsiteX66" fmla="*/ 764469 w 974607"/>
                  <a:gd name="connsiteY66" fmla="*/ 874578 h 1516072"/>
                  <a:gd name="connsiteX67" fmla="*/ 758754 w 974607"/>
                  <a:gd name="connsiteY67" fmla="*/ 872673 h 1516072"/>
                  <a:gd name="connsiteX68" fmla="*/ 737799 w 974607"/>
                  <a:gd name="connsiteY68" fmla="*/ 874578 h 1516072"/>
                  <a:gd name="connsiteX69" fmla="*/ 732084 w 974607"/>
                  <a:gd name="connsiteY69" fmla="*/ 878388 h 1516072"/>
                  <a:gd name="connsiteX70" fmla="*/ 699699 w 974607"/>
                  <a:gd name="connsiteY70" fmla="*/ 899343 h 1516072"/>
                  <a:gd name="connsiteX71" fmla="*/ 595181 w 974607"/>
                  <a:gd name="connsiteY71" fmla="*/ 957831 h 1516072"/>
                  <a:gd name="connsiteX72" fmla="*/ 507294 w 974607"/>
                  <a:gd name="connsiteY72" fmla="*/ 847908 h 1516072"/>
                  <a:gd name="connsiteX73" fmla="*/ 503484 w 974607"/>
                  <a:gd name="connsiteY73" fmla="*/ 358323 h 1516072"/>
                  <a:gd name="connsiteX74" fmla="*/ 499674 w 974607"/>
                  <a:gd name="connsiteY74" fmla="*/ 66858 h 1516072"/>
                  <a:gd name="connsiteX75" fmla="*/ 490149 w 974607"/>
                  <a:gd name="connsiteY75" fmla="*/ 40188 h 1516072"/>
                  <a:gd name="connsiteX76" fmla="*/ 488244 w 974607"/>
                  <a:gd name="connsiteY76" fmla="*/ 34473 h 1516072"/>
                  <a:gd name="connsiteX77" fmla="*/ 484434 w 974607"/>
                  <a:gd name="connsiteY77" fmla="*/ 28758 h 1516072"/>
                  <a:gd name="connsiteX78" fmla="*/ 478719 w 974607"/>
                  <a:gd name="connsiteY78" fmla="*/ 17328 h 1516072"/>
                  <a:gd name="connsiteX79" fmla="*/ 473004 w 974607"/>
                  <a:gd name="connsiteY79" fmla="*/ 13518 h 1516072"/>
                  <a:gd name="connsiteX80" fmla="*/ 469194 w 974607"/>
                  <a:gd name="connsiteY80" fmla="*/ 7803 h 1516072"/>
                  <a:gd name="connsiteX81" fmla="*/ 429189 w 974607"/>
                  <a:gd name="connsiteY81" fmla="*/ 11613 h 1516072"/>
                  <a:gd name="connsiteX82" fmla="*/ 425379 w 974607"/>
                  <a:gd name="connsiteY82" fmla="*/ 78288 h 1516072"/>
                  <a:gd name="connsiteX83" fmla="*/ 425379 w 974607"/>
                  <a:gd name="connsiteY83" fmla="*/ 84003 h 1516072"/>
                  <a:gd name="connsiteX84" fmla="*/ 436603 w 974607"/>
                  <a:gd name="connsiteY84" fmla="*/ 225952 h 1516072"/>
                  <a:gd name="connsiteX85" fmla="*/ 440619 w 974607"/>
                  <a:gd name="connsiteY85" fmla="*/ 421188 h 1516072"/>
                  <a:gd name="connsiteX86" fmla="*/ 440002 w 974607"/>
                  <a:gd name="connsiteY86" fmla="*/ 789160 h 1516072"/>
                  <a:gd name="connsiteX87" fmla="*/ 430322 w 974607"/>
                  <a:gd name="connsiteY87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0435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716844 w 974607"/>
                  <a:gd name="connsiteY58" fmla="*/ 952683 h 1516072"/>
                  <a:gd name="connsiteX59" fmla="*/ 732084 w 974607"/>
                  <a:gd name="connsiteY59" fmla="*/ 939348 h 1516072"/>
                  <a:gd name="connsiteX60" fmla="*/ 741609 w 974607"/>
                  <a:gd name="connsiteY60" fmla="*/ 927918 h 1516072"/>
                  <a:gd name="connsiteX61" fmla="*/ 753039 w 974607"/>
                  <a:gd name="connsiteY61" fmla="*/ 918393 h 1516072"/>
                  <a:gd name="connsiteX62" fmla="*/ 758754 w 974607"/>
                  <a:gd name="connsiteY62" fmla="*/ 906963 h 1516072"/>
                  <a:gd name="connsiteX63" fmla="*/ 760659 w 974607"/>
                  <a:gd name="connsiteY63" fmla="*/ 901248 h 1516072"/>
                  <a:gd name="connsiteX64" fmla="*/ 766374 w 974607"/>
                  <a:gd name="connsiteY64" fmla="*/ 889818 h 1516072"/>
                  <a:gd name="connsiteX65" fmla="*/ 764469 w 974607"/>
                  <a:gd name="connsiteY65" fmla="*/ 874578 h 1516072"/>
                  <a:gd name="connsiteX66" fmla="*/ 758754 w 974607"/>
                  <a:gd name="connsiteY66" fmla="*/ 872673 h 1516072"/>
                  <a:gd name="connsiteX67" fmla="*/ 737799 w 974607"/>
                  <a:gd name="connsiteY67" fmla="*/ 874578 h 1516072"/>
                  <a:gd name="connsiteX68" fmla="*/ 732084 w 974607"/>
                  <a:gd name="connsiteY68" fmla="*/ 878388 h 1516072"/>
                  <a:gd name="connsiteX69" fmla="*/ 699699 w 974607"/>
                  <a:gd name="connsiteY69" fmla="*/ 899343 h 1516072"/>
                  <a:gd name="connsiteX70" fmla="*/ 595181 w 974607"/>
                  <a:gd name="connsiteY70" fmla="*/ 957831 h 1516072"/>
                  <a:gd name="connsiteX71" fmla="*/ 507294 w 974607"/>
                  <a:gd name="connsiteY71" fmla="*/ 847908 h 1516072"/>
                  <a:gd name="connsiteX72" fmla="*/ 503484 w 974607"/>
                  <a:gd name="connsiteY72" fmla="*/ 358323 h 1516072"/>
                  <a:gd name="connsiteX73" fmla="*/ 499674 w 974607"/>
                  <a:gd name="connsiteY73" fmla="*/ 66858 h 1516072"/>
                  <a:gd name="connsiteX74" fmla="*/ 490149 w 974607"/>
                  <a:gd name="connsiteY74" fmla="*/ 40188 h 1516072"/>
                  <a:gd name="connsiteX75" fmla="*/ 488244 w 974607"/>
                  <a:gd name="connsiteY75" fmla="*/ 34473 h 1516072"/>
                  <a:gd name="connsiteX76" fmla="*/ 484434 w 974607"/>
                  <a:gd name="connsiteY76" fmla="*/ 28758 h 1516072"/>
                  <a:gd name="connsiteX77" fmla="*/ 478719 w 974607"/>
                  <a:gd name="connsiteY77" fmla="*/ 17328 h 1516072"/>
                  <a:gd name="connsiteX78" fmla="*/ 473004 w 974607"/>
                  <a:gd name="connsiteY78" fmla="*/ 13518 h 1516072"/>
                  <a:gd name="connsiteX79" fmla="*/ 469194 w 974607"/>
                  <a:gd name="connsiteY79" fmla="*/ 7803 h 1516072"/>
                  <a:gd name="connsiteX80" fmla="*/ 429189 w 974607"/>
                  <a:gd name="connsiteY80" fmla="*/ 11613 h 1516072"/>
                  <a:gd name="connsiteX81" fmla="*/ 425379 w 974607"/>
                  <a:gd name="connsiteY81" fmla="*/ 78288 h 1516072"/>
                  <a:gd name="connsiteX82" fmla="*/ 425379 w 974607"/>
                  <a:gd name="connsiteY82" fmla="*/ 84003 h 1516072"/>
                  <a:gd name="connsiteX83" fmla="*/ 436603 w 974607"/>
                  <a:gd name="connsiteY83" fmla="*/ 225952 h 1516072"/>
                  <a:gd name="connsiteX84" fmla="*/ 440619 w 974607"/>
                  <a:gd name="connsiteY84" fmla="*/ 421188 h 1516072"/>
                  <a:gd name="connsiteX85" fmla="*/ 440002 w 974607"/>
                  <a:gd name="connsiteY85" fmla="*/ 789160 h 1516072"/>
                  <a:gd name="connsiteX86" fmla="*/ 430322 w 974607"/>
                  <a:gd name="connsiteY86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0435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716844 w 974607"/>
                  <a:gd name="connsiteY58" fmla="*/ 952683 h 1516072"/>
                  <a:gd name="connsiteX59" fmla="*/ 732084 w 974607"/>
                  <a:gd name="connsiteY59" fmla="*/ 939348 h 1516072"/>
                  <a:gd name="connsiteX60" fmla="*/ 753039 w 974607"/>
                  <a:gd name="connsiteY60" fmla="*/ 918393 h 1516072"/>
                  <a:gd name="connsiteX61" fmla="*/ 758754 w 974607"/>
                  <a:gd name="connsiteY61" fmla="*/ 906963 h 1516072"/>
                  <a:gd name="connsiteX62" fmla="*/ 760659 w 974607"/>
                  <a:gd name="connsiteY62" fmla="*/ 901248 h 1516072"/>
                  <a:gd name="connsiteX63" fmla="*/ 766374 w 974607"/>
                  <a:gd name="connsiteY63" fmla="*/ 889818 h 1516072"/>
                  <a:gd name="connsiteX64" fmla="*/ 764469 w 974607"/>
                  <a:gd name="connsiteY64" fmla="*/ 874578 h 1516072"/>
                  <a:gd name="connsiteX65" fmla="*/ 758754 w 974607"/>
                  <a:gd name="connsiteY65" fmla="*/ 872673 h 1516072"/>
                  <a:gd name="connsiteX66" fmla="*/ 737799 w 974607"/>
                  <a:gd name="connsiteY66" fmla="*/ 874578 h 1516072"/>
                  <a:gd name="connsiteX67" fmla="*/ 732084 w 974607"/>
                  <a:gd name="connsiteY67" fmla="*/ 878388 h 1516072"/>
                  <a:gd name="connsiteX68" fmla="*/ 699699 w 974607"/>
                  <a:gd name="connsiteY68" fmla="*/ 899343 h 1516072"/>
                  <a:gd name="connsiteX69" fmla="*/ 595181 w 974607"/>
                  <a:gd name="connsiteY69" fmla="*/ 957831 h 1516072"/>
                  <a:gd name="connsiteX70" fmla="*/ 507294 w 974607"/>
                  <a:gd name="connsiteY70" fmla="*/ 847908 h 1516072"/>
                  <a:gd name="connsiteX71" fmla="*/ 503484 w 974607"/>
                  <a:gd name="connsiteY71" fmla="*/ 358323 h 1516072"/>
                  <a:gd name="connsiteX72" fmla="*/ 499674 w 974607"/>
                  <a:gd name="connsiteY72" fmla="*/ 66858 h 1516072"/>
                  <a:gd name="connsiteX73" fmla="*/ 490149 w 974607"/>
                  <a:gd name="connsiteY73" fmla="*/ 40188 h 1516072"/>
                  <a:gd name="connsiteX74" fmla="*/ 488244 w 974607"/>
                  <a:gd name="connsiteY74" fmla="*/ 34473 h 1516072"/>
                  <a:gd name="connsiteX75" fmla="*/ 484434 w 974607"/>
                  <a:gd name="connsiteY75" fmla="*/ 28758 h 1516072"/>
                  <a:gd name="connsiteX76" fmla="*/ 478719 w 974607"/>
                  <a:gd name="connsiteY76" fmla="*/ 17328 h 1516072"/>
                  <a:gd name="connsiteX77" fmla="*/ 473004 w 974607"/>
                  <a:gd name="connsiteY77" fmla="*/ 13518 h 1516072"/>
                  <a:gd name="connsiteX78" fmla="*/ 469194 w 974607"/>
                  <a:gd name="connsiteY78" fmla="*/ 7803 h 1516072"/>
                  <a:gd name="connsiteX79" fmla="*/ 429189 w 974607"/>
                  <a:gd name="connsiteY79" fmla="*/ 11613 h 1516072"/>
                  <a:gd name="connsiteX80" fmla="*/ 425379 w 974607"/>
                  <a:gd name="connsiteY80" fmla="*/ 78288 h 1516072"/>
                  <a:gd name="connsiteX81" fmla="*/ 425379 w 974607"/>
                  <a:gd name="connsiteY81" fmla="*/ 84003 h 1516072"/>
                  <a:gd name="connsiteX82" fmla="*/ 436603 w 974607"/>
                  <a:gd name="connsiteY82" fmla="*/ 225952 h 1516072"/>
                  <a:gd name="connsiteX83" fmla="*/ 440619 w 974607"/>
                  <a:gd name="connsiteY83" fmla="*/ 421188 h 1516072"/>
                  <a:gd name="connsiteX84" fmla="*/ 440002 w 974607"/>
                  <a:gd name="connsiteY84" fmla="*/ 789160 h 1516072"/>
                  <a:gd name="connsiteX85" fmla="*/ 430322 w 974607"/>
                  <a:gd name="connsiteY85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0435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716844 w 974607"/>
                  <a:gd name="connsiteY58" fmla="*/ 952683 h 1516072"/>
                  <a:gd name="connsiteX59" fmla="*/ 732084 w 974607"/>
                  <a:gd name="connsiteY59" fmla="*/ 939348 h 1516072"/>
                  <a:gd name="connsiteX60" fmla="*/ 753039 w 974607"/>
                  <a:gd name="connsiteY60" fmla="*/ 918393 h 1516072"/>
                  <a:gd name="connsiteX61" fmla="*/ 760659 w 974607"/>
                  <a:gd name="connsiteY61" fmla="*/ 901248 h 1516072"/>
                  <a:gd name="connsiteX62" fmla="*/ 766374 w 974607"/>
                  <a:gd name="connsiteY62" fmla="*/ 889818 h 1516072"/>
                  <a:gd name="connsiteX63" fmla="*/ 764469 w 974607"/>
                  <a:gd name="connsiteY63" fmla="*/ 874578 h 1516072"/>
                  <a:gd name="connsiteX64" fmla="*/ 758754 w 974607"/>
                  <a:gd name="connsiteY64" fmla="*/ 872673 h 1516072"/>
                  <a:gd name="connsiteX65" fmla="*/ 737799 w 974607"/>
                  <a:gd name="connsiteY65" fmla="*/ 874578 h 1516072"/>
                  <a:gd name="connsiteX66" fmla="*/ 732084 w 974607"/>
                  <a:gd name="connsiteY66" fmla="*/ 878388 h 1516072"/>
                  <a:gd name="connsiteX67" fmla="*/ 699699 w 974607"/>
                  <a:gd name="connsiteY67" fmla="*/ 899343 h 1516072"/>
                  <a:gd name="connsiteX68" fmla="*/ 595181 w 974607"/>
                  <a:gd name="connsiteY68" fmla="*/ 957831 h 1516072"/>
                  <a:gd name="connsiteX69" fmla="*/ 507294 w 974607"/>
                  <a:gd name="connsiteY69" fmla="*/ 847908 h 1516072"/>
                  <a:gd name="connsiteX70" fmla="*/ 503484 w 974607"/>
                  <a:gd name="connsiteY70" fmla="*/ 358323 h 1516072"/>
                  <a:gd name="connsiteX71" fmla="*/ 499674 w 974607"/>
                  <a:gd name="connsiteY71" fmla="*/ 66858 h 1516072"/>
                  <a:gd name="connsiteX72" fmla="*/ 490149 w 974607"/>
                  <a:gd name="connsiteY72" fmla="*/ 40188 h 1516072"/>
                  <a:gd name="connsiteX73" fmla="*/ 488244 w 974607"/>
                  <a:gd name="connsiteY73" fmla="*/ 34473 h 1516072"/>
                  <a:gd name="connsiteX74" fmla="*/ 484434 w 974607"/>
                  <a:gd name="connsiteY74" fmla="*/ 28758 h 1516072"/>
                  <a:gd name="connsiteX75" fmla="*/ 478719 w 974607"/>
                  <a:gd name="connsiteY75" fmla="*/ 17328 h 1516072"/>
                  <a:gd name="connsiteX76" fmla="*/ 473004 w 974607"/>
                  <a:gd name="connsiteY76" fmla="*/ 13518 h 1516072"/>
                  <a:gd name="connsiteX77" fmla="*/ 469194 w 974607"/>
                  <a:gd name="connsiteY77" fmla="*/ 7803 h 1516072"/>
                  <a:gd name="connsiteX78" fmla="*/ 429189 w 974607"/>
                  <a:gd name="connsiteY78" fmla="*/ 11613 h 1516072"/>
                  <a:gd name="connsiteX79" fmla="*/ 425379 w 974607"/>
                  <a:gd name="connsiteY79" fmla="*/ 78288 h 1516072"/>
                  <a:gd name="connsiteX80" fmla="*/ 425379 w 974607"/>
                  <a:gd name="connsiteY80" fmla="*/ 84003 h 1516072"/>
                  <a:gd name="connsiteX81" fmla="*/ 436603 w 974607"/>
                  <a:gd name="connsiteY81" fmla="*/ 225952 h 1516072"/>
                  <a:gd name="connsiteX82" fmla="*/ 440619 w 974607"/>
                  <a:gd name="connsiteY82" fmla="*/ 421188 h 1516072"/>
                  <a:gd name="connsiteX83" fmla="*/ 440002 w 974607"/>
                  <a:gd name="connsiteY83" fmla="*/ 789160 h 1516072"/>
                  <a:gd name="connsiteX84" fmla="*/ 430322 w 974607"/>
                  <a:gd name="connsiteY84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0435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716844 w 974607"/>
                  <a:gd name="connsiteY58" fmla="*/ 952683 h 1516072"/>
                  <a:gd name="connsiteX59" fmla="*/ 732084 w 974607"/>
                  <a:gd name="connsiteY59" fmla="*/ 939348 h 1516072"/>
                  <a:gd name="connsiteX60" fmla="*/ 753039 w 974607"/>
                  <a:gd name="connsiteY60" fmla="*/ 918393 h 1516072"/>
                  <a:gd name="connsiteX61" fmla="*/ 766374 w 974607"/>
                  <a:gd name="connsiteY61" fmla="*/ 889818 h 1516072"/>
                  <a:gd name="connsiteX62" fmla="*/ 764469 w 974607"/>
                  <a:gd name="connsiteY62" fmla="*/ 874578 h 1516072"/>
                  <a:gd name="connsiteX63" fmla="*/ 758754 w 974607"/>
                  <a:gd name="connsiteY63" fmla="*/ 872673 h 1516072"/>
                  <a:gd name="connsiteX64" fmla="*/ 737799 w 974607"/>
                  <a:gd name="connsiteY64" fmla="*/ 874578 h 1516072"/>
                  <a:gd name="connsiteX65" fmla="*/ 732084 w 974607"/>
                  <a:gd name="connsiteY65" fmla="*/ 878388 h 1516072"/>
                  <a:gd name="connsiteX66" fmla="*/ 699699 w 974607"/>
                  <a:gd name="connsiteY66" fmla="*/ 899343 h 1516072"/>
                  <a:gd name="connsiteX67" fmla="*/ 595181 w 974607"/>
                  <a:gd name="connsiteY67" fmla="*/ 957831 h 1516072"/>
                  <a:gd name="connsiteX68" fmla="*/ 507294 w 974607"/>
                  <a:gd name="connsiteY68" fmla="*/ 847908 h 1516072"/>
                  <a:gd name="connsiteX69" fmla="*/ 503484 w 974607"/>
                  <a:gd name="connsiteY69" fmla="*/ 358323 h 1516072"/>
                  <a:gd name="connsiteX70" fmla="*/ 499674 w 974607"/>
                  <a:gd name="connsiteY70" fmla="*/ 66858 h 1516072"/>
                  <a:gd name="connsiteX71" fmla="*/ 490149 w 974607"/>
                  <a:gd name="connsiteY71" fmla="*/ 40188 h 1516072"/>
                  <a:gd name="connsiteX72" fmla="*/ 488244 w 974607"/>
                  <a:gd name="connsiteY72" fmla="*/ 34473 h 1516072"/>
                  <a:gd name="connsiteX73" fmla="*/ 484434 w 974607"/>
                  <a:gd name="connsiteY73" fmla="*/ 28758 h 1516072"/>
                  <a:gd name="connsiteX74" fmla="*/ 478719 w 974607"/>
                  <a:gd name="connsiteY74" fmla="*/ 17328 h 1516072"/>
                  <a:gd name="connsiteX75" fmla="*/ 473004 w 974607"/>
                  <a:gd name="connsiteY75" fmla="*/ 13518 h 1516072"/>
                  <a:gd name="connsiteX76" fmla="*/ 469194 w 974607"/>
                  <a:gd name="connsiteY76" fmla="*/ 7803 h 1516072"/>
                  <a:gd name="connsiteX77" fmla="*/ 429189 w 974607"/>
                  <a:gd name="connsiteY77" fmla="*/ 11613 h 1516072"/>
                  <a:gd name="connsiteX78" fmla="*/ 425379 w 974607"/>
                  <a:gd name="connsiteY78" fmla="*/ 78288 h 1516072"/>
                  <a:gd name="connsiteX79" fmla="*/ 425379 w 974607"/>
                  <a:gd name="connsiteY79" fmla="*/ 84003 h 1516072"/>
                  <a:gd name="connsiteX80" fmla="*/ 436603 w 974607"/>
                  <a:gd name="connsiteY80" fmla="*/ 225952 h 1516072"/>
                  <a:gd name="connsiteX81" fmla="*/ 440619 w 974607"/>
                  <a:gd name="connsiteY81" fmla="*/ 421188 h 1516072"/>
                  <a:gd name="connsiteX82" fmla="*/ 440002 w 974607"/>
                  <a:gd name="connsiteY82" fmla="*/ 789160 h 1516072"/>
                  <a:gd name="connsiteX83" fmla="*/ 430322 w 974607"/>
                  <a:gd name="connsiteY83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0435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716844 w 974607"/>
                  <a:gd name="connsiteY58" fmla="*/ 952683 h 1516072"/>
                  <a:gd name="connsiteX59" fmla="*/ 732084 w 974607"/>
                  <a:gd name="connsiteY59" fmla="*/ 939348 h 1516072"/>
                  <a:gd name="connsiteX60" fmla="*/ 753039 w 974607"/>
                  <a:gd name="connsiteY60" fmla="*/ 918393 h 1516072"/>
                  <a:gd name="connsiteX61" fmla="*/ 766374 w 974607"/>
                  <a:gd name="connsiteY61" fmla="*/ 889818 h 1516072"/>
                  <a:gd name="connsiteX62" fmla="*/ 764469 w 974607"/>
                  <a:gd name="connsiteY62" fmla="*/ 874578 h 1516072"/>
                  <a:gd name="connsiteX63" fmla="*/ 737799 w 974607"/>
                  <a:gd name="connsiteY63" fmla="*/ 874578 h 1516072"/>
                  <a:gd name="connsiteX64" fmla="*/ 732084 w 974607"/>
                  <a:gd name="connsiteY64" fmla="*/ 878388 h 1516072"/>
                  <a:gd name="connsiteX65" fmla="*/ 699699 w 974607"/>
                  <a:gd name="connsiteY65" fmla="*/ 899343 h 1516072"/>
                  <a:gd name="connsiteX66" fmla="*/ 595181 w 974607"/>
                  <a:gd name="connsiteY66" fmla="*/ 957831 h 1516072"/>
                  <a:gd name="connsiteX67" fmla="*/ 507294 w 974607"/>
                  <a:gd name="connsiteY67" fmla="*/ 847908 h 1516072"/>
                  <a:gd name="connsiteX68" fmla="*/ 503484 w 974607"/>
                  <a:gd name="connsiteY68" fmla="*/ 358323 h 1516072"/>
                  <a:gd name="connsiteX69" fmla="*/ 499674 w 974607"/>
                  <a:gd name="connsiteY69" fmla="*/ 66858 h 1516072"/>
                  <a:gd name="connsiteX70" fmla="*/ 490149 w 974607"/>
                  <a:gd name="connsiteY70" fmla="*/ 40188 h 1516072"/>
                  <a:gd name="connsiteX71" fmla="*/ 488244 w 974607"/>
                  <a:gd name="connsiteY71" fmla="*/ 34473 h 1516072"/>
                  <a:gd name="connsiteX72" fmla="*/ 484434 w 974607"/>
                  <a:gd name="connsiteY72" fmla="*/ 28758 h 1516072"/>
                  <a:gd name="connsiteX73" fmla="*/ 478719 w 974607"/>
                  <a:gd name="connsiteY73" fmla="*/ 17328 h 1516072"/>
                  <a:gd name="connsiteX74" fmla="*/ 473004 w 974607"/>
                  <a:gd name="connsiteY74" fmla="*/ 13518 h 1516072"/>
                  <a:gd name="connsiteX75" fmla="*/ 469194 w 974607"/>
                  <a:gd name="connsiteY75" fmla="*/ 7803 h 1516072"/>
                  <a:gd name="connsiteX76" fmla="*/ 429189 w 974607"/>
                  <a:gd name="connsiteY76" fmla="*/ 11613 h 1516072"/>
                  <a:gd name="connsiteX77" fmla="*/ 425379 w 974607"/>
                  <a:gd name="connsiteY77" fmla="*/ 78288 h 1516072"/>
                  <a:gd name="connsiteX78" fmla="*/ 425379 w 974607"/>
                  <a:gd name="connsiteY78" fmla="*/ 84003 h 1516072"/>
                  <a:gd name="connsiteX79" fmla="*/ 436603 w 974607"/>
                  <a:gd name="connsiteY79" fmla="*/ 225952 h 1516072"/>
                  <a:gd name="connsiteX80" fmla="*/ 440619 w 974607"/>
                  <a:gd name="connsiteY80" fmla="*/ 421188 h 1516072"/>
                  <a:gd name="connsiteX81" fmla="*/ 440002 w 974607"/>
                  <a:gd name="connsiteY81" fmla="*/ 789160 h 1516072"/>
                  <a:gd name="connsiteX82" fmla="*/ 430322 w 974607"/>
                  <a:gd name="connsiteY82" fmla="*/ 879006 h 1516072"/>
                  <a:gd name="connsiteX0" fmla="*/ 430322 w 974607"/>
                  <a:gd name="connsiteY0" fmla="*/ 879006 h 1516072"/>
                  <a:gd name="connsiteX1" fmla="*/ 392427 w 974607"/>
                  <a:gd name="connsiteY1" fmla="*/ 931934 h 1516072"/>
                  <a:gd name="connsiteX2" fmla="*/ 312984 w 974607"/>
                  <a:gd name="connsiteY2" fmla="*/ 966018 h 1516072"/>
                  <a:gd name="connsiteX3" fmla="*/ 257945 w 974607"/>
                  <a:gd name="connsiteY3" fmla="*/ 967151 h 1516072"/>
                  <a:gd name="connsiteX4" fmla="*/ 188953 w 974607"/>
                  <a:gd name="connsiteY4" fmla="*/ 949800 h 1516072"/>
                  <a:gd name="connsiteX5" fmla="*/ 116769 w 974607"/>
                  <a:gd name="connsiteY5" fmla="*/ 903153 h 1516072"/>
                  <a:gd name="connsiteX6" fmla="*/ 59619 w 974607"/>
                  <a:gd name="connsiteY6" fmla="*/ 874578 h 1516072"/>
                  <a:gd name="connsiteX7" fmla="*/ 46284 w 974607"/>
                  <a:gd name="connsiteY7" fmla="*/ 895533 h 1516072"/>
                  <a:gd name="connsiteX8" fmla="*/ 50094 w 974607"/>
                  <a:gd name="connsiteY8" fmla="*/ 933633 h 1516072"/>
                  <a:gd name="connsiteX9" fmla="*/ 53904 w 974607"/>
                  <a:gd name="connsiteY9" fmla="*/ 939348 h 1516072"/>
                  <a:gd name="connsiteX10" fmla="*/ 59619 w 974607"/>
                  <a:gd name="connsiteY10" fmla="*/ 943158 h 1516072"/>
                  <a:gd name="connsiteX11" fmla="*/ 63429 w 974607"/>
                  <a:gd name="connsiteY11" fmla="*/ 948873 h 1516072"/>
                  <a:gd name="connsiteX12" fmla="*/ 80574 w 974607"/>
                  <a:gd name="connsiteY12" fmla="*/ 958398 h 1516072"/>
                  <a:gd name="connsiteX13" fmla="*/ 166299 w 974607"/>
                  <a:gd name="connsiteY13" fmla="*/ 979353 h 1516072"/>
                  <a:gd name="connsiteX14" fmla="*/ 267264 w 974607"/>
                  <a:gd name="connsiteY14" fmla="*/ 1021263 h 1516072"/>
                  <a:gd name="connsiteX15" fmla="*/ 278694 w 974607"/>
                  <a:gd name="connsiteY15" fmla="*/ 1076508 h 1516072"/>
                  <a:gd name="connsiteX16" fmla="*/ 264381 w 974607"/>
                  <a:gd name="connsiteY16" fmla="*/ 1119397 h 1516072"/>
                  <a:gd name="connsiteX17" fmla="*/ 186224 w 974607"/>
                  <a:gd name="connsiteY17" fmla="*/ 1150391 h 1516072"/>
                  <a:gd name="connsiteX18" fmla="*/ 15804 w 974607"/>
                  <a:gd name="connsiteY18" fmla="*/ 1160328 h 1516072"/>
                  <a:gd name="connsiteX19" fmla="*/ 6279 w 974607"/>
                  <a:gd name="connsiteY19" fmla="*/ 1169853 h 1516072"/>
                  <a:gd name="connsiteX20" fmla="*/ 4374 w 974607"/>
                  <a:gd name="connsiteY20" fmla="*/ 1175568 h 1516072"/>
                  <a:gd name="connsiteX21" fmla="*/ 564 w 974607"/>
                  <a:gd name="connsiteY21" fmla="*/ 1181283 h 1516072"/>
                  <a:gd name="connsiteX22" fmla="*/ 6279 w 974607"/>
                  <a:gd name="connsiteY22" fmla="*/ 1213668 h 1516072"/>
                  <a:gd name="connsiteX23" fmla="*/ 11994 w 974607"/>
                  <a:gd name="connsiteY23" fmla="*/ 1217478 h 1516072"/>
                  <a:gd name="connsiteX24" fmla="*/ 17709 w 974607"/>
                  <a:gd name="connsiteY24" fmla="*/ 1219383 h 1516072"/>
                  <a:gd name="connsiteX25" fmla="*/ 145344 w 974607"/>
                  <a:gd name="connsiteY25" fmla="*/ 1222421 h 1516072"/>
                  <a:gd name="connsiteX26" fmla="*/ 335999 w 974607"/>
                  <a:gd name="connsiteY26" fmla="*/ 1217478 h 1516072"/>
                  <a:gd name="connsiteX27" fmla="*/ 362514 w 974607"/>
                  <a:gd name="connsiteY27" fmla="*/ 1273701 h 1516072"/>
                  <a:gd name="connsiteX28" fmla="*/ 335071 w 974607"/>
                  <a:gd name="connsiteY28" fmla="*/ 1356594 h 1516072"/>
                  <a:gd name="connsiteX29" fmla="*/ 328224 w 974607"/>
                  <a:gd name="connsiteY29" fmla="*/ 1420386 h 1516072"/>
                  <a:gd name="connsiteX30" fmla="*/ 332034 w 974607"/>
                  <a:gd name="connsiteY30" fmla="*/ 1463223 h 1516072"/>
                  <a:gd name="connsiteX31" fmla="*/ 364419 w 974607"/>
                  <a:gd name="connsiteY31" fmla="*/ 1512753 h 1516072"/>
                  <a:gd name="connsiteX32" fmla="*/ 387279 w 974607"/>
                  <a:gd name="connsiteY32" fmla="*/ 1514658 h 1516072"/>
                  <a:gd name="connsiteX33" fmla="*/ 396804 w 974607"/>
                  <a:gd name="connsiteY33" fmla="*/ 1491798 h 1516072"/>
                  <a:gd name="connsiteX34" fmla="*/ 403085 w 974607"/>
                  <a:gd name="connsiteY34" fmla="*/ 1451433 h 1516072"/>
                  <a:gd name="connsiteX35" fmla="*/ 409367 w 974607"/>
                  <a:gd name="connsiteY35" fmla="*/ 1389340 h 1516072"/>
                  <a:gd name="connsiteX36" fmla="*/ 424041 w 974607"/>
                  <a:gd name="connsiteY36" fmla="*/ 1329152 h 1516072"/>
                  <a:gd name="connsiteX37" fmla="*/ 467289 w 974607"/>
                  <a:gd name="connsiteY37" fmla="*/ 1265103 h 1516072"/>
                  <a:gd name="connsiteX38" fmla="*/ 528455 w 974607"/>
                  <a:gd name="connsiteY38" fmla="*/ 1230091 h 1516072"/>
                  <a:gd name="connsiteX39" fmla="*/ 601154 w 974607"/>
                  <a:gd name="connsiteY39" fmla="*/ 1221700 h 1516072"/>
                  <a:gd name="connsiteX40" fmla="*/ 720654 w 974607"/>
                  <a:gd name="connsiteY40" fmla="*/ 1316538 h 1516072"/>
                  <a:gd name="connsiteX41" fmla="*/ 777804 w 974607"/>
                  <a:gd name="connsiteY41" fmla="*/ 1323798 h 1516072"/>
                  <a:gd name="connsiteX42" fmla="*/ 820435 w 974607"/>
                  <a:gd name="connsiteY42" fmla="*/ 1303924 h 1516072"/>
                  <a:gd name="connsiteX43" fmla="*/ 783519 w 974607"/>
                  <a:gd name="connsiteY43" fmla="*/ 1253673 h 1516072"/>
                  <a:gd name="connsiteX44" fmla="*/ 773994 w 974607"/>
                  <a:gd name="connsiteY44" fmla="*/ 1247958 h 1516072"/>
                  <a:gd name="connsiteX45" fmla="*/ 648264 w 974607"/>
                  <a:gd name="connsiteY45" fmla="*/ 1156518 h 1516072"/>
                  <a:gd name="connsiteX46" fmla="*/ 645998 w 974607"/>
                  <a:gd name="connsiteY46" fmla="*/ 1108121 h 1516072"/>
                  <a:gd name="connsiteX47" fmla="*/ 671124 w 974607"/>
                  <a:gd name="connsiteY47" fmla="*/ 1089843 h 1516072"/>
                  <a:gd name="connsiteX48" fmla="*/ 724464 w 974607"/>
                  <a:gd name="connsiteY48" fmla="*/ 1082223 h 1516072"/>
                  <a:gd name="connsiteX49" fmla="*/ 871149 w 974607"/>
                  <a:gd name="connsiteY49" fmla="*/ 1086033 h 1516072"/>
                  <a:gd name="connsiteX50" fmla="*/ 899724 w 974607"/>
                  <a:gd name="connsiteY50" fmla="*/ 1091748 h 1516072"/>
                  <a:gd name="connsiteX51" fmla="*/ 963835 w 974607"/>
                  <a:gd name="connsiteY51" fmla="*/ 1090672 h 1516072"/>
                  <a:gd name="connsiteX52" fmla="*/ 970209 w 974607"/>
                  <a:gd name="connsiteY52" fmla="*/ 1054008 h 1516072"/>
                  <a:gd name="connsiteX53" fmla="*/ 918620 w 974607"/>
                  <a:gd name="connsiteY53" fmla="*/ 1034598 h 1516072"/>
                  <a:gd name="connsiteX54" fmla="*/ 803186 w 974607"/>
                  <a:gd name="connsiteY54" fmla="*/ 1037069 h 1516072"/>
                  <a:gd name="connsiteX55" fmla="*/ 646360 w 974607"/>
                  <a:gd name="connsiteY55" fmla="*/ 1049838 h 1516072"/>
                  <a:gd name="connsiteX56" fmla="*/ 640078 w 974607"/>
                  <a:gd name="connsiteY56" fmla="*/ 1026051 h 1516072"/>
                  <a:gd name="connsiteX57" fmla="*/ 673029 w 974607"/>
                  <a:gd name="connsiteY57" fmla="*/ 992688 h 1516072"/>
                  <a:gd name="connsiteX58" fmla="*/ 716844 w 974607"/>
                  <a:gd name="connsiteY58" fmla="*/ 952683 h 1516072"/>
                  <a:gd name="connsiteX59" fmla="*/ 732084 w 974607"/>
                  <a:gd name="connsiteY59" fmla="*/ 939348 h 1516072"/>
                  <a:gd name="connsiteX60" fmla="*/ 753039 w 974607"/>
                  <a:gd name="connsiteY60" fmla="*/ 918393 h 1516072"/>
                  <a:gd name="connsiteX61" fmla="*/ 766374 w 974607"/>
                  <a:gd name="connsiteY61" fmla="*/ 889818 h 1516072"/>
                  <a:gd name="connsiteX62" fmla="*/ 764469 w 974607"/>
                  <a:gd name="connsiteY62" fmla="*/ 874578 h 1516072"/>
                  <a:gd name="connsiteX63" fmla="*/ 737799 w 974607"/>
                  <a:gd name="connsiteY63" fmla="*/ 874578 h 1516072"/>
                  <a:gd name="connsiteX64" fmla="*/ 699699 w 974607"/>
                  <a:gd name="connsiteY64" fmla="*/ 899343 h 1516072"/>
                  <a:gd name="connsiteX65" fmla="*/ 595181 w 974607"/>
                  <a:gd name="connsiteY65" fmla="*/ 957831 h 1516072"/>
                  <a:gd name="connsiteX66" fmla="*/ 507294 w 974607"/>
                  <a:gd name="connsiteY66" fmla="*/ 847908 h 1516072"/>
                  <a:gd name="connsiteX67" fmla="*/ 503484 w 974607"/>
                  <a:gd name="connsiteY67" fmla="*/ 358323 h 1516072"/>
                  <a:gd name="connsiteX68" fmla="*/ 499674 w 974607"/>
                  <a:gd name="connsiteY68" fmla="*/ 66858 h 1516072"/>
                  <a:gd name="connsiteX69" fmla="*/ 490149 w 974607"/>
                  <a:gd name="connsiteY69" fmla="*/ 40188 h 1516072"/>
                  <a:gd name="connsiteX70" fmla="*/ 488244 w 974607"/>
                  <a:gd name="connsiteY70" fmla="*/ 34473 h 1516072"/>
                  <a:gd name="connsiteX71" fmla="*/ 484434 w 974607"/>
                  <a:gd name="connsiteY71" fmla="*/ 28758 h 1516072"/>
                  <a:gd name="connsiteX72" fmla="*/ 478719 w 974607"/>
                  <a:gd name="connsiteY72" fmla="*/ 17328 h 1516072"/>
                  <a:gd name="connsiteX73" fmla="*/ 473004 w 974607"/>
                  <a:gd name="connsiteY73" fmla="*/ 13518 h 1516072"/>
                  <a:gd name="connsiteX74" fmla="*/ 469194 w 974607"/>
                  <a:gd name="connsiteY74" fmla="*/ 7803 h 1516072"/>
                  <a:gd name="connsiteX75" fmla="*/ 429189 w 974607"/>
                  <a:gd name="connsiteY75" fmla="*/ 11613 h 1516072"/>
                  <a:gd name="connsiteX76" fmla="*/ 425379 w 974607"/>
                  <a:gd name="connsiteY76" fmla="*/ 78288 h 1516072"/>
                  <a:gd name="connsiteX77" fmla="*/ 425379 w 974607"/>
                  <a:gd name="connsiteY77" fmla="*/ 84003 h 1516072"/>
                  <a:gd name="connsiteX78" fmla="*/ 436603 w 974607"/>
                  <a:gd name="connsiteY78" fmla="*/ 225952 h 1516072"/>
                  <a:gd name="connsiteX79" fmla="*/ 440619 w 974607"/>
                  <a:gd name="connsiteY79" fmla="*/ 421188 h 1516072"/>
                  <a:gd name="connsiteX80" fmla="*/ 440002 w 974607"/>
                  <a:gd name="connsiteY80" fmla="*/ 789160 h 1516072"/>
                  <a:gd name="connsiteX81" fmla="*/ 430322 w 974607"/>
                  <a:gd name="connsiteY81" fmla="*/ 879006 h 1516072"/>
                  <a:gd name="connsiteX0" fmla="*/ 430941 w 975226"/>
                  <a:gd name="connsiteY0" fmla="*/ 879006 h 1516072"/>
                  <a:gd name="connsiteX1" fmla="*/ 393046 w 975226"/>
                  <a:gd name="connsiteY1" fmla="*/ 931934 h 1516072"/>
                  <a:gd name="connsiteX2" fmla="*/ 313603 w 975226"/>
                  <a:gd name="connsiteY2" fmla="*/ 966018 h 1516072"/>
                  <a:gd name="connsiteX3" fmla="*/ 258564 w 975226"/>
                  <a:gd name="connsiteY3" fmla="*/ 967151 h 1516072"/>
                  <a:gd name="connsiteX4" fmla="*/ 189572 w 975226"/>
                  <a:gd name="connsiteY4" fmla="*/ 949800 h 1516072"/>
                  <a:gd name="connsiteX5" fmla="*/ 117388 w 975226"/>
                  <a:gd name="connsiteY5" fmla="*/ 903153 h 1516072"/>
                  <a:gd name="connsiteX6" fmla="*/ 60238 w 975226"/>
                  <a:gd name="connsiteY6" fmla="*/ 874578 h 1516072"/>
                  <a:gd name="connsiteX7" fmla="*/ 46903 w 975226"/>
                  <a:gd name="connsiteY7" fmla="*/ 895533 h 1516072"/>
                  <a:gd name="connsiteX8" fmla="*/ 50713 w 975226"/>
                  <a:gd name="connsiteY8" fmla="*/ 933633 h 1516072"/>
                  <a:gd name="connsiteX9" fmla="*/ 54523 w 975226"/>
                  <a:gd name="connsiteY9" fmla="*/ 939348 h 1516072"/>
                  <a:gd name="connsiteX10" fmla="*/ 60238 w 975226"/>
                  <a:gd name="connsiteY10" fmla="*/ 943158 h 1516072"/>
                  <a:gd name="connsiteX11" fmla="*/ 64048 w 975226"/>
                  <a:gd name="connsiteY11" fmla="*/ 948873 h 1516072"/>
                  <a:gd name="connsiteX12" fmla="*/ 81193 w 975226"/>
                  <a:gd name="connsiteY12" fmla="*/ 958398 h 1516072"/>
                  <a:gd name="connsiteX13" fmla="*/ 166918 w 975226"/>
                  <a:gd name="connsiteY13" fmla="*/ 979353 h 1516072"/>
                  <a:gd name="connsiteX14" fmla="*/ 267883 w 975226"/>
                  <a:gd name="connsiteY14" fmla="*/ 1021263 h 1516072"/>
                  <a:gd name="connsiteX15" fmla="*/ 279313 w 975226"/>
                  <a:gd name="connsiteY15" fmla="*/ 1076508 h 1516072"/>
                  <a:gd name="connsiteX16" fmla="*/ 265000 w 975226"/>
                  <a:gd name="connsiteY16" fmla="*/ 1119397 h 1516072"/>
                  <a:gd name="connsiteX17" fmla="*/ 186843 w 975226"/>
                  <a:gd name="connsiteY17" fmla="*/ 1150391 h 1516072"/>
                  <a:gd name="connsiteX18" fmla="*/ 16423 w 975226"/>
                  <a:gd name="connsiteY18" fmla="*/ 1160328 h 1516072"/>
                  <a:gd name="connsiteX19" fmla="*/ 4993 w 975226"/>
                  <a:gd name="connsiteY19" fmla="*/ 1175568 h 1516072"/>
                  <a:gd name="connsiteX20" fmla="*/ 1183 w 975226"/>
                  <a:gd name="connsiteY20" fmla="*/ 1181283 h 1516072"/>
                  <a:gd name="connsiteX21" fmla="*/ 6898 w 975226"/>
                  <a:gd name="connsiteY21" fmla="*/ 1213668 h 1516072"/>
                  <a:gd name="connsiteX22" fmla="*/ 12613 w 975226"/>
                  <a:gd name="connsiteY22" fmla="*/ 1217478 h 1516072"/>
                  <a:gd name="connsiteX23" fmla="*/ 18328 w 975226"/>
                  <a:gd name="connsiteY23" fmla="*/ 1219383 h 1516072"/>
                  <a:gd name="connsiteX24" fmla="*/ 145963 w 975226"/>
                  <a:gd name="connsiteY24" fmla="*/ 1222421 h 1516072"/>
                  <a:gd name="connsiteX25" fmla="*/ 336618 w 975226"/>
                  <a:gd name="connsiteY25" fmla="*/ 1217478 h 1516072"/>
                  <a:gd name="connsiteX26" fmla="*/ 363133 w 975226"/>
                  <a:gd name="connsiteY26" fmla="*/ 1273701 h 1516072"/>
                  <a:gd name="connsiteX27" fmla="*/ 335690 w 975226"/>
                  <a:gd name="connsiteY27" fmla="*/ 1356594 h 1516072"/>
                  <a:gd name="connsiteX28" fmla="*/ 328843 w 975226"/>
                  <a:gd name="connsiteY28" fmla="*/ 1420386 h 1516072"/>
                  <a:gd name="connsiteX29" fmla="*/ 332653 w 975226"/>
                  <a:gd name="connsiteY29" fmla="*/ 1463223 h 1516072"/>
                  <a:gd name="connsiteX30" fmla="*/ 365038 w 975226"/>
                  <a:gd name="connsiteY30" fmla="*/ 1512753 h 1516072"/>
                  <a:gd name="connsiteX31" fmla="*/ 387898 w 975226"/>
                  <a:gd name="connsiteY31" fmla="*/ 1514658 h 1516072"/>
                  <a:gd name="connsiteX32" fmla="*/ 397423 w 975226"/>
                  <a:gd name="connsiteY32" fmla="*/ 1491798 h 1516072"/>
                  <a:gd name="connsiteX33" fmla="*/ 403704 w 975226"/>
                  <a:gd name="connsiteY33" fmla="*/ 1451433 h 1516072"/>
                  <a:gd name="connsiteX34" fmla="*/ 409986 w 975226"/>
                  <a:gd name="connsiteY34" fmla="*/ 1389340 h 1516072"/>
                  <a:gd name="connsiteX35" fmla="*/ 424660 w 975226"/>
                  <a:gd name="connsiteY35" fmla="*/ 1329152 h 1516072"/>
                  <a:gd name="connsiteX36" fmla="*/ 467908 w 975226"/>
                  <a:gd name="connsiteY36" fmla="*/ 1265103 h 1516072"/>
                  <a:gd name="connsiteX37" fmla="*/ 529074 w 975226"/>
                  <a:gd name="connsiteY37" fmla="*/ 1230091 h 1516072"/>
                  <a:gd name="connsiteX38" fmla="*/ 601773 w 975226"/>
                  <a:gd name="connsiteY38" fmla="*/ 1221700 h 1516072"/>
                  <a:gd name="connsiteX39" fmla="*/ 721273 w 975226"/>
                  <a:gd name="connsiteY39" fmla="*/ 1316538 h 1516072"/>
                  <a:gd name="connsiteX40" fmla="*/ 778423 w 975226"/>
                  <a:gd name="connsiteY40" fmla="*/ 1323798 h 1516072"/>
                  <a:gd name="connsiteX41" fmla="*/ 821054 w 975226"/>
                  <a:gd name="connsiteY41" fmla="*/ 1303924 h 1516072"/>
                  <a:gd name="connsiteX42" fmla="*/ 784138 w 975226"/>
                  <a:gd name="connsiteY42" fmla="*/ 1253673 h 1516072"/>
                  <a:gd name="connsiteX43" fmla="*/ 774613 w 975226"/>
                  <a:gd name="connsiteY43" fmla="*/ 1247958 h 1516072"/>
                  <a:gd name="connsiteX44" fmla="*/ 648883 w 975226"/>
                  <a:gd name="connsiteY44" fmla="*/ 1156518 h 1516072"/>
                  <a:gd name="connsiteX45" fmla="*/ 646617 w 975226"/>
                  <a:gd name="connsiteY45" fmla="*/ 1108121 h 1516072"/>
                  <a:gd name="connsiteX46" fmla="*/ 671743 w 975226"/>
                  <a:gd name="connsiteY46" fmla="*/ 1089843 h 1516072"/>
                  <a:gd name="connsiteX47" fmla="*/ 725083 w 975226"/>
                  <a:gd name="connsiteY47" fmla="*/ 1082223 h 1516072"/>
                  <a:gd name="connsiteX48" fmla="*/ 871768 w 975226"/>
                  <a:gd name="connsiteY48" fmla="*/ 1086033 h 1516072"/>
                  <a:gd name="connsiteX49" fmla="*/ 900343 w 975226"/>
                  <a:gd name="connsiteY49" fmla="*/ 1091748 h 1516072"/>
                  <a:gd name="connsiteX50" fmla="*/ 964454 w 975226"/>
                  <a:gd name="connsiteY50" fmla="*/ 1090672 h 1516072"/>
                  <a:gd name="connsiteX51" fmla="*/ 970828 w 975226"/>
                  <a:gd name="connsiteY51" fmla="*/ 1054008 h 1516072"/>
                  <a:gd name="connsiteX52" fmla="*/ 919239 w 975226"/>
                  <a:gd name="connsiteY52" fmla="*/ 1034598 h 1516072"/>
                  <a:gd name="connsiteX53" fmla="*/ 803805 w 975226"/>
                  <a:gd name="connsiteY53" fmla="*/ 1037069 h 1516072"/>
                  <a:gd name="connsiteX54" fmla="*/ 646979 w 975226"/>
                  <a:gd name="connsiteY54" fmla="*/ 1049838 h 1516072"/>
                  <a:gd name="connsiteX55" fmla="*/ 640697 w 975226"/>
                  <a:gd name="connsiteY55" fmla="*/ 1026051 h 1516072"/>
                  <a:gd name="connsiteX56" fmla="*/ 673648 w 975226"/>
                  <a:gd name="connsiteY56" fmla="*/ 992688 h 1516072"/>
                  <a:gd name="connsiteX57" fmla="*/ 717463 w 975226"/>
                  <a:gd name="connsiteY57" fmla="*/ 952683 h 1516072"/>
                  <a:gd name="connsiteX58" fmla="*/ 732703 w 975226"/>
                  <a:gd name="connsiteY58" fmla="*/ 939348 h 1516072"/>
                  <a:gd name="connsiteX59" fmla="*/ 753658 w 975226"/>
                  <a:gd name="connsiteY59" fmla="*/ 918393 h 1516072"/>
                  <a:gd name="connsiteX60" fmla="*/ 766993 w 975226"/>
                  <a:gd name="connsiteY60" fmla="*/ 889818 h 1516072"/>
                  <a:gd name="connsiteX61" fmla="*/ 765088 w 975226"/>
                  <a:gd name="connsiteY61" fmla="*/ 874578 h 1516072"/>
                  <a:gd name="connsiteX62" fmla="*/ 738418 w 975226"/>
                  <a:gd name="connsiteY62" fmla="*/ 874578 h 1516072"/>
                  <a:gd name="connsiteX63" fmla="*/ 700318 w 975226"/>
                  <a:gd name="connsiteY63" fmla="*/ 899343 h 1516072"/>
                  <a:gd name="connsiteX64" fmla="*/ 595800 w 975226"/>
                  <a:gd name="connsiteY64" fmla="*/ 957831 h 1516072"/>
                  <a:gd name="connsiteX65" fmla="*/ 507913 w 975226"/>
                  <a:gd name="connsiteY65" fmla="*/ 847908 h 1516072"/>
                  <a:gd name="connsiteX66" fmla="*/ 504103 w 975226"/>
                  <a:gd name="connsiteY66" fmla="*/ 358323 h 1516072"/>
                  <a:gd name="connsiteX67" fmla="*/ 500293 w 975226"/>
                  <a:gd name="connsiteY67" fmla="*/ 66858 h 1516072"/>
                  <a:gd name="connsiteX68" fmla="*/ 490768 w 975226"/>
                  <a:gd name="connsiteY68" fmla="*/ 40188 h 1516072"/>
                  <a:gd name="connsiteX69" fmla="*/ 488863 w 975226"/>
                  <a:gd name="connsiteY69" fmla="*/ 34473 h 1516072"/>
                  <a:gd name="connsiteX70" fmla="*/ 485053 w 975226"/>
                  <a:gd name="connsiteY70" fmla="*/ 28758 h 1516072"/>
                  <a:gd name="connsiteX71" fmla="*/ 479338 w 975226"/>
                  <a:gd name="connsiteY71" fmla="*/ 17328 h 1516072"/>
                  <a:gd name="connsiteX72" fmla="*/ 473623 w 975226"/>
                  <a:gd name="connsiteY72" fmla="*/ 13518 h 1516072"/>
                  <a:gd name="connsiteX73" fmla="*/ 469813 w 975226"/>
                  <a:gd name="connsiteY73" fmla="*/ 7803 h 1516072"/>
                  <a:gd name="connsiteX74" fmla="*/ 429808 w 975226"/>
                  <a:gd name="connsiteY74" fmla="*/ 11613 h 1516072"/>
                  <a:gd name="connsiteX75" fmla="*/ 425998 w 975226"/>
                  <a:gd name="connsiteY75" fmla="*/ 78288 h 1516072"/>
                  <a:gd name="connsiteX76" fmla="*/ 425998 w 975226"/>
                  <a:gd name="connsiteY76" fmla="*/ 84003 h 1516072"/>
                  <a:gd name="connsiteX77" fmla="*/ 437222 w 975226"/>
                  <a:gd name="connsiteY77" fmla="*/ 225952 h 1516072"/>
                  <a:gd name="connsiteX78" fmla="*/ 441238 w 975226"/>
                  <a:gd name="connsiteY78" fmla="*/ 421188 h 1516072"/>
                  <a:gd name="connsiteX79" fmla="*/ 440621 w 975226"/>
                  <a:gd name="connsiteY79" fmla="*/ 789160 h 1516072"/>
                  <a:gd name="connsiteX80" fmla="*/ 430941 w 975226"/>
                  <a:gd name="connsiteY80" fmla="*/ 879006 h 1516072"/>
                  <a:gd name="connsiteX0" fmla="*/ 430609 w 974894"/>
                  <a:gd name="connsiteY0" fmla="*/ 879006 h 1516072"/>
                  <a:gd name="connsiteX1" fmla="*/ 392714 w 974894"/>
                  <a:gd name="connsiteY1" fmla="*/ 931934 h 1516072"/>
                  <a:gd name="connsiteX2" fmla="*/ 313271 w 974894"/>
                  <a:gd name="connsiteY2" fmla="*/ 966018 h 1516072"/>
                  <a:gd name="connsiteX3" fmla="*/ 258232 w 974894"/>
                  <a:gd name="connsiteY3" fmla="*/ 967151 h 1516072"/>
                  <a:gd name="connsiteX4" fmla="*/ 189240 w 974894"/>
                  <a:gd name="connsiteY4" fmla="*/ 949800 h 1516072"/>
                  <a:gd name="connsiteX5" fmla="*/ 117056 w 974894"/>
                  <a:gd name="connsiteY5" fmla="*/ 903153 h 1516072"/>
                  <a:gd name="connsiteX6" fmla="*/ 59906 w 974894"/>
                  <a:gd name="connsiteY6" fmla="*/ 874578 h 1516072"/>
                  <a:gd name="connsiteX7" fmla="*/ 46571 w 974894"/>
                  <a:gd name="connsiteY7" fmla="*/ 895533 h 1516072"/>
                  <a:gd name="connsiteX8" fmla="*/ 50381 w 974894"/>
                  <a:gd name="connsiteY8" fmla="*/ 933633 h 1516072"/>
                  <a:gd name="connsiteX9" fmla="*/ 54191 w 974894"/>
                  <a:gd name="connsiteY9" fmla="*/ 939348 h 1516072"/>
                  <a:gd name="connsiteX10" fmla="*/ 59906 w 974894"/>
                  <a:gd name="connsiteY10" fmla="*/ 943158 h 1516072"/>
                  <a:gd name="connsiteX11" fmla="*/ 63716 w 974894"/>
                  <a:gd name="connsiteY11" fmla="*/ 948873 h 1516072"/>
                  <a:gd name="connsiteX12" fmla="*/ 80861 w 974894"/>
                  <a:gd name="connsiteY12" fmla="*/ 958398 h 1516072"/>
                  <a:gd name="connsiteX13" fmla="*/ 166586 w 974894"/>
                  <a:gd name="connsiteY13" fmla="*/ 979353 h 1516072"/>
                  <a:gd name="connsiteX14" fmla="*/ 267551 w 974894"/>
                  <a:gd name="connsiteY14" fmla="*/ 1021263 h 1516072"/>
                  <a:gd name="connsiteX15" fmla="*/ 278981 w 974894"/>
                  <a:gd name="connsiteY15" fmla="*/ 1076508 h 1516072"/>
                  <a:gd name="connsiteX16" fmla="*/ 264668 w 974894"/>
                  <a:gd name="connsiteY16" fmla="*/ 1119397 h 1516072"/>
                  <a:gd name="connsiteX17" fmla="*/ 186511 w 974894"/>
                  <a:gd name="connsiteY17" fmla="*/ 1150391 h 1516072"/>
                  <a:gd name="connsiteX18" fmla="*/ 45748 w 974894"/>
                  <a:gd name="connsiteY18" fmla="*/ 1162799 h 1516072"/>
                  <a:gd name="connsiteX19" fmla="*/ 4661 w 974894"/>
                  <a:gd name="connsiteY19" fmla="*/ 1175568 h 1516072"/>
                  <a:gd name="connsiteX20" fmla="*/ 851 w 974894"/>
                  <a:gd name="connsiteY20" fmla="*/ 1181283 h 1516072"/>
                  <a:gd name="connsiteX21" fmla="*/ 6566 w 974894"/>
                  <a:gd name="connsiteY21" fmla="*/ 1213668 h 1516072"/>
                  <a:gd name="connsiteX22" fmla="*/ 12281 w 974894"/>
                  <a:gd name="connsiteY22" fmla="*/ 1217478 h 1516072"/>
                  <a:gd name="connsiteX23" fmla="*/ 17996 w 974894"/>
                  <a:gd name="connsiteY23" fmla="*/ 1219383 h 1516072"/>
                  <a:gd name="connsiteX24" fmla="*/ 145631 w 974894"/>
                  <a:gd name="connsiteY24" fmla="*/ 1222421 h 1516072"/>
                  <a:gd name="connsiteX25" fmla="*/ 336286 w 974894"/>
                  <a:gd name="connsiteY25" fmla="*/ 1217478 h 1516072"/>
                  <a:gd name="connsiteX26" fmla="*/ 362801 w 974894"/>
                  <a:gd name="connsiteY26" fmla="*/ 1273701 h 1516072"/>
                  <a:gd name="connsiteX27" fmla="*/ 335358 w 974894"/>
                  <a:gd name="connsiteY27" fmla="*/ 1356594 h 1516072"/>
                  <a:gd name="connsiteX28" fmla="*/ 328511 w 974894"/>
                  <a:gd name="connsiteY28" fmla="*/ 1420386 h 1516072"/>
                  <a:gd name="connsiteX29" fmla="*/ 332321 w 974894"/>
                  <a:gd name="connsiteY29" fmla="*/ 1463223 h 1516072"/>
                  <a:gd name="connsiteX30" fmla="*/ 364706 w 974894"/>
                  <a:gd name="connsiteY30" fmla="*/ 1512753 h 1516072"/>
                  <a:gd name="connsiteX31" fmla="*/ 387566 w 974894"/>
                  <a:gd name="connsiteY31" fmla="*/ 1514658 h 1516072"/>
                  <a:gd name="connsiteX32" fmla="*/ 397091 w 974894"/>
                  <a:gd name="connsiteY32" fmla="*/ 1491798 h 1516072"/>
                  <a:gd name="connsiteX33" fmla="*/ 403372 w 974894"/>
                  <a:gd name="connsiteY33" fmla="*/ 1451433 h 1516072"/>
                  <a:gd name="connsiteX34" fmla="*/ 409654 w 974894"/>
                  <a:gd name="connsiteY34" fmla="*/ 1389340 h 1516072"/>
                  <a:gd name="connsiteX35" fmla="*/ 424328 w 974894"/>
                  <a:gd name="connsiteY35" fmla="*/ 1329152 h 1516072"/>
                  <a:gd name="connsiteX36" fmla="*/ 467576 w 974894"/>
                  <a:gd name="connsiteY36" fmla="*/ 1265103 h 1516072"/>
                  <a:gd name="connsiteX37" fmla="*/ 528742 w 974894"/>
                  <a:gd name="connsiteY37" fmla="*/ 1230091 h 1516072"/>
                  <a:gd name="connsiteX38" fmla="*/ 601441 w 974894"/>
                  <a:gd name="connsiteY38" fmla="*/ 1221700 h 1516072"/>
                  <a:gd name="connsiteX39" fmla="*/ 720941 w 974894"/>
                  <a:gd name="connsiteY39" fmla="*/ 1316538 h 1516072"/>
                  <a:gd name="connsiteX40" fmla="*/ 778091 w 974894"/>
                  <a:gd name="connsiteY40" fmla="*/ 1323798 h 1516072"/>
                  <a:gd name="connsiteX41" fmla="*/ 820722 w 974894"/>
                  <a:gd name="connsiteY41" fmla="*/ 1303924 h 1516072"/>
                  <a:gd name="connsiteX42" fmla="*/ 783806 w 974894"/>
                  <a:gd name="connsiteY42" fmla="*/ 1253673 h 1516072"/>
                  <a:gd name="connsiteX43" fmla="*/ 774281 w 974894"/>
                  <a:gd name="connsiteY43" fmla="*/ 1247958 h 1516072"/>
                  <a:gd name="connsiteX44" fmla="*/ 648551 w 974894"/>
                  <a:gd name="connsiteY44" fmla="*/ 1156518 h 1516072"/>
                  <a:gd name="connsiteX45" fmla="*/ 646285 w 974894"/>
                  <a:gd name="connsiteY45" fmla="*/ 1108121 h 1516072"/>
                  <a:gd name="connsiteX46" fmla="*/ 671411 w 974894"/>
                  <a:gd name="connsiteY46" fmla="*/ 1089843 h 1516072"/>
                  <a:gd name="connsiteX47" fmla="*/ 724751 w 974894"/>
                  <a:gd name="connsiteY47" fmla="*/ 1082223 h 1516072"/>
                  <a:gd name="connsiteX48" fmla="*/ 871436 w 974894"/>
                  <a:gd name="connsiteY48" fmla="*/ 1086033 h 1516072"/>
                  <a:gd name="connsiteX49" fmla="*/ 900011 w 974894"/>
                  <a:gd name="connsiteY49" fmla="*/ 1091748 h 1516072"/>
                  <a:gd name="connsiteX50" fmla="*/ 964122 w 974894"/>
                  <a:gd name="connsiteY50" fmla="*/ 1090672 h 1516072"/>
                  <a:gd name="connsiteX51" fmla="*/ 970496 w 974894"/>
                  <a:gd name="connsiteY51" fmla="*/ 1054008 h 1516072"/>
                  <a:gd name="connsiteX52" fmla="*/ 918907 w 974894"/>
                  <a:gd name="connsiteY52" fmla="*/ 1034598 h 1516072"/>
                  <a:gd name="connsiteX53" fmla="*/ 803473 w 974894"/>
                  <a:gd name="connsiteY53" fmla="*/ 1037069 h 1516072"/>
                  <a:gd name="connsiteX54" fmla="*/ 646647 w 974894"/>
                  <a:gd name="connsiteY54" fmla="*/ 1049838 h 1516072"/>
                  <a:gd name="connsiteX55" fmla="*/ 640365 w 974894"/>
                  <a:gd name="connsiteY55" fmla="*/ 1026051 h 1516072"/>
                  <a:gd name="connsiteX56" fmla="*/ 673316 w 974894"/>
                  <a:gd name="connsiteY56" fmla="*/ 992688 h 1516072"/>
                  <a:gd name="connsiteX57" fmla="*/ 717131 w 974894"/>
                  <a:gd name="connsiteY57" fmla="*/ 952683 h 1516072"/>
                  <a:gd name="connsiteX58" fmla="*/ 732371 w 974894"/>
                  <a:gd name="connsiteY58" fmla="*/ 939348 h 1516072"/>
                  <a:gd name="connsiteX59" fmla="*/ 753326 w 974894"/>
                  <a:gd name="connsiteY59" fmla="*/ 918393 h 1516072"/>
                  <a:gd name="connsiteX60" fmla="*/ 766661 w 974894"/>
                  <a:gd name="connsiteY60" fmla="*/ 889818 h 1516072"/>
                  <a:gd name="connsiteX61" fmla="*/ 764756 w 974894"/>
                  <a:gd name="connsiteY61" fmla="*/ 874578 h 1516072"/>
                  <a:gd name="connsiteX62" fmla="*/ 738086 w 974894"/>
                  <a:gd name="connsiteY62" fmla="*/ 874578 h 1516072"/>
                  <a:gd name="connsiteX63" fmla="*/ 699986 w 974894"/>
                  <a:gd name="connsiteY63" fmla="*/ 899343 h 1516072"/>
                  <a:gd name="connsiteX64" fmla="*/ 595468 w 974894"/>
                  <a:gd name="connsiteY64" fmla="*/ 957831 h 1516072"/>
                  <a:gd name="connsiteX65" fmla="*/ 507581 w 974894"/>
                  <a:gd name="connsiteY65" fmla="*/ 847908 h 1516072"/>
                  <a:gd name="connsiteX66" fmla="*/ 503771 w 974894"/>
                  <a:gd name="connsiteY66" fmla="*/ 358323 h 1516072"/>
                  <a:gd name="connsiteX67" fmla="*/ 499961 w 974894"/>
                  <a:gd name="connsiteY67" fmla="*/ 66858 h 1516072"/>
                  <a:gd name="connsiteX68" fmla="*/ 490436 w 974894"/>
                  <a:gd name="connsiteY68" fmla="*/ 40188 h 1516072"/>
                  <a:gd name="connsiteX69" fmla="*/ 488531 w 974894"/>
                  <a:gd name="connsiteY69" fmla="*/ 34473 h 1516072"/>
                  <a:gd name="connsiteX70" fmla="*/ 484721 w 974894"/>
                  <a:gd name="connsiteY70" fmla="*/ 28758 h 1516072"/>
                  <a:gd name="connsiteX71" fmla="*/ 479006 w 974894"/>
                  <a:gd name="connsiteY71" fmla="*/ 17328 h 1516072"/>
                  <a:gd name="connsiteX72" fmla="*/ 473291 w 974894"/>
                  <a:gd name="connsiteY72" fmla="*/ 13518 h 1516072"/>
                  <a:gd name="connsiteX73" fmla="*/ 469481 w 974894"/>
                  <a:gd name="connsiteY73" fmla="*/ 7803 h 1516072"/>
                  <a:gd name="connsiteX74" fmla="*/ 429476 w 974894"/>
                  <a:gd name="connsiteY74" fmla="*/ 11613 h 1516072"/>
                  <a:gd name="connsiteX75" fmla="*/ 425666 w 974894"/>
                  <a:gd name="connsiteY75" fmla="*/ 78288 h 1516072"/>
                  <a:gd name="connsiteX76" fmla="*/ 425666 w 974894"/>
                  <a:gd name="connsiteY76" fmla="*/ 84003 h 1516072"/>
                  <a:gd name="connsiteX77" fmla="*/ 436890 w 974894"/>
                  <a:gd name="connsiteY77" fmla="*/ 225952 h 1516072"/>
                  <a:gd name="connsiteX78" fmla="*/ 440906 w 974894"/>
                  <a:gd name="connsiteY78" fmla="*/ 421188 h 1516072"/>
                  <a:gd name="connsiteX79" fmla="*/ 440289 w 974894"/>
                  <a:gd name="connsiteY79" fmla="*/ 789160 h 1516072"/>
                  <a:gd name="connsiteX80" fmla="*/ 430609 w 974894"/>
                  <a:gd name="connsiteY80" fmla="*/ 879006 h 1516072"/>
                  <a:gd name="connsiteX0" fmla="*/ 430609 w 974894"/>
                  <a:gd name="connsiteY0" fmla="*/ 879006 h 1516072"/>
                  <a:gd name="connsiteX1" fmla="*/ 392714 w 974894"/>
                  <a:gd name="connsiteY1" fmla="*/ 931934 h 1516072"/>
                  <a:gd name="connsiteX2" fmla="*/ 313271 w 974894"/>
                  <a:gd name="connsiteY2" fmla="*/ 966018 h 1516072"/>
                  <a:gd name="connsiteX3" fmla="*/ 258232 w 974894"/>
                  <a:gd name="connsiteY3" fmla="*/ 967151 h 1516072"/>
                  <a:gd name="connsiteX4" fmla="*/ 189240 w 974894"/>
                  <a:gd name="connsiteY4" fmla="*/ 949800 h 1516072"/>
                  <a:gd name="connsiteX5" fmla="*/ 117056 w 974894"/>
                  <a:gd name="connsiteY5" fmla="*/ 903153 h 1516072"/>
                  <a:gd name="connsiteX6" fmla="*/ 59906 w 974894"/>
                  <a:gd name="connsiteY6" fmla="*/ 874578 h 1516072"/>
                  <a:gd name="connsiteX7" fmla="*/ 46571 w 974894"/>
                  <a:gd name="connsiteY7" fmla="*/ 895533 h 1516072"/>
                  <a:gd name="connsiteX8" fmla="*/ 50381 w 974894"/>
                  <a:gd name="connsiteY8" fmla="*/ 933633 h 1516072"/>
                  <a:gd name="connsiteX9" fmla="*/ 54191 w 974894"/>
                  <a:gd name="connsiteY9" fmla="*/ 939348 h 1516072"/>
                  <a:gd name="connsiteX10" fmla="*/ 59906 w 974894"/>
                  <a:gd name="connsiteY10" fmla="*/ 943158 h 1516072"/>
                  <a:gd name="connsiteX11" fmla="*/ 63716 w 974894"/>
                  <a:gd name="connsiteY11" fmla="*/ 948873 h 1516072"/>
                  <a:gd name="connsiteX12" fmla="*/ 80861 w 974894"/>
                  <a:gd name="connsiteY12" fmla="*/ 958398 h 1516072"/>
                  <a:gd name="connsiteX13" fmla="*/ 166586 w 974894"/>
                  <a:gd name="connsiteY13" fmla="*/ 979353 h 1516072"/>
                  <a:gd name="connsiteX14" fmla="*/ 267551 w 974894"/>
                  <a:gd name="connsiteY14" fmla="*/ 1021263 h 1516072"/>
                  <a:gd name="connsiteX15" fmla="*/ 278981 w 974894"/>
                  <a:gd name="connsiteY15" fmla="*/ 1076508 h 1516072"/>
                  <a:gd name="connsiteX16" fmla="*/ 264668 w 974894"/>
                  <a:gd name="connsiteY16" fmla="*/ 1119397 h 1516072"/>
                  <a:gd name="connsiteX17" fmla="*/ 186511 w 974894"/>
                  <a:gd name="connsiteY17" fmla="*/ 1150391 h 1516072"/>
                  <a:gd name="connsiteX18" fmla="*/ 45748 w 974894"/>
                  <a:gd name="connsiteY18" fmla="*/ 1162799 h 1516072"/>
                  <a:gd name="connsiteX19" fmla="*/ 4661 w 974894"/>
                  <a:gd name="connsiteY19" fmla="*/ 1175568 h 1516072"/>
                  <a:gd name="connsiteX20" fmla="*/ 851 w 974894"/>
                  <a:gd name="connsiteY20" fmla="*/ 1181283 h 1516072"/>
                  <a:gd name="connsiteX21" fmla="*/ 6566 w 974894"/>
                  <a:gd name="connsiteY21" fmla="*/ 1213668 h 1516072"/>
                  <a:gd name="connsiteX22" fmla="*/ 12281 w 974894"/>
                  <a:gd name="connsiteY22" fmla="*/ 1217478 h 1516072"/>
                  <a:gd name="connsiteX23" fmla="*/ 17996 w 974894"/>
                  <a:gd name="connsiteY23" fmla="*/ 1219383 h 1516072"/>
                  <a:gd name="connsiteX24" fmla="*/ 145631 w 974894"/>
                  <a:gd name="connsiteY24" fmla="*/ 1222421 h 1516072"/>
                  <a:gd name="connsiteX25" fmla="*/ 336286 w 974894"/>
                  <a:gd name="connsiteY25" fmla="*/ 1217478 h 1516072"/>
                  <a:gd name="connsiteX26" fmla="*/ 362801 w 974894"/>
                  <a:gd name="connsiteY26" fmla="*/ 1273701 h 1516072"/>
                  <a:gd name="connsiteX27" fmla="*/ 335358 w 974894"/>
                  <a:gd name="connsiteY27" fmla="*/ 1356594 h 1516072"/>
                  <a:gd name="connsiteX28" fmla="*/ 328511 w 974894"/>
                  <a:gd name="connsiteY28" fmla="*/ 1420386 h 1516072"/>
                  <a:gd name="connsiteX29" fmla="*/ 332321 w 974894"/>
                  <a:gd name="connsiteY29" fmla="*/ 1463223 h 1516072"/>
                  <a:gd name="connsiteX30" fmla="*/ 364706 w 974894"/>
                  <a:gd name="connsiteY30" fmla="*/ 1512753 h 1516072"/>
                  <a:gd name="connsiteX31" fmla="*/ 387566 w 974894"/>
                  <a:gd name="connsiteY31" fmla="*/ 1514658 h 1516072"/>
                  <a:gd name="connsiteX32" fmla="*/ 397091 w 974894"/>
                  <a:gd name="connsiteY32" fmla="*/ 1491798 h 1516072"/>
                  <a:gd name="connsiteX33" fmla="*/ 403372 w 974894"/>
                  <a:gd name="connsiteY33" fmla="*/ 1451433 h 1516072"/>
                  <a:gd name="connsiteX34" fmla="*/ 409654 w 974894"/>
                  <a:gd name="connsiteY34" fmla="*/ 1389340 h 1516072"/>
                  <a:gd name="connsiteX35" fmla="*/ 424328 w 974894"/>
                  <a:gd name="connsiteY35" fmla="*/ 1329152 h 1516072"/>
                  <a:gd name="connsiteX36" fmla="*/ 467576 w 974894"/>
                  <a:gd name="connsiteY36" fmla="*/ 1265103 h 1516072"/>
                  <a:gd name="connsiteX37" fmla="*/ 528742 w 974894"/>
                  <a:gd name="connsiteY37" fmla="*/ 1230091 h 1516072"/>
                  <a:gd name="connsiteX38" fmla="*/ 601441 w 974894"/>
                  <a:gd name="connsiteY38" fmla="*/ 1221700 h 1516072"/>
                  <a:gd name="connsiteX39" fmla="*/ 720941 w 974894"/>
                  <a:gd name="connsiteY39" fmla="*/ 1316538 h 1516072"/>
                  <a:gd name="connsiteX40" fmla="*/ 778091 w 974894"/>
                  <a:gd name="connsiteY40" fmla="*/ 1323798 h 1516072"/>
                  <a:gd name="connsiteX41" fmla="*/ 820722 w 974894"/>
                  <a:gd name="connsiteY41" fmla="*/ 1303924 h 1516072"/>
                  <a:gd name="connsiteX42" fmla="*/ 783806 w 974894"/>
                  <a:gd name="connsiteY42" fmla="*/ 1253673 h 1516072"/>
                  <a:gd name="connsiteX43" fmla="*/ 774281 w 974894"/>
                  <a:gd name="connsiteY43" fmla="*/ 1247958 h 1516072"/>
                  <a:gd name="connsiteX44" fmla="*/ 648551 w 974894"/>
                  <a:gd name="connsiteY44" fmla="*/ 1156518 h 1516072"/>
                  <a:gd name="connsiteX45" fmla="*/ 646285 w 974894"/>
                  <a:gd name="connsiteY45" fmla="*/ 1108121 h 1516072"/>
                  <a:gd name="connsiteX46" fmla="*/ 671411 w 974894"/>
                  <a:gd name="connsiteY46" fmla="*/ 1089843 h 1516072"/>
                  <a:gd name="connsiteX47" fmla="*/ 724751 w 974894"/>
                  <a:gd name="connsiteY47" fmla="*/ 1082223 h 1516072"/>
                  <a:gd name="connsiteX48" fmla="*/ 871436 w 974894"/>
                  <a:gd name="connsiteY48" fmla="*/ 1086033 h 1516072"/>
                  <a:gd name="connsiteX49" fmla="*/ 900011 w 974894"/>
                  <a:gd name="connsiteY49" fmla="*/ 1091748 h 1516072"/>
                  <a:gd name="connsiteX50" fmla="*/ 964122 w 974894"/>
                  <a:gd name="connsiteY50" fmla="*/ 1090672 h 1516072"/>
                  <a:gd name="connsiteX51" fmla="*/ 970496 w 974894"/>
                  <a:gd name="connsiteY51" fmla="*/ 1054008 h 1516072"/>
                  <a:gd name="connsiteX52" fmla="*/ 918907 w 974894"/>
                  <a:gd name="connsiteY52" fmla="*/ 1034598 h 1516072"/>
                  <a:gd name="connsiteX53" fmla="*/ 803473 w 974894"/>
                  <a:gd name="connsiteY53" fmla="*/ 1037069 h 1516072"/>
                  <a:gd name="connsiteX54" fmla="*/ 646647 w 974894"/>
                  <a:gd name="connsiteY54" fmla="*/ 1049838 h 1516072"/>
                  <a:gd name="connsiteX55" fmla="*/ 640365 w 974894"/>
                  <a:gd name="connsiteY55" fmla="*/ 1026051 h 1516072"/>
                  <a:gd name="connsiteX56" fmla="*/ 673316 w 974894"/>
                  <a:gd name="connsiteY56" fmla="*/ 992688 h 1516072"/>
                  <a:gd name="connsiteX57" fmla="*/ 717131 w 974894"/>
                  <a:gd name="connsiteY57" fmla="*/ 952683 h 1516072"/>
                  <a:gd name="connsiteX58" fmla="*/ 732371 w 974894"/>
                  <a:gd name="connsiteY58" fmla="*/ 939348 h 1516072"/>
                  <a:gd name="connsiteX59" fmla="*/ 753326 w 974894"/>
                  <a:gd name="connsiteY59" fmla="*/ 918393 h 1516072"/>
                  <a:gd name="connsiteX60" fmla="*/ 766661 w 974894"/>
                  <a:gd name="connsiteY60" fmla="*/ 889818 h 1516072"/>
                  <a:gd name="connsiteX61" fmla="*/ 764756 w 974894"/>
                  <a:gd name="connsiteY61" fmla="*/ 874578 h 1516072"/>
                  <a:gd name="connsiteX62" fmla="*/ 738086 w 974894"/>
                  <a:gd name="connsiteY62" fmla="*/ 874578 h 1516072"/>
                  <a:gd name="connsiteX63" fmla="*/ 699986 w 974894"/>
                  <a:gd name="connsiteY63" fmla="*/ 899343 h 1516072"/>
                  <a:gd name="connsiteX64" fmla="*/ 595468 w 974894"/>
                  <a:gd name="connsiteY64" fmla="*/ 957831 h 1516072"/>
                  <a:gd name="connsiteX65" fmla="*/ 507581 w 974894"/>
                  <a:gd name="connsiteY65" fmla="*/ 847908 h 1516072"/>
                  <a:gd name="connsiteX66" fmla="*/ 503771 w 974894"/>
                  <a:gd name="connsiteY66" fmla="*/ 358323 h 1516072"/>
                  <a:gd name="connsiteX67" fmla="*/ 499961 w 974894"/>
                  <a:gd name="connsiteY67" fmla="*/ 66858 h 1516072"/>
                  <a:gd name="connsiteX68" fmla="*/ 490436 w 974894"/>
                  <a:gd name="connsiteY68" fmla="*/ 40188 h 1516072"/>
                  <a:gd name="connsiteX69" fmla="*/ 488531 w 974894"/>
                  <a:gd name="connsiteY69" fmla="*/ 34473 h 1516072"/>
                  <a:gd name="connsiteX70" fmla="*/ 484721 w 974894"/>
                  <a:gd name="connsiteY70" fmla="*/ 28758 h 1516072"/>
                  <a:gd name="connsiteX71" fmla="*/ 479006 w 974894"/>
                  <a:gd name="connsiteY71" fmla="*/ 17328 h 1516072"/>
                  <a:gd name="connsiteX72" fmla="*/ 473291 w 974894"/>
                  <a:gd name="connsiteY72" fmla="*/ 13518 h 1516072"/>
                  <a:gd name="connsiteX73" fmla="*/ 469481 w 974894"/>
                  <a:gd name="connsiteY73" fmla="*/ 7803 h 1516072"/>
                  <a:gd name="connsiteX74" fmla="*/ 429476 w 974894"/>
                  <a:gd name="connsiteY74" fmla="*/ 11613 h 1516072"/>
                  <a:gd name="connsiteX75" fmla="*/ 425666 w 974894"/>
                  <a:gd name="connsiteY75" fmla="*/ 78288 h 1516072"/>
                  <a:gd name="connsiteX76" fmla="*/ 425666 w 974894"/>
                  <a:gd name="connsiteY76" fmla="*/ 84003 h 1516072"/>
                  <a:gd name="connsiteX77" fmla="*/ 436890 w 974894"/>
                  <a:gd name="connsiteY77" fmla="*/ 225952 h 1516072"/>
                  <a:gd name="connsiteX78" fmla="*/ 440906 w 974894"/>
                  <a:gd name="connsiteY78" fmla="*/ 421188 h 1516072"/>
                  <a:gd name="connsiteX79" fmla="*/ 440289 w 974894"/>
                  <a:gd name="connsiteY79" fmla="*/ 789160 h 1516072"/>
                  <a:gd name="connsiteX80" fmla="*/ 430609 w 974894"/>
                  <a:gd name="connsiteY80" fmla="*/ 879006 h 1516072"/>
                  <a:gd name="connsiteX0" fmla="*/ 430609 w 974894"/>
                  <a:gd name="connsiteY0" fmla="*/ 879006 h 1516072"/>
                  <a:gd name="connsiteX1" fmla="*/ 392714 w 974894"/>
                  <a:gd name="connsiteY1" fmla="*/ 931934 h 1516072"/>
                  <a:gd name="connsiteX2" fmla="*/ 313271 w 974894"/>
                  <a:gd name="connsiteY2" fmla="*/ 966018 h 1516072"/>
                  <a:gd name="connsiteX3" fmla="*/ 258232 w 974894"/>
                  <a:gd name="connsiteY3" fmla="*/ 967151 h 1516072"/>
                  <a:gd name="connsiteX4" fmla="*/ 189240 w 974894"/>
                  <a:gd name="connsiteY4" fmla="*/ 949800 h 1516072"/>
                  <a:gd name="connsiteX5" fmla="*/ 117056 w 974894"/>
                  <a:gd name="connsiteY5" fmla="*/ 903153 h 1516072"/>
                  <a:gd name="connsiteX6" fmla="*/ 59906 w 974894"/>
                  <a:gd name="connsiteY6" fmla="*/ 874578 h 1516072"/>
                  <a:gd name="connsiteX7" fmla="*/ 46571 w 974894"/>
                  <a:gd name="connsiteY7" fmla="*/ 895533 h 1516072"/>
                  <a:gd name="connsiteX8" fmla="*/ 50381 w 974894"/>
                  <a:gd name="connsiteY8" fmla="*/ 933633 h 1516072"/>
                  <a:gd name="connsiteX9" fmla="*/ 54191 w 974894"/>
                  <a:gd name="connsiteY9" fmla="*/ 939348 h 1516072"/>
                  <a:gd name="connsiteX10" fmla="*/ 59906 w 974894"/>
                  <a:gd name="connsiteY10" fmla="*/ 943158 h 1516072"/>
                  <a:gd name="connsiteX11" fmla="*/ 63716 w 974894"/>
                  <a:gd name="connsiteY11" fmla="*/ 948873 h 1516072"/>
                  <a:gd name="connsiteX12" fmla="*/ 80861 w 974894"/>
                  <a:gd name="connsiteY12" fmla="*/ 958398 h 1516072"/>
                  <a:gd name="connsiteX13" fmla="*/ 166586 w 974894"/>
                  <a:gd name="connsiteY13" fmla="*/ 979353 h 1516072"/>
                  <a:gd name="connsiteX14" fmla="*/ 267551 w 974894"/>
                  <a:gd name="connsiteY14" fmla="*/ 1021263 h 1516072"/>
                  <a:gd name="connsiteX15" fmla="*/ 278981 w 974894"/>
                  <a:gd name="connsiteY15" fmla="*/ 1076508 h 1516072"/>
                  <a:gd name="connsiteX16" fmla="*/ 264668 w 974894"/>
                  <a:gd name="connsiteY16" fmla="*/ 1119397 h 1516072"/>
                  <a:gd name="connsiteX17" fmla="*/ 186511 w 974894"/>
                  <a:gd name="connsiteY17" fmla="*/ 1150391 h 1516072"/>
                  <a:gd name="connsiteX18" fmla="*/ 45748 w 974894"/>
                  <a:gd name="connsiteY18" fmla="*/ 1162799 h 1516072"/>
                  <a:gd name="connsiteX19" fmla="*/ 4661 w 974894"/>
                  <a:gd name="connsiteY19" fmla="*/ 1175568 h 1516072"/>
                  <a:gd name="connsiteX20" fmla="*/ 851 w 974894"/>
                  <a:gd name="connsiteY20" fmla="*/ 1181283 h 1516072"/>
                  <a:gd name="connsiteX21" fmla="*/ 6566 w 974894"/>
                  <a:gd name="connsiteY21" fmla="*/ 1213668 h 1516072"/>
                  <a:gd name="connsiteX22" fmla="*/ 12281 w 974894"/>
                  <a:gd name="connsiteY22" fmla="*/ 1217478 h 1516072"/>
                  <a:gd name="connsiteX23" fmla="*/ 17996 w 974894"/>
                  <a:gd name="connsiteY23" fmla="*/ 1219383 h 1516072"/>
                  <a:gd name="connsiteX24" fmla="*/ 145631 w 974894"/>
                  <a:gd name="connsiteY24" fmla="*/ 1222421 h 1516072"/>
                  <a:gd name="connsiteX25" fmla="*/ 336286 w 974894"/>
                  <a:gd name="connsiteY25" fmla="*/ 1217478 h 1516072"/>
                  <a:gd name="connsiteX26" fmla="*/ 362801 w 974894"/>
                  <a:gd name="connsiteY26" fmla="*/ 1273701 h 1516072"/>
                  <a:gd name="connsiteX27" fmla="*/ 335358 w 974894"/>
                  <a:gd name="connsiteY27" fmla="*/ 1356594 h 1516072"/>
                  <a:gd name="connsiteX28" fmla="*/ 328511 w 974894"/>
                  <a:gd name="connsiteY28" fmla="*/ 1420386 h 1516072"/>
                  <a:gd name="connsiteX29" fmla="*/ 332321 w 974894"/>
                  <a:gd name="connsiteY29" fmla="*/ 1463223 h 1516072"/>
                  <a:gd name="connsiteX30" fmla="*/ 364706 w 974894"/>
                  <a:gd name="connsiteY30" fmla="*/ 1512753 h 1516072"/>
                  <a:gd name="connsiteX31" fmla="*/ 387566 w 974894"/>
                  <a:gd name="connsiteY31" fmla="*/ 1514658 h 1516072"/>
                  <a:gd name="connsiteX32" fmla="*/ 397091 w 974894"/>
                  <a:gd name="connsiteY32" fmla="*/ 1491798 h 1516072"/>
                  <a:gd name="connsiteX33" fmla="*/ 403372 w 974894"/>
                  <a:gd name="connsiteY33" fmla="*/ 1451433 h 1516072"/>
                  <a:gd name="connsiteX34" fmla="*/ 409654 w 974894"/>
                  <a:gd name="connsiteY34" fmla="*/ 1389340 h 1516072"/>
                  <a:gd name="connsiteX35" fmla="*/ 424328 w 974894"/>
                  <a:gd name="connsiteY35" fmla="*/ 1329152 h 1516072"/>
                  <a:gd name="connsiteX36" fmla="*/ 467576 w 974894"/>
                  <a:gd name="connsiteY36" fmla="*/ 1265103 h 1516072"/>
                  <a:gd name="connsiteX37" fmla="*/ 528742 w 974894"/>
                  <a:gd name="connsiteY37" fmla="*/ 1230091 h 1516072"/>
                  <a:gd name="connsiteX38" fmla="*/ 601441 w 974894"/>
                  <a:gd name="connsiteY38" fmla="*/ 1221700 h 1516072"/>
                  <a:gd name="connsiteX39" fmla="*/ 720941 w 974894"/>
                  <a:gd name="connsiteY39" fmla="*/ 1316538 h 1516072"/>
                  <a:gd name="connsiteX40" fmla="*/ 778091 w 974894"/>
                  <a:gd name="connsiteY40" fmla="*/ 1323798 h 1516072"/>
                  <a:gd name="connsiteX41" fmla="*/ 820722 w 974894"/>
                  <a:gd name="connsiteY41" fmla="*/ 1303924 h 1516072"/>
                  <a:gd name="connsiteX42" fmla="*/ 783806 w 974894"/>
                  <a:gd name="connsiteY42" fmla="*/ 1253673 h 1516072"/>
                  <a:gd name="connsiteX43" fmla="*/ 774281 w 974894"/>
                  <a:gd name="connsiteY43" fmla="*/ 1247958 h 1516072"/>
                  <a:gd name="connsiteX44" fmla="*/ 648551 w 974894"/>
                  <a:gd name="connsiteY44" fmla="*/ 1156518 h 1516072"/>
                  <a:gd name="connsiteX45" fmla="*/ 646285 w 974894"/>
                  <a:gd name="connsiteY45" fmla="*/ 1108121 h 1516072"/>
                  <a:gd name="connsiteX46" fmla="*/ 671411 w 974894"/>
                  <a:gd name="connsiteY46" fmla="*/ 1089843 h 1516072"/>
                  <a:gd name="connsiteX47" fmla="*/ 724751 w 974894"/>
                  <a:gd name="connsiteY47" fmla="*/ 1082223 h 1516072"/>
                  <a:gd name="connsiteX48" fmla="*/ 871436 w 974894"/>
                  <a:gd name="connsiteY48" fmla="*/ 1086033 h 1516072"/>
                  <a:gd name="connsiteX49" fmla="*/ 900011 w 974894"/>
                  <a:gd name="connsiteY49" fmla="*/ 1091748 h 1516072"/>
                  <a:gd name="connsiteX50" fmla="*/ 964122 w 974894"/>
                  <a:gd name="connsiteY50" fmla="*/ 1090672 h 1516072"/>
                  <a:gd name="connsiteX51" fmla="*/ 970496 w 974894"/>
                  <a:gd name="connsiteY51" fmla="*/ 1054008 h 1516072"/>
                  <a:gd name="connsiteX52" fmla="*/ 918907 w 974894"/>
                  <a:gd name="connsiteY52" fmla="*/ 1034598 h 1516072"/>
                  <a:gd name="connsiteX53" fmla="*/ 803473 w 974894"/>
                  <a:gd name="connsiteY53" fmla="*/ 1037069 h 1516072"/>
                  <a:gd name="connsiteX54" fmla="*/ 646647 w 974894"/>
                  <a:gd name="connsiteY54" fmla="*/ 1049838 h 1516072"/>
                  <a:gd name="connsiteX55" fmla="*/ 640365 w 974894"/>
                  <a:gd name="connsiteY55" fmla="*/ 1026051 h 1516072"/>
                  <a:gd name="connsiteX56" fmla="*/ 673316 w 974894"/>
                  <a:gd name="connsiteY56" fmla="*/ 992688 h 1516072"/>
                  <a:gd name="connsiteX57" fmla="*/ 717131 w 974894"/>
                  <a:gd name="connsiteY57" fmla="*/ 952683 h 1516072"/>
                  <a:gd name="connsiteX58" fmla="*/ 732371 w 974894"/>
                  <a:gd name="connsiteY58" fmla="*/ 939348 h 1516072"/>
                  <a:gd name="connsiteX59" fmla="*/ 753326 w 974894"/>
                  <a:gd name="connsiteY59" fmla="*/ 918393 h 1516072"/>
                  <a:gd name="connsiteX60" fmla="*/ 766661 w 974894"/>
                  <a:gd name="connsiteY60" fmla="*/ 889818 h 1516072"/>
                  <a:gd name="connsiteX61" fmla="*/ 764756 w 974894"/>
                  <a:gd name="connsiteY61" fmla="*/ 874578 h 1516072"/>
                  <a:gd name="connsiteX62" fmla="*/ 738086 w 974894"/>
                  <a:gd name="connsiteY62" fmla="*/ 874578 h 1516072"/>
                  <a:gd name="connsiteX63" fmla="*/ 699986 w 974894"/>
                  <a:gd name="connsiteY63" fmla="*/ 899343 h 1516072"/>
                  <a:gd name="connsiteX64" fmla="*/ 595468 w 974894"/>
                  <a:gd name="connsiteY64" fmla="*/ 957831 h 1516072"/>
                  <a:gd name="connsiteX65" fmla="*/ 507581 w 974894"/>
                  <a:gd name="connsiteY65" fmla="*/ 847908 h 1516072"/>
                  <a:gd name="connsiteX66" fmla="*/ 503771 w 974894"/>
                  <a:gd name="connsiteY66" fmla="*/ 358323 h 1516072"/>
                  <a:gd name="connsiteX67" fmla="*/ 499961 w 974894"/>
                  <a:gd name="connsiteY67" fmla="*/ 66858 h 1516072"/>
                  <a:gd name="connsiteX68" fmla="*/ 490436 w 974894"/>
                  <a:gd name="connsiteY68" fmla="*/ 40188 h 1516072"/>
                  <a:gd name="connsiteX69" fmla="*/ 488531 w 974894"/>
                  <a:gd name="connsiteY69" fmla="*/ 34473 h 1516072"/>
                  <a:gd name="connsiteX70" fmla="*/ 484721 w 974894"/>
                  <a:gd name="connsiteY70" fmla="*/ 28758 h 1516072"/>
                  <a:gd name="connsiteX71" fmla="*/ 479006 w 974894"/>
                  <a:gd name="connsiteY71" fmla="*/ 17328 h 1516072"/>
                  <a:gd name="connsiteX72" fmla="*/ 473291 w 974894"/>
                  <a:gd name="connsiteY72" fmla="*/ 13518 h 1516072"/>
                  <a:gd name="connsiteX73" fmla="*/ 469481 w 974894"/>
                  <a:gd name="connsiteY73" fmla="*/ 7803 h 1516072"/>
                  <a:gd name="connsiteX74" fmla="*/ 429476 w 974894"/>
                  <a:gd name="connsiteY74" fmla="*/ 11613 h 1516072"/>
                  <a:gd name="connsiteX75" fmla="*/ 425666 w 974894"/>
                  <a:gd name="connsiteY75" fmla="*/ 78288 h 1516072"/>
                  <a:gd name="connsiteX76" fmla="*/ 425666 w 974894"/>
                  <a:gd name="connsiteY76" fmla="*/ 84003 h 1516072"/>
                  <a:gd name="connsiteX77" fmla="*/ 436890 w 974894"/>
                  <a:gd name="connsiteY77" fmla="*/ 225952 h 1516072"/>
                  <a:gd name="connsiteX78" fmla="*/ 440906 w 974894"/>
                  <a:gd name="connsiteY78" fmla="*/ 421188 h 1516072"/>
                  <a:gd name="connsiteX79" fmla="*/ 440289 w 974894"/>
                  <a:gd name="connsiteY79" fmla="*/ 789160 h 1516072"/>
                  <a:gd name="connsiteX80" fmla="*/ 430609 w 974894"/>
                  <a:gd name="connsiteY80" fmla="*/ 879006 h 1516072"/>
                  <a:gd name="connsiteX0" fmla="*/ 431252 w 975537"/>
                  <a:gd name="connsiteY0" fmla="*/ 879006 h 1516072"/>
                  <a:gd name="connsiteX1" fmla="*/ 393357 w 975537"/>
                  <a:gd name="connsiteY1" fmla="*/ 931934 h 1516072"/>
                  <a:gd name="connsiteX2" fmla="*/ 313914 w 975537"/>
                  <a:gd name="connsiteY2" fmla="*/ 966018 h 1516072"/>
                  <a:gd name="connsiteX3" fmla="*/ 258875 w 975537"/>
                  <a:gd name="connsiteY3" fmla="*/ 967151 h 1516072"/>
                  <a:gd name="connsiteX4" fmla="*/ 189883 w 975537"/>
                  <a:gd name="connsiteY4" fmla="*/ 949800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79353 h 1516072"/>
                  <a:gd name="connsiteX14" fmla="*/ 268194 w 975537"/>
                  <a:gd name="connsiteY14" fmla="*/ 1021263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96111 w 975537"/>
                  <a:gd name="connsiteY64" fmla="*/ 957831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0932 w 975537"/>
                  <a:gd name="connsiteY79" fmla="*/ 789160 h 1516072"/>
                  <a:gd name="connsiteX80" fmla="*/ 431252 w 975537"/>
                  <a:gd name="connsiteY80" fmla="*/ 879006 h 1516072"/>
                  <a:gd name="connsiteX0" fmla="*/ 431252 w 975537"/>
                  <a:gd name="connsiteY0" fmla="*/ 879006 h 1516072"/>
                  <a:gd name="connsiteX1" fmla="*/ 393357 w 975537"/>
                  <a:gd name="connsiteY1" fmla="*/ 931934 h 1516072"/>
                  <a:gd name="connsiteX2" fmla="*/ 313914 w 975537"/>
                  <a:gd name="connsiteY2" fmla="*/ 966018 h 1516072"/>
                  <a:gd name="connsiteX3" fmla="*/ 258875 w 975537"/>
                  <a:gd name="connsiteY3" fmla="*/ 967151 h 1516072"/>
                  <a:gd name="connsiteX4" fmla="*/ 189883 w 975537"/>
                  <a:gd name="connsiteY4" fmla="*/ 949800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8194 w 975537"/>
                  <a:gd name="connsiteY14" fmla="*/ 1021263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96111 w 975537"/>
                  <a:gd name="connsiteY64" fmla="*/ 957831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0932 w 975537"/>
                  <a:gd name="connsiteY79" fmla="*/ 789160 h 1516072"/>
                  <a:gd name="connsiteX80" fmla="*/ 431252 w 975537"/>
                  <a:gd name="connsiteY80" fmla="*/ 879006 h 1516072"/>
                  <a:gd name="connsiteX0" fmla="*/ 431252 w 975537"/>
                  <a:gd name="connsiteY0" fmla="*/ 879006 h 1516072"/>
                  <a:gd name="connsiteX1" fmla="*/ 393357 w 975537"/>
                  <a:gd name="connsiteY1" fmla="*/ 931934 h 1516072"/>
                  <a:gd name="connsiteX2" fmla="*/ 313914 w 975537"/>
                  <a:gd name="connsiteY2" fmla="*/ 966018 h 1516072"/>
                  <a:gd name="connsiteX3" fmla="*/ 258875 w 975537"/>
                  <a:gd name="connsiteY3" fmla="*/ 967151 h 1516072"/>
                  <a:gd name="connsiteX4" fmla="*/ 189883 w 975537"/>
                  <a:gd name="connsiteY4" fmla="*/ 949800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96111 w 975537"/>
                  <a:gd name="connsiteY64" fmla="*/ 957831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0932 w 975537"/>
                  <a:gd name="connsiteY79" fmla="*/ 789160 h 1516072"/>
                  <a:gd name="connsiteX80" fmla="*/ 431252 w 975537"/>
                  <a:gd name="connsiteY80" fmla="*/ 879006 h 1516072"/>
                  <a:gd name="connsiteX0" fmla="*/ 431252 w 975537"/>
                  <a:gd name="connsiteY0" fmla="*/ 879006 h 1516072"/>
                  <a:gd name="connsiteX1" fmla="*/ 393357 w 975537"/>
                  <a:gd name="connsiteY1" fmla="*/ 931934 h 1516072"/>
                  <a:gd name="connsiteX2" fmla="*/ 313914 w 975537"/>
                  <a:gd name="connsiteY2" fmla="*/ 966018 h 1516072"/>
                  <a:gd name="connsiteX3" fmla="*/ 258875 w 975537"/>
                  <a:gd name="connsiteY3" fmla="*/ 967151 h 1516072"/>
                  <a:gd name="connsiteX4" fmla="*/ 189883 w 975537"/>
                  <a:gd name="connsiteY4" fmla="*/ 949800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0932 w 975537"/>
                  <a:gd name="connsiteY79" fmla="*/ 789160 h 1516072"/>
                  <a:gd name="connsiteX80" fmla="*/ 431252 w 975537"/>
                  <a:gd name="connsiteY80" fmla="*/ 879006 h 1516072"/>
                  <a:gd name="connsiteX0" fmla="*/ 431252 w 975537"/>
                  <a:gd name="connsiteY0" fmla="*/ 879006 h 1516072"/>
                  <a:gd name="connsiteX1" fmla="*/ 393357 w 975537"/>
                  <a:gd name="connsiteY1" fmla="*/ 931934 h 1516072"/>
                  <a:gd name="connsiteX2" fmla="*/ 313914 w 975537"/>
                  <a:gd name="connsiteY2" fmla="*/ 966018 h 1516072"/>
                  <a:gd name="connsiteX3" fmla="*/ 258875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0932 w 975537"/>
                  <a:gd name="connsiteY79" fmla="*/ 789160 h 1516072"/>
                  <a:gd name="connsiteX80" fmla="*/ 431252 w 975537"/>
                  <a:gd name="connsiteY80" fmla="*/ 879006 h 1516072"/>
                  <a:gd name="connsiteX0" fmla="*/ 431252 w 975537"/>
                  <a:gd name="connsiteY0" fmla="*/ 879006 h 1516072"/>
                  <a:gd name="connsiteX1" fmla="*/ 393357 w 975537"/>
                  <a:gd name="connsiteY1" fmla="*/ 931934 h 1516072"/>
                  <a:gd name="connsiteX2" fmla="*/ 313914 w 975537"/>
                  <a:gd name="connsiteY2" fmla="*/ 966018 h 1516072"/>
                  <a:gd name="connsiteX3" fmla="*/ 263818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0932 w 975537"/>
                  <a:gd name="connsiteY79" fmla="*/ 789160 h 1516072"/>
                  <a:gd name="connsiteX80" fmla="*/ 431252 w 975537"/>
                  <a:gd name="connsiteY80" fmla="*/ 879006 h 1516072"/>
                  <a:gd name="connsiteX0" fmla="*/ 431252 w 975537"/>
                  <a:gd name="connsiteY0" fmla="*/ 879006 h 1516072"/>
                  <a:gd name="connsiteX1" fmla="*/ 393357 w 975537"/>
                  <a:gd name="connsiteY1" fmla="*/ 931934 h 1516072"/>
                  <a:gd name="connsiteX2" fmla="*/ 313914 w 975537"/>
                  <a:gd name="connsiteY2" fmla="*/ 966018 h 1516072"/>
                  <a:gd name="connsiteX3" fmla="*/ 263818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0932 w 975537"/>
                  <a:gd name="connsiteY79" fmla="*/ 789160 h 1516072"/>
                  <a:gd name="connsiteX80" fmla="*/ 431252 w 975537"/>
                  <a:gd name="connsiteY80" fmla="*/ 879006 h 1516072"/>
                  <a:gd name="connsiteX0" fmla="*/ 431252 w 975537"/>
                  <a:gd name="connsiteY0" fmla="*/ 879006 h 1516072"/>
                  <a:gd name="connsiteX1" fmla="*/ 393357 w 975537"/>
                  <a:gd name="connsiteY1" fmla="*/ 931934 h 1516072"/>
                  <a:gd name="connsiteX2" fmla="*/ 338628 w 975537"/>
                  <a:gd name="connsiteY2" fmla="*/ 970961 h 1516072"/>
                  <a:gd name="connsiteX3" fmla="*/ 263818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0932 w 975537"/>
                  <a:gd name="connsiteY79" fmla="*/ 789160 h 1516072"/>
                  <a:gd name="connsiteX80" fmla="*/ 431252 w 975537"/>
                  <a:gd name="connsiteY80" fmla="*/ 879006 h 1516072"/>
                  <a:gd name="connsiteX0" fmla="*/ 431252 w 975537"/>
                  <a:gd name="connsiteY0" fmla="*/ 879006 h 1516072"/>
                  <a:gd name="connsiteX1" fmla="*/ 393357 w 975537"/>
                  <a:gd name="connsiteY1" fmla="*/ 931934 h 1516072"/>
                  <a:gd name="connsiteX2" fmla="*/ 343571 w 975537"/>
                  <a:gd name="connsiteY2" fmla="*/ 956133 h 1516072"/>
                  <a:gd name="connsiteX3" fmla="*/ 263818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0932 w 975537"/>
                  <a:gd name="connsiteY79" fmla="*/ 789160 h 1516072"/>
                  <a:gd name="connsiteX80" fmla="*/ 431252 w 975537"/>
                  <a:gd name="connsiteY80" fmla="*/ 879006 h 1516072"/>
                  <a:gd name="connsiteX0" fmla="*/ 431252 w 975537"/>
                  <a:gd name="connsiteY0" fmla="*/ 879006 h 1516072"/>
                  <a:gd name="connsiteX1" fmla="*/ 393357 w 975537"/>
                  <a:gd name="connsiteY1" fmla="*/ 919577 h 1516072"/>
                  <a:gd name="connsiteX2" fmla="*/ 343571 w 975537"/>
                  <a:gd name="connsiteY2" fmla="*/ 956133 h 1516072"/>
                  <a:gd name="connsiteX3" fmla="*/ 263818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0932 w 975537"/>
                  <a:gd name="connsiteY79" fmla="*/ 789160 h 1516072"/>
                  <a:gd name="connsiteX80" fmla="*/ 431252 w 975537"/>
                  <a:gd name="connsiteY80" fmla="*/ 879006 h 1516072"/>
                  <a:gd name="connsiteX0" fmla="*/ 433724 w 975537"/>
                  <a:gd name="connsiteY0" fmla="*/ 871592 h 1516072"/>
                  <a:gd name="connsiteX1" fmla="*/ 393357 w 975537"/>
                  <a:gd name="connsiteY1" fmla="*/ 919577 h 1516072"/>
                  <a:gd name="connsiteX2" fmla="*/ 343571 w 975537"/>
                  <a:gd name="connsiteY2" fmla="*/ 956133 h 1516072"/>
                  <a:gd name="connsiteX3" fmla="*/ 263818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0932 w 975537"/>
                  <a:gd name="connsiteY79" fmla="*/ 789160 h 1516072"/>
                  <a:gd name="connsiteX80" fmla="*/ 433724 w 975537"/>
                  <a:gd name="connsiteY80" fmla="*/ 871592 h 1516072"/>
                  <a:gd name="connsiteX0" fmla="*/ 433724 w 975537"/>
                  <a:gd name="connsiteY0" fmla="*/ 871592 h 1516072"/>
                  <a:gd name="connsiteX1" fmla="*/ 393357 w 975537"/>
                  <a:gd name="connsiteY1" fmla="*/ 919577 h 1516072"/>
                  <a:gd name="connsiteX2" fmla="*/ 343571 w 975537"/>
                  <a:gd name="connsiteY2" fmla="*/ 956133 h 1516072"/>
                  <a:gd name="connsiteX3" fmla="*/ 263818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5875 w 975537"/>
                  <a:gd name="connsiteY79" fmla="*/ 757032 h 1516072"/>
                  <a:gd name="connsiteX80" fmla="*/ 433724 w 975537"/>
                  <a:gd name="connsiteY80" fmla="*/ 871592 h 1516072"/>
                  <a:gd name="connsiteX0" fmla="*/ 428781 w 975537"/>
                  <a:gd name="connsiteY0" fmla="*/ 864178 h 1516072"/>
                  <a:gd name="connsiteX1" fmla="*/ 393357 w 975537"/>
                  <a:gd name="connsiteY1" fmla="*/ 919577 h 1516072"/>
                  <a:gd name="connsiteX2" fmla="*/ 343571 w 975537"/>
                  <a:gd name="connsiteY2" fmla="*/ 956133 h 1516072"/>
                  <a:gd name="connsiteX3" fmla="*/ 263818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5875 w 975537"/>
                  <a:gd name="connsiteY79" fmla="*/ 757032 h 1516072"/>
                  <a:gd name="connsiteX80" fmla="*/ 428781 w 975537"/>
                  <a:gd name="connsiteY80" fmla="*/ 864178 h 1516072"/>
                  <a:gd name="connsiteX0" fmla="*/ 428781 w 975537"/>
                  <a:gd name="connsiteY0" fmla="*/ 864178 h 1516072"/>
                  <a:gd name="connsiteX1" fmla="*/ 393357 w 975537"/>
                  <a:gd name="connsiteY1" fmla="*/ 926991 h 1516072"/>
                  <a:gd name="connsiteX2" fmla="*/ 343571 w 975537"/>
                  <a:gd name="connsiteY2" fmla="*/ 956133 h 1516072"/>
                  <a:gd name="connsiteX3" fmla="*/ 263818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5875 w 975537"/>
                  <a:gd name="connsiteY79" fmla="*/ 757032 h 1516072"/>
                  <a:gd name="connsiteX80" fmla="*/ 428781 w 975537"/>
                  <a:gd name="connsiteY80" fmla="*/ 864178 h 1516072"/>
                  <a:gd name="connsiteX0" fmla="*/ 428781 w 975537"/>
                  <a:gd name="connsiteY0" fmla="*/ 864178 h 1516072"/>
                  <a:gd name="connsiteX1" fmla="*/ 393357 w 975537"/>
                  <a:gd name="connsiteY1" fmla="*/ 926991 h 1516072"/>
                  <a:gd name="connsiteX2" fmla="*/ 343571 w 975537"/>
                  <a:gd name="connsiteY2" fmla="*/ 963547 h 1516072"/>
                  <a:gd name="connsiteX3" fmla="*/ 263818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774924 w 975537"/>
                  <a:gd name="connsiteY43" fmla="*/ 1247958 h 1516072"/>
                  <a:gd name="connsiteX44" fmla="*/ 649194 w 975537"/>
                  <a:gd name="connsiteY44" fmla="*/ 1156518 h 1516072"/>
                  <a:gd name="connsiteX45" fmla="*/ 646928 w 975537"/>
                  <a:gd name="connsiteY45" fmla="*/ 1108121 h 1516072"/>
                  <a:gd name="connsiteX46" fmla="*/ 672054 w 975537"/>
                  <a:gd name="connsiteY46" fmla="*/ 1089843 h 1516072"/>
                  <a:gd name="connsiteX47" fmla="*/ 725394 w 975537"/>
                  <a:gd name="connsiteY47" fmla="*/ 1082223 h 1516072"/>
                  <a:gd name="connsiteX48" fmla="*/ 872079 w 975537"/>
                  <a:gd name="connsiteY48" fmla="*/ 1086033 h 1516072"/>
                  <a:gd name="connsiteX49" fmla="*/ 900654 w 975537"/>
                  <a:gd name="connsiteY49" fmla="*/ 1091748 h 1516072"/>
                  <a:gd name="connsiteX50" fmla="*/ 964765 w 975537"/>
                  <a:gd name="connsiteY50" fmla="*/ 1090672 h 1516072"/>
                  <a:gd name="connsiteX51" fmla="*/ 971139 w 975537"/>
                  <a:gd name="connsiteY51" fmla="*/ 1054008 h 1516072"/>
                  <a:gd name="connsiteX52" fmla="*/ 919550 w 975537"/>
                  <a:gd name="connsiteY52" fmla="*/ 1034598 h 1516072"/>
                  <a:gd name="connsiteX53" fmla="*/ 804116 w 975537"/>
                  <a:gd name="connsiteY53" fmla="*/ 1037069 h 1516072"/>
                  <a:gd name="connsiteX54" fmla="*/ 647290 w 975537"/>
                  <a:gd name="connsiteY54" fmla="*/ 1049838 h 1516072"/>
                  <a:gd name="connsiteX55" fmla="*/ 641008 w 975537"/>
                  <a:gd name="connsiteY55" fmla="*/ 1026051 h 1516072"/>
                  <a:gd name="connsiteX56" fmla="*/ 673959 w 975537"/>
                  <a:gd name="connsiteY56" fmla="*/ 992688 h 1516072"/>
                  <a:gd name="connsiteX57" fmla="*/ 717774 w 975537"/>
                  <a:gd name="connsiteY57" fmla="*/ 952683 h 1516072"/>
                  <a:gd name="connsiteX58" fmla="*/ 733014 w 975537"/>
                  <a:gd name="connsiteY58" fmla="*/ 939348 h 1516072"/>
                  <a:gd name="connsiteX59" fmla="*/ 753969 w 975537"/>
                  <a:gd name="connsiteY59" fmla="*/ 918393 h 1516072"/>
                  <a:gd name="connsiteX60" fmla="*/ 767304 w 975537"/>
                  <a:gd name="connsiteY60" fmla="*/ 889818 h 1516072"/>
                  <a:gd name="connsiteX61" fmla="*/ 765399 w 975537"/>
                  <a:gd name="connsiteY61" fmla="*/ 874578 h 1516072"/>
                  <a:gd name="connsiteX62" fmla="*/ 738729 w 975537"/>
                  <a:gd name="connsiteY62" fmla="*/ 874578 h 1516072"/>
                  <a:gd name="connsiteX63" fmla="*/ 700629 w 975537"/>
                  <a:gd name="connsiteY63" fmla="*/ 899343 h 1516072"/>
                  <a:gd name="connsiteX64" fmla="*/ 583755 w 975537"/>
                  <a:gd name="connsiteY64" fmla="*/ 945474 h 1516072"/>
                  <a:gd name="connsiteX65" fmla="*/ 508224 w 975537"/>
                  <a:gd name="connsiteY65" fmla="*/ 847908 h 1516072"/>
                  <a:gd name="connsiteX66" fmla="*/ 504414 w 975537"/>
                  <a:gd name="connsiteY66" fmla="*/ 358323 h 1516072"/>
                  <a:gd name="connsiteX67" fmla="*/ 500604 w 975537"/>
                  <a:gd name="connsiteY67" fmla="*/ 66858 h 1516072"/>
                  <a:gd name="connsiteX68" fmla="*/ 491079 w 975537"/>
                  <a:gd name="connsiteY68" fmla="*/ 40188 h 1516072"/>
                  <a:gd name="connsiteX69" fmla="*/ 489174 w 975537"/>
                  <a:gd name="connsiteY69" fmla="*/ 34473 h 1516072"/>
                  <a:gd name="connsiteX70" fmla="*/ 485364 w 975537"/>
                  <a:gd name="connsiteY70" fmla="*/ 28758 h 1516072"/>
                  <a:gd name="connsiteX71" fmla="*/ 479649 w 975537"/>
                  <a:gd name="connsiteY71" fmla="*/ 17328 h 1516072"/>
                  <a:gd name="connsiteX72" fmla="*/ 473934 w 975537"/>
                  <a:gd name="connsiteY72" fmla="*/ 13518 h 1516072"/>
                  <a:gd name="connsiteX73" fmla="*/ 470124 w 975537"/>
                  <a:gd name="connsiteY73" fmla="*/ 7803 h 1516072"/>
                  <a:gd name="connsiteX74" fmla="*/ 430119 w 975537"/>
                  <a:gd name="connsiteY74" fmla="*/ 11613 h 1516072"/>
                  <a:gd name="connsiteX75" fmla="*/ 426309 w 975537"/>
                  <a:gd name="connsiteY75" fmla="*/ 78288 h 1516072"/>
                  <a:gd name="connsiteX76" fmla="*/ 426309 w 975537"/>
                  <a:gd name="connsiteY76" fmla="*/ 84003 h 1516072"/>
                  <a:gd name="connsiteX77" fmla="*/ 437533 w 975537"/>
                  <a:gd name="connsiteY77" fmla="*/ 225952 h 1516072"/>
                  <a:gd name="connsiteX78" fmla="*/ 441549 w 975537"/>
                  <a:gd name="connsiteY78" fmla="*/ 421188 h 1516072"/>
                  <a:gd name="connsiteX79" fmla="*/ 445875 w 975537"/>
                  <a:gd name="connsiteY79" fmla="*/ 757032 h 1516072"/>
                  <a:gd name="connsiteX80" fmla="*/ 428781 w 975537"/>
                  <a:gd name="connsiteY80" fmla="*/ 864178 h 1516072"/>
                  <a:gd name="connsiteX0" fmla="*/ 428781 w 975537"/>
                  <a:gd name="connsiteY0" fmla="*/ 864178 h 1516072"/>
                  <a:gd name="connsiteX1" fmla="*/ 393357 w 975537"/>
                  <a:gd name="connsiteY1" fmla="*/ 926991 h 1516072"/>
                  <a:gd name="connsiteX2" fmla="*/ 343571 w 975537"/>
                  <a:gd name="connsiteY2" fmla="*/ 963547 h 1516072"/>
                  <a:gd name="connsiteX3" fmla="*/ 263818 w 975537"/>
                  <a:gd name="connsiteY3" fmla="*/ 967151 h 1516072"/>
                  <a:gd name="connsiteX4" fmla="*/ 202240 w 975537"/>
                  <a:gd name="connsiteY4" fmla="*/ 939915 h 1516072"/>
                  <a:gd name="connsiteX5" fmla="*/ 117699 w 975537"/>
                  <a:gd name="connsiteY5" fmla="*/ 903153 h 1516072"/>
                  <a:gd name="connsiteX6" fmla="*/ 60549 w 975537"/>
                  <a:gd name="connsiteY6" fmla="*/ 874578 h 1516072"/>
                  <a:gd name="connsiteX7" fmla="*/ 47214 w 975537"/>
                  <a:gd name="connsiteY7" fmla="*/ 895533 h 1516072"/>
                  <a:gd name="connsiteX8" fmla="*/ 51024 w 975537"/>
                  <a:gd name="connsiteY8" fmla="*/ 933633 h 1516072"/>
                  <a:gd name="connsiteX9" fmla="*/ 54834 w 975537"/>
                  <a:gd name="connsiteY9" fmla="*/ 939348 h 1516072"/>
                  <a:gd name="connsiteX10" fmla="*/ 60549 w 975537"/>
                  <a:gd name="connsiteY10" fmla="*/ 943158 h 1516072"/>
                  <a:gd name="connsiteX11" fmla="*/ 64359 w 975537"/>
                  <a:gd name="connsiteY11" fmla="*/ 948873 h 1516072"/>
                  <a:gd name="connsiteX12" fmla="*/ 81504 w 975537"/>
                  <a:gd name="connsiteY12" fmla="*/ 958398 h 1516072"/>
                  <a:gd name="connsiteX13" fmla="*/ 167229 w 975537"/>
                  <a:gd name="connsiteY13" fmla="*/ 989239 h 1516072"/>
                  <a:gd name="connsiteX14" fmla="*/ 263251 w 975537"/>
                  <a:gd name="connsiteY14" fmla="*/ 1036092 h 1516072"/>
                  <a:gd name="connsiteX15" fmla="*/ 279624 w 975537"/>
                  <a:gd name="connsiteY15" fmla="*/ 1076508 h 1516072"/>
                  <a:gd name="connsiteX16" fmla="*/ 265311 w 975537"/>
                  <a:gd name="connsiteY16" fmla="*/ 1119397 h 1516072"/>
                  <a:gd name="connsiteX17" fmla="*/ 187154 w 975537"/>
                  <a:gd name="connsiteY17" fmla="*/ 1150391 h 1516072"/>
                  <a:gd name="connsiteX18" fmla="*/ 56276 w 975537"/>
                  <a:gd name="connsiteY18" fmla="*/ 1165271 h 1516072"/>
                  <a:gd name="connsiteX19" fmla="*/ 5304 w 975537"/>
                  <a:gd name="connsiteY19" fmla="*/ 1175568 h 1516072"/>
                  <a:gd name="connsiteX20" fmla="*/ 1494 w 975537"/>
                  <a:gd name="connsiteY20" fmla="*/ 1181283 h 1516072"/>
                  <a:gd name="connsiteX21" fmla="*/ 7209 w 975537"/>
                  <a:gd name="connsiteY21" fmla="*/ 1213668 h 1516072"/>
                  <a:gd name="connsiteX22" fmla="*/ 12924 w 975537"/>
                  <a:gd name="connsiteY22" fmla="*/ 1217478 h 1516072"/>
                  <a:gd name="connsiteX23" fmla="*/ 18639 w 975537"/>
                  <a:gd name="connsiteY23" fmla="*/ 1219383 h 1516072"/>
                  <a:gd name="connsiteX24" fmla="*/ 146274 w 975537"/>
                  <a:gd name="connsiteY24" fmla="*/ 1222421 h 1516072"/>
                  <a:gd name="connsiteX25" fmla="*/ 336929 w 975537"/>
                  <a:gd name="connsiteY25" fmla="*/ 1217478 h 1516072"/>
                  <a:gd name="connsiteX26" fmla="*/ 363444 w 975537"/>
                  <a:gd name="connsiteY26" fmla="*/ 1273701 h 1516072"/>
                  <a:gd name="connsiteX27" fmla="*/ 336001 w 975537"/>
                  <a:gd name="connsiteY27" fmla="*/ 1356594 h 1516072"/>
                  <a:gd name="connsiteX28" fmla="*/ 329154 w 975537"/>
                  <a:gd name="connsiteY28" fmla="*/ 1420386 h 1516072"/>
                  <a:gd name="connsiteX29" fmla="*/ 332964 w 975537"/>
                  <a:gd name="connsiteY29" fmla="*/ 1463223 h 1516072"/>
                  <a:gd name="connsiteX30" fmla="*/ 365349 w 975537"/>
                  <a:gd name="connsiteY30" fmla="*/ 1512753 h 1516072"/>
                  <a:gd name="connsiteX31" fmla="*/ 388209 w 975537"/>
                  <a:gd name="connsiteY31" fmla="*/ 1514658 h 1516072"/>
                  <a:gd name="connsiteX32" fmla="*/ 397734 w 975537"/>
                  <a:gd name="connsiteY32" fmla="*/ 1491798 h 1516072"/>
                  <a:gd name="connsiteX33" fmla="*/ 404015 w 975537"/>
                  <a:gd name="connsiteY33" fmla="*/ 1451433 h 1516072"/>
                  <a:gd name="connsiteX34" fmla="*/ 410297 w 975537"/>
                  <a:gd name="connsiteY34" fmla="*/ 1389340 h 1516072"/>
                  <a:gd name="connsiteX35" fmla="*/ 424971 w 975537"/>
                  <a:gd name="connsiteY35" fmla="*/ 1329152 h 1516072"/>
                  <a:gd name="connsiteX36" fmla="*/ 468219 w 975537"/>
                  <a:gd name="connsiteY36" fmla="*/ 1265103 h 1516072"/>
                  <a:gd name="connsiteX37" fmla="*/ 529385 w 975537"/>
                  <a:gd name="connsiteY37" fmla="*/ 1230091 h 1516072"/>
                  <a:gd name="connsiteX38" fmla="*/ 602084 w 975537"/>
                  <a:gd name="connsiteY38" fmla="*/ 1221700 h 1516072"/>
                  <a:gd name="connsiteX39" fmla="*/ 721584 w 975537"/>
                  <a:gd name="connsiteY39" fmla="*/ 1316538 h 1516072"/>
                  <a:gd name="connsiteX40" fmla="*/ 778734 w 975537"/>
                  <a:gd name="connsiteY40" fmla="*/ 1323798 h 1516072"/>
                  <a:gd name="connsiteX41" fmla="*/ 821365 w 975537"/>
                  <a:gd name="connsiteY41" fmla="*/ 1303924 h 1516072"/>
                  <a:gd name="connsiteX42" fmla="*/ 784449 w 975537"/>
                  <a:gd name="connsiteY42" fmla="*/ 1253673 h 1516072"/>
                  <a:gd name="connsiteX43" fmla="*/ 649194 w 975537"/>
                  <a:gd name="connsiteY43" fmla="*/ 1156518 h 1516072"/>
                  <a:gd name="connsiteX44" fmla="*/ 646928 w 975537"/>
                  <a:gd name="connsiteY44" fmla="*/ 1108121 h 1516072"/>
                  <a:gd name="connsiteX45" fmla="*/ 672054 w 975537"/>
                  <a:gd name="connsiteY45" fmla="*/ 1089843 h 1516072"/>
                  <a:gd name="connsiteX46" fmla="*/ 725394 w 975537"/>
                  <a:gd name="connsiteY46" fmla="*/ 1082223 h 1516072"/>
                  <a:gd name="connsiteX47" fmla="*/ 872079 w 975537"/>
                  <a:gd name="connsiteY47" fmla="*/ 1086033 h 1516072"/>
                  <a:gd name="connsiteX48" fmla="*/ 900654 w 975537"/>
                  <a:gd name="connsiteY48" fmla="*/ 1091748 h 1516072"/>
                  <a:gd name="connsiteX49" fmla="*/ 964765 w 975537"/>
                  <a:gd name="connsiteY49" fmla="*/ 1090672 h 1516072"/>
                  <a:gd name="connsiteX50" fmla="*/ 971139 w 975537"/>
                  <a:gd name="connsiteY50" fmla="*/ 1054008 h 1516072"/>
                  <a:gd name="connsiteX51" fmla="*/ 919550 w 975537"/>
                  <a:gd name="connsiteY51" fmla="*/ 1034598 h 1516072"/>
                  <a:gd name="connsiteX52" fmla="*/ 804116 w 975537"/>
                  <a:gd name="connsiteY52" fmla="*/ 1037069 h 1516072"/>
                  <a:gd name="connsiteX53" fmla="*/ 647290 w 975537"/>
                  <a:gd name="connsiteY53" fmla="*/ 1049838 h 1516072"/>
                  <a:gd name="connsiteX54" fmla="*/ 641008 w 975537"/>
                  <a:gd name="connsiteY54" fmla="*/ 1026051 h 1516072"/>
                  <a:gd name="connsiteX55" fmla="*/ 673959 w 975537"/>
                  <a:gd name="connsiteY55" fmla="*/ 992688 h 1516072"/>
                  <a:gd name="connsiteX56" fmla="*/ 717774 w 975537"/>
                  <a:gd name="connsiteY56" fmla="*/ 952683 h 1516072"/>
                  <a:gd name="connsiteX57" fmla="*/ 733014 w 975537"/>
                  <a:gd name="connsiteY57" fmla="*/ 939348 h 1516072"/>
                  <a:gd name="connsiteX58" fmla="*/ 753969 w 975537"/>
                  <a:gd name="connsiteY58" fmla="*/ 918393 h 1516072"/>
                  <a:gd name="connsiteX59" fmla="*/ 767304 w 975537"/>
                  <a:gd name="connsiteY59" fmla="*/ 889818 h 1516072"/>
                  <a:gd name="connsiteX60" fmla="*/ 765399 w 975537"/>
                  <a:gd name="connsiteY60" fmla="*/ 874578 h 1516072"/>
                  <a:gd name="connsiteX61" fmla="*/ 738729 w 975537"/>
                  <a:gd name="connsiteY61" fmla="*/ 874578 h 1516072"/>
                  <a:gd name="connsiteX62" fmla="*/ 700629 w 975537"/>
                  <a:gd name="connsiteY62" fmla="*/ 899343 h 1516072"/>
                  <a:gd name="connsiteX63" fmla="*/ 583755 w 975537"/>
                  <a:gd name="connsiteY63" fmla="*/ 945474 h 1516072"/>
                  <a:gd name="connsiteX64" fmla="*/ 508224 w 975537"/>
                  <a:gd name="connsiteY64" fmla="*/ 847908 h 1516072"/>
                  <a:gd name="connsiteX65" fmla="*/ 504414 w 975537"/>
                  <a:gd name="connsiteY65" fmla="*/ 358323 h 1516072"/>
                  <a:gd name="connsiteX66" fmla="*/ 500604 w 975537"/>
                  <a:gd name="connsiteY66" fmla="*/ 66858 h 1516072"/>
                  <a:gd name="connsiteX67" fmla="*/ 491079 w 975537"/>
                  <a:gd name="connsiteY67" fmla="*/ 40188 h 1516072"/>
                  <a:gd name="connsiteX68" fmla="*/ 489174 w 975537"/>
                  <a:gd name="connsiteY68" fmla="*/ 34473 h 1516072"/>
                  <a:gd name="connsiteX69" fmla="*/ 485364 w 975537"/>
                  <a:gd name="connsiteY69" fmla="*/ 28758 h 1516072"/>
                  <a:gd name="connsiteX70" fmla="*/ 479649 w 975537"/>
                  <a:gd name="connsiteY70" fmla="*/ 17328 h 1516072"/>
                  <a:gd name="connsiteX71" fmla="*/ 473934 w 975537"/>
                  <a:gd name="connsiteY71" fmla="*/ 13518 h 1516072"/>
                  <a:gd name="connsiteX72" fmla="*/ 470124 w 975537"/>
                  <a:gd name="connsiteY72" fmla="*/ 7803 h 1516072"/>
                  <a:gd name="connsiteX73" fmla="*/ 430119 w 975537"/>
                  <a:gd name="connsiteY73" fmla="*/ 11613 h 1516072"/>
                  <a:gd name="connsiteX74" fmla="*/ 426309 w 975537"/>
                  <a:gd name="connsiteY74" fmla="*/ 78288 h 1516072"/>
                  <a:gd name="connsiteX75" fmla="*/ 426309 w 975537"/>
                  <a:gd name="connsiteY75" fmla="*/ 84003 h 1516072"/>
                  <a:gd name="connsiteX76" fmla="*/ 437533 w 975537"/>
                  <a:gd name="connsiteY76" fmla="*/ 225952 h 1516072"/>
                  <a:gd name="connsiteX77" fmla="*/ 441549 w 975537"/>
                  <a:gd name="connsiteY77" fmla="*/ 421188 h 1516072"/>
                  <a:gd name="connsiteX78" fmla="*/ 445875 w 975537"/>
                  <a:gd name="connsiteY78" fmla="*/ 757032 h 1516072"/>
                  <a:gd name="connsiteX79" fmla="*/ 428781 w 975537"/>
                  <a:gd name="connsiteY79" fmla="*/ 864178 h 1516072"/>
                  <a:gd name="connsiteX0" fmla="*/ 426915 w 973671"/>
                  <a:gd name="connsiteY0" fmla="*/ 864178 h 1516072"/>
                  <a:gd name="connsiteX1" fmla="*/ 391491 w 973671"/>
                  <a:gd name="connsiteY1" fmla="*/ 926991 h 1516072"/>
                  <a:gd name="connsiteX2" fmla="*/ 341705 w 973671"/>
                  <a:gd name="connsiteY2" fmla="*/ 963547 h 1516072"/>
                  <a:gd name="connsiteX3" fmla="*/ 261952 w 973671"/>
                  <a:gd name="connsiteY3" fmla="*/ 967151 h 1516072"/>
                  <a:gd name="connsiteX4" fmla="*/ 200374 w 973671"/>
                  <a:gd name="connsiteY4" fmla="*/ 939915 h 1516072"/>
                  <a:gd name="connsiteX5" fmla="*/ 115833 w 973671"/>
                  <a:gd name="connsiteY5" fmla="*/ 903153 h 1516072"/>
                  <a:gd name="connsiteX6" fmla="*/ 58683 w 973671"/>
                  <a:gd name="connsiteY6" fmla="*/ 874578 h 1516072"/>
                  <a:gd name="connsiteX7" fmla="*/ 45348 w 973671"/>
                  <a:gd name="connsiteY7" fmla="*/ 895533 h 1516072"/>
                  <a:gd name="connsiteX8" fmla="*/ 49158 w 973671"/>
                  <a:gd name="connsiteY8" fmla="*/ 933633 h 1516072"/>
                  <a:gd name="connsiteX9" fmla="*/ 52968 w 973671"/>
                  <a:gd name="connsiteY9" fmla="*/ 939348 h 1516072"/>
                  <a:gd name="connsiteX10" fmla="*/ 58683 w 973671"/>
                  <a:gd name="connsiteY10" fmla="*/ 943158 h 1516072"/>
                  <a:gd name="connsiteX11" fmla="*/ 62493 w 973671"/>
                  <a:gd name="connsiteY11" fmla="*/ 948873 h 1516072"/>
                  <a:gd name="connsiteX12" fmla="*/ 79638 w 973671"/>
                  <a:gd name="connsiteY12" fmla="*/ 958398 h 1516072"/>
                  <a:gd name="connsiteX13" fmla="*/ 165363 w 973671"/>
                  <a:gd name="connsiteY13" fmla="*/ 989239 h 1516072"/>
                  <a:gd name="connsiteX14" fmla="*/ 261385 w 973671"/>
                  <a:gd name="connsiteY14" fmla="*/ 1036092 h 1516072"/>
                  <a:gd name="connsiteX15" fmla="*/ 277758 w 973671"/>
                  <a:gd name="connsiteY15" fmla="*/ 1076508 h 1516072"/>
                  <a:gd name="connsiteX16" fmla="*/ 263445 w 973671"/>
                  <a:gd name="connsiteY16" fmla="*/ 1119397 h 1516072"/>
                  <a:gd name="connsiteX17" fmla="*/ 185288 w 973671"/>
                  <a:gd name="connsiteY17" fmla="*/ 1150391 h 1516072"/>
                  <a:gd name="connsiteX18" fmla="*/ 54410 w 973671"/>
                  <a:gd name="connsiteY18" fmla="*/ 1165271 h 1516072"/>
                  <a:gd name="connsiteX19" fmla="*/ 3438 w 973671"/>
                  <a:gd name="connsiteY19" fmla="*/ 1175568 h 1516072"/>
                  <a:gd name="connsiteX20" fmla="*/ 5343 w 973671"/>
                  <a:gd name="connsiteY20" fmla="*/ 1213668 h 1516072"/>
                  <a:gd name="connsiteX21" fmla="*/ 11058 w 973671"/>
                  <a:gd name="connsiteY21" fmla="*/ 1217478 h 1516072"/>
                  <a:gd name="connsiteX22" fmla="*/ 16773 w 973671"/>
                  <a:gd name="connsiteY22" fmla="*/ 1219383 h 1516072"/>
                  <a:gd name="connsiteX23" fmla="*/ 144408 w 973671"/>
                  <a:gd name="connsiteY23" fmla="*/ 1222421 h 1516072"/>
                  <a:gd name="connsiteX24" fmla="*/ 335063 w 973671"/>
                  <a:gd name="connsiteY24" fmla="*/ 1217478 h 1516072"/>
                  <a:gd name="connsiteX25" fmla="*/ 361578 w 973671"/>
                  <a:gd name="connsiteY25" fmla="*/ 1273701 h 1516072"/>
                  <a:gd name="connsiteX26" fmla="*/ 334135 w 973671"/>
                  <a:gd name="connsiteY26" fmla="*/ 1356594 h 1516072"/>
                  <a:gd name="connsiteX27" fmla="*/ 327288 w 973671"/>
                  <a:gd name="connsiteY27" fmla="*/ 1420386 h 1516072"/>
                  <a:gd name="connsiteX28" fmla="*/ 331098 w 973671"/>
                  <a:gd name="connsiteY28" fmla="*/ 1463223 h 1516072"/>
                  <a:gd name="connsiteX29" fmla="*/ 363483 w 973671"/>
                  <a:gd name="connsiteY29" fmla="*/ 1512753 h 1516072"/>
                  <a:gd name="connsiteX30" fmla="*/ 386343 w 973671"/>
                  <a:gd name="connsiteY30" fmla="*/ 1514658 h 1516072"/>
                  <a:gd name="connsiteX31" fmla="*/ 395868 w 973671"/>
                  <a:gd name="connsiteY31" fmla="*/ 1491798 h 1516072"/>
                  <a:gd name="connsiteX32" fmla="*/ 402149 w 973671"/>
                  <a:gd name="connsiteY32" fmla="*/ 1451433 h 1516072"/>
                  <a:gd name="connsiteX33" fmla="*/ 408431 w 973671"/>
                  <a:gd name="connsiteY33" fmla="*/ 1389340 h 1516072"/>
                  <a:gd name="connsiteX34" fmla="*/ 423105 w 973671"/>
                  <a:gd name="connsiteY34" fmla="*/ 1329152 h 1516072"/>
                  <a:gd name="connsiteX35" fmla="*/ 466353 w 973671"/>
                  <a:gd name="connsiteY35" fmla="*/ 1265103 h 1516072"/>
                  <a:gd name="connsiteX36" fmla="*/ 527519 w 973671"/>
                  <a:gd name="connsiteY36" fmla="*/ 1230091 h 1516072"/>
                  <a:gd name="connsiteX37" fmla="*/ 600218 w 973671"/>
                  <a:gd name="connsiteY37" fmla="*/ 1221700 h 1516072"/>
                  <a:gd name="connsiteX38" fmla="*/ 719718 w 973671"/>
                  <a:gd name="connsiteY38" fmla="*/ 1316538 h 1516072"/>
                  <a:gd name="connsiteX39" fmla="*/ 776868 w 973671"/>
                  <a:gd name="connsiteY39" fmla="*/ 1323798 h 1516072"/>
                  <a:gd name="connsiteX40" fmla="*/ 819499 w 973671"/>
                  <a:gd name="connsiteY40" fmla="*/ 1303924 h 1516072"/>
                  <a:gd name="connsiteX41" fmla="*/ 782583 w 973671"/>
                  <a:gd name="connsiteY41" fmla="*/ 1253673 h 1516072"/>
                  <a:gd name="connsiteX42" fmla="*/ 647328 w 973671"/>
                  <a:gd name="connsiteY42" fmla="*/ 1156518 h 1516072"/>
                  <a:gd name="connsiteX43" fmla="*/ 645062 w 973671"/>
                  <a:gd name="connsiteY43" fmla="*/ 1108121 h 1516072"/>
                  <a:gd name="connsiteX44" fmla="*/ 670188 w 973671"/>
                  <a:gd name="connsiteY44" fmla="*/ 1089843 h 1516072"/>
                  <a:gd name="connsiteX45" fmla="*/ 723528 w 973671"/>
                  <a:gd name="connsiteY45" fmla="*/ 1082223 h 1516072"/>
                  <a:gd name="connsiteX46" fmla="*/ 870213 w 973671"/>
                  <a:gd name="connsiteY46" fmla="*/ 1086033 h 1516072"/>
                  <a:gd name="connsiteX47" fmla="*/ 898788 w 973671"/>
                  <a:gd name="connsiteY47" fmla="*/ 1091748 h 1516072"/>
                  <a:gd name="connsiteX48" fmla="*/ 962899 w 973671"/>
                  <a:gd name="connsiteY48" fmla="*/ 1090672 h 1516072"/>
                  <a:gd name="connsiteX49" fmla="*/ 969273 w 973671"/>
                  <a:gd name="connsiteY49" fmla="*/ 1054008 h 1516072"/>
                  <a:gd name="connsiteX50" fmla="*/ 917684 w 973671"/>
                  <a:gd name="connsiteY50" fmla="*/ 1034598 h 1516072"/>
                  <a:gd name="connsiteX51" fmla="*/ 802250 w 973671"/>
                  <a:gd name="connsiteY51" fmla="*/ 1037069 h 1516072"/>
                  <a:gd name="connsiteX52" fmla="*/ 645424 w 973671"/>
                  <a:gd name="connsiteY52" fmla="*/ 1049838 h 1516072"/>
                  <a:gd name="connsiteX53" fmla="*/ 639142 w 973671"/>
                  <a:gd name="connsiteY53" fmla="*/ 1026051 h 1516072"/>
                  <a:gd name="connsiteX54" fmla="*/ 672093 w 973671"/>
                  <a:gd name="connsiteY54" fmla="*/ 992688 h 1516072"/>
                  <a:gd name="connsiteX55" fmla="*/ 715908 w 973671"/>
                  <a:gd name="connsiteY55" fmla="*/ 952683 h 1516072"/>
                  <a:gd name="connsiteX56" fmla="*/ 731148 w 973671"/>
                  <a:gd name="connsiteY56" fmla="*/ 939348 h 1516072"/>
                  <a:gd name="connsiteX57" fmla="*/ 752103 w 973671"/>
                  <a:gd name="connsiteY57" fmla="*/ 918393 h 1516072"/>
                  <a:gd name="connsiteX58" fmla="*/ 765438 w 973671"/>
                  <a:gd name="connsiteY58" fmla="*/ 889818 h 1516072"/>
                  <a:gd name="connsiteX59" fmla="*/ 763533 w 973671"/>
                  <a:gd name="connsiteY59" fmla="*/ 874578 h 1516072"/>
                  <a:gd name="connsiteX60" fmla="*/ 736863 w 973671"/>
                  <a:gd name="connsiteY60" fmla="*/ 874578 h 1516072"/>
                  <a:gd name="connsiteX61" fmla="*/ 698763 w 973671"/>
                  <a:gd name="connsiteY61" fmla="*/ 899343 h 1516072"/>
                  <a:gd name="connsiteX62" fmla="*/ 581889 w 973671"/>
                  <a:gd name="connsiteY62" fmla="*/ 945474 h 1516072"/>
                  <a:gd name="connsiteX63" fmla="*/ 506358 w 973671"/>
                  <a:gd name="connsiteY63" fmla="*/ 847908 h 1516072"/>
                  <a:gd name="connsiteX64" fmla="*/ 502548 w 973671"/>
                  <a:gd name="connsiteY64" fmla="*/ 358323 h 1516072"/>
                  <a:gd name="connsiteX65" fmla="*/ 498738 w 973671"/>
                  <a:gd name="connsiteY65" fmla="*/ 66858 h 1516072"/>
                  <a:gd name="connsiteX66" fmla="*/ 489213 w 973671"/>
                  <a:gd name="connsiteY66" fmla="*/ 40188 h 1516072"/>
                  <a:gd name="connsiteX67" fmla="*/ 487308 w 973671"/>
                  <a:gd name="connsiteY67" fmla="*/ 34473 h 1516072"/>
                  <a:gd name="connsiteX68" fmla="*/ 483498 w 973671"/>
                  <a:gd name="connsiteY68" fmla="*/ 28758 h 1516072"/>
                  <a:gd name="connsiteX69" fmla="*/ 477783 w 973671"/>
                  <a:gd name="connsiteY69" fmla="*/ 17328 h 1516072"/>
                  <a:gd name="connsiteX70" fmla="*/ 472068 w 973671"/>
                  <a:gd name="connsiteY70" fmla="*/ 13518 h 1516072"/>
                  <a:gd name="connsiteX71" fmla="*/ 468258 w 973671"/>
                  <a:gd name="connsiteY71" fmla="*/ 7803 h 1516072"/>
                  <a:gd name="connsiteX72" fmla="*/ 428253 w 973671"/>
                  <a:gd name="connsiteY72" fmla="*/ 11613 h 1516072"/>
                  <a:gd name="connsiteX73" fmla="*/ 424443 w 973671"/>
                  <a:gd name="connsiteY73" fmla="*/ 78288 h 1516072"/>
                  <a:gd name="connsiteX74" fmla="*/ 424443 w 973671"/>
                  <a:gd name="connsiteY74" fmla="*/ 84003 h 1516072"/>
                  <a:gd name="connsiteX75" fmla="*/ 435667 w 973671"/>
                  <a:gd name="connsiteY75" fmla="*/ 225952 h 1516072"/>
                  <a:gd name="connsiteX76" fmla="*/ 439683 w 973671"/>
                  <a:gd name="connsiteY76" fmla="*/ 421188 h 1516072"/>
                  <a:gd name="connsiteX77" fmla="*/ 444009 w 973671"/>
                  <a:gd name="connsiteY77" fmla="*/ 757032 h 1516072"/>
                  <a:gd name="connsiteX78" fmla="*/ 426915 w 973671"/>
                  <a:gd name="connsiteY78" fmla="*/ 864178 h 1516072"/>
                  <a:gd name="connsiteX0" fmla="*/ 426915 w 973671"/>
                  <a:gd name="connsiteY0" fmla="*/ 864178 h 1516072"/>
                  <a:gd name="connsiteX1" fmla="*/ 391491 w 973671"/>
                  <a:gd name="connsiteY1" fmla="*/ 926991 h 1516072"/>
                  <a:gd name="connsiteX2" fmla="*/ 341705 w 973671"/>
                  <a:gd name="connsiteY2" fmla="*/ 963547 h 1516072"/>
                  <a:gd name="connsiteX3" fmla="*/ 261952 w 973671"/>
                  <a:gd name="connsiteY3" fmla="*/ 967151 h 1516072"/>
                  <a:gd name="connsiteX4" fmla="*/ 200374 w 973671"/>
                  <a:gd name="connsiteY4" fmla="*/ 939915 h 1516072"/>
                  <a:gd name="connsiteX5" fmla="*/ 115833 w 973671"/>
                  <a:gd name="connsiteY5" fmla="*/ 903153 h 1516072"/>
                  <a:gd name="connsiteX6" fmla="*/ 58683 w 973671"/>
                  <a:gd name="connsiteY6" fmla="*/ 874578 h 1516072"/>
                  <a:gd name="connsiteX7" fmla="*/ 45348 w 973671"/>
                  <a:gd name="connsiteY7" fmla="*/ 895533 h 1516072"/>
                  <a:gd name="connsiteX8" fmla="*/ 49158 w 973671"/>
                  <a:gd name="connsiteY8" fmla="*/ 933633 h 1516072"/>
                  <a:gd name="connsiteX9" fmla="*/ 52968 w 973671"/>
                  <a:gd name="connsiteY9" fmla="*/ 939348 h 1516072"/>
                  <a:gd name="connsiteX10" fmla="*/ 58683 w 973671"/>
                  <a:gd name="connsiteY10" fmla="*/ 943158 h 1516072"/>
                  <a:gd name="connsiteX11" fmla="*/ 62493 w 973671"/>
                  <a:gd name="connsiteY11" fmla="*/ 948873 h 1516072"/>
                  <a:gd name="connsiteX12" fmla="*/ 79638 w 973671"/>
                  <a:gd name="connsiteY12" fmla="*/ 958398 h 1516072"/>
                  <a:gd name="connsiteX13" fmla="*/ 165363 w 973671"/>
                  <a:gd name="connsiteY13" fmla="*/ 989239 h 1516072"/>
                  <a:gd name="connsiteX14" fmla="*/ 261385 w 973671"/>
                  <a:gd name="connsiteY14" fmla="*/ 1036092 h 1516072"/>
                  <a:gd name="connsiteX15" fmla="*/ 277758 w 973671"/>
                  <a:gd name="connsiteY15" fmla="*/ 1076508 h 1516072"/>
                  <a:gd name="connsiteX16" fmla="*/ 263445 w 973671"/>
                  <a:gd name="connsiteY16" fmla="*/ 1119397 h 1516072"/>
                  <a:gd name="connsiteX17" fmla="*/ 185288 w 973671"/>
                  <a:gd name="connsiteY17" fmla="*/ 1150391 h 1516072"/>
                  <a:gd name="connsiteX18" fmla="*/ 54410 w 973671"/>
                  <a:gd name="connsiteY18" fmla="*/ 1165271 h 1516072"/>
                  <a:gd name="connsiteX19" fmla="*/ 3438 w 973671"/>
                  <a:gd name="connsiteY19" fmla="*/ 1175568 h 1516072"/>
                  <a:gd name="connsiteX20" fmla="*/ 5343 w 973671"/>
                  <a:gd name="connsiteY20" fmla="*/ 1213668 h 1516072"/>
                  <a:gd name="connsiteX21" fmla="*/ 11058 w 973671"/>
                  <a:gd name="connsiteY21" fmla="*/ 1217478 h 1516072"/>
                  <a:gd name="connsiteX22" fmla="*/ 16773 w 973671"/>
                  <a:gd name="connsiteY22" fmla="*/ 1219383 h 1516072"/>
                  <a:gd name="connsiteX23" fmla="*/ 144408 w 973671"/>
                  <a:gd name="connsiteY23" fmla="*/ 1222421 h 1516072"/>
                  <a:gd name="connsiteX24" fmla="*/ 335063 w 973671"/>
                  <a:gd name="connsiteY24" fmla="*/ 1217478 h 1516072"/>
                  <a:gd name="connsiteX25" fmla="*/ 361578 w 973671"/>
                  <a:gd name="connsiteY25" fmla="*/ 1273701 h 1516072"/>
                  <a:gd name="connsiteX26" fmla="*/ 334135 w 973671"/>
                  <a:gd name="connsiteY26" fmla="*/ 1356594 h 1516072"/>
                  <a:gd name="connsiteX27" fmla="*/ 327288 w 973671"/>
                  <a:gd name="connsiteY27" fmla="*/ 1420386 h 1516072"/>
                  <a:gd name="connsiteX28" fmla="*/ 331098 w 973671"/>
                  <a:gd name="connsiteY28" fmla="*/ 1463223 h 1516072"/>
                  <a:gd name="connsiteX29" fmla="*/ 363483 w 973671"/>
                  <a:gd name="connsiteY29" fmla="*/ 1512753 h 1516072"/>
                  <a:gd name="connsiteX30" fmla="*/ 386343 w 973671"/>
                  <a:gd name="connsiteY30" fmla="*/ 1514658 h 1516072"/>
                  <a:gd name="connsiteX31" fmla="*/ 395868 w 973671"/>
                  <a:gd name="connsiteY31" fmla="*/ 1491798 h 1516072"/>
                  <a:gd name="connsiteX32" fmla="*/ 402149 w 973671"/>
                  <a:gd name="connsiteY32" fmla="*/ 1451433 h 1516072"/>
                  <a:gd name="connsiteX33" fmla="*/ 408431 w 973671"/>
                  <a:gd name="connsiteY33" fmla="*/ 1389340 h 1516072"/>
                  <a:gd name="connsiteX34" fmla="*/ 423105 w 973671"/>
                  <a:gd name="connsiteY34" fmla="*/ 1329152 h 1516072"/>
                  <a:gd name="connsiteX35" fmla="*/ 466353 w 973671"/>
                  <a:gd name="connsiteY35" fmla="*/ 1265103 h 1516072"/>
                  <a:gd name="connsiteX36" fmla="*/ 527519 w 973671"/>
                  <a:gd name="connsiteY36" fmla="*/ 1230091 h 1516072"/>
                  <a:gd name="connsiteX37" fmla="*/ 600218 w 973671"/>
                  <a:gd name="connsiteY37" fmla="*/ 1221700 h 1516072"/>
                  <a:gd name="connsiteX38" fmla="*/ 719718 w 973671"/>
                  <a:gd name="connsiteY38" fmla="*/ 1316538 h 1516072"/>
                  <a:gd name="connsiteX39" fmla="*/ 776868 w 973671"/>
                  <a:gd name="connsiteY39" fmla="*/ 1323798 h 1516072"/>
                  <a:gd name="connsiteX40" fmla="*/ 819499 w 973671"/>
                  <a:gd name="connsiteY40" fmla="*/ 1303924 h 1516072"/>
                  <a:gd name="connsiteX41" fmla="*/ 782583 w 973671"/>
                  <a:gd name="connsiteY41" fmla="*/ 1253673 h 1516072"/>
                  <a:gd name="connsiteX42" fmla="*/ 647328 w 973671"/>
                  <a:gd name="connsiteY42" fmla="*/ 1156518 h 1516072"/>
                  <a:gd name="connsiteX43" fmla="*/ 645062 w 973671"/>
                  <a:gd name="connsiteY43" fmla="*/ 1108121 h 1516072"/>
                  <a:gd name="connsiteX44" fmla="*/ 670188 w 973671"/>
                  <a:gd name="connsiteY44" fmla="*/ 1089843 h 1516072"/>
                  <a:gd name="connsiteX45" fmla="*/ 723528 w 973671"/>
                  <a:gd name="connsiteY45" fmla="*/ 1082223 h 1516072"/>
                  <a:gd name="connsiteX46" fmla="*/ 898788 w 973671"/>
                  <a:gd name="connsiteY46" fmla="*/ 1091748 h 1516072"/>
                  <a:gd name="connsiteX47" fmla="*/ 962899 w 973671"/>
                  <a:gd name="connsiteY47" fmla="*/ 1090672 h 1516072"/>
                  <a:gd name="connsiteX48" fmla="*/ 969273 w 973671"/>
                  <a:gd name="connsiteY48" fmla="*/ 1054008 h 1516072"/>
                  <a:gd name="connsiteX49" fmla="*/ 917684 w 973671"/>
                  <a:gd name="connsiteY49" fmla="*/ 1034598 h 1516072"/>
                  <a:gd name="connsiteX50" fmla="*/ 802250 w 973671"/>
                  <a:gd name="connsiteY50" fmla="*/ 1037069 h 1516072"/>
                  <a:gd name="connsiteX51" fmla="*/ 645424 w 973671"/>
                  <a:gd name="connsiteY51" fmla="*/ 1049838 h 1516072"/>
                  <a:gd name="connsiteX52" fmla="*/ 639142 w 973671"/>
                  <a:gd name="connsiteY52" fmla="*/ 1026051 h 1516072"/>
                  <a:gd name="connsiteX53" fmla="*/ 672093 w 973671"/>
                  <a:gd name="connsiteY53" fmla="*/ 992688 h 1516072"/>
                  <a:gd name="connsiteX54" fmla="*/ 715908 w 973671"/>
                  <a:gd name="connsiteY54" fmla="*/ 952683 h 1516072"/>
                  <a:gd name="connsiteX55" fmla="*/ 731148 w 973671"/>
                  <a:gd name="connsiteY55" fmla="*/ 939348 h 1516072"/>
                  <a:gd name="connsiteX56" fmla="*/ 752103 w 973671"/>
                  <a:gd name="connsiteY56" fmla="*/ 918393 h 1516072"/>
                  <a:gd name="connsiteX57" fmla="*/ 765438 w 973671"/>
                  <a:gd name="connsiteY57" fmla="*/ 889818 h 1516072"/>
                  <a:gd name="connsiteX58" fmla="*/ 763533 w 973671"/>
                  <a:gd name="connsiteY58" fmla="*/ 874578 h 1516072"/>
                  <a:gd name="connsiteX59" fmla="*/ 736863 w 973671"/>
                  <a:gd name="connsiteY59" fmla="*/ 874578 h 1516072"/>
                  <a:gd name="connsiteX60" fmla="*/ 698763 w 973671"/>
                  <a:gd name="connsiteY60" fmla="*/ 899343 h 1516072"/>
                  <a:gd name="connsiteX61" fmla="*/ 581889 w 973671"/>
                  <a:gd name="connsiteY61" fmla="*/ 945474 h 1516072"/>
                  <a:gd name="connsiteX62" fmla="*/ 506358 w 973671"/>
                  <a:gd name="connsiteY62" fmla="*/ 847908 h 1516072"/>
                  <a:gd name="connsiteX63" fmla="*/ 502548 w 973671"/>
                  <a:gd name="connsiteY63" fmla="*/ 358323 h 1516072"/>
                  <a:gd name="connsiteX64" fmla="*/ 498738 w 973671"/>
                  <a:gd name="connsiteY64" fmla="*/ 66858 h 1516072"/>
                  <a:gd name="connsiteX65" fmla="*/ 489213 w 973671"/>
                  <a:gd name="connsiteY65" fmla="*/ 40188 h 1516072"/>
                  <a:gd name="connsiteX66" fmla="*/ 487308 w 973671"/>
                  <a:gd name="connsiteY66" fmla="*/ 34473 h 1516072"/>
                  <a:gd name="connsiteX67" fmla="*/ 483498 w 973671"/>
                  <a:gd name="connsiteY67" fmla="*/ 28758 h 1516072"/>
                  <a:gd name="connsiteX68" fmla="*/ 477783 w 973671"/>
                  <a:gd name="connsiteY68" fmla="*/ 17328 h 1516072"/>
                  <a:gd name="connsiteX69" fmla="*/ 472068 w 973671"/>
                  <a:gd name="connsiteY69" fmla="*/ 13518 h 1516072"/>
                  <a:gd name="connsiteX70" fmla="*/ 468258 w 973671"/>
                  <a:gd name="connsiteY70" fmla="*/ 7803 h 1516072"/>
                  <a:gd name="connsiteX71" fmla="*/ 428253 w 973671"/>
                  <a:gd name="connsiteY71" fmla="*/ 11613 h 1516072"/>
                  <a:gd name="connsiteX72" fmla="*/ 424443 w 973671"/>
                  <a:gd name="connsiteY72" fmla="*/ 78288 h 1516072"/>
                  <a:gd name="connsiteX73" fmla="*/ 424443 w 973671"/>
                  <a:gd name="connsiteY73" fmla="*/ 84003 h 1516072"/>
                  <a:gd name="connsiteX74" fmla="*/ 435667 w 973671"/>
                  <a:gd name="connsiteY74" fmla="*/ 225952 h 1516072"/>
                  <a:gd name="connsiteX75" fmla="*/ 439683 w 973671"/>
                  <a:gd name="connsiteY75" fmla="*/ 421188 h 1516072"/>
                  <a:gd name="connsiteX76" fmla="*/ 444009 w 973671"/>
                  <a:gd name="connsiteY76" fmla="*/ 757032 h 1516072"/>
                  <a:gd name="connsiteX77" fmla="*/ 426915 w 973671"/>
                  <a:gd name="connsiteY77" fmla="*/ 864178 h 1516072"/>
                  <a:gd name="connsiteX0" fmla="*/ 426915 w 973671"/>
                  <a:gd name="connsiteY0" fmla="*/ 864178 h 1516072"/>
                  <a:gd name="connsiteX1" fmla="*/ 391491 w 973671"/>
                  <a:gd name="connsiteY1" fmla="*/ 926991 h 1516072"/>
                  <a:gd name="connsiteX2" fmla="*/ 341705 w 973671"/>
                  <a:gd name="connsiteY2" fmla="*/ 963547 h 1516072"/>
                  <a:gd name="connsiteX3" fmla="*/ 261952 w 973671"/>
                  <a:gd name="connsiteY3" fmla="*/ 967151 h 1516072"/>
                  <a:gd name="connsiteX4" fmla="*/ 200374 w 973671"/>
                  <a:gd name="connsiteY4" fmla="*/ 939915 h 1516072"/>
                  <a:gd name="connsiteX5" fmla="*/ 58683 w 973671"/>
                  <a:gd name="connsiteY5" fmla="*/ 874578 h 1516072"/>
                  <a:gd name="connsiteX6" fmla="*/ 45348 w 973671"/>
                  <a:gd name="connsiteY6" fmla="*/ 895533 h 1516072"/>
                  <a:gd name="connsiteX7" fmla="*/ 49158 w 973671"/>
                  <a:gd name="connsiteY7" fmla="*/ 933633 h 1516072"/>
                  <a:gd name="connsiteX8" fmla="*/ 52968 w 973671"/>
                  <a:gd name="connsiteY8" fmla="*/ 939348 h 1516072"/>
                  <a:gd name="connsiteX9" fmla="*/ 58683 w 973671"/>
                  <a:gd name="connsiteY9" fmla="*/ 943158 h 1516072"/>
                  <a:gd name="connsiteX10" fmla="*/ 62493 w 973671"/>
                  <a:gd name="connsiteY10" fmla="*/ 948873 h 1516072"/>
                  <a:gd name="connsiteX11" fmla="*/ 79638 w 973671"/>
                  <a:gd name="connsiteY11" fmla="*/ 958398 h 1516072"/>
                  <a:gd name="connsiteX12" fmla="*/ 165363 w 973671"/>
                  <a:gd name="connsiteY12" fmla="*/ 989239 h 1516072"/>
                  <a:gd name="connsiteX13" fmla="*/ 261385 w 973671"/>
                  <a:gd name="connsiteY13" fmla="*/ 1036092 h 1516072"/>
                  <a:gd name="connsiteX14" fmla="*/ 277758 w 973671"/>
                  <a:gd name="connsiteY14" fmla="*/ 1076508 h 1516072"/>
                  <a:gd name="connsiteX15" fmla="*/ 263445 w 973671"/>
                  <a:gd name="connsiteY15" fmla="*/ 1119397 h 1516072"/>
                  <a:gd name="connsiteX16" fmla="*/ 185288 w 973671"/>
                  <a:gd name="connsiteY16" fmla="*/ 1150391 h 1516072"/>
                  <a:gd name="connsiteX17" fmla="*/ 54410 w 973671"/>
                  <a:gd name="connsiteY17" fmla="*/ 1165271 h 1516072"/>
                  <a:gd name="connsiteX18" fmla="*/ 3438 w 973671"/>
                  <a:gd name="connsiteY18" fmla="*/ 1175568 h 1516072"/>
                  <a:gd name="connsiteX19" fmla="*/ 5343 w 973671"/>
                  <a:gd name="connsiteY19" fmla="*/ 1213668 h 1516072"/>
                  <a:gd name="connsiteX20" fmla="*/ 11058 w 973671"/>
                  <a:gd name="connsiteY20" fmla="*/ 1217478 h 1516072"/>
                  <a:gd name="connsiteX21" fmla="*/ 16773 w 973671"/>
                  <a:gd name="connsiteY21" fmla="*/ 1219383 h 1516072"/>
                  <a:gd name="connsiteX22" fmla="*/ 144408 w 973671"/>
                  <a:gd name="connsiteY22" fmla="*/ 1222421 h 1516072"/>
                  <a:gd name="connsiteX23" fmla="*/ 335063 w 973671"/>
                  <a:gd name="connsiteY23" fmla="*/ 1217478 h 1516072"/>
                  <a:gd name="connsiteX24" fmla="*/ 361578 w 973671"/>
                  <a:gd name="connsiteY24" fmla="*/ 1273701 h 1516072"/>
                  <a:gd name="connsiteX25" fmla="*/ 334135 w 973671"/>
                  <a:gd name="connsiteY25" fmla="*/ 1356594 h 1516072"/>
                  <a:gd name="connsiteX26" fmla="*/ 327288 w 973671"/>
                  <a:gd name="connsiteY26" fmla="*/ 1420386 h 1516072"/>
                  <a:gd name="connsiteX27" fmla="*/ 331098 w 973671"/>
                  <a:gd name="connsiteY27" fmla="*/ 1463223 h 1516072"/>
                  <a:gd name="connsiteX28" fmla="*/ 363483 w 973671"/>
                  <a:gd name="connsiteY28" fmla="*/ 1512753 h 1516072"/>
                  <a:gd name="connsiteX29" fmla="*/ 386343 w 973671"/>
                  <a:gd name="connsiteY29" fmla="*/ 1514658 h 1516072"/>
                  <a:gd name="connsiteX30" fmla="*/ 395868 w 973671"/>
                  <a:gd name="connsiteY30" fmla="*/ 1491798 h 1516072"/>
                  <a:gd name="connsiteX31" fmla="*/ 402149 w 973671"/>
                  <a:gd name="connsiteY31" fmla="*/ 1451433 h 1516072"/>
                  <a:gd name="connsiteX32" fmla="*/ 408431 w 973671"/>
                  <a:gd name="connsiteY32" fmla="*/ 1389340 h 1516072"/>
                  <a:gd name="connsiteX33" fmla="*/ 423105 w 973671"/>
                  <a:gd name="connsiteY33" fmla="*/ 1329152 h 1516072"/>
                  <a:gd name="connsiteX34" fmla="*/ 466353 w 973671"/>
                  <a:gd name="connsiteY34" fmla="*/ 1265103 h 1516072"/>
                  <a:gd name="connsiteX35" fmla="*/ 527519 w 973671"/>
                  <a:gd name="connsiteY35" fmla="*/ 1230091 h 1516072"/>
                  <a:gd name="connsiteX36" fmla="*/ 600218 w 973671"/>
                  <a:gd name="connsiteY36" fmla="*/ 1221700 h 1516072"/>
                  <a:gd name="connsiteX37" fmla="*/ 719718 w 973671"/>
                  <a:gd name="connsiteY37" fmla="*/ 1316538 h 1516072"/>
                  <a:gd name="connsiteX38" fmla="*/ 776868 w 973671"/>
                  <a:gd name="connsiteY38" fmla="*/ 1323798 h 1516072"/>
                  <a:gd name="connsiteX39" fmla="*/ 819499 w 973671"/>
                  <a:gd name="connsiteY39" fmla="*/ 1303924 h 1516072"/>
                  <a:gd name="connsiteX40" fmla="*/ 782583 w 973671"/>
                  <a:gd name="connsiteY40" fmla="*/ 1253673 h 1516072"/>
                  <a:gd name="connsiteX41" fmla="*/ 647328 w 973671"/>
                  <a:gd name="connsiteY41" fmla="*/ 1156518 h 1516072"/>
                  <a:gd name="connsiteX42" fmla="*/ 645062 w 973671"/>
                  <a:gd name="connsiteY42" fmla="*/ 1108121 h 1516072"/>
                  <a:gd name="connsiteX43" fmla="*/ 670188 w 973671"/>
                  <a:gd name="connsiteY43" fmla="*/ 1089843 h 1516072"/>
                  <a:gd name="connsiteX44" fmla="*/ 723528 w 973671"/>
                  <a:gd name="connsiteY44" fmla="*/ 1082223 h 1516072"/>
                  <a:gd name="connsiteX45" fmla="*/ 898788 w 973671"/>
                  <a:gd name="connsiteY45" fmla="*/ 1091748 h 1516072"/>
                  <a:gd name="connsiteX46" fmla="*/ 962899 w 973671"/>
                  <a:gd name="connsiteY46" fmla="*/ 1090672 h 1516072"/>
                  <a:gd name="connsiteX47" fmla="*/ 969273 w 973671"/>
                  <a:gd name="connsiteY47" fmla="*/ 1054008 h 1516072"/>
                  <a:gd name="connsiteX48" fmla="*/ 917684 w 973671"/>
                  <a:gd name="connsiteY48" fmla="*/ 1034598 h 1516072"/>
                  <a:gd name="connsiteX49" fmla="*/ 802250 w 973671"/>
                  <a:gd name="connsiteY49" fmla="*/ 1037069 h 1516072"/>
                  <a:gd name="connsiteX50" fmla="*/ 645424 w 973671"/>
                  <a:gd name="connsiteY50" fmla="*/ 1049838 h 1516072"/>
                  <a:gd name="connsiteX51" fmla="*/ 639142 w 973671"/>
                  <a:gd name="connsiteY51" fmla="*/ 1026051 h 1516072"/>
                  <a:gd name="connsiteX52" fmla="*/ 672093 w 973671"/>
                  <a:gd name="connsiteY52" fmla="*/ 992688 h 1516072"/>
                  <a:gd name="connsiteX53" fmla="*/ 715908 w 973671"/>
                  <a:gd name="connsiteY53" fmla="*/ 952683 h 1516072"/>
                  <a:gd name="connsiteX54" fmla="*/ 731148 w 973671"/>
                  <a:gd name="connsiteY54" fmla="*/ 939348 h 1516072"/>
                  <a:gd name="connsiteX55" fmla="*/ 752103 w 973671"/>
                  <a:gd name="connsiteY55" fmla="*/ 918393 h 1516072"/>
                  <a:gd name="connsiteX56" fmla="*/ 765438 w 973671"/>
                  <a:gd name="connsiteY56" fmla="*/ 889818 h 1516072"/>
                  <a:gd name="connsiteX57" fmla="*/ 763533 w 973671"/>
                  <a:gd name="connsiteY57" fmla="*/ 874578 h 1516072"/>
                  <a:gd name="connsiteX58" fmla="*/ 736863 w 973671"/>
                  <a:gd name="connsiteY58" fmla="*/ 874578 h 1516072"/>
                  <a:gd name="connsiteX59" fmla="*/ 698763 w 973671"/>
                  <a:gd name="connsiteY59" fmla="*/ 899343 h 1516072"/>
                  <a:gd name="connsiteX60" fmla="*/ 581889 w 973671"/>
                  <a:gd name="connsiteY60" fmla="*/ 945474 h 1516072"/>
                  <a:gd name="connsiteX61" fmla="*/ 506358 w 973671"/>
                  <a:gd name="connsiteY61" fmla="*/ 847908 h 1516072"/>
                  <a:gd name="connsiteX62" fmla="*/ 502548 w 973671"/>
                  <a:gd name="connsiteY62" fmla="*/ 358323 h 1516072"/>
                  <a:gd name="connsiteX63" fmla="*/ 498738 w 973671"/>
                  <a:gd name="connsiteY63" fmla="*/ 66858 h 1516072"/>
                  <a:gd name="connsiteX64" fmla="*/ 489213 w 973671"/>
                  <a:gd name="connsiteY64" fmla="*/ 40188 h 1516072"/>
                  <a:gd name="connsiteX65" fmla="*/ 487308 w 973671"/>
                  <a:gd name="connsiteY65" fmla="*/ 34473 h 1516072"/>
                  <a:gd name="connsiteX66" fmla="*/ 483498 w 973671"/>
                  <a:gd name="connsiteY66" fmla="*/ 28758 h 1516072"/>
                  <a:gd name="connsiteX67" fmla="*/ 477783 w 973671"/>
                  <a:gd name="connsiteY67" fmla="*/ 17328 h 1516072"/>
                  <a:gd name="connsiteX68" fmla="*/ 472068 w 973671"/>
                  <a:gd name="connsiteY68" fmla="*/ 13518 h 1516072"/>
                  <a:gd name="connsiteX69" fmla="*/ 468258 w 973671"/>
                  <a:gd name="connsiteY69" fmla="*/ 7803 h 1516072"/>
                  <a:gd name="connsiteX70" fmla="*/ 428253 w 973671"/>
                  <a:gd name="connsiteY70" fmla="*/ 11613 h 1516072"/>
                  <a:gd name="connsiteX71" fmla="*/ 424443 w 973671"/>
                  <a:gd name="connsiteY71" fmla="*/ 78288 h 1516072"/>
                  <a:gd name="connsiteX72" fmla="*/ 424443 w 973671"/>
                  <a:gd name="connsiteY72" fmla="*/ 84003 h 1516072"/>
                  <a:gd name="connsiteX73" fmla="*/ 435667 w 973671"/>
                  <a:gd name="connsiteY73" fmla="*/ 225952 h 1516072"/>
                  <a:gd name="connsiteX74" fmla="*/ 439683 w 973671"/>
                  <a:gd name="connsiteY74" fmla="*/ 421188 h 1516072"/>
                  <a:gd name="connsiteX75" fmla="*/ 444009 w 973671"/>
                  <a:gd name="connsiteY75" fmla="*/ 757032 h 1516072"/>
                  <a:gd name="connsiteX76" fmla="*/ 426915 w 973671"/>
                  <a:gd name="connsiteY76" fmla="*/ 864178 h 1516072"/>
                  <a:gd name="connsiteX0" fmla="*/ 426915 w 973671"/>
                  <a:gd name="connsiteY0" fmla="*/ 864178 h 1516072"/>
                  <a:gd name="connsiteX1" fmla="*/ 391491 w 973671"/>
                  <a:gd name="connsiteY1" fmla="*/ 926991 h 1516072"/>
                  <a:gd name="connsiteX2" fmla="*/ 341705 w 973671"/>
                  <a:gd name="connsiteY2" fmla="*/ 963547 h 1516072"/>
                  <a:gd name="connsiteX3" fmla="*/ 261952 w 973671"/>
                  <a:gd name="connsiteY3" fmla="*/ 967151 h 1516072"/>
                  <a:gd name="connsiteX4" fmla="*/ 170717 w 973671"/>
                  <a:gd name="connsiteY4" fmla="*/ 934972 h 1516072"/>
                  <a:gd name="connsiteX5" fmla="*/ 58683 w 973671"/>
                  <a:gd name="connsiteY5" fmla="*/ 874578 h 1516072"/>
                  <a:gd name="connsiteX6" fmla="*/ 45348 w 973671"/>
                  <a:gd name="connsiteY6" fmla="*/ 895533 h 1516072"/>
                  <a:gd name="connsiteX7" fmla="*/ 49158 w 973671"/>
                  <a:gd name="connsiteY7" fmla="*/ 933633 h 1516072"/>
                  <a:gd name="connsiteX8" fmla="*/ 52968 w 973671"/>
                  <a:gd name="connsiteY8" fmla="*/ 939348 h 1516072"/>
                  <a:gd name="connsiteX9" fmla="*/ 58683 w 973671"/>
                  <a:gd name="connsiteY9" fmla="*/ 943158 h 1516072"/>
                  <a:gd name="connsiteX10" fmla="*/ 62493 w 973671"/>
                  <a:gd name="connsiteY10" fmla="*/ 948873 h 1516072"/>
                  <a:gd name="connsiteX11" fmla="*/ 79638 w 973671"/>
                  <a:gd name="connsiteY11" fmla="*/ 958398 h 1516072"/>
                  <a:gd name="connsiteX12" fmla="*/ 165363 w 973671"/>
                  <a:gd name="connsiteY12" fmla="*/ 989239 h 1516072"/>
                  <a:gd name="connsiteX13" fmla="*/ 261385 w 973671"/>
                  <a:gd name="connsiteY13" fmla="*/ 1036092 h 1516072"/>
                  <a:gd name="connsiteX14" fmla="*/ 277758 w 973671"/>
                  <a:gd name="connsiteY14" fmla="*/ 1076508 h 1516072"/>
                  <a:gd name="connsiteX15" fmla="*/ 263445 w 973671"/>
                  <a:gd name="connsiteY15" fmla="*/ 1119397 h 1516072"/>
                  <a:gd name="connsiteX16" fmla="*/ 185288 w 973671"/>
                  <a:gd name="connsiteY16" fmla="*/ 1150391 h 1516072"/>
                  <a:gd name="connsiteX17" fmla="*/ 54410 w 973671"/>
                  <a:gd name="connsiteY17" fmla="*/ 1165271 h 1516072"/>
                  <a:gd name="connsiteX18" fmla="*/ 3438 w 973671"/>
                  <a:gd name="connsiteY18" fmla="*/ 1175568 h 1516072"/>
                  <a:gd name="connsiteX19" fmla="*/ 5343 w 973671"/>
                  <a:gd name="connsiteY19" fmla="*/ 1213668 h 1516072"/>
                  <a:gd name="connsiteX20" fmla="*/ 11058 w 973671"/>
                  <a:gd name="connsiteY20" fmla="*/ 1217478 h 1516072"/>
                  <a:gd name="connsiteX21" fmla="*/ 16773 w 973671"/>
                  <a:gd name="connsiteY21" fmla="*/ 1219383 h 1516072"/>
                  <a:gd name="connsiteX22" fmla="*/ 144408 w 973671"/>
                  <a:gd name="connsiteY22" fmla="*/ 1222421 h 1516072"/>
                  <a:gd name="connsiteX23" fmla="*/ 335063 w 973671"/>
                  <a:gd name="connsiteY23" fmla="*/ 1217478 h 1516072"/>
                  <a:gd name="connsiteX24" fmla="*/ 361578 w 973671"/>
                  <a:gd name="connsiteY24" fmla="*/ 1273701 h 1516072"/>
                  <a:gd name="connsiteX25" fmla="*/ 334135 w 973671"/>
                  <a:gd name="connsiteY25" fmla="*/ 1356594 h 1516072"/>
                  <a:gd name="connsiteX26" fmla="*/ 327288 w 973671"/>
                  <a:gd name="connsiteY26" fmla="*/ 1420386 h 1516072"/>
                  <a:gd name="connsiteX27" fmla="*/ 331098 w 973671"/>
                  <a:gd name="connsiteY27" fmla="*/ 1463223 h 1516072"/>
                  <a:gd name="connsiteX28" fmla="*/ 363483 w 973671"/>
                  <a:gd name="connsiteY28" fmla="*/ 1512753 h 1516072"/>
                  <a:gd name="connsiteX29" fmla="*/ 386343 w 973671"/>
                  <a:gd name="connsiteY29" fmla="*/ 1514658 h 1516072"/>
                  <a:gd name="connsiteX30" fmla="*/ 395868 w 973671"/>
                  <a:gd name="connsiteY30" fmla="*/ 1491798 h 1516072"/>
                  <a:gd name="connsiteX31" fmla="*/ 402149 w 973671"/>
                  <a:gd name="connsiteY31" fmla="*/ 1451433 h 1516072"/>
                  <a:gd name="connsiteX32" fmla="*/ 408431 w 973671"/>
                  <a:gd name="connsiteY32" fmla="*/ 1389340 h 1516072"/>
                  <a:gd name="connsiteX33" fmla="*/ 423105 w 973671"/>
                  <a:gd name="connsiteY33" fmla="*/ 1329152 h 1516072"/>
                  <a:gd name="connsiteX34" fmla="*/ 466353 w 973671"/>
                  <a:gd name="connsiteY34" fmla="*/ 1265103 h 1516072"/>
                  <a:gd name="connsiteX35" fmla="*/ 527519 w 973671"/>
                  <a:gd name="connsiteY35" fmla="*/ 1230091 h 1516072"/>
                  <a:gd name="connsiteX36" fmla="*/ 600218 w 973671"/>
                  <a:gd name="connsiteY36" fmla="*/ 1221700 h 1516072"/>
                  <a:gd name="connsiteX37" fmla="*/ 719718 w 973671"/>
                  <a:gd name="connsiteY37" fmla="*/ 1316538 h 1516072"/>
                  <a:gd name="connsiteX38" fmla="*/ 776868 w 973671"/>
                  <a:gd name="connsiteY38" fmla="*/ 1323798 h 1516072"/>
                  <a:gd name="connsiteX39" fmla="*/ 819499 w 973671"/>
                  <a:gd name="connsiteY39" fmla="*/ 1303924 h 1516072"/>
                  <a:gd name="connsiteX40" fmla="*/ 782583 w 973671"/>
                  <a:gd name="connsiteY40" fmla="*/ 1253673 h 1516072"/>
                  <a:gd name="connsiteX41" fmla="*/ 647328 w 973671"/>
                  <a:gd name="connsiteY41" fmla="*/ 1156518 h 1516072"/>
                  <a:gd name="connsiteX42" fmla="*/ 645062 w 973671"/>
                  <a:gd name="connsiteY42" fmla="*/ 1108121 h 1516072"/>
                  <a:gd name="connsiteX43" fmla="*/ 670188 w 973671"/>
                  <a:gd name="connsiteY43" fmla="*/ 1089843 h 1516072"/>
                  <a:gd name="connsiteX44" fmla="*/ 723528 w 973671"/>
                  <a:gd name="connsiteY44" fmla="*/ 1082223 h 1516072"/>
                  <a:gd name="connsiteX45" fmla="*/ 898788 w 973671"/>
                  <a:gd name="connsiteY45" fmla="*/ 1091748 h 1516072"/>
                  <a:gd name="connsiteX46" fmla="*/ 962899 w 973671"/>
                  <a:gd name="connsiteY46" fmla="*/ 1090672 h 1516072"/>
                  <a:gd name="connsiteX47" fmla="*/ 969273 w 973671"/>
                  <a:gd name="connsiteY47" fmla="*/ 1054008 h 1516072"/>
                  <a:gd name="connsiteX48" fmla="*/ 917684 w 973671"/>
                  <a:gd name="connsiteY48" fmla="*/ 1034598 h 1516072"/>
                  <a:gd name="connsiteX49" fmla="*/ 802250 w 973671"/>
                  <a:gd name="connsiteY49" fmla="*/ 1037069 h 1516072"/>
                  <a:gd name="connsiteX50" fmla="*/ 645424 w 973671"/>
                  <a:gd name="connsiteY50" fmla="*/ 1049838 h 1516072"/>
                  <a:gd name="connsiteX51" fmla="*/ 639142 w 973671"/>
                  <a:gd name="connsiteY51" fmla="*/ 1026051 h 1516072"/>
                  <a:gd name="connsiteX52" fmla="*/ 672093 w 973671"/>
                  <a:gd name="connsiteY52" fmla="*/ 992688 h 1516072"/>
                  <a:gd name="connsiteX53" fmla="*/ 715908 w 973671"/>
                  <a:gd name="connsiteY53" fmla="*/ 952683 h 1516072"/>
                  <a:gd name="connsiteX54" fmla="*/ 731148 w 973671"/>
                  <a:gd name="connsiteY54" fmla="*/ 939348 h 1516072"/>
                  <a:gd name="connsiteX55" fmla="*/ 752103 w 973671"/>
                  <a:gd name="connsiteY55" fmla="*/ 918393 h 1516072"/>
                  <a:gd name="connsiteX56" fmla="*/ 765438 w 973671"/>
                  <a:gd name="connsiteY56" fmla="*/ 889818 h 1516072"/>
                  <a:gd name="connsiteX57" fmla="*/ 763533 w 973671"/>
                  <a:gd name="connsiteY57" fmla="*/ 874578 h 1516072"/>
                  <a:gd name="connsiteX58" fmla="*/ 736863 w 973671"/>
                  <a:gd name="connsiteY58" fmla="*/ 874578 h 1516072"/>
                  <a:gd name="connsiteX59" fmla="*/ 698763 w 973671"/>
                  <a:gd name="connsiteY59" fmla="*/ 899343 h 1516072"/>
                  <a:gd name="connsiteX60" fmla="*/ 581889 w 973671"/>
                  <a:gd name="connsiteY60" fmla="*/ 945474 h 1516072"/>
                  <a:gd name="connsiteX61" fmla="*/ 506358 w 973671"/>
                  <a:gd name="connsiteY61" fmla="*/ 847908 h 1516072"/>
                  <a:gd name="connsiteX62" fmla="*/ 502548 w 973671"/>
                  <a:gd name="connsiteY62" fmla="*/ 358323 h 1516072"/>
                  <a:gd name="connsiteX63" fmla="*/ 498738 w 973671"/>
                  <a:gd name="connsiteY63" fmla="*/ 66858 h 1516072"/>
                  <a:gd name="connsiteX64" fmla="*/ 489213 w 973671"/>
                  <a:gd name="connsiteY64" fmla="*/ 40188 h 1516072"/>
                  <a:gd name="connsiteX65" fmla="*/ 487308 w 973671"/>
                  <a:gd name="connsiteY65" fmla="*/ 34473 h 1516072"/>
                  <a:gd name="connsiteX66" fmla="*/ 483498 w 973671"/>
                  <a:gd name="connsiteY66" fmla="*/ 28758 h 1516072"/>
                  <a:gd name="connsiteX67" fmla="*/ 477783 w 973671"/>
                  <a:gd name="connsiteY67" fmla="*/ 17328 h 1516072"/>
                  <a:gd name="connsiteX68" fmla="*/ 472068 w 973671"/>
                  <a:gd name="connsiteY68" fmla="*/ 13518 h 1516072"/>
                  <a:gd name="connsiteX69" fmla="*/ 468258 w 973671"/>
                  <a:gd name="connsiteY69" fmla="*/ 7803 h 1516072"/>
                  <a:gd name="connsiteX70" fmla="*/ 428253 w 973671"/>
                  <a:gd name="connsiteY70" fmla="*/ 11613 h 1516072"/>
                  <a:gd name="connsiteX71" fmla="*/ 424443 w 973671"/>
                  <a:gd name="connsiteY71" fmla="*/ 78288 h 1516072"/>
                  <a:gd name="connsiteX72" fmla="*/ 424443 w 973671"/>
                  <a:gd name="connsiteY72" fmla="*/ 84003 h 1516072"/>
                  <a:gd name="connsiteX73" fmla="*/ 435667 w 973671"/>
                  <a:gd name="connsiteY73" fmla="*/ 225952 h 1516072"/>
                  <a:gd name="connsiteX74" fmla="*/ 439683 w 973671"/>
                  <a:gd name="connsiteY74" fmla="*/ 421188 h 1516072"/>
                  <a:gd name="connsiteX75" fmla="*/ 444009 w 973671"/>
                  <a:gd name="connsiteY75" fmla="*/ 757032 h 1516072"/>
                  <a:gd name="connsiteX76" fmla="*/ 426915 w 973671"/>
                  <a:gd name="connsiteY76" fmla="*/ 864178 h 1516072"/>
                  <a:gd name="connsiteX0" fmla="*/ 426915 w 973671"/>
                  <a:gd name="connsiteY0" fmla="*/ 864178 h 1516072"/>
                  <a:gd name="connsiteX1" fmla="*/ 391491 w 973671"/>
                  <a:gd name="connsiteY1" fmla="*/ 926991 h 1516072"/>
                  <a:gd name="connsiteX2" fmla="*/ 341705 w 973671"/>
                  <a:gd name="connsiteY2" fmla="*/ 963547 h 1516072"/>
                  <a:gd name="connsiteX3" fmla="*/ 261952 w 973671"/>
                  <a:gd name="connsiteY3" fmla="*/ 967151 h 1516072"/>
                  <a:gd name="connsiteX4" fmla="*/ 170717 w 973671"/>
                  <a:gd name="connsiteY4" fmla="*/ 934972 h 1516072"/>
                  <a:gd name="connsiteX5" fmla="*/ 58683 w 973671"/>
                  <a:gd name="connsiteY5" fmla="*/ 874578 h 1516072"/>
                  <a:gd name="connsiteX6" fmla="*/ 45348 w 973671"/>
                  <a:gd name="connsiteY6" fmla="*/ 895533 h 1516072"/>
                  <a:gd name="connsiteX7" fmla="*/ 49158 w 973671"/>
                  <a:gd name="connsiteY7" fmla="*/ 933633 h 1516072"/>
                  <a:gd name="connsiteX8" fmla="*/ 52968 w 973671"/>
                  <a:gd name="connsiteY8" fmla="*/ 939348 h 1516072"/>
                  <a:gd name="connsiteX9" fmla="*/ 58683 w 973671"/>
                  <a:gd name="connsiteY9" fmla="*/ 943158 h 1516072"/>
                  <a:gd name="connsiteX10" fmla="*/ 79638 w 973671"/>
                  <a:gd name="connsiteY10" fmla="*/ 958398 h 1516072"/>
                  <a:gd name="connsiteX11" fmla="*/ 165363 w 973671"/>
                  <a:gd name="connsiteY11" fmla="*/ 989239 h 1516072"/>
                  <a:gd name="connsiteX12" fmla="*/ 261385 w 973671"/>
                  <a:gd name="connsiteY12" fmla="*/ 1036092 h 1516072"/>
                  <a:gd name="connsiteX13" fmla="*/ 277758 w 973671"/>
                  <a:gd name="connsiteY13" fmla="*/ 1076508 h 1516072"/>
                  <a:gd name="connsiteX14" fmla="*/ 263445 w 973671"/>
                  <a:gd name="connsiteY14" fmla="*/ 1119397 h 1516072"/>
                  <a:gd name="connsiteX15" fmla="*/ 185288 w 973671"/>
                  <a:gd name="connsiteY15" fmla="*/ 1150391 h 1516072"/>
                  <a:gd name="connsiteX16" fmla="*/ 54410 w 973671"/>
                  <a:gd name="connsiteY16" fmla="*/ 1165271 h 1516072"/>
                  <a:gd name="connsiteX17" fmla="*/ 3438 w 973671"/>
                  <a:gd name="connsiteY17" fmla="*/ 1175568 h 1516072"/>
                  <a:gd name="connsiteX18" fmla="*/ 5343 w 973671"/>
                  <a:gd name="connsiteY18" fmla="*/ 1213668 h 1516072"/>
                  <a:gd name="connsiteX19" fmla="*/ 11058 w 973671"/>
                  <a:gd name="connsiteY19" fmla="*/ 1217478 h 1516072"/>
                  <a:gd name="connsiteX20" fmla="*/ 16773 w 973671"/>
                  <a:gd name="connsiteY20" fmla="*/ 1219383 h 1516072"/>
                  <a:gd name="connsiteX21" fmla="*/ 144408 w 973671"/>
                  <a:gd name="connsiteY21" fmla="*/ 1222421 h 1516072"/>
                  <a:gd name="connsiteX22" fmla="*/ 335063 w 973671"/>
                  <a:gd name="connsiteY22" fmla="*/ 1217478 h 1516072"/>
                  <a:gd name="connsiteX23" fmla="*/ 361578 w 973671"/>
                  <a:gd name="connsiteY23" fmla="*/ 1273701 h 1516072"/>
                  <a:gd name="connsiteX24" fmla="*/ 334135 w 973671"/>
                  <a:gd name="connsiteY24" fmla="*/ 1356594 h 1516072"/>
                  <a:gd name="connsiteX25" fmla="*/ 327288 w 973671"/>
                  <a:gd name="connsiteY25" fmla="*/ 1420386 h 1516072"/>
                  <a:gd name="connsiteX26" fmla="*/ 331098 w 973671"/>
                  <a:gd name="connsiteY26" fmla="*/ 1463223 h 1516072"/>
                  <a:gd name="connsiteX27" fmla="*/ 363483 w 973671"/>
                  <a:gd name="connsiteY27" fmla="*/ 1512753 h 1516072"/>
                  <a:gd name="connsiteX28" fmla="*/ 386343 w 973671"/>
                  <a:gd name="connsiteY28" fmla="*/ 1514658 h 1516072"/>
                  <a:gd name="connsiteX29" fmla="*/ 395868 w 973671"/>
                  <a:gd name="connsiteY29" fmla="*/ 1491798 h 1516072"/>
                  <a:gd name="connsiteX30" fmla="*/ 402149 w 973671"/>
                  <a:gd name="connsiteY30" fmla="*/ 1451433 h 1516072"/>
                  <a:gd name="connsiteX31" fmla="*/ 408431 w 973671"/>
                  <a:gd name="connsiteY31" fmla="*/ 1389340 h 1516072"/>
                  <a:gd name="connsiteX32" fmla="*/ 423105 w 973671"/>
                  <a:gd name="connsiteY32" fmla="*/ 1329152 h 1516072"/>
                  <a:gd name="connsiteX33" fmla="*/ 466353 w 973671"/>
                  <a:gd name="connsiteY33" fmla="*/ 1265103 h 1516072"/>
                  <a:gd name="connsiteX34" fmla="*/ 527519 w 973671"/>
                  <a:gd name="connsiteY34" fmla="*/ 1230091 h 1516072"/>
                  <a:gd name="connsiteX35" fmla="*/ 600218 w 973671"/>
                  <a:gd name="connsiteY35" fmla="*/ 1221700 h 1516072"/>
                  <a:gd name="connsiteX36" fmla="*/ 719718 w 973671"/>
                  <a:gd name="connsiteY36" fmla="*/ 1316538 h 1516072"/>
                  <a:gd name="connsiteX37" fmla="*/ 776868 w 973671"/>
                  <a:gd name="connsiteY37" fmla="*/ 1323798 h 1516072"/>
                  <a:gd name="connsiteX38" fmla="*/ 819499 w 973671"/>
                  <a:gd name="connsiteY38" fmla="*/ 1303924 h 1516072"/>
                  <a:gd name="connsiteX39" fmla="*/ 782583 w 973671"/>
                  <a:gd name="connsiteY39" fmla="*/ 1253673 h 1516072"/>
                  <a:gd name="connsiteX40" fmla="*/ 647328 w 973671"/>
                  <a:gd name="connsiteY40" fmla="*/ 1156518 h 1516072"/>
                  <a:gd name="connsiteX41" fmla="*/ 645062 w 973671"/>
                  <a:gd name="connsiteY41" fmla="*/ 1108121 h 1516072"/>
                  <a:gd name="connsiteX42" fmla="*/ 670188 w 973671"/>
                  <a:gd name="connsiteY42" fmla="*/ 1089843 h 1516072"/>
                  <a:gd name="connsiteX43" fmla="*/ 723528 w 973671"/>
                  <a:gd name="connsiteY43" fmla="*/ 1082223 h 1516072"/>
                  <a:gd name="connsiteX44" fmla="*/ 898788 w 973671"/>
                  <a:gd name="connsiteY44" fmla="*/ 1091748 h 1516072"/>
                  <a:gd name="connsiteX45" fmla="*/ 962899 w 973671"/>
                  <a:gd name="connsiteY45" fmla="*/ 1090672 h 1516072"/>
                  <a:gd name="connsiteX46" fmla="*/ 969273 w 973671"/>
                  <a:gd name="connsiteY46" fmla="*/ 1054008 h 1516072"/>
                  <a:gd name="connsiteX47" fmla="*/ 917684 w 973671"/>
                  <a:gd name="connsiteY47" fmla="*/ 1034598 h 1516072"/>
                  <a:gd name="connsiteX48" fmla="*/ 802250 w 973671"/>
                  <a:gd name="connsiteY48" fmla="*/ 1037069 h 1516072"/>
                  <a:gd name="connsiteX49" fmla="*/ 645424 w 973671"/>
                  <a:gd name="connsiteY49" fmla="*/ 1049838 h 1516072"/>
                  <a:gd name="connsiteX50" fmla="*/ 639142 w 973671"/>
                  <a:gd name="connsiteY50" fmla="*/ 1026051 h 1516072"/>
                  <a:gd name="connsiteX51" fmla="*/ 672093 w 973671"/>
                  <a:gd name="connsiteY51" fmla="*/ 992688 h 1516072"/>
                  <a:gd name="connsiteX52" fmla="*/ 715908 w 973671"/>
                  <a:gd name="connsiteY52" fmla="*/ 952683 h 1516072"/>
                  <a:gd name="connsiteX53" fmla="*/ 731148 w 973671"/>
                  <a:gd name="connsiteY53" fmla="*/ 939348 h 1516072"/>
                  <a:gd name="connsiteX54" fmla="*/ 752103 w 973671"/>
                  <a:gd name="connsiteY54" fmla="*/ 918393 h 1516072"/>
                  <a:gd name="connsiteX55" fmla="*/ 765438 w 973671"/>
                  <a:gd name="connsiteY55" fmla="*/ 889818 h 1516072"/>
                  <a:gd name="connsiteX56" fmla="*/ 763533 w 973671"/>
                  <a:gd name="connsiteY56" fmla="*/ 874578 h 1516072"/>
                  <a:gd name="connsiteX57" fmla="*/ 736863 w 973671"/>
                  <a:gd name="connsiteY57" fmla="*/ 874578 h 1516072"/>
                  <a:gd name="connsiteX58" fmla="*/ 698763 w 973671"/>
                  <a:gd name="connsiteY58" fmla="*/ 899343 h 1516072"/>
                  <a:gd name="connsiteX59" fmla="*/ 581889 w 973671"/>
                  <a:gd name="connsiteY59" fmla="*/ 945474 h 1516072"/>
                  <a:gd name="connsiteX60" fmla="*/ 506358 w 973671"/>
                  <a:gd name="connsiteY60" fmla="*/ 847908 h 1516072"/>
                  <a:gd name="connsiteX61" fmla="*/ 502548 w 973671"/>
                  <a:gd name="connsiteY61" fmla="*/ 358323 h 1516072"/>
                  <a:gd name="connsiteX62" fmla="*/ 498738 w 973671"/>
                  <a:gd name="connsiteY62" fmla="*/ 66858 h 1516072"/>
                  <a:gd name="connsiteX63" fmla="*/ 489213 w 973671"/>
                  <a:gd name="connsiteY63" fmla="*/ 40188 h 1516072"/>
                  <a:gd name="connsiteX64" fmla="*/ 487308 w 973671"/>
                  <a:gd name="connsiteY64" fmla="*/ 34473 h 1516072"/>
                  <a:gd name="connsiteX65" fmla="*/ 483498 w 973671"/>
                  <a:gd name="connsiteY65" fmla="*/ 28758 h 1516072"/>
                  <a:gd name="connsiteX66" fmla="*/ 477783 w 973671"/>
                  <a:gd name="connsiteY66" fmla="*/ 17328 h 1516072"/>
                  <a:gd name="connsiteX67" fmla="*/ 472068 w 973671"/>
                  <a:gd name="connsiteY67" fmla="*/ 13518 h 1516072"/>
                  <a:gd name="connsiteX68" fmla="*/ 468258 w 973671"/>
                  <a:gd name="connsiteY68" fmla="*/ 7803 h 1516072"/>
                  <a:gd name="connsiteX69" fmla="*/ 428253 w 973671"/>
                  <a:gd name="connsiteY69" fmla="*/ 11613 h 1516072"/>
                  <a:gd name="connsiteX70" fmla="*/ 424443 w 973671"/>
                  <a:gd name="connsiteY70" fmla="*/ 78288 h 1516072"/>
                  <a:gd name="connsiteX71" fmla="*/ 424443 w 973671"/>
                  <a:gd name="connsiteY71" fmla="*/ 84003 h 1516072"/>
                  <a:gd name="connsiteX72" fmla="*/ 435667 w 973671"/>
                  <a:gd name="connsiteY72" fmla="*/ 225952 h 1516072"/>
                  <a:gd name="connsiteX73" fmla="*/ 439683 w 973671"/>
                  <a:gd name="connsiteY73" fmla="*/ 421188 h 1516072"/>
                  <a:gd name="connsiteX74" fmla="*/ 444009 w 973671"/>
                  <a:gd name="connsiteY74" fmla="*/ 757032 h 1516072"/>
                  <a:gd name="connsiteX75" fmla="*/ 426915 w 973671"/>
                  <a:gd name="connsiteY75" fmla="*/ 864178 h 1516072"/>
                  <a:gd name="connsiteX0" fmla="*/ 426915 w 973671"/>
                  <a:gd name="connsiteY0" fmla="*/ 864178 h 1516072"/>
                  <a:gd name="connsiteX1" fmla="*/ 391491 w 973671"/>
                  <a:gd name="connsiteY1" fmla="*/ 926991 h 1516072"/>
                  <a:gd name="connsiteX2" fmla="*/ 341705 w 973671"/>
                  <a:gd name="connsiteY2" fmla="*/ 963547 h 1516072"/>
                  <a:gd name="connsiteX3" fmla="*/ 261952 w 973671"/>
                  <a:gd name="connsiteY3" fmla="*/ 967151 h 1516072"/>
                  <a:gd name="connsiteX4" fmla="*/ 170717 w 973671"/>
                  <a:gd name="connsiteY4" fmla="*/ 934972 h 1516072"/>
                  <a:gd name="connsiteX5" fmla="*/ 58683 w 973671"/>
                  <a:gd name="connsiteY5" fmla="*/ 874578 h 1516072"/>
                  <a:gd name="connsiteX6" fmla="*/ 45348 w 973671"/>
                  <a:gd name="connsiteY6" fmla="*/ 895533 h 1516072"/>
                  <a:gd name="connsiteX7" fmla="*/ 49158 w 973671"/>
                  <a:gd name="connsiteY7" fmla="*/ 933633 h 1516072"/>
                  <a:gd name="connsiteX8" fmla="*/ 52968 w 973671"/>
                  <a:gd name="connsiteY8" fmla="*/ 939348 h 1516072"/>
                  <a:gd name="connsiteX9" fmla="*/ 79638 w 973671"/>
                  <a:gd name="connsiteY9" fmla="*/ 958398 h 1516072"/>
                  <a:gd name="connsiteX10" fmla="*/ 165363 w 973671"/>
                  <a:gd name="connsiteY10" fmla="*/ 989239 h 1516072"/>
                  <a:gd name="connsiteX11" fmla="*/ 261385 w 973671"/>
                  <a:gd name="connsiteY11" fmla="*/ 1036092 h 1516072"/>
                  <a:gd name="connsiteX12" fmla="*/ 277758 w 973671"/>
                  <a:gd name="connsiteY12" fmla="*/ 1076508 h 1516072"/>
                  <a:gd name="connsiteX13" fmla="*/ 263445 w 973671"/>
                  <a:gd name="connsiteY13" fmla="*/ 1119397 h 1516072"/>
                  <a:gd name="connsiteX14" fmla="*/ 185288 w 973671"/>
                  <a:gd name="connsiteY14" fmla="*/ 1150391 h 1516072"/>
                  <a:gd name="connsiteX15" fmla="*/ 54410 w 973671"/>
                  <a:gd name="connsiteY15" fmla="*/ 1165271 h 1516072"/>
                  <a:gd name="connsiteX16" fmla="*/ 3438 w 973671"/>
                  <a:gd name="connsiteY16" fmla="*/ 1175568 h 1516072"/>
                  <a:gd name="connsiteX17" fmla="*/ 5343 w 973671"/>
                  <a:gd name="connsiteY17" fmla="*/ 1213668 h 1516072"/>
                  <a:gd name="connsiteX18" fmla="*/ 11058 w 973671"/>
                  <a:gd name="connsiteY18" fmla="*/ 1217478 h 1516072"/>
                  <a:gd name="connsiteX19" fmla="*/ 16773 w 973671"/>
                  <a:gd name="connsiteY19" fmla="*/ 1219383 h 1516072"/>
                  <a:gd name="connsiteX20" fmla="*/ 144408 w 973671"/>
                  <a:gd name="connsiteY20" fmla="*/ 1222421 h 1516072"/>
                  <a:gd name="connsiteX21" fmla="*/ 335063 w 973671"/>
                  <a:gd name="connsiteY21" fmla="*/ 1217478 h 1516072"/>
                  <a:gd name="connsiteX22" fmla="*/ 361578 w 973671"/>
                  <a:gd name="connsiteY22" fmla="*/ 1273701 h 1516072"/>
                  <a:gd name="connsiteX23" fmla="*/ 334135 w 973671"/>
                  <a:gd name="connsiteY23" fmla="*/ 1356594 h 1516072"/>
                  <a:gd name="connsiteX24" fmla="*/ 327288 w 973671"/>
                  <a:gd name="connsiteY24" fmla="*/ 1420386 h 1516072"/>
                  <a:gd name="connsiteX25" fmla="*/ 331098 w 973671"/>
                  <a:gd name="connsiteY25" fmla="*/ 1463223 h 1516072"/>
                  <a:gd name="connsiteX26" fmla="*/ 363483 w 973671"/>
                  <a:gd name="connsiteY26" fmla="*/ 1512753 h 1516072"/>
                  <a:gd name="connsiteX27" fmla="*/ 386343 w 973671"/>
                  <a:gd name="connsiteY27" fmla="*/ 1514658 h 1516072"/>
                  <a:gd name="connsiteX28" fmla="*/ 395868 w 973671"/>
                  <a:gd name="connsiteY28" fmla="*/ 1491798 h 1516072"/>
                  <a:gd name="connsiteX29" fmla="*/ 402149 w 973671"/>
                  <a:gd name="connsiteY29" fmla="*/ 1451433 h 1516072"/>
                  <a:gd name="connsiteX30" fmla="*/ 408431 w 973671"/>
                  <a:gd name="connsiteY30" fmla="*/ 1389340 h 1516072"/>
                  <a:gd name="connsiteX31" fmla="*/ 423105 w 973671"/>
                  <a:gd name="connsiteY31" fmla="*/ 1329152 h 1516072"/>
                  <a:gd name="connsiteX32" fmla="*/ 466353 w 973671"/>
                  <a:gd name="connsiteY32" fmla="*/ 1265103 h 1516072"/>
                  <a:gd name="connsiteX33" fmla="*/ 527519 w 973671"/>
                  <a:gd name="connsiteY33" fmla="*/ 1230091 h 1516072"/>
                  <a:gd name="connsiteX34" fmla="*/ 600218 w 973671"/>
                  <a:gd name="connsiteY34" fmla="*/ 1221700 h 1516072"/>
                  <a:gd name="connsiteX35" fmla="*/ 719718 w 973671"/>
                  <a:gd name="connsiteY35" fmla="*/ 1316538 h 1516072"/>
                  <a:gd name="connsiteX36" fmla="*/ 776868 w 973671"/>
                  <a:gd name="connsiteY36" fmla="*/ 1323798 h 1516072"/>
                  <a:gd name="connsiteX37" fmla="*/ 819499 w 973671"/>
                  <a:gd name="connsiteY37" fmla="*/ 1303924 h 1516072"/>
                  <a:gd name="connsiteX38" fmla="*/ 782583 w 973671"/>
                  <a:gd name="connsiteY38" fmla="*/ 1253673 h 1516072"/>
                  <a:gd name="connsiteX39" fmla="*/ 647328 w 973671"/>
                  <a:gd name="connsiteY39" fmla="*/ 1156518 h 1516072"/>
                  <a:gd name="connsiteX40" fmla="*/ 645062 w 973671"/>
                  <a:gd name="connsiteY40" fmla="*/ 1108121 h 1516072"/>
                  <a:gd name="connsiteX41" fmla="*/ 670188 w 973671"/>
                  <a:gd name="connsiteY41" fmla="*/ 1089843 h 1516072"/>
                  <a:gd name="connsiteX42" fmla="*/ 723528 w 973671"/>
                  <a:gd name="connsiteY42" fmla="*/ 1082223 h 1516072"/>
                  <a:gd name="connsiteX43" fmla="*/ 898788 w 973671"/>
                  <a:gd name="connsiteY43" fmla="*/ 1091748 h 1516072"/>
                  <a:gd name="connsiteX44" fmla="*/ 962899 w 973671"/>
                  <a:gd name="connsiteY44" fmla="*/ 1090672 h 1516072"/>
                  <a:gd name="connsiteX45" fmla="*/ 969273 w 973671"/>
                  <a:gd name="connsiteY45" fmla="*/ 1054008 h 1516072"/>
                  <a:gd name="connsiteX46" fmla="*/ 917684 w 973671"/>
                  <a:gd name="connsiteY46" fmla="*/ 1034598 h 1516072"/>
                  <a:gd name="connsiteX47" fmla="*/ 802250 w 973671"/>
                  <a:gd name="connsiteY47" fmla="*/ 1037069 h 1516072"/>
                  <a:gd name="connsiteX48" fmla="*/ 645424 w 973671"/>
                  <a:gd name="connsiteY48" fmla="*/ 1049838 h 1516072"/>
                  <a:gd name="connsiteX49" fmla="*/ 639142 w 973671"/>
                  <a:gd name="connsiteY49" fmla="*/ 1026051 h 1516072"/>
                  <a:gd name="connsiteX50" fmla="*/ 672093 w 973671"/>
                  <a:gd name="connsiteY50" fmla="*/ 992688 h 1516072"/>
                  <a:gd name="connsiteX51" fmla="*/ 715908 w 973671"/>
                  <a:gd name="connsiteY51" fmla="*/ 952683 h 1516072"/>
                  <a:gd name="connsiteX52" fmla="*/ 731148 w 973671"/>
                  <a:gd name="connsiteY52" fmla="*/ 939348 h 1516072"/>
                  <a:gd name="connsiteX53" fmla="*/ 752103 w 973671"/>
                  <a:gd name="connsiteY53" fmla="*/ 918393 h 1516072"/>
                  <a:gd name="connsiteX54" fmla="*/ 765438 w 973671"/>
                  <a:gd name="connsiteY54" fmla="*/ 889818 h 1516072"/>
                  <a:gd name="connsiteX55" fmla="*/ 763533 w 973671"/>
                  <a:gd name="connsiteY55" fmla="*/ 874578 h 1516072"/>
                  <a:gd name="connsiteX56" fmla="*/ 736863 w 973671"/>
                  <a:gd name="connsiteY56" fmla="*/ 874578 h 1516072"/>
                  <a:gd name="connsiteX57" fmla="*/ 698763 w 973671"/>
                  <a:gd name="connsiteY57" fmla="*/ 899343 h 1516072"/>
                  <a:gd name="connsiteX58" fmla="*/ 581889 w 973671"/>
                  <a:gd name="connsiteY58" fmla="*/ 945474 h 1516072"/>
                  <a:gd name="connsiteX59" fmla="*/ 506358 w 973671"/>
                  <a:gd name="connsiteY59" fmla="*/ 847908 h 1516072"/>
                  <a:gd name="connsiteX60" fmla="*/ 502548 w 973671"/>
                  <a:gd name="connsiteY60" fmla="*/ 358323 h 1516072"/>
                  <a:gd name="connsiteX61" fmla="*/ 498738 w 973671"/>
                  <a:gd name="connsiteY61" fmla="*/ 66858 h 1516072"/>
                  <a:gd name="connsiteX62" fmla="*/ 489213 w 973671"/>
                  <a:gd name="connsiteY62" fmla="*/ 40188 h 1516072"/>
                  <a:gd name="connsiteX63" fmla="*/ 487308 w 973671"/>
                  <a:gd name="connsiteY63" fmla="*/ 34473 h 1516072"/>
                  <a:gd name="connsiteX64" fmla="*/ 483498 w 973671"/>
                  <a:gd name="connsiteY64" fmla="*/ 28758 h 1516072"/>
                  <a:gd name="connsiteX65" fmla="*/ 477783 w 973671"/>
                  <a:gd name="connsiteY65" fmla="*/ 17328 h 1516072"/>
                  <a:gd name="connsiteX66" fmla="*/ 472068 w 973671"/>
                  <a:gd name="connsiteY66" fmla="*/ 13518 h 1516072"/>
                  <a:gd name="connsiteX67" fmla="*/ 468258 w 973671"/>
                  <a:gd name="connsiteY67" fmla="*/ 7803 h 1516072"/>
                  <a:gd name="connsiteX68" fmla="*/ 428253 w 973671"/>
                  <a:gd name="connsiteY68" fmla="*/ 11613 h 1516072"/>
                  <a:gd name="connsiteX69" fmla="*/ 424443 w 973671"/>
                  <a:gd name="connsiteY69" fmla="*/ 78288 h 1516072"/>
                  <a:gd name="connsiteX70" fmla="*/ 424443 w 973671"/>
                  <a:gd name="connsiteY70" fmla="*/ 84003 h 1516072"/>
                  <a:gd name="connsiteX71" fmla="*/ 435667 w 973671"/>
                  <a:gd name="connsiteY71" fmla="*/ 225952 h 1516072"/>
                  <a:gd name="connsiteX72" fmla="*/ 439683 w 973671"/>
                  <a:gd name="connsiteY72" fmla="*/ 421188 h 1516072"/>
                  <a:gd name="connsiteX73" fmla="*/ 444009 w 973671"/>
                  <a:gd name="connsiteY73" fmla="*/ 757032 h 1516072"/>
                  <a:gd name="connsiteX74" fmla="*/ 426915 w 973671"/>
                  <a:gd name="connsiteY74" fmla="*/ 864178 h 1516072"/>
                  <a:gd name="connsiteX0" fmla="*/ 426915 w 973671"/>
                  <a:gd name="connsiteY0" fmla="*/ 864178 h 1516072"/>
                  <a:gd name="connsiteX1" fmla="*/ 391491 w 973671"/>
                  <a:gd name="connsiteY1" fmla="*/ 926991 h 1516072"/>
                  <a:gd name="connsiteX2" fmla="*/ 341705 w 973671"/>
                  <a:gd name="connsiteY2" fmla="*/ 963547 h 1516072"/>
                  <a:gd name="connsiteX3" fmla="*/ 261952 w 973671"/>
                  <a:gd name="connsiteY3" fmla="*/ 967151 h 1516072"/>
                  <a:gd name="connsiteX4" fmla="*/ 170717 w 973671"/>
                  <a:gd name="connsiteY4" fmla="*/ 934972 h 1516072"/>
                  <a:gd name="connsiteX5" fmla="*/ 58683 w 973671"/>
                  <a:gd name="connsiteY5" fmla="*/ 874578 h 1516072"/>
                  <a:gd name="connsiteX6" fmla="*/ 45348 w 973671"/>
                  <a:gd name="connsiteY6" fmla="*/ 895533 h 1516072"/>
                  <a:gd name="connsiteX7" fmla="*/ 49158 w 973671"/>
                  <a:gd name="connsiteY7" fmla="*/ 933633 h 1516072"/>
                  <a:gd name="connsiteX8" fmla="*/ 79638 w 973671"/>
                  <a:gd name="connsiteY8" fmla="*/ 958398 h 1516072"/>
                  <a:gd name="connsiteX9" fmla="*/ 165363 w 973671"/>
                  <a:gd name="connsiteY9" fmla="*/ 989239 h 1516072"/>
                  <a:gd name="connsiteX10" fmla="*/ 261385 w 973671"/>
                  <a:gd name="connsiteY10" fmla="*/ 1036092 h 1516072"/>
                  <a:gd name="connsiteX11" fmla="*/ 277758 w 973671"/>
                  <a:gd name="connsiteY11" fmla="*/ 1076508 h 1516072"/>
                  <a:gd name="connsiteX12" fmla="*/ 263445 w 973671"/>
                  <a:gd name="connsiteY12" fmla="*/ 1119397 h 1516072"/>
                  <a:gd name="connsiteX13" fmla="*/ 185288 w 973671"/>
                  <a:gd name="connsiteY13" fmla="*/ 1150391 h 1516072"/>
                  <a:gd name="connsiteX14" fmla="*/ 54410 w 973671"/>
                  <a:gd name="connsiteY14" fmla="*/ 1165271 h 1516072"/>
                  <a:gd name="connsiteX15" fmla="*/ 3438 w 973671"/>
                  <a:gd name="connsiteY15" fmla="*/ 1175568 h 1516072"/>
                  <a:gd name="connsiteX16" fmla="*/ 5343 w 973671"/>
                  <a:gd name="connsiteY16" fmla="*/ 1213668 h 1516072"/>
                  <a:gd name="connsiteX17" fmla="*/ 11058 w 973671"/>
                  <a:gd name="connsiteY17" fmla="*/ 1217478 h 1516072"/>
                  <a:gd name="connsiteX18" fmla="*/ 16773 w 973671"/>
                  <a:gd name="connsiteY18" fmla="*/ 1219383 h 1516072"/>
                  <a:gd name="connsiteX19" fmla="*/ 144408 w 973671"/>
                  <a:gd name="connsiteY19" fmla="*/ 1222421 h 1516072"/>
                  <a:gd name="connsiteX20" fmla="*/ 335063 w 973671"/>
                  <a:gd name="connsiteY20" fmla="*/ 1217478 h 1516072"/>
                  <a:gd name="connsiteX21" fmla="*/ 361578 w 973671"/>
                  <a:gd name="connsiteY21" fmla="*/ 1273701 h 1516072"/>
                  <a:gd name="connsiteX22" fmla="*/ 334135 w 973671"/>
                  <a:gd name="connsiteY22" fmla="*/ 1356594 h 1516072"/>
                  <a:gd name="connsiteX23" fmla="*/ 327288 w 973671"/>
                  <a:gd name="connsiteY23" fmla="*/ 1420386 h 1516072"/>
                  <a:gd name="connsiteX24" fmla="*/ 331098 w 973671"/>
                  <a:gd name="connsiteY24" fmla="*/ 1463223 h 1516072"/>
                  <a:gd name="connsiteX25" fmla="*/ 363483 w 973671"/>
                  <a:gd name="connsiteY25" fmla="*/ 1512753 h 1516072"/>
                  <a:gd name="connsiteX26" fmla="*/ 386343 w 973671"/>
                  <a:gd name="connsiteY26" fmla="*/ 1514658 h 1516072"/>
                  <a:gd name="connsiteX27" fmla="*/ 395868 w 973671"/>
                  <a:gd name="connsiteY27" fmla="*/ 1491798 h 1516072"/>
                  <a:gd name="connsiteX28" fmla="*/ 402149 w 973671"/>
                  <a:gd name="connsiteY28" fmla="*/ 1451433 h 1516072"/>
                  <a:gd name="connsiteX29" fmla="*/ 408431 w 973671"/>
                  <a:gd name="connsiteY29" fmla="*/ 1389340 h 1516072"/>
                  <a:gd name="connsiteX30" fmla="*/ 423105 w 973671"/>
                  <a:gd name="connsiteY30" fmla="*/ 1329152 h 1516072"/>
                  <a:gd name="connsiteX31" fmla="*/ 466353 w 973671"/>
                  <a:gd name="connsiteY31" fmla="*/ 1265103 h 1516072"/>
                  <a:gd name="connsiteX32" fmla="*/ 527519 w 973671"/>
                  <a:gd name="connsiteY32" fmla="*/ 1230091 h 1516072"/>
                  <a:gd name="connsiteX33" fmla="*/ 600218 w 973671"/>
                  <a:gd name="connsiteY33" fmla="*/ 1221700 h 1516072"/>
                  <a:gd name="connsiteX34" fmla="*/ 719718 w 973671"/>
                  <a:gd name="connsiteY34" fmla="*/ 1316538 h 1516072"/>
                  <a:gd name="connsiteX35" fmla="*/ 776868 w 973671"/>
                  <a:gd name="connsiteY35" fmla="*/ 1323798 h 1516072"/>
                  <a:gd name="connsiteX36" fmla="*/ 819499 w 973671"/>
                  <a:gd name="connsiteY36" fmla="*/ 1303924 h 1516072"/>
                  <a:gd name="connsiteX37" fmla="*/ 782583 w 973671"/>
                  <a:gd name="connsiteY37" fmla="*/ 1253673 h 1516072"/>
                  <a:gd name="connsiteX38" fmla="*/ 647328 w 973671"/>
                  <a:gd name="connsiteY38" fmla="*/ 1156518 h 1516072"/>
                  <a:gd name="connsiteX39" fmla="*/ 645062 w 973671"/>
                  <a:gd name="connsiteY39" fmla="*/ 1108121 h 1516072"/>
                  <a:gd name="connsiteX40" fmla="*/ 670188 w 973671"/>
                  <a:gd name="connsiteY40" fmla="*/ 1089843 h 1516072"/>
                  <a:gd name="connsiteX41" fmla="*/ 723528 w 973671"/>
                  <a:gd name="connsiteY41" fmla="*/ 1082223 h 1516072"/>
                  <a:gd name="connsiteX42" fmla="*/ 898788 w 973671"/>
                  <a:gd name="connsiteY42" fmla="*/ 1091748 h 1516072"/>
                  <a:gd name="connsiteX43" fmla="*/ 962899 w 973671"/>
                  <a:gd name="connsiteY43" fmla="*/ 1090672 h 1516072"/>
                  <a:gd name="connsiteX44" fmla="*/ 969273 w 973671"/>
                  <a:gd name="connsiteY44" fmla="*/ 1054008 h 1516072"/>
                  <a:gd name="connsiteX45" fmla="*/ 917684 w 973671"/>
                  <a:gd name="connsiteY45" fmla="*/ 1034598 h 1516072"/>
                  <a:gd name="connsiteX46" fmla="*/ 802250 w 973671"/>
                  <a:gd name="connsiteY46" fmla="*/ 1037069 h 1516072"/>
                  <a:gd name="connsiteX47" fmla="*/ 645424 w 973671"/>
                  <a:gd name="connsiteY47" fmla="*/ 1049838 h 1516072"/>
                  <a:gd name="connsiteX48" fmla="*/ 639142 w 973671"/>
                  <a:gd name="connsiteY48" fmla="*/ 1026051 h 1516072"/>
                  <a:gd name="connsiteX49" fmla="*/ 672093 w 973671"/>
                  <a:gd name="connsiteY49" fmla="*/ 992688 h 1516072"/>
                  <a:gd name="connsiteX50" fmla="*/ 715908 w 973671"/>
                  <a:gd name="connsiteY50" fmla="*/ 952683 h 1516072"/>
                  <a:gd name="connsiteX51" fmla="*/ 731148 w 973671"/>
                  <a:gd name="connsiteY51" fmla="*/ 939348 h 1516072"/>
                  <a:gd name="connsiteX52" fmla="*/ 752103 w 973671"/>
                  <a:gd name="connsiteY52" fmla="*/ 918393 h 1516072"/>
                  <a:gd name="connsiteX53" fmla="*/ 765438 w 973671"/>
                  <a:gd name="connsiteY53" fmla="*/ 889818 h 1516072"/>
                  <a:gd name="connsiteX54" fmla="*/ 763533 w 973671"/>
                  <a:gd name="connsiteY54" fmla="*/ 874578 h 1516072"/>
                  <a:gd name="connsiteX55" fmla="*/ 736863 w 973671"/>
                  <a:gd name="connsiteY55" fmla="*/ 874578 h 1516072"/>
                  <a:gd name="connsiteX56" fmla="*/ 698763 w 973671"/>
                  <a:gd name="connsiteY56" fmla="*/ 899343 h 1516072"/>
                  <a:gd name="connsiteX57" fmla="*/ 581889 w 973671"/>
                  <a:gd name="connsiteY57" fmla="*/ 945474 h 1516072"/>
                  <a:gd name="connsiteX58" fmla="*/ 506358 w 973671"/>
                  <a:gd name="connsiteY58" fmla="*/ 847908 h 1516072"/>
                  <a:gd name="connsiteX59" fmla="*/ 502548 w 973671"/>
                  <a:gd name="connsiteY59" fmla="*/ 358323 h 1516072"/>
                  <a:gd name="connsiteX60" fmla="*/ 498738 w 973671"/>
                  <a:gd name="connsiteY60" fmla="*/ 66858 h 1516072"/>
                  <a:gd name="connsiteX61" fmla="*/ 489213 w 973671"/>
                  <a:gd name="connsiteY61" fmla="*/ 40188 h 1516072"/>
                  <a:gd name="connsiteX62" fmla="*/ 487308 w 973671"/>
                  <a:gd name="connsiteY62" fmla="*/ 34473 h 1516072"/>
                  <a:gd name="connsiteX63" fmla="*/ 483498 w 973671"/>
                  <a:gd name="connsiteY63" fmla="*/ 28758 h 1516072"/>
                  <a:gd name="connsiteX64" fmla="*/ 477783 w 973671"/>
                  <a:gd name="connsiteY64" fmla="*/ 17328 h 1516072"/>
                  <a:gd name="connsiteX65" fmla="*/ 472068 w 973671"/>
                  <a:gd name="connsiteY65" fmla="*/ 13518 h 1516072"/>
                  <a:gd name="connsiteX66" fmla="*/ 468258 w 973671"/>
                  <a:gd name="connsiteY66" fmla="*/ 7803 h 1516072"/>
                  <a:gd name="connsiteX67" fmla="*/ 428253 w 973671"/>
                  <a:gd name="connsiteY67" fmla="*/ 11613 h 1516072"/>
                  <a:gd name="connsiteX68" fmla="*/ 424443 w 973671"/>
                  <a:gd name="connsiteY68" fmla="*/ 78288 h 1516072"/>
                  <a:gd name="connsiteX69" fmla="*/ 424443 w 973671"/>
                  <a:gd name="connsiteY69" fmla="*/ 84003 h 1516072"/>
                  <a:gd name="connsiteX70" fmla="*/ 435667 w 973671"/>
                  <a:gd name="connsiteY70" fmla="*/ 225952 h 1516072"/>
                  <a:gd name="connsiteX71" fmla="*/ 439683 w 973671"/>
                  <a:gd name="connsiteY71" fmla="*/ 421188 h 1516072"/>
                  <a:gd name="connsiteX72" fmla="*/ 444009 w 973671"/>
                  <a:gd name="connsiteY72" fmla="*/ 757032 h 1516072"/>
                  <a:gd name="connsiteX73" fmla="*/ 426915 w 973671"/>
                  <a:gd name="connsiteY73" fmla="*/ 864178 h 1516072"/>
                  <a:gd name="connsiteX0" fmla="*/ 426915 w 971434"/>
                  <a:gd name="connsiteY0" fmla="*/ 864178 h 1516072"/>
                  <a:gd name="connsiteX1" fmla="*/ 391491 w 971434"/>
                  <a:gd name="connsiteY1" fmla="*/ 926991 h 1516072"/>
                  <a:gd name="connsiteX2" fmla="*/ 341705 w 971434"/>
                  <a:gd name="connsiteY2" fmla="*/ 963547 h 1516072"/>
                  <a:gd name="connsiteX3" fmla="*/ 261952 w 971434"/>
                  <a:gd name="connsiteY3" fmla="*/ 967151 h 1516072"/>
                  <a:gd name="connsiteX4" fmla="*/ 170717 w 971434"/>
                  <a:gd name="connsiteY4" fmla="*/ 934972 h 1516072"/>
                  <a:gd name="connsiteX5" fmla="*/ 58683 w 971434"/>
                  <a:gd name="connsiteY5" fmla="*/ 874578 h 1516072"/>
                  <a:gd name="connsiteX6" fmla="*/ 45348 w 971434"/>
                  <a:gd name="connsiteY6" fmla="*/ 895533 h 1516072"/>
                  <a:gd name="connsiteX7" fmla="*/ 49158 w 971434"/>
                  <a:gd name="connsiteY7" fmla="*/ 933633 h 1516072"/>
                  <a:gd name="connsiteX8" fmla="*/ 79638 w 971434"/>
                  <a:gd name="connsiteY8" fmla="*/ 958398 h 1516072"/>
                  <a:gd name="connsiteX9" fmla="*/ 165363 w 971434"/>
                  <a:gd name="connsiteY9" fmla="*/ 989239 h 1516072"/>
                  <a:gd name="connsiteX10" fmla="*/ 261385 w 971434"/>
                  <a:gd name="connsiteY10" fmla="*/ 1036092 h 1516072"/>
                  <a:gd name="connsiteX11" fmla="*/ 277758 w 971434"/>
                  <a:gd name="connsiteY11" fmla="*/ 1076508 h 1516072"/>
                  <a:gd name="connsiteX12" fmla="*/ 263445 w 971434"/>
                  <a:gd name="connsiteY12" fmla="*/ 1119397 h 1516072"/>
                  <a:gd name="connsiteX13" fmla="*/ 185288 w 971434"/>
                  <a:gd name="connsiteY13" fmla="*/ 1150391 h 1516072"/>
                  <a:gd name="connsiteX14" fmla="*/ 54410 w 971434"/>
                  <a:gd name="connsiteY14" fmla="*/ 1165271 h 1516072"/>
                  <a:gd name="connsiteX15" fmla="*/ 3438 w 971434"/>
                  <a:gd name="connsiteY15" fmla="*/ 1175568 h 1516072"/>
                  <a:gd name="connsiteX16" fmla="*/ 5343 w 971434"/>
                  <a:gd name="connsiteY16" fmla="*/ 1213668 h 1516072"/>
                  <a:gd name="connsiteX17" fmla="*/ 11058 w 971434"/>
                  <a:gd name="connsiteY17" fmla="*/ 1217478 h 1516072"/>
                  <a:gd name="connsiteX18" fmla="*/ 16773 w 971434"/>
                  <a:gd name="connsiteY18" fmla="*/ 1219383 h 1516072"/>
                  <a:gd name="connsiteX19" fmla="*/ 144408 w 971434"/>
                  <a:gd name="connsiteY19" fmla="*/ 1222421 h 1516072"/>
                  <a:gd name="connsiteX20" fmla="*/ 335063 w 971434"/>
                  <a:gd name="connsiteY20" fmla="*/ 1217478 h 1516072"/>
                  <a:gd name="connsiteX21" fmla="*/ 361578 w 971434"/>
                  <a:gd name="connsiteY21" fmla="*/ 1273701 h 1516072"/>
                  <a:gd name="connsiteX22" fmla="*/ 334135 w 971434"/>
                  <a:gd name="connsiteY22" fmla="*/ 1356594 h 1516072"/>
                  <a:gd name="connsiteX23" fmla="*/ 327288 w 971434"/>
                  <a:gd name="connsiteY23" fmla="*/ 1420386 h 1516072"/>
                  <a:gd name="connsiteX24" fmla="*/ 331098 w 971434"/>
                  <a:gd name="connsiteY24" fmla="*/ 1463223 h 1516072"/>
                  <a:gd name="connsiteX25" fmla="*/ 363483 w 971434"/>
                  <a:gd name="connsiteY25" fmla="*/ 1512753 h 1516072"/>
                  <a:gd name="connsiteX26" fmla="*/ 386343 w 971434"/>
                  <a:gd name="connsiteY26" fmla="*/ 1514658 h 1516072"/>
                  <a:gd name="connsiteX27" fmla="*/ 395868 w 971434"/>
                  <a:gd name="connsiteY27" fmla="*/ 1491798 h 1516072"/>
                  <a:gd name="connsiteX28" fmla="*/ 402149 w 971434"/>
                  <a:gd name="connsiteY28" fmla="*/ 1451433 h 1516072"/>
                  <a:gd name="connsiteX29" fmla="*/ 408431 w 971434"/>
                  <a:gd name="connsiteY29" fmla="*/ 1389340 h 1516072"/>
                  <a:gd name="connsiteX30" fmla="*/ 423105 w 971434"/>
                  <a:gd name="connsiteY30" fmla="*/ 1329152 h 1516072"/>
                  <a:gd name="connsiteX31" fmla="*/ 466353 w 971434"/>
                  <a:gd name="connsiteY31" fmla="*/ 1265103 h 1516072"/>
                  <a:gd name="connsiteX32" fmla="*/ 527519 w 971434"/>
                  <a:gd name="connsiteY32" fmla="*/ 1230091 h 1516072"/>
                  <a:gd name="connsiteX33" fmla="*/ 600218 w 971434"/>
                  <a:gd name="connsiteY33" fmla="*/ 1221700 h 1516072"/>
                  <a:gd name="connsiteX34" fmla="*/ 719718 w 971434"/>
                  <a:gd name="connsiteY34" fmla="*/ 1316538 h 1516072"/>
                  <a:gd name="connsiteX35" fmla="*/ 776868 w 971434"/>
                  <a:gd name="connsiteY35" fmla="*/ 1323798 h 1516072"/>
                  <a:gd name="connsiteX36" fmla="*/ 819499 w 971434"/>
                  <a:gd name="connsiteY36" fmla="*/ 1303924 h 1516072"/>
                  <a:gd name="connsiteX37" fmla="*/ 782583 w 971434"/>
                  <a:gd name="connsiteY37" fmla="*/ 1253673 h 1516072"/>
                  <a:gd name="connsiteX38" fmla="*/ 647328 w 971434"/>
                  <a:gd name="connsiteY38" fmla="*/ 1156518 h 1516072"/>
                  <a:gd name="connsiteX39" fmla="*/ 645062 w 971434"/>
                  <a:gd name="connsiteY39" fmla="*/ 1108121 h 1516072"/>
                  <a:gd name="connsiteX40" fmla="*/ 670188 w 971434"/>
                  <a:gd name="connsiteY40" fmla="*/ 1089843 h 1516072"/>
                  <a:gd name="connsiteX41" fmla="*/ 723528 w 971434"/>
                  <a:gd name="connsiteY41" fmla="*/ 1082223 h 1516072"/>
                  <a:gd name="connsiteX42" fmla="*/ 898788 w 971434"/>
                  <a:gd name="connsiteY42" fmla="*/ 1091748 h 1516072"/>
                  <a:gd name="connsiteX43" fmla="*/ 955485 w 971434"/>
                  <a:gd name="connsiteY43" fmla="*/ 1095615 h 1516072"/>
                  <a:gd name="connsiteX44" fmla="*/ 969273 w 971434"/>
                  <a:gd name="connsiteY44" fmla="*/ 1054008 h 1516072"/>
                  <a:gd name="connsiteX45" fmla="*/ 917684 w 971434"/>
                  <a:gd name="connsiteY45" fmla="*/ 1034598 h 1516072"/>
                  <a:gd name="connsiteX46" fmla="*/ 802250 w 971434"/>
                  <a:gd name="connsiteY46" fmla="*/ 1037069 h 1516072"/>
                  <a:gd name="connsiteX47" fmla="*/ 645424 w 971434"/>
                  <a:gd name="connsiteY47" fmla="*/ 1049838 h 1516072"/>
                  <a:gd name="connsiteX48" fmla="*/ 639142 w 971434"/>
                  <a:gd name="connsiteY48" fmla="*/ 1026051 h 1516072"/>
                  <a:gd name="connsiteX49" fmla="*/ 672093 w 971434"/>
                  <a:gd name="connsiteY49" fmla="*/ 992688 h 1516072"/>
                  <a:gd name="connsiteX50" fmla="*/ 715908 w 971434"/>
                  <a:gd name="connsiteY50" fmla="*/ 952683 h 1516072"/>
                  <a:gd name="connsiteX51" fmla="*/ 731148 w 971434"/>
                  <a:gd name="connsiteY51" fmla="*/ 939348 h 1516072"/>
                  <a:gd name="connsiteX52" fmla="*/ 752103 w 971434"/>
                  <a:gd name="connsiteY52" fmla="*/ 918393 h 1516072"/>
                  <a:gd name="connsiteX53" fmla="*/ 765438 w 971434"/>
                  <a:gd name="connsiteY53" fmla="*/ 889818 h 1516072"/>
                  <a:gd name="connsiteX54" fmla="*/ 763533 w 971434"/>
                  <a:gd name="connsiteY54" fmla="*/ 874578 h 1516072"/>
                  <a:gd name="connsiteX55" fmla="*/ 736863 w 971434"/>
                  <a:gd name="connsiteY55" fmla="*/ 874578 h 1516072"/>
                  <a:gd name="connsiteX56" fmla="*/ 698763 w 971434"/>
                  <a:gd name="connsiteY56" fmla="*/ 899343 h 1516072"/>
                  <a:gd name="connsiteX57" fmla="*/ 581889 w 971434"/>
                  <a:gd name="connsiteY57" fmla="*/ 945474 h 1516072"/>
                  <a:gd name="connsiteX58" fmla="*/ 506358 w 971434"/>
                  <a:gd name="connsiteY58" fmla="*/ 847908 h 1516072"/>
                  <a:gd name="connsiteX59" fmla="*/ 502548 w 971434"/>
                  <a:gd name="connsiteY59" fmla="*/ 358323 h 1516072"/>
                  <a:gd name="connsiteX60" fmla="*/ 498738 w 971434"/>
                  <a:gd name="connsiteY60" fmla="*/ 66858 h 1516072"/>
                  <a:gd name="connsiteX61" fmla="*/ 489213 w 971434"/>
                  <a:gd name="connsiteY61" fmla="*/ 40188 h 1516072"/>
                  <a:gd name="connsiteX62" fmla="*/ 487308 w 971434"/>
                  <a:gd name="connsiteY62" fmla="*/ 34473 h 1516072"/>
                  <a:gd name="connsiteX63" fmla="*/ 483498 w 971434"/>
                  <a:gd name="connsiteY63" fmla="*/ 28758 h 1516072"/>
                  <a:gd name="connsiteX64" fmla="*/ 477783 w 971434"/>
                  <a:gd name="connsiteY64" fmla="*/ 17328 h 1516072"/>
                  <a:gd name="connsiteX65" fmla="*/ 472068 w 971434"/>
                  <a:gd name="connsiteY65" fmla="*/ 13518 h 1516072"/>
                  <a:gd name="connsiteX66" fmla="*/ 468258 w 971434"/>
                  <a:gd name="connsiteY66" fmla="*/ 7803 h 1516072"/>
                  <a:gd name="connsiteX67" fmla="*/ 428253 w 971434"/>
                  <a:gd name="connsiteY67" fmla="*/ 11613 h 1516072"/>
                  <a:gd name="connsiteX68" fmla="*/ 424443 w 971434"/>
                  <a:gd name="connsiteY68" fmla="*/ 78288 h 1516072"/>
                  <a:gd name="connsiteX69" fmla="*/ 424443 w 971434"/>
                  <a:gd name="connsiteY69" fmla="*/ 84003 h 1516072"/>
                  <a:gd name="connsiteX70" fmla="*/ 435667 w 971434"/>
                  <a:gd name="connsiteY70" fmla="*/ 225952 h 1516072"/>
                  <a:gd name="connsiteX71" fmla="*/ 439683 w 971434"/>
                  <a:gd name="connsiteY71" fmla="*/ 421188 h 1516072"/>
                  <a:gd name="connsiteX72" fmla="*/ 444009 w 971434"/>
                  <a:gd name="connsiteY72" fmla="*/ 757032 h 1516072"/>
                  <a:gd name="connsiteX73" fmla="*/ 426915 w 971434"/>
                  <a:gd name="connsiteY73" fmla="*/ 864178 h 1516072"/>
                  <a:gd name="connsiteX0" fmla="*/ 426915 w 971434"/>
                  <a:gd name="connsiteY0" fmla="*/ 860315 h 1512209"/>
                  <a:gd name="connsiteX1" fmla="*/ 391491 w 971434"/>
                  <a:gd name="connsiteY1" fmla="*/ 923128 h 1512209"/>
                  <a:gd name="connsiteX2" fmla="*/ 341705 w 971434"/>
                  <a:gd name="connsiteY2" fmla="*/ 959684 h 1512209"/>
                  <a:gd name="connsiteX3" fmla="*/ 261952 w 971434"/>
                  <a:gd name="connsiteY3" fmla="*/ 963288 h 1512209"/>
                  <a:gd name="connsiteX4" fmla="*/ 170717 w 971434"/>
                  <a:gd name="connsiteY4" fmla="*/ 931109 h 1512209"/>
                  <a:gd name="connsiteX5" fmla="*/ 58683 w 971434"/>
                  <a:gd name="connsiteY5" fmla="*/ 870715 h 1512209"/>
                  <a:gd name="connsiteX6" fmla="*/ 45348 w 971434"/>
                  <a:gd name="connsiteY6" fmla="*/ 891670 h 1512209"/>
                  <a:gd name="connsiteX7" fmla="*/ 49158 w 971434"/>
                  <a:gd name="connsiteY7" fmla="*/ 929770 h 1512209"/>
                  <a:gd name="connsiteX8" fmla="*/ 79638 w 971434"/>
                  <a:gd name="connsiteY8" fmla="*/ 954535 h 1512209"/>
                  <a:gd name="connsiteX9" fmla="*/ 165363 w 971434"/>
                  <a:gd name="connsiteY9" fmla="*/ 985376 h 1512209"/>
                  <a:gd name="connsiteX10" fmla="*/ 261385 w 971434"/>
                  <a:gd name="connsiteY10" fmla="*/ 1032229 h 1512209"/>
                  <a:gd name="connsiteX11" fmla="*/ 277758 w 971434"/>
                  <a:gd name="connsiteY11" fmla="*/ 1072645 h 1512209"/>
                  <a:gd name="connsiteX12" fmla="*/ 263445 w 971434"/>
                  <a:gd name="connsiteY12" fmla="*/ 1115534 h 1512209"/>
                  <a:gd name="connsiteX13" fmla="*/ 185288 w 971434"/>
                  <a:gd name="connsiteY13" fmla="*/ 1146528 h 1512209"/>
                  <a:gd name="connsiteX14" fmla="*/ 54410 w 971434"/>
                  <a:gd name="connsiteY14" fmla="*/ 1161408 h 1512209"/>
                  <a:gd name="connsiteX15" fmla="*/ 3438 w 971434"/>
                  <a:gd name="connsiteY15" fmla="*/ 1171705 h 1512209"/>
                  <a:gd name="connsiteX16" fmla="*/ 5343 w 971434"/>
                  <a:gd name="connsiteY16" fmla="*/ 1209805 h 1512209"/>
                  <a:gd name="connsiteX17" fmla="*/ 11058 w 971434"/>
                  <a:gd name="connsiteY17" fmla="*/ 1213615 h 1512209"/>
                  <a:gd name="connsiteX18" fmla="*/ 16773 w 971434"/>
                  <a:gd name="connsiteY18" fmla="*/ 1215520 h 1512209"/>
                  <a:gd name="connsiteX19" fmla="*/ 144408 w 971434"/>
                  <a:gd name="connsiteY19" fmla="*/ 1218558 h 1512209"/>
                  <a:gd name="connsiteX20" fmla="*/ 335063 w 971434"/>
                  <a:gd name="connsiteY20" fmla="*/ 1213615 h 1512209"/>
                  <a:gd name="connsiteX21" fmla="*/ 361578 w 971434"/>
                  <a:gd name="connsiteY21" fmla="*/ 1269838 h 1512209"/>
                  <a:gd name="connsiteX22" fmla="*/ 334135 w 971434"/>
                  <a:gd name="connsiteY22" fmla="*/ 1352731 h 1512209"/>
                  <a:gd name="connsiteX23" fmla="*/ 327288 w 971434"/>
                  <a:gd name="connsiteY23" fmla="*/ 1416523 h 1512209"/>
                  <a:gd name="connsiteX24" fmla="*/ 331098 w 971434"/>
                  <a:gd name="connsiteY24" fmla="*/ 1459360 h 1512209"/>
                  <a:gd name="connsiteX25" fmla="*/ 363483 w 971434"/>
                  <a:gd name="connsiteY25" fmla="*/ 1508890 h 1512209"/>
                  <a:gd name="connsiteX26" fmla="*/ 386343 w 971434"/>
                  <a:gd name="connsiteY26" fmla="*/ 1510795 h 1512209"/>
                  <a:gd name="connsiteX27" fmla="*/ 395868 w 971434"/>
                  <a:gd name="connsiteY27" fmla="*/ 1487935 h 1512209"/>
                  <a:gd name="connsiteX28" fmla="*/ 402149 w 971434"/>
                  <a:gd name="connsiteY28" fmla="*/ 1447570 h 1512209"/>
                  <a:gd name="connsiteX29" fmla="*/ 408431 w 971434"/>
                  <a:gd name="connsiteY29" fmla="*/ 1385477 h 1512209"/>
                  <a:gd name="connsiteX30" fmla="*/ 423105 w 971434"/>
                  <a:gd name="connsiteY30" fmla="*/ 1325289 h 1512209"/>
                  <a:gd name="connsiteX31" fmla="*/ 466353 w 971434"/>
                  <a:gd name="connsiteY31" fmla="*/ 1261240 h 1512209"/>
                  <a:gd name="connsiteX32" fmla="*/ 527519 w 971434"/>
                  <a:gd name="connsiteY32" fmla="*/ 1226228 h 1512209"/>
                  <a:gd name="connsiteX33" fmla="*/ 600218 w 971434"/>
                  <a:gd name="connsiteY33" fmla="*/ 1217837 h 1512209"/>
                  <a:gd name="connsiteX34" fmla="*/ 719718 w 971434"/>
                  <a:gd name="connsiteY34" fmla="*/ 1312675 h 1512209"/>
                  <a:gd name="connsiteX35" fmla="*/ 776868 w 971434"/>
                  <a:gd name="connsiteY35" fmla="*/ 1319935 h 1512209"/>
                  <a:gd name="connsiteX36" fmla="*/ 819499 w 971434"/>
                  <a:gd name="connsiteY36" fmla="*/ 1300061 h 1512209"/>
                  <a:gd name="connsiteX37" fmla="*/ 782583 w 971434"/>
                  <a:gd name="connsiteY37" fmla="*/ 1249810 h 1512209"/>
                  <a:gd name="connsiteX38" fmla="*/ 647328 w 971434"/>
                  <a:gd name="connsiteY38" fmla="*/ 1152655 h 1512209"/>
                  <a:gd name="connsiteX39" fmla="*/ 645062 w 971434"/>
                  <a:gd name="connsiteY39" fmla="*/ 1104258 h 1512209"/>
                  <a:gd name="connsiteX40" fmla="*/ 670188 w 971434"/>
                  <a:gd name="connsiteY40" fmla="*/ 1085980 h 1512209"/>
                  <a:gd name="connsiteX41" fmla="*/ 723528 w 971434"/>
                  <a:gd name="connsiteY41" fmla="*/ 1078360 h 1512209"/>
                  <a:gd name="connsiteX42" fmla="*/ 898788 w 971434"/>
                  <a:gd name="connsiteY42" fmla="*/ 1087885 h 1512209"/>
                  <a:gd name="connsiteX43" fmla="*/ 955485 w 971434"/>
                  <a:gd name="connsiteY43" fmla="*/ 1091752 h 1512209"/>
                  <a:gd name="connsiteX44" fmla="*/ 969273 w 971434"/>
                  <a:gd name="connsiteY44" fmla="*/ 1050145 h 1512209"/>
                  <a:gd name="connsiteX45" fmla="*/ 917684 w 971434"/>
                  <a:gd name="connsiteY45" fmla="*/ 1030735 h 1512209"/>
                  <a:gd name="connsiteX46" fmla="*/ 802250 w 971434"/>
                  <a:gd name="connsiteY46" fmla="*/ 1033206 h 1512209"/>
                  <a:gd name="connsiteX47" fmla="*/ 645424 w 971434"/>
                  <a:gd name="connsiteY47" fmla="*/ 1045975 h 1512209"/>
                  <a:gd name="connsiteX48" fmla="*/ 639142 w 971434"/>
                  <a:gd name="connsiteY48" fmla="*/ 1022188 h 1512209"/>
                  <a:gd name="connsiteX49" fmla="*/ 672093 w 971434"/>
                  <a:gd name="connsiteY49" fmla="*/ 988825 h 1512209"/>
                  <a:gd name="connsiteX50" fmla="*/ 715908 w 971434"/>
                  <a:gd name="connsiteY50" fmla="*/ 948820 h 1512209"/>
                  <a:gd name="connsiteX51" fmla="*/ 731148 w 971434"/>
                  <a:gd name="connsiteY51" fmla="*/ 935485 h 1512209"/>
                  <a:gd name="connsiteX52" fmla="*/ 752103 w 971434"/>
                  <a:gd name="connsiteY52" fmla="*/ 914530 h 1512209"/>
                  <a:gd name="connsiteX53" fmla="*/ 765438 w 971434"/>
                  <a:gd name="connsiteY53" fmla="*/ 885955 h 1512209"/>
                  <a:gd name="connsiteX54" fmla="*/ 763533 w 971434"/>
                  <a:gd name="connsiteY54" fmla="*/ 870715 h 1512209"/>
                  <a:gd name="connsiteX55" fmla="*/ 736863 w 971434"/>
                  <a:gd name="connsiteY55" fmla="*/ 870715 h 1512209"/>
                  <a:gd name="connsiteX56" fmla="*/ 698763 w 971434"/>
                  <a:gd name="connsiteY56" fmla="*/ 895480 h 1512209"/>
                  <a:gd name="connsiteX57" fmla="*/ 581889 w 971434"/>
                  <a:gd name="connsiteY57" fmla="*/ 941611 h 1512209"/>
                  <a:gd name="connsiteX58" fmla="*/ 506358 w 971434"/>
                  <a:gd name="connsiteY58" fmla="*/ 844045 h 1512209"/>
                  <a:gd name="connsiteX59" fmla="*/ 502548 w 971434"/>
                  <a:gd name="connsiteY59" fmla="*/ 354460 h 1512209"/>
                  <a:gd name="connsiteX60" fmla="*/ 498738 w 971434"/>
                  <a:gd name="connsiteY60" fmla="*/ 62995 h 1512209"/>
                  <a:gd name="connsiteX61" fmla="*/ 489213 w 971434"/>
                  <a:gd name="connsiteY61" fmla="*/ 36325 h 1512209"/>
                  <a:gd name="connsiteX62" fmla="*/ 487308 w 971434"/>
                  <a:gd name="connsiteY62" fmla="*/ 30610 h 1512209"/>
                  <a:gd name="connsiteX63" fmla="*/ 483498 w 971434"/>
                  <a:gd name="connsiteY63" fmla="*/ 24895 h 1512209"/>
                  <a:gd name="connsiteX64" fmla="*/ 477783 w 971434"/>
                  <a:gd name="connsiteY64" fmla="*/ 13465 h 1512209"/>
                  <a:gd name="connsiteX65" fmla="*/ 472068 w 971434"/>
                  <a:gd name="connsiteY65" fmla="*/ 9655 h 1512209"/>
                  <a:gd name="connsiteX66" fmla="*/ 468258 w 971434"/>
                  <a:gd name="connsiteY66" fmla="*/ 3940 h 1512209"/>
                  <a:gd name="connsiteX67" fmla="*/ 424443 w 971434"/>
                  <a:gd name="connsiteY67" fmla="*/ 74425 h 1512209"/>
                  <a:gd name="connsiteX68" fmla="*/ 424443 w 971434"/>
                  <a:gd name="connsiteY68" fmla="*/ 80140 h 1512209"/>
                  <a:gd name="connsiteX69" fmla="*/ 435667 w 971434"/>
                  <a:gd name="connsiteY69" fmla="*/ 222089 h 1512209"/>
                  <a:gd name="connsiteX70" fmla="*/ 439683 w 971434"/>
                  <a:gd name="connsiteY70" fmla="*/ 417325 h 1512209"/>
                  <a:gd name="connsiteX71" fmla="*/ 444009 w 971434"/>
                  <a:gd name="connsiteY71" fmla="*/ 753169 h 1512209"/>
                  <a:gd name="connsiteX72" fmla="*/ 426915 w 971434"/>
                  <a:gd name="connsiteY72" fmla="*/ 860315 h 1512209"/>
                  <a:gd name="connsiteX0" fmla="*/ 426915 w 971434"/>
                  <a:gd name="connsiteY0" fmla="*/ 860315 h 1512209"/>
                  <a:gd name="connsiteX1" fmla="*/ 391491 w 971434"/>
                  <a:gd name="connsiteY1" fmla="*/ 923128 h 1512209"/>
                  <a:gd name="connsiteX2" fmla="*/ 341705 w 971434"/>
                  <a:gd name="connsiteY2" fmla="*/ 959684 h 1512209"/>
                  <a:gd name="connsiteX3" fmla="*/ 261952 w 971434"/>
                  <a:gd name="connsiteY3" fmla="*/ 963288 h 1512209"/>
                  <a:gd name="connsiteX4" fmla="*/ 170717 w 971434"/>
                  <a:gd name="connsiteY4" fmla="*/ 931109 h 1512209"/>
                  <a:gd name="connsiteX5" fmla="*/ 58683 w 971434"/>
                  <a:gd name="connsiteY5" fmla="*/ 870715 h 1512209"/>
                  <a:gd name="connsiteX6" fmla="*/ 45348 w 971434"/>
                  <a:gd name="connsiteY6" fmla="*/ 891670 h 1512209"/>
                  <a:gd name="connsiteX7" fmla="*/ 49158 w 971434"/>
                  <a:gd name="connsiteY7" fmla="*/ 929770 h 1512209"/>
                  <a:gd name="connsiteX8" fmla="*/ 79638 w 971434"/>
                  <a:gd name="connsiteY8" fmla="*/ 954535 h 1512209"/>
                  <a:gd name="connsiteX9" fmla="*/ 165363 w 971434"/>
                  <a:gd name="connsiteY9" fmla="*/ 985376 h 1512209"/>
                  <a:gd name="connsiteX10" fmla="*/ 261385 w 971434"/>
                  <a:gd name="connsiteY10" fmla="*/ 1032229 h 1512209"/>
                  <a:gd name="connsiteX11" fmla="*/ 277758 w 971434"/>
                  <a:gd name="connsiteY11" fmla="*/ 1072645 h 1512209"/>
                  <a:gd name="connsiteX12" fmla="*/ 263445 w 971434"/>
                  <a:gd name="connsiteY12" fmla="*/ 1115534 h 1512209"/>
                  <a:gd name="connsiteX13" fmla="*/ 185288 w 971434"/>
                  <a:gd name="connsiteY13" fmla="*/ 1146528 h 1512209"/>
                  <a:gd name="connsiteX14" fmla="*/ 54410 w 971434"/>
                  <a:gd name="connsiteY14" fmla="*/ 1161408 h 1512209"/>
                  <a:gd name="connsiteX15" fmla="*/ 3438 w 971434"/>
                  <a:gd name="connsiteY15" fmla="*/ 1171705 h 1512209"/>
                  <a:gd name="connsiteX16" fmla="*/ 5343 w 971434"/>
                  <a:gd name="connsiteY16" fmla="*/ 1209805 h 1512209"/>
                  <a:gd name="connsiteX17" fmla="*/ 11058 w 971434"/>
                  <a:gd name="connsiteY17" fmla="*/ 1213615 h 1512209"/>
                  <a:gd name="connsiteX18" fmla="*/ 16773 w 971434"/>
                  <a:gd name="connsiteY18" fmla="*/ 1215520 h 1512209"/>
                  <a:gd name="connsiteX19" fmla="*/ 144408 w 971434"/>
                  <a:gd name="connsiteY19" fmla="*/ 1218558 h 1512209"/>
                  <a:gd name="connsiteX20" fmla="*/ 335063 w 971434"/>
                  <a:gd name="connsiteY20" fmla="*/ 1213615 h 1512209"/>
                  <a:gd name="connsiteX21" fmla="*/ 361578 w 971434"/>
                  <a:gd name="connsiteY21" fmla="*/ 1269838 h 1512209"/>
                  <a:gd name="connsiteX22" fmla="*/ 334135 w 971434"/>
                  <a:gd name="connsiteY22" fmla="*/ 1352731 h 1512209"/>
                  <a:gd name="connsiteX23" fmla="*/ 327288 w 971434"/>
                  <a:gd name="connsiteY23" fmla="*/ 1416523 h 1512209"/>
                  <a:gd name="connsiteX24" fmla="*/ 331098 w 971434"/>
                  <a:gd name="connsiteY24" fmla="*/ 1459360 h 1512209"/>
                  <a:gd name="connsiteX25" fmla="*/ 363483 w 971434"/>
                  <a:gd name="connsiteY25" fmla="*/ 1508890 h 1512209"/>
                  <a:gd name="connsiteX26" fmla="*/ 386343 w 971434"/>
                  <a:gd name="connsiteY26" fmla="*/ 1510795 h 1512209"/>
                  <a:gd name="connsiteX27" fmla="*/ 395868 w 971434"/>
                  <a:gd name="connsiteY27" fmla="*/ 1487935 h 1512209"/>
                  <a:gd name="connsiteX28" fmla="*/ 402149 w 971434"/>
                  <a:gd name="connsiteY28" fmla="*/ 1447570 h 1512209"/>
                  <a:gd name="connsiteX29" fmla="*/ 408431 w 971434"/>
                  <a:gd name="connsiteY29" fmla="*/ 1385477 h 1512209"/>
                  <a:gd name="connsiteX30" fmla="*/ 423105 w 971434"/>
                  <a:gd name="connsiteY30" fmla="*/ 1325289 h 1512209"/>
                  <a:gd name="connsiteX31" fmla="*/ 466353 w 971434"/>
                  <a:gd name="connsiteY31" fmla="*/ 1261240 h 1512209"/>
                  <a:gd name="connsiteX32" fmla="*/ 527519 w 971434"/>
                  <a:gd name="connsiteY32" fmla="*/ 1226228 h 1512209"/>
                  <a:gd name="connsiteX33" fmla="*/ 600218 w 971434"/>
                  <a:gd name="connsiteY33" fmla="*/ 1217837 h 1512209"/>
                  <a:gd name="connsiteX34" fmla="*/ 719718 w 971434"/>
                  <a:gd name="connsiteY34" fmla="*/ 1312675 h 1512209"/>
                  <a:gd name="connsiteX35" fmla="*/ 776868 w 971434"/>
                  <a:gd name="connsiteY35" fmla="*/ 1319935 h 1512209"/>
                  <a:gd name="connsiteX36" fmla="*/ 819499 w 971434"/>
                  <a:gd name="connsiteY36" fmla="*/ 1300061 h 1512209"/>
                  <a:gd name="connsiteX37" fmla="*/ 782583 w 971434"/>
                  <a:gd name="connsiteY37" fmla="*/ 1249810 h 1512209"/>
                  <a:gd name="connsiteX38" fmla="*/ 647328 w 971434"/>
                  <a:gd name="connsiteY38" fmla="*/ 1152655 h 1512209"/>
                  <a:gd name="connsiteX39" fmla="*/ 645062 w 971434"/>
                  <a:gd name="connsiteY39" fmla="*/ 1104258 h 1512209"/>
                  <a:gd name="connsiteX40" fmla="*/ 670188 w 971434"/>
                  <a:gd name="connsiteY40" fmla="*/ 1085980 h 1512209"/>
                  <a:gd name="connsiteX41" fmla="*/ 723528 w 971434"/>
                  <a:gd name="connsiteY41" fmla="*/ 1078360 h 1512209"/>
                  <a:gd name="connsiteX42" fmla="*/ 898788 w 971434"/>
                  <a:gd name="connsiteY42" fmla="*/ 1087885 h 1512209"/>
                  <a:gd name="connsiteX43" fmla="*/ 955485 w 971434"/>
                  <a:gd name="connsiteY43" fmla="*/ 1091752 h 1512209"/>
                  <a:gd name="connsiteX44" fmla="*/ 969273 w 971434"/>
                  <a:gd name="connsiteY44" fmla="*/ 1050145 h 1512209"/>
                  <a:gd name="connsiteX45" fmla="*/ 917684 w 971434"/>
                  <a:gd name="connsiteY45" fmla="*/ 1030735 h 1512209"/>
                  <a:gd name="connsiteX46" fmla="*/ 802250 w 971434"/>
                  <a:gd name="connsiteY46" fmla="*/ 1033206 h 1512209"/>
                  <a:gd name="connsiteX47" fmla="*/ 645424 w 971434"/>
                  <a:gd name="connsiteY47" fmla="*/ 1045975 h 1512209"/>
                  <a:gd name="connsiteX48" fmla="*/ 639142 w 971434"/>
                  <a:gd name="connsiteY48" fmla="*/ 1022188 h 1512209"/>
                  <a:gd name="connsiteX49" fmla="*/ 672093 w 971434"/>
                  <a:gd name="connsiteY49" fmla="*/ 988825 h 1512209"/>
                  <a:gd name="connsiteX50" fmla="*/ 715908 w 971434"/>
                  <a:gd name="connsiteY50" fmla="*/ 948820 h 1512209"/>
                  <a:gd name="connsiteX51" fmla="*/ 731148 w 971434"/>
                  <a:gd name="connsiteY51" fmla="*/ 935485 h 1512209"/>
                  <a:gd name="connsiteX52" fmla="*/ 752103 w 971434"/>
                  <a:gd name="connsiteY52" fmla="*/ 914530 h 1512209"/>
                  <a:gd name="connsiteX53" fmla="*/ 765438 w 971434"/>
                  <a:gd name="connsiteY53" fmla="*/ 885955 h 1512209"/>
                  <a:gd name="connsiteX54" fmla="*/ 763533 w 971434"/>
                  <a:gd name="connsiteY54" fmla="*/ 870715 h 1512209"/>
                  <a:gd name="connsiteX55" fmla="*/ 736863 w 971434"/>
                  <a:gd name="connsiteY55" fmla="*/ 870715 h 1512209"/>
                  <a:gd name="connsiteX56" fmla="*/ 698763 w 971434"/>
                  <a:gd name="connsiteY56" fmla="*/ 895480 h 1512209"/>
                  <a:gd name="connsiteX57" fmla="*/ 581889 w 971434"/>
                  <a:gd name="connsiteY57" fmla="*/ 941611 h 1512209"/>
                  <a:gd name="connsiteX58" fmla="*/ 506358 w 971434"/>
                  <a:gd name="connsiteY58" fmla="*/ 844045 h 1512209"/>
                  <a:gd name="connsiteX59" fmla="*/ 502548 w 971434"/>
                  <a:gd name="connsiteY59" fmla="*/ 354460 h 1512209"/>
                  <a:gd name="connsiteX60" fmla="*/ 498738 w 971434"/>
                  <a:gd name="connsiteY60" fmla="*/ 62995 h 1512209"/>
                  <a:gd name="connsiteX61" fmla="*/ 489213 w 971434"/>
                  <a:gd name="connsiteY61" fmla="*/ 36325 h 1512209"/>
                  <a:gd name="connsiteX62" fmla="*/ 487308 w 971434"/>
                  <a:gd name="connsiteY62" fmla="*/ 30610 h 1512209"/>
                  <a:gd name="connsiteX63" fmla="*/ 483498 w 971434"/>
                  <a:gd name="connsiteY63" fmla="*/ 24895 h 1512209"/>
                  <a:gd name="connsiteX64" fmla="*/ 477783 w 971434"/>
                  <a:gd name="connsiteY64" fmla="*/ 13465 h 1512209"/>
                  <a:gd name="connsiteX65" fmla="*/ 472068 w 971434"/>
                  <a:gd name="connsiteY65" fmla="*/ 9655 h 1512209"/>
                  <a:gd name="connsiteX66" fmla="*/ 433659 w 971434"/>
                  <a:gd name="connsiteY66" fmla="*/ 3940 h 1512209"/>
                  <a:gd name="connsiteX67" fmla="*/ 424443 w 971434"/>
                  <a:gd name="connsiteY67" fmla="*/ 74425 h 1512209"/>
                  <a:gd name="connsiteX68" fmla="*/ 424443 w 971434"/>
                  <a:gd name="connsiteY68" fmla="*/ 80140 h 1512209"/>
                  <a:gd name="connsiteX69" fmla="*/ 435667 w 971434"/>
                  <a:gd name="connsiteY69" fmla="*/ 222089 h 1512209"/>
                  <a:gd name="connsiteX70" fmla="*/ 439683 w 971434"/>
                  <a:gd name="connsiteY70" fmla="*/ 417325 h 1512209"/>
                  <a:gd name="connsiteX71" fmla="*/ 444009 w 971434"/>
                  <a:gd name="connsiteY71" fmla="*/ 753169 h 1512209"/>
                  <a:gd name="connsiteX72" fmla="*/ 426915 w 971434"/>
                  <a:gd name="connsiteY72" fmla="*/ 860315 h 1512209"/>
                  <a:gd name="connsiteX0" fmla="*/ 426915 w 971434"/>
                  <a:gd name="connsiteY0" fmla="*/ 860315 h 1512209"/>
                  <a:gd name="connsiteX1" fmla="*/ 391491 w 971434"/>
                  <a:gd name="connsiteY1" fmla="*/ 923128 h 1512209"/>
                  <a:gd name="connsiteX2" fmla="*/ 341705 w 971434"/>
                  <a:gd name="connsiteY2" fmla="*/ 959684 h 1512209"/>
                  <a:gd name="connsiteX3" fmla="*/ 261952 w 971434"/>
                  <a:gd name="connsiteY3" fmla="*/ 963288 h 1512209"/>
                  <a:gd name="connsiteX4" fmla="*/ 170717 w 971434"/>
                  <a:gd name="connsiteY4" fmla="*/ 931109 h 1512209"/>
                  <a:gd name="connsiteX5" fmla="*/ 58683 w 971434"/>
                  <a:gd name="connsiteY5" fmla="*/ 870715 h 1512209"/>
                  <a:gd name="connsiteX6" fmla="*/ 45348 w 971434"/>
                  <a:gd name="connsiteY6" fmla="*/ 891670 h 1512209"/>
                  <a:gd name="connsiteX7" fmla="*/ 49158 w 971434"/>
                  <a:gd name="connsiteY7" fmla="*/ 929770 h 1512209"/>
                  <a:gd name="connsiteX8" fmla="*/ 79638 w 971434"/>
                  <a:gd name="connsiteY8" fmla="*/ 954535 h 1512209"/>
                  <a:gd name="connsiteX9" fmla="*/ 165363 w 971434"/>
                  <a:gd name="connsiteY9" fmla="*/ 985376 h 1512209"/>
                  <a:gd name="connsiteX10" fmla="*/ 261385 w 971434"/>
                  <a:gd name="connsiteY10" fmla="*/ 1032229 h 1512209"/>
                  <a:gd name="connsiteX11" fmla="*/ 277758 w 971434"/>
                  <a:gd name="connsiteY11" fmla="*/ 1072645 h 1512209"/>
                  <a:gd name="connsiteX12" fmla="*/ 263445 w 971434"/>
                  <a:gd name="connsiteY12" fmla="*/ 1115534 h 1512209"/>
                  <a:gd name="connsiteX13" fmla="*/ 185288 w 971434"/>
                  <a:gd name="connsiteY13" fmla="*/ 1146528 h 1512209"/>
                  <a:gd name="connsiteX14" fmla="*/ 54410 w 971434"/>
                  <a:gd name="connsiteY14" fmla="*/ 1161408 h 1512209"/>
                  <a:gd name="connsiteX15" fmla="*/ 3438 w 971434"/>
                  <a:gd name="connsiteY15" fmla="*/ 1171705 h 1512209"/>
                  <a:gd name="connsiteX16" fmla="*/ 5343 w 971434"/>
                  <a:gd name="connsiteY16" fmla="*/ 1209805 h 1512209"/>
                  <a:gd name="connsiteX17" fmla="*/ 11058 w 971434"/>
                  <a:gd name="connsiteY17" fmla="*/ 1213615 h 1512209"/>
                  <a:gd name="connsiteX18" fmla="*/ 16773 w 971434"/>
                  <a:gd name="connsiteY18" fmla="*/ 1215520 h 1512209"/>
                  <a:gd name="connsiteX19" fmla="*/ 144408 w 971434"/>
                  <a:gd name="connsiteY19" fmla="*/ 1218558 h 1512209"/>
                  <a:gd name="connsiteX20" fmla="*/ 335063 w 971434"/>
                  <a:gd name="connsiteY20" fmla="*/ 1213615 h 1512209"/>
                  <a:gd name="connsiteX21" fmla="*/ 361578 w 971434"/>
                  <a:gd name="connsiteY21" fmla="*/ 1269838 h 1512209"/>
                  <a:gd name="connsiteX22" fmla="*/ 334135 w 971434"/>
                  <a:gd name="connsiteY22" fmla="*/ 1352731 h 1512209"/>
                  <a:gd name="connsiteX23" fmla="*/ 327288 w 971434"/>
                  <a:gd name="connsiteY23" fmla="*/ 1416523 h 1512209"/>
                  <a:gd name="connsiteX24" fmla="*/ 331098 w 971434"/>
                  <a:gd name="connsiteY24" fmla="*/ 1459360 h 1512209"/>
                  <a:gd name="connsiteX25" fmla="*/ 363483 w 971434"/>
                  <a:gd name="connsiteY25" fmla="*/ 1508890 h 1512209"/>
                  <a:gd name="connsiteX26" fmla="*/ 386343 w 971434"/>
                  <a:gd name="connsiteY26" fmla="*/ 1510795 h 1512209"/>
                  <a:gd name="connsiteX27" fmla="*/ 395868 w 971434"/>
                  <a:gd name="connsiteY27" fmla="*/ 1487935 h 1512209"/>
                  <a:gd name="connsiteX28" fmla="*/ 402149 w 971434"/>
                  <a:gd name="connsiteY28" fmla="*/ 1447570 h 1512209"/>
                  <a:gd name="connsiteX29" fmla="*/ 408431 w 971434"/>
                  <a:gd name="connsiteY29" fmla="*/ 1385477 h 1512209"/>
                  <a:gd name="connsiteX30" fmla="*/ 423105 w 971434"/>
                  <a:gd name="connsiteY30" fmla="*/ 1325289 h 1512209"/>
                  <a:gd name="connsiteX31" fmla="*/ 466353 w 971434"/>
                  <a:gd name="connsiteY31" fmla="*/ 1261240 h 1512209"/>
                  <a:gd name="connsiteX32" fmla="*/ 527519 w 971434"/>
                  <a:gd name="connsiteY32" fmla="*/ 1226228 h 1512209"/>
                  <a:gd name="connsiteX33" fmla="*/ 600218 w 971434"/>
                  <a:gd name="connsiteY33" fmla="*/ 1217837 h 1512209"/>
                  <a:gd name="connsiteX34" fmla="*/ 719718 w 971434"/>
                  <a:gd name="connsiteY34" fmla="*/ 1312675 h 1512209"/>
                  <a:gd name="connsiteX35" fmla="*/ 776868 w 971434"/>
                  <a:gd name="connsiteY35" fmla="*/ 1319935 h 1512209"/>
                  <a:gd name="connsiteX36" fmla="*/ 819499 w 971434"/>
                  <a:gd name="connsiteY36" fmla="*/ 1300061 h 1512209"/>
                  <a:gd name="connsiteX37" fmla="*/ 782583 w 971434"/>
                  <a:gd name="connsiteY37" fmla="*/ 1249810 h 1512209"/>
                  <a:gd name="connsiteX38" fmla="*/ 647328 w 971434"/>
                  <a:gd name="connsiteY38" fmla="*/ 1152655 h 1512209"/>
                  <a:gd name="connsiteX39" fmla="*/ 645062 w 971434"/>
                  <a:gd name="connsiteY39" fmla="*/ 1104258 h 1512209"/>
                  <a:gd name="connsiteX40" fmla="*/ 670188 w 971434"/>
                  <a:gd name="connsiteY40" fmla="*/ 1085980 h 1512209"/>
                  <a:gd name="connsiteX41" fmla="*/ 723528 w 971434"/>
                  <a:gd name="connsiteY41" fmla="*/ 1078360 h 1512209"/>
                  <a:gd name="connsiteX42" fmla="*/ 898788 w 971434"/>
                  <a:gd name="connsiteY42" fmla="*/ 1087885 h 1512209"/>
                  <a:gd name="connsiteX43" fmla="*/ 955485 w 971434"/>
                  <a:gd name="connsiteY43" fmla="*/ 1091752 h 1512209"/>
                  <a:gd name="connsiteX44" fmla="*/ 969273 w 971434"/>
                  <a:gd name="connsiteY44" fmla="*/ 1050145 h 1512209"/>
                  <a:gd name="connsiteX45" fmla="*/ 917684 w 971434"/>
                  <a:gd name="connsiteY45" fmla="*/ 1030735 h 1512209"/>
                  <a:gd name="connsiteX46" fmla="*/ 802250 w 971434"/>
                  <a:gd name="connsiteY46" fmla="*/ 1033206 h 1512209"/>
                  <a:gd name="connsiteX47" fmla="*/ 645424 w 971434"/>
                  <a:gd name="connsiteY47" fmla="*/ 1045975 h 1512209"/>
                  <a:gd name="connsiteX48" fmla="*/ 639142 w 971434"/>
                  <a:gd name="connsiteY48" fmla="*/ 1022188 h 1512209"/>
                  <a:gd name="connsiteX49" fmla="*/ 672093 w 971434"/>
                  <a:gd name="connsiteY49" fmla="*/ 988825 h 1512209"/>
                  <a:gd name="connsiteX50" fmla="*/ 715908 w 971434"/>
                  <a:gd name="connsiteY50" fmla="*/ 948820 h 1512209"/>
                  <a:gd name="connsiteX51" fmla="*/ 731148 w 971434"/>
                  <a:gd name="connsiteY51" fmla="*/ 935485 h 1512209"/>
                  <a:gd name="connsiteX52" fmla="*/ 752103 w 971434"/>
                  <a:gd name="connsiteY52" fmla="*/ 914530 h 1512209"/>
                  <a:gd name="connsiteX53" fmla="*/ 765438 w 971434"/>
                  <a:gd name="connsiteY53" fmla="*/ 885955 h 1512209"/>
                  <a:gd name="connsiteX54" fmla="*/ 763533 w 971434"/>
                  <a:gd name="connsiteY54" fmla="*/ 870715 h 1512209"/>
                  <a:gd name="connsiteX55" fmla="*/ 736863 w 971434"/>
                  <a:gd name="connsiteY55" fmla="*/ 870715 h 1512209"/>
                  <a:gd name="connsiteX56" fmla="*/ 698763 w 971434"/>
                  <a:gd name="connsiteY56" fmla="*/ 895480 h 1512209"/>
                  <a:gd name="connsiteX57" fmla="*/ 581889 w 971434"/>
                  <a:gd name="connsiteY57" fmla="*/ 941611 h 1512209"/>
                  <a:gd name="connsiteX58" fmla="*/ 506358 w 971434"/>
                  <a:gd name="connsiteY58" fmla="*/ 844045 h 1512209"/>
                  <a:gd name="connsiteX59" fmla="*/ 502548 w 971434"/>
                  <a:gd name="connsiteY59" fmla="*/ 354460 h 1512209"/>
                  <a:gd name="connsiteX60" fmla="*/ 498738 w 971434"/>
                  <a:gd name="connsiteY60" fmla="*/ 62995 h 1512209"/>
                  <a:gd name="connsiteX61" fmla="*/ 489213 w 971434"/>
                  <a:gd name="connsiteY61" fmla="*/ 36325 h 1512209"/>
                  <a:gd name="connsiteX62" fmla="*/ 487308 w 971434"/>
                  <a:gd name="connsiteY62" fmla="*/ 30610 h 1512209"/>
                  <a:gd name="connsiteX63" fmla="*/ 483498 w 971434"/>
                  <a:gd name="connsiteY63" fmla="*/ 24895 h 1512209"/>
                  <a:gd name="connsiteX64" fmla="*/ 477783 w 971434"/>
                  <a:gd name="connsiteY64" fmla="*/ 13465 h 1512209"/>
                  <a:gd name="connsiteX65" fmla="*/ 472068 w 971434"/>
                  <a:gd name="connsiteY65" fmla="*/ 9655 h 1512209"/>
                  <a:gd name="connsiteX66" fmla="*/ 433659 w 971434"/>
                  <a:gd name="connsiteY66" fmla="*/ 3940 h 1512209"/>
                  <a:gd name="connsiteX67" fmla="*/ 424443 w 971434"/>
                  <a:gd name="connsiteY67" fmla="*/ 74425 h 1512209"/>
                  <a:gd name="connsiteX68" fmla="*/ 426915 w 971434"/>
                  <a:gd name="connsiteY68" fmla="*/ 92497 h 1512209"/>
                  <a:gd name="connsiteX69" fmla="*/ 435667 w 971434"/>
                  <a:gd name="connsiteY69" fmla="*/ 222089 h 1512209"/>
                  <a:gd name="connsiteX70" fmla="*/ 439683 w 971434"/>
                  <a:gd name="connsiteY70" fmla="*/ 417325 h 1512209"/>
                  <a:gd name="connsiteX71" fmla="*/ 444009 w 971434"/>
                  <a:gd name="connsiteY71" fmla="*/ 753169 h 1512209"/>
                  <a:gd name="connsiteX72" fmla="*/ 426915 w 971434"/>
                  <a:gd name="connsiteY72" fmla="*/ 860315 h 1512209"/>
                  <a:gd name="connsiteX0" fmla="*/ 426915 w 971434"/>
                  <a:gd name="connsiteY0" fmla="*/ 860315 h 1512209"/>
                  <a:gd name="connsiteX1" fmla="*/ 391491 w 971434"/>
                  <a:gd name="connsiteY1" fmla="*/ 923128 h 1512209"/>
                  <a:gd name="connsiteX2" fmla="*/ 341705 w 971434"/>
                  <a:gd name="connsiteY2" fmla="*/ 959684 h 1512209"/>
                  <a:gd name="connsiteX3" fmla="*/ 261952 w 971434"/>
                  <a:gd name="connsiteY3" fmla="*/ 963288 h 1512209"/>
                  <a:gd name="connsiteX4" fmla="*/ 170717 w 971434"/>
                  <a:gd name="connsiteY4" fmla="*/ 931109 h 1512209"/>
                  <a:gd name="connsiteX5" fmla="*/ 58683 w 971434"/>
                  <a:gd name="connsiteY5" fmla="*/ 870715 h 1512209"/>
                  <a:gd name="connsiteX6" fmla="*/ 45348 w 971434"/>
                  <a:gd name="connsiteY6" fmla="*/ 891670 h 1512209"/>
                  <a:gd name="connsiteX7" fmla="*/ 49158 w 971434"/>
                  <a:gd name="connsiteY7" fmla="*/ 929770 h 1512209"/>
                  <a:gd name="connsiteX8" fmla="*/ 79638 w 971434"/>
                  <a:gd name="connsiteY8" fmla="*/ 954535 h 1512209"/>
                  <a:gd name="connsiteX9" fmla="*/ 165363 w 971434"/>
                  <a:gd name="connsiteY9" fmla="*/ 985376 h 1512209"/>
                  <a:gd name="connsiteX10" fmla="*/ 261385 w 971434"/>
                  <a:gd name="connsiteY10" fmla="*/ 1032229 h 1512209"/>
                  <a:gd name="connsiteX11" fmla="*/ 277758 w 971434"/>
                  <a:gd name="connsiteY11" fmla="*/ 1072645 h 1512209"/>
                  <a:gd name="connsiteX12" fmla="*/ 263445 w 971434"/>
                  <a:gd name="connsiteY12" fmla="*/ 1115534 h 1512209"/>
                  <a:gd name="connsiteX13" fmla="*/ 185288 w 971434"/>
                  <a:gd name="connsiteY13" fmla="*/ 1146528 h 1512209"/>
                  <a:gd name="connsiteX14" fmla="*/ 54410 w 971434"/>
                  <a:gd name="connsiteY14" fmla="*/ 1161408 h 1512209"/>
                  <a:gd name="connsiteX15" fmla="*/ 3438 w 971434"/>
                  <a:gd name="connsiteY15" fmla="*/ 1171705 h 1512209"/>
                  <a:gd name="connsiteX16" fmla="*/ 5343 w 971434"/>
                  <a:gd name="connsiteY16" fmla="*/ 1209805 h 1512209"/>
                  <a:gd name="connsiteX17" fmla="*/ 11058 w 971434"/>
                  <a:gd name="connsiteY17" fmla="*/ 1213615 h 1512209"/>
                  <a:gd name="connsiteX18" fmla="*/ 16773 w 971434"/>
                  <a:gd name="connsiteY18" fmla="*/ 1215520 h 1512209"/>
                  <a:gd name="connsiteX19" fmla="*/ 144408 w 971434"/>
                  <a:gd name="connsiteY19" fmla="*/ 1218558 h 1512209"/>
                  <a:gd name="connsiteX20" fmla="*/ 335063 w 971434"/>
                  <a:gd name="connsiteY20" fmla="*/ 1213615 h 1512209"/>
                  <a:gd name="connsiteX21" fmla="*/ 361578 w 971434"/>
                  <a:gd name="connsiteY21" fmla="*/ 1269838 h 1512209"/>
                  <a:gd name="connsiteX22" fmla="*/ 334135 w 971434"/>
                  <a:gd name="connsiteY22" fmla="*/ 1352731 h 1512209"/>
                  <a:gd name="connsiteX23" fmla="*/ 327288 w 971434"/>
                  <a:gd name="connsiteY23" fmla="*/ 1416523 h 1512209"/>
                  <a:gd name="connsiteX24" fmla="*/ 331098 w 971434"/>
                  <a:gd name="connsiteY24" fmla="*/ 1459360 h 1512209"/>
                  <a:gd name="connsiteX25" fmla="*/ 363483 w 971434"/>
                  <a:gd name="connsiteY25" fmla="*/ 1508890 h 1512209"/>
                  <a:gd name="connsiteX26" fmla="*/ 386343 w 971434"/>
                  <a:gd name="connsiteY26" fmla="*/ 1510795 h 1512209"/>
                  <a:gd name="connsiteX27" fmla="*/ 395868 w 971434"/>
                  <a:gd name="connsiteY27" fmla="*/ 1487935 h 1512209"/>
                  <a:gd name="connsiteX28" fmla="*/ 402149 w 971434"/>
                  <a:gd name="connsiteY28" fmla="*/ 1447570 h 1512209"/>
                  <a:gd name="connsiteX29" fmla="*/ 408431 w 971434"/>
                  <a:gd name="connsiteY29" fmla="*/ 1385477 h 1512209"/>
                  <a:gd name="connsiteX30" fmla="*/ 423105 w 971434"/>
                  <a:gd name="connsiteY30" fmla="*/ 1325289 h 1512209"/>
                  <a:gd name="connsiteX31" fmla="*/ 466353 w 971434"/>
                  <a:gd name="connsiteY31" fmla="*/ 1261240 h 1512209"/>
                  <a:gd name="connsiteX32" fmla="*/ 527519 w 971434"/>
                  <a:gd name="connsiteY32" fmla="*/ 1226228 h 1512209"/>
                  <a:gd name="connsiteX33" fmla="*/ 600218 w 971434"/>
                  <a:gd name="connsiteY33" fmla="*/ 1217837 h 1512209"/>
                  <a:gd name="connsiteX34" fmla="*/ 719718 w 971434"/>
                  <a:gd name="connsiteY34" fmla="*/ 1312675 h 1512209"/>
                  <a:gd name="connsiteX35" fmla="*/ 776868 w 971434"/>
                  <a:gd name="connsiteY35" fmla="*/ 1319935 h 1512209"/>
                  <a:gd name="connsiteX36" fmla="*/ 819499 w 971434"/>
                  <a:gd name="connsiteY36" fmla="*/ 1300061 h 1512209"/>
                  <a:gd name="connsiteX37" fmla="*/ 782583 w 971434"/>
                  <a:gd name="connsiteY37" fmla="*/ 1249810 h 1512209"/>
                  <a:gd name="connsiteX38" fmla="*/ 647328 w 971434"/>
                  <a:gd name="connsiteY38" fmla="*/ 1152655 h 1512209"/>
                  <a:gd name="connsiteX39" fmla="*/ 645062 w 971434"/>
                  <a:gd name="connsiteY39" fmla="*/ 1104258 h 1512209"/>
                  <a:gd name="connsiteX40" fmla="*/ 670188 w 971434"/>
                  <a:gd name="connsiteY40" fmla="*/ 1085980 h 1512209"/>
                  <a:gd name="connsiteX41" fmla="*/ 723528 w 971434"/>
                  <a:gd name="connsiteY41" fmla="*/ 1078360 h 1512209"/>
                  <a:gd name="connsiteX42" fmla="*/ 898788 w 971434"/>
                  <a:gd name="connsiteY42" fmla="*/ 1087885 h 1512209"/>
                  <a:gd name="connsiteX43" fmla="*/ 955485 w 971434"/>
                  <a:gd name="connsiteY43" fmla="*/ 1091752 h 1512209"/>
                  <a:gd name="connsiteX44" fmla="*/ 969273 w 971434"/>
                  <a:gd name="connsiteY44" fmla="*/ 1050145 h 1512209"/>
                  <a:gd name="connsiteX45" fmla="*/ 917684 w 971434"/>
                  <a:gd name="connsiteY45" fmla="*/ 1030735 h 1512209"/>
                  <a:gd name="connsiteX46" fmla="*/ 802250 w 971434"/>
                  <a:gd name="connsiteY46" fmla="*/ 1033206 h 1512209"/>
                  <a:gd name="connsiteX47" fmla="*/ 645424 w 971434"/>
                  <a:gd name="connsiteY47" fmla="*/ 1045975 h 1512209"/>
                  <a:gd name="connsiteX48" fmla="*/ 639142 w 971434"/>
                  <a:gd name="connsiteY48" fmla="*/ 1022188 h 1512209"/>
                  <a:gd name="connsiteX49" fmla="*/ 672093 w 971434"/>
                  <a:gd name="connsiteY49" fmla="*/ 988825 h 1512209"/>
                  <a:gd name="connsiteX50" fmla="*/ 715908 w 971434"/>
                  <a:gd name="connsiteY50" fmla="*/ 948820 h 1512209"/>
                  <a:gd name="connsiteX51" fmla="*/ 731148 w 971434"/>
                  <a:gd name="connsiteY51" fmla="*/ 935485 h 1512209"/>
                  <a:gd name="connsiteX52" fmla="*/ 752103 w 971434"/>
                  <a:gd name="connsiteY52" fmla="*/ 914530 h 1512209"/>
                  <a:gd name="connsiteX53" fmla="*/ 765438 w 971434"/>
                  <a:gd name="connsiteY53" fmla="*/ 885955 h 1512209"/>
                  <a:gd name="connsiteX54" fmla="*/ 763533 w 971434"/>
                  <a:gd name="connsiteY54" fmla="*/ 870715 h 1512209"/>
                  <a:gd name="connsiteX55" fmla="*/ 736863 w 971434"/>
                  <a:gd name="connsiteY55" fmla="*/ 870715 h 1512209"/>
                  <a:gd name="connsiteX56" fmla="*/ 698763 w 971434"/>
                  <a:gd name="connsiteY56" fmla="*/ 895480 h 1512209"/>
                  <a:gd name="connsiteX57" fmla="*/ 581889 w 971434"/>
                  <a:gd name="connsiteY57" fmla="*/ 941611 h 1512209"/>
                  <a:gd name="connsiteX58" fmla="*/ 506358 w 971434"/>
                  <a:gd name="connsiteY58" fmla="*/ 844045 h 1512209"/>
                  <a:gd name="connsiteX59" fmla="*/ 502548 w 971434"/>
                  <a:gd name="connsiteY59" fmla="*/ 354460 h 1512209"/>
                  <a:gd name="connsiteX60" fmla="*/ 498738 w 971434"/>
                  <a:gd name="connsiteY60" fmla="*/ 62995 h 1512209"/>
                  <a:gd name="connsiteX61" fmla="*/ 489213 w 971434"/>
                  <a:gd name="connsiteY61" fmla="*/ 36325 h 1512209"/>
                  <a:gd name="connsiteX62" fmla="*/ 487308 w 971434"/>
                  <a:gd name="connsiteY62" fmla="*/ 30610 h 1512209"/>
                  <a:gd name="connsiteX63" fmla="*/ 483498 w 971434"/>
                  <a:gd name="connsiteY63" fmla="*/ 24895 h 1512209"/>
                  <a:gd name="connsiteX64" fmla="*/ 477783 w 971434"/>
                  <a:gd name="connsiteY64" fmla="*/ 13465 h 1512209"/>
                  <a:gd name="connsiteX65" fmla="*/ 472068 w 971434"/>
                  <a:gd name="connsiteY65" fmla="*/ 9655 h 1512209"/>
                  <a:gd name="connsiteX66" fmla="*/ 433659 w 971434"/>
                  <a:gd name="connsiteY66" fmla="*/ 3940 h 1512209"/>
                  <a:gd name="connsiteX67" fmla="*/ 424443 w 971434"/>
                  <a:gd name="connsiteY67" fmla="*/ 74425 h 1512209"/>
                  <a:gd name="connsiteX68" fmla="*/ 435667 w 971434"/>
                  <a:gd name="connsiteY68" fmla="*/ 222089 h 1512209"/>
                  <a:gd name="connsiteX69" fmla="*/ 439683 w 971434"/>
                  <a:gd name="connsiteY69" fmla="*/ 417325 h 1512209"/>
                  <a:gd name="connsiteX70" fmla="*/ 444009 w 971434"/>
                  <a:gd name="connsiteY70" fmla="*/ 753169 h 1512209"/>
                  <a:gd name="connsiteX71" fmla="*/ 426915 w 971434"/>
                  <a:gd name="connsiteY71" fmla="*/ 860315 h 1512209"/>
                  <a:gd name="connsiteX0" fmla="*/ 426915 w 971434"/>
                  <a:gd name="connsiteY0" fmla="*/ 860315 h 1512209"/>
                  <a:gd name="connsiteX1" fmla="*/ 391491 w 971434"/>
                  <a:gd name="connsiteY1" fmla="*/ 923128 h 1512209"/>
                  <a:gd name="connsiteX2" fmla="*/ 341705 w 971434"/>
                  <a:gd name="connsiteY2" fmla="*/ 959684 h 1512209"/>
                  <a:gd name="connsiteX3" fmla="*/ 261952 w 971434"/>
                  <a:gd name="connsiteY3" fmla="*/ 963288 h 1512209"/>
                  <a:gd name="connsiteX4" fmla="*/ 170717 w 971434"/>
                  <a:gd name="connsiteY4" fmla="*/ 931109 h 1512209"/>
                  <a:gd name="connsiteX5" fmla="*/ 58683 w 971434"/>
                  <a:gd name="connsiteY5" fmla="*/ 870715 h 1512209"/>
                  <a:gd name="connsiteX6" fmla="*/ 45348 w 971434"/>
                  <a:gd name="connsiteY6" fmla="*/ 891670 h 1512209"/>
                  <a:gd name="connsiteX7" fmla="*/ 49158 w 971434"/>
                  <a:gd name="connsiteY7" fmla="*/ 929770 h 1512209"/>
                  <a:gd name="connsiteX8" fmla="*/ 79638 w 971434"/>
                  <a:gd name="connsiteY8" fmla="*/ 954535 h 1512209"/>
                  <a:gd name="connsiteX9" fmla="*/ 165363 w 971434"/>
                  <a:gd name="connsiteY9" fmla="*/ 985376 h 1512209"/>
                  <a:gd name="connsiteX10" fmla="*/ 261385 w 971434"/>
                  <a:gd name="connsiteY10" fmla="*/ 1032229 h 1512209"/>
                  <a:gd name="connsiteX11" fmla="*/ 277758 w 971434"/>
                  <a:gd name="connsiteY11" fmla="*/ 1072645 h 1512209"/>
                  <a:gd name="connsiteX12" fmla="*/ 263445 w 971434"/>
                  <a:gd name="connsiteY12" fmla="*/ 1115534 h 1512209"/>
                  <a:gd name="connsiteX13" fmla="*/ 185288 w 971434"/>
                  <a:gd name="connsiteY13" fmla="*/ 1146528 h 1512209"/>
                  <a:gd name="connsiteX14" fmla="*/ 54410 w 971434"/>
                  <a:gd name="connsiteY14" fmla="*/ 1161408 h 1512209"/>
                  <a:gd name="connsiteX15" fmla="*/ 3438 w 971434"/>
                  <a:gd name="connsiteY15" fmla="*/ 1171705 h 1512209"/>
                  <a:gd name="connsiteX16" fmla="*/ 5343 w 971434"/>
                  <a:gd name="connsiteY16" fmla="*/ 1209805 h 1512209"/>
                  <a:gd name="connsiteX17" fmla="*/ 11058 w 971434"/>
                  <a:gd name="connsiteY17" fmla="*/ 1213615 h 1512209"/>
                  <a:gd name="connsiteX18" fmla="*/ 16773 w 971434"/>
                  <a:gd name="connsiteY18" fmla="*/ 1215520 h 1512209"/>
                  <a:gd name="connsiteX19" fmla="*/ 144408 w 971434"/>
                  <a:gd name="connsiteY19" fmla="*/ 1218558 h 1512209"/>
                  <a:gd name="connsiteX20" fmla="*/ 335063 w 971434"/>
                  <a:gd name="connsiteY20" fmla="*/ 1213615 h 1512209"/>
                  <a:gd name="connsiteX21" fmla="*/ 361578 w 971434"/>
                  <a:gd name="connsiteY21" fmla="*/ 1269838 h 1512209"/>
                  <a:gd name="connsiteX22" fmla="*/ 334135 w 971434"/>
                  <a:gd name="connsiteY22" fmla="*/ 1352731 h 1512209"/>
                  <a:gd name="connsiteX23" fmla="*/ 327288 w 971434"/>
                  <a:gd name="connsiteY23" fmla="*/ 1416523 h 1512209"/>
                  <a:gd name="connsiteX24" fmla="*/ 331098 w 971434"/>
                  <a:gd name="connsiteY24" fmla="*/ 1459360 h 1512209"/>
                  <a:gd name="connsiteX25" fmla="*/ 363483 w 971434"/>
                  <a:gd name="connsiteY25" fmla="*/ 1508890 h 1512209"/>
                  <a:gd name="connsiteX26" fmla="*/ 386343 w 971434"/>
                  <a:gd name="connsiteY26" fmla="*/ 1510795 h 1512209"/>
                  <a:gd name="connsiteX27" fmla="*/ 395868 w 971434"/>
                  <a:gd name="connsiteY27" fmla="*/ 1487935 h 1512209"/>
                  <a:gd name="connsiteX28" fmla="*/ 402149 w 971434"/>
                  <a:gd name="connsiteY28" fmla="*/ 1447570 h 1512209"/>
                  <a:gd name="connsiteX29" fmla="*/ 408431 w 971434"/>
                  <a:gd name="connsiteY29" fmla="*/ 1385477 h 1512209"/>
                  <a:gd name="connsiteX30" fmla="*/ 423105 w 971434"/>
                  <a:gd name="connsiteY30" fmla="*/ 1325289 h 1512209"/>
                  <a:gd name="connsiteX31" fmla="*/ 466353 w 971434"/>
                  <a:gd name="connsiteY31" fmla="*/ 1261240 h 1512209"/>
                  <a:gd name="connsiteX32" fmla="*/ 527519 w 971434"/>
                  <a:gd name="connsiteY32" fmla="*/ 1226228 h 1512209"/>
                  <a:gd name="connsiteX33" fmla="*/ 600218 w 971434"/>
                  <a:gd name="connsiteY33" fmla="*/ 1217837 h 1512209"/>
                  <a:gd name="connsiteX34" fmla="*/ 719718 w 971434"/>
                  <a:gd name="connsiteY34" fmla="*/ 1312675 h 1512209"/>
                  <a:gd name="connsiteX35" fmla="*/ 776868 w 971434"/>
                  <a:gd name="connsiteY35" fmla="*/ 1319935 h 1512209"/>
                  <a:gd name="connsiteX36" fmla="*/ 819499 w 971434"/>
                  <a:gd name="connsiteY36" fmla="*/ 1300061 h 1512209"/>
                  <a:gd name="connsiteX37" fmla="*/ 782583 w 971434"/>
                  <a:gd name="connsiteY37" fmla="*/ 1249810 h 1512209"/>
                  <a:gd name="connsiteX38" fmla="*/ 647328 w 971434"/>
                  <a:gd name="connsiteY38" fmla="*/ 1152655 h 1512209"/>
                  <a:gd name="connsiteX39" fmla="*/ 645062 w 971434"/>
                  <a:gd name="connsiteY39" fmla="*/ 1104258 h 1512209"/>
                  <a:gd name="connsiteX40" fmla="*/ 670188 w 971434"/>
                  <a:gd name="connsiteY40" fmla="*/ 1085980 h 1512209"/>
                  <a:gd name="connsiteX41" fmla="*/ 723528 w 971434"/>
                  <a:gd name="connsiteY41" fmla="*/ 1078360 h 1512209"/>
                  <a:gd name="connsiteX42" fmla="*/ 898788 w 971434"/>
                  <a:gd name="connsiteY42" fmla="*/ 1087885 h 1512209"/>
                  <a:gd name="connsiteX43" fmla="*/ 955485 w 971434"/>
                  <a:gd name="connsiteY43" fmla="*/ 1091752 h 1512209"/>
                  <a:gd name="connsiteX44" fmla="*/ 969273 w 971434"/>
                  <a:gd name="connsiteY44" fmla="*/ 1050145 h 1512209"/>
                  <a:gd name="connsiteX45" fmla="*/ 917684 w 971434"/>
                  <a:gd name="connsiteY45" fmla="*/ 1030735 h 1512209"/>
                  <a:gd name="connsiteX46" fmla="*/ 802250 w 971434"/>
                  <a:gd name="connsiteY46" fmla="*/ 1033206 h 1512209"/>
                  <a:gd name="connsiteX47" fmla="*/ 645424 w 971434"/>
                  <a:gd name="connsiteY47" fmla="*/ 1045975 h 1512209"/>
                  <a:gd name="connsiteX48" fmla="*/ 639142 w 971434"/>
                  <a:gd name="connsiteY48" fmla="*/ 1022188 h 1512209"/>
                  <a:gd name="connsiteX49" fmla="*/ 672093 w 971434"/>
                  <a:gd name="connsiteY49" fmla="*/ 988825 h 1512209"/>
                  <a:gd name="connsiteX50" fmla="*/ 715908 w 971434"/>
                  <a:gd name="connsiteY50" fmla="*/ 948820 h 1512209"/>
                  <a:gd name="connsiteX51" fmla="*/ 731148 w 971434"/>
                  <a:gd name="connsiteY51" fmla="*/ 935485 h 1512209"/>
                  <a:gd name="connsiteX52" fmla="*/ 752103 w 971434"/>
                  <a:gd name="connsiteY52" fmla="*/ 914530 h 1512209"/>
                  <a:gd name="connsiteX53" fmla="*/ 765438 w 971434"/>
                  <a:gd name="connsiteY53" fmla="*/ 885955 h 1512209"/>
                  <a:gd name="connsiteX54" fmla="*/ 763533 w 971434"/>
                  <a:gd name="connsiteY54" fmla="*/ 870715 h 1512209"/>
                  <a:gd name="connsiteX55" fmla="*/ 736863 w 971434"/>
                  <a:gd name="connsiteY55" fmla="*/ 870715 h 1512209"/>
                  <a:gd name="connsiteX56" fmla="*/ 698763 w 971434"/>
                  <a:gd name="connsiteY56" fmla="*/ 895480 h 1512209"/>
                  <a:gd name="connsiteX57" fmla="*/ 581889 w 971434"/>
                  <a:gd name="connsiteY57" fmla="*/ 941611 h 1512209"/>
                  <a:gd name="connsiteX58" fmla="*/ 506358 w 971434"/>
                  <a:gd name="connsiteY58" fmla="*/ 844045 h 1512209"/>
                  <a:gd name="connsiteX59" fmla="*/ 502548 w 971434"/>
                  <a:gd name="connsiteY59" fmla="*/ 354460 h 1512209"/>
                  <a:gd name="connsiteX60" fmla="*/ 498738 w 971434"/>
                  <a:gd name="connsiteY60" fmla="*/ 62995 h 1512209"/>
                  <a:gd name="connsiteX61" fmla="*/ 489213 w 971434"/>
                  <a:gd name="connsiteY61" fmla="*/ 36325 h 1512209"/>
                  <a:gd name="connsiteX62" fmla="*/ 487308 w 971434"/>
                  <a:gd name="connsiteY62" fmla="*/ 30610 h 1512209"/>
                  <a:gd name="connsiteX63" fmla="*/ 483498 w 971434"/>
                  <a:gd name="connsiteY63" fmla="*/ 24895 h 1512209"/>
                  <a:gd name="connsiteX64" fmla="*/ 477783 w 971434"/>
                  <a:gd name="connsiteY64" fmla="*/ 13465 h 1512209"/>
                  <a:gd name="connsiteX65" fmla="*/ 472068 w 971434"/>
                  <a:gd name="connsiteY65" fmla="*/ 9655 h 1512209"/>
                  <a:gd name="connsiteX66" fmla="*/ 433659 w 971434"/>
                  <a:gd name="connsiteY66" fmla="*/ 3940 h 1512209"/>
                  <a:gd name="connsiteX67" fmla="*/ 424443 w 971434"/>
                  <a:gd name="connsiteY67" fmla="*/ 74425 h 1512209"/>
                  <a:gd name="connsiteX68" fmla="*/ 435667 w 971434"/>
                  <a:gd name="connsiteY68" fmla="*/ 222089 h 1512209"/>
                  <a:gd name="connsiteX69" fmla="*/ 439683 w 971434"/>
                  <a:gd name="connsiteY69" fmla="*/ 417325 h 1512209"/>
                  <a:gd name="connsiteX70" fmla="*/ 444009 w 971434"/>
                  <a:gd name="connsiteY70" fmla="*/ 753169 h 1512209"/>
                  <a:gd name="connsiteX71" fmla="*/ 426915 w 971434"/>
                  <a:gd name="connsiteY71" fmla="*/ 860315 h 1512209"/>
                  <a:gd name="connsiteX0" fmla="*/ 426915 w 971434"/>
                  <a:gd name="connsiteY0" fmla="*/ 862278 h 1514172"/>
                  <a:gd name="connsiteX1" fmla="*/ 391491 w 971434"/>
                  <a:gd name="connsiteY1" fmla="*/ 925091 h 1514172"/>
                  <a:gd name="connsiteX2" fmla="*/ 341705 w 971434"/>
                  <a:gd name="connsiteY2" fmla="*/ 961647 h 1514172"/>
                  <a:gd name="connsiteX3" fmla="*/ 261952 w 971434"/>
                  <a:gd name="connsiteY3" fmla="*/ 965251 h 1514172"/>
                  <a:gd name="connsiteX4" fmla="*/ 170717 w 971434"/>
                  <a:gd name="connsiteY4" fmla="*/ 933072 h 1514172"/>
                  <a:gd name="connsiteX5" fmla="*/ 58683 w 971434"/>
                  <a:gd name="connsiteY5" fmla="*/ 872678 h 1514172"/>
                  <a:gd name="connsiteX6" fmla="*/ 45348 w 971434"/>
                  <a:gd name="connsiteY6" fmla="*/ 893633 h 1514172"/>
                  <a:gd name="connsiteX7" fmla="*/ 49158 w 971434"/>
                  <a:gd name="connsiteY7" fmla="*/ 931733 h 1514172"/>
                  <a:gd name="connsiteX8" fmla="*/ 79638 w 971434"/>
                  <a:gd name="connsiteY8" fmla="*/ 956498 h 1514172"/>
                  <a:gd name="connsiteX9" fmla="*/ 165363 w 971434"/>
                  <a:gd name="connsiteY9" fmla="*/ 987339 h 1514172"/>
                  <a:gd name="connsiteX10" fmla="*/ 261385 w 971434"/>
                  <a:gd name="connsiteY10" fmla="*/ 1034192 h 1514172"/>
                  <a:gd name="connsiteX11" fmla="*/ 277758 w 971434"/>
                  <a:gd name="connsiteY11" fmla="*/ 1074608 h 1514172"/>
                  <a:gd name="connsiteX12" fmla="*/ 263445 w 971434"/>
                  <a:gd name="connsiteY12" fmla="*/ 1117497 h 1514172"/>
                  <a:gd name="connsiteX13" fmla="*/ 185288 w 971434"/>
                  <a:gd name="connsiteY13" fmla="*/ 1148491 h 1514172"/>
                  <a:gd name="connsiteX14" fmla="*/ 54410 w 971434"/>
                  <a:gd name="connsiteY14" fmla="*/ 1163371 h 1514172"/>
                  <a:gd name="connsiteX15" fmla="*/ 3438 w 971434"/>
                  <a:gd name="connsiteY15" fmla="*/ 1173668 h 1514172"/>
                  <a:gd name="connsiteX16" fmla="*/ 5343 w 971434"/>
                  <a:gd name="connsiteY16" fmla="*/ 1211768 h 1514172"/>
                  <a:gd name="connsiteX17" fmla="*/ 11058 w 971434"/>
                  <a:gd name="connsiteY17" fmla="*/ 1215578 h 1514172"/>
                  <a:gd name="connsiteX18" fmla="*/ 16773 w 971434"/>
                  <a:gd name="connsiteY18" fmla="*/ 1217483 h 1514172"/>
                  <a:gd name="connsiteX19" fmla="*/ 144408 w 971434"/>
                  <a:gd name="connsiteY19" fmla="*/ 1220521 h 1514172"/>
                  <a:gd name="connsiteX20" fmla="*/ 335063 w 971434"/>
                  <a:gd name="connsiteY20" fmla="*/ 1215578 h 1514172"/>
                  <a:gd name="connsiteX21" fmla="*/ 361578 w 971434"/>
                  <a:gd name="connsiteY21" fmla="*/ 1271801 h 1514172"/>
                  <a:gd name="connsiteX22" fmla="*/ 334135 w 971434"/>
                  <a:gd name="connsiteY22" fmla="*/ 1354694 h 1514172"/>
                  <a:gd name="connsiteX23" fmla="*/ 327288 w 971434"/>
                  <a:gd name="connsiteY23" fmla="*/ 1418486 h 1514172"/>
                  <a:gd name="connsiteX24" fmla="*/ 331098 w 971434"/>
                  <a:gd name="connsiteY24" fmla="*/ 1461323 h 1514172"/>
                  <a:gd name="connsiteX25" fmla="*/ 363483 w 971434"/>
                  <a:gd name="connsiteY25" fmla="*/ 1510853 h 1514172"/>
                  <a:gd name="connsiteX26" fmla="*/ 386343 w 971434"/>
                  <a:gd name="connsiteY26" fmla="*/ 1512758 h 1514172"/>
                  <a:gd name="connsiteX27" fmla="*/ 395868 w 971434"/>
                  <a:gd name="connsiteY27" fmla="*/ 1489898 h 1514172"/>
                  <a:gd name="connsiteX28" fmla="*/ 402149 w 971434"/>
                  <a:gd name="connsiteY28" fmla="*/ 1449533 h 1514172"/>
                  <a:gd name="connsiteX29" fmla="*/ 408431 w 971434"/>
                  <a:gd name="connsiteY29" fmla="*/ 1387440 h 1514172"/>
                  <a:gd name="connsiteX30" fmla="*/ 423105 w 971434"/>
                  <a:gd name="connsiteY30" fmla="*/ 1327252 h 1514172"/>
                  <a:gd name="connsiteX31" fmla="*/ 466353 w 971434"/>
                  <a:gd name="connsiteY31" fmla="*/ 1263203 h 1514172"/>
                  <a:gd name="connsiteX32" fmla="*/ 527519 w 971434"/>
                  <a:gd name="connsiteY32" fmla="*/ 1228191 h 1514172"/>
                  <a:gd name="connsiteX33" fmla="*/ 600218 w 971434"/>
                  <a:gd name="connsiteY33" fmla="*/ 1219800 h 1514172"/>
                  <a:gd name="connsiteX34" fmla="*/ 719718 w 971434"/>
                  <a:gd name="connsiteY34" fmla="*/ 1314638 h 1514172"/>
                  <a:gd name="connsiteX35" fmla="*/ 776868 w 971434"/>
                  <a:gd name="connsiteY35" fmla="*/ 1321898 h 1514172"/>
                  <a:gd name="connsiteX36" fmla="*/ 819499 w 971434"/>
                  <a:gd name="connsiteY36" fmla="*/ 1302024 h 1514172"/>
                  <a:gd name="connsiteX37" fmla="*/ 782583 w 971434"/>
                  <a:gd name="connsiteY37" fmla="*/ 1251773 h 1514172"/>
                  <a:gd name="connsiteX38" fmla="*/ 647328 w 971434"/>
                  <a:gd name="connsiteY38" fmla="*/ 1154618 h 1514172"/>
                  <a:gd name="connsiteX39" fmla="*/ 645062 w 971434"/>
                  <a:gd name="connsiteY39" fmla="*/ 1106221 h 1514172"/>
                  <a:gd name="connsiteX40" fmla="*/ 670188 w 971434"/>
                  <a:gd name="connsiteY40" fmla="*/ 1087943 h 1514172"/>
                  <a:gd name="connsiteX41" fmla="*/ 723528 w 971434"/>
                  <a:gd name="connsiteY41" fmla="*/ 1080323 h 1514172"/>
                  <a:gd name="connsiteX42" fmla="*/ 898788 w 971434"/>
                  <a:gd name="connsiteY42" fmla="*/ 1089848 h 1514172"/>
                  <a:gd name="connsiteX43" fmla="*/ 955485 w 971434"/>
                  <a:gd name="connsiteY43" fmla="*/ 1093715 h 1514172"/>
                  <a:gd name="connsiteX44" fmla="*/ 969273 w 971434"/>
                  <a:gd name="connsiteY44" fmla="*/ 1052108 h 1514172"/>
                  <a:gd name="connsiteX45" fmla="*/ 917684 w 971434"/>
                  <a:gd name="connsiteY45" fmla="*/ 1032698 h 1514172"/>
                  <a:gd name="connsiteX46" fmla="*/ 802250 w 971434"/>
                  <a:gd name="connsiteY46" fmla="*/ 1035169 h 1514172"/>
                  <a:gd name="connsiteX47" fmla="*/ 645424 w 971434"/>
                  <a:gd name="connsiteY47" fmla="*/ 1047938 h 1514172"/>
                  <a:gd name="connsiteX48" fmla="*/ 639142 w 971434"/>
                  <a:gd name="connsiteY48" fmla="*/ 1024151 h 1514172"/>
                  <a:gd name="connsiteX49" fmla="*/ 672093 w 971434"/>
                  <a:gd name="connsiteY49" fmla="*/ 990788 h 1514172"/>
                  <a:gd name="connsiteX50" fmla="*/ 715908 w 971434"/>
                  <a:gd name="connsiteY50" fmla="*/ 950783 h 1514172"/>
                  <a:gd name="connsiteX51" fmla="*/ 731148 w 971434"/>
                  <a:gd name="connsiteY51" fmla="*/ 937448 h 1514172"/>
                  <a:gd name="connsiteX52" fmla="*/ 752103 w 971434"/>
                  <a:gd name="connsiteY52" fmla="*/ 916493 h 1514172"/>
                  <a:gd name="connsiteX53" fmla="*/ 765438 w 971434"/>
                  <a:gd name="connsiteY53" fmla="*/ 887918 h 1514172"/>
                  <a:gd name="connsiteX54" fmla="*/ 763533 w 971434"/>
                  <a:gd name="connsiteY54" fmla="*/ 872678 h 1514172"/>
                  <a:gd name="connsiteX55" fmla="*/ 736863 w 971434"/>
                  <a:gd name="connsiteY55" fmla="*/ 872678 h 1514172"/>
                  <a:gd name="connsiteX56" fmla="*/ 698763 w 971434"/>
                  <a:gd name="connsiteY56" fmla="*/ 897443 h 1514172"/>
                  <a:gd name="connsiteX57" fmla="*/ 581889 w 971434"/>
                  <a:gd name="connsiteY57" fmla="*/ 943574 h 1514172"/>
                  <a:gd name="connsiteX58" fmla="*/ 506358 w 971434"/>
                  <a:gd name="connsiteY58" fmla="*/ 846008 h 1514172"/>
                  <a:gd name="connsiteX59" fmla="*/ 502548 w 971434"/>
                  <a:gd name="connsiteY59" fmla="*/ 356423 h 1514172"/>
                  <a:gd name="connsiteX60" fmla="*/ 498738 w 971434"/>
                  <a:gd name="connsiteY60" fmla="*/ 64958 h 1514172"/>
                  <a:gd name="connsiteX61" fmla="*/ 489213 w 971434"/>
                  <a:gd name="connsiteY61" fmla="*/ 38288 h 1514172"/>
                  <a:gd name="connsiteX62" fmla="*/ 487308 w 971434"/>
                  <a:gd name="connsiteY62" fmla="*/ 32573 h 1514172"/>
                  <a:gd name="connsiteX63" fmla="*/ 483498 w 971434"/>
                  <a:gd name="connsiteY63" fmla="*/ 26858 h 1514172"/>
                  <a:gd name="connsiteX64" fmla="*/ 477783 w 971434"/>
                  <a:gd name="connsiteY64" fmla="*/ 15428 h 1514172"/>
                  <a:gd name="connsiteX65" fmla="*/ 472068 w 971434"/>
                  <a:gd name="connsiteY65" fmla="*/ 11618 h 1514172"/>
                  <a:gd name="connsiteX66" fmla="*/ 433659 w 971434"/>
                  <a:gd name="connsiteY66" fmla="*/ 5903 h 1514172"/>
                  <a:gd name="connsiteX67" fmla="*/ 424444 w 971434"/>
                  <a:gd name="connsiteY67" fmla="*/ 103574 h 1514172"/>
                  <a:gd name="connsiteX68" fmla="*/ 435667 w 971434"/>
                  <a:gd name="connsiteY68" fmla="*/ 224052 h 1514172"/>
                  <a:gd name="connsiteX69" fmla="*/ 439683 w 971434"/>
                  <a:gd name="connsiteY69" fmla="*/ 419288 h 1514172"/>
                  <a:gd name="connsiteX70" fmla="*/ 444009 w 971434"/>
                  <a:gd name="connsiteY70" fmla="*/ 755132 h 1514172"/>
                  <a:gd name="connsiteX71" fmla="*/ 426915 w 971434"/>
                  <a:gd name="connsiteY71" fmla="*/ 862278 h 1514172"/>
                  <a:gd name="connsiteX0" fmla="*/ 426915 w 971434"/>
                  <a:gd name="connsiteY0" fmla="*/ 856738 h 1508632"/>
                  <a:gd name="connsiteX1" fmla="*/ 391491 w 971434"/>
                  <a:gd name="connsiteY1" fmla="*/ 919551 h 1508632"/>
                  <a:gd name="connsiteX2" fmla="*/ 341705 w 971434"/>
                  <a:gd name="connsiteY2" fmla="*/ 956107 h 1508632"/>
                  <a:gd name="connsiteX3" fmla="*/ 261952 w 971434"/>
                  <a:gd name="connsiteY3" fmla="*/ 959711 h 1508632"/>
                  <a:gd name="connsiteX4" fmla="*/ 170717 w 971434"/>
                  <a:gd name="connsiteY4" fmla="*/ 927532 h 1508632"/>
                  <a:gd name="connsiteX5" fmla="*/ 58683 w 971434"/>
                  <a:gd name="connsiteY5" fmla="*/ 867138 h 1508632"/>
                  <a:gd name="connsiteX6" fmla="*/ 45348 w 971434"/>
                  <a:gd name="connsiteY6" fmla="*/ 888093 h 1508632"/>
                  <a:gd name="connsiteX7" fmla="*/ 49158 w 971434"/>
                  <a:gd name="connsiteY7" fmla="*/ 926193 h 1508632"/>
                  <a:gd name="connsiteX8" fmla="*/ 79638 w 971434"/>
                  <a:gd name="connsiteY8" fmla="*/ 950958 h 1508632"/>
                  <a:gd name="connsiteX9" fmla="*/ 165363 w 971434"/>
                  <a:gd name="connsiteY9" fmla="*/ 981799 h 1508632"/>
                  <a:gd name="connsiteX10" fmla="*/ 261385 w 971434"/>
                  <a:gd name="connsiteY10" fmla="*/ 1028652 h 1508632"/>
                  <a:gd name="connsiteX11" fmla="*/ 277758 w 971434"/>
                  <a:gd name="connsiteY11" fmla="*/ 1069068 h 1508632"/>
                  <a:gd name="connsiteX12" fmla="*/ 263445 w 971434"/>
                  <a:gd name="connsiteY12" fmla="*/ 1111957 h 1508632"/>
                  <a:gd name="connsiteX13" fmla="*/ 185288 w 971434"/>
                  <a:gd name="connsiteY13" fmla="*/ 1142951 h 1508632"/>
                  <a:gd name="connsiteX14" fmla="*/ 54410 w 971434"/>
                  <a:gd name="connsiteY14" fmla="*/ 1157831 h 1508632"/>
                  <a:gd name="connsiteX15" fmla="*/ 3438 w 971434"/>
                  <a:gd name="connsiteY15" fmla="*/ 1168128 h 1508632"/>
                  <a:gd name="connsiteX16" fmla="*/ 5343 w 971434"/>
                  <a:gd name="connsiteY16" fmla="*/ 1206228 h 1508632"/>
                  <a:gd name="connsiteX17" fmla="*/ 11058 w 971434"/>
                  <a:gd name="connsiteY17" fmla="*/ 1210038 h 1508632"/>
                  <a:gd name="connsiteX18" fmla="*/ 16773 w 971434"/>
                  <a:gd name="connsiteY18" fmla="*/ 1211943 h 1508632"/>
                  <a:gd name="connsiteX19" fmla="*/ 144408 w 971434"/>
                  <a:gd name="connsiteY19" fmla="*/ 1214981 h 1508632"/>
                  <a:gd name="connsiteX20" fmla="*/ 335063 w 971434"/>
                  <a:gd name="connsiteY20" fmla="*/ 1210038 h 1508632"/>
                  <a:gd name="connsiteX21" fmla="*/ 361578 w 971434"/>
                  <a:gd name="connsiteY21" fmla="*/ 1266261 h 1508632"/>
                  <a:gd name="connsiteX22" fmla="*/ 334135 w 971434"/>
                  <a:gd name="connsiteY22" fmla="*/ 1349154 h 1508632"/>
                  <a:gd name="connsiteX23" fmla="*/ 327288 w 971434"/>
                  <a:gd name="connsiteY23" fmla="*/ 1412946 h 1508632"/>
                  <a:gd name="connsiteX24" fmla="*/ 331098 w 971434"/>
                  <a:gd name="connsiteY24" fmla="*/ 1455783 h 1508632"/>
                  <a:gd name="connsiteX25" fmla="*/ 363483 w 971434"/>
                  <a:gd name="connsiteY25" fmla="*/ 1505313 h 1508632"/>
                  <a:gd name="connsiteX26" fmla="*/ 386343 w 971434"/>
                  <a:gd name="connsiteY26" fmla="*/ 1507218 h 1508632"/>
                  <a:gd name="connsiteX27" fmla="*/ 395868 w 971434"/>
                  <a:gd name="connsiteY27" fmla="*/ 1484358 h 1508632"/>
                  <a:gd name="connsiteX28" fmla="*/ 402149 w 971434"/>
                  <a:gd name="connsiteY28" fmla="*/ 1443993 h 1508632"/>
                  <a:gd name="connsiteX29" fmla="*/ 408431 w 971434"/>
                  <a:gd name="connsiteY29" fmla="*/ 1381900 h 1508632"/>
                  <a:gd name="connsiteX30" fmla="*/ 423105 w 971434"/>
                  <a:gd name="connsiteY30" fmla="*/ 1321712 h 1508632"/>
                  <a:gd name="connsiteX31" fmla="*/ 466353 w 971434"/>
                  <a:gd name="connsiteY31" fmla="*/ 1257663 h 1508632"/>
                  <a:gd name="connsiteX32" fmla="*/ 527519 w 971434"/>
                  <a:gd name="connsiteY32" fmla="*/ 1222651 h 1508632"/>
                  <a:gd name="connsiteX33" fmla="*/ 600218 w 971434"/>
                  <a:gd name="connsiteY33" fmla="*/ 1214260 h 1508632"/>
                  <a:gd name="connsiteX34" fmla="*/ 719718 w 971434"/>
                  <a:gd name="connsiteY34" fmla="*/ 1309098 h 1508632"/>
                  <a:gd name="connsiteX35" fmla="*/ 776868 w 971434"/>
                  <a:gd name="connsiteY35" fmla="*/ 1316358 h 1508632"/>
                  <a:gd name="connsiteX36" fmla="*/ 819499 w 971434"/>
                  <a:gd name="connsiteY36" fmla="*/ 1296484 h 1508632"/>
                  <a:gd name="connsiteX37" fmla="*/ 782583 w 971434"/>
                  <a:gd name="connsiteY37" fmla="*/ 1246233 h 1508632"/>
                  <a:gd name="connsiteX38" fmla="*/ 647328 w 971434"/>
                  <a:gd name="connsiteY38" fmla="*/ 1149078 h 1508632"/>
                  <a:gd name="connsiteX39" fmla="*/ 645062 w 971434"/>
                  <a:gd name="connsiteY39" fmla="*/ 1100681 h 1508632"/>
                  <a:gd name="connsiteX40" fmla="*/ 670188 w 971434"/>
                  <a:gd name="connsiteY40" fmla="*/ 1082403 h 1508632"/>
                  <a:gd name="connsiteX41" fmla="*/ 723528 w 971434"/>
                  <a:gd name="connsiteY41" fmla="*/ 1074783 h 1508632"/>
                  <a:gd name="connsiteX42" fmla="*/ 898788 w 971434"/>
                  <a:gd name="connsiteY42" fmla="*/ 1084308 h 1508632"/>
                  <a:gd name="connsiteX43" fmla="*/ 955485 w 971434"/>
                  <a:gd name="connsiteY43" fmla="*/ 1088175 h 1508632"/>
                  <a:gd name="connsiteX44" fmla="*/ 969273 w 971434"/>
                  <a:gd name="connsiteY44" fmla="*/ 1046568 h 1508632"/>
                  <a:gd name="connsiteX45" fmla="*/ 917684 w 971434"/>
                  <a:gd name="connsiteY45" fmla="*/ 1027158 h 1508632"/>
                  <a:gd name="connsiteX46" fmla="*/ 802250 w 971434"/>
                  <a:gd name="connsiteY46" fmla="*/ 1029629 h 1508632"/>
                  <a:gd name="connsiteX47" fmla="*/ 645424 w 971434"/>
                  <a:gd name="connsiteY47" fmla="*/ 1042398 h 1508632"/>
                  <a:gd name="connsiteX48" fmla="*/ 639142 w 971434"/>
                  <a:gd name="connsiteY48" fmla="*/ 1018611 h 1508632"/>
                  <a:gd name="connsiteX49" fmla="*/ 672093 w 971434"/>
                  <a:gd name="connsiteY49" fmla="*/ 985248 h 1508632"/>
                  <a:gd name="connsiteX50" fmla="*/ 715908 w 971434"/>
                  <a:gd name="connsiteY50" fmla="*/ 945243 h 1508632"/>
                  <a:gd name="connsiteX51" fmla="*/ 731148 w 971434"/>
                  <a:gd name="connsiteY51" fmla="*/ 931908 h 1508632"/>
                  <a:gd name="connsiteX52" fmla="*/ 752103 w 971434"/>
                  <a:gd name="connsiteY52" fmla="*/ 910953 h 1508632"/>
                  <a:gd name="connsiteX53" fmla="*/ 765438 w 971434"/>
                  <a:gd name="connsiteY53" fmla="*/ 882378 h 1508632"/>
                  <a:gd name="connsiteX54" fmla="*/ 763533 w 971434"/>
                  <a:gd name="connsiteY54" fmla="*/ 867138 h 1508632"/>
                  <a:gd name="connsiteX55" fmla="*/ 736863 w 971434"/>
                  <a:gd name="connsiteY55" fmla="*/ 867138 h 1508632"/>
                  <a:gd name="connsiteX56" fmla="*/ 698763 w 971434"/>
                  <a:gd name="connsiteY56" fmla="*/ 891903 h 1508632"/>
                  <a:gd name="connsiteX57" fmla="*/ 581889 w 971434"/>
                  <a:gd name="connsiteY57" fmla="*/ 938034 h 1508632"/>
                  <a:gd name="connsiteX58" fmla="*/ 506358 w 971434"/>
                  <a:gd name="connsiteY58" fmla="*/ 840468 h 1508632"/>
                  <a:gd name="connsiteX59" fmla="*/ 502548 w 971434"/>
                  <a:gd name="connsiteY59" fmla="*/ 350883 h 1508632"/>
                  <a:gd name="connsiteX60" fmla="*/ 498738 w 971434"/>
                  <a:gd name="connsiteY60" fmla="*/ 59418 h 1508632"/>
                  <a:gd name="connsiteX61" fmla="*/ 489213 w 971434"/>
                  <a:gd name="connsiteY61" fmla="*/ 32748 h 1508632"/>
                  <a:gd name="connsiteX62" fmla="*/ 487308 w 971434"/>
                  <a:gd name="connsiteY62" fmla="*/ 27033 h 1508632"/>
                  <a:gd name="connsiteX63" fmla="*/ 483498 w 971434"/>
                  <a:gd name="connsiteY63" fmla="*/ 21318 h 1508632"/>
                  <a:gd name="connsiteX64" fmla="*/ 477783 w 971434"/>
                  <a:gd name="connsiteY64" fmla="*/ 9888 h 1508632"/>
                  <a:gd name="connsiteX65" fmla="*/ 472068 w 971434"/>
                  <a:gd name="connsiteY65" fmla="*/ 6078 h 1508632"/>
                  <a:gd name="connsiteX66" fmla="*/ 428716 w 971434"/>
                  <a:gd name="connsiteY66" fmla="*/ 7777 h 1508632"/>
                  <a:gd name="connsiteX67" fmla="*/ 424444 w 971434"/>
                  <a:gd name="connsiteY67" fmla="*/ 98034 h 1508632"/>
                  <a:gd name="connsiteX68" fmla="*/ 435667 w 971434"/>
                  <a:gd name="connsiteY68" fmla="*/ 218512 h 1508632"/>
                  <a:gd name="connsiteX69" fmla="*/ 439683 w 971434"/>
                  <a:gd name="connsiteY69" fmla="*/ 413748 h 1508632"/>
                  <a:gd name="connsiteX70" fmla="*/ 444009 w 971434"/>
                  <a:gd name="connsiteY70" fmla="*/ 749592 h 1508632"/>
                  <a:gd name="connsiteX71" fmla="*/ 426915 w 971434"/>
                  <a:gd name="connsiteY71" fmla="*/ 856738 h 1508632"/>
                  <a:gd name="connsiteX0" fmla="*/ 427523 w 972042"/>
                  <a:gd name="connsiteY0" fmla="*/ 856738 h 1508632"/>
                  <a:gd name="connsiteX1" fmla="*/ 392099 w 972042"/>
                  <a:gd name="connsiteY1" fmla="*/ 919551 h 1508632"/>
                  <a:gd name="connsiteX2" fmla="*/ 342313 w 972042"/>
                  <a:gd name="connsiteY2" fmla="*/ 956107 h 1508632"/>
                  <a:gd name="connsiteX3" fmla="*/ 262560 w 972042"/>
                  <a:gd name="connsiteY3" fmla="*/ 959711 h 1508632"/>
                  <a:gd name="connsiteX4" fmla="*/ 171325 w 972042"/>
                  <a:gd name="connsiteY4" fmla="*/ 927532 h 1508632"/>
                  <a:gd name="connsiteX5" fmla="*/ 59291 w 972042"/>
                  <a:gd name="connsiteY5" fmla="*/ 867138 h 1508632"/>
                  <a:gd name="connsiteX6" fmla="*/ 45956 w 972042"/>
                  <a:gd name="connsiteY6" fmla="*/ 888093 h 1508632"/>
                  <a:gd name="connsiteX7" fmla="*/ 49766 w 972042"/>
                  <a:gd name="connsiteY7" fmla="*/ 926193 h 1508632"/>
                  <a:gd name="connsiteX8" fmla="*/ 80246 w 972042"/>
                  <a:gd name="connsiteY8" fmla="*/ 950958 h 1508632"/>
                  <a:gd name="connsiteX9" fmla="*/ 165971 w 972042"/>
                  <a:gd name="connsiteY9" fmla="*/ 981799 h 1508632"/>
                  <a:gd name="connsiteX10" fmla="*/ 261993 w 972042"/>
                  <a:gd name="connsiteY10" fmla="*/ 1028652 h 1508632"/>
                  <a:gd name="connsiteX11" fmla="*/ 278366 w 972042"/>
                  <a:gd name="connsiteY11" fmla="*/ 1069068 h 1508632"/>
                  <a:gd name="connsiteX12" fmla="*/ 264053 w 972042"/>
                  <a:gd name="connsiteY12" fmla="*/ 1111957 h 1508632"/>
                  <a:gd name="connsiteX13" fmla="*/ 185896 w 972042"/>
                  <a:gd name="connsiteY13" fmla="*/ 1142951 h 1508632"/>
                  <a:gd name="connsiteX14" fmla="*/ 55018 w 972042"/>
                  <a:gd name="connsiteY14" fmla="*/ 1157831 h 1508632"/>
                  <a:gd name="connsiteX15" fmla="*/ 4046 w 972042"/>
                  <a:gd name="connsiteY15" fmla="*/ 1168128 h 1508632"/>
                  <a:gd name="connsiteX16" fmla="*/ 5951 w 972042"/>
                  <a:gd name="connsiteY16" fmla="*/ 1206228 h 1508632"/>
                  <a:gd name="connsiteX17" fmla="*/ 11666 w 972042"/>
                  <a:gd name="connsiteY17" fmla="*/ 1210038 h 1508632"/>
                  <a:gd name="connsiteX18" fmla="*/ 145016 w 972042"/>
                  <a:gd name="connsiteY18" fmla="*/ 1214981 h 1508632"/>
                  <a:gd name="connsiteX19" fmla="*/ 335671 w 972042"/>
                  <a:gd name="connsiteY19" fmla="*/ 1210038 h 1508632"/>
                  <a:gd name="connsiteX20" fmla="*/ 362186 w 972042"/>
                  <a:gd name="connsiteY20" fmla="*/ 1266261 h 1508632"/>
                  <a:gd name="connsiteX21" fmla="*/ 334743 w 972042"/>
                  <a:gd name="connsiteY21" fmla="*/ 1349154 h 1508632"/>
                  <a:gd name="connsiteX22" fmla="*/ 327896 w 972042"/>
                  <a:gd name="connsiteY22" fmla="*/ 1412946 h 1508632"/>
                  <a:gd name="connsiteX23" fmla="*/ 331706 w 972042"/>
                  <a:gd name="connsiteY23" fmla="*/ 1455783 h 1508632"/>
                  <a:gd name="connsiteX24" fmla="*/ 364091 w 972042"/>
                  <a:gd name="connsiteY24" fmla="*/ 1505313 h 1508632"/>
                  <a:gd name="connsiteX25" fmla="*/ 386951 w 972042"/>
                  <a:gd name="connsiteY25" fmla="*/ 1507218 h 1508632"/>
                  <a:gd name="connsiteX26" fmla="*/ 396476 w 972042"/>
                  <a:gd name="connsiteY26" fmla="*/ 1484358 h 1508632"/>
                  <a:gd name="connsiteX27" fmla="*/ 402757 w 972042"/>
                  <a:gd name="connsiteY27" fmla="*/ 1443993 h 1508632"/>
                  <a:gd name="connsiteX28" fmla="*/ 409039 w 972042"/>
                  <a:gd name="connsiteY28" fmla="*/ 1381900 h 1508632"/>
                  <a:gd name="connsiteX29" fmla="*/ 423713 w 972042"/>
                  <a:gd name="connsiteY29" fmla="*/ 1321712 h 1508632"/>
                  <a:gd name="connsiteX30" fmla="*/ 466961 w 972042"/>
                  <a:gd name="connsiteY30" fmla="*/ 1257663 h 1508632"/>
                  <a:gd name="connsiteX31" fmla="*/ 528127 w 972042"/>
                  <a:gd name="connsiteY31" fmla="*/ 1222651 h 1508632"/>
                  <a:gd name="connsiteX32" fmla="*/ 600826 w 972042"/>
                  <a:gd name="connsiteY32" fmla="*/ 1214260 h 1508632"/>
                  <a:gd name="connsiteX33" fmla="*/ 720326 w 972042"/>
                  <a:gd name="connsiteY33" fmla="*/ 1309098 h 1508632"/>
                  <a:gd name="connsiteX34" fmla="*/ 777476 w 972042"/>
                  <a:gd name="connsiteY34" fmla="*/ 1316358 h 1508632"/>
                  <a:gd name="connsiteX35" fmla="*/ 820107 w 972042"/>
                  <a:gd name="connsiteY35" fmla="*/ 1296484 h 1508632"/>
                  <a:gd name="connsiteX36" fmla="*/ 783191 w 972042"/>
                  <a:gd name="connsiteY36" fmla="*/ 1246233 h 1508632"/>
                  <a:gd name="connsiteX37" fmla="*/ 647936 w 972042"/>
                  <a:gd name="connsiteY37" fmla="*/ 1149078 h 1508632"/>
                  <a:gd name="connsiteX38" fmla="*/ 645670 w 972042"/>
                  <a:gd name="connsiteY38" fmla="*/ 1100681 h 1508632"/>
                  <a:gd name="connsiteX39" fmla="*/ 670796 w 972042"/>
                  <a:gd name="connsiteY39" fmla="*/ 1082403 h 1508632"/>
                  <a:gd name="connsiteX40" fmla="*/ 724136 w 972042"/>
                  <a:gd name="connsiteY40" fmla="*/ 1074783 h 1508632"/>
                  <a:gd name="connsiteX41" fmla="*/ 899396 w 972042"/>
                  <a:gd name="connsiteY41" fmla="*/ 1084308 h 1508632"/>
                  <a:gd name="connsiteX42" fmla="*/ 956093 w 972042"/>
                  <a:gd name="connsiteY42" fmla="*/ 1088175 h 1508632"/>
                  <a:gd name="connsiteX43" fmla="*/ 969881 w 972042"/>
                  <a:gd name="connsiteY43" fmla="*/ 1046568 h 1508632"/>
                  <a:gd name="connsiteX44" fmla="*/ 918292 w 972042"/>
                  <a:gd name="connsiteY44" fmla="*/ 1027158 h 1508632"/>
                  <a:gd name="connsiteX45" fmla="*/ 802858 w 972042"/>
                  <a:gd name="connsiteY45" fmla="*/ 1029629 h 1508632"/>
                  <a:gd name="connsiteX46" fmla="*/ 646032 w 972042"/>
                  <a:gd name="connsiteY46" fmla="*/ 1042398 h 1508632"/>
                  <a:gd name="connsiteX47" fmla="*/ 639750 w 972042"/>
                  <a:gd name="connsiteY47" fmla="*/ 1018611 h 1508632"/>
                  <a:gd name="connsiteX48" fmla="*/ 672701 w 972042"/>
                  <a:gd name="connsiteY48" fmla="*/ 985248 h 1508632"/>
                  <a:gd name="connsiteX49" fmla="*/ 716516 w 972042"/>
                  <a:gd name="connsiteY49" fmla="*/ 945243 h 1508632"/>
                  <a:gd name="connsiteX50" fmla="*/ 731756 w 972042"/>
                  <a:gd name="connsiteY50" fmla="*/ 931908 h 1508632"/>
                  <a:gd name="connsiteX51" fmla="*/ 752711 w 972042"/>
                  <a:gd name="connsiteY51" fmla="*/ 910953 h 1508632"/>
                  <a:gd name="connsiteX52" fmla="*/ 766046 w 972042"/>
                  <a:gd name="connsiteY52" fmla="*/ 882378 h 1508632"/>
                  <a:gd name="connsiteX53" fmla="*/ 764141 w 972042"/>
                  <a:gd name="connsiteY53" fmla="*/ 867138 h 1508632"/>
                  <a:gd name="connsiteX54" fmla="*/ 737471 w 972042"/>
                  <a:gd name="connsiteY54" fmla="*/ 867138 h 1508632"/>
                  <a:gd name="connsiteX55" fmla="*/ 699371 w 972042"/>
                  <a:gd name="connsiteY55" fmla="*/ 891903 h 1508632"/>
                  <a:gd name="connsiteX56" fmla="*/ 582497 w 972042"/>
                  <a:gd name="connsiteY56" fmla="*/ 938034 h 1508632"/>
                  <a:gd name="connsiteX57" fmla="*/ 506966 w 972042"/>
                  <a:gd name="connsiteY57" fmla="*/ 840468 h 1508632"/>
                  <a:gd name="connsiteX58" fmla="*/ 503156 w 972042"/>
                  <a:gd name="connsiteY58" fmla="*/ 350883 h 1508632"/>
                  <a:gd name="connsiteX59" fmla="*/ 499346 w 972042"/>
                  <a:gd name="connsiteY59" fmla="*/ 59418 h 1508632"/>
                  <a:gd name="connsiteX60" fmla="*/ 489821 w 972042"/>
                  <a:gd name="connsiteY60" fmla="*/ 32748 h 1508632"/>
                  <a:gd name="connsiteX61" fmla="*/ 487916 w 972042"/>
                  <a:gd name="connsiteY61" fmla="*/ 27033 h 1508632"/>
                  <a:gd name="connsiteX62" fmla="*/ 484106 w 972042"/>
                  <a:gd name="connsiteY62" fmla="*/ 21318 h 1508632"/>
                  <a:gd name="connsiteX63" fmla="*/ 478391 w 972042"/>
                  <a:gd name="connsiteY63" fmla="*/ 9888 h 1508632"/>
                  <a:gd name="connsiteX64" fmla="*/ 472676 w 972042"/>
                  <a:gd name="connsiteY64" fmla="*/ 6078 h 1508632"/>
                  <a:gd name="connsiteX65" fmla="*/ 429324 w 972042"/>
                  <a:gd name="connsiteY65" fmla="*/ 7777 h 1508632"/>
                  <a:gd name="connsiteX66" fmla="*/ 425052 w 972042"/>
                  <a:gd name="connsiteY66" fmla="*/ 98034 h 1508632"/>
                  <a:gd name="connsiteX67" fmla="*/ 436275 w 972042"/>
                  <a:gd name="connsiteY67" fmla="*/ 218512 h 1508632"/>
                  <a:gd name="connsiteX68" fmla="*/ 440291 w 972042"/>
                  <a:gd name="connsiteY68" fmla="*/ 413748 h 1508632"/>
                  <a:gd name="connsiteX69" fmla="*/ 444617 w 972042"/>
                  <a:gd name="connsiteY69" fmla="*/ 749592 h 1508632"/>
                  <a:gd name="connsiteX70" fmla="*/ 427523 w 972042"/>
                  <a:gd name="connsiteY70" fmla="*/ 856738 h 1508632"/>
                  <a:gd name="connsiteX0" fmla="*/ 427524 w 972043"/>
                  <a:gd name="connsiteY0" fmla="*/ 856738 h 1508632"/>
                  <a:gd name="connsiteX1" fmla="*/ 392100 w 972043"/>
                  <a:gd name="connsiteY1" fmla="*/ 919551 h 1508632"/>
                  <a:gd name="connsiteX2" fmla="*/ 342314 w 972043"/>
                  <a:gd name="connsiteY2" fmla="*/ 956107 h 1508632"/>
                  <a:gd name="connsiteX3" fmla="*/ 262561 w 972043"/>
                  <a:gd name="connsiteY3" fmla="*/ 959711 h 1508632"/>
                  <a:gd name="connsiteX4" fmla="*/ 171326 w 972043"/>
                  <a:gd name="connsiteY4" fmla="*/ 927532 h 1508632"/>
                  <a:gd name="connsiteX5" fmla="*/ 59292 w 972043"/>
                  <a:gd name="connsiteY5" fmla="*/ 867138 h 1508632"/>
                  <a:gd name="connsiteX6" fmla="*/ 45957 w 972043"/>
                  <a:gd name="connsiteY6" fmla="*/ 888093 h 1508632"/>
                  <a:gd name="connsiteX7" fmla="*/ 49767 w 972043"/>
                  <a:gd name="connsiteY7" fmla="*/ 926193 h 1508632"/>
                  <a:gd name="connsiteX8" fmla="*/ 80247 w 972043"/>
                  <a:gd name="connsiteY8" fmla="*/ 950958 h 1508632"/>
                  <a:gd name="connsiteX9" fmla="*/ 165972 w 972043"/>
                  <a:gd name="connsiteY9" fmla="*/ 981799 h 1508632"/>
                  <a:gd name="connsiteX10" fmla="*/ 261994 w 972043"/>
                  <a:gd name="connsiteY10" fmla="*/ 1028652 h 1508632"/>
                  <a:gd name="connsiteX11" fmla="*/ 278367 w 972043"/>
                  <a:gd name="connsiteY11" fmla="*/ 1069068 h 1508632"/>
                  <a:gd name="connsiteX12" fmla="*/ 264054 w 972043"/>
                  <a:gd name="connsiteY12" fmla="*/ 1111957 h 1508632"/>
                  <a:gd name="connsiteX13" fmla="*/ 185897 w 972043"/>
                  <a:gd name="connsiteY13" fmla="*/ 1142951 h 1508632"/>
                  <a:gd name="connsiteX14" fmla="*/ 55019 w 972043"/>
                  <a:gd name="connsiteY14" fmla="*/ 1157831 h 1508632"/>
                  <a:gd name="connsiteX15" fmla="*/ 4047 w 972043"/>
                  <a:gd name="connsiteY15" fmla="*/ 1168128 h 1508632"/>
                  <a:gd name="connsiteX16" fmla="*/ 5952 w 972043"/>
                  <a:gd name="connsiteY16" fmla="*/ 1206228 h 1508632"/>
                  <a:gd name="connsiteX17" fmla="*/ 11667 w 972043"/>
                  <a:gd name="connsiteY17" fmla="*/ 1210038 h 1508632"/>
                  <a:gd name="connsiteX18" fmla="*/ 145017 w 972043"/>
                  <a:gd name="connsiteY18" fmla="*/ 1214981 h 1508632"/>
                  <a:gd name="connsiteX19" fmla="*/ 335672 w 972043"/>
                  <a:gd name="connsiteY19" fmla="*/ 1210038 h 1508632"/>
                  <a:gd name="connsiteX20" fmla="*/ 362187 w 972043"/>
                  <a:gd name="connsiteY20" fmla="*/ 1266261 h 1508632"/>
                  <a:gd name="connsiteX21" fmla="*/ 334744 w 972043"/>
                  <a:gd name="connsiteY21" fmla="*/ 1349154 h 1508632"/>
                  <a:gd name="connsiteX22" fmla="*/ 327897 w 972043"/>
                  <a:gd name="connsiteY22" fmla="*/ 1412946 h 1508632"/>
                  <a:gd name="connsiteX23" fmla="*/ 331707 w 972043"/>
                  <a:gd name="connsiteY23" fmla="*/ 1455783 h 1508632"/>
                  <a:gd name="connsiteX24" fmla="*/ 364092 w 972043"/>
                  <a:gd name="connsiteY24" fmla="*/ 1505313 h 1508632"/>
                  <a:gd name="connsiteX25" fmla="*/ 386952 w 972043"/>
                  <a:gd name="connsiteY25" fmla="*/ 1507218 h 1508632"/>
                  <a:gd name="connsiteX26" fmla="*/ 396477 w 972043"/>
                  <a:gd name="connsiteY26" fmla="*/ 1484358 h 1508632"/>
                  <a:gd name="connsiteX27" fmla="*/ 402758 w 972043"/>
                  <a:gd name="connsiteY27" fmla="*/ 1443993 h 1508632"/>
                  <a:gd name="connsiteX28" fmla="*/ 409040 w 972043"/>
                  <a:gd name="connsiteY28" fmla="*/ 1381900 h 1508632"/>
                  <a:gd name="connsiteX29" fmla="*/ 423714 w 972043"/>
                  <a:gd name="connsiteY29" fmla="*/ 1321712 h 1508632"/>
                  <a:gd name="connsiteX30" fmla="*/ 466962 w 972043"/>
                  <a:gd name="connsiteY30" fmla="*/ 1257663 h 1508632"/>
                  <a:gd name="connsiteX31" fmla="*/ 528128 w 972043"/>
                  <a:gd name="connsiteY31" fmla="*/ 1222651 h 1508632"/>
                  <a:gd name="connsiteX32" fmla="*/ 600827 w 972043"/>
                  <a:gd name="connsiteY32" fmla="*/ 1214260 h 1508632"/>
                  <a:gd name="connsiteX33" fmla="*/ 720327 w 972043"/>
                  <a:gd name="connsiteY33" fmla="*/ 1309098 h 1508632"/>
                  <a:gd name="connsiteX34" fmla="*/ 777477 w 972043"/>
                  <a:gd name="connsiteY34" fmla="*/ 1316358 h 1508632"/>
                  <a:gd name="connsiteX35" fmla="*/ 820108 w 972043"/>
                  <a:gd name="connsiteY35" fmla="*/ 1296484 h 1508632"/>
                  <a:gd name="connsiteX36" fmla="*/ 783192 w 972043"/>
                  <a:gd name="connsiteY36" fmla="*/ 1246233 h 1508632"/>
                  <a:gd name="connsiteX37" fmla="*/ 647937 w 972043"/>
                  <a:gd name="connsiteY37" fmla="*/ 1149078 h 1508632"/>
                  <a:gd name="connsiteX38" fmla="*/ 645671 w 972043"/>
                  <a:gd name="connsiteY38" fmla="*/ 1100681 h 1508632"/>
                  <a:gd name="connsiteX39" fmla="*/ 670797 w 972043"/>
                  <a:gd name="connsiteY39" fmla="*/ 1082403 h 1508632"/>
                  <a:gd name="connsiteX40" fmla="*/ 724137 w 972043"/>
                  <a:gd name="connsiteY40" fmla="*/ 1074783 h 1508632"/>
                  <a:gd name="connsiteX41" fmla="*/ 899397 w 972043"/>
                  <a:gd name="connsiteY41" fmla="*/ 1084308 h 1508632"/>
                  <a:gd name="connsiteX42" fmla="*/ 956094 w 972043"/>
                  <a:gd name="connsiteY42" fmla="*/ 1088175 h 1508632"/>
                  <a:gd name="connsiteX43" fmla="*/ 969882 w 972043"/>
                  <a:gd name="connsiteY43" fmla="*/ 1046568 h 1508632"/>
                  <a:gd name="connsiteX44" fmla="*/ 918293 w 972043"/>
                  <a:gd name="connsiteY44" fmla="*/ 1027158 h 1508632"/>
                  <a:gd name="connsiteX45" fmla="*/ 802859 w 972043"/>
                  <a:gd name="connsiteY45" fmla="*/ 1029629 h 1508632"/>
                  <a:gd name="connsiteX46" fmla="*/ 646033 w 972043"/>
                  <a:gd name="connsiteY46" fmla="*/ 1042398 h 1508632"/>
                  <a:gd name="connsiteX47" fmla="*/ 639751 w 972043"/>
                  <a:gd name="connsiteY47" fmla="*/ 1018611 h 1508632"/>
                  <a:gd name="connsiteX48" fmla="*/ 672702 w 972043"/>
                  <a:gd name="connsiteY48" fmla="*/ 985248 h 1508632"/>
                  <a:gd name="connsiteX49" fmla="*/ 716517 w 972043"/>
                  <a:gd name="connsiteY49" fmla="*/ 945243 h 1508632"/>
                  <a:gd name="connsiteX50" fmla="*/ 731757 w 972043"/>
                  <a:gd name="connsiteY50" fmla="*/ 931908 h 1508632"/>
                  <a:gd name="connsiteX51" fmla="*/ 752712 w 972043"/>
                  <a:gd name="connsiteY51" fmla="*/ 910953 h 1508632"/>
                  <a:gd name="connsiteX52" fmla="*/ 766047 w 972043"/>
                  <a:gd name="connsiteY52" fmla="*/ 882378 h 1508632"/>
                  <a:gd name="connsiteX53" fmla="*/ 764142 w 972043"/>
                  <a:gd name="connsiteY53" fmla="*/ 867138 h 1508632"/>
                  <a:gd name="connsiteX54" fmla="*/ 737472 w 972043"/>
                  <a:gd name="connsiteY54" fmla="*/ 867138 h 1508632"/>
                  <a:gd name="connsiteX55" fmla="*/ 699372 w 972043"/>
                  <a:gd name="connsiteY55" fmla="*/ 891903 h 1508632"/>
                  <a:gd name="connsiteX56" fmla="*/ 582498 w 972043"/>
                  <a:gd name="connsiteY56" fmla="*/ 938034 h 1508632"/>
                  <a:gd name="connsiteX57" fmla="*/ 506967 w 972043"/>
                  <a:gd name="connsiteY57" fmla="*/ 840468 h 1508632"/>
                  <a:gd name="connsiteX58" fmla="*/ 503157 w 972043"/>
                  <a:gd name="connsiteY58" fmla="*/ 350883 h 1508632"/>
                  <a:gd name="connsiteX59" fmla="*/ 499347 w 972043"/>
                  <a:gd name="connsiteY59" fmla="*/ 59418 h 1508632"/>
                  <a:gd name="connsiteX60" fmla="*/ 489822 w 972043"/>
                  <a:gd name="connsiteY60" fmla="*/ 32748 h 1508632"/>
                  <a:gd name="connsiteX61" fmla="*/ 487917 w 972043"/>
                  <a:gd name="connsiteY61" fmla="*/ 27033 h 1508632"/>
                  <a:gd name="connsiteX62" fmla="*/ 484107 w 972043"/>
                  <a:gd name="connsiteY62" fmla="*/ 21318 h 1508632"/>
                  <a:gd name="connsiteX63" fmla="*/ 478392 w 972043"/>
                  <a:gd name="connsiteY63" fmla="*/ 9888 h 1508632"/>
                  <a:gd name="connsiteX64" fmla="*/ 472677 w 972043"/>
                  <a:gd name="connsiteY64" fmla="*/ 6078 h 1508632"/>
                  <a:gd name="connsiteX65" fmla="*/ 429325 w 972043"/>
                  <a:gd name="connsiteY65" fmla="*/ 7777 h 1508632"/>
                  <a:gd name="connsiteX66" fmla="*/ 425053 w 972043"/>
                  <a:gd name="connsiteY66" fmla="*/ 98034 h 1508632"/>
                  <a:gd name="connsiteX67" fmla="*/ 436276 w 972043"/>
                  <a:gd name="connsiteY67" fmla="*/ 218512 h 1508632"/>
                  <a:gd name="connsiteX68" fmla="*/ 440292 w 972043"/>
                  <a:gd name="connsiteY68" fmla="*/ 413748 h 1508632"/>
                  <a:gd name="connsiteX69" fmla="*/ 444618 w 972043"/>
                  <a:gd name="connsiteY69" fmla="*/ 749592 h 1508632"/>
                  <a:gd name="connsiteX70" fmla="*/ 427524 w 972043"/>
                  <a:gd name="connsiteY70" fmla="*/ 856738 h 1508632"/>
                  <a:gd name="connsiteX0" fmla="*/ 437171 w 981690"/>
                  <a:gd name="connsiteY0" fmla="*/ 856738 h 1508632"/>
                  <a:gd name="connsiteX1" fmla="*/ 401747 w 981690"/>
                  <a:gd name="connsiteY1" fmla="*/ 919551 h 1508632"/>
                  <a:gd name="connsiteX2" fmla="*/ 351961 w 981690"/>
                  <a:gd name="connsiteY2" fmla="*/ 956107 h 1508632"/>
                  <a:gd name="connsiteX3" fmla="*/ 272208 w 981690"/>
                  <a:gd name="connsiteY3" fmla="*/ 959711 h 1508632"/>
                  <a:gd name="connsiteX4" fmla="*/ 180973 w 981690"/>
                  <a:gd name="connsiteY4" fmla="*/ 927532 h 1508632"/>
                  <a:gd name="connsiteX5" fmla="*/ 68939 w 981690"/>
                  <a:gd name="connsiteY5" fmla="*/ 867138 h 1508632"/>
                  <a:gd name="connsiteX6" fmla="*/ 55604 w 981690"/>
                  <a:gd name="connsiteY6" fmla="*/ 888093 h 1508632"/>
                  <a:gd name="connsiteX7" fmla="*/ 59414 w 981690"/>
                  <a:gd name="connsiteY7" fmla="*/ 926193 h 1508632"/>
                  <a:gd name="connsiteX8" fmla="*/ 89894 w 981690"/>
                  <a:gd name="connsiteY8" fmla="*/ 950958 h 1508632"/>
                  <a:gd name="connsiteX9" fmla="*/ 175619 w 981690"/>
                  <a:gd name="connsiteY9" fmla="*/ 981799 h 1508632"/>
                  <a:gd name="connsiteX10" fmla="*/ 271641 w 981690"/>
                  <a:gd name="connsiteY10" fmla="*/ 1028652 h 1508632"/>
                  <a:gd name="connsiteX11" fmla="*/ 288014 w 981690"/>
                  <a:gd name="connsiteY11" fmla="*/ 1069068 h 1508632"/>
                  <a:gd name="connsiteX12" fmla="*/ 273701 w 981690"/>
                  <a:gd name="connsiteY12" fmla="*/ 1111957 h 1508632"/>
                  <a:gd name="connsiteX13" fmla="*/ 195544 w 981690"/>
                  <a:gd name="connsiteY13" fmla="*/ 1142951 h 1508632"/>
                  <a:gd name="connsiteX14" fmla="*/ 64666 w 981690"/>
                  <a:gd name="connsiteY14" fmla="*/ 1157831 h 1508632"/>
                  <a:gd name="connsiteX15" fmla="*/ 13694 w 981690"/>
                  <a:gd name="connsiteY15" fmla="*/ 1168128 h 1508632"/>
                  <a:gd name="connsiteX16" fmla="*/ 15599 w 981690"/>
                  <a:gd name="connsiteY16" fmla="*/ 1206228 h 1508632"/>
                  <a:gd name="connsiteX17" fmla="*/ 8957 w 981690"/>
                  <a:gd name="connsiteY17" fmla="*/ 1205095 h 1508632"/>
                  <a:gd name="connsiteX18" fmla="*/ 154664 w 981690"/>
                  <a:gd name="connsiteY18" fmla="*/ 1214981 h 1508632"/>
                  <a:gd name="connsiteX19" fmla="*/ 345319 w 981690"/>
                  <a:gd name="connsiteY19" fmla="*/ 1210038 h 1508632"/>
                  <a:gd name="connsiteX20" fmla="*/ 371834 w 981690"/>
                  <a:gd name="connsiteY20" fmla="*/ 1266261 h 1508632"/>
                  <a:gd name="connsiteX21" fmla="*/ 344391 w 981690"/>
                  <a:gd name="connsiteY21" fmla="*/ 1349154 h 1508632"/>
                  <a:gd name="connsiteX22" fmla="*/ 337544 w 981690"/>
                  <a:gd name="connsiteY22" fmla="*/ 1412946 h 1508632"/>
                  <a:gd name="connsiteX23" fmla="*/ 341354 w 981690"/>
                  <a:gd name="connsiteY23" fmla="*/ 1455783 h 1508632"/>
                  <a:gd name="connsiteX24" fmla="*/ 373739 w 981690"/>
                  <a:gd name="connsiteY24" fmla="*/ 1505313 h 1508632"/>
                  <a:gd name="connsiteX25" fmla="*/ 396599 w 981690"/>
                  <a:gd name="connsiteY25" fmla="*/ 1507218 h 1508632"/>
                  <a:gd name="connsiteX26" fmla="*/ 406124 w 981690"/>
                  <a:gd name="connsiteY26" fmla="*/ 1484358 h 1508632"/>
                  <a:gd name="connsiteX27" fmla="*/ 412405 w 981690"/>
                  <a:gd name="connsiteY27" fmla="*/ 1443993 h 1508632"/>
                  <a:gd name="connsiteX28" fmla="*/ 418687 w 981690"/>
                  <a:gd name="connsiteY28" fmla="*/ 1381900 h 1508632"/>
                  <a:gd name="connsiteX29" fmla="*/ 433361 w 981690"/>
                  <a:gd name="connsiteY29" fmla="*/ 1321712 h 1508632"/>
                  <a:gd name="connsiteX30" fmla="*/ 476609 w 981690"/>
                  <a:gd name="connsiteY30" fmla="*/ 1257663 h 1508632"/>
                  <a:gd name="connsiteX31" fmla="*/ 537775 w 981690"/>
                  <a:gd name="connsiteY31" fmla="*/ 1222651 h 1508632"/>
                  <a:gd name="connsiteX32" fmla="*/ 610474 w 981690"/>
                  <a:gd name="connsiteY32" fmla="*/ 1214260 h 1508632"/>
                  <a:gd name="connsiteX33" fmla="*/ 729974 w 981690"/>
                  <a:gd name="connsiteY33" fmla="*/ 1309098 h 1508632"/>
                  <a:gd name="connsiteX34" fmla="*/ 787124 w 981690"/>
                  <a:gd name="connsiteY34" fmla="*/ 1316358 h 1508632"/>
                  <a:gd name="connsiteX35" fmla="*/ 829755 w 981690"/>
                  <a:gd name="connsiteY35" fmla="*/ 1296484 h 1508632"/>
                  <a:gd name="connsiteX36" fmla="*/ 792839 w 981690"/>
                  <a:gd name="connsiteY36" fmla="*/ 1246233 h 1508632"/>
                  <a:gd name="connsiteX37" fmla="*/ 657584 w 981690"/>
                  <a:gd name="connsiteY37" fmla="*/ 1149078 h 1508632"/>
                  <a:gd name="connsiteX38" fmla="*/ 655318 w 981690"/>
                  <a:gd name="connsiteY38" fmla="*/ 1100681 h 1508632"/>
                  <a:gd name="connsiteX39" fmla="*/ 680444 w 981690"/>
                  <a:gd name="connsiteY39" fmla="*/ 1082403 h 1508632"/>
                  <a:gd name="connsiteX40" fmla="*/ 733784 w 981690"/>
                  <a:gd name="connsiteY40" fmla="*/ 1074783 h 1508632"/>
                  <a:gd name="connsiteX41" fmla="*/ 909044 w 981690"/>
                  <a:gd name="connsiteY41" fmla="*/ 1084308 h 1508632"/>
                  <a:gd name="connsiteX42" fmla="*/ 965741 w 981690"/>
                  <a:gd name="connsiteY42" fmla="*/ 1088175 h 1508632"/>
                  <a:gd name="connsiteX43" fmla="*/ 979529 w 981690"/>
                  <a:gd name="connsiteY43" fmla="*/ 1046568 h 1508632"/>
                  <a:gd name="connsiteX44" fmla="*/ 927940 w 981690"/>
                  <a:gd name="connsiteY44" fmla="*/ 1027158 h 1508632"/>
                  <a:gd name="connsiteX45" fmla="*/ 812506 w 981690"/>
                  <a:gd name="connsiteY45" fmla="*/ 1029629 h 1508632"/>
                  <a:gd name="connsiteX46" fmla="*/ 655680 w 981690"/>
                  <a:gd name="connsiteY46" fmla="*/ 1042398 h 1508632"/>
                  <a:gd name="connsiteX47" fmla="*/ 649398 w 981690"/>
                  <a:gd name="connsiteY47" fmla="*/ 1018611 h 1508632"/>
                  <a:gd name="connsiteX48" fmla="*/ 682349 w 981690"/>
                  <a:gd name="connsiteY48" fmla="*/ 985248 h 1508632"/>
                  <a:gd name="connsiteX49" fmla="*/ 726164 w 981690"/>
                  <a:gd name="connsiteY49" fmla="*/ 945243 h 1508632"/>
                  <a:gd name="connsiteX50" fmla="*/ 741404 w 981690"/>
                  <a:gd name="connsiteY50" fmla="*/ 931908 h 1508632"/>
                  <a:gd name="connsiteX51" fmla="*/ 762359 w 981690"/>
                  <a:gd name="connsiteY51" fmla="*/ 910953 h 1508632"/>
                  <a:gd name="connsiteX52" fmla="*/ 775694 w 981690"/>
                  <a:gd name="connsiteY52" fmla="*/ 882378 h 1508632"/>
                  <a:gd name="connsiteX53" fmla="*/ 773789 w 981690"/>
                  <a:gd name="connsiteY53" fmla="*/ 867138 h 1508632"/>
                  <a:gd name="connsiteX54" fmla="*/ 747119 w 981690"/>
                  <a:gd name="connsiteY54" fmla="*/ 867138 h 1508632"/>
                  <a:gd name="connsiteX55" fmla="*/ 709019 w 981690"/>
                  <a:gd name="connsiteY55" fmla="*/ 891903 h 1508632"/>
                  <a:gd name="connsiteX56" fmla="*/ 592145 w 981690"/>
                  <a:gd name="connsiteY56" fmla="*/ 938034 h 1508632"/>
                  <a:gd name="connsiteX57" fmla="*/ 516614 w 981690"/>
                  <a:gd name="connsiteY57" fmla="*/ 840468 h 1508632"/>
                  <a:gd name="connsiteX58" fmla="*/ 512804 w 981690"/>
                  <a:gd name="connsiteY58" fmla="*/ 350883 h 1508632"/>
                  <a:gd name="connsiteX59" fmla="*/ 508994 w 981690"/>
                  <a:gd name="connsiteY59" fmla="*/ 59418 h 1508632"/>
                  <a:gd name="connsiteX60" fmla="*/ 499469 w 981690"/>
                  <a:gd name="connsiteY60" fmla="*/ 32748 h 1508632"/>
                  <a:gd name="connsiteX61" fmla="*/ 497564 w 981690"/>
                  <a:gd name="connsiteY61" fmla="*/ 27033 h 1508632"/>
                  <a:gd name="connsiteX62" fmla="*/ 493754 w 981690"/>
                  <a:gd name="connsiteY62" fmla="*/ 21318 h 1508632"/>
                  <a:gd name="connsiteX63" fmla="*/ 488039 w 981690"/>
                  <a:gd name="connsiteY63" fmla="*/ 9888 h 1508632"/>
                  <a:gd name="connsiteX64" fmla="*/ 482324 w 981690"/>
                  <a:gd name="connsiteY64" fmla="*/ 6078 h 1508632"/>
                  <a:gd name="connsiteX65" fmla="*/ 438972 w 981690"/>
                  <a:gd name="connsiteY65" fmla="*/ 7777 h 1508632"/>
                  <a:gd name="connsiteX66" fmla="*/ 434700 w 981690"/>
                  <a:gd name="connsiteY66" fmla="*/ 98034 h 1508632"/>
                  <a:gd name="connsiteX67" fmla="*/ 445923 w 981690"/>
                  <a:gd name="connsiteY67" fmla="*/ 218512 h 1508632"/>
                  <a:gd name="connsiteX68" fmla="*/ 449939 w 981690"/>
                  <a:gd name="connsiteY68" fmla="*/ 413748 h 1508632"/>
                  <a:gd name="connsiteX69" fmla="*/ 454265 w 981690"/>
                  <a:gd name="connsiteY69" fmla="*/ 749592 h 1508632"/>
                  <a:gd name="connsiteX70" fmla="*/ 437171 w 981690"/>
                  <a:gd name="connsiteY70" fmla="*/ 856738 h 1508632"/>
                  <a:gd name="connsiteX0" fmla="*/ 434767 w 979286"/>
                  <a:gd name="connsiteY0" fmla="*/ 856738 h 1508632"/>
                  <a:gd name="connsiteX1" fmla="*/ 399343 w 979286"/>
                  <a:gd name="connsiteY1" fmla="*/ 919551 h 1508632"/>
                  <a:gd name="connsiteX2" fmla="*/ 349557 w 979286"/>
                  <a:gd name="connsiteY2" fmla="*/ 956107 h 1508632"/>
                  <a:gd name="connsiteX3" fmla="*/ 269804 w 979286"/>
                  <a:gd name="connsiteY3" fmla="*/ 959711 h 1508632"/>
                  <a:gd name="connsiteX4" fmla="*/ 178569 w 979286"/>
                  <a:gd name="connsiteY4" fmla="*/ 927532 h 1508632"/>
                  <a:gd name="connsiteX5" fmla="*/ 66535 w 979286"/>
                  <a:gd name="connsiteY5" fmla="*/ 867138 h 1508632"/>
                  <a:gd name="connsiteX6" fmla="*/ 53200 w 979286"/>
                  <a:gd name="connsiteY6" fmla="*/ 888093 h 1508632"/>
                  <a:gd name="connsiteX7" fmla="*/ 57010 w 979286"/>
                  <a:gd name="connsiteY7" fmla="*/ 926193 h 1508632"/>
                  <a:gd name="connsiteX8" fmla="*/ 87490 w 979286"/>
                  <a:gd name="connsiteY8" fmla="*/ 950958 h 1508632"/>
                  <a:gd name="connsiteX9" fmla="*/ 173215 w 979286"/>
                  <a:gd name="connsiteY9" fmla="*/ 981799 h 1508632"/>
                  <a:gd name="connsiteX10" fmla="*/ 269237 w 979286"/>
                  <a:gd name="connsiteY10" fmla="*/ 1028652 h 1508632"/>
                  <a:gd name="connsiteX11" fmla="*/ 285610 w 979286"/>
                  <a:gd name="connsiteY11" fmla="*/ 1069068 h 1508632"/>
                  <a:gd name="connsiteX12" fmla="*/ 271297 w 979286"/>
                  <a:gd name="connsiteY12" fmla="*/ 1111957 h 1508632"/>
                  <a:gd name="connsiteX13" fmla="*/ 193140 w 979286"/>
                  <a:gd name="connsiteY13" fmla="*/ 1142951 h 1508632"/>
                  <a:gd name="connsiteX14" fmla="*/ 62262 w 979286"/>
                  <a:gd name="connsiteY14" fmla="*/ 1157831 h 1508632"/>
                  <a:gd name="connsiteX15" fmla="*/ 11290 w 979286"/>
                  <a:gd name="connsiteY15" fmla="*/ 1168128 h 1508632"/>
                  <a:gd name="connsiteX16" fmla="*/ 13195 w 979286"/>
                  <a:gd name="connsiteY16" fmla="*/ 1206228 h 1508632"/>
                  <a:gd name="connsiteX17" fmla="*/ 152260 w 979286"/>
                  <a:gd name="connsiteY17" fmla="*/ 1214981 h 1508632"/>
                  <a:gd name="connsiteX18" fmla="*/ 342915 w 979286"/>
                  <a:gd name="connsiteY18" fmla="*/ 1210038 h 1508632"/>
                  <a:gd name="connsiteX19" fmla="*/ 369430 w 979286"/>
                  <a:gd name="connsiteY19" fmla="*/ 1266261 h 1508632"/>
                  <a:gd name="connsiteX20" fmla="*/ 341987 w 979286"/>
                  <a:gd name="connsiteY20" fmla="*/ 1349154 h 1508632"/>
                  <a:gd name="connsiteX21" fmla="*/ 335140 w 979286"/>
                  <a:gd name="connsiteY21" fmla="*/ 1412946 h 1508632"/>
                  <a:gd name="connsiteX22" fmla="*/ 338950 w 979286"/>
                  <a:gd name="connsiteY22" fmla="*/ 1455783 h 1508632"/>
                  <a:gd name="connsiteX23" fmla="*/ 371335 w 979286"/>
                  <a:gd name="connsiteY23" fmla="*/ 1505313 h 1508632"/>
                  <a:gd name="connsiteX24" fmla="*/ 394195 w 979286"/>
                  <a:gd name="connsiteY24" fmla="*/ 1507218 h 1508632"/>
                  <a:gd name="connsiteX25" fmla="*/ 403720 w 979286"/>
                  <a:gd name="connsiteY25" fmla="*/ 1484358 h 1508632"/>
                  <a:gd name="connsiteX26" fmla="*/ 410001 w 979286"/>
                  <a:gd name="connsiteY26" fmla="*/ 1443993 h 1508632"/>
                  <a:gd name="connsiteX27" fmla="*/ 416283 w 979286"/>
                  <a:gd name="connsiteY27" fmla="*/ 1381900 h 1508632"/>
                  <a:gd name="connsiteX28" fmla="*/ 430957 w 979286"/>
                  <a:gd name="connsiteY28" fmla="*/ 1321712 h 1508632"/>
                  <a:gd name="connsiteX29" fmla="*/ 474205 w 979286"/>
                  <a:gd name="connsiteY29" fmla="*/ 1257663 h 1508632"/>
                  <a:gd name="connsiteX30" fmla="*/ 535371 w 979286"/>
                  <a:gd name="connsiteY30" fmla="*/ 1222651 h 1508632"/>
                  <a:gd name="connsiteX31" fmla="*/ 608070 w 979286"/>
                  <a:gd name="connsiteY31" fmla="*/ 1214260 h 1508632"/>
                  <a:gd name="connsiteX32" fmla="*/ 727570 w 979286"/>
                  <a:gd name="connsiteY32" fmla="*/ 1309098 h 1508632"/>
                  <a:gd name="connsiteX33" fmla="*/ 784720 w 979286"/>
                  <a:gd name="connsiteY33" fmla="*/ 1316358 h 1508632"/>
                  <a:gd name="connsiteX34" fmla="*/ 827351 w 979286"/>
                  <a:gd name="connsiteY34" fmla="*/ 1296484 h 1508632"/>
                  <a:gd name="connsiteX35" fmla="*/ 790435 w 979286"/>
                  <a:gd name="connsiteY35" fmla="*/ 1246233 h 1508632"/>
                  <a:gd name="connsiteX36" fmla="*/ 655180 w 979286"/>
                  <a:gd name="connsiteY36" fmla="*/ 1149078 h 1508632"/>
                  <a:gd name="connsiteX37" fmla="*/ 652914 w 979286"/>
                  <a:gd name="connsiteY37" fmla="*/ 1100681 h 1508632"/>
                  <a:gd name="connsiteX38" fmla="*/ 678040 w 979286"/>
                  <a:gd name="connsiteY38" fmla="*/ 1082403 h 1508632"/>
                  <a:gd name="connsiteX39" fmla="*/ 731380 w 979286"/>
                  <a:gd name="connsiteY39" fmla="*/ 1074783 h 1508632"/>
                  <a:gd name="connsiteX40" fmla="*/ 906640 w 979286"/>
                  <a:gd name="connsiteY40" fmla="*/ 1084308 h 1508632"/>
                  <a:gd name="connsiteX41" fmla="*/ 963337 w 979286"/>
                  <a:gd name="connsiteY41" fmla="*/ 1088175 h 1508632"/>
                  <a:gd name="connsiteX42" fmla="*/ 977125 w 979286"/>
                  <a:gd name="connsiteY42" fmla="*/ 1046568 h 1508632"/>
                  <a:gd name="connsiteX43" fmla="*/ 925536 w 979286"/>
                  <a:gd name="connsiteY43" fmla="*/ 1027158 h 1508632"/>
                  <a:gd name="connsiteX44" fmla="*/ 810102 w 979286"/>
                  <a:gd name="connsiteY44" fmla="*/ 1029629 h 1508632"/>
                  <a:gd name="connsiteX45" fmla="*/ 653276 w 979286"/>
                  <a:gd name="connsiteY45" fmla="*/ 1042398 h 1508632"/>
                  <a:gd name="connsiteX46" fmla="*/ 646994 w 979286"/>
                  <a:gd name="connsiteY46" fmla="*/ 1018611 h 1508632"/>
                  <a:gd name="connsiteX47" fmla="*/ 679945 w 979286"/>
                  <a:gd name="connsiteY47" fmla="*/ 985248 h 1508632"/>
                  <a:gd name="connsiteX48" fmla="*/ 723760 w 979286"/>
                  <a:gd name="connsiteY48" fmla="*/ 945243 h 1508632"/>
                  <a:gd name="connsiteX49" fmla="*/ 739000 w 979286"/>
                  <a:gd name="connsiteY49" fmla="*/ 931908 h 1508632"/>
                  <a:gd name="connsiteX50" fmla="*/ 759955 w 979286"/>
                  <a:gd name="connsiteY50" fmla="*/ 910953 h 1508632"/>
                  <a:gd name="connsiteX51" fmla="*/ 773290 w 979286"/>
                  <a:gd name="connsiteY51" fmla="*/ 882378 h 1508632"/>
                  <a:gd name="connsiteX52" fmla="*/ 771385 w 979286"/>
                  <a:gd name="connsiteY52" fmla="*/ 867138 h 1508632"/>
                  <a:gd name="connsiteX53" fmla="*/ 744715 w 979286"/>
                  <a:gd name="connsiteY53" fmla="*/ 867138 h 1508632"/>
                  <a:gd name="connsiteX54" fmla="*/ 706615 w 979286"/>
                  <a:gd name="connsiteY54" fmla="*/ 891903 h 1508632"/>
                  <a:gd name="connsiteX55" fmla="*/ 589741 w 979286"/>
                  <a:gd name="connsiteY55" fmla="*/ 938034 h 1508632"/>
                  <a:gd name="connsiteX56" fmla="*/ 514210 w 979286"/>
                  <a:gd name="connsiteY56" fmla="*/ 840468 h 1508632"/>
                  <a:gd name="connsiteX57" fmla="*/ 510400 w 979286"/>
                  <a:gd name="connsiteY57" fmla="*/ 350883 h 1508632"/>
                  <a:gd name="connsiteX58" fmla="*/ 506590 w 979286"/>
                  <a:gd name="connsiteY58" fmla="*/ 59418 h 1508632"/>
                  <a:gd name="connsiteX59" fmla="*/ 497065 w 979286"/>
                  <a:gd name="connsiteY59" fmla="*/ 32748 h 1508632"/>
                  <a:gd name="connsiteX60" fmla="*/ 495160 w 979286"/>
                  <a:gd name="connsiteY60" fmla="*/ 27033 h 1508632"/>
                  <a:gd name="connsiteX61" fmla="*/ 491350 w 979286"/>
                  <a:gd name="connsiteY61" fmla="*/ 21318 h 1508632"/>
                  <a:gd name="connsiteX62" fmla="*/ 485635 w 979286"/>
                  <a:gd name="connsiteY62" fmla="*/ 9888 h 1508632"/>
                  <a:gd name="connsiteX63" fmla="*/ 479920 w 979286"/>
                  <a:gd name="connsiteY63" fmla="*/ 6078 h 1508632"/>
                  <a:gd name="connsiteX64" fmla="*/ 436568 w 979286"/>
                  <a:gd name="connsiteY64" fmla="*/ 7777 h 1508632"/>
                  <a:gd name="connsiteX65" fmla="*/ 432296 w 979286"/>
                  <a:gd name="connsiteY65" fmla="*/ 98034 h 1508632"/>
                  <a:gd name="connsiteX66" fmla="*/ 443519 w 979286"/>
                  <a:gd name="connsiteY66" fmla="*/ 218512 h 1508632"/>
                  <a:gd name="connsiteX67" fmla="*/ 447535 w 979286"/>
                  <a:gd name="connsiteY67" fmla="*/ 413748 h 1508632"/>
                  <a:gd name="connsiteX68" fmla="*/ 451861 w 979286"/>
                  <a:gd name="connsiteY68" fmla="*/ 749592 h 1508632"/>
                  <a:gd name="connsiteX69" fmla="*/ 434767 w 979286"/>
                  <a:gd name="connsiteY69" fmla="*/ 856738 h 1508632"/>
                  <a:gd name="connsiteX0" fmla="*/ 436085 w 980604"/>
                  <a:gd name="connsiteY0" fmla="*/ 856738 h 1508632"/>
                  <a:gd name="connsiteX1" fmla="*/ 400661 w 980604"/>
                  <a:gd name="connsiteY1" fmla="*/ 919551 h 1508632"/>
                  <a:gd name="connsiteX2" fmla="*/ 350875 w 980604"/>
                  <a:gd name="connsiteY2" fmla="*/ 956107 h 1508632"/>
                  <a:gd name="connsiteX3" fmla="*/ 271122 w 980604"/>
                  <a:gd name="connsiteY3" fmla="*/ 959711 h 1508632"/>
                  <a:gd name="connsiteX4" fmla="*/ 179887 w 980604"/>
                  <a:gd name="connsiteY4" fmla="*/ 927532 h 1508632"/>
                  <a:gd name="connsiteX5" fmla="*/ 67853 w 980604"/>
                  <a:gd name="connsiteY5" fmla="*/ 867138 h 1508632"/>
                  <a:gd name="connsiteX6" fmla="*/ 54518 w 980604"/>
                  <a:gd name="connsiteY6" fmla="*/ 888093 h 1508632"/>
                  <a:gd name="connsiteX7" fmla="*/ 58328 w 980604"/>
                  <a:gd name="connsiteY7" fmla="*/ 926193 h 1508632"/>
                  <a:gd name="connsiteX8" fmla="*/ 88808 w 980604"/>
                  <a:gd name="connsiteY8" fmla="*/ 950958 h 1508632"/>
                  <a:gd name="connsiteX9" fmla="*/ 174533 w 980604"/>
                  <a:gd name="connsiteY9" fmla="*/ 981799 h 1508632"/>
                  <a:gd name="connsiteX10" fmla="*/ 270555 w 980604"/>
                  <a:gd name="connsiteY10" fmla="*/ 1028652 h 1508632"/>
                  <a:gd name="connsiteX11" fmla="*/ 286928 w 980604"/>
                  <a:gd name="connsiteY11" fmla="*/ 1069068 h 1508632"/>
                  <a:gd name="connsiteX12" fmla="*/ 272615 w 980604"/>
                  <a:gd name="connsiteY12" fmla="*/ 1111957 h 1508632"/>
                  <a:gd name="connsiteX13" fmla="*/ 194458 w 980604"/>
                  <a:gd name="connsiteY13" fmla="*/ 1142951 h 1508632"/>
                  <a:gd name="connsiteX14" fmla="*/ 88295 w 980604"/>
                  <a:gd name="connsiteY14" fmla="*/ 1157831 h 1508632"/>
                  <a:gd name="connsiteX15" fmla="*/ 12608 w 980604"/>
                  <a:gd name="connsiteY15" fmla="*/ 1168128 h 1508632"/>
                  <a:gd name="connsiteX16" fmla="*/ 14513 w 980604"/>
                  <a:gd name="connsiteY16" fmla="*/ 1206228 h 1508632"/>
                  <a:gd name="connsiteX17" fmla="*/ 153578 w 980604"/>
                  <a:gd name="connsiteY17" fmla="*/ 1214981 h 1508632"/>
                  <a:gd name="connsiteX18" fmla="*/ 344233 w 980604"/>
                  <a:gd name="connsiteY18" fmla="*/ 1210038 h 1508632"/>
                  <a:gd name="connsiteX19" fmla="*/ 370748 w 980604"/>
                  <a:gd name="connsiteY19" fmla="*/ 1266261 h 1508632"/>
                  <a:gd name="connsiteX20" fmla="*/ 343305 w 980604"/>
                  <a:gd name="connsiteY20" fmla="*/ 1349154 h 1508632"/>
                  <a:gd name="connsiteX21" fmla="*/ 336458 w 980604"/>
                  <a:gd name="connsiteY21" fmla="*/ 1412946 h 1508632"/>
                  <a:gd name="connsiteX22" fmla="*/ 340268 w 980604"/>
                  <a:gd name="connsiteY22" fmla="*/ 1455783 h 1508632"/>
                  <a:gd name="connsiteX23" fmla="*/ 372653 w 980604"/>
                  <a:gd name="connsiteY23" fmla="*/ 1505313 h 1508632"/>
                  <a:gd name="connsiteX24" fmla="*/ 395513 w 980604"/>
                  <a:gd name="connsiteY24" fmla="*/ 1507218 h 1508632"/>
                  <a:gd name="connsiteX25" fmla="*/ 405038 w 980604"/>
                  <a:gd name="connsiteY25" fmla="*/ 1484358 h 1508632"/>
                  <a:gd name="connsiteX26" fmla="*/ 411319 w 980604"/>
                  <a:gd name="connsiteY26" fmla="*/ 1443993 h 1508632"/>
                  <a:gd name="connsiteX27" fmla="*/ 417601 w 980604"/>
                  <a:gd name="connsiteY27" fmla="*/ 1381900 h 1508632"/>
                  <a:gd name="connsiteX28" fmla="*/ 432275 w 980604"/>
                  <a:gd name="connsiteY28" fmla="*/ 1321712 h 1508632"/>
                  <a:gd name="connsiteX29" fmla="*/ 475523 w 980604"/>
                  <a:gd name="connsiteY29" fmla="*/ 1257663 h 1508632"/>
                  <a:gd name="connsiteX30" fmla="*/ 536689 w 980604"/>
                  <a:gd name="connsiteY30" fmla="*/ 1222651 h 1508632"/>
                  <a:gd name="connsiteX31" fmla="*/ 609388 w 980604"/>
                  <a:gd name="connsiteY31" fmla="*/ 1214260 h 1508632"/>
                  <a:gd name="connsiteX32" fmla="*/ 728888 w 980604"/>
                  <a:gd name="connsiteY32" fmla="*/ 1309098 h 1508632"/>
                  <a:gd name="connsiteX33" fmla="*/ 786038 w 980604"/>
                  <a:gd name="connsiteY33" fmla="*/ 1316358 h 1508632"/>
                  <a:gd name="connsiteX34" fmla="*/ 828669 w 980604"/>
                  <a:gd name="connsiteY34" fmla="*/ 1296484 h 1508632"/>
                  <a:gd name="connsiteX35" fmla="*/ 791753 w 980604"/>
                  <a:gd name="connsiteY35" fmla="*/ 1246233 h 1508632"/>
                  <a:gd name="connsiteX36" fmla="*/ 656498 w 980604"/>
                  <a:gd name="connsiteY36" fmla="*/ 1149078 h 1508632"/>
                  <a:gd name="connsiteX37" fmla="*/ 654232 w 980604"/>
                  <a:gd name="connsiteY37" fmla="*/ 1100681 h 1508632"/>
                  <a:gd name="connsiteX38" fmla="*/ 679358 w 980604"/>
                  <a:gd name="connsiteY38" fmla="*/ 1082403 h 1508632"/>
                  <a:gd name="connsiteX39" fmla="*/ 732698 w 980604"/>
                  <a:gd name="connsiteY39" fmla="*/ 1074783 h 1508632"/>
                  <a:gd name="connsiteX40" fmla="*/ 907958 w 980604"/>
                  <a:gd name="connsiteY40" fmla="*/ 1084308 h 1508632"/>
                  <a:gd name="connsiteX41" fmla="*/ 964655 w 980604"/>
                  <a:gd name="connsiteY41" fmla="*/ 1088175 h 1508632"/>
                  <a:gd name="connsiteX42" fmla="*/ 978443 w 980604"/>
                  <a:gd name="connsiteY42" fmla="*/ 1046568 h 1508632"/>
                  <a:gd name="connsiteX43" fmla="*/ 926854 w 980604"/>
                  <a:gd name="connsiteY43" fmla="*/ 1027158 h 1508632"/>
                  <a:gd name="connsiteX44" fmla="*/ 811420 w 980604"/>
                  <a:gd name="connsiteY44" fmla="*/ 1029629 h 1508632"/>
                  <a:gd name="connsiteX45" fmla="*/ 654594 w 980604"/>
                  <a:gd name="connsiteY45" fmla="*/ 1042398 h 1508632"/>
                  <a:gd name="connsiteX46" fmla="*/ 648312 w 980604"/>
                  <a:gd name="connsiteY46" fmla="*/ 1018611 h 1508632"/>
                  <a:gd name="connsiteX47" fmla="*/ 681263 w 980604"/>
                  <a:gd name="connsiteY47" fmla="*/ 985248 h 1508632"/>
                  <a:gd name="connsiteX48" fmla="*/ 725078 w 980604"/>
                  <a:gd name="connsiteY48" fmla="*/ 945243 h 1508632"/>
                  <a:gd name="connsiteX49" fmla="*/ 740318 w 980604"/>
                  <a:gd name="connsiteY49" fmla="*/ 931908 h 1508632"/>
                  <a:gd name="connsiteX50" fmla="*/ 761273 w 980604"/>
                  <a:gd name="connsiteY50" fmla="*/ 910953 h 1508632"/>
                  <a:gd name="connsiteX51" fmla="*/ 774608 w 980604"/>
                  <a:gd name="connsiteY51" fmla="*/ 882378 h 1508632"/>
                  <a:gd name="connsiteX52" fmla="*/ 772703 w 980604"/>
                  <a:gd name="connsiteY52" fmla="*/ 867138 h 1508632"/>
                  <a:gd name="connsiteX53" fmla="*/ 746033 w 980604"/>
                  <a:gd name="connsiteY53" fmla="*/ 867138 h 1508632"/>
                  <a:gd name="connsiteX54" fmla="*/ 707933 w 980604"/>
                  <a:gd name="connsiteY54" fmla="*/ 891903 h 1508632"/>
                  <a:gd name="connsiteX55" fmla="*/ 591059 w 980604"/>
                  <a:gd name="connsiteY55" fmla="*/ 938034 h 1508632"/>
                  <a:gd name="connsiteX56" fmla="*/ 515528 w 980604"/>
                  <a:gd name="connsiteY56" fmla="*/ 840468 h 1508632"/>
                  <a:gd name="connsiteX57" fmla="*/ 511718 w 980604"/>
                  <a:gd name="connsiteY57" fmla="*/ 350883 h 1508632"/>
                  <a:gd name="connsiteX58" fmla="*/ 507908 w 980604"/>
                  <a:gd name="connsiteY58" fmla="*/ 59418 h 1508632"/>
                  <a:gd name="connsiteX59" fmla="*/ 498383 w 980604"/>
                  <a:gd name="connsiteY59" fmla="*/ 32748 h 1508632"/>
                  <a:gd name="connsiteX60" fmla="*/ 496478 w 980604"/>
                  <a:gd name="connsiteY60" fmla="*/ 27033 h 1508632"/>
                  <a:gd name="connsiteX61" fmla="*/ 492668 w 980604"/>
                  <a:gd name="connsiteY61" fmla="*/ 21318 h 1508632"/>
                  <a:gd name="connsiteX62" fmla="*/ 486953 w 980604"/>
                  <a:gd name="connsiteY62" fmla="*/ 9888 h 1508632"/>
                  <a:gd name="connsiteX63" fmla="*/ 481238 w 980604"/>
                  <a:gd name="connsiteY63" fmla="*/ 6078 h 1508632"/>
                  <a:gd name="connsiteX64" fmla="*/ 437886 w 980604"/>
                  <a:gd name="connsiteY64" fmla="*/ 7777 h 1508632"/>
                  <a:gd name="connsiteX65" fmla="*/ 433614 w 980604"/>
                  <a:gd name="connsiteY65" fmla="*/ 98034 h 1508632"/>
                  <a:gd name="connsiteX66" fmla="*/ 444837 w 980604"/>
                  <a:gd name="connsiteY66" fmla="*/ 218512 h 1508632"/>
                  <a:gd name="connsiteX67" fmla="*/ 448853 w 980604"/>
                  <a:gd name="connsiteY67" fmla="*/ 413748 h 1508632"/>
                  <a:gd name="connsiteX68" fmla="*/ 453179 w 980604"/>
                  <a:gd name="connsiteY68" fmla="*/ 749592 h 1508632"/>
                  <a:gd name="connsiteX69" fmla="*/ 436085 w 980604"/>
                  <a:gd name="connsiteY69" fmla="*/ 856738 h 1508632"/>
                  <a:gd name="connsiteX0" fmla="*/ 436085 w 980604"/>
                  <a:gd name="connsiteY0" fmla="*/ 856738 h 1508632"/>
                  <a:gd name="connsiteX1" fmla="*/ 400661 w 980604"/>
                  <a:gd name="connsiteY1" fmla="*/ 919551 h 1508632"/>
                  <a:gd name="connsiteX2" fmla="*/ 350875 w 980604"/>
                  <a:gd name="connsiteY2" fmla="*/ 956107 h 1508632"/>
                  <a:gd name="connsiteX3" fmla="*/ 271122 w 980604"/>
                  <a:gd name="connsiteY3" fmla="*/ 959711 h 1508632"/>
                  <a:gd name="connsiteX4" fmla="*/ 179887 w 980604"/>
                  <a:gd name="connsiteY4" fmla="*/ 927532 h 1508632"/>
                  <a:gd name="connsiteX5" fmla="*/ 67853 w 980604"/>
                  <a:gd name="connsiteY5" fmla="*/ 867138 h 1508632"/>
                  <a:gd name="connsiteX6" fmla="*/ 54518 w 980604"/>
                  <a:gd name="connsiteY6" fmla="*/ 888093 h 1508632"/>
                  <a:gd name="connsiteX7" fmla="*/ 58328 w 980604"/>
                  <a:gd name="connsiteY7" fmla="*/ 926193 h 1508632"/>
                  <a:gd name="connsiteX8" fmla="*/ 88808 w 980604"/>
                  <a:gd name="connsiteY8" fmla="*/ 950958 h 1508632"/>
                  <a:gd name="connsiteX9" fmla="*/ 174533 w 980604"/>
                  <a:gd name="connsiteY9" fmla="*/ 981799 h 1508632"/>
                  <a:gd name="connsiteX10" fmla="*/ 270555 w 980604"/>
                  <a:gd name="connsiteY10" fmla="*/ 1028652 h 1508632"/>
                  <a:gd name="connsiteX11" fmla="*/ 286928 w 980604"/>
                  <a:gd name="connsiteY11" fmla="*/ 1069068 h 1508632"/>
                  <a:gd name="connsiteX12" fmla="*/ 272615 w 980604"/>
                  <a:gd name="connsiteY12" fmla="*/ 1111957 h 1508632"/>
                  <a:gd name="connsiteX13" fmla="*/ 194458 w 980604"/>
                  <a:gd name="connsiteY13" fmla="*/ 1142951 h 1508632"/>
                  <a:gd name="connsiteX14" fmla="*/ 88295 w 980604"/>
                  <a:gd name="connsiteY14" fmla="*/ 1157831 h 1508632"/>
                  <a:gd name="connsiteX15" fmla="*/ 12608 w 980604"/>
                  <a:gd name="connsiteY15" fmla="*/ 1168128 h 1508632"/>
                  <a:gd name="connsiteX16" fmla="*/ 14513 w 980604"/>
                  <a:gd name="connsiteY16" fmla="*/ 1206228 h 1508632"/>
                  <a:gd name="connsiteX17" fmla="*/ 153578 w 980604"/>
                  <a:gd name="connsiteY17" fmla="*/ 1214981 h 1508632"/>
                  <a:gd name="connsiteX18" fmla="*/ 344233 w 980604"/>
                  <a:gd name="connsiteY18" fmla="*/ 1210038 h 1508632"/>
                  <a:gd name="connsiteX19" fmla="*/ 370748 w 980604"/>
                  <a:gd name="connsiteY19" fmla="*/ 1266261 h 1508632"/>
                  <a:gd name="connsiteX20" fmla="*/ 343305 w 980604"/>
                  <a:gd name="connsiteY20" fmla="*/ 1349154 h 1508632"/>
                  <a:gd name="connsiteX21" fmla="*/ 336458 w 980604"/>
                  <a:gd name="connsiteY21" fmla="*/ 1412946 h 1508632"/>
                  <a:gd name="connsiteX22" fmla="*/ 340268 w 980604"/>
                  <a:gd name="connsiteY22" fmla="*/ 1455783 h 1508632"/>
                  <a:gd name="connsiteX23" fmla="*/ 372653 w 980604"/>
                  <a:gd name="connsiteY23" fmla="*/ 1505313 h 1508632"/>
                  <a:gd name="connsiteX24" fmla="*/ 395513 w 980604"/>
                  <a:gd name="connsiteY24" fmla="*/ 1507218 h 1508632"/>
                  <a:gd name="connsiteX25" fmla="*/ 405038 w 980604"/>
                  <a:gd name="connsiteY25" fmla="*/ 1484358 h 1508632"/>
                  <a:gd name="connsiteX26" fmla="*/ 411319 w 980604"/>
                  <a:gd name="connsiteY26" fmla="*/ 1443993 h 1508632"/>
                  <a:gd name="connsiteX27" fmla="*/ 417601 w 980604"/>
                  <a:gd name="connsiteY27" fmla="*/ 1381900 h 1508632"/>
                  <a:gd name="connsiteX28" fmla="*/ 432275 w 980604"/>
                  <a:gd name="connsiteY28" fmla="*/ 1321712 h 1508632"/>
                  <a:gd name="connsiteX29" fmla="*/ 475523 w 980604"/>
                  <a:gd name="connsiteY29" fmla="*/ 1257663 h 1508632"/>
                  <a:gd name="connsiteX30" fmla="*/ 536689 w 980604"/>
                  <a:gd name="connsiteY30" fmla="*/ 1222651 h 1508632"/>
                  <a:gd name="connsiteX31" fmla="*/ 609388 w 980604"/>
                  <a:gd name="connsiteY31" fmla="*/ 1214260 h 1508632"/>
                  <a:gd name="connsiteX32" fmla="*/ 709117 w 980604"/>
                  <a:gd name="connsiteY32" fmla="*/ 1279441 h 1508632"/>
                  <a:gd name="connsiteX33" fmla="*/ 786038 w 980604"/>
                  <a:gd name="connsiteY33" fmla="*/ 1316358 h 1508632"/>
                  <a:gd name="connsiteX34" fmla="*/ 828669 w 980604"/>
                  <a:gd name="connsiteY34" fmla="*/ 1296484 h 1508632"/>
                  <a:gd name="connsiteX35" fmla="*/ 791753 w 980604"/>
                  <a:gd name="connsiteY35" fmla="*/ 1246233 h 1508632"/>
                  <a:gd name="connsiteX36" fmla="*/ 656498 w 980604"/>
                  <a:gd name="connsiteY36" fmla="*/ 1149078 h 1508632"/>
                  <a:gd name="connsiteX37" fmla="*/ 654232 w 980604"/>
                  <a:gd name="connsiteY37" fmla="*/ 1100681 h 1508632"/>
                  <a:gd name="connsiteX38" fmla="*/ 679358 w 980604"/>
                  <a:gd name="connsiteY38" fmla="*/ 1082403 h 1508632"/>
                  <a:gd name="connsiteX39" fmla="*/ 732698 w 980604"/>
                  <a:gd name="connsiteY39" fmla="*/ 1074783 h 1508632"/>
                  <a:gd name="connsiteX40" fmla="*/ 907958 w 980604"/>
                  <a:gd name="connsiteY40" fmla="*/ 1084308 h 1508632"/>
                  <a:gd name="connsiteX41" fmla="*/ 964655 w 980604"/>
                  <a:gd name="connsiteY41" fmla="*/ 1088175 h 1508632"/>
                  <a:gd name="connsiteX42" fmla="*/ 978443 w 980604"/>
                  <a:gd name="connsiteY42" fmla="*/ 1046568 h 1508632"/>
                  <a:gd name="connsiteX43" fmla="*/ 926854 w 980604"/>
                  <a:gd name="connsiteY43" fmla="*/ 1027158 h 1508632"/>
                  <a:gd name="connsiteX44" fmla="*/ 811420 w 980604"/>
                  <a:gd name="connsiteY44" fmla="*/ 1029629 h 1508632"/>
                  <a:gd name="connsiteX45" fmla="*/ 654594 w 980604"/>
                  <a:gd name="connsiteY45" fmla="*/ 1042398 h 1508632"/>
                  <a:gd name="connsiteX46" fmla="*/ 648312 w 980604"/>
                  <a:gd name="connsiteY46" fmla="*/ 1018611 h 1508632"/>
                  <a:gd name="connsiteX47" fmla="*/ 681263 w 980604"/>
                  <a:gd name="connsiteY47" fmla="*/ 985248 h 1508632"/>
                  <a:gd name="connsiteX48" fmla="*/ 725078 w 980604"/>
                  <a:gd name="connsiteY48" fmla="*/ 945243 h 1508632"/>
                  <a:gd name="connsiteX49" fmla="*/ 740318 w 980604"/>
                  <a:gd name="connsiteY49" fmla="*/ 931908 h 1508632"/>
                  <a:gd name="connsiteX50" fmla="*/ 761273 w 980604"/>
                  <a:gd name="connsiteY50" fmla="*/ 910953 h 1508632"/>
                  <a:gd name="connsiteX51" fmla="*/ 774608 w 980604"/>
                  <a:gd name="connsiteY51" fmla="*/ 882378 h 1508632"/>
                  <a:gd name="connsiteX52" fmla="*/ 772703 w 980604"/>
                  <a:gd name="connsiteY52" fmla="*/ 867138 h 1508632"/>
                  <a:gd name="connsiteX53" fmla="*/ 746033 w 980604"/>
                  <a:gd name="connsiteY53" fmla="*/ 867138 h 1508632"/>
                  <a:gd name="connsiteX54" fmla="*/ 707933 w 980604"/>
                  <a:gd name="connsiteY54" fmla="*/ 891903 h 1508632"/>
                  <a:gd name="connsiteX55" fmla="*/ 591059 w 980604"/>
                  <a:gd name="connsiteY55" fmla="*/ 938034 h 1508632"/>
                  <a:gd name="connsiteX56" fmla="*/ 515528 w 980604"/>
                  <a:gd name="connsiteY56" fmla="*/ 840468 h 1508632"/>
                  <a:gd name="connsiteX57" fmla="*/ 511718 w 980604"/>
                  <a:gd name="connsiteY57" fmla="*/ 350883 h 1508632"/>
                  <a:gd name="connsiteX58" fmla="*/ 507908 w 980604"/>
                  <a:gd name="connsiteY58" fmla="*/ 59418 h 1508632"/>
                  <a:gd name="connsiteX59" fmla="*/ 498383 w 980604"/>
                  <a:gd name="connsiteY59" fmla="*/ 32748 h 1508632"/>
                  <a:gd name="connsiteX60" fmla="*/ 496478 w 980604"/>
                  <a:gd name="connsiteY60" fmla="*/ 27033 h 1508632"/>
                  <a:gd name="connsiteX61" fmla="*/ 492668 w 980604"/>
                  <a:gd name="connsiteY61" fmla="*/ 21318 h 1508632"/>
                  <a:gd name="connsiteX62" fmla="*/ 486953 w 980604"/>
                  <a:gd name="connsiteY62" fmla="*/ 9888 h 1508632"/>
                  <a:gd name="connsiteX63" fmla="*/ 481238 w 980604"/>
                  <a:gd name="connsiteY63" fmla="*/ 6078 h 1508632"/>
                  <a:gd name="connsiteX64" fmla="*/ 437886 w 980604"/>
                  <a:gd name="connsiteY64" fmla="*/ 7777 h 1508632"/>
                  <a:gd name="connsiteX65" fmla="*/ 433614 w 980604"/>
                  <a:gd name="connsiteY65" fmla="*/ 98034 h 1508632"/>
                  <a:gd name="connsiteX66" fmla="*/ 444837 w 980604"/>
                  <a:gd name="connsiteY66" fmla="*/ 218512 h 1508632"/>
                  <a:gd name="connsiteX67" fmla="*/ 448853 w 980604"/>
                  <a:gd name="connsiteY67" fmla="*/ 413748 h 1508632"/>
                  <a:gd name="connsiteX68" fmla="*/ 453179 w 980604"/>
                  <a:gd name="connsiteY68" fmla="*/ 749592 h 1508632"/>
                  <a:gd name="connsiteX69" fmla="*/ 436085 w 980604"/>
                  <a:gd name="connsiteY69" fmla="*/ 856738 h 1508632"/>
                  <a:gd name="connsiteX0" fmla="*/ 436085 w 980604"/>
                  <a:gd name="connsiteY0" fmla="*/ 856738 h 1508632"/>
                  <a:gd name="connsiteX1" fmla="*/ 400661 w 980604"/>
                  <a:gd name="connsiteY1" fmla="*/ 919551 h 1508632"/>
                  <a:gd name="connsiteX2" fmla="*/ 350875 w 980604"/>
                  <a:gd name="connsiteY2" fmla="*/ 956107 h 1508632"/>
                  <a:gd name="connsiteX3" fmla="*/ 271122 w 980604"/>
                  <a:gd name="connsiteY3" fmla="*/ 959711 h 1508632"/>
                  <a:gd name="connsiteX4" fmla="*/ 179887 w 980604"/>
                  <a:gd name="connsiteY4" fmla="*/ 927532 h 1508632"/>
                  <a:gd name="connsiteX5" fmla="*/ 67853 w 980604"/>
                  <a:gd name="connsiteY5" fmla="*/ 867138 h 1508632"/>
                  <a:gd name="connsiteX6" fmla="*/ 54518 w 980604"/>
                  <a:gd name="connsiteY6" fmla="*/ 888093 h 1508632"/>
                  <a:gd name="connsiteX7" fmla="*/ 58328 w 980604"/>
                  <a:gd name="connsiteY7" fmla="*/ 926193 h 1508632"/>
                  <a:gd name="connsiteX8" fmla="*/ 88808 w 980604"/>
                  <a:gd name="connsiteY8" fmla="*/ 950958 h 1508632"/>
                  <a:gd name="connsiteX9" fmla="*/ 174533 w 980604"/>
                  <a:gd name="connsiteY9" fmla="*/ 981799 h 1508632"/>
                  <a:gd name="connsiteX10" fmla="*/ 270555 w 980604"/>
                  <a:gd name="connsiteY10" fmla="*/ 1028652 h 1508632"/>
                  <a:gd name="connsiteX11" fmla="*/ 286928 w 980604"/>
                  <a:gd name="connsiteY11" fmla="*/ 1069068 h 1508632"/>
                  <a:gd name="connsiteX12" fmla="*/ 272615 w 980604"/>
                  <a:gd name="connsiteY12" fmla="*/ 1111957 h 1508632"/>
                  <a:gd name="connsiteX13" fmla="*/ 194458 w 980604"/>
                  <a:gd name="connsiteY13" fmla="*/ 1142951 h 1508632"/>
                  <a:gd name="connsiteX14" fmla="*/ 88295 w 980604"/>
                  <a:gd name="connsiteY14" fmla="*/ 1157831 h 1508632"/>
                  <a:gd name="connsiteX15" fmla="*/ 12608 w 980604"/>
                  <a:gd name="connsiteY15" fmla="*/ 1168128 h 1508632"/>
                  <a:gd name="connsiteX16" fmla="*/ 14513 w 980604"/>
                  <a:gd name="connsiteY16" fmla="*/ 1206228 h 1508632"/>
                  <a:gd name="connsiteX17" fmla="*/ 153578 w 980604"/>
                  <a:gd name="connsiteY17" fmla="*/ 1214981 h 1508632"/>
                  <a:gd name="connsiteX18" fmla="*/ 344233 w 980604"/>
                  <a:gd name="connsiteY18" fmla="*/ 1210038 h 1508632"/>
                  <a:gd name="connsiteX19" fmla="*/ 370748 w 980604"/>
                  <a:gd name="connsiteY19" fmla="*/ 1266261 h 1508632"/>
                  <a:gd name="connsiteX20" fmla="*/ 343305 w 980604"/>
                  <a:gd name="connsiteY20" fmla="*/ 1349154 h 1508632"/>
                  <a:gd name="connsiteX21" fmla="*/ 336458 w 980604"/>
                  <a:gd name="connsiteY21" fmla="*/ 1412946 h 1508632"/>
                  <a:gd name="connsiteX22" fmla="*/ 340268 w 980604"/>
                  <a:gd name="connsiteY22" fmla="*/ 1455783 h 1508632"/>
                  <a:gd name="connsiteX23" fmla="*/ 372653 w 980604"/>
                  <a:gd name="connsiteY23" fmla="*/ 1505313 h 1508632"/>
                  <a:gd name="connsiteX24" fmla="*/ 395513 w 980604"/>
                  <a:gd name="connsiteY24" fmla="*/ 1507218 h 1508632"/>
                  <a:gd name="connsiteX25" fmla="*/ 405038 w 980604"/>
                  <a:gd name="connsiteY25" fmla="*/ 1484358 h 1508632"/>
                  <a:gd name="connsiteX26" fmla="*/ 411319 w 980604"/>
                  <a:gd name="connsiteY26" fmla="*/ 1443993 h 1508632"/>
                  <a:gd name="connsiteX27" fmla="*/ 417601 w 980604"/>
                  <a:gd name="connsiteY27" fmla="*/ 1381900 h 1508632"/>
                  <a:gd name="connsiteX28" fmla="*/ 432275 w 980604"/>
                  <a:gd name="connsiteY28" fmla="*/ 1321712 h 1508632"/>
                  <a:gd name="connsiteX29" fmla="*/ 475523 w 980604"/>
                  <a:gd name="connsiteY29" fmla="*/ 1257663 h 1508632"/>
                  <a:gd name="connsiteX30" fmla="*/ 536689 w 980604"/>
                  <a:gd name="connsiteY30" fmla="*/ 1222651 h 1508632"/>
                  <a:gd name="connsiteX31" fmla="*/ 609388 w 980604"/>
                  <a:gd name="connsiteY31" fmla="*/ 1214260 h 1508632"/>
                  <a:gd name="connsiteX32" fmla="*/ 709117 w 980604"/>
                  <a:gd name="connsiteY32" fmla="*/ 1279441 h 1508632"/>
                  <a:gd name="connsiteX33" fmla="*/ 786038 w 980604"/>
                  <a:gd name="connsiteY33" fmla="*/ 1316358 h 1508632"/>
                  <a:gd name="connsiteX34" fmla="*/ 828669 w 980604"/>
                  <a:gd name="connsiteY34" fmla="*/ 1296484 h 1508632"/>
                  <a:gd name="connsiteX35" fmla="*/ 791753 w 980604"/>
                  <a:gd name="connsiteY35" fmla="*/ 1246233 h 1508632"/>
                  <a:gd name="connsiteX36" fmla="*/ 656498 w 980604"/>
                  <a:gd name="connsiteY36" fmla="*/ 1149078 h 1508632"/>
                  <a:gd name="connsiteX37" fmla="*/ 654232 w 980604"/>
                  <a:gd name="connsiteY37" fmla="*/ 1100681 h 1508632"/>
                  <a:gd name="connsiteX38" fmla="*/ 679358 w 980604"/>
                  <a:gd name="connsiteY38" fmla="*/ 1082403 h 1508632"/>
                  <a:gd name="connsiteX39" fmla="*/ 732698 w 980604"/>
                  <a:gd name="connsiteY39" fmla="*/ 1074783 h 1508632"/>
                  <a:gd name="connsiteX40" fmla="*/ 907958 w 980604"/>
                  <a:gd name="connsiteY40" fmla="*/ 1084308 h 1508632"/>
                  <a:gd name="connsiteX41" fmla="*/ 964655 w 980604"/>
                  <a:gd name="connsiteY41" fmla="*/ 1088175 h 1508632"/>
                  <a:gd name="connsiteX42" fmla="*/ 978443 w 980604"/>
                  <a:gd name="connsiteY42" fmla="*/ 1046568 h 1508632"/>
                  <a:gd name="connsiteX43" fmla="*/ 926854 w 980604"/>
                  <a:gd name="connsiteY43" fmla="*/ 1027158 h 1508632"/>
                  <a:gd name="connsiteX44" fmla="*/ 811420 w 980604"/>
                  <a:gd name="connsiteY44" fmla="*/ 1029629 h 1508632"/>
                  <a:gd name="connsiteX45" fmla="*/ 654594 w 980604"/>
                  <a:gd name="connsiteY45" fmla="*/ 1042398 h 1508632"/>
                  <a:gd name="connsiteX46" fmla="*/ 648312 w 980604"/>
                  <a:gd name="connsiteY46" fmla="*/ 1018611 h 1508632"/>
                  <a:gd name="connsiteX47" fmla="*/ 681263 w 980604"/>
                  <a:gd name="connsiteY47" fmla="*/ 985248 h 1508632"/>
                  <a:gd name="connsiteX48" fmla="*/ 725078 w 980604"/>
                  <a:gd name="connsiteY48" fmla="*/ 945243 h 1508632"/>
                  <a:gd name="connsiteX49" fmla="*/ 740318 w 980604"/>
                  <a:gd name="connsiteY49" fmla="*/ 931908 h 1508632"/>
                  <a:gd name="connsiteX50" fmla="*/ 761273 w 980604"/>
                  <a:gd name="connsiteY50" fmla="*/ 910953 h 1508632"/>
                  <a:gd name="connsiteX51" fmla="*/ 774608 w 980604"/>
                  <a:gd name="connsiteY51" fmla="*/ 882378 h 1508632"/>
                  <a:gd name="connsiteX52" fmla="*/ 772703 w 980604"/>
                  <a:gd name="connsiteY52" fmla="*/ 867138 h 1508632"/>
                  <a:gd name="connsiteX53" fmla="*/ 746033 w 980604"/>
                  <a:gd name="connsiteY53" fmla="*/ 867138 h 1508632"/>
                  <a:gd name="connsiteX54" fmla="*/ 690634 w 980604"/>
                  <a:gd name="connsiteY54" fmla="*/ 906732 h 1508632"/>
                  <a:gd name="connsiteX55" fmla="*/ 591059 w 980604"/>
                  <a:gd name="connsiteY55" fmla="*/ 938034 h 1508632"/>
                  <a:gd name="connsiteX56" fmla="*/ 515528 w 980604"/>
                  <a:gd name="connsiteY56" fmla="*/ 840468 h 1508632"/>
                  <a:gd name="connsiteX57" fmla="*/ 511718 w 980604"/>
                  <a:gd name="connsiteY57" fmla="*/ 350883 h 1508632"/>
                  <a:gd name="connsiteX58" fmla="*/ 507908 w 980604"/>
                  <a:gd name="connsiteY58" fmla="*/ 59418 h 1508632"/>
                  <a:gd name="connsiteX59" fmla="*/ 498383 w 980604"/>
                  <a:gd name="connsiteY59" fmla="*/ 32748 h 1508632"/>
                  <a:gd name="connsiteX60" fmla="*/ 496478 w 980604"/>
                  <a:gd name="connsiteY60" fmla="*/ 27033 h 1508632"/>
                  <a:gd name="connsiteX61" fmla="*/ 492668 w 980604"/>
                  <a:gd name="connsiteY61" fmla="*/ 21318 h 1508632"/>
                  <a:gd name="connsiteX62" fmla="*/ 486953 w 980604"/>
                  <a:gd name="connsiteY62" fmla="*/ 9888 h 1508632"/>
                  <a:gd name="connsiteX63" fmla="*/ 481238 w 980604"/>
                  <a:gd name="connsiteY63" fmla="*/ 6078 h 1508632"/>
                  <a:gd name="connsiteX64" fmla="*/ 437886 w 980604"/>
                  <a:gd name="connsiteY64" fmla="*/ 7777 h 1508632"/>
                  <a:gd name="connsiteX65" fmla="*/ 433614 w 980604"/>
                  <a:gd name="connsiteY65" fmla="*/ 98034 h 1508632"/>
                  <a:gd name="connsiteX66" fmla="*/ 444837 w 980604"/>
                  <a:gd name="connsiteY66" fmla="*/ 218512 h 1508632"/>
                  <a:gd name="connsiteX67" fmla="*/ 448853 w 980604"/>
                  <a:gd name="connsiteY67" fmla="*/ 413748 h 1508632"/>
                  <a:gd name="connsiteX68" fmla="*/ 453179 w 980604"/>
                  <a:gd name="connsiteY68" fmla="*/ 749592 h 1508632"/>
                  <a:gd name="connsiteX69" fmla="*/ 436085 w 980604"/>
                  <a:gd name="connsiteY69" fmla="*/ 856738 h 1508632"/>
                  <a:gd name="connsiteX0" fmla="*/ 436085 w 980604"/>
                  <a:gd name="connsiteY0" fmla="*/ 856738 h 1508632"/>
                  <a:gd name="connsiteX1" fmla="*/ 400661 w 980604"/>
                  <a:gd name="connsiteY1" fmla="*/ 919551 h 1508632"/>
                  <a:gd name="connsiteX2" fmla="*/ 350875 w 980604"/>
                  <a:gd name="connsiteY2" fmla="*/ 956107 h 1508632"/>
                  <a:gd name="connsiteX3" fmla="*/ 271122 w 980604"/>
                  <a:gd name="connsiteY3" fmla="*/ 959711 h 1508632"/>
                  <a:gd name="connsiteX4" fmla="*/ 179887 w 980604"/>
                  <a:gd name="connsiteY4" fmla="*/ 927532 h 1508632"/>
                  <a:gd name="connsiteX5" fmla="*/ 67853 w 980604"/>
                  <a:gd name="connsiteY5" fmla="*/ 867138 h 1508632"/>
                  <a:gd name="connsiteX6" fmla="*/ 54518 w 980604"/>
                  <a:gd name="connsiteY6" fmla="*/ 888093 h 1508632"/>
                  <a:gd name="connsiteX7" fmla="*/ 58328 w 980604"/>
                  <a:gd name="connsiteY7" fmla="*/ 926193 h 1508632"/>
                  <a:gd name="connsiteX8" fmla="*/ 88808 w 980604"/>
                  <a:gd name="connsiteY8" fmla="*/ 950958 h 1508632"/>
                  <a:gd name="connsiteX9" fmla="*/ 174533 w 980604"/>
                  <a:gd name="connsiteY9" fmla="*/ 981799 h 1508632"/>
                  <a:gd name="connsiteX10" fmla="*/ 270555 w 980604"/>
                  <a:gd name="connsiteY10" fmla="*/ 1028652 h 1508632"/>
                  <a:gd name="connsiteX11" fmla="*/ 286928 w 980604"/>
                  <a:gd name="connsiteY11" fmla="*/ 1069068 h 1508632"/>
                  <a:gd name="connsiteX12" fmla="*/ 272615 w 980604"/>
                  <a:gd name="connsiteY12" fmla="*/ 1111957 h 1508632"/>
                  <a:gd name="connsiteX13" fmla="*/ 194458 w 980604"/>
                  <a:gd name="connsiteY13" fmla="*/ 1142951 h 1508632"/>
                  <a:gd name="connsiteX14" fmla="*/ 88295 w 980604"/>
                  <a:gd name="connsiteY14" fmla="*/ 1157831 h 1508632"/>
                  <a:gd name="connsiteX15" fmla="*/ 12608 w 980604"/>
                  <a:gd name="connsiteY15" fmla="*/ 1168128 h 1508632"/>
                  <a:gd name="connsiteX16" fmla="*/ 14513 w 980604"/>
                  <a:gd name="connsiteY16" fmla="*/ 1206228 h 1508632"/>
                  <a:gd name="connsiteX17" fmla="*/ 153578 w 980604"/>
                  <a:gd name="connsiteY17" fmla="*/ 1214981 h 1508632"/>
                  <a:gd name="connsiteX18" fmla="*/ 344233 w 980604"/>
                  <a:gd name="connsiteY18" fmla="*/ 1210038 h 1508632"/>
                  <a:gd name="connsiteX19" fmla="*/ 370748 w 980604"/>
                  <a:gd name="connsiteY19" fmla="*/ 1266261 h 1508632"/>
                  <a:gd name="connsiteX20" fmla="*/ 343305 w 980604"/>
                  <a:gd name="connsiteY20" fmla="*/ 1349154 h 1508632"/>
                  <a:gd name="connsiteX21" fmla="*/ 336458 w 980604"/>
                  <a:gd name="connsiteY21" fmla="*/ 1412946 h 1508632"/>
                  <a:gd name="connsiteX22" fmla="*/ 340268 w 980604"/>
                  <a:gd name="connsiteY22" fmla="*/ 1455783 h 1508632"/>
                  <a:gd name="connsiteX23" fmla="*/ 372653 w 980604"/>
                  <a:gd name="connsiteY23" fmla="*/ 1505313 h 1508632"/>
                  <a:gd name="connsiteX24" fmla="*/ 395513 w 980604"/>
                  <a:gd name="connsiteY24" fmla="*/ 1507218 h 1508632"/>
                  <a:gd name="connsiteX25" fmla="*/ 405038 w 980604"/>
                  <a:gd name="connsiteY25" fmla="*/ 1484358 h 1508632"/>
                  <a:gd name="connsiteX26" fmla="*/ 411319 w 980604"/>
                  <a:gd name="connsiteY26" fmla="*/ 1443993 h 1508632"/>
                  <a:gd name="connsiteX27" fmla="*/ 417601 w 980604"/>
                  <a:gd name="connsiteY27" fmla="*/ 1381900 h 1508632"/>
                  <a:gd name="connsiteX28" fmla="*/ 432275 w 980604"/>
                  <a:gd name="connsiteY28" fmla="*/ 1321712 h 1508632"/>
                  <a:gd name="connsiteX29" fmla="*/ 475523 w 980604"/>
                  <a:gd name="connsiteY29" fmla="*/ 1257663 h 1508632"/>
                  <a:gd name="connsiteX30" fmla="*/ 536689 w 980604"/>
                  <a:gd name="connsiteY30" fmla="*/ 1222651 h 1508632"/>
                  <a:gd name="connsiteX31" fmla="*/ 609388 w 980604"/>
                  <a:gd name="connsiteY31" fmla="*/ 1214260 h 1508632"/>
                  <a:gd name="connsiteX32" fmla="*/ 709117 w 980604"/>
                  <a:gd name="connsiteY32" fmla="*/ 1279441 h 1508632"/>
                  <a:gd name="connsiteX33" fmla="*/ 786038 w 980604"/>
                  <a:gd name="connsiteY33" fmla="*/ 1316358 h 1508632"/>
                  <a:gd name="connsiteX34" fmla="*/ 828669 w 980604"/>
                  <a:gd name="connsiteY34" fmla="*/ 1296484 h 1508632"/>
                  <a:gd name="connsiteX35" fmla="*/ 769511 w 980604"/>
                  <a:gd name="connsiteY35" fmla="*/ 1241290 h 1508632"/>
                  <a:gd name="connsiteX36" fmla="*/ 656498 w 980604"/>
                  <a:gd name="connsiteY36" fmla="*/ 1149078 h 1508632"/>
                  <a:gd name="connsiteX37" fmla="*/ 654232 w 980604"/>
                  <a:gd name="connsiteY37" fmla="*/ 1100681 h 1508632"/>
                  <a:gd name="connsiteX38" fmla="*/ 679358 w 980604"/>
                  <a:gd name="connsiteY38" fmla="*/ 1082403 h 1508632"/>
                  <a:gd name="connsiteX39" fmla="*/ 732698 w 980604"/>
                  <a:gd name="connsiteY39" fmla="*/ 1074783 h 1508632"/>
                  <a:gd name="connsiteX40" fmla="*/ 907958 w 980604"/>
                  <a:gd name="connsiteY40" fmla="*/ 1084308 h 1508632"/>
                  <a:gd name="connsiteX41" fmla="*/ 964655 w 980604"/>
                  <a:gd name="connsiteY41" fmla="*/ 1088175 h 1508632"/>
                  <a:gd name="connsiteX42" fmla="*/ 978443 w 980604"/>
                  <a:gd name="connsiteY42" fmla="*/ 1046568 h 1508632"/>
                  <a:gd name="connsiteX43" fmla="*/ 926854 w 980604"/>
                  <a:gd name="connsiteY43" fmla="*/ 1027158 h 1508632"/>
                  <a:gd name="connsiteX44" fmla="*/ 811420 w 980604"/>
                  <a:gd name="connsiteY44" fmla="*/ 1029629 h 1508632"/>
                  <a:gd name="connsiteX45" fmla="*/ 654594 w 980604"/>
                  <a:gd name="connsiteY45" fmla="*/ 1042398 h 1508632"/>
                  <a:gd name="connsiteX46" fmla="*/ 648312 w 980604"/>
                  <a:gd name="connsiteY46" fmla="*/ 1018611 h 1508632"/>
                  <a:gd name="connsiteX47" fmla="*/ 681263 w 980604"/>
                  <a:gd name="connsiteY47" fmla="*/ 985248 h 1508632"/>
                  <a:gd name="connsiteX48" fmla="*/ 725078 w 980604"/>
                  <a:gd name="connsiteY48" fmla="*/ 945243 h 1508632"/>
                  <a:gd name="connsiteX49" fmla="*/ 740318 w 980604"/>
                  <a:gd name="connsiteY49" fmla="*/ 931908 h 1508632"/>
                  <a:gd name="connsiteX50" fmla="*/ 761273 w 980604"/>
                  <a:gd name="connsiteY50" fmla="*/ 910953 h 1508632"/>
                  <a:gd name="connsiteX51" fmla="*/ 774608 w 980604"/>
                  <a:gd name="connsiteY51" fmla="*/ 882378 h 1508632"/>
                  <a:gd name="connsiteX52" fmla="*/ 772703 w 980604"/>
                  <a:gd name="connsiteY52" fmla="*/ 867138 h 1508632"/>
                  <a:gd name="connsiteX53" fmla="*/ 746033 w 980604"/>
                  <a:gd name="connsiteY53" fmla="*/ 867138 h 1508632"/>
                  <a:gd name="connsiteX54" fmla="*/ 690634 w 980604"/>
                  <a:gd name="connsiteY54" fmla="*/ 906732 h 1508632"/>
                  <a:gd name="connsiteX55" fmla="*/ 591059 w 980604"/>
                  <a:gd name="connsiteY55" fmla="*/ 938034 h 1508632"/>
                  <a:gd name="connsiteX56" fmla="*/ 515528 w 980604"/>
                  <a:gd name="connsiteY56" fmla="*/ 840468 h 1508632"/>
                  <a:gd name="connsiteX57" fmla="*/ 511718 w 980604"/>
                  <a:gd name="connsiteY57" fmla="*/ 350883 h 1508632"/>
                  <a:gd name="connsiteX58" fmla="*/ 507908 w 980604"/>
                  <a:gd name="connsiteY58" fmla="*/ 59418 h 1508632"/>
                  <a:gd name="connsiteX59" fmla="*/ 498383 w 980604"/>
                  <a:gd name="connsiteY59" fmla="*/ 32748 h 1508632"/>
                  <a:gd name="connsiteX60" fmla="*/ 496478 w 980604"/>
                  <a:gd name="connsiteY60" fmla="*/ 27033 h 1508632"/>
                  <a:gd name="connsiteX61" fmla="*/ 492668 w 980604"/>
                  <a:gd name="connsiteY61" fmla="*/ 21318 h 1508632"/>
                  <a:gd name="connsiteX62" fmla="*/ 486953 w 980604"/>
                  <a:gd name="connsiteY62" fmla="*/ 9888 h 1508632"/>
                  <a:gd name="connsiteX63" fmla="*/ 481238 w 980604"/>
                  <a:gd name="connsiteY63" fmla="*/ 6078 h 1508632"/>
                  <a:gd name="connsiteX64" fmla="*/ 437886 w 980604"/>
                  <a:gd name="connsiteY64" fmla="*/ 7777 h 1508632"/>
                  <a:gd name="connsiteX65" fmla="*/ 433614 w 980604"/>
                  <a:gd name="connsiteY65" fmla="*/ 98034 h 1508632"/>
                  <a:gd name="connsiteX66" fmla="*/ 444837 w 980604"/>
                  <a:gd name="connsiteY66" fmla="*/ 218512 h 1508632"/>
                  <a:gd name="connsiteX67" fmla="*/ 448853 w 980604"/>
                  <a:gd name="connsiteY67" fmla="*/ 413748 h 1508632"/>
                  <a:gd name="connsiteX68" fmla="*/ 453179 w 980604"/>
                  <a:gd name="connsiteY68" fmla="*/ 749592 h 1508632"/>
                  <a:gd name="connsiteX69" fmla="*/ 436085 w 980604"/>
                  <a:gd name="connsiteY69" fmla="*/ 856738 h 1508632"/>
                  <a:gd name="connsiteX0" fmla="*/ 436085 w 980604"/>
                  <a:gd name="connsiteY0" fmla="*/ 856738 h 1508632"/>
                  <a:gd name="connsiteX1" fmla="*/ 400661 w 980604"/>
                  <a:gd name="connsiteY1" fmla="*/ 919551 h 1508632"/>
                  <a:gd name="connsiteX2" fmla="*/ 350875 w 980604"/>
                  <a:gd name="connsiteY2" fmla="*/ 956107 h 1508632"/>
                  <a:gd name="connsiteX3" fmla="*/ 271122 w 980604"/>
                  <a:gd name="connsiteY3" fmla="*/ 959711 h 1508632"/>
                  <a:gd name="connsiteX4" fmla="*/ 179887 w 980604"/>
                  <a:gd name="connsiteY4" fmla="*/ 927532 h 1508632"/>
                  <a:gd name="connsiteX5" fmla="*/ 67853 w 980604"/>
                  <a:gd name="connsiteY5" fmla="*/ 867138 h 1508632"/>
                  <a:gd name="connsiteX6" fmla="*/ 54518 w 980604"/>
                  <a:gd name="connsiteY6" fmla="*/ 888093 h 1508632"/>
                  <a:gd name="connsiteX7" fmla="*/ 58328 w 980604"/>
                  <a:gd name="connsiteY7" fmla="*/ 926193 h 1508632"/>
                  <a:gd name="connsiteX8" fmla="*/ 88808 w 980604"/>
                  <a:gd name="connsiteY8" fmla="*/ 950958 h 1508632"/>
                  <a:gd name="connsiteX9" fmla="*/ 174533 w 980604"/>
                  <a:gd name="connsiteY9" fmla="*/ 981799 h 1508632"/>
                  <a:gd name="connsiteX10" fmla="*/ 270555 w 980604"/>
                  <a:gd name="connsiteY10" fmla="*/ 1028652 h 1508632"/>
                  <a:gd name="connsiteX11" fmla="*/ 286928 w 980604"/>
                  <a:gd name="connsiteY11" fmla="*/ 1069068 h 1508632"/>
                  <a:gd name="connsiteX12" fmla="*/ 272615 w 980604"/>
                  <a:gd name="connsiteY12" fmla="*/ 1111957 h 1508632"/>
                  <a:gd name="connsiteX13" fmla="*/ 194458 w 980604"/>
                  <a:gd name="connsiteY13" fmla="*/ 1142951 h 1508632"/>
                  <a:gd name="connsiteX14" fmla="*/ 88295 w 980604"/>
                  <a:gd name="connsiteY14" fmla="*/ 1157831 h 1508632"/>
                  <a:gd name="connsiteX15" fmla="*/ 12608 w 980604"/>
                  <a:gd name="connsiteY15" fmla="*/ 1168128 h 1508632"/>
                  <a:gd name="connsiteX16" fmla="*/ 14513 w 980604"/>
                  <a:gd name="connsiteY16" fmla="*/ 1206228 h 1508632"/>
                  <a:gd name="connsiteX17" fmla="*/ 153578 w 980604"/>
                  <a:gd name="connsiteY17" fmla="*/ 1214981 h 1508632"/>
                  <a:gd name="connsiteX18" fmla="*/ 344233 w 980604"/>
                  <a:gd name="connsiteY18" fmla="*/ 1210038 h 1508632"/>
                  <a:gd name="connsiteX19" fmla="*/ 370748 w 980604"/>
                  <a:gd name="connsiteY19" fmla="*/ 1266261 h 1508632"/>
                  <a:gd name="connsiteX20" fmla="*/ 343305 w 980604"/>
                  <a:gd name="connsiteY20" fmla="*/ 1349154 h 1508632"/>
                  <a:gd name="connsiteX21" fmla="*/ 336458 w 980604"/>
                  <a:gd name="connsiteY21" fmla="*/ 1412946 h 1508632"/>
                  <a:gd name="connsiteX22" fmla="*/ 340268 w 980604"/>
                  <a:gd name="connsiteY22" fmla="*/ 1455783 h 1508632"/>
                  <a:gd name="connsiteX23" fmla="*/ 372653 w 980604"/>
                  <a:gd name="connsiteY23" fmla="*/ 1505313 h 1508632"/>
                  <a:gd name="connsiteX24" fmla="*/ 395513 w 980604"/>
                  <a:gd name="connsiteY24" fmla="*/ 1507218 h 1508632"/>
                  <a:gd name="connsiteX25" fmla="*/ 405038 w 980604"/>
                  <a:gd name="connsiteY25" fmla="*/ 1484358 h 1508632"/>
                  <a:gd name="connsiteX26" fmla="*/ 411319 w 980604"/>
                  <a:gd name="connsiteY26" fmla="*/ 1443993 h 1508632"/>
                  <a:gd name="connsiteX27" fmla="*/ 417601 w 980604"/>
                  <a:gd name="connsiteY27" fmla="*/ 1381900 h 1508632"/>
                  <a:gd name="connsiteX28" fmla="*/ 432275 w 980604"/>
                  <a:gd name="connsiteY28" fmla="*/ 1321712 h 1508632"/>
                  <a:gd name="connsiteX29" fmla="*/ 475523 w 980604"/>
                  <a:gd name="connsiteY29" fmla="*/ 1257663 h 1508632"/>
                  <a:gd name="connsiteX30" fmla="*/ 536689 w 980604"/>
                  <a:gd name="connsiteY30" fmla="*/ 1222651 h 1508632"/>
                  <a:gd name="connsiteX31" fmla="*/ 609388 w 980604"/>
                  <a:gd name="connsiteY31" fmla="*/ 1214260 h 1508632"/>
                  <a:gd name="connsiteX32" fmla="*/ 709117 w 980604"/>
                  <a:gd name="connsiteY32" fmla="*/ 1279441 h 1508632"/>
                  <a:gd name="connsiteX33" fmla="*/ 786038 w 980604"/>
                  <a:gd name="connsiteY33" fmla="*/ 1316358 h 1508632"/>
                  <a:gd name="connsiteX34" fmla="*/ 828669 w 980604"/>
                  <a:gd name="connsiteY34" fmla="*/ 1296484 h 1508632"/>
                  <a:gd name="connsiteX35" fmla="*/ 769511 w 980604"/>
                  <a:gd name="connsiteY35" fmla="*/ 1241290 h 1508632"/>
                  <a:gd name="connsiteX36" fmla="*/ 656498 w 980604"/>
                  <a:gd name="connsiteY36" fmla="*/ 1149078 h 1508632"/>
                  <a:gd name="connsiteX37" fmla="*/ 654232 w 980604"/>
                  <a:gd name="connsiteY37" fmla="*/ 1100681 h 1508632"/>
                  <a:gd name="connsiteX38" fmla="*/ 679358 w 980604"/>
                  <a:gd name="connsiteY38" fmla="*/ 1082403 h 1508632"/>
                  <a:gd name="connsiteX39" fmla="*/ 732698 w 980604"/>
                  <a:gd name="connsiteY39" fmla="*/ 1074783 h 1508632"/>
                  <a:gd name="connsiteX40" fmla="*/ 907958 w 980604"/>
                  <a:gd name="connsiteY40" fmla="*/ 1084308 h 1508632"/>
                  <a:gd name="connsiteX41" fmla="*/ 964655 w 980604"/>
                  <a:gd name="connsiteY41" fmla="*/ 1088175 h 1508632"/>
                  <a:gd name="connsiteX42" fmla="*/ 978443 w 980604"/>
                  <a:gd name="connsiteY42" fmla="*/ 1046568 h 1508632"/>
                  <a:gd name="connsiteX43" fmla="*/ 926854 w 980604"/>
                  <a:gd name="connsiteY43" fmla="*/ 1027158 h 1508632"/>
                  <a:gd name="connsiteX44" fmla="*/ 811420 w 980604"/>
                  <a:gd name="connsiteY44" fmla="*/ 1029629 h 1508632"/>
                  <a:gd name="connsiteX45" fmla="*/ 654594 w 980604"/>
                  <a:gd name="connsiteY45" fmla="*/ 1042398 h 1508632"/>
                  <a:gd name="connsiteX46" fmla="*/ 648312 w 980604"/>
                  <a:gd name="connsiteY46" fmla="*/ 1018611 h 1508632"/>
                  <a:gd name="connsiteX47" fmla="*/ 681263 w 980604"/>
                  <a:gd name="connsiteY47" fmla="*/ 985248 h 1508632"/>
                  <a:gd name="connsiteX48" fmla="*/ 725078 w 980604"/>
                  <a:gd name="connsiteY48" fmla="*/ 945243 h 1508632"/>
                  <a:gd name="connsiteX49" fmla="*/ 740318 w 980604"/>
                  <a:gd name="connsiteY49" fmla="*/ 931908 h 1508632"/>
                  <a:gd name="connsiteX50" fmla="*/ 761273 w 980604"/>
                  <a:gd name="connsiteY50" fmla="*/ 910953 h 1508632"/>
                  <a:gd name="connsiteX51" fmla="*/ 774608 w 980604"/>
                  <a:gd name="connsiteY51" fmla="*/ 882378 h 1508632"/>
                  <a:gd name="connsiteX52" fmla="*/ 772703 w 980604"/>
                  <a:gd name="connsiteY52" fmla="*/ 867138 h 1508632"/>
                  <a:gd name="connsiteX53" fmla="*/ 746033 w 980604"/>
                  <a:gd name="connsiteY53" fmla="*/ 867138 h 1508632"/>
                  <a:gd name="connsiteX54" fmla="*/ 690634 w 980604"/>
                  <a:gd name="connsiteY54" fmla="*/ 906732 h 1508632"/>
                  <a:gd name="connsiteX55" fmla="*/ 591059 w 980604"/>
                  <a:gd name="connsiteY55" fmla="*/ 938034 h 1508632"/>
                  <a:gd name="connsiteX56" fmla="*/ 515528 w 980604"/>
                  <a:gd name="connsiteY56" fmla="*/ 840468 h 1508632"/>
                  <a:gd name="connsiteX57" fmla="*/ 511718 w 980604"/>
                  <a:gd name="connsiteY57" fmla="*/ 350883 h 1508632"/>
                  <a:gd name="connsiteX58" fmla="*/ 507908 w 980604"/>
                  <a:gd name="connsiteY58" fmla="*/ 59418 h 1508632"/>
                  <a:gd name="connsiteX59" fmla="*/ 498383 w 980604"/>
                  <a:gd name="connsiteY59" fmla="*/ 32748 h 1508632"/>
                  <a:gd name="connsiteX60" fmla="*/ 496478 w 980604"/>
                  <a:gd name="connsiteY60" fmla="*/ 27033 h 1508632"/>
                  <a:gd name="connsiteX61" fmla="*/ 486953 w 980604"/>
                  <a:gd name="connsiteY61" fmla="*/ 9888 h 1508632"/>
                  <a:gd name="connsiteX62" fmla="*/ 481238 w 980604"/>
                  <a:gd name="connsiteY62" fmla="*/ 6078 h 1508632"/>
                  <a:gd name="connsiteX63" fmla="*/ 437886 w 980604"/>
                  <a:gd name="connsiteY63" fmla="*/ 7777 h 1508632"/>
                  <a:gd name="connsiteX64" fmla="*/ 433614 w 980604"/>
                  <a:gd name="connsiteY64" fmla="*/ 98034 h 1508632"/>
                  <a:gd name="connsiteX65" fmla="*/ 444837 w 980604"/>
                  <a:gd name="connsiteY65" fmla="*/ 218512 h 1508632"/>
                  <a:gd name="connsiteX66" fmla="*/ 448853 w 980604"/>
                  <a:gd name="connsiteY66" fmla="*/ 413748 h 1508632"/>
                  <a:gd name="connsiteX67" fmla="*/ 453179 w 980604"/>
                  <a:gd name="connsiteY67" fmla="*/ 749592 h 1508632"/>
                  <a:gd name="connsiteX68" fmla="*/ 436085 w 980604"/>
                  <a:gd name="connsiteY68" fmla="*/ 856738 h 1508632"/>
                  <a:gd name="connsiteX0" fmla="*/ 436085 w 980604"/>
                  <a:gd name="connsiteY0" fmla="*/ 856738 h 1508632"/>
                  <a:gd name="connsiteX1" fmla="*/ 400661 w 980604"/>
                  <a:gd name="connsiteY1" fmla="*/ 919551 h 1508632"/>
                  <a:gd name="connsiteX2" fmla="*/ 350875 w 980604"/>
                  <a:gd name="connsiteY2" fmla="*/ 956107 h 1508632"/>
                  <a:gd name="connsiteX3" fmla="*/ 271122 w 980604"/>
                  <a:gd name="connsiteY3" fmla="*/ 959711 h 1508632"/>
                  <a:gd name="connsiteX4" fmla="*/ 179887 w 980604"/>
                  <a:gd name="connsiteY4" fmla="*/ 927532 h 1508632"/>
                  <a:gd name="connsiteX5" fmla="*/ 67853 w 980604"/>
                  <a:gd name="connsiteY5" fmla="*/ 867138 h 1508632"/>
                  <a:gd name="connsiteX6" fmla="*/ 54518 w 980604"/>
                  <a:gd name="connsiteY6" fmla="*/ 888093 h 1508632"/>
                  <a:gd name="connsiteX7" fmla="*/ 58328 w 980604"/>
                  <a:gd name="connsiteY7" fmla="*/ 926193 h 1508632"/>
                  <a:gd name="connsiteX8" fmla="*/ 88808 w 980604"/>
                  <a:gd name="connsiteY8" fmla="*/ 950958 h 1508632"/>
                  <a:gd name="connsiteX9" fmla="*/ 174533 w 980604"/>
                  <a:gd name="connsiteY9" fmla="*/ 981799 h 1508632"/>
                  <a:gd name="connsiteX10" fmla="*/ 270555 w 980604"/>
                  <a:gd name="connsiteY10" fmla="*/ 1028652 h 1508632"/>
                  <a:gd name="connsiteX11" fmla="*/ 286928 w 980604"/>
                  <a:gd name="connsiteY11" fmla="*/ 1069068 h 1508632"/>
                  <a:gd name="connsiteX12" fmla="*/ 272615 w 980604"/>
                  <a:gd name="connsiteY12" fmla="*/ 1111957 h 1508632"/>
                  <a:gd name="connsiteX13" fmla="*/ 194458 w 980604"/>
                  <a:gd name="connsiteY13" fmla="*/ 1142951 h 1508632"/>
                  <a:gd name="connsiteX14" fmla="*/ 88295 w 980604"/>
                  <a:gd name="connsiteY14" fmla="*/ 1157831 h 1508632"/>
                  <a:gd name="connsiteX15" fmla="*/ 12608 w 980604"/>
                  <a:gd name="connsiteY15" fmla="*/ 1168128 h 1508632"/>
                  <a:gd name="connsiteX16" fmla="*/ 14513 w 980604"/>
                  <a:gd name="connsiteY16" fmla="*/ 1206228 h 1508632"/>
                  <a:gd name="connsiteX17" fmla="*/ 153578 w 980604"/>
                  <a:gd name="connsiteY17" fmla="*/ 1214981 h 1508632"/>
                  <a:gd name="connsiteX18" fmla="*/ 344233 w 980604"/>
                  <a:gd name="connsiteY18" fmla="*/ 1210038 h 1508632"/>
                  <a:gd name="connsiteX19" fmla="*/ 370748 w 980604"/>
                  <a:gd name="connsiteY19" fmla="*/ 1266261 h 1508632"/>
                  <a:gd name="connsiteX20" fmla="*/ 343305 w 980604"/>
                  <a:gd name="connsiteY20" fmla="*/ 1349154 h 1508632"/>
                  <a:gd name="connsiteX21" fmla="*/ 336458 w 980604"/>
                  <a:gd name="connsiteY21" fmla="*/ 1412946 h 1508632"/>
                  <a:gd name="connsiteX22" fmla="*/ 340268 w 980604"/>
                  <a:gd name="connsiteY22" fmla="*/ 1455783 h 1508632"/>
                  <a:gd name="connsiteX23" fmla="*/ 372653 w 980604"/>
                  <a:gd name="connsiteY23" fmla="*/ 1505313 h 1508632"/>
                  <a:gd name="connsiteX24" fmla="*/ 395513 w 980604"/>
                  <a:gd name="connsiteY24" fmla="*/ 1507218 h 1508632"/>
                  <a:gd name="connsiteX25" fmla="*/ 405038 w 980604"/>
                  <a:gd name="connsiteY25" fmla="*/ 1484358 h 1508632"/>
                  <a:gd name="connsiteX26" fmla="*/ 411319 w 980604"/>
                  <a:gd name="connsiteY26" fmla="*/ 1443993 h 1508632"/>
                  <a:gd name="connsiteX27" fmla="*/ 417601 w 980604"/>
                  <a:gd name="connsiteY27" fmla="*/ 1381900 h 1508632"/>
                  <a:gd name="connsiteX28" fmla="*/ 432275 w 980604"/>
                  <a:gd name="connsiteY28" fmla="*/ 1321712 h 1508632"/>
                  <a:gd name="connsiteX29" fmla="*/ 475523 w 980604"/>
                  <a:gd name="connsiteY29" fmla="*/ 1257663 h 1508632"/>
                  <a:gd name="connsiteX30" fmla="*/ 536689 w 980604"/>
                  <a:gd name="connsiteY30" fmla="*/ 1222651 h 1508632"/>
                  <a:gd name="connsiteX31" fmla="*/ 609388 w 980604"/>
                  <a:gd name="connsiteY31" fmla="*/ 1214260 h 1508632"/>
                  <a:gd name="connsiteX32" fmla="*/ 709117 w 980604"/>
                  <a:gd name="connsiteY32" fmla="*/ 1279441 h 1508632"/>
                  <a:gd name="connsiteX33" fmla="*/ 786038 w 980604"/>
                  <a:gd name="connsiteY33" fmla="*/ 1316358 h 1508632"/>
                  <a:gd name="connsiteX34" fmla="*/ 828669 w 980604"/>
                  <a:gd name="connsiteY34" fmla="*/ 1296484 h 1508632"/>
                  <a:gd name="connsiteX35" fmla="*/ 769511 w 980604"/>
                  <a:gd name="connsiteY35" fmla="*/ 1241290 h 1508632"/>
                  <a:gd name="connsiteX36" fmla="*/ 656498 w 980604"/>
                  <a:gd name="connsiteY36" fmla="*/ 1149078 h 1508632"/>
                  <a:gd name="connsiteX37" fmla="*/ 654232 w 980604"/>
                  <a:gd name="connsiteY37" fmla="*/ 1100681 h 1508632"/>
                  <a:gd name="connsiteX38" fmla="*/ 679358 w 980604"/>
                  <a:gd name="connsiteY38" fmla="*/ 1082403 h 1508632"/>
                  <a:gd name="connsiteX39" fmla="*/ 732698 w 980604"/>
                  <a:gd name="connsiteY39" fmla="*/ 1074783 h 1508632"/>
                  <a:gd name="connsiteX40" fmla="*/ 907958 w 980604"/>
                  <a:gd name="connsiteY40" fmla="*/ 1084308 h 1508632"/>
                  <a:gd name="connsiteX41" fmla="*/ 964655 w 980604"/>
                  <a:gd name="connsiteY41" fmla="*/ 1088175 h 1508632"/>
                  <a:gd name="connsiteX42" fmla="*/ 978443 w 980604"/>
                  <a:gd name="connsiteY42" fmla="*/ 1046568 h 1508632"/>
                  <a:gd name="connsiteX43" fmla="*/ 926854 w 980604"/>
                  <a:gd name="connsiteY43" fmla="*/ 1027158 h 1508632"/>
                  <a:gd name="connsiteX44" fmla="*/ 811420 w 980604"/>
                  <a:gd name="connsiteY44" fmla="*/ 1029629 h 1508632"/>
                  <a:gd name="connsiteX45" fmla="*/ 654594 w 980604"/>
                  <a:gd name="connsiteY45" fmla="*/ 1042398 h 1508632"/>
                  <a:gd name="connsiteX46" fmla="*/ 648312 w 980604"/>
                  <a:gd name="connsiteY46" fmla="*/ 1018611 h 1508632"/>
                  <a:gd name="connsiteX47" fmla="*/ 681263 w 980604"/>
                  <a:gd name="connsiteY47" fmla="*/ 985248 h 1508632"/>
                  <a:gd name="connsiteX48" fmla="*/ 725078 w 980604"/>
                  <a:gd name="connsiteY48" fmla="*/ 945243 h 1508632"/>
                  <a:gd name="connsiteX49" fmla="*/ 740318 w 980604"/>
                  <a:gd name="connsiteY49" fmla="*/ 931908 h 1508632"/>
                  <a:gd name="connsiteX50" fmla="*/ 761273 w 980604"/>
                  <a:gd name="connsiteY50" fmla="*/ 910953 h 1508632"/>
                  <a:gd name="connsiteX51" fmla="*/ 774608 w 980604"/>
                  <a:gd name="connsiteY51" fmla="*/ 882378 h 1508632"/>
                  <a:gd name="connsiteX52" fmla="*/ 772703 w 980604"/>
                  <a:gd name="connsiteY52" fmla="*/ 867138 h 1508632"/>
                  <a:gd name="connsiteX53" fmla="*/ 746033 w 980604"/>
                  <a:gd name="connsiteY53" fmla="*/ 867138 h 1508632"/>
                  <a:gd name="connsiteX54" fmla="*/ 690634 w 980604"/>
                  <a:gd name="connsiteY54" fmla="*/ 906732 h 1508632"/>
                  <a:gd name="connsiteX55" fmla="*/ 591059 w 980604"/>
                  <a:gd name="connsiteY55" fmla="*/ 938034 h 1508632"/>
                  <a:gd name="connsiteX56" fmla="*/ 515528 w 980604"/>
                  <a:gd name="connsiteY56" fmla="*/ 840468 h 1508632"/>
                  <a:gd name="connsiteX57" fmla="*/ 511718 w 980604"/>
                  <a:gd name="connsiteY57" fmla="*/ 350883 h 1508632"/>
                  <a:gd name="connsiteX58" fmla="*/ 507908 w 980604"/>
                  <a:gd name="connsiteY58" fmla="*/ 59418 h 1508632"/>
                  <a:gd name="connsiteX59" fmla="*/ 498383 w 980604"/>
                  <a:gd name="connsiteY59" fmla="*/ 32748 h 1508632"/>
                  <a:gd name="connsiteX60" fmla="*/ 486953 w 980604"/>
                  <a:gd name="connsiteY60" fmla="*/ 9888 h 1508632"/>
                  <a:gd name="connsiteX61" fmla="*/ 481238 w 980604"/>
                  <a:gd name="connsiteY61" fmla="*/ 6078 h 1508632"/>
                  <a:gd name="connsiteX62" fmla="*/ 437886 w 980604"/>
                  <a:gd name="connsiteY62" fmla="*/ 7777 h 1508632"/>
                  <a:gd name="connsiteX63" fmla="*/ 433614 w 980604"/>
                  <a:gd name="connsiteY63" fmla="*/ 98034 h 1508632"/>
                  <a:gd name="connsiteX64" fmla="*/ 444837 w 980604"/>
                  <a:gd name="connsiteY64" fmla="*/ 218512 h 1508632"/>
                  <a:gd name="connsiteX65" fmla="*/ 448853 w 980604"/>
                  <a:gd name="connsiteY65" fmla="*/ 413748 h 1508632"/>
                  <a:gd name="connsiteX66" fmla="*/ 453179 w 980604"/>
                  <a:gd name="connsiteY66" fmla="*/ 749592 h 1508632"/>
                  <a:gd name="connsiteX67" fmla="*/ 436085 w 980604"/>
                  <a:gd name="connsiteY67" fmla="*/ 856738 h 1508632"/>
                  <a:gd name="connsiteX0" fmla="*/ 436085 w 980604"/>
                  <a:gd name="connsiteY0" fmla="*/ 855878 h 1507772"/>
                  <a:gd name="connsiteX1" fmla="*/ 400661 w 980604"/>
                  <a:gd name="connsiteY1" fmla="*/ 918691 h 1507772"/>
                  <a:gd name="connsiteX2" fmla="*/ 350875 w 980604"/>
                  <a:gd name="connsiteY2" fmla="*/ 955247 h 1507772"/>
                  <a:gd name="connsiteX3" fmla="*/ 271122 w 980604"/>
                  <a:gd name="connsiteY3" fmla="*/ 958851 h 1507772"/>
                  <a:gd name="connsiteX4" fmla="*/ 179887 w 980604"/>
                  <a:gd name="connsiteY4" fmla="*/ 926672 h 1507772"/>
                  <a:gd name="connsiteX5" fmla="*/ 67853 w 980604"/>
                  <a:gd name="connsiteY5" fmla="*/ 866278 h 1507772"/>
                  <a:gd name="connsiteX6" fmla="*/ 54518 w 980604"/>
                  <a:gd name="connsiteY6" fmla="*/ 887233 h 1507772"/>
                  <a:gd name="connsiteX7" fmla="*/ 58328 w 980604"/>
                  <a:gd name="connsiteY7" fmla="*/ 925333 h 1507772"/>
                  <a:gd name="connsiteX8" fmla="*/ 88808 w 980604"/>
                  <a:gd name="connsiteY8" fmla="*/ 950098 h 1507772"/>
                  <a:gd name="connsiteX9" fmla="*/ 174533 w 980604"/>
                  <a:gd name="connsiteY9" fmla="*/ 980939 h 1507772"/>
                  <a:gd name="connsiteX10" fmla="*/ 270555 w 980604"/>
                  <a:gd name="connsiteY10" fmla="*/ 1027792 h 1507772"/>
                  <a:gd name="connsiteX11" fmla="*/ 286928 w 980604"/>
                  <a:gd name="connsiteY11" fmla="*/ 1068208 h 1507772"/>
                  <a:gd name="connsiteX12" fmla="*/ 272615 w 980604"/>
                  <a:gd name="connsiteY12" fmla="*/ 1111097 h 1507772"/>
                  <a:gd name="connsiteX13" fmla="*/ 194458 w 980604"/>
                  <a:gd name="connsiteY13" fmla="*/ 1142091 h 1507772"/>
                  <a:gd name="connsiteX14" fmla="*/ 88295 w 980604"/>
                  <a:gd name="connsiteY14" fmla="*/ 1156971 h 1507772"/>
                  <a:gd name="connsiteX15" fmla="*/ 12608 w 980604"/>
                  <a:gd name="connsiteY15" fmla="*/ 1167268 h 1507772"/>
                  <a:gd name="connsiteX16" fmla="*/ 14513 w 980604"/>
                  <a:gd name="connsiteY16" fmla="*/ 1205368 h 1507772"/>
                  <a:gd name="connsiteX17" fmla="*/ 153578 w 980604"/>
                  <a:gd name="connsiteY17" fmla="*/ 1214121 h 1507772"/>
                  <a:gd name="connsiteX18" fmla="*/ 344233 w 980604"/>
                  <a:gd name="connsiteY18" fmla="*/ 1209178 h 1507772"/>
                  <a:gd name="connsiteX19" fmla="*/ 370748 w 980604"/>
                  <a:gd name="connsiteY19" fmla="*/ 1265401 h 1507772"/>
                  <a:gd name="connsiteX20" fmla="*/ 343305 w 980604"/>
                  <a:gd name="connsiteY20" fmla="*/ 1348294 h 1507772"/>
                  <a:gd name="connsiteX21" fmla="*/ 336458 w 980604"/>
                  <a:gd name="connsiteY21" fmla="*/ 1412086 h 1507772"/>
                  <a:gd name="connsiteX22" fmla="*/ 340268 w 980604"/>
                  <a:gd name="connsiteY22" fmla="*/ 1454923 h 1507772"/>
                  <a:gd name="connsiteX23" fmla="*/ 372653 w 980604"/>
                  <a:gd name="connsiteY23" fmla="*/ 1504453 h 1507772"/>
                  <a:gd name="connsiteX24" fmla="*/ 395513 w 980604"/>
                  <a:gd name="connsiteY24" fmla="*/ 1506358 h 1507772"/>
                  <a:gd name="connsiteX25" fmla="*/ 405038 w 980604"/>
                  <a:gd name="connsiteY25" fmla="*/ 1483498 h 1507772"/>
                  <a:gd name="connsiteX26" fmla="*/ 411319 w 980604"/>
                  <a:gd name="connsiteY26" fmla="*/ 1443133 h 1507772"/>
                  <a:gd name="connsiteX27" fmla="*/ 417601 w 980604"/>
                  <a:gd name="connsiteY27" fmla="*/ 1381040 h 1507772"/>
                  <a:gd name="connsiteX28" fmla="*/ 432275 w 980604"/>
                  <a:gd name="connsiteY28" fmla="*/ 1320852 h 1507772"/>
                  <a:gd name="connsiteX29" fmla="*/ 475523 w 980604"/>
                  <a:gd name="connsiteY29" fmla="*/ 1256803 h 1507772"/>
                  <a:gd name="connsiteX30" fmla="*/ 536689 w 980604"/>
                  <a:gd name="connsiteY30" fmla="*/ 1221791 h 1507772"/>
                  <a:gd name="connsiteX31" fmla="*/ 609388 w 980604"/>
                  <a:gd name="connsiteY31" fmla="*/ 1213400 h 1507772"/>
                  <a:gd name="connsiteX32" fmla="*/ 709117 w 980604"/>
                  <a:gd name="connsiteY32" fmla="*/ 1278581 h 1507772"/>
                  <a:gd name="connsiteX33" fmla="*/ 786038 w 980604"/>
                  <a:gd name="connsiteY33" fmla="*/ 1315498 h 1507772"/>
                  <a:gd name="connsiteX34" fmla="*/ 828669 w 980604"/>
                  <a:gd name="connsiteY34" fmla="*/ 1295624 h 1507772"/>
                  <a:gd name="connsiteX35" fmla="*/ 769511 w 980604"/>
                  <a:gd name="connsiteY35" fmla="*/ 1240430 h 1507772"/>
                  <a:gd name="connsiteX36" fmla="*/ 656498 w 980604"/>
                  <a:gd name="connsiteY36" fmla="*/ 1148218 h 1507772"/>
                  <a:gd name="connsiteX37" fmla="*/ 654232 w 980604"/>
                  <a:gd name="connsiteY37" fmla="*/ 1099821 h 1507772"/>
                  <a:gd name="connsiteX38" fmla="*/ 679358 w 980604"/>
                  <a:gd name="connsiteY38" fmla="*/ 1081543 h 1507772"/>
                  <a:gd name="connsiteX39" fmla="*/ 732698 w 980604"/>
                  <a:gd name="connsiteY39" fmla="*/ 1073923 h 1507772"/>
                  <a:gd name="connsiteX40" fmla="*/ 907958 w 980604"/>
                  <a:gd name="connsiteY40" fmla="*/ 1083448 h 1507772"/>
                  <a:gd name="connsiteX41" fmla="*/ 964655 w 980604"/>
                  <a:gd name="connsiteY41" fmla="*/ 1087315 h 1507772"/>
                  <a:gd name="connsiteX42" fmla="*/ 978443 w 980604"/>
                  <a:gd name="connsiteY42" fmla="*/ 1045708 h 1507772"/>
                  <a:gd name="connsiteX43" fmla="*/ 926854 w 980604"/>
                  <a:gd name="connsiteY43" fmla="*/ 1026298 h 1507772"/>
                  <a:gd name="connsiteX44" fmla="*/ 811420 w 980604"/>
                  <a:gd name="connsiteY44" fmla="*/ 1028769 h 1507772"/>
                  <a:gd name="connsiteX45" fmla="*/ 654594 w 980604"/>
                  <a:gd name="connsiteY45" fmla="*/ 1041538 h 1507772"/>
                  <a:gd name="connsiteX46" fmla="*/ 648312 w 980604"/>
                  <a:gd name="connsiteY46" fmla="*/ 1017751 h 1507772"/>
                  <a:gd name="connsiteX47" fmla="*/ 681263 w 980604"/>
                  <a:gd name="connsiteY47" fmla="*/ 984388 h 1507772"/>
                  <a:gd name="connsiteX48" fmla="*/ 725078 w 980604"/>
                  <a:gd name="connsiteY48" fmla="*/ 944383 h 1507772"/>
                  <a:gd name="connsiteX49" fmla="*/ 740318 w 980604"/>
                  <a:gd name="connsiteY49" fmla="*/ 931048 h 1507772"/>
                  <a:gd name="connsiteX50" fmla="*/ 761273 w 980604"/>
                  <a:gd name="connsiteY50" fmla="*/ 910093 h 1507772"/>
                  <a:gd name="connsiteX51" fmla="*/ 774608 w 980604"/>
                  <a:gd name="connsiteY51" fmla="*/ 881518 h 1507772"/>
                  <a:gd name="connsiteX52" fmla="*/ 772703 w 980604"/>
                  <a:gd name="connsiteY52" fmla="*/ 866278 h 1507772"/>
                  <a:gd name="connsiteX53" fmla="*/ 746033 w 980604"/>
                  <a:gd name="connsiteY53" fmla="*/ 866278 h 1507772"/>
                  <a:gd name="connsiteX54" fmla="*/ 690634 w 980604"/>
                  <a:gd name="connsiteY54" fmla="*/ 905872 h 1507772"/>
                  <a:gd name="connsiteX55" fmla="*/ 591059 w 980604"/>
                  <a:gd name="connsiteY55" fmla="*/ 937174 h 1507772"/>
                  <a:gd name="connsiteX56" fmla="*/ 515528 w 980604"/>
                  <a:gd name="connsiteY56" fmla="*/ 839608 h 1507772"/>
                  <a:gd name="connsiteX57" fmla="*/ 511718 w 980604"/>
                  <a:gd name="connsiteY57" fmla="*/ 350023 h 1507772"/>
                  <a:gd name="connsiteX58" fmla="*/ 507908 w 980604"/>
                  <a:gd name="connsiteY58" fmla="*/ 58558 h 1507772"/>
                  <a:gd name="connsiteX59" fmla="*/ 498383 w 980604"/>
                  <a:gd name="connsiteY59" fmla="*/ 31888 h 1507772"/>
                  <a:gd name="connsiteX60" fmla="*/ 486953 w 980604"/>
                  <a:gd name="connsiteY60" fmla="*/ 9028 h 1507772"/>
                  <a:gd name="connsiteX61" fmla="*/ 437886 w 980604"/>
                  <a:gd name="connsiteY61" fmla="*/ 6917 h 1507772"/>
                  <a:gd name="connsiteX62" fmla="*/ 433614 w 980604"/>
                  <a:gd name="connsiteY62" fmla="*/ 97174 h 1507772"/>
                  <a:gd name="connsiteX63" fmla="*/ 444837 w 980604"/>
                  <a:gd name="connsiteY63" fmla="*/ 217652 h 1507772"/>
                  <a:gd name="connsiteX64" fmla="*/ 448853 w 980604"/>
                  <a:gd name="connsiteY64" fmla="*/ 412888 h 1507772"/>
                  <a:gd name="connsiteX65" fmla="*/ 453179 w 980604"/>
                  <a:gd name="connsiteY65" fmla="*/ 748732 h 1507772"/>
                  <a:gd name="connsiteX66" fmla="*/ 436085 w 980604"/>
                  <a:gd name="connsiteY66" fmla="*/ 855878 h 1507772"/>
                  <a:gd name="connsiteX0" fmla="*/ 436085 w 980604"/>
                  <a:gd name="connsiteY0" fmla="*/ 859152 h 1511046"/>
                  <a:gd name="connsiteX1" fmla="*/ 400661 w 980604"/>
                  <a:gd name="connsiteY1" fmla="*/ 921965 h 1511046"/>
                  <a:gd name="connsiteX2" fmla="*/ 350875 w 980604"/>
                  <a:gd name="connsiteY2" fmla="*/ 958521 h 1511046"/>
                  <a:gd name="connsiteX3" fmla="*/ 271122 w 980604"/>
                  <a:gd name="connsiteY3" fmla="*/ 962125 h 1511046"/>
                  <a:gd name="connsiteX4" fmla="*/ 179887 w 980604"/>
                  <a:gd name="connsiteY4" fmla="*/ 929946 h 1511046"/>
                  <a:gd name="connsiteX5" fmla="*/ 67853 w 980604"/>
                  <a:gd name="connsiteY5" fmla="*/ 869552 h 1511046"/>
                  <a:gd name="connsiteX6" fmla="*/ 54518 w 980604"/>
                  <a:gd name="connsiteY6" fmla="*/ 890507 h 1511046"/>
                  <a:gd name="connsiteX7" fmla="*/ 58328 w 980604"/>
                  <a:gd name="connsiteY7" fmla="*/ 928607 h 1511046"/>
                  <a:gd name="connsiteX8" fmla="*/ 88808 w 980604"/>
                  <a:gd name="connsiteY8" fmla="*/ 953372 h 1511046"/>
                  <a:gd name="connsiteX9" fmla="*/ 174533 w 980604"/>
                  <a:gd name="connsiteY9" fmla="*/ 984213 h 1511046"/>
                  <a:gd name="connsiteX10" fmla="*/ 270555 w 980604"/>
                  <a:gd name="connsiteY10" fmla="*/ 1031066 h 1511046"/>
                  <a:gd name="connsiteX11" fmla="*/ 286928 w 980604"/>
                  <a:gd name="connsiteY11" fmla="*/ 1071482 h 1511046"/>
                  <a:gd name="connsiteX12" fmla="*/ 272615 w 980604"/>
                  <a:gd name="connsiteY12" fmla="*/ 1114371 h 1511046"/>
                  <a:gd name="connsiteX13" fmla="*/ 194458 w 980604"/>
                  <a:gd name="connsiteY13" fmla="*/ 1145365 h 1511046"/>
                  <a:gd name="connsiteX14" fmla="*/ 88295 w 980604"/>
                  <a:gd name="connsiteY14" fmla="*/ 1160245 h 1511046"/>
                  <a:gd name="connsiteX15" fmla="*/ 12608 w 980604"/>
                  <a:gd name="connsiteY15" fmla="*/ 1170542 h 1511046"/>
                  <a:gd name="connsiteX16" fmla="*/ 14513 w 980604"/>
                  <a:gd name="connsiteY16" fmla="*/ 1208642 h 1511046"/>
                  <a:gd name="connsiteX17" fmla="*/ 153578 w 980604"/>
                  <a:gd name="connsiteY17" fmla="*/ 1217395 h 1511046"/>
                  <a:gd name="connsiteX18" fmla="*/ 344233 w 980604"/>
                  <a:gd name="connsiteY18" fmla="*/ 1212452 h 1511046"/>
                  <a:gd name="connsiteX19" fmla="*/ 370748 w 980604"/>
                  <a:gd name="connsiteY19" fmla="*/ 1268675 h 1511046"/>
                  <a:gd name="connsiteX20" fmla="*/ 343305 w 980604"/>
                  <a:gd name="connsiteY20" fmla="*/ 1351568 h 1511046"/>
                  <a:gd name="connsiteX21" fmla="*/ 336458 w 980604"/>
                  <a:gd name="connsiteY21" fmla="*/ 1415360 h 1511046"/>
                  <a:gd name="connsiteX22" fmla="*/ 340268 w 980604"/>
                  <a:gd name="connsiteY22" fmla="*/ 1458197 h 1511046"/>
                  <a:gd name="connsiteX23" fmla="*/ 372653 w 980604"/>
                  <a:gd name="connsiteY23" fmla="*/ 1507727 h 1511046"/>
                  <a:gd name="connsiteX24" fmla="*/ 395513 w 980604"/>
                  <a:gd name="connsiteY24" fmla="*/ 1509632 h 1511046"/>
                  <a:gd name="connsiteX25" fmla="*/ 405038 w 980604"/>
                  <a:gd name="connsiteY25" fmla="*/ 1486772 h 1511046"/>
                  <a:gd name="connsiteX26" fmla="*/ 411319 w 980604"/>
                  <a:gd name="connsiteY26" fmla="*/ 1446407 h 1511046"/>
                  <a:gd name="connsiteX27" fmla="*/ 417601 w 980604"/>
                  <a:gd name="connsiteY27" fmla="*/ 1384314 h 1511046"/>
                  <a:gd name="connsiteX28" fmla="*/ 432275 w 980604"/>
                  <a:gd name="connsiteY28" fmla="*/ 1324126 h 1511046"/>
                  <a:gd name="connsiteX29" fmla="*/ 475523 w 980604"/>
                  <a:gd name="connsiteY29" fmla="*/ 1260077 h 1511046"/>
                  <a:gd name="connsiteX30" fmla="*/ 536689 w 980604"/>
                  <a:gd name="connsiteY30" fmla="*/ 1225065 h 1511046"/>
                  <a:gd name="connsiteX31" fmla="*/ 609388 w 980604"/>
                  <a:gd name="connsiteY31" fmla="*/ 1216674 h 1511046"/>
                  <a:gd name="connsiteX32" fmla="*/ 709117 w 980604"/>
                  <a:gd name="connsiteY32" fmla="*/ 1281855 h 1511046"/>
                  <a:gd name="connsiteX33" fmla="*/ 786038 w 980604"/>
                  <a:gd name="connsiteY33" fmla="*/ 1318772 h 1511046"/>
                  <a:gd name="connsiteX34" fmla="*/ 828669 w 980604"/>
                  <a:gd name="connsiteY34" fmla="*/ 1298898 h 1511046"/>
                  <a:gd name="connsiteX35" fmla="*/ 769511 w 980604"/>
                  <a:gd name="connsiteY35" fmla="*/ 1243704 h 1511046"/>
                  <a:gd name="connsiteX36" fmla="*/ 656498 w 980604"/>
                  <a:gd name="connsiteY36" fmla="*/ 1151492 h 1511046"/>
                  <a:gd name="connsiteX37" fmla="*/ 654232 w 980604"/>
                  <a:gd name="connsiteY37" fmla="*/ 1103095 h 1511046"/>
                  <a:gd name="connsiteX38" fmla="*/ 679358 w 980604"/>
                  <a:gd name="connsiteY38" fmla="*/ 1084817 h 1511046"/>
                  <a:gd name="connsiteX39" fmla="*/ 732698 w 980604"/>
                  <a:gd name="connsiteY39" fmla="*/ 1077197 h 1511046"/>
                  <a:gd name="connsiteX40" fmla="*/ 907958 w 980604"/>
                  <a:gd name="connsiteY40" fmla="*/ 1086722 h 1511046"/>
                  <a:gd name="connsiteX41" fmla="*/ 964655 w 980604"/>
                  <a:gd name="connsiteY41" fmla="*/ 1090589 h 1511046"/>
                  <a:gd name="connsiteX42" fmla="*/ 978443 w 980604"/>
                  <a:gd name="connsiteY42" fmla="*/ 1048982 h 1511046"/>
                  <a:gd name="connsiteX43" fmla="*/ 926854 w 980604"/>
                  <a:gd name="connsiteY43" fmla="*/ 1029572 h 1511046"/>
                  <a:gd name="connsiteX44" fmla="*/ 811420 w 980604"/>
                  <a:gd name="connsiteY44" fmla="*/ 1032043 h 1511046"/>
                  <a:gd name="connsiteX45" fmla="*/ 654594 w 980604"/>
                  <a:gd name="connsiteY45" fmla="*/ 1044812 h 1511046"/>
                  <a:gd name="connsiteX46" fmla="*/ 648312 w 980604"/>
                  <a:gd name="connsiteY46" fmla="*/ 1021025 h 1511046"/>
                  <a:gd name="connsiteX47" fmla="*/ 681263 w 980604"/>
                  <a:gd name="connsiteY47" fmla="*/ 987662 h 1511046"/>
                  <a:gd name="connsiteX48" fmla="*/ 725078 w 980604"/>
                  <a:gd name="connsiteY48" fmla="*/ 947657 h 1511046"/>
                  <a:gd name="connsiteX49" fmla="*/ 740318 w 980604"/>
                  <a:gd name="connsiteY49" fmla="*/ 934322 h 1511046"/>
                  <a:gd name="connsiteX50" fmla="*/ 761273 w 980604"/>
                  <a:gd name="connsiteY50" fmla="*/ 913367 h 1511046"/>
                  <a:gd name="connsiteX51" fmla="*/ 774608 w 980604"/>
                  <a:gd name="connsiteY51" fmla="*/ 884792 h 1511046"/>
                  <a:gd name="connsiteX52" fmla="*/ 772703 w 980604"/>
                  <a:gd name="connsiteY52" fmla="*/ 869552 h 1511046"/>
                  <a:gd name="connsiteX53" fmla="*/ 746033 w 980604"/>
                  <a:gd name="connsiteY53" fmla="*/ 869552 h 1511046"/>
                  <a:gd name="connsiteX54" fmla="*/ 690634 w 980604"/>
                  <a:gd name="connsiteY54" fmla="*/ 909146 h 1511046"/>
                  <a:gd name="connsiteX55" fmla="*/ 591059 w 980604"/>
                  <a:gd name="connsiteY55" fmla="*/ 940448 h 1511046"/>
                  <a:gd name="connsiteX56" fmla="*/ 515528 w 980604"/>
                  <a:gd name="connsiteY56" fmla="*/ 842882 h 1511046"/>
                  <a:gd name="connsiteX57" fmla="*/ 511718 w 980604"/>
                  <a:gd name="connsiteY57" fmla="*/ 353297 h 1511046"/>
                  <a:gd name="connsiteX58" fmla="*/ 507908 w 980604"/>
                  <a:gd name="connsiteY58" fmla="*/ 61832 h 1511046"/>
                  <a:gd name="connsiteX59" fmla="*/ 498383 w 980604"/>
                  <a:gd name="connsiteY59" fmla="*/ 35162 h 1511046"/>
                  <a:gd name="connsiteX60" fmla="*/ 482011 w 980604"/>
                  <a:gd name="connsiteY60" fmla="*/ 4888 h 1511046"/>
                  <a:gd name="connsiteX61" fmla="*/ 437886 w 980604"/>
                  <a:gd name="connsiteY61" fmla="*/ 10191 h 1511046"/>
                  <a:gd name="connsiteX62" fmla="*/ 433614 w 980604"/>
                  <a:gd name="connsiteY62" fmla="*/ 100448 h 1511046"/>
                  <a:gd name="connsiteX63" fmla="*/ 444837 w 980604"/>
                  <a:gd name="connsiteY63" fmla="*/ 220926 h 1511046"/>
                  <a:gd name="connsiteX64" fmla="*/ 448853 w 980604"/>
                  <a:gd name="connsiteY64" fmla="*/ 416162 h 1511046"/>
                  <a:gd name="connsiteX65" fmla="*/ 453179 w 980604"/>
                  <a:gd name="connsiteY65" fmla="*/ 752006 h 1511046"/>
                  <a:gd name="connsiteX66" fmla="*/ 436085 w 980604"/>
                  <a:gd name="connsiteY66" fmla="*/ 859152 h 1511046"/>
                  <a:gd name="connsiteX0" fmla="*/ 436085 w 980604"/>
                  <a:gd name="connsiteY0" fmla="*/ 859152 h 1511046"/>
                  <a:gd name="connsiteX1" fmla="*/ 400661 w 980604"/>
                  <a:gd name="connsiteY1" fmla="*/ 921965 h 1511046"/>
                  <a:gd name="connsiteX2" fmla="*/ 350875 w 980604"/>
                  <a:gd name="connsiteY2" fmla="*/ 958521 h 1511046"/>
                  <a:gd name="connsiteX3" fmla="*/ 271122 w 980604"/>
                  <a:gd name="connsiteY3" fmla="*/ 962125 h 1511046"/>
                  <a:gd name="connsiteX4" fmla="*/ 179887 w 980604"/>
                  <a:gd name="connsiteY4" fmla="*/ 929946 h 1511046"/>
                  <a:gd name="connsiteX5" fmla="*/ 67853 w 980604"/>
                  <a:gd name="connsiteY5" fmla="*/ 869552 h 1511046"/>
                  <a:gd name="connsiteX6" fmla="*/ 54518 w 980604"/>
                  <a:gd name="connsiteY6" fmla="*/ 890507 h 1511046"/>
                  <a:gd name="connsiteX7" fmla="*/ 58328 w 980604"/>
                  <a:gd name="connsiteY7" fmla="*/ 928607 h 1511046"/>
                  <a:gd name="connsiteX8" fmla="*/ 88808 w 980604"/>
                  <a:gd name="connsiteY8" fmla="*/ 953372 h 1511046"/>
                  <a:gd name="connsiteX9" fmla="*/ 174533 w 980604"/>
                  <a:gd name="connsiteY9" fmla="*/ 984213 h 1511046"/>
                  <a:gd name="connsiteX10" fmla="*/ 270555 w 980604"/>
                  <a:gd name="connsiteY10" fmla="*/ 1031066 h 1511046"/>
                  <a:gd name="connsiteX11" fmla="*/ 286928 w 980604"/>
                  <a:gd name="connsiteY11" fmla="*/ 1071482 h 1511046"/>
                  <a:gd name="connsiteX12" fmla="*/ 272615 w 980604"/>
                  <a:gd name="connsiteY12" fmla="*/ 1114371 h 1511046"/>
                  <a:gd name="connsiteX13" fmla="*/ 194458 w 980604"/>
                  <a:gd name="connsiteY13" fmla="*/ 1145365 h 1511046"/>
                  <a:gd name="connsiteX14" fmla="*/ 88295 w 980604"/>
                  <a:gd name="connsiteY14" fmla="*/ 1160245 h 1511046"/>
                  <a:gd name="connsiteX15" fmla="*/ 12608 w 980604"/>
                  <a:gd name="connsiteY15" fmla="*/ 1170542 h 1511046"/>
                  <a:gd name="connsiteX16" fmla="*/ 14513 w 980604"/>
                  <a:gd name="connsiteY16" fmla="*/ 1208642 h 1511046"/>
                  <a:gd name="connsiteX17" fmla="*/ 153578 w 980604"/>
                  <a:gd name="connsiteY17" fmla="*/ 1217395 h 1511046"/>
                  <a:gd name="connsiteX18" fmla="*/ 344233 w 980604"/>
                  <a:gd name="connsiteY18" fmla="*/ 1212452 h 1511046"/>
                  <a:gd name="connsiteX19" fmla="*/ 370748 w 980604"/>
                  <a:gd name="connsiteY19" fmla="*/ 1268675 h 1511046"/>
                  <a:gd name="connsiteX20" fmla="*/ 343305 w 980604"/>
                  <a:gd name="connsiteY20" fmla="*/ 1351568 h 1511046"/>
                  <a:gd name="connsiteX21" fmla="*/ 336458 w 980604"/>
                  <a:gd name="connsiteY21" fmla="*/ 1415360 h 1511046"/>
                  <a:gd name="connsiteX22" fmla="*/ 340268 w 980604"/>
                  <a:gd name="connsiteY22" fmla="*/ 1458197 h 1511046"/>
                  <a:gd name="connsiteX23" fmla="*/ 372653 w 980604"/>
                  <a:gd name="connsiteY23" fmla="*/ 1507727 h 1511046"/>
                  <a:gd name="connsiteX24" fmla="*/ 395513 w 980604"/>
                  <a:gd name="connsiteY24" fmla="*/ 1509632 h 1511046"/>
                  <a:gd name="connsiteX25" fmla="*/ 405038 w 980604"/>
                  <a:gd name="connsiteY25" fmla="*/ 1486772 h 1511046"/>
                  <a:gd name="connsiteX26" fmla="*/ 411319 w 980604"/>
                  <a:gd name="connsiteY26" fmla="*/ 1446407 h 1511046"/>
                  <a:gd name="connsiteX27" fmla="*/ 417601 w 980604"/>
                  <a:gd name="connsiteY27" fmla="*/ 1384314 h 1511046"/>
                  <a:gd name="connsiteX28" fmla="*/ 432275 w 980604"/>
                  <a:gd name="connsiteY28" fmla="*/ 1324126 h 1511046"/>
                  <a:gd name="connsiteX29" fmla="*/ 475523 w 980604"/>
                  <a:gd name="connsiteY29" fmla="*/ 1260077 h 1511046"/>
                  <a:gd name="connsiteX30" fmla="*/ 536689 w 980604"/>
                  <a:gd name="connsiteY30" fmla="*/ 1225065 h 1511046"/>
                  <a:gd name="connsiteX31" fmla="*/ 609388 w 980604"/>
                  <a:gd name="connsiteY31" fmla="*/ 1216674 h 1511046"/>
                  <a:gd name="connsiteX32" fmla="*/ 709117 w 980604"/>
                  <a:gd name="connsiteY32" fmla="*/ 1281855 h 1511046"/>
                  <a:gd name="connsiteX33" fmla="*/ 786038 w 980604"/>
                  <a:gd name="connsiteY33" fmla="*/ 1318772 h 1511046"/>
                  <a:gd name="connsiteX34" fmla="*/ 828669 w 980604"/>
                  <a:gd name="connsiteY34" fmla="*/ 1298898 h 1511046"/>
                  <a:gd name="connsiteX35" fmla="*/ 769511 w 980604"/>
                  <a:gd name="connsiteY35" fmla="*/ 1243704 h 1511046"/>
                  <a:gd name="connsiteX36" fmla="*/ 656498 w 980604"/>
                  <a:gd name="connsiteY36" fmla="*/ 1151492 h 1511046"/>
                  <a:gd name="connsiteX37" fmla="*/ 654232 w 980604"/>
                  <a:gd name="connsiteY37" fmla="*/ 1103095 h 1511046"/>
                  <a:gd name="connsiteX38" fmla="*/ 679358 w 980604"/>
                  <a:gd name="connsiteY38" fmla="*/ 1084817 h 1511046"/>
                  <a:gd name="connsiteX39" fmla="*/ 732698 w 980604"/>
                  <a:gd name="connsiteY39" fmla="*/ 1077197 h 1511046"/>
                  <a:gd name="connsiteX40" fmla="*/ 907958 w 980604"/>
                  <a:gd name="connsiteY40" fmla="*/ 1086722 h 1511046"/>
                  <a:gd name="connsiteX41" fmla="*/ 964655 w 980604"/>
                  <a:gd name="connsiteY41" fmla="*/ 1090589 h 1511046"/>
                  <a:gd name="connsiteX42" fmla="*/ 978443 w 980604"/>
                  <a:gd name="connsiteY42" fmla="*/ 1048982 h 1511046"/>
                  <a:gd name="connsiteX43" fmla="*/ 926854 w 980604"/>
                  <a:gd name="connsiteY43" fmla="*/ 1029572 h 1511046"/>
                  <a:gd name="connsiteX44" fmla="*/ 811420 w 980604"/>
                  <a:gd name="connsiteY44" fmla="*/ 1032043 h 1511046"/>
                  <a:gd name="connsiteX45" fmla="*/ 654594 w 980604"/>
                  <a:gd name="connsiteY45" fmla="*/ 1044812 h 1511046"/>
                  <a:gd name="connsiteX46" fmla="*/ 648312 w 980604"/>
                  <a:gd name="connsiteY46" fmla="*/ 1021025 h 1511046"/>
                  <a:gd name="connsiteX47" fmla="*/ 681263 w 980604"/>
                  <a:gd name="connsiteY47" fmla="*/ 987662 h 1511046"/>
                  <a:gd name="connsiteX48" fmla="*/ 725078 w 980604"/>
                  <a:gd name="connsiteY48" fmla="*/ 947657 h 1511046"/>
                  <a:gd name="connsiteX49" fmla="*/ 740318 w 980604"/>
                  <a:gd name="connsiteY49" fmla="*/ 934322 h 1511046"/>
                  <a:gd name="connsiteX50" fmla="*/ 761273 w 980604"/>
                  <a:gd name="connsiteY50" fmla="*/ 913367 h 1511046"/>
                  <a:gd name="connsiteX51" fmla="*/ 774608 w 980604"/>
                  <a:gd name="connsiteY51" fmla="*/ 884792 h 1511046"/>
                  <a:gd name="connsiteX52" fmla="*/ 772703 w 980604"/>
                  <a:gd name="connsiteY52" fmla="*/ 869552 h 1511046"/>
                  <a:gd name="connsiteX53" fmla="*/ 746033 w 980604"/>
                  <a:gd name="connsiteY53" fmla="*/ 869552 h 1511046"/>
                  <a:gd name="connsiteX54" fmla="*/ 690634 w 980604"/>
                  <a:gd name="connsiteY54" fmla="*/ 909146 h 1511046"/>
                  <a:gd name="connsiteX55" fmla="*/ 591059 w 980604"/>
                  <a:gd name="connsiteY55" fmla="*/ 940448 h 1511046"/>
                  <a:gd name="connsiteX56" fmla="*/ 515528 w 980604"/>
                  <a:gd name="connsiteY56" fmla="*/ 842882 h 1511046"/>
                  <a:gd name="connsiteX57" fmla="*/ 511718 w 980604"/>
                  <a:gd name="connsiteY57" fmla="*/ 353297 h 1511046"/>
                  <a:gd name="connsiteX58" fmla="*/ 507908 w 980604"/>
                  <a:gd name="connsiteY58" fmla="*/ 61832 h 1511046"/>
                  <a:gd name="connsiteX59" fmla="*/ 498383 w 980604"/>
                  <a:gd name="connsiteY59" fmla="*/ 35162 h 1511046"/>
                  <a:gd name="connsiteX60" fmla="*/ 482011 w 980604"/>
                  <a:gd name="connsiteY60" fmla="*/ 4888 h 1511046"/>
                  <a:gd name="connsiteX61" fmla="*/ 437886 w 980604"/>
                  <a:gd name="connsiteY61" fmla="*/ 10191 h 1511046"/>
                  <a:gd name="connsiteX62" fmla="*/ 433614 w 980604"/>
                  <a:gd name="connsiteY62" fmla="*/ 100448 h 1511046"/>
                  <a:gd name="connsiteX63" fmla="*/ 444837 w 980604"/>
                  <a:gd name="connsiteY63" fmla="*/ 220926 h 1511046"/>
                  <a:gd name="connsiteX64" fmla="*/ 448853 w 980604"/>
                  <a:gd name="connsiteY64" fmla="*/ 416162 h 1511046"/>
                  <a:gd name="connsiteX65" fmla="*/ 453179 w 980604"/>
                  <a:gd name="connsiteY65" fmla="*/ 752006 h 1511046"/>
                  <a:gd name="connsiteX66" fmla="*/ 436085 w 980604"/>
                  <a:gd name="connsiteY66" fmla="*/ 859152 h 1511046"/>
                  <a:gd name="connsiteX0" fmla="*/ 436085 w 980604"/>
                  <a:gd name="connsiteY0" fmla="*/ 859152 h 1511046"/>
                  <a:gd name="connsiteX1" fmla="*/ 400661 w 980604"/>
                  <a:gd name="connsiteY1" fmla="*/ 921965 h 1511046"/>
                  <a:gd name="connsiteX2" fmla="*/ 350875 w 980604"/>
                  <a:gd name="connsiteY2" fmla="*/ 958521 h 1511046"/>
                  <a:gd name="connsiteX3" fmla="*/ 271122 w 980604"/>
                  <a:gd name="connsiteY3" fmla="*/ 962125 h 1511046"/>
                  <a:gd name="connsiteX4" fmla="*/ 179887 w 980604"/>
                  <a:gd name="connsiteY4" fmla="*/ 929946 h 1511046"/>
                  <a:gd name="connsiteX5" fmla="*/ 67853 w 980604"/>
                  <a:gd name="connsiteY5" fmla="*/ 869552 h 1511046"/>
                  <a:gd name="connsiteX6" fmla="*/ 54518 w 980604"/>
                  <a:gd name="connsiteY6" fmla="*/ 890507 h 1511046"/>
                  <a:gd name="connsiteX7" fmla="*/ 58328 w 980604"/>
                  <a:gd name="connsiteY7" fmla="*/ 928607 h 1511046"/>
                  <a:gd name="connsiteX8" fmla="*/ 88808 w 980604"/>
                  <a:gd name="connsiteY8" fmla="*/ 953372 h 1511046"/>
                  <a:gd name="connsiteX9" fmla="*/ 174533 w 980604"/>
                  <a:gd name="connsiteY9" fmla="*/ 984213 h 1511046"/>
                  <a:gd name="connsiteX10" fmla="*/ 270555 w 980604"/>
                  <a:gd name="connsiteY10" fmla="*/ 1031066 h 1511046"/>
                  <a:gd name="connsiteX11" fmla="*/ 286928 w 980604"/>
                  <a:gd name="connsiteY11" fmla="*/ 1071482 h 1511046"/>
                  <a:gd name="connsiteX12" fmla="*/ 272615 w 980604"/>
                  <a:gd name="connsiteY12" fmla="*/ 1114371 h 1511046"/>
                  <a:gd name="connsiteX13" fmla="*/ 194458 w 980604"/>
                  <a:gd name="connsiteY13" fmla="*/ 1145365 h 1511046"/>
                  <a:gd name="connsiteX14" fmla="*/ 88295 w 980604"/>
                  <a:gd name="connsiteY14" fmla="*/ 1160245 h 1511046"/>
                  <a:gd name="connsiteX15" fmla="*/ 12608 w 980604"/>
                  <a:gd name="connsiteY15" fmla="*/ 1170542 h 1511046"/>
                  <a:gd name="connsiteX16" fmla="*/ 14513 w 980604"/>
                  <a:gd name="connsiteY16" fmla="*/ 1208642 h 1511046"/>
                  <a:gd name="connsiteX17" fmla="*/ 153578 w 980604"/>
                  <a:gd name="connsiteY17" fmla="*/ 1217395 h 1511046"/>
                  <a:gd name="connsiteX18" fmla="*/ 344233 w 980604"/>
                  <a:gd name="connsiteY18" fmla="*/ 1212452 h 1511046"/>
                  <a:gd name="connsiteX19" fmla="*/ 370748 w 980604"/>
                  <a:gd name="connsiteY19" fmla="*/ 1268675 h 1511046"/>
                  <a:gd name="connsiteX20" fmla="*/ 343305 w 980604"/>
                  <a:gd name="connsiteY20" fmla="*/ 1351568 h 1511046"/>
                  <a:gd name="connsiteX21" fmla="*/ 336458 w 980604"/>
                  <a:gd name="connsiteY21" fmla="*/ 1415360 h 1511046"/>
                  <a:gd name="connsiteX22" fmla="*/ 340268 w 980604"/>
                  <a:gd name="connsiteY22" fmla="*/ 1458197 h 1511046"/>
                  <a:gd name="connsiteX23" fmla="*/ 372653 w 980604"/>
                  <a:gd name="connsiteY23" fmla="*/ 1507727 h 1511046"/>
                  <a:gd name="connsiteX24" fmla="*/ 395513 w 980604"/>
                  <a:gd name="connsiteY24" fmla="*/ 1509632 h 1511046"/>
                  <a:gd name="connsiteX25" fmla="*/ 405038 w 980604"/>
                  <a:gd name="connsiteY25" fmla="*/ 1486772 h 1511046"/>
                  <a:gd name="connsiteX26" fmla="*/ 411319 w 980604"/>
                  <a:gd name="connsiteY26" fmla="*/ 1446407 h 1511046"/>
                  <a:gd name="connsiteX27" fmla="*/ 417601 w 980604"/>
                  <a:gd name="connsiteY27" fmla="*/ 1384314 h 1511046"/>
                  <a:gd name="connsiteX28" fmla="*/ 432275 w 980604"/>
                  <a:gd name="connsiteY28" fmla="*/ 1324126 h 1511046"/>
                  <a:gd name="connsiteX29" fmla="*/ 475523 w 980604"/>
                  <a:gd name="connsiteY29" fmla="*/ 1260077 h 1511046"/>
                  <a:gd name="connsiteX30" fmla="*/ 536689 w 980604"/>
                  <a:gd name="connsiteY30" fmla="*/ 1225065 h 1511046"/>
                  <a:gd name="connsiteX31" fmla="*/ 609388 w 980604"/>
                  <a:gd name="connsiteY31" fmla="*/ 1216674 h 1511046"/>
                  <a:gd name="connsiteX32" fmla="*/ 709117 w 980604"/>
                  <a:gd name="connsiteY32" fmla="*/ 1281855 h 1511046"/>
                  <a:gd name="connsiteX33" fmla="*/ 786038 w 980604"/>
                  <a:gd name="connsiteY33" fmla="*/ 1318772 h 1511046"/>
                  <a:gd name="connsiteX34" fmla="*/ 828669 w 980604"/>
                  <a:gd name="connsiteY34" fmla="*/ 1298898 h 1511046"/>
                  <a:gd name="connsiteX35" fmla="*/ 769511 w 980604"/>
                  <a:gd name="connsiteY35" fmla="*/ 1243704 h 1511046"/>
                  <a:gd name="connsiteX36" fmla="*/ 656498 w 980604"/>
                  <a:gd name="connsiteY36" fmla="*/ 1151492 h 1511046"/>
                  <a:gd name="connsiteX37" fmla="*/ 654232 w 980604"/>
                  <a:gd name="connsiteY37" fmla="*/ 1103095 h 1511046"/>
                  <a:gd name="connsiteX38" fmla="*/ 679358 w 980604"/>
                  <a:gd name="connsiteY38" fmla="*/ 1084817 h 1511046"/>
                  <a:gd name="connsiteX39" fmla="*/ 732698 w 980604"/>
                  <a:gd name="connsiteY39" fmla="*/ 1077197 h 1511046"/>
                  <a:gd name="connsiteX40" fmla="*/ 907958 w 980604"/>
                  <a:gd name="connsiteY40" fmla="*/ 1086722 h 1511046"/>
                  <a:gd name="connsiteX41" fmla="*/ 964655 w 980604"/>
                  <a:gd name="connsiteY41" fmla="*/ 1090589 h 1511046"/>
                  <a:gd name="connsiteX42" fmla="*/ 978443 w 980604"/>
                  <a:gd name="connsiteY42" fmla="*/ 1048982 h 1511046"/>
                  <a:gd name="connsiteX43" fmla="*/ 926854 w 980604"/>
                  <a:gd name="connsiteY43" fmla="*/ 1029572 h 1511046"/>
                  <a:gd name="connsiteX44" fmla="*/ 811420 w 980604"/>
                  <a:gd name="connsiteY44" fmla="*/ 1032043 h 1511046"/>
                  <a:gd name="connsiteX45" fmla="*/ 654594 w 980604"/>
                  <a:gd name="connsiteY45" fmla="*/ 1044812 h 1511046"/>
                  <a:gd name="connsiteX46" fmla="*/ 648312 w 980604"/>
                  <a:gd name="connsiteY46" fmla="*/ 1021025 h 1511046"/>
                  <a:gd name="connsiteX47" fmla="*/ 681263 w 980604"/>
                  <a:gd name="connsiteY47" fmla="*/ 987662 h 1511046"/>
                  <a:gd name="connsiteX48" fmla="*/ 725078 w 980604"/>
                  <a:gd name="connsiteY48" fmla="*/ 947657 h 1511046"/>
                  <a:gd name="connsiteX49" fmla="*/ 740318 w 980604"/>
                  <a:gd name="connsiteY49" fmla="*/ 934322 h 1511046"/>
                  <a:gd name="connsiteX50" fmla="*/ 761273 w 980604"/>
                  <a:gd name="connsiteY50" fmla="*/ 913367 h 1511046"/>
                  <a:gd name="connsiteX51" fmla="*/ 774608 w 980604"/>
                  <a:gd name="connsiteY51" fmla="*/ 884792 h 1511046"/>
                  <a:gd name="connsiteX52" fmla="*/ 772703 w 980604"/>
                  <a:gd name="connsiteY52" fmla="*/ 869552 h 1511046"/>
                  <a:gd name="connsiteX53" fmla="*/ 746033 w 980604"/>
                  <a:gd name="connsiteY53" fmla="*/ 869552 h 1511046"/>
                  <a:gd name="connsiteX54" fmla="*/ 690634 w 980604"/>
                  <a:gd name="connsiteY54" fmla="*/ 909146 h 1511046"/>
                  <a:gd name="connsiteX55" fmla="*/ 591059 w 980604"/>
                  <a:gd name="connsiteY55" fmla="*/ 940448 h 1511046"/>
                  <a:gd name="connsiteX56" fmla="*/ 515528 w 980604"/>
                  <a:gd name="connsiteY56" fmla="*/ 842882 h 1511046"/>
                  <a:gd name="connsiteX57" fmla="*/ 511718 w 980604"/>
                  <a:gd name="connsiteY57" fmla="*/ 353297 h 1511046"/>
                  <a:gd name="connsiteX58" fmla="*/ 507908 w 980604"/>
                  <a:gd name="connsiteY58" fmla="*/ 61832 h 1511046"/>
                  <a:gd name="connsiteX59" fmla="*/ 498383 w 980604"/>
                  <a:gd name="connsiteY59" fmla="*/ 35162 h 1511046"/>
                  <a:gd name="connsiteX60" fmla="*/ 482011 w 980604"/>
                  <a:gd name="connsiteY60" fmla="*/ 4888 h 1511046"/>
                  <a:gd name="connsiteX61" fmla="*/ 437886 w 980604"/>
                  <a:gd name="connsiteY61" fmla="*/ 10191 h 1511046"/>
                  <a:gd name="connsiteX62" fmla="*/ 433614 w 980604"/>
                  <a:gd name="connsiteY62" fmla="*/ 100448 h 1511046"/>
                  <a:gd name="connsiteX63" fmla="*/ 444837 w 980604"/>
                  <a:gd name="connsiteY63" fmla="*/ 220926 h 1511046"/>
                  <a:gd name="connsiteX64" fmla="*/ 448853 w 980604"/>
                  <a:gd name="connsiteY64" fmla="*/ 416162 h 1511046"/>
                  <a:gd name="connsiteX65" fmla="*/ 453179 w 980604"/>
                  <a:gd name="connsiteY65" fmla="*/ 752006 h 1511046"/>
                  <a:gd name="connsiteX66" fmla="*/ 436085 w 980604"/>
                  <a:gd name="connsiteY66" fmla="*/ 859152 h 1511046"/>
                  <a:gd name="connsiteX0" fmla="*/ 436085 w 980604"/>
                  <a:gd name="connsiteY0" fmla="*/ 859152 h 1511046"/>
                  <a:gd name="connsiteX1" fmla="*/ 400661 w 980604"/>
                  <a:gd name="connsiteY1" fmla="*/ 921965 h 1511046"/>
                  <a:gd name="connsiteX2" fmla="*/ 350875 w 980604"/>
                  <a:gd name="connsiteY2" fmla="*/ 958521 h 1511046"/>
                  <a:gd name="connsiteX3" fmla="*/ 271122 w 980604"/>
                  <a:gd name="connsiteY3" fmla="*/ 962125 h 1511046"/>
                  <a:gd name="connsiteX4" fmla="*/ 179887 w 980604"/>
                  <a:gd name="connsiteY4" fmla="*/ 929946 h 1511046"/>
                  <a:gd name="connsiteX5" fmla="*/ 67853 w 980604"/>
                  <a:gd name="connsiteY5" fmla="*/ 869552 h 1511046"/>
                  <a:gd name="connsiteX6" fmla="*/ 54518 w 980604"/>
                  <a:gd name="connsiteY6" fmla="*/ 890507 h 1511046"/>
                  <a:gd name="connsiteX7" fmla="*/ 58328 w 980604"/>
                  <a:gd name="connsiteY7" fmla="*/ 928607 h 1511046"/>
                  <a:gd name="connsiteX8" fmla="*/ 88808 w 980604"/>
                  <a:gd name="connsiteY8" fmla="*/ 953372 h 1511046"/>
                  <a:gd name="connsiteX9" fmla="*/ 174533 w 980604"/>
                  <a:gd name="connsiteY9" fmla="*/ 984213 h 1511046"/>
                  <a:gd name="connsiteX10" fmla="*/ 270555 w 980604"/>
                  <a:gd name="connsiteY10" fmla="*/ 1031066 h 1511046"/>
                  <a:gd name="connsiteX11" fmla="*/ 286928 w 980604"/>
                  <a:gd name="connsiteY11" fmla="*/ 1071482 h 1511046"/>
                  <a:gd name="connsiteX12" fmla="*/ 272615 w 980604"/>
                  <a:gd name="connsiteY12" fmla="*/ 1114371 h 1511046"/>
                  <a:gd name="connsiteX13" fmla="*/ 194458 w 980604"/>
                  <a:gd name="connsiteY13" fmla="*/ 1145365 h 1511046"/>
                  <a:gd name="connsiteX14" fmla="*/ 88295 w 980604"/>
                  <a:gd name="connsiteY14" fmla="*/ 1160245 h 1511046"/>
                  <a:gd name="connsiteX15" fmla="*/ 12608 w 980604"/>
                  <a:gd name="connsiteY15" fmla="*/ 1170542 h 1511046"/>
                  <a:gd name="connsiteX16" fmla="*/ 14513 w 980604"/>
                  <a:gd name="connsiteY16" fmla="*/ 1208642 h 1511046"/>
                  <a:gd name="connsiteX17" fmla="*/ 153578 w 980604"/>
                  <a:gd name="connsiteY17" fmla="*/ 1217395 h 1511046"/>
                  <a:gd name="connsiteX18" fmla="*/ 344233 w 980604"/>
                  <a:gd name="connsiteY18" fmla="*/ 1212452 h 1511046"/>
                  <a:gd name="connsiteX19" fmla="*/ 370748 w 980604"/>
                  <a:gd name="connsiteY19" fmla="*/ 1268675 h 1511046"/>
                  <a:gd name="connsiteX20" fmla="*/ 343305 w 980604"/>
                  <a:gd name="connsiteY20" fmla="*/ 1351568 h 1511046"/>
                  <a:gd name="connsiteX21" fmla="*/ 336458 w 980604"/>
                  <a:gd name="connsiteY21" fmla="*/ 1415360 h 1511046"/>
                  <a:gd name="connsiteX22" fmla="*/ 340268 w 980604"/>
                  <a:gd name="connsiteY22" fmla="*/ 1458197 h 1511046"/>
                  <a:gd name="connsiteX23" fmla="*/ 372653 w 980604"/>
                  <a:gd name="connsiteY23" fmla="*/ 1507727 h 1511046"/>
                  <a:gd name="connsiteX24" fmla="*/ 395513 w 980604"/>
                  <a:gd name="connsiteY24" fmla="*/ 1509632 h 1511046"/>
                  <a:gd name="connsiteX25" fmla="*/ 405038 w 980604"/>
                  <a:gd name="connsiteY25" fmla="*/ 1486772 h 1511046"/>
                  <a:gd name="connsiteX26" fmla="*/ 411319 w 980604"/>
                  <a:gd name="connsiteY26" fmla="*/ 1446407 h 1511046"/>
                  <a:gd name="connsiteX27" fmla="*/ 417601 w 980604"/>
                  <a:gd name="connsiteY27" fmla="*/ 1384314 h 1511046"/>
                  <a:gd name="connsiteX28" fmla="*/ 432275 w 980604"/>
                  <a:gd name="connsiteY28" fmla="*/ 1324126 h 1511046"/>
                  <a:gd name="connsiteX29" fmla="*/ 475523 w 980604"/>
                  <a:gd name="connsiteY29" fmla="*/ 1260077 h 1511046"/>
                  <a:gd name="connsiteX30" fmla="*/ 536689 w 980604"/>
                  <a:gd name="connsiteY30" fmla="*/ 1225065 h 1511046"/>
                  <a:gd name="connsiteX31" fmla="*/ 609388 w 980604"/>
                  <a:gd name="connsiteY31" fmla="*/ 1216674 h 1511046"/>
                  <a:gd name="connsiteX32" fmla="*/ 709117 w 980604"/>
                  <a:gd name="connsiteY32" fmla="*/ 1281855 h 1511046"/>
                  <a:gd name="connsiteX33" fmla="*/ 786038 w 980604"/>
                  <a:gd name="connsiteY33" fmla="*/ 1318772 h 1511046"/>
                  <a:gd name="connsiteX34" fmla="*/ 828669 w 980604"/>
                  <a:gd name="connsiteY34" fmla="*/ 1298898 h 1511046"/>
                  <a:gd name="connsiteX35" fmla="*/ 769511 w 980604"/>
                  <a:gd name="connsiteY35" fmla="*/ 1243704 h 1511046"/>
                  <a:gd name="connsiteX36" fmla="*/ 656498 w 980604"/>
                  <a:gd name="connsiteY36" fmla="*/ 1151492 h 1511046"/>
                  <a:gd name="connsiteX37" fmla="*/ 654232 w 980604"/>
                  <a:gd name="connsiteY37" fmla="*/ 1103095 h 1511046"/>
                  <a:gd name="connsiteX38" fmla="*/ 679358 w 980604"/>
                  <a:gd name="connsiteY38" fmla="*/ 1084817 h 1511046"/>
                  <a:gd name="connsiteX39" fmla="*/ 732698 w 980604"/>
                  <a:gd name="connsiteY39" fmla="*/ 1077197 h 1511046"/>
                  <a:gd name="connsiteX40" fmla="*/ 907958 w 980604"/>
                  <a:gd name="connsiteY40" fmla="*/ 1086722 h 1511046"/>
                  <a:gd name="connsiteX41" fmla="*/ 964655 w 980604"/>
                  <a:gd name="connsiteY41" fmla="*/ 1090589 h 1511046"/>
                  <a:gd name="connsiteX42" fmla="*/ 978443 w 980604"/>
                  <a:gd name="connsiteY42" fmla="*/ 1048982 h 1511046"/>
                  <a:gd name="connsiteX43" fmla="*/ 926854 w 980604"/>
                  <a:gd name="connsiteY43" fmla="*/ 1029572 h 1511046"/>
                  <a:gd name="connsiteX44" fmla="*/ 811420 w 980604"/>
                  <a:gd name="connsiteY44" fmla="*/ 1032043 h 1511046"/>
                  <a:gd name="connsiteX45" fmla="*/ 654594 w 980604"/>
                  <a:gd name="connsiteY45" fmla="*/ 1044812 h 1511046"/>
                  <a:gd name="connsiteX46" fmla="*/ 648312 w 980604"/>
                  <a:gd name="connsiteY46" fmla="*/ 1021025 h 1511046"/>
                  <a:gd name="connsiteX47" fmla="*/ 681263 w 980604"/>
                  <a:gd name="connsiteY47" fmla="*/ 987662 h 1511046"/>
                  <a:gd name="connsiteX48" fmla="*/ 725078 w 980604"/>
                  <a:gd name="connsiteY48" fmla="*/ 947657 h 1511046"/>
                  <a:gd name="connsiteX49" fmla="*/ 740318 w 980604"/>
                  <a:gd name="connsiteY49" fmla="*/ 934322 h 1511046"/>
                  <a:gd name="connsiteX50" fmla="*/ 761273 w 980604"/>
                  <a:gd name="connsiteY50" fmla="*/ 913367 h 1511046"/>
                  <a:gd name="connsiteX51" fmla="*/ 774608 w 980604"/>
                  <a:gd name="connsiteY51" fmla="*/ 884792 h 1511046"/>
                  <a:gd name="connsiteX52" fmla="*/ 772703 w 980604"/>
                  <a:gd name="connsiteY52" fmla="*/ 869552 h 1511046"/>
                  <a:gd name="connsiteX53" fmla="*/ 746033 w 980604"/>
                  <a:gd name="connsiteY53" fmla="*/ 869552 h 1511046"/>
                  <a:gd name="connsiteX54" fmla="*/ 690634 w 980604"/>
                  <a:gd name="connsiteY54" fmla="*/ 909146 h 1511046"/>
                  <a:gd name="connsiteX55" fmla="*/ 591059 w 980604"/>
                  <a:gd name="connsiteY55" fmla="*/ 940448 h 1511046"/>
                  <a:gd name="connsiteX56" fmla="*/ 515528 w 980604"/>
                  <a:gd name="connsiteY56" fmla="*/ 842882 h 1511046"/>
                  <a:gd name="connsiteX57" fmla="*/ 511718 w 980604"/>
                  <a:gd name="connsiteY57" fmla="*/ 353297 h 1511046"/>
                  <a:gd name="connsiteX58" fmla="*/ 507908 w 980604"/>
                  <a:gd name="connsiteY58" fmla="*/ 89017 h 1511046"/>
                  <a:gd name="connsiteX59" fmla="*/ 498383 w 980604"/>
                  <a:gd name="connsiteY59" fmla="*/ 35162 h 1511046"/>
                  <a:gd name="connsiteX60" fmla="*/ 482011 w 980604"/>
                  <a:gd name="connsiteY60" fmla="*/ 4888 h 1511046"/>
                  <a:gd name="connsiteX61" fmla="*/ 437886 w 980604"/>
                  <a:gd name="connsiteY61" fmla="*/ 10191 h 1511046"/>
                  <a:gd name="connsiteX62" fmla="*/ 433614 w 980604"/>
                  <a:gd name="connsiteY62" fmla="*/ 100448 h 1511046"/>
                  <a:gd name="connsiteX63" fmla="*/ 444837 w 980604"/>
                  <a:gd name="connsiteY63" fmla="*/ 220926 h 1511046"/>
                  <a:gd name="connsiteX64" fmla="*/ 448853 w 980604"/>
                  <a:gd name="connsiteY64" fmla="*/ 416162 h 1511046"/>
                  <a:gd name="connsiteX65" fmla="*/ 453179 w 980604"/>
                  <a:gd name="connsiteY65" fmla="*/ 752006 h 1511046"/>
                  <a:gd name="connsiteX66" fmla="*/ 436085 w 980604"/>
                  <a:gd name="connsiteY66" fmla="*/ 859152 h 1511046"/>
                  <a:gd name="connsiteX0" fmla="*/ 436085 w 980604"/>
                  <a:gd name="connsiteY0" fmla="*/ 859152 h 1511046"/>
                  <a:gd name="connsiteX1" fmla="*/ 400661 w 980604"/>
                  <a:gd name="connsiteY1" fmla="*/ 921965 h 1511046"/>
                  <a:gd name="connsiteX2" fmla="*/ 350875 w 980604"/>
                  <a:gd name="connsiteY2" fmla="*/ 958521 h 1511046"/>
                  <a:gd name="connsiteX3" fmla="*/ 271122 w 980604"/>
                  <a:gd name="connsiteY3" fmla="*/ 962125 h 1511046"/>
                  <a:gd name="connsiteX4" fmla="*/ 179887 w 980604"/>
                  <a:gd name="connsiteY4" fmla="*/ 929946 h 1511046"/>
                  <a:gd name="connsiteX5" fmla="*/ 67853 w 980604"/>
                  <a:gd name="connsiteY5" fmla="*/ 869552 h 1511046"/>
                  <a:gd name="connsiteX6" fmla="*/ 54518 w 980604"/>
                  <a:gd name="connsiteY6" fmla="*/ 890507 h 1511046"/>
                  <a:gd name="connsiteX7" fmla="*/ 58328 w 980604"/>
                  <a:gd name="connsiteY7" fmla="*/ 928607 h 1511046"/>
                  <a:gd name="connsiteX8" fmla="*/ 88808 w 980604"/>
                  <a:gd name="connsiteY8" fmla="*/ 953372 h 1511046"/>
                  <a:gd name="connsiteX9" fmla="*/ 174533 w 980604"/>
                  <a:gd name="connsiteY9" fmla="*/ 984213 h 1511046"/>
                  <a:gd name="connsiteX10" fmla="*/ 270555 w 980604"/>
                  <a:gd name="connsiteY10" fmla="*/ 1031066 h 1511046"/>
                  <a:gd name="connsiteX11" fmla="*/ 286928 w 980604"/>
                  <a:gd name="connsiteY11" fmla="*/ 1071482 h 1511046"/>
                  <a:gd name="connsiteX12" fmla="*/ 272615 w 980604"/>
                  <a:gd name="connsiteY12" fmla="*/ 1114371 h 1511046"/>
                  <a:gd name="connsiteX13" fmla="*/ 194458 w 980604"/>
                  <a:gd name="connsiteY13" fmla="*/ 1145365 h 1511046"/>
                  <a:gd name="connsiteX14" fmla="*/ 88295 w 980604"/>
                  <a:gd name="connsiteY14" fmla="*/ 1160245 h 1511046"/>
                  <a:gd name="connsiteX15" fmla="*/ 12608 w 980604"/>
                  <a:gd name="connsiteY15" fmla="*/ 1170542 h 1511046"/>
                  <a:gd name="connsiteX16" fmla="*/ 14513 w 980604"/>
                  <a:gd name="connsiteY16" fmla="*/ 1208642 h 1511046"/>
                  <a:gd name="connsiteX17" fmla="*/ 153578 w 980604"/>
                  <a:gd name="connsiteY17" fmla="*/ 1217395 h 1511046"/>
                  <a:gd name="connsiteX18" fmla="*/ 344233 w 980604"/>
                  <a:gd name="connsiteY18" fmla="*/ 1212452 h 1511046"/>
                  <a:gd name="connsiteX19" fmla="*/ 370748 w 980604"/>
                  <a:gd name="connsiteY19" fmla="*/ 1268675 h 1511046"/>
                  <a:gd name="connsiteX20" fmla="*/ 343305 w 980604"/>
                  <a:gd name="connsiteY20" fmla="*/ 1351568 h 1511046"/>
                  <a:gd name="connsiteX21" fmla="*/ 336458 w 980604"/>
                  <a:gd name="connsiteY21" fmla="*/ 1415360 h 1511046"/>
                  <a:gd name="connsiteX22" fmla="*/ 340268 w 980604"/>
                  <a:gd name="connsiteY22" fmla="*/ 1458197 h 1511046"/>
                  <a:gd name="connsiteX23" fmla="*/ 372653 w 980604"/>
                  <a:gd name="connsiteY23" fmla="*/ 1507727 h 1511046"/>
                  <a:gd name="connsiteX24" fmla="*/ 395513 w 980604"/>
                  <a:gd name="connsiteY24" fmla="*/ 1509632 h 1511046"/>
                  <a:gd name="connsiteX25" fmla="*/ 405038 w 980604"/>
                  <a:gd name="connsiteY25" fmla="*/ 1486772 h 1511046"/>
                  <a:gd name="connsiteX26" fmla="*/ 411319 w 980604"/>
                  <a:gd name="connsiteY26" fmla="*/ 1446407 h 1511046"/>
                  <a:gd name="connsiteX27" fmla="*/ 417601 w 980604"/>
                  <a:gd name="connsiteY27" fmla="*/ 1384314 h 1511046"/>
                  <a:gd name="connsiteX28" fmla="*/ 432275 w 980604"/>
                  <a:gd name="connsiteY28" fmla="*/ 1324126 h 1511046"/>
                  <a:gd name="connsiteX29" fmla="*/ 475523 w 980604"/>
                  <a:gd name="connsiteY29" fmla="*/ 1260077 h 1511046"/>
                  <a:gd name="connsiteX30" fmla="*/ 536689 w 980604"/>
                  <a:gd name="connsiteY30" fmla="*/ 1225065 h 1511046"/>
                  <a:gd name="connsiteX31" fmla="*/ 609388 w 980604"/>
                  <a:gd name="connsiteY31" fmla="*/ 1216674 h 1511046"/>
                  <a:gd name="connsiteX32" fmla="*/ 709117 w 980604"/>
                  <a:gd name="connsiteY32" fmla="*/ 1281855 h 1511046"/>
                  <a:gd name="connsiteX33" fmla="*/ 786038 w 980604"/>
                  <a:gd name="connsiteY33" fmla="*/ 1318772 h 1511046"/>
                  <a:gd name="connsiteX34" fmla="*/ 828669 w 980604"/>
                  <a:gd name="connsiteY34" fmla="*/ 1298898 h 1511046"/>
                  <a:gd name="connsiteX35" fmla="*/ 769511 w 980604"/>
                  <a:gd name="connsiteY35" fmla="*/ 1243704 h 1511046"/>
                  <a:gd name="connsiteX36" fmla="*/ 656498 w 980604"/>
                  <a:gd name="connsiteY36" fmla="*/ 1151492 h 1511046"/>
                  <a:gd name="connsiteX37" fmla="*/ 654232 w 980604"/>
                  <a:gd name="connsiteY37" fmla="*/ 1103095 h 1511046"/>
                  <a:gd name="connsiteX38" fmla="*/ 679358 w 980604"/>
                  <a:gd name="connsiteY38" fmla="*/ 1084817 h 1511046"/>
                  <a:gd name="connsiteX39" fmla="*/ 732698 w 980604"/>
                  <a:gd name="connsiteY39" fmla="*/ 1077197 h 1511046"/>
                  <a:gd name="connsiteX40" fmla="*/ 907958 w 980604"/>
                  <a:gd name="connsiteY40" fmla="*/ 1086722 h 1511046"/>
                  <a:gd name="connsiteX41" fmla="*/ 964655 w 980604"/>
                  <a:gd name="connsiteY41" fmla="*/ 1090589 h 1511046"/>
                  <a:gd name="connsiteX42" fmla="*/ 978443 w 980604"/>
                  <a:gd name="connsiteY42" fmla="*/ 1048982 h 1511046"/>
                  <a:gd name="connsiteX43" fmla="*/ 926854 w 980604"/>
                  <a:gd name="connsiteY43" fmla="*/ 1029572 h 1511046"/>
                  <a:gd name="connsiteX44" fmla="*/ 811420 w 980604"/>
                  <a:gd name="connsiteY44" fmla="*/ 1032043 h 1511046"/>
                  <a:gd name="connsiteX45" fmla="*/ 654594 w 980604"/>
                  <a:gd name="connsiteY45" fmla="*/ 1044812 h 1511046"/>
                  <a:gd name="connsiteX46" fmla="*/ 648312 w 980604"/>
                  <a:gd name="connsiteY46" fmla="*/ 1021025 h 1511046"/>
                  <a:gd name="connsiteX47" fmla="*/ 681263 w 980604"/>
                  <a:gd name="connsiteY47" fmla="*/ 987662 h 1511046"/>
                  <a:gd name="connsiteX48" fmla="*/ 725078 w 980604"/>
                  <a:gd name="connsiteY48" fmla="*/ 947657 h 1511046"/>
                  <a:gd name="connsiteX49" fmla="*/ 740318 w 980604"/>
                  <a:gd name="connsiteY49" fmla="*/ 934322 h 1511046"/>
                  <a:gd name="connsiteX50" fmla="*/ 761273 w 980604"/>
                  <a:gd name="connsiteY50" fmla="*/ 913367 h 1511046"/>
                  <a:gd name="connsiteX51" fmla="*/ 774608 w 980604"/>
                  <a:gd name="connsiteY51" fmla="*/ 884792 h 1511046"/>
                  <a:gd name="connsiteX52" fmla="*/ 772703 w 980604"/>
                  <a:gd name="connsiteY52" fmla="*/ 869552 h 1511046"/>
                  <a:gd name="connsiteX53" fmla="*/ 746033 w 980604"/>
                  <a:gd name="connsiteY53" fmla="*/ 869552 h 1511046"/>
                  <a:gd name="connsiteX54" fmla="*/ 690634 w 980604"/>
                  <a:gd name="connsiteY54" fmla="*/ 909146 h 1511046"/>
                  <a:gd name="connsiteX55" fmla="*/ 591059 w 980604"/>
                  <a:gd name="connsiteY55" fmla="*/ 940448 h 1511046"/>
                  <a:gd name="connsiteX56" fmla="*/ 515528 w 980604"/>
                  <a:gd name="connsiteY56" fmla="*/ 842882 h 1511046"/>
                  <a:gd name="connsiteX57" fmla="*/ 511718 w 980604"/>
                  <a:gd name="connsiteY57" fmla="*/ 353297 h 1511046"/>
                  <a:gd name="connsiteX58" fmla="*/ 507908 w 980604"/>
                  <a:gd name="connsiteY58" fmla="*/ 89017 h 1511046"/>
                  <a:gd name="connsiteX59" fmla="*/ 498383 w 980604"/>
                  <a:gd name="connsiteY59" fmla="*/ 35162 h 1511046"/>
                  <a:gd name="connsiteX60" fmla="*/ 482011 w 980604"/>
                  <a:gd name="connsiteY60" fmla="*/ 4888 h 1511046"/>
                  <a:gd name="connsiteX61" fmla="*/ 437886 w 980604"/>
                  <a:gd name="connsiteY61" fmla="*/ 10191 h 1511046"/>
                  <a:gd name="connsiteX62" fmla="*/ 433614 w 980604"/>
                  <a:gd name="connsiteY62" fmla="*/ 100448 h 1511046"/>
                  <a:gd name="connsiteX63" fmla="*/ 444837 w 980604"/>
                  <a:gd name="connsiteY63" fmla="*/ 220926 h 1511046"/>
                  <a:gd name="connsiteX64" fmla="*/ 448853 w 980604"/>
                  <a:gd name="connsiteY64" fmla="*/ 416162 h 1511046"/>
                  <a:gd name="connsiteX65" fmla="*/ 453179 w 980604"/>
                  <a:gd name="connsiteY65" fmla="*/ 752006 h 1511046"/>
                  <a:gd name="connsiteX66" fmla="*/ 436085 w 980604"/>
                  <a:gd name="connsiteY66" fmla="*/ 859152 h 1511046"/>
                  <a:gd name="connsiteX0" fmla="*/ 436085 w 980604"/>
                  <a:gd name="connsiteY0" fmla="*/ 859152 h 1511046"/>
                  <a:gd name="connsiteX1" fmla="*/ 400661 w 980604"/>
                  <a:gd name="connsiteY1" fmla="*/ 921965 h 1511046"/>
                  <a:gd name="connsiteX2" fmla="*/ 350875 w 980604"/>
                  <a:gd name="connsiteY2" fmla="*/ 958521 h 1511046"/>
                  <a:gd name="connsiteX3" fmla="*/ 271122 w 980604"/>
                  <a:gd name="connsiteY3" fmla="*/ 962125 h 1511046"/>
                  <a:gd name="connsiteX4" fmla="*/ 179887 w 980604"/>
                  <a:gd name="connsiteY4" fmla="*/ 929946 h 1511046"/>
                  <a:gd name="connsiteX5" fmla="*/ 67853 w 980604"/>
                  <a:gd name="connsiteY5" fmla="*/ 869552 h 1511046"/>
                  <a:gd name="connsiteX6" fmla="*/ 54518 w 980604"/>
                  <a:gd name="connsiteY6" fmla="*/ 890507 h 1511046"/>
                  <a:gd name="connsiteX7" fmla="*/ 58328 w 980604"/>
                  <a:gd name="connsiteY7" fmla="*/ 928607 h 1511046"/>
                  <a:gd name="connsiteX8" fmla="*/ 88808 w 980604"/>
                  <a:gd name="connsiteY8" fmla="*/ 953372 h 1511046"/>
                  <a:gd name="connsiteX9" fmla="*/ 174533 w 980604"/>
                  <a:gd name="connsiteY9" fmla="*/ 984213 h 1511046"/>
                  <a:gd name="connsiteX10" fmla="*/ 270555 w 980604"/>
                  <a:gd name="connsiteY10" fmla="*/ 1031066 h 1511046"/>
                  <a:gd name="connsiteX11" fmla="*/ 286928 w 980604"/>
                  <a:gd name="connsiteY11" fmla="*/ 1071482 h 1511046"/>
                  <a:gd name="connsiteX12" fmla="*/ 272615 w 980604"/>
                  <a:gd name="connsiteY12" fmla="*/ 1114371 h 1511046"/>
                  <a:gd name="connsiteX13" fmla="*/ 194458 w 980604"/>
                  <a:gd name="connsiteY13" fmla="*/ 1145365 h 1511046"/>
                  <a:gd name="connsiteX14" fmla="*/ 88295 w 980604"/>
                  <a:gd name="connsiteY14" fmla="*/ 1160245 h 1511046"/>
                  <a:gd name="connsiteX15" fmla="*/ 12608 w 980604"/>
                  <a:gd name="connsiteY15" fmla="*/ 1170542 h 1511046"/>
                  <a:gd name="connsiteX16" fmla="*/ 14513 w 980604"/>
                  <a:gd name="connsiteY16" fmla="*/ 1208642 h 1511046"/>
                  <a:gd name="connsiteX17" fmla="*/ 153578 w 980604"/>
                  <a:gd name="connsiteY17" fmla="*/ 1217395 h 1511046"/>
                  <a:gd name="connsiteX18" fmla="*/ 344233 w 980604"/>
                  <a:gd name="connsiteY18" fmla="*/ 1212452 h 1511046"/>
                  <a:gd name="connsiteX19" fmla="*/ 370748 w 980604"/>
                  <a:gd name="connsiteY19" fmla="*/ 1268675 h 1511046"/>
                  <a:gd name="connsiteX20" fmla="*/ 343305 w 980604"/>
                  <a:gd name="connsiteY20" fmla="*/ 1351568 h 1511046"/>
                  <a:gd name="connsiteX21" fmla="*/ 336458 w 980604"/>
                  <a:gd name="connsiteY21" fmla="*/ 1415360 h 1511046"/>
                  <a:gd name="connsiteX22" fmla="*/ 340268 w 980604"/>
                  <a:gd name="connsiteY22" fmla="*/ 1458197 h 1511046"/>
                  <a:gd name="connsiteX23" fmla="*/ 372653 w 980604"/>
                  <a:gd name="connsiteY23" fmla="*/ 1507727 h 1511046"/>
                  <a:gd name="connsiteX24" fmla="*/ 395513 w 980604"/>
                  <a:gd name="connsiteY24" fmla="*/ 1509632 h 1511046"/>
                  <a:gd name="connsiteX25" fmla="*/ 405038 w 980604"/>
                  <a:gd name="connsiteY25" fmla="*/ 1486772 h 1511046"/>
                  <a:gd name="connsiteX26" fmla="*/ 411319 w 980604"/>
                  <a:gd name="connsiteY26" fmla="*/ 1446407 h 1511046"/>
                  <a:gd name="connsiteX27" fmla="*/ 417601 w 980604"/>
                  <a:gd name="connsiteY27" fmla="*/ 1384314 h 1511046"/>
                  <a:gd name="connsiteX28" fmla="*/ 432275 w 980604"/>
                  <a:gd name="connsiteY28" fmla="*/ 1324126 h 1511046"/>
                  <a:gd name="connsiteX29" fmla="*/ 475523 w 980604"/>
                  <a:gd name="connsiteY29" fmla="*/ 1260077 h 1511046"/>
                  <a:gd name="connsiteX30" fmla="*/ 536689 w 980604"/>
                  <a:gd name="connsiteY30" fmla="*/ 1225065 h 1511046"/>
                  <a:gd name="connsiteX31" fmla="*/ 609388 w 980604"/>
                  <a:gd name="connsiteY31" fmla="*/ 1216674 h 1511046"/>
                  <a:gd name="connsiteX32" fmla="*/ 709117 w 980604"/>
                  <a:gd name="connsiteY32" fmla="*/ 1281855 h 1511046"/>
                  <a:gd name="connsiteX33" fmla="*/ 786038 w 980604"/>
                  <a:gd name="connsiteY33" fmla="*/ 1318772 h 1511046"/>
                  <a:gd name="connsiteX34" fmla="*/ 828669 w 980604"/>
                  <a:gd name="connsiteY34" fmla="*/ 1298898 h 1511046"/>
                  <a:gd name="connsiteX35" fmla="*/ 769511 w 980604"/>
                  <a:gd name="connsiteY35" fmla="*/ 1243704 h 1511046"/>
                  <a:gd name="connsiteX36" fmla="*/ 656498 w 980604"/>
                  <a:gd name="connsiteY36" fmla="*/ 1151492 h 1511046"/>
                  <a:gd name="connsiteX37" fmla="*/ 654232 w 980604"/>
                  <a:gd name="connsiteY37" fmla="*/ 1103095 h 1511046"/>
                  <a:gd name="connsiteX38" fmla="*/ 679358 w 980604"/>
                  <a:gd name="connsiteY38" fmla="*/ 1084817 h 1511046"/>
                  <a:gd name="connsiteX39" fmla="*/ 732698 w 980604"/>
                  <a:gd name="connsiteY39" fmla="*/ 1077197 h 1511046"/>
                  <a:gd name="connsiteX40" fmla="*/ 907958 w 980604"/>
                  <a:gd name="connsiteY40" fmla="*/ 1086722 h 1511046"/>
                  <a:gd name="connsiteX41" fmla="*/ 964655 w 980604"/>
                  <a:gd name="connsiteY41" fmla="*/ 1090589 h 1511046"/>
                  <a:gd name="connsiteX42" fmla="*/ 978443 w 980604"/>
                  <a:gd name="connsiteY42" fmla="*/ 1048982 h 1511046"/>
                  <a:gd name="connsiteX43" fmla="*/ 926854 w 980604"/>
                  <a:gd name="connsiteY43" fmla="*/ 1029572 h 1511046"/>
                  <a:gd name="connsiteX44" fmla="*/ 811420 w 980604"/>
                  <a:gd name="connsiteY44" fmla="*/ 1032043 h 1511046"/>
                  <a:gd name="connsiteX45" fmla="*/ 654594 w 980604"/>
                  <a:gd name="connsiteY45" fmla="*/ 1044812 h 1511046"/>
                  <a:gd name="connsiteX46" fmla="*/ 648312 w 980604"/>
                  <a:gd name="connsiteY46" fmla="*/ 1021025 h 1511046"/>
                  <a:gd name="connsiteX47" fmla="*/ 681263 w 980604"/>
                  <a:gd name="connsiteY47" fmla="*/ 987662 h 1511046"/>
                  <a:gd name="connsiteX48" fmla="*/ 725078 w 980604"/>
                  <a:gd name="connsiteY48" fmla="*/ 947657 h 1511046"/>
                  <a:gd name="connsiteX49" fmla="*/ 740318 w 980604"/>
                  <a:gd name="connsiteY49" fmla="*/ 934322 h 1511046"/>
                  <a:gd name="connsiteX50" fmla="*/ 761273 w 980604"/>
                  <a:gd name="connsiteY50" fmla="*/ 913367 h 1511046"/>
                  <a:gd name="connsiteX51" fmla="*/ 774608 w 980604"/>
                  <a:gd name="connsiteY51" fmla="*/ 884792 h 1511046"/>
                  <a:gd name="connsiteX52" fmla="*/ 772703 w 980604"/>
                  <a:gd name="connsiteY52" fmla="*/ 869552 h 1511046"/>
                  <a:gd name="connsiteX53" fmla="*/ 746033 w 980604"/>
                  <a:gd name="connsiteY53" fmla="*/ 869552 h 1511046"/>
                  <a:gd name="connsiteX54" fmla="*/ 673334 w 980604"/>
                  <a:gd name="connsiteY54" fmla="*/ 921503 h 1511046"/>
                  <a:gd name="connsiteX55" fmla="*/ 591059 w 980604"/>
                  <a:gd name="connsiteY55" fmla="*/ 940448 h 1511046"/>
                  <a:gd name="connsiteX56" fmla="*/ 515528 w 980604"/>
                  <a:gd name="connsiteY56" fmla="*/ 842882 h 1511046"/>
                  <a:gd name="connsiteX57" fmla="*/ 511718 w 980604"/>
                  <a:gd name="connsiteY57" fmla="*/ 353297 h 1511046"/>
                  <a:gd name="connsiteX58" fmla="*/ 507908 w 980604"/>
                  <a:gd name="connsiteY58" fmla="*/ 89017 h 1511046"/>
                  <a:gd name="connsiteX59" fmla="*/ 498383 w 980604"/>
                  <a:gd name="connsiteY59" fmla="*/ 35162 h 1511046"/>
                  <a:gd name="connsiteX60" fmla="*/ 482011 w 980604"/>
                  <a:gd name="connsiteY60" fmla="*/ 4888 h 1511046"/>
                  <a:gd name="connsiteX61" fmla="*/ 437886 w 980604"/>
                  <a:gd name="connsiteY61" fmla="*/ 10191 h 1511046"/>
                  <a:gd name="connsiteX62" fmla="*/ 433614 w 980604"/>
                  <a:gd name="connsiteY62" fmla="*/ 100448 h 1511046"/>
                  <a:gd name="connsiteX63" fmla="*/ 444837 w 980604"/>
                  <a:gd name="connsiteY63" fmla="*/ 220926 h 1511046"/>
                  <a:gd name="connsiteX64" fmla="*/ 448853 w 980604"/>
                  <a:gd name="connsiteY64" fmla="*/ 416162 h 1511046"/>
                  <a:gd name="connsiteX65" fmla="*/ 453179 w 980604"/>
                  <a:gd name="connsiteY65" fmla="*/ 752006 h 1511046"/>
                  <a:gd name="connsiteX66" fmla="*/ 436085 w 980604"/>
                  <a:gd name="connsiteY66" fmla="*/ 859152 h 1511046"/>
                  <a:gd name="connsiteX0" fmla="*/ 436085 w 989545"/>
                  <a:gd name="connsiteY0" fmla="*/ 859152 h 1511046"/>
                  <a:gd name="connsiteX1" fmla="*/ 400661 w 989545"/>
                  <a:gd name="connsiteY1" fmla="*/ 921965 h 1511046"/>
                  <a:gd name="connsiteX2" fmla="*/ 350875 w 989545"/>
                  <a:gd name="connsiteY2" fmla="*/ 958521 h 1511046"/>
                  <a:gd name="connsiteX3" fmla="*/ 271122 w 989545"/>
                  <a:gd name="connsiteY3" fmla="*/ 962125 h 1511046"/>
                  <a:gd name="connsiteX4" fmla="*/ 179887 w 989545"/>
                  <a:gd name="connsiteY4" fmla="*/ 929946 h 1511046"/>
                  <a:gd name="connsiteX5" fmla="*/ 67853 w 989545"/>
                  <a:gd name="connsiteY5" fmla="*/ 869552 h 1511046"/>
                  <a:gd name="connsiteX6" fmla="*/ 54518 w 989545"/>
                  <a:gd name="connsiteY6" fmla="*/ 890507 h 1511046"/>
                  <a:gd name="connsiteX7" fmla="*/ 58328 w 989545"/>
                  <a:gd name="connsiteY7" fmla="*/ 928607 h 1511046"/>
                  <a:gd name="connsiteX8" fmla="*/ 88808 w 989545"/>
                  <a:gd name="connsiteY8" fmla="*/ 953372 h 1511046"/>
                  <a:gd name="connsiteX9" fmla="*/ 174533 w 989545"/>
                  <a:gd name="connsiteY9" fmla="*/ 984213 h 1511046"/>
                  <a:gd name="connsiteX10" fmla="*/ 270555 w 989545"/>
                  <a:gd name="connsiteY10" fmla="*/ 1031066 h 1511046"/>
                  <a:gd name="connsiteX11" fmla="*/ 286928 w 989545"/>
                  <a:gd name="connsiteY11" fmla="*/ 1071482 h 1511046"/>
                  <a:gd name="connsiteX12" fmla="*/ 272615 w 989545"/>
                  <a:gd name="connsiteY12" fmla="*/ 1114371 h 1511046"/>
                  <a:gd name="connsiteX13" fmla="*/ 194458 w 989545"/>
                  <a:gd name="connsiteY13" fmla="*/ 1145365 h 1511046"/>
                  <a:gd name="connsiteX14" fmla="*/ 88295 w 989545"/>
                  <a:gd name="connsiteY14" fmla="*/ 1160245 h 1511046"/>
                  <a:gd name="connsiteX15" fmla="*/ 12608 w 989545"/>
                  <a:gd name="connsiteY15" fmla="*/ 1170542 h 1511046"/>
                  <a:gd name="connsiteX16" fmla="*/ 14513 w 989545"/>
                  <a:gd name="connsiteY16" fmla="*/ 1208642 h 1511046"/>
                  <a:gd name="connsiteX17" fmla="*/ 153578 w 989545"/>
                  <a:gd name="connsiteY17" fmla="*/ 1217395 h 1511046"/>
                  <a:gd name="connsiteX18" fmla="*/ 344233 w 989545"/>
                  <a:gd name="connsiteY18" fmla="*/ 1212452 h 1511046"/>
                  <a:gd name="connsiteX19" fmla="*/ 370748 w 989545"/>
                  <a:gd name="connsiteY19" fmla="*/ 1268675 h 1511046"/>
                  <a:gd name="connsiteX20" fmla="*/ 343305 w 989545"/>
                  <a:gd name="connsiteY20" fmla="*/ 1351568 h 1511046"/>
                  <a:gd name="connsiteX21" fmla="*/ 336458 w 989545"/>
                  <a:gd name="connsiteY21" fmla="*/ 1415360 h 1511046"/>
                  <a:gd name="connsiteX22" fmla="*/ 340268 w 989545"/>
                  <a:gd name="connsiteY22" fmla="*/ 1458197 h 1511046"/>
                  <a:gd name="connsiteX23" fmla="*/ 372653 w 989545"/>
                  <a:gd name="connsiteY23" fmla="*/ 1507727 h 1511046"/>
                  <a:gd name="connsiteX24" fmla="*/ 395513 w 989545"/>
                  <a:gd name="connsiteY24" fmla="*/ 1509632 h 1511046"/>
                  <a:gd name="connsiteX25" fmla="*/ 405038 w 989545"/>
                  <a:gd name="connsiteY25" fmla="*/ 1486772 h 1511046"/>
                  <a:gd name="connsiteX26" fmla="*/ 411319 w 989545"/>
                  <a:gd name="connsiteY26" fmla="*/ 1446407 h 1511046"/>
                  <a:gd name="connsiteX27" fmla="*/ 417601 w 989545"/>
                  <a:gd name="connsiteY27" fmla="*/ 1384314 h 1511046"/>
                  <a:gd name="connsiteX28" fmla="*/ 432275 w 989545"/>
                  <a:gd name="connsiteY28" fmla="*/ 1324126 h 1511046"/>
                  <a:gd name="connsiteX29" fmla="*/ 475523 w 989545"/>
                  <a:gd name="connsiteY29" fmla="*/ 1260077 h 1511046"/>
                  <a:gd name="connsiteX30" fmla="*/ 536689 w 989545"/>
                  <a:gd name="connsiteY30" fmla="*/ 1225065 h 1511046"/>
                  <a:gd name="connsiteX31" fmla="*/ 609388 w 989545"/>
                  <a:gd name="connsiteY31" fmla="*/ 1216674 h 1511046"/>
                  <a:gd name="connsiteX32" fmla="*/ 709117 w 989545"/>
                  <a:gd name="connsiteY32" fmla="*/ 1281855 h 1511046"/>
                  <a:gd name="connsiteX33" fmla="*/ 786038 w 989545"/>
                  <a:gd name="connsiteY33" fmla="*/ 1318772 h 1511046"/>
                  <a:gd name="connsiteX34" fmla="*/ 828669 w 989545"/>
                  <a:gd name="connsiteY34" fmla="*/ 1298898 h 1511046"/>
                  <a:gd name="connsiteX35" fmla="*/ 769511 w 989545"/>
                  <a:gd name="connsiteY35" fmla="*/ 1243704 h 1511046"/>
                  <a:gd name="connsiteX36" fmla="*/ 656498 w 989545"/>
                  <a:gd name="connsiteY36" fmla="*/ 1151492 h 1511046"/>
                  <a:gd name="connsiteX37" fmla="*/ 654232 w 989545"/>
                  <a:gd name="connsiteY37" fmla="*/ 1103095 h 1511046"/>
                  <a:gd name="connsiteX38" fmla="*/ 679358 w 989545"/>
                  <a:gd name="connsiteY38" fmla="*/ 1084817 h 1511046"/>
                  <a:gd name="connsiteX39" fmla="*/ 732698 w 989545"/>
                  <a:gd name="connsiteY39" fmla="*/ 1077197 h 1511046"/>
                  <a:gd name="connsiteX40" fmla="*/ 907958 w 989545"/>
                  <a:gd name="connsiteY40" fmla="*/ 1086722 h 1511046"/>
                  <a:gd name="connsiteX41" fmla="*/ 964655 w 989545"/>
                  <a:gd name="connsiteY41" fmla="*/ 1090589 h 1511046"/>
                  <a:gd name="connsiteX42" fmla="*/ 978443 w 989545"/>
                  <a:gd name="connsiteY42" fmla="*/ 1048982 h 1511046"/>
                  <a:gd name="connsiteX43" fmla="*/ 926854 w 989545"/>
                  <a:gd name="connsiteY43" fmla="*/ 1029572 h 1511046"/>
                  <a:gd name="connsiteX44" fmla="*/ 811420 w 989545"/>
                  <a:gd name="connsiteY44" fmla="*/ 1032043 h 1511046"/>
                  <a:gd name="connsiteX45" fmla="*/ 654594 w 989545"/>
                  <a:gd name="connsiteY45" fmla="*/ 1044812 h 1511046"/>
                  <a:gd name="connsiteX46" fmla="*/ 648312 w 989545"/>
                  <a:gd name="connsiteY46" fmla="*/ 1021025 h 1511046"/>
                  <a:gd name="connsiteX47" fmla="*/ 681263 w 989545"/>
                  <a:gd name="connsiteY47" fmla="*/ 987662 h 1511046"/>
                  <a:gd name="connsiteX48" fmla="*/ 725078 w 989545"/>
                  <a:gd name="connsiteY48" fmla="*/ 947657 h 1511046"/>
                  <a:gd name="connsiteX49" fmla="*/ 740318 w 989545"/>
                  <a:gd name="connsiteY49" fmla="*/ 934322 h 1511046"/>
                  <a:gd name="connsiteX50" fmla="*/ 761273 w 989545"/>
                  <a:gd name="connsiteY50" fmla="*/ 913367 h 1511046"/>
                  <a:gd name="connsiteX51" fmla="*/ 774608 w 989545"/>
                  <a:gd name="connsiteY51" fmla="*/ 884792 h 1511046"/>
                  <a:gd name="connsiteX52" fmla="*/ 772703 w 989545"/>
                  <a:gd name="connsiteY52" fmla="*/ 869552 h 1511046"/>
                  <a:gd name="connsiteX53" fmla="*/ 746033 w 989545"/>
                  <a:gd name="connsiteY53" fmla="*/ 869552 h 1511046"/>
                  <a:gd name="connsiteX54" fmla="*/ 673334 w 989545"/>
                  <a:gd name="connsiteY54" fmla="*/ 921503 h 1511046"/>
                  <a:gd name="connsiteX55" fmla="*/ 591059 w 989545"/>
                  <a:gd name="connsiteY55" fmla="*/ 940448 h 1511046"/>
                  <a:gd name="connsiteX56" fmla="*/ 515528 w 989545"/>
                  <a:gd name="connsiteY56" fmla="*/ 842882 h 1511046"/>
                  <a:gd name="connsiteX57" fmla="*/ 511718 w 989545"/>
                  <a:gd name="connsiteY57" fmla="*/ 353297 h 1511046"/>
                  <a:gd name="connsiteX58" fmla="*/ 507908 w 989545"/>
                  <a:gd name="connsiteY58" fmla="*/ 89017 h 1511046"/>
                  <a:gd name="connsiteX59" fmla="*/ 498383 w 989545"/>
                  <a:gd name="connsiteY59" fmla="*/ 35162 h 1511046"/>
                  <a:gd name="connsiteX60" fmla="*/ 482011 w 989545"/>
                  <a:gd name="connsiteY60" fmla="*/ 4888 h 1511046"/>
                  <a:gd name="connsiteX61" fmla="*/ 437886 w 989545"/>
                  <a:gd name="connsiteY61" fmla="*/ 10191 h 1511046"/>
                  <a:gd name="connsiteX62" fmla="*/ 433614 w 989545"/>
                  <a:gd name="connsiteY62" fmla="*/ 100448 h 1511046"/>
                  <a:gd name="connsiteX63" fmla="*/ 444837 w 989545"/>
                  <a:gd name="connsiteY63" fmla="*/ 220926 h 1511046"/>
                  <a:gd name="connsiteX64" fmla="*/ 448853 w 989545"/>
                  <a:gd name="connsiteY64" fmla="*/ 416162 h 1511046"/>
                  <a:gd name="connsiteX65" fmla="*/ 453179 w 989545"/>
                  <a:gd name="connsiteY65" fmla="*/ 752006 h 1511046"/>
                  <a:gd name="connsiteX66" fmla="*/ 436085 w 989545"/>
                  <a:gd name="connsiteY66" fmla="*/ 859152 h 1511046"/>
                  <a:gd name="connsiteX0" fmla="*/ 436085 w 998833"/>
                  <a:gd name="connsiteY0" fmla="*/ 859152 h 1511046"/>
                  <a:gd name="connsiteX1" fmla="*/ 400661 w 998833"/>
                  <a:gd name="connsiteY1" fmla="*/ 921965 h 1511046"/>
                  <a:gd name="connsiteX2" fmla="*/ 350875 w 998833"/>
                  <a:gd name="connsiteY2" fmla="*/ 958521 h 1511046"/>
                  <a:gd name="connsiteX3" fmla="*/ 271122 w 998833"/>
                  <a:gd name="connsiteY3" fmla="*/ 962125 h 1511046"/>
                  <a:gd name="connsiteX4" fmla="*/ 179887 w 998833"/>
                  <a:gd name="connsiteY4" fmla="*/ 929946 h 1511046"/>
                  <a:gd name="connsiteX5" fmla="*/ 67853 w 998833"/>
                  <a:gd name="connsiteY5" fmla="*/ 869552 h 1511046"/>
                  <a:gd name="connsiteX6" fmla="*/ 54518 w 998833"/>
                  <a:gd name="connsiteY6" fmla="*/ 890507 h 1511046"/>
                  <a:gd name="connsiteX7" fmla="*/ 58328 w 998833"/>
                  <a:gd name="connsiteY7" fmla="*/ 928607 h 1511046"/>
                  <a:gd name="connsiteX8" fmla="*/ 88808 w 998833"/>
                  <a:gd name="connsiteY8" fmla="*/ 953372 h 1511046"/>
                  <a:gd name="connsiteX9" fmla="*/ 174533 w 998833"/>
                  <a:gd name="connsiteY9" fmla="*/ 984213 h 1511046"/>
                  <a:gd name="connsiteX10" fmla="*/ 270555 w 998833"/>
                  <a:gd name="connsiteY10" fmla="*/ 1031066 h 1511046"/>
                  <a:gd name="connsiteX11" fmla="*/ 286928 w 998833"/>
                  <a:gd name="connsiteY11" fmla="*/ 1071482 h 1511046"/>
                  <a:gd name="connsiteX12" fmla="*/ 272615 w 998833"/>
                  <a:gd name="connsiteY12" fmla="*/ 1114371 h 1511046"/>
                  <a:gd name="connsiteX13" fmla="*/ 194458 w 998833"/>
                  <a:gd name="connsiteY13" fmla="*/ 1145365 h 1511046"/>
                  <a:gd name="connsiteX14" fmla="*/ 88295 w 998833"/>
                  <a:gd name="connsiteY14" fmla="*/ 1160245 h 1511046"/>
                  <a:gd name="connsiteX15" fmla="*/ 12608 w 998833"/>
                  <a:gd name="connsiteY15" fmla="*/ 1170542 h 1511046"/>
                  <a:gd name="connsiteX16" fmla="*/ 14513 w 998833"/>
                  <a:gd name="connsiteY16" fmla="*/ 1208642 h 1511046"/>
                  <a:gd name="connsiteX17" fmla="*/ 153578 w 998833"/>
                  <a:gd name="connsiteY17" fmla="*/ 1217395 h 1511046"/>
                  <a:gd name="connsiteX18" fmla="*/ 344233 w 998833"/>
                  <a:gd name="connsiteY18" fmla="*/ 1212452 h 1511046"/>
                  <a:gd name="connsiteX19" fmla="*/ 370748 w 998833"/>
                  <a:gd name="connsiteY19" fmla="*/ 1268675 h 1511046"/>
                  <a:gd name="connsiteX20" fmla="*/ 343305 w 998833"/>
                  <a:gd name="connsiteY20" fmla="*/ 1351568 h 1511046"/>
                  <a:gd name="connsiteX21" fmla="*/ 336458 w 998833"/>
                  <a:gd name="connsiteY21" fmla="*/ 1415360 h 1511046"/>
                  <a:gd name="connsiteX22" fmla="*/ 340268 w 998833"/>
                  <a:gd name="connsiteY22" fmla="*/ 1458197 h 1511046"/>
                  <a:gd name="connsiteX23" fmla="*/ 372653 w 998833"/>
                  <a:gd name="connsiteY23" fmla="*/ 1507727 h 1511046"/>
                  <a:gd name="connsiteX24" fmla="*/ 395513 w 998833"/>
                  <a:gd name="connsiteY24" fmla="*/ 1509632 h 1511046"/>
                  <a:gd name="connsiteX25" fmla="*/ 405038 w 998833"/>
                  <a:gd name="connsiteY25" fmla="*/ 1486772 h 1511046"/>
                  <a:gd name="connsiteX26" fmla="*/ 411319 w 998833"/>
                  <a:gd name="connsiteY26" fmla="*/ 1446407 h 1511046"/>
                  <a:gd name="connsiteX27" fmla="*/ 417601 w 998833"/>
                  <a:gd name="connsiteY27" fmla="*/ 1384314 h 1511046"/>
                  <a:gd name="connsiteX28" fmla="*/ 432275 w 998833"/>
                  <a:gd name="connsiteY28" fmla="*/ 1324126 h 1511046"/>
                  <a:gd name="connsiteX29" fmla="*/ 475523 w 998833"/>
                  <a:gd name="connsiteY29" fmla="*/ 1260077 h 1511046"/>
                  <a:gd name="connsiteX30" fmla="*/ 536689 w 998833"/>
                  <a:gd name="connsiteY30" fmla="*/ 1225065 h 1511046"/>
                  <a:gd name="connsiteX31" fmla="*/ 609388 w 998833"/>
                  <a:gd name="connsiteY31" fmla="*/ 1216674 h 1511046"/>
                  <a:gd name="connsiteX32" fmla="*/ 709117 w 998833"/>
                  <a:gd name="connsiteY32" fmla="*/ 1281855 h 1511046"/>
                  <a:gd name="connsiteX33" fmla="*/ 786038 w 998833"/>
                  <a:gd name="connsiteY33" fmla="*/ 1318772 h 1511046"/>
                  <a:gd name="connsiteX34" fmla="*/ 828669 w 998833"/>
                  <a:gd name="connsiteY34" fmla="*/ 1298898 h 1511046"/>
                  <a:gd name="connsiteX35" fmla="*/ 769511 w 998833"/>
                  <a:gd name="connsiteY35" fmla="*/ 1243704 h 1511046"/>
                  <a:gd name="connsiteX36" fmla="*/ 656498 w 998833"/>
                  <a:gd name="connsiteY36" fmla="*/ 1151492 h 1511046"/>
                  <a:gd name="connsiteX37" fmla="*/ 654232 w 998833"/>
                  <a:gd name="connsiteY37" fmla="*/ 1103095 h 1511046"/>
                  <a:gd name="connsiteX38" fmla="*/ 679358 w 998833"/>
                  <a:gd name="connsiteY38" fmla="*/ 1084817 h 1511046"/>
                  <a:gd name="connsiteX39" fmla="*/ 732698 w 998833"/>
                  <a:gd name="connsiteY39" fmla="*/ 1077197 h 1511046"/>
                  <a:gd name="connsiteX40" fmla="*/ 907958 w 998833"/>
                  <a:gd name="connsiteY40" fmla="*/ 1086722 h 1511046"/>
                  <a:gd name="connsiteX41" fmla="*/ 964655 w 998833"/>
                  <a:gd name="connsiteY41" fmla="*/ 1090589 h 1511046"/>
                  <a:gd name="connsiteX42" fmla="*/ 978443 w 998833"/>
                  <a:gd name="connsiteY42" fmla="*/ 1048982 h 1511046"/>
                  <a:gd name="connsiteX43" fmla="*/ 926854 w 998833"/>
                  <a:gd name="connsiteY43" fmla="*/ 1029572 h 1511046"/>
                  <a:gd name="connsiteX44" fmla="*/ 811420 w 998833"/>
                  <a:gd name="connsiteY44" fmla="*/ 1032043 h 1511046"/>
                  <a:gd name="connsiteX45" fmla="*/ 654594 w 998833"/>
                  <a:gd name="connsiteY45" fmla="*/ 1044812 h 1511046"/>
                  <a:gd name="connsiteX46" fmla="*/ 648312 w 998833"/>
                  <a:gd name="connsiteY46" fmla="*/ 1021025 h 1511046"/>
                  <a:gd name="connsiteX47" fmla="*/ 681263 w 998833"/>
                  <a:gd name="connsiteY47" fmla="*/ 987662 h 1511046"/>
                  <a:gd name="connsiteX48" fmla="*/ 725078 w 998833"/>
                  <a:gd name="connsiteY48" fmla="*/ 947657 h 1511046"/>
                  <a:gd name="connsiteX49" fmla="*/ 740318 w 998833"/>
                  <a:gd name="connsiteY49" fmla="*/ 934322 h 1511046"/>
                  <a:gd name="connsiteX50" fmla="*/ 761273 w 998833"/>
                  <a:gd name="connsiteY50" fmla="*/ 913367 h 1511046"/>
                  <a:gd name="connsiteX51" fmla="*/ 774608 w 998833"/>
                  <a:gd name="connsiteY51" fmla="*/ 884792 h 1511046"/>
                  <a:gd name="connsiteX52" fmla="*/ 772703 w 998833"/>
                  <a:gd name="connsiteY52" fmla="*/ 869552 h 1511046"/>
                  <a:gd name="connsiteX53" fmla="*/ 746033 w 998833"/>
                  <a:gd name="connsiteY53" fmla="*/ 869552 h 1511046"/>
                  <a:gd name="connsiteX54" fmla="*/ 673334 w 998833"/>
                  <a:gd name="connsiteY54" fmla="*/ 921503 h 1511046"/>
                  <a:gd name="connsiteX55" fmla="*/ 591059 w 998833"/>
                  <a:gd name="connsiteY55" fmla="*/ 940448 h 1511046"/>
                  <a:gd name="connsiteX56" fmla="*/ 515528 w 998833"/>
                  <a:gd name="connsiteY56" fmla="*/ 842882 h 1511046"/>
                  <a:gd name="connsiteX57" fmla="*/ 511718 w 998833"/>
                  <a:gd name="connsiteY57" fmla="*/ 353297 h 1511046"/>
                  <a:gd name="connsiteX58" fmla="*/ 507908 w 998833"/>
                  <a:gd name="connsiteY58" fmla="*/ 89017 h 1511046"/>
                  <a:gd name="connsiteX59" fmla="*/ 498383 w 998833"/>
                  <a:gd name="connsiteY59" fmla="*/ 35162 h 1511046"/>
                  <a:gd name="connsiteX60" fmla="*/ 482011 w 998833"/>
                  <a:gd name="connsiteY60" fmla="*/ 4888 h 1511046"/>
                  <a:gd name="connsiteX61" fmla="*/ 437886 w 998833"/>
                  <a:gd name="connsiteY61" fmla="*/ 10191 h 1511046"/>
                  <a:gd name="connsiteX62" fmla="*/ 433614 w 998833"/>
                  <a:gd name="connsiteY62" fmla="*/ 100448 h 1511046"/>
                  <a:gd name="connsiteX63" fmla="*/ 444837 w 998833"/>
                  <a:gd name="connsiteY63" fmla="*/ 220926 h 1511046"/>
                  <a:gd name="connsiteX64" fmla="*/ 448853 w 998833"/>
                  <a:gd name="connsiteY64" fmla="*/ 416162 h 1511046"/>
                  <a:gd name="connsiteX65" fmla="*/ 453179 w 998833"/>
                  <a:gd name="connsiteY65" fmla="*/ 752006 h 1511046"/>
                  <a:gd name="connsiteX66" fmla="*/ 436085 w 998833"/>
                  <a:gd name="connsiteY66" fmla="*/ 859152 h 1511046"/>
                  <a:gd name="connsiteX0" fmla="*/ 436085 w 1006460"/>
                  <a:gd name="connsiteY0" fmla="*/ 859152 h 1511046"/>
                  <a:gd name="connsiteX1" fmla="*/ 400661 w 1006460"/>
                  <a:gd name="connsiteY1" fmla="*/ 921965 h 1511046"/>
                  <a:gd name="connsiteX2" fmla="*/ 350875 w 1006460"/>
                  <a:gd name="connsiteY2" fmla="*/ 958521 h 1511046"/>
                  <a:gd name="connsiteX3" fmla="*/ 271122 w 1006460"/>
                  <a:gd name="connsiteY3" fmla="*/ 962125 h 1511046"/>
                  <a:gd name="connsiteX4" fmla="*/ 179887 w 1006460"/>
                  <a:gd name="connsiteY4" fmla="*/ 929946 h 1511046"/>
                  <a:gd name="connsiteX5" fmla="*/ 67853 w 1006460"/>
                  <a:gd name="connsiteY5" fmla="*/ 869552 h 1511046"/>
                  <a:gd name="connsiteX6" fmla="*/ 54518 w 1006460"/>
                  <a:gd name="connsiteY6" fmla="*/ 890507 h 1511046"/>
                  <a:gd name="connsiteX7" fmla="*/ 58328 w 1006460"/>
                  <a:gd name="connsiteY7" fmla="*/ 928607 h 1511046"/>
                  <a:gd name="connsiteX8" fmla="*/ 88808 w 1006460"/>
                  <a:gd name="connsiteY8" fmla="*/ 953372 h 1511046"/>
                  <a:gd name="connsiteX9" fmla="*/ 174533 w 1006460"/>
                  <a:gd name="connsiteY9" fmla="*/ 984213 h 1511046"/>
                  <a:gd name="connsiteX10" fmla="*/ 270555 w 1006460"/>
                  <a:gd name="connsiteY10" fmla="*/ 1031066 h 1511046"/>
                  <a:gd name="connsiteX11" fmla="*/ 286928 w 1006460"/>
                  <a:gd name="connsiteY11" fmla="*/ 1071482 h 1511046"/>
                  <a:gd name="connsiteX12" fmla="*/ 272615 w 1006460"/>
                  <a:gd name="connsiteY12" fmla="*/ 1114371 h 1511046"/>
                  <a:gd name="connsiteX13" fmla="*/ 194458 w 1006460"/>
                  <a:gd name="connsiteY13" fmla="*/ 1145365 h 1511046"/>
                  <a:gd name="connsiteX14" fmla="*/ 88295 w 1006460"/>
                  <a:gd name="connsiteY14" fmla="*/ 1160245 h 1511046"/>
                  <a:gd name="connsiteX15" fmla="*/ 12608 w 1006460"/>
                  <a:gd name="connsiteY15" fmla="*/ 1170542 h 1511046"/>
                  <a:gd name="connsiteX16" fmla="*/ 14513 w 1006460"/>
                  <a:gd name="connsiteY16" fmla="*/ 1208642 h 1511046"/>
                  <a:gd name="connsiteX17" fmla="*/ 153578 w 1006460"/>
                  <a:gd name="connsiteY17" fmla="*/ 1217395 h 1511046"/>
                  <a:gd name="connsiteX18" fmla="*/ 344233 w 1006460"/>
                  <a:gd name="connsiteY18" fmla="*/ 1212452 h 1511046"/>
                  <a:gd name="connsiteX19" fmla="*/ 370748 w 1006460"/>
                  <a:gd name="connsiteY19" fmla="*/ 1268675 h 1511046"/>
                  <a:gd name="connsiteX20" fmla="*/ 343305 w 1006460"/>
                  <a:gd name="connsiteY20" fmla="*/ 1351568 h 1511046"/>
                  <a:gd name="connsiteX21" fmla="*/ 336458 w 1006460"/>
                  <a:gd name="connsiteY21" fmla="*/ 1415360 h 1511046"/>
                  <a:gd name="connsiteX22" fmla="*/ 340268 w 1006460"/>
                  <a:gd name="connsiteY22" fmla="*/ 1458197 h 1511046"/>
                  <a:gd name="connsiteX23" fmla="*/ 372653 w 1006460"/>
                  <a:gd name="connsiteY23" fmla="*/ 1507727 h 1511046"/>
                  <a:gd name="connsiteX24" fmla="*/ 395513 w 1006460"/>
                  <a:gd name="connsiteY24" fmla="*/ 1509632 h 1511046"/>
                  <a:gd name="connsiteX25" fmla="*/ 405038 w 1006460"/>
                  <a:gd name="connsiteY25" fmla="*/ 1486772 h 1511046"/>
                  <a:gd name="connsiteX26" fmla="*/ 411319 w 1006460"/>
                  <a:gd name="connsiteY26" fmla="*/ 1446407 h 1511046"/>
                  <a:gd name="connsiteX27" fmla="*/ 417601 w 1006460"/>
                  <a:gd name="connsiteY27" fmla="*/ 1384314 h 1511046"/>
                  <a:gd name="connsiteX28" fmla="*/ 432275 w 1006460"/>
                  <a:gd name="connsiteY28" fmla="*/ 1324126 h 1511046"/>
                  <a:gd name="connsiteX29" fmla="*/ 475523 w 1006460"/>
                  <a:gd name="connsiteY29" fmla="*/ 1260077 h 1511046"/>
                  <a:gd name="connsiteX30" fmla="*/ 536689 w 1006460"/>
                  <a:gd name="connsiteY30" fmla="*/ 1225065 h 1511046"/>
                  <a:gd name="connsiteX31" fmla="*/ 609388 w 1006460"/>
                  <a:gd name="connsiteY31" fmla="*/ 1216674 h 1511046"/>
                  <a:gd name="connsiteX32" fmla="*/ 709117 w 1006460"/>
                  <a:gd name="connsiteY32" fmla="*/ 1281855 h 1511046"/>
                  <a:gd name="connsiteX33" fmla="*/ 786038 w 1006460"/>
                  <a:gd name="connsiteY33" fmla="*/ 1318772 h 1511046"/>
                  <a:gd name="connsiteX34" fmla="*/ 828669 w 1006460"/>
                  <a:gd name="connsiteY34" fmla="*/ 1298898 h 1511046"/>
                  <a:gd name="connsiteX35" fmla="*/ 769511 w 1006460"/>
                  <a:gd name="connsiteY35" fmla="*/ 1243704 h 1511046"/>
                  <a:gd name="connsiteX36" fmla="*/ 656498 w 1006460"/>
                  <a:gd name="connsiteY36" fmla="*/ 1151492 h 1511046"/>
                  <a:gd name="connsiteX37" fmla="*/ 654232 w 1006460"/>
                  <a:gd name="connsiteY37" fmla="*/ 1103095 h 1511046"/>
                  <a:gd name="connsiteX38" fmla="*/ 679358 w 1006460"/>
                  <a:gd name="connsiteY38" fmla="*/ 1084817 h 1511046"/>
                  <a:gd name="connsiteX39" fmla="*/ 732698 w 1006460"/>
                  <a:gd name="connsiteY39" fmla="*/ 1077197 h 1511046"/>
                  <a:gd name="connsiteX40" fmla="*/ 907958 w 1006460"/>
                  <a:gd name="connsiteY40" fmla="*/ 1086722 h 1511046"/>
                  <a:gd name="connsiteX41" fmla="*/ 964655 w 1006460"/>
                  <a:gd name="connsiteY41" fmla="*/ 1090589 h 1511046"/>
                  <a:gd name="connsiteX42" fmla="*/ 1005628 w 1006460"/>
                  <a:gd name="connsiteY42" fmla="*/ 1063811 h 1511046"/>
                  <a:gd name="connsiteX43" fmla="*/ 926854 w 1006460"/>
                  <a:gd name="connsiteY43" fmla="*/ 1029572 h 1511046"/>
                  <a:gd name="connsiteX44" fmla="*/ 811420 w 1006460"/>
                  <a:gd name="connsiteY44" fmla="*/ 1032043 h 1511046"/>
                  <a:gd name="connsiteX45" fmla="*/ 654594 w 1006460"/>
                  <a:gd name="connsiteY45" fmla="*/ 1044812 h 1511046"/>
                  <a:gd name="connsiteX46" fmla="*/ 648312 w 1006460"/>
                  <a:gd name="connsiteY46" fmla="*/ 1021025 h 1511046"/>
                  <a:gd name="connsiteX47" fmla="*/ 681263 w 1006460"/>
                  <a:gd name="connsiteY47" fmla="*/ 987662 h 1511046"/>
                  <a:gd name="connsiteX48" fmla="*/ 725078 w 1006460"/>
                  <a:gd name="connsiteY48" fmla="*/ 947657 h 1511046"/>
                  <a:gd name="connsiteX49" fmla="*/ 740318 w 1006460"/>
                  <a:gd name="connsiteY49" fmla="*/ 934322 h 1511046"/>
                  <a:gd name="connsiteX50" fmla="*/ 761273 w 1006460"/>
                  <a:gd name="connsiteY50" fmla="*/ 913367 h 1511046"/>
                  <a:gd name="connsiteX51" fmla="*/ 774608 w 1006460"/>
                  <a:gd name="connsiteY51" fmla="*/ 884792 h 1511046"/>
                  <a:gd name="connsiteX52" fmla="*/ 772703 w 1006460"/>
                  <a:gd name="connsiteY52" fmla="*/ 869552 h 1511046"/>
                  <a:gd name="connsiteX53" fmla="*/ 746033 w 1006460"/>
                  <a:gd name="connsiteY53" fmla="*/ 869552 h 1511046"/>
                  <a:gd name="connsiteX54" fmla="*/ 673334 w 1006460"/>
                  <a:gd name="connsiteY54" fmla="*/ 921503 h 1511046"/>
                  <a:gd name="connsiteX55" fmla="*/ 591059 w 1006460"/>
                  <a:gd name="connsiteY55" fmla="*/ 940448 h 1511046"/>
                  <a:gd name="connsiteX56" fmla="*/ 515528 w 1006460"/>
                  <a:gd name="connsiteY56" fmla="*/ 842882 h 1511046"/>
                  <a:gd name="connsiteX57" fmla="*/ 511718 w 1006460"/>
                  <a:gd name="connsiteY57" fmla="*/ 353297 h 1511046"/>
                  <a:gd name="connsiteX58" fmla="*/ 507908 w 1006460"/>
                  <a:gd name="connsiteY58" fmla="*/ 89017 h 1511046"/>
                  <a:gd name="connsiteX59" fmla="*/ 498383 w 1006460"/>
                  <a:gd name="connsiteY59" fmla="*/ 35162 h 1511046"/>
                  <a:gd name="connsiteX60" fmla="*/ 482011 w 1006460"/>
                  <a:gd name="connsiteY60" fmla="*/ 4888 h 1511046"/>
                  <a:gd name="connsiteX61" fmla="*/ 437886 w 1006460"/>
                  <a:gd name="connsiteY61" fmla="*/ 10191 h 1511046"/>
                  <a:gd name="connsiteX62" fmla="*/ 433614 w 1006460"/>
                  <a:gd name="connsiteY62" fmla="*/ 100448 h 1511046"/>
                  <a:gd name="connsiteX63" fmla="*/ 444837 w 1006460"/>
                  <a:gd name="connsiteY63" fmla="*/ 220926 h 1511046"/>
                  <a:gd name="connsiteX64" fmla="*/ 448853 w 1006460"/>
                  <a:gd name="connsiteY64" fmla="*/ 416162 h 1511046"/>
                  <a:gd name="connsiteX65" fmla="*/ 453179 w 1006460"/>
                  <a:gd name="connsiteY65" fmla="*/ 752006 h 1511046"/>
                  <a:gd name="connsiteX66" fmla="*/ 436085 w 1006460"/>
                  <a:gd name="connsiteY66" fmla="*/ 859152 h 1511046"/>
                  <a:gd name="connsiteX0" fmla="*/ 436085 w 1006906"/>
                  <a:gd name="connsiteY0" fmla="*/ 859152 h 1511046"/>
                  <a:gd name="connsiteX1" fmla="*/ 400661 w 1006906"/>
                  <a:gd name="connsiteY1" fmla="*/ 921965 h 1511046"/>
                  <a:gd name="connsiteX2" fmla="*/ 350875 w 1006906"/>
                  <a:gd name="connsiteY2" fmla="*/ 958521 h 1511046"/>
                  <a:gd name="connsiteX3" fmla="*/ 271122 w 1006906"/>
                  <a:gd name="connsiteY3" fmla="*/ 962125 h 1511046"/>
                  <a:gd name="connsiteX4" fmla="*/ 179887 w 1006906"/>
                  <a:gd name="connsiteY4" fmla="*/ 929946 h 1511046"/>
                  <a:gd name="connsiteX5" fmla="*/ 67853 w 1006906"/>
                  <a:gd name="connsiteY5" fmla="*/ 869552 h 1511046"/>
                  <a:gd name="connsiteX6" fmla="*/ 54518 w 1006906"/>
                  <a:gd name="connsiteY6" fmla="*/ 890507 h 1511046"/>
                  <a:gd name="connsiteX7" fmla="*/ 58328 w 1006906"/>
                  <a:gd name="connsiteY7" fmla="*/ 928607 h 1511046"/>
                  <a:gd name="connsiteX8" fmla="*/ 88808 w 1006906"/>
                  <a:gd name="connsiteY8" fmla="*/ 953372 h 1511046"/>
                  <a:gd name="connsiteX9" fmla="*/ 174533 w 1006906"/>
                  <a:gd name="connsiteY9" fmla="*/ 984213 h 1511046"/>
                  <a:gd name="connsiteX10" fmla="*/ 270555 w 1006906"/>
                  <a:gd name="connsiteY10" fmla="*/ 1031066 h 1511046"/>
                  <a:gd name="connsiteX11" fmla="*/ 286928 w 1006906"/>
                  <a:gd name="connsiteY11" fmla="*/ 1071482 h 1511046"/>
                  <a:gd name="connsiteX12" fmla="*/ 272615 w 1006906"/>
                  <a:gd name="connsiteY12" fmla="*/ 1114371 h 1511046"/>
                  <a:gd name="connsiteX13" fmla="*/ 194458 w 1006906"/>
                  <a:gd name="connsiteY13" fmla="*/ 1145365 h 1511046"/>
                  <a:gd name="connsiteX14" fmla="*/ 88295 w 1006906"/>
                  <a:gd name="connsiteY14" fmla="*/ 1160245 h 1511046"/>
                  <a:gd name="connsiteX15" fmla="*/ 12608 w 1006906"/>
                  <a:gd name="connsiteY15" fmla="*/ 1170542 h 1511046"/>
                  <a:gd name="connsiteX16" fmla="*/ 14513 w 1006906"/>
                  <a:gd name="connsiteY16" fmla="*/ 1208642 h 1511046"/>
                  <a:gd name="connsiteX17" fmla="*/ 153578 w 1006906"/>
                  <a:gd name="connsiteY17" fmla="*/ 1217395 h 1511046"/>
                  <a:gd name="connsiteX18" fmla="*/ 344233 w 1006906"/>
                  <a:gd name="connsiteY18" fmla="*/ 1212452 h 1511046"/>
                  <a:gd name="connsiteX19" fmla="*/ 370748 w 1006906"/>
                  <a:gd name="connsiteY19" fmla="*/ 1268675 h 1511046"/>
                  <a:gd name="connsiteX20" fmla="*/ 343305 w 1006906"/>
                  <a:gd name="connsiteY20" fmla="*/ 1351568 h 1511046"/>
                  <a:gd name="connsiteX21" fmla="*/ 336458 w 1006906"/>
                  <a:gd name="connsiteY21" fmla="*/ 1415360 h 1511046"/>
                  <a:gd name="connsiteX22" fmla="*/ 340268 w 1006906"/>
                  <a:gd name="connsiteY22" fmla="*/ 1458197 h 1511046"/>
                  <a:gd name="connsiteX23" fmla="*/ 372653 w 1006906"/>
                  <a:gd name="connsiteY23" fmla="*/ 1507727 h 1511046"/>
                  <a:gd name="connsiteX24" fmla="*/ 395513 w 1006906"/>
                  <a:gd name="connsiteY24" fmla="*/ 1509632 h 1511046"/>
                  <a:gd name="connsiteX25" fmla="*/ 405038 w 1006906"/>
                  <a:gd name="connsiteY25" fmla="*/ 1486772 h 1511046"/>
                  <a:gd name="connsiteX26" fmla="*/ 411319 w 1006906"/>
                  <a:gd name="connsiteY26" fmla="*/ 1446407 h 1511046"/>
                  <a:gd name="connsiteX27" fmla="*/ 417601 w 1006906"/>
                  <a:gd name="connsiteY27" fmla="*/ 1384314 h 1511046"/>
                  <a:gd name="connsiteX28" fmla="*/ 432275 w 1006906"/>
                  <a:gd name="connsiteY28" fmla="*/ 1324126 h 1511046"/>
                  <a:gd name="connsiteX29" fmla="*/ 475523 w 1006906"/>
                  <a:gd name="connsiteY29" fmla="*/ 1260077 h 1511046"/>
                  <a:gd name="connsiteX30" fmla="*/ 536689 w 1006906"/>
                  <a:gd name="connsiteY30" fmla="*/ 1225065 h 1511046"/>
                  <a:gd name="connsiteX31" fmla="*/ 609388 w 1006906"/>
                  <a:gd name="connsiteY31" fmla="*/ 1216674 h 1511046"/>
                  <a:gd name="connsiteX32" fmla="*/ 709117 w 1006906"/>
                  <a:gd name="connsiteY32" fmla="*/ 1281855 h 1511046"/>
                  <a:gd name="connsiteX33" fmla="*/ 786038 w 1006906"/>
                  <a:gd name="connsiteY33" fmla="*/ 1318772 h 1511046"/>
                  <a:gd name="connsiteX34" fmla="*/ 828669 w 1006906"/>
                  <a:gd name="connsiteY34" fmla="*/ 1298898 h 1511046"/>
                  <a:gd name="connsiteX35" fmla="*/ 769511 w 1006906"/>
                  <a:gd name="connsiteY35" fmla="*/ 1243704 h 1511046"/>
                  <a:gd name="connsiteX36" fmla="*/ 656498 w 1006906"/>
                  <a:gd name="connsiteY36" fmla="*/ 1151492 h 1511046"/>
                  <a:gd name="connsiteX37" fmla="*/ 654232 w 1006906"/>
                  <a:gd name="connsiteY37" fmla="*/ 1103095 h 1511046"/>
                  <a:gd name="connsiteX38" fmla="*/ 679358 w 1006906"/>
                  <a:gd name="connsiteY38" fmla="*/ 1084817 h 1511046"/>
                  <a:gd name="connsiteX39" fmla="*/ 732698 w 1006906"/>
                  <a:gd name="connsiteY39" fmla="*/ 1077197 h 1511046"/>
                  <a:gd name="connsiteX40" fmla="*/ 907958 w 1006906"/>
                  <a:gd name="connsiteY40" fmla="*/ 1086722 h 1511046"/>
                  <a:gd name="connsiteX41" fmla="*/ 964655 w 1006906"/>
                  <a:gd name="connsiteY41" fmla="*/ 1090589 h 1511046"/>
                  <a:gd name="connsiteX42" fmla="*/ 1005628 w 1006906"/>
                  <a:gd name="connsiteY42" fmla="*/ 1063811 h 1511046"/>
                  <a:gd name="connsiteX43" fmla="*/ 926854 w 1006906"/>
                  <a:gd name="connsiteY43" fmla="*/ 1029572 h 1511046"/>
                  <a:gd name="connsiteX44" fmla="*/ 811420 w 1006906"/>
                  <a:gd name="connsiteY44" fmla="*/ 1032043 h 1511046"/>
                  <a:gd name="connsiteX45" fmla="*/ 654594 w 1006906"/>
                  <a:gd name="connsiteY45" fmla="*/ 1044812 h 1511046"/>
                  <a:gd name="connsiteX46" fmla="*/ 648312 w 1006906"/>
                  <a:gd name="connsiteY46" fmla="*/ 1021025 h 1511046"/>
                  <a:gd name="connsiteX47" fmla="*/ 681263 w 1006906"/>
                  <a:gd name="connsiteY47" fmla="*/ 987662 h 1511046"/>
                  <a:gd name="connsiteX48" fmla="*/ 725078 w 1006906"/>
                  <a:gd name="connsiteY48" fmla="*/ 947657 h 1511046"/>
                  <a:gd name="connsiteX49" fmla="*/ 740318 w 1006906"/>
                  <a:gd name="connsiteY49" fmla="*/ 934322 h 1511046"/>
                  <a:gd name="connsiteX50" fmla="*/ 761273 w 1006906"/>
                  <a:gd name="connsiteY50" fmla="*/ 913367 h 1511046"/>
                  <a:gd name="connsiteX51" fmla="*/ 774608 w 1006906"/>
                  <a:gd name="connsiteY51" fmla="*/ 884792 h 1511046"/>
                  <a:gd name="connsiteX52" fmla="*/ 772703 w 1006906"/>
                  <a:gd name="connsiteY52" fmla="*/ 869552 h 1511046"/>
                  <a:gd name="connsiteX53" fmla="*/ 746033 w 1006906"/>
                  <a:gd name="connsiteY53" fmla="*/ 869552 h 1511046"/>
                  <a:gd name="connsiteX54" fmla="*/ 673334 w 1006906"/>
                  <a:gd name="connsiteY54" fmla="*/ 921503 h 1511046"/>
                  <a:gd name="connsiteX55" fmla="*/ 591059 w 1006906"/>
                  <a:gd name="connsiteY55" fmla="*/ 940448 h 1511046"/>
                  <a:gd name="connsiteX56" fmla="*/ 515528 w 1006906"/>
                  <a:gd name="connsiteY56" fmla="*/ 842882 h 1511046"/>
                  <a:gd name="connsiteX57" fmla="*/ 511718 w 1006906"/>
                  <a:gd name="connsiteY57" fmla="*/ 353297 h 1511046"/>
                  <a:gd name="connsiteX58" fmla="*/ 507908 w 1006906"/>
                  <a:gd name="connsiteY58" fmla="*/ 89017 h 1511046"/>
                  <a:gd name="connsiteX59" fmla="*/ 498383 w 1006906"/>
                  <a:gd name="connsiteY59" fmla="*/ 35162 h 1511046"/>
                  <a:gd name="connsiteX60" fmla="*/ 482011 w 1006906"/>
                  <a:gd name="connsiteY60" fmla="*/ 4888 h 1511046"/>
                  <a:gd name="connsiteX61" fmla="*/ 437886 w 1006906"/>
                  <a:gd name="connsiteY61" fmla="*/ 10191 h 1511046"/>
                  <a:gd name="connsiteX62" fmla="*/ 433614 w 1006906"/>
                  <a:gd name="connsiteY62" fmla="*/ 100448 h 1511046"/>
                  <a:gd name="connsiteX63" fmla="*/ 444837 w 1006906"/>
                  <a:gd name="connsiteY63" fmla="*/ 220926 h 1511046"/>
                  <a:gd name="connsiteX64" fmla="*/ 448853 w 1006906"/>
                  <a:gd name="connsiteY64" fmla="*/ 416162 h 1511046"/>
                  <a:gd name="connsiteX65" fmla="*/ 453179 w 1006906"/>
                  <a:gd name="connsiteY65" fmla="*/ 752006 h 1511046"/>
                  <a:gd name="connsiteX66" fmla="*/ 436085 w 1006906"/>
                  <a:gd name="connsiteY66" fmla="*/ 859152 h 1511046"/>
                  <a:gd name="connsiteX0" fmla="*/ 436085 w 999729"/>
                  <a:gd name="connsiteY0" fmla="*/ 859152 h 1511046"/>
                  <a:gd name="connsiteX1" fmla="*/ 400661 w 999729"/>
                  <a:gd name="connsiteY1" fmla="*/ 921965 h 1511046"/>
                  <a:gd name="connsiteX2" fmla="*/ 350875 w 999729"/>
                  <a:gd name="connsiteY2" fmla="*/ 958521 h 1511046"/>
                  <a:gd name="connsiteX3" fmla="*/ 271122 w 999729"/>
                  <a:gd name="connsiteY3" fmla="*/ 962125 h 1511046"/>
                  <a:gd name="connsiteX4" fmla="*/ 179887 w 999729"/>
                  <a:gd name="connsiteY4" fmla="*/ 929946 h 1511046"/>
                  <a:gd name="connsiteX5" fmla="*/ 67853 w 999729"/>
                  <a:gd name="connsiteY5" fmla="*/ 869552 h 1511046"/>
                  <a:gd name="connsiteX6" fmla="*/ 54518 w 999729"/>
                  <a:gd name="connsiteY6" fmla="*/ 890507 h 1511046"/>
                  <a:gd name="connsiteX7" fmla="*/ 58328 w 999729"/>
                  <a:gd name="connsiteY7" fmla="*/ 928607 h 1511046"/>
                  <a:gd name="connsiteX8" fmla="*/ 88808 w 999729"/>
                  <a:gd name="connsiteY8" fmla="*/ 953372 h 1511046"/>
                  <a:gd name="connsiteX9" fmla="*/ 174533 w 999729"/>
                  <a:gd name="connsiteY9" fmla="*/ 984213 h 1511046"/>
                  <a:gd name="connsiteX10" fmla="*/ 270555 w 999729"/>
                  <a:gd name="connsiteY10" fmla="*/ 1031066 h 1511046"/>
                  <a:gd name="connsiteX11" fmla="*/ 286928 w 999729"/>
                  <a:gd name="connsiteY11" fmla="*/ 1071482 h 1511046"/>
                  <a:gd name="connsiteX12" fmla="*/ 272615 w 999729"/>
                  <a:gd name="connsiteY12" fmla="*/ 1114371 h 1511046"/>
                  <a:gd name="connsiteX13" fmla="*/ 194458 w 999729"/>
                  <a:gd name="connsiteY13" fmla="*/ 1145365 h 1511046"/>
                  <a:gd name="connsiteX14" fmla="*/ 88295 w 999729"/>
                  <a:gd name="connsiteY14" fmla="*/ 1160245 h 1511046"/>
                  <a:gd name="connsiteX15" fmla="*/ 12608 w 999729"/>
                  <a:gd name="connsiteY15" fmla="*/ 1170542 h 1511046"/>
                  <a:gd name="connsiteX16" fmla="*/ 14513 w 999729"/>
                  <a:gd name="connsiteY16" fmla="*/ 1208642 h 1511046"/>
                  <a:gd name="connsiteX17" fmla="*/ 153578 w 999729"/>
                  <a:gd name="connsiteY17" fmla="*/ 1217395 h 1511046"/>
                  <a:gd name="connsiteX18" fmla="*/ 344233 w 999729"/>
                  <a:gd name="connsiteY18" fmla="*/ 1212452 h 1511046"/>
                  <a:gd name="connsiteX19" fmla="*/ 370748 w 999729"/>
                  <a:gd name="connsiteY19" fmla="*/ 1268675 h 1511046"/>
                  <a:gd name="connsiteX20" fmla="*/ 343305 w 999729"/>
                  <a:gd name="connsiteY20" fmla="*/ 1351568 h 1511046"/>
                  <a:gd name="connsiteX21" fmla="*/ 336458 w 999729"/>
                  <a:gd name="connsiteY21" fmla="*/ 1415360 h 1511046"/>
                  <a:gd name="connsiteX22" fmla="*/ 340268 w 999729"/>
                  <a:gd name="connsiteY22" fmla="*/ 1458197 h 1511046"/>
                  <a:gd name="connsiteX23" fmla="*/ 372653 w 999729"/>
                  <a:gd name="connsiteY23" fmla="*/ 1507727 h 1511046"/>
                  <a:gd name="connsiteX24" fmla="*/ 395513 w 999729"/>
                  <a:gd name="connsiteY24" fmla="*/ 1509632 h 1511046"/>
                  <a:gd name="connsiteX25" fmla="*/ 405038 w 999729"/>
                  <a:gd name="connsiteY25" fmla="*/ 1486772 h 1511046"/>
                  <a:gd name="connsiteX26" fmla="*/ 411319 w 999729"/>
                  <a:gd name="connsiteY26" fmla="*/ 1446407 h 1511046"/>
                  <a:gd name="connsiteX27" fmla="*/ 417601 w 999729"/>
                  <a:gd name="connsiteY27" fmla="*/ 1384314 h 1511046"/>
                  <a:gd name="connsiteX28" fmla="*/ 432275 w 999729"/>
                  <a:gd name="connsiteY28" fmla="*/ 1324126 h 1511046"/>
                  <a:gd name="connsiteX29" fmla="*/ 475523 w 999729"/>
                  <a:gd name="connsiteY29" fmla="*/ 1260077 h 1511046"/>
                  <a:gd name="connsiteX30" fmla="*/ 536689 w 999729"/>
                  <a:gd name="connsiteY30" fmla="*/ 1225065 h 1511046"/>
                  <a:gd name="connsiteX31" fmla="*/ 609388 w 999729"/>
                  <a:gd name="connsiteY31" fmla="*/ 1216674 h 1511046"/>
                  <a:gd name="connsiteX32" fmla="*/ 709117 w 999729"/>
                  <a:gd name="connsiteY32" fmla="*/ 1281855 h 1511046"/>
                  <a:gd name="connsiteX33" fmla="*/ 786038 w 999729"/>
                  <a:gd name="connsiteY33" fmla="*/ 1318772 h 1511046"/>
                  <a:gd name="connsiteX34" fmla="*/ 828669 w 999729"/>
                  <a:gd name="connsiteY34" fmla="*/ 1298898 h 1511046"/>
                  <a:gd name="connsiteX35" fmla="*/ 769511 w 999729"/>
                  <a:gd name="connsiteY35" fmla="*/ 1243704 h 1511046"/>
                  <a:gd name="connsiteX36" fmla="*/ 656498 w 999729"/>
                  <a:gd name="connsiteY36" fmla="*/ 1151492 h 1511046"/>
                  <a:gd name="connsiteX37" fmla="*/ 654232 w 999729"/>
                  <a:gd name="connsiteY37" fmla="*/ 1103095 h 1511046"/>
                  <a:gd name="connsiteX38" fmla="*/ 679358 w 999729"/>
                  <a:gd name="connsiteY38" fmla="*/ 1084817 h 1511046"/>
                  <a:gd name="connsiteX39" fmla="*/ 732698 w 999729"/>
                  <a:gd name="connsiteY39" fmla="*/ 1077197 h 1511046"/>
                  <a:gd name="connsiteX40" fmla="*/ 907958 w 999729"/>
                  <a:gd name="connsiteY40" fmla="*/ 1086722 h 1511046"/>
                  <a:gd name="connsiteX41" fmla="*/ 964655 w 999729"/>
                  <a:gd name="connsiteY41" fmla="*/ 1090589 h 1511046"/>
                  <a:gd name="connsiteX42" fmla="*/ 998214 w 999729"/>
                  <a:gd name="connsiteY42" fmla="*/ 1044039 h 1511046"/>
                  <a:gd name="connsiteX43" fmla="*/ 926854 w 999729"/>
                  <a:gd name="connsiteY43" fmla="*/ 1029572 h 1511046"/>
                  <a:gd name="connsiteX44" fmla="*/ 811420 w 999729"/>
                  <a:gd name="connsiteY44" fmla="*/ 1032043 h 1511046"/>
                  <a:gd name="connsiteX45" fmla="*/ 654594 w 999729"/>
                  <a:gd name="connsiteY45" fmla="*/ 1044812 h 1511046"/>
                  <a:gd name="connsiteX46" fmla="*/ 648312 w 999729"/>
                  <a:gd name="connsiteY46" fmla="*/ 1021025 h 1511046"/>
                  <a:gd name="connsiteX47" fmla="*/ 681263 w 999729"/>
                  <a:gd name="connsiteY47" fmla="*/ 987662 h 1511046"/>
                  <a:gd name="connsiteX48" fmla="*/ 725078 w 999729"/>
                  <a:gd name="connsiteY48" fmla="*/ 947657 h 1511046"/>
                  <a:gd name="connsiteX49" fmla="*/ 740318 w 999729"/>
                  <a:gd name="connsiteY49" fmla="*/ 934322 h 1511046"/>
                  <a:gd name="connsiteX50" fmla="*/ 761273 w 999729"/>
                  <a:gd name="connsiteY50" fmla="*/ 913367 h 1511046"/>
                  <a:gd name="connsiteX51" fmla="*/ 774608 w 999729"/>
                  <a:gd name="connsiteY51" fmla="*/ 884792 h 1511046"/>
                  <a:gd name="connsiteX52" fmla="*/ 772703 w 999729"/>
                  <a:gd name="connsiteY52" fmla="*/ 869552 h 1511046"/>
                  <a:gd name="connsiteX53" fmla="*/ 746033 w 999729"/>
                  <a:gd name="connsiteY53" fmla="*/ 869552 h 1511046"/>
                  <a:gd name="connsiteX54" fmla="*/ 673334 w 999729"/>
                  <a:gd name="connsiteY54" fmla="*/ 921503 h 1511046"/>
                  <a:gd name="connsiteX55" fmla="*/ 591059 w 999729"/>
                  <a:gd name="connsiteY55" fmla="*/ 940448 h 1511046"/>
                  <a:gd name="connsiteX56" fmla="*/ 515528 w 999729"/>
                  <a:gd name="connsiteY56" fmla="*/ 842882 h 1511046"/>
                  <a:gd name="connsiteX57" fmla="*/ 511718 w 999729"/>
                  <a:gd name="connsiteY57" fmla="*/ 353297 h 1511046"/>
                  <a:gd name="connsiteX58" fmla="*/ 507908 w 999729"/>
                  <a:gd name="connsiteY58" fmla="*/ 89017 h 1511046"/>
                  <a:gd name="connsiteX59" fmla="*/ 498383 w 999729"/>
                  <a:gd name="connsiteY59" fmla="*/ 35162 h 1511046"/>
                  <a:gd name="connsiteX60" fmla="*/ 482011 w 999729"/>
                  <a:gd name="connsiteY60" fmla="*/ 4888 h 1511046"/>
                  <a:gd name="connsiteX61" fmla="*/ 437886 w 999729"/>
                  <a:gd name="connsiteY61" fmla="*/ 10191 h 1511046"/>
                  <a:gd name="connsiteX62" fmla="*/ 433614 w 999729"/>
                  <a:gd name="connsiteY62" fmla="*/ 100448 h 1511046"/>
                  <a:gd name="connsiteX63" fmla="*/ 444837 w 999729"/>
                  <a:gd name="connsiteY63" fmla="*/ 220926 h 1511046"/>
                  <a:gd name="connsiteX64" fmla="*/ 448853 w 999729"/>
                  <a:gd name="connsiteY64" fmla="*/ 416162 h 1511046"/>
                  <a:gd name="connsiteX65" fmla="*/ 453179 w 999729"/>
                  <a:gd name="connsiteY65" fmla="*/ 752006 h 1511046"/>
                  <a:gd name="connsiteX66" fmla="*/ 436085 w 999729"/>
                  <a:gd name="connsiteY66" fmla="*/ 859152 h 1511046"/>
                  <a:gd name="connsiteX0" fmla="*/ 436085 w 1026300"/>
                  <a:gd name="connsiteY0" fmla="*/ 859152 h 1511046"/>
                  <a:gd name="connsiteX1" fmla="*/ 400661 w 1026300"/>
                  <a:gd name="connsiteY1" fmla="*/ 921965 h 1511046"/>
                  <a:gd name="connsiteX2" fmla="*/ 350875 w 1026300"/>
                  <a:gd name="connsiteY2" fmla="*/ 958521 h 1511046"/>
                  <a:gd name="connsiteX3" fmla="*/ 271122 w 1026300"/>
                  <a:gd name="connsiteY3" fmla="*/ 962125 h 1511046"/>
                  <a:gd name="connsiteX4" fmla="*/ 179887 w 1026300"/>
                  <a:gd name="connsiteY4" fmla="*/ 929946 h 1511046"/>
                  <a:gd name="connsiteX5" fmla="*/ 67853 w 1026300"/>
                  <a:gd name="connsiteY5" fmla="*/ 869552 h 1511046"/>
                  <a:gd name="connsiteX6" fmla="*/ 54518 w 1026300"/>
                  <a:gd name="connsiteY6" fmla="*/ 890507 h 1511046"/>
                  <a:gd name="connsiteX7" fmla="*/ 58328 w 1026300"/>
                  <a:gd name="connsiteY7" fmla="*/ 928607 h 1511046"/>
                  <a:gd name="connsiteX8" fmla="*/ 88808 w 1026300"/>
                  <a:gd name="connsiteY8" fmla="*/ 953372 h 1511046"/>
                  <a:gd name="connsiteX9" fmla="*/ 174533 w 1026300"/>
                  <a:gd name="connsiteY9" fmla="*/ 984213 h 1511046"/>
                  <a:gd name="connsiteX10" fmla="*/ 270555 w 1026300"/>
                  <a:gd name="connsiteY10" fmla="*/ 1031066 h 1511046"/>
                  <a:gd name="connsiteX11" fmla="*/ 286928 w 1026300"/>
                  <a:gd name="connsiteY11" fmla="*/ 1071482 h 1511046"/>
                  <a:gd name="connsiteX12" fmla="*/ 272615 w 1026300"/>
                  <a:gd name="connsiteY12" fmla="*/ 1114371 h 1511046"/>
                  <a:gd name="connsiteX13" fmla="*/ 194458 w 1026300"/>
                  <a:gd name="connsiteY13" fmla="*/ 1145365 h 1511046"/>
                  <a:gd name="connsiteX14" fmla="*/ 88295 w 1026300"/>
                  <a:gd name="connsiteY14" fmla="*/ 1160245 h 1511046"/>
                  <a:gd name="connsiteX15" fmla="*/ 12608 w 1026300"/>
                  <a:gd name="connsiteY15" fmla="*/ 1170542 h 1511046"/>
                  <a:gd name="connsiteX16" fmla="*/ 14513 w 1026300"/>
                  <a:gd name="connsiteY16" fmla="*/ 1208642 h 1511046"/>
                  <a:gd name="connsiteX17" fmla="*/ 153578 w 1026300"/>
                  <a:gd name="connsiteY17" fmla="*/ 1217395 h 1511046"/>
                  <a:gd name="connsiteX18" fmla="*/ 344233 w 1026300"/>
                  <a:gd name="connsiteY18" fmla="*/ 1212452 h 1511046"/>
                  <a:gd name="connsiteX19" fmla="*/ 370748 w 1026300"/>
                  <a:gd name="connsiteY19" fmla="*/ 1268675 h 1511046"/>
                  <a:gd name="connsiteX20" fmla="*/ 343305 w 1026300"/>
                  <a:gd name="connsiteY20" fmla="*/ 1351568 h 1511046"/>
                  <a:gd name="connsiteX21" fmla="*/ 336458 w 1026300"/>
                  <a:gd name="connsiteY21" fmla="*/ 1415360 h 1511046"/>
                  <a:gd name="connsiteX22" fmla="*/ 340268 w 1026300"/>
                  <a:gd name="connsiteY22" fmla="*/ 1458197 h 1511046"/>
                  <a:gd name="connsiteX23" fmla="*/ 372653 w 1026300"/>
                  <a:gd name="connsiteY23" fmla="*/ 1507727 h 1511046"/>
                  <a:gd name="connsiteX24" fmla="*/ 395513 w 1026300"/>
                  <a:gd name="connsiteY24" fmla="*/ 1509632 h 1511046"/>
                  <a:gd name="connsiteX25" fmla="*/ 405038 w 1026300"/>
                  <a:gd name="connsiteY25" fmla="*/ 1486772 h 1511046"/>
                  <a:gd name="connsiteX26" fmla="*/ 411319 w 1026300"/>
                  <a:gd name="connsiteY26" fmla="*/ 1446407 h 1511046"/>
                  <a:gd name="connsiteX27" fmla="*/ 417601 w 1026300"/>
                  <a:gd name="connsiteY27" fmla="*/ 1384314 h 1511046"/>
                  <a:gd name="connsiteX28" fmla="*/ 432275 w 1026300"/>
                  <a:gd name="connsiteY28" fmla="*/ 1324126 h 1511046"/>
                  <a:gd name="connsiteX29" fmla="*/ 475523 w 1026300"/>
                  <a:gd name="connsiteY29" fmla="*/ 1260077 h 1511046"/>
                  <a:gd name="connsiteX30" fmla="*/ 536689 w 1026300"/>
                  <a:gd name="connsiteY30" fmla="*/ 1225065 h 1511046"/>
                  <a:gd name="connsiteX31" fmla="*/ 609388 w 1026300"/>
                  <a:gd name="connsiteY31" fmla="*/ 1216674 h 1511046"/>
                  <a:gd name="connsiteX32" fmla="*/ 709117 w 1026300"/>
                  <a:gd name="connsiteY32" fmla="*/ 1281855 h 1511046"/>
                  <a:gd name="connsiteX33" fmla="*/ 786038 w 1026300"/>
                  <a:gd name="connsiteY33" fmla="*/ 1318772 h 1511046"/>
                  <a:gd name="connsiteX34" fmla="*/ 828669 w 1026300"/>
                  <a:gd name="connsiteY34" fmla="*/ 1298898 h 1511046"/>
                  <a:gd name="connsiteX35" fmla="*/ 769511 w 1026300"/>
                  <a:gd name="connsiteY35" fmla="*/ 1243704 h 1511046"/>
                  <a:gd name="connsiteX36" fmla="*/ 656498 w 1026300"/>
                  <a:gd name="connsiteY36" fmla="*/ 1151492 h 1511046"/>
                  <a:gd name="connsiteX37" fmla="*/ 654232 w 1026300"/>
                  <a:gd name="connsiteY37" fmla="*/ 1103095 h 1511046"/>
                  <a:gd name="connsiteX38" fmla="*/ 679358 w 1026300"/>
                  <a:gd name="connsiteY38" fmla="*/ 1084817 h 1511046"/>
                  <a:gd name="connsiteX39" fmla="*/ 732698 w 1026300"/>
                  <a:gd name="connsiteY39" fmla="*/ 1077197 h 1511046"/>
                  <a:gd name="connsiteX40" fmla="*/ 907958 w 1026300"/>
                  <a:gd name="connsiteY40" fmla="*/ 1086722 h 1511046"/>
                  <a:gd name="connsiteX41" fmla="*/ 964655 w 1026300"/>
                  <a:gd name="connsiteY41" fmla="*/ 1090589 h 1511046"/>
                  <a:gd name="connsiteX42" fmla="*/ 1025399 w 1026300"/>
                  <a:gd name="connsiteY42" fmla="*/ 1048982 h 1511046"/>
                  <a:gd name="connsiteX43" fmla="*/ 926854 w 1026300"/>
                  <a:gd name="connsiteY43" fmla="*/ 1029572 h 1511046"/>
                  <a:gd name="connsiteX44" fmla="*/ 811420 w 1026300"/>
                  <a:gd name="connsiteY44" fmla="*/ 1032043 h 1511046"/>
                  <a:gd name="connsiteX45" fmla="*/ 654594 w 1026300"/>
                  <a:gd name="connsiteY45" fmla="*/ 1044812 h 1511046"/>
                  <a:gd name="connsiteX46" fmla="*/ 648312 w 1026300"/>
                  <a:gd name="connsiteY46" fmla="*/ 1021025 h 1511046"/>
                  <a:gd name="connsiteX47" fmla="*/ 681263 w 1026300"/>
                  <a:gd name="connsiteY47" fmla="*/ 987662 h 1511046"/>
                  <a:gd name="connsiteX48" fmla="*/ 725078 w 1026300"/>
                  <a:gd name="connsiteY48" fmla="*/ 947657 h 1511046"/>
                  <a:gd name="connsiteX49" fmla="*/ 740318 w 1026300"/>
                  <a:gd name="connsiteY49" fmla="*/ 934322 h 1511046"/>
                  <a:gd name="connsiteX50" fmla="*/ 761273 w 1026300"/>
                  <a:gd name="connsiteY50" fmla="*/ 913367 h 1511046"/>
                  <a:gd name="connsiteX51" fmla="*/ 774608 w 1026300"/>
                  <a:gd name="connsiteY51" fmla="*/ 884792 h 1511046"/>
                  <a:gd name="connsiteX52" fmla="*/ 772703 w 1026300"/>
                  <a:gd name="connsiteY52" fmla="*/ 869552 h 1511046"/>
                  <a:gd name="connsiteX53" fmla="*/ 746033 w 1026300"/>
                  <a:gd name="connsiteY53" fmla="*/ 869552 h 1511046"/>
                  <a:gd name="connsiteX54" fmla="*/ 673334 w 1026300"/>
                  <a:gd name="connsiteY54" fmla="*/ 921503 h 1511046"/>
                  <a:gd name="connsiteX55" fmla="*/ 591059 w 1026300"/>
                  <a:gd name="connsiteY55" fmla="*/ 940448 h 1511046"/>
                  <a:gd name="connsiteX56" fmla="*/ 515528 w 1026300"/>
                  <a:gd name="connsiteY56" fmla="*/ 842882 h 1511046"/>
                  <a:gd name="connsiteX57" fmla="*/ 511718 w 1026300"/>
                  <a:gd name="connsiteY57" fmla="*/ 353297 h 1511046"/>
                  <a:gd name="connsiteX58" fmla="*/ 507908 w 1026300"/>
                  <a:gd name="connsiteY58" fmla="*/ 89017 h 1511046"/>
                  <a:gd name="connsiteX59" fmla="*/ 498383 w 1026300"/>
                  <a:gd name="connsiteY59" fmla="*/ 35162 h 1511046"/>
                  <a:gd name="connsiteX60" fmla="*/ 482011 w 1026300"/>
                  <a:gd name="connsiteY60" fmla="*/ 4888 h 1511046"/>
                  <a:gd name="connsiteX61" fmla="*/ 437886 w 1026300"/>
                  <a:gd name="connsiteY61" fmla="*/ 10191 h 1511046"/>
                  <a:gd name="connsiteX62" fmla="*/ 433614 w 1026300"/>
                  <a:gd name="connsiteY62" fmla="*/ 100448 h 1511046"/>
                  <a:gd name="connsiteX63" fmla="*/ 444837 w 1026300"/>
                  <a:gd name="connsiteY63" fmla="*/ 220926 h 1511046"/>
                  <a:gd name="connsiteX64" fmla="*/ 448853 w 1026300"/>
                  <a:gd name="connsiteY64" fmla="*/ 416162 h 1511046"/>
                  <a:gd name="connsiteX65" fmla="*/ 453179 w 1026300"/>
                  <a:gd name="connsiteY65" fmla="*/ 752006 h 1511046"/>
                  <a:gd name="connsiteX66" fmla="*/ 436085 w 1026300"/>
                  <a:gd name="connsiteY66" fmla="*/ 859152 h 1511046"/>
                  <a:gd name="connsiteX0" fmla="*/ 436085 w 1026780"/>
                  <a:gd name="connsiteY0" fmla="*/ 859152 h 1511046"/>
                  <a:gd name="connsiteX1" fmla="*/ 400661 w 1026780"/>
                  <a:gd name="connsiteY1" fmla="*/ 921965 h 1511046"/>
                  <a:gd name="connsiteX2" fmla="*/ 350875 w 1026780"/>
                  <a:gd name="connsiteY2" fmla="*/ 958521 h 1511046"/>
                  <a:gd name="connsiteX3" fmla="*/ 271122 w 1026780"/>
                  <a:gd name="connsiteY3" fmla="*/ 962125 h 1511046"/>
                  <a:gd name="connsiteX4" fmla="*/ 179887 w 1026780"/>
                  <a:gd name="connsiteY4" fmla="*/ 929946 h 1511046"/>
                  <a:gd name="connsiteX5" fmla="*/ 67853 w 1026780"/>
                  <a:gd name="connsiteY5" fmla="*/ 869552 h 1511046"/>
                  <a:gd name="connsiteX6" fmla="*/ 54518 w 1026780"/>
                  <a:gd name="connsiteY6" fmla="*/ 890507 h 1511046"/>
                  <a:gd name="connsiteX7" fmla="*/ 58328 w 1026780"/>
                  <a:gd name="connsiteY7" fmla="*/ 928607 h 1511046"/>
                  <a:gd name="connsiteX8" fmla="*/ 88808 w 1026780"/>
                  <a:gd name="connsiteY8" fmla="*/ 953372 h 1511046"/>
                  <a:gd name="connsiteX9" fmla="*/ 174533 w 1026780"/>
                  <a:gd name="connsiteY9" fmla="*/ 984213 h 1511046"/>
                  <a:gd name="connsiteX10" fmla="*/ 270555 w 1026780"/>
                  <a:gd name="connsiteY10" fmla="*/ 1031066 h 1511046"/>
                  <a:gd name="connsiteX11" fmla="*/ 286928 w 1026780"/>
                  <a:gd name="connsiteY11" fmla="*/ 1071482 h 1511046"/>
                  <a:gd name="connsiteX12" fmla="*/ 272615 w 1026780"/>
                  <a:gd name="connsiteY12" fmla="*/ 1114371 h 1511046"/>
                  <a:gd name="connsiteX13" fmla="*/ 194458 w 1026780"/>
                  <a:gd name="connsiteY13" fmla="*/ 1145365 h 1511046"/>
                  <a:gd name="connsiteX14" fmla="*/ 88295 w 1026780"/>
                  <a:gd name="connsiteY14" fmla="*/ 1160245 h 1511046"/>
                  <a:gd name="connsiteX15" fmla="*/ 12608 w 1026780"/>
                  <a:gd name="connsiteY15" fmla="*/ 1170542 h 1511046"/>
                  <a:gd name="connsiteX16" fmla="*/ 14513 w 1026780"/>
                  <a:gd name="connsiteY16" fmla="*/ 1208642 h 1511046"/>
                  <a:gd name="connsiteX17" fmla="*/ 153578 w 1026780"/>
                  <a:gd name="connsiteY17" fmla="*/ 1217395 h 1511046"/>
                  <a:gd name="connsiteX18" fmla="*/ 344233 w 1026780"/>
                  <a:gd name="connsiteY18" fmla="*/ 1212452 h 1511046"/>
                  <a:gd name="connsiteX19" fmla="*/ 370748 w 1026780"/>
                  <a:gd name="connsiteY19" fmla="*/ 1268675 h 1511046"/>
                  <a:gd name="connsiteX20" fmla="*/ 343305 w 1026780"/>
                  <a:gd name="connsiteY20" fmla="*/ 1351568 h 1511046"/>
                  <a:gd name="connsiteX21" fmla="*/ 336458 w 1026780"/>
                  <a:gd name="connsiteY21" fmla="*/ 1415360 h 1511046"/>
                  <a:gd name="connsiteX22" fmla="*/ 340268 w 1026780"/>
                  <a:gd name="connsiteY22" fmla="*/ 1458197 h 1511046"/>
                  <a:gd name="connsiteX23" fmla="*/ 372653 w 1026780"/>
                  <a:gd name="connsiteY23" fmla="*/ 1507727 h 1511046"/>
                  <a:gd name="connsiteX24" fmla="*/ 395513 w 1026780"/>
                  <a:gd name="connsiteY24" fmla="*/ 1509632 h 1511046"/>
                  <a:gd name="connsiteX25" fmla="*/ 405038 w 1026780"/>
                  <a:gd name="connsiteY25" fmla="*/ 1486772 h 1511046"/>
                  <a:gd name="connsiteX26" fmla="*/ 411319 w 1026780"/>
                  <a:gd name="connsiteY26" fmla="*/ 1446407 h 1511046"/>
                  <a:gd name="connsiteX27" fmla="*/ 417601 w 1026780"/>
                  <a:gd name="connsiteY27" fmla="*/ 1384314 h 1511046"/>
                  <a:gd name="connsiteX28" fmla="*/ 432275 w 1026780"/>
                  <a:gd name="connsiteY28" fmla="*/ 1324126 h 1511046"/>
                  <a:gd name="connsiteX29" fmla="*/ 475523 w 1026780"/>
                  <a:gd name="connsiteY29" fmla="*/ 1260077 h 1511046"/>
                  <a:gd name="connsiteX30" fmla="*/ 536689 w 1026780"/>
                  <a:gd name="connsiteY30" fmla="*/ 1225065 h 1511046"/>
                  <a:gd name="connsiteX31" fmla="*/ 609388 w 1026780"/>
                  <a:gd name="connsiteY31" fmla="*/ 1216674 h 1511046"/>
                  <a:gd name="connsiteX32" fmla="*/ 709117 w 1026780"/>
                  <a:gd name="connsiteY32" fmla="*/ 1281855 h 1511046"/>
                  <a:gd name="connsiteX33" fmla="*/ 786038 w 1026780"/>
                  <a:gd name="connsiteY33" fmla="*/ 1318772 h 1511046"/>
                  <a:gd name="connsiteX34" fmla="*/ 828669 w 1026780"/>
                  <a:gd name="connsiteY34" fmla="*/ 1298898 h 1511046"/>
                  <a:gd name="connsiteX35" fmla="*/ 769511 w 1026780"/>
                  <a:gd name="connsiteY35" fmla="*/ 1243704 h 1511046"/>
                  <a:gd name="connsiteX36" fmla="*/ 656498 w 1026780"/>
                  <a:gd name="connsiteY36" fmla="*/ 1151492 h 1511046"/>
                  <a:gd name="connsiteX37" fmla="*/ 654232 w 1026780"/>
                  <a:gd name="connsiteY37" fmla="*/ 1103095 h 1511046"/>
                  <a:gd name="connsiteX38" fmla="*/ 679358 w 1026780"/>
                  <a:gd name="connsiteY38" fmla="*/ 1084817 h 1511046"/>
                  <a:gd name="connsiteX39" fmla="*/ 732698 w 1026780"/>
                  <a:gd name="connsiteY39" fmla="*/ 1077197 h 1511046"/>
                  <a:gd name="connsiteX40" fmla="*/ 907958 w 1026780"/>
                  <a:gd name="connsiteY40" fmla="*/ 1086722 h 1511046"/>
                  <a:gd name="connsiteX41" fmla="*/ 979483 w 1026780"/>
                  <a:gd name="connsiteY41" fmla="*/ 1080703 h 1511046"/>
                  <a:gd name="connsiteX42" fmla="*/ 1025399 w 1026780"/>
                  <a:gd name="connsiteY42" fmla="*/ 1048982 h 1511046"/>
                  <a:gd name="connsiteX43" fmla="*/ 926854 w 1026780"/>
                  <a:gd name="connsiteY43" fmla="*/ 1029572 h 1511046"/>
                  <a:gd name="connsiteX44" fmla="*/ 811420 w 1026780"/>
                  <a:gd name="connsiteY44" fmla="*/ 1032043 h 1511046"/>
                  <a:gd name="connsiteX45" fmla="*/ 654594 w 1026780"/>
                  <a:gd name="connsiteY45" fmla="*/ 1044812 h 1511046"/>
                  <a:gd name="connsiteX46" fmla="*/ 648312 w 1026780"/>
                  <a:gd name="connsiteY46" fmla="*/ 1021025 h 1511046"/>
                  <a:gd name="connsiteX47" fmla="*/ 681263 w 1026780"/>
                  <a:gd name="connsiteY47" fmla="*/ 987662 h 1511046"/>
                  <a:gd name="connsiteX48" fmla="*/ 725078 w 1026780"/>
                  <a:gd name="connsiteY48" fmla="*/ 947657 h 1511046"/>
                  <a:gd name="connsiteX49" fmla="*/ 740318 w 1026780"/>
                  <a:gd name="connsiteY49" fmla="*/ 934322 h 1511046"/>
                  <a:gd name="connsiteX50" fmla="*/ 761273 w 1026780"/>
                  <a:gd name="connsiteY50" fmla="*/ 913367 h 1511046"/>
                  <a:gd name="connsiteX51" fmla="*/ 774608 w 1026780"/>
                  <a:gd name="connsiteY51" fmla="*/ 884792 h 1511046"/>
                  <a:gd name="connsiteX52" fmla="*/ 772703 w 1026780"/>
                  <a:gd name="connsiteY52" fmla="*/ 869552 h 1511046"/>
                  <a:gd name="connsiteX53" fmla="*/ 746033 w 1026780"/>
                  <a:gd name="connsiteY53" fmla="*/ 869552 h 1511046"/>
                  <a:gd name="connsiteX54" fmla="*/ 673334 w 1026780"/>
                  <a:gd name="connsiteY54" fmla="*/ 921503 h 1511046"/>
                  <a:gd name="connsiteX55" fmla="*/ 591059 w 1026780"/>
                  <a:gd name="connsiteY55" fmla="*/ 940448 h 1511046"/>
                  <a:gd name="connsiteX56" fmla="*/ 515528 w 1026780"/>
                  <a:gd name="connsiteY56" fmla="*/ 842882 h 1511046"/>
                  <a:gd name="connsiteX57" fmla="*/ 511718 w 1026780"/>
                  <a:gd name="connsiteY57" fmla="*/ 353297 h 1511046"/>
                  <a:gd name="connsiteX58" fmla="*/ 507908 w 1026780"/>
                  <a:gd name="connsiteY58" fmla="*/ 89017 h 1511046"/>
                  <a:gd name="connsiteX59" fmla="*/ 498383 w 1026780"/>
                  <a:gd name="connsiteY59" fmla="*/ 35162 h 1511046"/>
                  <a:gd name="connsiteX60" fmla="*/ 482011 w 1026780"/>
                  <a:gd name="connsiteY60" fmla="*/ 4888 h 1511046"/>
                  <a:gd name="connsiteX61" fmla="*/ 437886 w 1026780"/>
                  <a:gd name="connsiteY61" fmla="*/ 10191 h 1511046"/>
                  <a:gd name="connsiteX62" fmla="*/ 433614 w 1026780"/>
                  <a:gd name="connsiteY62" fmla="*/ 100448 h 1511046"/>
                  <a:gd name="connsiteX63" fmla="*/ 444837 w 1026780"/>
                  <a:gd name="connsiteY63" fmla="*/ 220926 h 1511046"/>
                  <a:gd name="connsiteX64" fmla="*/ 448853 w 1026780"/>
                  <a:gd name="connsiteY64" fmla="*/ 416162 h 1511046"/>
                  <a:gd name="connsiteX65" fmla="*/ 453179 w 1026780"/>
                  <a:gd name="connsiteY65" fmla="*/ 752006 h 1511046"/>
                  <a:gd name="connsiteX66" fmla="*/ 436085 w 1026780"/>
                  <a:gd name="connsiteY66" fmla="*/ 859152 h 1511046"/>
                  <a:gd name="connsiteX0" fmla="*/ 436085 w 1027001"/>
                  <a:gd name="connsiteY0" fmla="*/ 859152 h 1511046"/>
                  <a:gd name="connsiteX1" fmla="*/ 400661 w 1027001"/>
                  <a:gd name="connsiteY1" fmla="*/ 921965 h 1511046"/>
                  <a:gd name="connsiteX2" fmla="*/ 350875 w 1027001"/>
                  <a:gd name="connsiteY2" fmla="*/ 958521 h 1511046"/>
                  <a:gd name="connsiteX3" fmla="*/ 271122 w 1027001"/>
                  <a:gd name="connsiteY3" fmla="*/ 962125 h 1511046"/>
                  <a:gd name="connsiteX4" fmla="*/ 179887 w 1027001"/>
                  <a:gd name="connsiteY4" fmla="*/ 929946 h 1511046"/>
                  <a:gd name="connsiteX5" fmla="*/ 67853 w 1027001"/>
                  <a:gd name="connsiteY5" fmla="*/ 869552 h 1511046"/>
                  <a:gd name="connsiteX6" fmla="*/ 54518 w 1027001"/>
                  <a:gd name="connsiteY6" fmla="*/ 890507 h 1511046"/>
                  <a:gd name="connsiteX7" fmla="*/ 58328 w 1027001"/>
                  <a:gd name="connsiteY7" fmla="*/ 928607 h 1511046"/>
                  <a:gd name="connsiteX8" fmla="*/ 88808 w 1027001"/>
                  <a:gd name="connsiteY8" fmla="*/ 953372 h 1511046"/>
                  <a:gd name="connsiteX9" fmla="*/ 174533 w 1027001"/>
                  <a:gd name="connsiteY9" fmla="*/ 984213 h 1511046"/>
                  <a:gd name="connsiteX10" fmla="*/ 270555 w 1027001"/>
                  <a:gd name="connsiteY10" fmla="*/ 1031066 h 1511046"/>
                  <a:gd name="connsiteX11" fmla="*/ 286928 w 1027001"/>
                  <a:gd name="connsiteY11" fmla="*/ 1071482 h 1511046"/>
                  <a:gd name="connsiteX12" fmla="*/ 272615 w 1027001"/>
                  <a:gd name="connsiteY12" fmla="*/ 1114371 h 1511046"/>
                  <a:gd name="connsiteX13" fmla="*/ 194458 w 1027001"/>
                  <a:gd name="connsiteY13" fmla="*/ 1145365 h 1511046"/>
                  <a:gd name="connsiteX14" fmla="*/ 88295 w 1027001"/>
                  <a:gd name="connsiteY14" fmla="*/ 1160245 h 1511046"/>
                  <a:gd name="connsiteX15" fmla="*/ 12608 w 1027001"/>
                  <a:gd name="connsiteY15" fmla="*/ 1170542 h 1511046"/>
                  <a:gd name="connsiteX16" fmla="*/ 14513 w 1027001"/>
                  <a:gd name="connsiteY16" fmla="*/ 1208642 h 1511046"/>
                  <a:gd name="connsiteX17" fmla="*/ 153578 w 1027001"/>
                  <a:gd name="connsiteY17" fmla="*/ 1217395 h 1511046"/>
                  <a:gd name="connsiteX18" fmla="*/ 344233 w 1027001"/>
                  <a:gd name="connsiteY18" fmla="*/ 1212452 h 1511046"/>
                  <a:gd name="connsiteX19" fmla="*/ 370748 w 1027001"/>
                  <a:gd name="connsiteY19" fmla="*/ 1268675 h 1511046"/>
                  <a:gd name="connsiteX20" fmla="*/ 343305 w 1027001"/>
                  <a:gd name="connsiteY20" fmla="*/ 1351568 h 1511046"/>
                  <a:gd name="connsiteX21" fmla="*/ 336458 w 1027001"/>
                  <a:gd name="connsiteY21" fmla="*/ 1415360 h 1511046"/>
                  <a:gd name="connsiteX22" fmla="*/ 340268 w 1027001"/>
                  <a:gd name="connsiteY22" fmla="*/ 1458197 h 1511046"/>
                  <a:gd name="connsiteX23" fmla="*/ 372653 w 1027001"/>
                  <a:gd name="connsiteY23" fmla="*/ 1507727 h 1511046"/>
                  <a:gd name="connsiteX24" fmla="*/ 395513 w 1027001"/>
                  <a:gd name="connsiteY24" fmla="*/ 1509632 h 1511046"/>
                  <a:gd name="connsiteX25" fmla="*/ 405038 w 1027001"/>
                  <a:gd name="connsiteY25" fmla="*/ 1486772 h 1511046"/>
                  <a:gd name="connsiteX26" fmla="*/ 411319 w 1027001"/>
                  <a:gd name="connsiteY26" fmla="*/ 1446407 h 1511046"/>
                  <a:gd name="connsiteX27" fmla="*/ 417601 w 1027001"/>
                  <a:gd name="connsiteY27" fmla="*/ 1384314 h 1511046"/>
                  <a:gd name="connsiteX28" fmla="*/ 432275 w 1027001"/>
                  <a:gd name="connsiteY28" fmla="*/ 1324126 h 1511046"/>
                  <a:gd name="connsiteX29" fmla="*/ 475523 w 1027001"/>
                  <a:gd name="connsiteY29" fmla="*/ 1260077 h 1511046"/>
                  <a:gd name="connsiteX30" fmla="*/ 536689 w 1027001"/>
                  <a:gd name="connsiteY30" fmla="*/ 1225065 h 1511046"/>
                  <a:gd name="connsiteX31" fmla="*/ 609388 w 1027001"/>
                  <a:gd name="connsiteY31" fmla="*/ 1216674 h 1511046"/>
                  <a:gd name="connsiteX32" fmla="*/ 709117 w 1027001"/>
                  <a:gd name="connsiteY32" fmla="*/ 1281855 h 1511046"/>
                  <a:gd name="connsiteX33" fmla="*/ 786038 w 1027001"/>
                  <a:gd name="connsiteY33" fmla="*/ 1318772 h 1511046"/>
                  <a:gd name="connsiteX34" fmla="*/ 828669 w 1027001"/>
                  <a:gd name="connsiteY34" fmla="*/ 1298898 h 1511046"/>
                  <a:gd name="connsiteX35" fmla="*/ 769511 w 1027001"/>
                  <a:gd name="connsiteY35" fmla="*/ 1243704 h 1511046"/>
                  <a:gd name="connsiteX36" fmla="*/ 656498 w 1027001"/>
                  <a:gd name="connsiteY36" fmla="*/ 1151492 h 1511046"/>
                  <a:gd name="connsiteX37" fmla="*/ 654232 w 1027001"/>
                  <a:gd name="connsiteY37" fmla="*/ 1103095 h 1511046"/>
                  <a:gd name="connsiteX38" fmla="*/ 679358 w 1027001"/>
                  <a:gd name="connsiteY38" fmla="*/ 1084817 h 1511046"/>
                  <a:gd name="connsiteX39" fmla="*/ 732698 w 1027001"/>
                  <a:gd name="connsiteY39" fmla="*/ 1077197 h 1511046"/>
                  <a:gd name="connsiteX40" fmla="*/ 870887 w 1027001"/>
                  <a:gd name="connsiteY40" fmla="*/ 1086721 h 1511046"/>
                  <a:gd name="connsiteX41" fmla="*/ 979483 w 1027001"/>
                  <a:gd name="connsiteY41" fmla="*/ 1080703 h 1511046"/>
                  <a:gd name="connsiteX42" fmla="*/ 1025399 w 1027001"/>
                  <a:gd name="connsiteY42" fmla="*/ 1048982 h 1511046"/>
                  <a:gd name="connsiteX43" fmla="*/ 926854 w 1027001"/>
                  <a:gd name="connsiteY43" fmla="*/ 1029572 h 1511046"/>
                  <a:gd name="connsiteX44" fmla="*/ 811420 w 1027001"/>
                  <a:gd name="connsiteY44" fmla="*/ 1032043 h 1511046"/>
                  <a:gd name="connsiteX45" fmla="*/ 654594 w 1027001"/>
                  <a:gd name="connsiteY45" fmla="*/ 1044812 h 1511046"/>
                  <a:gd name="connsiteX46" fmla="*/ 648312 w 1027001"/>
                  <a:gd name="connsiteY46" fmla="*/ 1021025 h 1511046"/>
                  <a:gd name="connsiteX47" fmla="*/ 681263 w 1027001"/>
                  <a:gd name="connsiteY47" fmla="*/ 987662 h 1511046"/>
                  <a:gd name="connsiteX48" fmla="*/ 725078 w 1027001"/>
                  <a:gd name="connsiteY48" fmla="*/ 947657 h 1511046"/>
                  <a:gd name="connsiteX49" fmla="*/ 740318 w 1027001"/>
                  <a:gd name="connsiteY49" fmla="*/ 934322 h 1511046"/>
                  <a:gd name="connsiteX50" fmla="*/ 761273 w 1027001"/>
                  <a:gd name="connsiteY50" fmla="*/ 913367 h 1511046"/>
                  <a:gd name="connsiteX51" fmla="*/ 774608 w 1027001"/>
                  <a:gd name="connsiteY51" fmla="*/ 884792 h 1511046"/>
                  <a:gd name="connsiteX52" fmla="*/ 772703 w 1027001"/>
                  <a:gd name="connsiteY52" fmla="*/ 869552 h 1511046"/>
                  <a:gd name="connsiteX53" fmla="*/ 746033 w 1027001"/>
                  <a:gd name="connsiteY53" fmla="*/ 869552 h 1511046"/>
                  <a:gd name="connsiteX54" fmla="*/ 673334 w 1027001"/>
                  <a:gd name="connsiteY54" fmla="*/ 921503 h 1511046"/>
                  <a:gd name="connsiteX55" fmla="*/ 591059 w 1027001"/>
                  <a:gd name="connsiteY55" fmla="*/ 940448 h 1511046"/>
                  <a:gd name="connsiteX56" fmla="*/ 515528 w 1027001"/>
                  <a:gd name="connsiteY56" fmla="*/ 842882 h 1511046"/>
                  <a:gd name="connsiteX57" fmla="*/ 511718 w 1027001"/>
                  <a:gd name="connsiteY57" fmla="*/ 353297 h 1511046"/>
                  <a:gd name="connsiteX58" fmla="*/ 507908 w 1027001"/>
                  <a:gd name="connsiteY58" fmla="*/ 89017 h 1511046"/>
                  <a:gd name="connsiteX59" fmla="*/ 498383 w 1027001"/>
                  <a:gd name="connsiteY59" fmla="*/ 35162 h 1511046"/>
                  <a:gd name="connsiteX60" fmla="*/ 482011 w 1027001"/>
                  <a:gd name="connsiteY60" fmla="*/ 4888 h 1511046"/>
                  <a:gd name="connsiteX61" fmla="*/ 437886 w 1027001"/>
                  <a:gd name="connsiteY61" fmla="*/ 10191 h 1511046"/>
                  <a:gd name="connsiteX62" fmla="*/ 433614 w 1027001"/>
                  <a:gd name="connsiteY62" fmla="*/ 100448 h 1511046"/>
                  <a:gd name="connsiteX63" fmla="*/ 444837 w 1027001"/>
                  <a:gd name="connsiteY63" fmla="*/ 220926 h 1511046"/>
                  <a:gd name="connsiteX64" fmla="*/ 448853 w 1027001"/>
                  <a:gd name="connsiteY64" fmla="*/ 416162 h 1511046"/>
                  <a:gd name="connsiteX65" fmla="*/ 453179 w 1027001"/>
                  <a:gd name="connsiteY65" fmla="*/ 752006 h 1511046"/>
                  <a:gd name="connsiteX66" fmla="*/ 436085 w 1027001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73334 w 1027000"/>
                  <a:gd name="connsiteY54" fmla="*/ 921503 h 1511046"/>
                  <a:gd name="connsiteX55" fmla="*/ 591059 w 1027000"/>
                  <a:gd name="connsiteY55" fmla="*/ 940448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73334 w 1027000"/>
                  <a:gd name="connsiteY54" fmla="*/ 921503 h 1511046"/>
                  <a:gd name="connsiteX55" fmla="*/ 576231 w 1027000"/>
                  <a:gd name="connsiteY55" fmla="*/ 942919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73334 w 1027000"/>
                  <a:gd name="connsiteY54" fmla="*/ 921503 h 1511046"/>
                  <a:gd name="connsiteX55" fmla="*/ 591059 w 1027000"/>
                  <a:gd name="connsiteY55" fmla="*/ 935505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73334 w 1027000"/>
                  <a:gd name="connsiteY54" fmla="*/ 921503 h 1511046"/>
                  <a:gd name="connsiteX55" fmla="*/ 576231 w 1027000"/>
                  <a:gd name="connsiteY55" fmla="*/ 935505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73334 w 1027000"/>
                  <a:gd name="connsiteY54" fmla="*/ 921503 h 1511046"/>
                  <a:gd name="connsiteX55" fmla="*/ 576231 w 1027000"/>
                  <a:gd name="connsiteY55" fmla="*/ 935505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73334 w 1027000"/>
                  <a:gd name="connsiteY54" fmla="*/ 921503 h 1511046"/>
                  <a:gd name="connsiteX55" fmla="*/ 576231 w 1027000"/>
                  <a:gd name="connsiteY55" fmla="*/ 935505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73334 w 1027000"/>
                  <a:gd name="connsiteY54" fmla="*/ 921503 h 1511046"/>
                  <a:gd name="connsiteX55" fmla="*/ 576231 w 1027000"/>
                  <a:gd name="connsiteY55" fmla="*/ 935505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73334 w 1027000"/>
                  <a:gd name="connsiteY54" fmla="*/ 921503 h 1511046"/>
                  <a:gd name="connsiteX55" fmla="*/ 583645 w 1027000"/>
                  <a:gd name="connsiteY55" fmla="*/ 933034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83645 w 1027000"/>
                  <a:gd name="connsiteY55" fmla="*/ 933034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83645 w 1027000"/>
                  <a:gd name="connsiteY55" fmla="*/ 933034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73760 w 1027000"/>
                  <a:gd name="connsiteY55" fmla="*/ 930562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5528 w 1027000"/>
                  <a:gd name="connsiteY56" fmla="*/ 842882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81263 w 1027000"/>
                  <a:gd name="connsiteY47" fmla="*/ 9876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66434 w 1027000"/>
                  <a:gd name="connsiteY47" fmla="*/ 970362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73848 w 1027000"/>
                  <a:gd name="connsiteY47" fmla="*/ 977776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73848 w 1027000"/>
                  <a:gd name="connsiteY47" fmla="*/ 977776 h 1511046"/>
                  <a:gd name="connsiteX48" fmla="*/ 725078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8312 w 1027000"/>
                  <a:gd name="connsiteY46" fmla="*/ 1021025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54518 w 1027000"/>
                  <a:gd name="connsiteY6" fmla="*/ 890507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5840 w 1027000"/>
                  <a:gd name="connsiteY46" fmla="*/ 1006196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49575 w 1027000"/>
                  <a:gd name="connsiteY6" fmla="*/ 895450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45840 w 1027000"/>
                  <a:gd name="connsiteY46" fmla="*/ 1006196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49575 w 1027000"/>
                  <a:gd name="connsiteY6" fmla="*/ 895450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4 w 1027000"/>
                  <a:gd name="connsiteY45" fmla="*/ 1044812 h 1511046"/>
                  <a:gd name="connsiteX46" fmla="*/ 635955 w 1027000"/>
                  <a:gd name="connsiteY46" fmla="*/ 998782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49575 w 1027000"/>
                  <a:gd name="connsiteY6" fmla="*/ 895450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5 w 1027000"/>
                  <a:gd name="connsiteY45" fmla="*/ 1044813 h 1511046"/>
                  <a:gd name="connsiteX46" fmla="*/ 635955 w 1027000"/>
                  <a:gd name="connsiteY46" fmla="*/ 998782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49575 w 1027000"/>
                  <a:gd name="connsiteY6" fmla="*/ 895450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5 w 1027000"/>
                  <a:gd name="connsiteY45" fmla="*/ 1044813 h 1511046"/>
                  <a:gd name="connsiteX46" fmla="*/ 638426 w 1027000"/>
                  <a:gd name="connsiteY46" fmla="*/ 1013611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49575 w 1027000"/>
                  <a:gd name="connsiteY6" fmla="*/ 895450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5 w 1027000"/>
                  <a:gd name="connsiteY45" fmla="*/ 1044813 h 1511046"/>
                  <a:gd name="connsiteX46" fmla="*/ 640897 w 1027000"/>
                  <a:gd name="connsiteY46" fmla="*/ 1006196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49575 w 1027000"/>
                  <a:gd name="connsiteY6" fmla="*/ 895450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5 w 1027000"/>
                  <a:gd name="connsiteY45" fmla="*/ 1044813 h 1511046"/>
                  <a:gd name="connsiteX46" fmla="*/ 640897 w 1027000"/>
                  <a:gd name="connsiteY46" fmla="*/ 1006196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49575 w 1027000"/>
                  <a:gd name="connsiteY6" fmla="*/ 895450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5 w 1027000"/>
                  <a:gd name="connsiteY45" fmla="*/ 1044813 h 1511046"/>
                  <a:gd name="connsiteX46" fmla="*/ 640897 w 1027000"/>
                  <a:gd name="connsiteY46" fmla="*/ 1006196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49575 w 1027000"/>
                  <a:gd name="connsiteY6" fmla="*/ 895450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5 w 1027000"/>
                  <a:gd name="connsiteY45" fmla="*/ 1044813 h 1511046"/>
                  <a:gd name="connsiteX46" fmla="*/ 640897 w 1027000"/>
                  <a:gd name="connsiteY46" fmla="*/ 1006196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49575 w 1027000"/>
                  <a:gd name="connsiteY6" fmla="*/ 895450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5 w 1027000"/>
                  <a:gd name="connsiteY45" fmla="*/ 1044813 h 1511046"/>
                  <a:gd name="connsiteX46" fmla="*/ 640897 w 1027000"/>
                  <a:gd name="connsiteY46" fmla="*/ 1006196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40318 w 1027000"/>
                  <a:gd name="connsiteY49" fmla="*/ 934322 h 1511046"/>
                  <a:gd name="connsiteX50" fmla="*/ 761273 w 1027000"/>
                  <a:gd name="connsiteY50" fmla="*/ 913367 h 1511046"/>
                  <a:gd name="connsiteX51" fmla="*/ 774608 w 1027000"/>
                  <a:gd name="connsiteY51" fmla="*/ 884792 h 1511046"/>
                  <a:gd name="connsiteX52" fmla="*/ 772703 w 1027000"/>
                  <a:gd name="connsiteY52" fmla="*/ 869552 h 1511046"/>
                  <a:gd name="connsiteX53" fmla="*/ 746033 w 1027000"/>
                  <a:gd name="connsiteY53" fmla="*/ 869552 h 1511046"/>
                  <a:gd name="connsiteX54" fmla="*/ 668392 w 1027000"/>
                  <a:gd name="connsiteY54" fmla="*/ 928917 h 1511046"/>
                  <a:gd name="connsiteX55" fmla="*/ 568817 w 1027000"/>
                  <a:gd name="connsiteY55" fmla="*/ 930562 h 1511046"/>
                  <a:gd name="connsiteX56" fmla="*/ 513056 w 1027000"/>
                  <a:gd name="connsiteY56" fmla="*/ 768740 h 1511046"/>
                  <a:gd name="connsiteX57" fmla="*/ 511718 w 1027000"/>
                  <a:gd name="connsiteY57" fmla="*/ 353297 h 1511046"/>
                  <a:gd name="connsiteX58" fmla="*/ 507908 w 1027000"/>
                  <a:gd name="connsiteY58" fmla="*/ 89017 h 1511046"/>
                  <a:gd name="connsiteX59" fmla="*/ 498383 w 1027000"/>
                  <a:gd name="connsiteY59" fmla="*/ 35162 h 1511046"/>
                  <a:gd name="connsiteX60" fmla="*/ 482011 w 1027000"/>
                  <a:gd name="connsiteY60" fmla="*/ 4888 h 1511046"/>
                  <a:gd name="connsiteX61" fmla="*/ 437886 w 1027000"/>
                  <a:gd name="connsiteY61" fmla="*/ 10191 h 1511046"/>
                  <a:gd name="connsiteX62" fmla="*/ 433614 w 1027000"/>
                  <a:gd name="connsiteY62" fmla="*/ 100448 h 1511046"/>
                  <a:gd name="connsiteX63" fmla="*/ 444837 w 1027000"/>
                  <a:gd name="connsiteY63" fmla="*/ 220926 h 1511046"/>
                  <a:gd name="connsiteX64" fmla="*/ 448853 w 1027000"/>
                  <a:gd name="connsiteY64" fmla="*/ 416162 h 1511046"/>
                  <a:gd name="connsiteX65" fmla="*/ 453179 w 1027000"/>
                  <a:gd name="connsiteY65" fmla="*/ 752006 h 1511046"/>
                  <a:gd name="connsiteX66" fmla="*/ 436085 w 1027000"/>
                  <a:gd name="connsiteY66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49575 w 1027000"/>
                  <a:gd name="connsiteY6" fmla="*/ 895450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5 w 1027000"/>
                  <a:gd name="connsiteY45" fmla="*/ 1044813 h 1511046"/>
                  <a:gd name="connsiteX46" fmla="*/ 640897 w 1027000"/>
                  <a:gd name="connsiteY46" fmla="*/ 1006196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61273 w 1027000"/>
                  <a:gd name="connsiteY49" fmla="*/ 913367 h 1511046"/>
                  <a:gd name="connsiteX50" fmla="*/ 774608 w 1027000"/>
                  <a:gd name="connsiteY50" fmla="*/ 884792 h 1511046"/>
                  <a:gd name="connsiteX51" fmla="*/ 772703 w 1027000"/>
                  <a:gd name="connsiteY51" fmla="*/ 869552 h 1511046"/>
                  <a:gd name="connsiteX52" fmla="*/ 746033 w 1027000"/>
                  <a:gd name="connsiteY52" fmla="*/ 869552 h 1511046"/>
                  <a:gd name="connsiteX53" fmla="*/ 668392 w 1027000"/>
                  <a:gd name="connsiteY53" fmla="*/ 928917 h 1511046"/>
                  <a:gd name="connsiteX54" fmla="*/ 568817 w 1027000"/>
                  <a:gd name="connsiteY54" fmla="*/ 930562 h 1511046"/>
                  <a:gd name="connsiteX55" fmla="*/ 513056 w 1027000"/>
                  <a:gd name="connsiteY55" fmla="*/ 768740 h 1511046"/>
                  <a:gd name="connsiteX56" fmla="*/ 511718 w 1027000"/>
                  <a:gd name="connsiteY56" fmla="*/ 353297 h 1511046"/>
                  <a:gd name="connsiteX57" fmla="*/ 507908 w 1027000"/>
                  <a:gd name="connsiteY57" fmla="*/ 89017 h 1511046"/>
                  <a:gd name="connsiteX58" fmla="*/ 498383 w 1027000"/>
                  <a:gd name="connsiteY58" fmla="*/ 35162 h 1511046"/>
                  <a:gd name="connsiteX59" fmla="*/ 482011 w 1027000"/>
                  <a:gd name="connsiteY59" fmla="*/ 4888 h 1511046"/>
                  <a:gd name="connsiteX60" fmla="*/ 437886 w 1027000"/>
                  <a:gd name="connsiteY60" fmla="*/ 10191 h 1511046"/>
                  <a:gd name="connsiteX61" fmla="*/ 433614 w 1027000"/>
                  <a:gd name="connsiteY61" fmla="*/ 100448 h 1511046"/>
                  <a:gd name="connsiteX62" fmla="*/ 444837 w 1027000"/>
                  <a:gd name="connsiteY62" fmla="*/ 220926 h 1511046"/>
                  <a:gd name="connsiteX63" fmla="*/ 448853 w 1027000"/>
                  <a:gd name="connsiteY63" fmla="*/ 416162 h 1511046"/>
                  <a:gd name="connsiteX64" fmla="*/ 453179 w 1027000"/>
                  <a:gd name="connsiteY64" fmla="*/ 752006 h 1511046"/>
                  <a:gd name="connsiteX65" fmla="*/ 436085 w 1027000"/>
                  <a:gd name="connsiteY65" fmla="*/ 859152 h 1511046"/>
                  <a:gd name="connsiteX0" fmla="*/ 436085 w 1027000"/>
                  <a:gd name="connsiteY0" fmla="*/ 859152 h 1511046"/>
                  <a:gd name="connsiteX1" fmla="*/ 400661 w 1027000"/>
                  <a:gd name="connsiteY1" fmla="*/ 921965 h 1511046"/>
                  <a:gd name="connsiteX2" fmla="*/ 350875 w 1027000"/>
                  <a:gd name="connsiteY2" fmla="*/ 958521 h 1511046"/>
                  <a:gd name="connsiteX3" fmla="*/ 271122 w 1027000"/>
                  <a:gd name="connsiteY3" fmla="*/ 962125 h 1511046"/>
                  <a:gd name="connsiteX4" fmla="*/ 179887 w 1027000"/>
                  <a:gd name="connsiteY4" fmla="*/ 929946 h 1511046"/>
                  <a:gd name="connsiteX5" fmla="*/ 67853 w 1027000"/>
                  <a:gd name="connsiteY5" fmla="*/ 869552 h 1511046"/>
                  <a:gd name="connsiteX6" fmla="*/ 49575 w 1027000"/>
                  <a:gd name="connsiteY6" fmla="*/ 895450 h 1511046"/>
                  <a:gd name="connsiteX7" fmla="*/ 58328 w 1027000"/>
                  <a:gd name="connsiteY7" fmla="*/ 928607 h 1511046"/>
                  <a:gd name="connsiteX8" fmla="*/ 88808 w 1027000"/>
                  <a:gd name="connsiteY8" fmla="*/ 953372 h 1511046"/>
                  <a:gd name="connsiteX9" fmla="*/ 174533 w 1027000"/>
                  <a:gd name="connsiteY9" fmla="*/ 984213 h 1511046"/>
                  <a:gd name="connsiteX10" fmla="*/ 270555 w 1027000"/>
                  <a:gd name="connsiteY10" fmla="*/ 1031066 h 1511046"/>
                  <a:gd name="connsiteX11" fmla="*/ 286928 w 1027000"/>
                  <a:gd name="connsiteY11" fmla="*/ 1071482 h 1511046"/>
                  <a:gd name="connsiteX12" fmla="*/ 272615 w 1027000"/>
                  <a:gd name="connsiteY12" fmla="*/ 1114371 h 1511046"/>
                  <a:gd name="connsiteX13" fmla="*/ 194458 w 1027000"/>
                  <a:gd name="connsiteY13" fmla="*/ 1145365 h 1511046"/>
                  <a:gd name="connsiteX14" fmla="*/ 88295 w 1027000"/>
                  <a:gd name="connsiteY14" fmla="*/ 1160245 h 1511046"/>
                  <a:gd name="connsiteX15" fmla="*/ 12608 w 1027000"/>
                  <a:gd name="connsiteY15" fmla="*/ 1170542 h 1511046"/>
                  <a:gd name="connsiteX16" fmla="*/ 14513 w 1027000"/>
                  <a:gd name="connsiteY16" fmla="*/ 1208642 h 1511046"/>
                  <a:gd name="connsiteX17" fmla="*/ 153578 w 1027000"/>
                  <a:gd name="connsiteY17" fmla="*/ 1217395 h 1511046"/>
                  <a:gd name="connsiteX18" fmla="*/ 344233 w 1027000"/>
                  <a:gd name="connsiteY18" fmla="*/ 1212452 h 1511046"/>
                  <a:gd name="connsiteX19" fmla="*/ 370748 w 1027000"/>
                  <a:gd name="connsiteY19" fmla="*/ 1268675 h 1511046"/>
                  <a:gd name="connsiteX20" fmla="*/ 343305 w 1027000"/>
                  <a:gd name="connsiteY20" fmla="*/ 1351568 h 1511046"/>
                  <a:gd name="connsiteX21" fmla="*/ 336458 w 1027000"/>
                  <a:gd name="connsiteY21" fmla="*/ 1415360 h 1511046"/>
                  <a:gd name="connsiteX22" fmla="*/ 340268 w 1027000"/>
                  <a:gd name="connsiteY22" fmla="*/ 1458197 h 1511046"/>
                  <a:gd name="connsiteX23" fmla="*/ 372653 w 1027000"/>
                  <a:gd name="connsiteY23" fmla="*/ 1507727 h 1511046"/>
                  <a:gd name="connsiteX24" fmla="*/ 395513 w 1027000"/>
                  <a:gd name="connsiteY24" fmla="*/ 1509632 h 1511046"/>
                  <a:gd name="connsiteX25" fmla="*/ 405038 w 1027000"/>
                  <a:gd name="connsiteY25" fmla="*/ 1486772 h 1511046"/>
                  <a:gd name="connsiteX26" fmla="*/ 411319 w 1027000"/>
                  <a:gd name="connsiteY26" fmla="*/ 1446407 h 1511046"/>
                  <a:gd name="connsiteX27" fmla="*/ 417601 w 1027000"/>
                  <a:gd name="connsiteY27" fmla="*/ 1384314 h 1511046"/>
                  <a:gd name="connsiteX28" fmla="*/ 432275 w 1027000"/>
                  <a:gd name="connsiteY28" fmla="*/ 1324126 h 1511046"/>
                  <a:gd name="connsiteX29" fmla="*/ 475523 w 1027000"/>
                  <a:gd name="connsiteY29" fmla="*/ 1260077 h 1511046"/>
                  <a:gd name="connsiteX30" fmla="*/ 536689 w 1027000"/>
                  <a:gd name="connsiteY30" fmla="*/ 1225065 h 1511046"/>
                  <a:gd name="connsiteX31" fmla="*/ 609388 w 1027000"/>
                  <a:gd name="connsiteY31" fmla="*/ 1216674 h 1511046"/>
                  <a:gd name="connsiteX32" fmla="*/ 709117 w 1027000"/>
                  <a:gd name="connsiteY32" fmla="*/ 1281855 h 1511046"/>
                  <a:gd name="connsiteX33" fmla="*/ 786038 w 1027000"/>
                  <a:gd name="connsiteY33" fmla="*/ 1318772 h 1511046"/>
                  <a:gd name="connsiteX34" fmla="*/ 828669 w 1027000"/>
                  <a:gd name="connsiteY34" fmla="*/ 1298898 h 1511046"/>
                  <a:gd name="connsiteX35" fmla="*/ 769511 w 1027000"/>
                  <a:gd name="connsiteY35" fmla="*/ 1243704 h 1511046"/>
                  <a:gd name="connsiteX36" fmla="*/ 656498 w 1027000"/>
                  <a:gd name="connsiteY36" fmla="*/ 1151492 h 1511046"/>
                  <a:gd name="connsiteX37" fmla="*/ 654232 w 1027000"/>
                  <a:gd name="connsiteY37" fmla="*/ 1103095 h 1511046"/>
                  <a:gd name="connsiteX38" fmla="*/ 679358 w 1027000"/>
                  <a:gd name="connsiteY38" fmla="*/ 1084817 h 1511046"/>
                  <a:gd name="connsiteX39" fmla="*/ 732698 w 1027000"/>
                  <a:gd name="connsiteY39" fmla="*/ 1077197 h 1511046"/>
                  <a:gd name="connsiteX40" fmla="*/ 870887 w 1027000"/>
                  <a:gd name="connsiteY40" fmla="*/ 1086721 h 1511046"/>
                  <a:gd name="connsiteX41" fmla="*/ 979483 w 1027000"/>
                  <a:gd name="connsiteY41" fmla="*/ 1080703 h 1511046"/>
                  <a:gd name="connsiteX42" fmla="*/ 1025399 w 1027000"/>
                  <a:gd name="connsiteY42" fmla="*/ 1048982 h 1511046"/>
                  <a:gd name="connsiteX43" fmla="*/ 926854 w 1027000"/>
                  <a:gd name="connsiteY43" fmla="*/ 1029572 h 1511046"/>
                  <a:gd name="connsiteX44" fmla="*/ 811420 w 1027000"/>
                  <a:gd name="connsiteY44" fmla="*/ 1032043 h 1511046"/>
                  <a:gd name="connsiteX45" fmla="*/ 654595 w 1027000"/>
                  <a:gd name="connsiteY45" fmla="*/ 1044813 h 1511046"/>
                  <a:gd name="connsiteX46" fmla="*/ 640897 w 1027000"/>
                  <a:gd name="connsiteY46" fmla="*/ 1006196 h 1511046"/>
                  <a:gd name="connsiteX47" fmla="*/ 673848 w 1027000"/>
                  <a:gd name="connsiteY47" fmla="*/ 977776 h 1511046"/>
                  <a:gd name="connsiteX48" fmla="*/ 715193 w 1027000"/>
                  <a:gd name="connsiteY48" fmla="*/ 947657 h 1511046"/>
                  <a:gd name="connsiteX49" fmla="*/ 753858 w 1027000"/>
                  <a:gd name="connsiteY49" fmla="*/ 920782 h 1511046"/>
                  <a:gd name="connsiteX50" fmla="*/ 774608 w 1027000"/>
                  <a:gd name="connsiteY50" fmla="*/ 884792 h 1511046"/>
                  <a:gd name="connsiteX51" fmla="*/ 772703 w 1027000"/>
                  <a:gd name="connsiteY51" fmla="*/ 869552 h 1511046"/>
                  <a:gd name="connsiteX52" fmla="*/ 746033 w 1027000"/>
                  <a:gd name="connsiteY52" fmla="*/ 869552 h 1511046"/>
                  <a:gd name="connsiteX53" fmla="*/ 668392 w 1027000"/>
                  <a:gd name="connsiteY53" fmla="*/ 928917 h 1511046"/>
                  <a:gd name="connsiteX54" fmla="*/ 568817 w 1027000"/>
                  <a:gd name="connsiteY54" fmla="*/ 930562 h 1511046"/>
                  <a:gd name="connsiteX55" fmla="*/ 513056 w 1027000"/>
                  <a:gd name="connsiteY55" fmla="*/ 768740 h 1511046"/>
                  <a:gd name="connsiteX56" fmla="*/ 511718 w 1027000"/>
                  <a:gd name="connsiteY56" fmla="*/ 353297 h 1511046"/>
                  <a:gd name="connsiteX57" fmla="*/ 507908 w 1027000"/>
                  <a:gd name="connsiteY57" fmla="*/ 89017 h 1511046"/>
                  <a:gd name="connsiteX58" fmla="*/ 498383 w 1027000"/>
                  <a:gd name="connsiteY58" fmla="*/ 35162 h 1511046"/>
                  <a:gd name="connsiteX59" fmla="*/ 482011 w 1027000"/>
                  <a:gd name="connsiteY59" fmla="*/ 4888 h 1511046"/>
                  <a:gd name="connsiteX60" fmla="*/ 437886 w 1027000"/>
                  <a:gd name="connsiteY60" fmla="*/ 10191 h 1511046"/>
                  <a:gd name="connsiteX61" fmla="*/ 433614 w 1027000"/>
                  <a:gd name="connsiteY61" fmla="*/ 100448 h 1511046"/>
                  <a:gd name="connsiteX62" fmla="*/ 444837 w 1027000"/>
                  <a:gd name="connsiteY62" fmla="*/ 220926 h 1511046"/>
                  <a:gd name="connsiteX63" fmla="*/ 448853 w 1027000"/>
                  <a:gd name="connsiteY63" fmla="*/ 416162 h 1511046"/>
                  <a:gd name="connsiteX64" fmla="*/ 453179 w 1027000"/>
                  <a:gd name="connsiteY64" fmla="*/ 752006 h 1511046"/>
                  <a:gd name="connsiteX65" fmla="*/ 436085 w 1027000"/>
                  <a:gd name="connsiteY65" fmla="*/ 859152 h 151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027000" h="1511046">
                    <a:moveTo>
                      <a:pt x="436085" y="859152"/>
                    </a:moveTo>
                    <a:cubicBezTo>
                      <a:pt x="427332" y="887479"/>
                      <a:pt x="414863" y="905404"/>
                      <a:pt x="400661" y="921965"/>
                    </a:cubicBezTo>
                    <a:cubicBezTo>
                      <a:pt x="386459" y="938526"/>
                      <a:pt x="372053" y="953475"/>
                      <a:pt x="350875" y="958521"/>
                    </a:cubicBezTo>
                    <a:cubicBezTo>
                      <a:pt x="329697" y="963567"/>
                      <a:pt x="299620" y="966888"/>
                      <a:pt x="271122" y="962125"/>
                    </a:cubicBezTo>
                    <a:cubicBezTo>
                      <a:pt x="242624" y="957362"/>
                      <a:pt x="213765" y="945375"/>
                      <a:pt x="179887" y="929946"/>
                    </a:cubicBezTo>
                    <a:cubicBezTo>
                      <a:pt x="146009" y="914517"/>
                      <a:pt x="89572" y="875301"/>
                      <a:pt x="67853" y="869552"/>
                    </a:cubicBezTo>
                    <a:cubicBezTo>
                      <a:pt x="46134" y="863803"/>
                      <a:pt x="51163" y="885608"/>
                      <a:pt x="49575" y="895450"/>
                    </a:cubicBezTo>
                    <a:cubicBezTo>
                      <a:pt x="47988" y="905293"/>
                      <a:pt x="51789" y="918953"/>
                      <a:pt x="58328" y="928607"/>
                    </a:cubicBezTo>
                    <a:cubicBezTo>
                      <a:pt x="64867" y="938261"/>
                      <a:pt x="69441" y="944104"/>
                      <a:pt x="88808" y="953372"/>
                    </a:cubicBezTo>
                    <a:cubicBezTo>
                      <a:pt x="108175" y="962640"/>
                      <a:pt x="144242" y="971264"/>
                      <a:pt x="174533" y="984213"/>
                    </a:cubicBezTo>
                    <a:cubicBezTo>
                      <a:pt x="204824" y="997162"/>
                      <a:pt x="251823" y="1016521"/>
                      <a:pt x="270555" y="1031066"/>
                    </a:cubicBezTo>
                    <a:cubicBezTo>
                      <a:pt x="289288" y="1045611"/>
                      <a:pt x="286585" y="1057598"/>
                      <a:pt x="286928" y="1071482"/>
                    </a:cubicBezTo>
                    <a:cubicBezTo>
                      <a:pt x="287271" y="1085366"/>
                      <a:pt x="278965" y="1104529"/>
                      <a:pt x="272615" y="1114371"/>
                    </a:cubicBezTo>
                    <a:cubicBezTo>
                      <a:pt x="264686" y="1119760"/>
                      <a:pt x="225178" y="1137719"/>
                      <a:pt x="194458" y="1145365"/>
                    </a:cubicBezTo>
                    <a:cubicBezTo>
                      <a:pt x="163738" y="1153011"/>
                      <a:pt x="118603" y="1156049"/>
                      <a:pt x="88295" y="1160245"/>
                    </a:cubicBezTo>
                    <a:cubicBezTo>
                      <a:pt x="57987" y="1164441"/>
                      <a:pt x="24905" y="1162476"/>
                      <a:pt x="12608" y="1170542"/>
                    </a:cubicBezTo>
                    <a:cubicBezTo>
                      <a:pt x="311" y="1178608"/>
                      <a:pt x="-8982" y="1200833"/>
                      <a:pt x="14513" y="1208642"/>
                    </a:cubicBezTo>
                    <a:cubicBezTo>
                      <a:pt x="38008" y="1216451"/>
                      <a:pt x="98625" y="1216760"/>
                      <a:pt x="153578" y="1217395"/>
                    </a:cubicBezTo>
                    <a:cubicBezTo>
                      <a:pt x="208531" y="1218030"/>
                      <a:pt x="308038" y="1203905"/>
                      <a:pt x="344233" y="1212452"/>
                    </a:cubicBezTo>
                    <a:cubicBezTo>
                      <a:pt x="380428" y="1220999"/>
                      <a:pt x="370903" y="1245489"/>
                      <a:pt x="370748" y="1268675"/>
                    </a:cubicBezTo>
                    <a:cubicBezTo>
                      <a:pt x="370593" y="1291861"/>
                      <a:pt x="349020" y="1327121"/>
                      <a:pt x="343305" y="1351568"/>
                    </a:cubicBezTo>
                    <a:cubicBezTo>
                      <a:pt x="337590" y="1376016"/>
                      <a:pt x="336964" y="1397589"/>
                      <a:pt x="336458" y="1415360"/>
                    </a:cubicBezTo>
                    <a:cubicBezTo>
                      <a:pt x="335952" y="1433131"/>
                      <a:pt x="334236" y="1442803"/>
                      <a:pt x="340268" y="1458197"/>
                    </a:cubicBezTo>
                    <a:cubicBezTo>
                      <a:pt x="346300" y="1473591"/>
                      <a:pt x="363446" y="1499155"/>
                      <a:pt x="372653" y="1507727"/>
                    </a:cubicBezTo>
                    <a:cubicBezTo>
                      <a:pt x="379438" y="1509235"/>
                      <a:pt x="390116" y="1513124"/>
                      <a:pt x="395513" y="1509632"/>
                    </a:cubicBezTo>
                    <a:cubicBezTo>
                      <a:pt x="400910" y="1506140"/>
                      <a:pt x="402404" y="1497310"/>
                      <a:pt x="405038" y="1486772"/>
                    </a:cubicBezTo>
                    <a:cubicBezTo>
                      <a:pt x="407672" y="1476235"/>
                      <a:pt x="410049" y="1461012"/>
                      <a:pt x="411319" y="1446407"/>
                    </a:cubicBezTo>
                    <a:cubicBezTo>
                      <a:pt x="411577" y="1442282"/>
                      <a:pt x="414108" y="1404694"/>
                      <a:pt x="417601" y="1384314"/>
                    </a:cubicBezTo>
                    <a:cubicBezTo>
                      <a:pt x="421094" y="1363934"/>
                      <a:pt x="422621" y="1344832"/>
                      <a:pt x="432275" y="1324126"/>
                    </a:cubicBezTo>
                    <a:cubicBezTo>
                      <a:pt x="441929" y="1303420"/>
                      <a:pt x="458121" y="1276587"/>
                      <a:pt x="475523" y="1260077"/>
                    </a:cubicBezTo>
                    <a:cubicBezTo>
                      <a:pt x="492925" y="1243567"/>
                      <a:pt x="518909" y="1229827"/>
                      <a:pt x="536689" y="1225065"/>
                    </a:cubicBezTo>
                    <a:cubicBezTo>
                      <a:pt x="554469" y="1220303"/>
                      <a:pt x="580650" y="1207209"/>
                      <a:pt x="609388" y="1216674"/>
                    </a:cubicBezTo>
                    <a:cubicBezTo>
                      <a:pt x="638126" y="1226139"/>
                      <a:pt x="682447" y="1266932"/>
                      <a:pt x="709117" y="1281855"/>
                    </a:cubicBezTo>
                    <a:cubicBezTo>
                      <a:pt x="738559" y="1298871"/>
                      <a:pt x="766113" y="1315932"/>
                      <a:pt x="786038" y="1318772"/>
                    </a:cubicBezTo>
                    <a:cubicBezTo>
                      <a:pt x="805963" y="1321612"/>
                      <a:pt x="831423" y="1311409"/>
                      <a:pt x="828669" y="1298898"/>
                    </a:cubicBezTo>
                    <a:cubicBezTo>
                      <a:pt x="825915" y="1286387"/>
                      <a:pt x="798206" y="1268272"/>
                      <a:pt x="769511" y="1243704"/>
                    </a:cubicBezTo>
                    <a:cubicBezTo>
                      <a:pt x="740816" y="1219136"/>
                      <a:pt x="679418" y="1175751"/>
                      <a:pt x="656498" y="1151492"/>
                    </a:cubicBezTo>
                    <a:cubicBezTo>
                      <a:pt x="633578" y="1127233"/>
                      <a:pt x="650422" y="1114207"/>
                      <a:pt x="654232" y="1103095"/>
                    </a:cubicBezTo>
                    <a:cubicBezTo>
                      <a:pt x="658042" y="1091983"/>
                      <a:pt x="666280" y="1089133"/>
                      <a:pt x="679358" y="1084817"/>
                    </a:cubicBezTo>
                    <a:cubicBezTo>
                      <a:pt x="692436" y="1080501"/>
                      <a:pt x="715264" y="1077197"/>
                      <a:pt x="732698" y="1077197"/>
                    </a:cubicBezTo>
                    <a:cubicBezTo>
                      <a:pt x="791118" y="1080372"/>
                      <a:pt x="829756" y="1086137"/>
                      <a:pt x="870887" y="1086721"/>
                    </a:cubicBezTo>
                    <a:cubicBezTo>
                      <a:pt x="912018" y="1087305"/>
                      <a:pt x="953731" y="1086993"/>
                      <a:pt x="979483" y="1080703"/>
                    </a:cubicBezTo>
                    <a:cubicBezTo>
                      <a:pt x="1005235" y="1074413"/>
                      <a:pt x="1034170" y="1057504"/>
                      <a:pt x="1025399" y="1048982"/>
                    </a:cubicBezTo>
                    <a:cubicBezTo>
                      <a:pt x="1016628" y="1040460"/>
                      <a:pt x="962517" y="1032395"/>
                      <a:pt x="926854" y="1029572"/>
                    </a:cubicBezTo>
                    <a:cubicBezTo>
                      <a:pt x="891191" y="1026749"/>
                      <a:pt x="856797" y="1029503"/>
                      <a:pt x="811420" y="1032043"/>
                    </a:cubicBezTo>
                    <a:cubicBezTo>
                      <a:pt x="766044" y="1034583"/>
                      <a:pt x="683015" y="1049121"/>
                      <a:pt x="654595" y="1044813"/>
                    </a:cubicBezTo>
                    <a:cubicBezTo>
                      <a:pt x="626175" y="1040505"/>
                      <a:pt x="629913" y="1017317"/>
                      <a:pt x="640897" y="1006196"/>
                    </a:cubicBezTo>
                    <a:cubicBezTo>
                      <a:pt x="651881" y="995075"/>
                      <a:pt x="661465" y="987532"/>
                      <a:pt x="673848" y="977776"/>
                    </a:cubicBezTo>
                    <a:cubicBezTo>
                      <a:pt x="686231" y="968020"/>
                      <a:pt x="701858" y="957156"/>
                      <a:pt x="715193" y="947657"/>
                    </a:cubicBezTo>
                    <a:cubicBezTo>
                      <a:pt x="728528" y="938158"/>
                      <a:pt x="743956" y="931259"/>
                      <a:pt x="753858" y="920782"/>
                    </a:cubicBezTo>
                    <a:cubicBezTo>
                      <a:pt x="759573" y="912527"/>
                      <a:pt x="772703" y="892095"/>
                      <a:pt x="774608" y="884792"/>
                    </a:cubicBezTo>
                    <a:cubicBezTo>
                      <a:pt x="773973" y="879712"/>
                      <a:pt x="777466" y="872092"/>
                      <a:pt x="772703" y="869552"/>
                    </a:cubicBezTo>
                    <a:cubicBezTo>
                      <a:pt x="767941" y="867012"/>
                      <a:pt x="756828" y="865425"/>
                      <a:pt x="746033" y="869552"/>
                    </a:cubicBezTo>
                    <a:cubicBezTo>
                      <a:pt x="735238" y="873680"/>
                      <a:pt x="697928" y="918749"/>
                      <a:pt x="668392" y="928917"/>
                    </a:cubicBezTo>
                    <a:cubicBezTo>
                      <a:pt x="638856" y="939085"/>
                      <a:pt x="594706" y="957258"/>
                      <a:pt x="568817" y="930562"/>
                    </a:cubicBezTo>
                    <a:cubicBezTo>
                      <a:pt x="542928" y="903866"/>
                      <a:pt x="522573" y="864951"/>
                      <a:pt x="513056" y="768740"/>
                    </a:cubicBezTo>
                    <a:cubicBezTo>
                      <a:pt x="503539" y="672529"/>
                      <a:pt x="512988" y="483472"/>
                      <a:pt x="511718" y="353297"/>
                    </a:cubicBezTo>
                    <a:cubicBezTo>
                      <a:pt x="510448" y="265204"/>
                      <a:pt x="509178" y="129330"/>
                      <a:pt x="507908" y="89017"/>
                    </a:cubicBezTo>
                    <a:cubicBezTo>
                      <a:pt x="506638" y="48704"/>
                      <a:pt x="502699" y="49183"/>
                      <a:pt x="498383" y="35162"/>
                    </a:cubicBezTo>
                    <a:cubicBezTo>
                      <a:pt x="494067" y="21141"/>
                      <a:pt x="492094" y="9050"/>
                      <a:pt x="482011" y="4888"/>
                    </a:cubicBezTo>
                    <a:cubicBezTo>
                      <a:pt x="471928" y="726"/>
                      <a:pt x="445952" y="-5736"/>
                      <a:pt x="437886" y="10191"/>
                    </a:cubicBezTo>
                    <a:cubicBezTo>
                      <a:pt x="429820" y="26118"/>
                      <a:pt x="432456" y="65326"/>
                      <a:pt x="433614" y="100448"/>
                    </a:cubicBezTo>
                    <a:cubicBezTo>
                      <a:pt x="434772" y="135570"/>
                      <a:pt x="442297" y="168307"/>
                      <a:pt x="444837" y="220926"/>
                    </a:cubicBezTo>
                    <a:cubicBezTo>
                      <a:pt x="447377" y="273545"/>
                      <a:pt x="447463" y="327649"/>
                      <a:pt x="448853" y="416162"/>
                    </a:cubicBezTo>
                    <a:cubicBezTo>
                      <a:pt x="450243" y="504675"/>
                      <a:pt x="455307" y="678174"/>
                      <a:pt x="453179" y="752006"/>
                    </a:cubicBezTo>
                    <a:cubicBezTo>
                      <a:pt x="451051" y="825838"/>
                      <a:pt x="444838" y="830826"/>
                      <a:pt x="436085" y="859152"/>
                    </a:cubicBezTo>
                    <a:close/>
                  </a:path>
                </a:pathLst>
              </a:custGeom>
              <a:gradFill flip="none" rotWithShape="1">
                <a:gsLst>
                  <a:gs pos="16000">
                    <a:schemeClr val="accent5"/>
                  </a:gs>
                  <a:gs pos="75000">
                    <a:schemeClr val="accent5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E70F34E8-15DA-4B0B-AEB2-0B4C3379334E}"/>
                  </a:ext>
                </a:extLst>
              </p:cNvPr>
              <p:cNvSpPr/>
              <p:nvPr/>
            </p:nvSpPr>
            <p:spPr>
              <a:xfrm>
                <a:off x="3119009" y="2702570"/>
                <a:ext cx="205480" cy="207214"/>
              </a:xfrm>
              <a:prstGeom prst="ellipse">
                <a:avLst/>
              </a:prstGeom>
              <a:gradFill flip="none" rotWithShape="1">
                <a:gsLst>
                  <a:gs pos="33000">
                    <a:schemeClr val="accent5">
                      <a:lumMod val="75000"/>
                    </a:schemeClr>
                  </a:gs>
                  <a:gs pos="73000">
                    <a:schemeClr val="accent5">
                      <a:lumMod val="50000"/>
                    </a:schemeClr>
                  </a:gs>
                  <a:gs pos="83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Epithelial Cell">
              <a:extLst>
                <a:ext uri="{FF2B5EF4-FFF2-40B4-BE49-F238E27FC236}">
                  <a16:creationId xmlns:a16="http://schemas.microsoft.com/office/drawing/2014/main" id="{DF06AF43-5FFC-428B-9660-C41BB2BF48A4}"/>
                </a:ext>
              </a:extLst>
            </p:cNvPr>
            <p:cNvGrpSpPr/>
            <p:nvPr/>
          </p:nvGrpSpPr>
          <p:grpSpPr>
            <a:xfrm>
              <a:off x="7669217" y="5001535"/>
              <a:ext cx="292605" cy="544481"/>
              <a:chOff x="7536889" y="1805888"/>
              <a:chExt cx="506734" cy="94293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B450F69-E901-4ABC-B703-FA94DCBB4125}"/>
                  </a:ext>
                </a:extLst>
              </p:cNvPr>
              <p:cNvSpPr/>
              <p:nvPr/>
            </p:nvSpPr>
            <p:spPr>
              <a:xfrm>
                <a:off x="7583783" y="1839215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1DF80644-7229-4FD0-8E5D-08C73D40ECFF}"/>
                  </a:ext>
                </a:extLst>
              </p:cNvPr>
              <p:cNvSpPr/>
              <p:nvPr/>
            </p:nvSpPr>
            <p:spPr>
              <a:xfrm>
                <a:off x="7637938" y="1822551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86B700-8E96-4EA3-820A-6666B8D96BBB}"/>
                  </a:ext>
                </a:extLst>
              </p:cNvPr>
              <p:cNvSpPr/>
              <p:nvPr/>
            </p:nvSpPr>
            <p:spPr>
              <a:xfrm>
                <a:off x="7685707" y="1816303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9A6179E-5528-459C-A339-EFF0418775F5}"/>
                  </a:ext>
                </a:extLst>
              </p:cNvPr>
              <p:cNvSpPr/>
              <p:nvPr/>
            </p:nvSpPr>
            <p:spPr>
              <a:xfrm>
                <a:off x="7735835" y="1807971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E17284C3-889A-44B8-AC2B-89D834242E0E}"/>
                  </a:ext>
                </a:extLst>
              </p:cNvPr>
              <p:cNvSpPr/>
              <p:nvPr/>
            </p:nvSpPr>
            <p:spPr>
              <a:xfrm>
                <a:off x="7783743" y="1805888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33FF759B-323D-4595-A6F4-88DFA07BBF18}"/>
                  </a:ext>
                </a:extLst>
              </p:cNvPr>
              <p:cNvSpPr/>
              <p:nvPr/>
            </p:nvSpPr>
            <p:spPr>
              <a:xfrm>
                <a:off x="7829567" y="1810054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5EF9AF4-7015-425B-AF7A-E13AC8C9E722}"/>
                  </a:ext>
                </a:extLst>
              </p:cNvPr>
              <p:cNvSpPr/>
              <p:nvPr/>
            </p:nvSpPr>
            <p:spPr>
              <a:xfrm>
                <a:off x="7881640" y="1820468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41AB2466-54BD-4C0A-8CEE-E84D45926D17}"/>
                  </a:ext>
                </a:extLst>
              </p:cNvPr>
              <p:cNvSpPr/>
              <p:nvPr/>
            </p:nvSpPr>
            <p:spPr>
              <a:xfrm>
                <a:off x="7927464" y="1826717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FE653F3-96B9-4C73-8E32-88A8664BEA0A}"/>
                  </a:ext>
                </a:extLst>
              </p:cNvPr>
              <p:cNvSpPr/>
              <p:nvPr/>
            </p:nvSpPr>
            <p:spPr>
              <a:xfrm>
                <a:off x="7968766" y="1862127"/>
                <a:ext cx="42014" cy="252032"/>
              </a:xfrm>
              <a:custGeom>
                <a:avLst/>
                <a:gdLst>
                  <a:gd name="connsiteX0" fmla="*/ 12854 w 42014"/>
                  <a:gd name="connsiteY0" fmla="*/ 0 h 252032"/>
                  <a:gd name="connsiteX1" fmla="*/ 12854 w 42014"/>
                  <a:gd name="connsiteY1" fmla="*/ 0 h 252032"/>
                  <a:gd name="connsiteX2" fmla="*/ 14936 w 42014"/>
                  <a:gd name="connsiteY2" fmla="*/ 18746 h 252032"/>
                  <a:gd name="connsiteX3" fmla="*/ 23268 w 42014"/>
                  <a:gd name="connsiteY3" fmla="*/ 45824 h 252032"/>
                  <a:gd name="connsiteX4" fmla="*/ 29517 w 42014"/>
                  <a:gd name="connsiteY4" fmla="*/ 49990 h 252032"/>
                  <a:gd name="connsiteX5" fmla="*/ 33683 w 42014"/>
                  <a:gd name="connsiteY5" fmla="*/ 62487 h 252032"/>
                  <a:gd name="connsiteX6" fmla="*/ 35766 w 42014"/>
                  <a:gd name="connsiteY6" fmla="*/ 68736 h 252032"/>
                  <a:gd name="connsiteX7" fmla="*/ 37849 w 42014"/>
                  <a:gd name="connsiteY7" fmla="*/ 85399 h 252032"/>
                  <a:gd name="connsiteX8" fmla="*/ 39931 w 42014"/>
                  <a:gd name="connsiteY8" fmla="*/ 91648 h 252032"/>
                  <a:gd name="connsiteX9" fmla="*/ 42014 w 42014"/>
                  <a:gd name="connsiteY9" fmla="*/ 108311 h 252032"/>
                  <a:gd name="connsiteX10" fmla="*/ 39931 w 42014"/>
                  <a:gd name="connsiteY10" fmla="*/ 152052 h 252032"/>
                  <a:gd name="connsiteX11" fmla="*/ 29517 w 42014"/>
                  <a:gd name="connsiteY11" fmla="*/ 170799 h 252032"/>
                  <a:gd name="connsiteX12" fmla="*/ 25351 w 42014"/>
                  <a:gd name="connsiteY12" fmla="*/ 177047 h 252032"/>
                  <a:gd name="connsiteX13" fmla="*/ 19102 w 42014"/>
                  <a:gd name="connsiteY13" fmla="*/ 183296 h 252032"/>
                  <a:gd name="connsiteX14" fmla="*/ 6605 w 42014"/>
                  <a:gd name="connsiteY14" fmla="*/ 204125 h 252032"/>
                  <a:gd name="connsiteX15" fmla="*/ 2439 w 42014"/>
                  <a:gd name="connsiteY15" fmla="*/ 216623 h 252032"/>
                  <a:gd name="connsiteX16" fmla="*/ 356 w 42014"/>
                  <a:gd name="connsiteY16" fmla="*/ 222872 h 252032"/>
                  <a:gd name="connsiteX17" fmla="*/ 4522 w 42014"/>
                  <a:gd name="connsiteY17" fmla="*/ 252032 h 252032"/>
                  <a:gd name="connsiteX18" fmla="*/ 4522 w 42014"/>
                  <a:gd name="connsiteY18" fmla="*/ 252032 h 25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014" h="252032">
                    <a:moveTo>
                      <a:pt x="12854" y="0"/>
                    </a:moveTo>
                    <a:lnTo>
                      <a:pt x="12854" y="0"/>
                    </a:lnTo>
                    <a:cubicBezTo>
                      <a:pt x="13548" y="6249"/>
                      <a:pt x="14156" y="12507"/>
                      <a:pt x="14936" y="18746"/>
                    </a:cubicBezTo>
                    <a:cubicBezTo>
                      <a:pt x="16034" y="27530"/>
                      <a:pt x="16361" y="38917"/>
                      <a:pt x="23268" y="45824"/>
                    </a:cubicBezTo>
                    <a:cubicBezTo>
                      <a:pt x="25038" y="47594"/>
                      <a:pt x="27434" y="48601"/>
                      <a:pt x="29517" y="49990"/>
                    </a:cubicBezTo>
                    <a:lnTo>
                      <a:pt x="33683" y="62487"/>
                    </a:lnTo>
                    <a:lnTo>
                      <a:pt x="35766" y="68736"/>
                    </a:lnTo>
                    <a:cubicBezTo>
                      <a:pt x="36460" y="74290"/>
                      <a:pt x="36848" y="79892"/>
                      <a:pt x="37849" y="85399"/>
                    </a:cubicBezTo>
                    <a:cubicBezTo>
                      <a:pt x="38242" y="87559"/>
                      <a:pt x="39538" y="89488"/>
                      <a:pt x="39931" y="91648"/>
                    </a:cubicBezTo>
                    <a:cubicBezTo>
                      <a:pt x="40932" y="97155"/>
                      <a:pt x="41320" y="102757"/>
                      <a:pt x="42014" y="108311"/>
                    </a:cubicBezTo>
                    <a:cubicBezTo>
                      <a:pt x="41320" y="122891"/>
                      <a:pt x="41143" y="137506"/>
                      <a:pt x="39931" y="152052"/>
                    </a:cubicBezTo>
                    <a:cubicBezTo>
                      <a:pt x="39407" y="158340"/>
                      <a:pt x="31905" y="167218"/>
                      <a:pt x="29517" y="170799"/>
                    </a:cubicBezTo>
                    <a:cubicBezTo>
                      <a:pt x="28128" y="172882"/>
                      <a:pt x="27121" y="175277"/>
                      <a:pt x="25351" y="177047"/>
                    </a:cubicBezTo>
                    <a:cubicBezTo>
                      <a:pt x="23268" y="179130"/>
                      <a:pt x="20910" y="180971"/>
                      <a:pt x="19102" y="183296"/>
                    </a:cubicBezTo>
                    <a:cubicBezTo>
                      <a:pt x="15079" y="188469"/>
                      <a:pt x="9271" y="197461"/>
                      <a:pt x="6605" y="204125"/>
                    </a:cubicBezTo>
                    <a:cubicBezTo>
                      <a:pt x="4974" y="208202"/>
                      <a:pt x="3828" y="212457"/>
                      <a:pt x="2439" y="216623"/>
                    </a:cubicBezTo>
                    <a:lnTo>
                      <a:pt x="356" y="222872"/>
                    </a:lnTo>
                    <a:cubicBezTo>
                      <a:pt x="2514" y="250929"/>
                      <a:pt x="-3964" y="243550"/>
                      <a:pt x="4522" y="252032"/>
                    </a:cubicBezTo>
                    <a:lnTo>
                      <a:pt x="4522" y="252032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41363146-9D8A-426B-8405-0E6380030F24}"/>
                  </a:ext>
                </a:extLst>
              </p:cNvPr>
              <p:cNvGrpSpPr/>
              <p:nvPr/>
            </p:nvGrpSpPr>
            <p:grpSpPr>
              <a:xfrm>
                <a:off x="7536889" y="2033317"/>
                <a:ext cx="506734" cy="715506"/>
                <a:chOff x="664078" y="1946983"/>
                <a:chExt cx="506734" cy="715506"/>
              </a:xfrm>
            </p:grpSpPr>
            <p:sp>
              <p:nvSpPr>
                <p:cNvPr id="116" name="Rectangle: Rounded Corners 115">
                  <a:extLst>
                    <a:ext uri="{FF2B5EF4-FFF2-40B4-BE49-F238E27FC236}">
                      <a16:creationId xmlns:a16="http://schemas.microsoft.com/office/drawing/2014/main" id="{032A7F8D-C02A-49E7-9C77-29F6A258D431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9099078-F7F6-4ED5-B6F8-9A53F5C48A68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1" name="Epithelial Cell">
              <a:extLst>
                <a:ext uri="{FF2B5EF4-FFF2-40B4-BE49-F238E27FC236}">
                  <a16:creationId xmlns:a16="http://schemas.microsoft.com/office/drawing/2014/main" id="{4F45EA48-BD27-47D1-8631-CFBAB88A9E8B}"/>
                </a:ext>
              </a:extLst>
            </p:cNvPr>
            <p:cNvGrpSpPr/>
            <p:nvPr/>
          </p:nvGrpSpPr>
          <p:grpSpPr>
            <a:xfrm>
              <a:off x="7959936" y="5001535"/>
              <a:ext cx="292605" cy="544481"/>
              <a:chOff x="8040358" y="1805888"/>
              <a:chExt cx="506734" cy="942935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CBCB141-0839-4F8A-85C0-7B7FDCF8F077}"/>
                  </a:ext>
                </a:extLst>
              </p:cNvPr>
              <p:cNvSpPr/>
              <p:nvPr/>
            </p:nvSpPr>
            <p:spPr>
              <a:xfrm>
                <a:off x="8061781" y="1839215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34E2789-B05E-4651-9ECA-CF4A90291874}"/>
                  </a:ext>
                </a:extLst>
              </p:cNvPr>
              <p:cNvSpPr/>
              <p:nvPr/>
            </p:nvSpPr>
            <p:spPr>
              <a:xfrm>
                <a:off x="8115936" y="1822551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0A23490-1CC6-4F1B-B788-FDCCBA92EDEB}"/>
                  </a:ext>
                </a:extLst>
              </p:cNvPr>
              <p:cNvSpPr/>
              <p:nvPr/>
            </p:nvSpPr>
            <p:spPr>
              <a:xfrm>
                <a:off x="8163705" y="1816303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83769B4-ED26-4CE5-A83C-0E5B9561B47D}"/>
                  </a:ext>
                </a:extLst>
              </p:cNvPr>
              <p:cNvSpPr/>
              <p:nvPr/>
            </p:nvSpPr>
            <p:spPr>
              <a:xfrm>
                <a:off x="8213833" y="1807971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1B91740B-EAB0-44EC-AE67-CAF5C8EF0AE5}"/>
                  </a:ext>
                </a:extLst>
              </p:cNvPr>
              <p:cNvSpPr/>
              <p:nvPr/>
            </p:nvSpPr>
            <p:spPr>
              <a:xfrm>
                <a:off x="8261741" y="1805888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F2E0A59-434B-4679-B9FE-27A93DF9DE18}"/>
                  </a:ext>
                </a:extLst>
              </p:cNvPr>
              <p:cNvSpPr/>
              <p:nvPr/>
            </p:nvSpPr>
            <p:spPr>
              <a:xfrm>
                <a:off x="8307565" y="1810054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35835BF-7F6C-4BAB-915C-30F324B464EE}"/>
                  </a:ext>
                </a:extLst>
              </p:cNvPr>
              <p:cNvSpPr/>
              <p:nvPr/>
            </p:nvSpPr>
            <p:spPr>
              <a:xfrm>
                <a:off x="8359638" y="1820468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0FAEE60A-B646-4239-89F4-36997EA5CDD2}"/>
                  </a:ext>
                </a:extLst>
              </p:cNvPr>
              <p:cNvSpPr/>
              <p:nvPr/>
            </p:nvSpPr>
            <p:spPr>
              <a:xfrm>
                <a:off x="8405462" y="1826717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0D2216A-B7B9-4B00-92AB-5EDD8503BBB8}"/>
                  </a:ext>
                </a:extLst>
              </p:cNvPr>
              <p:cNvSpPr/>
              <p:nvPr/>
            </p:nvSpPr>
            <p:spPr>
              <a:xfrm>
                <a:off x="8446764" y="1862127"/>
                <a:ext cx="42014" cy="252032"/>
              </a:xfrm>
              <a:custGeom>
                <a:avLst/>
                <a:gdLst>
                  <a:gd name="connsiteX0" fmla="*/ 12854 w 42014"/>
                  <a:gd name="connsiteY0" fmla="*/ 0 h 252032"/>
                  <a:gd name="connsiteX1" fmla="*/ 12854 w 42014"/>
                  <a:gd name="connsiteY1" fmla="*/ 0 h 252032"/>
                  <a:gd name="connsiteX2" fmla="*/ 14936 w 42014"/>
                  <a:gd name="connsiteY2" fmla="*/ 18746 h 252032"/>
                  <a:gd name="connsiteX3" fmla="*/ 23268 w 42014"/>
                  <a:gd name="connsiteY3" fmla="*/ 45824 h 252032"/>
                  <a:gd name="connsiteX4" fmla="*/ 29517 w 42014"/>
                  <a:gd name="connsiteY4" fmla="*/ 49990 h 252032"/>
                  <a:gd name="connsiteX5" fmla="*/ 33683 w 42014"/>
                  <a:gd name="connsiteY5" fmla="*/ 62487 h 252032"/>
                  <a:gd name="connsiteX6" fmla="*/ 35766 w 42014"/>
                  <a:gd name="connsiteY6" fmla="*/ 68736 h 252032"/>
                  <a:gd name="connsiteX7" fmla="*/ 37849 w 42014"/>
                  <a:gd name="connsiteY7" fmla="*/ 85399 h 252032"/>
                  <a:gd name="connsiteX8" fmla="*/ 39931 w 42014"/>
                  <a:gd name="connsiteY8" fmla="*/ 91648 h 252032"/>
                  <a:gd name="connsiteX9" fmla="*/ 42014 w 42014"/>
                  <a:gd name="connsiteY9" fmla="*/ 108311 h 252032"/>
                  <a:gd name="connsiteX10" fmla="*/ 39931 w 42014"/>
                  <a:gd name="connsiteY10" fmla="*/ 152052 h 252032"/>
                  <a:gd name="connsiteX11" fmla="*/ 29517 w 42014"/>
                  <a:gd name="connsiteY11" fmla="*/ 170799 h 252032"/>
                  <a:gd name="connsiteX12" fmla="*/ 25351 w 42014"/>
                  <a:gd name="connsiteY12" fmla="*/ 177047 h 252032"/>
                  <a:gd name="connsiteX13" fmla="*/ 19102 w 42014"/>
                  <a:gd name="connsiteY13" fmla="*/ 183296 h 252032"/>
                  <a:gd name="connsiteX14" fmla="*/ 6605 w 42014"/>
                  <a:gd name="connsiteY14" fmla="*/ 204125 h 252032"/>
                  <a:gd name="connsiteX15" fmla="*/ 2439 w 42014"/>
                  <a:gd name="connsiteY15" fmla="*/ 216623 h 252032"/>
                  <a:gd name="connsiteX16" fmla="*/ 356 w 42014"/>
                  <a:gd name="connsiteY16" fmla="*/ 222872 h 252032"/>
                  <a:gd name="connsiteX17" fmla="*/ 4522 w 42014"/>
                  <a:gd name="connsiteY17" fmla="*/ 252032 h 252032"/>
                  <a:gd name="connsiteX18" fmla="*/ 4522 w 42014"/>
                  <a:gd name="connsiteY18" fmla="*/ 252032 h 25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014" h="252032">
                    <a:moveTo>
                      <a:pt x="12854" y="0"/>
                    </a:moveTo>
                    <a:lnTo>
                      <a:pt x="12854" y="0"/>
                    </a:lnTo>
                    <a:cubicBezTo>
                      <a:pt x="13548" y="6249"/>
                      <a:pt x="14156" y="12507"/>
                      <a:pt x="14936" y="18746"/>
                    </a:cubicBezTo>
                    <a:cubicBezTo>
                      <a:pt x="16034" y="27530"/>
                      <a:pt x="16361" y="38917"/>
                      <a:pt x="23268" y="45824"/>
                    </a:cubicBezTo>
                    <a:cubicBezTo>
                      <a:pt x="25038" y="47594"/>
                      <a:pt x="27434" y="48601"/>
                      <a:pt x="29517" y="49990"/>
                    </a:cubicBezTo>
                    <a:lnTo>
                      <a:pt x="33683" y="62487"/>
                    </a:lnTo>
                    <a:lnTo>
                      <a:pt x="35766" y="68736"/>
                    </a:lnTo>
                    <a:cubicBezTo>
                      <a:pt x="36460" y="74290"/>
                      <a:pt x="36848" y="79892"/>
                      <a:pt x="37849" y="85399"/>
                    </a:cubicBezTo>
                    <a:cubicBezTo>
                      <a:pt x="38242" y="87559"/>
                      <a:pt x="39538" y="89488"/>
                      <a:pt x="39931" y="91648"/>
                    </a:cubicBezTo>
                    <a:cubicBezTo>
                      <a:pt x="40932" y="97155"/>
                      <a:pt x="41320" y="102757"/>
                      <a:pt x="42014" y="108311"/>
                    </a:cubicBezTo>
                    <a:cubicBezTo>
                      <a:pt x="41320" y="122891"/>
                      <a:pt x="41143" y="137506"/>
                      <a:pt x="39931" y="152052"/>
                    </a:cubicBezTo>
                    <a:cubicBezTo>
                      <a:pt x="39407" y="158340"/>
                      <a:pt x="31905" y="167218"/>
                      <a:pt x="29517" y="170799"/>
                    </a:cubicBezTo>
                    <a:cubicBezTo>
                      <a:pt x="28128" y="172882"/>
                      <a:pt x="27121" y="175277"/>
                      <a:pt x="25351" y="177047"/>
                    </a:cubicBezTo>
                    <a:cubicBezTo>
                      <a:pt x="23268" y="179130"/>
                      <a:pt x="20910" y="180971"/>
                      <a:pt x="19102" y="183296"/>
                    </a:cubicBezTo>
                    <a:cubicBezTo>
                      <a:pt x="15079" y="188469"/>
                      <a:pt x="9271" y="197461"/>
                      <a:pt x="6605" y="204125"/>
                    </a:cubicBezTo>
                    <a:cubicBezTo>
                      <a:pt x="4974" y="208202"/>
                      <a:pt x="3828" y="212457"/>
                      <a:pt x="2439" y="216623"/>
                    </a:cubicBezTo>
                    <a:lnTo>
                      <a:pt x="356" y="222872"/>
                    </a:lnTo>
                    <a:cubicBezTo>
                      <a:pt x="2514" y="250929"/>
                      <a:pt x="-3964" y="243550"/>
                      <a:pt x="4522" y="252032"/>
                    </a:cubicBezTo>
                    <a:lnTo>
                      <a:pt x="4522" y="252032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CAE9DC8-61C5-4C76-AB90-2EA94E503104}"/>
                  </a:ext>
                </a:extLst>
              </p:cNvPr>
              <p:cNvGrpSpPr/>
              <p:nvPr/>
            </p:nvGrpSpPr>
            <p:grpSpPr>
              <a:xfrm>
                <a:off x="8040358" y="2033317"/>
                <a:ext cx="506734" cy="715506"/>
                <a:chOff x="664078" y="1946983"/>
                <a:chExt cx="506734" cy="715506"/>
              </a:xfrm>
            </p:grpSpPr>
            <p:sp>
              <p:nvSpPr>
                <p:cNvPr id="104" name="Rectangle: Rounded Corners 103">
                  <a:extLst>
                    <a:ext uri="{FF2B5EF4-FFF2-40B4-BE49-F238E27FC236}">
                      <a16:creationId xmlns:a16="http://schemas.microsoft.com/office/drawing/2014/main" id="{24E8A49A-AC16-44BD-ABF8-DD80E7A2FDFC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651A0D5C-08C7-44B3-9CFB-B3AD0E5C092E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2" name="Epithelial Cell">
              <a:extLst>
                <a:ext uri="{FF2B5EF4-FFF2-40B4-BE49-F238E27FC236}">
                  <a16:creationId xmlns:a16="http://schemas.microsoft.com/office/drawing/2014/main" id="{B5D94BE9-51C0-415D-BDBE-0031736AE018}"/>
                </a:ext>
              </a:extLst>
            </p:cNvPr>
            <p:cNvGrpSpPr/>
            <p:nvPr/>
          </p:nvGrpSpPr>
          <p:grpSpPr>
            <a:xfrm>
              <a:off x="9946927" y="5001535"/>
              <a:ext cx="292605" cy="544481"/>
              <a:chOff x="8520041" y="1805888"/>
              <a:chExt cx="506734" cy="942935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55D16B0F-A822-42DA-B7EC-8CD53EBECCDB}"/>
                  </a:ext>
                </a:extLst>
              </p:cNvPr>
              <p:cNvSpPr/>
              <p:nvPr/>
            </p:nvSpPr>
            <p:spPr>
              <a:xfrm>
                <a:off x="8561339" y="1839215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F53CEF4E-9BC6-4F7F-9668-15778768B7B3}"/>
                  </a:ext>
                </a:extLst>
              </p:cNvPr>
              <p:cNvSpPr/>
              <p:nvPr/>
            </p:nvSpPr>
            <p:spPr>
              <a:xfrm>
                <a:off x="8615494" y="1822551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44ECED2-F80B-417C-B803-8729613EA2BE}"/>
                  </a:ext>
                </a:extLst>
              </p:cNvPr>
              <p:cNvSpPr/>
              <p:nvPr/>
            </p:nvSpPr>
            <p:spPr>
              <a:xfrm>
                <a:off x="8663263" y="1816303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19378FC-A89C-44E8-963E-FF2D96C6BB1F}"/>
                  </a:ext>
                </a:extLst>
              </p:cNvPr>
              <p:cNvSpPr/>
              <p:nvPr/>
            </p:nvSpPr>
            <p:spPr>
              <a:xfrm>
                <a:off x="8713391" y="1807971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87ED967-505A-4533-9DC5-E6C76404E379}"/>
                  </a:ext>
                </a:extLst>
              </p:cNvPr>
              <p:cNvSpPr/>
              <p:nvPr/>
            </p:nvSpPr>
            <p:spPr>
              <a:xfrm>
                <a:off x="8761299" y="1805888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18BABBF-60D9-4983-9E12-1DAE92F72463}"/>
                  </a:ext>
                </a:extLst>
              </p:cNvPr>
              <p:cNvSpPr/>
              <p:nvPr/>
            </p:nvSpPr>
            <p:spPr>
              <a:xfrm>
                <a:off x="8807123" y="1810054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010A094-D31B-4253-AE15-2C42EF9648D1}"/>
                  </a:ext>
                </a:extLst>
              </p:cNvPr>
              <p:cNvSpPr/>
              <p:nvPr/>
            </p:nvSpPr>
            <p:spPr>
              <a:xfrm>
                <a:off x="8859196" y="1820468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9658008-B05D-4F4B-BADB-1FAF2C5218E2}"/>
                  </a:ext>
                </a:extLst>
              </p:cNvPr>
              <p:cNvSpPr/>
              <p:nvPr/>
            </p:nvSpPr>
            <p:spPr>
              <a:xfrm>
                <a:off x="8905020" y="1826717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A42006F5-9D16-432E-A887-B7295E66F31C}"/>
                  </a:ext>
                </a:extLst>
              </p:cNvPr>
              <p:cNvSpPr/>
              <p:nvPr/>
            </p:nvSpPr>
            <p:spPr>
              <a:xfrm>
                <a:off x="8946322" y="1862127"/>
                <a:ext cx="42014" cy="252032"/>
              </a:xfrm>
              <a:custGeom>
                <a:avLst/>
                <a:gdLst>
                  <a:gd name="connsiteX0" fmla="*/ 12854 w 42014"/>
                  <a:gd name="connsiteY0" fmla="*/ 0 h 252032"/>
                  <a:gd name="connsiteX1" fmla="*/ 12854 w 42014"/>
                  <a:gd name="connsiteY1" fmla="*/ 0 h 252032"/>
                  <a:gd name="connsiteX2" fmla="*/ 14936 w 42014"/>
                  <a:gd name="connsiteY2" fmla="*/ 18746 h 252032"/>
                  <a:gd name="connsiteX3" fmla="*/ 23268 w 42014"/>
                  <a:gd name="connsiteY3" fmla="*/ 45824 h 252032"/>
                  <a:gd name="connsiteX4" fmla="*/ 29517 w 42014"/>
                  <a:gd name="connsiteY4" fmla="*/ 49990 h 252032"/>
                  <a:gd name="connsiteX5" fmla="*/ 33683 w 42014"/>
                  <a:gd name="connsiteY5" fmla="*/ 62487 h 252032"/>
                  <a:gd name="connsiteX6" fmla="*/ 35766 w 42014"/>
                  <a:gd name="connsiteY6" fmla="*/ 68736 h 252032"/>
                  <a:gd name="connsiteX7" fmla="*/ 37849 w 42014"/>
                  <a:gd name="connsiteY7" fmla="*/ 85399 h 252032"/>
                  <a:gd name="connsiteX8" fmla="*/ 39931 w 42014"/>
                  <a:gd name="connsiteY8" fmla="*/ 91648 h 252032"/>
                  <a:gd name="connsiteX9" fmla="*/ 42014 w 42014"/>
                  <a:gd name="connsiteY9" fmla="*/ 108311 h 252032"/>
                  <a:gd name="connsiteX10" fmla="*/ 39931 w 42014"/>
                  <a:gd name="connsiteY10" fmla="*/ 152052 h 252032"/>
                  <a:gd name="connsiteX11" fmla="*/ 29517 w 42014"/>
                  <a:gd name="connsiteY11" fmla="*/ 170799 h 252032"/>
                  <a:gd name="connsiteX12" fmla="*/ 25351 w 42014"/>
                  <a:gd name="connsiteY12" fmla="*/ 177047 h 252032"/>
                  <a:gd name="connsiteX13" fmla="*/ 19102 w 42014"/>
                  <a:gd name="connsiteY13" fmla="*/ 183296 h 252032"/>
                  <a:gd name="connsiteX14" fmla="*/ 6605 w 42014"/>
                  <a:gd name="connsiteY14" fmla="*/ 204125 h 252032"/>
                  <a:gd name="connsiteX15" fmla="*/ 2439 w 42014"/>
                  <a:gd name="connsiteY15" fmla="*/ 216623 h 252032"/>
                  <a:gd name="connsiteX16" fmla="*/ 356 w 42014"/>
                  <a:gd name="connsiteY16" fmla="*/ 222872 h 252032"/>
                  <a:gd name="connsiteX17" fmla="*/ 4522 w 42014"/>
                  <a:gd name="connsiteY17" fmla="*/ 252032 h 252032"/>
                  <a:gd name="connsiteX18" fmla="*/ 4522 w 42014"/>
                  <a:gd name="connsiteY18" fmla="*/ 252032 h 25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014" h="252032">
                    <a:moveTo>
                      <a:pt x="12854" y="0"/>
                    </a:moveTo>
                    <a:lnTo>
                      <a:pt x="12854" y="0"/>
                    </a:lnTo>
                    <a:cubicBezTo>
                      <a:pt x="13548" y="6249"/>
                      <a:pt x="14156" y="12507"/>
                      <a:pt x="14936" y="18746"/>
                    </a:cubicBezTo>
                    <a:cubicBezTo>
                      <a:pt x="16034" y="27530"/>
                      <a:pt x="16361" y="38917"/>
                      <a:pt x="23268" y="45824"/>
                    </a:cubicBezTo>
                    <a:cubicBezTo>
                      <a:pt x="25038" y="47594"/>
                      <a:pt x="27434" y="48601"/>
                      <a:pt x="29517" y="49990"/>
                    </a:cubicBezTo>
                    <a:lnTo>
                      <a:pt x="33683" y="62487"/>
                    </a:lnTo>
                    <a:lnTo>
                      <a:pt x="35766" y="68736"/>
                    </a:lnTo>
                    <a:cubicBezTo>
                      <a:pt x="36460" y="74290"/>
                      <a:pt x="36848" y="79892"/>
                      <a:pt x="37849" y="85399"/>
                    </a:cubicBezTo>
                    <a:cubicBezTo>
                      <a:pt x="38242" y="87559"/>
                      <a:pt x="39538" y="89488"/>
                      <a:pt x="39931" y="91648"/>
                    </a:cubicBezTo>
                    <a:cubicBezTo>
                      <a:pt x="40932" y="97155"/>
                      <a:pt x="41320" y="102757"/>
                      <a:pt x="42014" y="108311"/>
                    </a:cubicBezTo>
                    <a:cubicBezTo>
                      <a:pt x="41320" y="122891"/>
                      <a:pt x="41143" y="137506"/>
                      <a:pt x="39931" y="152052"/>
                    </a:cubicBezTo>
                    <a:cubicBezTo>
                      <a:pt x="39407" y="158340"/>
                      <a:pt x="31905" y="167218"/>
                      <a:pt x="29517" y="170799"/>
                    </a:cubicBezTo>
                    <a:cubicBezTo>
                      <a:pt x="28128" y="172882"/>
                      <a:pt x="27121" y="175277"/>
                      <a:pt x="25351" y="177047"/>
                    </a:cubicBezTo>
                    <a:cubicBezTo>
                      <a:pt x="23268" y="179130"/>
                      <a:pt x="20910" y="180971"/>
                      <a:pt x="19102" y="183296"/>
                    </a:cubicBezTo>
                    <a:cubicBezTo>
                      <a:pt x="15079" y="188469"/>
                      <a:pt x="9271" y="197461"/>
                      <a:pt x="6605" y="204125"/>
                    </a:cubicBezTo>
                    <a:cubicBezTo>
                      <a:pt x="4974" y="208202"/>
                      <a:pt x="3828" y="212457"/>
                      <a:pt x="2439" y="216623"/>
                    </a:cubicBezTo>
                    <a:lnTo>
                      <a:pt x="356" y="222872"/>
                    </a:lnTo>
                    <a:cubicBezTo>
                      <a:pt x="2514" y="250929"/>
                      <a:pt x="-3964" y="243550"/>
                      <a:pt x="4522" y="252032"/>
                    </a:cubicBezTo>
                    <a:lnTo>
                      <a:pt x="4522" y="252032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C8D6051-7424-4495-9676-82B8441E6381}"/>
                  </a:ext>
                </a:extLst>
              </p:cNvPr>
              <p:cNvGrpSpPr/>
              <p:nvPr/>
            </p:nvGrpSpPr>
            <p:grpSpPr>
              <a:xfrm>
                <a:off x="8520041" y="2033317"/>
                <a:ext cx="506734" cy="715506"/>
                <a:chOff x="664078" y="1946983"/>
                <a:chExt cx="506734" cy="715506"/>
              </a:xfrm>
            </p:grpSpPr>
            <p:sp>
              <p:nvSpPr>
                <p:cNvPr id="92" name="Rectangle: Rounded Corners 91">
                  <a:extLst>
                    <a:ext uri="{FF2B5EF4-FFF2-40B4-BE49-F238E27FC236}">
                      <a16:creationId xmlns:a16="http://schemas.microsoft.com/office/drawing/2014/main" id="{0117D47B-C94E-4F40-9785-F5F9CA33F1D6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A5F265CB-472E-451B-B639-55A7658CDAB5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3" name="Epithelial Cell">
              <a:extLst>
                <a:ext uri="{FF2B5EF4-FFF2-40B4-BE49-F238E27FC236}">
                  <a16:creationId xmlns:a16="http://schemas.microsoft.com/office/drawing/2014/main" id="{69F2C6A1-CAF4-4D88-B00E-F0FBD5F8A524}"/>
                </a:ext>
              </a:extLst>
            </p:cNvPr>
            <p:cNvGrpSpPr/>
            <p:nvPr/>
          </p:nvGrpSpPr>
          <p:grpSpPr>
            <a:xfrm>
              <a:off x="10240702" y="5001535"/>
              <a:ext cx="308773" cy="544481"/>
              <a:chOff x="9028803" y="1805888"/>
              <a:chExt cx="534735" cy="942935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6968477-257D-451C-8237-EE084142CA8C}"/>
                  </a:ext>
                </a:extLst>
              </p:cNvPr>
              <p:cNvSpPr/>
              <p:nvPr/>
            </p:nvSpPr>
            <p:spPr>
              <a:xfrm>
                <a:off x="9136541" y="1839215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0414745-F46A-49C6-B860-4F3BAA611C8F}"/>
                  </a:ext>
                </a:extLst>
              </p:cNvPr>
              <p:cNvSpPr/>
              <p:nvPr/>
            </p:nvSpPr>
            <p:spPr>
              <a:xfrm>
                <a:off x="9190696" y="1822551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E83BB03-9D8A-4AC6-829F-FF36ADBC08BC}"/>
                  </a:ext>
                </a:extLst>
              </p:cNvPr>
              <p:cNvSpPr/>
              <p:nvPr/>
            </p:nvSpPr>
            <p:spPr>
              <a:xfrm>
                <a:off x="9238465" y="1816303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F38C661-CE97-424F-90E2-4D823B6F8396}"/>
                  </a:ext>
                </a:extLst>
              </p:cNvPr>
              <p:cNvSpPr/>
              <p:nvPr/>
            </p:nvSpPr>
            <p:spPr>
              <a:xfrm>
                <a:off x="9288593" y="1807971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25FE060-3882-4EAC-87D5-6C2EBB751A91}"/>
                  </a:ext>
                </a:extLst>
              </p:cNvPr>
              <p:cNvSpPr/>
              <p:nvPr/>
            </p:nvSpPr>
            <p:spPr>
              <a:xfrm>
                <a:off x="9336501" y="1805888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BC3F757-F9F2-451B-903D-39EB17C4D61C}"/>
                  </a:ext>
                </a:extLst>
              </p:cNvPr>
              <p:cNvSpPr/>
              <p:nvPr/>
            </p:nvSpPr>
            <p:spPr>
              <a:xfrm>
                <a:off x="9382325" y="1810054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0EE9AD88-84D3-4840-8401-C12E0A0B0D9D}"/>
                  </a:ext>
                </a:extLst>
              </p:cNvPr>
              <p:cNvSpPr/>
              <p:nvPr/>
            </p:nvSpPr>
            <p:spPr>
              <a:xfrm>
                <a:off x="9434398" y="1820468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783BAEE-FA02-478A-BD90-892243BA9C9B}"/>
                  </a:ext>
                </a:extLst>
              </p:cNvPr>
              <p:cNvSpPr/>
              <p:nvPr/>
            </p:nvSpPr>
            <p:spPr>
              <a:xfrm>
                <a:off x="9480222" y="1826717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7A0FAAE-A892-4733-B579-2209DF46F6F3}"/>
                  </a:ext>
                </a:extLst>
              </p:cNvPr>
              <p:cNvSpPr/>
              <p:nvPr/>
            </p:nvSpPr>
            <p:spPr>
              <a:xfrm>
                <a:off x="9521524" y="1862127"/>
                <a:ext cx="42014" cy="252032"/>
              </a:xfrm>
              <a:custGeom>
                <a:avLst/>
                <a:gdLst>
                  <a:gd name="connsiteX0" fmla="*/ 12854 w 42014"/>
                  <a:gd name="connsiteY0" fmla="*/ 0 h 252032"/>
                  <a:gd name="connsiteX1" fmla="*/ 12854 w 42014"/>
                  <a:gd name="connsiteY1" fmla="*/ 0 h 252032"/>
                  <a:gd name="connsiteX2" fmla="*/ 14936 w 42014"/>
                  <a:gd name="connsiteY2" fmla="*/ 18746 h 252032"/>
                  <a:gd name="connsiteX3" fmla="*/ 23268 w 42014"/>
                  <a:gd name="connsiteY3" fmla="*/ 45824 h 252032"/>
                  <a:gd name="connsiteX4" fmla="*/ 29517 w 42014"/>
                  <a:gd name="connsiteY4" fmla="*/ 49990 h 252032"/>
                  <a:gd name="connsiteX5" fmla="*/ 33683 w 42014"/>
                  <a:gd name="connsiteY5" fmla="*/ 62487 h 252032"/>
                  <a:gd name="connsiteX6" fmla="*/ 35766 w 42014"/>
                  <a:gd name="connsiteY6" fmla="*/ 68736 h 252032"/>
                  <a:gd name="connsiteX7" fmla="*/ 37849 w 42014"/>
                  <a:gd name="connsiteY7" fmla="*/ 85399 h 252032"/>
                  <a:gd name="connsiteX8" fmla="*/ 39931 w 42014"/>
                  <a:gd name="connsiteY8" fmla="*/ 91648 h 252032"/>
                  <a:gd name="connsiteX9" fmla="*/ 42014 w 42014"/>
                  <a:gd name="connsiteY9" fmla="*/ 108311 h 252032"/>
                  <a:gd name="connsiteX10" fmla="*/ 39931 w 42014"/>
                  <a:gd name="connsiteY10" fmla="*/ 152052 h 252032"/>
                  <a:gd name="connsiteX11" fmla="*/ 29517 w 42014"/>
                  <a:gd name="connsiteY11" fmla="*/ 170799 h 252032"/>
                  <a:gd name="connsiteX12" fmla="*/ 25351 w 42014"/>
                  <a:gd name="connsiteY12" fmla="*/ 177047 h 252032"/>
                  <a:gd name="connsiteX13" fmla="*/ 19102 w 42014"/>
                  <a:gd name="connsiteY13" fmla="*/ 183296 h 252032"/>
                  <a:gd name="connsiteX14" fmla="*/ 6605 w 42014"/>
                  <a:gd name="connsiteY14" fmla="*/ 204125 h 252032"/>
                  <a:gd name="connsiteX15" fmla="*/ 2439 w 42014"/>
                  <a:gd name="connsiteY15" fmla="*/ 216623 h 252032"/>
                  <a:gd name="connsiteX16" fmla="*/ 356 w 42014"/>
                  <a:gd name="connsiteY16" fmla="*/ 222872 h 252032"/>
                  <a:gd name="connsiteX17" fmla="*/ 4522 w 42014"/>
                  <a:gd name="connsiteY17" fmla="*/ 252032 h 252032"/>
                  <a:gd name="connsiteX18" fmla="*/ 4522 w 42014"/>
                  <a:gd name="connsiteY18" fmla="*/ 252032 h 25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014" h="252032">
                    <a:moveTo>
                      <a:pt x="12854" y="0"/>
                    </a:moveTo>
                    <a:lnTo>
                      <a:pt x="12854" y="0"/>
                    </a:lnTo>
                    <a:cubicBezTo>
                      <a:pt x="13548" y="6249"/>
                      <a:pt x="14156" y="12507"/>
                      <a:pt x="14936" y="18746"/>
                    </a:cubicBezTo>
                    <a:cubicBezTo>
                      <a:pt x="16034" y="27530"/>
                      <a:pt x="16361" y="38917"/>
                      <a:pt x="23268" y="45824"/>
                    </a:cubicBezTo>
                    <a:cubicBezTo>
                      <a:pt x="25038" y="47594"/>
                      <a:pt x="27434" y="48601"/>
                      <a:pt x="29517" y="49990"/>
                    </a:cubicBezTo>
                    <a:lnTo>
                      <a:pt x="33683" y="62487"/>
                    </a:lnTo>
                    <a:lnTo>
                      <a:pt x="35766" y="68736"/>
                    </a:lnTo>
                    <a:cubicBezTo>
                      <a:pt x="36460" y="74290"/>
                      <a:pt x="36848" y="79892"/>
                      <a:pt x="37849" y="85399"/>
                    </a:cubicBezTo>
                    <a:cubicBezTo>
                      <a:pt x="38242" y="87559"/>
                      <a:pt x="39538" y="89488"/>
                      <a:pt x="39931" y="91648"/>
                    </a:cubicBezTo>
                    <a:cubicBezTo>
                      <a:pt x="40932" y="97155"/>
                      <a:pt x="41320" y="102757"/>
                      <a:pt x="42014" y="108311"/>
                    </a:cubicBezTo>
                    <a:cubicBezTo>
                      <a:pt x="41320" y="122891"/>
                      <a:pt x="41143" y="137506"/>
                      <a:pt x="39931" y="152052"/>
                    </a:cubicBezTo>
                    <a:cubicBezTo>
                      <a:pt x="39407" y="158340"/>
                      <a:pt x="31905" y="167218"/>
                      <a:pt x="29517" y="170799"/>
                    </a:cubicBezTo>
                    <a:cubicBezTo>
                      <a:pt x="28128" y="172882"/>
                      <a:pt x="27121" y="175277"/>
                      <a:pt x="25351" y="177047"/>
                    </a:cubicBezTo>
                    <a:cubicBezTo>
                      <a:pt x="23268" y="179130"/>
                      <a:pt x="20910" y="180971"/>
                      <a:pt x="19102" y="183296"/>
                    </a:cubicBezTo>
                    <a:cubicBezTo>
                      <a:pt x="15079" y="188469"/>
                      <a:pt x="9271" y="197461"/>
                      <a:pt x="6605" y="204125"/>
                    </a:cubicBezTo>
                    <a:cubicBezTo>
                      <a:pt x="4974" y="208202"/>
                      <a:pt x="3828" y="212457"/>
                      <a:pt x="2439" y="216623"/>
                    </a:cubicBezTo>
                    <a:lnTo>
                      <a:pt x="356" y="222872"/>
                    </a:lnTo>
                    <a:cubicBezTo>
                      <a:pt x="2514" y="250929"/>
                      <a:pt x="-3964" y="243550"/>
                      <a:pt x="4522" y="252032"/>
                    </a:cubicBezTo>
                    <a:lnTo>
                      <a:pt x="4522" y="252032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3AAF29B-01A9-4C90-BD0E-81EB9B346733}"/>
                  </a:ext>
                </a:extLst>
              </p:cNvPr>
              <p:cNvGrpSpPr/>
              <p:nvPr/>
            </p:nvGrpSpPr>
            <p:grpSpPr>
              <a:xfrm>
                <a:off x="9028803" y="2033317"/>
                <a:ext cx="506734" cy="715506"/>
                <a:chOff x="664078" y="1946983"/>
                <a:chExt cx="506734" cy="715506"/>
              </a:xfrm>
            </p:grpSpPr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7DA9DD67-71BE-4987-B40B-F8C2E5AA82E5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6085108A-625B-4C13-B2CC-5E84B7FE604B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" name="Epithelial Cell">
              <a:extLst>
                <a:ext uri="{FF2B5EF4-FFF2-40B4-BE49-F238E27FC236}">
                  <a16:creationId xmlns:a16="http://schemas.microsoft.com/office/drawing/2014/main" id="{F04CD414-20BC-41A9-895B-920307661122}"/>
                </a:ext>
              </a:extLst>
            </p:cNvPr>
            <p:cNvGrpSpPr/>
            <p:nvPr/>
          </p:nvGrpSpPr>
          <p:grpSpPr>
            <a:xfrm>
              <a:off x="7098557" y="5001535"/>
              <a:ext cx="292605" cy="544481"/>
              <a:chOff x="7536889" y="1805888"/>
              <a:chExt cx="506734" cy="942935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BCE7C0-BCA9-4169-8A5E-6DAD6BD8521A}"/>
                  </a:ext>
                </a:extLst>
              </p:cNvPr>
              <p:cNvSpPr/>
              <p:nvPr/>
            </p:nvSpPr>
            <p:spPr>
              <a:xfrm>
                <a:off x="7583783" y="1839215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AACA793-A386-48C5-9AEC-296BD2E4E5DA}"/>
                  </a:ext>
                </a:extLst>
              </p:cNvPr>
              <p:cNvSpPr/>
              <p:nvPr/>
            </p:nvSpPr>
            <p:spPr>
              <a:xfrm>
                <a:off x="7637938" y="1822551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462DB4A-BE82-4549-90CA-06EA5D8062B1}"/>
                  </a:ext>
                </a:extLst>
              </p:cNvPr>
              <p:cNvSpPr/>
              <p:nvPr/>
            </p:nvSpPr>
            <p:spPr>
              <a:xfrm>
                <a:off x="7685707" y="1816303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7113DA4-EC9B-411D-9228-F92E37D3AEDC}"/>
                  </a:ext>
                </a:extLst>
              </p:cNvPr>
              <p:cNvSpPr/>
              <p:nvPr/>
            </p:nvSpPr>
            <p:spPr>
              <a:xfrm>
                <a:off x="7735835" y="1807971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0A009F1-D46B-4839-8032-07ED3D610A46}"/>
                  </a:ext>
                </a:extLst>
              </p:cNvPr>
              <p:cNvSpPr/>
              <p:nvPr/>
            </p:nvSpPr>
            <p:spPr>
              <a:xfrm>
                <a:off x="7783743" y="1805888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0450721-91E8-4EBB-9050-BEA3C5E0DAEA}"/>
                  </a:ext>
                </a:extLst>
              </p:cNvPr>
              <p:cNvSpPr/>
              <p:nvPr/>
            </p:nvSpPr>
            <p:spPr>
              <a:xfrm>
                <a:off x="7829567" y="1810054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E58DD46-65A1-4828-948A-B2DED4FA7771}"/>
                  </a:ext>
                </a:extLst>
              </p:cNvPr>
              <p:cNvSpPr/>
              <p:nvPr/>
            </p:nvSpPr>
            <p:spPr>
              <a:xfrm>
                <a:off x="7881640" y="1820468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CA576CA-C55C-4BE2-9B5C-CEA96F4E53B2}"/>
                  </a:ext>
                </a:extLst>
              </p:cNvPr>
              <p:cNvSpPr/>
              <p:nvPr/>
            </p:nvSpPr>
            <p:spPr>
              <a:xfrm>
                <a:off x="7927464" y="1826717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B9F8010-7736-4762-8F43-FEBEC7368A99}"/>
                  </a:ext>
                </a:extLst>
              </p:cNvPr>
              <p:cNvSpPr/>
              <p:nvPr/>
            </p:nvSpPr>
            <p:spPr>
              <a:xfrm>
                <a:off x="7968766" y="1862127"/>
                <a:ext cx="42014" cy="252032"/>
              </a:xfrm>
              <a:custGeom>
                <a:avLst/>
                <a:gdLst>
                  <a:gd name="connsiteX0" fmla="*/ 12854 w 42014"/>
                  <a:gd name="connsiteY0" fmla="*/ 0 h 252032"/>
                  <a:gd name="connsiteX1" fmla="*/ 12854 w 42014"/>
                  <a:gd name="connsiteY1" fmla="*/ 0 h 252032"/>
                  <a:gd name="connsiteX2" fmla="*/ 14936 w 42014"/>
                  <a:gd name="connsiteY2" fmla="*/ 18746 h 252032"/>
                  <a:gd name="connsiteX3" fmla="*/ 23268 w 42014"/>
                  <a:gd name="connsiteY3" fmla="*/ 45824 h 252032"/>
                  <a:gd name="connsiteX4" fmla="*/ 29517 w 42014"/>
                  <a:gd name="connsiteY4" fmla="*/ 49990 h 252032"/>
                  <a:gd name="connsiteX5" fmla="*/ 33683 w 42014"/>
                  <a:gd name="connsiteY5" fmla="*/ 62487 h 252032"/>
                  <a:gd name="connsiteX6" fmla="*/ 35766 w 42014"/>
                  <a:gd name="connsiteY6" fmla="*/ 68736 h 252032"/>
                  <a:gd name="connsiteX7" fmla="*/ 37849 w 42014"/>
                  <a:gd name="connsiteY7" fmla="*/ 85399 h 252032"/>
                  <a:gd name="connsiteX8" fmla="*/ 39931 w 42014"/>
                  <a:gd name="connsiteY8" fmla="*/ 91648 h 252032"/>
                  <a:gd name="connsiteX9" fmla="*/ 42014 w 42014"/>
                  <a:gd name="connsiteY9" fmla="*/ 108311 h 252032"/>
                  <a:gd name="connsiteX10" fmla="*/ 39931 w 42014"/>
                  <a:gd name="connsiteY10" fmla="*/ 152052 h 252032"/>
                  <a:gd name="connsiteX11" fmla="*/ 29517 w 42014"/>
                  <a:gd name="connsiteY11" fmla="*/ 170799 h 252032"/>
                  <a:gd name="connsiteX12" fmla="*/ 25351 w 42014"/>
                  <a:gd name="connsiteY12" fmla="*/ 177047 h 252032"/>
                  <a:gd name="connsiteX13" fmla="*/ 19102 w 42014"/>
                  <a:gd name="connsiteY13" fmla="*/ 183296 h 252032"/>
                  <a:gd name="connsiteX14" fmla="*/ 6605 w 42014"/>
                  <a:gd name="connsiteY14" fmla="*/ 204125 h 252032"/>
                  <a:gd name="connsiteX15" fmla="*/ 2439 w 42014"/>
                  <a:gd name="connsiteY15" fmla="*/ 216623 h 252032"/>
                  <a:gd name="connsiteX16" fmla="*/ 356 w 42014"/>
                  <a:gd name="connsiteY16" fmla="*/ 222872 h 252032"/>
                  <a:gd name="connsiteX17" fmla="*/ 4522 w 42014"/>
                  <a:gd name="connsiteY17" fmla="*/ 252032 h 252032"/>
                  <a:gd name="connsiteX18" fmla="*/ 4522 w 42014"/>
                  <a:gd name="connsiteY18" fmla="*/ 252032 h 25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014" h="252032">
                    <a:moveTo>
                      <a:pt x="12854" y="0"/>
                    </a:moveTo>
                    <a:lnTo>
                      <a:pt x="12854" y="0"/>
                    </a:lnTo>
                    <a:cubicBezTo>
                      <a:pt x="13548" y="6249"/>
                      <a:pt x="14156" y="12507"/>
                      <a:pt x="14936" y="18746"/>
                    </a:cubicBezTo>
                    <a:cubicBezTo>
                      <a:pt x="16034" y="27530"/>
                      <a:pt x="16361" y="38917"/>
                      <a:pt x="23268" y="45824"/>
                    </a:cubicBezTo>
                    <a:cubicBezTo>
                      <a:pt x="25038" y="47594"/>
                      <a:pt x="27434" y="48601"/>
                      <a:pt x="29517" y="49990"/>
                    </a:cubicBezTo>
                    <a:lnTo>
                      <a:pt x="33683" y="62487"/>
                    </a:lnTo>
                    <a:lnTo>
                      <a:pt x="35766" y="68736"/>
                    </a:lnTo>
                    <a:cubicBezTo>
                      <a:pt x="36460" y="74290"/>
                      <a:pt x="36848" y="79892"/>
                      <a:pt x="37849" y="85399"/>
                    </a:cubicBezTo>
                    <a:cubicBezTo>
                      <a:pt x="38242" y="87559"/>
                      <a:pt x="39538" y="89488"/>
                      <a:pt x="39931" y="91648"/>
                    </a:cubicBezTo>
                    <a:cubicBezTo>
                      <a:pt x="40932" y="97155"/>
                      <a:pt x="41320" y="102757"/>
                      <a:pt x="42014" y="108311"/>
                    </a:cubicBezTo>
                    <a:cubicBezTo>
                      <a:pt x="41320" y="122891"/>
                      <a:pt x="41143" y="137506"/>
                      <a:pt x="39931" y="152052"/>
                    </a:cubicBezTo>
                    <a:cubicBezTo>
                      <a:pt x="39407" y="158340"/>
                      <a:pt x="31905" y="167218"/>
                      <a:pt x="29517" y="170799"/>
                    </a:cubicBezTo>
                    <a:cubicBezTo>
                      <a:pt x="28128" y="172882"/>
                      <a:pt x="27121" y="175277"/>
                      <a:pt x="25351" y="177047"/>
                    </a:cubicBezTo>
                    <a:cubicBezTo>
                      <a:pt x="23268" y="179130"/>
                      <a:pt x="20910" y="180971"/>
                      <a:pt x="19102" y="183296"/>
                    </a:cubicBezTo>
                    <a:cubicBezTo>
                      <a:pt x="15079" y="188469"/>
                      <a:pt x="9271" y="197461"/>
                      <a:pt x="6605" y="204125"/>
                    </a:cubicBezTo>
                    <a:cubicBezTo>
                      <a:pt x="4974" y="208202"/>
                      <a:pt x="3828" y="212457"/>
                      <a:pt x="2439" y="216623"/>
                    </a:cubicBezTo>
                    <a:lnTo>
                      <a:pt x="356" y="222872"/>
                    </a:lnTo>
                    <a:cubicBezTo>
                      <a:pt x="2514" y="250929"/>
                      <a:pt x="-3964" y="243550"/>
                      <a:pt x="4522" y="252032"/>
                    </a:cubicBezTo>
                    <a:lnTo>
                      <a:pt x="4522" y="252032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15D3477B-F02C-42C1-8656-21389844F8E1}"/>
                  </a:ext>
                </a:extLst>
              </p:cNvPr>
              <p:cNvGrpSpPr/>
              <p:nvPr/>
            </p:nvGrpSpPr>
            <p:grpSpPr>
              <a:xfrm>
                <a:off x="7536889" y="2033317"/>
                <a:ext cx="506734" cy="715506"/>
                <a:chOff x="664078" y="1946983"/>
                <a:chExt cx="506734" cy="715506"/>
              </a:xfrm>
            </p:grpSpPr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1514E12C-BB75-4C7E-91C9-66BDEF39486A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276ED474-6613-4678-A17B-6A988D14670D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Epithelial Cell">
              <a:extLst>
                <a:ext uri="{FF2B5EF4-FFF2-40B4-BE49-F238E27FC236}">
                  <a16:creationId xmlns:a16="http://schemas.microsoft.com/office/drawing/2014/main" id="{ABF7C55D-64C5-4631-8A53-3F51D0953AA9}"/>
                </a:ext>
              </a:extLst>
            </p:cNvPr>
            <p:cNvGrpSpPr/>
            <p:nvPr/>
          </p:nvGrpSpPr>
          <p:grpSpPr>
            <a:xfrm>
              <a:off x="7389276" y="5001535"/>
              <a:ext cx="292605" cy="544481"/>
              <a:chOff x="8040358" y="1805888"/>
              <a:chExt cx="506734" cy="942935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06A7BFD-A7E2-4BA6-80FF-D32BBBDB8537}"/>
                  </a:ext>
                </a:extLst>
              </p:cNvPr>
              <p:cNvSpPr/>
              <p:nvPr/>
            </p:nvSpPr>
            <p:spPr>
              <a:xfrm>
                <a:off x="8061781" y="1839215"/>
                <a:ext cx="45824" cy="266613"/>
              </a:xfrm>
              <a:custGeom>
                <a:avLst/>
                <a:gdLst>
                  <a:gd name="connsiteX0" fmla="*/ 0 w 45824"/>
                  <a:gd name="connsiteY0" fmla="*/ 0 h 266613"/>
                  <a:gd name="connsiteX1" fmla="*/ 0 w 45824"/>
                  <a:gd name="connsiteY1" fmla="*/ 0 h 266613"/>
                  <a:gd name="connsiteX2" fmla="*/ 4165 w 45824"/>
                  <a:gd name="connsiteY2" fmla="*/ 18746 h 266613"/>
                  <a:gd name="connsiteX3" fmla="*/ 10414 w 45824"/>
                  <a:gd name="connsiteY3" fmla="*/ 47907 h 266613"/>
                  <a:gd name="connsiteX4" fmla="*/ 16663 w 45824"/>
                  <a:gd name="connsiteY4" fmla="*/ 52072 h 266613"/>
                  <a:gd name="connsiteX5" fmla="*/ 20829 w 45824"/>
                  <a:gd name="connsiteY5" fmla="*/ 58321 h 266613"/>
                  <a:gd name="connsiteX6" fmla="*/ 27078 w 45824"/>
                  <a:gd name="connsiteY6" fmla="*/ 60404 h 266613"/>
                  <a:gd name="connsiteX7" fmla="*/ 33326 w 45824"/>
                  <a:gd name="connsiteY7" fmla="*/ 64570 h 266613"/>
                  <a:gd name="connsiteX8" fmla="*/ 41658 w 45824"/>
                  <a:gd name="connsiteY8" fmla="*/ 77067 h 266613"/>
                  <a:gd name="connsiteX9" fmla="*/ 45824 w 45824"/>
                  <a:gd name="connsiteY9" fmla="*/ 83316 h 266613"/>
                  <a:gd name="connsiteX10" fmla="*/ 43741 w 45824"/>
                  <a:gd name="connsiteY10" fmla="*/ 145804 h 266613"/>
                  <a:gd name="connsiteX11" fmla="*/ 41658 w 45824"/>
                  <a:gd name="connsiteY11" fmla="*/ 152052 h 266613"/>
                  <a:gd name="connsiteX12" fmla="*/ 37492 w 45824"/>
                  <a:gd name="connsiteY12" fmla="*/ 168716 h 266613"/>
                  <a:gd name="connsiteX13" fmla="*/ 31243 w 45824"/>
                  <a:gd name="connsiteY13" fmla="*/ 174964 h 266613"/>
                  <a:gd name="connsiteX14" fmla="*/ 20829 w 45824"/>
                  <a:gd name="connsiteY14" fmla="*/ 193711 h 266613"/>
                  <a:gd name="connsiteX15" fmla="*/ 16663 w 45824"/>
                  <a:gd name="connsiteY15" fmla="*/ 199959 h 266613"/>
                  <a:gd name="connsiteX16" fmla="*/ 12497 w 45824"/>
                  <a:gd name="connsiteY16" fmla="*/ 214540 h 266613"/>
                  <a:gd name="connsiteX17" fmla="*/ 10414 w 45824"/>
                  <a:gd name="connsiteY17" fmla="*/ 222872 h 266613"/>
                  <a:gd name="connsiteX18" fmla="*/ 10414 w 45824"/>
                  <a:gd name="connsiteY18" fmla="*/ 266613 h 266613"/>
                  <a:gd name="connsiteX19" fmla="*/ 12497 w 45824"/>
                  <a:gd name="connsiteY19" fmla="*/ 266613 h 26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24" h="266613">
                    <a:moveTo>
                      <a:pt x="0" y="0"/>
                    </a:moveTo>
                    <a:lnTo>
                      <a:pt x="0" y="0"/>
                    </a:lnTo>
                    <a:cubicBezTo>
                      <a:pt x="1388" y="6249"/>
                      <a:pt x="3053" y="12442"/>
                      <a:pt x="4165" y="18746"/>
                    </a:cubicBezTo>
                    <a:cubicBezTo>
                      <a:pt x="4487" y="20573"/>
                      <a:pt x="6286" y="45156"/>
                      <a:pt x="10414" y="47907"/>
                    </a:cubicBezTo>
                    <a:lnTo>
                      <a:pt x="16663" y="52072"/>
                    </a:lnTo>
                    <a:cubicBezTo>
                      <a:pt x="18052" y="54155"/>
                      <a:pt x="18874" y="56757"/>
                      <a:pt x="20829" y="58321"/>
                    </a:cubicBezTo>
                    <a:cubicBezTo>
                      <a:pt x="22544" y="59693"/>
                      <a:pt x="25114" y="59422"/>
                      <a:pt x="27078" y="60404"/>
                    </a:cubicBezTo>
                    <a:cubicBezTo>
                      <a:pt x="29317" y="61524"/>
                      <a:pt x="31243" y="63181"/>
                      <a:pt x="33326" y="64570"/>
                    </a:cubicBezTo>
                    <a:lnTo>
                      <a:pt x="41658" y="77067"/>
                    </a:lnTo>
                    <a:lnTo>
                      <a:pt x="45824" y="83316"/>
                    </a:lnTo>
                    <a:cubicBezTo>
                      <a:pt x="45130" y="104145"/>
                      <a:pt x="45002" y="125001"/>
                      <a:pt x="43741" y="145804"/>
                    </a:cubicBezTo>
                    <a:cubicBezTo>
                      <a:pt x="43608" y="147995"/>
                      <a:pt x="42190" y="149922"/>
                      <a:pt x="41658" y="152052"/>
                    </a:cubicBezTo>
                    <a:cubicBezTo>
                      <a:pt x="41237" y="153734"/>
                      <a:pt x="39397" y="165859"/>
                      <a:pt x="37492" y="168716"/>
                    </a:cubicBezTo>
                    <a:cubicBezTo>
                      <a:pt x="35858" y="171167"/>
                      <a:pt x="33326" y="172881"/>
                      <a:pt x="31243" y="174964"/>
                    </a:cubicBezTo>
                    <a:cubicBezTo>
                      <a:pt x="27577" y="185962"/>
                      <a:pt x="30377" y="179389"/>
                      <a:pt x="20829" y="193711"/>
                    </a:cubicBezTo>
                    <a:lnTo>
                      <a:pt x="16663" y="199959"/>
                    </a:lnTo>
                    <a:cubicBezTo>
                      <a:pt x="10151" y="226006"/>
                      <a:pt x="18474" y="193622"/>
                      <a:pt x="12497" y="214540"/>
                    </a:cubicBezTo>
                    <a:cubicBezTo>
                      <a:pt x="11711" y="217293"/>
                      <a:pt x="10528" y="220011"/>
                      <a:pt x="10414" y="222872"/>
                    </a:cubicBezTo>
                    <a:cubicBezTo>
                      <a:pt x="9831" y="237441"/>
                      <a:pt x="10414" y="252033"/>
                      <a:pt x="10414" y="266613"/>
                    </a:cubicBezTo>
                    <a:lnTo>
                      <a:pt x="12497" y="266613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12C4843-3957-4D70-8847-FF2D8594CA35}"/>
                  </a:ext>
                </a:extLst>
              </p:cNvPr>
              <p:cNvSpPr/>
              <p:nvPr/>
            </p:nvSpPr>
            <p:spPr>
              <a:xfrm>
                <a:off x="8115936" y="1822551"/>
                <a:ext cx="45825" cy="245784"/>
              </a:xfrm>
              <a:custGeom>
                <a:avLst/>
                <a:gdLst>
                  <a:gd name="connsiteX0" fmla="*/ 0 w 45825"/>
                  <a:gd name="connsiteY0" fmla="*/ 0 h 245784"/>
                  <a:gd name="connsiteX1" fmla="*/ 0 w 45825"/>
                  <a:gd name="connsiteY1" fmla="*/ 0 h 245784"/>
                  <a:gd name="connsiteX2" fmla="*/ 2083 w 45825"/>
                  <a:gd name="connsiteY2" fmla="*/ 41659 h 245784"/>
                  <a:gd name="connsiteX3" fmla="*/ 4166 w 45825"/>
                  <a:gd name="connsiteY3" fmla="*/ 47907 h 245784"/>
                  <a:gd name="connsiteX4" fmla="*/ 8332 w 45825"/>
                  <a:gd name="connsiteY4" fmla="*/ 54156 h 245784"/>
                  <a:gd name="connsiteX5" fmla="*/ 14581 w 45825"/>
                  <a:gd name="connsiteY5" fmla="*/ 58322 h 245784"/>
                  <a:gd name="connsiteX6" fmla="*/ 24995 w 45825"/>
                  <a:gd name="connsiteY6" fmla="*/ 68736 h 245784"/>
                  <a:gd name="connsiteX7" fmla="*/ 31244 w 45825"/>
                  <a:gd name="connsiteY7" fmla="*/ 81234 h 245784"/>
                  <a:gd name="connsiteX8" fmla="*/ 39576 w 45825"/>
                  <a:gd name="connsiteY8" fmla="*/ 93731 h 245784"/>
                  <a:gd name="connsiteX9" fmla="*/ 43742 w 45825"/>
                  <a:gd name="connsiteY9" fmla="*/ 99980 h 245784"/>
                  <a:gd name="connsiteX10" fmla="*/ 45825 w 45825"/>
                  <a:gd name="connsiteY10" fmla="*/ 106229 h 245784"/>
                  <a:gd name="connsiteX11" fmla="*/ 43742 w 45825"/>
                  <a:gd name="connsiteY11" fmla="*/ 139556 h 245784"/>
                  <a:gd name="connsiteX12" fmla="*/ 41659 w 45825"/>
                  <a:gd name="connsiteY12" fmla="*/ 145804 h 245784"/>
                  <a:gd name="connsiteX13" fmla="*/ 39576 w 45825"/>
                  <a:gd name="connsiteY13" fmla="*/ 156219 h 245784"/>
                  <a:gd name="connsiteX14" fmla="*/ 35410 w 45825"/>
                  <a:gd name="connsiteY14" fmla="*/ 162468 h 245784"/>
                  <a:gd name="connsiteX15" fmla="*/ 29161 w 45825"/>
                  <a:gd name="connsiteY15" fmla="*/ 183297 h 245784"/>
                  <a:gd name="connsiteX16" fmla="*/ 24995 w 45825"/>
                  <a:gd name="connsiteY16" fmla="*/ 189546 h 245784"/>
                  <a:gd name="connsiteX17" fmla="*/ 16664 w 45825"/>
                  <a:gd name="connsiteY17" fmla="*/ 208292 h 245784"/>
                  <a:gd name="connsiteX18" fmla="*/ 14581 w 45825"/>
                  <a:gd name="connsiteY18" fmla="*/ 220789 h 245784"/>
                  <a:gd name="connsiteX19" fmla="*/ 10415 w 45825"/>
                  <a:gd name="connsiteY19" fmla="*/ 227038 h 245784"/>
                  <a:gd name="connsiteX20" fmla="*/ 12498 w 45825"/>
                  <a:gd name="connsiteY20" fmla="*/ 245784 h 245784"/>
                  <a:gd name="connsiteX21" fmla="*/ 12498 w 45825"/>
                  <a:gd name="connsiteY21" fmla="*/ 245784 h 24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825" h="245784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13886"/>
                      <a:pt x="878" y="27808"/>
                      <a:pt x="2083" y="41659"/>
                    </a:cubicBezTo>
                    <a:cubicBezTo>
                      <a:pt x="2273" y="43846"/>
                      <a:pt x="3184" y="45943"/>
                      <a:pt x="4166" y="47907"/>
                    </a:cubicBezTo>
                    <a:cubicBezTo>
                      <a:pt x="5286" y="50146"/>
                      <a:pt x="6562" y="52386"/>
                      <a:pt x="8332" y="54156"/>
                    </a:cubicBezTo>
                    <a:cubicBezTo>
                      <a:pt x="10102" y="55926"/>
                      <a:pt x="12498" y="56933"/>
                      <a:pt x="14581" y="58322"/>
                    </a:cubicBezTo>
                    <a:cubicBezTo>
                      <a:pt x="25691" y="74988"/>
                      <a:pt x="11109" y="54850"/>
                      <a:pt x="24995" y="68736"/>
                    </a:cubicBezTo>
                    <a:cubicBezTo>
                      <a:pt x="31931" y="75672"/>
                      <a:pt x="27008" y="73610"/>
                      <a:pt x="31244" y="81234"/>
                    </a:cubicBezTo>
                    <a:cubicBezTo>
                      <a:pt x="33676" y="85611"/>
                      <a:pt x="36799" y="89565"/>
                      <a:pt x="39576" y="93731"/>
                    </a:cubicBezTo>
                    <a:cubicBezTo>
                      <a:pt x="40965" y="95814"/>
                      <a:pt x="42950" y="97605"/>
                      <a:pt x="43742" y="99980"/>
                    </a:cubicBezTo>
                    <a:lnTo>
                      <a:pt x="45825" y="106229"/>
                    </a:lnTo>
                    <a:cubicBezTo>
                      <a:pt x="45131" y="117338"/>
                      <a:pt x="44907" y="128486"/>
                      <a:pt x="43742" y="139556"/>
                    </a:cubicBezTo>
                    <a:cubicBezTo>
                      <a:pt x="43512" y="141739"/>
                      <a:pt x="42191" y="143674"/>
                      <a:pt x="41659" y="145804"/>
                    </a:cubicBezTo>
                    <a:cubicBezTo>
                      <a:pt x="40800" y="149239"/>
                      <a:pt x="40819" y="152904"/>
                      <a:pt x="39576" y="156219"/>
                    </a:cubicBezTo>
                    <a:cubicBezTo>
                      <a:pt x="38697" y="158563"/>
                      <a:pt x="36799" y="160385"/>
                      <a:pt x="35410" y="162468"/>
                    </a:cubicBezTo>
                    <a:cubicBezTo>
                      <a:pt x="34246" y="167125"/>
                      <a:pt x="31189" y="180255"/>
                      <a:pt x="29161" y="183297"/>
                    </a:cubicBezTo>
                    <a:cubicBezTo>
                      <a:pt x="27772" y="185380"/>
                      <a:pt x="26012" y="187258"/>
                      <a:pt x="24995" y="189546"/>
                    </a:cubicBezTo>
                    <a:cubicBezTo>
                      <a:pt x="15081" y="211855"/>
                      <a:pt x="26092" y="194150"/>
                      <a:pt x="16664" y="208292"/>
                    </a:cubicBezTo>
                    <a:cubicBezTo>
                      <a:pt x="15970" y="212458"/>
                      <a:pt x="15917" y="216783"/>
                      <a:pt x="14581" y="220789"/>
                    </a:cubicBezTo>
                    <a:cubicBezTo>
                      <a:pt x="13789" y="223164"/>
                      <a:pt x="10623" y="224543"/>
                      <a:pt x="10415" y="227038"/>
                    </a:cubicBezTo>
                    <a:cubicBezTo>
                      <a:pt x="9893" y="233303"/>
                      <a:pt x="12498" y="245784"/>
                      <a:pt x="12498" y="245784"/>
                    </a:cubicBezTo>
                    <a:lnTo>
                      <a:pt x="12498" y="245784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BD4A2B1-0D50-411C-9F6C-1039D6DD0AEB}"/>
                  </a:ext>
                </a:extLst>
              </p:cNvPr>
              <p:cNvSpPr/>
              <p:nvPr/>
            </p:nvSpPr>
            <p:spPr>
              <a:xfrm>
                <a:off x="8163705" y="1816303"/>
                <a:ext cx="39714" cy="239535"/>
              </a:xfrm>
              <a:custGeom>
                <a:avLst/>
                <a:gdLst>
                  <a:gd name="connsiteX0" fmla="*/ 4304 w 39714"/>
                  <a:gd name="connsiteY0" fmla="*/ 0 h 239535"/>
                  <a:gd name="connsiteX1" fmla="*/ 4304 w 39714"/>
                  <a:gd name="connsiteY1" fmla="*/ 0 h 239535"/>
                  <a:gd name="connsiteX2" fmla="*/ 138 w 39714"/>
                  <a:gd name="connsiteY2" fmla="*/ 18746 h 239535"/>
                  <a:gd name="connsiteX3" fmla="*/ 6387 w 39714"/>
                  <a:gd name="connsiteY3" fmla="*/ 52072 h 239535"/>
                  <a:gd name="connsiteX4" fmla="*/ 8470 w 39714"/>
                  <a:gd name="connsiteY4" fmla="*/ 58321 h 239535"/>
                  <a:gd name="connsiteX5" fmla="*/ 14719 w 39714"/>
                  <a:gd name="connsiteY5" fmla="*/ 62487 h 239535"/>
                  <a:gd name="connsiteX6" fmla="*/ 18885 w 39714"/>
                  <a:gd name="connsiteY6" fmla="*/ 68736 h 239535"/>
                  <a:gd name="connsiteX7" fmla="*/ 35548 w 39714"/>
                  <a:gd name="connsiteY7" fmla="*/ 87482 h 239535"/>
                  <a:gd name="connsiteX8" fmla="*/ 39714 w 39714"/>
                  <a:gd name="connsiteY8" fmla="*/ 99979 h 239535"/>
                  <a:gd name="connsiteX9" fmla="*/ 37631 w 39714"/>
                  <a:gd name="connsiteY9" fmla="*/ 147887 h 239535"/>
                  <a:gd name="connsiteX10" fmla="*/ 31382 w 39714"/>
                  <a:gd name="connsiteY10" fmla="*/ 179130 h 239535"/>
                  <a:gd name="connsiteX11" fmla="*/ 27216 w 39714"/>
                  <a:gd name="connsiteY11" fmla="*/ 185379 h 239535"/>
                  <a:gd name="connsiteX12" fmla="*/ 25133 w 39714"/>
                  <a:gd name="connsiteY12" fmla="*/ 193711 h 239535"/>
                  <a:gd name="connsiteX13" fmla="*/ 23051 w 39714"/>
                  <a:gd name="connsiteY13" fmla="*/ 199959 h 239535"/>
                  <a:gd name="connsiteX14" fmla="*/ 23051 w 39714"/>
                  <a:gd name="connsiteY14" fmla="*/ 239535 h 239535"/>
                  <a:gd name="connsiteX15" fmla="*/ 23051 w 39714"/>
                  <a:gd name="connsiteY15" fmla="*/ 239535 h 2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14" h="239535">
                    <a:moveTo>
                      <a:pt x="4304" y="0"/>
                    </a:moveTo>
                    <a:lnTo>
                      <a:pt x="4304" y="0"/>
                    </a:lnTo>
                    <a:cubicBezTo>
                      <a:pt x="2915" y="6249"/>
                      <a:pt x="474" y="12354"/>
                      <a:pt x="138" y="18746"/>
                    </a:cubicBezTo>
                    <a:cubicBezTo>
                      <a:pt x="-664" y="33980"/>
                      <a:pt x="2105" y="39226"/>
                      <a:pt x="6387" y="52072"/>
                    </a:cubicBezTo>
                    <a:cubicBezTo>
                      <a:pt x="7081" y="54155"/>
                      <a:pt x="6643" y="57103"/>
                      <a:pt x="8470" y="58321"/>
                    </a:cubicBezTo>
                    <a:lnTo>
                      <a:pt x="14719" y="62487"/>
                    </a:lnTo>
                    <a:cubicBezTo>
                      <a:pt x="16108" y="64570"/>
                      <a:pt x="17222" y="66865"/>
                      <a:pt x="18885" y="68736"/>
                    </a:cubicBezTo>
                    <a:cubicBezTo>
                      <a:pt x="23076" y="73451"/>
                      <a:pt x="32396" y="80391"/>
                      <a:pt x="35548" y="87482"/>
                    </a:cubicBezTo>
                    <a:cubicBezTo>
                      <a:pt x="37331" y="91495"/>
                      <a:pt x="39714" y="99979"/>
                      <a:pt x="39714" y="99979"/>
                    </a:cubicBezTo>
                    <a:cubicBezTo>
                      <a:pt x="39020" y="115948"/>
                      <a:pt x="38628" y="131934"/>
                      <a:pt x="37631" y="147887"/>
                    </a:cubicBezTo>
                    <a:cubicBezTo>
                      <a:pt x="37214" y="154555"/>
                      <a:pt x="36034" y="172152"/>
                      <a:pt x="31382" y="179130"/>
                    </a:cubicBezTo>
                    <a:lnTo>
                      <a:pt x="27216" y="185379"/>
                    </a:lnTo>
                    <a:cubicBezTo>
                      <a:pt x="26522" y="188156"/>
                      <a:pt x="25919" y="190958"/>
                      <a:pt x="25133" y="193711"/>
                    </a:cubicBezTo>
                    <a:cubicBezTo>
                      <a:pt x="24530" y="195822"/>
                      <a:pt x="23151" y="197766"/>
                      <a:pt x="23051" y="199959"/>
                    </a:cubicBezTo>
                    <a:cubicBezTo>
                      <a:pt x="22452" y="213137"/>
                      <a:pt x="23051" y="226343"/>
                      <a:pt x="23051" y="239535"/>
                    </a:cubicBezTo>
                    <a:lnTo>
                      <a:pt x="23051" y="239535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D21883-B199-41BE-928D-45AD25CD56B0}"/>
                  </a:ext>
                </a:extLst>
              </p:cNvPr>
              <p:cNvSpPr/>
              <p:nvPr/>
            </p:nvSpPr>
            <p:spPr>
              <a:xfrm>
                <a:off x="8213833" y="1807971"/>
                <a:ext cx="39637" cy="256198"/>
              </a:xfrm>
              <a:custGeom>
                <a:avLst/>
                <a:gdLst>
                  <a:gd name="connsiteX0" fmla="*/ 0 w 39637"/>
                  <a:gd name="connsiteY0" fmla="*/ 0 h 256198"/>
                  <a:gd name="connsiteX1" fmla="*/ 0 w 39637"/>
                  <a:gd name="connsiteY1" fmla="*/ 0 h 256198"/>
                  <a:gd name="connsiteX2" fmla="*/ 4166 w 39637"/>
                  <a:gd name="connsiteY2" fmla="*/ 18746 h 256198"/>
                  <a:gd name="connsiteX3" fmla="*/ 10415 w 39637"/>
                  <a:gd name="connsiteY3" fmla="*/ 31244 h 256198"/>
                  <a:gd name="connsiteX4" fmla="*/ 16664 w 39637"/>
                  <a:gd name="connsiteY4" fmla="*/ 35409 h 256198"/>
                  <a:gd name="connsiteX5" fmla="*/ 18747 w 39637"/>
                  <a:gd name="connsiteY5" fmla="*/ 41658 h 256198"/>
                  <a:gd name="connsiteX6" fmla="*/ 27078 w 39637"/>
                  <a:gd name="connsiteY6" fmla="*/ 54156 h 256198"/>
                  <a:gd name="connsiteX7" fmla="*/ 31244 w 39637"/>
                  <a:gd name="connsiteY7" fmla="*/ 66653 h 256198"/>
                  <a:gd name="connsiteX8" fmla="*/ 35410 w 39637"/>
                  <a:gd name="connsiteY8" fmla="*/ 79151 h 256198"/>
                  <a:gd name="connsiteX9" fmla="*/ 37493 w 39637"/>
                  <a:gd name="connsiteY9" fmla="*/ 85399 h 256198"/>
                  <a:gd name="connsiteX10" fmla="*/ 37493 w 39637"/>
                  <a:gd name="connsiteY10" fmla="*/ 141638 h 256198"/>
                  <a:gd name="connsiteX11" fmla="*/ 33327 w 39637"/>
                  <a:gd name="connsiteY11" fmla="*/ 172882 h 256198"/>
                  <a:gd name="connsiteX12" fmla="*/ 29161 w 39637"/>
                  <a:gd name="connsiteY12" fmla="*/ 179131 h 256198"/>
                  <a:gd name="connsiteX13" fmla="*/ 27078 w 39637"/>
                  <a:gd name="connsiteY13" fmla="*/ 185379 h 256198"/>
                  <a:gd name="connsiteX14" fmla="*/ 18747 w 39637"/>
                  <a:gd name="connsiteY14" fmla="*/ 197877 h 256198"/>
                  <a:gd name="connsiteX15" fmla="*/ 14581 w 39637"/>
                  <a:gd name="connsiteY15" fmla="*/ 210374 h 256198"/>
                  <a:gd name="connsiteX16" fmla="*/ 12498 w 39637"/>
                  <a:gd name="connsiteY16" fmla="*/ 216623 h 256198"/>
                  <a:gd name="connsiteX17" fmla="*/ 14581 w 39637"/>
                  <a:gd name="connsiteY17" fmla="*/ 245784 h 256198"/>
                  <a:gd name="connsiteX18" fmla="*/ 16664 w 39637"/>
                  <a:gd name="connsiteY18" fmla="*/ 254116 h 256198"/>
                  <a:gd name="connsiteX19" fmla="*/ 12498 w 39637"/>
                  <a:gd name="connsiteY19" fmla="*/ 256198 h 256198"/>
                  <a:gd name="connsiteX20" fmla="*/ 12498 w 39637"/>
                  <a:gd name="connsiteY20" fmla="*/ 256198 h 25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637" h="256198">
                    <a:moveTo>
                      <a:pt x="0" y="0"/>
                    </a:moveTo>
                    <a:lnTo>
                      <a:pt x="0" y="0"/>
                    </a:lnTo>
                    <a:cubicBezTo>
                      <a:pt x="1389" y="6249"/>
                      <a:pt x="2613" y="12536"/>
                      <a:pt x="4166" y="18746"/>
                    </a:cubicBezTo>
                    <a:cubicBezTo>
                      <a:pt x="5295" y="23263"/>
                      <a:pt x="7021" y="27850"/>
                      <a:pt x="10415" y="31244"/>
                    </a:cubicBezTo>
                    <a:cubicBezTo>
                      <a:pt x="12185" y="33014"/>
                      <a:pt x="14581" y="34021"/>
                      <a:pt x="16664" y="35409"/>
                    </a:cubicBezTo>
                    <a:cubicBezTo>
                      <a:pt x="17358" y="37492"/>
                      <a:pt x="17681" y="39739"/>
                      <a:pt x="18747" y="41658"/>
                    </a:cubicBezTo>
                    <a:cubicBezTo>
                      <a:pt x="21178" y="46035"/>
                      <a:pt x="25495" y="49406"/>
                      <a:pt x="27078" y="54156"/>
                    </a:cubicBezTo>
                    <a:lnTo>
                      <a:pt x="31244" y="66653"/>
                    </a:lnTo>
                    <a:lnTo>
                      <a:pt x="35410" y="79151"/>
                    </a:lnTo>
                    <a:lnTo>
                      <a:pt x="37493" y="85399"/>
                    </a:lnTo>
                    <a:cubicBezTo>
                      <a:pt x="40443" y="117843"/>
                      <a:pt x="40259" y="102911"/>
                      <a:pt x="37493" y="141638"/>
                    </a:cubicBezTo>
                    <a:cubicBezTo>
                      <a:pt x="37105" y="147068"/>
                      <a:pt x="37561" y="164414"/>
                      <a:pt x="33327" y="172882"/>
                    </a:cubicBezTo>
                    <a:cubicBezTo>
                      <a:pt x="32207" y="175121"/>
                      <a:pt x="30281" y="176892"/>
                      <a:pt x="29161" y="179131"/>
                    </a:cubicBezTo>
                    <a:cubicBezTo>
                      <a:pt x="28179" y="181095"/>
                      <a:pt x="28144" y="183460"/>
                      <a:pt x="27078" y="185379"/>
                    </a:cubicBezTo>
                    <a:cubicBezTo>
                      <a:pt x="24647" y="189756"/>
                      <a:pt x="20330" y="193127"/>
                      <a:pt x="18747" y="197877"/>
                    </a:cubicBezTo>
                    <a:lnTo>
                      <a:pt x="14581" y="210374"/>
                    </a:lnTo>
                    <a:lnTo>
                      <a:pt x="12498" y="216623"/>
                    </a:lnTo>
                    <a:cubicBezTo>
                      <a:pt x="13192" y="226343"/>
                      <a:pt x="13505" y="236099"/>
                      <a:pt x="14581" y="245784"/>
                    </a:cubicBezTo>
                    <a:cubicBezTo>
                      <a:pt x="14897" y="248629"/>
                      <a:pt x="17225" y="251309"/>
                      <a:pt x="16664" y="254116"/>
                    </a:cubicBezTo>
                    <a:cubicBezTo>
                      <a:pt x="16360" y="255638"/>
                      <a:pt x="13887" y="255504"/>
                      <a:pt x="12498" y="256198"/>
                    </a:cubicBezTo>
                    <a:lnTo>
                      <a:pt x="12498" y="256198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8A0E916-F341-4992-84A9-AB7043733D53}"/>
                  </a:ext>
                </a:extLst>
              </p:cNvPr>
              <p:cNvSpPr/>
              <p:nvPr/>
            </p:nvSpPr>
            <p:spPr>
              <a:xfrm>
                <a:off x="8261741" y="1805888"/>
                <a:ext cx="48958" cy="247867"/>
              </a:xfrm>
              <a:custGeom>
                <a:avLst/>
                <a:gdLst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2082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  <a:gd name="connsiteX16" fmla="*/ 4165 w 48958"/>
                  <a:gd name="connsiteY16" fmla="*/ 245784 h 247867"/>
                  <a:gd name="connsiteX0" fmla="*/ 0 w 48958"/>
                  <a:gd name="connsiteY0" fmla="*/ 0 h 247867"/>
                  <a:gd name="connsiteX1" fmla="*/ 0 w 48958"/>
                  <a:gd name="connsiteY1" fmla="*/ 0 h 247867"/>
                  <a:gd name="connsiteX2" fmla="*/ 4165 w 48958"/>
                  <a:gd name="connsiteY2" fmla="*/ 35409 h 247867"/>
                  <a:gd name="connsiteX3" fmla="*/ 8331 w 48958"/>
                  <a:gd name="connsiteY3" fmla="*/ 41658 h 247867"/>
                  <a:gd name="connsiteX4" fmla="*/ 20829 w 48958"/>
                  <a:gd name="connsiteY4" fmla="*/ 52073 h 247867"/>
                  <a:gd name="connsiteX5" fmla="*/ 33326 w 48958"/>
                  <a:gd name="connsiteY5" fmla="*/ 62487 h 247867"/>
                  <a:gd name="connsiteX6" fmla="*/ 41658 w 48958"/>
                  <a:gd name="connsiteY6" fmla="*/ 74985 h 247867"/>
                  <a:gd name="connsiteX7" fmla="*/ 45824 w 48958"/>
                  <a:gd name="connsiteY7" fmla="*/ 91648 h 247867"/>
                  <a:gd name="connsiteX8" fmla="*/ 47907 w 48958"/>
                  <a:gd name="connsiteY8" fmla="*/ 97897 h 247867"/>
                  <a:gd name="connsiteX9" fmla="*/ 37492 w 48958"/>
                  <a:gd name="connsiteY9" fmla="*/ 162467 h 247867"/>
                  <a:gd name="connsiteX10" fmla="*/ 16663 w 48958"/>
                  <a:gd name="connsiteY10" fmla="*/ 187462 h 247867"/>
                  <a:gd name="connsiteX11" fmla="*/ 12497 w 48958"/>
                  <a:gd name="connsiteY11" fmla="*/ 193711 h 247867"/>
                  <a:gd name="connsiteX12" fmla="*/ 8331 w 48958"/>
                  <a:gd name="connsiteY12" fmla="*/ 199960 h 247867"/>
                  <a:gd name="connsiteX13" fmla="*/ 6248 w 48958"/>
                  <a:gd name="connsiteY13" fmla="*/ 212457 h 247867"/>
                  <a:gd name="connsiteX14" fmla="*/ 4165 w 48958"/>
                  <a:gd name="connsiteY14" fmla="*/ 218706 h 247867"/>
                  <a:gd name="connsiteX15" fmla="*/ 2082 w 48958"/>
                  <a:gd name="connsiteY15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958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89" y="805"/>
                      <a:pt x="3626" y="33434"/>
                      <a:pt x="4165" y="35409"/>
                    </a:cubicBezTo>
                    <a:cubicBezTo>
                      <a:pt x="4824" y="37824"/>
                      <a:pt x="6728" y="39735"/>
                      <a:pt x="8331" y="41658"/>
                    </a:cubicBezTo>
                    <a:cubicBezTo>
                      <a:pt x="16631" y="51618"/>
                      <a:pt x="11890" y="44623"/>
                      <a:pt x="20829" y="52073"/>
                    </a:cubicBezTo>
                    <a:cubicBezTo>
                      <a:pt x="36858" y="65432"/>
                      <a:pt x="17817" y="52150"/>
                      <a:pt x="33326" y="62487"/>
                    </a:cubicBezTo>
                    <a:cubicBezTo>
                      <a:pt x="36103" y="66653"/>
                      <a:pt x="40075" y="70235"/>
                      <a:pt x="41658" y="74985"/>
                    </a:cubicBezTo>
                    <a:cubicBezTo>
                      <a:pt x="46420" y="89270"/>
                      <a:pt x="40797" y="71540"/>
                      <a:pt x="45824" y="91648"/>
                    </a:cubicBezTo>
                    <a:cubicBezTo>
                      <a:pt x="46357" y="93778"/>
                      <a:pt x="47213" y="95814"/>
                      <a:pt x="47907" y="97897"/>
                    </a:cubicBezTo>
                    <a:cubicBezTo>
                      <a:pt x="46922" y="122514"/>
                      <a:pt x="55086" y="144871"/>
                      <a:pt x="37492" y="162467"/>
                    </a:cubicBezTo>
                    <a:cubicBezTo>
                      <a:pt x="21456" y="178504"/>
                      <a:pt x="28262" y="170064"/>
                      <a:pt x="16663" y="187462"/>
                    </a:cubicBezTo>
                    <a:lnTo>
                      <a:pt x="12497" y="193711"/>
                    </a:lnTo>
                    <a:lnTo>
                      <a:pt x="8331" y="199960"/>
                    </a:lnTo>
                    <a:cubicBezTo>
                      <a:pt x="7637" y="204126"/>
                      <a:pt x="7164" y="208334"/>
                      <a:pt x="6248" y="212457"/>
                    </a:cubicBezTo>
                    <a:cubicBezTo>
                      <a:pt x="5772" y="214600"/>
                      <a:pt x="4526" y="216540"/>
                      <a:pt x="4165" y="218706"/>
                    </a:cubicBezTo>
                    <a:cubicBezTo>
                      <a:pt x="1699" y="233504"/>
                      <a:pt x="2082" y="243354"/>
                      <a:pt x="2082" y="247867"/>
                    </a:cubicBez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D86F52D-B89B-4B29-8CBA-C46F3DC54D77}"/>
                  </a:ext>
                </a:extLst>
              </p:cNvPr>
              <p:cNvSpPr/>
              <p:nvPr/>
            </p:nvSpPr>
            <p:spPr>
              <a:xfrm>
                <a:off x="8307565" y="1810054"/>
                <a:ext cx="39575" cy="247867"/>
              </a:xfrm>
              <a:custGeom>
                <a:avLst/>
                <a:gdLst>
                  <a:gd name="connsiteX0" fmla="*/ 0 w 39575"/>
                  <a:gd name="connsiteY0" fmla="*/ 0 h 247867"/>
                  <a:gd name="connsiteX1" fmla="*/ 0 w 39575"/>
                  <a:gd name="connsiteY1" fmla="*/ 0 h 247867"/>
                  <a:gd name="connsiteX2" fmla="*/ 4165 w 39575"/>
                  <a:gd name="connsiteY2" fmla="*/ 29161 h 247867"/>
                  <a:gd name="connsiteX3" fmla="*/ 8331 w 39575"/>
                  <a:gd name="connsiteY3" fmla="*/ 35409 h 247867"/>
                  <a:gd name="connsiteX4" fmla="*/ 18746 w 39575"/>
                  <a:gd name="connsiteY4" fmla="*/ 52073 h 247867"/>
                  <a:gd name="connsiteX5" fmla="*/ 22912 w 39575"/>
                  <a:gd name="connsiteY5" fmla="*/ 64570 h 247867"/>
                  <a:gd name="connsiteX6" fmla="*/ 24995 w 39575"/>
                  <a:gd name="connsiteY6" fmla="*/ 74985 h 247867"/>
                  <a:gd name="connsiteX7" fmla="*/ 33326 w 39575"/>
                  <a:gd name="connsiteY7" fmla="*/ 87482 h 247867"/>
                  <a:gd name="connsiteX8" fmla="*/ 37492 w 39575"/>
                  <a:gd name="connsiteY8" fmla="*/ 93731 h 247867"/>
                  <a:gd name="connsiteX9" fmla="*/ 39575 w 39575"/>
                  <a:gd name="connsiteY9" fmla="*/ 99980 h 247867"/>
                  <a:gd name="connsiteX10" fmla="*/ 37492 w 39575"/>
                  <a:gd name="connsiteY10" fmla="*/ 120809 h 247867"/>
                  <a:gd name="connsiteX11" fmla="*/ 35409 w 39575"/>
                  <a:gd name="connsiteY11" fmla="*/ 127058 h 247867"/>
                  <a:gd name="connsiteX12" fmla="*/ 33326 w 39575"/>
                  <a:gd name="connsiteY12" fmla="*/ 160384 h 247867"/>
                  <a:gd name="connsiteX13" fmla="*/ 31243 w 39575"/>
                  <a:gd name="connsiteY13" fmla="*/ 166633 h 247867"/>
                  <a:gd name="connsiteX14" fmla="*/ 24995 w 39575"/>
                  <a:gd name="connsiteY14" fmla="*/ 168716 h 247867"/>
                  <a:gd name="connsiteX15" fmla="*/ 20829 w 39575"/>
                  <a:gd name="connsiteY15" fmla="*/ 174965 h 247867"/>
                  <a:gd name="connsiteX16" fmla="*/ 16663 w 39575"/>
                  <a:gd name="connsiteY16" fmla="*/ 193711 h 247867"/>
                  <a:gd name="connsiteX17" fmla="*/ 14580 w 39575"/>
                  <a:gd name="connsiteY17" fmla="*/ 199960 h 247867"/>
                  <a:gd name="connsiteX18" fmla="*/ 10414 w 39575"/>
                  <a:gd name="connsiteY18" fmla="*/ 214540 h 247867"/>
                  <a:gd name="connsiteX19" fmla="*/ 8331 w 39575"/>
                  <a:gd name="connsiteY19" fmla="*/ 247867 h 247867"/>
                  <a:gd name="connsiteX20" fmla="*/ 8331 w 39575"/>
                  <a:gd name="connsiteY20" fmla="*/ 247867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575" h="247867">
                    <a:moveTo>
                      <a:pt x="0" y="0"/>
                    </a:moveTo>
                    <a:lnTo>
                      <a:pt x="0" y="0"/>
                    </a:lnTo>
                    <a:cubicBezTo>
                      <a:pt x="531" y="5837"/>
                      <a:pt x="160" y="21151"/>
                      <a:pt x="4165" y="29161"/>
                    </a:cubicBezTo>
                    <a:cubicBezTo>
                      <a:pt x="5284" y="31400"/>
                      <a:pt x="6942" y="33326"/>
                      <a:pt x="8331" y="35409"/>
                    </a:cubicBezTo>
                    <a:cubicBezTo>
                      <a:pt x="13289" y="50282"/>
                      <a:pt x="8843" y="45471"/>
                      <a:pt x="18746" y="52073"/>
                    </a:cubicBezTo>
                    <a:cubicBezTo>
                      <a:pt x="20135" y="56239"/>
                      <a:pt x="22051" y="60264"/>
                      <a:pt x="22912" y="64570"/>
                    </a:cubicBezTo>
                    <a:cubicBezTo>
                      <a:pt x="23606" y="68042"/>
                      <a:pt x="23530" y="71762"/>
                      <a:pt x="24995" y="74985"/>
                    </a:cubicBezTo>
                    <a:cubicBezTo>
                      <a:pt x="27067" y="79543"/>
                      <a:pt x="30549" y="83316"/>
                      <a:pt x="33326" y="87482"/>
                    </a:cubicBezTo>
                    <a:cubicBezTo>
                      <a:pt x="34715" y="89565"/>
                      <a:pt x="36700" y="91356"/>
                      <a:pt x="37492" y="93731"/>
                    </a:cubicBezTo>
                    <a:lnTo>
                      <a:pt x="39575" y="99980"/>
                    </a:lnTo>
                    <a:cubicBezTo>
                      <a:pt x="38881" y="106923"/>
                      <a:pt x="38553" y="113913"/>
                      <a:pt x="37492" y="120809"/>
                    </a:cubicBezTo>
                    <a:cubicBezTo>
                      <a:pt x="37158" y="122979"/>
                      <a:pt x="35639" y="124874"/>
                      <a:pt x="35409" y="127058"/>
                    </a:cubicBezTo>
                    <a:cubicBezTo>
                      <a:pt x="34244" y="138127"/>
                      <a:pt x="34491" y="149315"/>
                      <a:pt x="33326" y="160384"/>
                    </a:cubicBezTo>
                    <a:cubicBezTo>
                      <a:pt x="33096" y="162568"/>
                      <a:pt x="32795" y="165080"/>
                      <a:pt x="31243" y="166633"/>
                    </a:cubicBezTo>
                    <a:cubicBezTo>
                      <a:pt x="29691" y="168185"/>
                      <a:pt x="27078" y="168022"/>
                      <a:pt x="24995" y="168716"/>
                    </a:cubicBezTo>
                    <a:cubicBezTo>
                      <a:pt x="23606" y="170799"/>
                      <a:pt x="21949" y="172726"/>
                      <a:pt x="20829" y="174965"/>
                    </a:cubicBezTo>
                    <a:cubicBezTo>
                      <a:pt x="18015" y="180592"/>
                      <a:pt x="17943" y="187949"/>
                      <a:pt x="16663" y="193711"/>
                    </a:cubicBezTo>
                    <a:cubicBezTo>
                      <a:pt x="16187" y="195854"/>
                      <a:pt x="15183" y="197849"/>
                      <a:pt x="14580" y="199960"/>
                    </a:cubicBezTo>
                    <a:cubicBezTo>
                      <a:pt x="9349" y="218268"/>
                      <a:pt x="15408" y="199557"/>
                      <a:pt x="10414" y="214540"/>
                    </a:cubicBezTo>
                    <a:cubicBezTo>
                      <a:pt x="8285" y="246477"/>
                      <a:pt x="8331" y="235346"/>
                      <a:pt x="8331" y="247867"/>
                    </a:cubicBezTo>
                    <a:lnTo>
                      <a:pt x="8331" y="247867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ADDB458-4611-446D-ADD6-3945CA03B517}"/>
                  </a:ext>
                </a:extLst>
              </p:cNvPr>
              <p:cNvSpPr/>
              <p:nvPr/>
            </p:nvSpPr>
            <p:spPr>
              <a:xfrm>
                <a:off x="8359638" y="1820468"/>
                <a:ext cx="37492" cy="249950"/>
              </a:xfrm>
              <a:custGeom>
                <a:avLst/>
                <a:gdLst>
                  <a:gd name="connsiteX0" fmla="*/ 0 w 37492"/>
                  <a:gd name="connsiteY0" fmla="*/ 0 h 249950"/>
                  <a:gd name="connsiteX1" fmla="*/ 0 w 37492"/>
                  <a:gd name="connsiteY1" fmla="*/ 0 h 249950"/>
                  <a:gd name="connsiteX2" fmla="*/ 2082 w 37492"/>
                  <a:gd name="connsiteY2" fmla="*/ 18747 h 249950"/>
                  <a:gd name="connsiteX3" fmla="*/ 6248 w 37492"/>
                  <a:gd name="connsiteY3" fmla="*/ 24995 h 249950"/>
                  <a:gd name="connsiteX4" fmla="*/ 8331 w 37492"/>
                  <a:gd name="connsiteY4" fmla="*/ 31244 h 249950"/>
                  <a:gd name="connsiteX5" fmla="*/ 12497 w 37492"/>
                  <a:gd name="connsiteY5" fmla="*/ 37493 h 249950"/>
                  <a:gd name="connsiteX6" fmla="*/ 16663 w 37492"/>
                  <a:gd name="connsiteY6" fmla="*/ 49990 h 249950"/>
                  <a:gd name="connsiteX7" fmla="*/ 18746 w 37492"/>
                  <a:gd name="connsiteY7" fmla="*/ 64571 h 249950"/>
                  <a:gd name="connsiteX8" fmla="*/ 24995 w 37492"/>
                  <a:gd name="connsiteY8" fmla="*/ 83317 h 249950"/>
                  <a:gd name="connsiteX9" fmla="*/ 29160 w 37492"/>
                  <a:gd name="connsiteY9" fmla="*/ 95814 h 249950"/>
                  <a:gd name="connsiteX10" fmla="*/ 33326 w 37492"/>
                  <a:gd name="connsiteY10" fmla="*/ 102063 h 249950"/>
                  <a:gd name="connsiteX11" fmla="*/ 35409 w 37492"/>
                  <a:gd name="connsiteY11" fmla="*/ 110395 h 249950"/>
                  <a:gd name="connsiteX12" fmla="*/ 37492 w 37492"/>
                  <a:gd name="connsiteY12" fmla="*/ 116644 h 249950"/>
                  <a:gd name="connsiteX13" fmla="*/ 35409 w 37492"/>
                  <a:gd name="connsiteY13" fmla="*/ 158302 h 249950"/>
                  <a:gd name="connsiteX14" fmla="*/ 29160 w 37492"/>
                  <a:gd name="connsiteY14" fmla="*/ 172882 h 249950"/>
                  <a:gd name="connsiteX15" fmla="*/ 22912 w 37492"/>
                  <a:gd name="connsiteY15" fmla="*/ 177048 h 249950"/>
                  <a:gd name="connsiteX16" fmla="*/ 18746 w 37492"/>
                  <a:gd name="connsiteY16" fmla="*/ 183297 h 249950"/>
                  <a:gd name="connsiteX17" fmla="*/ 14580 w 37492"/>
                  <a:gd name="connsiteY17" fmla="*/ 195794 h 249950"/>
                  <a:gd name="connsiteX18" fmla="*/ 8331 w 37492"/>
                  <a:gd name="connsiteY18" fmla="*/ 199960 h 249950"/>
                  <a:gd name="connsiteX19" fmla="*/ 6248 w 37492"/>
                  <a:gd name="connsiteY19" fmla="*/ 208292 h 249950"/>
                  <a:gd name="connsiteX20" fmla="*/ 4165 w 37492"/>
                  <a:gd name="connsiteY20" fmla="*/ 214541 h 249950"/>
                  <a:gd name="connsiteX21" fmla="*/ 6248 w 37492"/>
                  <a:gd name="connsiteY21" fmla="*/ 249950 h 249950"/>
                  <a:gd name="connsiteX22" fmla="*/ 6248 w 37492"/>
                  <a:gd name="connsiteY22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492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94" y="6249"/>
                      <a:pt x="557" y="12647"/>
                      <a:pt x="2082" y="18747"/>
                    </a:cubicBezTo>
                    <a:cubicBezTo>
                      <a:pt x="2689" y="21175"/>
                      <a:pt x="5128" y="22756"/>
                      <a:pt x="6248" y="24995"/>
                    </a:cubicBezTo>
                    <a:cubicBezTo>
                      <a:pt x="7230" y="26959"/>
                      <a:pt x="7349" y="29280"/>
                      <a:pt x="8331" y="31244"/>
                    </a:cubicBezTo>
                    <a:cubicBezTo>
                      <a:pt x="9451" y="33483"/>
                      <a:pt x="11480" y="35205"/>
                      <a:pt x="12497" y="37493"/>
                    </a:cubicBezTo>
                    <a:cubicBezTo>
                      <a:pt x="14280" y="41506"/>
                      <a:pt x="16663" y="49990"/>
                      <a:pt x="16663" y="49990"/>
                    </a:cubicBezTo>
                    <a:cubicBezTo>
                      <a:pt x="17357" y="54850"/>
                      <a:pt x="17642" y="59787"/>
                      <a:pt x="18746" y="64571"/>
                    </a:cubicBezTo>
                    <a:cubicBezTo>
                      <a:pt x="18746" y="64572"/>
                      <a:pt x="23954" y="80192"/>
                      <a:pt x="24995" y="83317"/>
                    </a:cubicBezTo>
                    <a:cubicBezTo>
                      <a:pt x="24997" y="83322"/>
                      <a:pt x="29156" y="95809"/>
                      <a:pt x="29160" y="95814"/>
                    </a:cubicBezTo>
                    <a:lnTo>
                      <a:pt x="33326" y="102063"/>
                    </a:lnTo>
                    <a:cubicBezTo>
                      <a:pt x="34020" y="104840"/>
                      <a:pt x="34623" y="107642"/>
                      <a:pt x="35409" y="110395"/>
                    </a:cubicBezTo>
                    <a:cubicBezTo>
                      <a:pt x="36012" y="112506"/>
                      <a:pt x="37492" y="114448"/>
                      <a:pt x="37492" y="116644"/>
                    </a:cubicBezTo>
                    <a:cubicBezTo>
                      <a:pt x="37492" y="130547"/>
                      <a:pt x="36564" y="144447"/>
                      <a:pt x="35409" y="158302"/>
                    </a:cubicBezTo>
                    <a:cubicBezTo>
                      <a:pt x="34974" y="163518"/>
                      <a:pt x="32942" y="169100"/>
                      <a:pt x="29160" y="172882"/>
                    </a:cubicBezTo>
                    <a:cubicBezTo>
                      <a:pt x="27390" y="174652"/>
                      <a:pt x="24995" y="175659"/>
                      <a:pt x="22912" y="177048"/>
                    </a:cubicBezTo>
                    <a:cubicBezTo>
                      <a:pt x="21523" y="179131"/>
                      <a:pt x="19763" y="181009"/>
                      <a:pt x="18746" y="183297"/>
                    </a:cubicBezTo>
                    <a:cubicBezTo>
                      <a:pt x="16963" y="187310"/>
                      <a:pt x="18234" y="193358"/>
                      <a:pt x="14580" y="195794"/>
                    </a:cubicBezTo>
                    <a:lnTo>
                      <a:pt x="8331" y="199960"/>
                    </a:lnTo>
                    <a:cubicBezTo>
                      <a:pt x="7637" y="202737"/>
                      <a:pt x="7034" y="205539"/>
                      <a:pt x="6248" y="208292"/>
                    </a:cubicBezTo>
                    <a:cubicBezTo>
                      <a:pt x="5645" y="210403"/>
                      <a:pt x="4165" y="212345"/>
                      <a:pt x="4165" y="214541"/>
                    </a:cubicBezTo>
                    <a:cubicBezTo>
                      <a:pt x="4165" y="226364"/>
                      <a:pt x="6248" y="249950"/>
                      <a:pt x="6248" y="249950"/>
                    </a:cubicBezTo>
                    <a:lnTo>
                      <a:pt x="6248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D5B3214-04EA-4294-A2B4-87DB05FBDE15}"/>
                  </a:ext>
                </a:extLst>
              </p:cNvPr>
              <p:cNvSpPr/>
              <p:nvPr/>
            </p:nvSpPr>
            <p:spPr>
              <a:xfrm>
                <a:off x="8405462" y="1826717"/>
                <a:ext cx="29161" cy="249950"/>
              </a:xfrm>
              <a:custGeom>
                <a:avLst/>
                <a:gdLst>
                  <a:gd name="connsiteX0" fmla="*/ 0 w 29161"/>
                  <a:gd name="connsiteY0" fmla="*/ 0 h 249950"/>
                  <a:gd name="connsiteX1" fmla="*/ 0 w 29161"/>
                  <a:gd name="connsiteY1" fmla="*/ 0 h 249950"/>
                  <a:gd name="connsiteX2" fmla="*/ 4166 w 29161"/>
                  <a:gd name="connsiteY2" fmla="*/ 24995 h 249950"/>
                  <a:gd name="connsiteX3" fmla="*/ 8331 w 29161"/>
                  <a:gd name="connsiteY3" fmla="*/ 31244 h 249950"/>
                  <a:gd name="connsiteX4" fmla="*/ 12497 w 29161"/>
                  <a:gd name="connsiteY4" fmla="*/ 43741 h 249950"/>
                  <a:gd name="connsiteX5" fmla="*/ 14580 w 29161"/>
                  <a:gd name="connsiteY5" fmla="*/ 49990 h 249950"/>
                  <a:gd name="connsiteX6" fmla="*/ 24995 w 29161"/>
                  <a:gd name="connsiteY6" fmla="*/ 77068 h 249950"/>
                  <a:gd name="connsiteX7" fmla="*/ 29161 w 29161"/>
                  <a:gd name="connsiteY7" fmla="*/ 83317 h 249950"/>
                  <a:gd name="connsiteX8" fmla="*/ 27078 w 29161"/>
                  <a:gd name="connsiteY8" fmla="*/ 160385 h 249950"/>
                  <a:gd name="connsiteX9" fmla="*/ 24995 w 29161"/>
                  <a:gd name="connsiteY9" fmla="*/ 166633 h 249950"/>
                  <a:gd name="connsiteX10" fmla="*/ 16663 w 29161"/>
                  <a:gd name="connsiteY10" fmla="*/ 179131 h 249950"/>
                  <a:gd name="connsiteX11" fmla="*/ 12497 w 29161"/>
                  <a:gd name="connsiteY11" fmla="*/ 185380 h 249950"/>
                  <a:gd name="connsiteX12" fmla="*/ 10414 w 29161"/>
                  <a:gd name="connsiteY12" fmla="*/ 191628 h 249950"/>
                  <a:gd name="connsiteX13" fmla="*/ 2083 w 29161"/>
                  <a:gd name="connsiteY13" fmla="*/ 204126 h 249950"/>
                  <a:gd name="connsiteX14" fmla="*/ 4166 w 29161"/>
                  <a:gd name="connsiteY14" fmla="*/ 249950 h 249950"/>
                  <a:gd name="connsiteX15" fmla="*/ 4166 w 29161"/>
                  <a:gd name="connsiteY15" fmla="*/ 249950 h 24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61" h="249950">
                    <a:moveTo>
                      <a:pt x="0" y="0"/>
                    </a:moveTo>
                    <a:lnTo>
                      <a:pt x="0" y="0"/>
                    </a:lnTo>
                    <a:cubicBezTo>
                      <a:pt x="660" y="5944"/>
                      <a:pt x="676" y="18015"/>
                      <a:pt x="4166" y="24995"/>
                    </a:cubicBezTo>
                    <a:cubicBezTo>
                      <a:pt x="5285" y="27234"/>
                      <a:pt x="7314" y="28956"/>
                      <a:pt x="8331" y="31244"/>
                    </a:cubicBezTo>
                    <a:cubicBezTo>
                      <a:pt x="10114" y="35257"/>
                      <a:pt x="11108" y="39575"/>
                      <a:pt x="12497" y="43741"/>
                    </a:cubicBezTo>
                    <a:lnTo>
                      <a:pt x="14580" y="49990"/>
                    </a:lnTo>
                    <a:cubicBezTo>
                      <a:pt x="17371" y="69527"/>
                      <a:pt x="13940" y="60485"/>
                      <a:pt x="24995" y="77068"/>
                    </a:cubicBezTo>
                    <a:lnTo>
                      <a:pt x="29161" y="83317"/>
                    </a:lnTo>
                    <a:cubicBezTo>
                      <a:pt x="28467" y="109006"/>
                      <a:pt x="28361" y="134718"/>
                      <a:pt x="27078" y="160385"/>
                    </a:cubicBezTo>
                    <a:cubicBezTo>
                      <a:pt x="26968" y="162578"/>
                      <a:pt x="26061" y="164714"/>
                      <a:pt x="24995" y="166633"/>
                    </a:cubicBezTo>
                    <a:cubicBezTo>
                      <a:pt x="22563" y="171010"/>
                      <a:pt x="19440" y="174965"/>
                      <a:pt x="16663" y="179131"/>
                    </a:cubicBezTo>
                    <a:cubicBezTo>
                      <a:pt x="15274" y="181214"/>
                      <a:pt x="13289" y="183005"/>
                      <a:pt x="12497" y="185380"/>
                    </a:cubicBezTo>
                    <a:cubicBezTo>
                      <a:pt x="11803" y="187463"/>
                      <a:pt x="11480" y="189709"/>
                      <a:pt x="10414" y="191628"/>
                    </a:cubicBezTo>
                    <a:cubicBezTo>
                      <a:pt x="7983" y="196005"/>
                      <a:pt x="2083" y="204126"/>
                      <a:pt x="2083" y="204126"/>
                    </a:cubicBezTo>
                    <a:cubicBezTo>
                      <a:pt x="4275" y="245781"/>
                      <a:pt x="4166" y="230491"/>
                      <a:pt x="4166" y="249950"/>
                    </a:cubicBezTo>
                    <a:lnTo>
                      <a:pt x="4166" y="249950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FEDE4E5-16DA-4530-95B8-585D7B882176}"/>
                  </a:ext>
                </a:extLst>
              </p:cNvPr>
              <p:cNvSpPr/>
              <p:nvPr/>
            </p:nvSpPr>
            <p:spPr>
              <a:xfrm>
                <a:off x="8446764" y="1862127"/>
                <a:ext cx="42014" cy="252032"/>
              </a:xfrm>
              <a:custGeom>
                <a:avLst/>
                <a:gdLst>
                  <a:gd name="connsiteX0" fmla="*/ 12854 w 42014"/>
                  <a:gd name="connsiteY0" fmla="*/ 0 h 252032"/>
                  <a:gd name="connsiteX1" fmla="*/ 12854 w 42014"/>
                  <a:gd name="connsiteY1" fmla="*/ 0 h 252032"/>
                  <a:gd name="connsiteX2" fmla="*/ 14936 w 42014"/>
                  <a:gd name="connsiteY2" fmla="*/ 18746 h 252032"/>
                  <a:gd name="connsiteX3" fmla="*/ 23268 w 42014"/>
                  <a:gd name="connsiteY3" fmla="*/ 45824 h 252032"/>
                  <a:gd name="connsiteX4" fmla="*/ 29517 w 42014"/>
                  <a:gd name="connsiteY4" fmla="*/ 49990 h 252032"/>
                  <a:gd name="connsiteX5" fmla="*/ 33683 w 42014"/>
                  <a:gd name="connsiteY5" fmla="*/ 62487 h 252032"/>
                  <a:gd name="connsiteX6" fmla="*/ 35766 w 42014"/>
                  <a:gd name="connsiteY6" fmla="*/ 68736 h 252032"/>
                  <a:gd name="connsiteX7" fmla="*/ 37849 w 42014"/>
                  <a:gd name="connsiteY7" fmla="*/ 85399 h 252032"/>
                  <a:gd name="connsiteX8" fmla="*/ 39931 w 42014"/>
                  <a:gd name="connsiteY8" fmla="*/ 91648 h 252032"/>
                  <a:gd name="connsiteX9" fmla="*/ 42014 w 42014"/>
                  <a:gd name="connsiteY9" fmla="*/ 108311 h 252032"/>
                  <a:gd name="connsiteX10" fmla="*/ 39931 w 42014"/>
                  <a:gd name="connsiteY10" fmla="*/ 152052 h 252032"/>
                  <a:gd name="connsiteX11" fmla="*/ 29517 w 42014"/>
                  <a:gd name="connsiteY11" fmla="*/ 170799 h 252032"/>
                  <a:gd name="connsiteX12" fmla="*/ 25351 w 42014"/>
                  <a:gd name="connsiteY12" fmla="*/ 177047 h 252032"/>
                  <a:gd name="connsiteX13" fmla="*/ 19102 w 42014"/>
                  <a:gd name="connsiteY13" fmla="*/ 183296 h 252032"/>
                  <a:gd name="connsiteX14" fmla="*/ 6605 w 42014"/>
                  <a:gd name="connsiteY14" fmla="*/ 204125 h 252032"/>
                  <a:gd name="connsiteX15" fmla="*/ 2439 w 42014"/>
                  <a:gd name="connsiteY15" fmla="*/ 216623 h 252032"/>
                  <a:gd name="connsiteX16" fmla="*/ 356 w 42014"/>
                  <a:gd name="connsiteY16" fmla="*/ 222872 h 252032"/>
                  <a:gd name="connsiteX17" fmla="*/ 4522 w 42014"/>
                  <a:gd name="connsiteY17" fmla="*/ 252032 h 252032"/>
                  <a:gd name="connsiteX18" fmla="*/ 4522 w 42014"/>
                  <a:gd name="connsiteY18" fmla="*/ 252032 h 25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014" h="252032">
                    <a:moveTo>
                      <a:pt x="12854" y="0"/>
                    </a:moveTo>
                    <a:lnTo>
                      <a:pt x="12854" y="0"/>
                    </a:lnTo>
                    <a:cubicBezTo>
                      <a:pt x="13548" y="6249"/>
                      <a:pt x="14156" y="12507"/>
                      <a:pt x="14936" y="18746"/>
                    </a:cubicBezTo>
                    <a:cubicBezTo>
                      <a:pt x="16034" y="27530"/>
                      <a:pt x="16361" y="38917"/>
                      <a:pt x="23268" y="45824"/>
                    </a:cubicBezTo>
                    <a:cubicBezTo>
                      <a:pt x="25038" y="47594"/>
                      <a:pt x="27434" y="48601"/>
                      <a:pt x="29517" y="49990"/>
                    </a:cubicBezTo>
                    <a:lnTo>
                      <a:pt x="33683" y="62487"/>
                    </a:lnTo>
                    <a:lnTo>
                      <a:pt x="35766" y="68736"/>
                    </a:lnTo>
                    <a:cubicBezTo>
                      <a:pt x="36460" y="74290"/>
                      <a:pt x="36848" y="79892"/>
                      <a:pt x="37849" y="85399"/>
                    </a:cubicBezTo>
                    <a:cubicBezTo>
                      <a:pt x="38242" y="87559"/>
                      <a:pt x="39538" y="89488"/>
                      <a:pt x="39931" y="91648"/>
                    </a:cubicBezTo>
                    <a:cubicBezTo>
                      <a:pt x="40932" y="97155"/>
                      <a:pt x="41320" y="102757"/>
                      <a:pt x="42014" y="108311"/>
                    </a:cubicBezTo>
                    <a:cubicBezTo>
                      <a:pt x="41320" y="122891"/>
                      <a:pt x="41143" y="137506"/>
                      <a:pt x="39931" y="152052"/>
                    </a:cubicBezTo>
                    <a:cubicBezTo>
                      <a:pt x="39407" y="158340"/>
                      <a:pt x="31905" y="167218"/>
                      <a:pt x="29517" y="170799"/>
                    </a:cubicBezTo>
                    <a:cubicBezTo>
                      <a:pt x="28128" y="172882"/>
                      <a:pt x="27121" y="175277"/>
                      <a:pt x="25351" y="177047"/>
                    </a:cubicBezTo>
                    <a:cubicBezTo>
                      <a:pt x="23268" y="179130"/>
                      <a:pt x="20910" y="180971"/>
                      <a:pt x="19102" y="183296"/>
                    </a:cubicBezTo>
                    <a:cubicBezTo>
                      <a:pt x="15079" y="188469"/>
                      <a:pt x="9271" y="197461"/>
                      <a:pt x="6605" y="204125"/>
                    </a:cubicBezTo>
                    <a:cubicBezTo>
                      <a:pt x="4974" y="208202"/>
                      <a:pt x="3828" y="212457"/>
                      <a:pt x="2439" y="216623"/>
                    </a:cubicBezTo>
                    <a:lnTo>
                      <a:pt x="356" y="222872"/>
                    </a:lnTo>
                    <a:cubicBezTo>
                      <a:pt x="2514" y="250929"/>
                      <a:pt x="-3964" y="243550"/>
                      <a:pt x="4522" y="252032"/>
                    </a:cubicBezTo>
                    <a:lnTo>
                      <a:pt x="4522" y="252032"/>
                    </a:lnTo>
                  </a:path>
                </a:pathLst>
              </a:custGeom>
              <a:noFill/>
              <a:ln w="22225" cap="rnd">
                <a:solidFill>
                  <a:srgbClr val="FFA7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FED22089-7663-4182-A80B-8FDEAF47CF09}"/>
                  </a:ext>
                </a:extLst>
              </p:cNvPr>
              <p:cNvGrpSpPr/>
              <p:nvPr/>
            </p:nvGrpSpPr>
            <p:grpSpPr>
              <a:xfrm>
                <a:off x="8040358" y="2033317"/>
                <a:ext cx="506734" cy="715506"/>
                <a:chOff x="664078" y="1946983"/>
                <a:chExt cx="506734" cy="715506"/>
              </a:xfrm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C31ED46E-E072-4300-9529-F2048FFECDD6}"/>
                    </a:ext>
                  </a:extLst>
                </p:cNvPr>
                <p:cNvSpPr/>
                <p:nvPr/>
              </p:nvSpPr>
              <p:spPr>
                <a:xfrm>
                  <a:off x="664078" y="1946983"/>
                  <a:ext cx="506734" cy="715506"/>
                </a:xfrm>
                <a:prstGeom prst="roundRect">
                  <a:avLst>
                    <a:gd name="adj" fmla="val 35662"/>
                  </a:avLst>
                </a:prstGeom>
                <a:gradFill flip="none" rotWithShape="1">
                  <a:gsLst>
                    <a:gs pos="16000">
                      <a:srgbClr val="FFEAD5"/>
                    </a:gs>
                    <a:gs pos="75000">
                      <a:srgbClr val="FFCC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83221D66-2951-47F0-AFFE-03D85D6D0769}"/>
                    </a:ext>
                  </a:extLst>
                </p:cNvPr>
                <p:cNvSpPr/>
                <p:nvPr/>
              </p:nvSpPr>
              <p:spPr>
                <a:xfrm>
                  <a:off x="785408" y="2311610"/>
                  <a:ext cx="259620" cy="211583"/>
                </a:xfrm>
                <a:prstGeom prst="ellipse">
                  <a:avLst/>
                </a:prstGeom>
                <a:gradFill flip="none" rotWithShape="1">
                  <a:gsLst>
                    <a:gs pos="16000">
                      <a:srgbClr val="FFEAD5"/>
                    </a:gs>
                    <a:gs pos="74000">
                      <a:srgbClr val="A45200"/>
                    </a:gs>
                    <a:gs pos="53000">
                      <a:srgbClr val="FFC0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4169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530C-40F1-4FD0-BC09-C1786191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Asthma is driven by interactions between the environment, </a:t>
            </a:r>
            <a:br>
              <a:rPr lang="en-GB"/>
            </a:br>
            <a:r>
              <a:rPr lang="en-GB"/>
              <a:t>epithelium and immune system</a:t>
            </a:r>
            <a:r>
              <a:rPr lang="en-GB" baseline="30000"/>
              <a:t>1–6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6D3BF-B6D7-481F-861D-017D36EB68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T2, type 2</a:t>
            </a:r>
          </a:p>
          <a:p>
            <a:r>
              <a:rPr lang="en-GB"/>
              <a:t>1. </a:t>
            </a:r>
            <a:r>
              <a:rPr lang="en-GB" err="1"/>
              <a:t>Pelaia</a:t>
            </a:r>
            <a:r>
              <a:rPr lang="en-GB"/>
              <a:t> G, et al. Nat Rev Drug </a:t>
            </a:r>
            <a:r>
              <a:rPr lang="en-GB" err="1"/>
              <a:t>Discov</a:t>
            </a:r>
            <a:r>
              <a:rPr lang="en-GB"/>
              <a:t> 2012;11:958–972; 2. </a:t>
            </a:r>
            <a:r>
              <a:rPr lang="en-GB" err="1"/>
              <a:t>Bartemes</a:t>
            </a:r>
            <a:r>
              <a:rPr lang="en-GB"/>
              <a:t> KR, Kita H. Clin Immunol 2012;143:222–235; 3. Watson B, Gauvreau GM. Expert </a:t>
            </a:r>
            <a:r>
              <a:rPr lang="en-GB" err="1"/>
              <a:t>Opin</a:t>
            </a:r>
            <a:r>
              <a:rPr lang="en-GB"/>
              <a:t> </a:t>
            </a:r>
            <a:r>
              <a:rPr lang="en-GB" err="1"/>
              <a:t>Ther</a:t>
            </a:r>
            <a:r>
              <a:rPr lang="en-GB"/>
              <a:t> Targets 2014;18:771–785; 4. </a:t>
            </a:r>
            <a:r>
              <a:rPr lang="en-GB" err="1"/>
              <a:t>Loxham</a:t>
            </a:r>
            <a:r>
              <a:rPr lang="en-GB"/>
              <a:t> M, et al. Clin Exp Allergy 2014;44:1299–1313; 5. </a:t>
            </a:r>
            <a:r>
              <a:rPr lang="en-GB" err="1"/>
              <a:t>Brusselle</a:t>
            </a:r>
            <a:r>
              <a:rPr lang="en-GB"/>
              <a:t> G, </a:t>
            </a:r>
            <a:r>
              <a:rPr lang="en-GB" err="1"/>
              <a:t>Bracke</a:t>
            </a:r>
            <a:r>
              <a:rPr lang="en-GB"/>
              <a:t> K. Ann Am </a:t>
            </a:r>
            <a:r>
              <a:rPr lang="en-GB" err="1"/>
              <a:t>Thorac</a:t>
            </a:r>
            <a:r>
              <a:rPr lang="en-GB"/>
              <a:t> Soc 2014;11(Suppl. 5):S322–S328; 6. Gauvreau GM, et al. Expert </a:t>
            </a:r>
            <a:r>
              <a:rPr lang="en-GB" err="1"/>
              <a:t>Opin</a:t>
            </a:r>
            <a:r>
              <a:rPr lang="en-GB"/>
              <a:t> </a:t>
            </a:r>
            <a:r>
              <a:rPr lang="en-GB" err="1"/>
              <a:t>Ther</a:t>
            </a:r>
            <a:r>
              <a:rPr lang="en-GB"/>
              <a:t> Targets 2020;24:777–792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1E1B48-2B78-41D8-BF2F-FF44195CE206}"/>
              </a:ext>
            </a:extLst>
          </p:cNvPr>
          <p:cNvSpPr/>
          <p:nvPr/>
        </p:nvSpPr>
        <p:spPr>
          <a:xfrm>
            <a:off x="8100499" y="2383731"/>
            <a:ext cx="3661200" cy="312852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 anchorCtr="0"/>
          <a:lstStyle/>
          <a:p>
            <a:pPr marL="180975" lvl="0" indent="-180975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tx1"/>
                </a:solidFill>
                <a:cs typeface="Arial" panose="020B0604020202020204" pitchFamily="34" charset="0"/>
              </a:rPr>
              <a:t>Allergic eosinophilic inflammation</a:t>
            </a:r>
          </a:p>
          <a:p>
            <a:pPr marL="180975" lvl="0" indent="-180975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tx1"/>
                </a:solidFill>
                <a:cs typeface="Arial" panose="020B0604020202020204" pitchFamily="34" charset="0"/>
              </a:rPr>
              <a:t>Non-allergic eosinophilic inflammation</a:t>
            </a:r>
          </a:p>
          <a:p>
            <a:pPr marL="180975" lvl="0" indent="-180975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tx1"/>
                </a:solidFill>
                <a:cs typeface="Arial" panose="020B0604020202020204" pitchFamily="34" charset="0"/>
              </a:rPr>
              <a:t>Non-T2 (non-eosinophilic) mechanisms</a:t>
            </a:r>
          </a:p>
          <a:p>
            <a:pPr marL="180975" lvl="0" indent="-180975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tx1"/>
                </a:solidFill>
                <a:cs typeface="Arial" panose="020B0604020202020204" pitchFamily="34" charset="0"/>
              </a:rPr>
              <a:t>Structural cell changes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854254-74F2-4567-8463-46CEBB2CF56C}"/>
              </a:ext>
            </a:extLst>
          </p:cNvPr>
          <p:cNvSpPr/>
          <p:nvPr/>
        </p:nvSpPr>
        <p:spPr>
          <a:xfrm>
            <a:off x="454283" y="2383731"/>
            <a:ext cx="3661200" cy="312852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AAB53A-7944-419C-9421-90C30288B447}"/>
              </a:ext>
            </a:extLst>
          </p:cNvPr>
          <p:cNvSpPr txBox="1">
            <a:spLocks/>
          </p:cNvSpPr>
          <p:nvPr/>
        </p:nvSpPr>
        <p:spPr>
          <a:xfrm>
            <a:off x="454283" y="1992614"/>
            <a:ext cx="3661200" cy="391116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DC53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Environmental exposures</a:t>
            </a:r>
            <a:r>
              <a:rPr kumimoji="0" lang="en-GB" b="1" i="0" u="none" strike="noStrike" kern="1200" cap="none" spc="0" normalizeH="0" baseline="300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12DAA8-6923-499F-A2B6-603E38CF277C}"/>
              </a:ext>
            </a:extLst>
          </p:cNvPr>
          <p:cNvSpPr/>
          <p:nvPr/>
        </p:nvSpPr>
        <p:spPr>
          <a:xfrm>
            <a:off x="4278526" y="2383731"/>
            <a:ext cx="3661200" cy="312852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 anchorCtr="0"/>
          <a:lstStyle/>
          <a:p>
            <a:pPr marL="180975" lvl="0" indent="-180975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tx1"/>
                </a:solidFill>
                <a:cs typeface="Arial" panose="020B0604020202020204" pitchFamily="34" charset="0"/>
              </a:rPr>
              <a:t>Key role in tissue homeostasis </a:t>
            </a:r>
          </a:p>
          <a:p>
            <a:pPr marL="180975" lvl="0" indent="-180975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tx1"/>
                </a:solidFill>
                <a:cs typeface="Arial" panose="020B0604020202020204" pitchFamily="34" charset="0"/>
              </a:rPr>
              <a:t>Mediator between environment and immune system</a:t>
            </a:r>
          </a:p>
          <a:p>
            <a:pPr marL="180975" lvl="0" indent="-180975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chemeClr val="tx1"/>
                </a:solidFill>
                <a:cs typeface="Arial" panose="020B0604020202020204" pitchFamily="34" charset="0"/>
              </a:rPr>
              <a:t>Rapid production of epithelial cytokines in response to exposures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50E5E9-F80A-45CE-979A-25CCED752124}"/>
              </a:ext>
            </a:extLst>
          </p:cNvPr>
          <p:cNvSpPr txBox="1">
            <a:spLocks/>
          </p:cNvSpPr>
          <p:nvPr/>
        </p:nvSpPr>
        <p:spPr>
          <a:xfrm>
            <a:off x="4278526" y="1992614"/>
            <a:ext cx="3661200" cy="391116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DC53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Epithelium</a:t>
            </a:r>
            <a:r>
              <a:rPr kumimoji="0" lang="en-GB" b="1" i="0" u="none" strike="noStrike" kern="1200" cap="none" spc="0" normalizeH="0" baseline="300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2</a:t>
            </a:r>
            <a:r>
              <a:rPr kumimoji="0" lang="en-GB" b="1" i="0" u="none" strike="noStrike" kern="1200" cap="none" spc="0" normalizeH="0" baseline="300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–</a:t>
            </a:r>
            <a:r>
              <a:rPr kumimoji="0" lang="en-GB" b="1" i="0" u="none" strike="noStrike" kern="1200" cap="none" spc="0" normalizeH="0" baseline="300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4BE6D8B-C280-4AB0-8E84-C1E212925F3F}"/>
              </a:ext>
            </a:extLst>
          </p:cNvPr>
          <p:cNvSpPr txBox="1">
            <a:spLocks/>
          </p:cNvSpPr>
          <p:nvPr/>
        </p:nvSpPr>
        <p:spPr>
          <a:xfrm>
            <a:off x="8100499" y="1992614"/>
            <a:ext cx="3661200" cy="391116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DC53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Immune system</a:t>
            </a:r>
            <a:r>
              <a:rPr kumimoji="0" lang="en-GB" b="1" i="0" u="none" strike="noStrike" kern="1200" cap="none" spc="0" normalizeH="0" baseline="300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5,6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687D6E01-B3A3-4C18-9F37-EB2F03D92894}"/>
              </a:ext>
            </a:extLst>
          </p:cNvPr>
          <p:cNvSpPr/>
          <p:nvPr/>
        </p:nvSpPr>
        <p:spPr>
          <a:xfrm>
            <a:off x="605362" y="2598189"/>
            <a:ext cx="965951" cy="843440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34F26288-2E33-4460-B590-1112632F232F}"/>
              </a:ext>
            </a:extLst>
          </p:cNvPr>
          <p:cNvSpPr/>
          <p:nvPr/>
        </p:nvSpPr>
        <p:spPr>
          <a:xfrm>
            <a:off x="1801908" y="2598189"/>
            <a:ext cx="965951" cy="843440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10D22311-D399-410E-B9DD-E0A0BD3EE636}"/>
              </a:ext>
            </a:extLst>
          </p:cNvPr>
          <p:cNvSpPr/>
          <p:nvPr/>
        </p:nvSpPr>
        <p:spPr>
          <a:xfrm>
            <a:off x="2998454" y="2598189"/>
            <a:ext cx="965951" cy="843440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843D5544-7E7A-4589-891D-F552B719750E}"/>
              </a:ext>
            </a:extLst>
          </p:cNvPr>
          <p:cNvSpPr/>
          <p:nvPr/>
        </p:nvSpPr>
        <p:spPr>
          <a:xfrm>
            <a:off x="605362" y="4026467"/>
            <a:ext cx="965951" cy="843440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B2401F2-0D5E-42C4-9486-72C7ECB66302}"/>
              </a:ext>
            </a:extLst>
          </p:cNvPr>
          <p:cNvSpPr/>
          <p:nvPr/>
        </p:nvSpPr>
        <p:spPr>
          <a:xfrm>
            <a:off x="1801908" y="4026467"/>
            <a:ext cx="965951" cy="843440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9E789281-5BF8-4542-B687-51A0D5A85E30}"/>
              </a:ext>
            </a:extLst>
          </p:cNvPr>
          <p:cNvSpPr/>
          <p:nvPr/>
        </p:nvSpPr>
        <p:spPr>
          <a:xfrm>
            <a:off x="2998454" y="4026467"/>
            <a:ext cx="965951" cy="843440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D56D90-C30C-428B-8B4B-D4047DE3A554}"/>
              </a:ext>
            </a:extLst>
          </p:cNvPr>
          <p:cNvSpPr txBox="1"/>
          <p:nvPr/>
        </p:nvSpPr>
        <p:spPr>
          <a:xfrm>
            <a:off x="605362" y="3453857"/>
            <a:ext cx="965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Viruses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4F59BA-405F-4571-9366-FFC5F812103D}"/>
              </a:ext>
            </a:extLst>
          </p:cNvPr>
          <p:cNvSpPr txBox="1"/>
          <p:nvPr/>
        </p:nvSpPr>
        <p:spPr>
          <a:xfrm>
            <a:off x="2998452" y="3453857"/>
            <a:ext cx="102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Pollutants/ smoke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BBA45-5B4D-44BE-A59C-6913D04542C2}"/>
              </a:ext>
            </a:extLst>
          </p:cNvPr>
          <p:cNvSpPr txBox="1"/>
          <p:nvPr/>
        </p:nvSpPr>
        <p:spPr>
          <a:xfrm>
            <a:off x="1801908" y="3453857"/>
            <a:ext cx="965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Allergens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093F4B-8FEA-45DF-AA95-FAF8AFDDCA91}"/>
              </a:ext>
            </a:extLst>
          </p:cNvPr>
          <p:cNvSpPr txBox="1"/>
          <p:nvPr/>
        </p:nvSpPr>
        <p:spPr>
          <a:xfrm>
            <a:off x="605362" y="4888957"/>
            <a:ext cx="965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134C"/>
              </a:buClr>
              <a:defRPr/>
            </a:pPr>
            <a:r>
              <a:rPr lang="en-GB" sz="1200" b="1">
                <a:cs typeface="Arial" panose="020B0604020202020204" pitchFamily="34" charset="0"/>
              </a:rPr>
              <a:t>Bacteria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8B6E77-9C3E-4FB5-A66C-57F4D3B3D905}"/>
              </a:ext>
            </a:extLst>
          </p:cNvPr>
          <p:cNvSpPr txBox="1"/>
          <p:nvPr/>
        </p:nvSpPr>
        <p:spPr>
          <a:xfrm>
            <a:off x="2683256" y="4876050"/>
            <a:ext cx="1539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134C"/>
              </a:buClr>
              <a:defRPr/>
            </a:pPr>
            <a:r>
              <a:rPr lang="en-GB" sz="1200" b="1">
                <a:cs typeface="Arial" panose="020B0604020202020204" pitchFamily="34" charset="0"/>
              </a:rPr>
              <a:t>Other external stimuli (</a:t>
            </a:r>
            <a:r>
              <a:rPr lang="en-GB" sz="1200" b="1" err="1">
                <a:cs typeface="Arial" panose="020B0604020202020204" pitchFamily="34" charset="0"/>
              </a:rPr>
              <a:t>eg</a:t>
            </a:r>
            <a:r>
              <a:rPr lang="en-GB" sz="1200" b="1">
                <a:cs typeface="Arial" panose="020B0604020202020204" pitchFamily="34" charset="0"/>
              </a:rPr>
              <a:t> house dust mites)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430DC9-15F4-4099-80AD-23B92F7DEF6B}"/>
              </a:ext>
            </a:extLst>
          </p:cNvPr>
          <p:cNvSpPr txBox="1"/>
          <p:nvPr/>
        </p:nvSpPr>
        <p:spPr>
          <a:xfrm>
            <a:off x="1801908" y="4888957"/>
            <a:ext cx="96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F134C"/>
              </a:buClr>
              <a:defRPr/>
            </a:pPr>
            <a:r>
              <a:rPr lang="en-GB" sz="1200" b="1">
                <a:cs typeface="Arial" panose="020B0604020202020204" pitchFamily="34" charset="0"/>
              </a:rPr>
              <a:t>Physical</a:t>
            </a:r>
            <a:br>
              <a:rPr lang="en-GB" sz="1200" b="1">
                <a:cs typeface="Arial" panose="020B0604020202020204" pitchFamily="34" charset="0"/>
              </a:rPr>
            </a:br>
            <a:r>
              <a:rPr lang="en-GB" sz="1200" b="1">
                <a:cs typeface="Arial" panose="020B0604020202020204" pitchFamily="34" charset="0"/>
              </a:rPr>
              <a:t>injury</a:t>
            </a:r>
          </a:p>
        </p:txBody>
      </p:sp>
      <p:grpSp>
        <p:nvGrpSpPr>
          <p:cNvPr id="31" name="Graphic 7">
            <a:extLst>
              <a:ext uri="{FF2B5EF4-FFF2-40B4-BE49-F238E27FC236}">
                <a16:creationId xmlns:a16="http://schemas.microsoft.com/office/drawing/2014/main" id="{34F1A4A5-F261-4769-8D58-3C9203FEF1D1}"/>
              </a:ext>
            </a:extLst>
          </p:cNvPr>
          <p:cNvGrpSpPr/>
          <p:nvPr/>
        </p:nvGrpSpPr>
        <p:grpSpPr>
          <a:xfrm>
            <a:off x="10276978" y="3915522"/>
            <a:ext cx="1225981" cy="1391581"/>
            <a:chOff x="10276978" y="3196208"/>
            <a:chExt cx="1225981" cy="1391581"/>
          </a:xfrm>
          <a:solidFill>
            <a:srgbClr val="FFFFFF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F640685-75A4-419D-8484-0D258B657259}"/>
                </a:ext>
              </a:extLst>
            </p:cNvPr>
            <p:cNvSpPr/>
            <p:nvPr/>
          </p:nvSpPr>
          <p:spPr>
            <a:xfrm>
              <a:off x="10276978" y="3196208"/>
              <a:ext cx="1225981" cy="1391581"/>
            </a:xfrm>
            <a:custGeom>
              <a:avLst/>
              <a:gdLst>
                <a:gd name="connsiteX0" fmla="*/ 1186833 w 1225981"/>
                <a:gd name="connsiteY0" fmla="*/ 219471 h 1391581"/>
                <a:gd name="connsiteX1" fmla="*/ 1012265 w 1225981"/>
                <a:gd name="connsiteY1" fmla="*/ 40205 h 1391581"/>
                <a:gd name="connsiteX2" fmla="*/ 1011760 w 1225981"/>
                <a:gd name="connsiteY2" fmla="*/ 0 h 1391581"/>
                <a:gd name="connsiteX3" fmla="*/ 214216 w 1225981"/>
                <a:gd name="connsiteY3" fmla="*/ 0 h 1391581"/>
                <a:gd name="connsiteX4" fmla="*/ 213714 w 1225981"/>
                <a:gd name="connsiteY4" fmla="*/ 40205 h 1391581"/>
                <a:gd name="connsiteX5" fmla="*/ 39146 w 1225981"/>
                <a:gd name="connsiteY5" fmla="*/ 219471 h 1391581"/>
                <a:gd name="connsiteX6" fmla="*/ 0 w 1225981"/>
                <a:gd name="connsiteY6" fmla="*/ 220981 h 1391581"/>
                <a:gd name="connsiteX7" fmla="*/ 0 w 1225981"/>
                <a:gd name="connsiteY7" fmla="*/ 548888 h 1391581"/>
                <a:gd name="connsiteX8" fmla="*/ 400823 w 1225981"/>
                <a:gd name="connsiteY8" fmla="*/ 1266127 h 1391581"/>
                <a:gd name="connsiteX9" fmla="*/ 612990 w 1225981"/>
                <a:gd name="connsiteY9" fmla="*/ 1391582 h 1391581"/>
                <a:gd name="connsiteX10" fmla="*/ 825157 w 1225981"/>
                <a:gd name="connsiteY10" fmla="*/ 1266127 h 1391581"/>
                <a:gd name="connsiteX11" fmla="*/ 1225982 w 1225981"/>
                <a:gd name="connsiteY11" fmla="*/ 548888 h 1391581"/>
                <a:gd name="connsiteX12" fmla="*/ 1225982 w 1225981"/>
                <a:gd name="connsiteY12" fmla="*/ 220981 h 1391581"/>
                <a:gd name="connsiteX13" fmla="*/ 1144551 w 1225981"/>
                <a:gd name="connsiteY13" fmla="*/ 548888 h 1391581"/>
                <a:gd name="connsiteX14" fmla="*/ 783711 w 1225981"/>
                <a:gd name="connsiteY14" fmla="*/ 1196034 h 1391581"/>
                <a:gd name="connsiteX15" fmla="*/ 612990 w 1225981"/>
                <a:gd name="connsiteY15" fmla="*/ 1296981 h 1391581"/>
                <a:gd name="connsiteX16" fmla="*/ 442268 w 1225981"/>
                <a:gd name="connsiteY16" fmla="*/ 1196034 h 1391581"/>
                <a:gd name="connsiteX17" fmla="*/ 81428 w 1225981"/>
                <a:gd name="connsiteY17" fmla="*/ 548888 h 1391581"/>
                <a:gd name="connsiteX18" fmla="*/ 81428 w 1225981"/>
                <a:gd name="connsiteY18" fmla="*/ 296415 h 1391581"/>
                <a:gd name="connsiteX19" fmla="*/ 291575 w 1225981"/>
                <a:gd name="connsiteY19" fmla="*/ 81430 h 1391581"/>
                <a:gd name="connsiteX20" fmla="*/ 934401 w 1225981"/>
                <a:gd name="connsiteY20" fmla="*/ 81430 h 1391581"/>
                <a:gd name="connsiteX21" fmla="*/ 1144551 w 1225981"/>
                <a:gd name="connsiteY21" fmla="*/ 296415 h 1391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5981" h="1391581">
                  <a:moveTo>
                    <a:pt x="1186833" y="219471"/>
                  </a:moveTo>
                  <a:cubicBezTo>
                    <a:pt x="1090156" y="215747"/>
                    <a:pt x="1013475" y="137004"/>
                    <a:pt x="1012265" y="40205"/>
                  </a:cubicBezTo>
                  <a:lnTo>
                    <a:pt x="1011760" y="0"/>
                  </a:lnTo>
                  <a:lnTo>
                    <a:pt x="214216" y="0"/>
                  </a:lnTo>
                  <a:lnTo>
                    <a:pt x="213714" y="40205"/>
                  </a:lnTo>
                  <a:cubicBezTo>
                    <a:pt x="212501" y="137004"/>
                    <a:pt x="135823" y="215747"/>
                    <a:pt x="39146" y="219471"/>
                  </a:cubicBezTo>
                  <a:lnTo>
                    <a:pt x="0" y="220981"/>
                  </a:lnTo>
                  <a:lnTo>
                    <a:pt x="0" y="548888"/>
                  </a:lnTo>
                  <a:cubicBezTo>
                    <a:pt x="0" y="845102"/>
                    <a:pt x="153586" y="1119932"/>
                    <a:pt x="400823" y="1266127"/>
                  </a:cubicBezTo>
                  <a:lnTo>
                    <a:pt x="612990" y="1391582"/>
                  </a:lnTo>
                  <a:lnTo>
                    <a:pt x="825157" y="1266127"/>
                  </a:lnTo>
                  <a:cubicBezTo>
                    <a:pt x="1072396" y="1119935"/>
                    <a:pt x="1225982" y="845104"/>
                    <a:pt x="1225982" y="548888"/>
                  </a:cubicBezTo>
                  <a:lnTo>
                    <a:pt x="1225982" y="220981"/>
                  </a:lnTo>
                  <a:close/>
                  <a:moveTo>
                    <a:pt x="1144551" y="548888"/>
                  </a:moveTo>
                  <a:cubicBezTo>
                    <a:pt x="1144551" y="816452"/>
                    <a:pt x="1006285" y="1064424"/>
                    <a:pt x="783711" y="1196034"/>
                  </a:cubicBezTo>
                  <a:lnTo>
                    <a:pt x="612990" y="1296981"/>
                  </a:lnTo>
                  <a:lnTo>
                    <a:pt x="442268" y="1196034"/>
                  </a:lnTo>
                  <a:cubicBezTo>
                    <a:pt x="219694" y="1064424"/>
                    <a:pt x="81428" y="816452"/>
                    <a:pt x="81428" y="548888"/>
                  </a:cubicBezTo>
                  <a:lnTo>
                    <a:pt x="81428" y="296415"/>
                  </a:lnTo>
                  <a:cubicBezTo>
                    <a:pt x="189429" y="275962"/>
                    <a:pt x="273563" y="189844"/>
                    <a:pt x="291575" y="81430"/>
                  </a:cubicBezTo>
                  <a:lnTo>
                    <a:pt x="934401" y="81430"/>
                  </a:lnTo>
                  <a:cubicBezTo>
                    <a:pt x="952416" y="189842"/>
                    <a:pt x="1036550" y="275962"/>
                    <a:pt x="1144551" y="296415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946F6EF-8D6A-404B-948E-36243F35D3A6}"/>
                </a:ext>
              </a:extLst>
            </p:cNvPr>
            <p:cNvSpPr/>
            <p:nvPr/>
          </p:nvSpPr>
          <p:spPr>
            <a:xfrm>
              <a:off x="10717894" y="3662581"/>
              <a:ext cx="344144" cy="344144"/>
            </a:xfrm>
            <a:custGeom>
              <a:avLst/>
              <a:gdLst>
                <a:gd name="connsiteX0" fmla="*/ 212789 w 344144"/>
                <a:gd name="connsiteY0" fmla="*/ 0 h 344144"/>
                <a:gd name="connsiteX1" fmla="*/ 131358 w 344144"/>
                <a:gd name="connsiteY1" fmla="*/ 0 h 344144"/>
                <a:gd name="connsiteX2" fmla="*/ 131358 w 344144"/>
                <a:gd name="connsiteY2" fmla="*/ 131356 h 344144"/>
                <a:gd name="connsiteX3" fmla="*/ 0 w 344144"/>
                <a:gd name="connsiteY3" fmla="*/ 131356 h 344144"/>
                <a:gd name="connsiteX4" fmla="*/ 0 w 344144"/>
                <a:gd name="connsiteY4" fmla="*/ 212786 h 344144"/>
                <a:gd name="connsiteX5" fmla="*/ 131358 w 344144"/>
                <a:gd name="connsiteY5" fmla="*/ 212786 h 344144"/>
                <a:gd name="connsiteX6" fmla="*/ 131358 w 344144"/>
                <a:gd name="connsiteY6" fmla="*/ 344144 h 344144"/>
                <a:gd name="connsiteX7" fmla="*/ 212789 w 344144"/>
                <a:gd name="connsiteY7" fmla="*/ 344144 h 344144"/>
                <a:gd name="connsiteX8" fmla="*/ 212789 w 344144"/>
                <a:gd name="connsiteY8" fmla="*/ 212786 h 344144"/>
                <a:gd name="connsiteX9" fmla="*/ 344144 w 344144"/>
                <a:gd name="connsiteY9" fmla="*/ 212786 h 344144"/>
                <a:gd name="connsiteX10" fmla="*/ 344144 w 344144"/>
                <a:gd name="connsiteY10" fmla="*/ 131356 h 344144"/>
                <a:gd name="connsiteX11" fmla="*/ 212789 w 344144"/>
                <a:gd name="connsiteY11" fmla="*/ 131356 h 34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4144" h="344144">
                  <a:moveTo>
                    <a:pt x="212789" y="0"/>
                  </a:moveTo>
                  <a:lnTo>
                    <a:pt x="131358" y="0"/>
                  </a:lnTo>
                  <a:lnTo>
                    <a:pt x="131358" y="131356"/>
                  </a:lnTo>
                  <a:lnTo>
                    <a:pt x="0" y="131356"/>
                  </a:lnTo>
                  <a:lnTo>
                    <a:pt x="0" y="212786"/>
                  </a:lnTo>
                  <a:lnTo>
                    <a:pt x="131358" y="212786"/>
                  </a:lnTo>
                  <a:lnTo>
                    <a:pt x="131358" y="344144"/>
                  </a:lnTo>
                  <a:lnTo>
                    <a:pt x="212789" y="344144"/>
                  </a:lnTo>
                  <a:lnTo>
                    <a:pt x="212789" y="212786"/>
                  </a:lnTo>
                  <a:lnTo>
                    <a:pt x="344144" y="212786"/>
                  </a:lnTo>
                  <a:lnTo>
                    <a:pt x="344144" y="131356"/>
                  </a:lnTo>
                  <a:lnTo>
                    <a:pt x="212789" y="131356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1B1E34D-40CE-409E-A2A2-153D73CFB5E8}"/>
                </a:ext>
              </a:extLst>
            </p:cNvPr>
            <p:cNvSpPr/>
            <p:nvPr/>
          </p:nvSpPr>
          <p:spPr>
            <a:xfrm>
              <a:off x="10533815" y="3478500"/>
              <a:ext cx="712304" cy="712304"/>
            </a:xfrm>
            <a:custGeom>
              <a:avLst/>
              <a:gdLst>
                <a:gd name="connsiteX0" fmla="*/ 356152 w 712304"/>
                <a:gd name="connsiteY0" fmla="*/ 0 h 712304"/>
                <a:gd name="connsiteX1" fmla="*/ 0 w 712304"/>
                <a:gd name="connsiteY1" fmla="*/ 356152 h 712304"/>
                <a:gd name="connsiteX2" fmla="*/ 356152 w 712304"/>
                <a:gd name="connsiteY2" fmla="*/ 712305 h 712304"/>
                <a:gd name="connsiteX3" fmla="*/ 712305 w 712304"/>
                <a:gd name="connsiteY3" fmla="*/ 356152 h 712304"/>
                <a:gd name="connsiteX4" fmla="*/ 356152 w 712304"/>
                <a:gd name="connsiteY4" fmla="*/ 0 h 712304"/>
                <a:gd name="connsiteX5" fmla="*/ 356152 w 712304"/>
                <a:gd name="connsiteY5" fmla="*/ 630877 h 712304"/>
                <a:gd name="connsiteX6" fmla="*/ 81430 w 712304"/>
                <a:gd name="connsiteY6" fmla="*/ 356155 h 712304"/>
                <a:gd name="connsiteX7" fmla="*/ 356152 w 712304"/>
                <a:gd name="connsiteY7" fmla="*/ 81430 h 712304"/>
                <a:gd name="connsiteX8" fmla="*/ 630874 w 712304"/>
                <a:gd name="connsiteY8" fmla="*/ 356152 h 712304"/>
                <a:gd name="connsiteX9" fmla="*/ 356152 w 712304"/>
                <a:gd name="connsiteY9" fmla="*/ 630877 h 71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304" h="712304">
                  <a:moveTo>
                    <a:pt x="356152" y="0"/>
                  </a:moveTo>
                  <a:cubicBezTo>
                    <a:pt x="159769" y="0"/>
                    <a:pt x="0" y="159769"/>
                    <a:pt x="0" y="356152"/>
                  </a:cubicBezTo>
                  <a:cubicBezTo>
                    <a:pt x="0" y="552536"/>
                    <a:pt x="159769" y="712305"/>
                    <a:pt x="356152" y="712305"/>
                  </a:cubicBezTo>
                  <a:cubicBezTo>
                    <a:pt x="552536" y="712305"/>
                    <a:pt x="712305" y="552536"/>
                    <a:pt x="712305" y="356152"/>
                  </a:cubicBezTo>
                  <a:cubicBezTo>
                    <a:pt x="712305" y="159769"/>
                    <a:pt x="552536" y="0"/>
                    <a:pt x="356152" y="0"/>
                  </a:cubicBezTo>
                  <a:close/>
                  <a:moveTo>
                    <a:pt x="356152" y="630877"/>
                  </a:moveTo>
                  <a:cubicBezTo>
                    <a:pt x="204670" y="630877"/>
                    <a:pt x="81430" y="507638"/>
                    <a:pt x="81430" y="356155"/>
                  </a:cubicBezTo>
                  <a:cubicBezTo>
                    <a:pt x="81430" y="204673"/>
                    <a:pt x="204670" y="81430"/>
                    <a:pt x="356152" y="81430"/>
                  </a:cubicBezTo>
                  <a:cubicBezTo>
                    <a:pt x="507635" y="81430"/>
                    <a:pt x="630874" y="204670"/>
                    <a:pt x="630874" y="356152"/>
                  </a:cubicBezTo>
                  <a:cubicBezTo>
                    <a:pt x="630874" y="507635"/>
                    <a:pt x="507635" y="630877"/>
                    <a:pt x="356152" y="630877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4EA658-71CB-4A6A-B424-8F7F726C2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758"/>
          <a:stretch/>
        </p:blipFill>
        <p:spPr>
          <a:xfrm>
            <a:off x="4266562" y="4317669"/>
            <a:ext cx="3671177" cy="883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A9C398-9331-4288-9B28-80A3FD2E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1" t="40143" r="48832"/>
          <a:stretch/>
        </p:blipFill>
        <p:spPr>
          <a:xfrm>
            <a:off x="767996" y="4251559"/>
            <a:ext cx="723931" cy="401416"/>
          </a:xfrm>
          <a:prstGeom prst="rect">
            <a:avLst/>
          </a:prstGeom>
        </p:spPr>
      </p:pic>
      <p:pic>
        <p:nvPicPr>
          <p:cNvPr id="564" name="Picture 563">
            <a:extLst>
              <a:ext uri="{FF2B5EF4-FFF2-40B4-BE49-F238E27FC236}">
                <a16:creationId xmlns:a16="http://schemas.microsoft.com/office/drawing/2014/main" id="{3A202454-8F53-4B29-9503-2134A8014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51" t="41516" r="34074"/>
          <a:stretch/>
        </p:blipFill>
        <p:spPr>
          <a:xfrm>
            <a:off x="714728" y="2775940"/>
            <a:ext cx="659993" cy="498500"/>
          </a:xfrm>
          <a:prstGeom prst="rect">
            <a:avLst/>
          </a:prstGeom>
        </p:spPr>
      </p:pic>
      <p:pic>
        <p:nvPicPr>
          <p:cNvPr id="565" name="Picture 564">
            <a:extLst>
              <a:ext uri="{FF2B5EF4-FFF2-40B4-BE49-F238E27FC236}">
                <a16:creationId xmlns:a16="http://schemas.microsoft.com/office/drawing/2014/main" id="{6A9D962E-F11C-448A-ABD7-D9DE21C71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4" t="46637" r="71958" b="-4738"/>
          <a:stretch/>
        </p:blipFill>
        <p:spPr>
          <a:xfrm>
            <a:off x="1836449" y="2794271"/>
            <a:ext cx="896868" cy="480169"/>
          </a:xfrm>
          <a:prstGeom prst="rect">
            <a:avLst/>
          </a:prstGeom>
        </p:spPr>
      </p:pic>
      <p:pic>
        <p:nvPicPr>
          <p:cNvPr id="572" name="Picture 571">
            <a:extLst>
              <a:ext uri="{FF2B5EF4-FFF2-40B4-BE49-F238E27FC236}">
                <a16:creationId xmlns:a16="http://schemas.microsoft.com/office/drawing/2014/main" id="{0E0E9597-61C2-47C0-8E1C-00BE0C3F0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39" t="49470"/>
          <a:stretch/>
        </p:blipFill>
        <p:spPr>
          <a:xfrm>
            <a:off x="2998452" y="2864852"/>
            <a:ext cx="1173236" cy="338859"/>
          </a:xfrm>
          <a:prstGeom prst="rect">
            <a:avLst/>
          </a:prstGeom>
        </p:spPr>
      </p:pic>
      <p:grpSp>
        <p:nvGrpSpPr>
          <p:cNvPr id="576" name="Group 575">
            <a:extLst>
              <a:ext uri="{FF2B5EF4-FFF2-40B4-BE49-F238E27FC236}">
                <a16:creationId xmlns:a16="http://schemas.microsoft.com/office/drawing/2014/main" id="{4D123EC7-B9E1-45B6-9B78-D258E2869C7A}"/>
              </a:ext>
            </a:extLst>
          </p:cNvPr>
          <p:cNvGrpSpPr/>
          <p:nvPr/>
        </p:nvGrpSpPr>
        <p:grpSpPr>
          <a:xfrm>
            <a:off x="2141438" y="4237881"/>
            <a:ext cx="289160" cy="432571"/>
            <a:chOff x="2145347" y="4265394"/>
            <a:chExt cx="289160" cy="432571"/>
          </a:xfrm>
        </p:grpSpPr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25030D2A-6C8B-42BC-82BE-A7637A211FB9}"/>
                </a:ext>
              </a:extLst>
            </p:cNvPr>
            <p:cNvSpPr/>
            <p:nvPr/>
          </p:nvSpPr>
          <p:spPr>
            <a:xfrm rot="2186942">
              <a:off x="2249372" y="4267319"/>
              <a:ext cx="71021" cy="4135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DC5BAE31-0D77-4B97-82BE-690FBC8ABE0C}"/>
                </a:ext>
              </a:extLst>
            </p:cNvPr>
            <p:cNvSpPr/>
            <p:nvPr/>
          </p:nvSpPr>
          <p:spPr>
            <a:xfrm rot="2186942">
              <a:off x="2145347" y="4265394"/>
              <a:ext cx="71021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E9E12ECD-B308-45B8-8642-B62C51077758}"/>
                </a:ext>
              </a:extLst>
            </p:cNvPr>
            <p:cNvSpPr/>
            <p:nvPr/>
          </p:nvSpPr>
          <p:spPr>
            <a:xfrm rot="2186942">
              <a:off x="2363486" y="4409965"/>
              <a:ext cx="71021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858B4255-1AD7-48CE-AE9E-4A87AE482425}"/>
              </a:ext>
            </a:extLst>
          </p:cNvPr>
          <p:cNvGrpSpPr/>
          <p:nvPr/>
        </p:nvGrpSpPr>
        <p:grpSpPr>
          <a:xfrm>
            <a:off x="3278598" y="4251559"/>
            <a:ext cx="405657" cy="409928"/>
            <a:chOff x="3292077" y="4268835"/>
            <a:chExt cx="405657" cy="409928"/>
          </a:xfrm>
        </p:grpSpPr>
        <p:sp>
          <p:nvSpPr>
            <p:cNvPr id="577" name="Cloud 576">
              <a:extLst>
                <a:ext uri="{FF2B5EF4-FFF2-40B4-BE49-F238E27FC236}">
                  <a16:creationId xmlns:a16="http://schemas.microsoft.com/office/drawing/2014/main" id="{91CEBFD0-4C46-4474-A61B-BB39DBB3A8C1}"/>
                </a:ext>
              </a:extLst>
            </p:cNvPr>
            <p:cNvSpPr/>
            <p:nvPr/>
          </p:nvSpPr>
          <p:spPr>
            <a:xfrm>
              <a:off x="3401502" y="4424480"/>
              <a:ext cx="296232" cy="254283"/>
            </a:xfrm>
            <a:prstGeom prst="cloud">
              <a:avLst/>
            </a:prstGeom>
            <a:solidFill>
              <a:srgbClr val="8A8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8" name="Cloud 577">
              <a:extLst>
                <a:ext uri="{FF2B5EF4-FFF2-40B4-BE49-F238E27FC236}">
                  <a16:creationId xmlns:a16="http://schemas.microsoft.com/office/drawing/2014/main" id="{CCEDD958-17D3-44ED-B8B7-386018B6E851}"/>
                </a:ext>
              </a:extLst>
            </p:cNvPr>
            <p:cNvSpPr/>
            <p:nvPr/>
          </p:nvSpPr>
          <p:spPr>
            <a:xfrm rot="2545421" flipV="1">
              <a:off x="3292077" y="4334182"/>
              <a:ext cx="112011" cy="130887"/>
            </a:xfrm>
            <a:prstGeom prst="cloud">
              <a:avLst/>
            </a:prstGeom>
            <a:solidFill>
              <a:srgbClr val="8A8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9" name="Cloud 578">
              <a:extLst>
                <a:ext uri="{FF2B5EF4-FFF2-40B4-BE49-F238E27FC236}">
                  <a16:creationId xmlns:a16="http://schemas.microsoft.com/office/drawing/2014/main" id="{BC536DCD-E089-4D06-921E-70EFC69020B7}"/>
                </a:ext>
              </a:extLst>
            </p:cNvPr>
            <p:cNvSpPr/>
            <p:nvPr/>
          </p:nvSpPr>
          <p:spPr>
            <a:xfrm rot="2545421" flipV="1">
              <a:off x="3400659" y="4268835"/>
              <a:ext cx="112011" cy="130887"/>
            </a:xfrm>
            <a:prstGeom prst="cloud">
              <a:avLst/>
            </a:prstGeom>
            <a:solidFill>
              <a:srgbClr val="8A8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8143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DE9B194-FD9A-4D71-82C6-741C93A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GB" sz="2600"/>
              <a:t>Revisiting asthma pathology – environment and epithelial barrier dysfunction beyond atopy</a:t>
            </a:r>
            <a:endParaRPr lang="en-GB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E96937A2-CF43-4DA3-B42A-D1EB68458A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910762" cy="443887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Image adapted from </a:t>
            </a:r>
            <a:r>
              <a:rPr lang="en-GB" err="1"/>
              <a:t>Caminati</a:t>
            </a:r>
            <a:r>
              <a:rPr lang="en-GB"/>
              <a:t> M, et al. World Allergy Organ J 2018;11:13 (http://creativecommons.org/licenses/by/4.0/)</a:t>
            </a:r>
            <a:endParaRPr lang="en-US">
              <a:solidFill>
                <a:schemeClr val="tx1"/>
              </a:solidFill>
            </a:endParaRPr>
          </a:p>
          <a:p>
            <a:r>
              <a:rPr lang="en-GB"/>
              <a:t>AJC, apical junctional complex; EMT, epithelial mesenchymal transition; IFN, interferon; Th2, T helper type 2</a:t>
            </a:r>
            <a:br>
              <a:rPr lang="en-US"/>
            </a:br>
            <a:r>
              <a:rPr lang="en-US"/>
              <a:t>1.</a:t>
            </a:r>
            <a:r>
              <a:rPr lang="en-GB"/>
              <a:t> </a:t>
            </a:r>
            <a:r>
              <a:rPr lang="en-GB" err="1"/>
              <a:t>Akdis</a:t>
            </a:r>
            <a:r>
              <a:rPr lang="en-GB"/>
              <a:t> CA, et al. Allergy 2020;75:1582</a:t>
            </a:r>
            <a:r>
              <a:rPr lang="en-US"/>
              <a:t>–</a:t>
            </a:r>
            <a:r>
              <a:rPr lang="en-GB"/>
              <a:t>1605; 2. </a:t>
            </a:r>
            <a:r>
              <a:rPr lang="en-GB" err="1"/>
              <a:t>Caminati</a:t>
            </a:r>
            <a:r>
              <a:rPr lang="en-GB"/>
              <a:t> M, et al. World Allergy Organ J 2018;11:13</a:t>
            </a:r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FF6B825-5BD8-4595-8CEA-B35924E596D7}"/>
              </a:ext>
            </a:extLst>
          </p:cNvPr>
          <p:cNvSpPr txBox="1"/>
          <p:nvPr/>
        </p:nvSpPr>
        <p:spPr>
          <a:xfrm>
            <a:off x="6012434" y="3083744"/>
            <a:ext cx="24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chemeClr val="tx2"/>
                </a:solidFill>
              </a:rPr>
              <a:t>Epithelial barrier dysfunction</a:t>
            </a:r>
            <a:r>
              <a:rPr lang="en-GB" sz="1400" b="1" baseline="30000">
                <a:solidFill>
                  <a:schemeClr val="tx2"/>
                </a:solidFill>
              </a:rPr>
              <a:t>2</a:t>
            </a:r>
            <a:endParaRPr lang="en-GB" sz="1400" b="1">
              <a:solidFill>
                <a:schemeClr val="tx2"/>
              </a:solidFill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6352CF3-522B-4B75-AE88-8AB9EC7C8E2A}"/>
              </a:ext>
            </a:extLst>
          </p:cNvPr>
          <p:cNvGrpSpPr/>
          <p:nvPr/>
        </p:nvGrpSpPr>
        <p:grpSpPr>
          <a:xfrm>
            <a:off x="5775089" y="3339529"/>
            <a:ext cx="2932992" cy="281433"/>
            <a:chOff x="6531412" y="3107191"/>
            <a:chExt cx="2636395" cy="244166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D3BB3A4-1BD6-4ED8-86F9-01EF9090EA1C}"/>
                </a:ext>
              </a:extLst>
            </p:cNvPr>
            <p:cNvSpPr txBox="1"/>
            <p:nvPr/>
          </p:nvSpPr>
          <p:spPr>
            <a:xfrm>
              <a:off x="6531412" y="3107191"/>
              <a:ext cx="996007" cy="24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tx2"/>
                  </a:solidFill>
                </a:rPr>
                <a:t>Defective AJCs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F83C9D17-B625-4989-9987-C10E2B7C595F}"/>
                </a:ext>
              </a:extLst>
            </p:cNvPr>
            <p:cNvSpPr txBox="1"/>
            <p:nvPr/>
          </p:nvSpPr>
          <p:spPr>
            <a:xfrm>
              <a:off x="7672062" y="3111038"/>
              <a:ext cx="423913" cy="24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tx2"/>
                  </a:solidFill>
                </a:rPr>
                <a:t>EMT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E7181EC-CE96-4535-9C75-297ED59CB948}"/>
                </a:ext>
              </a:extLst>
            </p:cNvPr>
            <p:cNvSpPr txBox="1"/>
            <p:nvPr/>
          </p:nvSpPr>
          <p:spPr>
            <a:xfrm>
              <a:off x="8198831" y="3111038"/>
              <a:ext cx="968976" cy="24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tx2"/>
                  </a:solidFill>
                </a:rPr>
                <a:t>IFN deficiency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6CD8ABE-2A45-424C-89F0-762BF07E6DE6}"/>
              </a:ext>
            </a:extLst>
          </p:cNvPr>
          <p:cNvSpPr txBox="1"/>
          <p:nvPr/>
        </p:nvSpPr>
        <p:spPr>
          <a:xfrm>
            <a:off x="5677934" y="4502097"/>
            <a:ext cx="3034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tx2"/>
                </a:solidFill>
              </a:rPr>
              <a:t>Unbalanced innate immune response</a:t>
            </a:r>
            <a:r>
              <a:rPr lang="en-GB" sz="1400" b="1" baseline="30000">
                <a:solidFill>
                  <a:schemeClr val="tx2"/>
                </a:solidFill>
              </a:rPr>
              <a:t>2</a:t>
            </a:r>
            <a:endParaRPr lang="en-GB" sz="1400" b="1">
              <a:solidFill>
                <a:schemeClr val="tx2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3D1357D-8682-4106-BD4F-23CAEB452552}"/>
              </a:ext>
            </a:extLst>
          </p:cNvPr>
          <p:cNvSpPr txBox="1"/>
          <p:nvPr/>
        </p:nvSpPr>
        <p:spPr>
          <a:xfrm>
            <a:off x="6134434" y="4919916"/>
            <a:ext cx="2167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chemeClr val="accent1"/>
                </a:solidFill>
              </a:rPr>
              <a:t>Impaired repair processes</a:t>
            </a:r>
            <a:r>
              <a:rPr lang="en-GB" sz="1400" b="1" baseline="30000">
                <a:solidFill>
                  <a:schemeClr val="accent1"/>
                </a:solidFill>
              </a:rPr>
              <a:t>2</a:t>
            </a:r>
            <a:endParaRPr lang="en-GB" sz="1400" b="1">
              <a:solidFill>
                <a:schemeClr val="accent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6B2C90C-1644-4FEC-99FF-39545CDADF59}"/>
              </a:ext>
            </a:extLst>
          </p:cNvPr>
          <p:cNvSpPr txBox="1"/>
          <p:nvPr/>
        </p:nvSpPr>
        <p:spPr>
          <a:xfrm>
            <a:off x="9440010" y="4493229"/>
            <a:ext cx="1568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chemeClr val="accent2"/>
                </a:solidFill>
              </a:rPr>
              <a:t>Th2 inflammation</a:t>
            </a:r>
            <a:r>
              <a:rPr lang="en-GB" sz="1400" b="1" baseline="30000">
                <a:solidFill>
                  <a:schemeClr val="accent2"/>
                </a:solidFill>
              </a:rPr>
              <a:t>2</a:t>
            </a:r>
            <a:endParaRPr lang="en-GB" sz="1400" b="1">
              <a:solidFill>
                <a:schemeClr val="accent2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3D3AC29-9CBC-483A-980A-96C5ECB60134}"/>
              </a:ext>
            </a:extLst>
          </p:cNvPr>
          <p:cNvSpPr txBox="1"/>
          <p:nvPr/>
        </p:nvSpPr>
        <p:spPr>
          <a:xfrm>
            <a:off x="9755707" y="3083744"/>
            <a:ext cx="937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chemeClr val="accent4"/>
                </a:solidFill>
              </a:rPr>
              <a:t>Allergens</a:t>
            </a:r>
            <a:r>
              <a:rPr lang="en-GB" sz="1400" b="1" baseline="30000">
                <a:solidFill>
                  <a:schemeClr val="accent4"/>
                </a:solidFill>
              </a:rPr>
              <a:t>2</a:t>
            </a:r>
            <a:endParaRPr lang="en-GB" sz="1400" b="1">
              <a:solidFill>
                <a:schemeClr val="accent4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B78934C-42E1-4B24-94F5-3EC1EFB847BC}"/>
              </a:ext>
            </a:extLst>
          </p:cNvPr>
          <p:cNvSpPr txBox="1"/>
          <p:nvPr/>
        </p:nvSpPr>
        <p:spPr>
          <a:xfrm>
            <a:off x="10168802" y="3737956"/>
            <a:ext cx="169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/>
              <a:t>In atopic individuals</a:t>
            </a:r>
            <a:r>
              <a:rPr lang="en-GB" sz="1400" baseline="30000"/>
              <a:t>2</a:t>
            </a:r>
            <a:endParaRPr lang="en-GB" sz="140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B12E1BE-98E7-4C2C-BD8A-429F5BC0F667}"/>
              </a:ext>
            </a:extLst>
          </p:cNvPr>
          <p:cNvSpPr txBox="1"/>
          <p:nvPr/>
        </p:nvSpPr>
        <p:spPr>
          <a:xfrm>
            <a:off x="7707861" y="2304536"/>
            <a:ext cx="203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/>
              <a:t>In non-atopic individuals</a:t>
            </a:r>
            <a:r>
              <a:rPr lang="en-GB" sz="1400" baseline="30000"/>
              <a:t>2</a:t>
            </a:r>
            <a:endParaRPr lang="en-GB" sz="1400"/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F43398A-1C07-4BB8-9051-D8AF1B8F5BBE}"/>
              </a:ext>
            </a:extLst>
          </p:cNvPr>
          <p:cNvCxnSpPr>
            <a:cxnSpLocks/>
          </p:cNvCxnSpPr>
          <p:nvPr/>
        </p:nvCxnSpPr>
        <p:spPr>
          <a:xfrm flipH="1">
            <a:off x="5764652" y="3689665"/>
            <a:ext cx="2907386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none"/>
          </a:ln>
          <a:effectLst/>
        </p:spPr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48A739BB-EDA4-4FA4-A0C1-D777E4E9C49D}"/>
              </a:ext>
            </a:extLst>
          </p:cNvPr>
          <p:cNvCxnSpPr>
            <a:cxnSpLocks/>
          </p:cNvCxnSpPr>
          <p:nvPr/>
        </p:nvCxnSpPr>
        <p:spPr>
          <a:xfrm>
            <a:off x="8712073" y="4648433"/>
            <a:ext cx="755048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triangle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71E3CE8F-D417-4AC1-8036-D3C443DC85D0}"/>
              </a:ext>
            </a:extLst>
          </p:cNvPr>
          <p:cNvCxnSpPr>
            <a:cxnSpLocks/>
            <a:stCxn id="136" idx="2"/>
          </p:cNvCxnSpPr>
          <p:nvPr/>
        </p:nvCxnSpPr>
        <p:spPr>
          <a:xfrm>
            <a:off x="10224328" y="4801006"/>
            <a:ext cx="1" cy="64016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none"/>
          </a:ln>
          <a:effectLst/>
        </p:spPr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735E5F4C-BC26-497B-8C26-EE5DBC83EF45}"/>
              </a:ext>
            </a:extLst>
          </p:cNvPr>
          <p:cNvCxnSpPr>
            <a:cxnSpLocks/>
          </p:cNvCxnSpPr>
          <p:nvPr/>
        </p:nvCxnSpPr>
        <p:spPr>
          <a:xfrm flipH="1" flipV="1">
            <a:off x="7220988" y="5228255"/>
            <a:ext cx="1" cy="22930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triangle"/>
          </a:ln>
          <a:effectLst/>
        </p:spPr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4D3A9960-F07E-4D12-BC93-4A2BEE105246}"/>
              </a:ext>
            </a:extLst>
          </p:cNvPr>
          <p:cNvCxnSpPr>
            <a:cxnSpLocks/>
          </p:cNvCxnSpPr>
          <p:nvPr/>
        </p:nvCxnSpPr>
        <p:spPr>
          <a:xfrm flipH="1">
            <a:off x="7218339" y="5450269"/>
            <a:ext cx="3016589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none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A7523B58-7F90-49CA-8651-D5E31D489220}"/>
              </a:ext>
            </a:extLst>
          </p:cNvPr>
          <p:cNvCxnSpPr>
            <a:cxnSpLocks/>
            <a:stCxn id="137" idx="2"/>
            <a:endCxn id="136" idx="0"/>
          </p:cNvCxnSpPr>
          <p:nvPr/>
        </p:nvCxnSpPr>
        <p:spPr>
          <a:xfrm flipH="1">
            <a:off x="10224328" y="3391521"/>
            <a:ext cx="1" cy="110170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triangle"/>
          </a:ln>
          <a:effectLst/>
        </p:spPr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C75BB784-44D6-43B1-93EF-250F7F1EBF4B}"/>
              </a:ext>
            </a:extLst>
          </p:cNvPr>
          <p:cNvCxnSpPr>
            <a:cxnSpLocks/>
            <a:endCxn id="137" idx="0"/>
          </p:cNvCxnSpPr>
          <p:nvPr/>
        </p:nvCxnSpPr>
        <p:spPr>
          <a:xfrm>
            <a:off x="10224329" y="2610975"/>
            <a:ext cx="0" cy="47276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none"/>
          </a:ln>
          <a:effectLst/>
        </p:spPr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0A8A839-A7AD-44F2-AC0B-820DD382A593}"/>
              </a:ext>
            </a:extLst>
          </p:cNvPr>
          <p:cNvCxnSpPr>
            <a:cxnSpLocks/>
          </p:cNvCxnSpPr>
          <p:nvPr/>
        </p:nvCxnSpPr>
        <p:spPr>
          <a:xfrm flipH="1">
            <a:off x="7218339" y="2610975"/>
            <a:ext cx="3016589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none"/>
          </a:ln>
          <a:effectLst/>
        </p:spPr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2C518ED7-715E-4FFD-A5A9-7A024AB8E9A6}"/>
              </a:ext>
            </a:extLst>
          </p:cNvPr>
          <p:cNvCxnSpPr>
            <a:cxnSpLocks/>
            <a:stCxn id="129" idx="0"/>
          </p:cNvCxnSpPr>
          <p:nvPr/>
        </p:nvCxnSpPr>
        <p:spPr>
          <a:xfrm flipV="1">
            <a:off x="7218341" y="2603050"/>
            <a:ext cx="0" cy="48069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headEnd type="triangle"/>
            <a:tailEnd type="none"/>
          </a:ln>
          <a:effectLst/>
        </p:spPr>
      </p:cxnSp>
      <p:grpSp>
        <p:nvGrpSpPr>
          <p:cNvPr id="150" name="Allergen">
            <a:extLst>
              <a:ext uri="{FF2B5EF4-FFF2-40B4-BE49-F238E27FC236}">
                <a16:creationId xmlns:a16="http://schemas.microsoft.com/office/drawing/2014/main" id="{E2754C16-BEBB-4895-8256-E2E7507C6764}"/>
              </a:ext>
            </a:extLst>
          </p:cNvPr>
          <p:cNvGrpSpPr/>
          <p:nvPr/>
        </p:nvGrpSpPr>
        <p:grpSpPr>
          <a:xfrm>
            <a:off x="10448138" y="3221108"/>
            <a:ext cx="1361091" cy="419961"/>
            <a:chOff x="3380689" y="1495210"/>
            <a:chExt cx="1271805" cy="378750"/>
          </a:xfrm>
          <a:solidFill>
            <a:schemeClr val="tx2"/>
          </a:solidFill>
        </p:grpSpPr>
        <p:sp>
          <p:nvSpPr>
            <p:cNvPr id="151" name="Oval 25">
              <a:extLst>
                <a:ext uri="{FF2B5EF4-FFF2-40B4-BE49-F238E27FC236}">
                  <a16:creationId xmlns:a16="http://schemas.microsoft.com/office/drawing/2014/main" id="{9EF3DCDB-356A-4449-8A44-AED49CAE691C}"/>
                </a:ext>
              </a:extLst>
            </p:cNvPr>
            <p:cNvSpPr/>
            <p:nvPr/>
          </p:nvSpPr>
          <p:spPr>
            <a:xfrm>
              <a:off x="3380689" y="1812256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2" name="Oval 26">
              <a:extLst>
                <a:ext uri="{FF2B5EF4-FFF2-40B4-BE49-F238E27FC236}">
                  <a16:creationId xmlns:a16="http://schemas.microsoft.com/office/drawing/2014/main" id="{8700EF63-EF82-46BA-A2B2-BF2F4BE3F093}"/>
                </a:ext>
              </a:extLst>
            </p:cNvPr>
            <p:cNvSpPr/>
            <p:nvPr/>
          </p:nvSpPr>
          <p:spPr>
            <a:xfrm>
              <a:off x="3628825" y="1828241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3" name="Oval 27">
              <a:extLst>
                <a:ext uri="{FF2B5EF4-FFF2-40B4-BE49-F238E27FC236}">
                  <a16:creationId xmlns:a16="http://schemas.microsoft.com/office/drawing/2014/main" id="{E067295C-8BE3-4AA2-B059-B33E3597CD9E}"/>
                </a:ext>
              </a:extLst>
            </p:cNvPr>
            <p:cNvSpPr/>
            <p:nvPr/>
          </p:nvSpPr>
          <p:spPr>
            <a:xfrm>
              <a:off x="3739764" y="1495210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4" name="Oval 28">
              <a:extLst>
                <a:ext uri="{FF2B5EF4-FFF2-40B4-BE49-F238E27FC236}">
                  <a16:creationId xmlns:a16="http://schemas.microsoft.com/office/drawing/2014/main" id="{11BB509F-4E80-4592-9294-25103D6DE407}"/>
                </a:ext>
              </a:extLst>
            </p:cNvPr>
            <p:cNvSpPr/>
            <p:nvPr/>
          </p:nvSpPr>
          <p:spPr>
            <a:xfrm>
              <a:off x="3644396" y="1690880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5" name="Oval 29">
              <a:extLst>
                <a:ext uri="{FF2B5EF4-FFF2-40B4-BE49-F238E27FC236}">
                  <a16:creationId xmlns:a16="http://schemas.microsoft.com/office/drawing/2014/main" id="{EFB9F766-3B14-46EC-8672-8D35E2285C86}"/>
                </a:ext>
              </a:extLst>
            </p:cNvPr>
            <p:cNvSpPr/>
            <p:nvPr/>
          </p:nvSpPr>
          <p:spPr>
            <a:xfrm>
              <a:off x="3508140" y="1728970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6" name="Oval 30">
              <a:extLst>
                <a:ext uri="{FF2B5EF4-FFF2-40B4-BE49-F238E27FC236}">
                  <a16:creationId xmlns:a16="http://schemas.microsoft.com/office/drawing/2014/main" id="{84CF6725-9DD1-4DF1-9CC8-3CFBD5291D48}"/>
                </a:ext>
              </a:extLst>
            </p:cNvPr>
            <p:cNvSpPr/>
            <p:nvPr/>
          </p:nvSpPr>
          <p:spPr>
            <a:xfrm>
              <a:off x="3770826" y="1580482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7" name="Oval 31">
              <a:extLst>
                <a:ext uri="{FF2B5EF4-FFF2-40B4-BE49-F238E27FC236}">
                  <a16:creationId xmlns:a16="http://schemas.microsoft.com/office/drawing/2014/main" id="{F3DFB215-F6FF-43B5-B252-DC0FE13465D8}"/>
                </a:ext>
              </a:extLst>
            </p:cNvPr>
            <p:cNvSpPr/>
            <p:nvPr/>
          </p:nvSpPr>
          <p:spPr>
            <a:xfrm>
              <a:off x="3927468" y="1518259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8" name="Oval 32">
              <a:extLst>
                <a:ext uri="{FF2B5EF4-FFF2-40B4-BE49-F238E27FC236}">
                  <a16:creationId xmlns:a16="http://schemas.microsoft.com/office/drawing/2014/main" id="{0055417D-EA3A-42A0-AED6-2B86D5902110}"/>
                </a:ext>
              </a:extLst>
            </p:cNvPr>
            <p:cNvSpPr/>
            <p:nvPr/>
          </p:nvSpPr>
          <p:spPr>
            <a:xfrm>
              <a:off x="3958196" y="1596152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9" name="Oval 33">
              <a:extLst>
                <a:ext uri="{FF2B5EF4-FFF2-40B4-BE49-F238E27FC236}">
                  <a16:creationId xmlns:a16="http://schemas.microsoft.com/office/drawing/2014/main" id="{97DF8FC9-FBF2-438C-B4AE-BE2248D7E460}"/>
                </a:ext>
              </a:extLst>
            </p:cNvPr>
            <p:cNvSpPr/>
            <p:nvPr/>
          </p:nvSpPr>
          <p:spPr>
            <a:xfrm>
              <a:off x="3881749" y="1668020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0" name="Oval 34">
              <a:extLst>
                <a:ext uri="{FF2B5EF4-FFF2-40B4-BE49-F238E27FC236}">
                  <a16:creationId xmlns:a16="http://schemas.microsoft.com/office/drawing/2014/main" id="{6EDDEC57-CAAE-4005-8194-51D9847E8194}"/>
                </a:ext>
              </a:extLst>
            </p:cNvPr>
            <p:cNvSpPr/>
            <p:nvPr/>
          </p:nvSpPr>
          <p:spPr>
            <a:xfrm>
              <a:off x="4330317" y="1595418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1" name="Oval 35">
              <a:extLst>
                <a:ext uri="{FF2B5EF4-FFF2-40B4-BE49-F238E27FC236}">
                  <a16:creationId xmlns:a16="http://schemas.microsoft.com/office/drawing/2014/main" id="{03A67E72-9E70-4E42-8052-45085482B48B}"/>
                </a:ext>
              </a:extLst>
            </p:cNvPr>
            <p:cNvSpPr/>
            <p:nvPr/>
          </p:nvSpPr>
          <p:spPr>
            <a:xfrm>
              <a:off x="4507742" y="1805381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2" name="Oval 36">
              <a:extLst>
                <a:ext uri="{FF2B5EF4-FFF2-40B4-BE49-F238E27FC236}">
                  <a16:creationId xmlns:a16="http://schemas.microsoft.com/office/drawing/2014/main" id="{3500157D-E858-490F-B2A4-210BD36245F0}"/>
                </a:ext>
              </a:extLst>
            </p:cNvPr>
            <p:cNvSpPr/>
            <p:nvPr/>
          </p:nvSpPr>
          <p:spPr>
            <a:xfrm>
              <a:off x="4625062" y="182958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3" name="Oval 37">
              <a:extLst>
                <a:ext uri="{FF2B5EF4-FFF2-40B4-BE49-F238E27FC236}">
                  <a16:creationId xmlns:a16="http://schemas.microsoft.com/office/drawing/2014/main" id="{385AC430-DEA1-449E-AEB7-084E4299E48F}"/>
                </a:ext>
              </a:extLst>
            </p:cNvPr>
            <p:cNvSpPr/>
            <p:nvPr/>
          </p:nvSpPr>
          <p:spPr>
            <a:xfrm>
              <a:off x="4009611" y="1595989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4" name="Oval 38">
              <a:extLst>
                <a:ext uri="{FF2B5EF4-FFF2-40B4-BE49-F238E27FC236}">
                  <a16:creationId xmlns:a16="http://schemas.microsoft.com/office/drawing/2014/main" id="{B32B7421-DBCD-468B-AB68-D57F68712934}"/>
                </a:ext>
              </a:extLst>
            </p:cNvPr>
            <p:cNvSpPr/>
            <p:nvPr/>
          </p:nvSpPr>
          <p:spPr>
            <a:xfrm>
              <a:off x="3533159" y="1624999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65" name="Smoke">
            <a:extLst>
              <a:ext uri="{FF2B5EF4-FFF2-40B4-BE49-F238E27FC236}">
                <a16:creationId xmlns:a16="http://schemas.microsoft.com/office/drawing/2014/main" id="{A772662D-A261-44BB-AA1C-248B628E16D7}"/>
              </a:ext>
            </a:extLst>
          </p:cNvPr>
          <p:cNvGrpSpPr/>
          <p:nvPr/>
        </p:nvGrpSpPr>
        <p:grpSpPr>
          <a:xfrm>
            <a:off x="11394660" y="2475298"/>
            <a:ext cx="385256" cy="717757"/>
            <a:chOff x="7766832" y="1334453"/>
            <a:chExt cx="370693" cy="536147"/>
          </a:xfrm>
          <a:solidFill>
            <a:schemeClr val="tx1"/>
          </a:solidFill>
        </p:grpSpPr>
        <p:sp>
          <p:nvSpPr>
            <p:cNvPr id="166" name="Freeform: Shape 49">
              <a:extLst>
                <a:ext uri="{FF2B5EF4-FFF2-40B4-BE49-F238E27FC236}">
                  <a16:creationId xmlns:a16="http://schemas.microsoft.com/office/drawing/2014/main" id="{2672D4B4-0B90-4E58-97A3-BF5E25832D15}"/>
                </a:ext>
              </a:extLst>
            </p:cNvPr>
            <p:cNvSpPr/>
            <p:nvPr/>
          </p:nvSpPr>
          <p:spPr>
            <a:xfrm>
              <a:off x="8005994" y="1462198"/>
              <a:ext cx="93772" cy="250059"/>
            </a:xfrm>
            <a:custGeom>
              <a:avLst/>
              <a:gdLst>
                <a:gd name="connsiteX0" fmla="*/ 764 w 93772"/>
                <a:gd name="connsiteY0" fmla="*/ 53829 h 250058"/>
                <a:gd name="connsiteX1" fmla="*/ 48397 w 93772"/>
                <a:gd name="connsiteY1" fmla="*/ 0 h 250058"/>
                <a:gd name="connsiteX2" fmla="*/ 84979 w 93772"/>
                <a:gd name="connsiteY2" fmla="*/ 119341 h 250058"/>
                <a:gd name="connsiteX3" fmla="*/ 21752 w 93772"/>
                <a:gd name="connsiteY3" fmla="*/ 253094 h 250058"/>
                <a:gd name="connsiteX4" fmla="*/ 44254 w 93772"/>
                <a:gd name="connsiteY4" fmla="*/ 206337 h 250058"/>
                <a:gd name="connsiteX5" fmla="*/ 21307 w 93772"/>
                <a:gd name="connsiteY5" fmla="*/ 128273 h 250058"/>
                <a:gd name="connsiteX6" fmla="*/ 764 w 93772"/>
                <a:gd name="connsiteY6" fmla="*/ 53829 h 25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72" h="250058">
                  <a:moveTo>
                    <a:pt x="764" y="53829"/>
                  </a:moveTo>
                  <a:cubicBezTo>
                    <a:pt x="6456" y="13923"/>
                    <a:pt x="45723" y="774"/>
                    <a:pt x="48397" y="0"/>
                  </a:cubicBezTo>
                  <a:cubicBezTo>
                    <a:pt x="19057" y="33775"/>
                    <a:pt x="50144" y="61209"/>
                    <a:pt x="84979" y="119341"/>
                  </a:cubicBezTo>
                  <a:cubicBezTo>
                    <a:pt x="127832" y="200874"/>
                    <a:pt x="44132" y="252632"/>
                    <a:pt x="21752" y="253094"/>
                  </a:cubicBezTo>
                  <a:cubicBezTo>
                    <a:pt x="21752" y="253094"/>
                    <a:pt x="41788" y="238480"/>
                    <a:pt x="44254" y="206337"/>
                  </a:cubicBezTo>
                  <a:cubicBezTo>
                    <a:pt x="45810" y="186912"/>
                    <a:pt x="40937" y="161100"/>
                    <a:pt x="21307" y="128273"/>
                  </a:cubicBezTo>
                  <a:cubicBezTo>
                    <a:pt x="2445" y="96675"/>
                    <a:pt x="-2039" y="72395"/>
                    <a:pt x="764" y="5382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6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7" name="Freeform: Shape 50">
              <a:extLst>
                <a:ext uri="{FF2B5EF4-FFF2-40B4-BE49-F238E27FC236}">
                  <a16:creationId xmlns:a16="http://schemas.microsoft.com/office/drawing/2014/main" id="{1AE4A4F1-D2D3-43B0-94ED-D08DB4EDD96F}"/>
                </a:ext>
              </a:extLst>
            </p:cNvPr>
            <p:cNvSpPr/>
            <p:nvPr/>
          </p:nvSpPr>
          <p:spPr>
            <a:xfrm>
              <a:off x="7933878" y="1396240"/>
              <a:ext cx="69461" cy="197963"/>
            </a:xfrm>
            <a:custGeom>
              <a:avLst/>
              <a:gdLst>
                <a:gd name="connsiteX0" fmla="*/ 18639 w 69460"/>
                <a:gd name="connsiteY0" fmla="*/ 101149 h 197963"/>
                <a:gd name="connsiteX1" fmla="*/ 18990 w 69460"/>
                <a:gd name="connsiteY1" fmla="*/ 199668 h 197963"/>
                <a:gd name="connsiteX2" fmla="*/ 30750 w 69460"/>
                <a:gd name="connsiteY2" fmla="*/ 196393 h 197963"/>
                <a:gd name="connsiteX3" fmla="*/ 67231 w 69460"/>
                <a:gd name="connsiteY3" fmla="*/ 108623 h 197963"/>
                <a:gd name="connsiteX4" fmla="*/ 50973 w 69460"/>
                <a:gd name="connsiteY4" fmla="*/ 74729 h 197963"/>
                <a:gd name="connsiteX5" fmla="*/ 30430 w 69460"/>
                <a:gd name="connsiteY5" fmla="*/ 285 h 197963"/>
                <a:gd name="connsiteX6" fmla="*/ 30333 w 69460"/>
                <a:gd name="connsiteY6" fmla="*/ 0 h 197963"/>
                <a:gd name="connsiteX7" fmla="*/ 18639 w 69460"/>
                <a:gd name="connsiteY7" fmla="*/ 101149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60" h="197963">
                  <a:moveTo>
                    <a:pt x="18639" y="101149"/>
                  </a:moveTo>
                  <a:cubicBezTo>
                    <a:pt x="59632" y="169967"/>
                    <a:pt x="18990" y="199668"/>
                    <a:pt x="18990" y="199668"/>
                  </a:cubicBezTo>
                  <a:cubicBezTo>
                    <a:pt x="21859" y="199609"/>
                    <a:pt x="25985" y="198495"/>
                    <a:pt x="30750" y="196393"/>
                  </a:cubicBezTo>
                  <a:cubicBezTo>
                    <a:pt x="63997" y="181727"/>
                    <a:pt x="79324" y="142891"/>
                    <a:pt x="67231" y="108623"/>
                  </a:cubicBezTo>
                  <a:cubicBezTo>
                    <a:pt x="63580" y="98283"/>
                    <a:pt x="58308" y="86996"/>
                    <a:pt x="50973" y="74729"/>
                  </a:cubicBezTo>
                  <a:cubicBezTo>
                    <a:pt x="32111" y="43132"/>
                    <a:pt x="27627" y="18852"/>
                    <a:pt x="30430" y="285"/>
                  </a:cubicBezTo>
                  <a:cubicBezTo>
                    <a:pt x="30333" y="191"/>
                    <a:pt x="30333" y="94"/>
                    <a:pt x="30333" y="0"/>
                  </a:cubicBezTo>
                  <a:cubicBezTo>
                    <a:pt x="30330" y="3"/>
                    <a:pt x="-29282" y="20876"/>
                    <a:pt x="18639" y="10114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6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8" name="Freeform: Shape 51">
              <a:extLst>
                <a:ext uri="{FF2B5EF4-FFF2-40B4-BE49-F238E27FC236}">
                  <a16:creationId xmlns:a16="http://schemas.microsoft.com/office/drawing/2014/main" id="{30D5253A-849C-4A2A-A385-9837A00FBECE}"/>
                </a:ext>
              </a:extLst>
            </p:cNvPr>
            <p:cNvSpPr/>
            <p:nvPr/>
          </p:nvSpPr>
          <p:spPr>
            <a:xfrm>
              <a:off x="7766832" y="1425657"/>
              <a:ext cx="93772" cy="250059"/>
            </a:xfrm>
            <a:custGeom>
              <a:avLst/>
              <a:gdLst>
                <a:gd name="connsiteX0" fmla="*/ 764 w 93772"/>
                <a:gd name="connsiteY0" fmla="*/ 53829 h 250058"/>
                <a:gd name="connsiteX1" fmla="*/ 48397 w 93772"/>
                <a:gd name="connsiteY1" fmla="*/ 0 h 250058"/>
                <a:gd name="connsiteX2" fmla="*/ 84979 w 93772"/>
                <a:gd name="connsiteY2" fmla="*/ 119341 h 250058"/>
                <a:gd name="connsiteX3" fmla="*/ 21752 w 93772"/>
                <a:gd name="connsiteY3" fmla="*/ 253094 h 250058"/>
                <a:gd name="connsiteX4" fmla="*/ 44254 w 93772"/>
                <a:gd name="connsiteY4" fmla="*/ 206337 h 250058"/>
                <a:gd name="connsiteX5" fmla="*/ 21307 w 93772"/>
                <a:gd name="connsiteY5" fmla="*/ 128273 h 250058"/>
                <a:gd name="connsiteX6" fmla="*/ 764 w 93772"/>
                <a:gd name="connsiteY6" fmla="*/ 53829 h 25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72" h="250058">
                  <a:moveTo>
                    <a:pt x="764" y="53829"/>
                  </a:moveTo>
                  <a:cubicBezTo>
                    <a:pt x="6456" y="13923"/>
                    <a:pt x="45723" y="774"/>
                    <a:pt x="48397" y="0"/>
                  </a:cubicBezTo>
                  <a:cubicBezTo>
                    <a:pt x="19057" y="33775"/>
                    <a:pt x="50144" y="61209"/>
                    <a:pt x="84979" y="119341"/>
                  </a:cubicBezTo>
                  <a:cubicBezTo>
                    <a:pt x="127832" y="200874"/>
                    <a:pt x="44132" y="252632"/>
                    <a:pt x="21752" y="253094"/>
                  </a:cubicBezTo>
                  <a:cubicBezTo>
                    <a:pt x="21752" y="253094"/>
                    <a:pt x="41788" y="238480"/>
                    <a:pt x="44254" y="206337"/>
                  </a:cubicBezTo>
                  <a:cubicBezTo>
                    <a:pt x="45810" y="186912"/>
                    <a:pt x="40937" y="161100"/>
                    <a:pt x="21307" y="128273"/>
                  </a:cubicBezTo>
                  <a:cubicBezTo>
                    <a:pt x="2445" y="96675"/>
                    <a:pt x="-2039" y="72395"/>
                    <a:pt x="764" y="5382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6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9" name="Freeform: Shape 52">
              <a:extLst>
                <a:ext uri="{FF2B5EF4-FFF2-40B4-BE49-F238E27FC236}">
                  <a16:creationId xmlns:a16="http://schemas.microsoft.com/office/drawing/2014/main" id="{49440174-AFCC-4F5F-B00B-6469FB1D7DF1}"/>
                </a:ext>
              </a:extLst>
            </p:cNvPr>
            <p:cNvSpPr/>
            <p:nvPr/>
          </p:nvSpPr>
          <p:spPr>
            <a:xfrm>
              <a:off x="7830905" y="1672637"/>
              <a:ext cx="69461" cy="197963"/>
            </a:xfrm>
            <a:custGeom>
              <a:avLst/>
              <a:gdLst>
                <a:gd name="connsiteX0" fmla="*/ 18639 w 69460"/>
                <a:gd name="connsiteY0" fmla="*/ 101149 h 197963"/>
                <a:gd name="connsiteX1" fmla="*/ 18990 w 69460"/>
                <a:gd name="connsiteY1" fmla="*/ 199668 h 197963"/>
                <a:gd name="connsiteX2" fmla="*/ 30750 w 69460"/>
                <a:gd name="connsiteY2" fmla="*/ 196393 h 197963"/>
                <a:gd name="connsiteX3" fmla="*/ 67231 w 69460"/>
                <a:gd name="connsiteY3" fmla="*/ 108623 h 197963"/>
                <a:gd name="connsiteX4" fmla="*/ 50973 w 69460"/>
                <a:gd name="connsiteY4" fmla="*/ 74729 h 197963"/>
                <a:gd name="connsiteX5" fmla="*/ 30430 w 69460"/>
                <a:gd name="connsiteY5" fmla="*/ 285 h 197963"/>
                <a:gd name="connsiteX6" fmla="*/ 30333 w 69460"/>
                <a:gd name="connsiteY6" fmla="*/ 0 h 197963"/>
                <a:gd name="connsiteX7" fmla="*/ 18639 w 69460"/>
                <a:gd name="connsiteY7" fmla="*/ 101149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60" h="197963">
                  <a:moveTo>
                    <a:pt x="18639" y="101149"/>
                  </a:moveTo>
                  <a:cubicBezTo>
                    <a:pt x="59632" y="169967"/>
                    <a:pt x="18990" y="199668"/>
                    <a:pt x="18990" y="199668"/>
                  </a:cubicBezTo>
                  <a:cubicBezTo>
                    <a:pt x="21859" y="199609"/>
                    <a:pt x="25985" y="198495"/>
                    <a:pt x="30750" y="196393"/>
                  </a:cubicBezTo>
                  <a:cubicBezTo>
                    <a:pt x="63997" y="181727"/>
                    <a:pt x="79324" y="142891"/>
                    <a:pt x="67231" y="108623"/>
                  </a:cubicBezTo>
                  <a:cubicBezTo>
                    <a:pt x="63580" y="98283"/>
                    <a:pt x="58308" y="86996"/>
                    <a:pt x="50973" y="74729"/>
                  </a:cubicBezTo>
                  <a:cubicBezTo>
                    <a:pt x="32111" y="43132"/>
                    <a:pt x="27627" y="18852"/>
                    <a:pt x="30430" y="285"/>
                  </a:cubicBezTo>
                  <a:cubicBezTo>
                    <a:pt x="30333" y="191"/>
                    <a:pt x="30333" y="94"/>
                    <a:pt x="30333" y="0"/>
                  </a:cubicBezTo>
                  <a:cubicBezTo>
                    <a:pt x="30330" y="3"/>
                    <a:pt x="-29282" y="20876"/>
                    <a:pt x="18639" y="10114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6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0" name="Freeform: Shape 53">
              <a:extLst>
                <a:ext uri="{FF2B5EF4-FFF2-40B4-BE49-F238E27FC236}">
                  <a16:creationId xmlns:a16="http://schemas.microsoft.com/office/drawing/2014/main" id="{8EF48089-3357-4D6A-A33D-EDCDE2773D4F}"/>
                </a:ext>
              </a:extLst>
            </p:cNvPr>
            <p:cNvSpPr/>
            <p:nvPr/>
          </p:nvSpPr>
          <p:spPr>
            <a:xfrm>
              <a:off x="7887705" y="1528585"/>
              <a:ext cx="93772" cy="250059"/>
            </a:xfrm>
            <a:custGeom>
              <a:avLst/>
              <a:gdLst>
                <a:gd name="connsiteX0" fmla="*/ 764 w 93772"/>
                <a:gd name="connsiteY0" fmla="*/ 53829 h 250058"/>
                <a:gd name="connsiteX1" fmla="*/ 48397 w 93772"/>
                <a:gd name="connsiteY1" fmla="*/ 0 h 250058"/>
                <a:gd name="connsiteX2" fmla="*/ 84979 w 93772"/>
                <a:gd name="connsiteY2" fmla="*/ 119341 h 250058"/>
                <a:gd name="connsiteX3" fmla="*/ 21752 w 93772"/>
                <a:gd name="connsiteY3" fmla="*/ 253094 h 250058"/>
                <a:gd name="connsiteX4" fmla="*/ 44254 w 93772"/>
                <a:gd name="connsiteY4" fmla="*/ 206337 h 250058"/>
                <a:gd name="connsiteX5" fmla="*/ 21307 w 93772"/>
                <a:gd name="connsiteY5" fmla="*/ 128273 h 250058"/>
                <a:gd name="connsiteX6" fmla="*/ 764 w 93772"/>
                <a:gd name="connsiteY6" fmla="*/ 53829 h 25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72" h="250058">
                  <a:moveTo>
                    <a:pt x="764" y="53829"/>
                  </a:moveTo>
                  <a:cubicBezTo>
                    <a:pt x="6456" y="13923"/>
                    <a:pt x="45723" y="774"/>
                    <a:pt x="48397" y="0"/>
                  </a:cubicBezTo>
                  <a:cubicBezTo>
                    <a:pt x="19057" y="33775"/>
                    <a:pt x="50144" y="61209"/>
                    <a:pt x="84979" y="119341"/>
                  </a:cubicBezTo>
                  <a:cubicBezTo>
                    <a:pt x="127832" y="200874"/>
                    <a:pt x="44132" y="252632"/>
                    <a:pt x="21752" y="253094"/>
                  </a:cubicBezTo>
                  <a:cubicBezTo>
                    <a:pt x="21752" y="253094"/>
                    <a:pt x="41788" y="238480"/>
                    <a:pt x="44254" y="206337"/>
                  </a:cubicBezTo>
                  <a:cubicBezTo>
                    <a:pt x="45810" y="186912"/>
                    <a:pt x="40937" y="161100"/>
                    <a:pt x="21307" y="128273"/>
                  </a:cubicBezTo>
                  <a:cubicBezTo>
                    <a:pt x="2445" y="96675"/>
                    <a:pt x="-2039" y="72395"/>
                    <a:pt x="764" y="5382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6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1" name="Freeform: Shape 54">
              <a:extLst>
                <a:ext uri="{FF2B5EF4-FFF2-40B4-BE49-F238E27FC236}">
                  <a16:creationId xmlns:a16="http://schemas.microsoft.com/office/drawing/2014/main" id="{D3B34506-3565-438B-B154-497A03BD7C3C}"/>
                </a:ext>
              </a:extLst>
            </p:cNvPr>
            <p:cNvSpPr/>
            <p:nvPr/>
          </p:nvSpPr>
          <p:spPr>
            <a:xfrm>
              <a:off x="8068064" y="1334453"/>
              <a:ext cx="69461" cy="197963"/>
            </a:xfrm>
            <a:custGeom>
              <a:avLst/>
              <a:gdLst>
                <a:gd name="connsiteX0" fmla="*/ 18639 w 69460"/>
                <a:gd name="connsiteY0" fmla="*/ 101149 h 197963"/>
                <a:gd name="connsiteX1" fmla="*/ 18990 w 69460"/>
                <a:gd name="connsiteY1" fmla="*/ 199668 h 197963"/>
                <a:gd name="connsiteX2" fmla="*/ 30750 w 69460"/>
                <a:gd name="connsiteY2" fmla="*/ 196393 h 197963"/>
                <a:gd name="connsiteX3" fmla="*/ 67231 w 69460"/>
                <a:gd name="connsiteY3" fmla="*/ 108623 h 197963"/>
                <a:gd name="connsiteX4" fmla="*/ 50973 w 69460"/>
                <a:gd name="connsiteY4" fmla="*/ 74729 h 197963"/>
                <a:gd name="connsiteX5" fmla="*/ 30430 w 69460"/>
                <a:gd name="connsiteY5" fmla="*/ 285 h 197963"/>
                <a:gd name="connsiteX6" fmla="*/ 30333 w 69460"/>
                <a:gd name="connsiteY6" fmla="*/ 0 h 197963"/>
                <a:gd name="connsiteX7" fmla="*/ 18639 w 69460"/>
                <a:gd name="connsiteY7" fmla="*/ 101149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60" h="197963">
                  <a:moveTo>
                    <a:pt x="18639" y="101149"/>
                  </a:moveTo>
                  <a:cubicBezTo>
                    <a:pt x="59632" y="169967"/>
                    <a:pt x="18990" y="199668"/>
                    <a:pt x="18990" y="199668"/>
                  </a:cubicBezTo>
                  <a:cubicBezTo>
                    <a:pt x="21859" y="199609"/>
                    <a:pt x="25985" y="198495"/>
                    <a:pt x="30750" y="196393"/>
                  </a:cubicBezTo>
                  <a:cubicBezTo>
                    <a:pt x="63997" y="181727"/>
                    <a:pt x="79324" y="142891"/>
                    <a:pt x="67231" y="108623"/>
                  </a:cubicBezTo>
                  <a:cubicBezTo>
                    <a:pt x="63580" y="98283"/>
                    <a:pt x="58308" y="86996"/>
                    <a:pt x="50973" y="74729"/>
                  </a:cubicBezTo>
                  <a:cubicBezTo>
                    <a:pt x="32111" y="43132"/>
                    <a:pt x="27627" y="18852"/>
                    <a:pt x="30430" y="285"/>
                  </a:cubicBezTo>
                  <a:cubicBezTo>
                    <a:pt x="30333" y="191"/>
                    <a:pt x="30333" y="94"/>
                    <a:pt x="30333" y="0"/>
                  </a:cubicBezTo>
                  <a:cubicBezTo>
                    <a:pt x="30330" y="3"/>
                    <a:pt x="-29282" y="20876"/>
                    <a:pt x="18639" y="10114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600" kern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72" name="Microbe">
            <a:extLst>
              <a:ext uri="{FF2B5EF4-FFF2-40B4-BE49-F238E27FC236}">
                <a16:creationId xmlns:a16="http://schemas.microsoft.com/office/drawing/2014/main" id="{C268371F-F4DD-469D-A148-BB7EC8CDABBB}"/>
              </a:ext>
            </a:extLst>
          </p:cNvPr>
          <p:cNvGrpSpPr/>
          <p:nvPr/>
        </p:nvGrpSpPr>
        <p:grpSpPr>
          <a:xfrm>
            <a:off x="10943976" y="2783462"/>
            <a:ext cx="227905" cy="254611"/>
            <a:chOff x="7385769" y="1406192"/>
            <a:chExt cx="194763" cy="206588"/>
          </a:xfrm>
          <a:solidFill>
            <a:schemeClr val="accent4">
              <a:lumMod val="50000"/>
            </a:schemeClr>
          </a:solidFill>
        </p:grpSpPr>
        <p:sp>
          <p:nvSpPr>
            <p:cNvPr id="173" name="Oval 56">
              <a:extLst>
                <a:ext uri="{FF2B5EF4-FFF2-40B4-BE49-F238E27FC236}">
                  <a16:creationId xmlns:a16="http://schemas.microsoft.com/office/drawing/2014/main" id="{53CD79C0-C3AC-402C-92DD-FB74E8E8EB85}"/>
                </a:ext>
              </a:extLst>
            </p:cNvPr>
            <p:cNvSpPr/>
            <p:nvPr/>
          </p:nvSpPr>
          <p:spPr>
            <a:xfrm>
              <a:off x="7449420" y="1470767"/>
              <a:ext cx="85548" cy="85548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4" name="Oval 57">
              <a:extLst>
                <a:ext uri="{FF2B5EF4-FFF2-40B4-BE49-F238E27FC236}">
                  <a16:creationId xmlns:a16="http://schemas.microsoft.com/office/drawing/2014/main" id="{1D841C84-8632-4DB8-8086-E9BDEB950D3F}"/>
                </a:ext>
              </a:extLst>
            </p:cNvPr>
            <p:cNvSpPr/>
            <p:nvPr/>
          </p:nvSpPr>
          <p:spPr>
            <a:xfrm>
              <a:off x="7522679" y="143651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5" name="Oval 58">
              <a:extLst>
                <a:ext uri="{FF2B5EF4-FFF2-40B4-BE49-F238E27FC236}">
                  <a16:creationId xmlns:a16="http://schemas.microsoft.com/office/drawing/2014/main" id="{736DED66-D0E0-4F9E-AF88-5B288B065501}"/>
                </a:ext>
              </a:extLst>
            </p:cNvPr>
            <p:cNvSpPr/>
            <p:nvPr/>
          </p:nvSpPr>
          <p:spPr>
            <a:xfrm>
              <a:off x="7553100" y="1482582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6" name="Oval 59">
              <a:extLst>
                <a:ext uri="{FF2B5EF4-FFF2-40B4-BE49-F238E27FC236}">
                  <a16:creationId xmlns:a16="http://schemas.microsoft.com/office/drawing/2014/main" id="{47C169AF-5D2E-4372-9976-AC676B1005D4}"/>
                </a:ext>
              </a:extLst>
            </p:cNvPr>
            <p:cNvSpPr/>
            <p:nvPr/>
          </p:nvSpPr>
          <p:spPr>
            <a:xfrm>
              <a:off x="7438979" y="143362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7" name="Oval 60">
              <a:extLst>
                <a:ext uri="{FF2B5EF4-FFF2-40B4-BE49-F238E27FC236}">
                  <a16:creationId xmlns:a16="http://schemas.microsoft.com/office/drawing/2014/main" id="{733670F5-EC05-4678-9A8C-5A131F29EBE8}"/>
                </a:ext>
              </a:extLst>
            </p:cNvPr>
            <p:cNvSpPr/>
            <p:nvPr/>
          </p:nvSpPr>
          <p:spPr>
            <a:xfrm>
              <a:off x="7547580" y="152860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8" name="Oval 61">
              <a:extLst>
                <a:ext uri="{FF2B5EF4-FFF2-40B4-BE49-F238E27FC236}">
                  <a16:creationId xmlns:a16="http://schemas.microsoft.com/office/drawing/2014/main" id="{B506FBB3-72FF-43EF-A7E2-C0A123BC5523}"/>
                </a:ext>
              </a:extLst>
            </p:cNvPr>
            <p:cNvSpPr/>
            <p:nvPr/>
          </p:nvSpPr>
          <p:spPr>
            <a:xfrm>
              <a:off x="7385769" y="145907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9" name="Oval 62">
              <a:extLst>
                <a:ext uri="{FF2B5EF4-FFF2-40B4-BE49-F238E27FC236}">
                  <a16:creationId xmlns:a16="http://schemas.microsoft.com/office/drawing/2014/main" id="{48F1679D-A4E1-4160-BC79-9CF5EC561B4E}"/>
                </a:ext>
              </a:extLst>
            </p:cNvPr>
            <p:cNvSpPr/>
            <p:nvPr/>
          </p:nvSpPr>
          <p:spPr>
            <a:xfrm>
              <a:off x="7398632" y="149791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0" name="Oval 63">
              <a:extLst>
                <a:ext uri="{FF2B5EF4-FFF2-40B4-BE49-F238E27FC236}">
                  <a16:creationId xmlns:a16="http://schemas.microsoft.com/office/drawing/2014/main" id="{3DD40BE0-1124-4F4B-B40C-FD8D4927295D}"/>
                </a:ext>
              </a:extLst>
            </p:cNvPr>
            <p:cNvSpPr/>
            <p:nvPr/>
          </p:nvSpPr>
          <p:spPr>
            <a:xfrm>
              <a:off x="7401721" y="154744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1" name="Oval 64">
              <a:extLst>
                <a:ext uri="{FF2B5EF4-FFF2-40B4-BE49-F238E27FC236}">
                  <a16:creationId xmlns:a16="http://schemas.microsoft.com/office/drawing/2014/main" id="{68AB2CDF-D28A-4FC2-95AF-6CADC189B06F}"/>
                </a:ext>
              </a:extLst>
            </p:cNvPr>
            <p:cNvSpPr/>
            <p:nvPr/>
          </p:nvSpPr>
          <p:spPr>
            <a:xfrm>
              <a:off x="7455302" y="1564139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2" name="Oval 65">
              <a:extLst>
                <a:ext uri="{FF2B5EF4-FFF2-40B4-BE49-F238E27FC236}">
                  <a16:creationId xmlns:a16="http://schemas.microsoft.com/office/drawing/2014/main" id="{E9719CD2-F1B1-4F97-96FB-F78E9C554D48}"/>
                </a:ext>
              </a:extLst>
            </p:cNvPr>
            <p:cNvSpPr/>
            <p:nvPr/>
          </p:nvSpPr>
          <p:spPr>
            <a:xfrm>
              <a:off x="7515566" y="158534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3" name="Oval 66">
              <a:extLst>
                <a:ext uri="{FF2B5EF4-FFF2-40B4-BE49-F238E27FC236}">
                  <a16:creationId xmlns:a16="http://schemas.microsoft.com/office/drawing/2014/main" id="{2513346B-158B-4088-9D7E-F68C0D71F34B}"/>
                </a:ext>
              </a:extLst>
            </p:cNvPr>
            <p:cNvSpPr/>
            <p:nvPr/>
          </p:nvSpPr>
          <p:spPr>
            <a:xfrm>
              <a:off x="7478336" y="1406192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600" kern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84" name="Straight Connector 67">
              <a:extLst>
                <a:ext uri="{FF2B5EF4-FFF2-40B4-BE49-F238E27FC236}">
                  <a16:creationId xmlns:a16="http://schemas.microsoft.com/office/drawing/2014/main" id="{C1796B28-253F-456F-90C4-FD3F9FB85361}"/>
                </a:ext>
              </a:extLst>
            </p:cNvPr>
            <p:cNvCxnSpPr>
              <a:cxnSpLocks/>
              <a:stCxn id="183" idx="4"/>
            </p:cNvCxnSpPr>
            <p:nvPr/>
          </p:nvCxnSpPr>
          <p:spPr>
            <a:xfrm flipH="1">
              <a:off x="7488856" y="1433624"/>
              <a:ext cx="3196" cy="42957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85" name="Straight Connector 68">
              <a:extLst>
                <a:ext uri="{FF2B5EF4-FFF2-40B4-BE49-F238E27FC236}">
                  <a16:creationId xmlns:a16="http://schemas.microsoft.com/office/drawing/2014/main" id="{0FCAE1FD-9A19-4AF0-A8F8-25FECE38D5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669" y="1457220"/>
              <a:ext cx="12231" cy="23228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86" name="Straight Connector 69">
              <a:extLst>
                <a:ext uri="{FF2B5EF4-FFF2-40B4-BE49-F238E27FC236}">
                  <a16:creationId xmlns:a16="http://schemas.microsoft.com/office/drawing/2014/main" id="{43474E1C-3817-418B-958B-7D3E015DD7DB}"/>
                </a:ext>
              </a:extLst>
            </p:cNvPr>
            <p:cNvCxnSpPr>
              <a:cxnSpLocks/>
              <a:endCxn id="182" idx="0"/>
            </p:cNvCxnSpPr>
            <p:nvPr/>
          </p:nvCxnSpPr>
          <p:spPr>
            <a:xfrm>
              <a:off x="7507499" y="1547279"/>
              <a:ext cx="21783" cy="38069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87" name="Straight Connector 70">
              <a:extLst>
                <a:ext uri="{FF2B5EF4-FFF2-40B4-BE49-F238E27FC236}">
                  <a16:creationId xmlns:a16="http://schemas.microsoft.com/office/drawing/2014/main" id="{742B631D-601E-40B3-9C87-9220B4992405}"/>
                </a:ext>
              </a:extLst>
            </p:cNvPr>
            <p:cNvCxnSpPr>
              <a:cxnSpLocks/>
              <a:endCxn id="180" idx="7"/>
            </p:cNvCxnSpPr>
            <p:nvPr/>
          </p:nvCxnSpPr>
          <p:spPr>
            <a:xfrm flipH="1">
              <a:off x="7425136" y="1534765"/>
              <a:ext cx="27904" cy="1670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88" name="Straight Connector 71">
              <a:extLst>
                <a:ext uri="{FF2B5EF4-FFF2-40B4-BE49-F238E27FC236}">
                  <a16:creationId xmlns:a16="http://schemas.microsoft.com/office/drawing/2014/main" id="{ADDAD38A-D2D9-4BA5-82F0-F0F46662E280}"/>
                </a:ext>
              </a:extLst>
            </p:cNvPr>
            <p:cNvCxnSpPr>
              <a:cxnSpLocks/>
              <a:endCxn id="173" idx="6"/>
            </p:cNvCxnSpPr>
            <p:nvPr/>
          </p:nvCxnSpPr>
          <p:spPr>
            <a:xfrm>
              <a:off x="7412783" y="1475821"/>
              <a:ext cx="122185" cy="3772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89" name="Straight Connector 72">
              <a:extLst>
                <a:ext uri="{FF2B5EF4-FFF2-40B4-BE49-F238E27FC236}">
                  <a16:creationId xmlns:a16="http://schemas.microsoft.com/office/drawing/2014/main" id="{55782272-15A2-47A9-88E5-8A24CF8109A1}"/>
                </a:ext>
              </a:extLst>
            </p:cNvPr>
            <p:cNvCxnSpPr>
              <a:cxnSpLocks/>
            </p:cNvCxnSpPr>
            <p:nvPr/>
          </p:nvCxnSpPr>
          <p:spPr>
            <a:xfrm>
              <a:off x="7459851" y="1455153"/>
              <a:ext cx="9253" cy="22238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90" name="Straight Connector 73">
              <a:extLst>
                <a:ext uri="{FF2B5EF4-FFF2-40B4-BE49-F238E27FC236}">
                  <a16:creationId xmlns:a16="http://schemas.microsoft.com/office/drawing/2014/main" id="{593BAFB1-0855-41D4-ACCE-205B8DF2E68E}"/>
                </a:ext>
              </a:extLst>
            </p:cNvPr>
            <p:cNvCxnSpPr>
              <a:cxnSpLocks/>
              <a:endCxn id="173" idx="6"/>
            </p:cNvCxnSpPr>
            <p:nvPr/>
          </p:nvCxnSpPr>
          <p:spPr>
            <a:xfrm flipH="1">
              <a:off x="7534968" y="1496491"/>
              <a:ext cx="19468" cy="1705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91" name="Straight Connector 74">
              <a:extLst>
                <a:ext uri="{FF2B5EF4-FFF2-40B4-BE49-F238E27FC236}">
                  <a16:creationId xmlns:a16="http://schemas.microsoft.com/office/drawing/2014/main" id="{A7CF918F-8BA9-462D-B626-815270C3C9AE}"/>
                </a:ext>
              </a:extLst>
            </p:cNvPr>
            <p:cNvCxnSpPr>
              <a:cxnSpLocks/>
              <a:stCxn id="173" idx="0"/>
            </p:cNvCxnSpPr>
            <p:nvPr/>
          </p:nvCxnSpPr>
          <p:spPr>
            <a:xfrm flipH="1">
              <a:off x="7471118" y="1470767"/>
              <a:ext cx="21076" cy="92593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92" name="Straight Connector 75">
              <a:extLst>
                <a:ext uri="{FF2B5EF4-FFF2-40B4-BE49-F238E27FC236}">
                  <a16:creationId xmlns:a16="http://schemas.microsoft.com/office/drawing/2014/main" id="{60E3A143-DF7C-40D4-AF12-908C7ADAB08D}"/>
                </a:ext>
              </a:extLst>
            </p:cNvPr>
            <p:cNvCxnSpPr>
              <a:cxnSpLocks/>
              <a:stCxn id="173" idx="2"/>
              <a:endCxn id="179" idx="6"/>
            </p:cNvCxnSpPr>
            <p:nvPr/>
          </p:nvCxnSpPr>
          <p:spPr>
            <a:xfrm flipH="1" flipV="1">
              <a:off x="7426064" y="1511634"/>
              <a:ext cx="23356" cy="1907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93" name="Straight Connector 76">
              <a:extLst>
                <a:ext uri="{FF2B5EF4-FFF2-40B4-BE49-F238E27FC236}">
                  <a16:creationId xmlns:a16="http://schemas.microsoft.com/office/drawing/2014/main" id="{52AA5A46-56CB-43AC-81EC-F75593965890}"/>
                </a:ext>
              </a:extLst>
            </p:cNvPr>
            <p:cNvCxnSpPr>
              <a:cxnSpLocks/>
              <a:endCxn id="177" idx="1"/>
            </p:cNvCxnSpPr>
            <p:nvPr/>
          </p:nvCxnSpPr>
          <p:spPr>
            <a:xfrm>
              <a:off x="7481167" y="1517536"/>
              <a:ext cx="70430" cy="15086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</p:grpSp>
      <p:grpSp>
        <p:nvGrpSpPr>
          <p:cNvPr id="194" name="Starlike Cell">
            <a:extLst>
              <a:ext uri="{FF2B5EF4-FFF2-40B4-BE49-F238E27FC236}">
                <a16:creationId xmlns:a16="http://schemas.microsoft.com/office/drawing/2014/main" id="{A6802FBE-28FC-4B7A-AFFF-A33776E3BCAC}"/>
              </a:ext>
            </a:extLst>
          </p:cNvPr>
          <p:cNvGrpSpPr/>
          <p:nvPr/>
        </p:nvGrpSpPr>
        <p:grpSpPr>
          <a:xfrm>
            <a:off x="10319963" y="2445233"/>
            <a:ext cx="482925" cy="451308"/>
            <a:chOff x="8840037" y="1489485"/>
            <a:chExt cx="715945" cy="542797"/>
          </a:xfrm>
        </p:grpSpPr>
        <p:sp>
          <p:nvSpPr>
            <p:cNvPr id="195" name="Freeform: Shape 126">
              <a:extLst>
                <a:ext uri="{FF2B5EF4-FFF2-40B4-BE49-F238E27FC236}">
                  <a16:creationId xmlns:a16="http://schemas.microsoft.com/office/drawing/2014/main" id="{E6FCA693-8AE9-47F3-8CCF-5F9A3D4FA490}"/>
                </a:ext>
              </a:extLst>
            </p:cNvPr>
            <p:cNvSpPr/>
            <p:nvPr/>
          </p:nvSpPr>
          <p:spPr>
            <a:xfrm>
              <a:off x="8840037" y="1489485"/>
              <a:ext cx="715945" cy="542797"/>
            </a:xfrm>
            <a:custGeom>
              <a:avLst/>
              <a:gdLst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306475 w 715945"/>
                <a:gd name="connsiteY8" fmla="*/ 87923 h 542611"/>
                <a:gd name="connsiteX9" fmla="*/ 296427 w 715945"/>
                <a:gd name="connsiteY9" fmla="*/ 100484 h 542611"/>
                <a:gd name="connsiteX10" fmla="*/ 288890 w 715945"/>
                <a:gd name="connsiteY10" fmla="*/ 105508 h 542611"/>
                <a:gd name="connsiteX11" fmla="*/ 273818 w 715945"/>
                <a:gd name="connsiteY11" fmla="*/ 110532 h 542611"/>
                <a:gd name="connsiteX12" fmla="*/ 226088 w 715945"/>
                <a:gd name="connsiteY12" fmla="*/ 108020 h 542611"/>
                <a:gd name="connsiteX13" fmla="*/ 205992 w 715945"/>
                <a:gd name="connsiteY13" fmla="*/ 102996 h 542611"/>
                <a:gd name="connsiteX14" fmla="*/ 180871 w 715945"/>
                <a:gd name="connsiteY14" fmla="*/ 95459 h 542611"/>
                <a:gd name="connsiteX15" fmla="*/ 163286 w 715945"/>
                <a:gd name="connsiteY15" fmla="*/ 90435 h 542611"/>
                <a:gd name="connsiteX16" fmla="*/ 138165 w 715945"/>
                <a:gd name="connsiteY16" fmla="*/ 87923 h 542611"/>
                <a:gd name="connsiteX17" fmla="*/ 105508 w 715945"/>
                <a:gd name="connsiteY17" fmla="*/ 90435 h 542611"/>
                <a:gd name="connsiteX18" fmla="*/ 97972 w 715945"/>
                <a:gd name="connsiteY18" fmla="*/ 92947 h 542611"/>
                <a:gd name="connsiteX19" fmla="*/ 92948 w 715945"/>
                <a:gd name="connsiteY19" fmla="*/ 97972 h 542611"/>
                <a:gd name="connsiteX20" fmla="*/ 85411 w 715945"/>
                <a:gd name="connsiteY20" fmla="*/ 102996 h 542611"/>
                <a:gd name="connsiteX21" fmla="*/ 75363 w 715945"/>
                <a:gd name="connsiteY21" fmla="*/ 118068 h 542611"/>
                <a:gd name="connsiteX22" fmla="*/ 80387 w 715945"/>
                <a:gd name="connsiteY22" fmla="*/ 148213 h 542611"/>
                <a:gd name="connsiteX23" fmla="*/ 85411 w 715945"/>
                <a:gd name="connsiteY23" fmla="*/ 155750 h 542611"/>
                <a:gd name="connsiteX24" fmla="*/ 90436 w 715945"/>
                <a:gd name="connsiteY24" fmla="*/ 160774 h 542611"/>
                <a:gd name="connsiteX25" fmla="*/ 97972 w 715945"/>
                <a:gd name="connsiteY25" fmla="*/ 175846 h 542611"/>
                <a:gd name="connsiteX26" fmla="*/ 105508 w 715945"/>
                <a:gd name="connsiteY26" fmla="*/ 180870 h 542611"/>
                <a:gd name="connsiteX27" fmla="*/ 113044 w 715945"/>
                <a:gd name="connsiteY27" fmla="*/ 195943 h 542611"/>
                <a:gd name="connsiteX28" fmla="*/ 115556 w 715945"/>
                <a:gd name="connsiteY28" fmla="*/ 203479 h 542611"/>
                <a:gd name="connsiteX29" fmla="*/ 125605 w 715945"/>
                <a:gd name="connsiteY29" fmla="*/ 213528 h 542611"/>
                <a:gd name="connsiteX30" fmla="*/ 130629 w 715945"/>
                <a:gd name="connsiteY30" fmla="*/ 221064 h 542611"/>
                <a:gd name="connsiteX31" fmla="*/ 128117 w 715945"/>
                <a:gd name="connsiteY31" fmla="*/ 256233 h 542611"/>
                <a:gd name="connsiteX32" fmla="*/ 113044 w 715945"/>
                <a:gd name="connsiteY32" fmla="*/ 261257 h 542611"/>
                <a:gd name="connsiteX33" fmla="*/ 75363 w 715945"/>
                <a:gd name="connsiteY33" fmla="*/ 263769 h 542611"/>
                <a:gd name="connsiteX34" fmla="*/ 50242 w 715945"/>
                <a:gd name="connsiteY34" fmla="*/ 268794 h 542611"/>
                <a:gd name="connsiteX35" fmla="*/ 42706 w 715945"/>
                <a:gd name="connsiteY35" fmla="*/ 273818 h 542611"/>
                <a:gd name="connsiteX36" fmla="*/ 32658 w 715945"/>
                <a:gd name="connsiteY36" fmla="*/ 288890 h 542611"/>
                <a:gd name="connsiteX37" fmla="*/ 25121 w 715945"/>
                <a:gd name="connsiteY37" fmla="*/ 293914 h 542611"/>
                <a:gd name="connsiteX38" fmla="*/ 10049 w 715945"/>
                <a:gd name="connsiteY38" fmla="*/ 314011 h 542611"/>
                <a:gd name="connsiteX39" fmla="*/ 2512 w 715945"/>
                <a:gd name="connsiteY39" fmla="*/ 336620 h 542611"/>
                <a:gd name="connsiteX40" fmla="*/ 0 w 715945"/>
                <a:gd name="connsiteY40" fmla="*/ 344156 h 542611"/>
                <a:gd name="connsiteX41" fmla="*/ 2512 w 715945"/>
                <a:gd name="connsiteY41" fmla="*/ 356717 h 542611"/>
                <a:gd name="connsiteX42" fmla="*/ 7537 w 715945"/>
                <a:gd name="connsiteY42" fmla="*/ 361741 h 542611"/>
                <a:gd name="connsiteX43" fmla="*/ 12561 w 715945"/>
                <a:gd name="connsiteY43" fmla="*/ 369277 h 542611"/>
                <a:gd name="connsiteX44" fmla="*/ 20097 w 715945"/>
                <a:gd name="connsiteY44" fmla="*/ 374301 h 542611"/>
                <a:gd name="connsiteX45" fmla="*/ 37682 w 715945"/>
                <a:gd name="connsiteY45" fmla="*/ 381837 h 542611"/>
                <a:gd name="connsiteX46" fmla="*/ 72851 w 715945"/>
                <a:gd name="connsiteY46" fmla="*/ 379325 h 542611"/>
                <a:gd name="connsiteX47" fmla="*/ 90436 w 715945"/>
                <a:gd name="connsiteY47" fmla="*/ 374301 h 542611"/>
                <a:gd name="connsiteX48" fmla="*/ 97972 w 715945"/>
                <a:gd name="connsiteY48" fmla="*/ 369277 h 542611"/>
                <a:gd name="connsiteX49" fmla="*/ 105508 w 715945"/>
                <a:gd name="connsiteY49" fmla="*/ 366765 h 542611"/>
                <a:gd name="connsiteX50" fmla="*/ 123093 w 715945"/>
                <a:gd name="connsiteY50" fmla="*/ 356717 h 542611"/>
                <a:gd name="connsiteX51" fmla="*/ 150726 w 715945"/>
                <a:gd name="connsiteY51" fmla="*/ 359229 h 542611"/>
                <a:gd name="connsiteX52" fmla="*/ 158262 w 715945"/>
                <a:gd name="connsiteY52" fmla="*/ 364253 h 542611"/>
                <a:gd name="connsiteX53" fmla="*/ 168310 w 715945"/>
                <a:gd name="connsiteY53" fmla="*/ 379325 h 542611"/>
                <a:gd name="connsiteX54" fmla="*/ 173334 w 715945"/>
                <a:gd name="connsiteY54" fmla="*/ 384350 h 542611"/>
                <a:gd name="connsiteX55" fmla="*/ 178359 w 715945"/>
                <a:gd name="connsiteY55" fmla="*/ 427055 h 542611"/>
                <a:gd name="connsiteX56" fmla="*/ 188407 w 715945"/>
                <a:gd name="connsiteY56" fmla="*/ 449664 h 542611"/>
                <a:gd name="connsiteX57" fmla="*/ 198455 w 715945"/>
                <a:gd name="connsiteY57" fmla="*/ 469761 h 542611"/>
                <a:gd name="connsiteX58" fmla="*/ 200967 w 715945"/>
                <a:gd name="connsiteY58" fmla="*/ 477297 h 542611"/>
                <a:gd name="connsiteX59" fmla="*/ 205992 w 715945"/>
                <a:gd name="connsiteY59" fmla="*/ 484833 h 542611"/>
                <a:gd name="connsiteX60" fmla="*/ 213528 w 715945"/>
                <a:gd name="connsiteY60" fmla="*/ 502418 h 542611"/>
                <a:gd name="connsiteX61" fmla="*/ 218552 w 715945"/>
                <a:gd name="connsiteY61" fmla="*/ 520002 h 542611"/>
                <a:gd name="connsiteX62" fmla="*/ 223576 w 715945"/>
                <a:gd name="connsiteY62" fmla="*/ 525027 h 542611"/>
                <a:gd name="connsiteX63" fmla="*/ 233625 w 715945"/>
                <a:gd name="connsiteY63" fmla="*/ 540099 h 542611"/>
                <a:gd name="connsiteX64" fmla="*/ 243673 w 715945"/>
                <a:gd name="connsiteY64" fmla="*/ 542611 h 542611"/>
                <a:gd name="connsiteX65" fmla="*/ 273818 w 715945"/>
                <a:gd name="connsiteY65" fmla="*/ 540099 h 542611"/>
                <a:gd name="connsiteX66" fmla="*/ 296427 w 715945"/>
                <a:gd name="connsiteY66" fmla="*/ 530051 h 542611"/>
                <a:gd name="connsiteX67" fmla="*/ 319036 w 715945"/>
                <a:gd name="connsiteY67" fmla="*/ 509954 h 542611"/>
                <a:gd name="connsiteX68" fmla="*/ 331596 w 715945"/>
                <a:gd name="connsiteY68" fmla="*/ 487345 h 542611"/>
                <a:gd name="connsiteX69" fmla="*/ 336620 w 715945"/>
                <a:gd name="connsiteY69" fmla="*/ 479809 h 542611"/>
                <a:gd name="connsiteX70" fmla="*/ 341644 w 715945"/>
                <a:gd name="connsiteY70" fmla="*/ 472273 h 542611"/>
                <a:gd name="connsiteX71" fmla="*/ 351693 w 715945"/>
                <a:gd name="connsiteY71" fmla="*/ 462224 h 542611"/>
                <a:gd name="connsiteX72" fmla="*/ 356717 w 715945"/>
                <a:gd name="connsiteY72" fmla="*/ 454688 h 542611"/>
                <a:gd name="connsiteX73" fmla="*/ 379326 w 715945"/>
                <a:gd name="connsiteY73" fmla="*/ 442128 h 542611"/>
                <a:gd name="connsiteX74" fmla="*/ 386862 w 715945"/>
                <a:gd name="connsiteY74" fmla="*/ 439616 h 542611"/>
                <a:gd name="connsiteX75" fmla="*/ 424543 w 715945"/>
                <a:gd name="connsiteY75" fmla="*/ 444640 h 542611"/>
                <a:gd name="connsiteX76" fmla="*/ 432079 w 715945"/>
                <a:gd name="connsiteY76" fmla="*/ 449664 h 542611"/>
                <a:gd name="connsiteX77" fmla="*/ 434592 w 715945"/>
                <a:gd name="connsiteY77" fmla="*/ 457200 h 542611"/>
                <a:gd name="connsiteX78" fmla="*/ 452176 w 715945"/>
                <a:gd name="connsiteY78" fmla="*/ 459712 h 542611"/>
                <a:gd name="connsiteX79" fmla="*/ 477297 w 715945"/>
                <a:gd name="connsiteY79" fmla="*/ 467248 h 542611"/>
                <a:gd name="connsiteX80" fmla="*/ 492370 w 715945"/>
                <a:gd name="connsiteY80" fmla="*/ 472273 h 542611"/>
                <a:gd name="connsiteX81" fmla="*/ 499906 w 715945"/>
                <a:gd name="connsiteY81" fmla="*/ 474785 h 542611"/>
                <a:gd name="connsiteX82" fmla="*/ 542611 w 715945"/>
                <a:gd name="connsiteY82" fmla="*/ 472273 h 542611"/>
                <a:gd name="connsiteX83" fmla="*/ 550148 w 715945"/>
                <a:gd name="connsiteY83" fmla="*/ 469761 h 542611"/>
                <a:gd name="connsiteX84" fmla="*/ 572756 w 715945"/>
                <a:gd name="connsiteY84" fmla="*/ 467248 h 542611"/>
                <a:gd name="connsiteX85" fmla="*/ 587829 w 715945"/>
                <a:gd name="connsiteY85" fmla="*/ 447152 h 542611"/>
                <a:gd name="connsiteX86" fmla="*/ 595365 w 715945"/>
                <a:gd name="connsiteY86" fmla="*/ 419519 h 542611"/>
                <a:gd name="connsiteX87" fmla="*/ 590341 w 715945"/>
                <a:gd name="connsiteY87" fmla="*/ 381837 h 542611"/>
                <a:gd name="connsiteX88" fmla="*/ 585317 w 715945"/>
                <a:gd name="connsiteY88" fmla="*/ 374301 h 542611"/>
                <a:gd name="connsiteX89" fmla="*/ 582805 w 715945"/>
                <a:gd name="connsiteY89" fmla="*/ 364253 h 542611"/>
                <a:gd name="connsiteX90" fmla="*/ 580293 w 715945"/>
                <a:gd name="connsiteY90" fmla="*/ 356717 h 542611"/>
                <a:gd name="connsiteX91" fmla="*/ 577781 w 715945"/>
                <a:gd name="connsiteY91" fmla="*/ 334108 h 542611"/>
                <a:gd name="connsiteX92" fmla="*/ 585317 w 715945"/>
                <a:gd name="connsiteY92" fmla="*/ 293914 h 542611"/>
                <a:gd name="connsiteX93" fmla="*/ 592853 w 715945"/>
                <a:gd name="connsiteY93" fmla="*/ 291402 h 542611"/>
                <a:gd name="connsiteX94" fmla="*/ 633047 w 715945"/>
                <a:gd name="connsiteY94" fmla="*/ 286378 h 542611"/>
                <a:gd name="connsiteX95" fmla="*/ 660679 w 715945"/>
                <a:gd name="connsiteY95" fmla="*/ 278842 h 542611"/>
                <a:gd name="connsiteX96" fmla="*/ 675752 w 715945"/>
                <a:gd name="connsiteY96" fmla="*/ 273818 h 542611"/>
                <a:gd name="connsiteX97" fmla="*/ 695849 w 715945"/>
                <a:gd name="connsiteY97" fmla="*/ 266281 h 542611"/>
                <a:gd name="connsiteX98" fmla="*/ 703385 w 715945"/>
                <a:gd name="connsiteY98" fmla="*/ 261257 h 542611"/>
                <a:gd name="connsiteX99" fmla="*/ 713433 w 715945"/>
                <a:gd name="connsiteY99" fmla="*/ 238648 h 542611"/>
                <a:gd name="connsiteX100" fmla="*/ 715945 w 715945"/>
                <a:gd name="connsiteY100" fmla="*/ 231112 h 542611"/>
                <a:gd name="connsiteX101" fmla="*/ 710921 w 715945"/>
                <a:gd name="connsiteY101" fmla="*/ 208503 h 542611"/>
                <a:gd name="connsiteX102" fmla="*/ 705897 w 715945"/>
                <a:gd name="connsiteY102" fmla="*/ 200967 h 542611"/>
                <a:gd name="connsiteX103" fmla="*/ 698361 w 715945"/>
                <a:gd name="connsiteY103" fmla="*/ 185895 h 542611"/>
                <a:gd name="connsiteX104" fmla="*/ 693337 w 715945"/>
                <a:gd name="connsiteY104" fmla="*/ 180870 h 542611"/>
                <a:gd name="connsiteX105" fmla="*/ 680776 w 715945"/>
                <a:gd name="connsiteY105" fmla="*/ 168310 h 542611"/>
                <a:gd name="connsiteX106" fmla="*/ 650631 w 715945"/>
                <a:gd name="connsiteY106" fmla="*/ 160774 h 542611"/>
                <a:gd name="connsiteX107" fmla="*/ 633047 w 715945"/>
                <a:gd name="connsiteY107" fmla="*/ 155750 h 542611"/>
                <a:gd name="connsiteX108" fmla="*/ 605414 w 715945"/>
                <a:gd name="connsiteY108" fmla="*/ 153237 h 542611"/>
                <a:gd name="connsiteX109" fmla="*/ 532563 w 715945"/>
                <a:gd name="connsiteY109" fmla="*/ 148213 h 542611"/>
                <a:gd name="connsiteX110" fmla="*/ 509954 w 715945"/>
                <a:gd name="connsiteY110" fmla="*/ 145701 h 542611"/>
                <a:gd name="connsiteX111" fmla="*/ 504930 w 715945"/>
                <a:gd name="connsiteY111" fmla="*/ 138165 h 542611"/>
                <a:gd name="connsiteX112" fmla="*/ 499906 w 715945"/>
                <a:gd name="connsiteY112" fmla="*/ 118068 h 542611"/>
                <a:gd name="connsiteX113" fmla="*/ 497394 w 715945"/>
                <a:gd name="connsiteY113" fmla="*/ 62802 h 542611"/>
                <a:gd name="connsiteX114" fmla="*/ 494882 w 715945"/>
                <a:gd name="connsiteY114" fmla="*/ 40194 h 542611"/>
                <a:gd name="connsiteX115" fmla="*/ 492370 w 715945"/>
                <a:gd name="connsiteY115" fmla="*/ 32657 h 542611"/>
                <a:gd name="connsiteX116" fmla="*/ 484833 w 715945"/>
                <a:gd name="connsiteY116" fmla="*/ 30145 h 542611"/>
                <a:gd name="connsiteX117" fmla="*/ 477297 w 715945"/>
                <a:gd name="connsiteY117" fmla="*/ 15073 h 542611"/>
                <a:gd name="connsiteX118" fmla="*/ 469761 w 715945"/>
                <a:gd name="connsiteY118" fmla="*/ 10048 h 542611"/>
                <a:gd name="connsiteX119" fmla="*/ 462225 w 715945"/>
                <a:gd name="connsiteY119" fmla="*/ 2512 h 542611"/>
                <a:gd name="connsiteX120" fmla="*/ 452176 w 715945"/>
                <a:gd name="connsiteY120" fmla="*/ 0 h 542611"/>
                <a:gd name="connsiteX121" fmla="*/ 364253 w 715945"/>
                <a:gd name="connsiteY121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306475 w 715945"/>
                <a:gd name="connsiteY8" fmla="*/ 87923 h 542611"/>
                <a:gd name="connsiteX9" fmla="*/ 296427 w 715945"/>
                <a:gd name="connsiteY9" fmla="*/ 100484 h 542611"/>
                <a:gd name="connsiteX10" fmla="*/ 288890 w 715945"/>
                <a:gd name="connsiteY10" fmla="*/ 105508 h 542611"/>
                <a:gd name="connsiteX11" fmla="*/ 273818 w 715945"/>
                <a:gd name="connsiteY11" fmla="*/ 110532 h 542611"/>
                <a:gd name="connsiteX12" fmla="*/ 226088 w 715945"/>
                <a:gd name="connsiteY12" fmla="*/ 108020 h 542611"/>
                <a:gd name="connsiteX13" fmla="*/ 205992 w 715945"/>
                <a:gd name="connsiteY13" fmla="*/ 102996 h 542611"/>
                <a:gd name="connsiteX14" fmla="*/ 180871 w 715945"/>
                <a:gd name="connsiteY14" fmla="*/ 95459 h 542611"/>
                <a:gd name="connsiteX15" fmla="*/ 163286 w 715945"/>
                <a:gd name="connsiteY15" fmla="*/ 90435 h 542611"/>
                <a:gd name="connsiteX16" fmla="*/ 138165 w 715945"/>
                <a:gd name="connsiteY16" fmla="*/ 87923 h 542611"/>
                <a:gd name="connsiteX17" fmla="*/ 105508 w 715945"/>
                <a:gd name="connsiteY17" fmla="*/ 90435 h 542611"/>
                <a:gd name="connsiteX18" fmla="*/ 97972 w 715945"/>
                <a:gd name="connsiteY18" fmla="*/ 92947 h 542611"/>
                <a:gd name="connsiteX19" fmla="*/ 92948 w 715945"/>
                <a:gd name="connsiteY19" fmla="*/ 97972 h 542611"/>
                <a:gd name="connsiteX20" fmla="*/ 85411 w 715945"/>
                <a:gd name="connsiteY20" fmla="*/ 102996 h 542611"/>
                <a:gd name="connsiteX21" fmla="*/ 75363 w 715945"/>
                <a:gd name="connsiteY21" fmla="*/ 118068 h 542611"/>
                <a:gd name="connsiteX22" fmla="*/ 80387 w 715945"/>
                <a:gd name="connsiteY22" fmla="*/ 148213 h 542611"/>
                <a:gd name="connsiteX23" fmla="*/ 85411 w 715945"/>
                <a:gd name="connsiteY23" fmla="*/ 155750 h 542611"/>
                <a:gd name="connsiteX24" fmla="*/ 90436 w 715945"/>
                <a:gd name="connsiteY24" fmla="*/ 160774 h 542611"/>
                <a:gd name="connsiteX25" fmla="*/ 97972 w 715945"/>
                <a:gd name="connsiteY25" fmla="*/ 175846 h 542611"/>
                <a:gd name="connsiteX26" fmla="*/ 105508 w 715945"/>
                <a:gd name="connsiteY26" fmla="*/ 180870 h 542611"/>
                <a:gd name="connsiteX27" fmla="*/ 113044 w 715945"/>
                <a:gd name="connsiteY27" fmla="*/ 195943 h 542611"/>
                <a:gd name="connsiteX28" fmla="*/ 115556 w 715945"/>
                <a:gd name="connsiteY28" fmla="*/ 203479 h 542611"/>
                <a:gd name="connsiteX29" fmla="*/ 125605 w 715945"/>
                <a:gd name="connsiteY29" fmla="*/ 213528 h 542611"/>
                <a:gd name="connsiteX30" fmla="*/ 130629 w 715945"/>
                <a:gd name="connsiteY30" fmla="*/ 221064 h 542611"/>
                <a:gd name="connsiteX31" fmla="*/ 128117 w 715945"/>
                <a:gd name="connsiteY31" fmla="*/ 256233 h 542611"/>
                <a:gd name="connsiteX32" fmla="*/ 113044 w 715945"/>
                <a:gd name="connsiteY32" fmla="*/ 261257 h 542611"/>
                <a:gd name="connsiteX33" fmla="*/ 75363 w 715945"/>
                <a:gd name="connsiteY33" fmla="*/ 263769 h 542611"/>
                <a:gd name="connsiteX34" fmla="*/ 50242 w 715945"/>
                <a:gd name="connsiteY34" fmla="*/ 268794 h 542611"/>
                <a:gd name="connsiteX35" fmla="*/ 42706 w 715945"/>
                <a:gd name="connsiteY35" fmla="*/ 273818 h 542611"/>
                <a:gd name="connsiteX36" fmla="*/ 25121 w 715945"/>
                <a:gd name="connsiteY36" fmla="*/ 293914 h 542611"/>
                <a:gd name="connsiteX37" fmla="*/ 10049 w 715945"/>
                <a:gd name="connsiteY37" fmla="*/ 314011 h 542611"/>
                <a:gd name="connsiteX38" fmla="*/ 2512 w 715945"/>
                <a:gd name="connsiteY38" fmla="*/ 336620 h 542611"/>
                <a:gd name="connsiteX39" fmla="*/ 0 w 715945"/>
                <a:gd name="connsiteY39" fmla="*/ 344156 h 542611"/>
                <a:gd name="connsiteX40" fmla="*/ 2512 w 715945"/>
                <a:gd name="connsiteY40" fmla="*/ 356717 h 542611"/>
                <a:gd name="connsiteX41" fmla="*/ 7537 w 715945"/>
                <a:gd name="connsiteY41" fmla="*/ 361741 h 542611"/>
                <a:gd name="connsiteX42" fmla="*/ 12561 w 715945"/>
                <a:gd name="connsiteY42" fmla="*/ 369277 h 542611"/>
                <a:gd name="connsiteX43" fmla="*/ 20097 w 715945"/>
                <a:gd name="connsiteY43" fmla="*/ 374301 h 542611"/>
                <a:gd name="connsiteX44" fmla="*/ 37682 w 715945"/>
                <a:gd name="connsiteY44" fmla="*/ 381837 h 542611"/>
                <a:gd name="connsiteX45" fmla="*/ 72851 w 715945"/>
                <a:gd name="connsiteY45" fmla="*/ 379325 h 542611"/>
                <a:gd name="connsiteX46" fmla="*/ 90436 w 715945"/>
                <a:gd name="connsiteY46" fmla="*/ 374301 h 542611"/>
                <a:gd name="connsiteX47" fmla="*/ 97972 w 715945"/>
                <a:gd name="connsiteY47" fmla="*/ 369277 h 542611"/>
                <a:gd name="connsiteX48" fmla="*/ 105508 w 715945"/>
                <a:gd name="connsiteY48" fmla="*/ 366765 h 542611"/>
                <a:gd name="connsiteX49" fmla="*/ 123093 w 715945"/>
                <a:gd name="connsiteY49" fmla="*/ 356717 h 542611"/>
                <a:gd name="connsiteX50" fmla="*/ 150726 w 715945"/>
                <a:gd name="connsiteY50" fmla="*/ 359229 h 542611"/>
                <a:gd name="connsiteX51" fmla="*/ 158262 w 715945"/>
                <a:gd name="connsiteY51" fmla="*/ 364253 h 542611"/>
                <a:gd name="connsiteX52" fmla="*/ 168310 w 715945"/>
                <a:gd name="connsiteY52" fmla="*/ 379325 h 542611"/>
                <a:gd name="connsiteX53" fmla="*/ 173334 w 715945"/>
                <a:gd name="connsiteY53" fmla="*/ 384350 h 542611"/>
                <a:gd name="connsiteX54" fmla="*/ 178359 w 715945"/>
                <a:gd name="connsiteY54" fmla="*/ 427055 h 542611"/>
                <a:gd name="connsiteX55" fmla="*/ 188407 w 715945"/>
                <a:gd name="connsiteY55" fmla="*/ 449664 h 542611"/>
                <a:gd name="connsiteX56" fmla="*/ 198455 w 715945"/>
                <a:gd name="connsiteY56" fmla="*/ 469761 h 542611"/>
                <a:gd name="connsiteX57" fmla="*/ 200967 w 715945"/>
                <a:gd name="connsiteY57" fmla="*/ 477297 h 542611"/>
                <a:gd name="connsiteX58" fmla="*/ 205992 w 715945"/>
                <a:gd name="connsiteY58" fmla="*/ 484833 h 542611"/>
                <a:gd name="connsiteX59" fmla="*/ 213528 w 715945"/>
                <a:gd name="connsiteY59" fmla="*/ 502418 h 542611"/>
                <a:gd name="connsiteX60" fmla="*/ 218552 w 715945"/>
                <a:gd name="connsiteY60" fmla="*/ 520002 h 542611"/>
                <a:gd name="connsiteX61" fmla="*/ 223576 w 715945"/>
                <a:gd name="connsiteY61" fmla="*/ 525027 h 542611"/>
                <a:gd name="connsiteX62" fmla="*/ 233625 w 715945"/>
                <a:gd name="connsiteY62" fmla="*/ 540099 h 542611"/>
                <a:gd name="connsiteX63" fmla="*/ 243673 w 715945"/>
                <a:gd name="connsiteY63" fmla="*/ 542611 h 542611"/>
                <a:gd name="connsiteX64" fmla="*/ 273818 w 715945"/>
                <a:gd name="connsiteY64" fmla="*/ 540099 h 542611"/>
                <a:gd name="connsiteX65" fmla="*/ 296427 w 715945"/>
                <a:gd name="connsiteY65" fmla="*/ 530051 h 542611"/>
                <a:gd name="connsiteX66" fmla="*/ 319036 w 715945"/>
                <a:gd name="connsiteY66" fmla="*/ 509954 h 542611"/>
                <a:gd name="connsiteX67" fmla="*/ 331596 w 715945"/>
                <a:gd name="connsiteY67" fmla="*/ 487345 h 542611"/>
                <a:gd name="connsiteX68" fmla="*/ 336620 w 715945"/>
                <a:gd name="connsiteY68" fmla="*/ 479809 h 542611"/>
                <a:gd name="connsiteX69" fmla="*/ 341644 w 715945"/>
                <a:gd name="connsiteY69" fmla="*/ 472273 h 542611"/>
                <a:gd name="connsiteX70" fmla="*/ 351693 w 715945"/>
                <a:gd name="connsiteY70" fmla="*/ 462224 h 542611"/>
                <a:gd name="connsiteX71" fmla="*/ 356717 w 715945"/>
                <a:gd name="connsiteY71" fmla="*/ 454688 h 542611"/>
                <a:gd name="connsiteX72" fmla="*/ 379326 w 715945"/>
                <a:gd name="connsiteY72" fmla="*/ 442128 h 542611"/>
                <a:gd name="connsiteX73" fmla="*/ 386862 w 715945"/>
                <a:gd name="connsiteY73" fmla="*/ 439616 h 542611"/>
                <a:gd name="connsiteX74" fmla="*/ 424543 w 715945"/>
                <a:gd name="connsiteY74" fmla="*/ 444640 h 542611"/>
                <a:gd name="connsiteX75" fmla="*/ 432079 w 715945"/>
                <a:gd name="connsiteY75" fmla="*/ 449664 h 542611"/>
                <a:gd name="connsiteX76" fmla="*/ 434592 w 715945"/>
                <a:gd name="connsiteY76" fmla="*/ 457200 h 542611"/>
                <a:gd name="connsiteX77" fmla="*/ 452176 w 715945"/>
                <a:gd name="connsiteY77" fmla="*/ 459712 h 542611"/>
                <a:gd name="connsiteX78" fmla="*/ 477297 w 715945"/>
                <a:gd name="connsiteY78" fmla="*/ 467248 h 542611"/>
                <a:gd name="connsiteX79" fmla="*/ 492370 w 715945"/>
                <a:gd name="connsiteY79" fmla="*/ 472273 h 542611"/>
                <a:gd name="connsiteX80" fmla="*/ 499906 w 715945"/>
                <a:gd name="connsiteY80" fmla="*/ 474785 h 542611"/>
                <a:gd name="connsiteX81" fmla="*/ 542611 w 715945"/>
                <a:gd name="connsiteY81" fmla="*/ 472273 h 542611"/>
                <a:gd name="connsiteX82" fmla="*/ 550148 w 715945"/>
                <a:gd name="connsiteY82" fmla="*/ 469761 h 542611"/>
                <a:gd name="connsiteX83" fmla="*/ 572756 w 715945"/>
                <a:gd name="connsiteY83" fmla="*/ 467248 h 542611"/>
                <a:gd name="connsiteX84" fmla="*/ 587829 w 715945"/>
                <a:gd name="connsiteY84" fmla="*/ 447152 h 542611"/>
                <a:gd name="connsiteX85" fmla="*/ 595365 w 715945"/>
                <a:gd name="connsiteY85" fmla="*/ 419519 h 542611"/>
                <a:gd name="connsiteX86" fmla="*/ 590341 w 715945"/>
                <a:gd name="connsiteY86" fmla="*/ 381837 h 542611"/>
                <a:gd name="connsiteX87" fmla="*/ 585317 w 715945"/>
                <a:gd name="connsiteY87" fmla="*/ 374301 h 542611"/>
                <a:gd name="connsiteX88" fmla="*/ 582805 w 715945"/>
                <a:gd name="connsiteY88" fmla="*/ 364253 h 542611"/>
                <a:gd name="connsiteX89" fmla="*/ 580293 w 715945"/>
                <a:gd name="connsiteY89" fmla="*/ 356717 h 542611"/>
                <a:gd name="connsiteX90" fmla="*/ 577781 w 715945"/>
                <a:gd name="connsiteY90" fmla="*/ 334108 h 542611"/>
                <a:gd name="connsiteX91" fmla="*/ 585317 w 715945"/>
                <a:gd name="connsiteY91" fmla="*/ 293914 h 542611"/>
                <a:gd name="connsiteX92" fmla="*/ 592853 w 715945"/>
                <a:gd name="connsiteY92" fmla="*/ 291402 h 542611"/>
                <a:gd name="connsiteX93" fmla="*/ 633047 w 715945"/>
                <a:gd name="connsiteY93" fmla="*/ 286378 h 542611"/>
                <a:gd name="connsiteX94" fmla="*/ 660679 w 715945"/>
                <a:gd name="connsiteY94" fmla="*/ 278842 h 542611"/>
                <a:gd name="connsiteX95" fmla="*/ 675752 w 715945"/>
                <a:gd name="connsiteY95" fmla="*/ 273818 h 542611"/>
                <a:gd name="connsiteX96" fmla="*/ 695849 w 715945"/>
                <a:gd name="connsiteY96" fmla="*/ 266281 h 542611"/>
                <a:gd name="connsiteX97" fmla="*/ 703385 w 715945"/>
                <a:gd name="connsiteY97" fmla="*/ 261257 h 542611"/>
                <a:gd name="connsiteX98" fmla="*/ 713433 w 715945"/>
                <a:gd name="connsiteY98" fmla="*/ 238648 h 542611"/>
                <a:gd name="connsiteX99" fmla="*/ 715945 w 715945"/>
                <a:gd name="connsiteY99" fmla="*/ 231112 h 542611"/>
                <a:gd name="connsiteX100" fmla="*/ 710921 w 715945"/>
                <a:gd name="connsiteY100" fmla="*/ 208503 h 542611"/>
                <a:gd name="connsiteX101" fmla="*/ 705897 w 715945"/>
                <a:gd name="connsiteY101" fmla="*/ 200967 h 542611"/>
                <a:gd name="connsiteX102" fmla="*/ 698361 w 715945"/>
                <a:gd name="connsiteY102" fmla="*/ 185895 h 542611"/>
                <a:gd name="connsiteX103" fmla="*/ 693337 w 715945"/>
                <a:gd name="connsiteY103" fmla="*/ 180870 h 542611"/>
                <a:gd name="connsiteX104" fmla="*/ 680776 w 715945"/>
                <a:gd name="connsiteY104" fmla="*/ 168310 h 542611"/>
                <a:gd name="connsiteX105" fmla="*/ 650631 w 715945"/>
                <a:gd name="connsiteY105" fmla="*/ 160774 h 542611"/>
                <a:gd name="connsiteX106" fmla="*/ 633047 w 715945"/>
                <a:gd name="connsiteY106" fmla="*/ 155750 h 542611"/>
                <a:gd name="connsiteX107" fmla="*/ 605414 w 715945"/>
                <a:gd name="connsiteY107" fmla="*/ 153237 h 542611"/>
                <a:gd name="connsiteX108" fmla="*/ 532563 w 715945"/>
                <a:gd name="connsiteY108" fmla="*/ 148213 h 542611"/>
                <a:gd name="connsiteX109" fmla="*/ 509954 w 715945"/>
                <a:gd name="connsiteY109" fmla="*/ 145701 h 542611"/>
                <a:gd name="connsiteX110" fmla="*/ 504930 w 715945"/>
                <a:gd name="connsiteY110" fmla="*/ 138165 h 542611"/>
                <a:gd name="connsiteX111" fmla="*/ 499906 w 715945"/>
                <a:gd name="connsiteY111" fmla="*/ 118068 h 542611"/>
                <a:gd name="connsiteX112" fmla="*/ 497394 w 715945"/>
                <a:gd name="connsiteY112" fmla="*/ 62802 h 542611"/>
                <a:gd name="connsiteX113" fmla="*/ 494882 w 715945"/>
                <a:gd name="connsiteY113" fmla="*/ 40194 h 542611"/>
                <a:gd name="connsiteX114" fmla="*/ 492370 w 715945"/>
                <a:gd name="connsiteY114" fmla="*/ 32657 h 542611"/>
                <a:gd name="connsiteX115" fmla="*/ 484833 w 715945"/>
                <a:gd name="connsiteY115" fmla="*/ 30145 h 542611"/>
                <a:gd name="connsiteX116" fmla="*/ 477297 w 715945"/>
                <a:gd name="connsiteY116" fmla="*/ 15073 h 542611"/>
                <a:gd name="connsiteX117" fmla="*/ 469761 w 715945"/>
                <a:gd name="connsiteY117" fmla="*/ 10048 h 542611"/>
                <a:gd name="connsiteX118" fmla="*/ 462225 w 715945"/>
                <a:gd name="connsiteY118" fmla="*/ 2512 h 542611"/>
                <a:gd name="connsiteX119" fmla="*/ 452176 w 715945"/>
                <a:gd name="connsiteY119" fmla="*/ 0 h 542611"/>
                <a:gd name="connsiteX120" fmla="*/ 364253 w 715945"/>
                <a:gd name="connsiteY120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306475 w 715945"/>
                <a:gd name="connsiteY8" fmla="*/ 87923 h 542611"/>
                <a:gd name="connsiteX9" fmla="*/ 296427 w 715945"/>
                <a:gd name="connsiteY9" fmla="*/ 100484 h 542611"/>
                <a:gd name="connsiteX10" fmla="*/ 288890 w 715945"/>
                <a:gd name="connsiteY10" fmla="*/ 105508 h 542611"/>
                <a:gd name="connsiteX11" fmla="*/ 273818 w 715945"/>
                <a:gd name="connsiteY11" fmla="*/ 110532 h 542611"/>
                <a:gd name="connsiteX12" fmla="*/ 226088 w 715945"/>
                <a:gd name="connsiteY12" fmla="*/ 108020 h 542611"/>
                <a:gd name="connsiteX13" fmla="*/ 205992 w 715945"/>
                <a:gd name="connsiteY13" fmla="*/ 102996 h 542611"/>
                <a:gd name="connsiteX14" fmla="*/ 180871 w 715945"/>
                <a:gd name="connsiteY14" fmla="*/ 95459 h 542611"/>
                <a:gd name="connsiteX15" fmla="*/ 163286 w 715945"/>
                <a:gd name="connsiteY15" fmla="*/ 90435 h 542611"/>
                <a:gd name="connsiteX16" fmla="*/ 138165 w 715945"/>
                <a:gd name="connsiteY16" fmla="*/ 87923 h 542611"/>
                <a:gd name="connsiteX17" fmla="*/ 105508 w 715945"/>
                <a:gd name="connsiteY17" fmla="*/ 90435 h 542611"/>
                <a:gd name="connsiteX18" fmla="*/ 97972 w 715945"/>
                <a:gd name="connsiteY18" fmla="*/ 92947 h 542611"/>
                <a:gd name="connsiteX19" fmla="*/ 92948 w 715945"/>
                <a:gd name="connsiteY19" fmla="*/ 97972 h 542611"/>
                <a:gd name="connsiteX20" fmla="*/ 85411 w 715945"/>
                <a:gd name="connsiteY20" fmla="*/ 102996 h 542611"/>
                <a:gd name="connsiteX21" fmla="*/ 75363 w 715945"/>
                <a:gd name="connsiteY21" fmla="*/ 118068 h 542611"/>
                <a:gd name="connsiteX22" fmla="*/ 80387 w 715945"/>
                <a:gd name="connsiteY22" fmla="*/ 148213 h 542611"/>
                <a:gd name="connsiteX23" fmla="*/ 85411 w 715945"/>
                <a:gd name="connsiteY23" fmla="*/ 155750 h 542611"/>
                <a:gd name="connsiteX24" fmla="*/ 90436 w 715945"/>
                <a:gd name="connsiteY24" fmla="*/ 160774 h 542611"/>
                <a:gd name="connsiteX25" fmla="*/ 97972 w 715945"/>
                <a:gd name="connsiteY25" fmla="*/ 175846 h 542611"/>
                <a:gd name="connsiteX26" fmla="*/ 105508 w 715945"/>
                <a:gd name="connsiteY26" fmla="*/ 180870 h 542611"/>
                <a:gd name="connsiteX27" fmla="*/ 113044 w 715945"/>
                <a:gd name="connsiteY27" fmla="*/ 195943 h 542611"/>
                <a:gd name="connsiteX28" fmla="*/ 115556 w 715945"/>
                <a:gd name="connsiteY28" fmla="*/ 203479 h 542611"/>
                <a:gd name="connsiteX29" fmla="*/ 125605 w 715945"/>
                <a:gd name="connsiteY29" fmla="*/ 213528 h 542611"/>
                <a:gd name="connsiteX30" fmla="*/ 130629 w 715945"/>
                <a:gd name="connsiteY30" fmla="*/ 221064 h 542611"/>
                <a:gd name="connsiteX31" fmla="*/ 128117 w 715945"/>
                <a:gd name="connsiteY31" fmla="*/ 256233 h 542611"/>
                <a:gd name="connsiteX32" fmla="*/ 113044 w 715945"/>
                <a:gd name="connsiteY32" fmla="*/ 261257 h 542611"/>
                <a:gd name="connsiteX33" fmla="*/ 75363 w 715945"/>
                <a:gd name="connsiteY33" fmla="*/ 263769 h 542611"/>
                <a:gd name="connsiteX34" fmla="*/ 50242 w 715945"/>
                <a:gd name="connsiteY34" fmla="*/ 268794 h 542611"/>
                <a:gd name="connsiteX35" fmla="*/ 25121 w 715945"/>
                <a:gd name="connsiteY35" fmla="*/ 293914 h 542611"/>
                <a:gd name="connsiteX36" fmla="*/ 10049 w 715945"/>
                <a:gd name="connsiteY36" fmla="*/ 314011 h 542611"/>
                <a:gd name="connsiteX37" fmla="*/ 2512 w 715945"/>
                <a:gd name="connsiteY37" fmla="*/ 336620 h 542611"/>
                <a:gd name="connsiteX38" fmla="*/ 0 w 715945"/>
                <a:gd name="connsiteY38" fmla="*/ 344156 h 542611"/>
                <a:gd name="connsiteX39" fmla="*/ 2512 w 715945"/>
                <a:gd name="connsiteY39" fmla="*/ 356717 h 542611"/>
                <a:gd name="connsiteX40" fmla="*/ 7537 w 715945"/>
                <a:gd name="connsiteY40" fmla="*/ 361741 h 542611"/>
                <a:gd name="connsiteX41" fmla="*/ 12561 w 715945"/>
                <a:gd name="connsiteY41" fmla="*/ 369277 h 542611"/>
                <a:gd name="connsiteX42" fmla="*/ 20097 w 715945"/>
                <a:gd name="connsiteY42" fmla="*/ 374301 h 542611"/>
                <a:gd name="connsiteX43" fmla="*/ 37682 w 715945"/>
                <a:gd name="connsiteY43" fmla="*/ 381837 h 542611"/>
                <a:gd name="connsiteX44" fmla="*/ 72851 w 715945"/>
                <a:gd name="connsiteY44" fmla="*/ 379325 h 542611"/>
                <a:gd name="connsiteX45" fmla="*/ 90436 w 715945"/>
                <a:gd name="connsiteY45" fmla="*/ 374301 h 542611"/>
                <a:gd name="connsiteX46" fmla="*/ 97972 w 715945"/>
                <a:gd name="connsiteY46" fmla="*/ 369277 h 542611"/>
                <a:gd name="connsiteX47" fmla="*/ 105508 w 715945"/>
                <a:gd name="connsiteY47" fmla="*/ 366765 h 542611"/>
                <a:gd name="connsiteX48" fmla="*/ 123093 w 715945"/>
                <a:gd name="connsiteY48" fmla="*/ 356717 h 542611"/>
                <a:gd name="connsiteX49" fmla="*/ 150726 w 715945"/>
                <a:gd name="connsiteY49" fmla="*/ 359229 h 542611"/>
                <a:gd name="connsiteX50" fmla="*/ 158262 w 715945"/>
                <a:gd name="connsiteY50" fmla="*/ 364253 h 542611"/>
                <a:gd name="connsiteX51" fmla="*/ 168310 w 715945"/>
                <a:gd name="connsiteY51" fmla="*/ 379325 h 542611"/>
                <a:gd name="connsiteX52" fmla="*/ 173334 w 715945"/>
                <a:gd name="connsiteY52" fmla="*/ 384350 h 542611"/>
                <a:gd name="connsiteX53" fmla="*/ 178359 w 715945"/>
                <a:gd name="connsiteY53" fmla="*/ 427055 h 542611"/>
                <a:gd name="connsiteX54" fmla="*/ 188407 w 715945"/>
                <a:gd name="connsiteY54" fmla="*/ 449664 h 542611"/>
                <a:gd name="connsiteX55" fmla="*/ 198455 w 715945"/>
                <a:gd name="connsiteY55" fmla="*/ 469761 h 542611"/>
                <a:gd name="connsiteX56" fmla="*/ 200967 w 715945"/>
                <a:gd name="connsiteY56" fmla="*/ 477297 h 542611"/>
                <a:gd name="connsiteX57" fmla="*/ 205992 w 715945"/>
                <a:gd name="connsiteY57" fmla="*/ 484833 h 542611"/>
                <a:gd name="connsiteX58" fmla="*/ 213528 w 715945"/>
                <a:gd name="connsiteY58" fmla="*/ 502418 h 542611"/>
                <a:gd name="connsiteX59" fmla="*/ 218552 w 715945"/>
                <a:gd name="connsiteY59" fmla="*/ 520002 h 542611"/>
                <a:gd name="connsiteX60" fmla="*/ 223576 w 715945"/>
                <a:gd name="connsiteY60" fmla="*/ 525027 h 542611"/>
                <a:gd name="connsiteX61" fmla="*/ 233625 w 715945"/>
                <a:gd name="connsiteY61" fmla="*/ 540099 h 542611"/>
                <a:gd name="connsiteX62" fmla="*/ 243673 w 715945"/>
                <a:gd name="connsiteY62" fmla="*/ 542611 h 542611"/>
                <a:gd name="connsiteX63" fmla="*/ 273818 w 715945"/>
                <a:gd name="connsiteY63" fmla="*/ 540099 h 542611"/>
                <a:gd name="connsiteX64" fmla="*/ 296427 w 715945"/>
                <a:gd name="connsiteY64" fmla="*/ 530051 h 542611"/>
                <a:gd name="connsiteX65" fmla="*/ 319036 w 715945"/>
                <a:gd name="connsiteY65" fmla="*/ 509954 h 542611"/>
                <a:gd name="connsiteX66" fmla="*/ 331596 w 715945"/>
                <a:gd name="connsiteY66" fmla="*/ 487345 h 542611"/>
                <a:gd name="connsiteX67" fmla="*/ 336620 w 715945"/>
                <a:gd name="connsiteY67" fmla="*/ 479809 h 542611"/>
                <a:gd name="connsiteX68" fmla="*/ 341644 w 715945"/>
                <a:gd name="connsiteY68" fmla="*/ 472273 h 542611"/>
                <a:gd name="connsiteX69" fmla="*/ 351693 w 715945"/>
                <a:gd name="connsiteY69" fmla="*/ 462224 h 542611"/>
                <a:gd name="connsiteX70" fmla="*/ 356717 w 715945"/>
                <a:gd name="connsiteY70" fmla="*/ 454688 h 542611"/>
                <a:gd name="connsiteX71" fmla="*/ 379326 w 715945"/>
                <a:gd name="connsiteY71" fmla="*/ 442128 h 542611"/>
                <a:gd name="connsiteX72" fmla="*/ 386862 w 715945"/>
                <a:gd name="connsiteY72" fmla="*/ 439616 h 542611"/>
                <a:gd name="connsiteX73" fmla="*/ 424543 w 715945"/>
                <a:gd name="connsiteY73" fmla="*/ 444640 h 542611"/>
                <a:gd name="connsiteX74" fmla="*/ 432079 w 715945"/>
                <a:gd name="connsiteY74" fmla="*/ 449664 h 542611"/>
                <a:gd name="connsiteX75" fmla="*/ 434592 w 715945"/>
                <a:gd name="connsiteY75" fmla="*/ 457200 h 542611"/>
                <a:gd name="connsiteX76" fmla="*/ 452176 w 715945"/>
                <a:gd name="connsiteY76" fmla="*/ 459712 h 542611"/>
                <a:gd name="connsiteX77" fmla="*/ 477297 w 715945"/>
                <a:gd name="connsiteY77" fmla="*/ 467248 h 542611"/>
                <a:gd name="connsiteX78" fmla="*/ 492370 w 715945"/>
                <a:gd name="connsiteY78" fmla="*/ 472273 h 542611"/>
                <a:gd name="connsiteX79" fmla="*/ 499906 w 715945"/>
                <a:gd name="connsiteY79" fmla="*/ 474785 h 542611"/>
                <a:gd name="connsiteX80" fmla="*/ 542611 w 715945"/>
                <a:gd name="connsiteY80" fmla="*/ 472273 h 542611"/>
                <a:gd name="connsiteX81" fmla="*/ 550148 w 715945"/>
                <a:gd name="connsiteY81" fmla="*/ 469761 h 542611"/>
                <a:gd name="connsiteX82" fmla="*/ 572756 w 715945"/>
                <a:gd name="connsiteY82" fmla="*/ 467248 h 542611"/>
                <a:gd name="connsiteX83" fmla="*/ 587829 w 715945"/>
                <a:gd name="connsiteY83" fmla="*/ 447152 h 542611"/>
                <a:gd name="connsiteX84" fmla="*/ 595365 w 715945"/>
                <a:gd name="connsiteY84" fmla="*/ 419519 h 542611"/>
                <a:gd name="connsiteX85" fmla="*/ 590341 w 715945"/>
                <a:gd name="connsiteY85" fmla="*/ 381837 h 542611"/>
                <a:gd name="connsiteX86" fmla="*/ 585317 w 715945"/>
                <a:gd name="connsiteY86" fmla="*/ 374301 h 542611"/>
                <a:gd name="connsiteX87" fmla="*/ 582805 w 715945"/>
                <a:gd name="connsiteY87" fmla="*/ 364253 h 542611"/>
                <a:gd name="connsiteX88" fmla="*/ 580293 w 715945"/>
                <a:gd name="connsiteY88" fmla="*/ 356717 h 542611"/>
                <a:gd name="connsiteX89" fmla="*/ 577781 w 715945"/>
                <a:gd name="connsiteY89" fmla="*/ 334108 h 542611"/>
                <a:gd name="connsiteX90" fmla="*/ 585317 w 715945"/>
                <a:gd name="connsiteY90" fmla="*/ 293914 h 542611"/>
                <a:gd name="connsiteX91" fmla="*/ 592853 w 715945"/>
                <a:gd name="connsiteY91" fmla="*/ 291402 h 542611"/>
                <a:gd name="connsiteX92" fmla="*/ 633047 w 715945"/>
                <a:gd name="connsiteY92" fmla="*/ 286378 h 542611"/>
                <a:gd name="connsiteX93" fmla="*/ 660679 w 715945"/>
                <a:gd name="connsiteY93" fmla="*/ 278842 h 542611"/>
                <a:gd name="connsiteX94" fmla="*/ 675752 w 715945"/>
                <a:gd name="connsiteY94" fmla="*/ 273818 h 542611"/>
                <a:gd name="connsiteX95" fmla="*/ 695849 w 715945"/>
                <a:gd name="connsiteY95" fmla="*/ 266281 h 542611"/>
                <a:gd name="connsiteX96" fmla="*/ 703385 w 715945"/>
                <a:gd name="connsiteY96" fmla="*/ 261257 h 542611"/>
                <a:gd name="connsiteX97" fmla="*/ 713433 w 715945"/>
                <a:gd name="connsiteY97" fmla="*/ 238648 h 542611"/>
                <a:gd name="connsiteX98" fmla="*/ 715945 w 715945"/>
                <a:gd name="connsiteY98" fmla="*/ 231112 h 542611"/>
                <a:gd name="connsiteX99" fmla="*/ 710921 w 715945"/>
                <a:gd name="connsiteY99" fmla="*/ 208503 h 542611"/>
                <a:gd name="connsiteX100" fmla="*/ 705897 w 715945"/>
                <a:gd name="connsiteY100" fmla="*/ 200967 h 542611"/>
                <a:gd name="connsiteX101" fmla="*/ 698361 w 715945"/>
                <a:gd name="connsiteY101" fmla="*/ 185895 h 542611"/>
                <a:gd name="connsiteX102" fmla="*/ 693337 w 715945"/>
                <a:gd name="connsiteY102" fmla="*/ 180870 h 542611"/>
                <a:gd name="connsiteX103" fmla="*/ 680776 w 715945"/>
                <a:gd name="connsiteY103" fmla="*/ 168310 h 542611"/>
                <a:gd name="connsiteX104" fmla="*/ 650631 w 715945"/>
                <a:gd name="connsiteY104" fmla="*/ 160774 h 542611"/>
                <a:gd name="connsiteX105" fmla="*/ 633047 w 715945"/>
                <a:gd name="connsiteY105" fmla="*/ 155750 h 542611"/>
                <a:gd name="connsiteX106" fmla="*/ 605414 w 715945"/>
                <a:gd name="connsiteY106" fmla="*/ 153237 h 542611"/>
                <a:gd name="connsiteX107" fmla="*/ 532563 w 715945"/>
                <a:gd name="connsiteY107" fmla="*/ 148213 h 542611"/>
                <a:gd name="connsiteX108" fmla="*/ 509954 w 715945"/>
                <a:gd name="connsiteY108" fmla="*/ 145701 h 542611"/>
                <a:gd name="connsiteX109" fmla="*/ 504930 w 715945"/>
                <a:gd name="connsiteY109" fmla="*/ 138165 h 542611"/>
                <a:gd name="connsiteX110" fmla="*/ 499906 w 715945"/>
                <a:gd name="connsiteY110" fmla="*/ 118068 h 542611"/>
                <a:gd name="connsiteX111" fmla="*/ 497394 w 715945"/>
                <a:gd name="connsiteY111" fmla="*/ 62802 h 542611"/>
                <a:gd name="connsiteX112" fmla="*/ 494882 w 715945"/>
                <a:gd name="connsiteY112" fmla="*/ 40194 h 542611"/>
                <a:gd name="connsiteX113" fmla="*/ 492370 w 715945"/>
                <a:gd name="connsiteY113" fmla="*/ 32657 h 542611"/>
                <a:gd name="connsiteX114" fmla="*/ 484833 w 715945"/>
                <a:gd name="connsiteY114" fmla="*/ 30145 h 542611"/>
                <a:gd name="connsiteX115" fmla="*/ 477297 w 715945"/>
                <a:gd name="connsiteY115" fmla="*/ 15073 h 542611"/>
                <a:gd name="connsiteX116" fmla="*/ 469761 w 715945"/>
                <a:gd name="connsiteY116" fmla="*/ 10048 h 542611"/>
                <a:gd name="connsiteX117" fmla="*/ 462225 w 715945"/>
                <a:gd name="connsiteY117" fmla="*/ 2512 h 542611"/>
                <a:gd name="connsiteX118" fmla="*/ 452176 w 715945"/>
                <a:gd name="connsiteY118" fmla="*/ 0 h 542611"/>
                <a:gd name="connsiteX119" fmla="*/ 364253 w 715945"/>
                <a:gd name="connsiteY119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296427 w 715945"/>
                <a:gd name="connsiteY8" fmla="*/ 100484 h 542611"/>
                <a:gd name="connsiteX9" fmla="*/ 288890 w 715945"/>
                <a:gd name="connsiteY9" fmla="*/ 105508 h 542611"/>
                <a:gd name="connsiteX10" fmla="*/ 273818 w 715945"/>
                <a:gd name="connsiteY10" fmla="*/ 110532 h 542611"/>
                <a:gd name="connsiteX11" fmla="*/ 226088 w 715945"/>
                <a:gd name="connsiteY11" fmla="*/ 108020 h 542611"/>
                <a:gd name="connsiteX12" fmla="*/ 205992 w 715945"/>
                <a:gd name="connsiteY12" fmla="*/ 102996 h 542611"/>
                <a:gd name="connsiteX13" fmla="*/ 180871 w 715945"/>
                <a:gd name="connsiteY13" fmla="*/ 95459 h 542611"/>
                <a:gd name="connsiteX14" fmla="*/ 163286 w 715945"/>
                <a:gd name="connsiteY14" fmla="*/ 90435 h 542611"/>
                <a:gd name="connsiteX15" fmla="*/ 138165 w 715945"/>
                <a:gd name="connsiteY15" fmla="*/ 87923 h 542611"/>
                <a:gd name="connsiteX16" fmla="*/ 105508 w 715945"/>
                <a:gd name="connsiteY16" fmla="*/ 90435 h 542611"/>
                <a:gd name="connsiteX17" fmla="*/ 97972 w 715945"/>
                <a:gd name="connsiteY17" fmla="*/ 92947 h 542611"/>
                <a:gd name="connsiteX18" fmla="*/ 92948 w 715945"/>
                <a:gd name="connsiteY18" fmla="*/ 97972 h 542611"/>
                <a:gd name="connsiteX19" fmla="*/ 85411 w 715945"/>
                <a:gd name="connsiteY19" fmla="*/ 102996 h 542611"/>
                <a:gd name="connsiteX20" fmla="*/ 75363 w 715945"/>
                <a:gd name="connsiteY20" fmla="*/ 118068 h 542611"/>
                <a:gd name="connsiteX21" fmla="*/ 80387 w 715945"/>
                <a:gd name="connsiteY21" fmla="*/ 148213 h 542611"/>
                <a:gd name="connsiteX22" fmla="*/ 85411 w 715945"/>
                <a:gd name="connsiteY22" fmla="*/ 155750 h 542611"/>
                <a:gd name="connsiteX23" fmla="*/ 90436 w 715945"/>
                <a:gd name="connsiteY23" fmla="*/ 160774 h 542611"/>
                <a:gd name="connsiteX24" fmla="*/ 97972 w 715945"/>
                <a:gd name="connsiteY24" fmla="*/ 175846 h 542611"/>
                <a:gd name="connsiteX25" fmla="*/ 105508 w 715945"/>
                <a:gd name="connsiteY25" fmla="*/ 180870 h 542611"/>
                <a:gd name="connsiteX26" fmla="*/ 113044 w 715945"/>
                <a:gd name="connsiteY26" fmla="*/ 195943 h 542611"/>
                <a:gd name="connsiteX27" fmla="*/ 115556 w 715945"/>
                <a:gd name="connsiteY27" fmla="*/ 203479 h 542611"/>
                <a:gd name="connsiteX28" fmla="*/ 125605 w 715945"/>
                <a:gd name="connsiteY28" fmla="*/ 213528 h 542611"/>
                <a:gd name="connsiteX29" fmla="*/ 130629 w 715945"/>
                <a:gd name="connsiteY29" fmla="*/ 221064 h 542611"/>
                <a:gd name="connsiteX30" fmla="*/ 128117 w 715945"/>
                <a:gd name="connsiteY30" fmla="*/ 256233 h 542611"/>
                <a:gd name="connsiteX31" fmla="*/ 113044 w 715945"/>
                <a:gd name="connsiteY31" fmla="*/ 261257 h 542611"/>
                <a:gd name="connsiteX32" fmla="*/ 75363 w 715945"/>
                <a:gd name="connsiteY32" fmla="*/ 263769 h 542611"/>
                <a:gd name="connsiteX33" fmla="*/ 50242 w 715945"/>
                <a:gd name="connsiteY33" fmla="*/ 268794 h 542611"/>
                <a:gd name="connsiteX34" fmla="*/ 25121 w 715945"/>
                <a:gd name="connsiteY34" fmla="*/ 293914 h 542611"/>
                <a:gd name="connsiteX35" fmla="*/ 10049 w 715945"/>
                <a:gd name="connsiteY35" fmla="*/ 314011 h 542611"/>
                <a:gd name="connsiteX36" fmla="*/ 2512 w 715945"/>
                <a:gd name="connsiteY36" fmla="*/ 336620 h 542611"/>
                <a:gd name="connsiteX37" fmla="*/ 0 w 715945"/>
                <a:gd name="connsiteY37" fmla="*/ 344156 h 542611"/>
                <a:gd name="connsiteX38" fmla="*/ 2512 w 715945"/>
                <a:gd name="connsiteY38" fmla="*/ 356717 h 542611"/>
                <a:gd name="connsiteX39" fmla="*/ 7537 w 715945"/>
                <a:gd name="connsiteY39" fmla="*/ 361741 h 542611"/>
                <a:gd name="connsiteX40" fmla="*/ 12561 w 715945"/>
                <a:gd name="connsiteY40" fmla="*/ 369277 h 542611"/>
                <a:gd name="connsiteX41" fmla="*/ 20097 w 715945"/>
                <a:gd name="connsiteY41" fmla="*/ 374301 h 542611"/>
                <a:gd name="connsiteX42" fmla="*/ 37682 w 715945"/>
                <a:gd name="connsiteY42" fmla="*/ 381837 h 542611"/>
                <a:gd name="connsiteX43" fmla="*/ 72851 w 715945"/>
                <a:gd name="connsiteY43" fmla="*/ 379325 h 542611"/>
                <a:gd name="connsiteX44" fmla="*/ 90436 w 715945"/>
                <a:gd name="connsiteY44" fmla="*/ 374301 h 542611"/>
                <a:gd name="connsiteX45" fmla="*/ 97972 w 715945"/>
                <a:gd name="connsiteY45" fmla="*/ 369277 h 542611"/>
                <a:gd name="connsiteX46" fmla="*/ 105508 w 715945"/>
                <a:gd name="connsiteY46" fmla="*/ 366765 h 542611"/>
                <a:gd name="connsiteX47" fmla="*/ 123093 w 715945"/>
                <a:gd name="connsiteY47" fmla="*/ 356717 h 542611"/>
                <a:gd name="connsiteX48" fmla="*/ 150726 w 715945"/>
                <a:gd name="connsiteY48" fmla="*/ 359229 h 542611"/>
                <a:gd name="connsiteX49" fmla="*/ 158262 w 715945"/>
                <a:gd name="connsiteY49" fmla="*/ 364253 h 542611"/>
                <a:gd name="connsiteX50" fmla="*/ 168310 w 715945"/>
                <a:gd name="connsiteY50" fmla="*/ 379325 h 542611"/>
                <a:gd name="connsiteX51" fmla="*/ 173334 w 715945"/>
                <a:gd name="connsiteY51" fmla="*/ 384350 h 542611"/>
                <a:gd name="connsiteX52" fmla="*/ 178359 w 715945"/>
                <a:gd name="connsiteY52" fmla="*/ 427055 h 542611"/>
                <a:gd name="connsiteX53" fmla="*/ 188407 w 715945"/>
                <a:gd name="connsiteY53" fmla="*/ 449664 h 542611"/>
                <a:gd name="connsiteX54" fmla="*/ 198455 w 715945"/>
                <a:gd name="connsiteY54" fmla="*/ 469761 h 542611"/>
                <a:gd name="connsiteX55" fmla="*/ 200967 w 715945"/>
                <a:gd name="connsiteY55" fmla="*/ 477297 h 542611"/>
                <a:gd name="connsiteX56" fmla="*/ 205992 w 715945"/>
                <a:gd name="connsiteY56" fmla="*/ 484833 h 542611"/>
                <a:gd name="connsiteX57" fmla="*/ 213528 w 715945"/>
                <a:gd name="connsiteY57" fmla="*/ 502418 h 542611"/>
                <a:gd name="connsiteX58" fmla="*/ 218552 w 715945"/>
                <a:gd name="connsiteY58" fmla="*/ 520002 h 542611"/>
                <a:gd name="connsiteX59" fmla="*/ 223576 w 715945"/>
                <a:gd name="connsiteY59" fmla="*/ 525027 h 542611"/>
                <a:gd name="connsiteX60" fmla="*/ 233625 w 715945"/>
                <a:gd name="connsiteY60" fmla="*/ 540099 h 542611"/>
                <a:gd name="connsiteX61" fmla="*/ 243673 w 715945"/>
                <a:gd name="connsiteY61" fmla="*/ 542611 h 542611"/>
                <a:gd name="connsiteX62" fmla="*/ 273818 w 715945"/>
                <a:gd name="connsiteY62" fmla="*/ 540099 h 542611"/>
                <a:gd name="connsiteX63" fmla="*/ 296427 w 715945"/>
                <a:gd name="connsiteY63" fmla="*/ 530051 h 542611"/>
                <a:gd name="connsiteX64" fmla="*/ 319036 w 715945"/>
                <a:gd name="connsiteY64" fmla="*/ 509954 h 542611"/>
                <a:gd name="connsiteX65" fmla="*/ 331596 w 715945"/>
                <a:gd name="connsiteY65" fmla="*/ 487345 h 542611"/>
                <a:gd name="connsiteX66" fmla="*/ 336620 w 715945"/>
                <a:gd name="connsiteY66" fmla="*/ 479809 h 542611"/>
                <a:gd name="connsiteX67" fmla="*/ 341644 w 715945"/>
                <a:gd name="connsiteY67" fmla="*/ 472273 h 542611"/>
                <a:gd name="connsiteX68" fmla="*/ 351693 w 715945"/>
                <a:gd name="connsiteY68" fmla="*/ 462224 h 542611"/>
                <a:gd name="connsiteX69" fmla="*/ 356717 w 715945"/>
                <a:gd name="connsiteY69" fmla="*/ 454688 h 542611"/>
                <a:gd name="connsiteX70" fmla="*/ 379326 w 715945"/>
                <a:gd name="connsiteY70" fmla="*/ 442128 h 542611"/>
                <a:gd name="connsiteX71" fmla="*/ 386862 w 715945"/>
                <a:gd name="connsiteY71" fmla="*/ 439616 h 542611"/>
                <a:gd name="connsiteX72" fmla="*/ 424543 w 715945"/>
                <a:gd name="connsiteY72" fmla="*/ 444640 h 542611"/>
                <a:gd name="connsiteX73" fmla="*/ 432079 w 715945"/>
                <a:gd name="connsiteY73" fmla="*/ 449664 h 542611"/>
                <a:gd name="connsiteX74" fmla="*/ 434592 w 715945"/>
                <a:gd name="connsiteY74" fmla="*/ 457200 h 542611"/>
                <a:gd name="connsiteX75" fmla="*/ 452176 w 715945"/>
                <a:gd name="connsiteY75" fmla="*/ 459712 h 542611"/>
                <a:gd name="connsiteX76" fmla="*/ 477297 w 715945"/>
                <a:gd name="connsiteY76" fmla="*/ 467248 h 542611"/>
                <a:gd name="connsiteX77" fmla="*/ 492370 w 715945"/>
                <a:gd name="connsiteY77" fmla="*/ 472273 h 542611"/>
                <a:gd name="connsiteX78" fmla="*/ 499906 w 715945"/>
                <a:gd name="connsiteY78" fmla="*/ 474785 h 542611"/>
                <a:gd name="connsiteX79" fmla="*/ 542611 w 715945"/>
                <a:gd name="connsiteY79" fmla="*/ 472273 h 542611"/>
                <a:gd name="connsiteX80" fmla="*/ 550148 w 715945"/>
                <a:gd name="connsiteY80" fmla="*/ 469761 h 542611"/>
                <a:gd name="connsiteX81" fmla="*/ 572756 w 715945"/>
                <a:gd name="connsiteY81" fmla="*/ 467248 h 542611"/>
                <a:gd name="connsiteX82" fmla="*/ 587829 w 715945"/>
                <a:gd name="connsiteY82" fmla="*/ 447152 h 542611"/>
                <a:gd name="connsiteX83" fmla="*/ 595365 w 715945"/>
                <a:gd name="connsiteY83" fmla="*/ 419519 h 542611"/>
                <a:gd name="connsiteX84" fmla="*/ 590341 w 715945"/>
                <a:gd name="connsiteY84" fmla="*/ 381837 h 542611"/>
                <a:gd name="connsiteX85" fmla="*/ 585317 w 715945"/>
                <a:gd name="connsiteY85" fmla="*/ 374301 h 542611"/>
                <a:gd name="connsiteX86" fmla="*/ 582805 w 715945"/>
                <a:gd name="connsiteY86" fmla="*/ 364253 h 542611"/>
                <a:gd name="connsiteX87" fmla="*/ 580293 w 715945"/>
                <a:gd name="connsiteY87" fmla="*/ 356717 h 542611"/>
                <a:gd name="connsiteX88" fmla="*/ 577781 w 715945"/>
                <a:gd name="connsiteY88" fmla="*/ 334108 h 542611"/>
                <a:gd name="connsiteX89" fmla="*/ 585317 w 715945"/>
                <a:gd name="connsiteY89" fmla="*/ 293914 h 542611"/>
                <a:gd name="connsiteX90" fmla="*/ 592853 w 715945"/>
                <a:gd name="connsiteY90" fmla="*/ 291402 h 542611"/>
                <a:gd name="connsiteX91" fmla="*/ 633047 w 715945"/>
                <a:gd name="connsiteY91" fmla="*/ 286378 h 542611"/>
                <a:gd name="connsiteX92" fmla="*/ 660679 w 715945"/>
                <a:gd name="connsiteY92" fmla="*/ 278842 h 542611"/>
                <a:gd name="connsiteX93" fmla="*/ 675752 w 715945"/>
                <a:gd name="connsiteY93" fmla="*/ 273818 h 542611"/>
                <a:gd name="connsiteX94" fmla="*/ 695849 w 715945"/>
                <a:gd name="connsiteY94" fmla="*/ 266281 h 542611"/>
                <a:gd name="connsiteX95" fmla="*/ 703385 w 715945"/>
                <a:gd name="connsiteY95" fmla="*/ 261257 h 542611"/>
                <a:gd name="connsiteX96" fmla="*/ 713433 w 715945"/>
                <a:gd name="connsiteY96" fmla="*/ 238648 h 542611"/>
                <a:gd name="connsiteX97" fmla="*/ 715945 w 715945"/>
                <a:gd name="connsiteY97" fmla="*/ 231112 h 542611"/>
                <a:gd name="connsiteX98" fmla="*/ 710921 w 715945"/>
                <a:gd name="connsiteY98" fmla="*/ 208503 h 542611"/>
                <a:gd name="connsiteX99" fmla="*/ 705897 w 715945"/>
                <a:gd name="connsiteY99" fmla="*/ 200967 h 542611"/>
                <a:gd name="connsiteX100" fmla="*/ 698361 w 715945"/>
                <a:gd name="connsiteY100" fmla="*/ 185895 h 542611"/>
                <a:gd name="connsiteX101" fmla="*/ 693337 w 715945"/>
                <a:gd name="connsiteY101" fmla="*/ 180870 h 542611"/>
                <a:gd name="connsiteX102" fmla="*/ 680776 w 715945"/>
                <a:gd name="connsiteY102" fmla="*/ 168310 h 542611"/>
                <a:gd name="connsiteX103" fmla="*/ 650631 w 715945"/>
                <a:gd name="connsiteY103" fmla="*/ 160774 h 542611"/>
                <a:gd name="connsiteX104" fmla="*/ 633047 w 715945"/>
                <a:gd name="connsiteY104" fmla="*/ 155750 h 542611"/>
                <a:gd name="connsiteX105" fmla="*/ 605414 w 715945"/>
                <a:gd name="connsiteY105" fmla="*/ 153237 h 542611"/>
                <a:gd name="connsiteX106" fmla="*/ 532563 w 715945"/>
                <a:gd name="connsiteY106" fmla="*/ 148213 h 542611"/>
                <a:gd name="connsiteX107" fmla="*/ 509954 w 715945"/>
                <a:gd name="connsiteY107" fmla="*/ 145701 h 542611"/>
                <a:gd name="connsiteX108" fmla="*/ 504930 w 715945"/>
                <a:gd name="connsiteY108" fmla="*/ 138165 h 542611"/>
                <a:gd name="connsiteX109" fmla="*/ 499906 w 715945"/>
                <a:gd name="connsiteY109" fmla="*/ 118068 h 542611"/>
                <a:gd name="connsiteX110" fmla="*/ 497394 w 715945"/>
                <a:gd name="connsiteY110" fmla="*/ 62802 h 542611"/>
                <a:gd name="connsiteX111" fmla="*/ 494882 w 715945"/>
                <a:gd name="connsiteY111" fmla="*/ 40194 h 542611"/>
                <a:gd name="connsiteX112" fmla="*/ 492370 w 715945"/>
                <a:gd name="connsiteY112" fmla="*/ 32657 h 542611"/>
                <a:gd name="connsiteX113" fmla="*/ 484833 w 715945"/>
                <a:gd name="connsiteY113" fmla="*/ 30145 h 542611"/>
                <a:gd name="connsiteX114" fmla="*/ 477297 w 715945"/>
                <a:gd name="connsiteY114" fmla="*/ 15073 h 542611"/>
                <a:gd name="connsiteX115" fmla="*/ 469761 w 715945"/>
                <a:gd name="connsiteY115" fmla="*/ 10048 h 542611"/>
                <a:gd name="connsiteX116" fmla="*/ 462225 w 715945"/>
                <a:gd name="connsiteY116" fmla="*/ 2512 h 542611"/>
                <a:gd name="connsiteX117" fmla="*/ 452176 w 715945"/>
                <a:gd name="connsiteY117" fmla="*/ 0 h 542611"/>
                <a:gd name="connsiteX118" fmla="*/ 364253 w 715945"/>
                <a:gd name="connsiteY118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296427 w 715945"/>
                <a:gd name="connsiteY7" fmla="*/ 100484 h 542611"/>
                <a:gd name="connsiteX8" fmla="*/ 288890 w 715945"/>
                <a:gd name="connsiteY8" fmla="*/ 105508 h 542611"/>
                <a:gd name="connsiteX9" fmla="*/ 273818 w 715945"/>
                <a:gd name="connsiteY9" fmla="*/ 110532 h 542611"/>
                <a:gd name="connsiteX10" fmla="*/ 226088 w 715945"/>
                <a:gd name="connsiteY10" fmla="*/ 108020 h 542611"/>
                <a:gd name="connsiteX11" fmla="*/ 205992 w 715945"/>
                <a:gd name="connsiteY11" fmla="*/ 102996 h 542611"/>
                <a:gd name="connsiteX12" fmla="*/ 180871 w 715945"/>
                <a:gd name="connsiteY12" fmla="*/ 95459 h 542611"/>
                <a:gd name="connsiteX13" fmla="*/ 163286 w 715945"/>
                <a:gd name="connsiteY13" fmla="*/ 90435 h 542611"/>
                <a:gd name="connsiteX14" fmla="*/ 138165 w 715945"/>
                <a:gd name="connsiteY14" fmla="*/ 87923 h 542611"/>
                <a:gd name="connsiteX15" fmla="*/ 105508 w 715945"/>
                <a:gd name="connsiteY15" fmla="*/ 90435 h 542611"/>
                <a:gd name="connsiteX16" fmla="*/ 97972 w 715945"/>
                <a:gd name="connsiteY16" fmla="*/ 92947 h 542611"/>
                <a:gd name="connsiteX17" fmla="*/ 92948 w 715945"/>
                <a:gd name="connsiteY17" fmla="*/ 97972 h 542611"/>
                <a:gd name="connsiteX18" fmla="*/ 85411 w 715945"/>
                <a:gd name="connsiteY18" fmla="*/ 102996 h 542611"/>
                <a:gd name="connsiteX19" fmla="*/ 75363 w 715945"/>
                <a:gd name="connsiteY19" fmla="*/ 118068 h 542611"/>
                <a:gd name="connsiteX20" fmla="*/ 80387 w 715945"/>
                <a:gd name="connsiteY20" fmla="*/ 148213 h 542611"/>
                <a:gd name="connsiteX21" fmla="*/ 85411 w 715945"/>
                <a:gd name="connsiteY21" fmla="*/ 155750 h 542611"/>
                <a:gd name="connsiteX22" fmla="*/ 90436 w 715945"/>
                <a:gd name="connsiteY22" fmla="*/ 160774 h 542611"/>
                <a:gd name="connsiteX23" fmla="*/ 97972 w 715945"/>
                <a:gd name="connsiteY23" fmla="*/ 175846 h 542611"/>
                <a:gd name="connsiteX24" fmla="*/ 105508 w 715945"/>
                <a:gd name="connsiteY24" fmla="*/ 180870 h 542611"/>
                <a:gd name="connsiteX25" fmla="*/ 113044 w 715945"/>
                <a:gd name="connsiteY25" fmla="*/ 195943 h 542611"/>
                <a:gd name="connsiteX26" fmla="*/ 115556 w 715945"/>
                <a:gd name="connsiteY26" fmla="*/ 203479 h 542611"/>
                <a:gd name="connsiteX27" fmla="*/ 125605 w 715945"/>
                <a:gd name="connsiteY27" fmla="*/ 213528 h 542611"/>
                <a:gd name="connsiteX28" fmla="*/ 130629 w 715945"/>
                <a:gd name="connsiteY28" fmla="*/ 221064 h 542611"/>
                <a:gd name="connsiteX29" fmla="*/ 128117 w 715945"/>
                <a:gd name="connsiteY29" fmla="*/ 256233 h 542611"/>
                <a:gd name="connsiteX30" fmla="*/ 113044 w 715945"/>
                <a:gd name="connsiteY30" fmla="*/ 261257 h 542611"/>
                <a:gd name="connsiteX31" fmla="*/ 75363 w 715945"/>
                <a:gd name="connsiteY31" fmla="*/ 263769 h 542611"/>
                <a:gd name="connsiteX32" fmla="*/ 50242 w 715945"/>
                <a:gd name="connsiteY32" fmla="*/ 268794 h 542611"/>
                <a:gd name="connsiteX33" fmla="*/ 25121 w 715945"/>
                <a:gd name="connsiteY33" fmla="*/ 293914 h 542611"/>
                <a:gd name="connsiteX34" fmla="*/ 10049 w 715945"/>
                <a:gd name="connsiteY34" fmla="*/ 314011 h 542611"/>
                <a:gd name="connsiteX35" fmla="*/ 2512 w 715945"/>
                <a:gd name="connsiteY35" fmla="*/ 336620 h 542611"/>
                <a:gd name="connsiteX36" fmla="*/ 0 w 715945"/>
                <a:gd name="connsiteY36" fmla="*/ 344156 h 542611"/>
                <a:gd name="connsiteX37" fmla="*/ 2512 w 715945"/>
                <a:gd name="connsiteY37" fmla="*/ 356717 h 542611"/>
                <a:gd name="connsiteX38" fmla="*/ 7537 w 715945"/>
                <a:gd name="connsiteY38" fmla="*/ 361741 h 542611"/>
                <a:gd name="connsiteX39" fmla="*/ 12561 w 715945"/>
                <a:gd name="connsiteY39" fmla="*/ 369277 h 542611"/>
                <a:gd name="connsiteX40" fmla="*/ 20097 w 715945"/>
                <a:gd name="connsiteY40" fmla="*/ 374301 h 542611"/>
                <a:gd name="connsiteX41" fmla="*/ 37682 w 715945"/>
                <a:gd name="connsiteY41" fmla="*/ 381837 h 542611"/>
                <a:gd name="connsiteX42" fmla="*/ 72851 w 715945"/>
                <a:gd name="connsiteY42" fmla="*/ 379325 h 542611"/>
                <a:gd name="connsiteX43" fmla="*/ 90436 w 715945"/>
                <a:gd name="connsiteY43" fmla="*/ 374301 h 542611"/>
                <a:gd name="connsiteX44" fmla="*/ 97972 w 715945"/>
                <a:gd name="connsiteY44" fmla="*/ 369277 h 542611"/>
                <a:gd name="connsiteX45" fmla="*/ 105508 w 715945"/>
                <a:gd name="connsiteY45" fmla="*/ 366765 h 542611"/>
                <a:gd name="connsiteX46" fmla="*/ 123093 w 715945"/>
                <a:gd name="connsiteY46" fmla="*/ 356717 h 542611"/>
                <a:gd name="connsiteX47" fmla="*/ 150726 w 715945"/>
                <a:gd name="connsiteY47" fmla="*/ 359229 h 542611"/>
                <a:gd name="connsiteX48" fmla="*/ 158262 w 715945"/>
                <a:gd name="connsiteY48" fmla="*/ 364253 h 542611"/>
                <a:gd name="connsiteX49" fmla="*/ 168310 w 715945"/>
                <a:gd name="connsiteY49" fmla="*/ 379325 h 542611"/>
                <a:gd name="connsiteX50" fmla="*/ 173334 w 715945"/>
                <a:gd name="connsiteY50" fmla="*/ 384350 h 542611"/>
                <a:gd name="connsiteX51" fmla="*/ 178359 w 715945"/>
                <a:gd name="connsiteY51" fmla="*/ 427055 h 542611"/>
                <a:gd name="connsiteX52" fmla="*/ 188407 w 715945"/>
                <a:gd name="connsiteY52" fmla="*/ 449664 h 542611"/>
                <a:gd name="connsiteX53" fmla="*/ 198455 w 715945"/>
                <a:gd name="connsiteY53" fmla="*/ 469761 h 542611"/>
                <a:gd name="connsiteX54" fmla="*/ 200967 w 715945"/>
                <a:gd name="connsiteY54" fmla="*/ 477297 h 542611"/>
                <a:gd name="connsiteX55" fmla="*/ 205992 w 715945"/>
                <a:gd name="connsiteY55" fmla="*/ 484833 h 542611"/>
                <a:gd name="connsiteX56" fmla="*/ 213528 w 715945"/>
                <a:gd name="connsiteY56" fmla="*/ 502418 h 542611"/>
                <a:gd name="connsiteX57" fmla="*/ 218552 w 715945"/>
                <a:gd name="connsiteY57" fmla="*/ 520002 h 542611"/>
                <a:gd name="connsiteX58" fmla="*/ 223576 w 715945"/>
                <a:gd name="connsiteY58" fmla="*/ 525027 h 542611"/>
                <a:gd name="connsiteX59" fmla="*/ 233625 w 715945"/>
                <a:gd name="connsiteY59" fmla="*/ 540099 h 542611"/>
                <a:gd name="connsiteX60" fmla="*/ 243673 w 715945"/>
                <a:gd name="connsiteY60" fmla="*/ 542611 h 542611"/>
                <a:gd name="connsiteX61" fmla="*/ 273818 w 715945"/>
                <a:gd name="connsiteY61" fmla="*/ 540099 h 542611"/>
                <a:gd name="connsiteX62" fmla="*/ 296427 w 715945"/>
                <a:gd name="connsiteY62" fmla="*/ 530051 h 542611"/>
                <a:gd name="connsiteX63" fmla="*/ 319036 w 715945"/>
                <a:gd name="connsiteY63" fmla="*/ 509954 h 542611"/>
                <a:gd name="connsiteX64" fmla="*/ 331596 w 715945"/>
                <a:gd name="connsiteY64" fmla="*/ 487345 h 542611"/>
                <a:gd name="connsiteX65" fmla="*/ 336620 w 715945"/>
                <a:gd name="connsiteY65" fmla="*/ 479809 h 542611"/>
                <a:gd name="connsiteX66" fmla="*/ 341644 w 715945"/>
                <a:gd name="connsiteY66" fmla="*/ 472273 h 542611"/>
                <a:gd name="connsiteX67" fmla="*/ 351693 w 715945"/>
                <a:gd name="connsiteY67" fmla="*/ 462224 h 542611"/>
                <a:gd name="connsiteX68" fmla="*/ 356717 w 715945"/>
                <a:gd name="connsiteY68" fmla="*/ 454688 h 542611"/>
                <a:gd name="connsiteX69" fmla="*/ 379326 w 715945"/>
                <a:gd name="connsiteY69" fmla="*/ 442128 h 542611"/>
                <a:gd name="connsiteX70" fmla="*/ 386862 w 715945"/>
                <a:gd name="connsiteY70" fmla="*/ 439616 h 542611"/>
                <a:gd name="connsiteX71" fmla="*/ 424543 w 715945"/>
                <a:gd name="connsiteY71" fmla="*/ 444640 h 542611"/>
                <a:gd name="connsiteX72" fmla="*/ 432079 w 715945"/>
                <a:gd name="connsiteY72" fmla="*/ 449664 h 542611"/>
                <a:gd name="connsiteX73" fmla="*/ 434592 w 715945"/>
                <a:gd name="connsiteY73" fmla="*/ 457200 h 542611"/>
                <a:gd name="connsiteX74" fmla="*/ 452176 w 715945"/>
                <a:gd name="connsiteY74" fmla="*/ 459712 h 542611"/>
                <a:gd name="connsiteX75" fmla="*/ 477297 w 715945"/>
                <a:gd name="connsiteY75" fmla="*/ 467248 h 542611"/>
                <a:gd name="connsiteX76" fmla="*/ 492370 w 715945"/>
                <a:gd name="connsiteY76" fmla="*/ 472273 h 542611"/>
                <a:gd name="connsiteX77" fmla="*/ 499906 w 715945"/>
                <a:gd name="connsiteY77" fmla="*/ 474785 h 542611"/>
                <a:gd name="connsiteX78" fmla="*/ 542611 w 715945"/>
                <a:gd name="connsiteY78" fmla="*/ 472273 h 542611"/>
                <a:gd name="connsiteX79" fmla="*/ 550148 w 715945"/>
                <a:gd name="connsiteY79" fmla="*/ 469761 h 542611"/>
                <a:gd name="connsiteX80" fmla="*/ 572756 w 715945"/>
                <a:gd name="connsiteY80" fmla="*/ 467248 h 542611"/>
                <a:gd name="connsiteX81" fmla="*/ 587829 w 715945"/>
                <a:gd name="connsiteY81" fmla="*/ 447152 h 542611"/>
                <a:gd name="connsiteX82" fmla="*/ 595365 w 715945"/>
                <a:gd name="connsiteY82" fmla="*/ 419519 h 542611"/>
                <a:gd name="connsiteX83" fmla="*/ 590341 w 715945"/>
                <a:gd name="connsiteY83" fmla="*/ 381837 h 542611"/>
                <a:gd name="connsiteX84" fmla="*/ 585317 w 715945"/>
                <a:gd name="connsiteY84" fmla="*/ 374301 h 542611"/>
                <a:gd name="connsiteX85" fmla="*/ 582805 w 715945"/>
                <a:gd name="connsiteY85" fmla="*/ 364253 h 542611"/>
                <a:gd name="connsiteX86" fmla="*/ 580293 w 715945"/>
                <a:gd name="connsiteY86" fmla="*/ 356717 h 542611"/>
                <a:gd name="connsiteX87" fmla="*/ 577781 w 715945"/>
                <a:gd name="connsiteY87" fmla="*/ 334108 h 542611"/>
                <a:gd name="connsiteX88" fmla="*/ 585317 w 715945"/>
                <a:gd name="connsiteY88" fmla="*/ 293914 h 542611"/>
                <a:gd name="connsiteX89" fmla="*/ 592853 w 715945"/>
                <a:gd name="connsiteY89" fmla="*/ 291402 h 542611"/>
                <a:gd name="connsiteX90" fmla="*/ 633047 w 715945"/>
                <a:gd name="connsiteY90" fmla="*/ 286378 h 542611"/>
                <a:gd name="connsiteX91" fmla="*/ 660679 w 715945"/>
                <a:gd name="connsiteY91" fmla="*/ 278842 h 542611"/>
                <a:gd name="connsiteX92" fmla="*/ 675752 w 715945"/>
                <a:gd name="connsiteY92" fmla="*/ 273818 h 542611"/>
                <a:gd name="connsiteX93" fmla="*/ 695849 w 715945"/>
                <a:gd name="connsiteY93" fmla="*/ 266281 h 542611"/>
                <a:gd name="connsiteX94" fmla="*/ 703385 w 715945"/>
                <a:gd name="connsiteY94" fmla="*/ 261257 h 542611"/>
                <a:gd name="connsiteX95" fmla="*/ 713433 w 715945"/>
                <a:gd name="connsiteY95" fmla="*/ 238648 h 542611"/>
                <a:gd name="connsiteX96" fmla="*/ 715945 w 715945"/>
                <a:gd name="connsiteY96" fmla="*/ 231112 h 542611"/>
                <a:gd name="connsiteX97" fmla="*/ 710921 w 715945"/>
                <a:gd name="connsiteY97" fmla="*/ 208503 h 542611"/>
                <a:gd name="connsiteX98" fmla="*/ 705897 w 715945"/>
                <a:gd name="connsiteY98" fmla="*/ 200967 h 542611"/>
                <a:gd name="connsiteX99" fmla="*/ 698361 w 715945"/>
                <a:gd name="connsiteY99" fmla="*/ 185895 h 542611"/>
                <a:gd name="connsiteX100" fmla="*/ 693337 w 715945"/>
                <a:gd name="connsiteY100" fmla="*/ 180870 h 542611"/>
                <a:gd name="connsiteX101" fmla="*/ 680776 w 715945"/>
                <a:gd name="connsiteY101" fmla="*/ 168310 h 542611"/>
                <a:gd name="connsiteX102" fmla="*/ 650631 w 715945"/>
                <a:gd name="connsiteY102" fmla="*/ 160774 h 542611"/>
                <a:gd name="connsiteX103" fmla="*/ 633047 w 715945"/>
                <a:gd name="connsiteY103" fmla="*/ 155750 h 542611"/>
                <a:gd name="connsiteX104" fmla="*/ 605414 w 715945"/>
                <a:gd name="connsiteY104" fmla="*/ 153237 h 542611"/>
                <a:gd name="connsiteX105" fmla="*/ 532563 w 715945"/>
                <a:gd name="connsiteY105" fmla="*/ 148213 h 542611"/>
                <a:gd name="connsiteX106" fmla="*/ 509954 w 715945"/>
                <a:gd name="connsiteY106" fmla="*/ 145701 h 542611"/>
                <a:gd name="connsiteX107" fmla="*/ 504930 w 715945"/>
                <a:gd name="connsiteY107" fmla="*/ 138165 h 542611"/>
                <a:gd name="connsiteX108" fmla="*/ 499906 w 715945"/>
                <a:gd name="connsiteY108" fmla="*/ 118068 h 542611"/>
                <a:gd name="connsiteX109" fmla="*/ 497394 w 715945"/>
                <a:gd name="connsiteY109" fmla="*/ 62802 h 542611"/>
                <a:gd name="connsiteX110" fmla="*/ 494882 w 715945"/>
                <a:gd name="connsiteY110" fmla="*/ 40194 h 542611"/>
                <a:gd name="connsiteX111" fmla="*/ 492370 w 715945"/>
                <a:gd name="connsiteY111" fmla="*/ 32657 h 542611"/>
                <a:gd name="connsiteX112" fmla="*/ 484833 w 715945"/>
                <a:gd name="connsiteY112" fmla="*/ 30145 h 542611"/>
                <a:gd name="connsiteX113" fmla="*/ 477297 w 715945"/>
                <a:gd name="connsiteY113" fmla="*/ 15073 h 542611"/>
                <a:gd name="connsiteX114" fmla="*/ 469761 w 715945"/>
                <a:gd name="connsiteY114" fmla="*/ 10048 h 542611"/>
                <a:gd name="connsiteX115" fmla="*/ 462225 w 715945"/>
                <a:gd name="connsiteY115" fmla="*/ 2512 h 542611"/>
                <a:gd name="connsiteX116" fmla="*/ 452176 w 715945"/>
                <a:gd name="connsiteY116" fmla="*/ 0 h 542611"/>
                <a:gd name="connsiteX117" fmla="*/ 364253 w 715945"/>
                <a:gd name="connsiteY117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6523 w 715945"/>
                <a:gd name="connsiteY5" fmla="*/ 72851 h 542611"/>
                <a:gd name="connsiteX6" fmla="*/ 296427 w 715945"/>
                <a:gd name="connsiteY6" fmla="*/ 100484 h 542611"/>
                <a:gd name="connsiteX7" fmla="*/ 288890 w 715945"/>
                <a:gd name="connsiteY7" fmla="*/ 105508 h 542611"/>
                <a:gd name="connsiteX8" fmla="*/ 273818 w 715945"/>
                <a:gd name="connsiteY8" fmla="*/ 110532 h 542611"/>
                <a:gd name="connsiteX9" fmla="*/ 226088 w 715945"/>
                <a:gd name="connsiteY9" fmla="*/ 108020 h 542611"/>
                <a:gd name="connsiteX10" fmla="*/ 205992 w 715945"/>
                <a:gd name="connsiteY10" fmla="*/ 102996 h 542611"/>
                <a:gd name="connsiteX11" fmla="*/ 180871 w 715945"/>
                <a:gd name="connsiteY11" fmla="*/ 95459 h 542611"/>
                <a:gd name="connsiteX12" fmla="*/ 163286 w 715945"/>
                <a:gd name="connsiteY12" fmla="*/ 90435 h 542611"/>
                <a:gd name="connsiteX13" fmla="*/ 138165 w 715945"/>
                <a:gd name="connsiteY13" fmla="*/ 87923 h 542611"/>
                <a:gd name="connsiteX14" fmla="*/ 105508 w 715945"/>
                <a:gd name="connsiteY14" fmla="*/ 90435 h 542611"/>
                <a:gd name="connsiteX15" fmla="*/ 97972 w 715945"/>
                <a:gd name="connsiteY15" fmla="*/ 92947 h 542611"/>
                <a:gd name="connsiteX16" fmla="*/ 92948 w 715945"/>
                <a:gd name="connsiteY16" fmla="*/ 97972 h 542611"/>
                <a:gd name="connsiteX17" fmla="*/ 85411 w 715945"/>
                <a:gd name="connsiteY17" fmla="*/ 102996 h 542611"/>
                <a:gd name="connsiteX18" fmla="*/ 75363 w 715945"/>
                <a:gd name="connsiteY18" fmla="*/ 118068 h 542611"/>
                <a:gd name="connsiteX19" fmla="*/ 80387 w 715945"/>
                <a:gd name="connsiteY19" fmla="*/ 148213 h 542611"/>
                <a:gd name="connsiteX20" fmla="*/ 85411 w 715945"/>
                <a:gd name="connsiteY20" fmla="*/ 155750 h 542611"/>
                <a:gd name="connsiteX21" fmla="*/ 90436 w 715945"/>
                <a:gd name="connsiteY21" fmla="*/ 160774 h 542611"/>
                <a:gd name="connsiteX22" fmla="*/ 97972 w 715945"/>
                <a:gd name="connsiteY22" fmla="*/ 175846 h 542611"/>
                <a:gd name="connsiteX23" fmla="*/ 105508 w 715945"/>
                <a:gd name="connsiteY23" fmla="*/ 180870 h 542611"/>
                <a:gd name="connsiteX24" fmla="*/ 113044 w 715945"/>
                <a:gd name="connsiteY24" fmla="*/ 195943 h 542611"/>
                <a:gd name="connsiteX25" fmla="*/ 115556 w 715945"/>
                <a:gd name="connsiteY25" fmla="*/ 203479 h 542611"/>
                <a:gd name="connsiteX26" fmla="*/ 125605 w 715945"/>
                <a:gd name="connsiteY26" fmla="*/ 213528 h 542611"/>
                <a:gd name="connsiteX27" fmla="*/ 130629 w 715945"/>
                <a:gd name="connsiteY27" fmla="*/ 221064 h 542611"/>
                <a:gd name="connsiteX28" fmla="*/ 128117 w 715945"/>
                <a:gd name="connsiteY28" fmla="*/ 256233 h 542611"/>
                <a:gd name="connsiteX29" fmla="*/ 113044 w 715945"/>
                <a:gd name="connsiteY29" fmla="*/ 261257 h 542611"/>
                <a:gd name="connsiteX30" fmla="*/ 75363 w 715945"/>
                <a:gd name="connsiteY30" fmla="*/ 263769 h 542611"/>
                <a:gd name="connsiteX31" fmla="*/ 50242 w 715945"/>
                <a:gd name="connsiteY31" fmla="*/ 268794 h 542611"/>
                <a:gd name="connsiteX32" fmla="*/ 25121 w 715945"/>
                <a:gd name="connsiteY32" fmla="*/ 293914 h 542611"/>
                <a:gd name="connsiteX33" fmla="*/ 10049 w 715945"/>
                <a:gd name="connsiteY33" fmla="*/ 314011 h 542611"/>
                <a:gd name="connsiteX34" fmla="*/ 2512 w 715945"/>
                <a:gd name="connsiteY34" fmla="*/ 336620 h 542611"/>
                <a:gd name="connsiteX35" fmla="*/ 0 w 715945"/>
                <a:gd name="connsiteY35" fmla="*/ 344156 h 542611"/>
                <a:gd name="connsiteX36" fmla="*/ 2512 w 715945"/>
                <a:gd name="connsiteY36" fmla="*/ 356717 h 542611"/>
                <a:gd name="connsiteX37" fmla="*/ 7537 w 715945"/>
                <a:gd name="connsiteY37" fmla="*/ 361741 h 542611"/>
                <a:gd name="connsiteX38" fmla="*/ 12561 w 715945"/>
                <a:gd name="connsiteY38" fmla="*/ 369277 h 542611"/>
                <a:gd name="connsiteX39" fmla="*/ 20097 w 715945"/>
                <a:gd name="connsiteY39" fmla="*/ 374301 h 542611"/>
                <a:gd name="connsiteX40" fmla="*/ 37682 w 715945"/>
                <a:gd name="connsiteY40" fmla="*/ 381837 h 542611"/>
                <a:gd name="connsiteX41" fmla="*/ 72851 w 715945"/>
                <a:gd name="connsiteY41" fmla="*/ 379325 h 542611"/>
                <a:gd name="connsiteX42" fmla="*/ 90436 w 715945"/>
                <a:gd name="connsiteY42" fmla="*/ 374301 h 542611"/>
                <a:gd name="connsiteX43" fmla="*/ 97972 w 715945"/>
                <a:gd name="connsiteY43" fmla="*/ 369277 h 542611"/>
                <a:gd name="connsiteX44" fmla="*/ 105508 w 715945"/>
                <a:gd name="connsiteY44" fmla="*/ 366765 h 542611"/>
                <a:gd name="connsiteX45" fmla="*/ 123093 w 715945"/>
                <a:gd name="connsiteY45" fmla="*/ 356717 h 542611"/>
                <a:gd name="connsiteX46" fmla="*/ 150726 w 715945"/>
                <a:gd name="connsiteY46" fmla="*/ 359229 h 542611"/>
                <a:gd name="connsiteX47" fmla="*/ 158262 w 715945"/>
                <a:gd name="connsiteY47" fmla="*/ 364253 h 542611"/>
                <a:gd name="connsiteX48" fmla="*/ 168310 w 715945"/>
                <a:gd name="connsiteY48" fmla="*/ 379325 h 542611"/>
                <a:gd name="connsiteX49" fmla="*/ 173334 w 715945"/>
                <a:gd name="connsiteY49" fmla="*/ 384350 h 542611"/>
                <a:gd name="connsiteX50" fmla="*/ 178359 w 715945"/>
                <a:gd name="connsiteY50" fmla="*/ 427055 h 542611"/>
                <a:gd name="connsiteX51" fmla="*/ 188407 w 715945"/>
                <a:gd name="connsiteY51" fmla="*/ 449664 h 542611"/>
                <a:gd name="connsiteX52" fmla="*/ 198455 w 715945"/>
                <a:gd name="connsiteY52" fmla="*/ 469761 h 542611"/>
                <a:gd name="connsiteX53" fmla="*/ 200967 w 715945"/>
                <a:gd name="connsiteY53" fmla="*/ 477297 h 542611"/>
                <a:gd name="connsiteX54" fmla="*/ 205992 w 715945"/>
                <a:gd name="connsiteY54" fmla="*/ 484833 h 542611"/>
                <a:gd name="connsiteX55" fmla="*/ 213528 w 715945"/>
                <a:gd name="connsiteY55" fmla="*/ 502418 h 542611"/>
                <a:gd name="connsiteX56" fmla="*/ 218552 w 715945"/>
                <a:gd name="connsiteY56" fmla="*/ 520002 h 542611"/>
                <a:gd name="connsiteX57" fmla="*/ 223576 w 715945"/>
                <a:gd name="connsiteY57" fmla="*/ 525027 h 542611"/>
                <a:gd name="connsiteX58" fmla="*/ 233625 w 715945"/>
                <a:gd name="connsiteY58" fmla="*/ 540099 h 542611"/>
                <a:gd name="connsiteX59" fmla="*/ 243673 w 715945"/>
                <a:gd name="connsiteY59" fmla="*/ 542611 h 542611"/>
                <a:gd name="connsiteX60" fmla="*/ 273818 w 715945"/>
                <a:gd name="connsiteY60" fmla="*/ 540099 h 542611"/>
                <a:gd name="connsiteX61" fmla="*/ 296427 w 715945"/>
                <a:gd name="connsiteY61" fmla="*/ 530051 h 542611"/>
                <a:gd name="connsiteX62" fmla="*/ 319036 w 715945"/>
                <a:gd name="connsiteY62" fmla="*/ 509954 h 542611"/>
                <a:gd name="connsiteX63" fmla="*/ 331596 w 715945"/>
                <a:gd name="connsiteY63" fmla="*/ 487345 h 542611"/>
                <a:gd name="connsiteX64" fmla="*/ 336620 w 715945"/>
                <a:gd name="connsiteY64" fmla="*/ 479809 h 542611"/>
                <a:gd name="connsiteX65" fmla="*/ 341644 w 715945"/>
                <a:gd name="connsiteY65" fmla="*/ 472273 h 542611"/>
                <a:gd name="connsiteX66" fmla="*/ 351693 w 715945"/>
                <a:gd name="connsiteY66" fmla="*/ 462224 h 542611"/>
                <a:gd name="connsiteX67" fmla="*/ 356717 w 715945"/>
                <a:gd name="connsiteY67" fmla="*/ 454688 h 542611"/>
                <a:gd name="connsiteX68" fmla="*/ 379326 w 715945"/>
                <a:gd name="connsiteY68" fmla="*/ 442128 h 542611"/>
                <a:gd name="connsiteX69" fmla="*/ 386862 w 715945"/>
                <a:gd name="connsiteY69" fmla="*/ 439616 h 542611"/>
                <a:gd name="connsiteX70" fmla="*/ 424543 w 715945"/>
                <a:gd name="connsiteY70" fmla="*/ 444640 h 542611"/>
                <a:gd name="connsiteX71" fmla="*/ 432079 w 715945"/>
                <a:gd name="connsiteY71" fmla="*/ 449664 h 542611"/>
                <a:gd name="connsiteX72" fmla="*/ 434592 w 715945"/>
                <a:gd name="connsiteY72" fmla="*/ 457200 h 542611"/>
                <a:gd name="connsiteX73" fmla="*/ 452176 w 715945"/>
                <a:gd name="connsiteY73" fmla="*/ 459712 h 542611"/>
                <a:gd name="connsiteX74" fmla="*/ 477297 w 715945"/>
                <a:gd name="connsiteY74" fmla="*/ 467248 h 542611"/>
                <a:gd name="connsiteX75" fmla="*/ 492370 w 715945"/>
                <a:gd name="connsiteY75" fmla="*/ 472273 h 542611"/>
                <a:gd name="connsiteX76" fmla="*/ 499906 w 715945"/>
                <a:gd name="connsiteY76" fmla="*/ 474785 h 542611"/>
                <a:gd name="connsiteX77" fmla="*/ 542611 w 715945"/>
                <a:gd name="connsiteY77" fmla="*/ 472273 h 542611"/>
                <a:gd name="connsiteX78" fmla="*/ 550148 w 715945"/>
                <a:gd name="connsiteY78" fmla="*/ 469761 h 542611"/>
                <a:gd name="connsiteX79" fmla="*/ 572756 w 715945"/>
                <a:gd name="connsiteY79" fmla="*/ 467248 h 542611"/>
                <a:gd name="connsiteX80" fmla="*/ 587829 w 715945"/>
                <a:gd name="connsiteY80" fmla="*/ 447152 h 542611"/>
                <a:gd name="connsiteX81" fmla="*/ 595365 w 715945"/>
                <a:gd name="connsiteY81" fmla="*/ 419519 h 542611"/>
                <a:gd name="connsiteX82" fmla="*/ 590341 w 715945"/>
                <a:gd name="connsiteY82" fmla="*/ 381837 h 542611"/>
                <a:gd name="connsiteX83" fmla="*/ 585317 w 715945"/>
                <a:gd name="connsiteY83" fmla="*/ 374301 h 542611"/>
                <a:gd name="connsiteX84" fmla="*/ 582805 w 715945"/>
                <a:gd name="connsiteY84" fmla="*/ 364253 h 542611"/>
                <a:gd name="connsiteX85" fmla="*/ 580293 w 715945"/>
                <a:gd name="connsiteY85" fmla="*/ 356717 h 542611"/>
                <a:gd name="connsiteX86" fmla="*/ 577781 w 715945"/>
                <a:gd name="connsiteY86" fmla="*/ 334108 h 542611"/>
                <a:gd name="connsiteX87" fmla="*/ 585317 w 715945"/>
                <a:gd name="connsiteY87" fmla="*/ 293914 h 542611"/>
                <a:gd name="connsiteX88" fmla="*/ 592853 w 715945"/>
                <a:gd name="connsiteY88" fmla="*/ 291402 h 542611"/>
                <a:gd name="connsiteX89" fmla="*/ 633047 w 715945"/>
                <a:gd name="connsiteY89" fmla="*/ 286378 h 542611"/>
                <a:gd name="connsiteX90" fmla="*/ 660679 w 715945"/>
                <a:gd name="connsiteY90" fmla="*/ 278842 h 542611"/>
                <a:gd name="connsiteX91" fmla="*/ 675752 w 715945"/>
                <a:gd name="connsiteY91" fmla="*/ 273818 h 542611"/>
                <a:gd name="connsiteX92" fmla="*/ 695849 w 715945"/>
                <a:gd name="connsiteY92" fmla="*/ 266281 h 542611"/>
                <a:gd name="connsiteX93" fmla="*/ 703385 w 715945"/>
                <a:gd name="connsiteY93" fmla="*/ 261257 h 542611"/>
                <a:gd name="connsiteX94" fmla="*/ 713433 w 715945"/>
                <a:gd name="connsiteY94" fmla="*/ 238648 h 542611"/>
                <a:gd name="connsiteX95" fmla="*/ 715945 w 715945"/>
                <a:gd name="connsiteY95" fmla="*/ 231112 h 542611"/>
                <a:gd name="connsiteX96" fmla="*/ 710921 w 715945"/>
                <a:gd name="connsiteY96" fmla="*/ 208503 h 542611"/>
                <a:gd name="connsiteX97" fmla="*/ 705897 w 715945"/>
                <a:gd name="connsiteY97" fmla="*/ 200967 h 542611"/>
                <a:gd name="connsiteX98" fmla="*/ 698361 w 715945"/>
                <a:gd name="connsiteY98" fmla="*/ 185895 h 542611"/>
                <a:gd name="connsiteX99" fmla="*/ 693337 w 715945"/>
                <a:gd name="connsiteY99" fmla="*/ 180870 h 542611"/>
                <a:gd name="connsiteX100" fmla="*/ 680776 w 715945"/>
                <a:gd name="connsiteY100" fmla="*/ 168310 h 542611"/>
                <a:gd name="connsiteX101" fmla="*/ 650631 w 715945"/>
                <a:gd name="connsiteY101" fmla="*/ 160774 h 542611"/>
                <a:gd name="connsiteX102" fmla="*/ 633047 w 715945"/>
                <a:gd name="connsiteY102" fmla="*/ 155750 h 542611"/>
                <a:gd name="connsiteX103" fmla="*/ 605414 w 715945"/>
                <a:gd name="connsiteY103" fmla="*/ 153237 h 542611"/>
                <a:gd name="connsiteX104" fmla="*/ 532563 w 715945"/>
                <a:gd name="connsiteY104" fmla="*/ 148213 h 542611"/>
                <a:gd name="connsiteX105" fmla="*/ 509954 w 715945"/>
                <a:gd name="connsiteY105" fmla="*/ 145701 h 542611"/>
                <a:gd name="connsiteX106" fmla="*/ 504930 w 715945"/>
                <a:gd name="connsiteY106" fmla="*/ 138165 h 542611"/>
                <a:gd name="connsiteX107" fmla="*/ 499906 w 715945"/>
                <a:gd name="connsiteY107" fmla="*/ 118068 h 542611"/>
                <a:gd name="connsiteX108" fmla="*/ 497394 w 715945"/>
                <a:gd name="connsiteY108" fmla="*/ 62802 h 542611"/>
                <a:gd name="connsiteX109" fmla="*/ 494882 w 715945"/>
                <a:gd name="connsiteY109" fmla="*/ 40194 h 542611"/>
                <a:gd name="connsiteX110" fmla="*/ 492370 w 715945"/>
                <a:gd name="connsiteY110" fmla="*/ 32657 h 542611"/>
                <a:gd name="connsiteX111" fmla="*/ 484833 w 715945"/>
                <a:gd name="connsiteY111" fmla="*/ 30145 h 542611"/>
                <a:gd name="connsiteX112" fmla="*/ 477297 w 715945"/>
                <a:gd name="connsiteY112" fmla="*/ 15073 h 542611"/>
                <a:gd name="connsiteX113" fmla="*/ 469761 w 715945"/>
                <a:gd name="connsiteY113" fmla="*/ 10048 h 542611"/>
                <a:gd name="connsiteX114" fmla="*/ 462225 w 715945"/>
                <a:gd name="connsiteY114" fmla="*/ 2512 h 542611"/>
                <a:gd name="connsiteX115" fmla="*/ 452176 w 715945"/>
                <a:gd name="connsiteY115" fmla="*/ 0 h 542611"/>
                <a:gd name="connsiteX116" fmla="*/ 364253 w 715945"/>
                <a:gd name="connsiteY116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16523 w 715945"/>
                <a:gd name="connsiteY4" fmla="*/ 72851 h 542611"/>
                <a:gd name="connsiteX5" fmla="*/ 296427 w 715945"/>
                <a:gd name="connsiteY5" fmla="*/ 100484 h 542611"/>
                <a:gd name="connsiteX6" fmla="*/ 288890 w 715945"/>
                <a:gd name="connsiteY6" fmla="*/ 105508 h 542611"/>
                <a:gd name="connsiteX7" fmla="*/ 273818 w 715945"/>
                <a:gd name="connsiteY7" fmla="*/ 110532 h 542611"/>
                <a:gd name="connsiteX8" fmla="*/ 226088 w 715945"/>
                <a:gd name="connsiteY8" fmla="*/ 108020 h 542611"/>
                <a:gd name="connsiteX9" fmla="*/ 205992 w 715945"/>
                <a:gd name="connsiteY9" fmla="*/ 102996 h 542611"/>
                <a:gd name="connsiteX10" fmla="*/ 180871 w 715945"/>
                <a:gd name="connsiteY10" fmla="*/ 95459 h 542611"/>
                <a:gd name="connsiteX11" fmla="*/ 163286 w 715945"/>
                <a:gd name="connsiteY11" fmla="*/ 90435 h 542611"/>
                <a:gd name="connsiteX12" fmla="*/ 138165 w 715945"/>
                <a:gd name="connsiteY12" fmla="*/ 87923 h 542611"/>
                <a:gd name="connsiteX13" fmla="*/ 105508 w 715945"/>
                <a:gd name="connsiteY13" fmla="*/ 90435 h 542611"/>
                <a:gd name="connsiteX14" fmla="*/ 97972 w 715945"/>
                <a:gd name="connsiteY14" fmla="*/ 92947 h 542611"/>
                <a:gd name="connsiteX15" fmla="*/ 92948 w 715945"/>
                <a:gd name="connsiteY15" fmla="*/ 97972 h 542611"/>
                <a:gd name="connsiteX16" fmla="*/ 85411 w 715945"/>
                <a:gd name="connsiteY16" fmla="*/ 102996 h 542611"/>
                <a:gd name="connsiteX17" fmla="*/ 75363 w 715945"/>
                <a:gd name="connsiteY17" fmla="*/ 118068 h 542611"/>
                <a:gd name="connsiteX18" fmla="*/ 80387 w 715945"/>
                <a:gd name="connsiteY18" fmla="*/ 148213 h 542611"/>
                <a:gd name="connsiteX19" fmla="*/ 85411 w 715945"/>
                <a:gd name="connsiteY19" fmla="*/ 155750 h 542611"/>
                <a:gd name="connsiteX20" fmla="*/ 90436 w 715945"/>
                <a:gd name="connsiteY20" fmla="*/ 160774 h 542611"/>
                <a:gd name="connsiteX21" fmla="*/ 97972 w 715945"/>
                <a:gd name="connsiteY21" fmla="*/ 175846 h 542611"/>
                <a:gd name="connsiteX22" fmla="*/ 105508 w 715945"/>
                <a:gd name="connsiteY22" fmla="*/ 180870 h 542611"/>
                <a:gd name="connsiteX23" fmla="*/ 113044 w 715945"/>
                <a:gd name="connsiteY23" fmla="*/ 195943 h 542611"/>
                <a:gd name="connsiteX24" fmla="*/ 115556 w 715945"/>
                <a:gd name="connsiteY24" fmla="*/ 203479 h 542611"/>
                <a:gd name="connsiteX25" fmla="*/ 125605 w 715945"/>
                <a:gd name="connsiteY25" fmla="*/ 213528 h 542611"/>
                <a:gd name="connsiteX26" fmla="*/ 130629 w 715945"/>
                <a:gd name="connsiteY26" fmla="*/ 221064 h 542611"/>
                <a:gd name="connsiteX27" fmla="*/ 128117 w 715945"/>
                <a:gd name="connsiteY27" fmla="*/ 256233 h 542611"/>
                <a:gd name="connsiteX28" fmla="*/ 113044 w 715945"/>
                <a:gd name="connsiteY28" fmla="*/ 261257 h 542611"/>
                <a:gd name="connsiteX29" fmla="*/ 75363 w 715945"/>
                <a:gd name="connsiteY29" fmla="*/ 263769 h 542611"/>
                <a:gd name="connsiteX30" fmla="*/ 50242 w 715945"/>
                <a:gd name="connsiteY30" fmla="*/ 268794 h 542611"/>
                <a:gd name="connsiteX31" fmla="*/ 25121 w 715945"/>
                <a:gd name="connsiteY31" fmla="*/ 293914 h 542611"/>
                <a:gd name="connsiteX32" fmla="*/ 10049 w 715945"/>
                <a:gd name="connsiteY32" fmla="*/ 314011 h 542611"/>
                <a:gd name="connsiteX33" fmla="*/ 2512 w 715945"/>
                <a:gd name="connsiteY33" fmla="*/ 336620 h 542611"/>
                <a:gd name="connsiteX34" fmla="*/ 0 w 715945"/>
                <a:gd name="connsiteY34" fmla="*/ 344156 h 542611"/>
                <a:gd name="connsiteX35" fmla="*/ 2512 w 715945"/>
                <a:gd name="connsiteY35" fmla="*/ 356717 h 542611"/>
                <a:gd name="connsiteX36" fmla="*/ 7537 w 715945"/>
                <a:gd name="connsiteY36" fmla="*/ 361741 h 542611"/>
                <a:gd name="connsiteX37" fmla="*/ 12561 w 715945"/>
                <a:gd name="connsiteY37" fmla="*/ 369277 h 542611"/>
                <a:gd name="connsiteX38" fmla="*/ 20097 w 715945"/>
                <a:gd name="connsiteY38" fmla="*/ 374301 h 542611"/>
                <a:gd name="connsiteX39" fmla="*/ 37682 w 715945"/>
                <a:gd name="connsiteY39" fmla="*/ 381837 h 542611"/>
                <a:gd name="connsiteX40" fmla="*/ 72851 w 715945"/>
                <a:gd name="connsiteY40" fmla="*/ 379325 h 542611"/>
                <a:gd name="connsiteX41" fmla="*/ 90436 w 715945"/>
                <a:gd name="connsiteY41" fmla="*/ 374301 h 542611"/>
                <a:gd name="connsiteX42" fmla="*/ 97972 w 715945"/>
                <a:gd name="connsiteY42" fmla="*/ 369277 h 542611"/>
                <a:gd name="connsiteX43" fmla="*/ 105508 w 715945"/>
                <a:gd name="connsiteY43" fmla="*/ 366765 h 542611"/>
                <a:gd name="connsiteX44" fmla="*/ 123093 w 715945"/>
                <a:gd name="connsiteY44" fmla="*/ 356717 h 542611"/>
                <a:gd name="connsiteX45" fmla="*/ 150726 w 715945"/>
                <a:gd name="connsiteY45" fmla="*/ 359229 h 542611"/>
                <a:gd name="connsiteX46" fmla="*/ 158262 w 715945"/>
                <a:gd name="connsiteY46" fmla="*/ 364253 h 542611"/>
                <a:gd name="connsiteX47" fmla="*/ 168310 w 715945"/>
                <a:gd name="connsiteY47" fmla="*/ 379325 h 542611"/>
                <a:gd name="connsiteX48" fmla="*/ 173334 w 715945"/>
                <a:gd name="connsiteY48" fmla="*/ 384350 h 542611"/>
                <a:gd name="connsiteX49" fmla="*/ 178359 w 715945"/>
                <a:gd name="connsiteY49" fmla="*/ 427055 h 542611"/>
                <a:gd name="connsiteX50" fmla="*/ 188407 w 715945"/>
                <a:gd name="connsiteY50" fmla="*/ 449664 h 542611"/>
                <a:gd name="connsiteX51" fmla="*/ 198455 w 715945"/>
                <a:gd name="connsiteY51" fmla="*/ 469761 h 542611"/>
                <a:gd name="connsiteX52" fmla="*/ 200967 w 715945"/>
                <a:gd name="connsiteY52" fmla="*/ 477297 h 542611"/>
                <a:gd name="connsiteX53" fmla="*/ 205992 w 715945"/>
                <a:gd name="connsiteY53" fmla="*/ 484833 h 542611"/>
                <a:gd name="connsiteX54" fmla="*/ 213528 w 715945"/>
                <a:gd name="connsiteY54" fmla="*/ 502418 h 542611"/>
                <a:gd name="connsiteX55" fmla="*/ 218552 w 715945"/>
                <a:gd name="connsiteY55" fmla="*/ 520002 h 542611"/>
                <a:gd name="connsiteX56" fmla="*/ 223576 w 715945"/>
                <a:gd name="connsiteY56" fmla="*/ 525027 h 542611"/>
                <a:gd name="connsiteX57" fmla="*/ 233625 w 715945"/>
                <a:gd name="connsiteY57" fmla="*/ 540099 h 542611"/>
                <a:gd name="connsiteX58" fmla="*/ 243673 w 715945"/>
                <a:gd name="connsiteY58" fmla="*/ 542611 h 542611"/>
                <a:gd name="connsiteX59" fmla="*/ 273818 w 715945"/>
                <a:gd name="connsiteY59" fmla="*/ 540099 h 542611"/>
                <a:gd name="connsiteX60" fmla="*/ 296427 w 715945"/>
                <a:gd name="connsiteY60" fmla="*/ 530051 h 542611"/>
                <a:gd name="connsiteX61" fmla="*/ 319036 w 715945"/>
                <a:gd name="connsiteY61" fmla="*/ 509954 h 542611"/>
                <a:gd name="connsiteX62" fmla="*/ 331596 w 715945"/>
                <a:gd name="connsiteY62" fmla="*/ 487345 h 542611"/>
                <a:gd name="connsiteX63" fmla="*/ 336620 w 715945"/>
                <a:gd name="connsiteY63" fmla="*/ 479809 h 542611"/>
                <a:gd name="connsiteX64" fmla="*/ 341644 w 715945"/>
                <a:gd name="connsiteY64" fmla="*/ 472273 h 542611"/>
                <a:gd name="connsiteX65" fmla="*/ 351693 w 715945"/>
                <a:gd name="connsiteY65" fmla="*/ 462224 h 542611"/>
                <a:gd name="connsiteX66" fmla="*/ 356717 w 715945"/>
                <a:gd name="connsiteY66" fmla="*/ 454688 h 542611"/>
                <a:gd name="connsiteX67" fmla="*/ 379326 w 715945"/>
                <a:gd name="connsiteY67" fmla="*/ 442128 h 542611"/>
                <a:gd name="connsiteX68" fmla="*/ 386862 w 715945"/>
                <a:gd name="connsiteY68" fmla="*/ 439616 h 542611"/>
                <a:gd name="connsiteX69" fmla="*/ 424543 w 715945"/>
                <a:gd name="connsiteY69" fmla="*/ 444640 h 542611"/>
                <a:gd name="connsiteX70" fmla="*/ 432079 w 715945"/>
                <a:gd name="connsiteY70" fmla="*/ 449664 h 542611"/>
                <a:gd name="connsiteX71" fmla="*/ 434592 w 715945"/>
                <a:gd name="connsiteY71" fmla="*/ 457200 h 542611"/>
                <a:gd name="connsiteX72" fmla="*/ 452176 w 715945"/>
                <a:gd name="connsiteY72" fmla="*/ 459712 h 542611"/>
                <a:gd name="connsiteX73" fmla="*/ 477297 w 715945"/>
                <a:gd name="connsiteY73" fmla="*/ 467248 h 542611"/>
                <a:gd name="connsiteX74" fmla="*/ 492370 w 715945"/>
                <a:gd name="connsiteY74" fmla="*/ 472273 h 542611"/>
                <a:gd name="connsiteX75" fmla="*/ 499906 w 715945"/>
                <a:gd name="connsiteY75" fmla="*/ 474785 h 542611"/>
                <a:gd name="connsiteX76" fmla="*/ 542611 w 715945"/>
                <a:gd name="connsiteY76" fmla="*/ 472273 h 542611"/>
                <a:gd name="connsiteX77" fmla="*/ 550148 w 715945"/>
                <a:gd name="connsiteY77" fmla="*/ 469761 h 542611"/>
                <a:gd name="connsiteX78" fmla="*/ 572756 w 715945"/>
                <a:gd name="connsiteY78" fmla="*/ 467248 h 542611"/>
                <a:gd name="connsiteX79" fmla="*/ 587829 w 715945"/>
                <a:gd name="connsiteY79" fmla="*/ 447152 h 542611"/>
                <a:gd name="connsiteX80" fmla="*/ 595365 w 715945"/>
                <a:gd name="connsiteY80" fmla="*/ 419519 h 542611"/>
                <a:gd name="connsiteX81" fmla="*/ 590341 w 715945"/>
                <a:gd name="connsiteY81" fmla="*/ 381837 h 542611"/>
                <a:gd name="connsiteX82" fmla="*/ 585317 w 715945"/>
                <a:gd name="connsiteY82" fmla="*/ 374301 h 542611"/>
                <a:gd name="connsiteX83" fmla="*/ 582805 w 715945"/>
                <a:gd name="connsiteY83" fmla="*/ 364253 h 542611"/>
                <a:gd name="connsiteX84" fmla="*/ 580293 w 715945"/>
                <a:gd name="connsiteY84" fmla="*/ 356717 h 542611"/>
                <a:gd name="connsiteX85" fmla="*/ 577781 w 715945"/>
                <a:gd name="connsiteY85" fmla="*/ 334108 h 542611"/>
                <a:gd name="connsiteX86" fmla="*/ 585317 w 715945"/>
                <a:gd name="connsiteY86" fmla="*/ 293914 h 542611"/>
                <a:gd name="connsiteX87" fmla="*/ 592853 w 715945"/>
                <a:gd name="connsiteY87" fmla="*/ 291402 h 542611"/>
                <a:gd name="connsiteX88" fmla="*/ 633047 w 715945"/>
                <a:gd name="connsiteY88" fmla="*/ 286378 h 542611"/>
                <a:gd name="connsiteX89" fmla="*/ 660679 w 715945"/>
                <a:gd name="connsiteY89" fmla="*/ 278842 h 542611"/>
                <a:gd name="connsiteX90" fmla="*/ 675752 w 715945"/>
                <a:gd name="connsiteY90" fmla="*/ 273818 h 542611"/>
                <a:gd name="connsiteX91" fmla="*/ 695849 w 715945"/>
                <a:gd name="connsiteY91" fmla="*/ 266281 h 542611"/>
                <a:gd name="connsiteX92" fmla="*/ 703385 w 715945"/>
                <a:gd name="connsiteY92" fmla="*/ 261257 h 542611"/>
                <a:gd name="connsiteX93" fmla="*/ 713433 w 715945"/>
                <a:gd name="connsiteY93" fmla="*/ 238648 h 542611"/>
                <a:gd name="connsiteX94" fmla="*/ 715945 w 715945"/>
                <a:gd name="connsiteY94" fmla="*/ 231112 h 542611"/>
                <a:gd name="connsiteX95" fmla="*/ 710921 w 715945"/>
                <a:gd name="connsiteY95" fmla="*/ 208503 h 542611"/>
                <a:gd name="connsiteX96" fmla="*/ 705897 w 715945"/>
                <a:gd name="connsiteY96" fmla="*/ 200967 h 542611"/>
                <a:gd name="connsiteX97" fmla="*/ 698361 w 715945"/>
                <a:gd name="connsiteY97" fmla="*/ 185895 h 542611"/>
                <a:gd name="connsiteX98" fmla="*/ 693337 w 715945"/>
                <a:gd name="connsiteY98" fmla="*/ 180870 h 542611"/>
                <a:gd name="connsiteX99" fmla="*/ 680776 w 715945"/>
                <a:gd name="connsiteY99" fmla="*/ 168310 h 542611"/>
                <a:gd name="connsiteX100" fmla="*/ 650631 w 715945"/>
                <a:gd name="connsiteY100" fmla="*/ 160774 h 542611"/>
                <a:gd name="connsiteX101" fmla="*/ 633047 w 715945"/>
                <a:gd name="connsiteY101" fmla="*/ 155750 h 542611"/>
                <a:gd name="connsiteX102" fmla="*/ 605414 w 715945"/>
                <a:gd name="connsiteY102" fmla="*/ 153237 h 542611"/>
                <a:gd name="connsiteX103" fmla="*/ 532563 w 715945"/>
                <a:gd name="connsiteY103" fmla="*/ 148213 h 542611"/>
                <a:gd name="connsiteX104" fmla="*/ 509954 w 715945"/>
                <a:gd name="connsiteY104" fmla="*/ 145701 h 542611"/>
                <a:gd name="connsiteX105" fmla="*/ 504930 w 715945"/>
                <a:gd name="connsiteY105" fmla="*/ 138165 h 542611"/>
                <a:gd name="connsiteX106" fmla="*/ 499906 w 715945"/>
                <a:gd name="connsiteY106" fmla="*/ 118068 h 542611"/>
                <a:gd name="connsiteX107" fmla="*/ 497394 w 715945"/>
                <a:gd name="connsiteY107" fmla="*/ 62802 h 542611"/>
                <a:gd name="connsiteX108" fmla="*/ 494882 w 715945"/>
                <a:gd name="connsiteY108" fmla="*/ 40194 h 542611"/>
                <a:gd name="connsiteX109" fmla="*/ 492370 w 715945"/>
                <a:gd name="connsiteY109" fmla="*/ 32657 h 542611"/>
                <a:gd name="connsiteX110" fmla="*/ 484833 w 715945"/>
                <a:gd name="connsiteY110" fmla="*/ 30145 h 542611"/>
                <a:gd name="connsiteX111" fmla="*/ 477297 w 715945"/>
                <a:gd name="connsiteY111" fmla="*/ 15073 h 542611"/>
                <a:gd name="connsiteX112" fmla="*/ 469761 w 715945"/>
                <a:gd name="connsiteY112" fmla="*/ 10048 h 542611"/>
                <a:gd name="connsiteX113" fmla="*/ 462225 w 715945"/>
                <a:gd name="connsiteY113" fmla="*/ 2512 h 542611"/>
                <a:gd name="connsiteX114" fmla="*/ 452176 w 715945"/>
                <a:gd name="connsiteY114" fmla="*/ 0 h 542611"/>
                <a:gd name="connsiteX115" fmla="*/ 364253 w 715945"/>
                <a:gd name="connsiteY115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16523 w 715945"/>
                <a:gd name="connsiteY3" fmla="*/ 72851 h 542611"/>
                <a:gd name="connsiteX4" fmla="*/ 296427 w 715945"/>
                <a:gd name="connsiteY4" fmla="*/ 100484 h 542611"/>
                <a:gd name="connsiteX5" fmla="*/ 288890 w 715945"/>
                <a:gd name="connsiteY5" fmla="*/ 105508 h 542611"/>
                <a:gd name="connsiteX6" fmla="*/ 273818 w 715945"/>
                <a:gd name="connsiteY6" fmla="*/ 110532 h 542611"/>
                <a:gd name="connsiteX7" fmla="*/ 226088 w 715945"/>
                <a:gd name="connsiteY7" fmla="*/ 108020 h 542611"/>
                <a:gd name="connsiteX8" fmla="*/ 205992 w 715945"/>
                <a:gd name="connsiteY8" fmla="*/ 102996 h 542611"/>
                <a:gd name="connsiteX9" fmla="*/ 180871 w 715945"/>
                <a:gd name="connsiteY9" fmla="*/ 95459 h 542611"/>
                <a:gd name="connsiteX10" fmla="*/ 163286 w 715945"/>
                <a:gd name="connsiteY10" fmla="*/ 90435 h 542611"/>
                <a:gd name="connsiteX11" fmla="*/ 138165 w 715945"/>
                <a:gd name="connsiteY11" fmla="*/ 87923 h 542611"/>
                <a:gd name="connsiteX12" fmla="*/ 105508 w 715945"/>
                <a:gd name="connsiteY12" fmla="*/ 90435 h 542611"/>
                <a:gd name="connsiteX13" fmla="*/ 97972 w 715945"/>
                <a:gd name="connsiteY13" fmla="*/ 92947 h 542611"/>
                <a:gd name="connsiteX14" fmla="*/ 92948 w 715945"/>
                <a:gd name="connsiteY14" fmla="*/ 97972 h 542611"/>
                <a:gd name="connsiteX15" fmla="*/ 85411 w 715945"/>
                <a:gd name="connsiteY15" fmla="*/ 102996 h 542611"/>
                <a:gd name="connsiteX16" fmla="*/ 75363 w 715945"/>
                <a:gd name="connsiteY16" fmla="*/ 118068 h 542611"/>
                <a:gd name="connsiteX17" fmla="*/ 80387 w 715945"/>
                <a:gd name="connsiteY17" fmla="*/ 148213 h 542611"/>
                <a:gd name="connsiteX18" fmla="*/ 85411 w 715945"/>
                <a:gd name="connsiteY18" fmla="*/ 155750 h 542611"/>
                <a:gd name="connsiteX19" fmla="*/ 90436 w 715945"/>
                <a:gd name="connsiteY19" fmla="*/ 160774 h 542611"/>
                <a:gd name="connsiteX20" fmla="*/ 97972 w 715945"/>
                <a:gd name="connsiteY20" fmla="*/ 175846 h 542611"/>
                <a:gd name="connsiteX21" fmla="*/ 105508 w 715945"/>
                <a:gd name="connsiteY21" fmla="*/ 180870 h 542611"/>
                <a:gd name="connsiteX22" fmla="*/ 113044 w 715945"/>
                <a:gd name="connsiteY22" fmla="*/ 195943 h 542611"/>
                <a:gd name="connsiteX23" fmla="*/ 115556 w 715945"/>
                <a:gd name="connsiteY23" fmla="*/ 203479 h 542611"/>
                <a:gd name="connsiteX24" fmla="*/ 125605 w 715945"/>
                <a:gd name="connsiteY24" fmla="*/ 213528 h 542611"/>
                <a:gd name="connsiteX25" fmla="*/ 130629 w 715945"/>
                <a:gd name="connsiteY25" fmla="*/ 221064 h 542611"/>
                <a:gd name="connsiteX26" fmla="*/ 128117 w 715945"/>
                <a:gd name="connsiteY26" fmla="*/ 256233 h 542611"/>
                <a:gd name="connsiteX27" fmla="*/ 113044 w 715945"/>
                <a:gd name="connsiteY27" fmla="*/ 261257 h 542611"/>
                <a:gd name="connsiteX28" fmla="*/ 75363 w 715945"/>
                <a:gd name="connsiteY28" fmla="*/ 263769 h 542611"/>
                <a:gd name="connsiteX29" fmla="*/ 50242 w 715945"/>
                <a:gd name="connsiteY29" fmla="*/ 268794 h 542611"/>
                <a:gd name="connsiteX30" fmla="*/ 25121 w 715945"/>
                <a:gd name="connsiteY30" fmla="*/ 293914 h 542611"/>
                <a:gd name="connsiteX31" fmla="*/ 10049 w 715945"/>
                <a:gd name="connsiteY31" fmla="*/ 314011 h 542611"/>
                <a:gd name="connsiteX32" fmla="*/ 2512 w 715945"/>
                <a:gd name="connsiteY32" fmla="*/ 336620 h 542611"/>
                <a:gd name="connsiteX33" fmla="*/ 0 w 715945"/>
                <a:gd name="connsiteY33" fmla="*/ 344156 h 542611"/>
                <a:gd name="connsiteX34" fmla="*/ 2512 w 715945"/>
                <a:gd name="connsiteY34" fmla="*/ 356717 h 542611"/>
                <a:gd name="connsiteX35" fmla="*/ 7537 w 715945"/>
                <a:gd name="connsiteY35" fmla="*/ 361741 h 542611"/>
                <a:gd name="connsiteX36" fmla="*/ 12561 w 715945"/>
                <a:gd name="connsiteY36" fmla="*/ 369277 h 542611"/>
                <a:gd name="connsiteX37" fmla="*/ 20097 w 715945"/>
                <a:gd name="connsiteY37" fmla="*/ 374301 h 542611"/>
                <a:gd name="connsiteX38" fmla="*/ 37682 w 715945"/>
                <a:gd name="connsiteY38" fmla="*/ 381837 h 542611"/>
                <a:gd name="connsiteX39" fmla="*/ 72851 w 715945"/>
                <a:gd name="connsiteY39" fmla="*/ 379325 h 542611"/>
                <a:gd name="connsiteX40" fmla="*/ 90436 w 715945"/>
                <a:gd name="connsiteY40" fmla="*/ 374301 h 542611"/>
                <a:gd name="connsiteX41" fmla="*/ 97972 w 715945"/>
                <a:gd name="connsiteY41" fmla="*/ 369277 h 542611"/>
                <a:gd name="connsiteX42" fmla="*/ 105508 w 715945"/>
                <a:gd name="connsiteY42" fmla="*/ 366765 h 542611"/>
                <a:gd name="connsiteX43" fmla="*/ 123093 w 715945"/>
                <a:gd name="connsiteY43" fmla="*/ 356717 h 542611"/>
                <a:gd name="connsiteX44" fmla="*/ 150726 w 715945"/>
                <a:gd name="connsiteY44" fmla="*/ 359229 h 542611"/>
                <a:gd name="connsiteX45" fmla="*/ 158262 w 715945"/>
                <a:gd name="connsiteY45" fmla="*/ 364253 h 542611"/>
                <a:gd name="connsiteX46" fmla="*/ 168310 w 715945"/>
                <a:gd name="connsiteY46" fmla="*/ 379325 h 542611"/>
                <a:gd name="connsiteX47" fmla="*/ 173334 w 715945"/>
                <a:gd name="connsiteY47" fmla="*/ 384350 h 542611"/>
                <a:gd name="connsiteX48" fmla="*/ 178359 w 715945"/>
                <a:gd name="connsiteY48" fmla="*/ 427055 h 542611"/>
                <a:gd name="connsiteX49" fmla="*/ 188407 w 715945"/>
                <a:gd name="connsiteY49" fmla="*/ 449664 h 542611"/>
                <a:gd name="connsiteX50" fmla="*/ 198455 w 715945"/>
                <a:gd name="connsiteY50" fmla="*/ 469761 h 542611"/>
                <a:gd name="connsiteX51" fmla="*/ 200967 w 715945"/>
                <a:gd name="connsiteY51" fmla="*/ 477297 h 542611"/>
                <a:gd name="connsiteX52" fmla="*/ 205992 w 715945"/>
                <a:gd name="connsiteY52" fmla="*/ 484833 h 542611"/>
                <a:gd name="connsiteX53" fmla="*/ 213528 w 715945"/>
                <a:gd name="connsiteY53" fmla="*/ 502418 h 542611"/>
                <a:gd name="connsiteX54" fmla="*/ 218552 w 715945"/>
                <a:gd name="connsiteY54" fmla="*/ 520002 h 542611"/>
                <a:gd name="connsiteX55" fmla="*/ 223576 w 715945"/>
                <a:gd name="connsiteY55" fmla="*/ 525027 h 542611"/>
                <a:gd name="connsiteX56" fmla="*/ 233625 w 715945"/>
                <a:gd name="connsiteY56" fmla="*/ 540099 h 542611"/>
                <a:gd name="connsiteX57" fmla="*/ 243673 w 715945"/>
                <a:gd name="connsiteY57" fmla="*/ 542611 h 542611"/>
                <a:gd name="connsiteX58" fmla="*/ 273818 w 715945"/>
                <a:gd name="connsiteY58" fmla="*/ 540099 h 542611"/>
                <a:gd name="connsiteX59" fmla="*/ 296427 w 715945"/>
                <a:gd name="connsiteY59" fmla="*/ 530051 h 542611"/>
                <a:gd name="connsiteX60" fmla="*/ 319036 w 715945"/>
                <a:gd name="connsiteY60" fmla="*/ 509954 h 542611"/>
                <a:gd name="connsiteX61" fmla="*/ 331596 w 715945"/>
                <a:gd name="connsiteY61" fmla="*/ 487345 h 542611"/>
                <a:gd name="connsiteX62" fmla="*/ 336620 w 715945"/>
                <a:gd name="connsiteY62" fmla="*/ 479809 h 542611"/>
                <a:gd name="connsiteX63" fmla="*/ 341644 w 715945"/>
                <a:gd name="connsiteY63" fmla="*/ 472273 h 542611"/>
                <a:gd name="connsiteX64" fmla="*/ 351693 w 715945"/>
                <a:gd name="connsiteY64" fmla="*/ 462224 h 542611"/>
                <a:gd name="connsiteX65" fmla="*/ 356717 w 715945"/>
                <a:gd name="connsiteY65" fmla="*/ 454688 h 542611"/>
                <a:gd name="connsiteX66" fmla="*/ 379326 w 715945"/>
                <a:gd name="connsiteY66" fmla="*/ 442128 h 542611"/>
                <a:gd name="connsiteX67" fmla="*/ 386862 w 715945"/>
                <a:gd name="connsiteY67" fmla="*/ 439616 h 542611"/>
                <a:gd name="connsiteX68" fmla="*/ 424543 w 715945"/>
                <a:gd name="connsiteY68" fmla="*/ 444640 h 542611"/>
                <a:gd name="connsiteX69" fmla="*/ 432079 w 715945"/>
                <a:gd name="connsiteY69" fmla="*/ 449664 h 542611"/>
                <a:gd name="connsiteX70" fmla="*/ 434592 w 715945"/>
                <a:gd name="connsiteY70" fmla="*/ 457200 h 542611"/>
                <a:gd name="connsiteX71" fmla="*/ 452176 w 715945"/>
                <a:gd name="connsiteY71" fmla="*/ 459712 h 542611"/>
                <a:gd name="connsiteX72" fmla="*/ 477297 w 715945"/>
                <a:gd name="connsiteY72" fmla="*/ 467248 h 542611"/>
                <a:gd name="connsiteX73" fmla="*/ 492370 w 715945"/>
                <a:gd name="connsiteY73" fmla="*/ 472273 h 542611"/>
                <a:gd name="connsiteX74" fmla="*/ 499906 w 715945"/>
                <a:gd name="connsiteY74" fmla="*/ 474785 h 542611"/>
                <a:gd name="connsiteX75" fmla="*/ 542611 w 715945"/>
                <a:gd name="connsiteY75" fmla="*/ 472273 h 542611"/>
                <a:gd name="connsiteX76" fmla="*/ 550148 w 715945"/>
                <a:gd name="connsiteY76" fmla="*/ 469761 h 542611"/>
                <a:gd name="connsiteX77" fmla="*/ 572756 w 715945"/>
                <a:gd name="connsiteY77" fmla="*/ 467248 h 542611"/>
                <a:gd name="connsiteX78" fmla="*/ 587829 w 715945"/>
                <a:gd name="connsiteY78" fmla="*/ 447152 h 542611"/>
                <a:gd name="connsiteX79" fmla="*/ 595365 w 715945"/>
                <a:gd name="connsiteY79" fmla="*/ 419519 h 542611"/>
                <a:gd name="connsiteX80" fmla="*/ 590341 w 715945"/>
                <a:gd name="connsiteY80" fmla="*/ 381837 h 542611"/>
                <a:gd name="connsiteX81" fmla="*/ 585317 w 715945"/>
                <a:gd name="connsiteY81" fmla="*/ 374301 h 542611"/>
                <a:gd name="connsiteX82" fmla="*/ 582805 w 715945"/>
                <a:gd name="connsiteY82" fmla="*/ 364253 h 542611"/>
                <a:gd name="connsiteX83" fmla="*/ 580293 w 715945"/>
                <a:gd name="connsiteY83" fmla="*/ 356717 h 542611"/>
                <a:gd name="connsiteX84" fmla="*/ 577781 w 715945"/>
                <a:gd name="connsiteY84" fmla="*/ 334108 h 542611"/>
                <a:gd name="connsiteX85" fmla="*/ 585317 w 715945"/>
                <a:gd name="connsiteY85" fmla="*/ 293914 h 542611"/>
                <a:gd name="connsiteX86" fmla="*/ 592853 w 715945"/>
                <a:gd name="connsiteY86" fmla="*/ 291402 h 542611"/>
                <a:gd name="connsiteX87" fmla="*/ 633047 w 715945"/>
                <a:gd name="connsiteY87" fmla="*/ 286378 h 542611"/>
                <a:gd name="connsiteX88" fmla="*/ 660679 w 715945"/>
                <a:gd name="connsiteY88" fmla="*/ 278842 h 542611"/>
                <a:gd name="connsiteX89" fmla="*/ 675752 w 715945"/>
                <a:gd name="connsiteY89" fmla="*/ 273818 h 542611"/>
                <a:gd name="connsiteX90" fmla="*/ 695849 w 715945"/>
                <a:gd name="connsiteY90" fmla="*/ 266281 h 542611"/>
                <a:gd name="connsiteX91" fmla="*/ 703385 w 715945"/>
                <a:gd name="connsiteY91" fmla="*/ 261257 h 542611"/>
                <a:gd name="connsiteX92" fmla="*/ 713433 w 715945"/>
                <a:gd name="connsiteY92" fmla="*/ 238648 h 542611"/>
                <a:gd name="connsiteX93" fmla="*/ 715945 w 715945"/>
                <a:gd name="connsiteY93" fmla="*/ 231112 h 542611"/>
                <a:gd name="connsiteX94" fmla="*/ 710921 w 715945"/>
                <a:gd name="connsiteY94" fmla="*/ 208503 h 542611"/>
                <a:gd name="connsiteX95" fmla="*/ 705897 w 715945"/>
                <a:gd name="connsiteY95" fmla="*/ 200967 h 542611"/>
                <a:gd name="connsiteX96" fmla="*/ 698361 w 715945"/>
                <a:gd name="connsiteY96" fmla="*/ 185895 h 542611"/>
                <a:gd name="connsiteX97" fmla="*/ 693337 w 715945"/>
                <a:gd name="connsiteY97" fmla="*/ 180870 h 542611"/>
                <a:gd name="connsiteX98" fmla="*/ 680776 w 715945"/>
                <a:gd name="connsiteY98" fmla="*/ 168310 h 542611"/>
                <a:gd name="connsiteX99" fmla="*/ 650631 w 715945"/>
                <a:gd name="connsiteY99" fmla="*/ 160774 h 542611"/>
                <a:gd name="connsiteX100" fmla="*/ 633047 w 715945"/>
                <a:gd name="connsiteY100" fmla="*/ 155750 h 542611"/>
                <a:gd name="connsiteX101" fmla="*/ 605414 w 715945"/>
                <a:gd name="connsiteY101" fmla="*/ 153237 h 542611"/>
                <a:gd name="connsiteX102" fmla="*/ 532563 w 715945"/>
                <a:gd name="connsiteY102" fmla="*/ 148213 h 542611"/>
                <a:gd name="connsiteX103" fmla="*/ 509954 w 715945"/>
                <a:gd name="connsiteY103" fmla="*/ 145701 h 542611"/>
                <a:gd name="connsiteX104" fmla="*/ 504930 w 715945"/>
                <a:gd name="connsiteY104" fmla="*/ 138165 h 542611"/>
                <a:gd name="connsiteX105" fmla="*/ 499906 w 715945"/>
                <a:gd name="connsiteY105" fmla="*/ 118068 h 542611"/>
                <a:gd name="connsiteX106" fmla="*/ 497394 w 715945"/>
                <a:gd name="connsiteY106" fmla="*/ 62802 h 542611"/>
                <a:gd name="connsiteX107" fmla="*/ 494882 w 715945"/>
                <a:gd name="connsiteY107" fmla="*/ 40194 h 542611"/>
                <a:gd name="connsiteX108" fmla="*/ 492370 w 715945"/>
                <a:gd name="connsiteY108" fmla="*/ 32657 h 542611"/>
                <a:gd name="connsiteX109" fmla="*/ 484833 w 715945"/>
                <a:gd name="connsiteY109" fmla="*/ 30145 h 542611"/>
                <a:gd name="connsiteX110" fmla="*/ 477297 w 715945"/>
                <a:gd name="connsiteY110" fmla="*/ 15073 h 542611"/>
                <a:gd name="connsiteX111" fmla="*/ 469761 w 715945"/>
                <a:gd name="connsiteY111" fmla="*/ 10048 h 542611"/>
                <a:gd name="connsiteX112" fmla="*/ 462225 w 715945"/>
                <a:gd name="connsiteY112" fmla="*/ 2512 h 542611"/>
                <a:gd name="connsiteX113" fmla="*/ 452176 w 715945"/>
                <a:gd name="connsiteY113" fmla="*/ 0 h 542611"/>
                <a:gd name="connsiteX114" fmla="*/ 364253 w 715945"/>
                <a:gd name="connsiteY114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88890 w 715945"/>
                <a:gd name="connsiteY4" fmla="*/ 105508 h 542611"/>
                <a:gd name="connsiteX5" fmla="*/ 273818 w 715945"/>
                <a:gd name="connsiteY5" fmla="*/ 110532 h 542611"/>
                <a:gd name="connsiteX6" fmla="*/ 226088 w 715945"/>
                <a:gd name="connsiteY6" fmla="*/ 108020 h 542611"/>
                <a:gd name="connsiteX7" fmla="*/ 205992 w 715945"/>
                <a:gd name="connsiteY7" fmla="*/ 102996 h 542611"/>
                <a:gd name="connsiteX8" fmla="*/ 180871 w 715945"/>
                <a:gd name="connsiteY8" fmla="*/ 95459 h 542611"/>
                <a:gd name="connsiteX9" fmla="*/ 163286 w 715945"/>
                <a:gd name="connsiteY9" fmla="*/ 90435 h 542611"/>
                <a:gd name="connsiteX10" fmla="*/ 138165 w 715945"/>
                <a:gd name="connsiteY10" fmla="*/ 87923 h 542611"/>
                <a:gd name="connsiteX11" fmla="*/ 105508 w 715945"/>
                <a:gd name="connsiteY11" fmla="*/ 90435 h 542611"/>
                <a:gd name="connsiteX12" fmla="*/ 97972 w 715945"/>
                <a:gd name="connsiteY12" fmla="*/ 92947 h 542611"/>
                <a:gd name="connsiteX13" fmla="*/ 92948 w 715945"/>
                <a:gd name="connsiteY13" fmla="*/ 97972 h 542611"/>
                <a:gd name="connsiteX14" fmla="*/ 85411 w 715945"/>
                <a:gd name="connsiteY14" fmla="*/ 102996 h 542611"/>
                <a:gd name="connsiteX15" fmla="*/ 75363 w 715945"/>
                <a:gd name="connsiteY15" fmla="*/ 118068 h 542611"/>
                <a:gd name="connsiteX16" fmla="*/ 80387 w 715945"/>
                <a:gd name="connsiteY16" fmla="*/ 148213 h 542611"/>
                <a:gd name="connsiteX17" fmla="*/ 85411 w 715945"/>
                <a:gd name="connsiteY17" fmla="*/ 155750 h 542611"/>
                <a:gd name="connsiteX18" fmla="*/ 90436 w 715945"/>
                <a:gd name="connsiteY18" fmla="*/ 160774 h 542611"/>
                <a:gd name="connsiteX19" fmla="*/ 97972 w 715945"/>
                <a:gd name="connsiteY19" fmla="*/ 175846 h 542611"/>
                <a:gd name="connsiteX20" fmla="*/ 105508 w 715945"/>
                <a:gd name="connsiteY20" fmla="*/ 180870 h 542611"/>
                <a:gd name="connsiteX21" fmla="*/ 113044 w 715945"/>
                <a:gd name="connsiteY21" fmla="*/ 195943 h 542611"/>
                <a:gd name="connsiteX22" fmla="*/ 115556 w 715945"/>
                <a:gd name="connsiteY22" fmla="*/ 203479 h 542611"/>
                <a:gd name="connsiteX23" fmla="*/ 125605 w 715945"/>
                <a:gd name="connsiteY23" fmla="*/ 213528 h 542611"/>
                <a:gd name="connsiteX24" fmla="*/ 130629 w 715945"/>
                <a:gd name="connsiteY24" fmla="*/ 221064 h 542611"/>
                <a:gd name="connsiteX25" fmla="*/ 128117 w 715945"/>
                <a:gd name="connsiteY25" fmla="*/ 256233 h 542611"/>
                <a:gd name="connsiteX26" fmla="*/ 113044 w 715945"/>
                <a:gd name="connsiteY26" fmla="*/ 261257 h 542611"/>
                <a:gd name="connsiteX27" fmla="*/ 75363 w 715945"/>
                <a:gd name="connsiteY27" fmla="*/ 263769 h 542611"/>
                <a:gd name="connsiteX28" fmla="*/ 50242 w 715945"/>
                <a:gd name="connsiteY28" fmla="*/ 268794 h 542611"/>
                <a:gd name="connsiteX29" fmla="*/ 25121 w 715945"/>
                <a:gd name="connsiteY29" fmla="*/ 293914 h 542611"/>
                <a:gd name="connsiteX30" fmla="*/ 10049 w 715945"/>
                <a:gd name="connsiteY30" fmla="*/ 314011 h 542611"/>
                <a:gd name="connsiteX31" fmla="*/ 2512 w 715945"/>
                <a:gd name="connsiteY31" fmla="*/ 336620 h 542611"/>
                <a:gd name="connsiteX32" fmla="*/ 0 w 715945"/>
                <a:gd name="connsiteY32" fmla="*/ 344156 h 542611"/>
                <a:gd name="connsiteX33" fmla="*/ 2512 w 715945"/>
                <a:gd name="connsiteY33" fmla="*/ 356717 h 542611"/>
                <a:gd name="connsiteX34" fmla="*/ 7537 w 715945"/>
                <a:gd name="connsiteY34" fmla="*/ 361741 h 542611"/>
                <a:gd name="connsiteX35" fmla="*/ 12561 w 715945"/>
                <a:gd name="connsiteY35" fmla="*/ 369277 h 542611"/>
                <a:gd name="connsiteX36" fmla="*/ 20097 w 715945"/>
                <a:gd name="connsiteY36" fmla="*/ 374301 h 542611"/>
                <a:gd name="connsiteX37" fmla="*/ 37682 w 715945"/>
                <a:gd name="connsiteY37" fmla="*/ 381837 h 542611"/>
                <a:gd name="connsiteX38" fmla="*/ 72851 w 715945"/>
                <a:gd name="connsiteY38" fmla="*/ 379325 h 542611"/>
                <a:gd name="connsiteX39" fmla="*/ 90436 w 715945"/>
                <a:gd name="connsiteY39" fmla="*/ 374301 h 542611"/>
                <a:gd name="connsiteX40" fmla="*/ 97972 w 715945"/>
                <a:gd name="connsiteY40" fmla="*/ 369277 h 542611"/>
                <a:gd name="connsiteX41" fmla="*/ 105508 w 715945"/>
                <a:gd name="connsiteY41" fmla="*/ 366765 h 542611"/>
                <a:gd name="connsiteX42" fmla="*/ 123093 w 715945"/>
                <a:gd name="connsiteY42" fmla="*/ 356717 h 542611"/>
                <a:gd name="connsiteX43" fmla="*/ 150726 w 715945"/>
                <a:gd name="connsiteY43" fmla="*/ 359229 h 542611"/>
                <a:gd name="connsiteX44" fmla="*/ 158262 w 715945"/>
                <a:gd name="connsiteY44" fmla="*/ 364253 h 542611"/>
                <a:gd name="connsiteX45" fmla="*/ 168310 w 715945"/>
                <a:gd name="connsiteY45" fmla="*/ 379325 h 542611"/>
                <a:gd name="connsiteX46" fmla="*/ 173334 w 715945"/>
                <a:gd name="connsiteY46" fmla="*/ 384350 h 542611"/>
                <a:gd name="connsiteX47" fmla="*/ 178359 w 715945"/>
                <a:gd name="connsiteY47" fmla="*/ 427055 h 542611"/>
                <a:gd name="connsiteX48" fmla="*/ 188407 w 715945"/>
                <a:gd name="connsiteY48" fmla="*/ 449664 h 542611"/>
                <a:gd name="connsiteX49" fmla="*/ 198455 w 715945"/>
                <a:gd name="connsiteY49" fmla="*/ 469761 h 542611"/>
                <a:gd name="connsiteX50" fmla="*/ 200967 w 715945"/>
                <a:gd name="connsiteY50" fmla="*/ 477297 h 542611"/>
                <a:gd name="connsiteX51" fmla="*/ 205992 w 715945"/>
                <a:gd name="connsiteY51" fmla="*/ 484833 h 542611"/>
                <a:gd name="connsiteX52" fmla="*/ 213528 w 715945"/>
                <a:gd name="connsiteY52" fmla="*/ 502418 h 542611"/>
                <a:gd name="connsiteX53" fmla="*/ 218552 w 715945"/>
                <a:gd name="connsiteY53" fmla="*/ 520002 h 542611"/>
                <a:gd name="connsiteX54" fmla="*/ 223576 w 715945"/>
                <a:gd name="connsiteY54" fmla="*/ 525027 h 542611"/>
                <a:gd name="connsiteX55" fmla="*/ 233625 w 715945"/>
                <a:gd name="connsiteY55" fmla="*/ 540099 h 542611"/>
                <a:gd name="connsiteX56" fmla="*/ 243673 w 715945"/>
                <a:gd name="connsiteY56" fmla="*/ 542611 h 542611"/>
                <a:gd name="connsiteX57" fmla="*/ 273818 w 715945"/>
                <a:gd name="connsiteY57" fmla="*/ 540099 h 542611"/>
                <a:gd name="connsiteX58" fmla="*/ 296427 w 715945"/>
                <a:gd name="connsiteY58" fmla="*/ 530051 h 542611"/>
                <a:gd name="connsiteX59" fmla="*/ 319036 w 715945"/>
                <a:gd name="connsiteY59" fmla="*/ 509954 h 542611"/>
                <a:gd name="connsiteX60" fmla="*/ 331596 w 715945"/>
                <a:gd name="connsiteY60" fmla="*/ 487345 h 542611"/>
                <a:gd name="connsiteX61" fmla="*/ 336620 w 715945"/>
                <a:gd name="connsiteY61" fmla="*/ 479809 h 542611"/>
                <a:gd name="connsiteX62" fmla="*/ 341644 w 715945"/>
                <a:gd name="connsiteY62" fmla="*/ 472273 h 542611"/>
                <a:gd name="connsiteX63" fmla="*/ 351693 w 715945"/>
                <a:gd name="connsiteY63" fmla="*/ 462224 h 542611"/>
                <a:gd name="connsiteX64" fmla="*/ 356717 w 715945"/>
                <a:gd name="connsiteY64" fmla="*/ 454688 h 542611"/>
                <a:gd name="connsiteX65" fmla="*/ 379326 w 715945"/>
                <a:gd name="connsiteY65" fmla="*/ 442128 h 542611"/>
                <a:gd name="connsiteX66" fmla="*/ 386862 w 715945"/>
                <a:gd name="connsiteY66" fmla="*/ 439616 h 542611"/>
                <a:gd name="connsiteX67" fmla="*/ 424543 w 715945"/>
                <a:gd name="connsiteY67" fmla="*/ 444640 h 542611"/>
                <a:gd name="connsiteX68" fmla="*/ 432079 w 715945"/>
                <a:gd name="connsiteY68" fmla="*/ 449664 h 542611"/>
                <a:gd name="connsiteX69" fmla="*/ 434592 w 715945"/>
                <a:gd name="connsiteY69" fmla="*/ 457200 h 542611"/>
                <a:gd name="connsiteX70" fmla="*/ 452176 w 715945"/>
                <a:gd name="connsiteY70" fmla="*/ 459712 h 542611"/>
                <a:gd name="connsiteX71" fmla="*/ 477297 w 715945"/>
                <a:gd name="connsiteY71" fmla="*/ 467248 h 542611"/>
                <a:gd name="connsiteX72" fmla="*/ 492370 w 715945"/>
                <a:gd name="connsiteY72" fmla="*/ 472273 h 542611"/>
                <a:gd name="connsiteX73" fmla="*/ 499906 w 715945"/>
                <a:gd name="connsiteY73" fmla="*/ 474785 h 542611"/>
                <a:gd name="connsiteX74" fmla="*/ 542611 w 715945"/>
                <a:gd name="connsiteY74" fmla="*/ 472273 h 542611"/>
                <a:gd name="connsiteX75" fmla="*/ 550148 w 715945"/>
                <a:gd name="connsiteY75" fmla="*/ 469761 h 542611"/>
                <a:gd name="connsiteX76" fmla="*/ 572756 w 715945"/>
                <a:gd name="connsiteY76" fmla="*/ 467248 h 542611"/>
                <a:gd name="connsiteX77" fmla="*/ 587829 w 715945"/>
                <a:gd name="connsiteY77" fmla="*/ 447152 h 542611"/>
                <a:gd name="connsiteX78" fmla="*/ 595365 w 715945"/>
                <a:gd name="connsiteY78" fmla="*/ 419519 h 542611"/>
                <a:gd name="connsiteX79" fmla="*/ 590341 w 715945"/>
                <a:gd name="connsiteY79" fmla="*/ 381837 h 542611"/>
                <a:gd name="connsiteX80" fmla="*/ 585317 w 715945"/>
                <a:gd name="connsiteY80" fmla="*/ 374301 h 542611"/>
                <a:gd name="connsiteX81" fmla="*/ 582805 w 715945"/>
                <a:gd name="connsiteY81" fmla="*/ 364253 h 542611"/>
                <a:gd name="connsiteX82" fmla="*/ 580293 w 715945"/>
                <a:gd name="connsiteY82" fmla="*/ 356717 h 542611"/>
                <a:gd name="connsiteX83" fmla="*/ 577781 w 715945"/>
                <a:gd name="connsiteY83" fmla="*/ 334108 h 542611"/>
                <a:gd name="connsiteX84" fmla="*/ 585317 w 715945"/>
                <a:gd name="connsiteY84" fmla="*/ 293914 h 542611"/>
                <a:gd name="connsiteX85" fmla="*/ 592853 w 715945"/>
                <a:gd name="connsiteY85" fmla="*/ 291402 h 542611"/>
                <a:gd name="connsiteX86" fmla="*/ 633047 w 715945"/>
                <a:gd name="connsiteY86" fmla="*/ 286378 h 542611"/>
                <a:gd name="connsiteX87" fmla="*/ 660679 w 715945"/>
                <a:gd name="connsiteY87" fmla="*/ 278842 h 542611"/>
                <a:gd name="connsiteX88" fmla="*/ 675752 w 715945"/>
                <a:gd name="connsiteY88" fmla="*/ 273818 h 542611"/>
                <a:gd name="connsiteX89" fmla="*/ 695849 w 715945"/>
                <a:gd name="connsiteY89" fmla="*/ 266281 h 542611"/>
                <a:gd name="connsiteX90" fmla="*/ 703385 w 715945"/>
                <a:gd name="connsiteY90" fmla="*/ 261257 h 542611"/>
                <a:gd name="connsiteX91" fmla="*/ 713433 w 715945"/>
                <a:gd name="connsiteY91" fmla="*/ 238648 h 542611"/>
                <a:gd name="connsiteX92" fmla="*/ 715945 w 715945"/>
                <a:gd name="connsiteY92" fmla="*/ 231112 h 542611"/>
                <a:gd name="connsiteX93" fmla="*/ 710921 w 715945"/>
                <a:gd name="connsiteY93" fmla="*/ 208503 h 542611"/>
                <a:gd name="connsiteX94" fmla="*/ 705897 w 715945"/>
                <a:gd name="connsiteY94" fmla="*/ 200967 h 542611"/>
                <a:gd name="connsiteX95" fmla="*/ 698361 w 715945"/>
                <a:gd name="connsiteY95" fmla="*/ 185895 h 542611"/>
                <a:gd name="connsiteX96" fmla="*/ 693337 w 715945"/>
                <a:gd name="connsiteY96" fmla="*/ 180870 h 542611"/>
                <a:gd name="connsiteX97" fmla="*/ 680776 w 715945"/>
                <a:gd name="connsiteY97" fmla="*/ 168310 h 542611"/>
                <a:gd name="connsiteX98" fmla="*/ 650631 w 715945"/>
                <a:gd name="connsiteY98" fmla="*/ 160774 h 542611"/>
                <a:gd name="connsiteX99" fmla="*/ 633047 w 715945"/>
                <a:gd name="connsiteY99" fmla="*/ 155750 h 542611"/>
                <a:gd name="connsiteX100" fmla="*/ 605414 w 715945"/>
                <a:gd name="connsiteY100" fmla="*/ 153237 h 542611"/>
                <a:gd name="connsiteX101" fmla="*/ 532563 w 715945"/>
                <a:gd name="connsiteY101" fmla="*/ 148213 h 542611"/>
                <a:gd name="connsiteX102" fmla="*/ 509954 w 715945"/>
                <a:gd name="connsiteY102" fmla="*/ 145701 h 542611"/>
                <a:gd name="connsiteX103" fmla="*/ 504930 w 715945"/>
                <a:gd name="connsiteY103" fmla="*/ 138165 h 542611"/>
                <a:gd name="connsiteX104" fmla="*/ 499906 w 715945"/>
                <a:gd name="connsiteY104" fmla="*/ 118068 h 542611"/>
                <a:gd name="connsiteX105" fmla="*/ 497394 w 715945"/>
                <a:gd name="connsiteY105" fmla="*/ 62802 h 542611"/>
                <a:gd name="connsiteX106" fmla="*/ 494882 w 715945"/>
                <a:gd name="connsiteY106" fmla="*/ 40194 h 542611"/>
                <a:gd name="connsiteX107" fmla="*/ 492370 w 715945"/>
                <a:gd name="connsiteY107" fmla="*/ 32657 h 542611"/>
                <a:gd name="connsiteX108" fmla="*/ 484833 w 715945"/>
                <a:gd name="connsiteY108" fmla="*/ 30145 h 542611"/>
                <a:gd name="connsiteX109" fmla="*/ 477297 w 715945"/>
                <a:gd name="connsiteY109" fmla="*/ 15073 h 542611"/>
                <a:gd name="connsiteX110" fmla="*/ 469761 w 715945"/>
                <a:gd name="connsiteY110" fmla="*/ 10048 h 542611"/>
                <a:gd name="connsiteX111" fmla="*/ 462225 w 715945"/>
                <a:gd name="connsiteY111" fmla="*/ 2512 h 542611"/>
                <a:gd name="connsiteX112" fmla="*/ 452176 w 715945"/>
                <a:gd name="connsiteY112" fmla="*/ 0 h 542611"/>
                <a:gd name="connsiteX113" fmla="*/ 364253 w 715945"/>
                <a:gd name="connsiteY11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88890 w 715945"/>
                <a:gd name="connsiteY4" fmla="*/ 105508 h 542611"/>
                <a:gd name="connsiteX5" fmla="*/ 273818 w 715945"/>
                <a:gd name="connsiteY5" fmla="*/ 110532 h 542611"/>
                <a:gd name="connsiteX6" fmla="*/ 226088 w 715945"/>
                <a:gd name="connsiteY6" fmla="*/ 108020 h 542611"/>
                <a:gd name="connsiteX7" fmla="*/ 205992 w 715945"/>
                <a:gd name="connsiteY7" fmla="*/ 102996 h 542611"/>
                <a:gd name="connsiteX8" fmla="*/ 163286 w 715945"/>
                <a:gd name="connsiteY8" fmla="*/ 90435 h 542611"/>
                <a:gd name="connsiteX9" fmla="*/ 138165 w 715945"/>
                <a:gd name="connsiteY9" fmla="*/ 87923 h 542611"/>
                <a:gd name="connsiteX10" fmla="*/ 105508 w 715945"/>
                <a:gd name="connsiteY10" fmla="*/ 90435 h 542611"/>
                <a:gd name="connsiteX11" fmla="*/ 97972 w 715945"/>
                <a:gd name="connsiteY11" fmla="*/ 92947 h 542611"/>
                <a:gd name="connsiteX12" fmla="*/ 92948 w 715945"/>
                <a:gd name="connsiteY12" fmla="*/ 97972 h 542611"/>
                <a:gd name="connsiteX13" fmla="*/ 85411 w 715945"/>
                <a:gd name="connsiteY13" fmla="*/ 102996 h 542611"/>
                <a:gd name="connsiteX14" fmla="*/ 75363 w 715945"/>
                <a:gd name="connsiteY14" fmla="*/ 118068 h 542611"/>
                <a:gd name="connsiteX15" fmla="*/ 80387 w 715945"/>
                <a:gd name="connsiteY15" fmla="*/ 148213 h 542611"/>
                <a:gd name="connsiteX16" fmla="*/ 85411 w 715945"/>
                <a:gd name="connsiteY16" fmla="*/ 155750 h 542611"/>
                <a:gd name="connsiteX17" fmla="*/ 90436 w 715945"/>
                <a:gd name="connsiteY17" fmla="*/ 160774 h 542611"/>
                <a:gd name="connsiteX18" fmla="*/ 97972 w 715945"/>
                <a:gd name="connsiteY18" fmla="*/ 175846 h 542611"/>
                <a:gd name="connsiteX19" fmla="*/ 105508 w 715945"/>
                <a:gd name="connsiteY19" fmla="*/ 180870 h 542611"/>
                <a:gd name="connsiteX20" fmla="*/ 113044 w 715945"/>
                <a:gd name="connsiteY20" fmla="*/ 195943 h 542611"/>
                <a:gd name="connsiteX21" fmla="*/ 115556 w 715945"/>
                <a:gd name="connsiteY21" fmla="*/ 203479 h 542611"/>
                <a:gd name="connsiteX22" fmla="*/ 125605 w 715945"/>
                <a:gd name="connsiteY22" fmla="*/ 213528 h 542611"/>
                <a:gd name="connsiteX23" fmla="*/ 130629 w 715945"/>
                <a:gd name="connsiteY23" fmla="*/ 221064 h 542611"/>
                <a:gd name="connsiteX24" fmla="*/ 128117 w 715945"/>
                <a:gd name="connsiteY24" fmla="*/ 256233 h 542611"/>
                <a:gd name="connsiteX25" fmla="*/ 113044 w 715945"/>
                <a:gd name="connsiteY25" fmla="*/ 261257 h 542611"/>
                <a:gd name="connsiteX26" fmla="*/ 75363 w 715945"/>
                <a:gd name="connsiteY26" fmla="*/ 263769 h 542611"/>
                <a:gd name="connsiteX27" fmla="*/ 50242 w 715945"/>
                <a:gd name="connsiteY27" fmla="*/ 268794 h 542611"/>
                <a:gd name="connsiteX28" fmla="*/ 25121 w 715945"/>
                <a:gd name="connsiteY28" fmla="*/ 293914 h 542611"/>
                <a:gd name="connsiteX29" fmla="*/ 10049 w 715945"/>
                <a:gd name="connsiteY29" fmla="*/ 314011 h 542611"/>
                <a:gd name="connsiteX30" fmla="*/ 2512 w 715945"/>
                <a:gd name="connsiteY30" fmla="*/ 336620 h 542611"/>
                <a:gd name="connsiteX31" fmla="*/ 0 w 715945"/>
                <a:gd name="connsiteY31" fmla="*/ 344156 h 542611"/>
                <a:gd name="connsiteX32" fmla="*/ 2512 w 715945"/>
                <a:gd name="connsiteY32" fmla="*/ 356717 h 542611"/>
                <a:gd name="connsiteX33" fmla="*/ 7537 w 715945"/>
                <a:gd name="connsiteY33" fmla="*/ 361741 h 542611"/>
                <a:gd name="connsiteX34" fmla="*/ 12561 w 715945"/>
                <a:gd name="connsiteY34" fmla="*/ 369277 h 542611"/>
                <a:gd name="connsiteX35" fmla="*/ 20097 w 715945"/>
                <a:gd name="connsiteY35" fmla="*/ 374301 h 542611"/>
                <a:gd name="connsiteX36" fmla="*/ 37682 w 715945"/>
                <a:gd name="connsiteY36" fmla="*/ 381837 h 542611"/>
                <a:gd name="connsiteX37" fmla="*/ 72851 w 715945"/>
                <a:gd name="connsiteY37" fmla="*/ 379325 h 542611"/>
                <a:gd name="connsiteX38" fmla="*/ 90436 w 715945"/>
                <a:gd name="connsiteY38" fmla="*/ 374301 h 542611"/>
                <a:gd name="connsiteX39" fmla="*/ 97972 w 715945"/>
                <a:gd name="connsiteY39" fmla="*/ 369277 h 542611"/>
                <a:gd name="connsiteX40" fmla="*/ 105508 w 715945"/>
                <a:gd name="connsiteY40" fmla="*/ 366765 h 542611"/>
                <a:gd name="connsiteX41" fmla="*/ 123093 w 715945"/>
                <a:gd name="connsiteY41" fmla="*/ 356717 h 542611"/>
                <a:gd name="connsiteX42" fmla="*/ 150726 w 715945"/>
                <a:gd name="connsiteY42" fmla="*/ 359229 h 542611"/>
                <a:gd name="connsiteX43" fmla="*/ 158262 w 715945"/>
                <a:gd name="connsiteY43" fmla="*/ 364253 h 542611"/>
                <a:gd name="connsiteX44" fmla="*/ 168310 w 715945"/>
                <a:gd name="connsiteY44" fmla="*/ 379325 h 542611"/>
                <a:gd name="connsiteX45" fmla="*/ 173334 w 715945"/>
                <a:gd name="connsiteY45" fmla="*/ 384350 h 542611"/>
                <a:gd name="connsiteX46" fmla="*/ 178359 w 715945"/>
                <a:gd name="connsiteY46" fmla="*/ 427055 h 542611"/>
                <a:gd name="connsiteX47" fmla="*/ 188407 w 715945"/>
                <a:gd name="connsiteY47" fmla="*/ 449664 h 542611"/>
                <a:gd name="connsiteX48" fmla="*/ 198455 w 715945"/>
                <a:gd name="connsiteY48" fmla="*/ 469761 h 542611"/>
                <a:gd name="connsiteX49" fmla="*/ 200967 w 715945"/>
                <a:gd name="connsiteY49" fmla="*/ 477297 h 542611"/>
                <a:gd name="connsiteX50" fmla="*/ 205992 w 715945"/>
                <a:gd name="connsiteY50" fmla="*/ 484833 h 542611"/>
                <a:gd name="connsiteX51" fmla="*/ 213528 w 715945"/>
                <a:gd name="connsiteY51" fmla="*/ 502418 h 542611"/>
                <a:gd name="connsiteX52" fmla="*/ 218552 w 715945"/>
                <a:gd name="connsiteY52" fmla="*/ 520002 h 542611"/>
                <a:gd name="connsiteX53" fmla="*/ 223576 w 715945"/>
                <a:gd name="connsiteY53" fmla="*/ 525027 h 542611"/>
                <a:gd name="connsiteX54" fmla="*/ 233625 w 715945"/>
                <a:gd name="connsiteY54" fmla="*/ 540099 h 542611"/>
                <a:gd name="connsiteX55" fmla="*/ 243673 w 715945"/>
                <a:gd name="connsiteY55" fmla="*/ 542611 h 542611"/>
                <a:gd name="connsiteX56" fmla="*/ 273818 w 715945"/>
                <a:gd name="connsiteY56" fmla="*/ 540099 h 542611"/>
                <a:gd name="connsiteX57" fmla="*/ 296427 w 715945"/>
                <a:gd name="connsiteY57" fmla="*/ 530051 h 542611"/>
                <a:gd name="connsiteX58" fmla="*/ 319036 w 715945"/>
                <a:gd name="connsiteY58" fmla="*/ 509954 h 542611"/>
                <a:gd name="connsiteX59" fmla="*/ 331596 w 715945"/>
                <a:gd name="connsiteY59" fmla="*/ 487345 h 542611"/>
                <a:gd name="connsiteX60" fmla="*/ 336620 w 715945"/>
                <a:gd name="connsiteY60" fmla="*/ 479809 h 542611"/>
                <a:gd name="connsiteX61" fmla="*/ 341644 w 715945"/>
                <a:gd name="connsiteY61" fmla="*/ 472273 h 542611"/>
                <a:gd name="connsiteX62" fmla="*/ 351693 w 715945"/>
                <a:gd name="connsiteY62" fmla="*/ 462224 h 542611"/>
                <a:gd name="connsiteX63" fmla="*/ 356717 w 715945"/>
                <a:gd name="connsiteY63" fmla="*/ 454688 h 542611"/>
                <a:gd name="connsiteX64" fmla="*/ 379326 w 715945"/>
                <a:gd name="connsiteY64" fmla="*/ 442128 h 542611"/>
                <a:gd name="connsiteX65" fmla="*/ 386862 w 715945"/>
                <a:gd name="connsiteY65" fmla="*/ 439616 h 542611"/>
                <a:gd name="connsiteX66" fmla="*/ 424543 w 715945"/>
                <a:gd name="connsiteY66" fmla="*/ 444640 h 542611"/>
                <a:gd name="connsiteX67" fmla="*/ 432079 w 715945"/>
                <a:gd name="connsiteY67" fmla="*/ 449664 h 542611"/>
                <a:gd name="connsiteX68" fmla="*/ 434592 w 715945"/>
                <a:gd name="connsiteY68" fmla="*/ 457200 h 542611"/>
                <a:gd name="connsiteX69" fmla="*/ 452176 w 715945"/>
                <a:gd name="connsiteY69" fmla="*/ 459712 h 542611"/>
                <a:gd name="connsiteX70" fmla="*/ 477297 w 715945"/>
                <a:gd name="connsiteY70" fmla="*/ 467248 h 542611"/>
                <a:gd name="connsiteX71" fmla="*/ 492370 w 715945"/>
                <a:gd name="connsiteY71" fmla="*/ 472273 h 542611"/>
                <a:gd name="connsiteX72" fmla="*/ 499906 w 715945"/>
                <a:gd name="connsiteY72" fmla="*/ 474785 h 542611"/>
                <a:gd name="connsiteX73" fmla="*/ 542611 w 715945"/>
                <a:gd name="connsiteY73" fmla="*/ 472273 h 542611"/>
                <a:gd name="connsiteX74" fmla="*/ 550148 w 715945"/>
                <a:gd name="connsiteY74" fmla="*/ 469761 h 542611"/>
                <a:gd name="connsiteX75" fmla="*/ 572756 w 715945"/>
                <a:gd name="connsiteY75" fmla="*/ 467248 h 542611"/>
                <a:gd name="connsiteX76" fmla="*/ 587829 w 715945"/>
                <a:gd name="connsiteY76" fmla="*/ 447152 h 542611"/>
                <a:gd name="connsiteX77" fmla="*/ 595365 w 715945"/>
                <a:gd name="connsiteY77" fmla="*/ 419519 h 542611"/>
                <a:gd name="connsiteX78" fmla="*/ 590341 w 715945"/>
                <a:gd name="connsiteY78" fmla="*/ 381837 h 542611"/>
                <a:gd name="connsiteX79" fmla="*/ 585317 w 715945"/>
                <a:gd name="connsiteY79" fmla="*/ 374301 h 542611"/>
                <a:gd name="connsiteX80" fmla="*/ 582805 w 715945"/>
                <a:gd name="connsiteY80" fmla="*/ 364253 h 542611"/>
                <a:gd name="connsiteX81" fmla="*/ 580293 w 715945"/>
                <a:gd name="connsiteY81" fmla="*/ 356717 h 542611"/>
                <a:gd name="connsiteX82" fmla="*/ 577781 w 715945"/>
                <a:gd name="connsiteY82" fmla="*/ 334108 h 542611"/>
                <a:gd name="connsiteX83" fmla="*/ 585317 w 715945"/>
                <a:gd name="connsiteY83" fmla="*/ 293914 h 542611"/>
                <a:gd name="connsiteX84" fmla="*/ 592853 w 715945"/>
                <a:gd name="connsiteY84" fmla="*/ 291402 h 542611"/>
                <a:gd name="connsiteX85" fmla="*/ 633047 w 715945"/>
                <a:gd name="connsiteY85" fmla="*/ 286378 h 542611"/>
                <a:gd name="connsiteX86" fmla="*/ 660679 w 715945"/>
                <a:gd name="connsiteY86" fmla="*/ 278842 h 542611"/>
                <a:gd name="connsiteX87" fmla="*/ 675752 w 715945"/>
                <a:gd name="connsiteY87" fmla="*/ 273818 h 542611"/>
                <a:gd name="connsiteX88" fmla="*/ 695849 w 715945"/>
                <a:gd name="connsiteY88" fmla="*/ 266281 h 542611"/>
                <a:gd name="connsiteX89" fmla="*/ 703385 w 715945"/>
                <a:gd name="connsiteY89" fmla="*/ 261257 h 542611"/>
                <a:gd name="connsiteX90" fmla="*/ 713433 w 715945"/>
                <a:gd name="connsiteY90" fmla="*/ 238648 h 542611"/>
                <a:gd name="connsiteX91" fmla="*/ 715945 w 715945"/>
                <a:gd name="connsiteY91" fmla="*/ 231112 h 542611"/>
                <a:gd name="connsiteX92" fmla="*/ 710921 w 715945"/>
                <a:gd name="connsiteY92" fmla="*/ 208503 h 542611"/>
                <a:gd name="connsiteX93" fmla="*/ 705897 w 715945"/>
                <a:gd name="connsiteY93" fmla="*/ 200967 h 542611"/>
                <a:gd name="connsiteX94" fmla="*/ 698361 w 715945"/>
                <a:gd name="connsiteY94" fmla="*/ 185895 h 542611"/>
                <a:gd name="connsiteX95" fmla="*/ 693337 w 715945"/>
                <a:gd name="connsiteY95" fmla="*/ 180870 h 542611"/>
                <a:gd name="connsiteX96" fmla="*/ 680776 w 715945"/>
                <a:gd name="connsiteY96" fmla="*/ 168310 h 542611"/>
                <a:gd name="connsiteX97" fmla="*/ 650631 w 715945"/>
                <a:gd name="connsiteY97" fmla="*/ 160774 h 542611"/>
                <a:gd name="connsiteX98" fmla="*/ 633047 w 715945"/>
                <a:gd name="connsiteY98" fmla="*/ 155750 h 542611"/>
                <a:gd name="connsiteX99" fmla="*/ 605414 w 715945"/>
                <a:gd name="connsiteY99" fmla="*/ 153237 h 542611"/>
                <a:gd name="connsiteX100" fmla="*/ 532563 w 715945"/>
                <a:gd name="connsiteY100" fmla="*/ 148213 h 542611"/>
                <a:gd name="connsiteX101" fmla="*/ 509954 w 715945"/>
                <a:gd name="connsiteY101" fmla="*/ 145701 h 542611"/>
                <a:gd name="connsiteX102" fmla="*/ 504930 w 715945"/>
                <a:gd name="connsiteY102" fmla="*/ 138165 h 542611"/>
                <a:gd name="connsiteX103" fmla="*/ 499906 w 715945"/>
                <a:gd name="connsiteY103" fmla="*/ 118068 h 542611"/>
                <a:gd name="connsiteX104" fmla="*/ 497394 w 715945"/>
                <a:gd name="connsiteY104" fmla="*/ 62802 h 542611"/>
                <a:gd name="connsiteX105" fmla="*/ 494882 w 715945"/>
                <a:gd name="connsiteY105" fmla="*/ 40194 h 542611"/>
                <a:gd name="connsiteX106" fmla="*/ 492370 w 715945"/>
                <a:gd name="connsiteY106" fmla="*/ 32657 h 542611"/>
                <a:gd name="connsiteX107" fmla="*/ 484833 w 715945"/>
                <a:gd name="connsiteY107" fmla="*/ 30145 h 542611"/>
                <a:gd name="connsiteX108" fmla="*/ 477297 w 715945"/>
                <a:gd name="connsiteY108" fmla="*/ 15073 h 542611"/>
                <a:gd name="connsiteX109" fmla="*/ 469761 w 715945"/>
                <a:gd name="connsiteY109" fmla="*/ 10048 h 542611"/>
                <a:gd name="connsiteX110" fmla="*/ 462225 w 715945"/>
                <a:gd name="connsiteY110" fmla="*/ 2512 h 542611"/>
                <a:gd name="connsiteX111" fmla="*/ 452176 w 715945"/>
                <a:gd name="connsiteY111" fmla="*/ 0 h 542611"/>
                <a:gd name="connsiteX112" fmla="*/ 364253 w 715945"/>
                <a:gd name="connsiteY112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88890 w 715945"/>
                <a:gd name="connsiteY4" fmla="*/ 105508 h 542611"/>
                <a:gd name="connsiteX5" fmla="*/ 273818 w 715945"/>
                <a:gd name="connsiteY5" fmla="*/ 110532 h 542611"/>
                <a:gd name="connsiteX6" fmla="*/ 226088 w 715945"/>
                <a:gd name="connsiteY6" fmla="*/ 108020 h 542611"/>
                <a:gd name="connsiteX7" fmla="*/ 163286 w 715945"/>
                <a:gd name="connsiteY7" fmla="*/ 90435 h 542611"/>
                <a:gd name="connsiteX8" fmla="*/ 138165 w 715945"/>
                <a:gd name="connsiteY8" fmla="*/ 87923 h 542611"/>
                <a:gd name="connsiteX9" fmla="*/ 105508 w 715945"/>
                <a:gd name="connsiteY9" fmla="*/ 90435 h 542611"/>
                <a:gd name="connsiteX10" fmla="*/ 97972 w 715945"/>
                <a:gd name="connsiteY10" fmla="*/ 92947 h 542611"/>
                <a:gd name="connsiteX11" fmla="*/ 92948 w 715945"/>
                <a:gd name="connsiteY11" fmla="*/ 97972 h 542611"/>
                <a:gd name="connsiteX12" fmla="*/ 85411 w 715945"/>
                <a:gd name="connsiteY12" fmla="*/ 102996 h 542611"/>
                <a:gd name="connsiteX13" fmla="*/ 75363 w 715945"/>
                <a:gd name="connsiteY13" fmla="*/ 118068 h 542611"/>
                <a:gd name="connsiteX14" fmla="*/ 80387 w 715945"/>
                <a:gd name="connsiteY14" fmla="*/ 148213 h 542611"/>
                <a:gd name="connsiteX15" fmla="*/ 85411 w 715945"/>
                <a:gd name="connsiteY15" fmla="*/ 155750 h 542611"/>
                <a:gd name="connsiteX16" fmla="*/ 90436 w 715945"/>
                <a:gd name="connsiteY16" fmla="*/ 160774 h 542611"/>
                <a:gd name="connsiteX17" fmla="*/ 97972 w 715945"/>
                <a:gd name="connsiteY17" fmla="*/ 175846 h 542611"/>
                <a:gd name="connsiteX18" fmla="*/ 105508 w 715945"/>
                <a:gd name="connsiteY18" fmla="*/ 180870 h 542611"/>
                <a:gd name="connsiteX19" fmla="*/ 113044 w 715945"/>
                <a:gd name="connsiteY19" fmla="*/ 195943 h 542611"/>
                <a:gd name="connsiteX20" fmla="*/ 115556 w 715945"/>
                <a:gd name="connsiteY20" fmla="*/ 203479 h 542611"/>
                <a:gd name="connsiteX21" fmla="*/ 125605 w 715945"/>
                <a:gd name="connsiteY21" fmla="*/ 213528 h 542611"/>
                <a:gd name="connsiteX22" fmla="*/ 130629 w 715945"/>
                <a:gd name="connsiteY22" fmla="*/ 221064 h 542611"/>
                <a:gd name="connsiteX23" fmla="*/ 128117 w 715945"/>
                <a:gd name="connsiteY23" fmla="*/ 256233 h 542611"/>
                <a:gd name="connsiteX24" fmla="*/ 113044 w 715945"/>
                <a:gd name="connsiteY24" fmla="*/ 261257 h 542611"/>
                <a:gd name="connsiteX25" fmla="*/ 75363 w 715945"/>
                <a:gd name="connsiteY25" fmla="*/ 263769 h 542611"/>
                <a:gd name="connsiteX26" fmla="*/ 50242 w 715945"/>
                <a:gd name="connsiteY26" fmla="*/ 268794 h 542611"/>
                <a:gd name="connsiteX27" fmla="*/ 25121 w 715945"/>
                <a:gd name="connsiteY27" fmla="*/ 293914 h 542611"/>
                <a:gd name="connsiteX28" fmla="*/ 10049 w 715945"/>
                <a:gd name="connsiteY28" fmla="*/ 314011 h 542611"/>
                <a:gd name="connsiteX29" fmla="*/ 2512 w 715945"/>
                <a:gd name="connsiteY29" fmla="*/ 336620 h 542611"/>
                <a:gd name="connsiteX30" fmla="*/ 0 w 715945"/>
                <a:gd name="connsiteY30" fmla="*/ 344156 h 542611"/>
                <a:gd name="connsiteX31" fmla="*/ 2512 w 715945"/>
                <a:gd name="connsiteY31" fmla="*/ 356717 h 542611"/>
                <a:gd name="connsiteX32" fmla="*/ 7537 w 715945"/>
                <a:gd name="connsiteY32" fmla="*/ 361741 h 542611"/>
                <a:gd name="connsiteX33" fmla="*/ 12561 w 715945"/>
                <a:gd name="connsiteY33" fmla="*/ 369277 h 542611"/>
                <a:gd name="connsiteX34" fmla="*/ 20097 w 715945"/>
                <a:gd name="connsiteY34" fmla="*/ 374301 h 542611"/>
                <a:gd name="connsiteX35" fmla="*/ 37682 w 715945"/>
                <a:gd name="connsiteY35" fmla="*/ 381837 h 542611"/>
                <a:gd name="connsiteX36" fmla="*/ 72851 w 715945"/>
                <a:gd name="connsiteY36" fmla="*/ 379325 h 542611"/>
                <a:gd name="connsiteX37" fmla="*/ 90436 w 715945"/>
                <a:gd name="connsiteY37" fmla="*/ 374301 h 542611"/>
                <a:gd name="connsiteX38" fmla="*/ 97972 w 715945"/>
                <a:gd name="connsiteY38" fmla="*/ 369277 h 542611"/>
                <a:gd name="connsiteX39" fmla="*/ 105508 w 715945"/>
                <a:gd name="connsiteY39" fmla="*/ 366765 h 542611"/>
                <a:gd name="connsiteX40" fmla="*/ 123093 w 715945"/>
                <a:gd name="connsiteY40" fmla="*/ 356717 h 542611"/>
                <a:gd name="connsiteX41" fmla="*/ 150726 w 715945"/>
                <a:gd name="connsiteY41" fmla="*/ 359229 h 542611"/>
                <a:gd name="connsiteX42" fmla="*/ 158262 w 715945"/>
                <a:gd name="connsiteY42" fmla="*/ 364253 h 542611"/>
                <a:gd name="connsiteX43" fmla="*/ 168310 w 715945"/>
                <a:gd name="connsiteY43" fmla="*/ 379325 h 542611"/>
                <a:gd name="connsiteX44" fmla="*/ 173334 w 715945"/>
                <a:gd name="connsiteY44" fmla="*/ 384350 h 542611"/>
                <a:gd name="connsiteX45" fmla="*/ 178359 w 715945"/>
                <a:gd name="connsiteY45" fmla="*/ 427055 h 542611"/>
                <a:gd name="connsiteX46" fmla="*/ 188407 w 715945"/>
                <a:gd name="connsiteY46" fmla="*/ 449664 h 542611"/>
                <a:gd name="connsiteX47" fmla="*/ 198455 w 715945"/>
                <a:gd name="connsiteY47" fmla="*/ 469761 h 542611"/>
                <a:gd name="connsiteX48" fmla="*/ 200967 w 715945"/>
                <a:gd name="connsiteY48" fmla="*/ 477297 h 542611"/>
                <a:gd name="connsiteX49" fmla="*/ 205992 w 715945"/>
                <a:gd name="connsiteY49" fmla="*/ 484833 h 542611"/>
                <a:gd name="connsiteX50" fmla="*/ 213528 w 715945"/>
                <a:gd name="connsiteY50" fmla="*/ 502418 h 542611"/>
                <a:gd name="connsiteX51" fmla="*/ 218552 w 715945"/>
                <a:gd name="connsiteY51" fmla="*/ 520002 h 542611"/>
                <a:gd name="connsiteX52" fmla="*/ 223576 w 715945"/>
                <a:gd name="connsiteY52" fmla="*/ 525027 h 542611"/>
                <a:gd name="connsiteX53" fmla="*/ 233625 w 715945"/>
                <a:gd name="connsiteY53" fmla="*/ 540099 h 542611"/>
                <a:gd name="connsiteX54" fmla="*/ 243673 w 715945"/>
                <a:gd name="connsiteY54" fmla="*/ 542611 h 542611"/>
                <a:gd name="connsiteX55" fmla="*/ 273818 w 715945"/>
                <a:gd name="connsiteY55" fmla="*/ 540099 h 542611"/>
                <a:gd name="connsiteX56" fmla="*/ 296427 w 715945"/>
                <a:gd name="connsiteY56" fmla="*/ 530051 h 542611"/>
                <a:gd name="connsiteX57" fmla="*/ 319036 w 715945"/>
                <a:gd name="connsiteY57" fmla="*/ 509954 h 542611"/>
                <a:gd name="connsiteX58" fmla="*/ 331596 w 715945"/>
                <a:gd name="connsiteY58" fmla="*/ 487345 h 542611"/>
                <a:gd name="connsiteX59" fmla="*/ 336620 w 715945"/>
                <a:gd name="connsiteY59" fmla="*/ 479809 h 542611"/>
                <a:gd name="connsiteX60" fmla="*/ 341644 w 715945"/>
                <a:gd name="connsiteY60" fmla="*/ 472273 h 542611"/>
                <a:gd name="connsiteX61" fmla="*/ 351693 w 715945"/>
                <a:gd name="connsiteY61" fmla="*/ 462224 h 542611"/>
                <a:gd name="connsiteX62" fmla="*/ 356717 w 715945"/>
                <a:gd name="connsiteY62" fmla="*/ 454688 h 542611"/>
                <a:gd name="connsiteX63" fmla="*/ 379326 w 715945"/>
                <a:gd name="connsiteY63" fmla="*/ 442128 h 542611"/>
                <a:gd name="connsiteX64" fmla="*/ 386862 w 715945"/>
                <a:gd name="connsiteY64" fmla="*/ 439616 h 542611"/>
                <a:gd name="connsiteX65" fmla="*/ 424543 w 715945"/>
                <a:gd name="connsiteY65" fmla="*/ 444640 h 542611"/>
                <a:gd name="connsiteX66" fmla="*/ 432079 w 715945"/>
                <a:gd name="connsiteY66" fmla="*/ 449664 h 542611"/>
                <a:gd name="connsiteX67" fmla="*/ 434592 w 715945"/>
                <a:gd name="connsiteY67" fmla="*/ 457200 h 542611"/>
                <a:gd name="connsiteX68" fmla="*/ 452176 w 715945"/>
                <a:gd name="connsiteY68" fmla="*/ 459712 h 542611"/>
                <a:gd name="connsiteX69" fmla="*/ 477297 w 715945"/>
                <a:gd name="connsiteY69" fmla="*/ 467248 h 542611"/>
                <a:gd name="connsiteX70" fmla="*/ 492370 w 715945"/>
                <a:gd name="connsiteY70" fmla="*/ 472273 h 542611"/>
                <a:gd name="connsiteX71" fmla="*/ 499906 w 715945"/>
                <a:gd name="connsiteY71" fmla="*/ 474785 h 542611"/>
                <a:gd name="connsiteX72" fmla="*/ 542611 w 715945"/>
                <a:gd name="connsiteY72" fmla="*/ 472273 h 542611"/>
                <a:gd name="connsiteX73" fmla="*/ 550148 w 715945"/>
                <a:gd name="connsiteY73" fmla="*/ 469761 h 542611"/>
                <a:gd name="connsiteX74" fmla="*/ 572756 w 715945"/>
                <a:gd name="connsiteY74" fmla="*/ 467248 h 542611"/>
                <a:gd name="connsiteX75" fmla="*/ 587829 w 715945"/>
                <a:gd name="connsiteY75" fmla="*/ 447152 h 542611"/>
                <a:gd name="connsiteX76" fmla="*/ 595365 w 715945"/>
                <a:gd name="connsiteY76" fmla="*/ 419519 h 542611"/>
                <a:gd name="connsiteX77" fmla="*/ 590341 w 715945"/>
                <a:gd name="connsiteY77" fmla="*/ 381837 h 542611"/>
                <a:gd name="connsiteX78" fmla="*/ 585317 w 715945"/>
                <a:gd name="connsiteY78" fmla="*/ 374301 h 542611"/>
                <a:gd name="connsiteX79" fmla="*/ 582805 w 715945"/>
                <a:gd name="connsiteY79" fmla="*/ 364253 h 542611"/>
                <a:gd name="connsiteX80" fmla="*/ 580293 w 715945"/>
                <a:gd name="connsiteY80" fmla="*/ 356717 h 542611"/>
                <a:gd name="connsiteX81" fmla="*/ 577781 w 715945"/>
                <a:gd name="connsiteY81" fmla="*/ 334108 h 542611"/>
                <a:gd name="connsiteX82" fmla="*/ 585317 w 715945"/>
                <a:gd name="connsiteY82" fmla="*/ 293914 h 542611"/>
                <a:gd name="connsiteX83" fmla="*/ 592853 w 715945"/>
                <a:gd name="connsiteY83" fmla="*/ 291402 h 542611"/>
                <a:gd name="connsiteX84" fmla="*/ 633047 w 715945"/>
                <a:gd name="connsiteY84" fmla="*/ 286378 h 542611"/>
                <a:gd name="connsiteX85" fmla="*/ 660679 w 715945"/>
                <a:gd name="connsiteY85" fmla="*/ 278842 h 542611"/>
                <a:gd name="connsiteX86" fmla="*/ 675752 w 715945"/>
                <a:gd name="connsiteY86" fmla="*/ 273818 h 542611"/>
                <a:gd name="connsiteX87" fmla="*/ 695849 w 715945"/>
                <a:gd name="connsiteY87" fmla="*/ 266281 h 542611"/>
                <a:gd name="connsiteX88" fmla="*/ 703385 w 715945"/>
                <a:gd name="connsiteY88" fmla="*/ 261257 h 542611"/>
                <a:gd name="connsiteX89" fmla="*/ 713433 w 715945"/>
                <a:gd name="connsiteY89" fmla="*/ 238648 h 542611"/>
                <a:gd name="connsiteX90" fmla="*/ 715945 w 715945"/>
                <a:gd name="connsiteY90" fmla="*/ 231112 h 542611"/>
                <a:gd name="connsiteX91" fmla="*/ 710921 w 715945"/>
                <a:gd name="connsiteY91" fmla="*/ 208503 h 542611"/>
                <a:gd name="connsiteX92" fmla="*/ 705897 w 715945"/>
                <a:gd name="connsiteY92" fmla="*/ 200967 h 542611"/>
                <a:gd name="connsiteX93" fmla="*/ 698361 w 715945"/>
                <a:gd name="connsiteY93" fmla="*/ 185895 h 542611"/>
                <a:gd name="connsiteX94" fmla="*/ 693337 w 715945"/>
                <a:gd name="connsiteY94" fmla="*/ 180870 h 542611"/>
                <a:gd name="connsiteX95" fmla="*/ 680776 w 715945"/>
                <a:gd name="connsiteY95" fmla="*/ 168310 h 542611"/>
                <a:gd name="connsiteX96" fmla="*/ 650631 w 715945"/>
                <a:gd name="connsiteY96" fmla="*/ 160774 h 542611"/>
                <a:gd name="connsiteX97" fmla="*/ 633047 w 715945"/>
                <a:gd name="connsiteY97" fmla="*/ 155750 h 542611"/>
                <a:gd name="connsiteX98" fmla="*/ 605414 w 715945"/>
                <a:gd name="connsiteY98" fmla="*/ 153237 h 542611"/>
                <a:gd name="connsiteX99" fmla="*/ 532563 w 715945"/>
                <a:gd name="connsiteY99" fmla="*/ 148213 h 542611"/>
                <a:gd name="connsiteX100" fmla="*/ 509954 w 715945"/>
                <a:gd name="connsiteY100" fmla="*/ 145701 h 542611"/>
                <a:gd name="connsiteX101" fmla="*/ 504930 w 715945"/>
                <a:gd name="connsiteY101" fmla="*/ 138165 h 542611"/>
                <a:gd name="connsiteX102" fmla="*/ 499906 w 715945"/>
                <a:gd name="connsiteY102" fmla="*/ 118068 h 542611"/>
                <a:gd name="connsiteX103" fmla="*/ 497394 w 715945"/>
                <a:gd name="connsiteY103" fmla="*/ 62802 h 542611"/>
                <a:gd name="connsiteX104" fmla="*/ 494882 w 715945"/>
                <a:gd name="connsiteY104" fmla="*/ 40194 h 542611"/>
                <a:gd name="connsiteX105" fmla="*/ 492370 w 715945"/>
                <a:gd name="connsiteY105" fmla="*/ 32657 h 542611"/>
                <a:gd name="connsiteX106" fmla="*/ 484833 w 715945"/>
                <a:gd name="connsiteY106" fmla="*/ 30145 h 542611"/>
                <a:gd name="connsiteX107" fmla="*/ 477297 w 715945"/>
                <a:gd name="connsiteY107" fmla="*/ 15073 h 542611"/>
                <a:gd name="connsiteX108" fmla="*/ 469761 w 715945"/>
                <a:gd name="connsiteY108" fmla="*/ 10048 h 542611"/>
                <a:gd name="connsiteX109" fmla="*/ 462225 w 715945"/>
                <a:gd name="connsiteY109" fmla="*/ 2512 h 542611"/>
                <a:gd name="connsiteX110" fmla="*/ 452176 w 715945"/>
                <a:gd name="connsiteY110" fmla="*/ 0 h 542611"/>
                <a:gd name="connsiteX111" fmla="*/ 364253 w 715945"/>
                <a:gd name="connsiteY111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97972 w 715945"/>
                <a:gd name="connsiteY16" fmla="*/ 175846 h 542611"/>
                <a:gd name="connsiteX17" fmla="*/ 105508 w 715945"/>
                <a:gd name="connsiteY17" fmla="*/ 180870 h 542611"/>
                <a:gd name="connsiteX18" fmla="*/ 113044 w 715945"/>
                <a:gd name="connsiteY18" fmla="*/ 195943 h 542611"/>
                <a:gd name="connsiteX19" fmla="*/ 115556 w 715945"/>
                <a:gd name="connsiteY19" fmla="*/ 203479 h 542611"/>
                <a:gd name="connsiteX20" fmla="*/ 125605 w 715945"/>
                <a:gd name="connsiteY20" fmla="*/ 213528 h 542611"/>
                <a:gd name="connsiteX21" fmla="*/ 130629 w 715945"/>
                <a:gd name="connsiteY21" fmla="*/ 221064 h 542611"/>
                <a:gd name="connsiteX22" fmla="*/ 128117 w 715945"/>
                <a:gd name="connsiteY22" fmla="*/ 256233 h 542611"/>
                <a:gd name="connsiteX23" fmla="*/ 113044 w 715945"/>
                <a:gd name="connsiteY23" fmla="*/ 261257 h 542611"/>
                <a:gd name="connsiteX24" fmla="*/ 75363 w 715945"/>
                <a:gd name="connsiteY24" fmla="*/ 263769 h 542611"/>
                <a:gd name="connsiteX25" fmla="*/ 50242 w 715945"/>
                <a:gd name="connsiteY25" fmla="*/ 268794 h 542611"/>
                <a:gd name="connsiteX26" fmla="*/ 25121 w 715945"/>
                <a:gd name="connsiteY26" fmla="*/ 293914 h 542611"/>
                <a:gd name="connsiteX27" fmla="*/ 10049 w 715945"/>
                <a:gd name="connsiteY27" fmla="*/ 314011 h 542611"/>
                <a:gd name="connsiteX28" fmla="*/ 2512 w 715945"/>
                <a:gd name="connsiteY28" fmla="*/ 336620 h 542611"/>
                <a:gd name="connsiteX29" fmla="*/ 0 w 715945"/>
                <a:gd name="connsiteY29" fmla="*/ 344156 h 542611"/>
                <a:gd name="connsiteX30" fmla="*/ 2512 w 715945"/>
                <a:gd name="connsiteY30" fmla="*/ 356717 h 542611"/>
                <a:gd name="connsiteX31" fmla="*/ 7537 w 715945"/>
                <a:gd name="connsiteY31" fmla="*/ 361741 h 542611"/>
                <a:gd name="connsiteX32" fmla="*/ 12561 w 715945"/>
                <a:gd name="connsiteY32" fmla="*/ 369277 h 542611"/>
                <a:gd name="connsiteX33" fmla="*/ 20097 w 715945"/>
                <a:gd name="connsiteY33" fmla="*/ 374301 h 542611"/>
                <a:gd name="connsiteX34" fmla="*/ 37682 w 715945"/>
                <a:gd name="connsiteY34" fmla="*/ 381837 h 542611"/>
                <a:gd name="connsiteX35" fmla="*/ 72851 w 715945"/>
                <a:gd name="connsiteY35" fmla="*/ 379325 h 542611"/>
                <a:gd name="connsiteX36" fmla="*/ 90436 w 715945"/>
                <a:gd name="connsiteY36" fmla="*/ 374301 h 542611"/>
                <a:gd name="connsiteX37" fmla="*/ 97972 w 715945"/>
                <a:gd name="connsiteY37" fmla="*/ 369277 h 542611"/>
                <a:gd name="connsiteX38" fmla="*/ 105508 w 715945"/>
                <a:gd name="connsiteY38" fmla="*/ 366765 h 542611"/>
                <a:gd name="connsiteX39" fmla="*/ 123093 w 715945"/>
                <a:gd name="connsiteY39" fmla="*/ 356717 h 542611"/>
                <a:gd name="connsiteX40" fmla="*/ 150726 w 715945"/>
                <a:gd name="connsiteY40" fmla="*/ 359229 h 542611"/>
                <a:gd name="connsiteX41" fmla="*/ 158262 w 715945"/>
                <a:gd name="connsiteY41" fmla="*/ 364253 h 542611"/>
                <a:gd name="connsiteX42" fmla="*/ 168310 w 715945"/>
                <a:gd name="connsiteY42" fmla="*/ 379325 h 542611"/>
                <a:gd name="connsiteX43" fmla="*/ 173334 w 715945"/>
                <a:gd name="connsiteY43" fmla="*/ 384350 h 542611"/>
                <a:gd name="connsiteX44" fmla="*/ 178359 w 715945"/>
                <a:gd name="connsiteY44" fmla="*/ 427055 h 542611"/>
                <a:gd name="connsiteX45" fmla="*/ 188407 w 715945"/>
                <a:gd name="connsiteY45" fmla="*/ 449664 h 542611"/>
                <a:gd name="connsiteX46" fmla="*/ 198455 w 715945"/>
                <a:gd name="connsiteY46" fmla="*/ 469761 h 542611"/>
                <a:gd name="connsiteX47" fmla="*/ 200967 w 715945"/>
                <a:gd name="connsiteY47" fmla="*/ 477297 h 542611"/>
                <a:gd name="connsiteX48" fmla="*/ 205992 w 715945"/>
                <a:gd name="connsiteY48" fmla="*/ 484833 h 542611"/>
                <a:gd name="connsiteX49" fmla="*/ 213528 w 715945"/>
                <a:gd name="connsiteY49" fmla="*/ 502418 h 542611"/>
                <a:gd name="connsiteX50" fmla="*/ 218552 w 715945"/>
                <a:gd name="connsiteY50" fmla="*/ 520002 h 542611"/>
                <a:gd name="connsiteX51" fmla="*/ 223576 w 715945"/>
                <a:gd name="connsiteY51" fmla="*/ 525027 h 542611"/>
                <a:gd name="connsiteX52" fmla="*/ 233625 w 715945"/>
                <a:gd name="connsiteY52" fmla="*/ 540099 h 542611"/>
                <a:gd name="connsiteX53" fmla="*/ 243673 w 715945"/>
                <a:gd name="connsiteY53" fmla="*/ 542611 h 542611"/>
                <a:gd name="connsiteX54" fmla="*/ 273818 w 715945"/>
                <a:gd name="connsiteY54" fmla="*/ 540099 h 542611"/>
                <a:gd name="connsiteX55" fmla="*/ 296427 w 715945"/>
                <a:gd name="connsiteY55" fmla="*/ 530051 h 542611"/>
                <a:gd name="connsiteX56" fmla="*/ 319036 w 715945"/>
                <a:gd name="connsiteY56" fmla="*/ 509954 h 542611"/>
                <a:gd name="connsiteX57" fmla="*/ 331596 w 715945"/>
                <a:gd name="connsiteY57" fmla="*/ 487345 h 542611"/>
                <a:gd name="connsiteX58" fmla="*/ 336620 w 715945"/>
                <a:gd name="connsiteY58" fmla="*/ 479809 h 542611"/>
                <a:gd name="connsiteX59" fmla="*/ 341644 w 715945"/>
                <a:gd name="connsiteY59" fmla="*/ 472273 h 542611"/>
                <a:gd name="connsiteX60" fmla="*/ 351693 w 715945"/>
                <a:gd name="connsiteY60" fmla="*/ 462224 h 542611"/>
                <a:gd name="connsiteX61" fmla="*/ 356717 w 715945"/>
                <a:gd name="connsiteY61" fmla="*/ 454688 h 542611"/>
                <a:gd name="connsiteX62" fmla="*/ 379326 w 715945"/>
                <a:gd name="connsiteY62" fmla="*/ 442128 h 542611"/>
                <a:gd name="connsiteX63" fmla="*/ 386862 w 715945"/>
                <a:gd name="connsiteY63" fmla="*/ 439616 h 542611"/>
                <a:gd name="connsiteX64" fmla="*/ 424543 w 715945"/>
                <a:gd name="connsiteY64" fmla="*/ 444640 h 542611"/>
                <a:gd name="connsiteX65" fmla="*/ 432079 w 715945"/>
                <a:gd name="connsiteY65" fmla="*/ 449664 h 542611"/>
                <a:gd name="connsiteX66" fmla="*/ 434592 w 715945"/>
                <a:gd name="connsiteY66" fmla="*/ 457200 h 542611"/>
                <a:gd name="connsiteX67" fmla="*/ 452176 w 715945"/>
                <a:gd name="connsiteY67" fmla="*/ 459712 h 542611"/>
                <a:gd name="connsiteX68" fmla="*/ 477297 w 715945"/>
                <a:gd name="connsiteY68" fmla="*/ 467248 h 542611"/>
                <a:gd name="connsiteX69" fmla="*/ 492370 w 715945"/>
                <a:gd name="connsiteY69" fmla="*/ 472273 h 542611"/>
                <a:gd name="connsiteX70" fmla="*/ 499906 w 715945"/>
                <a:gd name="connsiteY70" fmla="*/ 474785 h 542611"/>
                <a:gd name="connsiteX71" fmla="*/ 542611 w 715945"/>
                <a:gd name="connsiteY71" fmla="*/ 472273 h 542611"/>
                <a:gd name="connsiteX72" fmla="*/ 550148 w 715945"/>
                <a:gd name="connsiteY72" fmla="*/ 469761 h 542611"/>
                <a:gd name="connsiteX73" fmla="*/ 572756 w 715945"/>
                <a:gd name="connsiteY73" fmla="*/ 467248 h 542611"/>
                <a:gd name="connsiteX74" fmla="*/ 587829 w 715945"/>
                <a:gd name="connsiteY74" fmla="*/ 447152 h 542611"/>
                <a:gd name="connsiteX75" fmla="*/ 595365 w 715945"/>
                <a:gd name="connsiteY75" fmla="*/ 419519 h 542611"/>
                <a:gd name="connsiteX76" fmla="*/ 590341 w 715945"/>
                <a:gd name="connsiteY76" fmla="*/ 381837 h 542611"/>
                <a:gd name="connsiteX77" fmla="*/ 585317 w 715945"/>
                <a:gd name="connsiteY77" fmla="*/ 374301 h 542611"/>
                <a:gd name="connsiteX78" fmla="*/ 582805 w 715945"/>
                <a:gd name="connsiteY78" fmla="*/ 364253 h 542611"/>
                <a:gd name="connsiteX79" fmla="*/ 580293 w 715945"/>
                <a:gd name="connsiteY79" fmla="*/ 356717 h 542611"/>
                <a:gd name="connsiteX80" fmla="*/ 577781 w 715945"/>
                <a:gd name="connsiteY80" fmla="*/ 334108 h 542611"/>
                <a:gd name="connsiteX81" fmla="*/ 585317 w 715945"/>
                <a:gd name="connsiteY81" fmla="*/ 293914 h 542611"/>
                <a:gd name="connsiteX82" fmla="*/ 592853 w 715945"/>
                <a:gd name="connsiteY82" fmla="*/ 291402 h 542611"/>
                <a:gd name="connsiteX83" fmla="*/ 633047 w 715945"/>
                <a:gd name="connsiteY83" fmla="*/ 286378 h 542611"/>
                <a:gd name="connsiteX84" fmla="*/ 660679 w 715945"/>
                <a:gd name="connsiteY84" fmla="*/ 278842 h 542611"/>
                <a:gd name="connsiteX85" fmla="*/ 675752 w 715945"/>
                <a:gd name="connsiteY85" fmla="*/ 273818 h 542611"/>
                <a:gd name="connsiteX86" fmla="*/ 695849 w 715945"/>
                <a:gd name="connsiteY86" fmla="*/ 266281 h 542611"/>
                <a:gd name="connsiteX87" fmla="*/ 703385 w 715945"/>
                <a:gd name="connsiteY87" fmla="*/ 261257 h 542611"/>
                <a:gd name="connsiteX88" fmla="*/ 713433 w 715945"/>
                <a:gd name="connsiteY88" fmla="*/ 238648 h 542611"/>
                <a:gd name="connsiteX89" fmla="*/ 715945 w 715945"/>
                <a:gd name="connsiteY89" fmla="*/ 231112 h 542611"/>
                <a:gd name="connsiteX90" fmla="*/ 710921 w 715945"/>
                <a:gd name="connsiteY90" fmla="*/ 208503 h 542611"/>
                <a:gd name="connsiteX91" fmla="*/ 705897 w 715945"/>
                <a:gd name="connsiteY91" fmla="*/ 200967 h 542611"/>
                <a:gd name="connsiteX92" fmla="*/ 698361 w 715945"/>
                <a:gd name="connsiteY92" fmla="*/ 185895 h 542611"/>
                <a:gd name="connsiteX93" fmla="*/ 693337 w 715945"/>
                <a:gd name="connsiteY93" fmla="*/ 180870 h 542611"/>
                <a:gd name="connsiteX94" fmla="*/ 680776 w 715945"/>
                <a:gd name="connsiteY94" fmla="*/ 168310 h 542611"/>
                <a:gd name="connsiteX95" fmla="*/ 650631 w 715945"/>
                <a:gd name="connsiteY95" fmla="*/ 160774 h 542611"/>
                <a:gd name="connsiteX96" fmla="*/ 633047 w 715945"/>
                <a:gd name="connsiteY96" fmla="*/ 155750 h 542611"/>
                <a:gd name="connsiteX97" fmla="*/ 605414 w 715945"/>
                <a:gd name="connsiteY97" fmla="*/ 153237 h 542611"/>
                <a:gd name="connsiteX98" fmla="*/ 532563 w 715945"/>
                <a:gd name="connsiteY98" fmla="*/ 148213 h 542611"/>
                <a:gd name="connsiteX99" fmla="*/ 509954 w 715945"/>
                <a:gd name="connsiteY99" fmla="*/ 145701 h 542611"/>
                <a:gd name="connsiteX100" fmla="*/ 504930 w 715945"/>
                <a:gd name="connsiteY100" fmla="*/ 138165 h 542611"/>
                <a:gd name="connsiteX101" fmla="*/ 499906 w 715945"/>
                <a:gd name="connsiteY101" fmla="*/ 118068 h 542611"/>
                <a:gd name="connsiteX102" fmla="*/ 497394 w 715945"/>
                <a:gd name="connsiteY102" fmla="*/ 62802 h 542611"/>
                <a:gd name="connsiteX103" fmla="*/ 494882 w 715945"/>
                <a:gd name="connsiteY103" fmla="*/ 40194 h 542611"/>
                <a:gd name="connsiteX104" fmla="*/ 492370 w 715945"/>
                <a:gd name="connsiteY104" fmla="*/ 32657 h 542611"/>
                <a:gd name="connsiteX105" fmla="*/ 484833 w 715945"/>
                <a:gd name="connsiteY105" fmla="*/ 30145 h 542611"/>
                <a:gd name="connsiteX106" fmla="*/ 477297 w 715945"/>
                <a:gd name="connsiteY106" fmla="*/ 15073 h 542611"/>
                <a:gd name="connsiteX107" fmla="*/ 469761 w 715945"/>
                <a:gd name="connsiteY107" fmla="*/ 10048 h 542611"/>
                <a:gd name="connsiteX108" fmla="*/ 462225 w 715945"/>
                <a:gd name="connsiteY108" fmla="*/ 2512 h 542611"/>
                <a:gd name="connsiteX109" fmla="*/ 452176 w 715945"/>
                <a:gd name="connsiteY109" fmla="*/ 0 h 542611"/>
                <a:gd name="connsiteX110" fmla="*/ 364253 w 715945"/>
                <a:gd name="connsiteY110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97972 w 715945"/>
                <a:gd name="connsiteY16" fmla="*/ 175846 h 542611"/>
                <a:gd name="connsiteX17" fmla="*/ 113044 w 715945"/>
                <a:gd name="connsiteY17" fmla="*/ 195943 h 542611"/>
                <a:gd name="connsiteX18" fmla="*/ 115556 w 715945"/>
                <a:gd name="connsiteY18" fmla="*/ 203479 h 542611"/>
                <a:gd name="connsiteX19" fmla="*/ 125605 w 715945"/>
                <a:gd name="connsiteY19" fmla="*/ 213528 h 542611"/>
                <a:gd name="connsiteX20" fmla="*/ 130629 w 715945"/>
                <a:gd name="connsiteY20" fmla="*/ 221064 h 542611"/>
                <a:gd name="connsiteX21" fmla="*/ 128117 w 715945"/>
                <a:gd name="connsiteY21" fmla="*/ 256233 h 542611"/>
                <a:gd name="connsiteX22" fmla="*/ 113044 w 715945"/>
                <a:gd name="connsiteY22" fmla="*/ 261257 h 542611"/>
                <a:gd name="connsiteX23" fmla="*/ 75363 w 715945"/>
                <a:gd name="connsiteY23" fmla="*/ 263769 h 542611"/>
                <a:gd name="connsiteX24" fmla="*/ 50242 w 715945"/>
                <a:gd name="connsiteY24" fmla="*/ 268794 h 542611"/>
                <a:gd name="connsiteX25" fmla="*/ 25121 w 715945"/>
                <a:gd name="connsiteY25" fmla="*/ 293914 h 542611"/>
                <a:gd name="connsiteX26" fmla="*/ 10049 w 715945"/>
                <a:gd name="connsiteY26" fmla="*/ 314011 h 542611"/>
                <a:gd name="connsiteX27" fmla="*/ 2512 w 715945"/>
                <a:gd name="connsiteY27" fmla="*/ 336620 h 542611"/>
                <a:gd name="connsiteX28" fmla="*/ 0 w 715945"/>
                <a:gd name="connsiteY28" fmla="*/ 344156 h 542611"/>
                <a:gd name="connsiteX29" fmla="*/ 2512 w 715945"/>
                <a:gd name="connsiteY29" fmla="*/ 356717 h 542611"/>
                <a:gd name="connsiteX30" fmla="*/ 7537 w 715945"/>
                <a:gd name="connsiteY30" fmla="*/ 361741 h 542611"/>
                <a:gd name="connsiteX31" fmla="*/ 12561 w 715945"/>
                <a:gd name="connsiteY31" fmla="*/ 369277 h 542611"/>
                <a:gd name="connsiteX32" fmla="*/ 20097 w 715945"/>
                <a:gd name="connsiteY32" fmla="*/ 374301 h 542611"/>
                <a:gd name="connsiteX33" fmla="*/ 37682 w 715945"/>
                <a:gd name="connsiteY33" fmla="*/ 381837 h 542611"/>
                <a:gd name="connsiteX34" fmla="*/ 72851 w 715945"/>
                <a:gd name="connsiteY34" fmla="*/ 379325 h 542611"/>
                <a:gd name="connsiteX35" fmla="*/ 90436 w 715945"/>
                <a:gd name="connsiteY35" fmla="*/ 374301 h 542611"/>
                <a:gd name="connsiteX36" fmla="*/ 97972 w 715945"/>
                <a:gd name="connsiteY36" fmla="*/ 369277 h 542611"/>
                <a:gd name="connsiteX37" fmla="*/ 105508 w 715945"/>
                <a:gd name="connsiteY37" fmla="*/ 366765 h 542611"/>
                <a:gd name="connsiteX38" fmla="*/ 123093 w 715945"/>
                <a:gd name="connsiteY38" fmla="*/ 356717 h 542611"/>
                <a:gd name="connsiteX39" fmla="*/ 150726 w 715945"/>
                <a:gd name="connsiteY39" fmla="*/ 359229 h 542611"/>
                <a:gd name="connsiteX40" fmla="*/ 158262 w 715945"/>
                <a:gd name="connsiteY40" fmla="*/ 364253 h 542611"/>
                <a:gd name="connsiteX41" fmla="*/ 168310 w 715945"/>
                <a:gd name="connsiteY41" fmla="*/ 379325 h 542611"/>
                <a:gd name="connsiteX42" fmla="*/ 173334 w 715945"/>
                <a:gd name="connsiteY42" fmla="*/ 384350 h 542611"/>
                <a:gd name="connsiteX43" fmla="*/ 178359 w 715945"/>
                <a:gd name="connsiteY43" fmla="*/ 427055 h 542611"/>
                <a:gd name="connsiteX44" fmla="*/ 188407 w 715945"/>
                <a:gd name="connsiteY44" fmla="*/ 449664 h 542611"/>
                <a:gd name="connsiteX45" fmla="*/ 198455 w 715945"/>
                <a:gd name="connsiteY45" fmla="*/ 469761 h 542611"/>
                <a:gd name="connsiteX46" fmla="*/ 200967 w 715945"/>
                <a:gd name="connsiteY46" fmla="*/ 477297 h 542611"/>
                <a:gd name="connsiteX47" fmla="*/ 205992 w 715945"/>
                <a:gd name="connsiteY47" fmla="*/ 484833 h 542611"/>
                <a:gd name="connsiteX48" fmla="*/ 213528 w 715945"/>
                <a:gd name="connsiteY48" fmla="*/ 502418 h 542611"/>
                <a:gd name="connsiteX49" fmla="*/ 218552 w 715945"/>
                <a:gd name="connsiteY49" fmla="*/ 520002 h 542611"/>
                <a:gd name="connsiteX50" fmla="*/ 223576 w 715945"/>
                <a:gd name="connsiteY50" fmla="*/ 525027 h 542611"/>
                <a:gd name="connsiteX51" fmla="*/ 233625 w 715945"/>
                <a:gd name="connsiteY51" fmla="*/ 540099 h 542611"/>
                <a:gd name="connsiteX52" fmla="*/ 243673 w 715945"/>
                <a:gd name="connsiteY52" fmla="*/ 542611 h 542611"/>
                <a:gd name="connsiteX53" fmla="*/ 273818 w 715945"/>
                <a:gd name="connsiteY53" fmla="*/ 540099 h 542611"/>
                <a:gd name="connsiteX54" fmla="*/ 296427 w 715945"/>
                <a:gd name="connsiteY54" fmla="*/ 530051 h 542611"/>
                <a:gd name="connsiteX55" fmla="*/ 319036 w 715945"/>
                <a:gd name="connsiteY55" fmla="*/ 509954 h 542611"/>
                <a:gd name="connsiteX56" fmla="*/ 331596 w 715945"/>
                <a:gd name="connsiteY56" fmla="*/ 487345 h 542611"/>
                <a:gd name="connsiteX57" fmla="*/ 336620 w 715945"/>
                <a:gd name="connsiteY57" fmla="*/ 479809 h 542611"/>
                <a:gd name="connsiteX58" fmla="*/ 341644 w 715945"/>
                <a:gd name="connsiteY58" fmla="*/ 472273 h 542611"/>
                <a:gd name="connsiteX59" fmla="*/ 351693 w 715945"/>
                <a:gd name="connsiteY59" fmla="*/ 462224 h 542611"/>
                <a:gd name="connsiteX60" fmla="*/ 356717 w 715945"/>
                <a:gd name="connsiteY60" fmla="*/ 454688 h 542611"/>
                <a:gd name="connsiteX61" fmla="*/ 379326 w 715945"/>
                <a:gd name="connsiteY61" fmla="*/ 442128 h 542611"/>
                <a:gd name="connsiteX62" fmla="*/ 386862 w 715945"/>
                <a:gd name="connsiteY62" fmla="*/ 439616 h 542611"/>
                <a:gd name="connsiteX63" fmla="*/ 424543 w 715945"/>
                <a:gd name="connsiteY63" fmla="*/ 444640 h 542611"/>
                <a:gd name="connsiteX64" fmla="*/ 432079 w 715945"/>
                <a:gd name="connsiteY64" fmla="*/ 449664 h 542611"/>
                <a:gd name="connsiteX65" fmla="*/ 434592 w 715945"/>
                <a:gd name="connsiteY65" fmla="*/ 457200 h 542611"/>
                <a:gd name="connsiteX66" fmla="*/ 452176 w 715945"/>
                <a:gd name="connsiteY66" fmla="*/ 459712 h 542611"/>
                <a:gd name="connsiteX67" fmla="*/ 477297 w 715945"/>
                <a:gd name="connsiteY67" fmla="*/ 467248 h 542611"/>
                <a:gd name="connsiteX68" fmla="*/ 492370 w 715945"/>
                <a:gd name="connsiteY68" fmla="*/ 472273 h 542611"/>
                <a:gd name="connsiteX69" fmla="*/ 499906 w 715945"/>
                <a:gd name="connsiteY69" fmla="*/ 474785 h 542611"/>
                <a:gd name="connsiteX70" fmla="*/ 542611 w 715945"/>
                <a:gd name="connsiteY70" fmla="*/ 472273 h 542611"/>
                <a:gd name="connsiteX71" fmla="*/ 550148 w 715945"/>
                <a:gd name="connsiteY71" fmla="*/ 469761 h 542611"/>
                <a:gd name="connsiteX72" fmla="*/ 572756 w 715945"/>
                <a:gd name="connsiteY72" fmla="*/ 467248 h 542611"/>
                <a:gd name="connsiteX73" fmla="*/ 587829 w 715945"/>
                <a:gd name="connsiteY73" fmla="*/ 447152 h 542611"/>
                <a:gd name="connsiteX74" fmla="*/ 595365 w 715945"/>
                <a:gd name="connsiteY74" fmla="*/ 419519 h 542611"/>
                <a:gd name="connsiteX75" fmla="*/ 590341 w 715945"/>
                <a:gd name="connsiteY75" fmla="*/ 381837 h 542611"/>
                <a:gd name="connsiteX76" fmla="*/ 585317 w 715945"/>
                <a:gd name="connsiteY76" fmla="*/ 374301 h 542611"/>
                <a:gd name="connsiteX77" fmla="*/ 582805 w 715945"/>
                <a:gd name="connsiteY77" fmla="*/ 364253 h 542611"/>
                <a:gd name="connsiteX78" fmla="*/ 580293 w 715945"/>
                <a:gd name="connsiteY78" fmla="*/ 356717 h 542611"/>
                <a:gd name="connsiteX79" fmla="*/ 577781 w 715945"/>
                <a:gd name="connsiteY79" fmla="*/ 334108 h 542611"/>
                <a:gd name="connsiteX80" fmla="*/ 585317 w 715945"/>
                <a:gd name="connsiteY80" fmla="*/ 293914 h 542611"/>
                <a:gd name="connsiteX81" fmla="*/ 592853 w 715945"/>
                <a:gd name="connsiteY81" fmla="*/ 291402 h 542611"/>
                <a:gd name="connsiteX82" fmla="*/ 633047 w 715945"/>
                <a:gd name="connsiteY82" fmla="*/ 286378 h 542611"/>
                <a:gd name="connsiteX83" fmla="*/ 660679 w 715945"/>
                <a:gd name="connsiteY83" fmla="*/ 278842 h 542611"/>
                <a:gd name="connsiteX84" fmla="*/ 675752 w 715945"/>
                <a:gd name="connsiteY84" fmla="*/ 273818 h 542611"/>
                <a:gd name="connsiteX85" fmla="*/ 695849 w 715945"/>
                <a:gd name="connsiteY85" fmla="*/ 266281 h 542611"/>
                <a:gd name="connsiteX86" fmla="*/ 703385 w 715945"/>
                <a:gd name="connsiteY86" fmla="*/ 261257 h 542611"/>
                <a:gd name="connsiteX87" fmla="*/ 713433 w 715945"/>
                <a:gd name="connsiteY87" fmla="*/ 238648 h 542611"/>
                <a:gd name="connsiteX88" fmla="*/ 715945 w 715945"/>
                <a:gd name="connsiteY88" fmla="*/ 231112 h 542611"/>
                <a:gd name="connsiteX89" fmla="*/ 710921 w 715945"/>
                <a:gd name="connsiteY89" fmla="*/ 208503 h 542611"/>
                <a:gd name="connsiteX90" fmla="*/ 705897 w 715945"/>
                <a:gd name="connsiteY90" fmla="*/ 200967 h 542611"/>
                <a:gd name="connsiteX91" fmla="*/ 698361 w 715945"/>
                <a:gd name="connsiteY91" fmla="*/ 185895 h 542611"/>
                <a:gd name="connsiteX92" fmla="*/ 693337 w 715945"/>
                <a:gd name="connsiteY92" fmla="*/ 180870 h 542611"/>
                <a:gd name="connsiteX93" fmla="*/ 680776 w 715945"/>
                <a:gd name="connsiteY93" fmla="*/ 168310 h 542611"/>
                <a:gd name="connsiteX94" fmla="*/ 650631 w 715945"/>
                <a:gd name="connsiteY94" fmla="*/ 160774 h 542611"/>
                <a:gd name="connsiteX95" fmla="*/ 633047 w 715945"/>
                <a:gd name="connsiteY95" fmla="*/ 155750 h 542611"/>
                <a:gd name="connsiteX96" fmla="*/ 605414 w 715945"/>
                <a:gd name="connsiteY96" fmla="*/ 153237 h 542611"/>
                <a:gd name="connsiteX97" fmla="*/ 532563 w 715945"/>
                <a:gd name="connsiteY97" fmla="*/ 148213 h 542611"/>
                <a:gd name="connsiteX98" fmla="*/ 509954 w 715945"/>
                <a:gd name="connsiteY98" fmla="*/ 145701 h 542611"/>
                <a:gd name="connsiteX99" fmla="*/ 504930 w 715945"/>
                <a:gd name="connsiteY99" fmla="*/ 138165 h 542611"/>
                <a:gd name="connsiteX100" fmla="*/ 499906 w 715945"/>
                <a:gd name="connsiteY100" fmla="*/ 118068 h 542611"/>
                <a:gd name="connsiteX101" fmla="*/ 497394 w 715945"/>
                <a:gd name="connsiteY101" fmla="*/ 62802 h 542611"/>
                <a:gd name="connsiteX102" fmla="*/ 494882 w 715945"/>
                <a:gd name="connsiteY102" fmla="*/ 40194 h 542611"/>
                <a:gd name="connsiteX103" fmla="*/ 492370 w 715945"/>
                <a:gd name="connsiteY103" fmla="*/ 32657 h 542611"/>
                <a:gd name="connsiteX104" fmla="*/ 484833 w 715945"/>
                <a:gd name="connsiteY104" fmla="*/ 30145 h 542611"/>
                <a:gd name="connsiteX105" fmla="*/ 477297 w 715945"/>
                <a:gd name="connsiteY105" fmla="*/ 15073 h 542611"/>
                <a:gd name="connsiteX106" fmla="*/ 469761 w 715945"/>
                <a:gd name="connsiteY106" fmla="*/ 10048 h 542611"/>
                <a:gd name="connsiteX107" fmla="*/ 462225 w 715945"/>
                <a:gd name="connsiteY107" fmla="*/ 2512 h 542611"/>
                <a:gd name="connsiteX108" fmla="*/ 452176 w 715945"/>
                <a:gd name="connsiteY108" fmla="*/ 0 h 542611"/>
                <a:gd name="connsiteX109" fmla="*/ 364253 w 715945"/>
                <a:gd name="connsiteY109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113044 w 715945"/>
                <a:gd name="connsiteY16" fmla="*/ 195943 h 542611"/>
                <a:gd name="connsiteX17" fmla="*/ 115556 w 715945"/>
                <a:gd name="connsiteY17" fmla="*/ 203479 h 542611"/>
                <a:gd name="connsiteX18" fmla="*/ 125605 w 715945"/>
                <a:gd name="connsiteY18" fmla="*/ 213528 h 542611"/>
                <a:gd name="connsiteX19" fmla="*/ 130629 w 715945"/>
                <a:gd name="connsiteY19" fmla="*/ 221064 h 542611"/>
                <a:gd name="connsiteX20" fmla="*/ 128117 w 715945"/>
                <a:gd name="connsiteY20" fmla="*/ 256233 h 542611"/>
                <a:gd name="connsiteX21" fmla="*/ 113044 w 715945"/>
                <a:gd name="connsiteY21" fmla="*/ 261257 h 542611"/>
                <a:gd name="connsiteX22" fmla="*/ 75363 w 715945"/>
                <a:gd name="connsiteY22" fmla="*/ 263769 h 542611"/>
                <a:gd name="connsiteX23" fmla="*/ 50242 w 715945"/>
                <a:gd name="connsiteY23" fmla="*/ 268794 h 542611"/>
                <a:gd name="connsiteX24" fmla="*/ 25121 w 715945"/>
                <a:gd name="connsiteY24" fmla="*/ 293914 h 542611"/>
                <a:gd name="connsiteX25" fmla="*/ 10049 w 715945"/>
                <a:gd name="connsiteY25" fmla="*/ 314011 h 542611"/>
                <a:gd name="connsiteX26" fmla="*/ 2512 w 715945"/>
                <a:gd name="connsiteY26" fmla="*/ 336620 h 542611"/>
                <a:gd name="connsiteX27" fmla="*/ 0 w 715945"/>
                <a:gd name="connsiteY27" fmla="*/ 344156 h 542611"/>
                <a:gd name="connsiteX28" fmla="*/ 2512 w 715945"/>
                <a:gd name="connsiteY28" fmla="*/ 356717 h 542611"/>
                <a:gd name="connsiteX29" fmla="*/ 7537 w 715945"/>
                <a:gd name="connsiteY29" fmla="*/ 361741 h 542611"/>
                <a:gd name="connsiteX30" fmla="*/ 12561 w 715945"/>
                <a:gd name="connsiteY30" fmla="*/ 369277 h 542611"/>
                <a:gd name="connsiteX31" fmla="*/ 20097 w 715945"/>
                <a:gd name="connsiteY31" fmla="*/ 374301 h 542611"/>
                <a:gd name="connsiteX32" fmla="*/ 37682 w 715945"/>
                <a:gd name="connsiteY32" fmla="*/ 381837 h 542611"/>
                <a:gd name="connsiteX33" fmla="*/ 72851 w 715945"/>
                <a:gd name="connsiteY33" fmla="*/ 379325 h 542611"/>
                <a:gd name="connsiteX34" fmla="*/ 90436 w 715945"/>
                <a:gd name="connsiteY34" fmla="*/ 374301 h 542611"/>
                <a:gd name="connsiteX35" fmla="*/ 97972 w 715945"/>
                <a:gd name="connsiteY35" fmla="*/ 369277 h 542611"/>
                <a:gd name="connsiteX36" fmla="*/ 105508 w 715945"/>
                <a:gd name="connsiteY36" fmla="*/ 366765 h 542611"/>
                <a:gd name="connsiteX37" fmla="*/ 123093 w 715945"/>
                <a:gd name="connsiteY37" fmla="*/ 356717 h 542611"/>
                <a:gd name="connsiteX38" fmla="*/ 150726 w 715945"/>
                <a:gd name="connsiteY38" fmla="*/ 359229 h 542611"/>
                <a:gd name="connsiteX39" fmla="*/ 158262 w 715945"/>
                <a:gd name="connsiteY39" fmla="*/ 364253 h 542611"/>
                <a:gd name="connsiteX40" fmla="*/ 168310 w 715945"/>
                <a:gd name="connsiteY40" fmla="*/ 379325 h 542611"/>
                <a:gd name="connsiteX41" fmla="*/ 173334 w 715945"/>
                <a:gd name="connsiteY41" fmla="*/ 384350 h 542611"/>
                <a:gd name="connsiteX42" fmla="*/ 178359 w 715945"/>
                <a:gd name="connsiteY42" fmla="*/ 427055 h 542611"/>
                <a:gd name="connsiteX43" fmla="*/ 188407 w 715945"/>
                <a:gd name="connsiteY43" fmla="*/ 449664 h 542611"/>
                <a:gd name="connsiteX44" fmla="*/ 198455 w 715945"/>
                <a:gd name="connsiteY44" fmla="*/ 469761 h 542611"/>
                <a:gd name="connsiteX45" fmla="*/ 200967 w 715945"/>
                <a:gd name="connsiteY45" fmla="*/ 477297 h 542611"/>
                <a:gd name="connsiteX46" fmla="*/ 205992 w 715945"/>
                <a:gd name="connsiteY46" fmla="*/ 484833 h 542611"/>
                <a:gd name="connsiteX47" fmla="*/ 213528 w 715945"/>
                <a:gd name="connsiteY47" fmla="*/ 502418 h 542611"/>
                <a:gd name="connsiteX48" fmla="*/ 218552 w 715945"/>
                <a:gd name="connsiteY48" fmla="*/ 520002 h 542611"/>
                <a:gd name="connsiteX49" fmla="*/ 223576 w 715945"/>
                <a:gd name="connsiteY49" fmla="*/ 525027 h 542611"/>
                <a:gd name="connsiteX50" fmla="*/ 233625 w 715945"/>
                <a:gd name="connsiteY50" fmla="*/ 540099 h 542611"/>
                <a:gd name="connsiteX51" fmla="*/ 243673 w 715945"/>
                <a:gd name="connsiteY51" fmla="*/ 542611 h 542611"/>
                <a:gd name="connsiteX52" fmla="*/ 273818 w 715945"/>
                <a:gd name="connsiteY52" fmla="*/ 540099 h 542611"/>
                <a:gd name="connsiteX53" fmla="*/ 296427 w 715945"/>
                <a:gd name="connsiteY53" fmla="*/ 530051 h 542611"/>
                <a:gd name="connsiteX54" fmla="*/ 319036 w 715945"/>
                <a:gd name="connsiteY54" fmla="*/ 509954 h 542611"/>
                <a:gd name="connsiteX55" fmla="*/ 331596 w 715945"/>
                <a:gd name="connsiteY55" fmla="*/ 487345 h 542611"/>
                <a:gd name="connsiteX56" fmla="*/ 336620 w 715945"/>
                <a:gd name="connsiteY56" fmla="*/ 479809 h 542611"/>
                <a:gd name="connsiteX57" fmla="*/ 341644 w 715945"/>
                <a:gd name="connsiteY57" fmla="*/ 472273 h 542611"/>
                <a:gd name="connsiteX58" fmla="*/ 351693 w 715945"/>
                <a:gd name="connsiteY58" fmla="*/ 462224 h 542611"/>
                <a:gd name="connsiteX59" fmla="*/ 356717 w 715945"/>
                <a:gd name="connsiteY59" fmla="*/ 454688 h 542611"/>
                <a:gd name="connsiteX60" fmla="*/ 379326 w 715945"/>
                <a:gd name="connsiteY60" fmla="*/ 442128 h 542611"/>
                <a:gd name="connsiteX61" fmla="*/ 386862 w 715945"/>
                <a:gd name="connsiteY61" fmla="*/ 439616 h 542611"/>
                <a:gd name="connsiteX62" fmla="*/ 424543 w 715945"/>
                <a:gd name="connsiteY62" fmla="*/ 444640 h 542611"/>
                <a:gd name="connsiteX63" fmla="*/ 432079 w 715945"/>
                <a:gd name="connsiteY63" fmla="*/ 449664 h 542611"/>
                <a:gd name="connsiteX64" fmla="*/ 434592 w 715945"/>
                <a:gd name="connsiteY64" fmla="*/ 457200 h 542611"/>
                <a:gd name="connsiteX65" fmla="*/ 452176 w 715945"/>
                <a:gd name="connsiteY65" fmla="*/ 459712 h 542611"/>
                <a:gd name="connsiteX66" fmla="*/ 477297 w 715945"/>
                <a:gd name="connsiteY66" fmla="*/ 467248 h 542611"/>
                <a:gd name="connsiteX67" fmla="*/ 492370 w 715945"/>
                <a:gd name="connsiteY67" fmla="*/ 472273 h 542611"/>
                <a:gd name="connsiteX68" fmla="*/ 499906 w 715945"/>
                <a:gd name="connsiteY68" fmla="*/ 474785 h 542611"/>
                <a:gd name="connsiteX69" fmla="*/ 542611 w 715945"/>
                <a:gd name="connsiteY69" fmla="*/ 472273 h 542611"/>
                <a:gd name="connsiteX70" fmla="*/ 550148 w 715945"/>
                <a:gd name="connsiteY70" fmla="*/ 469761 h 542611"/>
                <a:gd name="connsiteX71" fmla="*/ 572756 w 715945"/>
                <a:gd name="connsiteY71" fmla="*/ 467248 h 542611"/>
                <a:gd name="connsiteX72" fmla="*/ 587829 w 715945"/>
                <a:gd name="connsiteY72" fmla="*/ 447152 h 542611"/>
                <a:gd name="connsiteX73" fmla="*/ 595365 w 715945"/>
                <a:gd name="connsiteY73" fmla="*/ 419519 h 542611"/>
                <a:gd name="connsiteX74" fmla="*/ 590341 w 715945"/>
                <a:gd name="connsiteY74" fmla="*/ 381837 h 542611"/>
                <a:gd name="connsiteX75" fmla="*/ 585317 w 715945"/>
                <a:gd name="connsiteY75" fmla="*/ 374301 h 542611"/>
                <a:gd name="connsiteX76" fmla="*/ 582805 w 715945"/>
                <a:gd name="connsiteY76" fmla="*/ 364253 h 542611"/>
                <a:gd name="connsiteX77" fmla="*/ 580293 w 715945"/>
                <a:gd name="connsiteY77" fmla="*/ 356717 h 542611"/>
                <a:gd name="connsiteX78" fmla="*/ 577781 w 715945"/>
                <a:gd name="connsiteY78" fmla="*/ 334108 h 542611"/>
                <a:gd name="connsiteX79" fmla="*/ 585317 w 715945"/>
                <a:gd name="connsiteY79" fmla="*/ 293914 h 542611"/>
                <a:gd name="connsiteX80" fmla="*/ 592853 w 715945"/>
                <a:gd name="connsiteY80" fmla="*/ 291402 h 542611"/>
                <a:gd name="connsiteX81" fmla="*/ 633047 w 715945"/>
                <a:gd name="connsiteY81" fmla="*/ 286378 h 542611"/>
                <a:gd name="connsiteX82" fmla="*/ 660679 w 715945"/>
                <a:gd name="connsiteY82" fmla="*/ 278842 h 542611"/>
                <a:gd name="connsiteX83" fmla="*/ 675752 w 715945"/>
                <a:gd name="connsiteY83" fmla="*/ 273818 h 542611"/>
                <a:gd name="connsiteX84" fmla="*/ 695849 w 715945"/>
                <a:gd name="connsiteY84" fmla="*/ 266281 h 542611"/>
                <a:gd name="connsiteX85" fmla="*/ 703385 w 715945"/>
                <a:gd name="connsiteY85" fmla="*/ 261257 h 542611"/>
                <a:gd name="connsiteX86" fmla="*/ 713433 w 715945"/>
                <a:gd name="connsiteY86" fmla="*/ 238648 h 542611"/>
                <a:gd name="connsiteX87" fmla="*/ 715945 w 715945"/>
                <a:gd name="connsiteY87" fmla="*/ 231112 h 542611"/>
                <a:gd name="connsiteX88" fmla="*/ 710921 w 715945"/>
                <a:gd name="connsiteY88" fmla="*/ 208503 h 542611"/>
                <a:gd name="connsiteX89" fmla="*/ 705897 w 715945"/>
                <a:gd name="connsiteY89" fmla="*/ 200967 h 542611"/>
                <a:gd name="connsiteX90" fmla="*/ 698361 w 715945"/>
                <a:gd name="connsiteY90" fmla="*/ 185895 h 542611"/>
                <a:gd name="connsiteX91" fmla="*/ 693337 w 715945"/>
                <a:gd name="connsiteY91" fmla="*/ 180870 h 542611"/>
                <a:gd name="connsiteX92" fmla="*/ 680776 w 715945"/>
                <a:gd name="connsiteY92" fmla="*/ 168310 h 542611"/>
                <a:gd name="connsiteX93" fmla="*/ 650631 w 715945"/>
                <a:gd name="connsiteY93" fmla="*/ 160774 h 542611"/>
                <a:gd name="connsiteX94" fmla="*/ 633047 w 715945"/>
                <a:gd name="connsiteY94" fmla="*/ 155750 h 542611"/>
                <a:gd name="connsiteX95" fmla="*/ 605414 w 715945"/>
                <a:gd name="connsiteY95" fmla="*/ 153237 h 542611"/>
                <a:gd name="connsiteX96" fmla="*/ 532563 w 715945"/>
                <a:gd name="connsiteY96" fmla="*/ 148213 h 542611"/>
                <a:gd name="connsiteX97" fmla="*/ 509954 w 715945"/>
                <a:gd name="connsiteY97" fmla="*/ 145701 h 542611"/>
                <a:gd name="connsiteX98" fmla="*/ 504930 w 715945"/>
                <a:gd name="connsiteY98" fmla="*/ 138165 h 542611"/>
                <a:gd name="connsiteX99" fmla="*/ 499906 w 715945"/>
                <a:gd name="connsiteY99" fmla="*/ 118068 h 542611"/>
                <a:gd name="connsiteX100" fmla="*/ 497394 w 715945"/>
                <a:gd name="connsiteY100" fmla="*/ 62802 h 542611"/>
                <a:gd name="connsiteX101" fmla="*/ 494882 w 715945"/>
                <a:gd name="connsiteY101" fmla="*/ 40194 h 542611"/>
                <a:gd name="connsiteX102" fmla="*/ 492370 w 715945"/>
                <a:gd name="connsiteY102" fmla="*/ 32657 h 542611"/>
                <a:gd name="connsiteX103" fmla="*/ 484833 w 715945"/>
                <a:gd name="connsiteY103" fmla="*/ 30145 h 542611"/>
                <a:gd name="connsiteX104" fmla="*/ 477297 w 715945"/>
                <a:gd name="connsiteY104" fmla="*/ 15073 h 542611"/>
                <a:gd name="connsiteX105" fmla="*/ 469761 w 715945"/>
                <a:gd name="connsiteY105" fmla="*/ 10048 h 542611"/>
                <a:gd name="connsiteX106" fmla="*/ 462225 w 715945"/>
                <a:gd name="connsiteY106" fmla="*/ 2512 h 542611"/>
                <a:gd name="connsiteX107" fmla="*/ 452176 w 715945"/>
                <a:gd name="connsiteY107" fmla="*/ 0 h 542611"/>
                <a:gd name="connsiteX108" fmla="*/ 364253 w 715945"/>
                <a:gd name="connsiteY108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88301 w 715945"/>
                <a:gd name="connsiteY16" fmla="*/ 174478 h 542611"/>
                <a:gd name="connsiteX17" fmla="*/ 113044 w 715945"/>
                <a:gd name="connsiteY17" fmla="*/ 195943 h 542611"/>
                <a:gd name="connsiteX18" fmla="*/ 115556 w 715945"/>
                <a:gd name="connsiteY18" fmla="*/ 203479 h 542611"/>
                <a:gd name="connsiteX19" fmla="*/ 125605 w 715945"/>
                <a:gd name="connsiteY19" fmla="*/ 213528 h 542611"/>
                <a:gd name="connsiteX20" fmla="*/ 130629 w 715945"/>
                <a:gd name="connsiteY20" fmla="*/ 221064 h 542611"/>
                <a:gd name="connsiteX21" fmla="*/ 128117 w 715945"/>
                <a:gd name="connsiteY21" fmla="*/ 256233 h 542611"/>
                <a:gd name="connsiteX22" fmla="*/ 113044 w 715945"/>
                <a:gd name="connsiteY22" fmla="*/ 261257 h 542611"/>
                <a:gd name="connsiteX23" fmla="*/ 75363 w 715945"/>
                <a:gd name="connsiteY23" fmla="*/ 263769 h 542611"/>
                <a:gd name="connsiteX24" fmla="*/ 50242 w 715945"/>
                <a:gd name="connsiteY24" fmla="*/ 268794 h 542611"/>
                <a:gd name="connsiteX25" fmla="*/ 25121 w 715945"/>
                <a:gd name="connsiteY25" fmla="*/ 293914 h 542611"/>
                <a:gd name="connsiteX26" fmla="*/ 10049 w 715945"/>
                <a:gd name="connsiteY26" fmla="*/ 314011 h 542611"/>
                <a:gd name="connsiteX27" fmla="*/ 2512 w 715945"/>
                <a:gd name="connsiteY27" fmla="*/ 336620 h 542611"/>
                <a:gd name="connsiteX28" fmla="*/ 0 w 715945"/>
                <a:gd name="connsiteY28" fmla="*/ 344156 h 542611"/>
                <a:gd name="connsiteX29" fmla="*/ 2512 w 715945"/>
                <a:gd name="connsiteY29" fmla="*/ 356717 h 542611"/>
                <a:gd name="connsiteX30" fmla="*/ 7537 w 715945"/>
                <a:gd name="connsiteY30" fmla="*/ 361741 h 542611"/>
                <a:gd name="connsiteX31" fmla="*/ 12561 w 715945"/>
                <a:gd name="connsiteY31" fmla="*/ 369277 h 542611"/>
                <a:gd name="connsiteX32" fmla="*/ 20097 w 715945"/>
                <a:gd name="connsiteY32" fmla="*/ 374301 h 542611"/>
                <a:gd name="connsiteX33" fmla="*/ 37682 w 715945"/>
                <a:gd name="connsiteY33" fmla="*/ 381837 h 542611"/>
                <a:gd name="connsiteX34" fmla="*/ 72851 w 715945"/>
                <a:gd name="connsiteY34" fmla="*/ 379325 h 542611"/>
                <a:gd name="connsiteX35" fmla="*/ 90436 w 715945"/>
                <a:gd name="connsiteY35" fmla="*/ 374301 h 542611"/>
                <a:gd name="connsiteX36" fmla="*/ 97972 w 715945"/>
                <a:gd name="connsiteY36" fmla="*/ 369277 h 542611"/>
                <a:gd name="connsiteX37" fmla="*/ 105508 w 715945"/>
                <a:gd name="connsiteY37" fmla="*/ 366765 h 542611"/>
                <a:gd name="connsiteX38" fmla="*/ 123093 w 715945"/>
                <a:gd name="connsiteY38" fmla="*/ 356717 h 542611"/>
                <a:gd name="connsiteX39" fmla="*/ 150726 w 715945"/>
                <a:gd name="connsiteY39" fmla="*/ 359229 h 542611"/>
                <a:gd name="connsiteX40" fmla="*/ 158262 w 715945"/>
                <a:gd name="connsiteY40" fmla="*/ 364253 h 542611"/>
                <a:gd name="connsiteX41" fmla="*/ 168310 w 715945"/>
                <a:gd name="connsiteY41" fmla="*/ 379325 h 542611"/>
                <a:gd name="connsiteX42" fmla="*/ 173334 w 715945"/>
                <a:gd name="connsiteY42" fmla="*/ 384350 h 542611"/>
                <a:gd name="connsiteX43" fmla="*/ 178359 w 715945"/>
                <a:gd name="connsiteY43" fmla="*/ 427055 h 542611"/>
                <a:gd name="connsiteX44" fmla="*/ 188407 w 715945"/>
                <a:gd name="connsiteY44" fmla="*/ 449664 h 542611"/>
                <a:gd name="connsiteX45" fmla="*/ 198455 w 715945"/>
                <a:gd name="connsiteY45" fmla="*/ 469761 h 542611"/>
                <a:gd name="connsiteX46" fmla="*/ 200967 w 715945"/>
                <a:gd name="connsiteY46" fmla="*/ 477297 h 542611"/>
                <a:gd name="connsiteX47" fmla="*/ 205992 w 715945"/>
                <a:gd name="connsiteY47" fmla="*/ 484833 h 542611"/>
                <a:gd name="connsiteX48" fmla="*/ 213528 w 715945"/>
                <a:gd name="connsiteY48" fmla="*/ 502418 h 542611"/>
                <a:gd name="connsiteX49" fmla="*/ 218552 w 715945"/>
                <a:gd name="connsiteY49" fmla="*/ 520002 h 542611"/>
                <a:gd name="connsiteX50" fmla="*/ 223576 w 715945"/>
                <a:gd name="connsiteY50" fmla="*/ 525027 h 542611"/>
                <a:gd name="connsiteX51" fmla="*/ 233625 w 715945"/>
                <a:gd name="connsiteY51" fmla="*/ 540099 h 542611"/>
                <a:gd name="connsiteX52" fmla="*/ 243673 w 715945"/>
                <a:gd name="connsiteY52" fmla="*/ 542611 h 542611"/>
                <a:gd name="connsiteX53" fmla="*/ 273818 w 715945"/>
                <a:gd name="connsiteY53" fmla="*/ 540099 h 542611"/>
                <a:gd name="connsiteX54" fmla="*/ 296427 w 715945"/>
                <a:gd name="connsiteY54" fmla="*/ 530051 h 542611"/>
                <a:gd name="connsiteX55" fmla="*/ 319036 w 715945"/>
                <a:gd name="connsiteY55" fmla="*/ 509954 h 542611"/>
                <a:gd name="connsiteX56" fmla="*/ 331596 w 715945"/>
                <a:gd name="connsiteY56" fmla="*/ 487345 h 542611"/>
                <a:gd name="connsiteX57" fmla="*/ 336620 w 715945"/>
                <a:gd name="connsiteY57" fmla="*/ 479809 h 542611"/>
                <a:gd name="connsiteX58" fmla="*/ 341644 w 715945"/>
                <a:gd name="connsiteY58" fmla="*/ 472273 h 542611"/>
                <a:gd name="connsiteX59" fmla="*/ 351693 w 715945"/>
                <a:gd name="connsiteY59" fmla="*/ 462224 h 542611"/>
                <a:gd name="connsiteX60" fmla="*/ 356717 w 715945"/>
                <a:gd name="connsiteY60" fmla="*/ 454688 h 542611"/>
                <a:gd name="connsiteX61" fmla="*/ 379326 w 715945"/>
                <a:gd name="connsiteY61" fmla="*/ 442128 h 542611"/>
                <a:gd name="connsiteX62" fmla="*/ 386862 w 715945"/>
                <a:gd name="connsiteY62" fmla="*/ 439616 h 542611"/>
                <a:gd name="connsiteX63" fmla="*/ 424543 w 715945"/>
                <a:gd name="connsiteY63" fmla="*/ 444640 h 542611"/>
                <a:gd name="connsiteX64" fmla="*/ 432079 w 715945"/>
                <a:gd name="connsiteY64" fmla="*/ 449664 h 542611"/>
                <a:gd name="connsiteX65" fmla="*/ 434592 w 715945"/>
                <a:gd name="connsiteY65" fmla="*/ 457200 h 542611"/>
                <a:gd name="connsiteX66" fmla="*/ 452176 w 715945"/>
                <a:gd name="connsiteY66" fmla="*/ 459712 h 542611"/>
                <a:gd name="connsiteX67" fmla="*/ 477297 w 715945"/>
                <a:gd name="connsiteY67" fmla="*/ 467248 h 542611"/>
                <a:gd name="connsiteX68" fmla="*/ 492370 w 715945"/>
                <a:gd name="connsiteY68" fmla="*/ 472273 h 542611"/>
                <a:gd name="connsiteX69" fmla="*/ 499906 w 715945"/>
                <a:gd name="connsiteY69" fmla="*/ 474785 h 542611"/>
                <a:gd name="connsiteX70" fmla="*/ 542611 w 715945"/>
                <a:gd name="connsiteY70" fmla="*/ 472273 h 542611"/>
                <a:gd name="connsiteX71" fmla="*/ 550148 w 715945"/>
                <a:gd name="connsiteY71" fmla="*/ 469761 h 542611"/>
                <a:gd name="connsiteX72" fmla="*/ 572756 w 715945"/>
                <a:gd name="connsiteY72" fmla="*/ 467248 h 542611"/>
                <a:gd name="connsiteX73" fmla="*/ 587829 w 715945"/>
                <a:gd name="connsiteY73" fmla="*/ 447152 h 542611"/>
                <a:gd name="connsiteX74" fmla="*/ 595365 w 715945"/>
                <a:gd name="connsiteY74" fmla="*/ 419519 h 542611"/>
                <a:gd name="connsiteX75" fmla="*/ 590341 w 715945"/>
                <a:gd name="connsiteY75" fmla="*/ 381837 h 542611"/>
                <a:gd name="connsiteX76" fmla="*/ 585317 w 715945"/>
                <a:gd name="connsiteY76" fmla="*/ 374301 h 542611"/>
                <a:gd name="connsiteX77" fmla="*/ 582805 w 715945"/>
                <a:gd name="connsiteY77" fmla="*/ 364253 h 542611"/>
                <a:gd name="connsiteX78" fmla="*/ 580293 w 715945"/>
                <a:gd name="connsiteY78" fmla="*/ 356717 h 542611"/>
                <a:gd name="connsiteX79" fmla="*/ 577781 w 715945"/>
                <a:gd name="connsiteY79" fmla="*/ 334108 h 542611"/>
                <a:gd name="connsiteX80" fmla="*/ 585317 w 715945"/>
                <a:gd name="connsiteY80" fmla="*/ 293914 h 542611"/>
                <a:gd name="connsiteX81" fmla="*/ 592853 w 715945"/>
                <a:gd name="connsiteY81" fmla="*/ 291402 h 542611"/>
                <a:gd name="connsiteX82" fmla="*/ 633047 w 715945"/>
                <a:gd name="connsiteY82" fmla="*/ 286378 h 542611"/>
                <a:gd name="connsiteX83" fmla="*/ 660679 w 715945"/>
                <a:gd name="connsiteY83" fmla="*/ 278842 h 542611"/>
                <a:gd name="connsiteX84" fmla="*/ 675752 w 715945"/>
                <a:gd name="connsiteY84" fmla="*/ 273818 h 542611"/>
                <a:gd name="connsiteX85" fmla="*/ 695849 w 715945"/>
                <a:gd name="connsiteY85" fmla="*/ 266281 h 542611"/>
                <a:gd name="connsiteX86" fmla="*/ 703385 w 715945"/>
                <a:gd name="connsiteY86" fmla="*/ 261257 h 542611"/>
                <a:gd name="connsiteX87" fmla="*/ 713433 w 715945"/>
                <a:gd name="connsiteY87" fmla="*/ 238648 h 542611"/>
                <a:gd name="connsiteX88" fmla="*/ 715945 w 715945"/>
                <a:gd name="connsiteY88" fmla="*/ 231112 h 542611"/>
                <a:gd name="connsiteX89" fmla="*/ 710921 w 715945"/>
                <a:gd name="connsiteY89" fmla="*/ 208503 h 542611"/>
                <a:gd name="connsiteX90" fmla="*/ 705897 w 715945"/>
                <a:gd name="connsiteY90" fmla="*/ 200967 h 542611"/>
                <a:gd name="connsiteX91" fmla="*/ 698361 w 715945"/>
                <a:gd name="connsiteY91" fmla="*/ 185895 h 542611"/>
                <a:gd name="connsiteX92" fmla="*/ 693337 w 715945"/>
                <a:gd name="connsiteY92" fmla="*/ 180870 h 542611"/>
                <a:gd name="connsiteX93" fmla="*/ 680776 w 715945"/>
                <a:gd name="connsiteY93" fmla="*/ 168310 h 542611"/>
                <a:gd name="connsiteX94" fmla="*/ 650631 w 715945"/>
                <a:gd name="connsiteY94" fmla="*/ 160774 h 542611"/>
                <a:gd name="connsiteX95" fmla="*/ 633047 w 715945"/>
                <a:gd name="connsiteY95" fmla="*/ 155750 h 542611"/>
                <a:gd name="connsiteX96" fmla="*/ 605414 w 715945"/>
                <a:gd name="connsiteY96" fmla="*/ 153237 h 542611"/>
                <a:gd name="connsiteX97" fmla="*/ 532563 w 715945"/>
                <a:gd name="connsiteY97" fmla="*/ 148213 h 542611"/>
                <a:gd name="connsiteX98" fmla="*/ 509954 w 715945"/>
                <a:gd name="connsiteY98" fmla="*/ 145701 h 542611"/>
                <a:gd name="connsiteX99" fmla="*/ 504930 w 715945"/>
                <a:gd name="connsiteY99" fmla="*/ 138165 h 542611"/>
                <a:gd name="connsiteX100" fmla="*/ 499906 w 715945"/>
                <a:gd name="connsiteY100" fmla="*/ 118068 h 542611"/>
                <a:gd name="connsiteX101" fmla="*/ 497394 w 715945"/>
                <a:gd name="connsiteY101" fmla="*/ 62802 h 542611"/>
                <a:gd name="connsiteX102" fmla="*/ 494882 w 715945"/>
                <a:gd name="connsiteY102" fmla="*/ 40194 h 542611"/>
                <a:gd name="connsiteX103" fmla="*/ 492370 w 715945"/>
                <a:gd name="connsiteY103" fmla="*/ 32657 h 542611"/>
                <a:gd name="connsiteX104" fmla="*/ 484833 w 715945"/>
                <a:gd name="connsiteY104" fmla="*/ 30145 h 542611"/>
                <a:gd name="connsiteX105" fmla="*/ 477297 w 715945"/>
                <a:gd name="connsiteY105" fmla="*/ 15073 h 542611"/>
                <a:gd name="connsiteX106" fmla="*/ 469761 w 715945"/>
                <a:gd name="connsiteY106" fmla="*/ 10048 h 542611"/>
                <a:gd name="connsiteX107" fmla="*/ 462225 w 715945"/>
                <a:gd name="connsiteY107" fmla="*/ 2512 h 542611"/>
                <a:gd name="connsiteX108" fmla="*/ 452176 w 715945"/>
                <a:gd name="connsiteY108" fmla="*/ 0 h 542611"/>
                <a:gd name="connsiteX109" fmla="*/ 364253 w 715945"/>
                <a:gd name="connsiteY109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113044 w 715945"/>
                <a:gd name="connsiteY16" fmla="*/ 195943 h 542611"/>
                <a:gd name="connsiteX17" fmla="*/ 115556 w 715945"/>
                <a:gd name="connsiteY17" fmla="*/ 203479 h 542611"/>
                <a:gd name="connsiteX18" fmla="*/ 125605 w 715945"/>
                <a:gd name="connsiteY18" fmla="*/ 213528 h 542611"/>
                <a:gd name="connsiteX19" fmla="*/ 130629 w 715945"/>
                <a:gd name="connsiteY19" fmla="*/ 221064 h 542611"/>
                <a:gd name="connsiteX20" fmla="*/ 128117 w 715945"/>
                <a:gd name="connsiteY20" fmla="*/ 256233 h 542611"/>
                <a:gd name="connsiteX21" fmla="*/ 113044 w 715945"/>
                <a:gd name="connsiteY21" fmla="*/ 261257 h 542611"/>
                <a:gd name="connsiteX22" fmla="*/ 75363 w 715945"/>
                <a:gd name="connsiteY22" fmla="*/ 263769 h 542611"/>
                <a:gd name="connsiteX23" fmla="*/ 50242 w 715945"/>
                <a:gd name="connsiteY23" fmla="*/ 268794 h 542611"/>
                <a:gd name="connsiteX24" fmla="*/ 25121 w 715945"/>
                <a:gd name="connsiteY24" fmla="*/ 293914 h 542611"/>
                <a:gd name="connsiteX25" fmla="*/ 10049 w 715945"/>
                <a:gd name="connsiteY25" fmla="*/ 314011 h 542611"/>
                <a:gd name="connsiteX26" fmla="*/ 2512 w 715945"/>
                <a:gd name="connsiteY26" fmla="*/ 336620 h 542611"/>
                <a:gd name="connsiteX27" fmla="*/ 0 w 715945"/>
                <a:gd name="connsiteY27" fmla="*/ 344156 h 542611"/>
                <a:gd name="connsiteX28" fmla="*/ 2512 w 715945"/>
                <a:gd name="connsiteY28" fmla="*/ 356717 h 542611"/>
                <a:gd name="connsiteX29" fmla="*/ 7537 w 715945"/>
                <a:gd name="connsiteY29" fmla="*/ 361741 h 542611"/>
                <a:gd name="connsiteX30" fmla="*/ 12561 w 715945"/>
                <a:gd name="connsiteY30" fmla="*/ 369277 h 542611"/>
                <a:gd name="connsiteX31" fmla="*/ 20097 w 715945"/>
                <a:gd name="connsiteY31" fmla="*/ 374301 h 542611"/>
                <a:gd name="connsiteX32" fmla="*/ 37682 w 715945"/>
                <a:gd name="connsiteY32" fmla="*/ 381837 h 542611"/>
                <a:gd name="connsiteX33" fmla="*/ 72851 w 715945"/>
                <a:gd name="connsiteY33" fmla="*/ 379325 h 542611"/>
                <a:gd name="connsiteX34" fmla="*/ 90436 w 715945"/>
                <a:gd name="connsiteY34" fmla="*/ 374301 h 542611"/>
                <a:gd name="connsiteX35" fmla="*/ 97972 w 715945"/>
                <a:gd name="connsiteY35" fmla="*/ 369277 h 542611"/>
                <a:gd name="connsiteX36" fmla="*/ 105508 w 715945"/>
                <a:gd name="connsiteY36" fmla="*/ 366765 h 542611"/>
                <a:gd name="connsiteX37" fmla="*/ 123093 w 715945"/>
                <a:gd name="connsiteY37" fmla="*/ 356717 h 542611"/>
                <a:gd name="connsiteX38" fmla="*/ 150726 w 715945"/>
                <a:gd name="connsiteY38" fmla="*/ 359229 h 542611"/>
                <a:gd name="connsiteX39" fmla="*/ 158262 w 715945"/>
                <a:gd name="connsiteY39" fmla="*/ 364253 h 542611"/>
                <a:gd name="connsiteX40" fmla="*/ 168310 w 715945"/>
                <a:gd name="connsiteY40" fmla="*/ 379325 h 542611"/>
                <a:gd name="connsiteX41" fmla="*/ 173334 w 715945"/>
                <a:gd name="connsiteY41" fmla="*/ 384350 h 542611"/>
                <a:gd name="connsiteX42" fmla="*/ 178359 w 715945"/>
                <a:gd name="connsiteY42" fmla="*/ 427055 h 542611"/>
                <a:gd name="connsiteX43" fmla="*/ 188407 w 715945"/>
                <a:gd name="connsiteY43" fmla="*/ 449664 h 542611"/>
                <a:gd name="connsiteX44" fmla="*/ 198455 w 715945"/>
                <a:gd name="connsiteY44" fmla="*/ 469761 h 542611"/>
                <a:gd name="connsiteX45" fmla="*/ 200967 w 715945"/>
                <a:gd name="connsiteY45" fmla="*/ 477297 h 542611"/>
                <a:gd name="connsiteX46" fmla="*/ 205992 w 715945"/>
                <a:gd name="connsiteY46" fmla="*/ 484833 h 542611"/>
                <a:gd name="connsiteX47" fmla="*/ 213528 w 715945"/>
                <a:gd name="connsiteY47" fmla="*/ 502418 h 542611"/>
                <a:gd name="connsiteX48" fmla="*/ 218552 w 715945"/>
                <a:gd name="connsiteY48" fmla="*/ 520002 h 542611"/>
                <a:gd name="connsiteX49" fmla="*/ 223576 w 715945"/>
                <a:gd name="connsiteY49" fmla="*/ 525027 h 542611"/>
                <a:gd name="connsiteX50" fmla="*/ 233625 w 715945"/>
                <a:gd name="connsiteY50" fmla="*/ 540099 h 542611"/>
                <a:gd name="connsiteX51" fmla="*/ 243673 w 715945"/>
                <a:gd name="connsiteY51" fmla="*/ 542611 h 542611"/>
                <a:gd name="connsiteX52" fmla="*/ 273818 w 715945"/>
                <a:gd name="connsiteY52" fmla="*/ 540099 h 542611"/>
                <a:gd name="connsiteX53" fmla="*/ 296427 w 715945"/>
                <a:gd name="connsiteY53" fmla="*/ 530051 h 542611"/>
                <a:gd name="connsiteX54" fmla="*/ 319036 w 715945"/>
                <a:gd name="connsiteY54" fmla="*/ 509954 h 542611"/>
                <a:gd name="connsiteX55" fmla="*/ 331596 w 715945"/>
                <a:gd name="connsiteY55" fmla="*/ 487345 h 542611"/>
                <a:gd name="connsiteX56" fmla="*/ 336620 w 715945"/>
                <a:gd name="connsiteY56" fmla="*/ 479809 h 542611"/>
                <a:gd name="connsiteX57" fmla="*/ 341644 w 715945"/>
                <a:gd name="connsiteY57" fmla="*/ 472273 h 542611"/>
                <a:gd name="connsiteX58" fmla="*/ 351693 w 715945"/>
                <a:gd name="connsiteY58" fmla="*/ 462224 h 542611"/>
                <a:gd name="connsiteX59" fmla="*/ 356717 w 715945"/>
                <a:gd name="connsiteY59" fmla="*/ 454688 h 542611"/>
                <a:gd name="connsiteX60" fmla="*/ 379326 w 715945"/>
                <a:gd name="connsiteY60" fmla="*/ 442128 h 542611"/>
                <a:gd name="connsiteX61" fmla="*/ 386862 w 715945"/>
                <a:gd name="connsiteY61" fmla="*/ 439616 h 542611"/>
                <a:gd name="connsiteX62" fmla="*/ 424543 w 715945"/>
                <a:gd name="connsiteY62" fmla="*/ 444640 h 542611"/>
                <a:gd name="connsiteX63" fmla="*/ 432079 w 715945"/>
                <a:gd name="connsiteY63" fmla="*/ 449664 h 542611"/>
                <a:gd name="connsiteX64" fmla="*/ 434592 w 715945"/>
                <a:gd name="connsiteY64" fmla="*/ 457200 h 542611"/>
                <a:gd name="connsiteX65" fmla="*/ 452176 w 715945"/>
                <a:gd name="connsiteY65" fmla="*/ 459712 h 542611"/>
                <a:gd name="connsiteX66" fmla="*/ 477297 w 715945"/>
                <a:gd name="connsiteY66" fmla="*/ 467248 h 542611"/>
                <a:gd name="connsiteX67" fmla="*/ 492370 w 715945"/>
                <a:gd name="connsiteY67" fmla="*/ 472273 h 542611"/>
                <a:gd name="connsiteX68" fmla="*/ 499906 w 715945"/>
                <a:gd name="connsiteY68" fmla="*/ 474785 h 542611"/>
                <a:gd name="connsiteX69" fmla="*/ 542611 w 715945"/>
                <a:gd name="connsiteY69" fmla="*/ 472273 h 542611"/>
                <a:gd name="connsiteX70" fmla="*/ 550148 w 715945"/>
                <a:gd name="connsiteY70" fmla="*/ 469761 h 542611"/>
                <a:gd name="connsiteX71" fmla="*/ 572756 w 715945"/>
                <a:gd name="connsiteY71" fmla="*/ 467248 h 542611"/>
                <a:gd name="connsiteX72" fmla="*/ 587829 w 715945"/>
                <a:gd name="connsiteY72" fmla="*/ 447152 h 542611"/>
                <a:gd name="connsiteX73" fmla="*/ 595365 w 715945"/>
                <a:gd name="connsiteY73" fmla="*/ 419519 h 542611"/>
                <a:gd name="connsiteX74" fmla="*/ 590341 w 715945"/>
                <a:gd name="connsiteY74" fmla="*/ 381837 h 542611"/>
                <a:gd name="connsiteX75" fmla="*/ 585317 w 715945"/>
                <a:gd name="connsiteY75" fmla="*/ 374301 h 542611"/>
                <a:gd name="connsiteX76" fmla="*/ 582805 w 715945"/>
                <a:gd name="connsiteY76" fmla="*/ 364253 h 542611"/>
                <a:gd name="connsiteX77" fmla="*/ 580293 w 715945"/>
                <a:gd name="connsiteY77" fmla="*/ 356717 h 542611"/>
                <a:gd name="connsiteX78" fmla="*/ 577781 w 715945"/>
                <a:gd name="connsiteY78" fmla="*/ 334108 h 542611"/>
                <a:gd name="connsiteX79" fmla="*/ 585317 w 715945"/>
                <a:gd name="connsiteY79" fmla="*/ 293914 h 542611"/>
                <a:gd name="connsiteX80" fmla="*/ 592853 w 715945"/>
                <a:gd name="connsiteY80" fmla="*/ 291402 h 542611"/>
                <a:gd name="connsiteX81" fmla="*/ 633047 w 715945"/>
                <a:gd name="connsiteY81" fmla="*/ 286378 h 542611"/>
                <a:gd name="connsiteX82" fmla="*/ 660679 w 715945"/>
                <a:gd name="connsiteY82" fmla="*/ 278842 h 542611"/>
                <a:gd name="connsiteX83" fmla="*/ 675752 w 715945"/>
                <a:gd name="connsiteY83" fmla="*/ 273818 h 542611"/>
                <a:gd name="connsiteX84" fmla="*/ 695849 w 715945"/>
                <a:gd name="connsiteY84" fmla="*/ 266281 h 542611"/>
                <a:gd name="connsiteX85" fmla="*/ 703385 w 715945"/>
                <a:gd name="connsiteY85" fmla="*/ 261257 h 542611"/>
                <a:gd name="connsiteX86" fmla="*/ 713433 w 715945"/>
                <a:gd name="connsiteY86" fmla="*/ 238648 h 542611"/>
                <a:gd name="connsiteX87" fmla="*/ 715945 w 715945"/>
                <a:gd name="connsiteY87" fmla="*/ 231112 h 542611"/>
                <a:gd name="connsiteX88" fmla="*/ 710921 w 715945"/>
                <a:gd name="connsiteY88" fmla="*/ 208503 h 542611"/>
                <a:gd name="connsiteX89" fmla="*/ 705897 w 715945"/>
                <a:gd name="connsiteY89" fmla="*/ 200967 h 542611"/>
                <a:gd name="connsiteX90" fmla="*/ 698361 w 715945"/>
                <a:gd name="connsiteY90" fmla="*/ 185895 h 542611"/>
                <a:gd name="connsiteX91" fmla="*/ 693337 w 715945"/>
                <a:gd name="connsiteY91" fmla="*/ 180870 h 542611"/>
                <a:gd name="connsiteX92" fmla="*/ 680776 w 715945"/>
                <a:gd name="connsiteY92" fmla="*/ 168310 h 542611"/>
                <a:gd name="connsiteX93" fmla="*/ 650631 w 715945"/>
                <a:gd name="connsiteY93" fmla="*/ 160774 h 542611"/>
                <a:gd name="connsiteX94" fmla="*/ 633047 w 715945"/>
                <a:gd name="connsiteY94" fmla="*/ 155750 h 542611"/>
                <a:gd name="connsiteX95" fmla="*/ 605414 w 715945"/>
                <a:gd name="connsiteY95" fmla="*/ 153237 h 542611"/>
                <a:gd name="connsiteX96" fmla="*/ 532563 w 715945"/>
                <a:gd name="connsiteY96" fmla="*/ 148213 h 542611"/>
                <a:gd name="connsiteX97" fmla="*/ 509954 w 715945"/>
                <a:gd name="connsiteY97" fmla="*/ 145701 h 542611"/>
                <a:gd name="connsiteX98" fmla="*/ 504930 w 715945"/>
                <a:gd name="connsiteY98" fmla="*/ 138165 h 542611"/>
                <a:gd name="connsiteX99" fmla="*/ 499906 w 715945"/>
                <a:gd name="connsiteY99" fmla="*/ 118068 h 542611"/>
                <a:gd name="connsiteX100" fmla="*/ 497394 w 715945"/>
                <a:gd name="connsiteY100" fmla="*/ 62802 h 542611"/>
                <a:gd name="connsiteX101" fmla="*/ 494882 w 715945"/>
                <a:gd name="connsiteY101" fmla="*/ 40194 h 542611"/>
                <a:gd name="connsiteX102" fmla="*/ 492370 w 715945"/>
                <a:gd name="connsiteY102" fmla="*/ 32657 h 542611"/>
                <a:gd name="connsiteX103" fmla="*/ 484833 w 715945"/>
                <a:gd name="connsiteY103" fmla="*/ 30145 h 542611"/>
                <a:gd name="connsiteX104" fmla="*/ 477297 w 715945"/>
                <a:gd name="connsiteY104" fmla="*/ 15073 h 542611"/>
                <a:gd name="connsiteX105" fmla="*/ 469761 w 715945"/>
                <a:gd name="connsiteY105" fmla="*/ 10048 h 542611"/>
                <a:gd name="connsiteX106" fmla="*/ 462225 w 715945"/>
                <a:gd name="connsiteY106" fmla="*/ 2512 h 542611"/>
                <a:gd name="connsiteX107" fmla="*/ 452176 w 715945"/>
                <a:gd name="connsiteY107" fmla="*/ 0 h 542611"/>
                <a:gd name="connsiteX108" fmla="*/ 364253 w 715945"/>
                <a:gd name="connsiteY108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113044 w 715945"/>
                <a:gd name="connsiteY15" fmla="*/ 195943 h 542611"/>
                <a:gd name="connsiteX16" fmla="*/ 115556 w 715945"/>
                <a:gd name="connsiteY16" fmla="*/ 203479 h 542611"/>
                <a:gd name="connsiteX17" fmla="*/ 125605 w 715945"/>
                <a:gd name="connsiteY17" fmla="*/ 213528 h 542611"/>
                <a:gd name="connsiteX18" fmla="*/ 130629 w 715945"/>
                <a:gd name="connsiteY18" fmla="*/ 221064 h 542611"/>
                <a:gd name="connsiteX19" fmla="*/ 128117 w 715945"/>
                <a:gd name="connsiteY19" fmla="*/ 256233 h 542611"/>
                <a:gd name="connsiteX20" fmla="*/ 113044 w 715945"/>
                <a:gd name="connsiteY20" fmla="*/ 261257 h 542611"/>
                <a:gd name="connsiteX21" fmla="*/ 75363 w 715945"/>
                <a:gd name="connsiteY21" fmla="*/ 263769 h 542611"/>
                <a:gd name="connsiteX22" fmla="*/ 50242 w 715945"/>
                <a:gd name="connsiteY22" fmla="*/ 268794 h 542611"/>
                <a:gd name="connsiteX23" fmla="*/ 25121 w 715945"/>
                <a:gd name="connsiteY23" fmla="*/ 293914 h 542611"/>
                <a:gd name="connsiteX24" fmla="*/ 10049 w 715945"/>
                <a:gd name="connsiteY24" fmla="*/ 314011 h 542611"/>
                <a:gd name="connsiteX25" fmla="*/ 2512 w 715945"/>
                <a:gd name="connsiteY25" fmla="*/ 336620 h 542611"/>
                <a:gd name="connsiteX26" fmla="*/ 0 w 715945"/>
                <a:gd name="connsiteY26" fmla="*/ 344156 h 542611"/>
                <a:gd name="connsiteX27" fmla="*/ 2512 w 715945"/>
                <a:gd name="connsiteY27" fmla="*/ 356717 h 542611"/>
                <a:gd name="connsiteX28" fmla="*/ 7537 w 715945"/>
                <a:gd name="connsiteY28" fmla="*/ 361741 h 542611"/>
                <a:gd name="connsiteX29" fmla="*/ 12561 w 715945"/>
                <a:gd name="connsiteY29" fmla="*/ 369277 h 542611"/>
                <a:gd name="connsiteX30" fmla="*/ 20097 w 715945"/>
                <a:gd name="connsiteY30" fmla="*/ 374301 h 542611"/>
                <a:gd name="connsiteX31" fmla="*/ 37682 w 715945"/>
                <a:gd name="connsiteY31" fmla="*/ 381837 h 542611"/>
                <a:gd name="connsiteX32" fmla="*/ 72851 w 715945"/>
                <a:gd name="connsiteY32" fmla="*/ 379325 h 542611"/>
                <a:gd name="connsiteX33" fmla="*/ 90436 w 715945"/>
                <a:gd name="connsiteY33" fmla="*/ 374301 h 542611"/>
                <a:gd name="connsiteX34" fmla="*/ 97972 w 715945"/>
                <a:gd name="connsiteY34" fmla="*/ 369277 h 542611"/>
                <a:gd name="connsiteX35" fmla="*/ 105508 w 715945"/>
                <a:gd name="connsiteY35" fmla="*/ 366765 h 542611"/>
                <a:gd name="connsiteX36" fmla="*/ 123093 w 715945"/>
                <a:gd name="connsiteY36" fmla="*/ 356717 h 542611"/>
                <a:gd name="connsiteX37" fmla="*/ 150726 w 715945"/>
                <a:gd name="connsiteY37" fmla="*/ 359229 h 542611"/>
                <a:gd name="connsiteX38" fmla="*/ 158262 w 715945"/>
                <a:gd name="connsiteY38" fmla="*/ 364253 h 542611"/>
                <a:gd name="connsiteX39" fmla="*/ 168310 w 715945"/>
                <a:gd name="connsiteY39" fmla="*/ 379325 h 542611"/>
                <a:gd name="connsiteX40" fmla="*/ 173334 w 715945"/>
                <a:gd name="connsiteY40" fmla="*/ 384350 h 542611"/>
                <a:gd name="connsiteX41" fmla="*/ 178359 w 715945"/>
                <a:gd name="connsiteY41" fmla="*/ 427055 h 542611"/>
                <a:gd name="connsiteX42" fmla="*/ 188407 w 715945"/>
                <a:gd name="connsiteY42" fmla="*/ 449664 h 542611"/>
                <a:gd name="connsiteX43" fmla="*/ 198455 w 715945"/>
                <a:gd name="connsiteY43" fmla="*/ 469761 h 542611"/>
                <a:gd name="connsiteX44" fmla="*/ 200967 w 715945"/>
                <a:gd name="connsiteY44" fmla="*/ 477297 h 542611"/>
                <a:gd name="connsiteX45" fmla="*/ 205992 w 715945"/>
                <a:gd name="connsiteY45" fmla="*/ 484833 h 542611"/>
                <a:gd name="connsiteX46" fmla="*/ 213528 w 715945"/>
                <a:gd name="connsiteY46" fmla="*/ 502418 h 542611"/>
                <a:gd name="connsiteX47" fmla="*/ 218552 w 715945"/>
                <a:gd name="connsiteY47" fmla="*/ 520002 h 542611"/>
                <a:gd name="connsiteX48" fmla="*/ 223576 w 715945"/>
                <a:gd name="connsiteY48" fmla="*/ 525027 h 542611"/>
                <a:gd name="connsiteX49" fmla="*/ 233625 w 715945"/>
                <a:gd name="connsiteY49" fmla="*/ 540099 h 542611"/>
                <a:gd name="connsiteX50" fmla="*/ 243673 w 715945"/>
                <a:gd name="connsiteY50" fmla="*/ 542611 h 542611"/>
                <a:gd name="connsiteX51" fmla="*/ 273818 w 715945"/>
                <a:gd name="connsiteY51" fmla="*/ 540099 h 542611"/>
                <a:gd name="connsiteX52" fmla="*/ 296427 w 715945"/>
                <a:gd name="connsiteY52" fmla="*/ 530051 h 542611"/>
                <a:gd name="connsiteX53" fmla="*/ 319036 w 715945"/>
                <a:gd name="connsiteY53" fmla="*/ 509954 h 542611"/>
                <a:gd name="connsiteX54" fmla="*/ 331596 w 715945"/>
                <a:gd name="connsiteY54" fmla="*/ 487345 h 542611"/>
                <a:gd name="connsiteX55" fmla="*/ 336620 w 715945"/>
                <a:gd name="connsiteY55" fmla="*/ 479809 h 542611"/>
                <a:gd name="connsiteX56" fmla="*/ 341644 w 715945"/>
                <a:gd name="connsiteY56" fmla="*/ 472273 h 542611"/>
                <a:gd name="connsiteX57" fmla="*/ 351693 w 715945"/>
                <a:gd name="connsiteY57" fmla="*/ 462224 h 542611"/>
                <a:gd name="connsiteX58" fmla="*/ 356717 w 715945"/>
                <a:gd name="connsiteY58" fmla="*/ 454688 h 542611"/>
                <a:gd name="connsiteX59" fmla="*/ 379326 w 715945"/>
                <a:gd name="connsiteY59" fmla="*/ 442128 h 542611"/>
                <a:gd name="connsiteX60" fmla="*/ 386862 w 715945"/>
                <a:gd name="connsiteY60" fmla="*/ 439616 h 542611"/>
                <a:gd name="connsiteX61" fmla="*/ 424543 w 715945"/>
                <a:gd name="connsiteY61" fmla="*/ 444640 h 542611"/>
                <a:gd name="connsiteX62" fmla="*/ 432079 w 715945"/>
                <a:gd name="connsiteY62" fmla="*/ 449664 h 542611"/>
                <a:gd name="connsiteX63" fmla="*/ 434592 w 715945"/>
                <a:gd name="connsiteY63" fmla="*/ 457200 h 542611"/>
                <a:gd name="connsiteX64" fmla="*/ 452176 w 715945"/>
                <a:gd name="connsiteY64" fmla="*/ 459712 h 542611"/>
                <a:gd name="connsiteX65" fmla="*/ 477297 w 715945"/>
                <a:gd name="connsiteY65" fmla="*/ 467248 h 542611"/>
                <a:gd name="connsiteX66" fmla="*/ 492370 w 715945"/>
                <a:gd name="connsiteY66" fmla="*/ 472273 h 542611"/>
                <a:gd name="connsiteX67" fmla="*/ 499906 w 715945"/>
                <a:gd name="connsiteY67" fmla="*/ 474785 h 542611"/>
                <a:gd name="connsiteX68" fmla="*/ 542611 w 715945"/>
                <a:gd name="connsiteY68" fmla="*/ 472273 h 542611"/>
                <a:gd name="connsiteX69" fmla="*/ 550148 w 715945"/>
                <a:gd name="connsiteY69" fmla="*/ 469761 h 542611"/>
                <a:gd name="connsiteX70" fmla="*/ 572756 w 715945"/>
                <a:gd name="connsiteY70" fmla="*/ 467248 h 542611"/>
                <a:gd name="connsiteX71" fmla="*/ 587829 w 715945"/>
                <a:gd name="connsiteY71" fmla="*/ 447152 h 542611"/>
                <a:gd name="connsiteX72" fmla="*/ 595365 w 715945"/>
                <a:gd name="connsiteY72" fmla="*/ 419519 h 542611"/>
                <a:gd name="connsiteX73" fmla="*/ 590341 w 715945"/>
                <a:gd name="connsiteY73" fmla="*/ 381837 h 542611"/>
                <a:gd name="connsiteX74" fmla="*/ 585317 w 715945"/>
                <a:gd name="connsiteY74" fmla="*/ 374301 h 542611"/>
                <a:gd name="connsiteX75" fmla="*/ 582805 w 715945"/>
                <a:gd name="connsiteY75" fmla="*/ 364253 h 542611"/>
                <a:gd name="connsiteX76" fmla="*/ 580293 w 715945"/>
                <a:gd name="connsiteY76" fmla="*/ 356717 h 542611"/>
                <a:gd name="connsiteX77" fmla="*/ 577781 w 715945"/>
                <a:gd name="connsiteY77" fmla="*/ 334108 h 542611"/>
                <a:gd name="connsiteX78" fmla="*/ 585317 w 715945"/>
                <a:gd name="connsiteY78" fmla="*/ 293914 h 542611"/>
                <a:gd name="connsiteX79" fmla="*/ 592853 w 715945"/>
                <a:gd name="connsiteY79" fmla="*/ 291402 h 542611"/>
                <a:gd name="connsiteX80" fmla="*/ 633047 w 715945"/>
                <a:gd name="connsiteY80" fmla="*/ 286378 h 542611"/>
                <a:gd name="connsiteX81" fmla="*/ 660679 w 715945"/>
                <a:gd name="connsiteY81" fmla="*/ 278842 h 542611"/>
                <a:gd name="connsiteX82" fmla="*/ 675752 w 715945"/>
                <a:gd name="connsiteY82" fmla="*/ 273818 h 542611"/>
                <a:gd name="connsiteX83" fmla="*/ 695849 w 715945"/>
                <a:gd name="connsiteY83" fmla="*/ 266281 h 542611"/>
                <a:gd name="connsiteX84" fmla="*/ 703385 w 715945"/>
                <a:gd name="connsiteY84" fmla="*/ 261257 h 542611"/>
                <a:gd name="connsiteX85" fmla="*/ 713433 w 715945"/>
                <a:gd name="connsiteY85" fmla="*/ 238648 h 542611"/>
                <a:gd name="connsiteX86" fmla="*/ 715945 w 715945"/>
                <a:gd name="connsiteY86" fmla="*/ 231112 h 542611"/>
                <a:gd name="connsiteX87" fmla="*/ 710921 w 715945"/>
                <a:gd name="connsiteY87" fmla="*/ 208503 h 542611"/>
                <a:gd name="connsiteX88" fmla="*/ 705897 w 715945"/>
                <a:gd name="connsiteY88" fmla="*/ 200967 h 542611"/>
                <a:gd name="connsiteX89" fmla="*/ 698361 w 715945"/>
                <a:gd name="connsiteY89" fmla="*/ 185895 h 542611"/>
                <a:gd name="connsiteX90" fmla="*/ 693337 w 715945"/>
                <a:gd name="connsiteY90" fmla="*/ 180870 h 542611"/>
                <a:gd name="connsiteX91" fmla="*/ 680776 w 715945"/>
                <a:gd name="connsiteY91" fmla="*/ 168310 h 542611"/>
                <a:gd name="connsiteX92" fmla="*/ 650631 w 715945"/>
                <a:gd name="connsiteY92" fmla="*/ 160774 h 542611"/>
                <a:gd name="connsiteX93" fmla="*/ 633047 w 715945"/>
                <a:gd name="connsiteY93" fmla="*/ 155750 h 542611"/>
                <a:gd name="connsiteX94" fmla="*/ 605414 w 715945"/>
                <a:gd name="connsiteY94" fmla="*/ 153237 h 542611"/>
                <a:gd name="connsiteX95" fmla="*/ 532563 w 715945"/>
                <a:gd name="connsiteY95" fmla="*/ 148213 h 542611"/>
                <a:gd name="connsiteX96" fmla="*/ 509954 w 715945"/>
                <a:gd name="connsiteY96" fmla="*/ 145701 h 542611"/>
                <a:gd name="connsiteX97" fmla="*/ 504930 w 715945"/>
                <a:gd name="connsiteY97" fmla="*/ 138165 h 542611"/>
                <a:gd name="connsiteX98" fmla="*/ 499906 w 715945"/>
                <a:gd name="connsiteY98" fmla="*/ 118068 h 542611"/>
                <a:gd name="connsiteX99" fmla="*/ 497394 w 715945"/>
                <a:gd name="connsiteY99" fmla="*/ 62802 h 542611"/>
                <a:gd name="connsiteX100" fmla="*/ 494882 w 715945"/>
                <a:gd name="connsiteY100" fmla="*/ 40194 h 542611"/>
                <a:gd name="connsiteX101" fmla="*/ 492370 w 715945"/>
                <a:gd name="connsiteY101" fmla="*/ 32657 h 542611"/>
                <a:gd name="connsiteX102" fmla="*/ 484833 w 715945"/>
                <a:gd name="connsiteY102" fmla="*/ 30145 h 542611"/>
                <a:gd name="connsiteX103" fmla="*/ 477297 w 715945"/>
                <a:gd name="connsiteY103" fmla="*/ 15073 h 542611"/>
                <a:gd name="connsiteX104" fmla="*/ 469761 w 715945"/>
                <a:gd name="connsiteY104" fmla="*/ 10048 h 542611"/>
                <a:gd name="connsiteX105" fmla="*/ 462225 w 715945"/>
                <a:gd name="connsiteY105" fmla="*/ 2512 h 542611"/>
                <a:gd name="connsiteX106" fmla="*/ 452176 w 715945"/>
                <a:gd name="connsiteY106" fmla="*/ 0 h 542611"/>
                <a:gd name="connsiteX107" fmla="*/ 364253 w 715945"/>
                <a:gd name="connsiteY107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15556 w 715945"/>
                <a:gd name="connsiteY15" fmla="*/ 203479 h 542611"/>
                <a:gd name="connsiteX16" fmla="*/ 125605 w 715945"/>
                <a:gd name="connsiteY16" fmla="*/ 213528 h 542611"/>
                <a:gd name="connsiteX17" fmla="*/ 130629 w 715945"/>
                <a:gd name="connsiteY17" fmla="*/ 221064 h 542611"/>
                <a:gd name="connsiteX18" fmla="*/ 128117 w 715945"/>
                <a:gd name="connsiteY18" fmla="*/ 256233 h 542611"/>
                <a:gd name="connsiteX19" fmla="*/ 113044 w 715945"/>
                <a:gd name="connsiteY19" fmla="*/ 261257 h 542611"/>
                <a:gd name="connsiteX20" fmla="*/ 75363 w 715945"/>
                <a:gd name="connsiteY20" fmla="*/ 263769 h 542611"/>
                <a:gd name="connsiteX21" fmla="*/ 50242 w 715945"/>
                <a:gd name="connsiteY21" fmla="*/ 268794 h 542611"/>
                <a:gd name="connsiteX22" fmla="*/ 25121 w 715945"/>
                <a:gd name="connsiteY22" fmla="*/ 293914 h 542611"/>
                <a:gd name="connsiteX23" fmla="*/ 10049 w 715945"/>
                <a:gd name="connsiteY23" fmla="*/ 314011 h 542611"/>
                <a:gd name="connsiteX24" fmla="*/ 2512 w 715945"/>
                <a:gd name="connsiteY24" fmla="*/ 336620 h 542611"/>
                <a:gd name="connsiteX25" fmla="*/ 0 w 715945"/>
                <a:gd name="connsiteY25" fmla="*/ 344156 h 542611"/>
                <a:gd name="connsiteX26" fmla="*/ 2512 w 715945"/>
                <a:gd name="connsiteY26" fmla="*/ 356717 h 542611"/>
                <a:gd name="connsiteX27" fmla="*/ 7537 w 715945"/>
                <a:gd name="connsiteY27" fmla="*/ 361741 h 542611"/>
                <a:gd name="connsiteX28" fmla="*/ 12561 w 715945"/>
                <a:gd name="connsiteY28" fmla="*/ 369277 h 542611"/>
                <a:gd name="connsiteX29" fmla="*/ 20097 w 715945"/>
                <a:gd name="connsiteY29" fmla="*/ 374301 h 542611"/>
                <a:gd name="connsiteX30" fmla="*/ 37682 w 715945"/>
                <a:gd name="connsiteY30" fmla="*/ 381837 h 542611"/>
                <a:gd name="connsiteX31" fmla="*/ 72851 w 715945"/>
                <a:gd name="connsiteY31" fmla="*/ 379325 h 542611"/>
                <a:gd name="connsiteX32" fmla="*/ 90436 w 715945"/>
                <a:gd name="connsiteY32" fmla="*/ 374301 h 542611"/>
                <a:gd name="connsiteX33" fmla="*/ 97972 w 715945"/>
                <a:gd name="connsiteY33" fmla="*/ 369277 h 542611"/>
                <a:gd name="connsiteX34" fmla="*/ 105508 w 715945"/>
                <a:gd name="connsiteY34" fmla="*/ 366765 h 542611"/>
                <a:gd name="connsiteX35" fmla="*/ 123093 w 715945"/>
                <a:gd name="connsiteY35" fmla="*/ 356717 h 542611"/>
                <a:gd name="connsiteX36" fmla="*/ 150726 w 715945"/>
                <a:gd name="connsiteY36" fmla="*/ 359229 h 542611"/>
                <a:gd name="connsiteX37" fmla="*/ 158262 w 715945"/>
                <a:gd name="connsiteY37" fmla="*/ 364253 h 542611"/>
                <a:gd name="connsiteX38" fmla="*/ 168310 w 715945"/>
                <a:gd name="connsiteY38" fmla="*/ 379325 h 542611"/>
                <a:gd name="connsiteX39" fmla="*/ 173334 w 715945"/>
                <a:gd name="connsiteY39" fmla="*/ 384350 h 542611"/>
                <a:gd name="connsiteX40" fmla="*/ 178359 w 715945"/>
                <a:gd name="connsiteY40" fmla="*/ 427055 h 542611"/>
                <a:gd name="connsiteX41" fmla="*/ 188407 w 715945"/>
                <a:gd name="connsiteY41" fmla="*/ 449664 h 542611"/>
                <a:gd name="connsiteX42" fmla="*/ 198455 w 715945"/>
                <a:gd name="connsiteY42" fmla="*/ 469761 h 542611"/>
                <a:gd name="connsiteX43" fmla="*/ 200967 w 715945"/>
                <a:gd name="connsiteY43" fmla="*/ 477297 h 542611"/>
                <a:gd name="connsiteX44" fmla="*/ 205992 w 715945"/>
                <a:gd name="connsiteY44" fmla="*/ 484833 h 542611"/>
                <a:gd name="connsiteX45" fmla="*/ 213528 w 715945"/>
                <a:gd name="connsiteY45" fmla="*/ 502418 h 542611"/>
                <a:gd name="connsiteX46" fmla="*/ 218552 w 715945"/>
                <a:gd name="connsiteY46" fmla="*/ 520002 h 542611"/>
                <a:gd name="connsiteX47" fmla="*/ 223576 w 715945"/>
                <a:gd name="connsiteY47" fmla="*/ 525027 h 542611"/>
                <a:gd name="connsiteX48" fmla="*/ 233625 w 715945"/>
                <a:gd name="connsiteY48" fmla="*/ 540099 h 542611"/>
                <a:gd name="connsiteX49" fmla="*/ 243673 w 715945"/>
                <a:gd name="connsiteY49" fmla="*/ 542611 h 542611"/>
                <a:gd name="connsiteX50" fmla="*/ 273818 w 715945"/>
                <a:gd name="connsiteY50" fmla="*/ 540099 h 542611"/>
                <a:gd name="connsiteX51" fmla="*/ 296427 w 715945"/>
                <a:gd name="connsiteY51" fmla="*/ 530051 h 542611"/>
                <a:gd name="connsiteX52" fmla="*/ 319036 w 715945"/>
                <a:gd name="connsiteY52" fmla="*/ 509954 h 542611"/>
                <a:gd name="connsiteX53" fmla="*/ 331596 w 715945"/>
                <a:gd name="connsiteY53" fmla="*/ 487345 h 542611"/>
                <a:gd name="connsiteX54" fmla="*/ 336620 w 715945"/>
                <a:gd name="connsiteY54" fmla="*/ 479809 h 542611"/>
                <a:gd name="connsiteX55" fmla="*/ 341644 w 715945"/>
                <a:gd name="connsiteY55" fmla="*/ 472273 h 542611"/>
                <a:gd name="connsiteX56" fmla="*/ 351693 w 715945"/>
                <a:gd name="connsiteY56" fmla="*/ 462224 h 542611"/>
                <a:gd name="connsiteX57" fmla="*/ 356717 w 715945"/>
                <a:gd name="connsiteY57" fmla="*/ 454688 h 542611"/>
                <a:gd name="connsiteX58" fmla="*/ 379326 w 715945"/>
                <a:gd name="connsiteY58" fmla="*/ 442128 h 542611"/>
                <a:gd name="connsiteX59" fmla="*/ 386862 w 715945"/>
                <a:gd name="connsiteY59" fmla="*/ 439616 h 542611"/>
                <a:gd name="connsiteX60" fmla="*/ 424543 w 715945"/>
                <a:gd name="connsiteY60" fmla="*/ 444640 h 542611"/>
                <a:gd name="connsiteX61" fmla="*/ 432079 w 715945"/>
                <a:gd name="connsiteY61" fmla="*/ 449664 h 542611"/>
                <a:gd name="connsiteX62" fmla="*/ 434592 w 715945"/>
                <a:gd name="connsiteY62" fmla="*/ 457200 h 542611"/>
                <a:gd name="connsiteX63" fmla="*/ 452176 w 715945"/>
                <a:gd name="connsiteY63" fmla="*/ 459712 h 542611"/>
                <a:gd name="connsiteX64" fmla="*/ 477297 w 715945"/>
                <a:gd name="connsiteY64" fmla="*/ 467248 h 542611"/>
                <a:gd name="connsiteX65" fmla="*/ 492370 w 715945"/>
                <a:gd name="connsiteY65" fmla="*/ 472273 h 542611"/>
                <a:gd name="connsiteX66" fmla="*/ 499906 w 715945"/>
                <a:gd name="connsiteY66" fmla="*/ 474785 h 542611"/>
                <a:gd name="connsiteX67" fmla="*/ 542611 w 715945"/>
                <a:gd name="connsiteY67" fmla="*/ 472273 h 542611"/>
                <a:gd name="connsiteX68" fmla="*/ 550148 w 715945"/>
                <a:gd name="connsiteY68" fmla="*/ 469761 h 542611"/>
                <a:gd name="connsiteX69" fmla="*/ 572756 w 715945"/>
                <a:gd name="connsiteY69" fmla="*/ 467248 h 542611"/>
                <a:gd name="connsiteX70" fmla="*/ 587829 w 715945"/>
                <a:gd name="connsiteY70" fmla="*/ 447152 h 542611"/>
                <a:gd name="connsiteX71" fmla="*/ 595365 w 715945"/>
                <a:gd name="connsiteY71" fmla="*/ 419519 h 542611"/>
                <a:gd name="connsiteX72" fmla="*/ 590341 w 715945"/>
                <a:gd name="connsiteY72" fmla="*/ 381837 h 542611"/>
                <a:gd name="connsiteX73" fmla="*/ 585317 w 715945"/>
                <a:gd name="connsiteY73" fmla="*/ 374301 h 542611"/>
                <a:gd name="connsiteX74" fmla="*/ 582805 w 715945"/>
                <a:gd name="connsiteY74" fmla="*/ 364253 h 542611"/>
                <a:gd name="connsiteX75" fmla="*/ 580293 w 715945"/>
                <a:gd name="connsiteY75" fmla="*/ 356717 h 542611"/>
                <a:gd name="connsiteX76" fmla="*/ 577781 w 715945"/>
                <a:gd name="connsiteY76" fmla="*/ 334108 h 542611"/>
                <a:gd name="connsiteX77" fmla="*/ 585317 w 715945"/>
                <a:gd name="connsiteY77" fmla="*/ 293914 h 542611"/>
                <a:gd name="connsiteX78" fmla="*/ 592853 w 715945"/>
                <a:gd name="connsiteY78" fmla="*/ 291402 h 542611"/>
                <a:gd name="connsiteX79" fmla="*/ 633047 w 715945"/>
                <a:gd name="connsiteY79" fmla="*/ 286378 h 542611"/>
                <a:gd name="connsiteX80" fmla="*/ 660679 w 715945"/>
                <a:gd name="connsiteY80" fmla="*/ 278842 h 542611"/>
                <a:gd name="connsiteX81" fmla="*/ 675752 w 715945"/>
                <a:gd name="connsiteY81" fmla="*/ 273818 h 542611"/>
                <a:gd name="connsiteX82" fmla="*/ 695849 w 715945"/>
                <a:gd name="connsiteY82" fmla="*/ 266281 h 542611"/>
                <a:gd name="connsiteX83" fmla="*/ 703385 w 715945"/>
                <a:gd name="connsiteY83" fmla="*/ 261257 h 542611"/>
                <a:gd name="connsiteX84" fmla="*/ 713433 w 715945"/>
                <a:gd name="connsiteY84" fmla="*/ 238648 h 542611"/>
                <a:gd name="connsiteX85" fmla="*/ 715945 w 715945"/>
                <a:gd name="connsiteY85" fmla="*/ 231112 h 542611"/>
                <a:gd name="connsiteX86" fmla="*/ 710921 w 715945"/>
                <a:gd name="connsiteY86" fmla="*/ 208503 h 542611"/>
                <a:gd name="connsiteX87" fmla="*/ 705897 w 715945"/>
                <a:gd name="connsiteY87" fmla="*/ 200967 h 542611"/>
                <a:gd name="connsiteX88" fmla="*/ 698361 w 715945"/>
                <a:gd name="connsiteY88" fmla="*/ 185895 h 542611"/>
                <a:gd name="connsiteX89" fmla="*/ 693337 w 715945"/>
                <a:gd name="connsiteY89" fmla="*/ 180870 h 542611"/>
                <a:gd name="connsiteX90" fmla="*/ 680776 w 715945"/>
                <a:gd name="connsiteY90" fmla="*/ 168310 h 542611"/>
                <a:gd name="connsiteX91" fmla="*/ 650631 w 715945"/>
                <a:gd name="connsiteY91" fmla="*/ 160774 h 542611"/>
                <a:gd name="connsiteX92" fmla="*/ 633047 w 715945"/>
                <a:gd name="connsiteY92" fmla="*/ 155750 h 542611"/>
                <a:gd name="connsiteX93" fmla="*/ 605414 w 715945"/>
                <a:gd name="connsiteY93" fmla="*/ 153237 h 542611"/>
                <a:gd name="connsiteX94" fmla="*/ 532563 w 715945"/>
                <a:gd name="connsiteY94" fmla="*/ 148213 h 542611"/>
                <a:gd name="connsiteX95" fmla="*/ 509954 w 715945"/>
                <a:gd name="connsiteY95" fmla="*/ 145701 h 542611"/>
                <a:gd name="connsiteX96" fmla="*/ 504930 w 715945"/>
                <a:gd name="connsiteY96" fmla="*/ 138165 h 542611"/>
                <a:gd name="connsiteX97" fmla="*/ 499906 w 715945"/>
                <a:gd name="connsiteY97" fmla="*/ 118068 h 542611"/>
                <a:gd name="connsiteX98" fmla="*/ 497394 w 715945"/>
                <a:gd name="connsiteY98" fmla="*/ 62802 h 542611"/>
                <a:gd name="connsiteX99" fmla="*/ 494882 w 715945"/>
                <a:gd name="connsiteY99" fmla="*/ 40194 h 542611"/>
                <a:gd name="connsiteX100" fmla="*/ 492370 w 715945"/>
                <a:gd name="connsiteY100" fmla="*/ 32657 h 542611"/>
                <a:gd name="connsiteX101" fmla="*/ 484833 w 715945"/>
                <a:gd name="connsiteY101" fmla="*/ 30145 h 542611"/>
                <a:gd name="connsiteX102" fmla="*/ 477297 w 715945"/>
                <a:gd name="connsiteY102" fmla="*/ 15073 h 542611"/>
                <a:gd name="connsiteX103" fmla="*/ 469761 w 715945"/>
                <a:gd name="connsiteY103" fmla="*/ 10048 h 542611"/>
                <a:gd name="connsiteX104" fmla="*/ 462225 w 715945"/>
                <a:gd name="connsiteY104" fmla="*/ 2512 h 542611"/>
                <a:gd name="connsiteX105" fmla="*/ 452176 w 715945"/>
                <a:gd name="connsiteY105" fmla="*/ 0 h 542611"/>
                <a:gd name="connsiteX106" fmla="*/ 364253 w 715945"/>
                <a:gd name="connsiteY106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15556 w 715945"/>
                <a:gd name="connsiteY15" fmla="*/ 203479 h 542611"/>
                <a:gd name="connsiteX16" fmla="*/ 125605 w 715945"/>
                <a:gd name="connsiteY16" fmla="*/ 213528 h 542611"/>
                <a:gd name="connsiteX17" fmla="*/ 128117 w 715945"/>
                <a:gd name="connsiteY17" fmla="*/ 256233 h 542611"/>
                <a:gd name="connsiteX18" fmla="*/ 113044 w 715945"/>
                <a:gd name="connsiteY18" fmla="*/ 261257 h 542611"/>
                <a:gd name="connsiteX19" fmla="*/ 75363 w 715945"/>
                <a:gd name="connsiteY19" fmla="*/ 263769 h 542611"/>
                <a:gd name="connsiteX20" fmla="*/ 50242 w 715945"/>
                <a:gd name="connsiteY20" fmla="*/ 268794 h 542611"/>
                <a:gd name="connsiteX21" fmla="*/ 25121 w 715945"/>
                <a:gd name="connsiteY21" fmla="*/ 293914 h 542611"/>
                <a:gd name="connsiteX22" fmla="*/ 10049 w 715945"/>
                <a:gd name="connsiteY22" fmla="*/ 314011 h 542611"/>
                <a:gd name="connsiteX23" fmla="*/ 2512 w 715945"/>
                <a:gd name="connsiteY23" fmla="*/ 336620 h 542611"/>
                <a:gd name="connsiteX24" fmla="*/ 0 w 715945"/>
                <a:gd name="connsiteY24" fmla="*/ 344156 h 542611"/>
                <a:gd name="connsiteX25" fmla="*/ 2512 w 715945"/>
                <a:gd name="connsiteY25" fmla="*/ 356717 h 542611"/>
                <a:gd name="connsiteX26" fmla="*/ 7537 w 715945"/>
                <a:gd name="connsiteY26" fmla="*/ 361741 h 542611"/>
                <a:gd name="connsiteX27" fmla="*/ 12561 w 715945"/>
                <a:gd name="connsiteY27" fmla="*/ 369277 h 542611"/>
                <a:gd name="connsiteX28" fmla="*/ 20097 w 715945"/>
                <a:gd name="connsiteY28" fmla="*/ 374301 h 542611"/>
                <a:gd name="connsiteX29" fmla="*/ 37682 w 715945"/>
                <a:gd name="connsiteY29" fmla="*/ 381837 h 542611"/>
                <a:gd name="connsiteX30" fmla="*/ 72851 w 715945"/>
                <a:gd name="connsiteY30" fmla="*/ 379325 h 542611"/>
                <a:gd name="connsiteX31" fmla="*/ 90436 w 715945"/>
                <a:gd name="connsiteY31" fmla="*/ 374301 h 542611"/>
                <a:gd name="connsiteX32" fmla="*/ 97972 w 715945"/>
                <a:gd name="connsiteY32" fmla="*/ 369277 h 542611"/>
                <a:gd name="connsiteX33" fmla="*/ 105508 w 715945"/>
                <a:gd name="connsiteY33" fmla="*/ 366765 h 542611"/>
                <a:gd name="connsiteX34" fmla="*/ 123093 w 715945"/>
                <a:gd name="connsiteY34" fmla="*/ 356717 h 542611"/>
                <a:gd name="connsiteX35" fmla="*/ 150726 w 715945"/>
                <a:gd name="connsiteY35" fmla="*/ 359229 h 542611"/>
                <a:gd name="connsiteX36" fmla="*/ 158262 w 715945"/>
                <a:gd name="connsiteY36" fmla="*/ 364253 h 542611"/>
                <a:gd name="connsiteX37" fmla="*/ 168310 w 715945"/>
                <a:gd name="connsiteY37" fmla="*/ 379325 h 542611"/>
                <a:gd name="connsiteX38" fmla="*/ 173334 w 715945"/>
                <a:gd name="connsiteY38" fmla="*/ 384350 h 542611"/>
                <a:gd name="connsiteX39" fmla="*/ 178359 w 715945"/>
                <a:gd name="connsiteY39" fmla="*/ 427055 h 542611"/>
                <a:gd name="connsiteX40" fmla="*/ 188407 w 715945"/>
                <a:gd name="connsiteY40" fmla="*/ 449664 h 542611"/>
                <a:gd name="connsiteX41" fmla="*/ 198455 w 715945"/>
                <a:gd name="connsiteY41" fmla="*/ 469761 h 542611"/>
                <a:gd name="connsiteX42" fmla="*/ 200967 w 715945"/>
                <a:gd name="connsiteY42" fmla="*/ 477297 h 542611"/>
                <a:gd name="connsiteX43" fmla="*/ 205992 w 715945"/>
                <a:gd name="connsiteY43" fmla="*/ 484833 h 542611"/>
                <a:gd name="connsiteX44" fmla="*/ 213528 w 715945"/>
                <a:gd name="connsiteY44" fmla="*/ 502418 h 542611"/>
                <a:gd name="connsiteX45" fmla="*/ 218552 w 715945"/>
                <a:gd name="connsiteY45" fmla="*/ 520002 h 542611"/>
                <a:gd name="connsiteX46" fmla="*/ 223576 w 715945"/>
                <a:gd name="connsiteY46" fmla="*/ 525027 h 542611"/>
                <a:gd name="connsiteX47" fmla="*/ 233625 w 715945"/>
                <a:gd name="connsiteY47" fmla="*/ 540099 h 542611"/>
                <a:gd name="connsiteX48" fmla="*/ 243673 w 715945"/>
                <a:gd name="connsiteY48" fmla="*/ 542611 h 542611"/>
                <a:gd name="connsiteX49" fmla="*/ 273818 w 715945"/>
                <a:gd name="connsiteY49" fmla="*/ 540099 h 542611"/>
                <a:gd name="connsiteX50" fmla="*/ 296427 w 715945"/>
                <a:gd name="connsiteY50" fmla="*/ 530051 h 542611"/>
                <a:gd name="connsiteX51" fmla="*/ 319036 w 715945"/>
                <a:gd name="connsiteY51" fmla="*/ 509954 h 542611"/>
                <a:gd name="connsiteX52" fmla="*/ 331596 w 715945"/>
                <a:gd name="connsiteY52" fmla="*/ 487345 h 542611"/>
                <a:gd name="connsiteX53" fmla="*/ 336620 w 715945"/>
                <a:gd name="connsiteY53" fmla="*/ 479809 h 542611"/>
                <a:gd name="connsiteX54" fmla="*/ 341644 w 715945"/>
                <a:gd name="connsiteY54" fmla="*/ 472273 h 542611"/>
                <a:gd name="connsiteX55" fmla="*/ 351693 w 715945"/>
                <a:gd name="connsiteY55" fmla="*/ 462224 h 542611"/>
                <a:gd name="connsiteX56" fmla="*/ 356717 w 715945"/>
                <a:gd name="connsiteY56" fmla="*/ 454688 h 542611"/>
                <a:gd name="connsiteX57" fmla="*/ 379326 w 715945"/>
                <a:gd name="connsiteY57" fmla="*/ 442128 h 542611"/>
                <a:gd name="connsiteX58" fmla="*/ 386862 w 715945"/>
                <a:gd name="connsiteY58" fmla="*/ 439616 h 542611"/>
                <a:gd name="connsiteX59" fmla="*/ 424543 w 715945"/>
                <a:gd name="connsiteY59" fmla="*/ 444640 h 542611"/>
                <a:gd name="connsiteX60" fmla="*/ 432079 w 715945"/>
                <a:gd name="connsiteY60" fmla="*/ 449664 h 542611"/>
                <a:gd name="connsiteX61" fmla="*/ 434592 w 715945"/>
                <a:gd name="connsiteY61" fmla="*/ 457200 h 542611"/>
                <a:gd name="connsiteX62" fmla="*/ 452176 w 715945"/>
                <a:gd name="connsiteY62" fmla="*/ 459712 h 542611"/>
                <a:gd name="connsiteX63" fmla="*/ 477297 w 715945"/>
                <a:gd name="connsiteY63" fmla="*/ 467248 h 542611"/>
                <a:gd name="connsiteX64" fmla="*/ 492370 w 715945"/>
                <a:gd name="connsiteY64" fmla="*/ 472273 h 542611"/>
                <a:gd name="connsiteX65" fmla="*/ 499906 w 715945"/>
                <a:gd name="connsiteY65" fmla="*/ 474785 h 542611"/>
                <a:gd name="connsiteX66" fmla="*/ 542611 w 715945"/>
                <a:gd name="connsiteY66" fmla="*/ 472273 h 542611"/>
                <a:gd name="connsiteX67" fmla="*/ 550148 w 715945"/>
                <a:gd name="connsiteY67" fmla="*/ 469761 h 542611"/>
                <a:gd name="connsiteX68" fmla="*/ 572756 w 715945"/>
                <a:gd name="connsiteY68" fmla="*/ 467248 h 542611"/>
                <a:gd name="connsiteX69" fmla="*/ 587829 w 715945"/>
                <a:gd name="connsiteY69" fmla="*/ 447152 h 542611"/>
                <a:gd name="connsiteX70" fmla="*/ 595365 w 715945"/>
                <a:gd name="connsiteY70" fmla="*/ 419519 h 542611"/>
                <a:gd name="connsiteX71" fmla="*/ 590341 w 715945"/>
                <a:gd name="connsiteY71" fmla="*/ 381837 h 542611"/>
                <a:gd name="connsiteX72" fmla="*/ 585317 w 715945"/>
                <a:gd name="connsiteY72" fmla="*/ 374301 h 542611"/>
                <a:gd name="connsiteX73" fmla="*/ 582805 w 715945"/>
                <a:gd name="connsiteY73" fmla="*/ 364253 h 542611"/>
                <a:gd name="connsiteX74" fmla="*/ 580293 w 715945"/>
                <a:gd name="connsiteY74" fmla="*/ 356717 h 542611"/>
                <a:gd name="connsiteX75" fmla="*/ 577781 w 715945"/>
                <a:gd name="connsiteY75" fmla="*/ 334108 h 542611"/>
                <a:gd name="connsiteX76" fmla="*/ 585317 w 715945"/>
                <a:gd name="connsiteY76" fmla="*/ 293914 h 542611"/>
                <a:gd name="connsiteX77" fmla="*/ 592853 w 715945"/>
                <a:gd name="connsiteY77" fmla="*/ 291402 h 542611"/>
                <a:gd name="connsiteX78" fmla="*/ 633047 w 715945"/>
                <a:gd name="connsiteY78" fmla="*/ 286378 h 542611"/>
                <a:gd name="connsiteX79" fmla="*/ 660679 w 715945"/>
                <a:gd name="connsiteY79" fmla="*/ 278842 h 542611"/>
                <a:gd name="connsiteX80" fmla="*/ 675752 w 715945"/>
                <a:gd name="connsiteY80" fmla="*/ 273818 h 542611"/>
                <a:gd name="connsiteX81" fmla="*/ 695849 w 715945"/>
                <a:gd name="connsiteY81" fmla="*/ 266281 h 542611"/>
                <a:gd name="connsiteX82" fmla="*/ 703385 w 715945"/>
                <a:gd name="connsiteY82" fmla="*/ 261257 h 542611"/>
                <a:gd name="connsiteX83" fmla="*/ 713433 w 715945"/>
                <a:gd name="connsiteY83" fmla="*/ 238648 h 542611"/>
                <a:gd name="connsiteX84" fmla="*/ 715945 w 715945"/>
                <a:gd name="connsiteY84" fmla="*/ 231112 h 542611"/>
                <a:gd name="connsiteX85" fmla="*/ 710921 w 715945"/>
                <a:gd name="connsiteY85" fmla="*/ 208503 h 542611"/>
                <a:gd name="connsiteX86" fmla="*/ 705897 w 715945"/>
                <a:gd name="connsiteY86" fmla="*/ 200967 h 542611"/>
                <a:gd name="connsiteX87" fmla="*/ 698361 w 715945"/>
                <a:gd name="connsiteY87" fmla="*/ 185895 h 542611"/>
                <a:gd name="connsiteX88" fmla="*/ 693337 w 715945"/>
                <a:gd name="connsiteY88" fmla="*/ 180870 h 542611"/>
                <a:gd name="connsiteX89" fmla="*/ 680776 w 715945"/>
                <a:gd name="connsiteY89" fmla="*/ 168310 h 542611"/>
                <a:gd name="connsiteX90" fmla="*/ 650631 w 715945"/>
                <a:gd name="connsiteY90" fmla="*/ 160774 h 542611"/>
                <a:gd name="connsiteX91" fmla="*/ 633047 w 715945"/>
                <a:gd name="connsiteY91" fmla="*/ 155750 h 542611"/>
                <a:gd name="connsiteX92" fmla="*/ 605414 w 715945"/>
                <a:gd name="connsiteY92" fmla="*/ 153237 h 542611"/>
                <a:gd name="connsiteX93" fmla="*/ 532563 w 715945"/>
                <a:gd name="connsiteY93" fmla="*/ 148213 h 542611"/>
                <a:gd name="connsiteX94" fmla="*/ 509954 w 715945"/>
                <a:gd name="connsiteY94" fmla="*/ 145701 h 542611"/>
                <a:gd name="connsiteX95" fmla="*/ 504930 w 715945"/>
                <a:gd name="connsiteY95" fmla="*/ 138165 h 542611"/>
                <a:gd name="connsiteX96" fmla="*/ 499906 w 715945"/>
                <a:gd name="connsiteY96" fmla="*/ 118068 h 542611"/>
                <a:gd name="connsiteX97" fmla="*/ 497394 w 715945"/>
                <a:gd name="connsiteY97" fmla="*/ 62802 h 542611"/>
                <a:gd name="connsiteX98" fmla="*/ 494882 w 715945"/>
                <a:gd name="connsiteY98" fmla="*/ 40194 h 542611"/>
                <a:gd name="connsiteX99" fmla="*/ 492370 w 715945"/>
                <a:gd name="connsiteY99" fmla="*/ 32657 h 542611"/>
                <a:gd name="connsiteX100" fmla="*/ 484833 w 715945"/>
                <a:gd name="connsiteY100" fmla="*/ 30145 h 542611"/>
                <a:gd name="connsiteX101" fmla="*/ 477297 w 715945"/>
                <a:gd name="connsiteY101" fmla="*/ 15073 h 542611"/>
                <a:gd name="connsiteX102" fmla="*/ 469761 w 715945"/>
                <a:gd name="connsiteY102" fmla="*/ 10048 h 542611"/>
                <a:gd name="connsiteX103" fmla="*/ 462225 w 715945"/>
                <a:gd name="connsiteY103" fmla="*/ 2512 h 542611"/>
                <a:gd name="connsiteX104" fmla="*/ 452176 w 715945"/>
                <a:gd name="connsiteY104" fmla="*/ 0 h 542611"/>
                <a:gd name="connsiteX105" fmla="*/ 364253 w 715945"/>
                <a:gd name="connsiteY105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15556 w 715945"/>
                <a:gd name="connsiteY15" fmla="*/ 203479 h 542611"/>
                <a:gd name="connsiteX16" fmla="*/ 128117 w 715945"/>
                <a:gd name="connsiteY16" fmla="*/ 256233 h 542611"/>
                <a:gd name="connsiteX17" fmla="*/ 113044 w 715945"/>
                <a:gd name="connsiteY17" fmla="*/ 261257 h 542611"/>
                <a:gd name="connsiteX18" fmla="*/ 75363 w 715945"/>
                <a:gd name="connsiteY18" fmla="*/ 263769 h 542611"/>
                <a:gd name="connsiteX19" fmla="*/ 50242 w 715945"/>
                <a:gd name="connsiteY19" fmla="*/ 268794 h 542611"/>
                <a:gd name="connsiteX20" fmla="*/ 25121 w 715945"/>
                <a:gd name="connsiteY20" fmla="*/ 293914 h 542611"/>
                <a:gd name="connsiteX21" fmla="*/ 10049 w 715945"/>
                <a:gd name="connsiteY21" fmla="*/ 314011 h 542611"/>
                <a:gd name="connsiteX22" fmla="*/ 2512 w 715945"/>
                <a:gd name="connsiteY22" fmla="*/ 336620 h 542611"/>
                <a:gd name="connsiteX23" fmla="*/ 0 w 715945"/>
                <a:gd name="connsiteY23" fmla="*/ 344156 h 542611"/>
                <a:gd name="connsiteX24" fmla="*/ 2512 w 715945"/>
                <a:gd name="connsiteY24" fmla="*/ 356717 h 542611"/>
                <a:gd name="connsiteX25" fmla="*/ 7537 w 715945"/>
                <a:gd name="connsiteY25" fmla="*/ 361741 h 542611"/>
                <a:gd name="connsiteX26" fmla="*/ 12561 w 715945"/>
                <a:gd name="connsiteY26" fmla="*/ 369277 h 542611"/>
                <a:gd name="connsiteX27" fmla="*/ 20097 w 715945"/>
                <a:gd name="connsiteY27" fmla="*/ 374301 h 542611"/>
                <a:gd name="connsiteX28" fmla="*/ 37682 w 715945"/>
                <a:gd name="connsiteY28" fmla="*/ 381837 h 542611"/>
                <a:gd name="connsiteX29" fmla="*/ 72851 w 715945"/>
                <a:gd name="connsiteY29" fmla="*/ 379325 h 542611"/>
                <a:gd name="connsiteX30" fmla="*/ 90436 w 715945"/>
                <a:gd name="connsiteY30" fmla="*/ 374301 h 542611"/>
                <a:gd name="connsiteX31" fmla="*/ 97972 w 715945"/>
                <a:gd name="connsiteY31" fmla="*/ 369277 h 542611"/>
                <a:gd name="connsiteX32" fmla="*/ 105508 w 715945"/>
                <a:gd name="connsiteY32" fmla="*/ 366765 h 542611"/>
                <a:gd name="connsiteX33" fmla="*/ 123093 w 715945"/>
                <a:gd name="connsiteY33" fmla="*/ 356717 h 542611"/>
                <a:gd name="connsiteX34" fmla="*/ 150726 w 715945"/>
                <a:gd name="connsiteY34" fmla="*/ 359229 h 542611"/>
                <a:gd name="connsiteX35" fmla="*/ 158262 w 715945"/>
                <a:gd name="connsiteY35" fmla="*/ 364253 h 542611"/>
                <a:gd name="connsiteX36" fmla="*/ 168310 w 715945"/>
                <a:gd name="connsiteY36" fmla="*/ 379325 h 542611"/>
                <a:gd name="connsiteX37" fmla="*/ 173334 w 715945"/>
                <a:gd name="connsiteY37" fmla="*/ 384350 h 542611"/>
                <a:gd name="connsiteX38" fmla="*/ 178359 w 715945"/>
                <a:gd name="connsiteY38" fmla="*/ 427055 h 542611"/>
                <a:gd name="connsiteX39" fmla="*/ 188407 w 715945"/>
                <a:gd name="connsiteY39" fmla="*/ 449664 h 542611"/>
                <a:gd name="connsiteX40" fmla="*/ 198455 w 715945"/>
                <a:gd name="connsiteY40" fmla="*/ 469761 h 542611"/>
                <a:gd name="connsiteX41" fmla="*/ 200967 w 715945"/>
                <a:gd name="connsiteY41" fmla="*/ 477297 h 542611"/>
                <a:gd name="connsiteX42" fmla="*/ 205992 w 715945"/>
                <a:gd name="connsiteY42" fmla="*/ 484833 h 542611"/>
                <a:gd name="connsiteX43" fmla="*/ 213528 w 715945"/>
                <a:gd name="connsiteY43" fmla="*/ 502418 h 542611"/>
                <a:gd name="connsiteX44" fmla="*/ 218552 w 715945"/>
                <a:gd name="connsiteY44" fmla="*/ 520002 h 542611"/>
                <a:gd name="connsiteX45" fmla="*/ 223576 w 715945"/>
                <a:gd name="connsiteY45" fmla="*/ 525027 h 542611"/>
                <a:gd name="connsiteX46" fmla="*/ 233625 w 715945"/>
                <a:gd name="connsiteY46" fmla="*/ 540099 h 542611"/>
                <a:gd name="connsiteX47" fmla="*/ 243673 w 715945"/>
                <a:gd name="connsiteY47" fmla="*/ 542611 h 542611"/>
                <a:gd name="connsiteX48" fmla="*/ 273818 w 715945"/>
                <a:gd name="connsiteY48" fmla="*/ 540099 h 542611"/>
                <a:gd name="connsiteX49" fmla="*/ 296427 w 715945"/>
                <a:gd name="connsiteY49" fmla="*/ 530051 h 542611"/>
                <a:gd name="connsiteX50" fmla="*/ 319036 w 715945"/>
                <a:gd name="connsiteY50" fmla="*/ 509954 h 542611"/>
                <a:gd name="connsiteX51" fmla="*/ 331596 w 715945"/>
                <a:gd name="connsiteY51" fmla="*/ 487345 h 542611"/>
                <a:gd name="connsiteX52" fmla="*/ 336620 w 715945"/>
                <a:gd name="connsiteY52" fmla="*/ 479809 h 542611"/>
                <a:gd name="connsiteX53" fmla="*/ 341644 w 715945"/>
                <a:gd name="connsiteY53" fmla="*/ 472273 h 542611"/>
                <a:gd name="connsiteX54" fmla="*/ 351693 w 715945"/>
                <a:gd name="connsiteY54" fmla="*/ 462224 h 542611"/>
                <a:gd name="connsiteX55" fmla="*/ 356717 w 715945"/>
                <a:gd name="connsiteY55" fmla="*/ 454688 h 542611"/>
                <a:gd name="connsiteX56" fmla="*/ 379326 w 715945"/>
                <a:gd name="connsiteY56" fmla="*/ 442128 h 542611"/>
                <a:gd name="connsiteX57" fmla="*/ 386862 w 715945"/>
                <a:gd name="connsiteY57" fmla="*/ 439616 h 542611"/>
                <a:gd name="connsiteX58" fmla="*/ 424543 w 715945"/>
                <a:gd name="connsiteY58" fmla="*/ 444640 h 542611"/>
                <a:gd name="connsiteX59" fmla="*/ 432079 w 715945"/>
                <a:gd name="connsiteY59" fmla="*/ 449664 h 542611"/>
                <a:gd name="connsiteX60" fmla="*/ 434592 w 715945"/>
                <a:gd name="connsiteY60" fmla="*/ 457200 h 542611"/>
                <a:gd name="connsiteX61" fmla="*/ 452176 w 715945"/>
                <a:gd name="connsiteY61" fmla="*/ 459712 h 542611"/>
                <a:gd name="connsiteX62" fmla="*/ 477297 w 715945"/>
                <a:gd name="connsiteY62" fmla="*/ 467248 h 542611"/>
                <a:gd name="connsiteX63" fmla="*/ 492370 w 715945"/>
                <a:gd name="connsiteY63" fmla="*/ 472273 h 542611"/>
                <a:gd name="connsiteX64" fmla="*/ 499906 w 715945"/>
                <a:gd name="connsiteY64" fmla="*/ 474785 h 542611"/>
                <a:gd name="connsiteX65" fmla="*/ 542611 w 715945"/>
                <a:gd name="connsiteY65" fmla="*/ 472273 h 542611"/>
                <a:gd name="connsiteX66" fmla="*/ 550148 w 715945"/>
                <a:gd name="connsiteY66" fmla="*/ 469761 h 542611"/>
                <a:gd name="connsiteX67" fmla="*/ 572756 w 715945"/>
                <a:gd name="connsiteY67" fmla="*/ 467248 h 542611"/>
                <a:gd name="connsiteX68" fmla="*/ 587829 w 715945"/>
                <a:gd name="connsiteY68" fmla="*/ 447152 h 542611"/>
                <a:gd name="connsiteX69" fmla="*/ 595365 w 715945"/>
                <a:gd name="connsiteY69" fmla="*/ 419519 h 542611"/>
                <a:gd name="connsiteX70" fmla="*/ 590341 w 715945"/>
                <a:gd name="connsiteY70" fmla="*/ 381837 h 542611"/>
                <a:gd name="connsiteX71" fmla="*/ 585317 w 715945"/>
                <a:gd name="connsiteY71" fmla="*/ 374301 h 542611"/>
                <a:gd name="connsiteX72" fmla="*/ 582805 w 715945"/>
                <a:gd name="connsiteY72" fmla="*/ 364253 h 542611"/>
                <a:gd name="connsiteX73" fmla="*/ 580293 w 715945"/>
                <a:gd name="connsiteY73" fmla="*/ 356717 h 542611"/>
                <a:gd name="connsiteX74" fmla="*/ 577781 w 715945"/>
                <a:gd name="connsiteY74" fmla="*/ 334108 h 542611"/>
                <a:gd name="connsiteX75" fmla="*/ 585317 w 715945"/>
                <a:gd name="connsiteY75" fmla="*/ 293914 h 542611"/>
                <a:gd name="connsiteX76" fmla="*/ 592853 w 715945"/>
                <a:gd name="connsiteY76" fmla="*/ 291402 h 542611"/>
                <a:gd name="connsiteX77" fmla="*/ 633047 w 715945"/>
                <a:gd name="connsiteY77" fmla="*/ 286378 h 542611"/>
                <a:gd name="connsiteX78" fmla="*/ 660679 w 715945"/>
                <a:gd name="connsiteY78" fmla="*/ 278842 h 542611"/>
                <a:gd name="connsiteX79" fmla="*/ 675752 w 715945"/>
                <a:gd name="connsiteY79" fmla="*/ 273818 h 542611"/>
                <a:gd name="connsiteX80" fmla="*/ 695849 w 715945"/>
                <a:gd name="connsiteY80" fmla="*/ 266281 h 542611"/>
                <a:gd name="connsiteX81" fmla="*/ 703385 w 715945"/>
                <a:gd name="connsiteY81" fmla="*/ 261257 h 542611"/>
                <a:gd name="connsiteX82" fmla="*/ 713433 w 715945"/>
                <a:gd name="connsiteY82" fmla="*/ 238648 h 542611"/>
                <a:gd name="connsiteX83" fmla="*/ 715945 w 715945"/>
                <a:gd name="connsiteY83" fmla="*/ 231112 h 542611"/>
                <a:gd name="connsiteX84" fmla="*/ 710921 w 715945"/>
                <a:gd name="connsiteY84" fmla="*/ 208503 h 542611"/>
                <a:gd name="connsiteX85" fmla="*/ 705897 w 715945"/>
                <a:gd name="connsiteY85" fmla="*/ 200967 h 542611"/>
                <a:gd name="connsiteX86" fmla="*/ 698361 w 715945"/>
                <a:gd name="connsiteY86" fmla="*/ 185895 h 542611"/>
                <a:gd name="connsiteX87" fmla="*/ 693337 w 715945"/>
                <a:gd name="connsiteY87" fmla="*/ 180870 h 542611"/>
                <a:gd name="connsiteX88" fmla="*/ 680776 w 715945"/>
                <a:gd name="connsiteY88" fmla="*/ 168310 h 542611"/>
                <a:gd name="connsiteX89" fmla="*/ 650631 w 715945"/>
                <a:gd name="connsiteY89" fmla="*/ 160774 h 542611"/>
                <a:gd name="connsiteX90" fmla="*/ 633047 w 715945"/>
                <a:gd name="connsiteY90" fmla="*/ 155750 h 542611"/>
                <a:gd name="connsiteX91" fmla="*/ 605414 w 715945"/>
                <a:gd name="connsiteY91" fmla="*/ 153237 h 542611"/>
                <a:gd name="connsiteX92" fmla="*/ 532563 w 715945"/>
                <a:gd name="connsiteY92" fmla="*/ 148213 h 542611"/>
                <a:gd name="connsiteX93" fmla="*/ 509954 w 715945"/>
                <a:gd name="connsiteY93" fmla="*/ 145701 h 542611"/>
                <a:gd name="connsiteX94" fmla="*/ 504930 w 715945"/>
                <a:gd name="connsiteY94" fmla="*/ 138165 h 542611"/>
                <a:gd name="connsiteX95" fmla="*/ 499906 w 715945"/>
                <a:gd name="connsiteY95" fmla="*/ 118068 h 542611"/>
                <a:gd name="connsiteX96" fmla="*/ 497394 w 715945"/>
                <a:gd name="connsiteY96" fmla="*/ 62802 h 542611"/>
                <a:gd name="connsiteX97" fmla="*/ 494882 w 715945"/>
                <a:gd name="connsiteY97" fmla="*/ 40194 h 542611"/>
                <a:gd name="connsiteX98" fmla="*/ 492370 w 715945"/>
                <a:gd name="connsiteY98" fmla="*/ 32657 h 542611"/>
                <a:gd name="connsiteX99" fmla="*/ 484833 w 715945"/>
                <a:gd name="connsiteY99" fmla="*/ 30145 h 542611"/>
                <a:gd name="connsiteX100" fmla="*/ 477297 w 715945"/>
                <a:gd name="connsiteY100" fmla="*/ 15073 h 542611"/>
                <a:gd name="connsiteX101" fmla="*/ 469761 w 715945"/>
                <a:gd name="connsiteY101" fmla="*/ 10048 h 542611"/>
                <a:gd name="connsiteX102" fmla="*/ 462225 w 715945"/>
                <a:gd name="connsiteY102" fmla="*/ 2512 h 542611"/>
                <a:gd name="connsiteX103" fmla="*/ 452176 w 715945"/>
                <a:gd name="connsiteY103" fmla="*/ 0 h 542611"/>
                <a:gd name="connsiteX104" fmla="*/ 364253 w 715945"/>
                <a:gd name="connsiteY104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28117 w 715945"/>
                <a:gd name="connsiteY15" fmla="*/ 256233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521 h 543011"/>
                <a:gd name="connsiteX1" fmla="*/ 364253 w 715945"/>
                <a:gd name="connsiteY1" fmla="*/ 25521 h 543011"/>
                <a:gd name="connsiteX2" fmla="*/ 316523 w 715945"/>
                <a:gd name="connsiteY2" fmla="*/ 73251 h 543011"/>
                <a:gd name="connsiteX3" fmla="*/ 296427 w 715945"/>
                <a:gd name="connsiteY3" fmla="*/ 100884 h 543011"/>
                <a:gd name="connsiteX4" fmla="*/ 273818 w 715945"/>
                <a:gd name="connsiteY4" fmla="*/ 110932 h 543011"/>
                <a:gd name="connsiteX5" fmla="*/ 226088 w 715945"/>
                <a:gd name="connsiteY5" fmla="*/ 108420 h 543011"/>
                <a:gd name="connsiteX6" fmla="*/ 163286 w 715945"/>
                <a:gd name="connsiteY6" fmla="*/ 90835 h 543011"/>
                <a:gd name="connsiteX7" fmla="*/ 138165 w 715945"/>
                <a:gd name="connsiteY7" fmla="*/ 88323 h 543011"/>
                <a:gd name="connsiteX8" fmla="*/ 105508 w 715945"/>
                <a:gd name="connsiteY8" fmla="*/ 90835 h 543011"/>
                <a:gd name="connsiteX9" fmla="*/ 97972 w 715945"/>
                <a:gd name="connsiteY9" fmla="*/ 93347 h 543011"/>
                <a:gd name="connsiteX10" fmla="*/ 92948 w 715945"/>
                <a:gd name="connsiteY10" fmla="*/ 98372 h 543011"/>
                <a:gd name="connsiteX11" fmla="*/ 85411 w 715945"/>
                <a:gd name="connsiteY11" fmla="*/ 103396 h 543011"/>
                <a:gd name="connsiteX12" fmla="*/ 75363 w 715945"/>
                <a:gd name="connsiteY12" fmla="*/ 118468 h 543011"/>
                <a:gd name="connsiteX13" fmla="*/ 80387 w 715945"/>
                <a:gd name="connsiteY13" fmla="*/ 148613 h 543011"/>
                <a:gd name="connsiteX14" fmla="*/ 113044 w 715945"/>
                <a:gd name="connsiteY14" fmla="*/ 196343 h 543011"/>
                <a:gd name="connsiteX15" fmla="*/ 138003 w 715945"/>
                <a:gd name="connsiteY15" fmla="*/ 246747 h 543011"/>
                <a:gd name="connsiteX16" fmla="*/ 113044 w 715945"/>
                <a:gd name="connsiteY16" fmla="*/ 261657 h 543011"/>
                <a:gd name="connsiteX17" fmla="*/ 75363 w 715945"/>
                <a:gd name="connsiteY17" fmla="*/ 264169 h 543011"/>
                <a:gd name="connsiteX18" fmla="*/ 50242 w 715945"/>
                <a:gd name="connsiteY18" fmla="*/ 269194 h 543011"/>
                <a:gd name="connsiteX19" fmla="*/ 25121 w 715945"/>
                <a:gd name="connsiteY19" fmla="*/ 294314 h 543011"/>
                <a:gd name="connsiteX20" fmla="*/ 10049 w 715945"/>
                <a:gd name="connsiteY20" fmla="*/ 314411 h 543011"/>
                <a:gd name="connsiteX21" fmla="*/ 2512 w 715945"/>
                <a:gd name="connsiteY21" fmla="*/ 337020 h 543011"/>
                <a:gd name="connsiteX22" fmla="*/ 0 w 715945"/>
                <a:gd name="connsiteY22" fmla="*/ 344556 h 543011"/>
                <a:gd name="connsiteX23" fmla="*/ 2512 w 715945"/>
                <a:gd name="connsiteY23" fmla="*/ 357117 h 543011"/>
                <a:gd name="connsiteX24" fmla="*/ 7537 w 715945"/>
                <a:gd name="connsiteY24" fmla="*/ 362141 h 543011"/>
                <a:gd name="connsiteX25" fmla="*/ 12561 w 715945"/>
                <a:gd name="connsiteY25" fmla="*/ 369677 h 543011"/>
                <a:gd name="connsiteX26" fmla="*/ 20097 w 715945"/>
                <a:gd name="connsiteY26" fmla="*/ 374701 h 543011"/>
                <a:gd name="connsiteX27" fmla="*/ 37682 w 715945"/>
                <a:gd name="connsiteY27" fmla="*/ 382237 h 543011"/>
                <a:gd name="connsiteX28" fmla="*/ 72851 w 715945"/>
                <a:gd name="connsiteY28" fmla="*/ 379725 h 543011"/>
                <a:gd name="connsiteX29" fmla="*/ 90436 w 715945"/>
                <a:gd name="connsiteY29" fmla="*/ 374701 h 543011"/>
                <a:gd name="connsiteX30" fmla="*/ 97972 w 715945"/>
                <a:gd name="connsiteY30" fmla="*/ 369677 h 543011"/>
                <a:gd name="connsiteX31" fmla="*/ 105508 w 715945"/>
                <a:gd name="connsiteY31" fmla="*/ 367165 h 543011"/>
                <a:gd name="connsiteX32" fmla="*/ 123093 w 715945"/>
                <a:gd name="connsiteY32" fmla="*/ 357117 h 543011"/>
                <a:gd name="connsiteX33" fmla="*/ 150726 w 715945"/>
                <a:gd name="connsiteY33" fmla="*/ 359629 h 543011"/>
                <a:gd name="connsiteX34" fmla="*/ 158262 w 715945"/>
                <a:gd name="connsiteY34" fmla="*/ 364653 h 543011"/>
                <a:gd name="connsiteX35" fmla="*/ 168310 w 715945"/>
                <a:gd name="connsiteY35" fmla="*/ 379725 h 543011"/>
                <a:gd name="connsiteX36" fmla="*/ 173334 w 715945"/>
                <a:gd name="connsiteY36" fmla="*/ 384750 h 543011"/>
                <a:gd name="connsiteX37" fmla="*/ 178359 w 715945"/>
                <a:gd name="connsiteY37" fmla="*/ 427455 h 543011"/>
                <a:gd name="connsiteX38" fmla="*/ 188407 w 715945"/>
                <a:gd name="connsiteY38" fmla="*/ 450064 h 543011"/>
                <a:gd name="connsiteX39" fmla="*/ 198455 w 715945"/>
                <a:gd name="connsiteY39" fmla="*/ 470161 h 543011"/>
                <a:gd name="connsiteX40" fmla="*/ 200967 w 715945"/>
                <a:gd name="connsiteY40" fmla="*/ 477697 h 543011"/>
                <a:gd name="connsiteX41" fmla="*/ 205992 w 715945"/>
                <a:gd name="connsiteY41" fmla="*/ 485233 h 543011"/>
                <a:gd name="connsiteX42" fmla="*/ 213528 w 715945"/>
                <a:gd name="connsiteY42" fmla="*/ 502818 h 543011"/>
                <a:gd name="connsiteX43" fmla="*/ 218552 w 715945"/>
                <a:gd name="connsiteY43" fmla="*/ 520402 h 543011"/>
                <a:gd name="connsiteX44" fmla="*/ 223576 w 715945"/>
                <a:gd name="connsiteY44" fmla="*/ 525427 h 543011"/>
                <a:gd name="connsiteX45" fmla="*/ 233625 w 715945"/>
                <a:gd name="connsiteY45" fmla="*/ 540499 h 543011"/>
                <a:gd name="connsiteX46" fmla="*/ 243673 w 715945"/>
                <a:gd name="connsiteY46" fmla="*/ 543011 h 543011"/>
                <a:gd name="connsiteX47" fmla="*/ 273818 w 715945"/>
                <a:gd name="connsiteY47" fmla="*/ 540499 h 543011"/>
                <a:gd name="connsiteX48" fmla="*/ 296427 w 715945"/>
                <a:gd name="connsiteY48" fmla="*/ 530451 h 543011"/>
                <a:gd name="connsiteX49" fmla="*/ 319036 w 715945"/>
                <a:gd name="connsiteY49" fmla="*/ 510354 h 543011"/>
                <a:gd name="connsiteX50" fmla="*/ 331596 w 715945"/>
                <a:gd name="connsiteY50" fmla="*/ 487745 h 543011"/>
                <a:gd name="connsiteX51" fmla="*/ 336620 w 715945"/>
                <a:gd name="connsiteY51" fmla="*/ 480209 h 543011"/>
                <a:gd name="connsiteX52" fmla="*/ 341644 w 715945"/>
                <a:gd name="connsiteY52" fmla="*/ 472673 h 543011"/>
                <a:gd name="connsiteX53" fmla="*/ 351693 w 715945"/>
                <a:gd name="connsiteY53" fmla="*/ 462624 h 543011"/>
                <a:gd name="connsiteX54" fmla="*/ 356717 w 715945"/>
                <a:gd name="connsiteY54" fmla="*/ 455088 h 543011"/>
                <a:gd name="connsiteX55" fmla="*/ 379326 w 715945"/>
                <a:gd name="connsiteY55" fmla="*/ 442528 h 543011"/>
                <a:gd name="connsiteX56" fmla="*/ 386862 w 715945"/>
                <a:gd name="connsiteY56" fmla="*/ 440016 h 543011"/>
                <a:gd name="connsiteX57" fmla="*/ 424543 w 715945"/>
                <a:gd name="connsiteY57" fmla="*/ 445040 h 543011"/>
                <a:gd name="connsiteX58" fmla="*/ 432079 w 715945"/>
                <a:gd name="connsiteY58" fmla="*/ 450064 h 543011"/>
                <a:gd name="connsiteX59" fmla="*/ 434592 w 715945"/>
                <a:gd name="connsiteY59" fmla="*/ 457600 h 543011"/>
                <a:gd name="connsiteX60" fmla="*/ 452176 w 715945"/>
                <a:gd name="connsiteY60" fmla="*/ 460112 h 543011"/>
                <a:gd name="connsiteX61" fmla="*/ 477297 w 715945"/>
                <a:gd name="connsiteY61" fmla="*/ 467648 h 543011"/>
                <a:gd name="connsiteX62" fmla="*/ 492370 w 715945"/>
                <a:gd name="connsiteY62" fmla="*/ 472673 h 543011"/>
                <a:gd name="connsiteX63" fmla="*/ 499906 w 715945"/>
                <a:gd name="connsiteY63" fmla="*/ 475185 h 543011"/>
                <a:gd name="connsiteX64" fmla="*/ 542611 w 715945"/>
                <a:gd name="connsiteY64" fmla="*/ 472673 h 543011"/>
                <a:gd name="connsiteX65" fmla="*/ 550148 w 715945"/>
                <a:gd name="connsiteY65" fmla="*/ 470161 h 543011"/>
                <a:gd name="connsiteX66" fmla="*/ 572756 w 715945"/>
                <a:gd name="connsiteY66" fmla="*/ 467648 h 543011"/>
                <a:gd name="connsiteX67" fmla="*/ 587829 w 715945"/>
                <a:gd name="connsiteY67" fmla="*/ 447552 h 543011"/>
                <a:gd name="connsiteX68" fmla="*/ 595365 w 715945"/>
                <a:gd name="connsiteY68" fmla="*/ 419919 h 543011"/>
                <a:gd name="connsiteX69" fmla="*/ 590341 w 715945"/>
                <a:gd name="connsiteY69" fmla="*/ 382237 h 543011"/>
                <a:gd name="connsiteX70" fmla="*/ 585317 w 715945"/>
                <a:gd name="connsiteY70" fmla="*/ 374701 h 543011"/>
                <a:gd name="connsiteX71" fmla="*/ 582805 w 715945"/>
                <a:gd name="connsiteY71" fmla="*/ 364653 h 543011"/>
                <a:gd name="connsiteX72" fmla="*/ 580293 w 715945"/>
                <a:gd name="connsiteY72" fmla="*/ 357117 h 543011"/>
                <a:gd name="connsiteX73" fmla="*/ 577781 w 715945"/>
                <a:gd name="connsiteY73" fmla="*/ 334508 h 543011"/>
                <a:gd name="connsiteX74" fmla="*/ 585317 w 715945"/>
                <a:gd name="connsiteY74" fmla="*/ 294314 h 543011"/>
                <a:gd name="connsiteX75" fmla="*/ 592853 w 715945"/>
                <a:gd name="connsiteY75" fmla="*/ 291802 h 543011"/>
                <a:gd name="connsiteX76" fmla="*/ 633047 w 715945"/>
                <a:gd name="connsiteY76" fmla="*/ 286778 h 543011"/>
                <a:gd name="connsiteX77" fmla="*/ 660679 w 715945"/>
                <a:gd name="connsiteY77" fmla="*/ 279242 h 543011"/>
                <a:gd name="connsiteX78" fmla="*/ 675752 w 715945"/>
                <a:gd name="connsiteY78" fmla="*/ 274218 h 543011"/>
                <a:gd name="connsiteX79" fmla="*/ 695849 w 715945"/>
                <a:gd name="connsiteY79" fmla="*/ 266681 h 543011"/>
                <a:gd name="connsiteX80" fmla="*/ 703385 w 715945"/>
                <a:gd name="connsiteY80" fmla="*/ 261657 h 543011"/>
                <a:gd name="connsiteX81" fmla="*/ 713433 w 715945"/>
                <a:gd name="connsiteY81" fmla="*/ 239048 h 543011"/>
                <a:gd name="connsiteX82" fmla="*/ 715945 w 715945"/>
                <a:gd name="connsiteY82" fmla="*/ 231512 h 543011"/>
                <a:gd name="connsiteX83" fmla="*/ 710921 w 715945"/>
                <a:gd name="connsiteY83" fmla="*/ 208903 h 543011"/>
                <a:gd name="connsiteX84" fmla="*/ 705897 w 715945"/>
                <a:gd name="connsiteY84" fmla="*/ 201367 h 543011"/>
                <a:gd name="connsiteX85" fmla="*/ 698361 w 715945"/>
                <a:gd name="connsiteY85" fmla="*/ 186295 h 543011"/>
                <a:gd name="connsiteX86" fmla="*/ 693337 w 715945"/>
                <a:gd name="connsiteY86" fmla="*/ 181270 h 543011"/>
                <a:gd name="connsiteX87" fmla="*/ 680776 w 715945"/>
                <a:gd name="connsiteY87" fmla="*/ 168710 h 543011"/>
                <a:gd name="connsiteX88" fmla="*/ 650631 w 715945"/>
                <a:gd name="connsiteY88" fmla="*/ 161174 h 543011"/>
                <a:gd name="connsiteX89" fmla="*/ 633047 w 715945"/>
                <a:gd name="connsiteY89" fmla="*/ 156150 h 543011"/>
                <a:gd name="connsiteX90" fmla="*/ 605414 w 715945"/>
                <a:gd name="connsiteY90" fmla="*/ 153637 h 543011"/>
                <a:gd name="connsiteX91" fmla="*/ 532563 w 715945"/>
                <a:gd name="connsiteY91" fmla="*/ 148613 h 543011"/>
                <a:gd name="connsiteX92" fmla="*/ 509954 w 715945"/>
                <a:gd name="connsiteY92" fmla="*/ 146101 h 543011"/>
                <a:gd name="connsiteX93" fmla="*/ 504930 w 715945"/>
                <a:gd name="connsiteY93" fmla="*/ 138565 h 543011"/>
                <a:gd name="connsiteX94" fmla="*/ 499906 w 715945"/>
                <a:gd name="connsiteY94" fmla="*/ 118468 h 543011"/>
                <a:gd name="connsiteX95" fmla="*/ 497394 w 715945"/>
                <a:gd name="connsiteY95" fmla="*/ 63202 h 543011"/>
                <a:gd name="connsiteX96" fmla="*/ 494882 w 715945"/>
                <a:gd name="connsiteY96" fmla="*/ 40594 h 543011"/>
                <a:gd name="connsiteX97" fmla="*/ 492370 w 715945"/>
                <a:gd name="connsiteY97" fmla="*/ 33057 h 543011"/>
                <a:gd name="connsiteX98" fmla="*/ 484833 w 715945"/>
                <a:gd name="connsiteY98" fmla="*/ 30545 h 543011"/>
                <a:gd name="connsiteX99" fmla="*/ 477297 w 715945"/>
                <a:gd name="connsiteY99" fmla="*/ 15473 h 543011"/>
                <a:gd name="connsiteX100" fmla="*/ 469761 w 715945"/>
                <a:gd name="connsiteY100" fmla="*/ 10448 h 543011"/>
                <a:gd name="connsiteX101" fmla="*/ 452176 w 715945"/>
                <a:gd name="connsiteY101" fmla="*/ 400 h 543011"/>
                <a:gd name="connsiteX102" fmla="*/ 364253 w 715945"/>
                <a:gd name="connsiteY102" fmla="*/ 25521 h 543011"/>
                <a:gd name="connsiteX0" fmla="*/ 364253 w 715945"/>
                <a:gd name="connsiteY0" fmla="*/ 25521 h 543011"/>
                <a:gd name="connsiteX1" fmla="*/ 364253 w 715945"/>
                <a:gd name="connsiteY1" fmla="*/ 25521 h 543011"/>
                <a:gd name="connsiteX2" fmla="*/ 316523 w 715945"/>
                <a:gd name="connsiteY2" fmla="*/ 73251 h 543011"/>
                <a:gd name="connsiteX3" fmla="*/ 296427 w 715945"/>
                <a:gd name="connsiteY3" fmla="*/ 100884 h 543011"/>
                <a:gd name="connsiteX4" fmla="*/ 273818 w 715945"/>
                <a:gd name="connsiteY4" fmla="*/ 110932 h 543011"/>
                <a:gd name="connsiteX5" fmla="*/ 226088 w 715945"/>
                <a:gd name="connsiteY5" fmla="*/ 108420 h 543011"/>
                <a:gd name="connsiteX6" fmla="*/ 163286 w 715945"/>
                <a:gd name="connsiteY6" fmla="*/ 90835 h 543011"/>
                <a:gd name="connsiteX7" fmla="*/ 138165 w 715945"/>
                <a:gd name="connsiteY7" fmla="*/ 88323 h 543011"/>
                <a:gd name="connsiteX8" fmla="*/ 105508 w 715945"/>
                <a:gd name="connsiteY8" fmla="*/ 90835 h 543011"/>
                <a:gd name="connsiteX9" fmla="*/ 97972 w 715945"/>
                <a:gd name="connsiteY9" fmla="*/ 93347 h 543011"/>
                <a:gd name="connsiteX10" fmla="*/ 92948 w 715945"/>
                <a:gd name="connsiteY10" fmla="*/ 98372 h 543011"/>
                <a:gd name="connsiteX11" fmla="*/ 85411 w 715945"/>
                <a:gd name="connsiteY11" fmla="*/ 103396 h 543011"/>
                <a:gd name="connsiteX12" fmla="*/ 75363 w 715945"/>
                <a:gd name="connsiteY12" fmla="*/ 118468 h 543011"/>
                <a:gd name="connsiteX13" fmla="*/ 80387 w 715945"/>
                <a:gd name="connsiteY13" fmla="*/ 148613 h 543011"/>
                <a:gd name="connsiteX14" fmla="*/ 113044 w 715945"/>
                <a:gd name="connsiteY14" fmla="*/ 196343 h 543011"/>
                <a:gd name="connsiteX15" fmla="*/ 138003 w 715945"/>
                <a:gd name="connsiteY15" fmla="*/ 246747 h 543011"/>
                <a:gd name="connsiteX16" fmla="*/ 113044 w 715945"/>
                <a:gd name="connsiteY16" fmla="*/ 261657 h 543011"/>
                <a:gd name="connsiteX17" fmla="*/ 75363 w 715945"/>
                <a:gd name="connsiteY17" fmla="*/ 264169 h 543011"/>
                <a:gd name="connsiteX18" fmla="*/ 50242 w 715945"/>
                <a:gd name="connsiteY18" fmla="*/ 269194 h 543011"/>
                <a:gd name="connsiteX19" fmla="*/ 25121 w 715945"/>
                <a:gd name="connsiteY19" fmla="*/ 294314 h 543011"/>
                <a:gd name="connsiteX20" fmla="*/ 10049 w 715945"/>
                <a:gd name="connsiteY20" fmla="*/ 314411 h 543011"/>
                <a:gd name="connsiteX21" fmla="*/ 2512 w 715945"/>
                <a:gd name="connsiteY21" fmla="*/ 337020 h 543011"/>
                <a:gd name="connsiteX22" fmla="*/ 0 w 715945"/>
                <a:gd name="connsiteY22" fmla="*/ 344556 h 543011"/>
                <a:gd name="connsiteX23" fmla="*/ 2512 w 715945"/>
                <a:gd name="connsiteY23" fmla="*/ 357117 h 543011"/>
                <a:gd name="connsiteX24" fmla="*/ 7537 w 715945"/>
                <a:gd name="connsiteY24" fmla="*/ 362141 h 543011"/>
                <a:gd name="connsiteX25" fmla="*/ 12561 w 715945"/>
                <a:gd name="connsiteY25" fmla="*/ 369677 h 543011"/>
                <a:gd name="connsiteX26" fmla="*/ 20097 w 715945"/>
                <a:gd name="connsiteY26" fmla="*/ 374701 h 543011"/>
                <a:gd name="connsiteX27" fmla="*/ 37682 w 715945"/>
                <a:gd name="connsiteY27" fmla="*/ 382237 h 543011"/>
                <a:gd name="connsiteX28" fmla="*/ 72851 w 715945"/>
                <a:gd name="connsiteY28" fmla="*/ 379725 h 543011"/>
                <a:gd name="connsiteX29" fmla="*/ 90436 w 715945"/>
                <a:gd name="connsiteY29" fmla="*/ 374701 h 543011"/>
                <a:gd name="connsiteX30" fmla="*/ 97972 w 715945"/>
                <a:gd name="connsiteY30" fmla="*/ 369677 h 543011"/>
                <a:gd name="connsiteX31" fmla="*/ 105508 w 715945"/>
                <a:gd name="connsiteY31" fmla="*/ 367165 h 543011"/>
                <a:gd name="connsiteX32" fmla="*/ 123093 w 715945"/>
                <a:gd name="connsiteY32" fmla="*/ 357117 h 543011"/>
                <a:gd name="connsiteX33" fmla="*/ 150726 w 715945"/>
                <a:gd name="connsiteY33" fmla="*/ 359629 h 543011"/>
                <a:gd name="connsiteX34" fmla="*/ 158262 w 715945"/>
                <a:gd name="connsiteY34" fmla="*/ 364653 h 543011"/>
                <a:gd name="connsiteX35" fmla="*/ 168310 w 715945"/>
                <a:gd name="connsiteY35" fmla="*/ 379725 h 543011"/>
                <a:gd name="connsiteX36" fmla="*/ 173334 w 715945"/>
                <a:gd name="connsiteY36" fmla="*/ 384750 h 543011"/>
                <a:gd name="connsiteX37" fmla="*/ 178359 w 715945"/>
                <a:gd name="connsiteY37" fmla="*/ 427455 h 543011"/>
                <a:gd name="connsiteX38" fmla="*/ 188407 w 715945"/>
                <a:gd name="connsiteY38" fmla="*/ 450064 h 543011"/>
                <a:gd name="connsiteX39" fmla="*/ 198455 w 715945"/>
                <a:gd name="connsiteY39" fmla="*/ 470161 h 543011"/>
                <a:gd name="connsiteX40" fmla="*/ 200967 w 715945"/>
                <a:gd name="connsiteY40" fmla="*/ 477697 h 543011"/>
                <a:gd name="connsiteX41" fmla="*/ 205992 w 715945"/>
                <a:gd name="connsiteY41" fmla="*/ 485233 h 543011"/>
                <a:gd name="connsiteX42" fmla="*/ 213528 w 715945"/>
                <a:gd name="connsiteY42" fmla="*/ 502818 h 543011"/>
                <a:gd name="connsiteX43" fmla="*/ 218552 w 715945"/>
                <a:gd name="connsiteY43" fmla="*/ 520402 h 543011"/>
                <a:gd name="connsiteX44" fmla="*/ 223576 w 715945"/>
                <a:gd name="connsiteY44" fmla="*/ 525427 h 543011"/>
                <a:gd name="connsiteX45" fmla="*/ 233625 w 715945"/>
                <a:gd name="connsiteY45" fmla="*/ 540499 h 543011"/>
                <a:gd name="connsiteX46" fmla="*/ 243673 w 715945"/>
                <a:gd name="connsiteY46" fmla="*/ 543011 h 543011"/>
                <a:gd name="connsiteX47" fmla="*/ 273818 w 715945"/>
                <a:gd name="connsiteY47" fmla="*/ 540499 h 543011"/>
                <a:gd name="connsiteX48" fmla="*/ 296427 w 715945"/>
                <a:gd name="connsiteY48" fmla="*/ 530451 h 543011"/>
                <a:gd name="connsiteX49" fmla="*/ 319036 w 715945"/>
                <a:gd name="connsiteY49" fmla="*/ 510354 h 543011"/>
                <a:gd name="connsiteX50" fmla="*/ 331596 w 715945"/>
                <a:gd name="connsiteY50" fmla="*/ 487745 h 543011"/>
                <a:gd name="connsiteX51" fmla="*/ 336620 w 715945"/>
                <a:gd name="connsiteY51" fmla="*/ 480209 h 543011"/>
                <a:gd name="connsiteX52" fmla="*/ 341644 w 715945"/>
                <a:gd name="connsiteY52" fmla="*/ 472673 h 543011"/>
                <a:gd name="connsiteX53" fmla="*/ 351693 w 715945"/>
                <a:gd name="connsiteY53" fmla="*/ 462624 h 543011"/>
                <a:gd name="connsiteX54" fmla="*/ 356717 w 715945"/>
                <a:gd name="connsiteY54" fmla="*/ 455088 h 543011"/>
                <a:gd name="connsiteX55" fmla="*/ 379326 w 715945"/>
                <a:gd name="connsiteY55" fmla="*/ 442528 h 543011"/>
                <a:gd name="connsiteX56" fmla="*/ 386862 w 715945"/>
                <a:gd name="connsiteY56" fmla="*/ 440016 h 543011"/>
                <a:gd name="connsiteX57" fmla="*/ 424543 w 715945"/>
                <a:gd name="connsiteY57" fmla="*/ 445040 h 543011"/>
                <a:gd name="connsiteX58" fmla="*/ 432079 w 715945"/>
                <a:gd name="connsiteY58" fmla="*/ 450064 h 543011"/>
                <a:gd name="connsiteX59" fmla="*/ 434592 w 715945"/>
                <a:gd name="connsiteY59" fmla="*/ 457600 h 543011"/>
                <a:gd name="connsiteX60" fmla="*/ 452176 w 715945"/>
                <a:gd name="connsiteY60" fmla="*/ 460112 h 543011"/>
                <a:gd name="connsiteX61" fmla="*/ 477297 w 715945"/>
                <a:gd name="connsiteY61" fmla="*/ 467648 h 543011"/>
                <a:gd name="connsiteX62" fmla="*/ 492370 w 715945"/>
                <a:gd name="connsiteY62" fmla="*/ 472673 h 543011"/>
                <a:gd name="connsiteX63" fmla="*/ 499906 w 715945"/>
                <a:gd name="connsiteY63" fmla="*/ 475185 h 543011"/>
                <a:gd name="connsiteX64" fmla="*/ 542611 w 715945"/>
                <a:gd name="connsiteY64" fmla="*/ 472673 h 543011"/>
                <a:gd name="connsiteX65" fmla="*/ 550148 w 715945"/>
                <a:gd name="connsiteY65" fmla="*/ 470161 h 543011"/>
                <a:gd name="connsiteX66" fmla="*/ 572756 w 715945"/>
                <a:gd name="connsiteY66" fmla="*/ 467648 h 543011"/>
                <a:gd name="connsiteX67" fmla="*/ 587829 w 715945"/>
                <a:gd name="connsiteY67" fmla="*/ 447552 h 543011"/>
                <a:gd name="connsiteX68" fmla="*/ 595365 w 715945"/>
                <a:gd name="connsiteY68" fmla="*/ 419919 h 543011"/>
                <a:gd name="connsiteX69" fmla="*/ 590341 w 715945"/>
                <a:gd name="connsiteY69" fmla="*/ 382237 h 543011"/>
                <a:gd name="connsiteX70" fmla="*/ 585317 w 715945"/>
                <a:gd name="connsiteY70" fmla="*/ 374701 h 543011"/>
                <a:gd name="connsiteX71" fmla="*/ 582805 w 715945"/>
                <a:gd name="connsiteY71" fmla="*/ 364653 h 543011"/>
                <a:gd name="connsiteX72" fmla="*/ 580293 w 715945"/>
                <a:gd name="connsiteY72" fmla="*/ 357117 h 543011"/>
                <a:gd name="connsiteX73" fmla="*/ 577781 w 715945"/>
                <a:gd name="connsiteY73" fmla="*/ 334508 h 543011"/>
                <a:gd name="connsiteX74" fmla="*/ 585317 w 715945"/>
                <a:gd name="connsiteY74" fmla="*/ 294314 h 543011"/>
                <a:gd name="connsiteX75" fmla="*/ 592853 w 715945"/>
                <a:gd name="connsiteY75" fmla="*/ 291802 h 543011"/>
                <a:gd name="connsiteX76" fmla="*/ 633047 w 715945"/>
                <a:gd name="connsiteY76" fmla="*/ 286778 h 543011"/>
                <a:gd name="connsiteX77" fmla="*/ 660679 w 715945"/>
                <a:gd name="connsiteY77" fmla="*/ 279242 h 543011"/>
                <a:gd name="connsiteX78" fmla="*/ 675752 w 715945"/>
                <a:gd name="connsiteY78" fmla="*/ 274218 h 543011"/>
                <a:gd name="connsiteX79" fmla="*/ 695849 w 715945"/>
                <a:gd name="connsiteY79" fmla="*/ 266681 h 543011"/>
                <a:gd name="connsiteX80" fmla="*/ 703385 w 715945"/>
                <a:gd name="connsiteY80" fmla="*/ 261657 h 543011"/>
                <a:gd name="connsiteX81" fmla="*/ 713433 w 715945"/>
                <a:gd name="connsiteY81" fmla="*/ 239048 h 543011"/>
                <a:gd name="connsiteX82" fmla="*/ 715945 w 715945"/>
                <a:gd name="connsiteY82" fmla="*/ 231512 h 543011"/>
                <a:gd name="connsiteX83" fmla="*/ 710921 w 715945"/>
                <a:gd name="connsiteY83" fmla="*/ 208903 h 543011"/>
                <a:gd name="connsiteX84" fmla="*/ 705897 w 715945"/>
                <a:gd name="connsiteY84" fmla="*/ 201367 h 543011"/>
                <a:gd name="connsiteX85" fmla="*/ 698361 w 715945"/>
                <a:gd name="connsiteY85" fmla="*/ 186295 h 543011"/>
                <a:gd name="connsiteX86" fmla="*/ 693337 w 715945"/>
                <a:gd name="connsiteY86" fmla="*/ 181270 h 543011"/>
                <a:gd name="connsiteX87" fmla="*/ 680776 w 715945"/>
                <a:gd name="connsiteY87" fmla="*/ 168710 h 543011"/>
                <a:gd name="connsiteX88" fmla="*/ 650631 w 715945"/>
                <a:gd name="connsiteY88" fmla="*/ 161174 h 543011"/>
                <a:gd name="connsiteX89" fmla="*/ 633047 w 715945"/>
                <a:gd name="connsiteY89" fmla="*/ 156150 h 543011"/>
                <a:gd name="connsiteX90" fmla="*/ 605414 w 715945"/>
                <a:gd name="connsiteY90" fmla="*/ 153637 h 543011"/>
                <a:gd name="connsiteX91" fmla="*/ 532563 w 715945"/>
                <a:gd name="connsiteY91" fmla="*/ 148613 h 543011"/>
                <a:gd name="connsiteX92" fmla="*/ 509954 w 715945"/>
                <a:gd name="connsiteY92" fmla="*/ 146101 h 543011"/>
                <a:gd name="connsiteX93" fmla="*/ 504930 w 715945"/>
                <a:gd name="connsiteY93" fmla="*/ 138565 h 543011"/>
                <a:gd name="connsiteX94" fmla="*/ 499906 w 715945"/>
                <a:gd name="connsiteY94" fmla="*/ 118468 h 543011"/>
                <a:gd name="connsiteX95" fmla="*/ 497394 w 715945"/>
                <a:gd name="connsiteY95" fmla="*/ 63202 h 543011"/>
                <a:gd name="connsiteX96" fmla="*/ 494882 w 715945"/>
                <a:gd name="connsiteY96" fmla="*/ 40594 h 543011"/>
                <a:gd name="connsiteX97" fmla="*/ 492370 w 715945"/>
                <a:gd name="connsiteY97" fmla="*/ 33057 h 543011"/>
                <a:gd name="connsiteX98" fmla="*/ 477297 w 715945"/>
                <a:gd name="connsiteY98" fmla="*/ 15473 h 543011"/>
                <a:gd name="connsiteX99" fmla="*/ 469761 w 715945"/>
                <a:gd name="connsiteY99" fmla="*/ 10448 h 543011"/>
                <a:gd name="connsiteX100" fmla="*/ 452176 w 715945"/>
                <a:gd name="connsiteY100" fmla="*/ 400 h 543011"/>
                <a:gd name="connsiteX101" fmla="*/ 364253 w 715945"/>
                <a:gd name="connsiteY101" fmla="*/ 25521 h 543011"/>
                <a:gd name="connsiteX0" fmla="*/ 364253 w 715945"/>
                <a:gd name="connsiteY0" fmla="*/ 25521 h 543011"/>
                <a:gd name="connsiteX1" fmla="*/ 364253 w 715945"/>
                <a:gd name="connsiteY1" fmla="*/ 25521 h 543011"/>
                <a:gd name="connsiteX2" fmla="*/ 316523 w 715945"/>
                <a:gd name="connsiteY2" fmla="*/ 73251 h 543011"/>
                <a:gd name="connsiteX3" fmla="*/ 296427 w 715945"/>
                <a:gd name="connsiteY3" fmla="*/ 100884 h 543011"/>
                <a:gd name="connsiteX4" fmla="*/ 273818 w 715945"/>
                <a:gd name="connsiteY4" fmla="*/ 110932 h 543011"/>
                <a:gd name="connsiteX5" fmla="*/ 226088 w 715945"/>
                <a:gd name="connsiteY5" fmla="*/ 108420 h 543011"/>
                <a:gd name="connsiteX6" fmla="*/ 163286 w 715945"/>
                <a:gd name="connsiteY6" fmla="*/ 90835 h 543011"/>
                <a:gd name="connsiteX7" fmla="*/ 138165 w 715945"/>
                <a:gd name="connsiteY7" fmla="*/ 88323 h 543011"/>
                <a:gd name="connsiteX8" fmla="*/ 105508 w 715945"/>
                <a:gd name="connsiteY8" fmla="*/ 90835 h 543011"/>
                <a:gd name="connsiteX9" fmla="*/ 97972 w 715945"/>
                <a:gd name="connsiteY9" fmla="*/ 93347 h 543011"/>
                <a:gd name="connsiteX10" fmla="*/ 92948 w 715945"/>
                <a:gd name="connsiteY10" fmla="*/ 98372 h 543011"/>
                <a:gd name="connsiteX11" fmla="*/ 85411 w 715945"/>
                <a:gd name="connsiteY11" fmla="*/ 103396 h 543011"/>
                <a:gd name="connsiteX12" fmla="*/ 75363 w 715945"/>
                <a:gd name="connsiteY12" fmla="*/ 118468 h 543011"/>
                <a:gd name="connsiteX13" fmla="*/ 80387 w 715945"/>
                <a:gd name="connsiteY13" fmla="*/ 148613 h 543011"/>
                <a:gd name="connsiteX14" fmla="*/ 113044 w 715945"/>
                <a:gd name="connsiteY14" fmla="*/ 196343 h 543011"/>
                <a:gd name="connsiteX15" fmla="*/ 138003 w 715945"/>
                <a:gd name="connsiteY15" fmla="*/ 246747 h 543011"/>
                <a:gd name="connsiteX16" fmla="*/ 113044 w 715945"/>
                <a:gd name="connsiteY16" fmla="*/ 261657 h 543011"/>
                <a:gd name="connsiteX17" fmla="*/ 75363 w 715945"/>
                <a:gd name="connsiteY17" fmla="*/ 264169 h 543011"/>
                <a:gd name="connsiteX18" fmla="*/ 50242 w 715945"/>
                <a:gd name="connsiteY18" fmla="*/ 269194 h 543011"/>
                <a:gd name="connsiteX19" fmla="*/ 25121 w 715945"/>
                <a:gd name="connsiteY19" fmla="*/ 294314 h 543011"/>
                <a:gd name="connsiteX20" fmla="*/ 10049 w 715945"/>
                <a:gd name="connsiteY20" fmla="*/ 314411 h 543011"/>
                <a:gd name="connsiteX21" fmla="*/ 2512 w 715945"/>
                <a:gd name="connsiteY21" fmla="*/ 337020 h 543011"/>
                <a:gd name="connsiteX22" fmla="*/ 0 w 715945"/>
                <a:gd name="connsiteY22" fmla="*/ 344556 h 543011"/>
                <a:gd name="connsiteX23" fmla="*/ 2512 w 715945"/>
                <a:gd name="connsiteY23" fmla="*/ 357117 h 543011"/>
                <a:gd name="connsiteX24" fmla="*/ 7537 w 715945"/>
                <a:gd name="connsiteY24" fmla="*/ 362141 h 543011"/>
                <a:gd name="connsiteX25" fmla="*/ 12561 w 715945"/>
                <a:gd name="connsiteY25" fmla="*/ 369677 h 543011"/>
                <a:gd name="connsiteX26" fmla="*/ 20097 w 715945"/>
                <a:gd name="connsiteY26" fmla="*/ 374701 h 543011"/>
                <a:gd name="connsiteX27" fmla="*/ 37682 w 715945"/>
                <a:gd name="connsiteY27" fmla="*/ 382237 h 543011"/>
                <a:gd name="connsiteX28" fmla="*/ 72851 w 715945"/>
                <a:gd name="connsiteY28" fmla="*/ 379725 h 543011"/>
                <a:gd name="connsiteX29" fmla="*/ 90436 w 715945"/>
                <a:gd name="connsiteY29" fmla="*/ 374701 h 543011"/>
                <a:gd name="connsiteX30" fmla="*/ 97972 w 715945"/>
                <a:gd name="connsiteY30" fmla="*/ 369677 h 543011"/>
                <a:gd name="connsiteX31" fmla="*/ 105508 w 715945"/>
                <a:gd name="connsiteY31" fmla="*/ 367165 h 543011"/>
                <a:gd name="connsiteX32" fmla="*/ 123093 w 715945"/>
                <a:gd name="connsiteY32" fmla="*/ 357117 h 543011"/>
                <a:gd name="connsiteX33" fmla="*/ 150726 w 715945"/>
                <a:gd name="connsiteY33" fmla="*/ 359629 h 543011"/>
                <a:gd name="connsiteX34" fmla="*/ 158262 w 715945"/>
                <a:gd name="connsiteY34" fmla="*/ 364653 h 543011"/>
                <a:gd name="connsiteX35" fmla="*/ 168310 w 715945"/>
                <a:gd name="connsiteY35" fmla="*/ 379725 h 543011"/>
                <a:gd name="connsiteX36" fmla="*/ 173334 w 715945"/>
                <a:gd name="connsiteY36" fmla="*/ 384750 h 543011"/>
                <a:gd name="connsiteX37" fmla="*/ 178359 w 715945"/>
                <a:gd name="connsiteY37" fmla="*/ 427455 h 543011"/>
                <a:gd name="connsiteX38" fmla="*/ 188407 w 715945"/>
                <a:gd name="connsiteY38" fmla="*/ 450064 h 543011"/>
                <a:gd name="connsiteX39" fmla="*/ 198455 w 715945"/>
                <a:gd name="connsiteY39" fmla="*/ 470161 h 543011"/>
                <a:gd name="connsiteX40" fmla="*/ 200967 w 715945"/>
                <a:gd name="connsiteY40" fmla="*/ 477697 h 543011"/>
                <a:gd name="connsiteX41" fmla="*/ 205992 w 715945"/>
                <a:gd name="connsiteY41" fmla="*/ 485233 h 543011"/>
                <a:gd name="connsiteX42" fmla="*/ 213528 w 715945"/>
                <a:gd name="connsiteY42" fmla="*/ 502818 h 543011"/>
                <a:gd name="connsiteX43" fmla="*/ 218552 w 715945"/>
                <a:gd name="connsiteY43" fmla="*/ 520402 h 543011"/>
                <a:gd name="connsiteX44" fmla="*/ 223576 w 715945"/>
                <a:gd name="connsiteY44" fmla="*/ 525427 h 543011"/>
                <a:gd name="connsiteX45" fmla="*/ 233625 w 715945"/>
                <a:gd name="connsiteY45" fmla="*/ 540499 h 543011"/>
                <a:gd name="connsiteX46" fmla="*/ 243673 w 715945"/>
                <a:gd name="connsiteY46" fmla="*/ 543011 h 543011"/>
                <a:gd name="connsiteX47" fmla="*/ 273818 w 715945"/>
                <a:gd name="connsiteY47" fmla="*/ 540499 h 543011"/>
                <a:gd name="connsiteX48" fmla="*/ 296427 w 715945"/>
                <a:gd name="connsiteY48" fmla="*/ 530451 h 543011"/>
                <a:gd name="connsiteX49" fmla="*/ 319036 w 715945"/>
                <a:gd name="connsiteY49" fmla="*/ 510354 h 543011"/>
                <a:gd name="connsiteX50" fmla="*/ 331596 w 715945"/>
                <a:gd name="connsiteY50" fmla="*/ 487745 h 543011"/>
                <a:gd name="connsiteX51" fmla="*/ 336620 w 715945"/>
                <a:gd name="connsiteY51" fmla="*/ 480209 h 543011"/>
                <a:gd name="connsiteX52" fmla="*/ 341644 w 715945"/>
                <a:gd name="connsiteY52" fmla="*/ 472673 h 543011"/>
                <a:gd name="connsiteX53" fmla="*/ 351693 w 715945"/>
                <a:gd name="connsiteY53" fmla="*/ 462624 h 543011"/>
                <a:gd name="connsiteX54" fmla="*/ 356717 w 715945"/>
                <a:gd name="connsiteY54" fmla="*/ 455088 h 543011"/>
                <a:gd name="connsiteX55" fmla="*/ 379326 w 715945"/>
                <a:gd name="connsiteY55" fmla="*/ 442528 h 543011"/>
                <a:gd name="connsiteX56" fmla="*/ 386862 w 715945"/>
                <a:gd name="connsiteY56" fmla="*/ 440016 h 543011"/>
                <a:gd name="connsiteX57" fmla="*/ 424543 w 715945"/>
                <a:gd name="connsiteY57" fmla="*/ 445040 h 543011"/>
                <a:gd name="connsiteX58" fmla="*/ 432079 w 715945"/>
                <a:gd name="connsiteY58" fmla="*/ 450064 h 543011"/>
                <a:gd name="connsiteX59" fmla="*/ 434592 w 715945"/>
                <a:gd name="connsiteY59" fmla="*/ 457600 h 543011"/>
                <a:gd name="connsiteX60" fmla="*/ 452176 w 715945"/>
                <a:gd name="connsiteY60" fmla="*/ 460112 h 543011"/>
                <a:gd name="connsiteX61" fmla="*/ 477297 w 715945"/>
                <a:gd name="connsiteY61" fmla="*/ 467648 h 543011"/>
                <a:gd name="connsiteX62" fmla="*/ 492370 w 715945"/>
                <a:gd name="connsiteY62" fmla="*/ 472673 h 543011"/>
                <a:gd name="connsiteX63" fmla="*/ 499906 w 715945"/>
                <a:gd name="connsiteY63" fmla="*/ 475185 h 543011"/>
                <a:gd name="connsiteX64" fmla="*/ 542611 w 715945"/>
                <a:gd name="connsiteY64" fmla="*/ 472673 h 543011"/>
                <a:gd name="connsiteX65" fmla="*/ 550148 w 715945"/>
                <a:gd name="connsiteY65" fmla="*/ 470161 h 543011"/>
                <a:gd name="connsiteX66" fmla="*/ 572756 w 715945"/>
                <a:gd name="connsiteY66" fmla="*/ 467648 h 543011"/>
                <a:gd name="connsiteX67" fmla="*/ 587829 w 715945"/>
                <a:gd name="connsiteY67" fmla="*/ 447552 h 543011"/>
                <a:gd name="connsiteX68" fmla="*/ 595365 w 715945"/>
                <a:gd name="connsiteY68" fmla="*/ 419919 h 543011"/>
                <a:gd name="connsiteX69" fmla="*/ 590341 w 715945"/>
                <a:gd name="connsiteY69" fmla="*/ 382237 h 543011"/>
                <a:gd name="connsiteX70" fmla="*/ 585317 w 715945"/>
                <a:gd name="connsiteY70" fmla="*/ 374701 h 543011"/>
                <a:gd name="connsiteX71" fmla="*/ 582805 w 715945"/>
                <a:gd name="connsiteY71" fmla="*/ 364653 h 543011"/>
                <a:gd name="connsiteX72" fmla="*/ 580293 w 715945"/>
                <a:gd name="connsiteY72" fmla="*/ 357117 h 543011"/>
                <a:gd name="connsiteX73" fmla="*/ 577781 w 715945"/>
                <a:gd name="connsiteY73" fmla="*/ 334508 h 543011"/>
                <a:gd name="connsiteX74" fmla="*/ 585317 w 715945"/>
                <a:gd name="connsiteY74" fmla="*/ 294314 h 543011"/>
                <a:gd name="connsiteX75" fmla="*/ 592853 w 715945"/>
                <a:gd name="connsiteY75" fmla="*/ 291802 h 543011"/>
                <a:gd name="connsiteX76" fmla="*/ 633047 w 715945"/>
                <a:gd name="connsiteY76" fmla="*/ 286778 h 543011"/>
                <a:gd name="connsiteX77" fmla="*/ 660679 w 715945"/>
                <a:gd name="connsiteY77" fmla="*/ 279242 h 543011"/>
                <a:gd name="connsiteX78" fmla="*/ 675752 w 715945"/>
                <a:gd name="connsiteY78" fmla="*/ 274218 h 543011"/>
                <a:gd name="connsiteX79" fmla="*/ 695849 w 715945"/>
                <a:gd name="connsiteY79" fmla="*/ 266681 h 543011"/>
                <a:gd name="connsiteX80" fmla="*/ 703385 w 715945"/>
                <a:gd name="connsiteY80" fmla="*/ 261657 h 543011"/>
                <a:gd name="connsiteX81" fmla="*/ 713433 w 715945"/>
                <a:gd name="connsiteY81" fmla="*/ 239048 h 543011"/>
                <a:gd name="connsiteX82" fmla="*/ 715945 w 715945"/>
                <a:gd name="connsiteY82" fmla="*/ 231512 h 543011"/>
                <a:gd name="connsiteX83" fmla="*/ 710921 w 715945"/>
                <a:gd name="connsiteY83" fmla="*/ 208903 h 543011"/>
                <a:gd name="connsiteX84" fmla="*/ 705897 w 715945"/>
                <a:gd name="connsiteY84" fmla="*/ 201367 h 543011"/>
                <a:gd name="connsiteX85" fmla="*/ 698361 w 715945"/>
                <a:gd name="connsiteY85" fmla="*/ 186295 h 543011"/>
                <a:gd name="connsiteX86" fmla="*/ 693337 w 715945"/>
                <a:gd name="connsiteY86" fmla="*/ 181270 h 543011"/>
                <a:gd name="connsiteX87" fmla="*/ 680776 w 715945"/>
                <a:gd name="connsiteY87" fmla="*/ 168710 h 543011"/>
                <a:gd name="connsiteX88" fmla="*/ 650631 w 715945"/>
                <a:gd name="connsiteY88" fmla="*/ 161174 h 543011"/>
                <a:gd name="connsiteX89" fmla="*/ 633047 w 715945"/>
                <a:gd name="connsiteY89" fmla="*/ 156150 h 543011"/>
                <a:gd name="connsiteX90" fmla="*/ 605414 w 715945"/>
                <a:gd name="connsiteY90" fmla="*/ 153637 h 543011"/>
                <a:gd name="connsiteX91" fmla="*/ 532563 w 715945"/>
                <a:gd name="connsiteY91" fmla="*/ 148613 h 543011"/>
                <a:gd name="connsiteX92" fmla="*/ 509954 w 715945"/>
                <a:gd name="connsiteY92" fmla="*/ 146101 h 543011"/>
                <a:gd name="connsiteX93" fmla="*/ 504930 w 715945"/>
                <a:gd name="connsiteY93" fmla="*/ 138565 h 543011"/>
                <a:gd name="connsiteX94" fmla="*/ 499906 w 715945"/>
                <a:gd name="connsiteY94" fmla="*/ 118468 h 543011"/>
                <a:gd name="connsiteX95" fmla="*/ 497394 w 715945"/>
                <a:gd name="connsiteY95" fmla="*/ 63202 h 543011"/>
                <a:gd name="connsiteX96" fmla="*/ 494882 w 715945"/>
                <a:gd name="connsiteY96" fmla="*/ 40594 h 543011"/>
                <a:gd name="connsiteX97" fmla="*/ 477297 w 715945"/>
                <a:gd name="connsiteY97" fmla="*/ 15473 h 543011"/>
                <a:gd name="connsiteX98" fmla="*/ 469761 w 715945"/>
                <a:gd name="connsiteY98" fmla="*/ 10448 h 543011"/>
                <a:gd name="connsiteX99" fmla="*/ 452176 w 715945"/>
                <a:gd name="connsiteY99" fmla="*/ 400 h 543011"/>
                <a:gd name="connsiteX100" fmla="*/ 364253 w 715945"/>
                <a:gd name="connsiteY100" fmla="*/ 25521 h 543011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80776 w 715945"/>
                <a:gd name="connsiteY87" fmla="*/ 168496 h 542797"/>
                <a:gd name="connsiteX88" fmla="*/ 650631 w 715945"/>
                <a:gd name="connsiteY88" fmla="*/ 160960 h 542797"/>
                <a:gd name="connsiteX89" fmla="*/ 633047 w 715945"/>
                <a:gd name="connsiteY89" fmla="*/ 155936 h 542797"/>
                <a:gd name="connsiteX90" fmla="*/ 605414 w 715945"/>
                <a:gd name="connsiteY90" fmla="*/ 153423 h 542797"/>
                <a:gd name="connsiteX91" fmla="*/ 532563 w 715945"/>
                <a:gd name="connsiteY91" fmla="*/ 148399 h 542797"/>
                <a:gd name="connsiteX92" fmla="*/ 509954 w 715945"/>
                <a:gd name="connsiteY92" fmla="*/ 145887 h 542797"/>
                <a:gd name="connsiteX93" fmla="*/ 504930 w 715945"/>
                <a:gd name="connsiteY93" fmla="*/ 138351 h 542797"/>
                <a:gd name="connsiteX94" fmla="*/ 499906 w 715945"/>
                <a:gd name="connsiteY94" fmla="*/ 118254 h 542797"/>
                <a:gd name="connsiteX95" fmla="*/ 497394 w 715945"/>
                <a:gd name="connsiteY95" fmla="*/ 62988 h 542797"/>
                <a:gd name="connsiteX96" fmla="*/ 494882 w 715945"/>
                <a:gd name="connsiteY96" fmla="*/ 40380 h 542797"/>
                <a:gd name="connsiteX97" fmla="*/ 477297 w 715945"/>
                <a:gd name="connsiteY97" fmla="*/ 15259 h 542797"/>
                <a:gd name="connsiteX98" fmla="*/ 452176 w 715945"/>
                <a:gd name="connsiteY98" fmla="*/ 186 h 542797"/>
                <a:gd name="connsiteX99" fmla="*/ 364253 w 715945"/>
                <a:gd name="connsiteY99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80776 w 715945"/>
                <a:gd name="connsiteY87" fmla="*/ 168496 h 542797"/>
                <a:gd name="connsiteX88" fmla="*/ 650631 w 715945"/>
                <a:gd name="connsiteY88" fmla="*/ 160960 h 542797"/>
                <a:gd name="connsiteX89" fmla="*/ 633047 w 715945"/>
                <a:gd name="connsiteY89" fmla="*/ 155936 h 542797"/>
                <a:gd name="connsiteX90" fmla="*/ 605414 w 715945"/>
                <a:gd name="connsiteY90" fmla="*/ 153423 h 542797"/>
                <a:gd name="connsiteX91" fmla="*/ 532563 w 715945"/>
                <a:gd name="connsiteY91" fmla="*/ 148399 h 542797"/>
                <a:gd name="connsiteX92" fmla="*/ 509954 w 715945"/>
                <a:gd name="connsiteY92" fmla="*/ 145887 h 542797"/>
                <a:gd name="connsiteX93" fmla="*/ 499906 w 715945"/>
                <a:gd name="connsiteY93" fmla="*/ 118254 h 542797"/>
                <a:gd name="connsiteX94" fmla="*/ 497394 w 715945"/>
                <a:gd name="connsiteY94" fmla="*/ 62988 h 542797"/>
                <a:gd name="connsiteX95" fmla="*/ 494882 w 715945"/>
                <a:gd name="connsiteY95" fmla="*/ 40380 h 542797"/>
                <a:gd name="connsiteX96" fmla="*/ 477297 w 715945"/>
                <a:gd name="connsiteY96" fmla="*/ 15259 h 542797"/>
                <a:gd name="connsiteX97" fmla="*/ 452176 w 715945"/>
                <a:gd name="connsiteY97" fmla="*/ 186 h 542797"/>
                <a:gd name="connsiteX98" fmla="*/ 364253 w 715945"/>
                <a:gd name="connsiteY98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80776 w 715945"/>
                <a:gd name="connsiteY87" fmla="*/ 168496 h 542797"/>
                <a:gd name="connsiteX88" fmla="*/ 650631 w 715945"/>
                <a:gd name="connsiteY88" fmla="*/ 160960 h 542797"/>
                <a:gd name="connsiteX89" fmla="*/ 605414 w 715945"/>
                <a:gd name="connsiteY89" fmla="*/ 153423 h 542797"/>
                <a:gd name="connsiteX90" fmla="*/ 532563 w 715945"/>
                <a:gd name="connsiteY90" fmla="*/ 148399 h 542797"/>
                <a:gd name="connsiteX91" fmla="*/ 509954 w 715945"/>
                <a:gd name="connsiteY91" fmla="*/ 145887 h 542797"/>
                <a:gd name="connsiteX92" fmla="*/ 499906 w 715945"/>
                <a:gd name="connsiteY92" fmla="*/ 118254 h 542797"/>
                <a:gd name="connsiteX93" fmla="*/ 497394 w 715945"/>
                <a:gd name="connsiteY93" fmla="*/ 62988 h 542797"/>
                <a:gd name="connsiteX94" fmla="*/ 494882 w 715945"/>
                <a:gd name="connsiteY94" fmla="*/ 40380 h 542797"/>
                <a:gd name="connsiteX95" fmla="*/ 477297 w 715945"/>
                <a:gd name="connsiteY95" fmla="*/ 15259 h 542797"/>
                <a:gd name="connsiteX96" fmla="*/ 452176 w 715945"/>
                <a:gd name="connsiteY96" fmla="*/ 186 h 542797"/>
                <a:gd name="connsiteX97" fmla="*/ 364253 w 715945"/>
                <a:gd name="connsiteY97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50631 w 715945"/>
                <a:gd name="connsiteY87" fmla="*/ 160960 h 542797"/>
                <a:gd name="connsiteX88" fmla="*/ 605414 w 715945"/>
                <a:gd name="connsiteY88" fmla="*/ 153423 h 542797"/>
                <a:gd name="connsiteX89" fmla="*/ 532563 w 715945"/>
                <a:gd name="connsiteY89" fmla="*/ 148399 h 542797"/>
                <a:gd name="connsiteX90" fmla="*/ 509954 w 715945"/>
                <a:gd name="connsiteY90" fmla="*/ 145887 h 542797"/>
                <a:gd name="connsiteX91" fmla="*/ 499906 w 715945"/>
                <a:gd name="connsiteY91" fmla="*/ 118254 h 542797"/>
                <a:gd name="connsiteX92" fmla="*/ 497394 w 715945"/>
                <a:gd name="connsiteY92" fmla="*/ 62988 h 542797"/>
                <a:gd name="connsiteX93" fmla="*/ 494882 w 715945"/>
                <a:gd name="connsiteY93" fmla="*/ 40380 h 542797"/>
                <a:gd name="connsiteX94" fmla="*/ 477297 w 715945"/>
                <a:gd name="connsiteY94" fmla="*/ 15259 h 542797"/>
                <a:gd name="connsiteX95" fmla="*/ 452176 w 715945"/>
                <a:gd name="connsiteY95" fmla="*/ 186 h 542797"/>
                <a:gd name="connsiteX96" fmla="*/ 364253 w 715945"/>
                <a:gd name="connsiteY96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3337 w 715945"/>
                <a:gd name="connsiteY85" fmla="*/ 181056 h 542797"/>
                <a:gd name="connsiteX86" fmla="*/ 650631 w 715945"/>
                <a:gd name="connsiteY86" fmla="*/ 160960 h 542797"/>
                <a:gd name="connsiteX87" fmla="*/ 605414 w 715945"/>
                <a:gd name="connsiteY87" fmla="*/ 153423 h 542797"/>
                <a:gd name="connsiteX88" fmla="*/ 532563 w 715945"/>
                <a:gd name="connsiteY88" fmla="*/ 148399 h 542797"/>
                <a:gd name="connsiteX89" fmla="*/ 509954 w 715945"/>
                <a:gd name="connsiteY89" fmla="*/ 145887 h 542797"/>
                <a:gd name="connsiteX90" fmla="*/ 499906 w 715945"/>
                <a:gd name="connsiteY90" fmla="*/ 118254 h 542797"/>
                <a:gd name="connsiteX91" fmla="*/ 497394 w 715945"/>
                <a:gd name="connsiteY91" fmla="*/ 62988 h 542797"/>
                <a:gd name="connsiteX92" fmla="*/ 494882 w 715945"/>
                <a:gd name="connsiteY92" fmla="*/ 40380 h 542797"/>
                <a:gd name="connsiteX93" fmla="*/ 477297 w 715945"/>
                <a:gd name="connsiteY93" fmla="*/ 15259 h 542797"/>
                <a:gd name="connsiteX94" fmla="*/ 452176 w 715945"/>
                <a:gd name="connsiteY94" fmla="*/ 186 h 542797"/>
                <a:gd name="connsiteX95" fmla="*/ 364253 w 715945"/>
                <a:gd name="connsiteY95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05897 w 715945"/>
                <a:gd name="connsiteY83" fmla="*/ 201153 h 542797"/>
                <a:gd name="connsiteX84" fmla="*/ 693337 w 715945"/>
                <a:gd name="connsiteY84" fmla="*/ 181056 h 542797"/>
                <a:gd name="connsiteX85" fmla="*/ 650631 w 715945"/>
                <a:gd name="connsiteY85" fmla="*/ 160960 h 542797"/>
                <a:gd name="connsiteX86" fmla="*/ 605414 w 715945"/>
                <a:gd name="connsiteY86" fmla="*/ 153423 h 542797"/>
                <a:gd name="connsiteX87" fmla="*/ 532563 w 715945"/>
                <a:gd name="connsiteY87" fmla="*/ 148399 h 542797"/>
                <a:gd name="connsiteX88" fmla="*/ 509954 w 715945"/>
                <a:gd name="connsiteY88" fmla="*/ 145887 h 542797"/>
                <a:gd name="connsiteX89" fmla="*/ 499906 w 715945"/>
                <a:gd name="connsiteY89" fmla="*/ 118254 h 542797"/>
                <a:gd name="connsiteX90" fmla="*/ 497394 w 715945"/>
                <a:gd name="connsiteY90" fmla="*/ 62988 h 542797"/>
                <a:gd name="connsiteX91" fmla="*/ 494882 w 715945"/>
                <a:gd name="connsiteY91" fmla="*/ 40380 h 542797"/>
                <a:gd name="connsiteX92" fmla="*/ 477297 w 715945"/>
                <a:gd name="connsiteY92" fmla="*/ 15259 h 542797"/>
                <a:gd name="connsiteX93" fmla="*/ 452176 w 715945"/>
                <a:gd name="connsiteY93" fmla="*/ 186 h 542797"/>
                <a:gd name="connsiteX94" fmla="*/ 364253 w 715945"/>
                <a:gd name="connsiteY94" fmla="*/ 25307 h 54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715945" h="542797">
                  <a:moveTo>
                    <a:pt x="364253" y="25307"/>
                  </a:moveTo>
                  <a:lnTo>
                    <a:pt x="364253" y="25307"/>
                  </a:lnTo>
                  <a:cubicBezTo>
                    <a:pt x="356298" y="33262"/>
                    <a:pt x="327827" y="60477"/>
                    <a:pt x="316523" y="73037"/>
                  </a:cubicBezTo>
                  <a:cubicBezTo>
                    <a:pt x="305219" y="85598"/>
                    <a:pt x="303544" y="94390"/>
                    <a:pt x="296427" y="100670"/>
                  </a:cubicBezTo>
                  <a:cubicBezTo>
                    <a:pt x="289310" y="106950"/>
                    <a:pt x="285541" y="109462"/>
                    <a:pt x="273818" y="110718"/>
                  </a:cubicBezTo>
                  <a:cubicBezTo>
                    <a:pt x="262095" y="111974"/>
                    <a:pt x="244510" y="111555"/>
                    <a:pt x="226088" y="108206"/>
                  </a:cubicBezTo>
                  <a:cubicBezTo>
                    <a:pt x="207666" y="104857"/>
                    <a:pt x="177940" y="93970"/>
                    <a:pt x="163286" y="90621"/>
                  </a:cubicBezTo>
                  <a:cubicBezTo>
                    <a:pt x="148632" y="87272"/>
                    <a:pt x="146539" y="88946"/>
                    <a:pt x="138165" y="88109"/>
                  </a:cubicBezTo>
                  <a:cubicBezTo>
                    <a:pt x="127279" y="88946"/>
                    <a:pt x="116342" y="89267"/>
                    <a:pt x="105508" y="90621"/>
                  </a:cubicBezTo>
                  <a:cubicBezTo>
                    <a:pt x="102881" y="90949"/>
                    <a:pt x="100242" y="91771"/>
                    <a:pt x="97972" y="93133"/>
                  </a:cubicBezTo>
                  <a:cubicBezTo>
                    <a:pt x="95941" y="94352"/>
                    <a:pt x="94798" y="96678"/>
                    <a:pt x="92948" y="98158"/>
                  </a:cubicBezTo>
                  <a:cubicBezTo>
                    <a:pt x="90590" y="100044"/>
                    <a:pt x="87923" y="101507"/>
                    <a:pt x="85411" y="103182"/>
                  </a:cubicBezTo>
                  <a:cubicBezTo>
                    <a:pt x="82062" y="108206"/>
                    <a:pt x="74696" y="112253"/>
                    <a:pt x="75363" y="118254"/>
                  </a:cubicBezTo>
                  <a:cubicBezTo>
                    <a:pt x="76159" y="125419"/>
                    <a:pt x="74107" y="135420"/>
                    <a:pt x="80387" y="148399"/>
                  </a:cubicBezTo>
                  <a:cubicBezTo>
                    <a:pt x="86667" y="161378"/>
                    <a:pt x="103441" y="179773"/>
                    <a:pt x="113044" y="196129"/>
                  </a:cubicBezTo>
                  <a:cubicBezTo>
                    <a:pt x="122647" y="212485"/>
                    <a:pt x="138003" y="235647"/>
                    <a:pt x="138003" y="246533"/>
                  </a:cubicBezTo>
                  <a:cubicBezTo>
                    <a:pt x="138003" y="257419"/>
                    <a:pt x="118328" y="261091"/>
                    <a:pt x="113044" y="261443"/>
                  </a:cubicBezTo>
                  <a:lnTo>
                    <a:pt x="75363" y="263955"/>
                  </a:lnTo>
                  <a:cubicBezTo>
                    <a:pt x="68874" y="264882"/>
                    <a:pt x="58616" y="263956"/>
                    <a:pt x="50242" y="268980"/>
                  </a:cubicBezTo>
                  <a:cubicBezTo>
                    <a:pt x="41868" y="274004"/>
                    <a:pt x="31820" y="286564"/>
                    <a:pt x="25121" y="294100"/>
                  </a:cubicBezTo>
                  <a:cubicBezTo>
                    <a:pt x="18422" y="301636"/>
                    <a:pt x="11508" y="309819"/>
                    <a:pt x="10049" y="314197"/>
                  </a:cubicBezTo>
                  <a:lnTo>
                    <a:pt x="2512" y="336806"/>
                  </a:lnTo>
                  <a:lnTo>
                    <a:pt x="0" y="344342"/>
                  </a:lnTo>
                  <a:cubicBezTo>
                    <a:pt x="837" y="348529"/>
                    <a:pt x="830" y="352978"/>
                    <a:pt x="2512" y="356903"/>
                  </a:cubicBezTo>
                  <a:cubicBezTo>
                    <a:pt x="3445" y="359080"/>
                    <a:pt x="6057" y="360078"/>
                    <a:pt x="7537" y="361927"/>
                  </a:cubicBezTo>
                  <a:cubicBezTo>
                    <a:pt x="9423" y="364284"/>
                    <a:pt x="10426" y="367328"/>
                    <a:pt x="12561" y="369463"/>
                  </a:cubicBezTo>
                  <a:cubicBezTo>
                    <a:pt x="14696" y="371598"/>
                    <a:pt x="17476" y="372989"/>
                    <a:pt x="20097" y="374487"/>
                  </a:cubicBezTo>
                  <a:cubicBezTo>
                    <a:pt x="28789" y="379454"/>
                    <a:pt x="29226" y="379205"/>
                    <a:pt x="37682" y="382023"/>
                  </a:cubicBezTo>
                  <a:cubicBezTo>
                    <a:pt x="49405" y="381186"/>
                    <a:pt x="61170" y="380809"/>
                    <a:pt x="72851" y="379511"/>
                  </a:cubicBezTo>
                  <a:cubicBezTo>
                    <a:pt x="77581" y="378985"/>
                    <a:pt x="85674" y="376074"/>
                    <a:pt x="90436" y="374487"/>
                  </a:cubicBezTo>
                  <a:cubicBezTo>
                    <a:pt x="92948" y="372812"/>
                    <a:pt x="95272" y="370813"/>
                    <a:pt x="97972" y="369463"/>
                  </a:cubicBezTo>
                  <a:cubicBezTo>
                    <a:pt x="100340" y="368279"/>
                    <a:pt x="103305" y="368420"/>
                    <a:pt x="105508" y="366951"/>
                  </a:cubicBezTo>
                  <a:cubicBezTo>
                    <a:pt x="123467" y="354978"/>
                    <a:pt x="101840" y="362216"/>
                    <a:pt x="123093" y="356903"/>
                  </a:cubicBezTo>
                  <a:cubicBezTo>
                    <a:pt x="132304" y="357740"/>
                    <a:pt x="141682" y="357477"/>
                    <a:pt x="150726" y="359415"/>
                  </a:cubicBezTo>
                  <a:cubicBezTo>
                    <a:pt x="153678" y="360048"/>
                    <a:pt x="156274" y="362167"/>
                    <a:pt x="158262" y="364439"/>
                  </a:cubicBezTo>
                  <a:cubicBezTo>
                    <a:pt x="162238" y="368983"/>
                    <a:pt x="164041" y="375241"/>
                    <a:pt x="168310" y="379511"/>
                  </a:cubicBezTo>
                  <a:lnTo>
                    <a:pt x="173334" y="384536"/>
                  </a:lnTo>
                  <a:cubicBezTo>
                    <a:pt x="180781" y="406869"/>
                    <a:pt x="170259" y="373239"/>
                    <a:pt x="178359" y="427241"/>
                  </a:cubicBezTo>
                  <a:cubicBezTo>
                    <a:pt x="181746" y="449822"/>
                    <a:pt x="181923" y="435260"/>
                    <a:pt x="188407" y="449850"/>
                  </a:cubicBezTo>
                  <a:cubicBezTo>
                    <a:pt x="197644" y="470634"/>
                    <a:pt x="188137" y="459627"/>
                    <a:pt x="198455" y="469947"/>
                  </a:cubicBezTo>
                  <a:cubicBezTo>
                    <a:pt x="199292" y="472459"/>
                    <a:pt x="199783" y="475115"/>
                    <a:pt x="200967" y="477483"/>
                  </a:cubicBezTo>
                  <a:cubicBezTo>
                    <a:pt x="202317" y="480183"/>
                    <a:pt x="204803" y="482244"/>
                    <a:pt x="205992" y="485019"/>
                  </a:cubicBezTo>
                  <a:cubicBezTo>
                    <a:pt x="215730" y="507738"/>
                    <a:pt x="200910" y="483674"/>
                    <a:pt x="213528" y="502604"/>
                  </a:cubicBezTo>
                  <a:cubicBezTo>
                    <a:pt x="213997" y="504481"/>
                    <a:pt x="217007" y="517614"/>
                    <a:pt x="218552" y="520188"/>
                  </a:cubicBezTo>
                  <a:cubicBezTo>
                    <a:pt x="219771" y="522219"/>
                    <a:pt x="221901" y="523538"/>
                    <a:pt x="223576" y="525213"/>
                  </a:cubicBezTo>
                  <a:cubicBezTo>
                    <a:pt x="225974" y="532408"/>
                    <a:pt x="225876" y="535857"/>
                    <a:pt x="233625" y="540285"/>
                  </a:cubicBezTo>
                  <a:cubicBezTo>
                    <a:pt x="236623" y="541998"/>
                    <a:pt x="240324" y="541960"/>
                    <a:pt x="243673" y="542797"/>
                  </a:cubicBezTo>
                  <a:cubicBezTo>
                    <a:pt x="253721" y="541960"/>
                    <a:pt x="263872" y="541943"/>
                    <a:pt x="273818" y="540285"/>
                  </a:cubicBezTo>
                  <a:cubicBezTo>
                    <a:pt x="281167" y="539060"/>
                    <a:pt x="290520" y="535488"/>
                    <a:pt x="296427" y="530237"/>
                  </a:cubicBezTo>
                  <a:cubicBezTo>
                    <a:pt x="322239" y="507293"/>
                    <a:pt x="301930" y="521542"/>
                    <a:pt x="319036" y="510140"/>
                  </a:cubicBezTo>
                  <a:cubicBezTo>
                    <a:pt x="323457" y="496876"/>
                    <a:pt x="320080" y="504806"/>
                    <a:pt x="331596" y="487531"/>
                  </a:cubicBezTo>
                  <a:lnTo>
                    <a:pt x="336620" y="479995"/>
                  </a:lnTo>
                  <a:cubicBezTo>
                    <a:pt x="338295" y="477483"/>
                    <a:pt x="339509" y="474594"/>
                    <a:pt x="341644" y="472459"/>
                  </a:cubicBezTo>
                  <a:cubicBezTo>
                    <a:pt x="344994" y="469109"/>
                    <a:pt x="349065" y="466352"/>
                    <a:pt x="351693" y="462410"/>
                  </a:cubicBezTo>
                  <a:cubicBezTo>
                    <a:pt x="353368" y="459898"/>
                    <a:pt x="354784" y="457193"/>
                    <a:pt x="356717" y="454874"/>
                  </a:cubicBezTo>
                  <a:cubicBezTo>
                    <a:pt x="365395" y="444461"/>
                    <a:pt x="364764" y="447168"/>
                    <a:pt x="379326" y="442314"/>
                  </a:cubicBezTo>
                  <a:lnTo>
                    <a:pt x="386862" y="439802"/>
                  </a:lnTo>
                  <a:cubicBezTo>
                    <a:pt x="393596" y="440363"/>
                    <a:pt x="414282" y="439695"/>
                    <a:pt x="424543" y="444826"/>
                  </a:cubicBezTo>
                  <a:cubicBezTo>
                    <a:pt x="427243" y="446176"/>
                    <a:pt x="429567" y="448175"/>
                    <a:pt x="432079" y="449850"/>
                  </a:cubicBezTo>
                  <a:cubicBezTo>
                    <a:pt x="432917" y="452362"/>
                    <a:pt x="432224" y="456202"/>
                    <a:pt x="434592" y="457386"/>
                  </a:cubicBezTo>
                  <a:cubicBezTo>
                    <a:pt x="439888" y="460034"/>
                    <a:pt x="446351" y="458839"/>
                    <a:pt x="452176" y="459898"/>
                  </a:cubicBezTo>
                  <a:cubicBezTo>
                    <a:pt x="460529" y="461417"/>
                    <a:pt x="469430" y="464811"/>
                    <a:pt x="477297" y="467434"/>
                  </a:cubicBezTo>
                  <a:lnTo>
                    <a:pt x="492370" y="472459"/>
                  </a:lnTo>
                  <a:lnTo>
                    <a:pt x="499906" y="474971"/>
                  </a:lnTo>
                  <a:cubicBezTo>
                    <a:pt x="514141" y="474134"/>
                    <a:pt x="528422" y="473878"/>
                    <a:pt x="542611" y="472459"/>
                  </a:cubicBezTo>
                  <a:cubicBezTo>
                    <a:pt x="545246" y="472196"/>
                    <a:pt x="547536" y="470382"/>
                    <a:pt x="550148" y="469947"/>
                  </a:cubicBezTo>
                  <a:cubicBezTo>
                    <a:pt x="557627" y="468700"/>
                    <a:pt x="565220" y="468272"/>
                    <a:pt x="572756" y="467434"/>
                  </a:cubicBezTo>
                  <a:cubicBezTo>
                    <a:pt x="578709" y="461483"/>
                    <a:pt x="584988" y="455862"/>
                    <a:pt x="587829" y="447338"/>
                  </a:cubicBezTo>
                  <a:cubicBezTo>
                    <a:pt x="594203" y="428214"/>
                    <a:pt x="591814" y="437458"/>
                    <a:pt x="595365" y="419705"/>
                  </a:cubicBezTo>
                  <a:cubicBezTo>
                    <a:pt x="594804" y="412973"/>
                    <a:pt x="595471" y="392284"/>
                    <a:pt x="590341" y="382023"/>
                  </a:cubicBezTo>
                  <a:cubicBezTo>
                    <a:pt x="588991" y="379323"/>
                    <a:pt x="586992" y="376999"/>
                    <a:pt x="585317" y="374487"/>
                  </a:cubicBezTo>
                  <a:cubicBezTo>
                    <a:pt x="584480" y="371138"/>
                    <a:pt x="583753" y="367759"/>
                    <a:pt x="582805" y="364439"/>
                  </a:cubicBezTo>
                  <a:cubicBezTo>
                    <a:pt x="582078" y="361893"/>
                    <a:pt x="580728" y="359515"/>
                    <a:pt x="580293" y="356903"/>
                  </a:cubicBezTo>
                  <a:cubicBezTo>
                    <a:pt x="579046" y="349423"/>
                    <a:pt x="578618" y="341830"/>
                    <a:pt x="577781" y="334294"/>
                  </a:cubicBezTo>
                  <a:cubicBezTo>
                    <a:pt x="578226" y="328515"/>
                    <a:pt x="574873" y="302456"/>
                    <a:pt x="585317" y="294100"/>
                  </a:cubicBezTo>
                  <a:cubicBezTo>
                    <a:pt x="587385" y="292446"/>
                    <a:pt x="590257" y="292107"/>
                    <a:pt x="592853" y="291588"/>
                  </a:cubicBezTo>
                  <a:cubicBezTo>
                    <a:pt x="605214" y="289116"/>
                    <a:pt x="620856" y="288305"/>
                    <a:pt x="633047" y="286564"/>
                  </a:cubicBezTo>
                  <a:cubicBezTo>
                    <a:pt x="645475" y="284789"/>
                    <a:pt x="648162" y="283200"/>
                    <a:pt x="660679" y="279028"/>
                  </a:cubicBezTo>
                  <a:cubicBezTo>
                    <a:pt x="660680" y="279028"/>
                    <a:pt x="675751" y="274005"/>
                    <a:pt x="675752" y="274004"/>
                  </a:cubicBezTo>
                  <a:cubicBezTo>
                    <a:pt x="686841" y="266611"/>
                    <a:pt x="680328" y="269572"/>
                    <a:pt x="695849" y="266467"/>
                  </a:cubicBezTo>
                  <a:cubicBezTo>
                    <a:pt x="698361" y="264792"/>
                    <a:pt x="701250" y="263578"/>
                    <a:pt x="703385" y="261443"/>
                  </a:cubicBezTo>
                  <a:cubicBezTo>
                    <a:pt x="709357" y="255471"/>
                    <a:pt x="710946" y="246297"/>
                    <a:pt x="713433" y="238834"/>
                  </a:cubicBezTo>
                  <a:lnTo>
                    <a:pt x="715945" y="231298"/>
                  </a:lnTo>
                  <a:cubicBezTo>
                    <a:pt x="714689" y="225018"/>
                    <a:pt x="709665" y="209527"/>
                    <a:pt x="705897" y="201153"/>
                  </a:cubicBezTo>
                  <a:cubicBezTo>
                    <a:pt x="702129" y="192779"/>
                    <a:pt x="702548" y="187755"/>
                    <a:pt x="693337" y="181056"/>
                  </a:cubicBezTo>
                  <a:cubicBezTo>
                    <a:pt x="684126" y="174357"/>
                    <a:pt x="665285" y="165566"/>
                    <a:pt x="650631" y="160960"/>
                  </a:cubicBezTo>
                  <a:cubicBezTo>
                    <a:pt x="638071" y="158448"/>
                    <a:pt x="625092" y="155516"/>
                    <a:pt x="605414" y="153423"/>
                  </a:cubicBezTo>
                  <a:cubicBezTo>
                    <a:pt x="576649" y="143836"/>
                    <a:pt x="605121" y="152545"/>
                    <a:pt x="532563" y="148399"/>
                  </a:cubicBezTo>
                  <a:cubicBezTo>
                    <a:pt x="524993" y="147966"/>
                    <a:pt x="517490" y="146724"/>
                    <a:pt x="509954" y="145887"/>
                  </a:cubicBezTo>
                  <a:cubicBezTo>
                    <a:pt x="504511" y="140863"/>
                    <a:pt x="501999" y="132070"/>
                    <a:pt x="499906" y="118254"/>
                  </a:cubicBezTo>
                  <a:cubicBezTo>
                    <a:pt x="499069" y="99832"/>
                    <a:pt x="498581" y="81391"/>
                    <a:pt x="497394" y="62988"/>
                  </a:cubicBezTo>
                  <a:cubicBezTo>
                    <a:pt x="496906" y="55421"/>
                    <a:pt x="498231" y="48335"/>
                    <a:pt x="494882" y="40380"/>
                  </a:cubicBezTo>
                  <a:cubicBezTo>
                    <a:pt x="491533" y="32425"/>
                    <a:pt x="484415" y="21958"/>
                    <a:pt x="477297" y="15259"/>
                  </a:cubicBezTo>
                  <a:cubicBezTo>
                    <a:pt x="470179" y="8560"/>
                    <a:pt x="471017" y="-1489"/>
                    <a:pt x="452176" y="186"/>
                  </a:cubicBezTo>
                  <a:cubicBezTo>
                    <a:pt x="379967" y="2765"/>
                    <a:pt x="378907" y="21120"/>
                    <a:pt x="364253" y="25307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rgbClr val="FFBDBD"/>
                </a:gs>
                <a:gs pos="55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Oval 127">
              <a:extLst>
                <a:ext uri="{FF2B5EF4-FFF2-40B4-BE49-F238E27FC236}">
                  <a16:creationId xmlns:a16="http://schemas.microsoft.com/office/drawing/2014/main" id="{FB5D6666-AB0D-439B-A6F8-3EC3C0407CFA}"/>
                </a:ext>
              </a:extLst>
            </p:cNvPr>
            <p:cNvSpPr/>
            <p:nvPr/>
          </p:nvSpPr>
          <p:spPr>
            <a:xfrm rot="378857">
              <a:off x="9111827" y="1704154"/>
              <a:ext cx="149211" cy="134470"/>
            </a:xfrm>
            <a:prstGeom prst="ellipse">
              <a:avLst/>
            </a:prstGeom>
            <a:gradFill flip="none" rotWithShape="1">
              <a:gsLst>
                <a:gs pos="14000">
                  <a:srgbClr val="FFBDBD"/>
                </a:gs>
                <a:gs pos="55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EEA27A-A632-4525-937F-9226F6DE9CE0}"/>
              </a:ext>
            </a:extLst>
          </p:cNvPr>
          <p:cNvGrpSpPr/>
          <p:nvPr/>
        </p:nvGrpSpPr>
        <p:grpSpPr>
          <a:xfrm>
            <a:off x="849248" y="1756552"/>
            <a:ext cx="4407422" cy="4030909"/>
            <a:chOff x="1288216" y="1894458"/>
            <a:chExt cx="3954993" cy="361600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9F6A7F1-2420-4C2A-B913-04859981DC64}"/>
                </a:ext>
              </a:extLst>
            </p:cNvPr>
            <p:cNvSpPr/>
            <p:nvPr/>
          </p:nvSpPr>
          <p:spPr>
            <a:xfrm>
              <a:off x="2139771" y="1894458"/>
              <a:ext cx="2160000" cy="2160000"/>
            </a:xfrm>
            <a:prstGeom prst="ellipse">
              <a:avLst/>
            </a:prstGeom>
            <a:noFill/>
            <a:ln w="476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>
                  <a:solidFill>
                    <a:schemeClr val="bg2"/>
                  </a:solidFill>
                </a:rPr>
                <a:t>Airflow limitation</a:t>
              </a:r>
              <a:r>
                <a:rPr lang="en-GB" sz="1700" baseline="30000">
                  <a:solidFill>
                    <a:schemeClr val="bg2"/>
                  </a:solidFill>
                </a:rPr>
                <a:t>1</a:t>
              </a:r>
              <a:r>
                <a:rPr lang="en-GB" sz="1700">
                  <a:solidFill>
                    <a:schemeClr val="bg2"/>
                  </a:solidFill>
                </a:rPr>
                <a:t> </a:t>
              </a: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9D17F480-A883-4B44-836F-A5A1CBB340D2}"/>
                </a:ext>
              </a:extLst>
            </p:cNvPr>
            <p:cNvSpPr/>
            <p:nvPr/>
          </p:nvSpPr>
          <p:spPr>
            <a:xfrm>
              <a:off x="1288216" y="3350462"/>
              <a:ext cx="2160000" cy="2160000"/>
            </a:xfrm>
            <a:prstGeom prst="ellipse">
              <a:avLst/>
            </a:prstGeom>
            <a:noFill/>
            <a:ln w="47625">
              <a:solidFill>
                <a:srgbClr val="79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>
                  <a:solidFill>
                    <a:srgbClr val="79B842"/>
                  </a:solidFill>
                </a:rPr>
                <a:t>Bronchial hyperreactivity</a:t>
              </a:r>
              <a:r>
                <a:rPr lang="en-GB" sz="1700" baseline="30000">
                  <a:solidFill>
                    <a:srgbClr val="79B842"/>
                  </a:solidFill>
                </a:rPr>
                <a:t>1</a:t>
              </a:r>
              <a:r>
                <a:rPr lang="en-GB" sz="1700">
                  <a:solidFill>
                    <a:srgbClr val="79B842"/>
                  </a:solidFill>
                </a:rPr>
                <a:t> </a:t>
              </a: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A2A72BDF-532B-485E-9E52-DBFC27A4DA0A}"/>
                </a:ext>
              </a:extLst>
            </p:cNvPr>
            <p:cNvSpPr/>
            <p:nvPr/>
          </p:nvSpPr>
          <p:spPr>
            <a:xfrm>
              <a:off x="3083209" y="3348061"/>
              <a:ext cx="2160000" cy="2160000"/>
            </a:xfrm>
            <a:prstGeom prst="ellipse">
              <a:avLst/>
            </a:prstGeom>
            <a:noFill/>
            <a:ln w="476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>
                  <a:solidFill>
                    <a:schemeClr val="accent1"/>
                  </a:solidFill>
                </a:rPr>
                <a:t>Inflammation</a:t>
              </a:r>
              <a:r>
                <a:rPr lang="en-GB" sz="1700" baseline="30000">
                  <a:solidFill>
                    <a:schemeClr val="accent1"/>
                  </a:solidFill>
                </a:rPr>
                <a:t>1</a:t>
              </a:r>
              <a:r>
                <a:rPr lang="en-GB">
                  <a:solidFill>
                    <a:schemeClr val="accent1"/>
                  </a:solidFill>
                </a:rPr>
                <a:t> </a:t>
              </a: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62CC6FF-8101-4AA8-8C83-73938FCB6CE8}"/>
              </a:ext>
            </a:extLst>
          </p:cNvPr>
          <p:cNvCxnSpPr>
            <a:cxnSpLocks/>
            <a:stCxn id="134" idx="0"/>
          </p:cNvCxnSpPr>
          <p:nvPr/>
        </p:nvCxnSpPr>
        <p:spPr>
          <a:xfrm flipV="1">
            <a:off x="7195004" y="3689665"/>
            <a:ext cx="0" cy="81243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headEnd type="triangle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558760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5AC8F47-6BFA-42AA-AEF9-7BBADC047227}"/>
              </a:ext>
            </a:extLst>
          </p:cNvPr>
          <p:cNvSpPr/>
          <p:nvPr/>
        </p:nvSpPr>
        <p:spPr>
          <a:xfrm>
            <a:off x="457199" y="3300927"/>
            <a:ext cx="5400000" cy="186079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2438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Involves numerous cell types, mediators and downstream immune pathways,</a:t>
            </a:r>
            <a:r>
              <a:rPr kumimoji="0" lang="en-GB" sz="1400" b="0" i="0" u="none" strike="noStrike" kern="1200" cap="none" spc="0" normalizeH="0" baseline="3000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1,4,5</a:t>
            </a:r>
            <a:r>
              <a:rPr kumimoji="0" lang="en-GB" sz="14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and results in increased asthma symptoms</a:t>
            </a:r>
            <a:r>
              <a:rPr kumimoji="0" lang="en-GB" sz="1400" b="0" i="0" u="none" strike="noStrike" kern="1200" cap="none" spc="0" normalizeH="0" baseline="3000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1,4</a:t>
            </a:r>
            <a:endParaRPr lang="en-GB" sz="1400">
              <a:solidFill>
                <a:schemeClr val="tx1"/>
              </a:solidFill>
            </a:endParaRPr>
          </a:p>
          <a:p>
            <a:pPr marL="452438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Multiple inflammatory endotypes have been characterised</a:t>
            </a:r>
            <a:r>
              <a:rPr lang="en-GB" sz="1400" baseline="30000">
                <a:solidFill>
                  <a:schemeClr val="tx1"/>
                </a:solidFill>
              </a:rPr>
              <a:t>5</a:t>
            </a:r>
            <a:endParaRPr kumimoji="0" lang="en-GB" sz="1400" b="0" i="0" u="none" strike="noStrike" kern="1200" cap="none" spc="0" normalizeH="0" baseline="3000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F756DA-8291-4CD8-8000-35210B04E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Airway inflammation and hyperresponsiveness are two key </a:t>
            </a:r>
            <a:br>
              <a:rPr lang="en-GB"/>
            </a:br>
            <a:r>
              <a:rPr lang="en-GB"/>
              <a:t>hallmarks of asthma</a:t>
            </a:r>
            <a:r>
              <a:rPr lang="en-GB" baseline="30000"/>
              <a:t>1–3</a:t>
            </a:r>
            <a:endParaRPr lang="en-GB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B274D72-EA94-4DE2-B28B-38726DCCF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88"/>
          <a:stretch/>
        </p:blipFill>
        <p:spPr bwMode="auto">
          <a:xfrm rot="5400000">
            <a:off x="4778243" y="207471"/>
            <a:ext cx="1910413" cy="37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8AD36B-0A67-4DF0-BBCD-62DD14026C2C}"/>
              </a:ext>
            </a:extLst>
          </p:cNvPr>
          <p:cNvSpPr txBox="1"/>
          <p:nvPr/>
        </p:nvSpPr>
        <p:spPr>
          <a:xfrm>
            <a:off x="7634177" y="1109293"/>
            <a:ext cx="1008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lang="en-GB" sz="1600" b="1">
                <a:solidFill>
                  <a:schemeClr val="accent2"/>
                </a:solidFill>
                <a:latin typeface="Arial" panose="020B0604020202020204"/>
              </a:rPr>
              <a:t>Asthma</a:t>
            </a:r>
            <a:endParaRPr kumimoji="0" lang="en-GB" sz="1600" b="1" i="0" u="none" strike="noStrike" kern="1200" cap="none" spc="0" normalizeH="0" baseline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935FC9-9EBD-49AD-AC79-32BE420FB593}"/>
              </a:ext>
            </a:extLst>
          </p:cNvPr>
          <p:cNvSpPr txBox="1"/>
          <p:nvPr/>
        </p:nvSpPr>
        <p:spPr>
          <a:xfrm>
            <a:off x="733241" y="2985891"/>
            <a:ext cx="202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Airway inflammation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E80B10-31CF-4E0F-A592-3761BB2A4130}"/>
              </a:ext>
            </a:extLst>
          </p:cNvPr>
          <p:cNvSpPr txBox="1"/>
          <p:nvPr/>
        </p:nvSpPr>
        <p:spPr>
          <a:xfrm>
            <a:off x="6622069" y="2985891"/>
            <a:ext cx="2611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Airway hyperresponsiveness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5AE5A9-D048-45E4-AF51-A9F68512CF0B}"/>
              </a:ext>
            </a:extLst>
          </p:cNvPr>
          <p:cNvCxnSpPr>
            <a:cxnSpLocks/>
          </p:cNvCxnSpPr>
          <p:nvPr/>
        </p:nvCxnSpPr>
        <p:spPr>
          <a:xfrm flipV="1">
            <a:off x="1859511" y="1411933"/>
            <a:ext cx="3499070" cy="159171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A6DB5E5-3D1C-499E-BDE5-6DF9CF09DA2F}"/>
              </a:ext>
            </a:extLst>
          </p:cNvPr>
          <p:cNvCxnSpPr>
            <a:cxnSpLocks/>
          </p:cNvCxnSpPr>
          <p:nvPr/>
        </p:nvCxnSpPr>
        <p:spPr>
          <a:xfrm flipH="1" flipV="1">
            <a:off x="6209489" y="1923581"/>
            <a:ext cx="1923571" cy="108006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E7A1941-4B49-474C-955D-E6DA08D3066F}"/>
              </a:ext>
            </a:extLst>
          </p:cNvPr>
          <p:cNvSpPr/>
          <p:nvPr/>
        </p:nvSpPr>
        <p:spPr>
          <a:xfrm>
            <a:off x="6334798" y="3303289"/>
            <a:ext cx="5400000" cy="186079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2438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An intricate interplay of airway inflammation, airway remodelling</a:t>
            </a:r>
            <a:r>
              <a:rPr lang="en-GB" sz="1400" baseline="30000">
                <a:solidFill>
                  <a:schemeClr val="tx1"/>
                </a:solidFill>
              </a:rPr>
              <a:t>6</a:t>
            </a:r>
            <a:r>
              <a:rPr kumimoji="0" lang="en-GB" sz="14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and airway smooth muscle hypercontractility</a:t>
            </a:r>
            <a:r>
              <a:rPr lang="en-GB" sz="1400" baseline="30000">
                <a:solidFill>
                  <a:schemeClr val="tx1"/>
                </a:solidFill>
              </a:rPr>
              <a:t>7</a:t>
            </a:r>
            <a:endParaRPr kumimoji="0" lang="en-GB" sz="1400" b="0" i="0" u="none" strike="noStrike" kern="1200" cap="none" spc="0" normalizeH="0" baseline="3000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452438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 key part of the diagnosis and management of asthma and in its classification of severity</a:t>
            </a:r>
            <a:r>
              <a:rPr lang="en-GB" sz="1400" baseline="30000">
                <a:solidFill>
                  <a:schemeClr val="tx1"/>
                </a:solidFill>
              </a:rPr>
              <a:t>8</a:t>
            </a:r>
            <a:endParaRPr kumimoji="0" lang="en-GB" sz="1400" b="0" i="0" u="none" strike="noStrike" kern="1200" cap="none" spc="0" normalizeH="0" baseline="3000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732025" lvl="1" indent="-285750">
              <a:buClr>
                <a:schemeClr val="bg2"/>
              </a:buClr>
              <a:buFont typeface="Arial" panose="020B0604020202020204" pitchFamily="34" charset="0"/>
              <a:buChar char="–"/>
              <a:defRPr/>
            </a:pPr>
            <a:r>
              <a:rPr lang="en-GB" sz="1400">
                <a:solidFill>
                  <a:schemeClr val="tx1"/>
                </a:solidFill>
              </a:rPr>
              <a:t>Severity of airway hyperresponsiveness has been associated with increased asthma severity as measured by symptoms, risk of exacerbation and level of treatment required to control symptoms</a:t>
            </a:r>
            <a:r>
              <a:rPr lang="en-GB" sz="1400" baseline="30000">
                <a:solidFill>
                  <a:schemeClr val="tx1"/>
                </a:solidFill>
              </a:rPr>
              <a:t>8</a:t>
            </a:r>
            <a:endParaRPr kumimoji="0" lang="en-GB" sz="1400" b="0" i="0" u="none" strike="noStrike" kern="1200" cap="none" spc="0" normalizeH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EBDE7D-B625-449E-82BA-9F8656FFD7BE}"/>
              </a:ext>
            </a:extLst>
          </p:cNvPr>
          <p:cNvSpPr/>
          <p:nvPr/>
        </p:nvSpPr>
        <p:spPr>
          <a:xfrm>
            <a:off x="457200" y="5191665"/>
            <a:ext cx="11277598" cy="764238"/>
          </a:xfrm>
          <a:prstGeom prst="rect">
            <a:avLst/>
          </a:prstGeom>
          <a:solidFill>
            <a:srgbClr val="0D3759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1400" b="1" kern="0">
                <a:solidFill>
                  <a:prstClr val="white"/>
                </a:solidFill>
                <a:cs typeface="Arial" pitchFamily="34" charset="0"/>
              </a:rPr>
              <a:t>Improved asthma control and reduced morbidity have been observed with biologic treatments</a:t>
            </a:r>
            <a:r>
              <a:rPr lang="en-GB" sz="1400" b="1" kern="0" baseline="30000">
                <a:solidFill>
                  <a:prstClr val="white"/>
                </a:solidFill>
                <a:cs typeface="Arial" pitchFamily="34" charset="0"/>
              </a:rPr>
              <a:t>9</a:t>
            </a:r>
            <a:br>
              <a:rPr lang="en-GB" sz="1400" b="1" kern="0" baseline="30000">
                <a:solidFill>
                  <a:prstClr val="white"/>
                </a:solidFill>
                <a:cs typeface="Arial" pitchFamily="34" charset="0"/>
              </a:rPr>
            </a:br>
            <a:r>
              <a:rPr lang="en-GB" sz="1400" b="1" kern="0">
                <a:solidFill>
                  <a:prstClr val="white"/>
                </a:solidFill>
                <a:cs typeface="Arial" pitchFamily="34" charset="0"/>
              </a:rPr>
              <a:t>By specifically targeting inflammatory pathways, biologic therapies may offer new opportunities for </a:t>
            </a:r>
          </a:p>
          <a:p>
            <a:pPr lvl="0" algn="ctr">
              <a:defRPr/>
            </a:pPr>
            <a:r>
              <a:rPr lang="en-GB" sz="1400" b="1" kern="0">
                <a:solidFill>
                  <a:prstClr val="white"/>
                </a:solidFill>
                <a:cs typeface="Arial" pitchFamily="34" charset="0"/>
              </a:rPr>
              <a:t>disease modification</a:t>
            </a:r>
            <a:r>
              <a:rPr lang="en-GB" sz="1400" b="1" kern="0" baseline="30000">
                <a:solidFill>
                  <a:prstClr val="white"/>
                </a:solidFill>
                <a:cs typeface="Arial" pitchFamily="34" charset="0"/>
              </a:rPr>
              <a:t>9,10</a:t>
            </a:r>
            <a:r>
              <a:rPr lang="en-GB" sz="1400" b="1" kern="0">
                <a:solidFill>
                  <a:prstClr val="white"/>
                </a:solidFill>
                <a:cs typeface="Arial" pitchFamily="34" charset="0"/>
              </a:rPr>
              <a:t> and could pave the way to considering asthma remission as a treatment goal</a:t>
            </a:r>
            <a:r>
              <a:rPr lang="en-GB" sz="1400" b="1" kern="0" baseline="30000">
                <a:solidFill>
                  <a:prstClr val="white"/>
                </a:solidFill>
                <a:cs typeface="Arial" pitchFamily="34" charset="0"/>
              </a:rPr>
              <a:t>9,11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768F9267-0401-4F2F-97D2-39F4A81C69B0}"/>
              </a:ext>
            </a:extLst>
          </p:cNvPr>
          <p:cNvSpPr/>
          <p:nvPr/>
        </p:nvSpPr>
        <p:spPr>
          <a:xfrm>
            <a:off x="149303" y="3025061"/>
            <a:ext cx="612407" cy="540000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-2500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3092BE94-985A-41E6-8788-DCBE71054BAD}"/>
              </a:ext>
            </a:extLst>
          </p:cNvPr>
          <p:cNvSpPr/>
          <p:nvPr/>
        </p:nvSpPr>
        <p:spPr>
          <a:xfrm>
            <a:off x="6030682" y="3025061"/>
            <a:ext cx="612407" cy="540000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-2500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AA4A2AD5-4BC6-4FE7-AA90-DA93E1F3F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269" y="3110353"/>
            <a:ext cx="372162" cy="360075"/>
          </a:xfrm>
          <a:prstGeom prst="rect">
            <a:avLst/>
          </a:prstGeom>
        </p:spPr>
      </p:pic>
      <p:sp>
        <p:nvSpPr>
          <p:cNvPr id="55" name="Graphic 93">
            <a:extLst>
              <a:ext uri="{FF2B5EF4-FFF2-40B4-BE49-F238E27FC236}">
                <a16:creationId xmlns:a16="http://schemas.microsoft.com/office/drawing/2014/main" id="{B7083AFB-BCBC-43FA-AAFA-E38271DA5C79}"/>
              </a:ext>
            </a:extLst>
          </p:cNvPr>
          <p:cNvSpPr/>
          <p:nvPr/>
        </p:nvSpPr>
        <p:spPr>
          <a:xfrm>
            <a:off x="522691" y="3110354"/>
            <a:ext cx="96042" cy="144092"/>
          </a:xfrm>
          <a:custGeom>
            <a:avLst/>
            <a:gdLst>
              <a:gd name="connsiteX0" fmla="*/ 359782 w 359782"/>
              <a:gd name="connsiteY0" fmla="*/ 224265 h 557900"/>
              <a:gd name="connsiteX1" fmla="*/ 222424 w 359782"/>
              <a:gd name="connsiteY1" fmla="*/ 224265 h 557900"/>
              <a:gd name="connsiteX2" fmla="*/ 222424 w 359782"/>
              <a:gd name="connsiteY2" fmla="*/ 0 h 557900"/>
              <a:gd name="connsiteX3" fmla="*/ 0 w 359782"/>
              <a:gd name="connsiteY3" fmla="*/ 333637 h 557900"/>
              <a:gd name="connsiteX4" fmla="*/ 137357 w 359782"/>
              <a:gd name="connsiteY4" fmla="*/ 333637 h 557900"/>
              <a:gd name="connsiteX5" fmla="*/ 137357 w 359782"/>
              <a:gd name="connsiteY5" fmla="*/ 557900 h 557900"/>
              <a:gd name="connsiteX6" fmla="*/ 359782 w 359782"/>
              <a:gd name="connsiteY6" fmla="*/ 224265 h 557900"/>
              <a:gd name="connsiteX7" fmla="*/ 68122 w 359782"/>
              <a:gd name="connsiteY7" fmla="*/ 297180 h 557900"/>
              <a:gd name="connsiteX8" fmla="*/ 185967 w 359782"/>
              <a:gd name="connsiteY8" fmla="*/ 120411 h 557900"/>
              <a:gd name="connsiteX9" fmla="*/ 185967 w 359782"/>
              <a:gd name="connsiteY9" fmla="*/ 260722 h 557900"/>
              <a:gd name="connsiteX10" fmla="*/ 291660 w 359782"/>
              <a:gd name="connsiteY10" fmla="*/ 260722 h 557900"/>
              <a:gd name="connsiteX11" fmla="*/ 173814 w 359782"/>
              <a:gd name="connsiteY11" fmla="*/ 437491 h 557900"/>
              <a:gd name="connsiteX12" fmla="*/ 173814 w 359782"/>
              <a:gd name="connsiteY12" fmla="*/ 297180 h 557900"/>
              <a:gd name="connsiteX13" fmla="*/ 68122 w 359782"/>
              <a:gd name="connsiteY13" fmla="*/ 297180 h 5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782" h="557900">
                <a:moveTo>
                  <a:pt x="359782" y="224265"/>
                </a:moveTo>
                <a:lnTo>
                  <a:pt x="222424" y="224265"/>
                </a:lnTo>
                <a:lnTo>
                  <a:pt x="222424" y="0"/>
                </a:lnTo>
                <a:lnTo>
                  <a:pt x="0" y="333637"/>
                </a:lnTo>
                <a:lnTo>
                  <a:pt x="137357" y="333637"/>
                </a:lnTo>
                <a:lnTo>
                  <a:pt x="137357" y="557900"/>
                </a:lnTo>
                <a:lnTo>
                  <a:pt x="359782" y="224265"/>
                </a:lnTo>
                <a:close/>
                <a:moveTo>
                  <a:pt x="68122" y="297180"/>
                </a:moveTo>
                <a:lnTo>
                  <a:pt x="185967" y="120411"/>
                </a:lnTo>
                <a:lnTo>
                  <a:pt x="185967" y="260722"/>
                </a:lnTo>
                <a:lnTo>
                  <a:pt x="291660" y="260722"/>
                </a:lnTo>
                <a:lnTo>
                  <a:pt x="173814" y="437491"/>
                </a:lnTo>
                <a:lnTo>
                  <a:pt x="173814" y="297180"/>
                </a:lnTo>
                <a:lnTo>
                  <a:pt x="68122" y="297180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58" name="Graphic 385">
            <a:extLst>
              <a:ext uri="{FF2B5EF4-FFF2-40B4-BE49-F238E27FC236}">
                <a16:creationId xmlns:a16="http://schemas.microsoft.com/office/drawing/2014/main" id="{9AC0550C-7E67-47C4-919B-EC3CB5CAED25}"/>
              </a:ext>
            </a:extLst>
          </p:cNvPr>
          <p:cNvGrpSpPr/>
          <p:nvPr/>
        </p:nvGrpSpPr>
        <p:grpSpPr>
          <a:xfrm>
            <a:off x="6227901" y="3129161"/>
            <a:ext cx="285365" cy="347456"/>
            <a:chOff x="2607176" y="4643633"/>
            <a:chExt cx="313791" cy="382070"/>
          </a:xfrm>
          <a:noFill/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E6E5AB8-7C7C-4646-8819-6E947E9B4633}"/>
                </a:ext>
              </a:extLst>
            </p:cNvPr>
            <p:cNvSpPr/>
            <p:nvPr/>
          </p:nvSpPr>
          <p:spPr>
            <a:xfrm>
              <a:off x="2748195" y="4879028"/>
              <a:ext cx="172772" cy="146675"/>
            </a:xfrm>
            <a:custGeom>
              <a:avLst/>
              <a:gdLst>
                <a:gd name="connsiteX0" fmla="*/ 172772 w 172772"/>
                <a:gd name="connsiteY0" fmla="*/ 140611 h 146675"/>
                <a:gd name="connsiteX1" fmla="*/ 97129 w 172772"/>
                <a:gd name="connsiteY1" fmla="*/ 0 h 146675"/>
                <a:gd name="connsiteX2" fmla="*/ 9828 w 172772"/>
                <a:gd name="connsiteY2" fmla="*/ 56261 h 146675"/>
                <a:gd name="connsiteX3" fmla="*/ 0 w 172772"/>
                <a:gd name="connsiteY3" fmla="*/ 140611 h 146675"/>
                <a:gd name="connsiteX4" fmla="*/ 0 w 172772"/>
                <a:gd name="connsiteY4" fmla="*/ 146676 h 146675"/>
                <a:gd name="connsiteX5" fmla="*/ 172772 w 172772"/>
                <a:gd name="connsiteY5" fmla="*/ 146676 h 14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72" h="146675">
                  <a:moveTo>
                    <a:pt x="172772" y="140611"/>
                  </a:moveTo>
                  <a:cubicBezTo>
                    <a:pt x="172772" y="77691"/>
                    <a:pt x="145391" y="36725"/>
                    <a:pt x="97129" y="0"/>
                  </a:cubicBezTo>
                  <a:cubicBezTo>
                    <a:pt x="97129" y="0"/>
                    <a:pt x="55152" y="41846"/>
                    <a:pt x="9828" y="56261"/>
                  </a:cubicBezTo>
                  <a:cubicBezTo>
                    <a:pt x="5171" y="76881"/>
                    <a:pt x="0" y="107275"/>
                    <a:pt x="0" y="140611"/>
                  </a:cubicBezTo>
                  <a:lnTo>
                    <a:pt x="0" y="146676"/>
                  </a:lnTo>
                  <a:lnTo>
                    <a:pt x="172772" y="146676"/>
                  </a:lnTo>
                  <a:close/>
                </a:path>
              </a:pathLst>
            </a:custGeom>
            <a:grpFill/>
            <a:ln w="31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DC62C18-7C72-45C0-891D-7468D37DE5CC}"/>
                </a:ext>
              </a:extLst>
            </p:cNvPr>
            <p:cNvSpPr/>
            <p:nvPr/>
          </p:nvSpPr>
          <p:spPr>
            <a:xfrm>
              <a:off x="2657316" y="4755737"/>
              <a:ext cx="188007" cy="179554"/>
            </a:xfrm>
            <a:custGeom>
              <a:avLst/>
              <a:gdLst>
                <a:gd name="connsiteX0" fmla="*/ 179423 w 188007"/>
                <a:gd name="connsiteY0" fmla="*/ 93078 h 179554"/>
                <a:gd name="connsiteX1" fmla="*/ 105796 w 188007"/>
                <a:gd name="connsiteY1" fmla="*/ 11463 h 179554"/>
                <a:gd name="connsiteX2" fmla="*/ 84056 w 188007"/>
                <a:gd name="connsiteY2" fmla="*/ 1518 h 179554"/>
                <a:gd name="connsiteX3" fmla="*/ 29729 w 188007"/>
                <a:gd name="connsiteY3" fmla="*/ 16954 h 179554"/>
                <a:gd name="connsiteX4" fmla="*/ 267 w 188007"/>
                <a:gd name="connsiteY4" fmla="*/ 17290 h 179554"/>
                <a:gd name="connsiteX5" fmla="*/ 431 w 188007"/>
                <a:gd name="connsiteY5" fmla="*/ 17845 h 179554"/>
                <a:gd name="connsiteX6" fmla="*/ 12033 w 188007"/>
                <a:gd name="connsiteY6" fmla="*/ 58681 h 179554"/>
                <a:gd name="connsiteX7" fmla="*/ 0 w 188007"/>
                <a:gd name="connsiteY7" fmla="*/ 88447 h 179554"/>
                <a:gd name="connsiteX8" fmla="*/ 22275 w 188007"/>
                <a:gd name="connsiteY8" fmla="*/ 94727 h 179554"/>
                <a:gd name="connsiteX9" fmla="*/ 29733 w 188007"/>
                <a:gd name="connsiteY9" fmla="*/ 120980 h 179554"/>
                <a:gd name="connsiteX10" fmla="*/ 55952 w 188007"/>
                <a:gd name="connsiteY10" fmla="*/ 135596 h 179554"/>
                <a:gd name="connsiteX11" fmla="*/ 99705 w 188007"/>
                <a:gd name="connsiteY11" fmla="*/ 123164 h 179554"/>
                <a:gd name="connsiteX12" fmla="*/ 107992 w 188007"/>
                <a:gd name="connsiteY12" fmla="*/ 152332 h 179554"/>
                <a:gd name="connsiteX13" fmla="*/ 100707 w 188007"/>
                <a:gd name="connsiteY13" fmla="*/ 179555 h 179554"/>
                <a:gd name="connsiteX14" fmla="*/ 188007 w 188007"/>
                <a:gd name="connsiteY14" fmla="*/ 123293 h 17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8007" h="179554">
                  <a:moveTo>
                    <a:pt x="179423" y="93078"/>
                  </a:moveTo>
                  <a:cubicBezTo>
                    <a:pt x="127856" y="88815"/>
                    <a:pt x="114521" y="42165"/>
                    <a:pt x="105796" y="11463"/>
                  </a:cubicBezTo>
                  <a:cubicBezTo>
                    <a:pt x="102915" y="1335"/>
                    <a:pt x="93806" y="-2381"/>
                    <a:pt x="84056" y="1518"/>
                  </a:cubicBezTo>
                  <a:lnTo>
                    <a:pt x="29729" y="16954"/>
                  </a:lnTo>
                  <a:cubicBezTo>
                    <a:pt x="18504" y="19941"/>
                    <a:pt x="8741" y="19690"/>
                    <a:pt x="267" y="17290"/>
                  </a:cubicBezTo>
                  <a:lnTo>
                    <a:pt x="431" y="17845"/>
                  </a:lnTo>
                  <a:lnTo>
                    <a:pt x="12033" y="58681"/>
                  </a:lnTo>
                  <a:lnTo>
                    <a:pt x="0" y="88447"/>
                  </a:lnTo>
                  <a:lnTo>
                    <a:pt x="22275" y="94727"/>
                  </a:lnTo>
                  <a:lnTo>
                    <a:pt x="29733" y="120980"/>
                  </a:lnTo>
                  <a:cubicBezTo>
                    <a:pt x="32938" y="132256"/>
                    <a:pt x="44676" y="138800"/>
                    <a:pt x="55952" y="135596"/>
                  </a:cubicBezTo>
                  <a:lnTo>
                    <a:pt x="99705" y="123164"/>
                  </a:lnTo>
                  <a:lnTo>
                    <a:pt x="107992" y="152332"/>
                  </a:lnTo>
                  <a:cubicBezTo>
                    <a:pt x="107992" y="152332"/>
                    <a:pt x="104522" y="162663"/>
                    <a:pt x="100707" y="179555"/>
                  </a:cubicBezTo>
                  <a:cubicBezTo>
                    <a:pt x="146030" y="165142"/>
                    <a:pt x="188007" y="123293"/>
                    <a:pt x="188007" y="123293"/>
                  </a:cubicBezTo>
                  <a:close/>
                </a:path>
              </a:pathLst>
            </a:custGeom>
            <a:grpFill/>
            <a:ln w="31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3380FC9-2B56-43E3-80CD-E97965AA2794}"/>
                </a:ext>
              </a:extLst>
            </p:cNvPr>
            <p:cNvSpPr/>
            <p:nvPr/>
          </p:nvSpPr>
          <p:spPr>
            <a:xfrm>
              <a:off x="2607176" y="4643633"/>
              <a:ext cx="250875" cy="205181"/>
            </a:xfrm>
            <a:custGeom>
              <a:avLst/>
              <a:gdLst>
                <a:gd name="connsiteX0" fmla="*/ 50407 w 250875"/>
                <a:gd name="connsiteY0" fmla="*/ 129390 h 205181"/>
                <a:gd name="connsiteX1" fmla="*/ 79869 w 250875"/>
                <a:gd name="connsiteY1" fmla="*/ 129054 h 205181"/>
                <a:gd name="connsiteX2" fmla="*/ 134196 w 250875"/>
                <a:gd name="connsiteY2" fmla="*/ 113618 h 205181"/>
                <a:gd name="connsiteX3" fmla="*/ 155936 w 250875"/>
                <a:gd name="connsiteY3" fmla="*/ 123563 h 205181"/>
                <a:gd name="connsiteX4" fmla="*/ 229563 w 250875"/>
                <a:gd name="connsiteY4" fmla="*/ 205182 h 205181"/>
                <a:gd name="connsiteX5" fmla="*/ 193019 w 250875"/>
                <a:gd name="connsiteY5" fmla="*/ 13075 h 205181"/>
                <a:gd name="connsiteX6" fmla="*/ 25565 w 250875"/>
                <a:gd name="connsiteY6" fmla="*/ 66981 h 205181"/>
                <a:gd name="connsiteX7" fmla="*/ 0 w 250875"/>
                <a:gd name="connsiteY7" fmla="*/ 62356 h 205181"/>
                <a:gd name="connsiteX8" fmla="*/ 50407 w 250875"/>
                <a:gd name="connsiteY8" fmla="*/ 129390 h 20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875" h="205181">
                  <a:moveTo>
                    <a:pt x="50407" y="129390"/>
                  </a:moveTo>
                  <a:cubicBezTo>
                    <a:pt x="58881" y="131790"/>
                    <a:pt x="68644" y="132043"/>
                    <a:pt x="79869" y="129054"/>
                  </a:cubicBezTo>
                  <a:lnTo>
                    <a:pt x="134196" y="113618"/>
                  </a:lnTo>
                  <a:cubicBezTo>
                    <a:pt x="143946" y="109720"/>
                    <a:pt x="153059" y="113435"/>
                    <a:pt x="155936" y="123563"/>
                  </a:cubicBezTo>
                  <a:cubicBezTo>
                    <a:pt x="164661" y="154271"/>
                    <a:pt x="177996" y="200919"/>
                    <a:pt x="229563" y="205182"/>
                  </a:cubicBezTo>
                  <a:cubicBezTo>
                    <a:pt x="276395" y="90742"/>
                    <a:pt x="237797" y="2098"/>
                    <a:pt x="193019" y="13075"/>
                  </a:cubicBezTo>
                  <a:cubicBezTo>
                    <a:pt x="155772" y="-32343"/>
                    <a:pt x="70803" y="54127"/>
                    <a:pt x="25565" y="66981"/>
                  </a:cubicBezTo>
                  <a:cubicBezTo>
                    <a:pt x="8602" y="71801"/>
                    <a:pt x="0" y="62356"/>
                    <a:pt x="0" y="62356"/>
                  </a:cubicBezTo>
                  <a:cubicBezTo>
                    <a:pt x="0" y="62356"/>
                    <a:pt x="11697" y="118425"/>
                    <a:pt x="50407" y="129390"/>
                  </a:cubicBezTo>
                  <a:close/>
                </a:path>
              </a:pathLst>
            </a:custGeom>
            <a:grpFill/>
            <a:ln w="31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C493332-C4DF-49C0-A710-D9813E7E246B}"/>
              </a:ext>
            </a:extLst>
          </p:cNvPr>
          <p:cNvGrpSpPr/>
          <p:nvPr/>
        </p:nvGrpSpPr>
        <p:grpSpPr>
          <a:xfrm>
            <a:off x="6165807" y="3123658"/>
            <a:ext cx="352974" cy="353052"/>
            <a:chOff x="6165807" y="3247950"/>
            <a:chExt cx="352974" cy="353052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44F934E-40A8-436A-A4A7-29CF920D95EA}"/>
                </a:ext>
              </a:extLst>
            </p:cNvPr>
            <p:cNvSpPr/>
            <p:nvPr/>
          </p:nvSpPr>
          <p:spPr>
            <a:xfrm>
              <a:off x="6345289" y="3247950"/>
              <a:ext cx="173492" cy="352975"/>
            </a:xfrm>
            <a:custGeom>
              <a:avLst/>
              <a:gdLst>
                <a:gd name="connsiteX0" fmla="*/ 114352 w 190775"/>
                <a:gd name="connsiteY0" fmla="*/ 237869 h 388137"/>
                <a:gd name="connsiteX1" fmla="*/ 106883 w 190775"/>
                <a:gd name="connsiteY1" fmla="*/ 211582 h 388137"/>
                <a:gd name="connsiteX2" fmla="*/ 127655 w 190775"/>
                <a:gd name="connsiteY2" fmla="*/ 101836 h 388137"/>
                <a:gd name="connsiteX3" fmla="*/ 103757 w 190775"/>
                <a:gd name="connsiteY3" fmla="*/ 28677 h 388137"/>
                <a:gd name="connsiteX4" fmla="*/ 66190 w 190775"/>
                <a:gd name="connsiteY4" fmla="*/ 12530 h 388137"/>
                <a:gd name="connsiteX5" fmla="*/ 3776 w 190775"/>
                <a:gd name="connsiteY5" fmla="*/ 7420 h 388137"/>
                <a:gd name="connsiteX6" fmla="*/ 8365 w 190775"/>
                <a:gd name="connsiteY6" fmla="*/ 18647 h 388137"/>
                <a:gd name="connsiteX7" fmla="*/ 59253 w 190775"/>
                <a:gd name="connsiteY7" fmla="*/ 22990 h 388137"/>
                <a:gd name="connsiteX8" fmla="*/ 65386 w 190775"/>
                <a:gd name="connsiteY8" fmla="*/ 25037 h 388137"/>
                <a:gd name="connsiteX9" fmla="*/ 96566 w 190775"/>
                <a:gd name="connsiteY9" fmla="*/ 204721 h 388137"/>
                <a:gd name="connsiteX10" fmla="*/ 52632 w 190775"/>
                <a:gd name="connsiteY10" fmla="*/ 187423 h 388137"/>
                <a:gd name="connsiteX11" fmla="*/ 52607 w 190775"/>
                <a:gd name="connsiteY11" fmla="*/ 195999 h 388137"/>
                <a:gd name="connsiteX12" fmla="*/ 95766 w 190775"/>
                <a:gd name="connsiteY12" fmla="*/ 216837 h 388137"/>
                <a:gd name="connsiteX13" fmla="*/ 102236 w 190775"/>
                <a:gd name="connsiteY13" fmla="*/ 239607 h 388137"/>
                <a:gd name="connsiteX14" fmla="*/ 30763 w 190775"/>
                <a:gd name="connsiteY14" fmla="*/ 287961 h 388137"/>
                <a:gd name="connsiteX15" fmla="*/ 35429 w 190775"/>
                <a:gd name="connsiteY15" fmla="*/ 299158 h 388137"/>
                <a:gd name="connsiteX16" fmla="*/ 109481 w 190775"/>
                <a:gd name="connsiteY16" fmla="*/ 249456 h 388137"/>
                <a:gd name="connsiteX17" fmla="*/ 184711 w 190775"/>
                <a:gd name="connsiteY17" fmla="*/ 388138 h 388137"/>
                <a:gd name="connsiteX18" fmla="*/ 190776 w 190775"/>
                <a:gd name="connsiteY18" fmla="*/ 382073 h 388137"/>
                <a:gd name="connsiteX19" fmla="*/ 114352 w 190775"/>
                <a:gd name="connsiteY19" fmla="*/ 237869 h 38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0775" h="388137">
                  <a:moveTo>
                    <a:pt x="114352" y="237869"/>
                  </a:moveTo>
                  <a:lnTo>
                    <a:pt x="106883" y="211582"/>
                  </a:lnTo>
                  <a:cubicBezTo>
                    <a:pt x="122033" y="173881"/>
                    <a:pt x="129214" y="135977"/>
                    <a:pt x="127655" y="101836"/>
                  </a:cubicBezTo>
                  <a:cubicBezTo>
                    <a:pt x="126238" y="70895"/>
                    <a:pt x="117751" y="44913"/>
                    <a:pt x="103757" y="28677"/>
                  </a:cubicBezTo>
                  <a:cubicBezTo>
                    <a:pt x="93008" y="16205"/>
                    <a:pt x="79794" y="10565"/>
                    <a:pt x="66190" y="12530"/>
                  </a:cubicBezTo>
                  <a:cubicBezTo>
                    <a:pt x="52020" y="-2272"/>
                    <a:pt x="31556" y="-3939"/>
                    <a:pt x="3776" y="7420"/>
                  </a:cubicBezTo>
                  <a:cubicBezTo>
                    <a:pt x="-3645" y="10453"/>
                    <a:pt x="934" y="21687"/>
                    <a:pt x="8365" y="18647"/>
                  </a:cubicBezTo>
                  <a:cubicBezTo>
                    <a:pt x="32543" y="8763"/>
                    <a:pt x="48713" y="10143"/>
                    <a:pt x="59253" y="22990"/>
                  </a:cubicBezTo>
                  <a:cubicBezTo>
                    <a:pt x="60733" y="24796"/>
                    <a:pt x="63118" y="25592"/>
                    <a:pt x="65386" y="25037"/>
                  </a:cubicBezTo>
                  <a:cubicBezTo>
                    <a:pt x="103389" y="15721"/>
                    <a:pt x="138759" y="97276"/>
                    <a:pt x="96566" y="204721"/>
                  </a:cubicBezTo>
                  <a:cubicBezTo>
                    <a:pt x="63505" y="200134"/>
                    <a:pt x="61157" y="178946"/>
                    <a:pt x="52632" y="187423"/>
                  </a:cubicBezTo>
                  <a:cubicBezTo>
                    <a:pt x="50257" y="189784"/>
                    <a:pt x="50245" y="193624"/>
                    <a:pt x="52607" y="195999"/>
                  </a:cubicBezTo>
                  <a:cubicBezTo>
                    <a:pt x="64161" y="207621"/>
                    <a:pt x="78668" y="214612"/>
                    <a:pt x="95766" y="216837"/>
                  </a:cubicBezTo>
                  <a:lnTo>
                    <a:pt x="102236" y="239607"/>
                  </a:lnTo>
                  <a:cubicBezTo>
                    <a:pt x="93538" y="247743"/>
                    <a:pt x="63780" y="274206"/>
                    <a:pt x="30763" y="287961"/>
                  </a:cubicBezTo>
                  <a:cubicBezTo>
                    <a:pt x="23426" y="291018"/>
                    <a:pt x="27959" y="302270"/>
                    <a:pt x="35429" y="299158"/>
                  </a:cubicBezTo>
                  <a:cubicBezTo>
                    <a:pt x="69400" y="285005"/>
                    <a:pt x="99115" y="259093"/>
                    <a:pt x="109481" y="249456"/>
                  </a:cubicBezTo>
                  <a:cubicBezTo>
                    <a:pt x="204130" y="323943"/>
                    <a:pt x="165085" y="388138"/>
                    <a:pt x="184711" y="388138"/>
                  </a:cubicBezTo>
                  <a:cubicBezTo>
                    <a:pt x="188060" y="388138"/>
                    <a:pt x="190776" y="385422"/>
                    <a:pt x="190776" y="382073"/>
                  </a:cubicBezTo>
                  <a:cubicBezTo>
                    <a:pt x="190776" y="318524"/>
                    <a:pt x="163694" y="275892"/>
                    <a:pt x="114352" y="237869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CCF8DA3-45F9-46E4-BFCA-7C99E1212943}"/>
                </a:ext>
              </a:extLst>
            </p:cNvPr>
            <p:cNvSpPr/>
            <p:nvPr/>
          </p:nvSpPr>
          <p:spPr>
            <a:xfrm>
              <a:off x="6366514" y="3353089"/>
              <a:ext cx="41946" cy="60631"/>
            </a:xfrm>
            <a:custGeom>
              <a:avLst/>
              <a:gdLst>
                <a:gd name="connsiteX0" fmla="*/ 14194 w 46124"/>
                <a:gd name="connsiteY0" fmla="*/ 760 h 66671"/>
                <a:gd name="connsiteX1" fmla="*/ 8926 w 46124"/>
                <a:gd name="connsiteY1" fmla="*/ 33054 h 66671"/>
                <a:gd name="connsiteX2" fmla="*/ 13102 w 46124"/>
                <a:gd name="connsiteY2" fmla="*/ 25562 h 66671"/>
                <a:gd name="connsiteX3" fmla="*/ 13102 w 46124"/>
                <a:gd name="connsiteY3" fmla="*/ 25562 h 66671"/>
                <a:gd name="connsiteX4" fmla="*/ 32261 w 46124"/>
                <a:gd name="connsiteY4" fmla="*/ 26424 h 66671"/>
                <a:gd name="connsiteX5" fmla="*/ 21389 w 46124"/>
                <a:gd name="connsiteY5" fmla="*/ 54732 h 66671"/>
                <a:gd name="connsiteX6" fmla="*/ 24704 w 46124"/>
                <a:gd name="connsiteY6" fmla="*/ 66398 h 66671"/>
                <a:gd name="connsiteX7" fmla="*/ 14194 w 46124"/>
                <a:gd name="connsiteY7" fmla="*/ 760 h 6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124" h="66671">
                  <a:moveTo>
                    <a:pt x="14194" y="760"/>
                  </a:moveTo>
                  <a:cubicBezTo>
                    <a:pt x="-4848" y="6170"/>
                    <a:pt x="-2775" y="36382"/>
                    <a:pt x="8926" y="33054"/>
                  </a:cubicBezTo>
                  <a:cubicBezTo>
                    <a:pt x="12147" y="32138"/>
                    <a:pt x="14018" y="28784"/>
                    <a:pt x="13102" y="25562"/>
                  </a:cubicBezTo>
                  <a:cubicBezTo>
                    <a:pt x="13102" y="25562"/>
                    <a:pt x="13102" y="25562"/>
                    <a:pt x="13102" y="25562"/>
                  </a:cubicBezTo>
                  <a:cubicBezTo>
                    <a:pt x="8597" y="9706"/>
                    <a:pt x="26289" y="5404"/>
                    <a:pt x="32261" y="26424"/>
                  </a:cubicBezTo>
                  <a:cubicBezTo>
                    <a:pt x="35880" y="39165"/>
                    <a:pt x="34085" y="51124"/>
                    <a:pt x="21389" y="54732"/>
                  </a:cubicBezTo>
                  <a:cubicBezTo>
                    <a:pt x="13670" y="56925"/>
                    <a:pt x="16985" y="68590"/>
                    <a:pt x="24704" y="66398"/>
                  </a:cubicBezTo>
                  <a:cubicBezTo>
                    <a:pt x="63256" y="55450"/>
                    <a:pt x="43583" y="-7593"/>
                    <a:pt x="14194" y="760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91A40AA-2AE9-4EAA-A0B6-984205BAD807}"/>
                </a:ext>
              </a:extLst>
            </p:cNvPr>
            <p:cNvSpPr/>
            <p:nvPr/>
          </p:nvSpPr>
          <p:spPr>
            <a:xfrm>
              <a:off x="6222365" y="3275083"/>
              <a:ext cx="154897" cy="224360"/>
            </a:xfrm>
            <a:custGeom>
              <a:avLst/>
              <a:gdLst>
                <a:gd name="connsiteX0" fmla="*/ 151757 w 170326"/>
                <a:gd name="connsiteY0" fmla="*/ 218987 h 246710"/>
                <a:gd name="connsiteX1" fmla="*/ 158387 w 170326"/>
                <a:gd name="connsiteY1" fmla="*/ 242321 h 246710"/>
                <a:gd name="connsiteX2" fmla="*/ 170055 w 170326"/>
                <a:gd name="connsiteY2" fmla="*/ 239006 h 246710"/>
                <a:gd name="connsiteX3" fmla="*/ 161767 w 170326"/>
                <a:gd name="connsiteY3" fmla="*/ 209837 h 246710"/>
                <a:gd name="connsiteX4" fmla="*/ 154276 w 170326"/>
                <a:gd name="connsiteY4" fmla="*/ 205661 h 246710"/>
                <a:gd name="connsiteX5" fmla="*/ 154276 w 170326"/>
                <a:gd name="connsiteY5" fmla="*/ 205661 h 246710"/>
                <a:gd name="connsiteX6" fmla="*/ 98997 w 170326"/>
                <a:gd name="connsiteY6" fmla="*/ 216751 h 246710"/>
                <a:gd name="connsiteX7" fmla="*/ 91795 w 170326"/>
                <a:gd name="connsiteY7" fmla="*/ 207654 h 246710"/>
                <a:gd name="connsiteX8" fmla="*/ 80149 w 170326"/>
                <a:gd name="connsiteY8" fmla="*/ 177224 h 246710"/>
                <a:gd name="connsiteX9" fmla="*/ 64387 w 170326"/>
                <a:gd name="connsiteY9" fmla="*/ 172779 h 246710"/>
                <a:gd name="connsiteX10" fmla="*/ 74095 w 170326"/>
                <a:gd name="connsiteY10" fmla="*/ 145356 h 246710"/>
                <a:gd name="connsiteX11" fmla="*/ 64998 w 170326"/>
                <a:gd name="connsiteY11" fmla="*/ 113328 h 246710"/>
                <a:gd name="connsiteX12" fmla="*/ 141943 w 170326"/>
                <a:gd name="connsiteY12" fmla="*/ 95686 h 246710"/>
                <a:gd name="connsiteX13" fmla="*/ 138627 w 170326"/>
                <a:gd name="connsiteY13" fmla="*/ 84020 h 246710"/>
                <a:gd name="connsiteX14" fmla="*/ 84352 w 170326"/>
                <a:gd name="connsiteY14" fmla="*/ 99437 h 246710"/>
                <a:gd name="connsiteX15" fmla="*/ 15746 w 170326"/>
                <a:gd name="connsiteY15" fmla="*/ 49990 h 246710"/>
                <a:gd name="connsiteX16" fmla="*/ 101707 w 170326"/>
                <a:gd name="connsiteY16" fmla="*/ 11310 h 246710"/>
                <a:gd name="connsiteX17" fmla="*/ 95328 w 170326"/>
                <a:gd name="connsiteY17" fmla="*/ 994 h 246710"/>
                <a:gd name="connsiteX18" fmla="*/ 10538 w 170326"/>
                <a:gd name="connsiteY18" fmla="*/ 34463 h 246710"/>
                <a:gd name="connsiteX19" fmla="*/ 148 w 170326"/>
                <a:gd name="connsiteY19" fmla="*/ 39819 h 246710"/>
                <a:gd name="connsiteX20" fmla="*/ 51559 w 170326"/>
                <a:gd name="connsiteY20" fmla="*/ 110428 h 246710"/>
                <a:gd name="connsiteX21" fmla="*/ 61856 w 170326"/>
                <a:gd name="connsiteY21" fmla="*/ 146664 h 246710"/>
                <a:gd name="connsiteX22" fmla="*/ 73592 w 170326"/>
                <a:gd name="connsiteY22" fmla="*/ 187972 h 246710"/>
                <a:gd name="connsiteX23" fmla="*/ 93088 w 170326"/>
                <a:gd name="connsiteY23" fmla="*/ 227342 h 246710"/>
                <a:gd name="connsiteX24" fmla="*/ 151757 w 170326"/>
                <a:gd name="connsiteY24" fmla="*/ 218987 h 24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0326" h="246710">
                  <a:moveTo>
                    <a:pt x="151757" y="218987"/>
                  </a:moveTo>
                  <a:lnTo>
                    <a:pt x="158387" y="242321"/>
                  </a:lnTo>
                  <a:cubicBezTo>
                    <a:pt x="160586" y="250053"/>
                    <a:pt x="172241" y="246700"/>
                    <a:pt x="170055" y="239006"/>
                  </a:cubicBezTo>
                  <a:lnTo>
                    <a:pt x="161767" y="209837"/>
                  </a:lnTo>
                  <a:cubicBezTo>
                    <a:pt x="160851" y="206616"/>
                    <a:pt x="157497" y="204746"/>
                    <a:pt x="154276" y="205661"/>
                  </a:cubicBezTo>
                  <a:cubicBezTo>
                    <a:pt x="154276" y="205661"/>
                    <a:pt x="154276" y="205661"/>
                    <a:pt x="154276" y="205661"/>
                  </a:cubicBezTo>
                  <a:cubicBezTo>
                    <a:pt x="112800" y="216132"/>
                    <a:pt x="108260" y="221915"/>
                    <a:pt x="98997" y="216751"/>
                  </a:cubicBezTo>
                  <a:cubicBezTo>
                    <a:pt x="95478" y="214802"/>
                    <a:pt x="92884" y="211526"/>
                    <a:pt x="91795" y="207654"/>
                  </a:cubicBezTo>
                  <a:cubicBezTo>
                    <a:pt x="84101" y="183775"/>
                    <a:pt x="85768" y="178808"/>
                    <a:pt x="80149" y="177224"/>
                  </a:cubicBezTo>
                  <a:lnTo>
                    <a:pt x="64387" y="172779"/>
                  </a:lnTo>
                  <a:cubicBezTo>
                    <a:pt x="73472" y="149225"/>
                    <a:pt x="75088" y="148850"/>
                    <a:pt x="74095" y="145356"/>
                  </a:cubicBezTo>
                  <a:lnTo>
                    <a:pt x="64998" y="113328"/>
                  </a:lnTo>
                  <a:cubicBezTo>
                    <a:pt x="83433" y="114934"/>
                    <a:pt x="94132" y="108318"/>
                    <a:pt x="141943" y="95686"/>
                  </a:cubicBezTo>
                  <a:cubicBezTo>
                    <a:pt x="149668" y="93492"/>
                    <a:pt x="146339" y="81827"/>
                    <a:pt x="138627" y="84020"/>
                  </a:cubicBezTo>
                  <a:lnTo>
                    <a:pt x="84352" y="99437"/>
                  </a:lnTo>
                  <a:cubicBezTo>
                    <a:pt x="49506" y="108678"/>
                    <a:pt x="27581" y="83700"/>
                    <a:pt x="15746" y="49990"/>
                  </a:cubicBezTo>
                  <a:cubicBezTo>
                    <a:pt x="37011" y="54351"/>
                    <a:pt x="62595" y="35484"/>
                    <a:pt x="101707" y="11310"/>
                  </a:cubicBezTo>
                  <a:cubicBezTo>
                    <a:pt x="108534" y="7091"/>
                    <a:pt x="102153" y="-3224"/>
                    <a:pt x="95328" y="994"/>
                  </a:cubicBezTo>
                  <a:cubicBezTo>
                    <a:pt x="57374" y="24453"/>
                    <a:pt x="24708" y="48389"/>
                    <a:pt x="10538" y="34463"/>
                  </a:cubicBezTo>
                  <a:cubicBezTo>
                    <a:pt x="6592" y="29891"/>
                    <a:pt x="-1166" y="33514"/>
                    <a:pt x="148" y="39819"/>
                  </a:cubicBezTo>
                  <a:cubicBezTo>
                    <a:pt x="5829" y="67072"/>
                    <a:pt x="23676" y="100552"/>
                    <a:pt x="51559" y="110428"/>
                  </a:cubicBezTo>
                  <a:lnTo>
                    <a:pt x="61856" y="146664"/>
                  </a:lnTo>
                  <a:cubicBezTo>
                    <a:pt x="46405" y="187440"/>
                    <a:pt x="42752" y="178211"/>
                    <a:pt x="73592" y="187972"/>
                  </a:cubicBezTo>
                  <a:cubicBezTo>
                    <a:pt x="79673" y="204561"/>
                    <a:pt x="78269" y="219081"/>
                    <a:pt x="93088" y="227342"/>
                  </a:cubicBezTo>
                  <a:cubicBezTo>
                    <a:pt x="108741" y="236071"/>
                    <a:pt x="120505" y="226103"/>
                    <a:pt x="151757" y="218987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AE25978-C67A-44F5-8BEF-FC55E99C5D97}"/>
                </a:ext>
              </a:extLst>
            </p:cNvPr>
            <p:cNvSpPr/>
            <p:nvPr/>
          </p:nvSpPr>
          <p:spPr>
            <a:xfrm>
              <a:off x="6402779" y="3507028"/>
              <a:ext cx="77395" cy="93896"/>
            </a:xfrm>
            <a:custGeom>
              <a:avLst/>
              <a:gdLst>
                <a:gd name="connsiteX0" fmla="*/ 42275 w 85104"/>
                <a:gd name="connsiteY0" fmla="*/ 0 h 103249"/>
                <a:gd name="connsiteX1" fmla="*/ 0 w 85104"/>
                <a:gd name="connsiteY1" fmla="*/ 42584 h 103249"/>
                <a:gd name="connsiteX2" fmla="*/ 0 w 85104"/>
                <a:gd name="connsiteY2" fmla="*/ 42626 h 103249"/>
                <a:gd name="connsiteX3" fmla="*/ 202 w 85104"/>
                <a:gd name="connsiteY3" fmla="*/ 97208 h 103249"/>
                <a:gd name="connsiteX4" fmla="*/ 6267 w 85104"/>
                <a:gd name="connsiteY4" fmla="*/ 103249 h 103249"/>
                <a:gd name="connsiteX5" fmla="*/ 12331 w 85104"/>
                <a:gd name="connsiteY5" fmla="*/ 97162 h 103249"/>
                <a:gd name="connsiteX6" fmla="*/ 20922 w 85104"/>
                <a:gd name="connsiteY6" fmla="*/ 21100 h 103249"/>
                <a:gd name="connsiteX7" fmla="*/ 72774 w 85104"/>
                <a:gd name="connsiteY7" fmla="*/ 42327 h 103249"/>
                <a:gd name="connsiteX8" fmla="*/ 72976 w 85104"/>
                <a:gd name="connsiteY8" fmla="*/ 96908 h 103249"/>
                <a:gd name="connsiteX9" fmla="*/ 79040 w 85104"/>
                <a:gd name="connsiteY9" fmla="*/ 102951 h 103249"/>
                <a:gd name="connsiteX10" fmla="*/ 85105 w 85104"/>
                <a:gd name="connsiteY10" fmla="*/ 96863 h 103249"/>
                <a:gd name="connsiteX11" fmla="*/ 84903 w 85104"/>
                <a:gd name="connsiteY11" fmla="*/ 42282 h 103249"/>
                <a:gd name="connsiteX12" fmla="*/ 42275 w 85104"/>
                <a:gd name="connsiteY12" fmla="*/ 0 h 10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04" h="103249">
                  <a:moveTo>
                    <a:pt x="42275" y="0"/>
                  </a:moveTo>
                  <a:cubicBezTo>
                    <a:pt x="18842" y="85"/>
                    <a:pt x="-85" y="19151"/>
                    <a:pt x="0" y="42584"/>
                  </a:cubicBezTo>
                  <a:cubicBezTo>
                    <a:pt x="0" y="42598"/>
                    <a:pt x="0" y="42612"/>
                    <a:pt x="0" y="42626"/>
                  </a:cubicBezTo>
                  <a:lnTo>
                    <a:pt x="202" y="97208"/>
                  </a:lnTo>
                  <a:cubicBezTo>
                    <a:pt x="215" y="100548"/>
                    <a:pt x="2926" y="103249"/>
                    <a:pt x="6267" y="103249"/>
                  </a:cubicBezTo>
                  <a:cubicBezTo>
                    <a:pt x="6342" y="103215"/>
                    <a:pt x="12353" y="102981"/>
                    <a:pt x="12331" y="97162"/>
                  </a:cubicBezTo>
                  <a:cubicBezTo>
                    <a:pt x="14226" y="50905"/>
                    <a:pt x="6615" y="35525"/>
                    <a:pt x="20922" y="21100"/>
                  </a:cubicBezTo>
                  <a:cubicBezTo>
                    <a:pt x="39855" y="2008"/>
                    <a:pt x="72663" y="15404"/>
                    <a:pt x="72774" y="42327"/>
                  </a:cubicBezTo>
                  <a:lnTo>
                    <a:pt x="72976" y="96908"/>
                  </a:lnTo>
                  <a:cubicBezTo>
                    <a:pt x="72988" y="100249"/>
                    <a:pt x="75700" y="102951"/>
                    <a:pt x="79040" y="102951"/>
                  </a:cubicBezTo>
                  <a:cubicBezTo>
                    <a:pt x="79116" y="102917"/>
                    <a:pt x="85126" y="102682"/>
                    <a:pt x="85105" y="96863"/>
                  </a:cubicBezTo>
                  <a:lnTo>
                    <a:pt x="84903" y="42282"/>
                  </a:lnTo>
                  <a:cubicBezTo>
                    <a:pt x="84780" y="18846"/>
                    <a:pt x="65711" y="-68"/>
                    <a:pt x="42275" y="0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C24B45E-1BC4-4D54-97A0-9056E1161E3A}"/>
                </a:ext>
              </a:extLst>
            </p:cNvPr>
            <p:cNvSpPr/>
            <p:nvPr/>
          </p:nvSpPr>
          <p:spPr>
            <a:xfrm>
              <a:off x="6317528" y="3490567"/>
              <a:ext cx="66301" cy="110435"/>
            </a:xfrm>
            <a:custGeom>
              <a:avLst/>
              <a:gdLst>
                <a:gd name="connsiteX0" fmla="*/ 37338 w 72906"/>
                <a:gd name="connsiteY0" fmla="*/ 55600 h 121436"/>
                <a:gd name="connsiteX1" fmla="*/ 36741 w 72906"/>
                <a:gd name="connsiteY1" fmla="*/ 54164 h 121436"/>
                <a:gd name="connsiteX2" fmla="*/ 43971 w 72906"/>
                <a:gd name="connsiteY2" fmla="*/ 25245 h 121436"/>
                <a:gd name="connsiteX3" fmla="*/ 18628 w 72906"/>
                <a:gd name="connsiteY3" fmla="*/ 3994 h 121436"/>
                <a:gd name="connsiteX4" fmla="*/ 165 w 72906"/>
                <a:gd name="connsiteY4" fmla="*/ 55829 h 121436"/>
                <a:gd name="connsiteX5" fmla="*/ 12295 w 72906"/>
                <a:gd name="connsiteY5" fmla="*/ 116475 h 121436"/>
                <a:gd name="connsiteX6" fmla="*/ 24189 w 72906"/>
                <a:gd name="connsiteY6" fmla="*/ 114097 h 121436"/>
                <a:gd name="connsiteX7" fmla="*/ 12398 w 72906"/>
                <a:gd name="connsiteY7" fmla="*/ 55148 h 121436"/>
                <a:gd name="connsiteX8" fmla="*/ 28150 w 72906"/>
                <a:gd name="connsiteY8" fmla="*/ 13146 h 121436"/>
                <a:gd name="connsiteX9" fmla="*/ 32204 w 72906"/>
                <a:gd name="connsiteY9" fmla="*/ 22303 h 121436"/>
                <a:gd name="connsiteX10" fmla="*/ 24775 w 72906"/>
                <a:gd name="connsiteY10" fmla="*/ 56969 h 121436"/>
                <a:gd name="connsiteX11" fmla="*/ 36904 w 72906"/>
                <a:gd name="connsiteY11" fmla="*/ 86127 h 121436"/>
                <a:gd name="connsiteX12" fmla="*/ 48568 w 72906"/>
                <a:gd name="connsiteY12" fmla="*/ 83798 h 121436"/>
                <a:gd name="connsiteX13" fmla="*/ 48568 w 72906"/>
                <a:gd name="connsiteY13" fmla="*/ 62221 h 121436"/>
                <a:gd name="connsiteX14" fmla="*/ 54632 w 72906"/>
                <a:gd name="connsiteY14" fmla="*/ 54640 h 121436"/>
                <a:gd name="connsiteX15" fmla="*/ 60697 w 72906"/>
                <a:gd name="connsiteY15" fmla="*/ 78898 h 121436"/>
                <a:gd name="connsiteX16" fmla="*/ 50344 w 72906"/>
                <a:gd name="connsiteY16" fmla="*/ 110998 h 121436"/>
                <a:gd name="connsiteX17" fmla="*/ 58921 w 72906"/>
                <a:gd name="connsiteY17" fmla="*/ 119574 h 121436"/>
                <a:gd name="connsiteX18" fmla="*/ 72823 w 72906"/>
                <a:gd name="connsiteY18" fmla="*/ 62221 h 121436"/>
                <a:gd name="connsiteX19" fmla="*/ 37338 w 72906"/>
                <a:gd name="connsiteY19" fmla="*/ 55600 h 12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2906" h="121436">
                  <a:moveTo>
                    <a:pt x="37338" y="55600"/>
                  </a:moveTo>
                  <a:lnTo>
                    <a:pt x="36741" y="54164"/>
                  </a:lnTo>
                  <a:lnTo>
                    <a:pt x="43971" y="25245"/>
                  </a:lnTo>
                  <a:cubicBezTo>
                    <a:pt x="49132" y="4599"/>
                    <a:pt x="22542" y="-6443"/>
                    <a:pt x="18628" y="3994"/>
                  </a:cubicBezTo>
                  <a:cubicBezTo>
                    <a:pt x="-367" y="55563"/>
                    <a:pt x="-441" y="52794"/>
                    <a:pt x="165" y="55829"/>
                  </a:cubicBezTo>
                  <a:lnTo>
                    <a:pt x="12295" y="116475"/>
                  </a:lnTo>
                  <a:cubicBezTo>
                    <a:pt x="13868" y="124342"/>
                    <a:pt x="25763" y="121968"/>
                    <a:pt x="24189" y="114097"/>
                  </a:cubicBezTo>
                  <a:lnTo>
                    <a:pt x="12398" y="55148"/>
                  </a:lnTo>
                  <a:lnTo>
                    <a:pt x="28150" y="13146"/>
                  </a:lnTo>
                  <a:cubicBezTo>
                    <a:pt x="31441" y="14908"/>
                    <a:pt x="33111" y="18682"/>
                    <a:pt x="32204" y="22303"/>
                  </a:cubicBezTo>
                  <a:cubicBezTo>
                    <a:pt x="24699" y="53967"/>
                    <a:pt x="23419" y="53718"/>
                    <a:pt x="24775" y="56969"/>
                  </a:cubicBezTo>
                  <a:lnTo>
                    <a:pt x="36904" y="86127"/>
                  </a:lnTo>
                  <a:cubicBezTo>
                    <a:pt x="39437" y="92215"/>
                    <a:pt x="48568" y="90408"/>
                    <a:pt x="48568" y="83798"/>
                  </a:cubicBezTo>
                  <a:lnTo>
                    <a:pt x="48568" y="62221"/>
                  </a:lnTo>
                  <a:cubicBezTo>
                    <a:pt x="48568" y="56631"/>
                    <a:pt x="51700" y="54640"/>
                    <a:pt x="54632" y="54640"/>
                  </a:cubicBezTo>
                  <a:cubicBezTo>
                    <a:pt x="64073" y="54640"/>
                    <a:pt x="59505" y="69663"/>
                    <a:pt x="60697" y="78898"/>
                  </a:cubicBezTo>
                  <a:cubicBezTo>
                    <a:pt x="60697" y="98169"/>
                    <a:pt x="60697" y="100645"/>
                    <a:pt x="50344" y="110998"/>
                  </a:cubicBezTo>
                  <a:cubicBezTo>
                    <a:pt x="44674" y="116666"/>
                    <a:pt x="53243" y="125249"/>
                    <a:pt x="58921" y="119574"/>
                  </a:cubicBezTo>
                  <a:cubicBezTo>
                    <a:pt x="74850" y="103643"/>
                    <a:pt x="72823" y="97649"/>
                    <a:pt x="72823" y="62221"/>
                  </a:cubicBezTo>
                  <a:cubicBezTo>
                    <a:pt x="72823" y="38602"/>
                    <a:pt x="43065" y="36037"/>
                    <a:pt x="37338" y="55600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9E0205E-B48C-4F8E-9DCE-7C0DB3DA9EDE}"/>
                </a:ext>
              </a:extLst>
            </p:cNvPr>
            <p:cNvSpPr/>
            <p:nvPr/>
          </p:nvSpPr>
          <p:spPr>
            <a:xfrm>
              <a:off x="6303730" y="3418922"/>
              <a:ext cx="10945" cy="11032"/>
            </a:xfrm>
            <a:custGeom>
              <a:avLst/>
              <a:gdLst>
                <a:gd name="connsiteX0" fmla="*/ 6018 w 12035"/>
                <a:gd name="connsiteY0" fmla="*/ 12129 h 12129"/>
                <a:gd name="connsiteX1" fmla="*/ 6018 w 12035"/>
                <a:gd name="connsiteY1" fmla="*/ 0 h 12129"/>
                <a:gd name="connsiteX2" fmla="*/ 6018 w 12035"/>
                <a:gd name="connsiteY2" fmla="*/ 12129 h 1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35" h="12129">
                  <a:moveTo>
                    <a:pt x="6018" y="12129"/>
                  </a:moveTo>
                  <a:cubicBezTo>
                    <a:pt x="14036" y="12129"/>
                    <a:pt x="14047" y="0"/>
                    <a:pt x="6018" y="0"/>
                  </a:cubicBezTo>
                  <a:cubicBezTo>
                    <a:pt x="-2000" y="0"/>
                    <a:pt x="-2012" y="12129"/>
                    <a:pt x="6018" y="12129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5BECE10-BE28-4C6E-8A1F-ADB3AAADD863}"/>
                </a:ext>
              </a:extLst>
            </p:cNvPr>
            <p:cNvSpPr/>
            <p:nvPr/>
          </p:nvSpPr>
          <p:spPr>
            <a:xfrm>
              <a:off x="6165807" y="3470042"/>
              <a:ext cx="11032" cy="9506"/>
            </a:xfrm>
            <a:custGeom>
              <a:avLst/>
              <a:gdLst>
                <a:gd name="connsiteX0" fmla="*/ 0 w 12129"/>
                <a:gd name="connsiteY0" fmla="*/ 4435 h 10452"/>
                <a:gd name="connsiteX1" fmla="*/ 12129 w 12129"/>
                <a:gd name="connsiteY1" fmla="*/ 4435 h 10452"/>
                <a:gd name="connsiteX2" fmla="*/ 0 w 12129"/>
                <a:gd name="connsiteY2" fmla="*/ 4435 h 1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9" h="10452">
                  <a:moveTo>
                    <a:pt x="0" y="4435"/>
                  </a:moveTo>
                  <a:cubicBezTo>
                    <a:pt x="0" y="12453"/>
                    <a:pt x="12129" y="12464"/>
                    <a:pt x="12129" y="4435"/>
                  </a:cubicBezTo>
                  <a:cubicBezTo>
                    <a:pt x="12129" y="1085"/>
                    <a:pt x="0" y="-3595"/>
                    <a:pt x="0" y="4435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BFEE272-CA67-4C37-81F3-B997A9F19C1E}"/>
                </a:ext>
              </a:extLst>
            </p:cNvPr>
            <p:cNvSpPr/>
            <p:nvPr/>
          </p:nvSpPr>
          <p:spPr>
            <a:xfrm>
              <a:off x="6187867" y="3468603"/>
              <a:ext cx="11032" cy="10949"/>
            </a:xfrm>
            <a:custGeom>
              <a:avLst/>
              <a:gdLst>
                <a:gd name="connsiteX0" fmla="*/ 12129 w 12129"/>
                <a:gd name="connsiteY0" fmla="*/ 6018 h 12040"/>
                <a:gd name="connsiteX1" fmla="*/ 0 w 12129"/>
                <a:gd name="connsiteY1" fmla="*/ 6018 h 12040"/>
                <a:gd name="connsiteX2" fmla="*/ 12129 w 12129"/>
                <a:gd name="connsiteY2" fmla="*/ 6018 h 1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9" h="12040">
                  <a:moveTo>
                    <a:pt x="12129" y="6018"/>
                  </a:moveTo>
                  <a:cubicBezTo>
                    <a:pt x="12129" y="-2000"/>
                    <a:pt x="0" y="-2012"/>
                    <a:pt x="0" y="6018"/>
                  </a:cubicBezTo>
                  <a:cubicBezTo>
                    <a:pt x="0" y="14047"/>
                    <a:pt x="12129" y="14047"/>
                    <a:pt x="12129" y="6018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7285DD0-A4BE-4FE4-A3A3-F4F328CA1DB7}"/>
                </a:ext>
              </a:extLst>
            </p:cNvPr>
            <p:cNvSpPr/>
            <p:nvPr/>
          </p:nvSpPr>
          <p:spPr>
            <a:xfrm>
              <a:off x="6211411" y="3468560"/>
              <a:ext cx="9506" cy="11032"/>
            </a:xfrm>
            <a:custGeom>
              <a:avLst/>
              <a:gdLst>
                <a:gd name="connsiteX0" fmla="*/ 4435 w 10452"/>
                <a:gd name="connsiteY0" fmla="*/ 12129 h 12129"/>
                <a:gd name="connsiteX1" fmla="*/ 4435 w 10452"/>
                <a:gd name="connsiteY1" fmla="*/ 0 h 12129"/>
                <a:gd name="connsiteX2" fmla="*/ 4435 w 10452"/>
                <a:gd name="connsiteY2" fmla="*/ 12129 h 1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52" h="12129">
                  <a:moveTo>
                    <a:pt x="4435" y="12129"/>
                  </a:moveTo>
                  <a:cubicBezTo>
                    <a:pt x="12453" y="12129"/>
                    <a:pt x="12464" y="0"/>
                    <a:pt x="4435" y="0"/>
                  </a:cubicBezTo>
                  <a:cubicBezTo>
                    <a:pt x="1085" y="0"/>
                    <a:pt x="-3595" y="12129"/>
                    <a:pt x="4435" y="12129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AD1810D-3B57-4238-903E-219CCBE53B81}"/>
                </a:ext>
              </a:extLst>
            </p:cNvPr>
            <p:cNvSpPr/>
            <p:nvPr/>
          </p:nvSpPr>
          <p:spPr>
            <a:xfrm>
              <a:off x="6276112" y="3490660"/>
              <a:ext cx="11032" cy="10949"/>
            </a:xfrm>
            <a:custGeom>
              <a:avLst/>
              <a:gdLst>
                <a:gd name="connsiteX0" fmla="*/ 0 w 12129"/>
                <a:gd name="connsiteY0" fmla="*/ 6022 h 12040"/>
                <a:gd name="connsiteX1" fmla="*/ 12129 w 12129"/>
                <a:gd name="connsiteY1" fmla="*/ 6022 h 12040"/>
                <a:gd name="connsiteX2" fmla="*/ 0 w 12129"/>
                <a:gd name="connsiteY2" fmla="*/ 6022 h 1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9" h="12040">
                  <a:moveTo>
                    <a:pt x="0" y="6022"/>
                  </a:moveTo>
                  <a:cubicBezTo>
                    <a:pt x="0" y="14040"/>
                    <a:pt x="12129" y="14052"/>
                    <a:pt x="12129" y="6022"/>
                  </a:cubicBezTo>
                  <a:cubicBezTo>
                    <a:pt x="12129" y="-2007"/>
                    <a:pt x="0" y="-2007"/>
                    <a:pt x="0" y="6022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A7EB86B-9ADB-418D-97D2-A07F9F1A5777}"/>
                </a:ext>
              </a:extLst>
            </p:cNvPr>
            <p:cNvSpPr/>
            <p:nvPr/>
          </p:nvSpPr>
          <p:spPr>
            <a:xfrm>
              <a:off x="6325748" y="3418962"/>
              <a:ext cx="11032" cy="10949"/>
            </a:xfrm>
            <a:custGeom>
              <a:avLst/>
              <a:gdLst>
                <a:gd name="connsiteX0" fmla="*/ 0 w 12129"/>
                <a:gd name="connsiteY0" fmla="*/ 6022 h 12040"/>
                <a:gd name="connsiteX1" fmla="*/ 12129 w 12129"/>
                <a:gd name="connsiteY1" fmla="*/ 6022 h 12040"/>
                <a:gd name="connsiteX2" fmla="*/ 0 w 12129"/>
                <a:gd name="connsiteY2" fmla="*/ 6022 h 1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9" h="12040">
                  <a:moveTo>
                    <a:pt x="0" y="6022"/>
                  </a:moveTo>
                  <a:cubicBezTo>
                    <a:pt x="0" y="14040"/>
                    <a:pt x="12129" y="14052"/>
                    <a:pt x="12129" y="6022"/>
                  </a:cubicBezTo>
                  <a:cubicBezTo>
                    <a:pt x="12129" y="-2007"/>
                    <a:pt x="0" y="-2007"/>
                    <a:pt x="0" y="6022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874A853-58B3-4EF5-90B9-3D9286245BC0}"/>
                </a:ext>
              </a:extLst>
            </p:cNvPr>
            <p:cNvSpPr/>
            <p:nvPr/>
          </p:nvSpPr>
          <p:spPr>
            <a:xfrm>
              <a:off x="6391931" y="3468603"/>
              <a:ext cx="11032" cy="10949"/>
            </a:xfrm>
            <a:custGeom>
              <a:avLst/>
              <a:gdLst>
                <a:gd name="connsiteX0" fmla="*/ 12129 w 12129"/>
                <a:gd name="connsiteY0" fmla="*/ 6018 h 12040"/>
                <a:gd name="connsiteX1" fmla="*/ 0 w 12129"/>
                <a:gd name="connsiteY1" fmla="*/ 6018 h 12040"/>
                <a:gd name="connsiteX2" fmla="*/ 12129 w 12129"/>
                <a:gd name="connsiteY2" fmla="*/ 6018 h 1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9" h="12040">
                  <a:moveTo>
                    <a:pt x="12129" y="6018"/>
                  </a:moveTo>
                  <a:cubicBezTo>
                    <a:pt x="12129" y="-2000"/>
                    <a:pt x="0" y="-2012"/>
                    <a:pt x="0" y="6018"/>
                  </a:cubicBezTo>
                  <a:cubicBezTo>
                    <a:pt x="0" y="14047"/>
                    <a:pt x="12129" y="14047"/>
                    <a:pt x="12129" y="6018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45E7920-CF9F-41AD-AC14-1763B983438B}"/>
                </a:ext>
              </a:extLst>
            </p:cNvPr>
            <p:cNvSpPr/>
            <p:nvPr/>
          </p:nvSpPr>
          <p:spPr>
            <a:xfrm>
              <a:off x="6380900" y="3452053"/>
              <a:ext cx="11032" cy="10949"/>
            </a:xfrm>
            <a:custGeom>
              <a:avLst/>
              <a:gdLst>
                <a:gd name="connsiteX0" fmla="*/ 0 w 12129"/>
                <a:gd name="connsiteY0" fmla="*/ 6022 h 12040"/>
                <a:gd name="connsiteX1" fmla="*/ 12129 w 12129"/>
                <a:gd name="connsiteY1" fmla="*/ 6022 h 12040"/>
                <a:gd name="connsiteX2" fmla="*/ 0 w 12129"/>
                <a:gd name="connsiteY2" fmla="*/ 6022 h 1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9" h="12040">
                  <a:moveTo>
                    <a:pt x="0" y="6022"/>
                  </a:moveTo>
                  <a:cubicBezTo>
                    <a:pt x="0" y="14040"/>
                    <a:pt x="12129" y="14052"/>
                    <a:pt x="12129" y="6022"/>
                  </a:cubicBezTo>
                  <a:cubicBezTo>
                    <a:pt x="12129" y="-2007"/>
                    <a:pt x="0" y="-2007"/>
                    <a:pt x="0" y="6022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F132E67-DC79-40E0-9644-EF233B16007D}"/>
                </a:ext>
              </a:extLst>
            </p:cNvPr>
            <p:cNvSpPr/>
            <p:nvPr/>
          </p:nvSpPr>
          <p:spPr>
            <a:xfrm>
              <a:off x="6364394" y="3435469"/>
              <a:ext cx="10949" cy="11032"/>
            </a:xfrm>
            <a:custGeom>
              <a:avLst/>
              <a:gdLst>
                <a:gd name="connsiteX0" fmla="*/ 6022 w 12040"/>
                <a:gd name="connsiteY0" fmla="*/ 12129 h 12129"/>
                <a:gd name="connsiteX1" fmla="*/ 6022 w 12040"/>
                <a:gd name="connsiteY1" fmla="*/ 0 h 12129"/>
                <a:gd name="connsiteX2" fmla="*/ 6022 w 12040"/>
                <a:gd name="connsiteY2" fmla="*/ 12129 h 1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0" h="12129">
                  <a:moveTo>
                    <a:pt x="6022" y="12129"/>
                  </a:moveTo>
                  <a:cubicBezTo>
                    <a:pt x="14040" y="12129"/>
                    <a:pt x="14052" y="0"/>
                    <a:pt x="6022" y="0"/>
                  </a:cubicBezTo>
                  <a:cubicBezTo>
                    <a:pt x="-2007" y="0"/>
                    <a:pt x="-2007" y="12129"/>
                    <a:pt x="6022" y="12129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0AF0E7B-8A86-4191-B6D8-E196E4D036B5}"/>
                </a:ext>
              </a:extLst>
            </p:cNvPr>
            <p:cNvSpPr/>
            <p:nvPr/>
          </p:nvSpPr>
          <p:spPr>
            <a:xfrm>
              <a:off x="6347849" y="3424437"/>
              <a:ext cx="10949" cy="11032"/>
            </a:xfrm>
            <a:custGeom>
              <a:avLst/>
              <a:gdLst>
                <a:gd name="connsiteX0" fmla="*/ 6022 w 12040"/>
                <a:gd name="connsiteY0" fmla="*/ 12129 h 12129"/>
                <a:gd name="connsiteX1" fmla="*/ 6022 w 12040"/>
                <a:gd name="connsiteY1" fmla="*/ 0 h 12129"/>
                <a:gd name="connsiteX2" fmla="*/ 6022 w 12040"/>
                <a:gd name="connsiteY2" fmla="*/ 12129 h 1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0" h="12129">
                  <a:moveTo>
                    <a:pt x="6022" y="12129"/>
                  </a:moveTo>
                  <a:cubicBezTo>
                    <a:pt x="14040" y="12129"/>
                    <a:pt x="14052" y="0"/>
                    <a:pt x="6022" y="0"/>
                  </a:cubicBezTo>
                  <a:cubicBezTo>
                    <a:pt x="-2007" y="0"/>
                    <a:pt x="-2007" y="12129"/>
                    <a:pt x="6022" y="12129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51A5E23-9E6C-4961-8452-04428242575F}"/>
                </a:ext>
              </a:extLst>
            </p:cNvPr>
            <p:cNvSpPr/>
            <p:nvPr/>
          </p:nvSpPr>
          <p:spPr>
            <a:xfrm>
              <a:off x="6325791" y="3264497"/>
              <a:ext cx="10945" cy="11032"/>
            </a:xfrm>
            <a:custGeom>
              <a:avLst/>
              <a:gdLst>
                <a:gd name="connsiteX0" fmla="*/ 6018 w 12035"/>
                <a:gd name="connsiteY0" fmla="*/ 12129 h 12129"/>
                <a:gd name="connsiteX1" fmla="*/ 6018 w 12035"/>
                <a:gd name="connsiteY1" fmla="*/ 0 h 12129"/>
                <a:gd name="connsiteX2" fmla="*/ 6018 w 12035"/>
                <a:gd name="connsiteY2" fmla="*/ 12129 h 1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35" h="12129">
                  <a:moveTo>
                    <a:pt x="6018" y="12129"/>
                  </a:moveTo>
                  <a:cubicBezTo>
                    <a:pt x="14036" y="12129"/>
                    <a:pt x="14047" y="0"/>
                    <a:pt x="6018" y="0"/>
                  </a:cubicBezTo>
                  <a:cubicBezTo>
                    <a:pt x="-2000" y="0"/>
                    <a:pt x="-2012" y="12129"/>
                    <a:pt x="6018" y="12129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1B42DE0-E74E-4EBA-A92C-CC9238ADCF12}"/>
                </a:ext>
              </a:extLst>
            </p:cNvPr>
            <p:cNvSpPr/>
            <p:nvPr/>
          </p:nvSpPr>
          <p:spPr>
            <a:xfrm>
              <a:off x="6187867" y="3413408"/>
              <a:ext cx="77171" cy="44122"/>
            </a:xfrm>
            <a:custGeom>
              <a:avLst/>
              <a:gdLst>
                <a:gd name="connsiteX0" fmla="*/ 24258 w 84857"/>
                <a:gd name="connsiteY0" fmla="*/ 48517 h 48516"/>
                <a:gd name="connsiteX1" fmla="*/ 78840 w 84857"/>
                <a:gd name="connsiteY1" fmla="*/ 48517 h 48516"/>
                <a:gd name="connsiteX2" fmla="*/ 78840 w 84857"/>
                <a:gd name="connsiteY2" fmla="*/ 36388 h 48516"/>
                <a:gd name="connsiteX3" fmla="*/ 24258 w 84857"/>
                <a:gd name="connsiteY3" fmla="*/ 36388 h 48516"/>
                <a:gd name="connsiteX4" fmla="*/ 12129 w 84857"/>
                <a:gd name="connsiteY4" fmla="*/ 24258 h 48516"/>
                <a:gd name="connsiteX5" fmla="*/ 24258 w 84857"/>
                <a:gd name="connsiteY5" fmla="*/ 12129 h 48516"/>
                <a:gd name="connsiteX6" fmla="*/ 36388 w 84857"/>
                <a:gd name="connsiteY6" fmla="*/ 24258 h 48516"/>
                <a:gd name="connsiteX7" fmla="*/ 42452 w 84857"/>
                <a:gd name="connsiteY7" fmla="*/ 30323 h 48516"/>
                <a:gd name="connsiteX8" fmla="*/ 24258 w 84857"/>
                <a:gd name="connsiteY8" fmla="*/ 0 h 48516"/>
                <a:gd name="connsiteX9" fmla="*/ 0 w 84857"/>
                <a:gd name="connsiteY9" fmla="*/ 24258 h 48516"/>
                <a:gd name="connsiteX10" fmla="*/ 24258 w 84857"/>
                <a:gd name="connsiteY10" fmla="*/ 48517 h 4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857" h="48516">
                  <a:moveTo>
                    <a:pt x="24258" y="48517"/>
                  </a:moveTo>
                  <a:lnTo>
                    <a:pt x="78840" y="48517"/>
                  </a:lnTo>
                  <a:cubicBezTo>
                    <a:pt x="86857" y="48517"/>
                    <a:pt x="86869" y="36388"/>
                    <a:pt x="78840" y="36388"/>
                  </a:cubicBezTo>
                  <a:lnTo>
                    <a:pt x="24258" y="36388"/>
                  </a:lnTo>
                  <a:cubicBezTo>
                    <a:pt x="17560" y="36388"/>
                    <a:pt x="12129" y="30958"/>
                    <a:pt x="12129" y="24258"/>
                  </a:cubicBezTo>
                  <a:cubicBezTo>
                    <a:pt x="12129" y="17559"/>
                    <a:pt x="17560" y="12129"/>
                    <a:pt x="24258" y="12129"/>
                  </a:cubicBezTo>
                  <a:cubicBezTo>
                    <a:pt x="30957" y="12129"/>
                    <a:pt x="36388" y="17559"/>
                    <a:pt x="36388" y="24258"/>
                  </a:cubicBezTo>
                  <a:cubicBezTo>
                    <a:pt x="36388" y="27608"/>
                    <a:pt x="39103" y="30323"/>
                    <a:pt x="42452" y="30323"/>
                  </a:cubicBezTo>
                  <a:cubicBezTo>
                    <a:pt x="55193" y="30323"/>
                    <a:pt x="47380" y="0"/>
                    <a:pt x="24258" y="0"/>
                  </a:cubicBezTo>
                  <a:cubicBezTo>
                    <a:pt x="10861" y="0"/>
                    <a:pt x="0" y="10861"/>
                    <a:pt x="0" y="24258"/>
                  </a:cubicBezTo>
                  <a:cubicBezTo>
                    <a:pt x="0" y="37656"/>
                    <a:pt x="10861" y="48517"/>
                    <a:pt x="24258" y="48517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4882A1-1E47-4D63-8DFB-939E518C9384}"/>
                </a:ext>
              </a:extLst>
            </p:cNvPr>
            <p:cNvSpPr/>
            <p:nvPr/>
          </p:nvSpPr>
          <p:spPr>
            <a:xfrm>
              <a:off x="6187867" y="3490620"/>
              <a:ext cx="77171" cy="44122"/>
            </a:xfrm>
            <a:custGeom>
              <a:avLst/>
              <a:gdLst>
                <a:gd name="connsiteX0" fmla="*/ 78840 w 84857"/>
                <a:gd name="connsiteY0" fmla="*/ 0 h 48516"/>
                <a:gd name="connsiteX1" fmla="*/ 24258 w 84857"/>
                <a:gd name="connsiteY1" fmla="*/ 0 h 48516"/>
                <a:gd name="connsiteX2" fmla="*/ 0 w 84857"/>
                <a:gd name="connsiteY2" fmla="*/ 24258 h 48516"/>
                <a:gd name="connsiteX3" fmla="*/ 24258 w 84857"/>
                <a:gd name="connsiteY3" fmla="*/ 48517 h 48516"/>
                <a:gd name="connsiteX4" fmla="*/ 42452 w 84857"/>
                <a:gd name="connsiteY4" fmla="*/ 18194 h 48516"/>
                <a:gd name="connsiteX5" fmla="*/ 36388 w 84857"/>
                <a:gd name="connsiteY5" fmla="*/ 24258 h 48516"/>
                <a:gd name="connsiteX6" fmla="*/ 24258 w 84857"/>
                <a:gd name="connsiteY6" fmla="*/ 36388 h 48516"/>
                <a:gd name="connsiteX7" fmla="*/ 12129 w 84857"/>
                <a:gd name="connsiteY7" fmla="*/ 24258 h 48516"/>
                <a:gd name="connsiteX8" fmla="*/ 24258 w 84857"/>
                <a:gd name="connsiteY8" fmla="*/ 12129 h 48516"/>
                <a:gd name="connsiteX9" fmla="*/ 78840 w 84857"/>
                <a:gd name="connsiteY9" fmla="*/ 12129 h 48516"/>
                <a:gd name="connsiteX10" fmla="*/ 78840 w 84857"/>
                <a:gd name="connsiteY10" fmla="*/ 0 h 4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857" h="48516">
                  <a:moveTo>
                    <a:pt x="78840" y="0"/>
                  </a:moveTo>
                  <a:lnTo>
                    <a:pt x="24258" y="0"/>
                  </a:lnTo>
                  <a:cubicBezTo>
                    <a:pt x="10861" y="0"/>
                    <a:pt x="0" y="10861"/>
                    <a:pt x="0" y="24258"/>
                  </a:cubicBezTo>
                  <a:cubicBezTo>
                    <a:pt x="0" y="37656"/>
                    <a:pt x="10861" y="48517"/>
                    <a:pt x="24258" y="48517"/>
                  </a:cubicBezTo>
                  <a:cubicBezTo>
                    <a:pt x="47391" y="48517"/>
                    <a:pt x="55188" y="18194"/>
                    <a:pt x="42452" y="18194"/>
                  </a:cubicBezTo>
                  <a:cubicBezTo>
                    <a:pt x="39103" y="18194"/>
                    <a:pt x="36388" y="20909"/>
                    <a:pt x="36388" y="24258"/>
                  </a:cubicBezTo>
                  <a:cubicBezTo>
                    <a:pt x="36388" y="30958"/>
                    <a:pt x="30957" y="36388"/>
                    <a:pt x="24258" y="36388"/>
                  </a:cubicBezTo>
                  <a:cubicBezTo>
                    <a:pt x="17560" y="36388"/>
                    <a:pt x="12129" y="30958"/>
                    <a:pt x="12129" y="24258"/>
                  </a:cubicBezTo>
                  <a:cubicBezTo>
                    <a:pt x="12129" y="17559"/>
                    <a:pt x="17560" y="12129"/>
                    <a:pt x="24258" y="12129"/>
                  </a:cubicBezTo>
                  <a:lnTo>
                    <a:pt x="78840" y="12129"/>
                  </a:lnTo>
                  <a:cubicBezTo>
                    <a:pt x="86857" y="12129"/>
                    <a:pt x="86869" y="0"/>
                    <a:pt x="78840" y="0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C9AD22C-B6E1-4592-BE3E-83F1E851149B}"/>
                </a:ext>
              </a:extLst>
            </p:cNvPr>
            <p:cNvSpPr/>
            <p:nvPr/>
          </p:nvSpPr>
          <p:spPr>
            <a:xfrm>
              <a:off x="6232032" y="3468560"/>
              <a:ext cx="55066" cy="11032"/>
            </a:xfrm>
            <a:custGeom>
              <a:avLst/>
              <a:gdLst>
                <a:gd name="connsiteX0" fmla="*/ 54534 w 60552"/>
                <a:gd name="connsiteY0" fmla="*/ 0 h 12129"/>
                <a:gd name="connsiteX1" fmla="*/ 6018 w 60552"/>
                <a:gd name="connsiteY1" fmla="*/ 0 h 12129"/>
                <a:gd name="connsiteX2" fmla="*/ 6018 w 60552"/>
                <a:gd name="connsiteY2" fmla="*/ 12129 h 12129"/>
                <a:gd name="connsiteX3" fmla="*/ 54534 w 60552"/>
                <a:gd name="connsiteY3" fmla="*/ 12129 h 12129"/>
                <a:gd name="connsiteX4" fmla="*/ 54534 w 60552"/>
                <a:gd name="connsiteY4" fmla="*/ 0 h 1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52" h="12129">
                  <a:moveTo>
                    <a:pt x="54534" y="0"/>
                  </a:moveTo>
                  <a:lnTo>
                    <a:pt x="6018" y="0"/>
                  </a:lnTo>
                  <a:cubicBezTo>
                    <a:pt x="-2000" y="0"/>
                    <a:pt x="-2012" y="12129"/>
                    <a:pt x="6018" y="12129"/>
                  </a:cubicBezTo>
                  <a:lnTo>
                    <a:pt x="54534" y="12129"/>
                  </a:lnTo>
                  <a:cubicBezTo>
                    <a:pt x="62552" y="12129"/>
                    <a:pt x="62564" y="0"/>
                    <a:pt x="54534" y="0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7857C651-7862-4D99-A6C7-BB110D829B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705921" cy="443887"/>
          </a:xfrm>
        </p:spPr>
        <p:txBody>
          <a:bodyPr/>
          <a:lstStyle/>
          <a:p>
            <a:r>
              <a:rPr lang="en-GB" sz="900"/>
              <a:t>1. </a:t>
            </a:r>
            <a:r>
              <a:rPr lang="en-GB" sz="900" err="1"/>
              <a:t>Busse</a:t>
            </a:r>
            <a:r>
              <a:rPr lang="en-GB" sz="900"/>
              <a:t> WW. </a:t>
            </a:r>
            <a:r>
              <a:rPr lang="en-GB" sz="900" err="1"/>
              <a:t>Allergol</a:t>
            </a:r>
            <a:r>
              <a:rPr lang="en-GB" sz="900"/>
              <a:t> Int 2019;68:158–166; 2. Global Initiative for Asthma (GINA). Global strategy for asthma management and prevention. 2022. Available from: https://ginasthma.org/wp-content/uploads/2022/05/GINA-Main-Report-2022-FINAL-22-05-03-WMS.pdf (Accessed 25 May 2022); 3.</a:t>
            </a:r>
            <a:r>
              <a:rPr lang="en-GB" sz="900">
                <a:cs typeface="Arial" panose="020B0604020202020204" pitchFamily="34" charset="0"/>
              </a:rPr>
              <a:t> West EE, et al. Drug </a:t>
            </a:r>
            <a:r>
              <a:rPr lang="en-GB" sz="900" err="1">
                <a:cs typeface="Arial" panose="020B0604020202020204" pitchFamily="34" charset="0"/>
              </a:rPr>
              <a:t>Discov</a:t>
            </a:r>
            <a:r>
              <a:rPr lang="en-GB" sz="900">
                <a:cs typeface="Arial" panose="020B0604020202020204" pitchFamily="34" charset="0"/>
              </a:rPr>
              <a:t> Today Dis Mech 2012;9:3–4; </a:t>
            </a:r>
            <a:r>
              <a:rPr lang="en-GB" sz="900"/>
              <a:t>4. Barnes PJ. Eur Respir Mon 2003;23:84–113; 5. Gauvreau GM, et al. Expert </a:t>
            </a:r>
            <a:r>
              <a:rPr lang="en-GB" sz="900" err="1"/>
              <a:t>Opin</a:t>
            </a:r>
            <a:r>
              <a:rPr lang="en-GB" sz="900"/>
              <a:t> </a:t>
            </a:r>
            <a:r>
              <a:rPr lang="en-GB" sz="900" err="1"/>
              <a:t>Ther</a:t>
            </a:r>
            <a:r>
              <a:rPr lang="en-GB" sz="900"/>
              <a:t> Targets 2020;24:777–792; 6. </a:t>
            </a:r>
            <a:r>
              <a:rPr lang="en-GB" sz="900" err="1"/>
              <a:t>Comberiati</a:t>
            </a:r>
            <a:r>
              <a:rPr lang="en-GB" sz="900"/>
              <a:t> P, et al. Immunol Allergy Clin North Am 2018;38:545–571; 7. </a:t>
            </a:r>
            <a:r>
              <a:rPr lang="en-GB" sz="900" err="1"/>
              <a:t>Berair</a:t>
            </a:r>
            <a:r>
              <a:rPr lang="en-GB" sz="900"/>
              <a:t> R, et al. J Allergy Cairo 2013;2013:185971; 8. Chapman DG, et al. Clin Exp Allergy 2015;45:706–719; 9. Menzies-</a:t>
            </a:r>
            <a:r>
              <a:rPr lang="en-GB" sz="900" err="1"/>
              <a:t>Gow</a:t>
            </a:r>
            <a:r>
              <a:rPr lang="en-GB" sz="900"/>
              <a:t> A, et al. J Allergy Clin Immunol </a:t>
            </a:r>
            <a:r>
              <a:rPr lang="en-GB" sz="900" err="1"/>
              <a:t>Pract</a:t>
            </a:r>
            <a:r>
              <a:rPr lang="en-GB" sz="900"/>
              <a:t> 2021;9:1090–1098; 10. </a:t>
            </a:r>
            <a:r>
              <a:rPr lang="en-GB" sz="900" err="1"/>
              <a:t>Pavord</a:t>
            </a:r>
            <a:r>
              <a:rPr lang="en-GB" sz="900"/>
              <a:t> I, et al. Eur Respir Rev 2019;28:190054; 11. Menzies-</a:t>
            </a:r>
            <a:r>
              <a:rPr lang="en-GB" sz="900" err="1"/>
              <a:t>Gow</a:t>
            </a:r>
            <a:r>
              <a:rPr lang="en-GB" sz="900"/>
              <a:t> A, et al. J Allergy Clin Immunol 2020;145:757–765</a:t>
            </a:r>
          </a:p>
        </p:txBody>
      </p:sp>
    </p:spTree>
    <p:extLst>
      <p:ext uri="{BB962C8B-B14F-4D97-AF65-F5344CB8AC3E}">
        <p14:creationId xmlns:p14="http://schemas.microsoft.com/office/powerpoint/2010/main" val="2251544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DE9B194-FD9A-4D71-82C6-741C93A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GB" sz="2600"/>
              <a:t>Summary</a:t>
            </a:r>
            <a:endParaRPr lang="en-GB"/>
          </a:p>
        </p:txBody>
      </p:sp>
      <p:sp>
        <p:nvSpPr>
          <p:cNvPr id="11" name="TextBox 109">
            <a:extLst>
              <a:ext uri="{FF2B5EF4-FFF2-40B4-BE49-F238E27FC236}">
                <a16:creationId xmlns:a16="http://schemas.microsoft.com/office/drawing/2014/main" id="{6B3E6C7F-44B5-404F-B9BE-8D7AE3B4F80D}"/>
              </a:ext>
            </a:extLst>
          </p:cNvPr>
          <p:cNvSpPr txBox="1"/>
          <p:nvPr/>
        </p:nvSpPr>
        <p:spPr>
          <a:xfrm>
            <a:off x="487151" y="1582873"/>
            <a:ext cx="109958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Blip>
                <a:blip r:embed="rId2"/>
              </a:buBlip>
              <a:defRPr/>
            </a:pPr>
            <a:r>
              <a:rPr lang="en-GB" sz="2200" i="1">
                <a:solidFill>
                  <a:schemeClr val="tx2"/>
                </a:solidFill>
              </a:rPr>
              <a:t>Environment-epithelium interplay </a:t>
            </a:r>
            <a:r>
              <a:rPr lang="en-GB" sz="2200"/>
              <a:t>is a major driver of asthma pathology in terms of the </a:t>
            </a:r>
            <a:br>
              <a:rPr lang="en-GB" sz="2200"/>
            </a:br>
            <a:r>
              <a:rPr lang="en-GB" sz="2200"/>
              <a:t>short-term (</a:t>
            </a:r>
            <a:r>
              <a:rPr lang="en-GB" sz="2200" i="1">
                <a:solidFill>
                  <a:schemeClr val="tx2"/>
                </a:solidFill>
              </a:rPr>
              <a:t>exacerbations</a:t>
            </a:r>
            <a:r>
              <a:rPr lang="en-GB" sz="2200"/>
              <a:t>) and long-term (</a:t>
            </a:r>
            <a:r>
              <a:rPr lang="en-GB" sz="2200" i="1">
                <a:solidFill>
                  <a:schemeClr val="tx2"/>
                </a:solidFill>
              </a:rPr>
              <a:t>remodelling</a:t>
            </a:r>
            <a:r>
              <a:rPr lang="en-GB" sz="2200"/>
              <a:t>) burden</a:t>
            </a:r>
            <a:r>
              <a:rPr lang="en-GB" sz="2200" baseline="30000"/>
              <a:t>1</a:t>
            </a:r>
          </a:p>
          <a:p>
            <a:pPr marL="288000" indent="-288000">
              <a:buBlip>
                <a:blip r:embed="rId2"/>
              </a:buBlip>
              <a:defRPr/>
            </a:pPr>
            <a:endParaRPr lang="en-GB" sz="2200"/>
          </a:p>
          <a:p>
            <a:pPr marL="288000" indent="-288000">
              <a:buBlip>
                <a:blip r:embed="rId2"/>
              </a:buBlip>
              <a:defRPr/>
            </a:pPr>
            <a:r>
              <a:rPr lang="en-GB" sz="2200" i="1">
                <a:solidFill>
                  <a:schemeClr val="tx2"/>
                </a:solidFill>
              </a:rPr>
              <a:t>Epithelial barrier dysfunction </a:t>
            </a:r>
            <a:r>
              <a:rPr lang="en-GB" sz="2200"/>
              <a:t>underlies asthma pathology </a:t>
            </a:r>
            <a:r>
              <a:rPr lang="en-GB" sz="2200" i="1">
                <a:solidFill>
                  <a:schemeClr val="tx2"/>
                </a:solidFill>
              </a:rPr>
              <a:t>regardless of atopic status or asthma severity</a:t>
            </a:r>
            <a:r>
              <a:rPr lang="en-GB" sz="2200" i="1" baseline="30000">
                <a:solidFill>
                  <a:schemeClr val="tx2"/>
                </a:solidFill>
              </a:rPr>
              <a:t>1,2</a:t>
            </a:r>
          </a:p>
          <a:p>
            <a:pPr marL="288000" indent="-288000">
              <a:buBlip>
                <a:blip r:embed="rId2"/>
              </a:buBlip>
              <a:defRPr/>
            </a:pPr>
            <a:endParaRPr lang="en-GB" sz="2200"/>
          </a:p>
          <a:p>
            <a:pPr marL="288000" indent="-288000">
              <a:buBlip>
                <a:blip r:embed="rId2"/>
              </a:buBlip>
              <a:defRPr/>
            </a:pPr>
            <a:r>
              <a:rPr lang="en-GB" sz="2200"/>
              <a:t>Environment cannot be easily changed, but the way the epithelium reacts against environmental triggers can be modulated by targeting airway </a:t>
            </a:r>
            <a:r>
              <a:rPr lang="en-GB" sz="2200" i="1">
                <a:solidFill>
                  <a:schemeClr val="tx2"/>
                </a:solidFill>
              </a:rPr>
              <a:t>inflammation</a:t>
            </a:r>
            <a:r>
              <a:rPr lang="en-GB" sz="2200"/>
              <a:t> and </a:t>
            </a:r>
            <a:br>
              <a:rPr lang="en-GB" sz="2200"/>
            </a:br>
            <a:r>
              <a:rPr lang="en-GB" sz="2200" i="1">
                <a:solidFill>
                  <a:schemeClr val="tx2"/>
                </a:solidFill>
              </a:rPr>
              <a:t>hyperresponsiveness</a:t>
            </a:r>
            <a:r>
              <a:rPr lang="en-GB" sz="2200" i="1" baseline="30000">
                <a:solidFill>
                  <a:schemeClr val="tx2"/>
                </a:solidFill>
              </a:rPr>
              <a:t>1,3</a:t>
            </a:r>
          </a:p>
          <a:p>
            <a:pPr marL="288000" indent="-288000">
              <a:buBlip>
                <a:blip r:embed="rId2"/>
              </a:buBlip>
              <a:defRPr/>
            </a:pPr>
            <a:endParaRPr lang="en-GB" sz="2200"/>
          </a:p>
          <a:p>
            <a:pPr marL="288000" indent="-288000">
              <a:buBlip>
                <a:blip r:embed="rId2"/>
              </a:buBlip>
              <a:defRPr/>
            </a:pPr>
            <a:r>
              <a:rPr lang="en-GB" sz="2200"/>
              <a:t>In terms of pharmacological approach, different strategies are currently available, besides inhaled treatment, </a:t>
            </a:r>
            <a:r>
              <a:rPr lang="en-GB" sz="2200" i="1">
                <a:solidFill>
                  <a:schemeClr val="tx2"/>
                </a:solidFill>
              </a:rPr>
              <a:t>from immunotherapy to biologics </a:t>
            </a:r>
            <a:r>
              <a:rPr lang="en-GB" sz="2200"/>
              <a:t>depending on asthma phenotype and severity</a:t>
            </a:r>
            <a:r>
              <a:rPr lang="en-GB" sz="2200" baseline="30000"/>
              <a:t>3</a:t>
            </a:r>
          </a:p>
          <a:p>
            <a:pPr>
              <a:buClr>
                <a:srgbClr val="8000FF"/>
              </a:buClr>
            </a:pPr>
            <a:endParaRPr lang="en-GB" sz="2200"/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AC45BC87-6012-4FC4-9326-414B48A72587}"/>
              </a:ext>
            </a:extLst>
          </p:cNvPr>
          <p:cNvSpPr txBox="1">
            <a:spLocks/>
          </p:cNvSpPr>
          <p:nvPr/>
        </p:nvSpPr>
        <p:spPr>
          <a:xfrm>
            <a:off x="547688" y="6234113"/>
            <a:ext cx="9910762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9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GB"/>
            </a:br>
            <a:r>
              <a:rPr lang="en-GB"/>
              <a:t>1. </a:t>
            </a:r>
            <a:r>
              <a:rPr lang="en-GB" err="1"/>
              <a:t>Caminati</a:t>
            </a:r>
            <a:r>
              <a:rPr lang="en-GB"/>
              <a:t> M, et al. World Allergy Organ J 2018;11:13; 2. </a:t>
            </a:r>
            <a:r>
              <a:rPr lang="en-GB" sz="900" err="1"/>
              <a:t>Heijink</a:t>
            </a:r>
            <a:r>
              <a:rPr lang="en-GB" sz="900"/>
              <a:t> IH, et al. Allergy 2020;75:1902–1917; 3. </a:t>
            </a:r>
            <a:r>
              <a:rPr lang="en-GB" err="1"/>
              <a:t>Akdis</a:t>
            </a:r>
            <a:r>
              <a:rPr lang="en-GB"/>
              <a:t> CA, et al. Allergy 2020;75:1582</a:t>
            </a:r>
            <a:r>
              <a:rPr lang="en-GB" sz="900"/>
              <a:t>–</a:t>
            </a:r>
            <a:r>
              <a:rPr lang="en-GB"/>
              <a:t>1605</a:t>
            </a:r>
          </a:p>
        </p:txBody>
      </p:sp>
    </p:spTree>
    <p:extLst>
      <p:ext uri="{BB962C8B-B14F-4D97-AF65-F5344CB8AC3E}">
        <p14:creationId xmlns:p14="http://schemas.microsoft.com/office/powerpoint/2010/main" val="1101734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Many 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51097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271DA-130B-4DB5-A2E8-01C40C448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Conflicts of interest 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145F-91BC-49B2-8FA5-68D403B89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>
                <a:solidFill>
                  <a:schemeClr val="bg2"/>
                </a:solidFill>
              </a:rPr>
              <a:t>Consultancy fees: </a:t>
            </a:r>
          </a:p>
          <a:p>
            <a:r>
              <a:rPr lang="en-GB"/>
              <a:t>AstraZeneca</a:t>
            </a:r>
          </a:p>
          <a:p>
            <a:r>
              <a:rPr lang="en-GB"/>
              <a:t>GlaxoSmithKline</a:t>
            </a:r>
            <a:endParaRPr lang="en-GB" b="1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GB" b="1">
                <a:solidFill>
                  <a:schemeClr val="bg2"/>
                </a:solidFill>
              </a:rPr>
              <a:t>Speaker fees:</a:t>
            </a:r>
          </a:p>
          <a:p>
            <a:r>
              <a:rPr lang="en-GB"/>
              <a:t>AstraZeneca</a:t>
            </a:r>
          </a:p>
          <a:p>
            <a:r>
              <a:rPr lang="en-GB"/>
              <a:t>GlaxoSmithKline</a:t>
            </a:r>
          </a:p>
          <a:p>
            <a:r>
              <a:rPr lang="en-GB"/>
              <a:t>Sanofi</a:t>
            </a:r>
          </a:p>
          <a:p>
            <a:pPr marL="0" indent="0">
              <a:buNone/>
            </a:pPr>
            <a:r>
              <a:rPr lang="en-GB" b="1">
                <a:solidFill>
                  <a:schemeClr val="bg2"/>
                </a:solidFill>
              </a:rPr>
              <a:t>Educational programmes:</a:t>
            </a:r>
          </a:p>
          <a:p>
            <a:r>
              <a:rPr lang="en-GB"/>
              <a:t>GlaxoSmithKline</a:t>
            </a:r>
          </a:p>
        </p:txBody>
      </p:sp>
    </p:spTree>
    <p:extLst>
      <p:ext uri="{BB962C8B-B14F-4D97-AF65-F5344CB8AC3E}">
        <p14:creationId xmlns:p14="http://schemas.microsoft.com/office/powerpoint/2010/main" val="1472666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B194-FD9A-4D71-82C6-741C93AE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/>
              <a:t>Asthma and environmental determinants – </a:t>
            </a:r>
            <a:br>
              <a:rPr lang="en-GB" sz="2600"/>
            </a:br>
            <a:r>
              <a:rPr lang="en-GB" sz="2600"/>
              <a:t>clinical observations</a:t>
            </a:r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96937A2-CF43-4DA3-B42A-D1EB68458A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z="900"/>
              <a:t>*P-value &lt;0.05</a:t>
            </a:r>
          </a:p>
          <a:p>
            <a:r>
              <a:rPr lang="en-GB" sz="900"/>
              <a:t>ER, emergency room; O</a:t>
            </a:r>
            <a:r>
              <a:rPr lang="en-GB" sz="900" baseline="-25000"/>
              <a:t>3</a:t>
            </a:r>
            <a:r>
              <a:rPr lang="en-GB" sz="900"/>
              <a:t>,</a:t>
            </a:r>
            <a:r>
              <a:rPr lang="en-GB" sz="900" baseline="-25000"/>
              <a:t> </a:t>
            </a:r>
            <a:r>
              <a:rPr lang="en-GB" sz="900"/>
              <a:t>ozone; PM</a:t>
            </a:r>
            <a:r>
              <a:rPr lang="en-GB" sz="900" baseline="-25000"/>
              <a:t>10</a:t>
            </a:r>
            <a:r>
              <a:rPr lang="en-GB" sz="900"/>
              <a:t>, particulate matter</a:t>
            </a:r>
            <a:br>
              <a:rPr lang="en-GB" sz="900"/>
            </a:br>
            <a:r>
              <a:rPr lang="en-GB" err="1"/>
              <a:t>Caminati</a:t>
            </a:r>
            <a:r>
              <a:rPr lang="en-GB"/>
              <a:t> M, et al. World Allergy Organ J</a:t>
            </a:r>
            <a:r>
              <a:rPr lang="en-GB" sz="900"/>
              <a:t> 2019;12:100046  </a:t>
            </a:r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F2F3D52-E528-4B50-9AF1-923E18B262A5}"/>
              </a:ext>
            </a:extLst>
          </p:cNvPr>
          <p:cNvGraphicFramePr>
            <a:graphicFrameLocks noGrp="1"/>
          </p:cNvGraphicFramePr>
          <p:nvPr/>
        </p:nvGraphicFramePr>
        <p:xfrm>
          <a:off x="475770" y="2692432"/>
          <a:ext cx="5357357" cy="2658054"/>
        </p:xfrm>
        <a:graphic>
          <a:graphicData uri="http://schemas.openxmlformats.org/drawingml/2006/table">
            <a:tbl>
              <a:tblPr firstRow="1" bandRow="1"/>
              <a:tblGrid>
                <a:gridCol w="1447934">
                  <a:extLst>
                    <a:ext uri="{9D8B030D-6E8A-4147-A177-3AD203B41FA5}">
                      <a16:colId xmlns:a16="http://schemas.microsoft.com/office/drawing/2014/main" val="2905988217"/>
                    </a:ext>
                  </a:extLst>
                </a:gridCol>
                <a:gridCol w="1013554">
                  <a:extLst>
                    <a:ext uri="{9D8B030D-6E8A-4147-A177-3AD203B41FA5}">
                      <a16:colId xmlns:a16="http://schemas.microsoft.com/office/drawing/2014/main" val="933765883"/>
                    </a:ext>
                  </a:extLst>
                </a:gridCol>
                <a:gridCol w="1882315">
                  <a:extLst>
                    <a:ext uri="{9D8B030D-6E8A-4147-A177-3AD203B41FA5}">
                      <a16:colId xmlns:a16="http://schemas.microsoft.com/office/drawing/2014/main" val="1598080724"/>
                    </a:ext>
                  </a:extLst>
                </a:gridCol>
                <a:gridCol w="1013554">
                  <a:extLst>
                    <a:ext uri="{9D8B030D-6E8A-4147-A177-3AD203B41FA5}">
                      <a16:colId xmlns:a16="http://schemas.microsoft.com/office/drawing/2014/main" val="3542829769"/>
                    </a:ext>
                  </a:extLst>
                </a:gridCol>
              </a:tblGrid>
              <a:tr h="425744">
                <a:tc gridSpan="4">
                  <a:txBody>
                    <a:bodyPr/>
                    <a:lstStyle/>
                    <a:p>
                      <a:pPr algn="l"/>
                      <a:r>
                        <a:rPr lang="en-GB" sz="1400" b="1" noProof="0">
                          <a:solidFill>
                            <a:schemeClr val="bg1"/>
                          </a:solidFill>
                          <a:latin typeface="+mn-lt"/>
                        </a:rPr>
                        <a:t>Average daily ER admissions by PM</a:t>
                      </a:r>
                      <a:r>
                        <a:rPr lang="en-GB" sz="1400" b="1" baseline="-25000" noProof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r>
                        <a:rPr lang="en-GB" sz="1400" b="1" noProof="0">
                          <a:solidFill>
                            <a:schemeClr val="bg1"/>
                          </a:solidFill>
                          <a:latin typeface="+mn-lt"/>
                        </a:rPr>
                        <a:t> and O</a:t>
                      </a:r>
                      <a:r>
                        <a:rPr lang="en-GB" sz="1400" b="1" baseline="-25000" noProof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r>
                        <a:rPr lang="en-GB" sz="1400" b="1" noProof="0">
                          <a:solidFill>
                            <a:schemeClr val="bg1"/>
                          </a:solidFill>
                          <a:latin typeface="+mn-lt"/>
                        </a:rPr>
                        <a:t> levels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strike="noStrike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strike="noStrike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strike="noStrike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781577"/>
                  </a:ext>
                </a:extLst>
              </a:tr>
              <a:tr h="723766">
                <a:tc>
                  <a:txBody>
                    <a:bodyPr/>
                    <a:lstStyle/>
                    <a:p>
                      <a:pPr algn="l"/>
                      <a:r>
                        <a:rPr lang="en-GB" sz="1400" b="1" noProof="0">
                          <a:solidFill>
                            <a:schemeClr val="bg1"/>
                          </a:solidFill>
                          <a:latin typeface="+mn-lt"/>
                        </a:rPr>
                        <a:t>Pollutants (µg/m</a:t>
                      </a:r>
                      <a:r>
                        <a:rPr lang="en-GB" sz="1400" b="1" strike="noStrike" baseline="30000" noProof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r>
                        <a:rPr lang="en-GB" sz="1400" b="1" noProof="0">
                          <a:solidFill>
                            <a:schemeClr val="bg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Days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Daily ER admissions (mean)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P-value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059380"/>
                  </a:ext>
                </a:extLst>
              </a:tr>
              <a:tr h="377136">
                <a:tc>
                  <a:txBody>
                    <a:bodyPr/>
                    <a:lstStyle/>
                    <a:p>
                      <a:pPr algn="l"/>
                      <a:r>
                        <a:rPr lang="en-GB" sz="1200" b="1" noProof="0">
                          <a:solidFill>
                            <a:schemeClr val="tx1"/>
                          </a:solidFill>
                          <a:latin typeface="+mn-lt"/>
                        </a:rPr>
                        <a:t>O</a:t>
                      </a:r>
                      <a:r>
                        <a:rPr lang="en-GB" sz="1200" b="1" baseline="-25000" noProof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GB" sz="1200" b="1" noProof="0">
                          <a:solidFill>
                            <a:schemeClr val="tx1"/>
                          </a:solidFill>
                          <a:latin typeface="+mn-lt"/>
                        </a:rPr>
                        <a:t> ≤120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noProof="0">
                          <a:solidFill>
                            <a:schemeClr val="tx1"/>
                          </a:solidFill>
                          <a:latin typeface="+mn-lt"/>
                        </a:rPr>
                        <a:t>2129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noProof="0">
                          <a:solidFill>
                            <a:schemeClr val="tx1"/>
                          </a:solidFill>
                          <a:latin typeface="+mn-lt"/>
                        </a:rPr>
                        <a:t>0.8027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noProof="0">
                          <a:solidFill>
                            <a:schemeClr val="tx1"/>
                          </a:solidFill>
                          <a:latin typeface="+mn-lt"/>
                        </a:rPr>
                        <a:t>0.9368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812488"/>
                  </a:ext>
                </a:extLst>
              </a:tr>
              <a:tr h="377136">
                <a:tc>
                  <a:txBody>
                    <a:bodyPr/>
                    <a:lstStyle/>
                    <a:p>
                      <a:pPr algn="l"/>
                      <a:r>
                        <a:rPr lang="en-GB" sz="1200" b="1" noProof="0">
                          <a:solidFill>
                            <a:schemeClr val="tx1"/>
                          </a:solidFill>
                          <a:latin typeface="+mn-lt"/>
                        </a:rPr>
                        <a:t>O</a:t>
                      </a:r>
                      <a:r>
                        <a:rPr lang="en-GB" sz="1200" b="1" baseline="-25000" noProof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GB" sz="1200" b="1" noProof="0">
                          <a:solidFill>
                            <a:schemeClr val="tx1"/>
                          </a:solidFill>
                          <a:latin typeface="+mn-lt"/>
                        </a:rPr>
                        <a:t> &gt;120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200" baseline="0" noProof="0">
                          <a:solidFill>
                            <a:schemeClr val="tx1"/>
                          </a:solidFill>
                          <a:latin typeface="+mn-lt"/>
                        </a:rPr>
                        <a:t>63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200" baseline="0" noProof="0">
                          <a:solidFill>
                            <a:schemeClr val="tx1"/>
                          </a:solidFill>
                          <a:latin typeface="+mn-lt"/>
                        </a:rPr>
                        <a:t>0.7937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GB" sz="1200" baseline="0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14694"/>
                  </a:ext>
                </a:extLst>
              </a:tr>
              <a:tr h="377136">
                <a:tc>
                  <a:txBody>
                    <a:bodyPr/>
                    <a:lstStyle/>
                    <a:p>
                      <a:pPr algn="l"/>
                      <a:r>
                        <a:rPr lang="en-GB" sz="1200" b="1" noProof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  <a:r>
                        <a:rPr lang="en-GB" sz="1200" b="1" baseline="-25000" noProof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r>
                        <a:rPr lang="en-GB" sz="1200" b="1" noProof="0">
                          <a:solidFill>
                            <a:schemeClr val="tx1"/>
                          </a:solidFill>
                          <a:latin typeface="+mn-lt"/>
                        </a:rPr>
                        <a:t> ≤50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200" baseline="0" noProof="0">
                          <a:solidFill>
                            <a:schemeClr val="tx1"/>
                          </a:solidFill>
                          <a:latin typeface="+mn-lt"/>
                        </a:rPr>
                        <a:t>1678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200" baseline="0" noProof="0">
                          <a:solidFill>
                            <a:schemeClr val="tx1"/>
                          </a:solidFill>
                          <a:latin typeface="+mn-lt"/>
                        </a:rPr>
                        <a:t>0.7729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200" baseline="0" noProof="0">
                          <a:solidFill>
                            <a:schemeClr val="tx1"/>
                          </a:solidFill>
                          <a:latin typeface="+mn-lt"/>
                        </a:rPr>
                        <a:t>0.0053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613864"/>
                  </a:ext>
                </a:extLst>
              </a:tr>
              <a:tr h="377136">
                <a:tc>
                  <a:txBody>
                    <a:bodyPr/>
                    <a:lstStyle/>
                    <a:p>
                      <a:pPr algn="l"/>
                      <a:r>
                        <a:rPr lang="en-GB" sz="1200" b="1" noProof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  <a:r>
                        <a:rPr lang="en-GB" sz="1200" b="1" baseline="-25000" noProof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r>
                        <a:rPr lang="en-GB" sz="1200" b="1" noProof="0">
                          <a:solidFill>
                            <a:schemeClr val="tx1"/>
                          </a:solidFill>
                          <a:latin typeface="+mn-lt"/>
                        </a:rPr>
                        <a:t> &gt;50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200" baseline="0" noProof="0">
                          <a:solidFill>
                            <a:schemeClr val="tx1"/>
                          </a:solidFill>
                          <a:latin typeface="+mn-lt"/>
                        </a:rPr>
                        <a:t>514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200" baseline="0" noProof="0">
                          <a:solidFill>
                            <a:schemeClr val="tx1"/>
                          </a:solidFill>
                          <a:latin typeface="+mn-lt"/>
                        </a:rPr>
                        <a:t>0.8988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GB" sz="1200" baseline="0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6726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6317C744-2349-40DB-856E-06A45B29F148}"/>
              </a:ext>
            </a:extLst>
          </p:cNvPr>
          <p:cNvGrpSpPr/>
          <p:nvPr/>
        </p:nvGrpSpPr>
        <p:grpSpPr>
          <a:xfrm>
            <a:off x="147570" y="1690410"/>
            <a:ext cx="11980047" cy="3967855"/>
            <a:chOff x="-10666498" y="199158"/>
            <a:chExt cx="22373159" cy="63031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2086BB-99C1-4ACE-BBE7-FCE7235B6620}"/>
                </a:ext>
              </a:extLst>
            </p:cNvPr>
            <p:cNvSpPr txBox="1"/>
            <p:nvPr/>
          </p:nvSpPr>
          <p:spPr>
            <a:xfrm rot="16200000">
              <a:off x="-1357553" y="3359586"/>
              <a:ext cx="3959849" cy="57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>
                  <a:solidFill>
                    <a:schemeClr val="tx2"/>
                  </a:solidFill>
                </a:rPr>
                <a:t>Number of ER admissions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2EB239-D8E0-4D3D-8194-53F82B5A978A}"/>
                </a:ext>
              </a:extLst>
            </p:cNvPr>
            <p:cNvSpPr txBox="1"/>
            <p:nvPr/>
          </p:nvSpPr>
          <p:spPr>
            <a:xfrm>
              <a:off x="646242" y="1549729"/>
              <a:ext cx="856788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/>
                <a:t>250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656B6A-169C-4D8B-84D0-02EE9BF2942F}"/>
                </a:ext>
              </a:extLst>
            </p:cNvPr>
            <p:cNvSpPr txBox="1"/>
            <p:nvPr/>
          </p:nvSpPr>
          <p:spPr>
            <a:xfrm>
              <a:off x="618167" y="2282703"/>
              <a:ext cx="856788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/>
                <a:t>200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4D3F8A-3350-4353-BA8B-33E5BE38BCEB}"/>
                </a:ext>
              </a:extLst>
            </p:cNvPr>
            <p:cNvSpPr txBox="1"/>
            <p:nvPr/>
          </p:nvSpPr>
          <p:spPr>
            <a:xfrm>
              <a:off x="646242" y="3015676"/>
              <a:ext cx="856788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/>
                <a:t>150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BC0721-1E6F-46BB-B4F0-CFFCF92ACFC4}"/>
                </a:ext>
              </a:extLst>
            </p:cNvPr>
            <p:cNvSpPr txBox="1"/>
            <p:nvPr/>
          </p:nvSpPr>
          <p:spPr>
            <a:xfrm>
              <a:off x="646242" y="3735900"/>
              <a:ext cx="856788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/>
                <a:t>100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0880C1-B6CB-4631-8A4F-F650996460A3}"/>
                </a:ext>
              </a:extLst>
            </p:cNvPr>
            <p:cNvSpPr txBox="1"/>
            <p:nvPr/>
          </p:nvSpPr>
          <p:spPr>
            <a:xfrm>
              <a:off x="816882" y="4481626"/>
              <a:ext cx="686147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/>
                <a:t>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C2C585-BE7A-43A2-BCDE-E37EBF117406}"/>
                </a:ext>
              </a:extLst>
            </p:cNvPr>
            <p:cNvSpPr txBox="1"/>
            <p:nvPr/>
          </p:nvSpPr>
          <p:spPr>
            <a:xfrm>
              <a:off x="987519" y="5200658"/>
              <a:ext cx="515511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/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BAFFC-D612-49A8-B981-08DA72AC3945}"/>
                </a:ext>
              </a:extLst>
            </p:cNvPr>
            <p:cNvSpPr txBox="1"/>
            <p:nvPr/>
          </p:nvSpPr>
          <p:spPr>
            <a:xfrm>
              <a:off x="5367559" y="5806155"/>
              <a:ext cx="1425463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>
                  <a:solidFill>
                    <a:schemeClr val="tx2"/>
                  </a:solidFill>
                </a:rPr>
                <a:t>Months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25567C-737F-45A1-A37E-C913781996F6}"/>
                </a:ext>
              </a:extLst>
            </p:cNvPr>
            <p:cNvCxnSpPr/>
            <p:nvPr/>
          </p:nvCxnSpPr>
          <p:spPr>
            <a:xfrm>
              <a:off x="1460727" y="1778405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42DD01-D10E-42E7-BB14-EB4B87F0B498}"/>
                </a:ext>
              </a:extLst>
            </p:cNvPr>
            <p:cNvCxnSpPr/>
            <p:nvPr/>
          </p:nvCxnSpPr>
          <p:spPr>
            <a:xfrm>
              <a:off x="1460727" y="2512655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60EDF39-96E5-4BE1-930E-57ABC0653079}"/>
                </a:ext>
              </a:extLst>
            </p:cNvPr>
            <p:cNvCxnSpPr/>
            <p:nvPr/>
          </p:nvCxnSpPr>
          <p:spPr>
            <a:xfrm>
              <a:off x="1460727" y="3246905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0AA9CB-003E-4D92-B677-D1537CC98E39}"/>
                </a:ext>
              </a:extLst>
            </p:cNvPr>
            <p:cNvCxnSpPr/>
            <p:nvPr/>
          </p:nvCxnSpPr>
          <p:spPr>
            <a:xfrm>
              <a:off x="1460727" y="3981155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5F121FF-A920-44D6-A2C3-58E37C264F43}"/>
                </a:ext>
              </a:extLst>
            </p:cNvPr>
            <p:cNvCxnSpPr/>
            <p:nvPr/>
          </p:nvCxnSpPr>
          <p:spPr>
            <a:xfrm>
              <a:off x="1460727" y="4715405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628AC8-08CE-4DB0-A06C-246A01F6BD66}"/>
                </a:ext>
              </a:extLst>
            </p:cNvPr>
            <p:cNvCxnSpPr>
              <a:cxnSpLocks/>
            </p:cNvCxnSpPr>
            <p:nvPr/>
          </p:nvCxnSpPr>
          <p:spPr>
            <a:xfrm>
              <a:off x="1460727" y="5449653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AD446B4-6A9E-4E14-99F3-6FF42532E5B4}"/>
                </a:ext>
              </a:extLst>
            </p:cNvPr>
            <p:cNvGrpSpPr/>
            <p:nvPr/>
          </p:nvGrpSpPr>
          <p:grpSpPr>
            <a:xfrm>
              <a:off x="1572844" y="3175282"/>
              <a:ext cx="790927" cy="2797263"/>
              <a:chOff x="1382525" y="3034609"/>
              <a:chExt cx="790927" cy="279726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20B0BE4-72DB-4079-B200-2BF017397B1F}"/>
                  </a:ext>
                </a:extLst>
              </p:cNvPr>
              <p:cNvSpPr txBox="1"/>
              <p:nvPr/>
            </p:nvSpPr>
            <p:spPr>
              <a:xfrm>
                <a:off x="1382525" y="5342951"/>
                <a:ext cx="790927" cy="488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Jan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E94AA16-DB34-48C5-8CD0-98F26E9F774B}"/>
                  </a:ext>
                </a:extLst>
              </p:cNvPr>
              <p:cNvSpPr/>
              <p:nvPr/>
            </p:nvSpPr>
            <p:spPr>
              <a:xfrm>
                <a:off x="1566231" y="3034609"/>
                <a:ext cx="423514" cy="227169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2F3D81-BF93-4649-9BD1-C3818CFF30E6}"/>
                </a:ext>
              </a:extLst>
            </p:cNvPr>
            <p:cNvGrpSpPr/>
            <p:nvPr/>
          </p:nvGrpSpPr>
          <p:grpSpPr>
            <a:xfrm>
              <a:off x="2297999" y="3114989"/>
              <a:ext cx="836910" cy="2857556"/>
              <a:chOff x="1359535" y="2974316"/>
              <a:chExt cx="836910" cy="285755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9AE73A-2873-4C50-87A1-571BA05F6EE0}"/>
                  </a:ext>
                </a:extLst>
              </p:cNvPr>
              <p:cNvSpPr txBox="1"/>
              <p:nvPr/>
            </p:nvSpPr>
            <p:spPr>
              <a:xfrm>
                <a:off x="1359535" y="5342951"/>
                <a:ext cx="836910" cy="488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Feb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94EBAF0-CD2B-4080-BDB2-834D34E56223}"/>
                  </a:ext>
                </a:extLst>
              </p:cNvPr>
              <p:cNvSpPr/>
              <p:nvPr/>
            </p:nvSpPr>
            <p:spPr>
              <a:xfrm>
                <a:off x="1566231" y="2974316"/>
                <a:ext cx="423514" cy="233198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E0EB2AA-E1AA-46F0-8A23-4BC9CEE7268D}"/>
                </a:ext>
              </a:extLst>
            </p:cNvPr>
            <p:cNvGrpSpPr/>
            <p:nvPr/>
          </p:nvGrpSpPr>
          <p:grpSpPr>
            <a:xfrm>
              <a:off x="3009261" y="3245618"/>
              <a:ext cx="910674" cy="2726927"/>
              <a:chOff x="1322652" y="3104945"/>
              <a:chExt cx="910674" cy="272692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90B63D1-37A1-4FB7-932A-65028B3041D6}"/>
                  </a:ext>
                </a:extLst>
              </p:cNvPr>
              <p:cNvSpPr txBox="1"/>
              <p:nvPr/>
            </p:nvSpPr>
            <p:spPr>
              <a:xfrm>
                <a:off x="1322652" y="5342951"/>
                <a:ext cx="910674" cy="488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Mar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5B2F675-AF29-4653-A718-F4C336DB4CE8}"/>
                  </a:ext>
                </a:extLst>
              </p:cNvPr>
              <p:cNvSpPr/>
              <p:nvPr/>
            </p:nvSpPr>
            <p:spPr>
              <a:xfrm>
                <a:off x="1566231" y="3104945"/>
                <a:ext cx="423514" cy="220135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F63D78B-CEE7-4FC1-8F1B-C95A7E8CF769}"/>
                </a:ext>
              </a:extLst>
            </p:cNvPr>
            <p:cNvGrpSpPr/>
            <p:nvPr/>
          </p:nvGrpSpPr>
          <p:grpSpPr>
            <a:xfrm>
              <a:off x="3796323" y="2512088"/>
              <a:ext cx="832838" cy="3460457"/>
              <a:chOff x="1361569" y="2371415"/>
              <a:chExt cx="832838" cy="346045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365820-EB95-4544-80A3-D7E2822546BB}"/>
                  </a:ext>
                </a:extLst>
              </p:cNvPr>
              <p:cNvSpPr txBox="1"/>
              <p:nvPr/>
            </p:nvSpPr>
            <p:spPr>
              <a:xfrm>
                <a:off x="1361569" y="5342951"/>
                <a:ext cx="832838" cy="488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Apr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B625C4D-E099-42EE-9287-6A71AC633FDD}"/>
                  </a:ext>
                </a:extLst>
              </p:cNvPr>
              <p:cNvSpPr/>
              <p:nvPr/>
            </p:nvSpPr>
            <p:spPr>
              <a:xfrm>
                <a:off x="1566231" y="2371415"/>
                <a:ext cx="423514" cy="293488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ACFFDE3-BF65-4D24-950C-7F8EFDC02885}"/>
                </a:ext>
              </a:extLst>
            </p:cNvPr>
            <p:cNvGrpSpPr/>
            <p:nvPr/>
          </p:nvGrpSpPr>
          <p:grpSpPr>
            <a:xfrm>
              <a:off x="4490701" y="2753248"/>
              <a:ext cx="940371" cy="3219298"/>
              <a:chOff x="1307802" y="2612575"/>
              <a:chExt cx="940371" cy="3219298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C8E1098-821A-4076-9D11-1EFED8D36279}"/>
                  </a:ext>
                </a:extLst>
              </p:cNvPr>
              <p:cNvSpPr txBox="1"/>
              <p:nvPr/>
            </p:nvSpPr>
            <p:spPr>
              <a:xfrm>
                <a:off x="1307802" y="5342951"/>
                <a:ext cx="940371" cy="48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May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0A640B8-6DCB-4E74-8D2C-3FF82CFAED4B}"/>
                  </a:ext>
                </a:extLst>
              </p:cNvPr>
              <p:cNvSpPr/>
              <p:nvPr/>
            </p:nvSpPr>
            <p:spPr>
              <a:xfrm>
                <a:off x="1566231" y="2612575"/>
                <a:ext cx="423514" cy="269372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6C539CB-8806-4DAA-8BDD-829B8FDC2F4A}"/>
                </a:ext>
              </a:extLst>
            </p:cNvPr>
            <p:cNvGrpSpPr/>
            <p:nvPr/>
          </p:nvGrpSpPr>
          <p:grpSpPr>
            <a:xfrm>
              <a:off x="5306085" y="3547068"/>
              <a:ext cx="805894" cy="2425477"/>
              <a:chOff x="1375041" y="3406395"/>
              <a:chExt cx="805894" cy="242547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4A6E40A-FE71-4D31-B7FB-00E2D4735B9D}"/>
                  </a:ext>
                </a:extLst>
              </p:cNvPr>
              <p:cNvSpPr txBox="1"/>
              <p:nvPr/>
            </p:nvSpPr>
            <p:spPr>
              <a:xfrm>
                <a:off x="1375041" y="5342951"/>
                <a:ext cx="805894" cy="488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Jun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565D54A-0F2A-4B71-8645-EF3B56DD3B7A}"/>
                  </a:ext>
                </a:extLst>
              </p:cNvPr>
              <p:cNvSpPr/>
              <p:nvPr/>
            </p:nvSpPr>
            <p:spPr>
              <a:xfrm>
                <a:off x="1566231" y="3406395"/>
                <a:ext cx="423514" cy="18999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5D16EBE-52EE-4D3C-8FAB-8F275B2DD762}"/>
                </a:ext>
              </a:extLst>
            </p:cNvPr>
            <p:cNvGrpSpPr/>
            <p:nvPr/>
          </p:nvGrpSpPr>
          <p:grpSpPr>
            <a:xfrm>
              <a:off x="6103626" y="4049486"/>
              <a:ext cx="707105" cy="1923059"/>
              <a:chOff x="1424437" y="3908813"/>
              <a:chExt cx="707105" cy="192305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C817EE-0D56-4AEF-AC29-803492DD8B77}"/>
                  </a:ext>
                </a:extLst>
              </p:cNvPr>
              <p:cNvSpPr txBox="1"/>
              <p:nvPr/>
            </p:nvSpPr>
            <p:spPr>
              <a:xfrm>
                <a:off x="1424437" y="5342951"/>
                <a:ext cx="707105" cy="488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Jul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25B9BC4-2AE4-4C11-877E-06B711ED5E2F}"/>
                  </a:ext>
                </a:extLst>
              </p:cNvPr>
              <p:cNvSpPr/>
              <p:nvPr/>
            </p:nvSpPr>
            <p:spPr>
              <a:xfrm>
                <a:off x="1566231" y="3908813"/>
                <a:ext cx="423514" cy="139748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6846DFE-4C96-431E-B5D7-1832E672C92A}"/>
                </a:ext>
              </a:extLst>
            </p:cNvPr>
            <p:cNvGrpSpPr/>
            <p:nvPr/>
          </p:nvGrpSpPr>
          <p:grpSpPr>
            <a:xfrm>
              <a:off x="6767948" y="3717890"/>
              <a:ext cx="874749" cy="2254656"/>
              <a:chOff x="1340614" y="3577217"/>
              <a:chExt cx="874749" cy="2254656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667C4B4-EFE6-42F2-88B6-910B8584B34E}"/>
                  </a:ext>
                </a:extLst>
              </p:cNvPr>
              <p:cNvSpPr txBox="1"/>
              <p:nvPr/>
            </p:nvSpPr>
            <p:spPr>
              <a:xfrm>
                <a:off x="1340614" y="5342951"/>
                <a:ext cx="874749" cy="48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Aug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C0485B1-D666-4109-8CFE-9637F52EA0D2}"/>
                  </a:ext>
                </a:extLst>
              </p:cNvPr>
              <p:cNvSpPr/>
              <p:nvPr/>
            </p:nvSpPr>
            <p:spPr>
              <a:xfrm>
                <a:off x="1566231" y="3577217"/>
                <a:ext cx="423514" cy="172908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BCD0404-A753-4B85-A11E-4EBB66E72499}"/>
                </a:ext>
              </a:extLst>
            </p:cNvPr>
            <p:cNvGrpSpPr/>
            <p:nvPr/>
          </p:nvGrpSpPr>
          <p:grpSpPr>
            <a:xfrm>
              <a:off x="7532557" y="3547068"/>
              <a:ext cx="841821" cy="2425477"/>
              <a:chOff x="1357078" y="3406395"/>
              <a:chExt cx="841821" cy="242547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343C06D-F680-40BA-8094-E2D1A5ED88CF}"/>
                  </a:ext>
                </a:extLst>
              </p:cNvPr>
              <p:cNvSpPr txBox="1"/>
              <p:nvPr/>
            </p:nvSpPr>
            <p:spPr>
              <a:xfrm>
                <a:off x="1357078" y="5342951"/>
                <a:ext cx="841821" cy="488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Sep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E09CD56-23D8-4224-9108-82643E5C377E}"/>
                  </a:ext>
                </a:extLst>
              </p:cNvPr>
              <p:cNvSpPr/>
              <p:nvPr/>
            </p:nvSpPr>
            <p:spPr>
              <a:xfrm>
                <a:off x="1566231" y="3406395"/>
                <a:ext cx="423514" cy="18999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A648283-42B7-43E5-8B04-058195F086DA}"/>
                </a:ext>
              </a:extLst>
            </p:cNvPr>
            <p:cNvGrpSpPr/>
            <p:nvPr/>
          </p:nvGrpSpPr>
          <p:grpSpPr>
            <a:xfrm>
              <a:off x="8291182" y="3366198"/>
              <a:ext cx="820862" cy="2606347"/>
              <a:chOff x="1367558" y="3225525"/>
              <a:chExt cx="820862" cy="260634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2465B69-A41D-4781-9C51-09CB4265FD63}"/>
                  </a:ext>
                </a:extLst>
              </p:cNvPr>
              <p:cNvSpPr txBox="1"/>
              <p:nvPr/>
            </p:nvSpPr>
            <p:spPr>
              <a:xfrm>
                <a:off x="1367558" y="5342951"/>
                <a:ext cx="820862" cy="488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Oct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D8FDECF-A7A0-483E-BEDA-AD9706ED9305}"/>
                  </a:ext>
                </a:extLst>
              </p:cNvPr>
              <p:cNvSpPr/>
              <p:nvPr/>
            </p:nvSpPr>
            <p:spPr>
              <a:xfrm>
                <a:off x="1566231" y="3225525"/>
                <a:ext cx="423514" cy="208077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78BABFD-2A36-4D7D-92FB-8338B69AA3ED}"/>
                </a:ext>
              </a:extLst>
            </p:cNvPr>
            <p:cNvGrpSpPr/>
            <p:nvPr/>
          </p:nvGrpSpPr>
          <p:grpSpPr>
            <a:xfrm>
              <a:off x="9005618" y="3537020"/>
              <a:ext cx="888281" cy="2435526"/>
              <a:chOff x="1333849" y="3396347"/>
              <a:chExt cx="888281" cy="243552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59BB65F-1A7C-4A49-8899-C3B3A42AC09E}"/>
                  </a:ext>
                </a:extLst>
              </p:cNvPr>
              <p:cNvSpPr txBox="1"/>
              <p:nvPr/>
            </p:nvSpPr>
            <p:spPr>
              <a:xfrm>
                <a:off x="1333849" y="5342951"/>
                <a:ext cx="888281" cy="48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Nov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1AFFEFA-183C-4FD3-9331-BF4D571B598F}"/>
                  </a:ext>
                </a:extLst>
              </p:cNvPr>
              <p:cNvSpPr/>
              <p:nvPr/>
            </p:nvSpPr>
            <p:spPr>
              <a:xfrm>
                <a:off x="1566231" y="3396347"/>
                <a:ext cx="423514" cy="190995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FBE8677-ACCD-4104-B0A3-0B406FBCA252}"/>
                </a:ext>
              </a:extLst>
            </p:cNvPr>
            <p:cNvGrpSpPr/>
            <p:nvPr/>
          </p:nvGrpSpPr>
          <p:grpSpPr>
            <a:xfrm>
              <a:off x="9768018" y="3235569"/>
              <a:ext cx="859778" cy="2736977"/>
              <a:chOff x="1348100" y="3094896"/>
              <a:chExt cx="859778" cy="2736977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1424281-F417-4720-B55E-CA6907086667}"/>
                  </a:ext>
                </a:extLst>
              </p:cNvPr>
              <p:cNvSpPr txBox="1"/>
              <p:nvPr/>
            </p:nvSpPr>
            <p:spPr>
              <a:xfrm>
                <a:off x="1348100" y="5342951"/>
                <a:ext cx="859778" cy="48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/>
                  <a:t>Dec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C47DC56-1607-47CE-992D-8FB92CA6B98A}"/>
                  </a:ext>
                </a:extLst>
              </p:cNvPr>
              <p:cNvSpPr/>
              <p:nvPr/>
            </p:nvSpPr>
            <p:spPr>
              <a:xfrm>
                <a:off x="1566231" y="3094896"/>
                <a:ext cx="423514" cy="221140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BC318F7-EA8B-4957-B791-B7812C71AAF8}"/>
                </a:ext>
              </a:extLst>
            </p:cNvPr>
            <p:cNvSpPr txBox="1"/>
            <p:nvPr/>
          </p:nvSpPr>
          <p:spPr>
            <a:xfrm rot="16200000">
              <a:off x="9584987" y="3326636"/>
              <a:ext cx="3668563" cy="57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>
                  <a:solidFill>
                    <a:schemeClr val="tx2"/>
                  </a:solidFill>
                </a:rPr>
                <a:t>Pollen count (gr/m</a:t>
              </a:r>
              <a:r>
                <a:rPr lang="en-GB" sz="1400" b="1" baseline="30000">
                  <a:solidFill>
                    <a:schemeClr val="tx2"/>
                  </a:solidFill>
                </a:rPr>
                <a:t>3</a:t>
              </a:r>
              <a:r>
                <a:rPr lang="en-GB" sz="1400" b="1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43990DA-14CD-45A6-9AB7-47192E7EB043}"/>
                </a:ext>
              </a:extLst>
            </p:cNvPr>
            <p:cNvSpPr txBox="1"/>
            <p:nvPr/>
          </p:nvSpPr>
          <p:spPr>
            <a:xfrm>
              <a:off x="10681634" y="1550919"/>
              <a:ext cx="686147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50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CB1731-4E63-425E-A2A0-B6A06F350484}"/>
                </a:ext>
              </a:extLst>
            </p:cNvPr>
            <p:cNvSpPr txBox="1"/>
            <p:nvPr/>
          </p:nvSpPr>
          <p:spPr>
            <a:xfrm>
              <a:off x="10681634" y="3746721"/>
              <a:ext cx="686147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20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1D6205-39B8-4BE5-B7F0-A90AD85822DA}"/>
                </a:ext>
              </a:extLst>
            </p:cNvPr>
            <p:cNvSpPr txBox="1"/>
            <p:nvPr/>
          </p:nvSpPr>
          <p:spPr>
            <a:xfrm>
              <a:off x="10681634" y="4118736"/>
              <a:ext cx="686147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E4D75C8-79DD-4B30-9746-1BEB908975AA}"/>
                </a:ext>
              </a:extLst>
            </p:cNvPr>
            <p:cNvSpPr txBox="1"/>
            <p:nvPr/>
          </p:nvSpPr>
          <p:spPr>
            <a:xfrm>
              <a:off x="10681634" y="4490750"/>
              <a:ext cx="686147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518C66C-FA70-4B6D-9025-35C708BB3C72}"/>
                </a:ext>
              </a:extLst>
            </p:cNvPr>
            <p:cNvSpPr txBox="1"/>
            <p:nvPr/>
          </p:nvSpPr>
          <p:spPr>
            <a:xfrm>
              <a:off x="10681634" y="4852986"/>
              <a:ext cx="515511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DAC9DCA-F1FC-4CE5-8A17-FC3C6EBBD44B}"/>
                </a:ext>
              </a:extLst>
            </p:cNvPr>
            <p:cNvSpPr txBox="1"/>
            <p:nvPr/>
          </p:nvSpPr>
          <p:spPr>
            <a:xfrm>
              <a:off x="10681634" y="5215789"/>
              <a:ext cx="515511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0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16F9254-5FA0-4B98-BB9C-14BCE6E3A053}"/>
                </a:ext>
              </a:extLst>
            </p:cNvPr>
            <p:cNvGrpSpPr/>
            <p:nvPr/>
          </p:nvGrpSpPr>
          <p:grpSpPr>
            <a:xfrm>
              <a:off x="10640974" y="1778405"/>
              <a:ext cx="72000" cy="3671248"/>
              <a:chOff x="10450655" y="1637732"/>
              <a:chExt cx="72000" cy="3671248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91AA5F8-2172-407C-BC73-9A897B79E116}"/>
                  </a:ext>
                </a:extLst>
              </p:cNvPr>
              <p:cNvCxnSpPr/>
              <p:nvPr/>
            </p:nvCxnSpPr>
            <p:spPr>
              <a:xfrm>
                <a:off x="10450655" y="1637732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2920CDD-7069-4FF6-AB36-2088C573E08C}"/>
                  </a:ext>
                </a:extLst>
              </p:cNvPr>
              <p:cNvCxnSpPr/>
              <p:nvPr/>
            </p:nvCxnSpPr>
            <p:spPr>
              <a:xfrm>
                <a:off x="10450655" y="3840482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50EA22D-9308-43AE-9C37-822E1CD9D71E}"/>
                  </a:ext>
                </a:extLst>
              </p:cNvPr>
              <p:cNvCxnSpPr/>
              <p:nvPr/>
            </p:nvCxnSpPr>
            <p:spPr>
              <a:xfrm>
                <a:off x="10450655" y="4207607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798C3C3-056B-4657-A74B-FF22D75EBAD4}"/>
                  </a:ext>
                </a:extLst>
              </p:cNvPr>
              <p:cNvCxnSpPr/>
              <p:nvPr/>
            </p:nvCxnSpPr>
            <p:spPr>
              <a:xfrm>
                <a:off x="10450655" y="4574732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A6B8F8E-16B1-487A-B96A-C456C344295F}"/>
                  </a:ext>
                </a:extLst>
              </p:cNvPr>
              <p:cNvCxnSpPr/>
              <p:nvPr/>
            </p:nvCxnSpPr>
            <p:spPr>
              <a:xfrm>
                <a:off x="10450655" y="4941857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FF97D26-765A-4D21-9143-682DB166FC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50655" y="5308980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DCB7FBC-5E17-4E5B-BE3C-06E942571C9A}"/>
                  </a:ext>
                </a:extLst>
              </p:cNvPr>
              <p:cNvCxnSpPr/>
              <p:nvPr/>
            </p:nvCxnSpPr>
            <p:spPr>
              <a:xfrm>
                <a:off x="10450655" y="3473357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40E3A2E-B774-4DBE-8BB9-5CF92D6966A5}"/>
                  </a:ext>
                </a:extLst>
              </p:cNvPr>
              <p:cNvCxnSpPr/>
              <p:nvPr/>
            </p:nvCxnSpPr>
            <p:spPr>
              <a:xfrm>
                <a:off x="10450655" y="3106232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F7A6F3E-21D5-4C2F-B5C6-2081533C0953}"/>
                  </a:ext>
                </a:extLst>
              </p:cNvPr>
              <p:cNvCxnSpPr/>
              <p:nvPr/>
            </p:nvCxnSpPr>
            <p:spPr>
              <a:xfrm>
                <a:off x="10450655" y="2739107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7389A3D-EE55-4754-B3E3-C23308DCE304}"/>
                  </a:ext>
                </a:extLst>
              </p:cNvPr>
              <p:cNvCxnSpPr/>
              <p:nvPr/>
            </p:nvCxnSpPr>
            <p:spPr>
              <a:xfrm>
                <a:off x="10450655" y="2371982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73E8E94-7040-48D5-AAE2-0FD65E1F51DB}"/>
                  </a:ext>
                </a:extLst>
              </p:cNvPr>
              <p:cNvCxnSpPr/>
              <p:nvPr/>
            </p:nvCxnSpPr>
            <p:spPr>
              <a:xfrm>
                <a:off x="10450655" y="2004857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80252EA-4175-4220-9BB0-745FE1C2C890}"/>
                  </a:ext>
                </a:extLst>
              </p:cNvPr>
              <p:cNvSpPr/>
              <p:nvPr/>
            </p:nvSpPr>
            <p:spPr>
              <a:xfrm>
                <a:off x="10458026" y="1637732"/>
                <a:ext cx="0" cy="3671248"/>
              </a:xfrm>
              <a:custGeom>
                <a:avLst/>
                <a:gdLst>
                  <a:gd name="connsiteX0" fmla="*/ 0 w 8891517"/>
                  <a:gd name="connsiteY0" fmla="*/ 0 h 3589361"/>
                  <a:gd name="connsiteX1" fmla="*/ 0 w 8891517"/>
                  <a:gd name="connsiteY1" fmla="*/ 3589361 h 3589361"/>
                  <a:gd name="connsiteX2" fmla="*/ 8891517 w 8891517"/>
                  <a:gd name="connsiteY2" fmla="*/ 3589361 h 3589361"/>
                  <a:gd name="connsiteX0" fmla="*/ 0 w 0"/>
                  <a:gd name="connsiteY0" fmla="*/ 0 h 3589361"/>
                  <a:gd name="connsiteX1" fmla="*/ 0 w 0"/>
                  <a:gd name="connsiteY1" fmla="*/ 3589361 h 3589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589361">
                    <a:moveTo>
                      <a:pt x="0" y="0"/>
                    </a:moveTo>
                    <a:lnTo>
                      <a:pt x="0" y="3589361"/>
                    </a:lnTo>
                  </a:path>
                </a:pathLst>
              </a:custGeom>
              <a:noFill/>
              <a:ln w="12700" cap="sq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DE3FB3F-D900-4A1D-AFF3-A70CA0DC8C02}"/>
                </a:ext>
              </a:extLst>
            </p:cNvPr>
            <p:cNvSpPr txBox="1"/>
            <p:nvPr/>
          </p:nvSpPr>
          <p:spPr>
            <a:xfrm>
              <a:off x="10681634" y="2281989"/>
              <a:ext cx="686147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40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CB0FAEB-62C2-43B6-83C0-F9B78E02C0BE}"/>
                </a:ext>
              </a:extLst>
            </p:cNvPr>
            <p:cNvSpPr txBox="1"/>
            <p:nvPr/>
          </p:nvSpPr>
          <p:spPr>
            <a:xfrm>
              <a:off x="10681634" y="2654003"/>
              <a:ext cx="686147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35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A6067F4-31CB-4CEF-B9A2-076E6F389364}"/>
                </a:ext>
              </a:extLst>
            </p:cNvPr>
            <p:cNvSpPr txBox="1"/>
            <p:nvPr/>
          </p:nvSpPr>
          <p:spPr>
            <a:xfrm>
              <a:off x="10681634" y="3026018"/>
              <a:ext cx="686147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30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E145F9E-AC9A-4CEE-A36F-D5C25E1EBD90}"/>
                </a:ext>
              </a:extLst>
            </p:cNvPr>
            <p:cNvSpPr txBox="1"/>
            <p:nvPr/>
          </p:nvSpPr>
          <p:spPr>
            <a:xfrm>
              <a:off x="10681634" y="3388253"/>
              <a:ext cx="686147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25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02DD573-7920-4024-AF22-21D322E4E943}"/>
                </a:ext>
              </a:extLst>
            </p:cNvPr>
            <p:cNvSpPr txBox="1"/>
            <p:nvPr/>
          </p:nvSpPr>
          <p:spPr>
            <a:xfrm>
              <a:off x="10681634" y="1917921"/>
              <a:ext cx="686147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45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3C605D-779A-41A1-A5A1-34177C24CAFF}"/>
                </a:ext>
              </a:extLst>
            </p:cNvPr>
            <p:cNvSpPr txBox="1"/>
            <p:nvPr/>
          </p:nvSpPr>
          <p:spPr>
            <a:xfrm>
              <a:off x="-10666498" y="199158"/>
              <a:ext cx="11147276" cy="112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/>
                <a:t>Trends and determinants of ER admissions for asthma: a retrospective evaluation in Northeast Italy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539280D-A036-4B25-8924-54F32D36B448}"/>
                </a:ext>
              </a:extLst>
            </p:cNvPr>
            <p:cNvGrpSpPr/>
            <p:nvPr/>
          </p:nvGrpSpPr>
          <p:grpSpPr>
            <a:xfrm>
              <a:off x="1801265" y="1600691"/>
              <a:ext cx="2379537" cy="831165"/>
              <a:chOff x="2343193" y="1541456"/>
              <a:chExt cx="2379537" cy="831165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455F053-1CBA-401B-9D65-8534996CB0C7}"/>
                  </a:ext>
                </a:extLst>
              </p:cNvPr>
              <p:cNvSpPr txBox="1"/>
              <p:nvPr/>
            </p:nvSpPr>
            <p:spPr>
              <a:xfrm>
                <a:off x="2503825" y="1541456"/>
                <a:ext cx="2218905" cy="831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/>
                  <a:t>ER admission </a:t>
                </a:r>
              </a:p>
              <a:p>
                <a:r>
                  <a:rPr lang="en-GB" sz="1400"/>
                  <a:t>Grass pollen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85876CA-483F-4989-8255-D8E5AFF920BB}"/>
                  </a:ext>
                </a:extLst>
              </p:cNvPr>
              <p:cNvSpPr/>
              <p:nvPr/>
            </p:nvSpPr>
            <p:spPr>
              <a:xfrm>
                <a:off x="2363289" y="1721690"/>
                <a:ext cx="144333" cy="144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3EDE1EEC-6A5B-49A4-93CD-21E68D88AC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193" y="2130976"/>
                <a:ext cx="18792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0C84E2E-2AD3-40DE-9318-32B9D9CBBDB9}"/>
                </a:ext>
              </a:extLst>
            </p:cNvPr>
            <p:cNvSpPr txBox="1"/>
            <p:nvPr/>
          </p:nvSpPr>
          <p:spPr>
            <a:xfrm>
              <a:off x="3119607" y="6013402"/>
              <a:ext cx="344990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en-GB" sz="140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C7D1650-BEB9-4B30-8B1F-E803A6E81674}"/>
                </a:ext>
              </a:extLst>
            </p:cNvPr>
            <p:cNvSpPr txBox="1"/>
            <p:nvPr/>
          </p:nvSpPr>
          <p:spPr>
            <a:xfrm>
              <a:off x="4703496" y="2481152"/>
              <a:ext cx="512515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/>
                <a:t>*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5C54D0F-B38B-486F-B90D-2E5C4A25F2A5}"/>
                </a:ext>
              </a:extLst>
            </p:cNvPr>
            <p:cNvSpPr txBox="1"/>
            <p:nvPr/>
          </p:nvSpPr>
          <p:spPr>
            <a:xfrm>
              <a:off x="3957296" y="2239992"/>
              <a:ext cx="512515" cy="488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/>
                <a:t>*</a:t>
              </a: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4B3CBEC-8B73-4B04-8DFA-6F90D47026AA}"/>
                </a:ext>
              </a:extLst>
            </p:cNvPr>
            <p:cNvSpPr/>
            <p:nvPr/>
          </p:nvSpPr>
          <p:spPr>
            <a:xfrm>
              <a:off x="1534623" y="1778405"/>
              <a:ext cx="9113722" cy="3671248"/>
            </a:xfrm>
            <a:custGeom>
              <a:avLst/>
              <a:gdLst>
                <a:gd name="connsiteX0" fmla="*/ 0 w 8891517"/>
                <a:gd name="connsiteY0" fmla="*/ 0 h 3589361"/>
                <a:gd name="connsiteX1" fmla="*/ 0 w 8891517"/>
                <a:gd name="connsiteY1" fmla="*/ 3589361 h 3589361"/>
                <a:gd name="connsiteX2" fmla="*/ 8891517 w 8891517"/>
                <a:gd name="connsiteY2" fmla="*/ 3589361 h 358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1517" h="3589361">
                  <a:moveTo>
                    <a:pt x="0" y="0"/>
                  </a:moveTo>
                  <a:lnTo>
                    <a:pt x="0" y="3589361"/>
                  </a:lnTo>
                  <a:lnTo>
                    <a:pt x="8891517" y="3589361"/>
                  </a:lnTo>
                </a:path>
              </a:pathLst>
            </a:custGeom>
            <a:noFill/>
            <a:ln w="12700" cap="sq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08333DE-9CAD-427A-ADC0-CD52EA37A3F7}"/>
                </a:ext>
              </a:extLst>
            </p:cNvPr>
            <p:cNvSpPr/>
            <p:nvPr/>
          </p:nvSpPr>
          <p:spPr>
            <a:xfrm>
              <a:off x="1959429" y="2240783"/>
              <a:ext cx="8259745" cy="3205424"/>
            </a:xfrm>
            <a:custGeom>
              <a:avLst/>
              <a:gdLst>
                <a:gd name="connsiteX0" fmla="*/ 0 w 8259745"/>
                <a:gd name="connsiteY0" fmla="*/ 3205424 h 3205424"/>
                <a:gd name="connsiteX1" fmla="*/ 633046 w 8259745"/>
                <a:gd name="connsiteY1" fmla="*/ 3195376 h 3205424"/>
                <a:gd name="connsiteX2" fmla="*/ 984738 w 8259745"/>
                <a:gd name="connsiteY2" fmla="*/ 3155182 h 3205424"/>
                <a:gd name="connsiteX3" fmla="*/ 1507252 w 8259745"/>
                <a:gd name="connsiteY3" fmla="*/ 3054699 h 3205424"/>
                <a:gd name="connsiteX4" fmla="*/ 1567542 w 8259745"/>
                <a:gd name="connsiteY4" fmla="*/ 2924070 h 3205424"/>
                <a:gd name="connsiteX5" fmla="*/ 1768509 w 8259745"/>
                <a:gd name="connsiteY5" fmla="*/ 2230734 h 3205424"/>
                <a:gd name="connsiteX6" fmla="*/ 2049863 w 8259745"/>
                <a:gd name="connsiteY6" fmla="*/ 1316334 h 3205424"/>
                <a:gd name="connsiteX7" fmla="*/ 2260879 w 8259745"/>
                <a:gd name="connsiteY7" fmla="*/ 532562 h 3205424"/>
                <a:gd name="connsiteX8" fmla="*/ 3014505 w 8259745"/>
                <a:gd name="connsiteY8" fmla="*/ 0 h 3205424"/>
                <a:gd name="connsiteX9" fmla="*/ 3577213 w 8259745"/>
                <a:gd name="connsiteY9" fmla="*/ 703384 h 3205424"/>
                <a:gd name="connsiteX10" fmla="*/ 3798276 w 8259745"/>
                <a:gd name="connsiteY10" fmla="*/ 984738 h 3205424"/>
                <a:gd name="connsiteX11" fmla="*/ 4160017 w 8259745"/>
                <a:gd name="connsiteY11" fmla="*/ 1567543 h 3205424"/>
                <a:gd name="connsiteX12" fmla="*/ 4340887 w 8259745"/>
                <a:gd name="connsiteY12" fmla="*/ 1788606 h 3205424"/>
                <a:gd name="connsiteX13" fmla="*/ 4521758 w 8259745"/>
                <a:gd name="connsiteY13" fmla="*/ 2090057 h 3205424"/>
                <a:gd name="connsiteX14" fmla="*/ 5094514 w 8259745"/>
                <a:gd name="connsiteY14" fmla="*/ 2592474 h 3205424"/>
                <a:gd name="connsiteX15" fmla="*/ 5255287 w 8259745"/>
                <a:gd name="connsiteY15" fmla="*/ 2763296 h 3205424"/>
                <a:gd name="connsiteX16" fmla="*/ 5878285 w 8259745"/>
                <a:gd name="connsiteY16" fmla="*/ 2813538 h 3205424"/>
                <a:gd name="connsiteX17" fmla="*/ 6049107 w 8259745"/>
                <a:gd name="connsiteY17" fmla="*/ 2833635 h 3205424"/>
                <a:gd name="connsiteX18" fmla="*/ 6762540 w 8259745"/>
                <a:gd name="connsiteY18" fmla="*/ 3135085 h 3205424"/>
                <a:gd name="connsiteX19" fmla="*/ 7023797 w 8259745"/>
                <a:gd name="connsiteY19" fmla="*/ 3145134 h 3205424"/>
                <a:gd name="connsiteX20" fmla="*/ 7566408 w 8259745"/>
                <a:gd name="connsiteY20" fmla="*/ 3195376 h 3205424"/>
                <a:gd name="connsiteX21" fmla="*/ 8259745 w 8259745"/>
                <a:gd name="connsiteY21" fmla="*/ 3185327 h 320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59745" h="3205424">
                  <a:moveTo>
                    <a:pt x="0" y="3205424"/>
                  </a:moveTo>
                  <a:lnTo>
                    <a:pt x="633046" y="3195376"/>
                  </a:lnTo>
                  <a:lnTo>
                    <a:pt x="984738" y="3155182"/>
                  </a:lnTo>
                  <a:lnTo>
                    <a:pt x="1507252" y="3054699"/>
                  </a:lnTo>
                  <a:lnTo>
                    <a:pt x="1567542" y="2924070"/>
                  </a:lnTo>
                  <a:lnTo>
                    <a:pt x="1768509" y="2230734"/>
                  </a:lnTo>
                  <a:lnTo>
                    <a:pt x="2049863" y="1316334"/>
                  </a:lnTo>
                  <a:lnTo>
                    <a:pt x="2260879" y="532562"/>
                  </a:lnTo>
                  <a:lnTo>
                    <a:pt x="3014505" y="0"/>
                  </a:lnTo>
                  <a:lnTo>
                    <a:pt x="3577213" y="703384"/>
                  </a:lnTo>
                  <a:lnTo>
                    <a:pt x="3798276" y="984738"/>
                  </a:lnTo>
                  <a:lnTo>
                    <a:pt x="4160017" y="1567543"/>
                  </a:lnTo>
                  <a:lnTo>
                    <a:pt x="4340887" y="1788606"/>
                  </a:lnTo>
                  <a:lnTo>
                    <a:pt x="4521758" y="2090057"/>
                  </a:lnTo>
                  <a:lnTo>
                    <a:pt x="5094514" y="2592474"/>
                  </a:lnTo>
                  <a:lnTo>
                    <a:pt x="5255287" y="2763296"/>
                  </a:lnTo>
                  <a:lnTo>
                    <a:pt x="5878285" y="2813538"/>
                  </a:lnTo>
                  <a:lnTo>
                    <a:pt x="6049107" y="2833635"/>
                  </a:lnTo>
                  <a:lnTo>
                    <a:pt x="6762540" y="3135085"/>
                  </a:lnTo>
                  <a:lnTo>
                    <a:pt x="7023797" y="3145134"/>
                  </a:lnTo>
                  <a:lnTo>
                    <a:pt x="7566408" y="3195376"/>
                  </a:lnTo>
                  <a:lnTo>
                    <a:pt x="8259745" y="3185327"/>
                  </a:lnTo>
                </a:path>
              </a:pathLst>
            </a:custGeom>
            <a:noFill/>
            <a:ln w="28575" cap="rnd">
              <a:solidFill>
                <a:schemeClr val="tx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81E535B-695B-4034-9EE0-EA13055DEC0E}"/>
                </a:ext>
              </a:extLst>
            </p:cNvPr>
            <p:cNvSpPr txBox="1"/>
            <p:nvPr/>
          </p:nvSpPr>
          <p:spPr>
            <a:xfrm>
              <a:off x="1273638" y="217662"/>
              <a:ext cx="9581221" cy="112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/>
                <a:t>Trend of admissions in Northeast Italy during the whole year, paired with grass pollen count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456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B194-FD9A-4D71-82C6-741C93AE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/>
              <a:t>Asthma and environmental determinants – </a:t>
            </a:r>
            <a:br>
              <a:rPr lang="en-GB" sz="2600"/>
            </a:br>
            <a:r>
              <a:rPr lang="en-GB" sz="2600"/>
              <a:t>clinical observations</a:t>
            </a:r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96937A2-CF43-4DA3-B42A-D1EB68458A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z="900"/>
              <a:t>NO, nitric oxide; O</a:t>
            </a:r>
            <a:r>
              <a:rPr lang="en-GB" sz="900" baseline="-25000"/>
              <a:t>3</a:t>
            </a:r>
            <a:r>
              <a:rPr lang="en-GB" sz="900"/>
              <a:t>, ozone; PM</a:t>
            </a:r>
            <a:r>
              <a:rPr lang="en-GB" sz="900" baseline="-25000"/>
              <a:t>10</a:t>
            </a:r>
            <a:r>
              <a:rPr lang="en-GB" sz="900"/>
              <a:t>, particulate matter</a:t>
            </a:r>
            <a:br>
              <a:rPr lang="en-US" sz="900"/>
            </a:br>
            <a:r>
              <a:rPr lang="en-US" sz="900" err="1"/>
              <a:t>Vianello</a:t>
            </a:r>
            <a:r>
              <a:rPr lang="en-US" sz="900"/>
              <a:t> A, et al. World Allergy Organ J 2016;9:42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005CA9-3DC7-4835-9A39-DC057FB9EF56}"/>
              </a:ext>
            </a:extLst>
          </p:cNvPr>
          <p:cNvSpPr txBox="1">
            <a:spLocks/>
          </p:cNvSpPr>
          <p:nvPr/>
        </p:nvSpPr>
        <p:spPr>
          <a:xfrm>
            <a:off x="6201233" y="1493908"/>
            <a:ext cx="5440159" cy="465585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DC53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333C767-E150-48A7-A6F1-9AA8385F92DB}"/>
              </a:ext>
            </a:extLst>
          </p:cNvPr>
          <p:cNvSpPr/>
          <p:nvPr/>
        </p:nvSpPr>
        <p:spPr>
          <a:xfrm>
            <a:off x="7463589" y="5137484"/>
            <a:ext cx="3196390" cy="381000"/>
          </a:xfrm>
          <a:custGeom>
            <a:avLst/>
            <a:gdLst>
              <a:gd name="connsiteX0" fmla="*/ 0 w 3196390"/>
              <a:gd name="connsiteY0" fmla="*/ 364958 h 381000"/>
              <a:gd name="connsiteX1" fmla="*/ 268706 w 3196390"/>
              <a:gd name="connsiteY1" fmla="*/ 0 h 381000"/>
              <a:gd name="connsiteX2" fmla="*/ 541422 w 3196390"/>
              <a:gd name="connsiteY2" fmla="*/ 356937 h 381000"/>
              <a:gd name="connsiteX3" fmla="*/ 806116 w 3196390"/>
              <a:gd name="connsiteY3" fmla="*/ 372979 h 381000"/>
              <a:gd name="connsiteX4" fmla="*/ 1074822 w 3196390"/>
              <a:gd name="connsiteY4" fmla="*/ 368969 h 381000"/>
              <a:gd name="connsiteX5" fmla="*/ 1335506 w 3196390"/>
              <a:gd name="connsiteY5" fmla="*/ 332874 h 381000"/>
              <a:gd name="connsiteX6" fmla="*/ 1608222 w 3196390"/>
              <a:gd name="connsiteY6" fmla="*/ 296779 h 381000"/>
              <a:gd name="connsiteX7" fmla="*/ 1872916 w 3196390"/>
              <a:gd name="connsiteY7" fmla="*/ 372979 h 381000"/>
              <a:gd name="connsiteX8" fmla="*/ 2121569 w 3196390"/>
              <a:gd name="connsiteY8" fmla="*/ 340895 h 381000"/>
              <a:gd name="connsiteX9" fmla="*/ 2398295 w 3196390"/>
              <a:gd name="connsiteY9" fmla="*/ 364958 h 381000"/>
              <a:gd name="connsiteX10" fmla="*/ 2667000 w 3196390"/>
              <a:gd name="connsiteY10" fmla="*/ 364958 h 381000"/>
              <a:gd name="connsiteX11" fmla="*/ 2919664 w 3196390"/>
              <a:gd name="connsiteY11" fmla="*/ 324853 h 381000"/>
              <a:gd name="connsiteX12" fmla="*/ 3196390 w 3196390"/>
              <a:gd name="connsiteY12" fmla="*/ 381000 h 381000"/>
              <a:gd name="connsiteX0" fmla="*/ 0 w 3196390"/>
              <a:gd name="connsiteY0" fmla="*/ 364958 h 381000"/>
              <a:gd name="connsiteX1" fmla="*/ 268706 w 3196390"/>
              <a:gd name="connsiteY1" fmla="*/ 0 h 381000"/>
              <a:gd name="connsiteX2" fmla="*/ 541422 w 3196390"/>
              <a:gd name="connsiteY2" fmla="*/ 356937 h 381000"/>
              <a:gd name="connsiteX3" fmla="*/ 806116 w 3196390"/>
              <a:gd name="connsiteY3" fmla="*/ 372979 h 381000"/>
              <a:gd name="connsiteX4" fmla="*/ 1074822 w 3196390"/>
              <a:gd name="connsiteY4" fmla="*/ 368969 h 381000"/>
              <a:gd name="connsiteX5" fmla="*/ 1335506 w 3196390"/>
              <a:gd name="connsiteY5" fmla="*/ 372979 h 381000"/>
              <a:gd name="connsiteX6" fmla="*/ 1608222 w 3196390"/>
              <a:gd name="connsiteY6" fmla="*/ 296779 h 381000"/>
              <a:gd name="connsiteX7" fmla="*/ 1872916 w 3196390"/>
              <a:gd name="connsiteY7" fmla="*/ 372979 h 381000"/>
              <a:gd name="connsiteX8" fmla="*/ 2121569 w 3196390"/>
              <a:gd name="connsiteY8" fmla="*/ 340895 h 381000"/>
              <a:gd name="connsiteX9" fmla="*/ 2398295 w 3196390"/>
              <a:gd name="connsiteY9" fmla="*/ 364958 h 381000"/>
              <a:gd name="connsiteX10" fmla="*/ 2667000 w 3196390"/>
              <a:gd name="connsiteY10" fmla="*/ 364958 h 381000"/>
              <a:gd name="connsiteX11" fmla="*/ 2919664 w 3196390"/>
              <a:gd name="connsiteY11" fmla="*/ 324853 h 381000"/>
              <a:gd name="connsiteX12" fmla="*/ 3196390 w 3196390"/>
              <a:gd name="connsiteY12" fmla="*/ 381000 h 381000"/>
              <a:gd name="connsiteX0" fmla="*/ 0 w 3196390"/>
              <a:gd name="connsiteY0" fmla="*/ 364958 h 381000"/>
              <a:gd name="connsiteX1" fmla="*/ 268706 w 3196390"/>
              <a:gd name="connsiteY1" fmla="*/ 0 h 381000"/>
              <a:gd name="connsiteX2" fmla="*/ 541422 w 3196390"/>
              <a:gd name="connsiteY2" fmla="*/ 356937 h 381000"/>
              <a:gd name="connsiteX3" fmla="*/ 806116 w 3196390"/>
              <a:gd name="connsiteY3" fmla="*/ 372979 h 381000"/>
              <a:gd name="connsiteX4" fmla="*/ 1074822 w 3196390"/>
              <a:gd name="connsiteY4" fmla="*/ 368969 h 381000"/>
              <a:gd name="connsiteX5" fmla="*/ 1335506 w 3196390"/>
              <a:gd name="connsiteY5" fmla="*/ 372979 h 381000"/>
              <a:gd name="connsiteX6" fmla="*/ 1608222 w 3196390"/>
              <a:gd name="connsiteY6" fmla="*/ 296779 h 381000"/>
              <a:gd name="connsiteX7" fmla="*/ 1872916 w 3196390"/>
              <a:gd name="connsiteY7" fmla="*/ 372979 h 381000"/>
              <a:gd name="connsiteX8" fmla="*/ 2121569 w 3196390"/>
              <a:gd name="connsiteY8" fmla="*/ 340895 h 381000"/>
              <a:gd name="connsiteX9" fmla="*/ 2398295 w 3196390"/>
              <a:gd name="connsiteY9" fmla="*/ 364958 h 381000"/>
              <a:gd name="connsiteX10" fmla="*/ 2667000 w 3196390"/>
              <a:gd name="connsiteY10" fmla="*/ 364958 h 381000"/>
              <a:gd name="connsiteX11" fmla="*/ 2919664 w 3196390"/>
              <a:gd name="connsiteY11" fmla="*/ 324853 h 381000"/>
              <a:gd name="connsiteX12" fmla="*/ 3196390 w 3196390"/>
              <a:gd name="connsiteY1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96390" h="381000">
                <a:moveTo>
                  <a:pt x="0" y="364958"/>
                </a:moveTo>
                <a:lnTo>
                  <a:pt x="268706" y="0"/>
                </a:lnTo>
                <a:lnTo>
                  <a:pt x="541422" y="356937"/>
                </a:lnTo>
                <a:lnTo>
                  <a:pt x="806116" y="372979"/>
                </a:lnTo>
                <a:lnTo>
                  <a:pt x="1074822" y="368969"/>
                </a:lnTo>
                <a:lnTo>
                  <a:pt x="1335506" y="372979"/>
                </a:lnTo>
                <a:cubicBezTo>
                  <a:pt x="1422401" y="327527"/>
                  <a:pt x="1517317" y="322179"/>
                  <a:pt x="1608222" y="296779"/>
                </a:cubicBezTo>
                <a:lnTo>
                  <a:pt x="1872916" y="372979"/>
                </a:lnTo>
                <a:lnTo>
                  <a:pt x="2121569" y="340895"/>
                </a:lnTo>
                <a:lnTo>
                  <a:pt x="2398295" y="364958"/>
                </a:lnTo>
                <a:lnTo>
                  <a:pt x="2667000" y="364958"/>
                </a:lnTo>
                <a:lnTo>
                  <a:pt x="2919664" y="324853"/>
                </a:lnTo>
                <a:lnTo>
                  <a:pt x="3196390" y="381000"/>
                </a:lnTo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B74047-F577-45BA-9B0C-DA9203CC2058}"/>
              </a:ext>
            </a:extLst>
          </p:cNvPr>
          <p:cNvSpPr/>
          <p:nvPr/>
        </p:nvSpPr>
        <p:spPr>
          <a:xfrm>
            <a:off x="7988968" y="5338011"/>
            <a:ext cx="3473116" cy="180473"/>
          </a:xfrm>
          <a:custGeom>
            <a:avLst/>
            <a:gdLst>
              <a:gd name="connsiteX0" fmla="*/ 3473116 w 3473116"/>
              <a:gd name="connsiteY0" fmla="*/ 148389 h 180473"/>
              <a:gd name="connsiteX1" fmla="*/ 3196390 w 3473116"/>
              <a:gd name="connsiteY1" fmla="*/ 132347 h 180473"/>
              <a:gd name="connsiteX2" fmla="*/ 2943727 w 3473116"/>
              <a:gd name="connsiteY2" fmla="*/ 88231 h 180473"/>
              <a:gd name="connsiteX3" fmla="*/ 2675021 w 3473116"/>
              <a:gd name="connsiteY3" fmla="*/ 100263 h 180473"/>
              <a:gd name="connsiteX4" fmla="*/ 2402306 w 3473116"/>
              <a:gd name="connsiteY4" fmla="*/ 28073 h 180473"/>
              <a:gd name="connsiteX5" fmla="*/ 2133600 w 3473116"/>
              <a:gd name="connsiteY5" fmla="*/ 168442 h 180473"/>
              <a:gd name="connsiteX6" fmla="*/ 1872916 w 3473116"/>
              <a:gd name="connsiteY6" fmla="*/ 180473 h 180473"/>
              <a:gd name="connsiteX7" fmla="*/ 1604211 w 3473116"/>
              <a:gd name="connsiteY7" fmla="*/ 160421 h 180473"/>
              <a:gd name="connsiteX8" fmla="*/ 1339516 w 3473116"/>
              <a:gd name="connsiteY8" fmla="*/ 172452 h 180473"/>
              <a:gd name="connsiteX9" fmla="*/ 1070811 w 3473116"/>
              <a:gd name="connsiteY9" fmla="*/ 84221 h 180473"/>
              <a:gd name="connsiteX10" fmla="*/ 806116 w 3473116"/>
              <a:gd name="connsiteY10" fmla="*/ 156410 h 180473"/>
              <a:gd name="connsiteX11" fmla="*/ 549443 w 3473116"/>
              <a:gd name="connsiteY11" fmla="*/ 88231 h 180473"/>
              <a:gd name="connsiteX12" fmla="*/ 284748 w 3473116"/>
              <a:gd name="connsiteY12" fmla="*/ 0 h 180473"/>
              <a:gd name="connsiteX13" fmla="*/ 0 w 3473116"/>
              <a:gd name="connsiteY13" fmla="*/ 156410 h 180473"/>
              <a:gd name="connsiteX14" fmla="*/ 16043 w 3473116"/>
              <a:gd name="connsiteY14" fmla="*/ 152400 h 18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3116" h="180473">
                <a:moveTo>
                  <a:pt x="3473116" y="148389"/>
                </a:moveTo>
                <a:lnTo>
                  <a:pt x="3196390" y="132347"/>
                </a:lnTo>
                <a:lnTo>
                  <a:pt x="2943727" y="88231"/>
                </a:lnTo>
                <a:lnTo>
                  <a:pt x="2675021" y="100263"/>
                </a:lnTo>
                <a:lnTo>
                  <a:pt x="2402306" y="28073"/>
                </a:lnTo>
                <a:lnTo>
                  <a:pt x="2133600" y="168442"/>
                </a:lnTo>
                <a:lnTo>
                  <a:pt x="1872916" y="180473"/>
                </a:lnTo>
                <a:lnTo>
                  <a:pt x="1604211" y="160421"/>
                </a:lnTo>
                <a:lnTo>
                  <a:pt x="1339516" y="172452"/>
                </a:lnTo>
                <a:lnTo>
                  <a:pt x="1070811" y="84221"/>
                </a:lnTo>
                <a:lnTo>
                  <a:pt x="806116" y="156410"/>
                </a:lnTo>
                <a:lnTo>
                  <a:pt x="549443" y="88231"/>
                </a:lnTo>
                <a:lnTo>
                  <a:pt x="284748" y="0"/>
                </a:lnTo>
                <a:lnTo>
                  <a:pt x="0" y="156410"/>
                </a:lnTo>
                <a:lnTo>
                  <a:pt x="16043" y="152400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6FBB3D-A268-4BE3-8B8A-DEE37C6D985D}"/>
              </a:ext>
            </a:extLst>
          </p:cNvPr>
          <p:cNvSpPr/>
          <p:nvPr/>
        </p:nvSpPr>
        <p:spPr>
          <a:xfrm>
            <a:off x="7996989" y="4965032"/>
            <a:ext cx="3473116" cy="545431"/>
          </a:xfrm>
          <a:custGeom>
            <a:avLst/>
            <a:gdLst>
              <a:gd name="connsiteX0" fmla="*/ 0 w 3473116"/>
              <a:gd name="connsiteY0" fmla="*/ 537410 h 545431"/>
              <a:gd name="connsiteX1" fmla="*/ 260685 w 3473116"/>
              <a:gd name="connsiteY1" fmla="*/ 457200 h 545431"/>
              <a:gd name="connsiteX2" fmla="*/ 537411 w 3473116"/>
              <a:gd name="connsiteY2" fmla="*/ 0 h 545431"/>
              <a:gd name="connsiteX3" fmla="*/ 810127 w 3473116"/>
              <a:gd name="connsiteY3" fmla="*/ 152400 h 545431"/>
              <a:gd name="connsiteX4" fmla="*/ 1074822 w 3473116"/>
              <a:gd name="connsiteY4" fmla="*/ 336884 h 545431"/>
              <a:gd name="connsiteX5" fmla="*/ 1331495 w 3473116"/>
              <a:gd name="connsiteY5" fmla="*/ 0 h 545431"/>
              <a:gd name="connsiteX6" fmla="*/ 1592179 w 3473116"/>
              <a:gd name="connsiteY6" fmla="*/ 505326 h 545431"/>
              <a:gd name="connsiteX7" fmla="*/ 1868906 w 3473116"/>
              <a:gd name="connsiteY7" fmla="*/ 545431 h 545431"/>
              <a:gd name="connsiteX8" fmla="*/ 2149643 w 3473116"/>
              <a:gd name="connsiteY8" fmla="*/ 541421 h 545431"/>
              <a:gd name="connsiteX9" fmla="*/ 2406316 w 3473116"/>
              <a:gd name="connsiteY9" fmla="*/ 521368 h 545431"/>
              <a:gd name="connsiteX10" fmla="*/ 2667000 w 3473116"/>
              <a:gd name="connsiteY10" fmla="*/ 393031 h 545431"/>
              <a:gd name="connsiteX11" fmla="*/ 2947737 w 3473116"/>
              <a:gd name="connsiteY11" fmla="*/ 501315 h 545431"/>
              <a:gd name="connsiteX12" fmla="*/ 3192379 w 3473116"/>
              <a:gd name="connsiteY12" fmla="*/ 493294 h 545431"/>
              <a:gd name="connsiteX13" fmla="*/ 3473116 w 3473116"/>
              <a:gd name="connsiteY13" fmla="*/ 509336 h 545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73116" h="545431">
                <a:moveTo>
                  <a:pt x="0" y="537410"/>
                </a:moveTo>
                <a:lnTo>
                  <a:pt x="260685" y="457200"/>
                </a:lnTo>
                <a:lnTo>
                  <a:pt x="537411" y="0"/>
                </a:lnTo>
                <a:lnTo>
                  <a:pt x="810127" y="152400"/>
                </a:lnTo>
                <a:lnTo>
                  <a:pt x="1074822" y="336884"/>
                </a:lnTo>
                <a:lnTo>
                  <a:pt x="1331495" y="0"/>
                </a:lnTo>
                <a:lnTo>
                  <a:pt x="1592179" y="505326"/>
                </a:lnTo>
                <a:lnTo>
                  <a:pt x="1868906" y="545431"/>
                </a:lnTo>
                <a:lnTo>
                  <a:pt x="2149643" y="541421"/>
                </a:lnTo>
                <a:lnTo>
                  <a:pt x="2406316" y="521368"/>
                </a:lnTo>
                <a:lnTo>
                  <a:pt x="2667000" y="393031"/>
                </a:lnTo>
                <a:lnTo>
                  <a:pt x="2947737" y="501315"/>
                </a:lnTo>
                <a:lnTo>
                  <a:pt x="3192379" y="493294"/>
                </a:lnTo>
                <a:lnTo>
                  <a:pt x="3473116" y="509336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282C97A-FB1D-4B15-90BA-5315282A24EE}"/>
              </a:ext>
            </a:extLst>
          </p:cNvPr>
          <p:cNvSpPr txBox="1">
            <a:spLocks/>
          </p:cNvSpPr>
          <p:nvPr/>
        </p:nvSpPr>
        <p:spPr>
          <a:xfrm>
            <a:off x="6291470" y="1568742"/>
            <a:ext cx="5257801" cy="72719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DC53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b="1">
                <a:solidFill>
                  <a:schemeClr val="bg1"/>
                </a:solidFill>
              </a:rPr>
              <a:t>Aerobiological data at the time and places of the deaths. Patients’ initials are reported on the</a:t>
            </a:r>
            <a:br>
              <a:rPr lang="en-GB" sz="1000" b="1">
                <a:solidFill>
                  <a:schemeClr val="bg1"/>
                </a:solidFill>
              </a:rPr>
            </a:br>
            <a:r>
              <a:rPr lang="en-GB" sz="1000" b="1">
                <a:solidFill>
                  <a:schemeClr val="bg1"/>
                </a:solidFill>
              </a:rPr>
              <a:t> x-axis (n=17). The pollen count was low for all pollens detected (grass, birch, </a:t>
            </a:r>
            <a:r>
              <a:rPr lang="en-GB" sz="1000" b="1" err="1">
                <a:solidFill>
                  <a:schemeClr val="bg1"/>
                </a:solidFill>
              </a:rPr>
              <a:t>parietaria</a:t>
            </a:r>
            <a:r>
              <a:rPr lang="en-GB" sz="1000" b="1">
                <a:solidFill>
                  <a:schemeClr val="bg1"/>
                </a:solidFill>
              </a:rPr>
              <a:t> and ragweed), whereas in 6 days, a high concentration of </a:t>
            </a:r>
            <a:r>
              <a:rPr lang="en-GB" sz="1000" b="1" err="1">
                <a:solidFill>
                  <a:schemeClr val="bg1"/>
                </a:solidFill>
              </a:rPr>
              <a:t>alternaria</a:t>
            </a:r>
            <a:r>
              <a:rPr lang="en-GB" sz="1000" b="1">
                <a:solidFill>
                  <a:schemeClr val="bg1"/>
                </a:solidFill>
              </a:rPr>
              <a:t> was registered 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073E476-7187-459A-9141-181445E51BCF}"/>
              </a:ext>
            </a:extLst>
          </p:cNvPr>
          <p:cNvSpPr txBox="1">
            <a:spLocks/>
          </p:cNvSpPr>
          <p:nvPr/>
        </p:nvSpPr>
        <p:spPr>
          <a:xfrm>
            <a:off x="537368" y="1494571"/>
            <a:ext cx="5440159" cy="465585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DC53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317AA10-8520-4C3A-837C-E862ACF9BC7C}"/>
              </a:ext>
            </a:extLst>
          </p:cNvPr>
          <p:cNvSpPr txBox="1">
            <a:spLocks/>
          </p:cNvSpPr>
          <p:nvPr/>
        </p:nvSpPr>
        <p:spPr>
          <a:xfrm>
            <a:off x="636105" y="1568742"/>
            <a:ext cx="5257801" cy="72719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DC53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b="1">
                <a:solidFill>
                  <a:schemeClr val="bg1"/>
                </a:solidFill>
              </a:rPr>
              <a:t>Levels of pollutants (NO, PM</a:t>
            </a:r>
            <a:r>
              <a:rPr lang="en-GB" sz="1000" b="1" baseline="-25000">
                <a:solidFill>
                  <a:schemeClr val="bg1"/>
                </a:solidFill>
              </a:rPr>
              <a:t>10</a:t>
            </a:r>
            <a:r>
              <a:rPr lang="en-GB" sz="1000" b="1">
                <a:solidFill>
                  <a:schemeClr val="bg1"/>
                </a:solidFill>
              </a:rPr>
              <a:t> and O</a:t>
            </a:r>
            <a:r>
              <a:rPr lang="en-GB" sz="1000" b="1" baseline="-25000">
                <a:solidFill>
                  <a:schemeClr val="bg1"/>
                </a:solidFill>
              </a:rPr>
              <a:t>3</a:t>
            </a:r>
            <a:r>
              <a:rPr lang="en-GB" sz="1000" b="1">
                <a:solidFill>
                  <a:schemeClr val="bg1"/>
                </a:solidFill>
              </a:rPr>
              <a:t>) registered at the place and at the time of the deaths. </a:t>
            </a:r>
            <a:br>
              <a:rPr lang="en-GB" sz="1000" b="1">
                <a:solidFill>
                  <a:schemeClr val="bg1"/>
                </a:solidFill>
              </a:rPr>
            </a:br>
            <a:r>
              <a:rPr lang="en-GB" sz="1000" b="1">
                <a:solidFill>
                  <a:schemeClr val="bg1"/>
                </a:solidFill>
              </a:rPr>
              <a:t>Patients’ initials are reported on the x-axis (n=17). In 3 days, the concentration of ozone was above the accepted limits (120 </a:t>
            </a:r>
            <a:r>
              <a:rPr lang="en-GB" sz="1000" b="1" err="1">
                <a:solidFill>
                  <a:schemeClr val="bg1"/>
                </a:solidFill>
              </a:rPr>
              <a:t>μg</a:t>
            </a:r>
            <a:r>
              <a:rPr lang="en-GB" sz="1000" b="1">
                <a:solidFill>
                  <a:schemeClr val="bg1"/>
                </a:solidFill>
              </a:rPr>
              <a:t>/m</a:t>
            </a:r>
            <a:r>
              <a:rPr lang="en-GB" sz="1000" b="1" baseline="30000">
                <a:solidFill>
                  <a:schemeClr val="bg1"/>
                </a:solidFill>
              </a:rPr>
              <a:t>3</a:t>
            </a:r>
            <a:r>
              <a:rPr lang="en-GB" sz="1000" b="1">
                <a:solidFill>
                  <a:schemeClr val="bg1"/>
                </a:solidFill>
              </a:rPr>
              <a:t>), whereas in only 1 day, the level of PM</a:t>
            </a:r>
            <a:r>
              <a:rPr lang="en-GB" sz="1000" b="1" baseline="-25000">
                <a:solidFill>
                  <a:schemeClr val="bg1"/>
                </a:solidFill>
              </a:rPr>
              <a:t>10</a:t>
            </a:r>
            <a:r>
              <a:rPr lang="en-GB" sz="1000" b="1">
                <a:solidFill>
                  <a:schemeClr val="bg1"/>
                </a:solidFill>
              </a:rPr>
              <a:t> was significantly </a:t>
            </a:r>
            <a:br>
              <a:rPr lang="en-GB" sz="1000" b="1">
                <a:solidFill>
                  <a:schemeClr val="bg1"/>
                </a:solidFill>
              </a:rPr>
            </a:br>
            <a:r>
              <a:rPr lang="en-GB" sz="1000" b="1">
                <a:solidFill>
                  <a:schemeClr val="bg1"/>
                </a:solidFill>
              </a:rPr>
              <a:t>over the permitted values (50 </a:t>
            </a:r>
            <a:r>
              <a:rPr lang="en-GB" sz="1000" b="1" err="1">
                <a:solidFill>
                  <a:schemeClr val="bg1"/>
                </a:solidFill>
              </a:rPr>
              <a:t>μg</a:t>
            </a:r>
            <a:r>
              <a:rPr lang="en-GB" sz="1000" b="1">
                <a:solidFill>
                  <a:schemeClr val="bg1"/>
                </a:solidFill>
              </a:rPr>
              <a:t>/m</a:t>
            </a:r>
            <a:r>
              <a:rPr lang="en-GB" sz="1000" b="1" baseline="30000">
                <a:solidFill>
                  <a:schemeClr val="bg1"/>
                </a:solidFill>
              </a:rPr>
              <a:t>3</a:t>
            </a:r>
            <a:r>
              <a:rPr lang="en-GB" sz="1000" b="1">
                <a:solidFill>
                  <a:schemeClr val="bg1"/>
                </a:solidFill>
              </a:rPr>
              <a:t> 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DBD275-F722-4B8D-9984-7010A2F4C53E}"/>
              </a:ext>
            </a:extLst>
          </p:cNvPr>
          <p:cNvSpPr txBox="1"/>
          <p:nvPr/>
        </p:nvSpPr>
        <p:spPr>
          <a:xfrm rot="16200000">
            <a:off x="-747735" y="3838673"/>
            <a:ext cx="3028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tx2"/>
                </a:solidFill>
              </a:rPr>
              <a:t>µg/m</a:t>
            </a:r>
            <a:r>
              <a:rPr lang="en-GB" sz="1400" b="1" baseline="300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5F5D4A-D61D-476B-B207-BB109E805823}"/>
              </a:ext>
            </a:extLst>
          </p:cNvPr>
          <p:cNvSpPr txBox="1"/>
          <p:nvPr/>
        </p:nvSpPr>
        <p:spPr>
          <a:xfrm>
            <a:off x="872378" y="232286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180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5FDF80-2A2B-43DF-86E8-09735EC5DC18}"/>
              </a:ext>
            </a:extLst>
          </p:cNvPr>
          <p:cNvSpPr txBox="1"/>
          <p:nvPr/>
        </p:nvSpPr>
        <p:spPr>
          <a:xfrm>
            <a:off x="963750" y="400390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DC66AB-7F4C-43FF-9152-D2C4D05137B8}"/>
              </a:ext>
            </a:extLst>
          </p:cNvPr>
          <p:cNvSpPr txBox="1"/>
          <p:nvPr/>
        </p:nvSpPr>
        <p:spPr>
          <a:xfrm>
            <a:off x="963750" y="4340109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60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127E76-F142-45AE-9BA3-2F1B05C041E9}"/>
              </a:ext>
            </a:extLst>
          </p:cNvPr>
          <p:cNvSpPr txBox="1"/>
          <p:nvPr/>
        </p:nvSpPr>
        <p:spPr>
          <a:xfrm>
            <a:off x="963750" y="467631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01CEDC-D8D2-4D67-9151-DDF5C504F6AA}"/>
              </a:ext>
            </a:extLst>
          </p:cNvPr>
          <p:cNvSpPr txBox="1"/>
          <p:nvPr/>
        </p:nvSpPr>
        <p:spPr>
          <a:xfrm>
            <a:off x="963750" y="501252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0F552B-70D8-4571-B9BA-6016553DC74C}"/>
              </a:ext>
            </a:extLst>
          </p:cNvPr>
          <p:cNvSpPr txBox="1"/>
          <p:nvPr/>
        </p:nvSpPr>
        <p:spPr>
          <a:xfrm>
            <a:off x="1055120" y="534873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A07455-38DE-40A7-8383-02A85D0820B2}"/>
              </a:ext>
            </a:extLst>
          </p:cNvPr>
          <p:cNvCxnSpPr/>
          <p:nvPr/>
        </p:nvCxnSpPr>
        <p:spPr>
          <a:xfrm>
            <a:off x="1296231" y="2478099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D4E4ED-4328-44A1-A728-CC2364FCC4F0}"/>
              </a:ext>
            </a:extLst>
          </p:cNvPr>
          <p:cNvCxnSpPr/>
          <p:nvPr/>
        </p:nvCxnSpPr>
        <p:spPr>
          <a:xfrm>
            <a:off x="1296231" y="3151685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FAF12A-9187-43C9-99AF-0DEFD643AC34}"/>
              </a:ext>
            </a:extLst>
          </p:cNvPr>
          <p:cNvCxnSpPr/>
          <p:nvPr/>
        </p:nvCxnSpPr>
        <p:spPr>
          <a:xfrm>
            <a:off x="1296231" y="3825271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37B418-3002-4540-83E9-4FCC2105AE3D}"/>
              </a:ext>
            </a:extLst>
          </p:cNvPr>
          <p:cNvCxnSpPr>
            <a:cxnSpLocks/>
          </p:cNvCxnSpPr>
          <p:nvPr/>
        </p:nvCxnSpPr>
        <p:spPr>
          <a:xfrm>
            <a:off x="1296231" y="4162064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45F616-741B-4B64-8496-FC1BA8024F29}"/>
              </a:ext>
            </a:extLst>
          </p:cNvPr>
          <p:cNvCxnSpPr/>
          <p:nvPr/>
        </p:nvCxnSpPr>
        <p:spPr>
          <a:xfrm>
            <a:off x="1296231" y="4835650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ABA757-DB62-4A74-B9FA-E2318205A09E}"/>
              </a:ext>
            </a:extLst>
          </p:cNvPr>
          <p:cNvCxnSpPr>
            <a:cxnSpLocks/>
          </p:cNvCxnSpPr>
          <p:nvPr/>
        </p:nvCxnSpPr>
        <p:spPr>
          <a:xfrm>
            <a:off x="1296231" y="5509239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FFD5DAE-A0CD-4678-BE0A-6573442CFC83}"/>
              </a:ext>
            </a:extLst>
          </p:cNvPr>
          <p:cNvSpPr txBox="1"/>
          <p:nvPr/>
        </p:nvSpPr>
        <p:spPr>
          <a:xfrm>
            <a:off x="872378" y="366769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D29E47-3B6A-4E76-A8CC-81683C3B81D1}"/>
              </a:ext>
            </a:extLst>
          </p:cNvPr>
          <p:cNvSpPr txBox="1"/>
          <p:nvPr/>
        </p:nvSpPr>
        <p:spPr>
          <a:xfrm>
            <a:off x="872378" y="3331485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120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53E7AF-9566-4D58-AB25-77F49CB45ECC}"/>
              </a:ext>
            </a:extLst>
          </p:cNvPr>
          <p:cNvSpPr txBox="1"/>
          <p:nvPr/>
        </p:nvSpPr>
        <p:spPr>
          <a:xfrm>
            <a:off x="872378" y="299527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140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7381E3-7DC7-4D49-86EA-09D79C463673}"/>
              </a:ext>
            </a:extLst>
          </p:cNvPr>
          <p:cNvSpPr txBox="1"/>
          <p:nvPr/>
        </p:nvSpPr>
        <p:spPr>
          <a:xfrm>
            <a:off x="872378" y="2659069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160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000686-B0E4-4AF3-8E7E-1B054C3F752A}"/>
              </a:ext>
            </a:extLst>
          </p:cNvPr>
          <p:cNvCxnSpPr/>
          <p:nvPr/>
        </p:nvCxnSpPr>
        <p:spPr>
          <a:xfrm>
            <a:off x="1296231" y="2814892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83678C8-8566-46EC-AB6C-AEFCF0DEBC79}"/>
              </a:ext>
            </a:extLst>
          </p:cNvPr>
          <p:cNvCxnSpPr/>
          <p:nvPr/>
        </p:nvCxnSpPr>
        <p:spPr>
          <a:xfrm>
            <a:off x="1296231" y="3488478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FE27CA0-96CA-4B01-B243-AAE9BFA0DF0B}"/>
              </a:ext>
            </a:extLst>
          </p:cNvPr>
          <p:cNvCxnSpPr>
            <a:cxnSpLocks/>
          </p:cNvCxnSpPr>
          <p:nvPr/>
        </p:nvCxnSpPr>
        <p:spPr>
          <a:xfrm>
            <a:off x="1296231" y="4498857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71F53B-6D3C-47E8-B210-2A8ACC57AE1F}"/>
              </a:ext>
            </a:extLst>
          </p:cNvPr>
          <p:cNvCxnSpPr/>
          <p:nvPr/>
        </p:nvCxnSpPr>
        <p:spPr>
          <a:xfrm>
            <a:off x="1296231" y="5172443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02F2136-B8D9-4B0B-917C-E8669C61FFEF}"/>
              </a:ext>
            </a:extLst>
          </p:cNvPr>
          <p:cNvSpPr/>
          <p:nvPr/>
        </p:nvSpPr>
        <p:spPr>
          <a:xfrm>
            <a:off x="1357243" y="2478099"/>
            <a:ext cx="4488023" cy="3031140"/>
          </a:xfrm>
          <a:custGeom>
            <a:avLst/>
            <a:gdLst>
              <a:gd name="connsiteX0" fmla="*/ 0 w 8891517"/>
              <a:gd name="connsiteY0" fmla="*/ 0 h 3589361"/>
              <a:gd name="connsiteX1" fmla="*/ 0 w 8891517"/>
              <a:gd name="connsiteY1" fmla="*/ 3589361 h 3589361"/>
              <a:gd name="connsiteX2" fmla="*/ 8891517 w 8891517"/>
              <a:gd name="connsiteY2" fmla="*/ 3589361 h 358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1517" h="3589361">
                <a:moveTo>
                  <a:pt x="0" y="0"/>
                </a:moveTo>
                <a:lnTo>
                  <a:pt x="0" y="3589361"/>
                </a:lnTo>
                <a:lnTo>
                  <a:pt x="8891517" y="3589361"/>
                </a:lnTo>
              </a:path>
            </a:pathLst>
          </a:custGeom>
          <a:noFill/>
          <a:ln w="12700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EE08D72-6611-4A93-BDBA-8DC629FBE92B}"/>
              </a:ext>
            </a:extLst>
          </p:cNvPr>
          <p:cNvGrpSpPr/>
          <p:nvPr/>
        </p:nvGrpSpPr>
        <p:grpSpPr>
          <a:xfrm>
            <a:off x="1257055" y="5513540"/>
            <a:ext cx="391454" cy="331524"/>
            <a:chOff x="1358905" y="5513540"/>
            <a:chExt cx="391454" cy="33152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D32FA9-1F44-463E-AC03-54E24BACEDD6}"/>
                </a:ext>
              </a:extLst>
            </p:cNvPr>
            <p:cNvSpPr txBox="1"/>
            <p:nvPr/>
          </p:nvSpPr>
          <p:spPr>
            <a:xfrm>
              <a:off x="1358905" y="5537287"/>
              <a:ext cx="391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GP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B2E6712-252F-4D79-9DD1-FEE83A2B6C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DA35B9-4936-4A7C-B384-EA47CAD49C18}"/>
              </a:ext>
            </a:extLst>
          </p:cNvPr>
          <p:cNvGrpSpPr/>
          <p:nvPr/>
        </p:nvGrpSpPr>
        <p:grpSpPr>
          <a:xfrm>
            <a:off x="1530266" y="5513540"/>
            <a:ext cx="344966" cy="331524"/>
            <a:chOff x="1382150" y="5513540"/>
            <a:chExt cx="344966" cy="33152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1E13BE-2212-4370-A45B-34F8DAA7C0AB}"/>
                </a:ext>
              </a:extLst>
            </p:cNvPr>
            <p:cNvSpPr txBox="1"/>
            <p:nvPr/>
          </p:nvSpPr>
          <p:spPr>
            <a:xfrm>
              <a:off x="1382150" y="5537287"/>
              <a:ext cx="34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JV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2529602-A9DB-45B9-88A5-47FF001B3AD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51EA10-A8E1-41C5-B788-6FED5BFE85B5}"/>
              </a:ext>
            </a:extLst>
          </p:cNvPr>
          <p:cNvGrpSpPr/>
          <p:nvPr/>
        </p:nvGrpSpPr>
        <p:grpSpPr>
          <a:xfrm>
            <a:off x="1748171" y="5513540"/>
            <a:ext cx="413896" cy="331524"/>
            <a:chOff x="1347684" y="5513540"/>
            <a:chExt cx="413896" cy="33152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69C8EB7-6CAC-4820-A7CB-5660168243B4}"/>
                </a:ext>
              </a:extLst>
            </p:cNvPr>
            <p:cNvSpPr txBox="1"/>
            <p:nvPr/>
          </p:nvSpPr>
          <p:spPr>
            <a:xfrm>
              <a:off x="1347684" y="5537287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LM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FE24FCA-5A78-40F3-BB10-4116B208492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39C0955-8DD9-480B-88E0-C491AEF56679}"/>
              </a:ext>
            </a:extLst>
          </p:cNvPr>
          <p:cNvGrpSpPr/>
          <p:nvPr/>
        </p:nvGrpSpPr>
        <p:grpSpPr>
          <a:xfrm>
            <a:off x="2041418" y="5513540"/>
            <a:ext cx="420308" cy="331524"/>
            <a:chOff x="1344478" y="5513540"/>
            <a:chExt cx="420308" cy="33152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A4B5DA2-574C-479F-8E95-D3896387ADE4}"/>
                </a:ext>
              </a:extLst>
            </p:cNvPr>
            <p:cNvSpPr txBox="1"/>
            <p:nvPr/>
          </p:nvSpPr>
          <p:spPr>
            <a:xfrm>
              <a:off x="1344478" y="5537287"/>
              <a:ext cx="42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SM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489438B-029E-4151-A165-99ED30A62F1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AC2F15D-3FFC-47E9-BEEF-9F2CAAEB779A}"/>
              </a:ext>
            </a:extLst>
          </p:cNvPr>
          <p:cNvGrpSpPr/>
          <p:nvPr/>
        </p:nvGrpSpPr>
        <p:grpSpPr>
          <a:xfrm>
            <a:off x="2344283" y="5513540"/>
            <a:ext cx="380233" cy="331524"/>
            <a:chOff x="1364516" y="5513540"/>
            <a:chExt cx="380233" cy="331524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BE93AD6-FFAD-4B42-B9FC-164C926FF3A2}"/>
                </a:ext>
              </a:extLst>
            </p:cNvPr>
            <p:cNvSpPr txBox="1"/>
            <p:nvPr/>
          </p:nvSpPr>
          <p:spPr>
            <a:xfrm>
              <a:off x="1364516" y="5537287"/>
              <a:ext cx="3802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RB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87ABE63-A985-4D87-A2F1-F75C1FCFDE9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4C995FF-04F8-4351-BC66-4C934D9D1372}"/>
              </a:ext>
            </a:extLst>
          </p:cNvPr>
          <p:cNvGrpSpPr/>
          <p:nvPr/>
        </p:nvGrpSpPr>
        <p:grpSpPr>
          <a:xfrm>
            <a:off x="2598674" y="5513540"/>
            <a:ext cx="353366" cy="331524"/>
            <a:chOff x="1377950" y="5513540"/>
            <a:chExt cx="353366" cy="33152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878AF3A-FC9A-4E6E-AF04-79523C32D99E}"/>
                </a:ext>
              </a:extLst>
            </p:cNvPr>
            <p:cNvSpPr txBox="1"/>
            <p:nvPr/>
          </p:nvSpPr>
          <p:spPr>
            <a:xfrm>
              <a:off x="1377950" y="5537287"/>
              <a:ext cx="3533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ST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01FD2EE-6D93-4326-8021-79241D962F1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E0B75C4-0EA7-4822-82C8-07204C4FB4C7}"/>
              </a:ext>
            </a:extLst>
          </p:cNvPr>
          <p:cNvGrpSpPr/>
          <p:nvPr/>
        </p:nvGrpSpPr>
        <p:grpSpPr>
          <a:xfrm>
            <a:off x="2818984" y="5513540"/>
            <a:ext cx="386645" cy="331524"/>
            <a:chOff x="1361310" y="5513540"/>
            <a:chExt cx="386645" cy="33152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A26E1EB-AF07-401E-86D2-29941A94F1FE}"/>
                </a:ext>
              </a:extLst>
            </p:cNvPr>
            <p:cNvSpPr txBox="1"/>
            <p:nvPr/>
          </p:nvSpPr>
          <p:spPr>
            <a:xfrm>
              <a:off x="1361310" y="5537287"/>
              <a:ext cx="3866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AR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606109A-9B6B-46BA-AFB0-463D64BCEEB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4D76B6-544D-427A-960F-4B027AB9AC3B}"/>
              </a:ext>
            </a:extLst>
          </p:cNvPr>
          <p:cNvGrpSpPr/>
          <p:nvPr/>
        </p:nvGrpSpPr>
        <p:grpSpPr>
          <a:xfrm>
            <a:off x="3077766" y="5513540"/>
            <a:ext cx="378630" cy="331524"/>
            <a:chOff x="1365317" y="5513540"/>
            <a:chExt cx="378630" cy="33152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2AA7AB1-EEE9-44AA-93AF-DFA3B9E2E00C}"/>
                </a:ext>
              </a:extLst>
            </p:cNvPr>
            <p:cNvSpPr txBox="1"/>
            <p:nvPr/>
          </p:nvSpPr>
          <p:spPr>
            <a:xfrm>
              <a:off x="1365317" y="5537287"/>
              <a:ext cx="3786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SH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A6B10A-6CE7-40F5-B902-71F8F05FED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C2D7312-F36E-4829-87F5-3F8E5DFDA55D}"/>
              </a:ext>
            </a:extLst>
          </p:cNvPr>
          <p:cNvGrpSpPr/>
          <p:nvPr/>
        </p:nvGrpSpPr>
        <p:grpSpPr>
          <a:xfrm>
            <a:off x="3350175" y="5513540"/>
            <a:ext cx="431528" cy="331524"/>
            <a:chOff x="1338869" y="5513540"/>
            <a:chExt cx="431528" cy="331524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3AF3BD4-A483-4C97-BAC1-7D44F7308705}"/>
                </a:ext>
              </a:extLst>
            </p:cNvPr>
            <p:cNvSpPr txBox="1"/>
            <p:nvPr/>
          </p:nvSpPr>
          <p:spPr>
            <a:xfrm>
              <a:off x="1338869" y="5537287"/>
              <a:ext cx="431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MP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61CDAAD-0215-46E9-819B-E622FFF69E8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7B60010-BE5D-450F-A2DF-5CCCC8AB98FC}"/>
              </a:ext>
            </a:extLst>
          </p:cNvPr>
          <p:cNvGrpSpPr/>
          <p:nvPr/>
        </p:nvGrpSpPr>
        <p:grpSpPr>
          <a:xfrm>
            <a:off x="3673109" y="5513540"/>
            <a:ext cx="383631" cy="331524"/>
            <a:chOff x="1362817" y="5513540"/>
            <a:chExt cx="383631" cy="331524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F05CF64-DD21-42E6-911C-EE6D66E57917}"/>
                </a:ext>
              </a:extLst>
            </p:cNvPr>
            <p:cNvSpPr txBox="1"/>
            <p:nvPr/>
          </p:nvSpPr>
          <p:spPr>
            <a:xfrm>
              <a:off x="1362817" y="5537287"/>
              <a:ext cx="3836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AV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0F070F1-BD6F-4AA0-B691-D22E5C71CFA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5F2B5D3-D702-41B3-80E2-A406076C0F55}"/>
              </a:ext>
            </a:extLst>
          </p:cNvPr>
          <p:cNvGrpSpPr/>
          <p:nvPr/>
        </p:nvGrpSpPr>
        <p:grpSpPr>
          <a:xfrm>
            <a:off x="3941702" y="5513540"/>
            <a:ext cx="357790" cy="331524"/>
            <a:chOff x="1375738" y="5513540"/>
            <a:chExt cx="357790" cy="33152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9E21878-6B80-40B6-A386-D03C6B710580}"/>
                </a:ext>
              </a:extLst>
            </p:cNvPr>
            <p:cNvSpPr txBox="1"/>
            <p:nvPr/>
          </p:nvSpPr>
          <p:spPr>
            <a:xfrm>
              <a:off x="1375738" y="5537287"/>
              <a:ext cx="357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KS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EE3B262-3230-4BD2-8620-517CAFE3635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A3FEEB2-9D68-47B9-8DE5-15078429C594}"/>
              </a:ext>
            </a:extLst>
          </p:cNvPr>
          <p:cNvGrpSpPr/>
          <p:nvPr/>
        </p:nvGrpSpPr>
        <p:grpSpPr>
          <a:xfrm>
            <a:off x="4194199" y="5513540"/>
            <a:ext cx="375104" cy="331524"/>
            <a:chOff x="1367080" y="5513540"/>
            <a:chExt cx="375104" cy="331524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EE6FC2D-1267-4A37-80E6-5F4C57CD1C4F}"/>
                </a:ext>
              </a:extLst>
            </p:cNvPr>
            <p:cNvSpPr txBox="1"/>
            <p:nvPr/>
          </p:nvSpPr>
          <p:spPr>
            <a:xfrm>
              <a:off x="1367080" y="5537287"/>
              <a:ext cx="3751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EA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C69B95A-288A-4484-A10A-2832D001786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EE4E2AF-8162-4505-921F-53D070063809}"/>
              </a:ext>
            </a:extLst>
          </p:cNvPr>
          <p:cNvGrpSpPr/>
          <p:nvPr/>
        </p:nvGrpSpPr>
        <p:grpSpPr>
          <a:xfrm>
            <a:off x="4464043" y="5513540"/>
            <a:ext cx="370614" cy="331524"/>
            <a:chOff x="1369326" y="5513540"/>
            <a:chExt cx="370614" cy="331524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4A6C9C7-2093-435C-876F-2744ECF2C67D}"/>
                </a:ext>
              </a:extLst>
            </p:cNvPr>
            <p:cNvSpPr txBox="1"/>
            <p:nvPr/>
          </p:nvSpPr>
          <p:spPr>
            <a:xfrm>
              <a:off x="1369326" y="5537287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KK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ACE8F0B-CE9F-41F7-8F70-9B558919FB2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DFCCCF-E6E2-4A59-85B1-22139C443EB1}"/>
              </a:ext>
            </a:extLst>
          </p:cNvPr>
          <p:cNvGrpSpPr/>
          <p:nvPr/>
        </p:nvGrpSpPr>
        <p:grpSpPr>
          <a:xfrm>
            <a:off x="4706057" y="5513540"/>
            <a:ext cx="368884" cy="331524"/>
            <a:chOff x="1370191" y="5513540"/>
            <a:chExt cx="368884" cy="33152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29F0CB6-ECFC-440C-ADA5-D152CDB705AA}"/>
                </a:ext>
              </a:extLst>
            </p:cNvPr>
            <p:cNvSpPr txBox="1"/>
            <p:nvPr/>
          </p:nvSpPr>
          <p:spPr>
            <a:xfrm>
              <a:off x="1370191" y="5537287"/>
              <a:ext cx="368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RT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2CCE8FE-3E3A-4368-B6AF-68A4F593497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7D418AC-8A52-4C08-A0F0-49F0183DF7FC}"/>
              </a:ext>
            </a:extLst>
          </p:cNvPr>
          <p:cNvGrpSpPr/>
          <p:nvPr/>
        </p:nvGrpSpPr>
        <p:grpSpPr>
          <a:xfrm>
            <a:off x="4943135" y="5513540"/>
            <a:ext cx="442750" cy="331524"/>
            <a:chOff x="1333257" y="5513540"/>
            <a:chExt cx="442750" cy="33152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5EEF120-D992-4A0E-8383-9476996FB27B}"/>
                </a:ext>
              </a:extLst>
            </p:cNvPr>
            <p:cNvSpPr txBox="1"/>
            <p:nvPr/>
          </p:nvSpPr>
          <p:spPr>
            <a:xfrm>
              <a:off x="1333257" y="5537287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MA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CA15B0D-B668-4E74-9A98-3F2B3AAAB97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3030891-1914-4E1F-B87C-CDC99BFDCE9F}"/>
              </a:ext>
            </a:extLst>
          </p:cNvPr>
          <p:cNvGrpSpPr/>
          <p:nvPr/>
        </p:nvGrpSpPr>
        <p:grpSpPr>
          <a:xfrm>
            <a:off x="5266519" y="5513540"/>
            <a:ext cx="383311" cy="331524"/>
            <a:chOff x="1362978" y="5513540"/>
            <a:chExt cx="383311" cy="331524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D8247CD-7272-4ED2-BA62-4243FA1B9B30}"/>
                </a:ext>
              </a:extLst>
            </p:cNvPr>
            <p:cNvSpPr txBox="1"/>
            <p:nvPr/>
          </p:nvSpPr>
          <p:spPr>
            <a:xfrm>
              <a:off x="1362978" y="5537287"/>
              <a:ext cx="3833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OZ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85320DE-A73A-4F76-8476-51E511DA38F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4284FAC-7F86-4F3A-83E5-CE1FAEFA494E}"/>
              </a:ext>
            </a:extLst>
          </p:cNvPr>
          <p:cNvGrpSpPr/>
          <p:nvPr/>
        </p:nvGrpSpPr>
        <p:grpSpPr>
          <a:xfrm>
            <a:off x="5534475" y="5513540"/>
            <a:ext cx="386645" cy="331524"/>
            <a:chOff x="1361310" y="5513540"/>
            <a:chExt cx="386645" cy="331524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B5DBA4F-2BBF-4051-BA71-055902C28D05}"/>
                </a:ext>
              </a:extLst>
            </p:cNvPr>
            <p:cNvSpPr txBox="1"/>
            <p:nvPr/>
          </p:nvSpPr>
          <p:spPr>
            <a:xfrm>
              <a:off x="1361310" y="5537287"/>
              <a:ext cx="3866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AB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FEC461D-8C39-4B4B-BAA9-864F8B87256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BA9D0392-8471-402E-AB53-0A93E7DC03E5}"/>
              </a:ext>
            </a:extLst>
          </p:cNvPr>
          <p:cNvSpPr txBox="1"/>
          <p:nvPr/>
        </p:nvSpPr>
        <p:spPr>
          <a:xfrm>
            <a:off x="1664384" y="2400646"/>
            <a:ext cx="1640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NO concentration</a:t>
            </a:r>
          </a:p>
          <a:p>
            <a:r>
              <a:rPr lang="en-GB" sz="1200"/>
              <a:t>Mean PM</a:t>
            </a:r>
            <a:r>
              <a:rPr lang="en-GB" sz="1200" baseline="-25000"/>
              <a:t>10</a:t>
            </a:r>
            <a:br>
              <a:rPr lang="en-GB" sz="1200"/>
            </a:br>
            <a:r>
              <a:rPr lang="en-GB" sz="1200"/>
              <a:t>Mean O</a:t>
            </a:r>
            <a:r>
              <a:rPr lang="en-GB" sz="1200" baseline="-25000"/>
              <a:t>3</a:t>
            </a:r>
            <a:r>
              <a:rPr lang="en-GB" sz="1200"/>
              <a:t> concentration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BB4AA3C-EC9F-4647-82FC-575F65E2034A}"/>
              </a:ext>
            </a:extLst>
          </p:cNvPr>
          <p:cNvSpPr/>
          <p:nvPr/>
        </p:nvSpPr>
        <p:spPr>
          <a:xfrm>
            <a:off x="5677184" y="3754673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B8507BC-6351-45AF-9846-80EA7CD74FE3}"/>
              </a:ext>
            </a:extLst>
          </p:cNvPr>
          <p:cNvSpPr/>
          <p:nvPr/>
        </p:nvSpPr>
        <p:spPr>
          <a:xfrm>
            <a:off x="5677184" y="4026763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94CA5C03-597D-4B6A-A657-E067C52EEE02}"/>
              </a:ext>
            </a:extLst>
          </p:cNvPr>
          <p:cNvSpPr/>
          <p:nvPr/>
        </p:nvSpPr>
        <p:spPr>
          <a:xfrm>
            <a:off x="5683008" y="5182029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0E3D713-D585-4E8E-84CC-05C807FBD1A0}"/>
              </a:ext>
            </a:extLst>
          </p:cNvPr>
          <p:cNvSpPr/>
          <p:nvPr/>
        </p:nvSpPr>
        <p:spPr>
          <a:xfrm>
            <a:off x="5409555" y="2765993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F34F335-295D-4E9B-BC24-1CE90B5ABA79}"/>
              </a:ext>
            </a:extLst>
          </p:cNvPr>
          <p:cNvSpPr/>
          <p:nvPr/>
        </p:nvSpPr>
        <p:spPr>
          <a:xfrm>
            <a:off x="5409555" y="4419968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9032F63-5BDA-475C-98AF-CC361CE5D2E3}"/>
              </a:ext>
            </a:extLst>
          </p:cNvPr>
          <p:cNvSpPr/>
          <p:nvPr/>
        </p:nvSpPr>
        <p:spPr>
          <a:xfrm>
            <a:off x="5409555" y="4820729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5574E66-F6B1-4D6C-8DE9-ED2279683544}"/>
              </a:ext>
            </a:extLst>
          </p:cNvPr>
          <p:cNvSpPr/>
          <p:nvPr/>
        </p:nvSpPr>
        <p:spPr>
          <a:xfrm>
            <a:off x="5137465" y="3183730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7F0C6977-84CD-4454-824D-F42334B8EC4B}"/>
              </a:ext>
            </a:extLst>
          </p:cNvPr>
          <p:cNvSpPr/>
          <p:nvPr/>
        </p:nvSpPr>
        <p:spPr>
          <a:xfrm>
            <a:off x="5137465" y="4544179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A763186-E82E-4BF4-A14E-36C9AE0DF25D}"/>
              </a:ext>
            </a:extLst>
          </p:cNvPr>
          <p:cNvSpPr/>
          <p:nvPr/>
        </p:nvSpPr>
        <p:spPr>
          <a:xfrm>
            <a:off x="5137465" y="4934062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9C8782F-9B9B-4BC9-9BFA-B30B102C6C5E}"/>
              </a:ext>
            </a:extLst>
          </p:cNvPr>
          <p:cNvSpPr/>
          <p:nvPr/>
        </p:nvSpPr>
        <p:spPr>
          <a:xfrm>
            <a:off x="4878757" y="3714528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2910B78-8FBF-46EF-803D-0E29FEE2F680}"/>
              </a:ext>
            </a:extLst>
          </p:cNvPr>
          <p:cNvSpPr/>
          <p:nvPr/>
        </p:nvSpPr>
        <p:spPr>
          <a:xfrm>
            <a:off x="4878757" y="4405903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8B6FDD8E-CB89-4864-A78A-1877FDE1EFE0}"/>
              </a:ext>
            </a:extLst>
          </p:cNvPr>
          <p:cNvSpPr/>
          <p:nvPr/>
        </p:nvSpPr>
        <p:spPr>
          <a:xfrm>
            <a:off x="4878757" y="5387211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BB54471D-DEC2-4499-A758-018FE43E7E44}"/>
              </a:ext>
            </a:extLst>
          </p:cNvPr>
          <p:cNvSpPr/>
          <p:nvPr/>
        </p:nvSpPr>
        <p:spPr>
          <a:xfrm>
            <a:off x="4611128" y="4347918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044F2CC-153C-4A66-91CA-D8496399C20D}"/>
              </a:ext>
            </a:extLst>
          </p:cNvPr>
          <p:cNvSpPr/>
          <p:nvPr/>
        </p:nvSpPr>
        <p:spPr>
          <a:xfrm>
            <a:off x="4611128" y="4794877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C0D82F5-1A47-4893-844E-9457D4256AE2}"/>
              </a:ext>
            </a:extLst>
          </p:cNvPr>
          <p:cNvSpPr/>
          <p:nvPr/>
        </p:nvSpPr>
        <p:spPr>
          <a:xfrm>
            <a:off x="4611128" y="5115122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58693B98-8DF9-4E93-8466-EBDED955C8BC}"/>
              </a:ext>
            </a:extLst>
          </p:cNvPr>
          <p:cNvSpPr/>
          <p:nvPr/>
        </p:nvSpPr>
        <p:spPr>
          <a:xfrm>
            <a:off x="4339038" y="4579863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BCD0E45-2AC7-4318-81AA-675FF74B5085}"/>
              </a:ext>
            </a:extLst>
          </p:cNvPr>
          <p:cNvSpPr/>
          <p:nvPr/>
        </p:nvSpPr>
        <p:spPr>
          <a:xfrm>
            <a:off x="4339038" y="4700296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35807E8D-7A86-41FD-A639-149EDE2011B0}"/>
              </a:ext>
            </a:extLst>
          </p:cNvPr>
          <p:cNvSpPr/>
          <p:nvPr/>
        </p:nvSpPr>
        <p:spPr>
          <a:xfrm>
            <a:off x="4339038" y="5355988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A81994E1-65FE-46C1-ADA1-FCAE2F516C4D}"/>
              </a:ext>
            </a:extLst>
          </p:cNvPr>
          <p:cNvSpPr/>
          <p:nvPr/>
        </p:nvSpPr>
        <p:spPr>
          <a:xfrm>
            <a:off x="4075870" y="4669073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D5E704E0-D2DD-41EB-91C4-34713B66137B}"/>
              </a:ext>
            </a:extLst>
          </p:cNvPr>
          <p:cNvSpPr/>
          <p:nvPr/>
        </p:nvSpPr>
        <p:spPr>
          <a:xfrm>
            <a:off x="4075870" y="4981307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9BB144D8-93B1-46BE-9CE4-985CE4344484}"/>
              </a:ext>
            </a:extLst>
          </p:cNvPr>
          <p:cNvSpPr/>
          <p:nvPr/>
        </p:nvSpPr>
        <p:spPr>
          <a:xfrm>
            <a:off x="4075870" y="5181370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91E3863-B06D-4DD3-B402-4E067A9F2906}"/>
              </a:ext>
            </a:extLst>
          </p:cNvPr>
          <p:cNvSpPr/>
          <p:nvPr/>
        </p:nvSpPr>
        <p:spPr>
          <a:xfrm>
            <a:off x="3808242" y="4655692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E4B28CD-07E7-4C13-8AA0-C1FD6854F239}"/>
              </a:ext>
            </a:extLst>
          </p:cNvPr>
          <p:cNvSpPr/>
          <p:nvPr/>
        </p:nvSpPr>
        <p:spPr>
          <a:xfrm>
            <a:off x="3808242" y="5284620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BDCE968-BEA5-4CC0-B0BA-FB4565C4A10A}"/>
              </a:ext>
            </a:extLst>
          </p:cNvPr>
          <p:cNvSpPr/>
          <p:nvPr/>
        </p:nvSpPr>
        <p:spPr>
          <a:xfrm>
            <a:off x="3540613" y="3832094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58D8E8E-0A70-4C88-9AC4-A2D0500D8253}"/>
              </a:ext>
            </a:extLst>
          </p:cNvPr>
          <p:cNvSpPr/>
          <p:nvPr/>
        </p:nvSpPr>
        <p:spPr>
          <a:xfrm>
            <a:off x="3540613" y="4724307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19AEB35E-1243-423A-AA90-00158AA4EAAE}"/>
              </a:ext>
            </a:extLst>
          </p:cNvPr>
          <p:cNvSpPr/>
          <p:nvPr/>
        </p:nvSpPr>
        <p:spPr>
          <a:xfrm>
            <a:off x="3272983" y="4325617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8E11C7C-B96C-4020-807A-862ABBD68053}"/>
              </a:ext>
            </a:extLst>
          </p:cNvPr>
          <p:cNvSpPr/>
          <p:nvPr/>
        </p:nvSpPr>
        <p:spPr>
          <a:xfrm>
            <a:off x="3272983" y="4709219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9545E17-D26C-4EF8-AD89-B94229C0432A}"/>
              </a:ext>
            </a:extLst>
          </p:cNvPr>
          <p:cNvSpPr/>
          <p:nvPr/>
        </p:nvSpPr>
        <p:spPr>
          <a:xfrm>
            <a:off x="3272983" y="5271240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657660A-5384-46D5-B64E-8D847E454A3C}"/>
              </a:ext>
            </a:extLst>
          </p:cNvPr>
          <p:cNvSpPr/>
          <p:nvPr/>
        </p:nvSpPr>
        <p:spPr>
          <a:xfrm>
            <a:off x="3005353" y="3759136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4AF1E79-B7C2-4D0E-A746-1B25EF74A87C}"/>
              </a:ext>
            </a:extLst>
          </p:cNvPr>
          <p:cNvSpPr/>
          <p:nvPr/>
        </p:nvSpPr>
        <p:spPr>
          <a:xfrm>
            <a:off x="3005353" y="4660154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5019382F-D870-43D2-8356-489727AEFC5B}"/>
              </a:ext>
            </a:extLst>
          </p:cNvPr>
          <p:cNvSpPr/>
          <p:nvPr/>
        </p:nvSpPr>
        <p:spPr>
          <a:xfrm>
            <a:off x="3005353" y="5124045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ECC3F6A-4163-4C53-9A4D-BC9E48626803}"/>
              </a:ext>
            </a:extLst>
          </p:cNvPr>
          <p:cNvSpPr/>
          <p:nvPr/>
        </p:nvSpPr>
        <p:spPr>
          <a:xfrm>
            <a:off x="2746645" y="3348771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9271497-04CD-4DB4-8402-31A3C337F46E}"/>
              </a:ext>
            </a:extLst>
          </p:cNvPr>
          <p:cNvSpPr/>
          <p:nvPr/>
        </p:nvSpPr>
        <p:spPr>
          <a:xfrm>
            <a:off x="2756169" y="4194184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03A8FA9F-72D7-4E49-A52F-F2641D213809}"/>
              </a:ext>
            </a:extLst>
          </p:cNvPr>
          <p:cNvSpPr/>
          <p:nvPr/>
        </p:nvSpPr>
        <p:spPr>
          <a:xfrm>
            <a:off x="2746645" y="5195414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FF35C7F7-1860-4F94-8B80-AF05C0463160}"/>
              </a:ext>
            </a:extLst>
          </p:cNvPr>
          <p:cNvSpPr/>
          <p:nvPr/>
        </p:nvSpPr>
        <p:spPr>
          <a:xfrm>
            <a:off x="2479016" y="3687768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C75EF2B-9B0E-44EE-B731-0835CFF4AAE7}"/>
              </a:ext>
            </a:extLst>
          </p:cNvPr>
          <p:cNvSpPr/>
          <p:nvPr/>
        </p:nvSpPr>
        <p:spPr>
          <a:xfrm>
            <a:off x="2479016" y="5293543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7CE55A6E-336E-4281-9A20-609A1EB7275D}"/>
              </a:ext>
            </a:extLst>
          </p:cNvPr>
          <p:cNvSpPr/>
          <p:nvPr/>
        </p:nvSpPr>
        <p:spPr>
          <a:xfrm>
            <a:off x="2202466" y="3866188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F6051801-1680-41F9-8C6C-1587C79AB840}"/>
              </a:ext>
            </a:extLst>
          </p:cNvPr>
          <p:cNvSpPr/>
          <p:nvPr/>
        </p:nvSpPr>
        <p:spPr>
          <a:xfrm>
            <a:off x="2197704" y="4046575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E59ED86D-76FD-4CB4-8E33-DF1C032A242C}"/>
              </a:ext>
            </a:extLst>
          </p:cNvPr>
          <p:cNvSpPr/>
          <p:nvPr/>
        </p:nvSpPr>
        <p:spPr>
          <a:xfrm>
            <a:off x="2202466" y="4401447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42F5BE6-5FA6-4CDC-BFBA-6A9A7FD544AB}"/>
              </a:ext>
            </a:extLst>
          </p:cNvPr>
          <p:cNvSpPr/>
          <p:nvPr/>
        </p:nvSpPr>
        <p:spPr>
          <a:xfrm>
            <a:off x="1943758" y="4173962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5EB5FE2-F0AF-4722-BC6B-BDC906D4598E}"/>
              </a:ext>
            </a:extLst>
          </p:cNvPr>
          <p:cNvSpPr/>
          <p:nvPr/>
        </p:nvSpPr>
        <p:spPr>
          <a:xfrm>
            <a:off x="1667392" y="4389653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9C107B15-6CE1-48B9-A034-E9E1D93D2DEB}"/>
              </a:ext>
            </a:extLst>
          </p:cNvPr>
          <p:cNvSpPr/>
          <p:nvPr/>
        </p:nvSpPr>
        <p:spPr>
          <a:xfrm>
            <a:off x="1404039" y="3919713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B9CB6C1-124A-48D0-AF40-A3FFB3F3DD7D}"/>
              </a:ext>
            </a:extLst>
          </p:cNvPr>
          <p:cNvSpPr/>
          <p:nvPr/>
        </p:nvSpPr>
        <p:spPr>
          <a:xfrm>
            <a:off x="1404039" y="4491025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3C3D6B16-DF9B-4B37-A42D-F79A95E4495A}"/>
              </a:ext>
            </a:extLst>
          </p:cNvPr>
          <p:cNvSpPr/>
          <p:nvPr/>
        </p:nvSpPr>
        <p:spPr>
          <a:xfrm>
            <a:off x="1404039" y="5159729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A73E0BB5-0CFB-4A55-BA95-D9C7FE6A3549}"/>
              </a:ext>
            </a:extLst>
          </p:cNvPr>
          <p:cNvSpPr/>
          <p:nvPr/>
        </p:nvSpPr>
        <p:spPr>
          <a:xfrm>
            <a:off x="1667392" y="4816458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2E1374F-050F-46C9-AAED-EA5DEE88400F}"/>
              </a:ext>
            </a:extLst>
          </p:cNvPr>
          <p:cNvSpPr/>
          <p:nvPr/>
        </p:nvSpPr>
        <p:spPr>
          <a:xfrm>
            <a:off x="1667392" y="5208796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EBAF0554-F61D-4DCF-862F-28E5E01BD9AA}"/>
              </a:ext>
            </a:extLst>
          </p:cNvPr>
          <p:cNvSpPr/>
          <p:nvPr/>
        </p:nvSpPr>
        <p:spPr>
          <a:xfrm>
            <a:off x="1463465" y="2792265"/>
            <a:ext cx="4268687" cy="2604925"/>
          </a:xfrm>
          <a:custGeom>
            <a:avLst/>
            <a:gdLst>
              <a:gd name="connsiteX0" fmla="*/ 4268687 w 4268687"/>
              <a:gd name="connsiteY0" fmla="*/ 2426506 h 2604925"/>
              <a:gd name="connsiteX1" fmla="*/ 4001058 w 4268687"/>
              <a:gd name="connsiteY1" fmla="*/ 0 h 2604925"/>
              <a:gd name="connsiteX2" fmla="*/ 3724508 w 4268687"/>
              <a:gd name="connsiteY2" fmla="*/ 428207 h 2604925"/>
              <a:gd name="connsiteX3" fmla="*/ 3465799 w 4268687"/>
              <a:gd name="connsiteY3" fmla="*/ 959005 h 2604925"/>
              <a:gd name="connsiteX4" fmla="*/ 3193710 w 4268687"/>
              <a:gd name="connsiteY4" fmla="*/ 1592395 h 2604925"/>
              <a:gd name="connsiteX5" fmla="*/ 2926080 w 4268687"/>
              <a:gd name="connsiteY5" fmla="*/ 2604925 h 2604925"/>
              <a:gd name="connsiteX6" fmla="*/ 2662912 w 4268687"/>
              <a:gd name="connsiteY6" fmla="*/ 2212402 h 2604925"/>
              <a:gd name="connsiteX7" fmla="*/ 2390822 w 4268687"/>
              <a:gd name="connsiteY7" fmla="*/ 2533557 h 2604925"/>
              <a:gd name="connsiteX8" fmla="*/ 2127653 w 4268687"/>
              <a:gd name="connsiteY8" fmla="*/ 1088359 h 2604925"/>
              <a:gd name="connsiteX9" fmla="*/ 1855563 w 4268687"/>
              <a:gd name="connsiteY9" fmla="*/ 1944773 h 2604925"/>
              <a:gd name="connsiteX10" fmla="*/ 1592395 w 4268687"/>
              <a:gd name="connsiteY10" fmla="*/ 990229 h 2604925"/>
              <a:gd name="connsiteX11" fmla="*/ 1329226 w 4268687"/>
              <a:gd name="connsiteY11" fmla="*/ 593245 h 2604925"/>
              <a:gd name="connsiteX12" fmla="*/ 1061596 w 4268687"/>
              <a:gd name="connsiteY12" fmla="*/ 927782 h 2604925"/>
              <a:gd name="connsiteX13" fmla="*/ 780586 w 4268687"/>
              <a:gd name="connsiteY13" fmla="*/ 1106201 h 2604925"/>
              <a:gd name="connsiteX14" fmla="*/ 530798 w 4268687"/>
              <a:gd name="connsiteY14" fmla="*/ 1418435 h 2604925"/>
              <a:gd name="connsiteX15" fmla="*/ 254248 w 4268687"/>
              <a:gd name="connsiteY15" fmla="*/ 2457729 h 2604925"/>
              <a:gd name="connsiteX16" fmla="*/ 0 w 4268687"/>
              <a:gd name="connsiteY16" fmla="*/ 1739591 h 260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8687" h="2604925">
                <a:moveTo>
                  <a:pt x="4268687" y="2426506"/>
                </a:moveTo>
                <a:lnTo>
                  <a:pt x="4001058" y="0"/>
                </a:lnTo>
                <a:lnTo>
                  <a:pt x="3724508" y="428207"/>
                </a:lnTo>
                <a:lnTo>
                  <a:pt x="3465799" y="959005"/>
                </a:lnTo>
                <a:lnTo>
                  <a:pt x="3193710" y="1592395"/>
                </a:lnTo>
                <a:lnTo>
                  <a:pt x="2926080" y="2604925"/>
                </a:lnTo>
                <a:lnTo>
                  <a:pt x="2662912" y="2212402"/>
                </a:lnTo>
                <a:lnTo>
                  <a:pt x="2390822" y="2533557"/>
                </a:lnTo>
                <a:lnTo>
                  <a:pt x="2127653" y="1088359"/>
                </a:lnTo>
                <a:lnTo>
                  <a:pt x="1855563" y="1944773"/>
                </a:lnTo>
                <a:lnTo>
                  <a:pt x="1592395" y="990229"/>
                </a:lnTo>
                <a:lnTo>
                  <a:pt x="1329226" y="593245"/>
                </a:lnTo>
                <a:lnTo>
                  <a:pt x="1061596" y="927782"/>
                </a:lnTo>
                <a:lnTo>
                  <a:pt x="780586" y="1106201"/>
                </a:lnTo>
                <a:lnTo>
                  <a:pt x="530798" y="1418435"/>
                </a:lnTo>
                <a:lnTo>
                  <a:pt x="254248" y="2457729"/>
                </a:lnTo>
                <a:lnTo>
                  <a:pt x="0" y="1739591"/>
                </a:lnTo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45B3E2C6-54F2-4CCA-8DE7-16E01A5F0EF4}"/>
              </a:ext>
            </a:extLst>
          </p:cNvPr>
          <p:cNvSpPr/>
          <p:nvPr/>
        </p:nvSpPr>
        <p:spPr>
          <a:xfrm>
            <a:off x="4130837" y="4059044"/>
            <a:ext cx="1596855" cy="1355988"/>
          </a:xfrm>
          <a:custGeom>
            <a:avLst/>
            <a:gdLst>
              <a:gd name="connsiteX0" fmla="*/ 1596855 w 1596855"/>
              <a:gd name="connsiteY0" fmla="*/ 0 h 1355988"/>
              <a:gd name="connsiteX1" fmla="*/ 1329225 w 1596855"/>
              <a:gd name="connsiteY1" fmla="*/ 802888 h 1355988"/>
              <a:gd name="connsiteX2" fmla="*/ 1048215 w 1596855"/>
              <a:gd name="connsiteY2" fmla="*/ 945623 h 1355988"/>
              <a:gd name="connsiteX3" fmla="*/ 793967 w 1596855"/>
              <a:gd name="connsiteY3" fmla="*/ 1355988 h 1355988"/>
              <a:gd name="connsiteX4" fmla="*/ 530798 w 1596855"/>
              <a:gd name="connsiteY4" fmla="*/ 776125 h 1355988"/>
              <a:gd name="connsiteX5" fmla="*/ 263169 w 1596855"/>
              <a:gd name="connsiteY5" fmla="*/ 677994 h 1355988"/>
              <a:gd name="connsiteX6" fmla="*/ 0 w 1596855"/>
              <a:gd name="connsiteY6" fmla="*/ 1146345 h 135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6855" h="1355988">
                <a:moveTo>
                  <a:pt x="1596855" y="0"/>
                </a:moveTo>
                <a:lnTo>
                  <a:pt x="1329225" y="802888"/>
                </a:lnTo>
                <a:lnTo>
                  <a:pt x="1048215" y="945623"/>
                </a:lnTo>
                <a:lnTo>
                  <a:pt x="793967" y="1355988"/>
                </a:lnTo>
                <a:lnTo>
                  <a:pt x="530798" y="776125"/>
                </a:lnTo>
                <a:lnTo>
                  <a:pt x="263169" y="677994"/>
                </a:lnTo>
                <a:lnTo>
                  <a:pt x="0" y="1146345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8C6DF451-6B9A-4199-92D9-6A9F9D3ADAEC}"/>
              </a:ext>
            </a:extLst>
          </p:cNvPr>
          <p:cNvSpPr/>
          <p:nvPr/>
        </p:nvSpPr>
        <p:spPr>
          <a:xfrm>
            <a:off x="1453250" y="3776046"/>
            <a:ext cx="4282993" cy="1558744"/>
          </a:xfrm>
          <a:custGeom>
            <a:avLst/>
            <a:gdLst>
              <a:gd name="connsiteX0" fmla="*/ 4282993 w 4282993"/>
              <a:gd name="connsiteY0" fmla="*/ 0 h 1558744"/>
              <a:gd name="connsiteX1" fmla="*/ 4003461 w 4282993"/>
              <a:gd name="connsiteY1" fmla="*/ 691722 h 1558744"/>
              <a:gd name="connsiteX2" fmla="*/ 3723930 w 4282993"/>
              <a:gd name="connsiteY2" fmla="*/ 805430 h 1558744"/>
              <a:gd name="connsiteX3" fmla="*/ 3463349 w 4282993"/>
              <a:gd name="connsiteY3" fmla="*/ 658557 h 1558744"/>
              <a:gd name="connsiteX4" fmla="*/ 3202769 w 4282993"/>
              <a:gd name="connsiteY4" fmla="*/ 1383444 h 1558744"/>
              <a:gd name="connsiteX5" fmla="*/ 2932713 w 4282993"/>
              <a:gd name="connsiteY5" fmla="*/ 833857 h 1558744"/>
              <a:gd name="connsiteX6" fmla="*/ 2667395 w 4282993"/>
              <a:gd name="connsiteY6" fmla="*/ 923875 h 1558744"/>
              <a:gd name="connsiteX7" fmla="*/ 2406815 w 4282993"/>
              <a:gd name="connsiteY7" fmla="*/ 904924 h 1558744"/>
              <a:gd name="connsiteX8" fmla="*/ 2127283 w 4282993"/>
              <a:gd name="connsiteY8" fmla="*/ 980729 h 1558744"/>
              <a:gd name="connsiteX9" fmla="*/ 1852489 w 4282993"/>
              <a:gd name="connsiteY9" fmla="*/ 568538 h 1558744"/>
              <a:gd name="connsiteX10" fmla="*/ 1591909 w 4282993"/>
              <a:gd name="connsiteY10" fmla="*/ 923875 h 1558744"/>
              <a:gd name="connsiteX11" fmla="*/ 1345542 w 4282993"/>
              <a:gd name="connsiteY11" fmla="*/ 454831 h 1558744"/>
              <a:gd name="connsiteX12" fmla="*/ 1070748 w 4282993"/>
              <a:gd name="connsiteY12" fmla="*/ 1558744 h 1558744"/>
              <a:gd name="connsiteX13" fmla="*/ 791217 w 4282993"/>
              <a:gd name="connsiteY13" fmla="*/ 298482 h 1558744"/>
              <a:gd name="connsiteX14" fmla="*/ 511685 w 4282993"/>
              <a:gd name="connsiteY14" fmla="*/ 857546 h 1558744"/>
              <a:gd name="connsiteX15" fmla="*/ 274794 w 4282993"/>
              <a:gd name="connsiteY15" fmla="*/ 663295 h 1558744"/>
              <a:gd name="connsiteX16" fmla="*/ 0 w 4282993"/>
              <a:gd name="connsiteY16" fmla="*/ 175299 h 1558744"/>
              <a:gd name="connsiteX17" fmla="*/ 9476 w 4282993"/>
              <a:gd name="connsiteY17" fmla="*/ 180037 h 155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2993" h="1558744">
                <a:moveTo>
                  <a:pt x="4282993" y="0"/>
                </a:moveTo>
                <a:lnTo>
                  <a:pt x="4003461" y="691722"/>
                </a:lnTo>
                <a:lnTo>
                  <a:pt x="3723930" y="805430"/>
                </a:lnTo>
                <a:lnTo>
                  <a:pt x="3463349" y="658557"/>
                </a:lnTo>
                <a:lnTo>
                  <a:pt x="3202769" y="1383444"/>
                </a:lnTo>
                <a:lnTo>
                  <a:pt x="2932713" y="833857"/>
                </a:lnTo>
                <a:lnTo>
                  <a:pt x="2667395" y="923875"/>
                </a:lnTo>
                <a:lnTo>
                  <a:pt x="2406815" y="904924"/>
                </a:lnTo>
                <a:lnTo>
                  <a:pt x="2127283" y="980729"/>
                </a:lnTo>
                <a:lnTo>
                  <a:pt x="1852489" y="568538"/>
                </a:lnTo>
                <a:lnTo>
                  <a:pt x="1591909" y="923875"/>
                </a:lnTo>
                <a:lnTo>
                  <a:pt x="1345542" y="454831"/>
                </a:lnTo>
                <a:lnTo>
                  <a:pt x="1070748" y="1558744"/>
                </a:lnTo>
                <a:lnTo>
                  <a:pt x="791217" y="298482"/>
                </a:lnTo>
                <a:lnTo>
                  <a:pt x="511685" y="857546"/>
                </a:lnTo>
                <a:lnTo>
                  <a:pt x="274794" y="663295"/>
                </a:lnTo>
                <a:lnTo>
                  <a:pt x="0" y="175299"/>
                </a:lnTo>
                <a:lnTo>
                  <a:pt x="9476" y="180037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52D5BC5D-0FC7-4CBF-B110-15E8B1D3F2A2}"/>
              </a:ext>
            </a:extLst>
          </p:cNvPr>
          <p:cNvSpPr/>
          <p:nvPr/>
        </p:nvSpPr>
        <p:spPr>
          <a:xfrm>
            <a:off x="1448512" y="4429865"/>
            <a:ext cx="2146235" cy="923876"/>
          </a:xfrm>
          <a:custGeom>
            <a:avLst/>
            <a:gdLst>
              <a:gd name="connsiteX0" fmla="*/ 2146235 w 2146235"/>
              <a:gd name="connsiteY0" fmla="*/ 360075 h 923876"/>
              <a:gd name="connsiteX1" fmla="*/ 1876179 w 2146235"/>
              <a:gd name="connsiteY1" fmla="*/ 876498 h 923876"/>
              <a:gd name="connsiteX2" fmla="*/ 1596647 w 2146235"/>
              <a:gd name="connsiteY2" fmla="*/ 720150 h 923876"/>
              <a:gd name="connsiteX3" fmla="*/ 1340804 w 2146235"/>
              <a:gd name="connsiteY3" fmla="*/ 800693 h 923876"/>
              <a:gd name="connsiteX4" fmla="*/ 1070749 w 2146235"/>
              <a:gd name="connsiteY4" fmla="*/ 923876 h 923876"/>
              <a:gd name="connsiteX5" fmla="*/ 805430 w 2146235"/>
              <a:gd name="connsiteY5" fmla="*/ 0 h 923876"/>
              <a:gd name="connsiteX6" fmla="*/ 535374 w 2146235"/>
              <a:gd name="connsiteY6" fmla="*/ 142135 h 923876"/>
              <a:gd name="connsiteX7" fmla="*/ 255843 w 2146235"/>
              <a:gd name="connsiteY7" fmla="*/ 431142 h 923876"/>
              <a:gd name="connsiteX8" fmla="*/ 0 w 2146235"/>
              <a:gd name="connsiteY8" fmla="*/ 762790 h 92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6235" h="923876">
                <a:moveTo>
                  <a:pt x="2146235" y="360075"/>
                </a:moveTo>
                <a:lnTo>
                  <a:pt x="1876179" y="876498"/>
                </a:lnTo>
                <a:lnTo>
                  <a:pt x="1596647" y="720150"/>
                </a:lnTo>
                <a:lnTo>
                  <a:pt x="1340804" y="800693"/>
                </a:lnTo>
                <a:lnTo>
                  <a:pt x="1070749" y="923876"/>
                </a:lnTo>
                <a:lnTo>
                  <a:pt x="805430" y="0"/>
                </a:lnTo>
                <a:lnTo>
                  <a:pt x="535374" y="142135"/>
                </a:lnTo>
                <a:lnTo>
                  <a:pt x="255843" y="431142"/>
                </a:lnTo>
                <a:lnTo>
                  <a:pt x="0" y="76279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B04D7A61-901F-41F3-9514-44E755B5B1ED}"/>
              </a:ext>
            </a:extLst>
          </p:cNvPr>
          <p:cNvSpPr/>
          <p:nvPr/>
        </p:nvSpPr>
        <p:spPr>
          <a:xfrm>
            <a:off x="3540613" y="4752777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ADB2A139-EE1C-43A2-817B-2CEA0AD01696}"/>
              </a:ext>
            </a:extLst>
          </p:cNvPr>
          <p:cNvSpPr/>
          <p:nvPr/>
        </p:nvSpPr>
        <p:spPr>
          <a:xfrm>
            <a:off x="2479016" y="5315846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119D066A-38F9-4AF7-9172-14A835722C8F}"/>
              </a:ext>
            </a:extLst>
          </p:cNvPr>
          <p:cNvSpPr/>
          <p:nvPr/>
        </p:nvSpPr>
        <p:spPr>
          <a:xfrm>
            <a:off x="1923528" y="4557564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05CCE7B-B80D-447C-A882-0F26289278CC}"/>
              </a:ext>
            </a:extLst>
          </p:cNvPr>
          <p:cNvSpPr/>
          <p:nvPr/>
        </p:nvSpPr>
        <p:spPr>
          <a:xfrm>
            <a:off x="1923528" y="4593248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EF5FF110-E4F7-4626-88A6-E58B921BF14F}"/>
              </a:ext>
            </a:extLst>
          </p:cNvPr>
          <p:cNvSpPr/>
          <p:nvPr/>
        </p:nvSpPr>
        <p:spPr>
          <a:xfrm>
            <a:off x="1486680" y="2482653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C7A62248-9FBB-4E6B-AE0E-9744EB7BCD50}"/>
              </a:ext>
            </a:extLst>
          </p:cNvPr>
          <p:cNvSpPr/>
          <p:nvPr/>
        </p:nvSpPr>
        <p:spPr>
          <a:xfrm>
            <a:off x="1486680" y="2674381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62CABF57-5D05-42F5-9401-B554B3EE5737}"/>
              </a:ext>
            </a:extLst>
          </p:cNvPr>
          <p:cNvSpPr/>
          <p:nvPr/>
        </p:nvSpPr>
        <p:spPr>
          <a:xfrm>
            <a:off x="1486680" y="2866110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AD8873F-852D-4D2E-B815-EA80C64C9B61}"/>
              </a:ext>
            </a:extLst>
          </p:cNvPr>
          <p:cNvCxnSpPr>
            <a:cxnSpLocks/>
          </p:cNvCxnSpPr>
          <p:nvPr/>
        </p:nvCxnSpPr>
        <p:spPr>
          <a:xfrm>
            <a:off x="1418431" y="2723811"/>
            <a:ext cx="24896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9976A906-890E-4312-947E-4A0C5AD4A052}"/>
              </a:ext>
            </a:extLst>
          </p:cNvPr>
          <p:cNvCxnSpPr>
            <a:cxnSpLocks/>
          </p:cNvCxnSpPr>
          <p:nvPr/>
        </p:nvCxnSpPr>
        <p:spPr>
          <a:xfrm>
            <a:off x="1418431" y="2912456"/>
            <a:ext cx="24896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7F04DEE-55AE-4558-B8B1-CB8F6AD35694}"/>
              </a:ext>
            </a:extLst>
          </p:cNvPr>
          <p:cNvCxnSpPr>
            <a:cxnSpLocks/>
          </p:cNvCxnSpPr>
          <p:nvPr/>
        </p:nvCxnSpPr>
        <p:spPr>
          <a:xfrm>
            <a:off x="1418431" y="2537788"/>
            <a:ext cx="24896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2CB2AE59-920B-4EA1-96C8-F7FB1554F32F}"/>
              </a:ext>
            </a:extLst>
          </p:cNvPr>
          <p:cNvSpPr txBox="1"/>
          <p:nvPr/>
        </p:nvSpPr>
        <p:spPr>
          <a:xfrm rot="16200000">
            <a:off x="4989874" y="3838673"/>
            <a:ext cx="3028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tx2"/>
                </a:solidFill>
              </a:rPr>
              <a:t>Pollen/m</a:t>
            </a:r>
            <a:r>
              <a:rPr lang="en-GB" sz="1400" b="1" baseline="300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32C9AF4-1B81-45CA-BB72-E4B032A3F482}"/>
              </a:ext>
            </a:extLst>
          </p:cNvPr>
          <p:cNvSpPr txBox="1"/>
          <p:nvPr/>
        </p:nvSpPr>
        <p:spPr>
          <a:xfrm>
            <a:off x="6609987" y="232286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500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9F34A4F-848C-450E-932C-A4A871D7D143}"/>
              </a:ext>
            </a:extLst>
          </p:cNvPr>
          <p:cNvSpPr txBox="1"/>
          <p:nvPr/>
        </p:nvSpPr>
        <p:spPr>
          <a:xfrm>
            <a:off x="6609987" y="3831872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250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16DDA0A-983B-44C4-A233-E64AB087FC02}"/>
              </a:ext>
            </a:extLst>
          </p:cNvPr>
          <p:cNvSpPr txBox="1"/>
          <p:nvPr/>
        </p:nvSpPr>
        <p:spPr>
          <a:xfrm>
            <a:off x="6609987" y="413476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200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FEE32391-8A67-492D-B968-7A4143E29504}"/>
              </a:ext>
            </a:extLst>
          </p:cNvPr>
          <p:cNvSpPr txBox="1"/>
          <p:nvPr/>
        </p:nvSpPr>
        <p:spPr>
          <a:xfrm>
            <a:off x="6609987" y="443781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150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1870FFE-FEC0-4845-9800-B2522707430F}"/>
              </a:ext>
            </a:extLst>
          </p:cNvPr>
          <p:cNvSpPr txBox="1"/>
          <p:nvPr/>
        </p:nvSpPr>
        <p:spPr>
          <a:xfrm>
            <a:off x="6609987" y="4745994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100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1982F4BF-155F-4CA4-B4A4-1B09F3D759A8}"/>
              </a:ext>
            </a:extLst>
          </p:cNvPr>
          <p:cNvSpPr txBox="1"/>
          <p:nvPr/>
        </p:nvSpPr>
        <p:spPr>
          <a:xfrm>
            <a:off x="6792729" y="534873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0</a:t>
            </a: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7DD27C6B-B290-4BF0-955C-42497A946E1D}"/>
              </a:ext>
            </a:extLst>
          </p:cNvPr>
          <p:cNvCxnSpPr/>
          <p:nvPr/>
        </p:nvCxnSpPr>
        <p:spPr>
          <a:xfrm>
            <a:off x="7033840" y="2478099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5A1C5C4-7249-4240-879D-F0D870016181}"/>
              </a:ext>
            </a:extLst>
          </p:cNvPr>
          <p:cNvCxnSpPr/>
          <p:nvPr/>
        </p:nvCxnSpPr>
        <p:spPr>
          <a:xfrm>
            <a:off x="7033840" y="3083829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5C815406-CA9B-443B-8B71-F905C65EDE3F}"/>
              </a:ext>
            </a:extLst>
          </p:cNvPr>
          <p:cNvCxnSpPr/>
          <p:nvPr/>
        </p:nvCxnSpPr>
        <p:spPr>
          <a:xfrm>
            <a:off x="7033840" y="3686640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98BC4FB9-F29B-4A6A-B8D2-A0265327C6EB}"/>
              </a:ext>
            </a:extLst>
          </p:cNvPr>
          <p:cNvCxnSpPr>
            <a:cxnSpLocks/>
          </p:cNvCxnSpPr>
          <p:nvPr/>
        </p:nvCxnSpPr>
        <p:spPr>
          <a:xfrm>
            <a:off x="7033840" y="3990035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07A08D43-A981-4D45-9DD0-48151CCEF9D8}"/>
              </a:ext>
            </a:extLst>
          </p:cNvPr>
          <p:cNvCxnSpPr/>
          <p:nvPr/>
        </p:nvCxnSpPr>
        <p:spPr>
          <a:xfrm>
            <a:off x="7033840" y="4597150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98A10E2-C4F2-4417-A0E6-FED4505F5DC9}"/>
              </a:ext>
            </a:extLst>
          </p:cNvPr>
          <p:cNvCxnSpPr>
            <a:cxnSpLocks/>
          </p:cNvCxnSpPr>
          <p:nvPr/>
        </p:nvCxnSpPr>
        <p:spPr>
          <a:xfrm>
            <a:off x="7033840" y="5509239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F588748C-D6DE-4E4F-AA61-6C10A04508FD}"/>
              </a:ext>
            </a:extLst>
          </p:cNvPr>
          <p:cNvSpPr txBox="1"/>
          <p:nvPr/>
        </p:nvSpPr>
        <p:spPr>
          <a:xfrm>
            <a:off x="6609987" y="3529062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300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08BA6BC-FC5F-4594-980E-D64E2E18FAF6}"/>
              </a:ext>
            </a:extLst>
          </p:cNvPr>
          <p:cNvSpPr txBox="1"/>
          <p:nvPr/>
        </p:nvSpPr>
        <p:spPr>
          <a:xfrm>
            <a:off x="6609987" y="322314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350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01C5921-120B-4428-831F-0455E8DCD3D8}"/>
              </a:ext>
            </a:extLst>
          </p:cNvPr>
          <p:cNvSpPr txBox="1"/>
          <p:nvPr/>
        </p:nvSpPr>
        <p:spPr>
          <a:xfrm>
            <a:off x="6609987" y="292742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400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A3BC87D6-237B-4681-95D7-EC7BB2996512}"/>
              </a:ext>
            </a:extLst>
          </p:cNvPr>
          <p:cNvSpPr txBox="1"/>
          <p:nvPr/>
        </p:nvSpPr>
        <p:spPr>
          <a:xfrm>
            <a:off x="6609987" y="2619644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450</a:t>
            </a: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FE8C8967-B178-4A14-A21B-0A007A8038FD}"/>
              </a:ext>
            </a:extLst>
          </p:cNvPr>
          <p:cNvCxnSpPr/>
          <p:nvPr/>
        </p:nvCxnSpPr>
        <p:spPr>
          <a:xfrm>
            <a:off x="7033840" y="2775467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043611AC-47D7-40A2-B80F-074FEA70192D}"/>
              </a:ext>
            </a:extLst>
          </p:cNvPr>
          <p:cNvCxnSpPr/>
          <p:nvPr/>
        </p:nvCxnSpPr>
        <p:spPr>
          <a:xfrm>
            <a:off x="7033840" y="3380139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91911A78-67D6-4D31-BE3B-4FD743B9F836}"/>
              </a:ext>
            </a:extLst>
          </p:cNvPr>
          <p:cNvCxnSpPr>
            <a:cxnSpLocks/>
          </p:cNvCxnSpPr>
          <p:nvPr/>
        </p:nvCxnSpPr>
        <p:spPr>
          <a:xfrm>
            <a:off x="7033840" y="4293511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8044BCED-DCB5-4DCB-85E8-64C09C6C0947}"/>
              </a:ext>
            </a:extLst>
          </p:cNvPr>
          <p:cNvCxnSpPr/>
          <p:nvPr/>
        </p:nvCxnSpPr>
        <p:spPr>
          <a:xfrm>
            <a:off x="7033840" y="4905912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0A9482A3-B54B-405A-8E87-48073CB8BBB3}"/>
              </a:ext>
            </a:extLst>
          </p:cNvPr>
          <p:cNvSpPr/>
          <p:nvPr/>
        </p:nvSpPr>
        <p:spPr>
          <a:xfrm>
            <a:off x="7094852" y="2478099"/>
            <a:ext cx="4488023" cy="3031140"/>
          </a:xfrm>
          <a:custGeom>
            <a:avLst/>
            <a:gdLst>
              <a:gd name="connsiteX0" fmla="*/ 0 w 8891517"/>
              <a:gd name="connsiteY0" fmla="*/ 0 h 3589361"/>
              <a:gd name="connsiteX1" fmla="*/ 0 w 8891517"/>
              <a:gd name="connsiteY1" fmla="*/ 3589361 h 3589361"/>
              <a:gd name="connsiteX2" fmla="*/ 8891517 w 8891517"/>
              <a:gd name="connsiteY2" fmla="*/ 3589361 h 358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1517" h="3589361">
                <a:moveTo>
                  <a:pt x="0" y="0"/>
                </a:moveTo>
                <a:lnTo>
                  <a:pt x="0" y="3589361"/>
                </a:lnTo>
                <a:lnTo>
                  <a:pt x="8891517" y="3589361"/>
                </a:lnTo>
              </a:path>
            </a:pathLst>
          </a:custGeom>
          <a:noFill/>
          <a:ln w="12700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96DAAD4E-7328-48F2-A11B-84E1ABE41605}"/>
              </a:ext>
            </a:extLst>
          </p:cNvPr>
          <p:cNvGrpSpPr/>
          <p:nvPr/>
        </p:nvGrpSpPr>
        <p:grpSpPr>
          <a:xfrm>
            <a:off x="6994665" y="5513540"/>
            <a:ext cx="391454" cy="331524"/>
            <a:chOff x="1358906" y="5513540"/>
            <a:chExt cx="391454" cy="331524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2513D90-2586-4903-8DFB-E1FA9BCC6583}"/>
                </a:ext>
              </a:extLst>
            </p:cNvPr>
            <p:cNvSpPr txBox="1"/>
            <p:nvPr/>
          </p:nvSpPr>
          <p:spPr>
            <a:xfrm>
              <a:off x="1358906" y="5537287"/>
              <a:ext cx="391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GP</a:t>
              </a:r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3AD3F9E5-EC27-4F38-BFCF-FBDFE9F41E5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A384E7C1-1CE9-4B84-A55D-9414AF2B223E}"/>
              </a:ext>
            </a:extLst>
          </p:cNvPr>
          <p:cNvGrpSpPr/>
          <p:nvPr/>
        </p:nvGrpSpPr>
        <p:grpSpPr>
          <a:xfrm>
            <a:off x="7267875" y="5513540"/>
            <a:ext cx="344966" cy="331524"/>
            <a:chOff x="1382150" y="5513540"/>
            <a:chExt cx="344966" cy="331524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73101FC1-EA3C-4E2F-8B00-5E2B82B68212}"/>
                </a:ext>
              </a:extLst>
            </p:cNvPr>
            <p:cNvSpPr txBox="1"/>
            <p:nvPr/>
          </p:nvSpPr>
          <p:spPr>
            <a:xfrm>
              <a:off x="1382150" y="5537287"/>
              <a:ext cx="34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JV</a:t>
              </a:r>
            </a:p>
          </p:txBody>
        </p: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96E71E22-BB79-41E4-A438-D9699A1D7BF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84EC024F-FDE2-41BE-A159-C23489F903F8}"/>
              </a:ext>
            </a:extLst>
          </p:cNvPr>
          <p:cNvGrpSpPr/>
          <p:nvPr/>
        </p:nvGrpSpPr>
        <p:grpSpPr>
          <a:xfrm>
            <a:off x="7485780" y="5513540"/>
            <a:ext cx="413896" cy="331524"/>
            <a:chOff x="1347684" y="5513540"/>
            <a:chExt cx="413896" cy="331524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147FED52-B41B-4184-90C5-82A4B3799DE2}"/>
                </a:ext>
              </a:extLst>
            </p:cNvPr>
            <p:cNvSpPr txBox="1"/>
            <p:nvPr/>
          </p:nvSpPr>
          <p:spPr>
            <a:xfrm>
              <a:off x="1347684" y="5537287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LM</a:t>
              </a:r>
            </a:p>
          </p:txBody>
        </p: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18DE4F62-7640-4B09-830D-E76946339E0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9AC8644-F01F-4DFC-A6E1-04608A3E1233}"/>
              </a:ext>
            </a:extLst>
          </p:cNvPr>
          <p:cNvGrpSpPr/>
          <p:nvPr/>
        </p:nvGrpSpPr>
        <p:grpSpPr>
          <a:xfrm>
            <a:off x="7779027" y="5513540"/>
            <a:ext cx="420308" cy="331524"/>
            <a:chOff x="1344478" y="5513540"/>
            <a:chExt cx="420308" cy="331524"/>
          </a:xfrm>
        </p:grpSpPr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A4E91B4E-6699-4454-9D65-BB3921F792C5}"/>
                </a:ext>
              </a:extLst>
            </p:cNvPr>
            <p:cNvSpPr txBox="1"/>
            <p:nvPr/>
          </p:nvSpPr>
          <p:spPr>
            <a:xfrm>
              <a:off x="1344478" y="5537287"/>
              <a:ext cx="42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SM</a:t>
              </a:r>
            </a:p>
          </p:txBody>
        </p: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1D07A58-5BB9-4370-B965-0FDF52CDB47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047EE4D7-24CD-49E1-8C33-DA838860A539}"/>
              </a:ext>
            </a:extLst>
          </p:cNvPr>
          <p:cNvGrpSpPr/>
          <p:nvPr/>
        </p:nvGrpSpPr>
        <p:grpSpPr>
          <a:xfrm>
            <a:off x="8081892" y="5513540"/>
            <a:ext cx="380233" cy="331524"/>
            <a:chOff x="1364516" y="5513540"/>
            <a:chExt cx="380233" cy="331524"/>
          </a:xfrm>
        </p:grpSpPr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DB1A84A1-034D-483E-9B58-8E8936CFBF19}"/>
                </a:ext>
              </a:extLst>
            </p:cNvPr>
            <p:cNvSpPr txBox="1"/>
            <p:nvPr/>
          </p:nvSpPr>
          <p:spPr>
            <a:xfrm>
              <a:off x="1364516" y="5537287"/>
              <a:ext cx="3802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RB</a:t>
              </a:r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34BDDF1E-2431-46FE-A1D2-AA4ED3769B8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B5299884-6C72-416C-BCD0-34D3DC1969BD}"/>
              </a:ext>
            </a:extLst>
          </p:cNvPr>
          <p:cNvGrpSpPr/>
          <p:nvPr/>
        </p:nvGrpSpPr>
        <p:grpSpPr>
          <a:xfrm>
            <a:off x="8336283" y="5513540"/>
            <a:ext cx="353366" cy="331524"/>
            <a:chOff x="1377950" y="5513540"/>
            <a:chExt cx="353366" cy="331524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0AC5F166-7CEE-4038-A4D7-BD69C454EB7D}"/>
                </a:ext>
              </a:extLst>
            </p:cNvPr>
            <p:cNvSpPr txBox="1"/>
            <p:nvPr/>
          </p:nvSpPr>
          <p:spPr>
            <a:xfrm>
              <a:off x="1377950" y="5537287"/>
              <a:ext cx="3533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ST</a:t>
              </a:r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0DF01C6A-3A37-4666-B3D4-49A7EA4A783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C975898-53A7-47A3-BF37-96045EA571CF}"/>
              </a:ext>
            </a:extLst>
          </p:cNvPr>
          <p:cNvGrpSpPr/>
          <p:nvPr/>
        </p:nvGrpSpPr>
        <p:grpSpPr>
          <a:xfrm>
            <a:off x="8556593" y="5513540"/>
            <a:ext cx="386645" cy="331524"/>
            <a:chOff x="1361310" y="5513540"/>
            <a:chExt cx="386645" cy="331524"/>
          </a:xfrm>
        </p:grpSpPr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D752906E-6462-4C30-A60D-994DD1C4E423}"/>
                </a:ext>
              </a:extLst>
            </p:cNvPr>
            <p:cNvSpPr txBox="1"/>
            <p:nvPr/>
          </p:nvSpPr>
          <p:spPr>
            <a:xfrm>
              <a:off x="1361310" y="5537287"/>
              <a:ext cx="3866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AR</a:t>
              </a:r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1E74EF14-357E-4645-BCE1-600F0AF5241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43215B19-60FE-4004-B0FD-03BBECCF6660}"/>
              </a:ext>
            </a:extLst>
          </p:cNvPr>
          <p:cNvGrpSpPr/>
          <p:nvPr/>
        </p:nvGrpSpPr>
        <p:grpSpPr>
          <a:xfrm>
            <a:off x="8815375" y="5513540"/>
            <a:ext cx="378630" cy="331524"/>
            <a:chOff x="1365317" y="5513540"/>
            <a:chExt cx="378630" cy="331524"/>
          </a:xfrm>
        </p:grpSpPr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275DD6C5-29EE-4AF5-81C9-965FE2B331AD}"/>
                </a:ext>
              </a:extLst>
            </p:cNvPr>
            <p:cNvSpPr txBox="1"/>
            <p:nvPr/>
          </p:nvSpPr>
          <p:spPr>
            <a:xfrm>
              <a:off x="1365317" y="5537287"/>
              <a:ext cx="3786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SH</a:t>
              </a:r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F0752045-965B-4AB0-84DF-96083673FFA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F02D45D-4747-4444-988C-4B73E9044ECF}"/>
              </a:ext>
            </a:extLst>
          </p:cNvPr>
          <p:cNvGrpSpPr/>
          <p:nvPr/>
        </p:nvGrpSpPr>
        <p:grpSpPr>
          <a:xfrm>
            <a:off x="9087784" y="5513540"/>
            <a:ext cx="431528" cy="331524"/>
            <a:chOff x="1338869" y="5513540"/>
            <a:chExt cx="431528" cy="331524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072FBB0D-1D65-4CE2-B398-06A9D379A992}"/>
                </a:ext>
              </a:extLst>
            </p:cNvPr>
            <p:cNvSpPr txBox="1"/>
            <p:nvPr/>
          </p:nvSpPr>
          <p:spPr>
            <a:xfrm>
              <a:off x="1338869" y="5537287"/>
              <a:ext cx="431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MP</a:t>
              </a:r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BE0791B-16AA-4FA0-B241-FD845A21809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706276E4-F463-47A7-94A4-1C9BF94F3E73}"/>
              </a:ext>
            </a:extLst>
          </p:cNvPr>
          <p:cNvGrpSpPr/>
          <p:nvPr/>
        </p:nvGrpSpPr>
        <p:grpSpPr>
          <a:xfrm>
            <a:off x="9410718" y="5513540"/>
            <a:ext cx="383631" cy="331524"/>
            <a:chOff x="1362817" y="5513540"/>
            <a:chExt cx="383631" cy="331524"/>
          </a:xfrm>
        </p:grpSpPr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BEDDBE9B-BE47-4AE7-AD4D-9E51DFE41ECE}"/>
                </a:ext>
              </a:extLst>
            </p:cNvPr>
            <p:cNvSpPr txBox="1"/>
            <p:nvPr/>
          </p:nvSpPr>
          <p:spPr>
            <a:xfrm>
              <a:off x="1362817" y="5537287"/>
              <a:ext cx="3836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AV</a:t>
              </a:r>
            </a:p>
          </p:txBody>
        </p: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C5413C5-A0D5-4B85-8D9D-EC92EDB6433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5DB6332-4CCE-4F76-9A0D-E6AC8790DC1D}"/>
              </a:ext>
            </a:extLst>
          </p:cNvPr>
          <p:cNvGrpSpPr/>
          <p:nvPr/>
        </p:nvGrpSpPr>
        <p:grpSpPr>
          <a:xfrm>
            <a:off x="9679311" y="5513540"/>
            <a:ext cx="357790" cy="331524"/>
            <a:chOff x="1375738" y="5513540"/>
            <a:chExt cx="357790" cy="331524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E7F94E6F-28D2-46B6-9553-8C15F5D311EC}"/>
                </a:ext>
              </a:extLst>
            </p:cNvPr>
            <p:cNvSpPr txBox="1"/>
            <p:nvPr/>
          </p:nvSpPr>
          <p:spPr>
            <a:xfrm>
              <a:off x="1375738" y="5537287"/>
              <a:ext cx="357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KS</a:t>
              </a:r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1F8E8FF2-107E-455E-A04B-F53E5B0553F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BDB5FFE-EDAD-40F3-B70A-EC1A34A50CC1}"/>
              </a:ext>
            </a:extLst>
          </p:cNvPr>
          <p:cNvGrpSpPr/>
          <p:nvPr/>
        </p:nvGrpSpPr>
        <p:grpSpPr>
          <a:xfrm>
            <a:off x="9931808" y="5513540"/>
            <a:ext cx="375104" cy="331524"/>
            <a:chOff x="1367080" y="5513540"/>
            <a:chExt cx="375104" cy="331524"/>
          </a:xfrm>
        </p:grpSpPr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ED2CC743-F650-4D8B-9B78-410149F6C902}"/>
                </a:ext>
              </a:extLst>
            </p:cNvPr>
            <p:cNvSpPr txBox="1"/>
            <p:nvPr/>
          </p:nvSpPr>
          <p:spPr>
            <a:xfrm>
              <a:off x="1367080" y="5537287"/>
              <a:ext cx="3751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EA</a:t>
              </a:r>
            </a:p>
          </p:txBody>
        </p: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BA8F4CC-94F7-457C-939B-CD3DD305965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576471CE-863F-46EC-B62F-83FB18DE6753}"/>
              </a:ext>
            </a:extLst>
          </p:cNvPr>
          <p:cNvGrpSpPr/>
          <p:nvPr/>
        </p:nvGrpSpPr>
        <p:grpSpPr>
          <a:xfrm>
            <a:off x="10201652" y="5513540"/>
            <a:ext cx="370614" cy="331524"/>
            <a:chOff x="1369326" y="5513540"/>
            <a:chExt cx="370614" cy="331524"/>
          </a:xfrm>
        </p:grpSpPr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B4FB704-4C40-4628-AE14-D58CA41102DF}"/>
                </a:ext>
              </a:extLst>
            </p:cNvPr>
            <p:cNvSpPr txBox="1"/>
            <p:nvPr/>
          </p:nvSpPr>
          <p:spPr>
            <a:xfrm>
              <a:off x="1369326" y="5537287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KK</a:t>
              </a:r>
            </a:p>
          </p:txBody>
        </p: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B01A250B-D8E0-434C-8DE8-635DA3DDD2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CDEF3D5-90E8-4414-BAFD-2FC49E97FD15}"/>
              </a:ext>
            </a:extLst>
          </p:cNvPr>
          <p:cNvGrpSpPr/>
          <p:nvPr/>
        </p:nvGrpSpPr>
        <p:grpSpPr>
          <a:xfrm>
            <a:off x="10443666" y="5513540"/>
            <a:ext cx="368884" cy="331524"/>
            <a:chOff x="1370191" y="5513540"/>
            <a:chExt cx="368884" cy="331524"/>
          </a:xfrm>
        </p:grpSpPr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4B76FB36-9D40-4202-96FF-E0DCE5A6731E}"/>
                </a:ext>
              </a:extLst>
            </p:cNvPr>
            <p:cNvSpPr txBox="1"/>
            <p:nvPr/>
          </p:nvSpPr>
          <p:spPr>
            <a:xfrm>
              <a:off x="1370191" y="5537287"/>
              <a:ext cx="368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RT</a:t>
              </a:r>
            </a:p>
          </p:txBody>
        </p: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2CB21443-C7E9-4884-96FD-CB43C48618E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9F25430-B52C-488D-B17B-95576D888D63}"/>
              </a:ext>
            </a:extLst>
          </p:cNvPr>
          <p:cNvGrpSpPr/>
          <p:nvPr/>
        </p:nvGrpSpPr>
        <p:grpSpPr>
          <a:xfrm>
            <a:off x="10680744" y="5513540"/>
            <a:ext cx="442750" cy="331524"/>
            <a:chOff x="1333257" y="5513540"/>
            <a:chExt cx="442750" cy="331524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42B4A97E-776F-459A-AFA0-3B9252AFADC7}"/>
                </a:ext>
              </a:extLst>
            </p:cNvPr>
            <p:cNvSpPr txBox="1"/>
            <p:nvPr/>
          </p:nvSpPr>
          <p:spPr>
            <a:xfrm>
              <a:off x="1333257" y="5537287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MA</a:t>
              </a:r>
            </a:p>
          </p:txBody>
        </p: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C867B527-283A-47E3-9FC2-0F739E7A8C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B1146FCD-B630-4735-A53F-870DE5564031}"/>
              </a:ext>
            </a:extLst>
          </p:cNvPr>
          <p:cNvGrpSpPr/>
          <p:nvPr/>
        </p:nvGrpSpPr>
        <p:grpSpPr>
          <a:xfrm>
            <a:off x="11004128" y="5513540"/>
            <a:ext cx="383311" cy="331524"/>
            <a:chOff x="1362978" y="5513540"/>
            <a:chExt cx="383311" cy="331524"/>
          </a:xfrm>
        </p:grpSpPr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CDB8121C-8FF0-4E6F-A87A-A39392497075}"/>
                </a:ext>
              </a:extLst>
            </p:cNvPr>
            <p:cNvSpPr txBox="1"/>
            <p:nvPr/>
          </p:nvSpPr>
          <p:spPr>
            <a:xfrm>
              <a:off x="1362978" y="5537287"/>
              <a:ext cx="3833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OZ</a:t>
              </a:r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5A3C990-A1A1-4812-B86A-02E7CA50B5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9533811-8D3F-4140-B810-744636BBB5D5}"/>
              </a:ext>
            </a:extLst>
          </p:cNvPr>
          <p:cNvGrpSpPr/>
          <p:nvPr/>
        </p:nvGrpSpPr>
        <p:grpSpPr>
          <a:xfrm>
            <a:off x="11272084" y="5513540"/>
            <a:ext cx="386645" cy="331524"/>
            <a:chOff x="1361310" y="5513540"/>
            <a:chExt cx="386645" cy="331524"/>
          </a:xfrm>
        </p:grpSpPr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7CDA1F22-A79C-41FD-BFB8-90BD09FEC0CD}"/>
                </a:ext>
              </a:extLst>
            </p:cNvPr>
            <p:cNvSpPr txBox="1"/>
            <p:nvPr/>
          </p:nvSpPr>
          <p:spPr>
            <a:xfrm>
              <a:off x="1361310" y="5537287"/>
              <a:ext cx="3866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AB</a:t>
              </a:r>
            </a:p>
          </p:txBody>
        </p: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44656209-A464-4839-A383-5CB2B8F13F1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24909" y="5543263"/>
              <a:ext cx="59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38CC52B5-169F-4D72-B9AE-9B9E83E23168}"/>
              </a:ext>
            </a:extLst>
          </p:cNvPr>
          <p:cNvSpPr txBox="1"/>
          <p:nvPr/>
        </p:nvSpPr>
        <p:spPr>
          <a:xfrm>
            <a:off x="7401993" y="2400646"/>
            <a:ext cx="8049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Grass</a:t>
            </a:r>
          </a:p>
          <a:p>
            <a:r>
              <a:rPr lang="en-GB" sz="1200"/>
              <a:t>Parietaria</a:t>
            </a:r>
          </a:p>
          <a:p>
            <a:r>
              <a:rPr lang="en-GB" sz="1200"/>
              <a:t>Birch</a:t>
            </a:r>
          </a:p>
          <a:p>
            <a:r>
              <a:rPr lang="en-GB" sz="1200"/>
              <a:t>Alternaria</a:t>
            </a:r>
          </a:p>
          <a:p>
            <a:r>
              <a:rPr lang="en-GB" sz="1200"/>
              <a:t>Ragweed</a:t>
            </a: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ED10C2C5-9397-45EB-9E9B-00BCDE79F4A8}"/>
              </a:ext>
            </a:extLst>
          </p:cNvPr>
          <p:cNvSpPr/>
          <p:nvPr/>
        </p:nvSpPr>
        <p:spPr>
          <a:xfrm>
            <a:off x="7224289" y="2482653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888FB25F-CE6D-4B27-8A1B-92838EFCF1EA}"/>
              </a:ext>
            </a:extLst>
          </p:cNvPr>
          <p:cNvSpPr/>
          <p:nvPr/>
        </p:nvSpPr>
        <p:spPr>
          <a:xfrm>
            <a:off x="7224289" y="2674381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D946FD74-95B4-4286-AF64-3E79BF3010EC}"/>
              </a:ext>
            </a:extLst>
          </p:cNvPr>
          <p:cNvSpPr/>
          <p:nvPr/>
        </p:nvSpPr>
        <p:spPr>
          <a:xfrm>
            <a:off x="7224289" y="2866110"/>
            <a:ext cx="108000" cy="1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87DB0DA7-D9A2-4627-80F2-2F49469F0010}"/>
              </a:ext>
            </a:extLst>
          </p:cNvPr>
          <p:cNvCxnSpPr>
            <a:cxnSpLocks/>
          </p:cNvCxnSpPr>
          <p:nvPr/>
        </p:nvCxnSpPr>
        <p:spPr>
          <a:xfrm>
            <a:off x="7156040" y="2723811"/>
            <a:ext cx="24896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8EC668C0-502A-4C94-AFF7-67FB608E7D71}"/>
              </a:ext>
            </a:extLst>
          </p:cNvPr>
          <p:cNvCxnSpPr>
            <a:cxnSpLocks/>
          </p:cNvCxnSpPr>
          <p:nvPr/>
        </p:nvCxnSpPr>
        <p:spPr>
          <a:xfrm>
            <a:off x="7156040" y="2912456"/>
            <a:ext cx="24896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CA12E1CA-F676-4A1A-81B3-E9F78CE752F0}"/>
              </a:ext>
            </a:extLst>
          </p:cNvPr>
          <p:cNvCxnSpPr>
            <a:cxnSpLocks/>
          </p:cNvCxnSpPr>
          <p:nvPr/>
        </p:nvCxnSpPr>
        <p:spPr>
          <a:xfrm>
            <a:off x="7156040" y="2537788"/>
            <a:ext cx="24896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Oval 228">
            <a:extLst>
              <a:ext uri="{FF2B5EF4-FFF2-40B4-BE49-F238E27FC236}">
                <a16:creationId xmlns:a16="http://schemas.microsoft.com/office/drawing/2014/main" id="{CEA32F70-0941-4A03-A19B-DFFD66C35DE1}"/>
              </a:ext>
            </a:extLst>
          </p:cNvPr>
          <p:cNvSpPr/>
          <p:nvPr/>
        </p:nvSpPr>
        <p:spPr>
          <a:xfrm>
            <a:off x="7224289" y="3034060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5A6F4FBB-96AD-47A3-B3D9-986CD2A8681F}"/>
              </a:ext>
            </a:extLst>
          </p:cNvPr>
          <p:cNvCxnSpPr>
            <a:cxnSpLocks/>
          </p:cNvCxnSpPr>
          <p:nvPr/>
        </p:nvCxnSpPr>
        <p:spPr>
          <a:xfrm>
            <a:off x="7156040" y="3080406"/>
            <a:ext cx="24896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>
            <a:extLst>
              <a:ext uri="{FF2B5EF4-FFF2-40B4-BE49-F238E27FC236}">
                <a16:creationId xmlns:a16="http://schemas.microsoft.com/office/drawing/2014/main" id="{6E1D8677-F226-4A94-8587-72304C4C51F3}"/>
              </a:ext>
            </a:extLst>
          </p:cNvPr>
          <p:cNvSpPr/>
          <p:nvPr/>
        </p:nvSpPr>
        <p:spPr>
          <a:xfrm>
            <a:off x="7224289" y="3228136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AD9A3ECE-8C22-417D-9D9B-4062C96E852C}"/>
              </a:ext>
            </a:extLst>
          </p:cNvPr>
          <p:cNvCxnSpPr>
            <a:cxnSpLocks/>
          </p:cNvCxnSpPr>
          <p:nvPr/>
        </p:nvCxnSpPr>
        <p:spPr>
          <a:xfrm>
            <a:off x="7156040" y="3274482"/>
            <a:ext cx="24896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>
            <a:extLst>
              <a:ext uri="{FF2B5EF4-FFF2-40B4-BE49-F238E27FC236}">
                <a16:creationId xmlns:a16="http://schemas.microsoft.com/office/drawing/2014/main" id="{4C576CA4-0817-46AD-A1FD-F872A8194FA7}"/>
              </a:ext>
            </a:extLst>
          </p:cNvPr>
          <p:cNvSpPr txBox="1"/>
          <p:nvPr/>
        </p:nvSpPr>
        <p:spPr>
          <a:xfrm>
            <a:off x="6701359" y="504830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/>
              <a:t>50</a:t>
            </a:r>
          </a:p>
        </p:txBody>
      </p: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6CB95CC5-A585-423E-9EF4-B9C62BC3DD32}"/>
              </a:ext>
            </a:extLst>
          </p:cNvPr>
          <p:cNvCxnSpPr/>
          <p:nvPr/>
        </p:nvCxnSpPr>
        <p:spPr>
          <a:xfrm>
            <a:off x="7033840" y="5208223"/>
            <a:ext cx="594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FDC9290C-F166-46E3-8E4A-B05ADABB56E5}"/>
              </a:ext>
            </a:extLst>
          </p:cNvPr>
          <p:cNvGrpSpPr/>
          <p:nvPr/>
        </p:nvGrpSpPr>
        <p:grpSpPr>
          <a:xfrm>
            <a:off x="7944375" y="4924151"/>
            <a:ext cx="3569085" cy="645412"/>
            <a:chOff x="7944375" y="4924151"/>
            <a:chExt cx="3569085" cy="645412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7453D14-201C-4245-9D01-F23CBBB6218A}"/>
                </a:ext>
              </a:extLst>
            </p:cNvPr>
            <p:cNvSpPr/>
            <p:nvPr/>
          </p:nvSpPr>
          <p:spPr>
            <a:xfrm>
              <a:off x="9015186" y="5236973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4CBA1DAC-67A2-4A0C-A056-8EE12B6F5C43}"/>
                </a:ext>
              </a:extLst>
            </p:cNvPr>
            <p:cNvSpPr/>
            <p:nvPr/>
          </p:nvSpPr>
          <p:spPr>
            <a:xfrm>
              <a:off x="9271859" y="4924152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66CA115E-3BBA-46C0-B870-262783A5575C}"/>
                </a:ext>
              </a:extLst>
            </p:cNvPr>
            <p:cNvSpPr/>
            <p:nvPr/>
          </p:nvSpPr>
          <p:spPr>
            <a:xfrm>
              <a:off x="9536554" y="5413436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064A5E1E-1C5D-407F-9D64-1F4493531687}"/>
                </a:ext>
              </a:extLst>
            </p:cNvPr>
            <p:cNvSpPr/>
            <p:nvPr/>
          </p:nvSpPr>
          <p:spPr>
            <a:xfrm>
              <a:off x="9809270" y="5449531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1BD12505-6C6D-4C34-A4F9-31ECBDA4462D}"/>
                </a:ext>
              </a:extLst>
            </p:cNvPr>
            <p:cNvSpPr/>
            <p:nvPr/>
          </p:nvSpPr>
          <p:spPr>
            <a:xfrm>
              <a:off x="10069954" y="5461563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24C0BCDB-F356-4A9B-B795-0CC45C8B2E5B}"/>
                </a:ext>
              </a:extLst>
            </p:cNvPr>
            <p:cNvSpPr/>
            <p:nvPr/>
          </p:nvSpPr>
          <p:spPr>
            <a:xfrm>
              <a:off x="10330638" y="5433489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6A7F23F5-5A59-421E-82B5-D622F6397282}"/>
                </a:ext>
              </a:extLst>
            </p:cNvPr>
            <p:cNvSpPr/>
            <p:nvPr/>
          </p:nvSpPr>
          <p:spPr>
            <a:xfrm>
              <a:off x="10607365" y="5317184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B369CE6-E26C-47CE-A579-56E8641BC72D}"/>
                </a:ext>
              </a:extLst>
            </p:cNvPr>
            <p:cNvSpPr/>
            <p:nvPr/>
          </p:nvSpPr>
          <p:spPr>
            <a:xfrm>
              <a:off x="10876070" y="5397394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DBFD6957-D3E2-4B7A-AED7-00EB5CF0AFF5}"/>
                </a:ext>
              </a:extLst>
            </p:cNvPr>
            <p:cNvSpPr/>
            <p:nvPr/>
          </p:nvSpPr>
          <p:spPr>
            <a:xfrm>
              <a:off x="11136754" y="5397394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AA799869-DECC-4D5F-B008-2BF79BE52188}"/>
                </a:ext>
              </a:extLst>
            </p:cNvPr>
            <p:cNvSpPr/>
            <p:nvPr/>
          </p:nvSpPr>
          <p:spPr>
            <a:xfrm>
              <a:off x="11405460" y="5413436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FEB2CAF2-C43C-43AD-81EC-C0701B45894B}"/>
                </a:ext>
              </a:extLst>
            </p:cNvPr>
            <p:cNvSpPr/>
            <p:nvPr/>
          </p:nvSpPr>
          <p:spPr>
            <a:xfrm>
              <a:off x="8738460" y="5052488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EC283908-D8FB-4AB1-96BE-7FA54555DD39}"/>
                </a:ext>
              </a:extLst>
            </p:cNvPr>
            <p:cNvSpPr/>
            <p:nvPr/>
          </p:nvSpPr>
          <p:spPr>
            <a:xfrm>
              <a:off x="8477775" y="4924151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2EC8B56F-810D-48F9-8D64-449A762B17D7}"/>
                </a:ext>
              </a:extLst>
            </p:cNvPr>
            <p:cNvSpPr/>
            <p:nvPr/>
          </p:nvSpPr>
          <p:spPr>
            <a:xfrm>
              <a:off x="8209515" y="5365309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281BF364-51CE-4501-BD1D-70B972C6A84D}"/>
                </a:ext>
              </a:extLst>
            </p:cNvPr>
            <p:cNvSpPr/>
            <p:nvPr/>
          </p:nvSpPr>
          <p:spPr>
            <a:xfrm>
              <a:off x="7944375" y="5445519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38FC359B-1E1E-49E5-A3D2-BD84FA2BA192}"/>
              </a:ext>
            </a:extLst>
          </p:cNvPr>
          <p:cNvGrpSpPr/>
          <p:nvPr/>
        </p:nvGrpSpPr>
        <p:grpSpPr>
          <a:xfrm>
            <a:off x="7427190" y="5092272"/>
            <a:ext cx="3284164" cy="475271"/>
            <a:chOff x="7427190" y="5092272"/>
            <a:chExt cx="3284164" cy="475271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BC50400-D272-475F-8675-418F5992B8ED}"/>
                </a:ext>
              </a:extLst>
            </p:cNvPr>
            <p:cNvSpPr/>
            <p:nvPr/>
          </p:nvSpPr>
          <p:spPr>
            <a:xfrm>
              <a:off x="9015186" y="5386847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FBA04406-A155-4AC2-82A0-8B483540EED8}"/>
                </a:ext>
              </a:extLst>
            </p:cNvPr>
            <p:cNvSpPr/>
            <p:nvPr/>
          </p:nvSpPr>
          <p:spPr>
            <a:xfrm>
              <a:off x="8742470" y="5442995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23ACE453-0F8F-4AA4-B752-C22BD6E34122}"/>
                </a:ext>
              </a:extLst>
            </p:cNvPr>
            <p:cNvSpPr/>
            <p:nvPr/>
          </p:nvSpPr>
          <p:spPr>
            <a:xfrm>
              <a:off x="8481786" y="5449531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64ED6DB5-B885-41B0-964D-4877FB4BBA6A}"/>
                </a:ext>
              </a:extLst>
            </p:cNvPr>
            <p:cNvSpPr/>
            <p:nvPr/>
          </p:nvSpPr>
          <p:spPr>
            <a:xfrm>
              <a:off x="8209243" y="5453219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73965F62-56DB-4064-8856-1C783829B4C1}"/>
                </a:ext>
              </a:extLst>
            </p:cNvPr>
            <p:cNvSpPr/>
            <p:nvPr/>
          </p:nvSpPr>
          <p:spPr>
            <a:xfrm>
              <a:off x="7952569" y="5439491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ED659E42-DCFF-4F59-B73E-120658653517}"/>
                </a:ext>
              </a:extLst>
            </p:cNvPr>
            <p:cNvSpPr/>
            <p:nvPr/>
          </p:nvSpPr>
          <p:spPr>
            <a:xfrm>
              <a:off x="9276042" y="5459543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D3997EA5-4B47-4744-93EA-E379FF1E4706}"/>
                </a:ext>
              </a:extLst>
            </p:cNvPr>
            <p:cNvSpPr/>
            <p:nvPr/>
          </p:nvSpPr>
          <p:spPr>
            <a:xfrm>
              <a:off x="9532716" y="5439491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ACAA3D7F-382E-4CB2-ADC7-2FB5997BD13F}"/>
                </a:ext>
              </a:extLst>
            </p:cNvPr>
            <p:cNvSpPr/>
            <p:nvPr/>
          </p:nvSpPr>
          <p:spPr>
            <a:xfrm>
              <a:off x="9809442" y="5459543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A7A90E79-8B6B-4100-88AE-32D5A9B9DF4F}"/>
                </a:ext>
              </a:extLst>
            </p:cNvPr>
            <p:cNvSpPr/>
            <p:nvPr/>
          </p:nvSpPr>
          <p:spPr>
            <a:xfrm>
              <a:off x="7671833" y="5092272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4610CDC7-B6E8-4495-8A44-EC8F9191F042}"/>
                </a:ext>
              </a:extLst>
            </p:cNvPr>
            <p:cNvSpPr/>
            <p:nvPr/>
          </p:nvSpPr>
          <p:spPr>
            <a:xfrm>
              <a:off x="7427190" y="5449209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AE53D695-D991-4C66-8F90-3900F331EB5C}"/>
                </a:ext>
              </a:extLst>
            </p:cNvPr>
            <p:cNvSpPr/>
            <p:nvPr/>
          </p:nvSpPr>
          <p:spPr>
            <a:xfrm>
              <a:off x="10069954" y="5455026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6699A7E-59CD-4DFA-9D1A-4CA91A803FF9}"/>
                </a:ext>
              </a:extLst>
            </p:cNvPr>
            <p:cNvSpPr/>
            <p:nvPr/>
          </p:nvSpPr>
          <p:spPr>
            <a:xfrm>
              <a:off x="10334649" y="5414920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D8D01F3B-F4CA-4418-97F3-62BAD06A7837}"/>
                </a:ext>
              </a:extLst>
            </p:cNvPr>
            <p:cNvSpPr/>
            <p:nvPr/>
          </p:nvSpPr>
          <p:spPr>
            <a:xfrm>
              <a:off x="10603354" y="5459036"/>
              <a:ext cx="108000" cy="1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3D88F03-E53E-4018-B552-BDF11C2EF0B4}"/>
              </a:ext>
            </a:extLst>
          </p:cNvPr>
          <p:cNvGrpSpPr/>
          <p:nvPr/>
        </p:nvGrpSpPr>
        <p:grpSpPr>
          <a:xfrm>
            <a:off x="7952397" y="5289466"/>
            <a:ext cx="3557053" cy="276442"/>
            <a:chOff x="7952397" y="5289466"/>
            <a:chExt cx="3557053" cy="276442"/>
          </a:xfrm>
        </p:grpSpPr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FECFF-CCC6-43E7-8D90-18933FA2EB01}"/>
                </a:ext>
              </a:extLst>
            </p:cNvPr>
            <p:cNvSpPr/>
            <p:nvPr/>
          </p:nvSpPr>
          <p:spPr>
            <a:xfrm>
              <a:off x="9015186" y="5417803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AB861BD-6C4A-49F1-95FA-8BA54871189A}"/>
                </a:ext>
              </a:extLst>
            </p:cNvPr>
            <p:cNvSpPr/>
            <p:nvPr/>
          </p:nvSpPr>
          <p:spPr>
            <a:xfrm>
              <a:off x="8738460" y="5437856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84324646-3E64-4A01-9ADA-D5E5DD6D80FF}"/>
                </a:ext>
              </a:extLst>
            </p:cNvPr>
            <p:cNvSpPr/>
            <p:nvPr/>
          </p:nvSpPr>
          <p:spPr>
            <a:xfrm>
              <a:off x="8485797" y="5373687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4951F83A-7AB6-464C-A66D-E81B8C0D1AA0}"/>
                </a:ext>
              </a:extLst>
            </p:cNvPr>
            <p:cNvSpPr/>
            <p:nvPr/>
          </p:nvSpPr>
          <p:spPr>
            <a:xfrm>
              <a:off x="8212859" y="5289466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784EF43A-DA89-45D9-95C9-19EF4B7B307F}"/>
                </a:ext>
              </a:extLst>
            </p:cNvPr>
            <p:cNvSpPr/>
            <p:nvPr/>
          </p:nvSpPr>
          <p:spPr>
            <a:xfrm>
              <a:off x="7952397" y="5433845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117E974D-6D33-408A-8D22-463F86FA0AFA}"/>
                </a:ext>
              </a:extLst>
            </p:cNvPr>
            <p:cNvSpPr/>
            <p:nvPr/>
          </p:nvSpPr>
          <p:spPr>
            <a:xfrm>
              <a:off x="9271860" y="5449887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C6BE86E9-FA21-4D31-9690-80197CC4C196}"/>
                </a:ext>
              </a:extLst>
            </p:cNvPr>
            <p:cNvSpPr/>
            <p:nvPr/>
          </p:nvSpPr>
          <p:spPr>
            <a:xfrm>
              <a:off x="9540565" y="5445876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9F0AFCBA-8FCA-4A34-80F5-CE8F09A39DC8}"/>
                </a:ext>
              </a:extLst>
            </p:cNvPr>
            <p:cNvSpPr/>
            <p:nvPr/>
          </p:nvSpPr>
          <p:spPr>
            <a:xfrm>
              <a:off x="9805260" y="5457908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73AEBA8E-A924-4078-8F5F-27DD221604BE}"/>
                </a:ext>
              </a:extLst>
            </p:cNvPr>
            <p:cNvSpPr/>
            <p:nvPr/>
          </p:nvSpPr>
          <p:spPr>
            <a:xfrm>
              <a:off x="10069954" y="5457908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76E9CAE0-2C88-437A-8EB2-9B4C5E6D58EF}"/>
                </a:ext>
              </a:extLst>
            </p:cNvPr>
            <p:cNvSpPr/>
            <p:nvPr/>
          </p:nvSpPr>
          <p:spPr>
            <a:xfrm>
              <a:off x="10338660" y="5325560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BC95428D-4B54-4D08-8890-3271334F9926}"/>
                </a:ext>
              </a:extLst>
            </p:cNvPr>
            <p:cNvSpPr/>
            <p:nvPr/>
          </p:nvSpPr>
          <p:spPr>
            <a:xfrm>
              <a:off x="10611375" y="5385718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A948482-6CE7-420D-85D0-AEB66EFAD703}"/>
                </a:ext>
              </a:extLst>
            </p:cNvPr>
            <p:cNvSpPr/>
            <p:nvPr/>
          </p:nvSpPr>
          <p:spPr>
            <a:xfrm>
              <a:off x="10876070" y="5385718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1C2A3DB-DC8D-4871-B6C0-CA6BD075A2BE}"/>
                </a:ext>
              </a:extLst>
            </p:cNvPr>
            <p:cNvSpPr/>
            <p:nvPr/>
          </p:nvSpPr>
          <p:spPr>
            <a:xfrm>
              <a:off x="11140765" y="5413792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CA93EA1F-15D6-40B5-B3D6-AE385BB7A2A6}"/>
                </a:ext>
              </a:extLst>
            </p:cNvPr>
            <p:cNvSpPr/>
            <p:nvPr/>
          </p:nvSpPr>
          <p:spPr>
            <a:xfrm>
              <a:off x="11401450" y="5433844"/>
              <a:ext cx="108000" cy="10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9" name="Freeform: Shape 278">
            <a:extLst>
              <a:ext uri="{FF2B5EF4-FFF2-40B4-BE49-F238E27FC236}">
                <a16:creationId xmlns:a16="http://schemas.microsoft.com/office/drawing/2014/main" id="{BF99EFFF-764E-42AB-8B39-C001158F10D0}"/>
              </a:ext>
            </a:extLst>
          </p:cNvPr>
          <p:cNvSpPr/>
          <p:nvPr/>
        </p:nvSpPr>
        <p:spPr>
          <a:xfrm>
            <a:off x="7475621" y="2735179"/>
            <a:ext cx="3990474" cy="2779295"/>
          </a:xfrm>
          <a:custGeom>
            <a:avLst/>
            <a:gdLst>
              <a:gd name="connsiteX0" fmla="*/ 3990474 w 3990474"/>
              <a:gd name="connsiteY0" fmla="*/ 2542674 h 2779295"/>
              <a:gd name="connsiteX1" fmla="*/ 3721768 w 3990474"/>
              <a:gd name="connsiteY1" fmla="*/ 1536032 h 2779295"/>
              <a:gd name="connsiteX2" fmla="*/ 3457074 w 3990474"/>
              <a:gd name="connsiteY2" fmla="*/ 1965158 h 2779295"/>
              <a:gd name="connsiteX3" fmla="*/ 3184358 w 3990474"/>
              <a:gd name="connsiteY3" fmla="*/ 2334126 h 2779295"/>
              <a:gd name="connsiteX4" fmla="*/ 2915653 w 3990474"/>
              <a:gd name="connsiteY4" fmla="*/ 2735179 h 2779295"/>
              <a:gd name="connsiteX5" fmla="*/ 2642937 w 3990474"/>
              <a:gd name="connsiteY5" fmla="*/ 2779295 h 2779295"/>
              <a:gd name="connsiteX6" fmla="*/ 2386263 w 3990474"/>
              <a:gd name="connsiteY6" fmla="*/ 2779295 h 2779295"/>
              <a:gd name="connsiteX7" fmla="*/ 2125579 w 3990474"/>
              <a:gd name="connsiteY7" fmla="*/ 1415716 h 2779295"/>
              <a:gd name="connsiteX8" fmla="*/ 1856874 w 3990474"/>
              <a:gd name="connsiteY8" fmla="*/ 721895 h 2779295"/>
              <a:gd name="connsiteX9" fmla="*/ 1588168 w 3990474"/>
              <a:gd name="connsiteY9" fmla="*/ 0 h 2779295"/>
              <a:gd name="connsiteX10" fmla="*/ 1323474 w 3990474"/>
              <a:gd name="connsiteY10" fmla="*/ 1704474 h 2779295"/>
              <a:gd name="connsiteX11" fmla="*/ 1046747 w 3990474"/>
              <a:gd name="connsiteY11" fmla="*/ 2253916 h 2779295"/>
              <a:gd name="connsiteX12" fmla="*/ 786063 w 3990474"/>
              <a:gd name="connsiteY12" fmla="*/ 2478505 h 2779295"/>
              <a:gd name="connsiteX13" fmla="*/ 525379 w 3990474"/>
              <a:gd name="connsiteY13" fmla="*/ 2751221 h 2779295"/>
              <a:gd name="connsiteX14" fmla="*/ 240632 w 3990474"/>
              <a:gd name="connsiteY14" fmla="*/ 2618874 h 2779295"/>
              <a:gd name="connsiteX15" fmla="*/ 0 w 3990474"/>
              <a:gd name="connsiteY15" fmla="*/ 2767263 h 2779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90474" h="2779295">
                <a:moveTo>
                  <a:pt x="3990474" y="2542674"/>
                </a:moveTo>
                <a:lnTo>
                  <a:pt x="3721768" y="1536032"/>
                </a:lnTo>
                <a:lnTo>
                  <a:pt x="3457074" y="1965158"/>
                </a:lnTo>
                <a:lnTo>
                  <a:pt x="3184358" y="2334126"/>
                </a:lnTo>
                <a:lnTo>
                  <a:pt x="2915653" y="2735179"/>
                </a:lnTo>
                <a:lnTo>
                  <a:pt x="2642937" y="2779295"/>
                </a:lnTo>
                <a:lnTo>
                  <a:pt x="2386263" y="2779295"/>
                </a:lnTo>
                <a:lnTo>
                  <a:pt x="2125579" y="1415716"/>
                </a:lnTo>
                <a:lnTo>
                  <a:pt x="1856874" y="721895"/>
                </a:lnTo>
                <a:lnTo>
                  <a:pt x="1588168" y="0"/>
                </a:lnTo>
                <a:lnTo>
                  <a:pt x="1323474" y="1704474"/>
                </a:lnTo>
                <a:lnTo>
                  <a:pt x="1046747" y="2253916"/>
                </a:lnTo>
                <a:lnTo>
                  <a:pt x="786063" y="2478505"/>
                </a:lnTo>
                <a:lnTo>
                  <a:pt x="525379" y="2751221"/>
                </a:lnTo>
                <a:lnTo>
                  <a:pt x="240632" y="2618874"/>
                </a:lnTo>
                <a:lnTo>
                  <a:pt x="0" y="2767263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1F9271E-8843-41BF-802F-F57E3E86A58D}"/>
              </a:ext>
            </a:extLst>
          </p:cNvPr>
          <p:cNvGrpSpPr/>
          <p:nvPr/>
        </p:nvGrpSpPr>
        <p:grpSpPr>
          <a:xfrm>
            <a:off x="7142271" y="5448622"/>
            <a:ext cx="4363168" cy="108000"/>
            <a:chOff x="7142271" y="5448622"/>
            <a:chExt cx="4363168" cy="108000"/>
          </a:xfrm>
        </p:grpSpPr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8458C5D1-8A9F-4069-B69D-7966A44302C2}"/>
                </a:ext>
              </a:extLst>
            </p:cNvPr>
            <p:cNvSpPr/>
            <p:nvPr/>
          </p:nvSpPr>
          <p:spPr>
            <a:xfrm>
              <a:off x="9015186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9209BDF9-AD4D-4CD3-B613-85E07BE05A3D}"/>
                </a:ext>
              </a:extLst>
            </p:cNvPr>
            <p:cNvSpPr/>
            <p:nvPr/>
          </p:nvSpPr>
          <p:spPr>
            <a:xfrm>
              <a:off x="8734449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AE7285C5-A00E-49F3-8418-CE8D032FE499}"/>
                </a:ext>
              </a:extLst>
            </p:cNvPr>
            <p:cNvSpPr/>
            <p:nvPr/>
          </p:nvSpPr>
          <p:spPr>
            <a:xfrm>
              <a:off x="8469754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FFC12058-A874-4A89-B316-BD2AB5810D1D}"/>
                </a:ext>
              </a:extLst>
            </p:cNvPr>
            <p:cNvSpPr/>
            <p:nvPr/>
          </p:nvSpPr>
          <p:spPr>
            <a:xfrm>
              <a:off x="8209070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3885A8D0-2291-495C-B963-19CF7FE44809}"/>
                </a:ext>
              </a:extLst>
            </p:cNvPr>
            <p:cNvSpPr/>
            <p:nvPr/>
          </p:nvSpPr>
          <p:spPr>
            <a:xfrm>
              <a:off x="7948386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AFFFCB3B-0134-4B90-AE02-FEA808613C34}"/>
                </a:ext>
              </a:extLst>
            </p:cNvPr>
            <p:cNvSpPr/>
            <p:nvPr/>
          </p:nvSpPr>
          <p:spPr>
            <a:xfrm>
              <a:off x="7675671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CF21DE9E-705D-4105-93AB-72F659179DDA}"/>
                </a:ext>
              </a:extLst>
            </p:cNvPr>
            <p:cNvSpPr/>
            <p:nvPr/>
          </p:nvSpPr>
          <p:spPr>
            <a:xfrm>
              <a:off x="7418997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85C72C65-33A3-4253-AEEB-0E57CEC0FFBB}"/>
                </a:ext>
              </a:extLst>
            </p:cNvPr>
            <p:cNvSpPr/>
            <p:nvPr/>
          </p:nvSpPr>
          <p:spPr>
            <a:xfrm>
              <a:off x="7142271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75D9395B-9DF9-45D2-968E-3625161F1AD6}"/>
                </a:ext>
              </a:extLst>
            </p:cNvPr>
            <p:cNvSpPr/>
            <p:nvPr/>
          </p:nvSpPr>
          <p:spPr>
            <a:xfrm>
              <a:off x="9259829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3578536F-E136-49FD-B057-33AFAB48B09F}"/>
                </a:ext>
              </a:extLst>
            </p:cNvPr>
            <p:cNvSpPr/>
            <p:nvPr/>
          </p:nvSpPr>
          <p:spPr>
            <a:xfrm>
              <a:off x="9532545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B50C0BC-E5F0-43CC-B8A2-8DEA68FDCEAE}"/>
                </a:ext>
              </a:extLst>
            </p:cNvPr>
            <p:cNvSpPr/>
            <p:nvPr/>
          </p:nvSpPr>
          <p:spPr>
            <a:xfrm>
              <a:off x="9813282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88874564-7DDE-4459-8A72-C751515AB1AA}"/>
                </a:ext>
              </a:extLst>
            </p:cNvPr>
            <p:cNvSpPr/>
            <p:nvPr/>
          </p:nvSpPr>
          <p:spPr>
            <a:xfrm>
              <a:off x="10073966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F804290D-6E8C-4BD7-BC89-3F1F7CC95FBB}"/>
                </a:ext>
              </a:extLst>
            </p:cNvPr>
            <p:cNvSpPr/>
            <p:nvPr/>
          </p:nvSpPr>
          <p:spPr>
            <a:xfrm>
              <a:off x="10322619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999C1E3A-BE02-4338-AAF2-5944CA39EC6B}"/>
                </a:ext>
              </a:extLst>
            </p:cNvPr>
            <p:cNvSpPr/>
            <p:nvPr/>
          </p:nvSpPr>
          <p:spPr>
            <a:xfrm>
              <a:off x="10595334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ECF65FB1-63EC-460E-8AFE-ED3487681747}"/>
                </a:ext>
              </a:extLst>
            </p:cNvPr>
            <p:cNvSpPr/>
            <p:nvPr/>
          </p:nvSpPr>
          <p:spPr>
            <a:xfrm>
              <a:off x="10884092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F66E448A-3472-4385-A9C1-E690A60C4762}"/>
                </a:ext>
              </a:extLst>
            </p:cNvPr>
            <p:cNvSpPr/>
            <p:nvPr/>
          </p:nvSpPr>
          <p:spPr>
            <a:xfrm>
              <a:off x="11136755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87CFDBFA-8A62-4524-A7C0-061167FD64A3}"/>
                </a:ext>
              </a:extLst>
            </p:cNvPr>
            <p:cNvSpPr/>
            <p:nvPr/>
          </p:nvSpPr>
          <p:spPr>
            <a:xfrm>
              <a:off x="11397439" y="544862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8" name="Freeform: Shape 297">
            <a:extLst>
              <a:ext uri="{FF2B5EF4-FFF2-40B4-BE49-F238E27FC236}">
                <a16:creationId xmlns:a16="http://schemas.microsoft.com/office/drawing/2014/main" id="{34D07D25-CD57-4B20-8463-ADABDD2AC3AF}"/>
              </a:ext>
            </a:extLst>
          </p:cNvPr>
          <p:cNvSpPr/>
          <p:nvPr/>
        </p:nvSpPr>
        <p:spPr>
          <a:xfrm>
            <a:off x="7183967" y="5486400"/>
            <a:ext cx="4275666" cy="25400"/>
          </a:xfrm>
          <a:custGeom>
            <a:avLst/>
            <a:gdLst>
              <a:gd name="connsiteX0" fmla="*/ 0 w 4275666"/>
              <a:gd name="connsiteY0" fmla="*/ 21167 h 25400"/>
              <a:gd name="connsiteX1" fmla="*/ 292100 w 4275666"/>
              <a:gd name="connsiteY1" fmla="*/ 25400 h 25400"/>
              <a:gd name="connsiteX2" fmla="*/ 541866 w 4275666"/>
              <a:gd name="connsiteY2" fmla="*/ 16933 h 25400"/>
              <a:gd name="connsiteX3" fmla="*/ 812800 w 4275666"/>
              <a:gd name="connsiteY3" fmla="*/ 16933 h 25400"/>
              <a:gd name="connsiteX4" fmla="*/ 1075266 w 4275666"/>
              <a:gd name="connsiteY4" fmla="*/ 16933 h 25400"/>
              <a:gd name="connsiteX5" fmla="*/ 1337733 w 4275666"/>
              <a:gd name="connsiteY5" fmla="*/ 16933 h 25400"/>
              <a:gd name="connsiteX6" fmla="*/ 1600200 w 4275666"/>
              <a:gd name="connsiteY6" fmla="*/ 16933 h 25400"/>
              <a:gd name="connsiteX7" fmla="*/ 1888066 w 4275666"/>
              <a:gd name="connsiteY7" fmla="*/ 25400 h 25400"/>
              <a:gd name="connsiteX8" fmla="*/ 2142066 w 4275666"/>
              <a:gd name="connsiteY8" fmla="*/ 12700 h 25400"/>
              <a:gd name="connsiteX9" fmla="*/ 2413000 w 4275666"/>
              <a:gd name="connsiteY9" fmla="*/ 21167 h 25400"/>
              <a:gd name="connsiteX10" fmla="*/ 2683933 w 4275666"/>
              <a:gd name="connsiteY10" fmla="*/ 12700 h 25400"/>
              <a:gd name="connsiteX11" fmla="*/ 2950633 w 4275666"/>
              <a:gd name="connsiteY11" fmla="*/ 25400 h 25400"/>
              <a:gd name="connsiteX12" fmla="*/ 3200400 w 4275666"/>
              <a:gd name="connsiteY12" fmla="*/ 8467 h 25400"/>
              <a:gd name="connsiteX13" fmla="*/ 3462866 w 4275666"/>
              <a:gd name="connsiteY13" fmla="*/ 16933 h 25400"/>
              <a:gd name="connsiteX14" fmla="*/ 3759200 w 4275666"/>
              <a:gd name="connsiteY14" fmla="*/ 8467 h 25400"/>
              <a:gd name="connsiteX15" fmla="*/ 4017433 w 4275666"/>
              <a:gd name="connsiteY15" fmla="*/ 12700 h 25400"/>
              <a:gd name="connsiteX16" fmla="*/ 4275666 w 4275666"/>
              <a:gd name="connsiteY16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5666" h="25400">
                <a:moveTo>
                  <a:pt x="0" y="21167"/>
                </a:moveTo>
                <a:lnTo>
                  <a:pt x="292100" y="25400"/>
                </a:lnTo>
                <a:lnTo>
                  <a:pt x="541866" y="16933"/>
                </a:lnTo>
                <a:lnTo>
                  <a:pt x="812800" y="16933"/>
                </a:lnTo>
                <a:lnTo>
                  <a:pt x="1075266" y="16933"/>
                </a:lnTo>
                <a:lnTo>
                  <a:pt x="1337733" y="16933"/>
                </a:lnTo>
                <a:lnTo>
                  <a:pt x="1600200" y="16933"/>
                </a:lnTo>
                <a:lnTo>
                  <a:pt x="1888066" y="25400"/>
                </a:lnTo>
                <a:lnTo>
                  <a:pt x="2142066" y="12700"/>
                </a:lnTo>
                <a:lnTo>
                  <a:pt x="2413000" y="21167"/>
                </a:lnTo>
                <a:lnTo>
                  <a:pt x="2683933" y="12700"/>
                </a:lnTo>
                <a:lnTo>
                  <a:pt x="2950633" y="25400"/>
                </a:lnTo>
                <a:lnTo>
                  <a:pt x="3200400" y="8467"/>
                </a:lnTo>
                <a:lnTo>
                  <a:pt x="3462866" y="16933"/>
                </a:lnTo>
                <a:lnTo>
                  <a:pt x="3759200" y="8467"/>
                </a:lnTo>
                <a:lnTo>
                  <a:pt x="4017433" y="12700"/>
                </a:lnTo>
                <a:lnTo>
                  <a:pt x="4275666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B3BFEC2B-7B81-41BD-BB93-D55CE669D600}"/>
              </a:ext>
            </a:extLst>
          </p:cNvPr>
          <p:cNvGrpSpPr/>
          <p:nvPr/>
        </p:nvGrpSpPr>
        <p:grpSpPr>
          <a:xfrm>
            <a:off x="7427019" y="2683286"/>
            <a:ext cx="4091378" cy="2879347"/>
            <a:chOff x="7427019" y="2683286"/>
            <a:chExt cx="4091378" cy="2879347"/>
          </a:xfrm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C00ACEC5-F9D5-46D5-806C-6BFA25C8D07F}"/>
                </a:ext>
              </a:extLst>
            </p:cNvPr>
            <p:cNvSpPr/>
            <p:nvPr/>
          </p:nvSpPr>
          <p:spPr>
            <a:xfrm>
              <a:off x="9015186" y="2683286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3FA8D1F9-3313-4E11-B46C-ECF1D6776D03}"/>
                </a:ext>
              </a:extLst>
            </p:cNvPr>
            <p:cNvSpPr/>
            <p:nvPr/>
          </p:nvSpPr>
          <p:spPr>
            <a:xfrm>
              <a:off x="9283891" y="3413202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AE2D566B-4B86-4494-9701-F0DF4E1DDF5B}"/>
                </a:ext>
              </a:extLst>
            </p:cNvPr>
            <p:cNvSpPr/>
            <p:nvPr/>
          </p:nvSpPr>
          <p:spPr>
            <a:xfrm>
              <a:off x="9540565" y="4103012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99792B34-6446-415F-9A1F-4EB3F1870122}"/>
                </a:ext>
              </a:extLst>
            </p:cNvPr>
            <p:cNvSpPr/>
            <p:nvPr/>
          </p:nvSpPr>
          <p:spPr>
            <a:xfrm>
              <a:off x="9806186" y="5454633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9F4BEA64-DC4A-4B18-B5E8-9D926B78ED3C}"/>
                </a:ext>
              </a:extLst>
            </p:cNvPr>
            <p:cNvSpPr/>
            <p:nvPr/>
          </p:nvSpPr>
          <p:spPr>
            <a:xfrm>
              <a:off x="10074891" y="5454633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82568D87-E458-44A0-AEEA-D7849773DA91}"/>
                </a:ext>
              </a:extLst>
            </p:cNvPr>
            <p:cNvSpPr/>
            <p:nvPr/>
          </p:nvSpPr>
          <p:spPr>
            <a:xfrm>
              <a:off x="10339586" y="5422549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990B8113-C1FA-4A17-80C7-1DC0FD027F4C}"/>
                </a:ext>
              </a:extLst>
            </p:cNvPr>
            <p:cNvSpPr/>
            <p:nvPr/>
          </p:nvSpPr>
          <p:spPr>
            <a:xfrm>
              <a:off x="10600270" y="5009465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78E20E85-6B76-49C0-A92C-EBE47A4E2D72}"/>
                </a:ext>
              </a:extLst>
            </p:cNvPr>
            <p:cNvSpPr/>
            <p:nvPr/>
          </p:nvSpPr>
          <p:spPr>
            <a:xfrm>
              <a:off x="10872986" y="4648518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9FA5D4AE-6866-43B2-AD4C-F3130B8B83EE}"/>
                </a:ext>
              </a:extLst>
            </p:cNvPr>
            <p:cNvSpPr/>
            <p:nvPr/>
          </p:nvSpPr>
          <p:spPr>
            <a:xfrm>
              <a:off x="11141691" y="4223402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3CE23D76-7C14-47B7-A325-39F3DE9E7A39}"/>
                </a:ext>
              </a:extLst>
            </p:cNvPr>
            <p:cNvSpPr/>
            <p:nvPr/>
          </p:nvSpPr>
          <p:spPr>
            <a:xfrm>
              <a:off x="11410397" y="5226034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AF392849-A242-4552-B290-1BDBDACD12FB}"/>
                </a:ext>
              </a:extLst>
            </p:cNvPr>
            <p:cNvSpPr/>
            <p:nvPr/>
          </p:nvSpPr>
          <p:spPr>
            <a:xfrm>
              <a:off x="8742470" y="4375729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8B2DC01B-F18D-47C0-8471-3E8205559200}"/>
                </a:ext>
              </a:extLst>
            </p:cNvPr>
            <p:cNvSpPr/>
            <p:nvPr/>
          </p:nvSpPr>
          <p:spPr>
            <a:xfrm>
              <a:off x="8473765" y="4949234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E7334CCC-A381-47CF-887D-F2CFF1DDF403}"/>
                </a:ext>
              </a:extLst>
            </p:cNvPr>
            <p:cNvSpPr/>
            <p:nvPr/>
          </p:nvSpPr>
          <p:spPr>
            <a:xfrm>
              <a:off x="8205060" y="5169813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FCD498B-95E8-4900-8FE7-5E0AD4D6B2AC}"/>
                </a:ext>
              </a:extLst>
            </p:cNvPr>
            <p:cNvSpPr/>
            <p:nvPr/>
          </p:nvSpPr>
          <p:spPr>
            <a:xfrm>
              <a:off x="7944376" y="5434507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875FA4DF-5304-4E61-921E-CC5F72AC998A}"/>
                </a:ext>
              </a:extLst>
            </p:cNvPr>
            <p:cNvSpPr/>
            <p:nvPr/>
          </p:nvSpPr>
          <p:spPr>
            <a:xfrm>
              <a:off x="7667650" y="5310181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C1CA481-4DFA-4232-BDD4-3B620B93DD89}"/>
                </a:ext>
              </a:extLst>
            </p:cNvPr>
            <p:cNvSpPr/>
            <p:nvPr/>
          </p:nvSpPr>
          <p:spPr>
            <a:xfrm>
              <a:off x="7427019" y="5454560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C212A3D2-47D3-4D5A-ADD4-1E737D8B852E}"/>
              </a:ext>
            </a:extLst>
          </p:cNvPr>
          <p:cNvSpPr txBox="1"/>
          <p:nvPr/>
        </p:nvSpPr>
        <p:spPr>
          <a:xfrm>
            <a:off x="1898505" y="5807762"/>
            <a:ext cx="3028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tx2"/>
                </a:solidFill>
              </a:rPr>
              <a:t>Patient initials</a:t>
            </a:r>
            <a:endParaRPr lang="en-GB" sz="1400" b="1" baseline="30000">
              <a:solidFill>
                <a:schemeClr val="tx2"/>
              </a:solidFill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97A3217E-1F21-4B28-B739-7281C6E73058}"/>
              </a:ext>
            </a:extLst>
          </p:cNvPr>
          <p:cNvSpPr txBox="1"/>
          <p:nvPr/>
        </p:nvSpPr>
        <p:spPr>
          <a:xfrm>
            <a:off x="7624877" y="5849716"/>
            <a:ext cx="3028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tx2"/>
                </a:solidFill>
              </a:rPr>
              <a:t>Patient initials</a:t>
            </a:r>
            <a:endParaRPr lang="en-GB" sz="1400" b="1" baseline="30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79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6B3E6C7F-44B5-404F-B9BE-8D7AE3B4F80D}"/>
              </a:ext>
            </a:extLst>
          </p:cNvPr>
          <p:cNvSpPr txBox="1"/>
          <p:nvPr/>
        </p:nvSpPr>
        <p:spPr>
          <a:xfrm>
            <a:off x="7589141" y="1779338"/>
            <a:ext cx="42617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Blip>
                <a:blip r:embed="rId3"/>
              </a:buBlip>
              <a:defRPr/>
            </a:pPr>
            <a:r>
              <a:rPr lang="en-US" sz="1600"/>
              <a:t>A </a:t>
            </a:r>
            <a:r>
              <a:rPr lang="en-US" sz="1600" b="1"/>
              <a:t>higher number of known asthma triggers </a:t>
            </a:r>
            <a:r>
              <a:rPr lang="en-US" sz="1600"/>
              <a:t>correlates with an </a:t>
            </a:r>
            <a:r>
              <a:rPr lang="en-US" sz="1600" b="1"/>
              <a:t>increased number of severe exacerbations</a:t>
            </a:r>
          </a:p>
          <a:p>
            <a:pPr marL="288000" indent="-288000">
              <a:buBlip>
                <a:blip r:embed="rId3"/>
              </a:buBlip>
              <a:defRPr/>
            </a:pPr>
            <a:endParaRPr lang="en-US" sz="1600"/>
          </a:p>
          <a:p>
            <a:pPr marL="288000" indent="-288000">
              <a:buBlip>
                <a:blip r:embed="rId3"/>
              </a:buBlip>
              <a:defRPr/>
            </a:pPr>
            <a:r>
              <a:rPr lang="en-US" sz="1600" b="1"/>
              <a:t>52% </a:t>
            </a:r>
            <a:r>
              <a:rPr lang="en-US" sz="1600"/>
              <a:t>of participants self-reported exposure to 6–15 asthma triggers</a:t>
            </a:r>
            <a:r>
              <a:rPr lang="en-US" sz="1600" baseline="30000"/>
              <a:t>†</a:t>
            </a:r>
          </a:p>
          <a:p>
            <a:pPr marL="288000" indent="-288000">
              <a:buBlip>
                <a:blip r:embed="rId3"/>
              </a:buBlip>
              <a:defRPr/>
            </a:pPr>
            <a:endParaRPr lang="en-US" sz="1600"/>
          </a:p>
          <a:p>
            <a:pPr marL="288000" indent="-288000">
              <a:buBlip>
                <a:blip r:embed="rId3"/>
              </a:buBlip>
              <a:defRPr/>
            </a:pPr>
            <a:r>
              <a:rPr lang="en-US" sz="1600" b="1"/>
              <a:t>One in five patients </a:t>
            </a:r>
            <a:r>
              <a:rPr lang="en-US" sz="1600"/>
              <a:t>do not attempt to avoid known asthma triggers until symptoms worsen</a:t>
            </a:r>
          </a:p>
          <a:p>
            <a:pPr marL="288000" indent="-288000">
              <a:buBlip>
                <a:blip r:embed="rId3"/>
              </a:buBlip>
              <a:defRPr/>
            </a:pPr>
            <a:endParaRPr lang="en-US" sz="1600"/>
          </a:p>
          <a:p>
            <a:pPr marL="288000" indent="-288000">
              <a:buBlip>
                <a:blip r:embed="rId3"/>
              </a:buBlip>
              <a:defRPr/>
            </a:pPr>
            <a:r>
              <a:rPr lang="en-US" sz="1600"/>
              <a:t>A medium to high </a:t>
            </a:r>
            <a:r>
              <a:rPr lang="en-US" sz="1600" b="1"/>
              <a:t>asthma trigger burden </a:t>
            </a:r>
            <a:r>
              <a:rPr lang="en-US" sz="1600"/>
              <a:t>(≥11 triggers) is associated with an </a:t>
            </a:r>
            <a:r>
              <a:rPr lang="en-US" sz="1600" b="1"/>
              <a:t>adverse impact on daily life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14FA85B-ACF4-4E45-AFE3-84B88946705A}"/>
              </a:ext>
            </a:extLst>
          </p:cNvPr>
          <p:cNvSpPr/>
          <p:nvPr/>
        </p:nvSpPr>
        <p:spPr>
          <a:xfrm>
            <a:off x="1583744" y="1715382"/>
            <a:ext cx="180000" cy="39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7712AF5-1379-4A67-95CE-775CBC4DBD3F}"/>
              </a:ext>
            </a:extLst>
          </p:cNvPr>
          <p:cNvSpPr/>
          <p:nvPr/>
        </p:nvSpPr>
        <p:spPr>
          <a:xfrm>
            <a:off x="2324669" y="1715382"/>
            <a:ext cx="180000" cy="39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DACA99F-FB56-4A95-9FA8-D0713496AC39}"/>
              </a:ext>
            </a:extLst>
          </p:cNvPr>
          <p:cNvSpPr/>
          <p:nvPr/>
        </p:nvSpPr>
        <p:spPr>
          <a:xfrm>
            <a:off x="2693091" y="1715382"/>
            <a:ext cx="180000" cy="39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A0E5EC6-7FFC-46A5-B6DD-252F1EACB235}"/>
              </a:ext>
            </a:extLst>
          </p:cNvPr>
          <p:cNvSpPr/>
          <p:nvPr/>
        </p:nvSpPr>
        <p:spPr>
          <a:xfrm>
            <a:off x="4547107" y="1715382"/>
            <a:ext cx="180000" cy="39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48E4661-597D-4BDF-9461-244F80339148}"/>
              </a:ext>
            </a:extLst>
          </p:cNvPr>
          <p:cNvSpPr/>
          <p:nvPr/>
        </p:nvSpPr>
        <p:spPr>
          <a:xfrm>
            <a:off x="6384295" y="1715382"/>
            <a:ext cx="180000" cy="39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590F297-4EEE-4E7B-9613-3AC0F888A3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9779" t="5573" r="44433" b="85636"/>
          <a:stretch/>
        </p:blipFill>
        <p:spPr>
          <a:xfrm>
            <a:off x="1558092" y="1740921"/>
            <a:ext cx="265806" cy="179644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8DBEB70-FDC8-4107-9614-DDD5C2E040B3}"/>
              </a:ext>
            </a:extLst>
          </p:cNvPr>
          <p:cNvGrpSpPr/>
          <p:nvPr/>
        </p:nvGrpSpPr>
        <p:grpSpPr>
          <a:xfrm rot="912736">
            <a:off x="4542017" y="2199461"/>
            <a:ext cx="185455" cy="191902"/>
            <a:chOff x="2887782" y="4331819"/>
            <a:chExt cx="1324276" cy="1370298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ECED72A-3529-43F2-A398-9C6281DCBC80}"/>
                </a:ext>
              </a:extLst>
            </p:cNvPr>
            <p:cNvSpPr/>
            <p:nvPr/>
          </p:nvSpPr>
          <p:spPr>
            <a:xfrm rot="15922158">
              <a:off x="3139228" y="4967776"/>
              <a:ext cx="3249" cy="3249"/>
            </a:xfrm>
            <a:custGeom>
              <a:avLst/>
              <a:gdLst>
                <a:gd name="connsiteX0" fmla="*/ -838 w 3249"/>
                <a:gd name="connsiteY0" fmla="*/ -1124 h 3249"/>
                <a:gd name="connsiteX1" fmla="*/ -838 w 3249"/>
                <a:gd name="connsiteY1" fmla="*/ -1124 h 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49" h="3249">
                  <a:moveTo>
                    <a:pt x="-838" y="-1124"/>
                  </a:moveTo>
                  <a:lnTo>
                    <a:pt x="-838" y="-1124"/>
                  </a:lnTo>
                  <a:close/>
                </a:path>
              </a:pathLst>
            </a:custGeom>
            <a:solidFill>
              <a:srgbClr val="FFBBAE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F28DDBE-E21E-4FAA-B6E2-752D3857FA70}"/>
                </a:ext>
              </a:extLst>
            </p:cNvPr>
            <p:cNvSpPr/>
            <p:nvPr/>
          </p:nvSpPr>
          <p:spPr>
            <a:xfrm>
              <a:off x="3651131" y="4331819"/>
              <a:ext cx="288032" cy="1017555"/>
            </a:xfrm>
            <a:custGeom>
              <a:avLst/>
              <a:gdLst>
                <a:gd name="connsiteX0" fmla="*/ 286039 w 288032"/>
                <a:gd name="connsiteY0" fmla="*/ 1017432 h 1017555"/>
                <a:gd name="connsiteX1" fmla="*/ 110779 w 288032"/>
                <a:gd name="connsiteY1" fmla="*/ 303057 h 1017555"/>
                <a:gd name="connsiteX2" fmla="*/ -187 w 288032"/>
                <a:gd name="connsiteY2" fmla="*/ -124 h 101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032" h="1017555">
                  <a:moveTo>
                    <a:pt x="286039" y="1017432"/>
                  </a:moveTo>
                  <a:cubicBezTo>
                    <a:pt x="286039" y="1017432"/>
                    <a:pt x="318233" y="687581"/>
                    <a:pt x="110779" y="303057"/>
                  </a:cubicBezTo>
                  <a:cubicBezTo>
                    <a:pt x="35246" y="163230"/>
                    <a:pt x="9242" y="164183"/>
                    <a:pt x="-187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0B55D29-A088-4E26-9BB9-09DB964B44FE}"/>
                </a:ext>
              </a:extLst>
            </p:cNvPr>
            <p:cNvSpPr/>
            <p:nvPr/>
          </p:nvSpPr>
          <p:spPr>
            <a:xfrm>
              <a:off x="3310422" y="4529939"/>
              <a:ext cx="540162" cy="301656"/>
            </a:xfrm>
            <a:custGeom>
              <a:avLst/>
              <a:gdLst>
                <a:gd name="connsiteX0" fmla="*/ -187 w 540162"/>
                <a:gd name="connsiteY0" fmla="*/ -124 h 301656"/>
                <a:gd name="connsiteX1" fmla="*/ 539976 w 540162"/>
                <a:gd name="connsiteY1" fmla="*/ 301533 h 30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162" h="301656">
                  <a:moveTo>
                    <a:pt x="-187" y="-124"/>
                  </a:moveTo>
                  <a:cubicBezTo>
                    <a:pt x="152213" y="108747"/>
                    <a:pt x="539976" y="301533"/>
                    <a:pt x="539976" y="301533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59C166B-BDFF-42F3-A535-DC5E826ADC56}"/>
                </a:ext>
              </a:extLst>
            </p:cNvPr>
            <p:cNvSpPr/>
            <p:nvPr/>
          </p:nvSpPr>
          <p:spPr>
            <a:xfrm>
              <a:off x="3285049" y="4503861"/>
              <a:ext cx="53917" cy="53957"/>
            </a:xfrm>
            <a:custGeom>
              <a:avLst/>
              <a:gdLst>
                <a:gd name="connsiteX0" fmla="*/ 10518 w 53917"/>
                <a:gd name="connsiteY0" fmla="*/ 48338 h 53957"/>
                <a:gd name="connsiteX1" fmla="*/ 5269 w 53917"/>
                <a:gd name="connsiteY1" fmla="*/ 10581 h 53957"/>
                <a:gd name="connsiteX2" fmla="*/ 43026 w 53917"/>
                <a:gd name="connsiteY2" fmla="*/ 5333 h 53957"/>
                <a:gd name="connsiteX3" fmla="*/ 48618 w 53917"/>
                <a:gd name="connsiteY3" fmla="*/ 42623 h 53957"/>
                <a:gd name="connsiteX4" fmla="*/ 11137 w 53917"/>
                <a:gd name="connsiteY4" fmla="*/ 48796 h 53957"/>
                <a:gd name="connsiteX5" fmla="*/ 10518 w 53917"/>
                <a:gd name="connsiteY5" fmla="*/ 48338 h 5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17" h="53957">
                  <a:moveTo>
                    <a:pt x="10518" y="48338"/>
                  </a:moveTo>
                  <a:cubicBezTo>
                    <a:pt x="-1360" y="39366"/>
                    <a:pt x="-3713" y="22459"/>
                    <a:pt x="5269" y="10581"/>
                  </a:cubicBezTo>
                  <a:cubicBezTo>
                    <a:pt x="14242" y="-1296"/>
                    <a:pt x="31149" y="-3649"/>
                    <a:pt x="43026" y="5333"/>
                  </a:cubicBezTo>
                  <a:cubicBezTo>
                    <a:pt x="54723" y="14172"/>
                    <a:pt x="57209" y="30736"/>
                    <a:pt x="48618" y="42623"/>
                  </a:cubicBezTo>
                  <a:cubicBezTo>
                    <a:pt x="39969" y="54682"/>
                    <a:pt x="23186" y="57444"/>
                    <a:pt x="11137" y="48796"/>
                  </a:cubicBezTo>
                  <a:cubicBezTo>
                    <a:pt x="10927" y="48643"/>
                    <a:pt x="10718" y="48491"/>
                    <a:pt x="10518" y="48338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7FA377F-6CBD-49A7-B7E2-475C1F0D7BC5}"/>
                </a:ext>
              </a:extLst>
            </p:cNvPr>
            <p:cNvSpPr/>
            <p:nvPr/>
          </p:nvSpPr>
          <p:spPr>
            <a:xfrm>
              <a:off x="3557310" y="4419258"/>
              <a:ext cx="185166" cy="180975"/>
            </a:xfrm>
            <a:custGeom>
              <a:avLst/>
              <a:gdLst>
                <a:gd name="connsiteX0" fmla="*/ -187 w 185166"/>
                <a:gd name="connsiteY0" fmla="*/ -124 h 180975"/>
                <a:gd name="connsiteX1" fmla="*/ 184979 w 185166"/>
                <a:gd name="connsiteY1" fmla="*/ 18085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166" h="180975">
                  <a:moveTo>
                    <a:pt x="-187" y="-124"/>
                  </a:moveTo>
                  <a:cubicBezTo>
                    <a:pt x="64583" y="56998"/>
                    <a:pt x="126390" y="117405"/>
                    <a:pt x="184979" y="180851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9CA699E-902F-4DEE-9872-47DC090F8728}"/>
                </a:ext>
              </a:extLst>
            </p:cNvPr>
            <p:cNvSpPr/>
            <p:nvPr/>
          </p:nvSpPr>
          <p:spPr>
            <a:xfrm>
              <a:off x="3531069" y="4393619"/>
              <a:ext cx="53914" cy="53950"/>
            </a:xfrm>
            <a:custGeom>
              <a:avLst/>
              <a:gdLst>
                <a:gd name="connsiteX0" fmla="*/ 8718 w 53914"/>
                <a:gd name="connsiteY0" fmla="*/ 46851 h 53950"/>
                <a:gd name="connsiteX1" fmla="*/ 6746 w 53914"/>
                <a:gd name="connsiteY1" fmla="*/ 8780 h 53950"/>
                <a:gd name="connsiteX2" fmla="*/ 44818 w 53914"/>
                <a:gd name="connsiteY2" fmla="*/ 6818 h 53950"/>
                <a:gd name="connsiteX3" fmla="*/ 46818 w 53914"/>
                <a:gd name="connsiteY3" fmla="*/ 44851 h 53950"/>
                <a:gd name="connsiteX4" fmla="*/ 8889 w 53914"/>
                <a:gd name="connsiteY4" fmla="*/ 47013 h 53950"/>
                <a:gd name="connsiteX5" fmla="*/ 8718 w 53914"/>
                <a:gd name="connsiteY5" fmla="*/ 46851 h 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14" h="53950">
                  <a:moveTo>
                    <a:pt x="8718" y="46851"/>
                  </a:moveTo>
                  <a:cubicBezTo>
                    <a:pt x="-2341" y="36879"/>
                    <a:pt x="-3217" y="19839"/>
                    <a:pt x="6746" y="8780"/>
                  </a:cubicBezTo>
                  <a:cubicBezTo>
                    <a:pt x="16719" y="-2278"/>
                    <a:pt x="33769" y="-3155"/>
                    <a:pt x="44818" y="6818"/>
                  </a:cubicBezTo>
                  <a:cubicBezTo>
                    <a:pt x="55867" y="16772"/>
                    <a:pt x="56762" y="33793"/>
                    <a:pt x="46818" y="44851"/>
                  </a:cubicBezTo>
                  <a:cubicBezTo>
                    <a:pt x="36940" y="55919"/>
                    <a:pt x="19957" y="56881"/>
                    <a:pt x="8889" y="47013"/>
                  </a:cubicBezTo>
                  <a:cubicBezTo>
                    <a:pt x="8832" y="46956"/>
                    <a:pt x="8775" y="46909"/>
                    <a:pt x="8718" y="46851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4B6A434-5F4E-428A-9DC9-DF2E53656046}"/>
                </a:ext>
              </a:extLst>
            </p:cNvPr>
            <p:cNvSpPr/>
            <p:nvPr/>
          </p:nvSpPr>
          <p:spPr>
            <a:xfrm>
              <a:off x="3162404" y="4552989"/>
              <a:ext cx="402716" cy="130587"/>
            </a:xfrm>
            <a:custGeom>
              <a:avLst/>
              <a:gdLst>
                <a:gd name="connsiteX0" fmla="*/ -187 w 402716"/>
                <a:gd name="connsiteY0" fmla="*/ -124 h 130587"/>
                <a:gd name="connsiteX1" fmla="*/ 186503 w 402716"/>
                <a:gd name="connsiteY1" fmla="*/ 125225 h 130587"/>
                <a:gd name="connsiteX2" fmla="*/ 402530 w 402716"/>
                <a:gd name="connsiteY2" fmla="*/ 129416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716" h="130587">
                  <a:moveTo>
                    <a:pt x="-187" y="-124"/>
                  </a:moveTo>
                  <a:cubicBezTo>
                    <a:pt x="35912" y="37405"/>
                    <a:pt x="121256" y="118844"/>
                    <a:pt x="186503" y="125225"/>
                  </a:cubicBezTo>
                  <a:cubicBezTo>
                    <a:pt x="271561" y="133607"/>
                    <a:pt x="402530" y="129416"/>
                    <a:pt x="402530" y="129416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F0C2DD5-81C2-4778-BCBC-54D9F60CEC58}"/>
                </a:ext>
              </a:extLst>
            </p:cNvPr>
            <p:cNvSpPr/>
            <p:nvPr/>
          </p:nvSpPr>
          <p:spPr>
            <a:xfrm>
              <a:off x="3136399" y="4526985"/>
              <a:ext cx="53913" cy="53874"/>
            </a:xfrm>
            <a:custGeom>
              <a:avLst/>
              <a:gdLst>
                <a:gd name="connsiteX0" fmla="*/ 7053 w 53913"/>
                <a:gd name="connsiteY0" fmla="*/ 45217 h 53874"/>
                <a:gd name="connsiteX1" fmla="*/ 8386 w 53913"/>
                <a:gd name="connsiteY1" fmla="*/ 7117 h 53874"/>
                <a:gd name="connsiteX2" fmla="*/ 46486 w 53913"/>
                <a:gd name="connsiteY2" fmla="*/ 8450 h 53874"/>
                <a:gd name="connsiteX3" fmla="*/ 45153 w 53913"/>
                <a:gd name="connsiteY3" fmla="*/ 46550 h 53874"/>
                <a:gd name="connsiteX4" fmla="*/ 7053 w 53913"/>
                <a:gd name="connsiteY4" fmla="*/ 45217 h 5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3" h="53874">
                  <a:moveTo>
                    <a:pt x="7053" y="45217"/>
                  </a:moveTo>
                  <a:cubicBezTo>
                    <a:pt x="-3101" y="34329"/>
                    <a:pt x="-2501" y="17270"/>
                    <a:pt x="8386" y="7117"/>
                  </a:cubicBezTo>
                  <a:cubicBezTo>
                    <a:pt x="19273" y="-3037"/>
                    <a:pt x="36333" y="-2437"/>
                    <a:pt x="46486" y="8450"/>
                  </a:cubicBezTo>
                  <a:cubicBezTo>
                    <a:pt x="56640" y="19347"/>
                    <a:pt x="56040" y="36396"/>
                    <a:pt x="45153" y="46550"/>
                  </a:cubicBezTo>
                  <a:cubicBezTo>
                    <a:pt x="34247" y="56647"/>
                    <a:pt x="17226" y="56056"/>
                    <a:pt x="7053" y="45217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280CEE0-D789-4A1A-93D3-C3DADD25E8BC}"/>
                </a:ext>
              </a:extLst>
            </p:cNvPr>
            <p:cNvSpPr/>
            <p:nvPr/>
          </p:nvSpPr>
          <p:spPr>
            <a:xfrm>
              <a:off x="3937929" y="4760825"/>
              <a:ext cx="272011" cy="489204"/>
            </a:xfrm>
            <a:custGeom>
              <a:avLst/>
              <a:gdLst>
                <a:gd name="connsiteX0" fmla="*/ 193456 w 272011"/>
                <a:gd name="connsiteY0" fmla="*/ -124 h 489204"/>
                <a:gd name="connsiteX1" fmla="*/ 263941 w 272011"/>
                <a:gd name="connsiteY1" fmla="*/ 300485 h 489204"/>
                <a:gd name="connsiteX2" fmla="*/ -187 w 272011"/>
                <a:gd name="connsiteY2" fmla="*/ 489080 h 48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2011" h="489204">
                  <a:moveTo>
                    <a:pt x="193456" y="-124"/>
                  </a:moveTo>
                  <a:cubicBezTo>
                    <a:pt x="222031" y="65027"/>
                    <a:pt x="295945" y="247526"/>
                    <a:pt x="263941" y="300485"/>
                  </a:cubicBezTo>
                  <a:cubicBezTo>
                    <a:pt x="224793" y="365636"/>
                    <a:pt x="-187" y="489080"/>
                    <a:pt x="-187" y="489080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C10C15C-B2DC-401A-9EB8-D29B65225446}"/>
                </a:ext>
              </a:extLst>
            </p:cNvPr>
            <p:cNvSpPr/>
            <p:nvPr/>
          </p:nvSpPr>
          <p:spPr>
            <a:xfrm>
              <a:off x="4105027" y="4735271"/>
              <a:ext cx="53927" cy="53895"/>
            </a:xfrm>
            <a:custGeom>
              <a:avLst/>
              <a:gdLst>
                <a:gd name="connsiteX0" fmla="*/ 2069 w 53927"/>
                <a:gd name="connsiteY0" fmla="*/ 37622 h 53895"/>
                <a:gd name="connsiteX1" fmla="*/ 15995 w 53927"/>
                <a:gd name="connsiteY1" fmla="*/ 2132 h 53895"/>
                <a:gd name="connsiteX2" fmla="*/ 51485 w 53927"/>
                <a:gd name="connsiteY2" fmla="*/ 16057 h 53895"/>
                <a:gd name="connsiteX3" fmla="*/ 37598 w 53927"/>
                <a:gd name="connsiteY3" fmla="*/ 51528 h 53895"/>
                <a:gd name="connsiteX4" fmla="*/ 2069 w 53927"/>
                <a:gd name="connsiteY4" fmla="*/ 37622 h 5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27" h="53895">
                  <a:moveTo>
                    <a:pt x="2069" y="37622"/>
                  </a:moveTo>
                  <a:cubicBezTo>
                    <a:pt x="-3884" y="23973"/>
                    <a:pt x="2346" y="8085"/>
                    <a:pt x="15995" y="2132"/>
                  </a:cubicBezTo>
                  <a:cubicBezTo>
                    <a:pt x="29635" y="-3821"/>
                    <a:pt x="45523" y="2417"/>
                    <a:pt x="51485" y="16057"/>
                  </a:cubicBezTo>
                  <a:cubicBezTo>
                    <a:pt x="57429" y="29688"/>
                    <a:pt x="51218" y="45556"/>
                    <a:pt x="37598" y="51528"/>
                  </a:cubicBezTo>
                  <a:cubicBezTo>
                    <a:pt x="23949" y="57453"/>
                    <a:pt x="8070" y="51243"/>
                    <a:pt x="2069" y="37622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6245CD1-A6CE-4FF7-AFA9-0279B4F0AB70}"/>
                </a:ext>
              </a:extLst>
            </p:cNvPr>
            <p:cNvSpPr/>
            <p:nvPr/>
          </p:nvSpPr>
          <p:spPr>
            <a:xfrm>
              <a:off x="3877064" y="4580040"/>
              <a:ext cx="334994" cy="411956"/>
            </a:xfrm>
            <a:custGeom>
              <a:avLst/>
              <a:gdLst>
                <a:gd name="connsiteX0" fmla="*/ -187 w 334994"/>
                <a:gd name="connsiteY0" fmla="*/ -124 h 411956"/>
                <a:gd name="connsiteX1" fmla="*/ 109636 w 334994"/>
                <a:gd name="connsiteY1" fmla="*/ 187424 h 411956"/>
                <a:gd name="connsiteX2" fmla="*/ 334807 w 334994"/>
                <a:gd name="connsiteY2" fmla="*/ 411833 h 41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994" h="411956">
                  <a:moveTo>
                    <a:pt x="-187" y="-124"/>
                  </a:moveTo>
                  <a:cubicBezTo>
                    <a:pt x="14767" y="39786"/>
                    <a:pt x="50200" y="121511"/>
                    <a:pt x="109636" y="187424"/>
                  </a:cubicBezTo>
                  <a:cubicBezTo>
                    <a:pt x="191456" y="278292"/>
                    <a:pt x="334807" y="411833"/>
                    <a:pt x="334807" y="411833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BF0DDB3-C82E-42C9-A4EB-19839EA2CE0F}"/>
                </a:ext>
              </a:extLst>
            </p:cNvPr>
            <p:cNvSpPr/>
            <p:nvPr/>
          </p:nvSpPr>
          <p:spPr>
            <a:xfrm>
              <a:off x="3850839" y="4554368"/>
              <a:ext cx="53926" cy="53895"/>
            </a:xfrm>
            <a:custGeom>
              <a:avLst/>
              <a:gdLst>
                <a:gd name="connsiteX0" fmla="*/ 1368 w 53926"/>
                <a:gd name="connsiteY0" fmla="*/ 35836 h 53895"/>
                <a:gd name="connsiteX1" fmla="*/ 17779 w 53926"/>
                <a:gd name="connsiteY1" fmla="*/ 1432 h 53895"/>
                <a:gd name="connsiteX2" fmla="*/ 52184 w 53926"/>
                <a:gd name="connsiteY2" fmla="*/ 17834 h 53895"/>
                <a:gd name="connsiteX3" fmla="*/ 35848 w 53926"/>
                <a:gd name="connsiteY3" fmla="*/ 52219 h 53895"/>
                <a:gd name="connsiteX4" fmla="*/ 1368 w 53926"/>
                <a:gd name="connsiteY4" fmla="*/ 35836 h 5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26" h="53895">
                  <a:moveTo>
                    <a:pt x="1368" y="35836"/>
                  </a:moveTo>
                  <a:cubicBezTo>
                    <a:pt x="-3604" y="21806"/>
                    <a:pt x="3740" y="6394"/>
                    <a:pt x="17779" y="1432"/>
                  </a:cubicBezTo>
                  <a:cubicBezTo>
                    <a:pt x="31810" y="-3540"/>
                    <a:pt x="47212" y="3803"/>
                    <a:pt x="52184" y="17834"/>
                  </a:cubicBezTo>
                  <a:cubicBezTo>
                    <a:pt x="57146" y="31845"/>
                    <a:pt x="49841" y="47218"/>
                    <a:pt x="35848" y="52219"/>
                  </a:cubicBezTo>
                  <a:cubicBezTo>
                    <a:pt x="21809" y="57181"/>
                    <a:pt x="6387" y="49857"/>
                    <a:pt x="1368" y="35836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80BEBFF4-921C-47C4-BE60-B763AEEA1D30}"/>
                </a:ext>
              </a:extLst>
            </p:cNvPr>
            <p:cNvSpPr/>
            <p:nvPr/>
          </p:nvSpPr>
          <p:spPr>
            <a:xfrm>
              <a:off x="3523115" y="4492124"/>
              <a:ext cx="203168" cy="272415"/>
            </a:xfrm>
            <a:custGeom>
              <a:avLst/>
              <a:gdLst>
                <a:gd name="connsiteX0" fmla="*/ -187 w 203168"/>
                <a:gd name="connsiteY0" fmla="*/ -124 h 272415"/>
                <a:gd name="connsiteX1" fmla="*/ 202981 w 203168"/>
                <a:gd name="connsiteY1" fmla="*/ 272291 h 2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168" h="272415">
                  <a:moveTo>
                    <a:pt x="-187" y="-124"/>
                  </a:moveTo>
                  <a:cubicBezTo>
                    <a:pt x="92205" y="88078"/>
                    <a:pt x="202981" y="272291"/>
                    <a:pt x="202981" y="272291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009717E-33CE-411D-A947-B0CB87BB7FA5}"/>
                </a:ext>
              </a:extLst>
            </p:cNvPr>
            <p:cNvSpPr/>
            <p:nvPr/>
          </p:nvSpPr>
          <p:spPr>
            <a:xfrm>
              <a:off x="3496917" y="4465926"/>
              <a:ext cx="54101" cy="54141"/>
            </a:xfrm>
            <a:custGeom>
              <a:avLst/>
              <a:gdLst>
                <a:gd name="connsiteX0" fmla="*/ 8866 w 54101"/>
                <a:gd name="connsiteY0" fmla="*/ 47125 h 54141"/>
                <a:gd name="connsiteX1" fmla="*/ 6666 w 54101"/>
                <a:gd name="connsiteY1" fmla="*/ 8930 h 54141"/>
                <a:gd name="connsiteX2" fmla="*/ 44861 w 54101"/>
                <a:gd name="connsiteY2" fmla="*/ 6729 h 54141"/>
                <a:gd name="connsiteX3" fmla="*/ 47061 w 54101"/>
                <a:gd name="connsiteY3" fmla="*/ 44925 h 54141"/>
                <a:gd name="connsiteX4" fmla="*/ 46966 w 54101"/>
                <a:gd name="connsiteY4" fmla="*/ 45029 h 54141"/>
                <a:gd name="connsiteX5" fmla="*/ 8904 w 54101"/>
                <a:gd name="connsiteY5" fmla="*/ 47163 h 54141"/>
                <a:gd name="connsiteX6" fmla="*/ 8866 w 54101"/>
                <a:gd name="connsiteY6" fmla="*/ 47125 h 5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101" h="54141">
                  <a:moveTo>
                    <a:pt x="8866" y="47125"/>
                  </a:moveTo>
                  <a:cubicBezTo>
                    <a:pt x="-2288" y="37181"/>
                    <a:pt x="-3269" y="20083"/>
                    <a:pt x="6666" y="8930"/>
                  </a:cubicBezTo>
                  <a:cubicBezTo>
                    <a:pt x="16610" y="-2224"/>
                    <a:pt x="33707" y="-3205"/>
                    <a:pt x="44861" y="6729"/>
                  </a:cubicBezTo>
                  <a:cubicBezTo>
                    <a:pt x="56015" y="16673"/>
                    <a:pt x="56996" y="33771"/>
                    <a:pt x="47061" y="44925"/>
                  </a:cubicBezTo>
                  <a:cubicBezTo>
                    <a:pt x="47023" y="44963"/>
                    <a:pt x="46995" y="44991"/>
                    <a:pt x="46966" y="45029"/>
                  </a:cubicBezTo>
                  <a:cubicBezTo>
                    <a:pt x="37041" y="56126"/>
                    <a:pt x="20001" y="57078"/>
                    <a:pt x="8904" y="47163"/>
                  </a:cubicBezTo>
                  <a:cubicBezTo>
                    <a:pt x="8895" y="47144"/>
                    <a:pt x="8876" y="47134"/>
                    <a:pt x="8866" y="47125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A4A205B-3C4D-4275-AA22-530C409CA4D4}"/>
                </a:ext>
              </a:extLst>
            </p:cNvPr>
            <p:cNvSpPr/>
            <p:nvPr/>
          </p:nvSpPr>
          <p:spPr>
            <a:xfrm>
              <a:off x="3510733" y="4786066"/>
              <a:ext cx="397192" cy="354615"/>
            </a:xfrm>
            <a:custGeom>
              <a:avLst/>
              <a:gdLst>
                <a:gd name="connsiteX0" fmla="*/ 397005 w 397192"/>
                <a:gd name="connsiteY0" fmla="*/ 354492 h 354615"/>
                <a:gd name="connsiteX1" fmla="*/ -187 w 397192"/>
                <a:gd name="connsiteY1" fmla="*/ -124 h 354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192" h="354615">
                  <a:moveTo>
                    <a:pt x="397005" y="354492"/>
                  </a:moveTo>
                  <a:cubicBezTo>
                    <a:pt x="339855" y="316964"/>
                    <a:pt x="174596" y="201044"/>
                    <a:pt x="-187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1D24226-D816-4C25-9096-7F53648410C5}"/>
                </a:ext>
              </a:extLst>
            </p:cNvPr>
            <p:cNvSpPr/>
            <p:nvPr/>
          </p:nvSpPr>
          <p:spPr>
            <a:xfrm>
              <a:off x="3879965" y="5112804"/>
              <a:ext cx="53918" cy="53922"/>
            </a:xfrm>
            <a:custGeom>
              <a:avLst/>
              <a:gdLst>
                <a:gd name="connsiteX0" fmla="*/ 41298 w 53918"/>
                <a:gd name="connsiteY0" fmla="*/ 4132 h 53922"/>
                <a:gd name="connsiteX1" fmla="*/ 49480 w 53918"/>
                <a:gd name="connsiteY1" fmla="*/ 41365 h 53922"/>
                <a:gd name="connsiteX2" fmla="*/ 12237 w 53918"/>
                <a:gd name="connsiteY2" fmla="*/ 49547 h 53922"/>
                <a:gd name="connsiteX3" fmla="*/ 4055 w 53918"/>
                <a:gd name="connsiteY3" fmla="*/ 12323 h 53922"/>
                <a:gd name="connsiteX4" fmla="*/ 41289 w 53918"/>
                <a:gd name="connsiteY4" fmla="*/ 4122 h 53922"/>
                <a:gd name="connsiteX5" fmla="*/ 41298 w 53918"/>
                <a:gd name="connsiteY5" fmla="*/ 4132 h 5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18" h="53922">
                  <a:moveTo>
                    <a:pt x="41298" y="4132"/>
                  </a:moveTo>
                  <a:cubicBezTo>
                    <a:pt x="53842" y="12152"/>
                    <a:pt x="57500" y="28830"/>
                    <a:pt x="49480" y="41365"/>
                  </a:cubicBezTo>
                  <a:cubicBezTo>
                    <a:pt x="41451" y="53910"/>
                    <a:pt x="24782" y="57567"/>
                    <a:pt x="12237" y="49547"/>
                  </a:cubicBezTo>
                  <a:cubicBezTo>
                    <a:pt x="-288" y="41527"/>
                    <a:pt x="-3955" y="24858"/>
                    <a:pt x="4055" y="12323"/>
                  </a:cubicBezTo>
                  <a:cubicBezTo>
                    <a:pt x="12076" y="-221"/>
                    <a:pt x="28735" y="-3898"/>
                    <a:pt x="41289" y="4122"/>
                  </a:cubicBezTo>
                  <a:cubicBezTo>
                    <a:pt x="41289" y="4122"/>
                    <a:pt x="41298" y="4132"/>
                    <a:pt x="41298" y="4132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617758F-44AA-4383-AB15-58D6203652B3}"/>
                </a:ext>
              </a:extLst>
            </p:cNvPr>
            <p:cNvSpPr/>
            <p:nvPr/>
          </p:nvSpPr>
          <p:spPr>
            <a:xfrm>
              <a:off x="3363949" y="4759872"/>
              <a:ext cx="527307" cy="634365"/>
            </a:xfrm>
            <a:custGeom>
              <a:avLst/>
              <a:gdLst>
                <a:gd name="connsiteX0" fmla="*/ 527120 w 527307"/>
                <a:gd name="connsiteY0" fmla="*/ 634241 h 634365"/>
                <a:gd name="connsiteX1" fmla="*/ 197 w 527307"/>
                <a:gd name="connsiteY1" fmla="*/ -124 h 6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307" h="634365">
                  <a:moveTo>
                    <a:pt x="527120" y="634241"/>
                  </a:moveTo>
                  <a:cubicBezTo>
                    <a:pt x="527120" y="634241"/>
                    <a:pt x="-16663" y="107795"/>
                    <a:pt x="197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AA847AB-E3C1-4FCE-8608-7548A15D5D00}"/>
                </a:ext>
              </a:extLst>
            </p:cNvPr>
            <p:cNvSpPr/>
            <p:nvPr/>
          </p:nvSpPr>
          <p:spPr>
            <a:xfrm>
              <a:off x="2999717" y="4924750"/>
              <a:ext cx="788288" cy="367188"/>
            </a:xfrm>
            <a:custGeom>
              <a:avLst/>
              <a:gdLst>
                <a:gd name="connsiteX0" fmla="*/ -187 w 788288"/>
                <a:gd name="connsiteY0" fmla="*/ -124 h 367188"/>
                <a:gd name="connsiteX1" fmla="*/ 325377 w 788288"/>
                <a:gd name="connsiteY1" fmla="*/ 104651 h 367188"/>
                <a:gd name="connsiteX2" fmla="*/ 788102 w 788288"/>
                <a:gd name="connsiteY2" fmla="*/ 367065 h 36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8288" h="367188">
                  <a:moveTo>
                    <a:pt x="-187" y="-124"/>
                  </a:moveTo>
                  <a:cubicBezTo>
                    <a:pt x="147450" y="82934"/>
                    <a:pt x="276038" y="123035"/>
                    <a:pt x="325377" y="104651"/>
                  </a:cubicBezTo>
                  <a:cubicBezTo>
                    <a:pt x="414722" y="71314"/>
                    <a:pt x="788102" y="367065"/>
                    <a:pt x="788102" y="367065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235F9E9-BB1F-4742-9A2C-8D32B268D943}"/>
                </a:ext>
              </a:extLst>
            </p:cNvPr>
            <p:cNvSpPr/>
            <p:nvPr/>
          </p:nvSpPr>
          <p:spPr>
            <a:xfrm>
              <a:off x="2974047" y="4898141"/>
              <a:ext cx="53920" cy="53885"/>
            </a:xfrm>
            <a:custGeom>
              <a:avLst/>
              <a:gdLst>
                <a:gd name="connsiteX0" fmla="*/ 13671 w 53920"/>
                <a:gd name="connsiteY0" fmla="*/ 50393 h 53885"/>
                <a:gd name="connsiteX1" fmla="*/ 3213 w 53920"/>
                <a:gd name="connsiteY1" fmla="*/ 13732 h 53885"/>
                <a:gd name="connsiteX2" fmla="*/ 39874 w 53920"/>
                <a:gd name="connsiteY2" fmla="*/ 3283 h 53885"/>
                <a:gd name="connsiteX3" fmla="*/ 50342 w 53920"/>
                <a:gd name="connsiteY3" fmla="*/ 39916 h 53885"/>
                <a:gd name="connsiteX4" fmla="*/ 13671 w 53920"/>
                <a:gd name="connsiteY4" fmla="*/ 50393 h 5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20" h="53885">
                  <a:moveTo>
                    <a:pt x="13671" y="50393"/>
                  </a:moveTo>
                  <a:cubicBezTo>
                    <a:pt x="660" y="43154"/>
                    <a:pt x="-4017" y="26743"/>
                    <a:pt x="3213" y="13732"/>
                  </a:cubicBezTo>
                  <a:cubicBezTo>
                    <a:pt x="10451" y="720"/>
                    <a:pt x="26863" y="-3956"/>
                    <a:pt x="39874" y="3283"/>
                  </a:cubicBezTo>
                  <a:cubicBezTo>
                    <a:pt x="52876" y="10512"/>
                    <a:pt x="57562" y="26905"/>
                    <a:pt x="50342" y="39916"/>
                  </a:cubicBezTo>
                  <a:cubicBezTo>
                    <a:pt x="43075" y="52898"/>
                    <a:pt x="26692" y="57575"/>
                    <a:pt x="13671" y="50393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EA102FC-5A79-4756-9F06-96CFF52AC900}"/>
                </a:ext>
              </a:extLst>
            </p:cNvPr>
            <p:cNvSpPr/>
            <p:nvPr/>
          </p:nvSpPr>
          <p:spPr>
            <a:xfrm>
              <a:off x="3126971" y="4669671"/>
              <a:ext cx="332041" cy="260127"/>
            </a:xfrm>
            <a:custGeom>
              <a:avLst/>
              <a:gdLst>
                <a:gd name="connsiteX0" fmla="*/ -187 w 332041"/>
                <a:gd name="connsiteY0" fmla="*/ -124 h 260127"/>
                <a:gd name="connsiteX1" fmla="*/ 331854 w 332041"/>
                <a:gd name="connsiteY1" fmla="*/ 260004 h 26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2041" h="260127">
                  <a:moveTo>
                    <a:pt x="-187" y="-124"/>
                  </a:moveTo>
                  <a:cubicBezTo>
                    <a:pt x="123638" y="65218"/>
                    <a:pt x="331854" y="260004"/>
                    <a:pt x="331854" y="26000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62DBF0F-BE9A-41E2-8282-4926F98DF64C}"/>
                </a:ext>
              </a:extLst>
            </p:cNvPr>
            <p:cNvSpPr/>
            <p:nvPr/>
          </p:nvSpPr>
          <p:spPr>
            <a:xfrm>
              <a:off x="3101174" y="4643352"/>
              <a:ext cx="53924" cy="53923"/>
            </a:xfrm>
            <a:custGeom>
              <a:avLst/>
              <a:gdLst>
                <a:gd name="connsiteX0" fmla="*/ 15132 w 53924"/>
                <a:gd name="connsiteY0" fmla="*/ 51151 h 53923"/>
                <a:gd name="connsiteX1" fmla="*/ 2463 w 53924"/>
                <a:gd name="connsiteY1" fmla="*/ 15194 h 53923"/>
                <a:gd name="connsiteX2" fmla="*/ 38420 w 53924"/>
                <a:gd name="connsiteY2" fmla="*/ 2525 h 53923"/>
                <a:gd name="connsiteX3" fmla="*/ 51089 w 53924"/>
                <a:gd name="connsiteY3" fmla="*/ 38482 h 53923"/>
                <a:gd name="connsiteX4" fmla="*/ 51041 w 53924"/>
                <a:gd name="connsiteY4" fmla="*/ 38577 h 53923"/>
                <a:gd name="connsiteX5" fmla="*/ 15132 w 53924"/>
                <a:gd name="connsiteY5" fmla="*/ 51151 h 5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24" h="53923">
                  <a:moveTo>
                    <a:pt x="15132" y="51151"/>
                  </a:moveTo>
                  <a:cubicBezTo>
                    <a:pt x="1701" y="44721"/>
                    <a:pt x="-3966" y="28624"/>
                    <a:pt x="2463" y="15194"/>
                  </a:cubicBezTo>
                  <a:cubicBezTo>
                    <a:pt x="8893" y="1773"/>
                    <a:pt x="24990" y="-3904"/>
                    <a:pt x="38420" y="2525"/>
                  </a:cubicBezTo>
                  <a:cubicBezTo>
                    <a:pt x="51841" y="8955"/>
                    <a:pt x="57518" y="25052"/>
                    <a:pt x="51089" y="38482"/>
                  </a:cubicBezTo>
                  <a:cubicBezTo>
                    <a:pt x="51069" y="38511"/>
                    <a:pt x="51060" y="38549"/>
                    <a:pt x="51041" y="38577"/>
                  </a:cubicBezTo>
                  <a:cubicBezTo>
                    <a:pt x="44573" y="51941"/>
                    <a:pt x="28524" y="57561"/>
                    <a:pt x="15132" y="51151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D7A9466-878F-49F5-ACB7-110A3052C224}"/>
                </a:ext>
              </a:extLst>
            </p:cNvPr>
            <p:cNvSpPr/>
            <p:nvPr/>
          </p:nvSpPr>
          <p:spPr>
            <a:xfrm>
              <a:off x="3538464" y="4926369"/>
              <a:ext cx="52468" cy="157638"/>
            </a:xfrm>
            <a:custGeom>
              <a:avLst/>
              <a:gdLst>
                <a:gd name="connsiteX0" fmla="*/ -106 w 52468"/>
                <a:gd name="connsiteY0" fmla="*/ -124 h 157638"/>
                <a:gd name="connsiteX1" fmla="*/ 52282 w 52468"/>
                <a:gd name="connsiteY1" fmla="*/ 157515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468" h="157638">
                  <a:moveTo>
                    <a:pt x="-106" y="-124"/>
                  </a:moveTo>
                  <a:cubicBezTo>
                    <a:pt x="-2582" y="53312"/>
                    <a:pt x="52282" y="157515"/>
                    <a:pt x="52282" y="157515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3EC128B-B28C-4B25-9C79-7B15B4855D36}"/>
                </a:ext>
              </a:extLst>
            </p:cNvPr>
            <p:cNvSpPr/>
            <p:nvPr/>
          </p:nvSpPr>
          <p:spPr>
            <a:xfrm>
              <a:off x="3512201" y="4900596"/>
              <a:ext cx="53923" cy="53928"/>
            </a:xfrm>
            <a:custGeom>
              <a:avLst/>
              <a:gdLst>
                <a:gd name="connsiteX0" fmla="*/ 1202 w 53923"/>
                <a:gd name="connsiteY0" fmla="*/ 18316 h 53928"/>
                <a:gd name="connsiteX1" fmla="*/ 35302 w 53923"/>
                <a:gd name="connsiteY1" fmla="*/ 1266 h 53928"/>
                <a:gd name="connsiteX2" fmla="*/ 52342 w 53923"/>
                <a:gd name="connsiteY2" fmla="*/ 35366 h 53928"/>
                <a:gd name="connsiteX3" fmla="*/ 18252 w 53923"/>
                <a:gd name="connsiteY3" fmla="*/ 52415 h 53928"/>
                <a:gd name="connsiteX4" fmla="*/ 1202 w 53923"/>
                <a:gd name="connsiteY4" fmla="*/ 18316 h 53928"/>
                <a:gd name="connsiteX5" fmla="*/ 1202 w 53923"/>
                <a:gd name="connsiteY5" fmla="*/ 18316 h 5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23" h="53928">
                  <a:moveTo>
                    <a:pt x="1202" y="18316"/>
                  </a:moveTo>
                  <a:cubicBezTo>
                    <a:pt x="5908" y="4190"/>
                    <a:pt x="21176" y="-3439"/>
                    <a:pt x="35302" y="1266"/>
                  </a:cubicBezTo>
                  <a:cubicBezTo>
                    <a:pt x="49427" y="5981"/>
                    <a:pt x="57057" y="21250"/>
                    <a:pt x="52342" y="35366"/>
                  </a:cubicBezTo>
                  <a:cubicBezTo>
                    <a:pt x="47637" y="49491"/>
                    <a:pt x="32378" y="57121"/>
                    <a:pt x="18252" y="52415"/>
                  </a:cubicBezTo>
                  <a:cubicBezTo>
                    <a:pt x="4127" y="47710"/>
                    <a:pt x="-3503" y="32441"/>
                    <a:pt x="1202" y="18316"/>
                  </a:cubicBezTo>
                  <a:cubicBezTo>
                    <a:pt x="1202" y="18316"/>
                    <a:pt x="1202" y="18316"/>
                    <a:pt x="1202" y="18316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1022663-C981-4ACF-A404-D8E89FA1A098}"/>
                </a:ext>
              </a:extLst>
            </p:cNvPr>
            <p:cNvSpPr/>
            <p:nvPr/>
          </p:nvSpPr>
          <p:spPr>
            <a:xfrm>
              <a:off x="3017052" y="4704913"/>
              <a:ext cx="468725" cy="377951"/>
            </a:xfrm>
            <a:custGeom>
              <a:avLst/>
              <a:gdLst>
                <a:gd name="connsiteX0" fmla="*/ -187 w 468725"/>
                <a:gd name="connsiteY0" fmla="*/ -124 h 377951"/>
                <a:gd name="connsiteX1" fmla="*/ 196314 w 468725"/>
                <a:gd name="connsiteY1" fmla="*/ 104651 h 377951"/>
                <a:gd name="connsiteX2" fmla="*/ 468538 w 468725"/>
                <a:gd name="connsiteY2" fmla="*/ 377828 h 37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8725" h="377951">
                  <a:moveTo>
                    <a:pt x="-187" y="-124"/>
                  </a:moveTo>
                  <a:cubicBezTo>
                    <a:pt x="45152" y="10354"/>
                    <a:pt x="141259" y="39215"/>
                    <a:pt x="196314" y="104651"/>
                  </a:cubicBezTo>
                  <a:cubicBezTo>
                    <a:pt x="270323" y="192948"/>
                    <a:pt x="468538" y="377828"/>
                    <a:pt x="468538" y="377828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A50A446-5846-45E9-8107-8CCBA904EABD}"/>
                </a:ext>
              </a:extLst>
            </p:cNvPr>
            <p:cNvSpPr/>
            <p:nvPr/>
          </p:nvSpPr>
          <p:spPr>
            <a:xfrm>
              <a:off x="2991393" y="4678311"/>
              <a:ext cx="53919" cy="53921"/>
            </a:xfrm>
            <a:custGeom>
              <a:avLst/>
              <a:gdLst>
                <a:gd name="connsiteX0" fmla="*/ 21376 w 53919"/>
                <a:gd name="connsiteY0" fmla="*/ 53244 h 53921"/>
                <a:gd name="connsiteX1" fmla="*/ 364 w 53919"/>
                <a:gd name="connsiteY1" fmla="*/ 21440 h 53921"/>
                <a:gd name="connsiteX2" fmla="*/ 32168 w 53919"/>
                <a:gd name="connsiteY2" fmla="*/ 428 h 53921"/>
                <a:gd name="connsiteX3" fmla="*/ 53190 w 53919"/>
                <a:gd name="connsiteY3" fmla="*/ 32194 h 53921"/>
                <a:gd name="connsiteX4" fmla="*/ 21414 w 53919"/>
                <a:gd name="connsiteY4" fmla="*/ 53254 h 53921"/>
                <a:gd name="connsiteX5" fmla="*/ 21376 w 53919"/>
                <a:gd name="connsiteY5" fmla="*/ 53244 h 5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19" h="53921">
                  <a:moveTo>
                    <a:pt x="21376" y="53244"/>
                  </a:moveTo>
                  <a:cubicBezTo>
                    <a:pt x="6793" y="50263"/>
                    <a:pt x="-2617" y="36023"/>
                    <a:pt x="364" y="21440"/>
                  </a:cubicBezTo>
                  <a:cubicBezTo>
                    <a:pt x="3345" y="6848"/>
                    <a:pt x="17585" y="-2553"/>
                    <a:pt x="32168" y="428"/>
                  </a:cubicBezTo>
                  <a:cubicBezTo>
                    <a:pt x="46741" y="3400"/>
                    <a:pt x="56142" y="17621"/>
                    <a:pt x="53190" y="32194"/>
                  </a:cubicBezTo>
                  <a:cubicBezTo>
                    <a:pt x="50227" y="46786"/>
                    <a:pt x="36006" y="56216"/>
                    <a:pt x="21414" y="53254"/>
                  </a:cubicBezTo>
                  <a:cubicBezTo>
                    <a:pt x="21405" y="53254"/>
                    <a:pt x="21386" y="53244"/>
                    <a:pt x="21376" y="53244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BCF8C71-E605-442B-B516-D16A515A3AF7}"/>
                </a:ext>
              </a:extLst>
            </p:cNvPr>
            <p:cNvSpPr/>
            <p:nvPr/>
          </p:nvSpPr>
          <p:spPr>
            <a:xfrm>
              <a:off x="3690374" y="4859504"/>
              <a:ext cx="143310" cy="458438"/>
            </a:xfrm>
            <a:custGeom>
              <a:avLst/>
              <a:gdLst>
                <a:gd name="connsiteX0" fmla="*/ -187 w 143310"/>
                <a:gd name="connsiteY0" fmla="*/ -124 h 458438"/>
                <a:gd name="connsiteX1" fmla="*/ 129924 w 143310"/>
                <a:gd name="connsiteY1" fmla="*/ 270863 h 458438"/>
                <a:gd name="connsiteX2" fmla="*/ 127733 w 143310"/>
                <a:gd name="connsiteY2" fmla="*/ 458315 h 45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310" h="458438">
                  <a:moveTo>
                    <a:pt x="-187" y="-124"/>
                  </a:moveTo>
                  <a:cubicBezTo>
                    <a:pt x="-187" y="-124"/>
                    <a:pt x="99063" y="169421"/>
                    <a:pt x="129924" y="270863"/>
                  </a:cubicBezTo>
                  <a:cubicBezTo>
                    <a:pt x="148241" y="332118"/>
                    <a:pt x="147479" y="397497"/>
                    <a:pt x="127733" y="458315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83DD272-E45D-42DB-9ACF-968D14F8501A}"/>
                </a:ext>
              </a:extLst>
            </p:cNvPr>
            <p:cNvSpPr/>
            <p:nvPr/>
          </p:nvSpPr>
          <p:spPr>
            <a:xfrm>
              <a:off x="3055247" y="4839597"/>
              <a:ext cx="128873" cy="162877"/>
            </a:xfrm>
            <a:custGeom>
              <a:avLst/>
              <a:gdLst>
                <a:gd name="connsiteX0" fmla="*/ -187 w 128873"/>
                <a:gd name="connsiteY0" fmla="*/ -124 h 162877"/>
                <a:gd name="connsiteX1" fmla="*/ 128686 w 128873"/>
                <a:gd name="connsiteY1" fmla="*/ 162754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873" h="162877">
                  <a:moveTo>
                    <a:pt x="-187" y="-124"/>
                  </a:moveTo>
                  <a:cubicBezTo>
                    <a:pt x="99349" y="136274"/>
                    <a:pt x="128686" y="162754"/>
                    <a:pt x="128686" y="16275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322442D-36D4-4B7B-A86B-9A1AAAF3BEB6}"/>
                </a:ext>
              </a:extLst>
            </p:cNvPr>
            <p:cNvSpPr/>
            <p:nvPr/>
          </p:nvSpPr>
          <p:spPr>
            <a:xfrm>
              <a:off x="3029424" y="4813742"/>
              <a:ext cx="53915" cy="53875"/>
            </a:xfrm>
            <a:custGeom>
              <a:avLst/>
              <a:gdLst>
                <a:gd name="connsiteX0" fmla="*/ 4966 w 53915"/>
                <a:gd name="connsiteY0" fmla="*/ 42685 h 53875"/>
                <a:gd name="connsiteX1" fmla="*/ 10920 w 53915"/>
                <a:gd name="connsiteY1" fmla="*/ 5033 h 53875"/>
                <a:gd name="connsiteX2" fmla="*/ 48572 w 53915"/>
                <a:gd name="connsiteY2" fmla="*/ 10986 h 53875"/>
                <a:gd name="connsiteX3" fmla="*/ 43066 w 53915"/>
                <a:gd name="connsiteY3" fmla="*/ 48305 h 53875"/>
                <a:gd name="connsiteX4" fmla="*/ 5185 w 53915"/>
                <a:gd name="connsiteY4" fmla="*/ 42980 h 53875"/>
                <a:gd name="connsiteX5" fmla="*/ 4966 w 53915"/>
                <a:gd name="connsiteY5" fmla="*/ 42685 h 5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15" h="53875">
                  <a:moveTo>
                    <a:pt x="4966" y="42685"/>
                  </a:moveTo>
                  <a:cubicBezTo>
                    <a:pt x="-3787" y="30645"/>
                    <a:pt x="-1120" y="13786"/>
                    <a:pt x="10920" y="5033"/>
                  </a:cubicBezTo>
                  <a:cubicBezTo>
                    <a:pt x="22959" y="-3721"/>
                    <a:pt x="39818" y="-1063"/>
                    <a:pt x="48572" y="10986"/>
                  </a:cubicBezTo>
                  <a:cubicBezTo>
                    <a:pt x="57201" y="22844"/>
                    <a:pt x="54753" y="39437"/>
                    <a:pt x="43066" y="48305"/>
                  </a:cubicBezTo>
                  <a:cubicBezTo>
                    <a:pt x="31131" y="57296"/>
                    <a:pt x="14177" y="54906"/>
                    <a:pt x="5185" y="42980"/>
                  </a:cubicBezTo>
                  <a:cubicBezTo>
                    <a:pt x="5109" y="42876"/>
                    <a:pt x="5043" y="42780"/>
                    <a:pt x="4966" y="42685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476A697-6FD9-4F51-82DC-AB2376C38AE4}"/>
                </a:ext>
              </a:extLst>
            </p:cNvPr>
            <p:cNvSpPr/>
            <p:nvPr/>
          </p:nvSpPr>
          <p:spPr>
            <a:xfrm>
              <a:off x="2997526" y="5229580"/>
              <a:ext cx="878014" cy="187994"/>
            </a:xfrm>
            <a:custGeom>
              <a:avLst/>
              <a:gdLst>
                <a:gd name="connsiteX0" fmla="*/ 877827 w 878014"/>
                <a:gd name="connsiteY0" fmla="*/ 187870 h 187994"/>
                <a:gd name="connsiteX1" fmla="*/ 661324 w 878014"/>
                <a:gd name="connsiteY1" fmla="*/ 187870 h 187994"/>
                <a:gd name="connsiteX2" fmla="*/ -187 w 878014"/>
                <a:gd name="connsiteY2" fmla="*/ 2989 h 18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014" h="187994">
                  <a:moveTo>
                    <a:pt x="877827" y="187870"/>
                  </a:moveTo>
                  <a:cubicBezTo>
                    <a:pt x="877827" y="187870"/>
                    <a:pt x="781148" y="187203"/>
                    <a:pt x="661324" y="187870"/>
                  </a:cubicBezTo>
                  <a:cubicBezTo>
                    <a:pt x="541499" y="188536"/>
                    <a:pt x="206219" y="-28443"/>
                    <a:pt x="-187" y="2989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1E977D4-7900-4217-ADE0-D4486BAF7100}"/>
                </a:ext>
              </a:extLst>
            </p:cNvPr>
            <p:cNvSpPr/>
            <p:nvPr/>
          </p:nvSpPr>
          <p:spPr>
            <a:xfrm>
              <a:off x="2913515" y="5045051"/>
              <a:ext cx="187833" cy="189166"/>
            </a:xfrm>
            <a:custGeom>
              <a:avLst/>
              <a:gdLst>
                <a:gd name="connsiteX0" fmla="*/ -187 w 187833"/>
                <a:gd name="connsiteY0" fmla="*/ -124 h 189166"/>
                <a:gd name="connsiteX1" fmla="*/ 187646 w 187833"/>
                <a:gd name="connsiteY1" fmla="*/ 189043 h 18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833" h="189166">
                  <a:moveTo>
                    <a:pt x="-187" y="-124"/>
                  </a:moveTo>
                  <a:cubicBezTo>
                    <a:pt x="72203" y="87697"/>
                    <a:pt x="187646" y="189043"/>
                    <a:pt x="187646" y="189043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2B45DB1-C2FC-47F3-BFBA-F2CFF83E2974}"/>
                </a:ext>
              </a:extLst>
            </p:cNvPr>
            <p:cNvSpPr/>
            <p:nvPr/>
          </p:nvSpPr>
          <p:spPr>
            <a:xfrm>
              <a:off x="2887782" y="5018927"/>
              <a:ext cx="53912" cy="53915"/>
            </a:xfrm>
            <a:custGeom>
              <a:avLst/>
              <a:gdLst>
                <a:gd name="connsiteX0" fmla="*/ 5829 w 53912"/>
                <a:gd name="connsiteY0" fmla="*/ 43812 h 53915"/>
                <a:gd name="connsiteX1" fmla="*/ 9792 w 53912"/>
                <a:gd name="connsiteY1" fmla="*/ 5893 h 53915"/>
                <a:gd name="connsiteX2" fmla="*/ 47701 w 53912"/>
                <a:gd name="connsiteY2" fmla="*/ 9855 h 53915"/>
                <a:gd name="connsiteX3" fmla="*/ 43929 w 53912"/>
                <a:gd name="connsiteY3" fmla="*/ 47622 h 53915"/>
                <a:gd name="connsiteX4" fmla="*/ 5982 w 53912"/>
                <a:gd name="connsiteY4" fmla="*/ 43993 h 53915"/>
                <a:gd name="connsiteX5" fmla="*/ 5829 w 53912"/>
                <a:gd name="connsiteY5" fmla="*/ 43812 h 5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12" h="53915">
                  <a:moveTo>
                    <a:pt x="5829" y="43812"/>
                  </a:moveTo>
                  <a:cubicBezTo>
                    <a:pt x="-3543" y="32249"/>
                    <a:pt x="-1772" y="15275"/>
                    <a:pt x="9792" y="5893"/>
                  </a:cubicBezTo>
                  <a:cubicBezTo>
                    <a:pt x="21355" y="-3480"/>
                    <a:pt x="38329" y="-1708"/>
                    <a:pt x="47701" y="9855"/>
                  </a:cubicBezTo>
                  <a:cubicBezTo>
                    <a:pt x="57026" y="21352"/>
                    <a:pt x="55340" y="38202"/>
                    <a:pt x="43929" y="47622"/>
                  </a:cubicBezTo>
                  <a:cubicBezTo>
                    <a:pt x="32452" y="57099"/>
                    <a:pt x="15459" y="55480"/>
                    <a:pt x="5982" y="43993"/>
                  </a:cubicBezTo>
                  <a:cubicBezTo>
                    <a:pt x="5934" y="43936"/>
                    <a:pt x="5877" y="43879"/>
                    <a:pt x="5829" y="43812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BA2C871-EE75-407B-97D1-13163C888787}"/>
                </a:ext>
              </a:extLst>
            </p:cNvPr>
            <p:cNvSpPr/>
            <p:nvPr/>
          </p:nvSpPr>
          <p:spPr>
            <a:xfrm>
              <a:off x="3229079" y="5323467"/>
              <a:ext cx="156114" cy="230600"/>
            </a:xfrm>
            <a:custGeom>
              <a:avLst/>
              <a:gdLst>
                <a:gd name="connsiteX0" fmla="*/ -187 w 156114"/>
                <a:gd name="connsiteY0" fmla="*/ 230477 h 230600"/>
                <a:gd name="connsiteX1" fmla="*/ 88395 w 156114"/>
                <a:gd name="connsiteY1" fmla="*/ 149800 h 230600"/>
                <a:gd name="connsiteX2" fmla="*/ 155927 w 156114"/>
                <a:gd name="connsiteY2" fmla="*/ -124 h 23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114" h="230600">
                  <a:moveTo>
                    <a:pt x="-187" y="230477"/>
                  </a:moveTo>
                  <a:cubicBezTo>
                    <a:pt x="27530" y="229715"/>
                    <a:pt x="70298" y="216951"/>
                    <a:pt x="88395" y="149800"/>
                  </a:cubicBezTo>
                  <a:cubicBezTo>
                    <a:pt x="116208" y="46644"/>
                    <a:pt x="155927" y="-124"/>
                    <a:pt x="155927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51A7856-23DC-492E-9C00-BD8E1798A1EA}"/>
                </a:ext>
              </a:extLst>
            </p:cNvPr>
            <p:cNvSpPr/>
            <p:nvPr/>
          </p:nvSpPr>
          <p:spPr>
            <a:xfrm>
              <a:off x="3203376" y="5527033"/>
              <a:ext cx="53914" cy="53908"/>
            </a:xfrm>
            <a:custGeom>
              <a:avLst/>
              <a:gdLst>
                <a:gd name="connsiteX0" fmla="*/ 24277 w 53914"/>
                <a:gd name="connsiteY0" fmla="*/ 53676 h 53908"/>
                <a:gd name="connsiteX1" fmla="*/ -69 w 53914"/>
                <a:gd name="connsiteY1" fmla="*/ 24339 h 53908"/>
                <a:gd name="connsiteX2" fmla="*/ 29268 w 53914"/>
                <a:gd name="connsiteY2" fmla="*/ -7 h 53908"/>
                <a:gd name="connsiteX3" fmla="*/ 53614 w 53914"/>
                <a:gd name="connsiteY3" fmla="*/ 29292 h 53908"/>
                <a:gd name="connsiteX4" fmla="*/ 24277 w 53914"/>
                <a:gd name="connsiteY4" fmla="*/ 53676 h 5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" h="53908">
                  <a:moveTo>
                    <a:pt x="24277" y="53676"/>
                  </a:moveTo>
                  <a:cubicBezTo>
                    <a:pt x="9456" y="52295"/>
                    <a:pt x="-1450" y="39169"/>
                    <a:pt x="-69" y="24339"/>
                  </a:cubicBezTo>
                  <a:cubicBezTo>
                    <a:pt x="1302" y="9518"/>
                    <a:pt x="14437" y="-1379"/>
                    <a:pt x="29268" y="-7"/>
                  </a:cubicBezTo>
                  <a:cubicBezTo>
                    <a:pt x="44070" y="1374"/>
                    <a:pt x="54966" y="14481"/>
                    <a:pt x="53614" y="29292"/>
                  </a:cubicBezTo>
                  <a:cubicBezTo>
                    <a:pt x="52204" y="44103"/>
                    <a:pt x="39097" y="55000"/>
                    <a:pt x="24277" y="53676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35FDBCA-1497-433C-9752-91A39383758E}"/>
                </a:ext>
              </a:extLst>
            </p:cNvPr>
            <p:cNvSpPr/>
            <p:nvPr/>
          </p:nvSpPr>
          <p:spPr>
            <a:xfrm>
              <a:off x="3186597" y="5417288"/>
              <a:ext cx="616458" cy="211926"/>
            </a:xfrm>
            <a:custGeom>
              <a:avLst/>
              <a:gdLst>
                <a:gd name="connsiteX0" fmla="*/ 616271 w 616458"/>
                <a:gd name="connsiteY0" fmla="*/ -124 h 211926"/>
                <a:gd name="connsiteX1" fmla="*/ 463871 w 616458"/>
                <a:gd name="connsiteY1" fmla="*/ 210474 h 211926"/>
                <a:gd name="connsiteX2" fmla="*/ -187 w 616458"/>
                <a:gd name="connsiteY2" fmla="*/ 59408 h 2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6458" h="211926">
                  <a:moveTo>
                    <a:pt x="616271" y="-124"/>
                  </a:moveTo>
                  <a:cubicBezTo>
                    <a:pt x="616271" y="-124"/>
                    <a:pt x="543119" y="192567"/>
                    <a:pt x="463871" y="210474"/>
                  </a:cubicBezTo>
                  <a:cubicBezTo>
                    <a:pt x="384623" y="228381"/>
                    <a:pt x="-187" y="59408"/>
                    <a:pt x="-187" y="59408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32C05B53-86D5-43C7-8E92-B90265BFD004}"/>
                </a:ext>
              </a:extLst>
            </p:cNvPr>
            <p:cNvSpPr/>
            <p:nvPr/>
          </p:nvSpPr>
          <p:spPr>
            <a:xfrm>
              <a:off x="3343283" y="5203356"/>
              <a:ext cx="285845" cy="48958"/>
            </a:xfrm>
            <a:custGeom>
              <a:avLst/>
              <a:gdLst>
                <a:gd name="connsiteX0" fmla="*/ 285658 w 285845"/>
                <a:gd name="connsiteY0" fmla="*/ -124 h 48958"/>
                <a:gd name="connsiteX1" fmla="*/ 184217 w 285845"/>
                <a:gd name="connsiteY1" fmla="*/ 24356 h 48958"/>
                <a:gd name="connsiteX2" fmla="*/ -187 w 285845"/>
                <a:gd name="connsiteY2" fmla="*/ 48835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845" h="48958">
                  <a:moveTo>
                    <a:pt x="285658" y="-124"/>
                  </a:moveTo>
                  <a:cubicBezTo>
                    <a:pt x="258512" y="14831"/>
                    <a:pt x="212506" y="35786"/>
                    <a:pt x="184217" y="24356"/>
                  </a:cubicBezTo>
                  <a:cubicBezTo>
                    <a:pt x="142116" y="7401"/>
                    <a:pt x="35055" y="-26889"/>
                    <a:pt x="-187" y="48835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4BDDBE8-64FB-495E-9789-F22F92AF8FE7}"/>
                </a:ext>
              </a:extLst>
            </p:cNvPr>
            <p:cNvSpPr/>
            <p:nvPr/>
          </p:nvSpPr>
          <p:spPr>
            <a:xfrm rot="19580401">
              <a:off x="3600804" y="5176702"/>
              <a:ext cx="53911" cy="53911"/>
            </a:xfrm>
            <a:custGeom>
              <a:avLst/>
              <a:gdLst>
                <a:gd name="connsiteX0" fmla="*/ 53724 w 53911"/>
                <a:gd name="connsiteY0" fmla="*/ 26832 h 53911"/>
                <a:gd name="connsiteX1" fmla="*/ 26769 w 53911"/>
                <a:gd name="connsiteY1" fmla="*/ 53788 h 53911"/>
                <a:gd name="connsiteX2" fmla="*/ -187 w 53911"/>
                <a:gd name="connsiteY2" fmla="*/ 26832 h 53911"/>
                <a:gd name="connsiteX3" fmla="*/ 26769 w 53911"/>
                <a:gd name="connsiteY3" fmla="*/ -124 h 53911"/>
                <a:gd name="connsiteX4" fmla="*/ 53724 w 53911"/>
                <a:gd name="connsiteY4" fmla="*/ 26832 h 5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1" h="53911">
                  <a:moveTo>
                    <a:pt x="53724" y="26832"/>
                  </a:moveTo>
                  <a:cubicBezTo>
                    <a:pt x="53724" y="41719"/>
                    <a:pt x="41656" y="53788"/>
                    <a:pt x="26769" y="53788"/>
                  </a:cubicBezTo>
                  <a:cubicBezTo>
                    <a:pt x="11881" y="53788"/>
                    <a:pt x="-187" y="41719"/>
                    <a:pt x="-187" y="26832"/>
                  </a:cubicBezTo>
                  <a:cubicBezTo>
                    <a:pt x="-187" y="11945"/>
                    <a:pt x="11881" y="-124"/>
                    <a:pt x="26769" y="-124"/>
                  </a:cubicBezTo>
                  <a:cubicBezTo>
                    <a:pt x="41656" y="-124"/>
                    <a:pt x="53724" y="11945"/>
                    <a:pt x="53724" y="26832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4DB4A73-896F-4D7E-8126-7DC2E791A0B2}"/>
                </a:ext>
              </a:extLst>
            </p:cNvPr>
            <p:cNvSpPr/>
            <p:nvPr/>
          </p:nvSpPr>
          <p:spPr>
            <a:xfrm>
              <a:off x="2969046" y="5042003"/>
              <a:ext cx="301466" cy="68434"/>
            </a:xfrm>
            <a:custGeom>
              <a:avLst/>
              <a:gdLst>
                <a:gd name="connsiteX0" fmla="*/ 301279 w 301466"/>
                <a:gd name="connsiteY0" fmla="*/ 11306 h 68434"/>
                <a:gd name="connsiteX1" fmla="*/ 208410 w 301466"/>
                <a:gd name="connsiteY1" fmla="*/ 67790 h 68434"/>
                <a:gd name="connsiteX2" fmla="*/ -187 w 301466"/>
                <a:gd name="connsiteY2" fmla="*/ -124 h 6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466" h="68434">
                  <a:moveTo>
                    <a:pt x="301279" y="11306"/>
                  </a:moveTo>
                  <a:cubicBezTo>
                    <a:pt x="284039" y="36357"/>
                    <a:pt x="251082" y="73124"/>
                    <a:pt x="208410" y="67790"/>
                  </a:cubicBezTo>
                  <a:cubicBezTo>
                    <a:pt x="144497" y="59789"/>
                    <a:pt x="-187" y="-124"/>
                    <a:pt x="-187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E5800F0-7268-4FE5-B4B3-A4FB6D4E82D7}"/>
                </a:ext>
              </a:extLst>
            </p:cNvPr>
            <p:cNvSpPr/>
            <p:nvPr/>
          </p:nvSpPr>
          <p:spPr>
            <a:xfrm>
              <a:off x="3242895" y="5027543"/>
              <a:ext cx="53916" cy="53919"/>
            </a:xfrm>
            <a:custGeom>
              <a:avLst/>
              <a:gdLst>
                <a:gd name="connsiteX0" fmla="*/ 3808 w 53916"/>
                <a:gd name="connsiteY0" fmla="*/ 12717 h 53919"/>
                <a:gd name="connsiteX1" fmla="*/ 40889 w 53916"/>
                <a:gd name="connsiteY1" fmla="*/ 3868 h 53919"/>
                <a:gd name="connsiteX2" fmla="*/ 49737 w 53916"/>
                <a:gd name="connsiteY2" fmla="*/ 40949 h 53919"/>
                <a:gd name="connsiteX3" fmla="*/ 12761 w 53916"/>
                <a:gd name="connsiteY3" fmla="*/ 49865 h 53919"/>
                <a:gd name="connsiteX4" fmla="*/ 3741 w 53916"/>
                <a:gd name="connsiteY4" fmla="*/ 12822 h 53919"/>
                <a:gd name="connsiteX5" fmla="*/ 3808 w 53916"/>
                <a:gd name="connsiteY5" fmla="*/ 12717 h 5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16" h="53919">
                  <a:moveTo>
                    <a:pt x="3808" y="12717"/>
                  </a:moveTo>
                  <a:cubicBezTo>
                    <a:pt x="11609" y="39"/>
                    <a:pt x="28211" y="-3923"/>
                    <a:pt x="40889" y="3868"/>
                  </a:cubicBezTo>
                  <a:cubicBezTo>
                    <a:pt x="53566" y="11669"/>
                    <a:pt x="57529" y="28271"/>
                    <a:pt x="49737" y="40949"/>
                  </a:cubicBezTo>
                  <a:cubicBezTo>
                    <a:pt x="41965" y="53589"/>
                    <a:pt x="25439" y="57580"/>
                    <a:pt x="12761" y="49865"/>
                  </a:cubicBezTo>
                  <a:cubicBezTo>
                    <a:pt x="45" y="42130"/>
                    <a:pt x="-3993" y="25547"/>
                    <a:pt x="3741" y="12822"/>
                  </a:cubicBezTo>
                  <a:cubicBezTo>
                    <a:pt x="3760" y="12793"/>
                    <a:pt x="3789" y="12755"/>
                    <a:pt x="3808" y="12717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1C00AFA7-034C-410E-871B-59BADB3FCE06}"/>
                </a:ext>
              </a:extLst>
            </p:cNvPr>
            <p:cNvSpPr/>
            <p:nvPr/>
          </p:nvSpPr>
          <p:spPr>
            <a:xfrm>
              <a:off x="3932690" y="4571373"/>
              <a:ext cx="107504" cy="449199"/>
            </a:xfrm>
            <a:custGeom>
              <a:avLst/>
              <a:gdLst>
                <a:gd name="connsiteX0" fmla="*/ -187 w 107504"/>
                <a:gd name="connsiteY0" fmla="*/ 449075 h 449199"/>
                <a:gd name="connsiteX1" fmla="*/ 76013 w 107504"/>
                <a:gd name="connsiteY1" fmla="*/ 423072 h 449199"/>
                <a:gd name="connsiteX2" fmla="*/ 47438 w 107504"/>
                <a:gd name="connsiteY2" fmla="*/ -124 h 44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504" h="449199">
                  <a:moveTo>
                    <a:pt x="-187" y="449075"/>
                  </a:moveTo>
                  <a:cubicBezTo>
                    <a:pt x="24673" y="442979"/>
                    <a:pt x="61058" y="432788"/>
                    <a:pt x="76013" y="423072"/>
                  </a:cubicBezTo>
                  <a:cubicBezTo>
                    <a:pt x="160404" y="368113"/>
                    <a:pt x="47438" y="-124"/>
                    <a:pt x="47438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D9B1659-CF0B-42B2-AB5B-E8203A96E8D0}"/>
                </a:ext>
              </a:extLst>
            </p:cNvPr>
            <p:cNvSpPr/>
            <p:nvPr/>
          </p:nvSpPr>
          <p:spPr>
            <a:xfrm>
              <a:off x="3906663" y="4992973"/>
              <a:ext cx="54115" cy="54111"/>
            </a:xfrm>
            <a:custGeom>
              <a:avLst/>
              <a:gdLst>
                <a:gd name="connsiteX0" fmla="*/ 33365 w 54115"/>
                <a:gd name="connsiteY0" fmla="*/ 53193 h 54111"/>
                <a:gd name="connsiteX1" fmla="*/ 608 w 54115"/>
                <a:gd name="connsiteY1" fmla="*/ 33428 h 54111"/>
                <a:gd name="connsiteX2" fmla="*/ 20382 w 54115"/>
                <a:gd name="connsiteY2" fmla="*/ 672 h 54111"/>
                <a:gd name="connsiteX3" fmla="*/ 53129 w 54115"/>
                <a:gd name="connsiteY3" fmla="*/ 20436 h 54111"/>
                <a:gd name="connsiteX4" fmla="*/ 53177 w 54115"/>
                <a:gd name="connsiteY4" fmla="*/ 20617 h 54111"/>
                <a:gd name="connsiteX5" fmla="*/ 33365 w 54115"/>
                <a:gd name="connsiteY5" fmla="*/ 53193 h 5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15" h="54111">
                  <a:moveTo>
                    <a:pt x="33365" y="53193"/>
                  </a:moveTo>
                  <a:cubicBezTo>
                    <a:pt x="18858" y="56774"/>
                    <a:pt x="4199" y="47925"/>
                    <a:pt x="608" y="33428"/>
                  </a:cubicBezTo>
                  <a:cubicBezTo>
                    <a:pt x="-2973" y="18922"/>
                    <a:pt x="5875" y="4253"/>
                    <a:pt x="20382" y="672"/>
                  </a:cubicBezTo>
                  <a:cubicBezTo>
                    <a:pt x="34889" y="-2909"/>
                    <a:pt x="49548" y="5939"/>
                    <a:pt x="53129" y="20436"/>
                  </a:cubicBezTo>
                  <a:cubicBezTo>
                    <a:pt x="53148" y="20503"/>
                    <a:pt x="53158" y="20560"/>
                    <a:pt x="53177" y="20617"/>
                  </a:cubicBezTo>
                  <a:cubicBezTo>
                    <a:pt x="56644" y="35076"/>
                    <a:pt x="47795" y="49621"/>
                    <a:pt x="33365" y="53193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0FB8503-C46B-449C-B81F-16F9C7CA821F}"/>
                </a:ext>
              </a:extLst>
            </p:cNvPr>
            <p:cNvSpPr/>
            <p:nvPr/>
          </p:nvSpPr>
          <p:spPr>
            <a:xfrm>
              <a:off x="3474823" y="5428527"/>
              <a:ext cx="112109" cy="60308"/>
            </a:xfrm>
            <a:custGeom>
              <a:avLst/>
              <a:gdLst>
                <a:gd name="connsiteX0" fmla="*/ 111922 w 112109"/>
                <a:gd name="connsiteY0" fmla="*/ -124 h 60308"/>
                <a:gd name="connsiteX1" fmla="*/ -187 w 112109"/>
                <a:gd name="connsiteY1" fmla="*/ 57884 h 60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109" h="60308">
                  <a:moveTo>
                    <a:pt x="111922" y="-124"/>
                  </a:moveTo>
                  <a:cubicBezTo>
                    <a:pt x="90491" y="27404"/>
                    <a:pt x="47914" y="70647"/>
                    <a:pt x="-187" y="5788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3408F18-DBDE-4DCB-8A31-C696C7DBA29F}"/>
                </a:ext>
              </a:extLst>
            </p:cNvPr>
            <p:cNvSpPr/>
            <p:nvPr/>
          </p:nvSpPr>
          <p:spPr>
            <a:xfrm>
              <a:off x="3558817" y="5403366"/>
              <a:ext cx="53914" cy="53911"/>
            </a:xfrm>
            <a:custGeom>
              <a:avLst/>
              <a:gdLst>
                <a:gd name="connsiteX0" fmla="*/ 5068 w 53914"/>
                <a:gd name="connsiteY0" fmla="*/ 10845 h 53911"/>
                <a:gd name="connsiteX1" fmla="*/ 42759 w 53914"/>
                <a:gd name="connsiteY1" fmla="*/ 5130 h 53911"/>
                <a:gd name="connsiteX2" fmla="*/ 48474 w 53914"/>
                <a:gd name="connsiteY2" fmla="*/ 42820 h 53911"/>
                <a:gd name="connsiteX3" fmla="*/ 11355 w 53914"/>
                <a:gd name="connsiteY3" fmla="*/ 48945 h 53911"/>
                <a:gd name="connsiteX4" fmla="*/ 4659 w 53914"/>
                <a:gd name="connsiteY4" fmla="*/ 11417 h 53911"/>
                <a:gd name="connsiteX5" fmla="*/ 5068 w 53914"/>
                <a:gd name="connsiteY5" fmla="*/ 10845 h 5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14" h="53911">
                  <a:moveTo>
                    <a:pt x="5068" y="10845"/>
                  </a:moveTo>
                  <a:cubicBezTo>
                    <a:pt x="13898" y="-1137"/>
                    <a:pt x="30776" y="-3699"/>
                    <a:pt x="42759" y="5130"/>
                  </a:cubicBezTo>
                  <a:cubicBezTo>
                    <a:pt x="54741" y="13960"/>
                    <a:pt x="57303" y="30838"/>
                    <a:pt x="48474" y="42820"/>
                  </a:cubicBezTo>
                  <a:cubicBezTo>
                    <a:pt x="39806" y="54584"/>
                    <a:pt x="23347" y="57299"/>
                    <a:pt x="11355" y="48945"/>
                  </a:cubicBezTo>
                  <a:cubicBezTo>
                    <a:pt x="-856" y="40430"/>
                    <a:pt x="-3857" y="23628"/>
                    <a:pt x="4659" y="11417"/>
                  </a:cubicBezTo>
                  <a:cubicBezTo>
                    <a:pt x="4792" y="11226"/>
                    <a:pt x="4925" y="11036"/>
                    <a:pt x="5068" y="10845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1E21604-53CA-40BD-9833-2A88AE8E188C}"/>
                </a:ext>
              </a:extLst>
            </p:cNvPr>
            <p:cNvSpPr/>
            <p:nvPr/>
          </p:nvSpPr>
          <p:spPr>
            <a:xfrm>
              <a:off x="3153545" y="5292891"/>
              <a:ext cx="78390" cy="61600"/>
            </a:xfrm>
            <a:custGeom>
              <a:avLst/>
              <a:gdLst>
                <a:gd name="connsiteX0" fmla="*/ 78203 w 78390"/>
                <a:gd name="connsiteY0" fmla="*/ -124 h 61600"/>
                <a:gd name="connsiteX1" fmla="*/ -187 w 78390"/>
                <a:gd name="connsiteY1" fmla="*/ 60741 h 6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390" h="61600">
                  <a:moveTo>
                    <a:pt x="78203" y="-124"/>
                  </a:moveTo>
                  <a:cubicBezTo>
                    <a:pt x="65916" y="27308"/>
                    <a:pt x="40103" y="67409"/>
                    <a:pt x="-187" y="60741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632AAD4-614B-4FE1-AEB2-CE432E9AC29B}"/>
                </a:ext>
              </a:extLst>
            </p:cNvPr>
            <p:cNvSpPr/>
            <p:nvPr/>
          </p:nvSpPr>
          <p:spPr>
            <a:xfrm>
              <a:off x="3204250" y="5267136"/>
              <a:ext cx="53897" cy="53928"/>
            </a:xfrm>
            <a:custGeom>
              <a:avLst/>
              <a:gdLst>
                <a:gd name="connsiteX0" fmla="*/ 1590 w 53897"/>
                <a:gd name="connsiteY0" fmla="*/ 17155 h 53928"/>
                <a:gd name="connsiteX1" fmla="*/ 36433 w 53897"/>
                <a:gd name="connsiteY1" fmla="*/ 1686 h 53928"/>
                <a:gd name="connsiteX2" fmla="*/ 51901 w 53897"/>
                <a:gd name="connsiteY2" fmla="*/ 36529 h 53928"/>
                <a:gd name="connsiteX3" fmla="*/ 17116 w 53897"/>
                <a:gd name="connsiteY3" fmla="*/ 52016 h 53928"/>
                <a:gd name="connsiteX4" fmla="*/ 1590 w 53897"/>
                <a:gd name="connsiteY4" fmla="*/ 17155 h 5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97" h="53928">
                  <a:moveTo>
                    <a:pt x="1590" y="17155"/>
                  </a:moveTo>
                  <a:cubicBezTo>
                    <a:pt x="6943" y="3258"/>
                    <a:pt x="22536" y="-3667"/>
                    <a:pt x="36433" y="1686"/>
                  </a:cubicBezTo>
                  <a:cubicBezTo>
                    <a:pt x="50320" y="7030"/>
                    <a:pt x="57254" y="22632"/>
                    <a:pt x="51901" y="36529"/>
                  </a:cubicBezTo>
                  <a:cubicBezTo>
                    <a:pt x="46558" y="50397"/>
                    <a:pt x="31004" y="57331"/>
                    <a:pt x="17116" y="52016"/>
                  </a:cubicBezTo>
                  <a:cubicBezTo>
                    <a:pt x="3229" y="46644"/>
                    <a:pt x="-3706" y="31071"/>
                    <a:pt x="1590" y="17155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EA09A04-8985-422C-8687-584A01893F8B}"/>
                </a:ext>
              </a:extLst>
            </p:cNvPr>
            <p:cNvSpPr/>
            <p:nvPr/>
          </p:nvSpPr>
          <p:spPr>
            <a:xfrm>
              <a:off x="3846013" y="4682720"/>
              <a:ext cx="26293" cy="69627"/>
            </a:xfrm>
            <a:custGeom>
              <a:avLst/>
              <a:gdLst>
                <a:gd name="connsiteX0" fmla="*/ -187 w 26293"/>
                <a:gd name="connsiteY0" fmla="*/ 69504 h 69627"/>
                <a:gd name="connsiteX1" fmla="*/ 26102 w 26293"/>
                <a:gd name="connsiteY1" fmla="*/ -124 h 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93" h="69627">
                  <a:moveTo>
                    <a:pt x="-187" y="69504"/>
                  </a:moveTo>
                  <a:cubicBezTo>
                    <a:pt x="12957" y="61694"/>
                    <a:pt x="26388" y="43120"/>
                    <a:pt x="26102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B2AA64D-C9F1-4AE9-95EA-69604B344D5A}"/>
                </a:ext>
              </a:extLst>
            </p:cNvPr>
            <p:cNvSpPr/>
            <p:nvPr/>
          </p:nvSpPr>
          <p:spPr>
            <a:xfrm>
              <a:off x="3820366" y="4724595"/>
              <a:ext cx="53923" cy="53923"/>
            </a:xfrm>
            <a:custGeom>
              <a:avLst/>
              <a:gdLst>
                <a:gd name="connsiteX0" fmla="*/ 32603 w 53923"/>
                <a:gd name="connsiteY0" fmla="*/ 53156 h 53923"/>
                <a:gd name="connsiteX1" fmla="*/ 456 w 53923"/>
                <a:gd name="connsiteY1" fmla="*/ 32668 h 53923"/>
                <a:gd name="connsiteX2" fmla="*/ 20945 w 53923"/>
                <a:gd name="connsiteY2" fmla="*/ 521 h 53923"/>
                <a:gd name="connsiteX3" fmla="*/ 53082 w 53923"/>
                <a:gd name="connsiteY3" fmla="*/ 20962 h 53923"/>
                <a:gd name="connsiteX4" fmla="*/ 32651 w 53923"/>
                <a:gd name="connsiteY4" fmla="*/ 53147 h 53923"/>
                <a:gd name="connsiteX5" fmla="*/ 32603 w 53923"/>
                <a:gd name="connsiteY5" fmla="*/ 53156 h 5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23" h="53923">
                  <a:moveTo>
                    <a:pt x="32603" y="53156"/>
                  </a:moveTo>
                  <a:cubicBezTo>
                    <a:pt x="18068" y="56376"/>
                    <a:pt x="3676" y="47203"/>
                    <a:pt x="456" y="32668"/>
                  </a:cubicBezTo>
                  <a:cubicBezTo>
                    <a:pt x="-2763" y="18133"/>
                    <a:pt x="6409" y="3741"/>
                    <a:pt x="20945" y="521"/>
                  </a:cubicBezTo>
                  <a:cubicBezTo>
                    <a:pt x="35461" y="-2698"/>
                    <a:pt x="49843" y="6455"/>
                    <a:pt x="53082" y="20962"/>
                  </a:cubicBezTo>
                  <a:cubicBezTo>
                    <a:pt x="56330" y="35487"/>
                    <a:pt x="47176" y="49899"/>
                    <a:pt x="32651" y="53147"/>
                  </a:cubicBezTo>
                  <a:cubicBezTo>
                    <a:pt x="32632" y="53147"/>
                    <a:pt x="32622" y="53156"/>
                    <a:pt x="32603" y="53156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87D167F2-810D-4289-874D-1A73094D7710}"/>
                </a:ext>
              </a:extLst>
            </p:cNvPr>
            <p:cNvSpPr/>
            <p:nvPr/>
          </p:nvSpPr>
          <p:spPr>
            <a:xfrm>
              <a:off x="3636272" y="5098962"/>
              <a:ext cx="286226" cy="264890"/>
            </a:xfrm>
            <a:custGeom>
              <a:avLst/>
              <a:gdLst>
                <a:gd name="connsiteX0" fmla="*/ 286039 w 286226"/>
                <a:gd name="connsiteY0" fmla="*/ 264767 h 264890"/>
                <a:gd name="connsiteX1" fmla="*/ 126209 w 286226"/>
                <a:gd name="connsiteY1" fmla="*/ 70647 h 264890"/>
                <a:gd name="connsiteX2" fmla="*/ -187 w 286226"/>
                <a:gd name="connsiteY2" fmla="*/ -124 h 26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6226" h="264890">
                  <a:moveTo>
                    <a:pt x="286039" y="264767"/>
                  </a:moveTo>
                  <a:cubicBezTo>
                    <a:pt x="286039" y="264767"/>
                    <a:pt x="209839" y="138275"/>
                    <a:pt x="126209" y="70647"/>
                  </a:cubicBezTo>
                  <a:cubicBezTo>
                    <a:pt x="42580" y="3020"/>
                    <a:pt x="-187" y="-124"/>
                    <a:pt x="-187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F557E3F6-640B-4016-88A2-32CDFAA3B7C8}"/>
                </a:ext>
              </a:extLst>
            </p:cNvPr>
            <p:cNvSpPr/>
            <p:nvPr/>
          </p:nvSpPr>
          <p:spPr>
            <a:xfrm>
              <a:off x="3627414" y="5277270"/>
              <a:ext cx="244887" cy="173259"/>
            </a:xfrm>
            <a:custGeom>
              <a:avLst/>
              <a:gdLst>
                <a:gd name="connsiteX0" fmla="*/ 244700 w 244887"/>
                <a:gd name="connsiteY0" fmla="*/ 173136 h 173259"/>
                <a:gd name="connsiteX1" fmla="*/ -187 w 244887"/>
                <a:gd name="connsiteY1" fmla="*/ -124 h 17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4887" h="173259">
                  <a:moveTo>
                    <a:pt x="244700" y="173136"/>
                  </a:moveTo>
                  <a:cubicBezTo>
                    <a:pt x="244700" y="173136"/>
                    <a:pt x="85157" y="92459"/>
                    <a:pt x="-187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39BAB450-A81E-4D7C-B597-7724AB3770A8}"/>
                </a:ext>
              </a:extLst>
            </p:cNvPr>
            <p:cNvSpPr/>
            <p:nvPr/>
          </p:nvSpPr>
          <p:spPr>
            <a:xfrm>
              <a:off x="3786386" y="5348898"/>
              <a:ext cx="102869" cy="63055"/>
            </a:xfrm>
            <a:custGeom>
              <a:avLst/>
              <a:gdLst>
                <a:gd name="connsiteX0" fmla="*/ 102683 w 102869"/>
                <a:gd name="connsiteY0" fmla="*/ 62932 h 63055"/>
                <a:gd name="connsiteX1" fmla="*/ -187 w 102869"/>
                <a:gd name="connsiteY1" fmla="*/ -124 h 6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869" h="63055">
                  <a:moveTo>
                    <a:pt x="102683" y="62932"/>
                  </a:moveTo>
                  <a:cubicBezTo>
                    <a:pt x="102683" y="62932"/>
                    <a:pt x="41913" y="16069"/>
                    <a:pt x="-187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3C7BADD-07B2-4A45-A2D5-ABE465448392}"/>
                </a:ext>
              </a:extLst>
            </p:cNvPr>
            <p:cNvSpPr/>
            <p:nvPr/>
          </p:nvSpPr>
          <p:spPr>
            <a:xfrm>
              <a:off x="3771718" y="5225073"/>
              <a:ext cx="136016" cy="153162"/>
            </a:xfrm>
            <a:custGeom>
              <a:avLst/>
              <a:gdLst>
                <a:gd name="connsiteX0" fmla="*/ 135830 w 136016"/>
                <a:gd name="connsiteY0" fmla="*/ 153038 h 153162"/>
                <a:gd name="connsiteX1" fmla="*/ -187 w 136016"/>
                <a:gd name="connsiteY1" fmla="*/ -124 h 1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6016" h="153162">
                  <a:moveTo>
                    <a:pt x="135830" y="153038"/>
                  </a:moveTo>
                  <a:cubicBezTo>
                    <a:pt x="135830" y="153038"/>
                    <a:pt x="26292" y="48263"/>
                    <a:pt x="-187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43475BB-DAAD-4E39-9952-F20DAC8EDCBE}"/>
                </a:ext>
              </a:extLst>
            </p:cNvPr>
            <p:cNvSpPr/>
            <p:nvPr/>
          </p:nvSpPr>
          <p:spPr>
            <a:xfrm>
              <a:off x="3892440" y="5240504"/>
              <a:ext cx="37487" cy="116109"/>
            </a:xfrm>
            <a:custGeom>
              <a:avLst/>
              <a:gdLst>
                <a:gd name="connsiteX0" fmla="*/ 37301 w 37487"/>
                <a:gd name="connsiteY0" fmla="*/ 115986 h 116109"/>
                <a:gd name="connsiteX1" fmla="*/ -133 w 37487"/>
                <a:gd name="connsiteY1" fmla="*/ -124 h 11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87" h="116109">
                  <a:moveTo>
                    <a:pt x="37301" y="115986"/>
                  </a:moveTo>
                  <a:cubicBezTo>
                    <a:pt x="37301" y="115986"/>
                    <a:pt x="-1847" y="35976"/>
                    <a:pt x="-133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B0DC86D-066F-4689-9DE4-D3EECF40CEF0}"/>
                </a:ext>
              </a:extLst>
            </p:cNvPr>
            <p:cNvSpPr/>
            <p:nvPr/>
          </p:nvSpPr>
          <p:spPr>
            <a:xfrm>
              <a:off x="3954217" y="5006665"/>
              <a:ext cx="116385" cy="342137"/>
            </a:xfrm>
            <a:custGeom>
              <a:avLst/>
              <a:gdLst>
                <a:gd name="connsiteX0" fmla="*/ -187 w 116385"/>
                <a:gd name="connsiteY0" fmla="*/ 342014 h 342137"/>
                <a:gd name="connsiteX1" fmla="*/ 66488 w 116385"/>
                <a:gd name="connsiteY1" fmla="*/ 277149 h 342137"/>
                <a:gd name="connsiteX2" fmla="*/ 108683 w 116385"/>
                <a:gd name="connsiteY2" fmla="*/ -124 h 34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385" h="342137">
                  <a:moveTo>
                    <a:pt x="-187" y="342014"/>
                  </a:moveTo>
                  <a:cubicBezTo>
                    <a:pt x="-187" y="342014"/>
                    <a:pt x="37913" y="289341"/>
                    <a:pt x="66488" y="277149"/>
                  </a:cubicBezTo>
                  <a:cubicBezTo>
                    <a:pt x="87919" y="267624"/>
                    <a:pt x="134306" y="87221"/>
                    <a:pt x="108683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E348251-2385-4D63-AA4E-02CC67B18C04}"/>
                </a:ext>
              </a:extLst>
            </p:cNvPr>
            <p:cNvSpPr/>
            <p:nvPr/>
          </p:nvSpPr>
          <p:spPr>
            <a:xfrm>
              <a:off x="3598744" y="5437423"/>
              <a:ext cx="280320" cy="111834"/>
            </a:xfrm>
            <a:custGeom>
              <a:avLst/>
              <a:gdLst>
                <a:gd name="connsiteX0" fmla="*/ 280133 w 280320"/>
                <a:gd name="connsiteY0" fmla="*/ -66 h 111834"/>
                <a:gd name="connsiteX1" fmla="*/ 219364 w 280320"/>
                <a:gd name="connsiteY1" fmla="*/ 33177 h 111834"/>
                <a:gd name="connsiteX2" fmla="*/ -187 w 280320"/>
                <a:gd name="connsiteY2" fmla="*/ 85183 h 11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320" h="111834">
                  <a:moveTo>
                    <a:pt x="280133" y="-66"/>
                  </a:moveTo>
                  <a:cubicBezTo>
                    <a:pt x="280133" y="-66"/>
                    <a:pt x="232508" y="-3018"/>
                    <a:pt x="219364" y="33177"/>
                  </a:cubicBezTo>
                  <a:cubicBezTo>
                    <a:pt x="190789" y="114330"/>
                    <a:pt x="95539" y="134237"/>
                    <a:pt x="-187" y="85183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47002475-F517-455E-B7D6-6A5986550F50}"/>
                </a:ext>
              </a:extLst>
            </p:cNvPr>
            <p:cNvSpPr/>
            <p:nvPr/>
          </p:nvSpPr>
          <p:spPr>
            <a:xfrm>
              <a:off x="3511114" y="5646840"/>
              <a:ext cx="96297" cy="55277"/>
            </a:xfrm>
            <a:custGeom>
              <a:avLst/>
              <a:gdLst>
                <a:gd name="connsiteX0" fmla="*/ 96110 w 96297"/>
                <a:gd name="connsiteY0" fmla="*/ -124 h 55277"/>
                <a:gd name="connsiteX1" fmla="*/ -187 w 96297"/>
                <a:gd name="connsiteY1" fmla="*/ 54645 h 5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297" h="55277">
                  <a:moveTo>
                    <a:pt x="96110" y="-124"/>
                  </a:moveTo>
                  <a:cubicBezTo>
                    <a:pt x="73441" y="23498"/>
                    <a:pt x="32579" y="59884"/>
                    <a:pt x="-187" y="54645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EEF8B49-E91F-40D4-AFFC-006307B5DE39}"/>
                </a:ext>
              </a:extLst>
            </p:cNvPr>
            <p:cNvSpPr/>
            <p:nvPr/>
          </p:nvSpPr>
          <p:spPr>
            <a:xfrm>
              <a:off x="3579206" y="5620649"/>
              <a:ext cx="53910" cy="53908"/>
            </a:xfrm>
            <a:custGeom>
              <a:avLst/>
              <a:gdLst>
                <a:gd name="connsiteX0" fmla="*/ 6968 w 53910"/>
                <a:gd name="connsiteY0" fmla="*/ 8542 h 53908"/>
                <a:gd name="connsiteX1" fmla="*/ 45058 w 53910"/>
                <a:gd name="connsiteY1" fmla="*/ 7027 h 53908"/>
                <a:gd name="connsiteX2" fmla="*/ 46573 w 53910"/>
                <a:gd name="connsiteY2" fmla="*/ 45118 h 53908"/>
                <a:gd name="connsiteX3" fmla="*/ 8492 w 53910"/>
                <a:gd name="connsiteY3" fmla="*/ 46642 h 53908"/>
                <a:gd name="connsiteX4" fmla="*/ 6958 w 53910"/>
                <a:gd name="connsiteY4" fmla="*/ 8551 h 53908"/>
                <a:gd name="connsiteX5" fmla="*/ 6968 w 53910"/>
                <a:gd name="connsiteY5" fmla="*/ 8542 h 5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10" h="53908">
                  <a:moveTo>
                    <a:pt x="6968" y="8542"/>
                  </a:moveTo>
                  <a:cubicBezTo>
                    <a:pt x="17064" y="-2393"/>
                    <a:pt x="34123" y="-3069"/>
                    <a:pt x="45058" y="7027"/>
                  </a:cubicBezTo>
                  <a:cubicBezTo>
                    <a:pt x="55993" y="17124"/>
                    <a:pt x="56669" y="34183"/>
                    <a:pt x="46573" y="45118"/>
                  </a:cubicBezTo>
                  <a:cubicBezTo>
                    <a:pt x="36476" y="56052"/>
                    <a:pt x="19426" y="56729"/>
                    <a:pt x="8492" y="46642"/>
                  </a:cubicBezTo>
                  <a:cubicBezTo>
                    <a:pt x="-2453" y="36545"/>
                    <a:pt x="-3138" y="19495"/>
                    <a:pt x="6958" y="8551"/>
                  </a:cubicBezTo>
                  <a:cubicBezTo>
                    <a:pt x="6958" y="8551"/>
                    <a:pt x="6968" y="8542"/>
                    <a:pt x="6968" y="8542"/>
                  </a:cubicBezTo>
                  <a:close/>
                </a:path>
              </a:pathLst>
            </a:custGeom>
            <a:solidFill>
              <a:srgbClr val="CC4C7A"/>
            </a:solidFill>
            <a:ln w="3175" cap="flat">
              <a:solidFill>
                <a:srgbClr val="6566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D47FB0C7-2641-4D6D-BE96-7679A06487E6}"/>
                </a:ext>
              </a:extLst>
            </p:cNvPr>
            <p:cNvSpPr/>
            <p:nvPr/>
          </p:nvSpPr>
          <p:spPr>
            <a:xfrm>
              <a:off x="3885732" y="5323562"/>
              <a:ext cx="28575" cy="48291"/>
            </a:xfrm>
            <a:custGeom>
              <a:avLst/>
              <a:gdLst>
                <a:gd name="connsiteX0" fmla="*/ 28388 w 28575"/>
                <a:gd name="connsiteY0" fmla="*/ 48168 h 48291"/>
                <a:gd name="connsiteX1" fmla="*/ -187 w 28575"/>
                <a:gd name="connsiteY1" fmla="*/ -124 h 4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8291">
                  <a:moveTo>
                    <a:pt x="28388" y="48168"/>
                  </a:moveTo>
                  <a:cubicBezTo>
                    <a:pt x="28388" y="48168"/>
                    <a:pt x="-187" y="16355"/>
                    <a:pt x="-187" y="-124"/>
                  </a:cubicBezTo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726DAA3-00DC-4104-9C72-D3D61117FFE6}"/>
                </a:ext>
              </a:extLst>
            </p:cNvPr>
            <p:cNvSpPr/>
            <p:nvPr/>
          </p:nvSpPr>
          <p:spPr>
            <a:xfrm>
              <a:off x="3873512" y="5350346"/>
              <a:ext cx="89857" cy="108808"/>
            </a:xfrm>
            <a:custGeom>
              <a:avLst/>
              <a:gdLst>
                <a:gd name="connsiteX0" fmla="*/ 89661 w 89857"/>
                <a:gd name="connsiteY0" fmla="*/ 11668 h 108808"/>
                <a:gd name="connsiteX1" fmla="*/ 59562 w 89857"/>
                <a:gd name="connsiteY1" fmla="*/ 7953 h 108808"/>
                <a:gd name="connsiteX2" fmla="*/ 50037 w 89857"/>
                <a:gd name="connsiteY2" fmla="*/ 31099 h 108808"/>
                <a:gd name="connsiteX3" fmla="*/ 19653 w 89857"/>
                <a:gd name="connsiteY3" fmla="*/ 53102 h 108808"/>
                <a:gd name="connsiteX4" fmla="*/ 5365 w 89857"/>
                <a:gd name="connsiteY4" fmla="*/ 75676 h 108808"/>
                <a:gd name="connsiteX5" fmla="*/ 6032 w 89857"/>
                <a:gd name="connsiteY5" fmla="*/ 105013 h 108808"/>
                <a:gd name="connsiteX6" fmla="*/ 27558 w 89857"/>
                <a:gd name="connsiteY6" fmla="*/ 81201 h 108808"/>
                <a:gd name="connsiteX7" fmla="*/ 46608 w 89857"/>
                <a:gd name="connsiteY7" fmla="*/ 56054 h 108808"/>
                <a:gd name="connsiteX8" fmla="*/ 66135 w 89857"/>
                <a:gd name="connsiteY8" fmla="*/ 46053 h 108808"/>
                <a:gd name="connsiteX9" fmla="*/ 78327 w 89857"/>
                <a:gd name="connsiteY9" fmla="*/ 19860 h 108808"/>
                <a:gd name="connsiteX10" fmla="*/ 89661 w 89857"/>
                <a:gd name="connsiteY10" fmla="*/ 11668 h 108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857" h="108808">
                  <a:moveTo>
                    <a:pt x="89661" y="11668"/>
                  </a:moveTo>
                  <a:cubicBezTo>
                    <a:pt x="89661" y="2143"/>
                    <a:pt x="64801" y="-7382"/>
                    <a:pt x="59562" y="7953"/>
                  </a:cubicBezTo>
                  <a:cubicBezTo>
                    <a:pt x="54324" y="23289"/>
                    <a:pt x="66896" y="30242"/>
                    <a:pt x="50037" y="31099"/>
                  </a:cubicBezTo>
                  <a:cubicBezTo>
                    <a:pt x="33178" y="31956"/>
                    <a:pt x="20986" y="37957"/>
                    <a:pt x="19653" y="53102"/>
                  </a:cubicBezTo>
                  <a:cubicBezTo>
                    <a:pt x="18319" y="68247"/>
                    <a:pt x="-1779" y="58912"/>
                    <a:pt x="5365" y="75676"/>
                  </a:cubicBezTo>
                  <a:cubicBezTo>
                    <a:pt x="14033" y="96155"/>
                    <a:pt x="-11304" y="94726"/>
                    <a:pt x="6032" y="105013"/>
                  </a:cubicBezTo>
                  <a:cubicBezTo>
                    <a:pt x="27844" y="118348"/>
                    <a:pt x="28130" y="91869"/>
                    <a:pt x="27558" y="81201"/>
                  </a:cubicBezTo>
                  <a:cubicBezTo>
                    <a:pt x="26606" y="64246"/>
                    <a:pt x="33083" y="58245"/>
                    <a:pt x="46608" y="56054"/>
                  </a:cubicBezTo>
                  <a:cubicBezTo>
                    <a:pt x="61944" y="53578"/>
                    <a:pt x="59277" y="52816"/>
                    <a:pt x="66135" y="46053"/>
                  </a:cubicBezTo>
                  <a:cubicBezTo>
                    <a:pt x="72993" y="39290"/>
                    <a:pt x="64515" y="19478"/>
                    <a:pt x="78327" y="19860"/>
                  </a:cubicBezTo>
                  <a:cubicBezTo>
                    <a:pt x="86994" y="20145"/>
                    <a:pt x="89852" y="20050"/>
                    <a:pt x="89661" y="11668"/>
                  </a:cubicBezTo>
                  <a:close/>
                </a:path>
              </a:pathLst>
            </a:custGeom>
            <a:noFill/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209E97EE-8EB6-42A4-AC1F-92496F074EAC}"/>
                </a:ext>
              </a:extLst>
            </p:cNvPr>
            <p:cNvSpPr/>
            <p:nvPr/>
          </p:nvSpPr>
          <p:spPr>
            <a:xfrm rot="18729600">
              <a:off x="3960548" y="5338406"/>
              <a:ext cx="137636" cy="324040"/>
            </a:xfrm>
            <a:prstGeom prst="roundRect">
              <a:avLst/>
            </a:prstGeom>
            <a:solidFill>
              <a:srgbClr val="656665"/>
            </a:solidFill>
            <a:ln w="3175" cap="rnd">
              <a:solidFill>
                <a:srgbClr val="65666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0873472F-36DF-439C-845A-FE90EA77D8EC}"/>
              </a:ext>
            </a:extLst>
          </p:cNvPr>
          <p:cNvGrpSpPr/>
          <p:nvPr/>
        </p:nvGrpSpPr>
        <p:grpSpPr>
          <a:xfrm>
            <a:off x="6395242" y="2304440"/>
            <a:ext cx="142384" cy="193005"/>
            <a:chOff x="8197005" y="2709059"/>
            <a:chExt cx="196955" cy="259398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74E35EB4-9833-424A-BCCF-5D448E53AB43}"/>
                </a:ext>
              </a:extLst>
            </p:cNvPr>
            <p:cNvGrpSpPr/>
            <p:nvPr/>
          </p:nvGrpSpPr>
          <p:grpSpPr>
            <a:xfrm>
              <a:off x="8204309" y="2859182"/>
              <a:ext cx="185375" cy="109275"/>
              <a:chOff x="3941551" y="1436265"/>
              <a:chExt cx="322941" cy="190370"/>
            </a:xfrm>
          </p:grpSpPr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45CA6C3-D60E-4302-A251-28B876EBBEF0}"/>
                  </a:ext>
                </a:extLst>
              </p:cNvPr>
              <p:cNvSpPr/>
              <p:nvPr/>
            </p:nvSpPr>
            <p:spPr>
              <a:xfrm>
                <a:off x="4115076" y="1583200"/>
                <a:ext cx="34387" cy="28567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FA38AD1A-30F5-4D4E-9118-6F22A9F1513C}"/>
                  </a:ext>
                </a:extLst>
              </p:cNvPr>
              <p:cNvSpPr/>
              <p:nvPr/>
            </p:nvSpPr>
            <p:spPr>
              <a:xfrm>
                <a:off x="4105388" y="1510505"/>
                <a:ext cx="20633" cy="17140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5832E0F2-AAAC-429A-A460-90EC4A42EEDC}"/>
                  </a:ext>
                </a:extLst>
              </p:cNvPr>
              <p:cNvSpPr/>
              <p:nvPr/>
            </p:nvSpPr>
            <p:spPr>
              <a:xfrm>
                <a:off x="3991795" y="1521776"/>
                <a:ext cx="34387" cy="28567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ACBD640A-A022-407C-81F0-0E3018427F1F}"/>
                  </a:ext>
                </a:extLst>
              </p:cNvPr>
              <p:cNvSpPr/>
              <p:nvPr/>
            </p:nvSpPr>
            <p:spPr>
              <a:xfrm>
                <a:off x="4230105" y="1480532"/>
                <a:ext cx="34387" cy="28567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FC38CBC2-90F7-4705-A121-D0AE779D411D}"/>
                  </a:ext>
                </a:extLst>
              </p:cNvPr>
              <p:cNvSpPr/>
              <p:nvPr/>
            </p:nvSpPr>
            <p:spPr>
              <a:xfrm>
                <a:off x="3991199" y="1609495"/>
                <a:ext cx="20633" cy="17140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F5E34551-17D1-4066-BF0C-8E748FC93635}"/>
                  </a:ext>
                </a:extLst>
              </p:cNvPr>
              <p:cNvSpPr/>
              <p:nvPr/>
            </p:nvSpPr>
            <p:spPr>
              <a:xfrm>
                <a:off x="3941551" y="1469261"/>
                <a:ext cx="20633" cy="17140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3DF689F8-5B5A-40C3-B87F-F9D3F0C55ED4}"/>
                  </a:ext>
                </a:extLst>
              </p:cNvPr>
              <p:cNvSpPr/>
              <p:nvPr/>
            </p:nvSpPr>
            <p:spPr>
              <a:xfrm>
                <a:off x="4080563" y="1436265"/>
                <a:ext cx="20633" cy="17140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AFBDFB8D-5332-4BE7-9CA4-D5D27AF20D2F}"/>
                </a:ext>
              </a:extLst>
            </p:cNvPr>
            <p:cNvGrpSpPr/>
            <p:nvPr/>
          </p:nvGrpSpPr>
          <p:grpSpPr>
            <a:xfrm>
              <a:off x="8197005" y="2709059"/>
              <a:ext cx="196955" cy="116100"/>
              <a:chOff x="1784412" y="1358800"/>
              <a:chExt cx="322942" cy="190371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A70518F5-1551-4303-995B-4AC05A32AC3D}"/>
                  </a:ext>
                </a:extLst>
              </p:cNvPr>
              <p:cNvSpPr/>
              <p:nvPr/>
            </p:nvSpPr>
            <p:spPr>
              <a:xfrm rot="10800000">
                <a:off x="1899440" y="1373668"/>
                <a:ext cx="34387" cy="28567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77EDDD3E-AD96-4990-8D1D-CF02D303B230}"/>
                  </a:ext>
                </a:extLst>
              </p:cNvPr>
              <p:cNvSpPr/>
              <p:nvPr/>
            </p:nvSpPr>
            <p:spPr>
              <a:xfrm rot="10800000">
                <a:off x="1922883" y="1457789"/>
                <a:ext cx="20633" cy="17141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CD22807-B57D-4204-842C-680A5A06C075}"/>
                  </a:ext>
                </a:extLst>
              </p:cNvPr>
              <p:cNvSpPr/>
              <p:nvPr/>
            </p:nvSpPr>
            <p:spPr>
              <a:xfrm rot="10800000">
                <a:off x="2022723" y="1435091"/>
                <a:ext cx="34387" cy="28567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F08A1067-9718-412B-A06B-4287AB64075F}"/>
                  </a:ext>
                </a:extLst>
              </p:cNvPr>
              <p:cNvSpPr/>
              <p:nvPr/>
            </p:nvSpPr>
            <p:spPr>
              <a:xfrm rot="10800000">
                <a:off x="1784412" y="1476337"/>
                <a:ext cx="34387" cy="28567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1932D4E8-C5E7-4F13-BDCD-1D01EEFD205B}"/>
                  </a:ext>
                </a:extLst>
              </p:cNvPr>
              <p:cNvSpPr/>
              <p:nvPr/>
            </p:nvSpPr>
            <p:spPr>
              <a:xfrm rot="10800000">
                <a:off x="2037073" y="1358800"/>
                <a:ext cx="20633" cy="17141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F45512D1-0F6A-4273-AA5D-D1FEA5F0B203}"/>
                  </a:ext>
                </a:extLst>
              </p:cNvPr>
              <p:cNvSpPr/>
              <p:nvPr/>
            </p:nvSpPr>
            <p:spPr>
              <a:xfrm rot="10800000">
                <a:off x="2086721" y="1499034"/>
                <a:ext cx="20633" cy="17141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E8357E2F-F242-4921-B561-3F090633BE82}"/>
                  </a:ext>
                </a:extLst>
              </p:cNvPr>
              <p:cNvSpPr/>
              <p:nvPr/>
            </p:nvSpPr>
            <p:spPr>
              <a:xfrm rot="10800000">
                <a:off x="1947707" y="1532030"/>
                <a:ext cx="20633" cy="17141"/>
              </a:xfrm>
              <a:prstGeom prst="ellipse">
                <a:avLst/>
              </a:prstGeom>
              <a:gradFill flip="none" rotWithShape="1">
                <a:gsLst>
                  <a:gs pos="0">
                    <a:srgbClr val="C4D600"/>
                  </a:gs>
                  <a:gs pos="73000">
                    <a:srgbClr val="C4D600">
                      <a:lumMod val="75000"/>
                    </a:srgbClr>
                  </a:gs>
                  <a:gs pos="83000">
                    <a:srgbClr val="C4D600">
                      <a:lumMod val="50000"/>
                    </a:srgbClr>
                  </a:gs>
                  <a:gs pos="100000">
                    <a:srgbClr val="C4D600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srgbClr val="262B25"/>
                  </a:solidFill>
                  <a:latin typeface="Arial" panose="020B0604020202020204"/>
                </a:endParaRPr>
              </a:p>
            </p:txBody>
          </p:sp>
        </p:grpSp>
      </p:grpSp>
      <p:grpSp>
        <p:nvGrpSpPr>
          <p:cNvPr id="193" name="Smoke">
            <a:extLst>
              <a:ext uri="{FF2B5EF4-FFF2-40B4-BE49-F238E27FC236}">
                <a16:creationId xmlns:a16="http://schemas.microsoft.com/office/drawing/2014/main" id="{31B56C33-28A6-4E8B-9965-2531B8375F81}"/>
              </a:ext>
            </a:extLst>
          </p:cNvPr>
          <p:cNvGrpSpPr/>
          <p:nvPr/>
        </p:nvGrpSpPr>
        <p:grpSpPr>
          <a:xfrm>
            <a:off x="2708834" y="1961560"/>
            <a:ext cx="142389" cy="260051"/>
            <a:chOff x="7766832" y="1334453"/>
            <a:chExt cx="370693" cy="536147"/>
          </a:xfrm>
        </p:grpSpPr>
        <p:sp>
          <p:nvSpPr>
            <p:cNvPr id="194" name="Freeform: Shape 1163">
              <a:extLst>
                <a:ext uri="{FF2B5EF4-FFF2-40B4-BE49-F238E27FC236}">
                  <a16:creationId xmlns:a16="http://schemas.microsoft.com/office/drawing/2014/main" id="{CB1E41E2-0B28-4112-BFD9-210AA5F0627A}"/>
                </a:ext>
              </a:extLst>
            </p:cNvPr>
            <p:cNvSpPr/>
            <p:nvPr/>
          </p:nvSpPr>
          <p:spPr>
            <a:xfrm>
              <a:off x="8005994" y="1462198"/>
              <a:ext cx="93772" cy="250059"/>
            </a:xfrm>
            <a:custGeom>
              <a:avLst/>
              <a:gdLst>
                <a:gd name="connsiteX0" fmla="*/ 764 w 93772"/>
                <a:gd name="connsiteY0" fmla="*/ 53829 h 250058"/>
                <a:gd name="connsiteX1" fmla="*/ 48397 w 93772"/>
                <a:gd name="connsiteY1" fmla="*/ 0 h 250058"/>
                <a:gd name="connsiteX2" fmla="*/ 84979 w 93772"/>
                <a:gd name="connsiteY2" fmla="*/ 119341 h 250058"/>
                <a:gd name="connsiteX3" fmla="*/ 21752 w 93772"/>
                <a:gd name="connsiteY3" fmla="*/ 253094 h 250058"/>
                <a:gd name="connsiteX4" fmla="*/ 44254 w 93772"/>
                <a:gd name="connsiteY4" fmla="*/ 206337 h 250058"/>
                <a:gd name="connsiteX5" fmla="*/ 21307 w 93772"/>
                <a:gd name="connsiteY5" fmla="*/ 128273 h 250058"/>
                <a:gd name="connsiteX6" fmla="*/ 764 w 93772"/>
                <a:gd name="connsiteY6" fmla="*/ 53829 h 25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72" h="250058">
                  <a:moveTo>
                    <a:pt x="764" y="53829"/>
                  </a:moveTo>
                  <a:cubicBezTo>
                    <a:pt x="6456" y="13923"/>
                    <a:pt x="45723" y="774"/>
                    <a:pt x="48397" y="0"/>
                  </a:cubicBezTo>
                  <a:cubicBezTo>
                    <a:pt x="19057" y="33775"/>
                    <a:pt x="50144" y="61209"/>
                    <a:pt x="84979" y="119341"/>
                  </a:cubicBezTo>
                  <a:cubicBezTo>
                    <a:pt x="127832" y="200874"/>
                    <a:pt x="44132" y="252632"/>
                    <a:pt x="21752" y="253094"/>
                  </a:cubicBezTo>
                  <a:cubicBezTo>
                    <a:pt x="21752" y="253094"/>
                    <a:pt x="41788" y="238480"/>
                    <a:pt x="44254" y="206337"/>
                  </a:cubicBezTo>
                  <a:cubicBezTo>
                    <a:pt x="45810" y="186912"/>
                    <a:pt x="40937" y="161100"/>
                    <a:pt x="21307" y="128273"/>
                  </a:cubicBezTo>
                  <a:cubicBezTo>
                    <a:pt x="2445" y="96675"/>
                    <a:pt x="-2039" y="72395"/>
                    <a:pt x="764" y="53829"/>
                  </a:cubicBezTo>
                  <a:close/>
                </a:path>
              </a:pathLst>
            </a:custGeom>
            <a:solidFill>
              <a:srgbClr val="000000">
                <a:alpha val="21000"/>
              </a:srgbClr>
            </a:solidFill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400" kern="0">
                <a:solidFill>
                  <a:srgbClr val="262B25"/>
                </a:solidFill>
                <a:latin typeface="Arial" panose="020B0604020202020204"/>
              </a:endParaRPr>
            </a:p>
          </p:txBody>
        </p:sp>
        <p:sp>
          <p:nvSpPr>
            <p:cNvPr id="195" name="Freeform: Shape 1164">
              <a:extLst>
                <a:ext uri="{FF2B5EF4-FFF2-40B4-BE49-F238E27FC236}">
                  <a16:creationId xmlns:a16="http://schemas.microsoft.com/office/drawing/2014/main" id="{6B4E4E7F-7C64-4112-8ED6-093E586796B0}"/>
                </a:ext>
              </a:extLst>
            </p:cNvPr>
            <p:cNvSpPr/>
            <p:nvPr/>
          </p:nvSpPr>
          <p:spPr>
            <a:xfrm>
              <a:off x="7933878" y="1396240"/>
              <a:ext cx="69461" cy="197963"/>
            </a:xfrm>
            <a:custGeom>
              <a:avLst/>
              <a:gdLst>
                <a:gd name="connsiteX0" fmla="*/ 18639 w 69460"/>
                <a:gd name="connsiteY0" fmla="*/ 101149 h 197963"/>
                <a:gd name="connsiteX1" fmla="*/ 18990 w 69460"/>
                <a:gd name="connsiteY1" fmla="*/ 199668 h 197963"/>
                <a:gd name="connsiteX2" fmla="*/ 30750 w 69460"/>
                <a:gd name="connsiteY2" fmla="*/ 196393 h 197963"/>
                <a:gd name="connsiteX3" fmla="*/ 67231 w 69460"/>
                <a:gd name="connsiteY3" fmla="*/ 108623 h 197963"/>
                <a:gd name="connsiteX4" fmla="*/ 50973 w 69460"/>
                <a:gd name="connsiteY4" fmla="*/ 74729 h 197963"/>
                <a:gd name="connsiteX5" fmla="*/ 30430 w 69460"/>
                <a:gd name="connsiteY5" fmla="*/ 285 h 197963"/>
                <a:gd name="connsiteX6" fmla="*/ 30333 w 69460"/>
                <a:gd name="connsiteY6" fmla="*/ 0 h 197963"/>
                <a:gd name="connsiteX7" fmla="*/ 18639 w 69460"/>
                <a:gd name="connsiteY7" fmla="*/ 101149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60" h="197963">
                  <a:moveTo>
                    <a:pt x="18639" y="101149"/>
                  </a:moveTo>
                  <a:cubicBezTo>
                    <a:pt x="59632" y="169967"/>
                    <a:pt x="18990" y="199668"/>
                    <a:pt x="18990" y="199668"/>
                  </a:cubicBezTo>
                  <a:cubicBezTo>
                    <a:pt x="21859" y="199609"/>
                    <a:pt x="25985" y="198495"/>
                    <a:pt x="30750" y="196393"/>
                  </a:cubicBezTo>
                  <a:cubicBezTo>
                    <a:pt x="63997" y="181727"/>
                    <a:pt x="79324" y="142891"/>
                    <a:pt x="67231" y="108623"/>
                  </a:cubicBezTo>
                  <a:cubicBezTo>
                    <a:pt x="63580" y="98283"/>
                    <a:pt x="58308" y="86996"/>
                    <a:pt x="50973" y="74729"/>
                  </a:cubicBezTo>
                  <a:cubicBezTo>
                    <a:pt x="32111" y="43132"/>
                    <a:pt x="27627" y="18852"/>
                    <a:pt x="30430" y="285"/>
                  </a:cubicBezTo>
                  <a:cubicBezTo>
                    <a:pt x="30333" y="191"/>
                    <a:pt x="30333" y="94"/>
                    <a:pt x="30333" y="0"/>
                  </a:cubicBezTo>
                  <a:cubicBezTo>
                    <a:pt x="30330" y="3"/>
                    <a:pt x="-29282" y="20876"/>
                    <a:pt x="18639" y="101149"/>
                  </a:cubicBezTo>
                  <a:close/>
                </a:path>
              </a:pathLst>
            </a:custGeom>
            <a:solidFill>
              <a:srgbClr val="000000">
                <a:alpha val="21000"/>
              </a:srgbClr>
            </a:solidFill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400" kern="0">
                <a:solidFill>
                  <a:srgbClr val="262B25"/>
                </a:solidFill>
                <a:latin typeface="Arial" panose="020B0604020202020204"/>
              </a:endParaRPr>
            </a:p>
          </p:txBody>
        </p:sp>
        <p:sp>
          <p:nvSpPr>
            <p:cNvPr id="196" name="Freeform: Shape 1165">
              <a:extLst>
                <a:ext uri="{FF2B5EF4-FFF2-40B4-BE49-F238E27FC236}">
                  <a16:creationId xmlns:a16="http://schemas.microsoft.com/office/drawing/2014/main" id="{6BC4BE63-DCA9-45F2-958B-D6BE3452FA03}"/>
                </a:ext>
              </a:extLst>
            </p:cNvPr>
            <p:cNvSpPr/>
            <p:nvPr/>
          </p:nvSpPr>
          <p:spPr>
            <a:xfrm>
              <a:off x="7766832" y="1425657"/>
              <a:ext cx="93772" cy="250059"/>
            </a:xfrm>
            <a:custGeom>
              <a:avLst/>
              <a:gdLst>
                <a:gd name="connsiteX0" fmla="*/ 764 w 93772"/>
                <a:gd name="connsiteY0" fmla="*/ 53829 h 250058"/>
                <a:gd name="connsiteX1" fmla="*/ 48397 w 93772"/>
                <a:gd name="connsiteY1" fmla="*/ 0 h 250058"/>
                <a:gd name="connsiteX2" fmla="*/ 84979 w 93772"/>
                <a:gd name="connsiteY2" fmla="*/ 119341 h 250058"/>
                <a:gd name="connsiteX3" fmla="*/ 21752 w 93772"/>
                <a:gd name="connsiteY3" fmla="*/ 253094 h 250058"/>
                <a:gd name="connsiteX4" fmla="*/ 44254 w 93772"/>
                <a:gd name="connsiteY4" fmla="*/ 206337 h 250058"/>
                <a:gd name="connsiteX5" fmla="*/ 21307 w 93772"/>
                <a:gd name="connsiteY5" fmla="*/ 128273 h 250058"/>
                <a:gd name="connsiteX6" fmla="*/ 764 w 93772"/>
                <a:gd name="connsiteY6" fmla="*/ 53829 h 25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72" h="250058">
                  <a:moveTo>
                    <a:pt x="764" y="53829"/>
                  </a:moveTo>
                  <a:cubicBezTo>
                    <a:pt x="6456" y="13923"/>
                    <a:pt x="45723" y="774"/>
                    <a:pt x="48397" y="0"/>
                  </a:cubicBezTo>
                  <a:cubicBezTo>
                    <a:pt x="19057" y="33775"/>
                    <a:pt x="50144" y="61209"/>
                    <a:pt x="84979" y="119341"/>
                  </a:cubicBezTo>
                  <a:cubicBezTo>
                    <a:pt x="127832" y="200874"/>
                    <a:pt x="44132" y="252632"/>
                    <a:pt x="21752" y="253094"/>
                  </a:cubicBezTo>
                  <a:cubicBezTo>
                    <a:pt x="21752" y="253094"/>
                    <a:pt x="41788" y="238480"/>
                    <a:pt x="44254" y="206337"/>
                  </a:cubicBezTo>
                  <a:cubicBezTo>
                    <a:pt x="45810" y="186912"/>
                    <a:pt x="40937" y="161100"/>
                    <a:pt x="21307" y="128273"/>
                  </a:cubicBezTo>
                  <a:cubicBezTo>
                    <a:pt x="2445" y="96675"/>
                    <a:pt x="-2039" y="72395"/>
                    <a:pt x="764" y="53829"/>
                  </a:cubicBezTo>
                  <a:close/>
                </a:path>
              </a:pathLst>
            </a:custGeom>
            <a:solidFill>
              <a:srgbClr val="000000">
                <a:alpha val="21000"/>
              </a:srgbClr>
            </a:solidFill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400" kern="0">
                <a:solidFill>
                  <a:srgbClr val="262B25"/>
                </a:solidFill>
                <a:latin typeface="Arial" panose="020B0604020202020204"/>
              </a:endParaRPr>
            </a:p>
          </p:txBody>
        </p:sp>
        <p:sp>
          <p:nvSpPr>
            <p:cNvPr id="197" name="Freeform: Shape 1166">
              <a:extLst>
                <a:ext uri="{FF2B5EF4-FFF2-40B4-BE49-F238E27FC236}">
                  <a16:creationId xmlns:a16="http://schemas.microsoft.com/office/drawing/2014/main" id="{35EF078D-C62E-49FE-8CEF-625B25673C80}"/>
                </a:ext>
              </a:extLst>
            </p:cNvPr>
            <p:cNvSpPr/>
            <p:nvPr/>
          </p:nvSpPr>
          <p:spPr>
            <a:xfrm>
              <a:off x="7830905" y="1672637"/>
              <a:ext cx="69461" cy="197963"/>
            </a:xfrm>
            <a:custGeom>
              <a:avLst/>
              <a:gdLst>
                <a:gd name="connsiteX0" fmla="*/ 18639 w 69460"/>
                <a:gd name="connsiteY0" fmla="*/ 101149 h 197963"/>
                <a:gd name="connsiteX1" fmla="*/ 18990 w 69460"/>
                <a:gd name="connsiteY1" fmla="*/ 199668 h 197963"/>
                <a:gd name="connsiteX2" fmla="*/ 30750 w 69460"/>
                <a:gd name="connsiteY2" fmla="*/ 196393 h 197963"/>
                <a:gd name="connsiteX3" fmla="*/ 67231 w 69460"/>
                <a:gd name="connsiteY3" fmla="*/ 108623 h 197963"/>
                <a:gd name="connsiteX4" fmla="*/ 50973 w 69460"/>
                <a:gd name="connsiteY4" fmla="*/ 74729 h 197963"/>
                <a:gd name="connsiteX5" fmla="*/ 30430 w 69460"/>
                <a:gd name="connsiteY5" fmla="*/ 285 h 197963"/>
                <a:gd name="connsiteX6" fmla="*/ 30333 w 69460"/>
                <a:gd name="connsiteY6" fmla="*/ 0 h 197963"/>
                <a:gd name="connsiteX7" fmla="*/ 18639 w 69460"/>
                <a:gd name="connsiteY7" fmla="*/ 101149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60" h="197963">
                  <a:moveTo>
                    <a:pt x="18639" y="101149"/>
                  </a:moveTo>
                  <a:cubicBezTo>
                    <a:pt x="59632" y="169967"/>
                    <a:pt x="18990" y="199668"/>
                    <a:pt x="18990" y="199668"/>
                  </a:cubicBezTo>
                  <a:cubicBezTo>
                    <a:pt x="21859" y="199609"/>
                    <a:pt x="25985" y="198495"/>
                    <a:pt x="30750" y="196393"/>
                  </a:cubicBezTo>
                  <a:cubicBezTo>
                    <a:pt x="63997" y="181727"/>
                    <a:pt x="79324" y="142891"/>
                    <a:pt x="67231" y="108623"/>
                  </a:cubicBezTo>
                  <a:cubicBezTo>
                    <a:pt x="63580" y="98283"/>
                    <a:pt x="58308" y="86996"/>
                    <a:pt x="50973" y="74729"/>
                  </a:cubicBezTo>
                  <a:cubicBezTo>
                    <a:pt x="32111" y="43132"/>
                    <a:pt x="27627" y="18852"/>
                    <a:pt x="30430" y="285"/>
                  </a:cubicBezTo>
                  <a:cubicBezTo>
                    <a:pt x="30333" y="191"/>
                    <a:pt x="30333" y="94"/>
                    <a:pt x="30333" y="0"/>
                  </a:cubicBezTo>
                  <a:cubicBezTo>
                    <a:pt x="30330" y="3"/>
                    <a:pt x="-29282" y="20876"/>
                    <a:pt x="18639" y="101149"/>
                  </a:cubicBezTo>
                  <a:close/>
                </a:path>
              </a:pathLst>
            </a:custGeom>
            <a:solidFill>
              <a:srgbClr val="000000">
                <a:alpha val="21000"/>
              </a:srgbClr>
            </a:solidFill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400" kern="0">
                <a:solidFill>
                  <a:srgbClr val="262B25"/>
                </a:solidFill>
                <a:latin typeface="Arial" panose="020B0604020202020204"/>
              </a:endParaRPr>
            </a:p>
          </p:txBody>
        </p:sp>
        <p:sp>
          <p:nvSpPr>
            <p:cNvPr id="198" name="Freeform: Shape 1167">
              <a:extLst>
                <a:ext uri="{FF2B5EF4-FFF2-40B4-BE49-F238E27FC236}">
                  <a16:creationId xmlns:a16="http://schemas.microsoft.com/office/drawing/2014/main" id="{BD0AC81D-20DA-4DCD-9EDD-7D0FC22CABC8}"/>
                </a:ext>
              </a:extLst>
            </p:cNvPr>
            <p:cNvSpPr/>
            <p:nvPr/>
          </p:nvSpPr>
          <p:spPr>
            <a:xfrm>
              <a:off x="7887705" y="1528585"/>
              <a:ext cx="93772" cy="250059"/>
            </a:xfrm>
            <a:custGeom>
              <a:avLst/>
              <a:gdLst>
                <a:gd name="connsiteX0" fmla="*/ 764 w 93772"/>
                <a:gd name="connsiteY0" fmla="*/ 53829 h 250058"/>
                <a:gd name="connsiteX1" fmla="*/ 48397 w 93772"/>
                <a:gd name="connsiteY1" fmla="*/ 0 h 250058"/>
                <a:gd name="connsiteX2" fmla="*/ 84979 w 93772"/>
                <a:gd name="connsiteY2" fmla="*/ 119341 h 250058"/>
                <a:gd name="connsiteX3" fmla="*/ 21752 w 93772"/>
                <a:gd name="connsiteY3" fmla="*/ 253094 h 250058"/>
                <a:gd name="connsiteX4" fmla="*/ 44254 w 93772"/>
                <a:gd name="connsiteY4" fmla="*/ 206337 h 250058"/>
                <a:gd name="connsiteX5" fmla="*/ 21307 w 93772"/>
                <a:gd name="connsiteY5" fmla="*/ 128273 h 250058"/>
                <a:gd name="connsiteX6" fmla="*/ 764 w 93772"/>
                <a:gd name="connsiteY6" fmla="*/ 53829 h 25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72" h="250058">
                  <a:moveTo>
                    <a:pt x="764" y="53829"/>
                  </a:moveTo>
                  <a:cubicBezTo>
                    <a:pt x="6456" y="13923"/>
                    <a:pt x="45723" y="774"/>
                    <a:pt x="48397" y="0"/>
                  </a:cubicBezTo>
                  <a:cubicBezTo>
                    <a:pt x="19057" y="33775"/>
                    <a:pt x="50144" y="61209"/>
                    <a:pt x="84979" y="119341"/>
                  </a:cubicBezTo>
                  <a:cubicBezTo>
                    <a:pt x="127832" y="200874"/>
                    <a:pt x="44132" y="252632"/>
                    <a:pt x="21752" y="253094"/>
                  </a:cubicBezTo>
                  <a:cubicBezTo>
                    <a:pt x="21752" y="253094"/>
                    <a:pt x="41788" y="238480"/>
                    <a:pt x="44254" y="206337"/>
                  </a:cubicBezTo>
                  <a:cubicBezTo>
                    <a:pt x="45810" y="186912"/>
                    <a:pt x="40937" y="161100"/>
                    <a:pt x="21307" y="128273"/>
                  </a:cubicBezTo>
                  <a:cubicBezTo>
                    <a:pt x="2445" y="96675"/>
                    <a:pt x="-2039" y="72395"/>
                    <a:pt x="764" y="53829"/>
                  </a:cubicBezTo>
                  <a:close/>
                </a:path>
              </a:pathLst>
            </a:custGeom>
            <a:solidFill>
              <a:srgbClr val="000000">
                <a:alpha val="21000"/>
              </a:srgbClr>
            </a:solidFill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400" kern="0">
                <a:solidFill>
                  <a:srgbClr val="262B25"/>
                </a:solidFill>
                <a:latin typeface="Arial" panose="020B0604020202020204"/>
              </a:endParaRPr>
            </a:p>
          </p:txBody>
        </p:sp>
        <p:sp>
          <p:nvSpPr>
            <p:cNvPr id="199" name="Freeform: Shape 1168">
              <a:extLst>
                <a:ext uri="{FF2B5EF4-FFF2-40B4-BE49-F238E27FC236}">
                  <a16:creationId xmlns:a16="http://schemas.microsoft.com/office/drawing/2014/main" id="{6A8AF369-904D-4A4B-808D-012CD4ED29F3}"/>
                </a:ext>
              </a:extLst>
            </p:cNvPr>
            <p:cNvSpPr/>
            <p:nvPr/>
          </p:nvSpPr>
          <p:spPr>
            <a:xfrm>
              <a:off x="8068064" y="1334453"/>
              <a:ext cx="69461" cy="197963"/>
            </a:xfrm>
            <a:custGeom>
              <a:avLst/>
              <a:gdLst>
                <a:gd name="connsiteX0" fmla="*/ 18639 w 69460"/>
                <a:gd name="connsiteY0" fmla="*/ 101149 h 197963"/>
                <a:gd name="connsiteX1" fmla="*/ 18990 w 69460"/>
                <a:gd name="connsiteY1" fmla="*/ 199668 h 197963"/>
                <a:gd name="connsiteX2" fmla="*/ 30750 w 69460"/>
                <a:gd name="connsiteY2" fmla="*/ 196393 h 197963"/>
                <a:gd name="connsiteX3" fmla="*/ 67231 w 69460"/>
                <a:gd name="connsiteY3" fmla="*/ 108623 h 197963"/>
                <a:gd name="connsiteX4" fmla="*/ 50973 w 69460"/>
                <a:gd name="connsiteY4" fmla="*/ 74729 h 197963"/>
                <a:gd name="connsiteX5" fmla="*/ 30430 w 69460"/>
                <a:gd name="connsiteY5" fmla="*/ 285 h 197963"/>
                <a:gd name="connsiteX6" fmla="*/ 30333 w 69460"/>
                <a:gd name="connsiteY6" fmla="*/ 0 h 197963"/>
                <a:gd name="connsiteX7" fmla="*/ 18639 w 69460"/>
                <a:gd name="connsiteY7" fmla="*/ 101149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60" h="197963">
                  <a:moveTo>
                    <a:pt x="18639" y="101149"/>
                  </a:moveTo>
                  <a:cubicBezTo>
                    <a:pt x="59632" y="169967"/>
                    <a:pt x="18990" y="199668"/>
                    <a:pt x="18990" y="199668"/>
                  </a:cubicBezTo>
                  <a:cubicBezTo>
                    <a:pt x="21859" y="199609"/>
                    <a:pt x="25985" y="198495"/>
                    <a:pt x="30750" y="196393"/>
                  </a:cubicBezTo>
                  <a:cubicBezTo>
                    <a:pt x="63997" y="181727"/>
                    <a:pt x="79324" y="142891"/>
                    <a:pt x="67231" y="108623"/>
                  </a:cubicBezTo>
                  <a:cubicBezTo>
                    <a:pt x="63580" y="98283"/>
                    <a:pt x="58308" y="86996"/>
                    <a:pt x="50973" y="74729"/>
                  </a:cubicBezTo>
                  <a:cubicBezTo>
                    <a:pt x="32111" y="43132"/>
                    <a:pt x="27627" y="18852"/>
                    <a:pt x="30430" y="285"/>
                  </a:cubicBezTo>
                  <a:cubicBezTo>
                    <a:pt x="30333" y="191"/>
                    <a:pt x="30333" y="94"/>
                    <a:pt x="30333" y="0"/>
                  </a:cubicBezTo>
                  <a:cubicBezTo>
                    <a:pt x="30330" y="3"/>
                    <a:pt x="-29282" y="20876"/>
                    <a:pt x="18639" y="101149"/>
                  </a:cubicBezTo>
                  <a:close/>
                </a:path>
              </a:pathLst>
            </a:custGeom>
            <a:solidFill>
              <a:srgbClr val="000000">
                <a:alpha val="21000"/>
              </a:srgbClr>
            </a:solidFill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sz="1400" kern="0">
                <a:solidFill>
                  <a:srgbClr val="262B25"/>
                </a:solidFill>
                <a:latin typeface="Arial" panose="020B0604020202020204"/>
              </a:endParaRPr>
            </a:p>
          </p:txBody>
        </p:sp>
      </p:grpSp>
      <p:pic>
        <p:nvPicPr>
          <p:cNvPr id="200" name="Graphic 1">
            <a:extLst>
              <a:ext uri="{FF2B5EF4-FFF2-40B4-BE49-F238E27FC236}">
                <a16:creationId xmlns:a16="http://schemas.microsoft.com/office/drawing/2014/main" id="{F1AA7137-A0B4-4868-907C-594C04E98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6357" y="2053673"/>
            <a:ext cx="199535" cy="148298"/>
          </a:xfrm>
          <a:prstGeom prst="rect">
            <a:avLst/>
          </a:prstGeom>
        </p:spPr>
      </p:pic>
      <p:sp>
        <p:nvSpPr>
          <p:cNvPr id="201" name="Rectangle 200">
            <a:extLst>
              <a:ext uri="{FF2B5EF4-FFF2-40B4-BE49-F238E27FC236}">
                <a16:creationId xmlns:a16="http://schemas.microsoft.com/office/drawing/2014/main" id="{A0DFEF4D-4014-4682-82CE-223FACFF5BFB}"/>
              </a:ext>
            </a:extLst>
          </p:cNvPr>
          <p:cNvSpPr/>
          <p:nvPr/>
        </p:nvSpPr>
        <p:spPr>
          <a:xfrm rot="16200000">
            <a:off x="-553947" y="2643679"/>
            <a:ext cx="24351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tabLst>
                <a:tab pos="627063" algn="l"/>
              </a:tabLst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100" b="1">
                <a:solidFill>
                  <a:schemeClr val="tx2"/>
                </a:solidFill>
                <a:cs typeface="Arial" panose="020B0604020202020204" pitchFamily="34" charset="0"/>
              </a:rPr>
              <a:t>Proportion of patients who experienced the trigger (%)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07D8A99B-638C-40A6-9C50-F07000E0C2B7}"/>
              </a:ext>
            </a:extLst>
          </p:cNvPr>
          <p:cNvSpPr txBox="1"/>
          <p:nvPr/>
        </p:nvSpPr>
        <p:spPr>
          <a:xfrm rot="10800000">
            <a:off x="6851562" y="1552271"/>
            <a:ext cx="523220" cy="263271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tx2"/>
                </a:solidFill>
              </a:rPr>
              <a:t>Frequency of triggers </a:t>
            </a:r>
            <a:br>
              <a:rPr lang="en-US" sz="1100" b="1">
                <a:solidFill>
                  <a:schemeClr val="tx2"/>
                </a:solidFill>
              </a:rPr>
            </a:br>
            <a:r>
              <a:rPr lang="en-US" sz="1100" b="1">
                <a:solidFill>
                  <a:schemeClr val="tx2"/>
                </a:solidFill>
              </a:rPr>
              <a:t>(weeks/year)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62291E73-2F60-46E6-8909-9796A2895A19}"/>
              </a:ext>
            </a:extLst>
          </p:cNvPr>
          <p:cNvSpPr/>
          <p:nvPr/>
        </p:nvSpPr>
        <p:spPr>
          <a:xfrm>
            <a:off x="459874" y="1365160"/>
            <a:ext cx="6887075" cy="4734304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4" name="Chart 203">
            <a:extLst>
              <a:ext uri="{FF2B5EF4-FFF2-40B4-BE49-F238E27FC236}">
                <a16:creationId xmlns:a16="http://schemas.microsoft.com/office/drawing/2014/main" id="{D430D0C4-0315-4B52-90C6-D053B5FE6165}"/>
              </a:ext>
            </a:extLst>
          </p:cNvPr>
          <p:cNvGraphicFramePr>
            <a:graphicFrameLocks/>
          </p:cNvGraphicFramePr>
          <p:nvPr/>
        </p:nvGraphicFramePr>
        <p:xfrm>
          <a:off x="849959" y="1709298"/>
          <a:ext cx="6148137" cy="431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205" name="Starlike Cell">
            <a:extLst>
              <a:ext uri="{FF2B5EF4-FFF2-40B4-BE49-F238E27FC236}">
                <a16:creationId xmlns:a16="http://schemas.microsoft.com/office/drawing/2014/main" id="{5FB16FE3-F60B-41A9-B87B-7EDCE3B2C7DA}"/>
              </a:ext>
            </a:extLst>
          </p:cNvPr>
          <p:cNvGrpSpPr/>
          <p:nvPr/>
        </p:nvGrpSpPr>
        <p:grpSpPr>
          <a:xfrm rot="1363309">
            <a:off x="1592492" y="1959647"/>
            <a:ext cx="146989" cy="90994"/>
            <a:chOff x="8840037" y="1489485"/>
            <a:chExt cx="676676" cy="542797"/>
          </a:xfrm>
        </p:grpSpPr>
        <p:sp>
          <p:nvSpPr>
            <p:cNvPr id="206" name="Freeform: Shape 1250">
              <a:extLst>
                <a:ext uri="{FF2B5EF4-FFF2-40B4-BE49-F238E27FC236}">
                  <a16:creationId xmlns:a16="http://schemas.microsoft.com/office/drawing/2014/main" id="{1AE3E9FC-4281-4222-AA72-FEEBCC3C85A9}"/>
                </a:ext>
              </a:extLst>
            </p:cNvPr>
            <p:cNvSpPr/>
            <p:nvPr/>
          </p:nvSpPr>
          <p:spPr>
            <a:xfrm>
              <a:off x="8840037" y="1489485"/>
              <a:ext cx="676676" cy="542797"/>
            </a:xfrm>
            <a:custGeom>
              <a:avLst/>
              <a:gdLst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306475 w 715945"/>
                <a:gd name="connsiteY8" fmla="*/ 87923 h 542611"/>
                <a:gd name="connsiteX9" fmla="*/ 296427 w 715945"/>
                <a:gd name="connsiteY9" fmla="*/ 100484 h 542611"/>
                <a:gd name="connsiteX10" fmla="*/ 288890 w 715945"/>
                <a:gd name="connsiteY10" fmla="*/ 105508 h 542611"/>
                <a:gd name="connsiteX11" fmla="*/ 273818 w 715945"/>
                <a:gd name="connsiteY11" fmla="*/ 110532 h 542611"/>
                <a:gd name="connsiteX12" fmla="*/ 226088 w 715945"/>
                <a:gd name="connsiteY12" fmla="*/ 108020 h 542611"/>
                <a:gd name="connsiteX13" fmla="*/ 205992 w 715945"/>
                <a:gd name="connsiteY13" fmla="*/ 102996 h 542611"/>
                <a:gd name="connsiteX14" fmla="*/ 180871 w 715945"/>
                <a:gd name="connsiteY14" fmla="*/ 95459 h 542611"/>
                <a:gd name="connsiteX15" fmla="*/ 163286 w 715945"/>
                <a:gd name="connsiteY15" fmla="*/ 90435 h 542611"/>
                <a:gd name="connsiteX16" fmla="*/ 138165 w 715945"/>
                <a:gd name="connsiteY16" fmla="*/ 87923 h 542611"/>
                <a:gd name="connsiteX17" fmla="*/ 105508 w 715945"/>
                <a:gd name="connsiteY17" fmla="*/ 90435 h 542611"/>
                <a:gd name="connsiteX18" fmla="*/ 97972 w 715945"/>
                <a:gd name="connsiteY18" fmla="*/ 92947 h 542611"/>
                <a:gd name="connsiteX19" fmla="*/ 92948 w 715945"/>
                <a:gd name="connsiteY19" fmla="*/ 97972 h 542611"/>
                <a:gd name="connsiteX20" fmla="*/ 85411 w 715945"/>
                <a:gd name="connsiteY20" fmla="*/ 102996 h 542611"/>
                <a:gd name="connsiteX21" fmla="*/ 75363 w 715945"/>
                <a:gd name="connsiteY21" fmla="*/ 118068 h 542611"/>
                <a:gd name="connsiteX22" fmla="*/ 80387 w 715945"/>
                <a:gd name="connsiteY22" fmla="*/ 148213 h 542611"/>
                <a:gd name="connsiteX23" fmla="*/ 85411 w 715945"/>
                <a:gd name="connsiteY23" fmla="*/ 155750 h 542611"/>
                <a:gd name="connsiteX24" fmla="*/ 90436 w 715945"/>
                <a:gd name="connsiteY24" fmla="*/ 160774 h 542611"/>
                <a:gd name="connsiteX25" fmla="*/ 97972 w 715945"/>
                <a:gd name="connsiteY25" fmla="*/ 175846 h 542611"/>
                <a:gd name="connsiteX26" fmla="*/ 105508 w 715945"/>
                <a:gd name="connsiteY26" fmla="*/ 180870 h 542611"/>
                <a:gd name="connsiteX27" fmla="*/ 113044 w 715945"/>
                <a:gd name="connsiteY27" fmla="*/ 195943 h 542611"/>
                <a:gd name="connsiteX28" fmla="*/ 115556 w 715945"/>
                <a:gd name="connsiteY28" fmla="*/ 203479 h 542611"/>
                <a:gd name="connsiteX29" fmla="*/ 125605 w 715945"/>
                <a:gd name="connsiteY29" fmla="*/ 213528 h 542611"/>
                <a:gd name="connsiteX30" fmla="*/ 130629 w 715945"/>
                <a:gd name="connsiteY30" fmla="*/ 221064 h 542611"/>
                <a:gd name="connsiteX31" fmla="*/ 128117 w 715945"/>
                <a:gd name="connsiteY31" fmla="*/ 256233 h 542611"/>
                <a:gd name="connsiteX32" fmla="*/ 113044 w 715945"/>
                <a:gd name="connsiteY32" fmla="*/ 261257 h 542611"/>
                <a:gd name="connsiteX33" fmla="*/ 75363 w 715945"/>
                <a:gd name="connsiteY33" fmla="*/ 263769 h 542611"/>
                <a:gd name="connsiteX34" fmla="*/ 50242 w 715945"/>
                <a:gd name="connsiteY34" fmla="*/ 268794 h 542611"/>
                <a:gd name="connsiteX35" fmla="*/ 42706 w 715945"/>
                <a:gd name="connsiteY35" fmla="*/ 273818 h 542611"/>
                <a:gd name="connsiteX36" fmla="*/ 32658 w 715945"/>
                <a:gd name="connsiteY36" fmla="*/ 288890 h 542611"/>
                <a:gd name="connsiteX37" fmla="*/ 25121 w 715945"/>
                <a:gd name="connsiteY37" fmla="*/ 293914 h 542611"/>
                <a:gd name="connsiteX38" fmla="*/ 10049 w 715945"/>
                <a:gd name="connsiteY38" fmla="*/ 314011 h 542611"/>
                <a:gd name="connsiteX39" fmla="*/ 2512 w 715945"/>
                <a:gd name="connsiteY39" fmla="*/ 336620 h 542611"/>
                <a:gd name="connsiteX40" fmla="*/ 0 w 715945"/>
                <a:gd name="connsiteY40" fmla="*/ 344156 h 542611"/>
                <a:gd name="connsiteX41" fmla="*/ 2512 w 715945"/>
                <a:gd name="connsiteY41" fmla="*/ 356717 h 542611"/>
                <a:gd name="connsiteX42" fmla="*/ 7537 w 715945"/>
                <a:gd name="connsiteY42" fmla="*/ 361741 h 542611"/>
                <a:gd name="connsiteX43" fmla="*/ 12561 w 715945"/>
                <a:gd name="connsiteY43" fmla="*/ 369277 h 542611"/>
                <a:gd name="connsiteX44" fmla="*/ 20097 w 715945"/>
                <a:gd name="connsiteY44" fmla="*/ 374301 h 542611"/>
                <a:gd name="connsiteX45" fmla="*/ 37682 w 715945"/>
                <a:gd name="connsiteY45" fmla="*/ 381837 h 542611"/>
                <a:gd name="connsiteX46" fmla="*/ 72851 w 715945"/>
                <a:gd name="connsiteY46" fmla="*/ 379325 h 542611"/>
                <a:gd name="connsiteX47" fmla="*/ 90436 w 715945"/>
                <a:gd name="connsiteY47" fmla="*/ 374301 h 542611"/>
                <a:gd name="connsiteX48" fmla="*/ 97972 w 715945"/>
                <a:gd name="connsiteY48" fmla="*/ 369277 h 542611"/>
                <a:gd name="connsiteX49" fmla="*/ 105508 w 715945"/>
                <a:gd name="connsiteY49" fmla="*/ 366765 h 542611"/>
                <a:gd name="connsiteX50" fmla="*/ 123093 w 715945"/>
                <a:gd name="connsiteY50" fmla="*/ 356717 h 542611"/>
                <a:gd name="connsiteX51" fmla="*/ 150726 w 715945"/>
                <a:gd name="connsiteY51" fmla="*/ 359229 h 542611"/>
                <a:gd name="connsiteX52" fmla="*/ 158262 w 715945"/>
                <a:gd name="connsiteY52" fmla="*/ 364253 h 542611"/>
                <a:gd name="connsiteX53" fmla="*/ 168310 w 715945"/>
                <a:gd name="connsiteY53" fmla="*/ 379325 h 542611"/>
                <a:gd name="connsiteX54" fmla="*/ 173334 w 715945"/>
                <a:gd name="connsiteY54" fmla="*/ 384350 h 542611"/>
                <a:gd name="connsiteX55" fmla="*/ 178359 w 715945"/>
                <a:gd name="connsiteY55" fmla="*/ 427055 h 542611"/>
                <a:gd name="connsiteX56" fmla="*/ 188407 w 715945"/>
                <a:gd name="connsiteY56" fmla="*/ 449664 h 542611"/>
                <a:gd name="connsiteX57" fmla="*/ 198455 w 715945"/>
                <a:gd name="connsiteY57" fmla="*/ 469761 h 542611"/>
                <a:gd name="connsiteX58" fmla="*/ 200967 w 715945"/>
                <a:gd name="connsiteY58" fmla="*/ 477297 h 542611"/>
                <a:gd name="connsiteX59" fmla="*/ 205992 w 715945"/>
                <a:gd name="connsiteY59" fmla="*/ 484833 h 542611"/>
                <a:gd name="connsiteX60" fmla="*/ 213528 w 715945"/>
                <a:gd name="connsiteY60" fmla="*/ 502418 h 542611"/>
                <a:gd name="connsiteX61" fmla="*/ 218552 w 715945"/>
                <a:gd name="connsiteY61" fmla="*/ 520002 h 542611"/>
                <a:gd name="connsiteX62" fmla="*/ 223576 w 715945"/>
                <a:gd name="connsiteY62" fmla="*/ 525027 h 542611"/>
                <a:gd name="connsiteX63" fmla="*/ 233625 w 715945"/>
                <a:gd name="connsiteY63" fmla="*/ 540099 h 542611"/>
                <a:gd name="connsiteX64" fmla="*/ 243673 w 715945"/>
                <a:gd name="connsiteY64" fmla="*/ 542611 h 542611"/>
                <a:gd name="connsiteX65" fmla="*/ 273818 w 715945"/>
                <a:gd name="connsiteY65" fmla="*/ 540099 h 542611"/>
                <a:gd name="connsiteX66" fmla="*/ 296427 w 715945"/>
                <a:gd name="connsiteY66" fmla="*/ 530051 h 542611"/>
                <a:gd name="connsiteX67" fmla="*/ 319036 w 715945"/>
                <a:gd name="connsiteY67" fmla="*/ 509954 h 542611"/>
                <a:gd name="connsiteX68" fmla="*/ 331596 w 715945"/>
                <a:gd name="connsiteY68" fmla="*/ 487345 h 542611"/>
                <a:gd name="connsiteX69" fmla="*/ 336620 w 715945"/>
                <a:gd name="connsiteY69" fmla="*/ 479809 h 542611"/>
                <a:gd name="connsiteX70" fmla="*/ 341644 w 715945"/>
                <a:gd name="connsiteY70" fmla="*/ 472273 h 542611"/>
                <a:gd name="connsiteX71" fmla="*/ 351693 w 715945"/>
                <a:gd name="connsiteY71" fmla="*/ 462224 h 542611"/>
                <a:gd name="connsiteX72" fmla="*/ 356717 w 715945"/>
                <a:gd name="connsiteY72" fmla="*/ 454688 h 542611"/>
                <a:gd name="connsiteX73" fmla="*/ 379326 w 715945"/>
                <a:gd name="connsiteY73" fmla="*/ 442128 h 542611"/>
                <a:gd name="connsiteX74" fmla="*/ 386862 w 715945"/>
                <a:gd name="connsiteY74" fmla="*/ 439616 h 542611"/>
                <a:gd name="connsiteX75" fmla="*/ 424543 w 715945"/>
                <a:gd name="connsiteY75" fmla="*/ 444640 h 542611"/>
                <a:gd name="connsiteX76" fmla="*/ 432079 w 715945"/>
                <a:gd name="connsiteY76" fmla="*/ 449664 h 542611"/>
                <a:gd name="connsiteX77" fmla="*/ 434592 w 715945"/>
                <a:gd name="connsiteY77" fmla="*/ 457200 h 542611"/>
                <a:gd name="connsiteX78" fmla="*/ 452176 w 715945"/>
                <a:gd name="connsiteY78" fmla="*/ 459712 h 542611"/>
                <a:gd name="connsiteX79" fmla="*/ 477297 w 715945"/>
                <a:gd name="connsiteY79" fmla="*/ 467248 h 542611"/>
                <a:gd name="connsiteX80" fmla="*/ 492370 w 715945"/>
                <a:gd name="connsiteY80" fmla="*/ 472273 h 542611"/>
                <a:gd name="connsiteX81" fmla="*/ 499906 w 715945"/>
                <a:gd name="connsiteY81" fmla="*/ 474785 h 542611"/>
                <a:gd name="connsiteX82" fmla="*/ 542611 w 715945"/>
                <a:gd name="connsiteY82" fmla="*/ 472273 h 542611"/>
                <a:gd name="connsiteX83" fmla="*/ 550148 w 715945"/>
                <a:gd name="connsiteY83" fmla="*/ 469761 h 542611"/>
                <a:gd name="connsiteX84" fmla="*/ 572756 w 715945"/>
                <a:gd name="connsiteY84" fmla="*/ 467248 h 542611"/>
                <a:gd name="connsiteX85" fmla="*/ 587829 w 715945"/>
                <a:gd name="connsiteY85" fmla="*/ 447152 h 542611"/>
                <a:gd name="connsiteX86" fmla="*/ 595365 w 715945"/>
                <a:gd name="connsiteY86" fmla="*/ 419519 h 542611"/>
                <a:gd name="connsiteX87" fmla="*/ 590341 w 715945"/>
                <a:gd name="connsiteY87" fmla="*/ 381837 h 542611"/>
                <a:gd name="connsiteX88" fmla="*/ 585317 w 715945"/>
                <a:gd name="connsiteY88" fmla="*/ 374301 h 542611"/>
                <a:gd name="connsiteX89" fmla="*/ 582805 w 715945"/>
                <a:gd name="connsiteY89" fmla="*/ 364253 h 542611"/>
                <a:gd name="connsiteX90" fmla="*/ 580293 w 715945"/>
                <a:gd name="connsiteY90" fmla="*/ 356717 h 542611"/>
                <a:gd name="connsiteX91" fmla="*/ 577781 w 715945"/>
                <a:gd name="connsiteY91" fmla="*/ 334108 h 542611"/>
                <a:gd name="connsiteX92" fmla="*/ 585317 w 715945"/>
                <a:gd name="connsiteY92" fmla="*/ 293914 h 542611"/>
                <a:gd name="connsiteX93" fmla="*/ 592853 w 715945"/>
                <a:gd name="connsiteY93" fmla="*/ 291402 h 542611"/>
                <a:gd name="connsiteX94" fmla="*/ 633047 w 715945"/>
                <a:gd name="connsiteY94" fmla="*/ 286378 h 542611"/>
                <a:gd name="connsiteX95" fmla="*/ 660679 w 715945"/>
                <a:gd name="connsiteY95" fmla="*/ 278842 h 542611"/>
                <a:gd name="connsiteX96" fmla="*/ 675752 w 715945"/>
                <a:gd name="connsiteY96" fmla="*/ 273818 h 542611"/>
                <a:gd name="connsiteX97" fmla="*/ 695849 w 715945"/>
                <a:gd name="connsiteY97" fmla="*/ 266281 h 542611"/>
                <a:gd name="connsiteX98" fmla="*/ 703385 w 715945"/>
                <a:gd name="connsiteY98" fmla="*/ 261257 h 542611"/>
                <a:gd name="connsiteX99" fmla="*/ 713433 w 715945"/>
                <a:gd name="connsiteY99" fmla="*/ 238648 h 542611"/>
                <a:gd name="connsiteX100" fmla="*/ 715945 w 715945"/>
                <a:gd name="connsiteY100" fmla="*/ 231112 h 542611"/>
                <a:gd name="connsiteX101" fmla="*/ 710921 w 715945"/>
                <a:gd name="connsiteY101" fmla="*/ 208503 h 542611"/>
                <a:gd name="connsiteX102" fmla="*/ 705897 w 715945"/>
                <a:gd name="connsiteY102" fmla="*/ 200967 h 542611"/>
                <a:gd name="connsiteX103" fmla="*/ 698361 w 715945"/>
                <a:gd name="connsiteY103" fmla="*/ 185895 h 542611"/>
                <a:gd name="connsiteX104" fmla="*/ 693337 w 715945"/>
                <a:gd name="connsiteY104" fmla="*/ 180870 h 542611"/>
                <a:gd name="connsiteX105" fmla="*/ 680776 w 715945"/>
                <a:gd name="connsiteY105" fmla="*/ 168310 h 542611"/>
                <a:gd name="connsiteX106" fmla="*/ 650631 w 715945"/>
                <a:gd name="connsiteY106" fmla="*/ 160774 h 542611"/>
                <a:gd name="connsiteX107" fmla="*/ 633047 w 715945"/>
                <a:gd name="connsiteY107" fmla="*/ 155750 h 542611"/>
                <a:gd name="connsiteX108" fmla="*/ 605414 w 715945"/>
                <a:gd name="connsiteY108" fmla="*/ 153237 h 542611"/>
                <a:gd name="connsiteX109" fmla="*/ 532563 w 715945"/>
                <a:gd name="connsiteY109" fmla="*/ 148213 h 542611"/>
                <a:gd name="connsiteX110" fmla="*/ 509954 w 715945"/>
                <a:gd name="connsiteY110" fmla="*/ 145701 h 542611"/>
                <a:gd name="connsiteX111" fmla="*/ 504930 w 715945"/>
                <a:gd name="connsiteY111" fmla="*/ 138165 h 542611"/>
                <a:gd name="connsiteX112" fmla="*/ 499906 w 715945"/>
                <a:gd name="connsiteY112" fmla="*/ 118068 h 542611"/>
                <a:gd name="connsiteX113" fmla="*/ 497394 w 715945"/>
                <a:gd name="connsiteY113" fmla="*/ 62802 h 542611"/>
                <a:gd name="connsiteX114" fmla="*/ 494882 w 715945"/>
                <a:gd name="connsiteY114" fmla="*/ 40194 h 542611"/>
                <a:gd name="connsiteX115" fmla="*/ 492370 w 715945"/>
                <a:gd name="connsiteY115" fmla="*/ 32657 h 542611"/>
                <a:gd name="connsiteX116" fmla="*/ 484833 w 715945"/>
                <a:gd name="connsiteY116" fmla="*/ 30145 h 542611"/>
                <a:gd name="connsiteX117" fmla="*/ 477297 w 715945"/>
                <a:gd name="connsiteY117" fmla="*/ 15073 h 542611"/>
                <a:gd name="connsiteX118" fmla="*/ 469761 w 715945"/>
                <a:gd name="connsiteY118" fmla="*/ 10048 h 542611"/>
                <a:gd name="connsiteX119" fmla="*/ 462225 w 715945"/>
                <a:gd name="connsiteY119" fmla="*/ 2512 h 542611"/>
                <a:gd name="connsiteX120" fmla="*/ 452176 w 715945"/>
                <a:gd name="connsiteY120" fmla="*/ 0 h 542611"/>
                <a:gd name="connsiteX121" fmla="*/ 364253 w 715945"/>
                <a:gd name="connsiteY121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306475 w 715945"/>
                <a:gd name="connsiteY8" fmla="*/ 87923 h 542611"/>
                <a:gd name="connsiteX9" fmla="*/ 296427 w 715945"/>
                <a:gd name="connsiteY9" fmla="*/ 100484 h 542611"/>
                <a:gd name="connsiteX10" fmla="*/ 288890 w 715945"/>
                <a:gd name="connsiteY10" fmla="*/ 105508 h 542611"/>
                <a:gd name="connsiteX11" fmla="*/ 273818 w 715945"/>
                <a:gd name="connsiteY11" fmla="*/ 110532 h 542611"/>
                <a:gd name="connsiteX12" fmla="*/ 226088 w 715945"/>
                <a:gd name="connsiteY12" fmla="*/ 108020 h 542611"/>
                <a:gd name="connsiteX13" fmla="*/ 205992 w 715945"/>
                <a:gd name="connsiteY13" fmla="*/ 102996 h 542611"/>
                <a:gd name="connsiteX14" fmla="*/ 180871 w 715945"/>
                <a:gd name="connsiteY14" fmla="*/ 95459 h 542611"/>
                <a:gd name="connsiteX15" fmla="*/ 163286 w 715945"/>
                <a:gd name="connsiteY15" fmla="*/ 90435 h 542611"/>
                <a:gd name="connsiteX16" fmla="*/ 138165 w 715945"/>
                <a:gd name="connsiteY16" fmla="*/ 87923 h 542611"/>
                <a:gd name="connsiteX17" fmla="*/ 105508 w 715945"/>
                <a:gd name="connsiteY17" fmla="*/ 90435 h 542611"/>
                <a:gd name="connsiteX18" fmla="*/ 97972 w 715945"/>
                <a:gd name="connsiteY18" fmla="*/ 92947 h 542611"/>
                <a:gd name="connsiteX19" fmla="*/ 92948 w 715945"/>
                <a:gd name="connsiteY19" fmla="*/ 97972 h 542611"/>
                <a:gd name="connsiteX20" fmla="*/ 85411 w 715945"/>
                <a:gd name="connsiteY20" fmla="*/ 102996 h 542611"/>
                <a:gd name="connsiteX21" fmla="*/ 75363 w 715945"/>
                <a:gd name="connsiteY21" fmla="*/ 118068 h 542611"/>
                <a:gd name="connsiteX22" fmla="*/ 80387 w 715945"/>
                <a:gd name="connsiteY22" fmla="*/ 148213 h 542611"/>
                <a:gd name="connsiteX23" fmla="*/ 85411 w 715945"/>
                <a:gd name="connsiteY23" fmla="*/ 155750 h 542611"/>
                <a:gd name="connsiteX24" fmla="*/ 90436 w 715945"/>
                <a:gd name="connsiteY24" fmla="*/ 160774 h 542611"/>
                <a:gd name="connsiteX25" fmla="*/ 97972 w 715945"/>
                <a:gd name="connsiteY25" fmla="*/ 175846 h 542611"/>
                <a:gd name="connsiteX26" fmla="*/ 105508 w 715945"/>
                <a:gd name="connsiteY26" fmla="*/ 180870 h 542611"/>
                <a:gd name="connsiteX27" fmla="*/ 113044 w 715945"/>
                <a:gd name="connsiteY27" fmla="*/ 195943 h 542611"/>
                <a:gd name="connsiteX28" fmla="*/ 115556 w 715945"/>
                <a:gd name="connsiteY28" fmla="*/ 203479 h 542611"/>
                <a:gd name="connsiteX29" fmla="*/ 125605 w 715945"/>
                <a:gd name="connsiteY29" fmla="*/ 213528 h 542611"/>
                <a:gd name="connsiteX30" fmla="*/ 130629 w 715945"/>
                <a:gd name="connsiteY30" fmla="*/ 221064 h 542611"/>
                <a:gd name="connsiteX31" fmla="*/ 128117 w 715945"/>
                <a:gd name="connsiteY31" fmla="*/ 256233 h 542611"/>
                <a:gd name="connsiteX32" fmla="*/ 113044 w 715945"/>
                <a:gd name="connsiteY32" fmla="*/ 261257 h 542611"/>
                <a:gd name="connsiteX33" fmla="*/ 75363 w 715945"/>
                <a:gd name="connsiteY33" fmla="*/ 263769 h 542611"/>
                <a:gd name="connsiteX34" fmla="*/ 50242 w 715945"/>
                <a:gd name="connsiteY34" fmla="*/ 268794 h 542611"/>
                <a:gd name="connsiteX35" fmla="*/ 42706 w 715945"/>
                <a:gd name="connsiteY35" fmla="*/ 273818 h 542611"/>
                <a:gd name="connsiteX36" fmla="*/ 25121 w 715945"/>
                <a:gd name="connsiteY36" fmla="*/ 293914 h 542611"/>
                <a:gd name="connsiteX37" fmla="*/ 10049 w 715945"/>
                <a:gd name="connsiteY37" fmla="*/ 314011 h 542611"/>
                <a:gd name="connsiteX38" fmla="*/ 2512 w 715945"/>
                <a:gd name="connsiteY38" fmla="*/ 336620 h 542611"/>
                <a:gd name="connsiteX39" fmla="*/ 0 w 715945"/>
                <a:gd name="connsiteY39" fmla="*/ 344156 h 542611"/>
                <a:gd name="connsiteX40" fmla="*/ 2512 w 715945"/>
                <a:gd name="connsiteY40" fmla="*/ 356717 h 542611"/>
                <a:gd name="connsiteX41" fmla="*/ 7537 w 715945"/>
                <a:gd name="connsiteY41" fmla="*/ 361741 h 542611"/>
                <a:gd name="connsiteX42" fmla="*/ 12561 w 715945"/>
                <a:gd name="connsiteY42" fmla="*/ 369277 h 542611"/>
                <a:gd name="connsiteX43" fmla="*/ 20097 w 715945"/>
                <a:gd name="connsiteY43" fmla="*/ 374301 h 542611"/>
                <a:gd name="connsiteX44" fmla="*/ 37682 w 715945"/>
                <a:gd name="connsiteY44" fmla="*/ 381837 h 542611"/>
                <a:gd name="connsiteX45" fmla="*/ 72851 w 715945"/>
                <a:gd name="connsiteY45" fmla="*/ 379325 h 542611"/>
                <a:gd name="connsiteX46" fmla="*/ 90436 w 715945"/>
                <a:gd name="connsiteY46" fmla="*/ 374301 h 542611"/>
                <a:gd name="connsiteX47" fmla="*/ 97972 w 715945"/>
                <a:gd name="connsiteY47" fmla="*/ 369277 h 542611"/>
                <a:gd name="connsiteX48" fmla="*/ 105508 w 715945"/>
                <a:gd name="connsiteY48" fmla="*/ 366765 h 542611"/>
                <a:gd name="connsiteX49" fmla="*/ 123093 w 715945"/>
                <a:gd name="connsiteY49" fmla="*/ 356717 h 542611"/>
                <a:gd name="connsiteX50" fmla="*/ 150726 w 715945"/>
                <a:gd name="connsiteY50" fmla="*/ 359229 h 542611"/>
                <a:gd name="connsiteX51" fmla="*/ 158262 w 715945"/>
                <a:gd name="connsiteY51" fmla="*/ 364253 h 542611"/>
                <a:gd name="connsiteX52" fmla="*/ 168310 w 715945"/>
                <a:gd name="connsiteY52" fmla="*/ 379325 h 542611"/>
                <a:gd name="connsiteX53" fmla="*/ 173334 w 715945"/>
                <a:gd name="connsiteY53" fmla="*/ 384350 h 542611"/>
                <a:gd name="connsiteX54" fmla="*/ 178359 w 715945"/>
                <a:gd name="connsiteY54" fmla="*/ 427055 h 542611"/>
                <a:gd name="connsiteX55" fmla="*/ 188407 w 715945"/>
                <a:gd name="connsiteY55" fmla="*/ 449664 h 542611"/>
                <a:gd name="connsiteX56" fmla="*/ 198455 w 715945"/>
                <a:gd name="connsiteY56" fmla="*/ 469761 h 542611"/>
                <a:gd name="connsiteX57" fmla="*/ 200967 w 715945"/>
                <a:gd name="connsiteY57" fmla="*/ 477297 h 542611"/>
                <a:gd name="connsiteX58" fmla="*/ 205992 w 715945"/>
                <a:gd name="connsiteY58" fmla="*/ 484833 h 542611"/>
                <a:gd name="connsiteX59" fmla="*/ 213528 w 715945"/>
                <a:gd name="connsiteY59" fmla="*/ 502418 h 542611"/>
                <a:gd name="connsiteX60" fmla="*/ 218552 w 715945"/>
                <a:gd name="connsiteY60" fmla="*/ 520002 h 542611"/>
                <a:gd name="connsiteX61" fmla="*/ 223576 w 715945"/>
                <a:gd name="connsiteY61" fmla="*/ 525027 h 542611"/>
                <a:gd name="connsiteX62" fmla="*/ 233625 w 715945"/>
                <a:gd name="connsiteY62" fmla="*/ 540099 h 542611"/>
                <a:gd name="connsiteX63" fmla="*/ 243673 w 715945"/>
                <a:gd name="connsiteY63" fmla="*/ 542611 h 542611"/>
                <a:gd name="connsiteX64" fmla="*/ 273818 w 715945"/>
                <a:gd name="connsiteY64" fmla="*/ 540099 h 542611"/>
                <a:gd name="connsiteX65" fmla="*/ 296427 w 715945"/>
                <a:gd name="connsiteY65" fmla="*/ 530051 h 542611"/>
                <a:gd name="connsiteX66" fmla="*/ 319036 w 715945"/>
                <a:gd name="connsiteY66" fmla="*/ 509954 h 542611"/>
                <a:gd name="connsiteX67" fmla="*/ 331596 w 715945"/>
                <a:gd name="connsiteY67" fmla="*/ 487345 h 542611"/>
                <a:gd name="connsiteX68" fmla="*/ 336620 w 715945"/>
                <a:gd name="connsiteY68" fmla="*/ 479809 h 542611"/>
                <a:gd name="connsiteX69" fmla="*/ 341644 w 715945"/>
                <a:gd name="connsiteY69" fmla="*/ 472273 h 542611"/>
                <a:gd name="connsiteX70" fmla="*/ 351693 w 715945"/>
                <a:gd name="connsiteY70" fmla="*/ 462224 h 542611"/>
                <a:gd name="connsiteX71" fmla="*/ 356717 w 715945"/>
                <a:gd name="connsiteY71" fmla="*/ 454688 h 542611"/>
                <a:gd name="connsiteX72" fmla="*/ 379326 w 715945"/>
                <a:gd name="connsiteY72" fmla="*/ 442128 h 542611"/>
                <a:gd name="connsiteX73" fmla="*/ 386862 w 715945"/>
                <a:gd name="connsiteY73" fmla="*/ 439616 h 542611"/>
                <a:gd name="connsiteX74" fmla="*/ 424543 w 715945"/>
                <a:gd name="connsiteY74" fmla="*/ 444640 h 542611"/>
                <a:gd name="connsiteX75" fmla="*/ 432079 w 715945"/>
                <a:gd name="connsiteY75" fmla="*/ 449664 h 542611"/>
                <a:gd name="connsiteX76" fmla="*/ 434592 w 715945"/>
                <a:gd name="connsiteY76" fmla="*/ 457200 h 542611"/>
                <a:gd name="connsiteX77" fmla="*/ 452176 w 715945"/>
                <a:gd name="connsiteY77" fmla="*/ 459712 h 542611"/>
                <a:gd name="connsiteX78" fmla="*/ 477297 w 715945"/>
                <a:gd name="connsiteY78" fmla="*/ 467248 h 542611"/>
                <a:gd name="connsiteX79" fmla="*/ 492370 w 715945"/>
                <a:gd name="connsiteY79" fmla="*/ 472273 h 542611"/>
                <a:gd name="connsiteX80" fmla="*/ 499906 w 715945"/>
                <a:gd name="connsiteY80" fmla="*/ 474785 h 542611"/>
                <a:gd name="connsiteX81" fmla="*/ 542611 w 715945"/>
                <a:gd name="connsiteY81" fmla="*/ 472273 h 542611"/>
                <a:gd name="connsiteX82" fmla="*/ 550148 w 715945"/>
                <a:gd name="connsiteY82" fmla="*/ 469761 h 542611"/>
                <a:gd name="connsiteX83" fmla="*/ 572756 w 715945"/>
                <a:gd name="connsiteY83" fmla="*/ 467248 h 542611"/>
                <a:gd name="connsiteX84" fmla="*/ 587829 w 715945"/>
                <a:gd name="connsiteY84" fmla="*/ 447152 h 542611"/>
                <a:gd name="connsiteX85" fmla="*/ 595365 w 715945"/>
                <a:gd name="connsiteY85" fmla="*/ 419519 h 542611"/>
                <a:gd name="connsiteX86" fmla="*/ 590341 w 715945"/>
                <a:gd name="connsiteY86" fmla="*/ 381837 h 542611"/>
                <a:gd name="connsiteX87" fmla="*/ 585317 w 715945"/>
                <a:gd name="connsiteY87" fmla="*/ 374301 h 542611"/>
                <a:gd name="connsiteX88" fmla="*/ 582805 w 715945"/>
                <a:gd name="connsiteY88" fmla="*/ 364253 h 542611"/>
                <a:gd name="connsiteX89" fmla="*/ 580293 w 715945"/>
                <a:gd name="connsiteY89" fmla="*/ 356717 h 542611"/>
                <a:gd name="connsiteX90" fmla="*/ 577781 w 715945"/>
                <a:gd name="connsiteY90" fmla="*/ 334108 h 542611"/>
                <a:gd name="connsiteX91" fmla="*/ 585317 w 715945"/>
                <a:gd name="connsiteY91" fmla="*/ 293914 h 542611"/>
                <a:gd name="connsiteX92" fmla="*/ 592853 w 715945"/>
                <a:gd name="connsiteY92" fmla="*/ 291402 h 542611"/>
                <a:gd name="connsiteX93" fmla="*/ 633047 w 715945"/>
                <a:gd name="connsiteY93" fmla="*/ 286378 h 542611"/>
                <a:gd name="connsiteX94" fmla="*/ 660679 w 715945"/>
                <a:gd name="connsiteY94" fmla="*/ 278842 h 542611"/>
                <a:gd name="connsiteX95" fmla="*/ 675752 w 715945"/>
                <a:gd name="connsiteY95" fmla="*/ 273818 h 542611"/>
                <a:gd name="connsiteX96" fmla="*/ 695849 w 715945"/>
                <a:gd name="connsiteY96" fmla="*/ 266281 h 542611"/>
                <a:gd name="connsiteX97" fmla="*/ 703385 w 715945"/>
                <a:gd name="connsiteY97" fmla="*/ 261257 h 542611"/>
                <a:gd name="connsiteX98" fmla="*/ 713433 w 715945"/>
                <a:gd name="connsiteY98" fmla="*/ 238648 h 542611"/>
                <a:gd name="connsiteX99" fmla="*/ 715945 w 715945"/>
                <a:gd name="connsiteY99" fmla="*/ 231112 h 542611"/>
                <a:gd name="connsiteX100" fmla="*/ 710921 w 715945"/>
                <a:gd name="connsiteY100" fmla="*/ 208503 h 542611"/>
                <a:gd name="connsiteX101" fmla="*/ 705897 w 715945"/>
                <a:gd name="connsiteY101" fmla="*/ 200967 h 542611"/>
                <a:gd name="connsiteX102" fmla="*/ 698361 w 715945"/>
                <a:gd name="connsiteY102" fmla="*/ 185895 h 542611"/>
                <a:gd name="connsiteX103" fmla="*/ 693337 w 715945"/>
                <a:gd name="connsiteY103" fmla="*/ 180870 h 542611"/>
                <a:gd name="connsiteX104" fmla="*/ 680776 w 715945"/>
                <a:gd name="connsiteY104" fmla="*/ 168310 h 542611"/>
                <a:gd name="connsiteX105" fmla="*/ 650631 w 715945"/>
                <a:gd name="connsiteY105" fmla="*/ 160774 h 542611"/>
                <a:gd name="connsiteX106" fmla="*/ 633047 w 715945"/>
                <a:gd name="connsiteY106" fmla="*/ 155750 h 542611"/>
                <a:gd name="connsiteX107" fmla="*/ 605414 w 715945"/>
                <a:gd name="connsiteY107" fmla="*/ 153237 h 542611"/>
                <a:gd name="connsiteX108" fmla="*/ 532563 w 715945"/>
                <a:gd name="connsiteY108" fmla="*/ 148213 h 542611"/>
                <a:gd name="connsiteX109" fmla="*/ 509954 w 715945"/>
                <a:gd name="connsiteY109" fmla="*/ 145701 h 542611"/>
                <a:gd name="connsiteX110" fmla="*/ 504930 w 715945"/>
                <a:gd name="connsiteY110" fmla="*/ 138165 h 542611"/>
                <a:gd name="connsiteX111" fmla="*/ 499906 w 715945"/>
                <a:gd name="connsiteY111" fmla="*/ 118068 h 542611"/>
                <a:gd name="connsiteX112" fmla="*/ 497394 w 715945"/>
                <a:gd name="connsiteY112" fmla="*/ 62802 h 542611"/>
                <a:gd name="connsiteX113" fmla="*/ 494882 w 715945"/>
                <a:gd name="connsiteY113" fmla="*/ 40194 h 542611"/>
                <a:gd name="connsiteX114" fmla="*/ 492370 w 715945"/>
                <a:gd name="connsiteY114" fmla="*/ 32657 h 542611"/>
                <a:gd name="connsiteX115" fmla="*/ 484833 w 715945"/>
                <a:gd name="connsiteY115" fmla="*/ 30145 h 542611"/>
                <a:gd name="connsiteX116" fmla="*/ 477297 w 715945"/>
                <a:gd name="connsiteY116" fmla="*/ 15073 h 542611"/>
                <a:gd name="connsiteX117" fmla="*/ 469761 w 715945"/>
                <a:gd name="connsiteY117" fmla="*/ 10048 h 542611"/>
                <a:gd name="connsiteX118" fmla="*/ 462225 w 715945"/>
                <a:gd name="connsiteY118" fmla="*/ 2512 h 542611"/>
                <a:gd name="connsiteX119" fmla="*/ 452176 w 715945"/>
                <a:gd name="connsiteY119" fmla="*/ 0 h 542611"/>
                <a:gd name="connsiteX120" fmla="*/ 364253 w 715945"/>
                <a:gd name="connsiteY120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306475 w 715945"/>
                <a:gd name="connsiteY8" fmla="*/ 87923 h 542611"/>
                <a:gd name="connsiteX9" fmla="*/ 296427 w 715945"/>
                <a:gd name="connsiteY9" fmla="*/ 100484 h 542611"/>
                <a:gd name="connsiteX10" fmla="*/ 288890 w 715945"/>
                <a:gd name="connsiteY10" fmla="*/ 105508 h 542611"/>
                <a:gd name="connsiteX11" fmla="*/ 273818 w 715945"/>
                <a:gd name="connsiteY11" fmla="*/ 110532 h 542611"/>
                <a:gd name="connsiteX12" fmla="*/ 226088 w 715945"/>
                <a:gd name="connsiteY12" fmla="*/ 108020 h 542611"/>
                <a:gd name="connsiteX13" fmla="*/ 205992 w 715945"/>
                <a:gd name="connsiteY13" fmla="*/ 102996 h 542611"/>
                <a:gd name="connsiteX14" fmla="*/ 180871 w 715945"/>
                <a:gd name="connsiteY14" fmla="*/ 95459 h 542611"/>
                <a:gd name="connsiteX15" fmla="*/ 163286 w 715945"/>
                <a:gd name="connsiteY15" fmla="*/ 90435 h 542611"/>
                <a:gd name="connsiteX16" fmla="*/ 138165 w 715945"/>
                <a:gd name="connsiteY16" fmla="*/ 87923 h 542611"/>
                <a:gd name="connsiteX17" fmla="*/ 105508 w 715945"/>
                <a:gd name="connsiteY17" fmla="*/ 90435 h 542611"/>
                <a:gd name="connsiteX18" fmla="*/ 97972 w 715945"/>
                <a:gd name="connsiteY18" fmla="*/ 92947 h 542611"/>
                <a:gd name="connsiteX19" fmla="*/ 92948 w 715945"/>
                <a:gd name="connsiteY19" fmla="*/ 97972 h 542611"/>
                <a:gd name="connsiteX20" fmla="*/ 85411 w 715945"/>
                <a:gd name="connsiteY20" fmla="*/ 102996 h 542611"/>
                <a:gd name="connsiteX21" fmla="*/ 75363 w 715945"/>
                <a:gd name="connsiteY21" fmla="*/ 118068 h 542611"/>
                <a:gd name="connsiteX22" fmla="*/ 80387 w 715945"/>
                <a:gd name="connsiteY22" fmla="*/ 148213 h 542611"/>
                <a:gd name="connsiteX23" fmla="*/ 85411 w 715945"/>
                <a:gd name="connsiteY23" fmla="*/ 155750 h 542611"/>
                <a:gd name="connsiteX24" fmla="*/ 90436 w 715945"/>
                <a:gd name="connsiteY24" fmla="*/ 160774 h 542611"/>
                <a:gd name="connsiteX25" fmla="*/ 97972 w 715945"/>
                <a:gd name="connsiteY25" fmla="*/ 175846 h 542611"/>
                <a:gd name="connsiteX26" fmla="*/ 105508 w 715945"/>
                <a:gd name="connsiteY26" fmla="*/ 180870 h 542611"/>
                <a:gd name="connsiteX27" fmla="*/ 113044 w 715945"/>
                <a:gd name="connsiteY27" fmla="*/ 195943 h 542611"/>
                <a:gd name="connsiteX28" fmla="*/ 115556 w 715945"/>
                <a:gd name="connsiteY28" fmla="*/ 203479 h 542611"/>
                <a:gd name="connsiteX29" fmla="*/ 125605 w 715945"/>
                <a:gd name="connsiteY29" fmla="*/ 213528 h 542611"/>
                <a:gd name="connsiteX30" fmla="*/ 130629 w 715945"/>
                <a:gd name="connsiteY30" fmla="*/ 221064 h 542611"/>
                <a:gd name="connsiteX31" fmla="*/ 128117 w 715945"/>
                <a:gd name="connsiteY31" fmla="*/ 256233 h 542611"/>
                <a:gd name="connsiteX32" fmla="*/ 113044 w 715945"/>
                <a:gd name="connsiteY32" fmla="*/ 261257 h 542611"/>
                <a:gd name="connsiteX33" fmla="*/ 75363 w 715945"/>
                <a:gd name="connsiteY33" fmla="*/ 263769 h 542611"/>
                <a:gd name="connsiteX34" fmla="*/ 50242 w 715945"/>
                <a:gd name="connsiteY34" fmla="*/ 268794 h 542611"/>
                <a:gd name="connsiteX35" fmla="*/ 25121 w 715945"/>
                <a:gd name="connsiteY35" fmla="*/ 293914 h 542611"/>
                <a:gd name="connsiteX36" fmla="*/ 10049 w 715945"/>
                <a:gd name="connsiteY36" fmla="*/ 314011 h 542611"/>
                <a:gd name="connsiteX37" fmla="*/ 2512 w 715945"/>
                <a:gd name="connsiteY37" fmla="*/ 336620 h 542611"/>
                <a:gd name="connsiteX38" fmla="*/ 0 w 715945"/>
                <a:gd name="connsiteY38" fmla="*/ 344156 h 542611"/>
                <a:gd name="connsiteX39" fmla="*/ 2512 w 715945"/>
                <a:gd name="connsiteY39" fmla="*/ 356717 h 542611"/>
                <a:gd name="connsiteX40" fmla="*/ 7537 w 715945"/>
                <a:gd name="connsiteY40" fmla="*/ 361741 h 542611"/>
                <a:gd name="connsiteX41" fmla="*/ 12561 w 715945"/>
                <a:gd name="connsiteY41" fmla="*/ 369277 h 542611"/>
                <a:gd name="connsiteX42" fmla="*/ 20097 w 715945"/>
                <a:gd name="connsiteY42" fmla="*/ 374301 h 542611"/>
                <a:gd name="connsiteX43" fmla="*/ 37682 w 715945"/>
                <a:gd name="connsiteY43" fmla="*/ 381837 h 542611"/>
                <a:gd name="connsiteX44" fmla="*/ 72851 w 715945"/>
                <a:gd name="connsiteY44" fmla="*/ 379325 h 542611"/>
                <a:gd name="connsiteX45" fmla="*/ 90436 w 715945"/>
                <a:gd name="connsiteY45" fmla="*/ 374301 h 542611"/>
                <a:gd name="connsiteX46" fmla="*/ 97972 w 715945"/>
                <a:gd name="connsiteY46" fmla="*/ 369277 h 542611"/>
                <a:gd name="connsiteX47" fmla="*/ 105508 w 715945"/>
                <a:gd name="connsiteY47" fmla="*/ 366765 h 542611"/>
                <a:gd name="connsiteX48" fmla="*/ 123093 w 715945"/>
                <a:gd name="connsiteY48" fmla="*/ 356717 h 542611"/>
                <a:gd name="connsiteX49" fmla="*/ 150726 w 715945"/>
                <a:gd name="connsiteY49" fmla="*/ 359229 h 542611"/>
                <a:gd name="connsiteX50" fmla="*/ 158262 w 715945"/>
                <a:gd name="connsiteY50" fmla="*/ 364253 h 542611"/>
                <a:gd name="connsiteX51" fmla="*/ 168310 w 715945"/>
                <a:gd name="connsiteY51" fmla="*/ 379325 h 542611"/>
                <a:gd name="connsiteX52" fmla="*/ 173334 w 715945"/>
                <a:gd name="connsiteY52" fmla="*/ 384350 h 542611"/>
                <a:gd name="connsiteX53" fmla="*/ 178359 w 715945"/>
                <a:gd name="connsiteY53" fmla="*/ 427055 h 542611"/>
                <a:gd name="connsiteX54" fmla="*/ 188407 w 715945"/>
                <a:gd name="connsiteY54" fmla="*/ 449664 h 542611"/>
                <a:gd name="connsiteX55" fmla="*/ 198455 w 715945"/>
                <a:gd name="connsiteY55" fmla="*/ 469761 h 542611"/>
                <a:gd name="connsiteX56" fmla="*/ 200967 w 715945"/>
                <a:gd name="connsiteY56" fmla="*/ 477297 h 542611"/>
                <a:gd name="connsiteX57" fmla="*/ 205992 w 715945"/>
                <a:gd name="connsiteY57" fmla="*/ 484833 h 542611"/>
                <a:gd name="connsiteX58" fmla="*/ 213528 w 715945"/>
                <a:gd name="connsiteY58" fmla="*/ 502418 h 542611"/>
                <a:gd name="connsiteX59" fmla="*/ 218552 w 715945"/>
                <a:gd name="connsiteY59" fmla="*/ 520002 h 542611"/>
                <a:gd name="connsiteX60" fmla="*/ 223576 w 715945"/>
                <a:gd name="connsiteY60" fmla="*/ 525027 h 542611"/>
                <a:gd name="connsiteX61" fmla="*/ 233625 w 715945"/>
                <a:gd name="connsiteY61" fmla="*/ 540099 h 542611"/>
                <a:gd name="connsiteX62" fmla="*/ 243673 w 715945"/>
                <a:gd name="connsiteY62" fmla="*/ 542611 h 542611"/>
                <a:gd name="connsiteX63" fmla="*/ 273818 w 715945"/>
                <a:gd name="connsiteY63" fmla="*/ 540099 h 542611"/>
                <a:gd name="connsiteX64" fmla="*/ 296427 w 715945"/>
                <a:gd name="connsiteY64" fmla="*/ 530051 h 542611"/>
                <a:gd name="connsiteX65" fmla="*/ 319036 w 715945"/>
                <a:gd name="connsiteY65" fmla="*/ 509954 h 542611"/>
                <a:gd name="connsiteX66" fmla="*/ 331596 w 715945"/>
                <a:gd name="connsiteY66" fmla="*/ 487345 h 542611"/>
                <a:gd name="connsiteX67" fmla="*/ 336620 w 715945"/>
                <a:gd name="connsiteY67" fmla="*/ 479809 h 542611"/>
                <a:gd name="connsiteX68" fmla="*/ 341644 w 715945"/>
                <a:gd name="connsiteY68" fmla="*/ 472273 h 542611"/>
                <a:gd name="connsiteX69" fmla="*/ 351693 w 715945"/>
                <a:gd name="connsiteY69" fmla="*/ 462224 h 542611"/>
                <a:gd name="connsiteX70" fmla="*/ 356717 w 715945"/>
                <a:gd name="connsiteY70" fmla="*/ 454688 h 542611"/>
                <a:gd name="connsiteX71" fmla="*/ 379326 w 715945"/>
                <a:gd name="connsiteY71" fmla="*/ 442128 h 542611"/>
                <a:gd name="connsiteX72" fmla="*/ 386862 w 715945"/>
                <a:gd name="connsiteY72" fmla="*/ 439616 h 542611"/>
                <a:gd name="connsiteX73" fmla="*/ 424543 w 715945"/>
                <a:gd name="connsiteY73" fmla="*/ 444640 h 542611"/>
                <a:gd name="connsiteX74" fmla="*/ 432079 w 715945"/>
                <a:gd name="connsiteY74" fmla="*/ 449664 h 542611"/>
                <a:gd name="connsiteX75" fmla="*/ 434592 w 715945"/>
                <a:gd name="connsiteY75" fmla="*/ 457200 h 542611"/>
                <a:gd name="connsiteX76" fmla="*/ 452176 w 715945"/>
                <a:gd name="connsiteY76" fmla="*/ 459712 h 542611"/>
                <a:gd name="connsiteX77" fmla="*/ 477297 w 715945"/>
                <a:gd name="connsiteY77" fmla="*/ 467248 h 542611"/>
                <a:gd name="connsiteX78" fmla="*/ 492370 w 715945"/>
                <a:gd name="connsiteY78" fmla="*/ 472273 h 542611"/>
                <a:gd name="connsiteX79" fmla="*/ 499906 w 715945"/>
                <a:gd name="connsiteY79" fmla="*/ 474785 h 542611"/>
                <a:gd name="connsiteX80" fmla="*/ 542611 w 715945"/>
                <a:gd name="connsiteY80" fmla="*/ 472273 h 542611"/>
                <a:gd name="connsiteX81" fmla="*/ 550148 w 715945"/>
                <a:gd name="connsiteY81" fmla="*/ 469761 h 542611"/>
                <a:gd name="connsiteX82" fmla="*/ 572756 w 715945"/>
                <a:gd name="connsiteY82" fmla="*/ 467248 h 542611"/>
                <a:gd name="connsiteX83" fmla="*/ 587829 w 715945"/>
                <a:gd name="connsiteY83" fmla="*/ 447152 h 542611"/>
                <a:gd name="connsiteX84" fmla="*/ 595365 w 715945"/>
                <a:gd name="connsiteY84" fmla="*/ 419519 h 542611"/>
                <a:gd name="connsiteX85" fmla="*/ 590341 w 715945"/>
                <a:gd name="connsiteY85" fmla="*/ 381837 h 542611"/>
                <a:gd name="connsiteX86" fmla="*/ 585317 w 715945"/>
                <a:gd name="connsiteY86" fmla="*/ 374301 h 542611"/>
                <a:gd name="connsiteX87" fmla="*/ 582805 w 715945"/>
                <a:gd name="connsiteY87" fmla="*/ 364253 h 542611"/>
                <a:gd name="connsiteX88" fmla="*/ 580293 w 715945"/>
                <a:gd name="connsiteY88" fmla="*/ 356717 h 542611"/>
                <a:gd name="connsiteX89" fmla="*/ 577781 w 715945"/>
                <a:gd name="connsiteY89" fmla="*/ 334108 h 542611"/>
                <a:gd name="connsiteX90" fmla="*/ 585317 w 715945"/>
                <a:gd name="connsiteY90" fmla="*/ 293914 h 542611"/>
                <a:gd name="connsiteX91" fmla="*/ 592853 w 715945"/>
                <a:gd name="connsiteY91" fmla="*/ 291402 h 542611"/>
                <a:gd name="connsiteX92" fmla="*/ 633047 w 715945"/>
                <a:gd name="connsiteY92" fmla="*/ 286378 h 542611"/>
                <a:gd name="connsiteX93" fmla="*/ 660679 w 715945"/>
                <a:gd name="connsiteY93" fmla="*/ 278842 h 542611"/>
                <a:gd name="connsiteX94" fmla="*/ 675752 w 715945"/>
                <a:gd name="connsiteY94" fmla="*/ 273818 h 542611"/>
                <a:gd name="connsiteX95" fmla="*/ 695849 w 715945"/>
                <a:gd name="connsiteY95" fmla="*/ 266281 h 542611"/>
                <a:gd name="connsiteX96" fmla="*/ 703385 w 715945"/>
                <a:gd name="connsiteY96" fmla="*/ 261257 h 542611"/>
                <a:gd name="connsiteX97" fmla="*/ 713433 w 715945"/>
                <a:gd name="connsiteY97" fmla="*/ 238648 h 542611"/>
                <a:gd name="connsiteX98" fmla="*/ 715945 w 715945"/>
                <a:gd name="connsiteY98" fmla="*/ 231112 h 542611"/>
                <a:gd name="connsiteX99" fmla="*/ 710921 w 715945"/>
                <a:gd name="connsiteY99" fmla="*/ 208503 h 542611"/>
                <a:gd name="connsiteX100" fmla="*/ 705897 w 715945"/>
                <a:gd name="connsiteY100" fmla="*/ 200967 h 542611"/>
                <a:gd name="connsiteX101" fmla="*/ 698361 w 715945"/>
                <a:gd name="connsiteY101" fmla="*/ 185895 h 542611"/>
                <a:gd name="connsiteX102" fmla="*/ 693337 w 715945"/>
                <a:gd name="connsiteY102" fmla="*/ 180870 h 542611"/>
                <a:gd name="connsiteX103" fmla="*/ 680776 w 715945"/>
                <a:gd name="connsiteY103" fmla="*/ 168310 h 542611"/>
                <a:gd name="connsiteX104" fmla="*/ 650631 w 715945"/>
                <a:gd name="connsiteY104" fmla="*/ 160774 h 542611"/>
                <a:gd name="connsiteX105" fmla="*/ 633047 w 715945"/>
                <a:gd name="connsiteY105" fmla="*/ 155750 h 542611"/>
                <a:gd name="connsiteX106" fmla="*/ 605414 w 715945"/>
                <a:gd name="connsiteY106" fmla="*/ 153237 h 542611"/>
                <a:gd name="connsiteX107" fmla="*/ 532563 w 715945"/>
                <a:gd name="connsiteY107" fmla="*/ 148213 h 542611"/>
                <a:gd name="connsiteX108" fmla="*/ 509954 w 715945"/>
                <a:gd name="connsiteY108" fmla="*/ 145701 h 542611"/>
                <a:gd name="connsiteX109" fmla="*/ 504930 w 715945"/>
                <a:gd name="connsiteY109" fmla="*/ 138165 h 542611"/>
                <a:gd name="connsiteX110" fmla="*/ 499906 w 715945"/>
                <a:gd name="connsiteY110" fmla="*/ 118068 h 542611"/>
                <a:gd name="connsiteX111" fmla="*/ 497394 w 715945"/>
                <a:gd name="connsiteY111" fmla="*/ 62802 h 542611"/>
                <a:gd name="connsiteX112" fmla="*/ 494882 w 715945"/>
                <a:gd name="connsiteY112" fmla="*/ 40194 h 542611"/>
                <a:gd name="connsiteX113" fmla="*/ 492370 w 715945"/>
                <a:gd name="connsiteY113" fmla="*/ 32657 h 542611"/>
                <a:gd name="connsiteX114" fmla="*/ 484833 w 715945"/>
                <a:gd name="connsiteY114" fmla="*/ 30145 h 542611"/>
                <a:gd name="connsiteX115" fmla="*/ 477297 w 715945"/>
                <a:gd name="connsiteY115" fmla="*/ 15073 h 542611"/>
                <a:gd name="connsiteX116" fmla="*/ 469761 w 715945"/>
                <a:gd name="connsiteY116" fmla="*/ 10048 h 542611"/>
                <a:gd name="connsiteX117" fmla="*/ 462225 w 715945"/>
                <a:gd name="connsiteY117" fmla="*/ 2512 h 542611"/>
                <a:gd name="connsiteX118" fmla="*/ 452176 w 715945"/>
                <a:gd name="connsiteY118" fmla="*/ 0 h 542611"/>
                <a:gd name="connsiteX119" fmla="*/ 364253 w 715945"/>
                <a:gd name="connsiteY119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296427 w 715945"/>
                <a:gd name="connsiteY8" fmla="*/ 100484 h 542611"/>
                <a:gd name="connsiteX9" fmla="*/ 288890 w 715945"/>
                <a:gd name="connsiteY9" fmla="*/ 105508 h 542611"/>
                <a:gd name="connsiteX10" fmla="*/ 273818 w 715945"/>
                <a:gd name="connsiteY10" fmla="*/ 110532 h 542611"/>
                <a:gd name="connsiteX11" fmla="*/ 226088 w 715945"/>
                <a:gd name="connsiteY11" fmla="*/ 108020 h 542611"/>
                <a:gd name="connsiteX12" fmla="*/ 205992 w 715945"/>
                <a:gd name="connsiteY12" fmla="*/ 102996 h 542611"/>
                <a:gd name="connsiteX13" fmla="*/ 180871 w 715945"/>
                <a:gd name="connsiteY13" fmla="*/ 95459 h 542611"/>
                <a:gd name="connsiteX14" fmla="*/ 163286 w 715945"/>
                <a:gd name="connsiteY14" fmla="*/ 90435 h 542611"/>
                <a:gd name="connsiteX15" fmla="*/ 138165 w 715945"/>
                <a:gd name="connsiteY15" fmla="*/ 87923 h 542611"/>
                <a:gd name="connsiteX16" fmla="*/ 105508 w 715945"/>
                <a:gd name="connsiteY16" fmla="*/ 90435 h 542611"/>
                <a:gd name="connsiteX17" fmla="*/ 97972 w 715945"/>
                <a:gd name="connsiteY17" fmla="*/ 92947 h 542611"/>
                <a:gd name="connsiteX18" fmla="*/ 92948 w 715945"/>
                <a:gd name="connsiteY18" fmla="*/ 97972 h 542611"/>
                <a:gd name="connsiteX19" fmla="*/ 85411 w 715945"/>
                <a:gd name="connsiteY19" fmla="*/ 102996 h 542611"/>
                <a:gd name="connsiteX20" fmla="*/ 75363 w 715945"/>
                <a:gd name="connsiteY20" fmla="*/ 118068 h 542611"/>
                <a:gd name="connsiteX21" fmla="*/ 80387 w 715945"/>
                <a:gd name="connsiteY21" fmla="*/ 148213 h 542611"/>
                <a:gd name="connsiteX22" fmla="*/ 85411 w 715945"/>
                <a:gd name="connsiteY22" fmla="*/ 155750 h 542611"/>
                <a:gd name="connsiteX23" fmla="*/ 90436 w 715945"/>
                <a:gd name="connsiteY23" fmla="*/ 160774 h 542611"/>
                <a:gd name="connsiteX24" fmla="*/ 97972 w 715945"/>
                <a:gd name="connsiteY24" fmla="*/ 175846 h 542611"/>
                <a:gd name="connsiteX25" fmla="*/ 105508 w 715945"/>
                <a:gd name="connsiteY25" fmla="*/ 180870 h 542611"/>
                <a:gd name="connsiteX26" fmla="*/ 113044 w 715945"/>
                <a:gd name="connsiteY26" fmla="*/ 195943 h 542611"/>
                <a:gd name="connsiteX27" fmla="*/ 115556 w 715945"/>
                <a:gd name="connsiteY27" fmla="*/ 203479 h 542611"/>
                <a:gd name="connsiteX28" fmla="*/ 125605 w 715945"/>
                <a:gd name="connsiteY28" fmla="*/ 213528 h 542611"/>
                <a:gd name="connsiteX29" fmla="*/ 130629 w 715945"/>
                <a:gd name="connsiteY29" fmla="*/ 221064 h 542611"/>
                <a:gd name="connsiteX30" fmla="*/ 128117 w 715945"/>
                <a:gd name="connsiteY30" fmla="*/ 256233 h 542611"/>
                <a:gd name="connsiteX31" fmla="*/ 113044 w 715945"/>
                <a:gd name="connsiteY31" fmla="*/ 261257 h 542611"/>
                <a:gd name="connsiteX32" fmla="*/ 75363 w 715945"/>
                <a:gd name="connsiteY32" fmla="*/ 263769 h 542611"/>
                <a:gd name="connsiteX33" fmla="*/ 50242 w 715945"/>
                <a:gd name="connsiteY33" fmla="*/ 268794 h 542611"/>
                <a:gd name="connsiteX34" fmla="*/ 25121 w 715945"/>
                <a:gd name="connsiteY34" fmla="*/ 293914 h 542611"/>
                <a:gd name="connsiteX35" fmla="*/ 10049 w 715945"/>
                <a:gd name="connsiteY35" fmla="*/ 314011 h 542611"/>
                <a:gd name="connsiteX36" fmla="*/ 2512 w 715945"/>
                <a:gd name="connsiteY36" fmla="*/ 336620 h 542611"/>
                <a:gd name="connsiteX37" fmla="*/ 0 w 715945"/>
                <a:gd name="connsiteY37" fmla="*/ 344156 h 542611"/>
                <a:gd name="connsiteX38" fmla="*/ 2512 w 715945"/>
                <a:gd name="connsiteY38" fmla="*/ 356717 h 542611"/>
                <a:gd name="connsiteX39" fmla="*/ 7537 w 715945"/>
                <a:gd name="connsiteY39" fmla="*/ 361741 h 542611"/>
                <a:gd name="connsiteX40" fmla="*/ 12561 w 715945"/>
                <a:gd name="connsiteY40" fmla="*/ 369277 h 542611"/>
                <a:gd name="connsiteX41" fmla="*/ 20097 w 715945"/>
                <a:gd name="connsiteY41" fmla="*/ 374301 h 542611"/>
                <a:gd name="connsiteX42" fmla="*/ 37682 w 715945"/>
                <a:gd name="connsiteY42" fmla="*/ 381837 h 542611"/>
                <a:gd name="connsiteX43" fmla="*/ 72851 w 715945"/>
                <a:gd name="connsiteY43" fmla="*/ 379325 h 542611"/>
                <a:gd name="connsiteX44" fmla="*/ 90436 w 715945"/>
                <a:gd name="connsiteY44" fmla="*/ 374301 h 542611"/>
                <a:gd name="connsiteX45" fmla="*/ 97972 w 715945"/>
                <a:gd name="connsiteY45" fmla="*/ 369277 h 542611"/>
                <a:gd name="connsiteX46" fmla="*/ 105508 w 715945"/>
                <a:gd name="connsiteY46" fmla="*/ 366765 h 542611"/>
                <a:gd name="connsiteX47" fmla="*/ 123093 w 715945"/>
                <a:gd name="connsiteY47" fmla="*/ 356717 h 542611"/>
                <a:gd name="connsiteX48" fmla="*/ 150726 w 715945"/>
                <a:gd name="connsiteY48" fmla="*/ 359229 h 542611"/>
                <a:gd name="connsiteX49" fmla="*/ 158262 w 715945"/>
                <a:gd name="connsiteY49" fmla="*/ 364253 h 542611"/>
                <a:gd name="connsiteX50" fmla="*/ 168310 w 715945"/>
                <a:gd name="connsiteY50" fmla="*/ 379325 h 542611"/>
                <a:gd name="connsiteX51" fmla="*/ 173334 w 715945"/>
                <a:gd name="connsiteY51" fmla="*/ 384350 h 542611"/>
                <a:gd name="connsiteX52" fmla="*/ 178359 w 715945"/>
                <a:gd name="connsiteY52" fmla="*/ 427055 h 542611"/>
                <a:gd name="connsiteX53" fmla="*/ 188407 w 715945"/>
                <a:gd name="connsiteY53" fmla="*/ 449664 h 542611"/>
                <a:gd name="connsiteX54" fmla="*/ 198455 w 715945"/>
                <a:gd name="connsiteY54" fmla="*/ 469761 h 542611"/>
                <a:gd name="connsiteX55" fmla="*/ 200967 w 715945"/>
                <a:gd name="connsiteY55" fmla="*/ 477297 h 542611"/>
                <a:gd name="connsiteX56" fmla="*/ 205992 w 715945"/>
                <a:gd name="connsiteY56" fmla="*/ 484833 h 542611"/>
                <a:gd name="connsiteX57" fmla="*/ 213528 w 715945"/>
                <a:gd name="connsiteY57" fmla="*/ 502418 h 542611"/>
                <a:gd name="connsiteX58" fmla="*/ 218552 w 715945"/>
                <a:gd name="connsiteY58" fmla="*/ 520002 h 542611"/>
                <a:gd name="connsiteX59" fmla="*/ 223576 w 715945"/>
                <a:gd name="connsiteY59" fmla="*/ 525027 h 542611"/>
                <a:gd name="connsiteX60" fmla="*/ 233625 w 715945"/>
                <a:gd name="connsiteY60" fmla="*/ 540099 h 542611"/>
                <a:gd name="connsiteX61" fmla="*/ 243673 w 715945"/>
                <a:gd name="connsiteY61" fmla="*/ 542611 h 542611"/>
                <a:gd name="connsiteX62" fmla="*/ 273818 w 715945"/>
                <a:gd name="connsiteY62" fmla="*/ 540099 h 542611"/>
                <a:gd name="connsiteX63" fmla="*/ 296427 w 715945"/>
                <a:gd name="connsiteY63" fmla="*/ 530051 h 542611"/>
                <a:gd name="connsiteX64" fmla="*/ 319036 w 715945"/>
                <a:gd name="connsiteY64" fmla="*/ 509954 h 542611"/>
                <a:gd name="connsiteX65" fmla="*/ 331596 w 715945"/>
                <a:gd name="connsiteY65" fmla="*/ 487345 h 542611"/>
                <a:gd name="connsiteX66" fmla="*/ 336620 w 715945"/>
                <a:gd name="connsiteY66" fmla="*/ 479809 h 542611"/>
                <a:gd name="connsiteX67" fmla="*/ 341644 w 715945"/>
                <a:gd name="connsiteY67" fmla="*/ 472273 h 542611"/>
                <a:gd name="connsiteX68" fmla="*/ 351693 w 715945"/>
                <a:gd name="connsiteY68" fmla="*/ 462224 h 542611"/>
                <a:gd name="connsiteX69" fmla="*/ 356717 w 715945"/>
                <a:gd name="connsiteY69" fmla="*/ 454688 h 542611"/>
                <a:gd name="connsiteX70" fmla="*/ 379326 w 715945"/>
                <a:gd name="connsiteY70" fmla="*/ 442128 h 542611"/>
                <a:gd name="connsiteX71" fmla="*/ 386862 w 715945"/>
                <a:gd name="connsiteY71" fmla="*/ 439616 h 542611"/>
                <a:gd name="connsiteX72" fmla="*/ 424543 w 715945"/>
                <a:gd name="connsiteY72" fmla="*/ 444640 h 542611"/>
                <a:gd name="connsiteX73" fmla="*/ 432079 w 715945"/>
                <a:gd name="connsiteY73" fmla="*/ 449664 h 542611"/>
                <a:gd name="connsiteX74" fmla="*/ 434592 w 715945"/>
                <a:gd name="connsiteY74" fmla="*/ 457200 h 542611"/>
                <a:gd name="connsiteX75" fmla="*/ 452176 w 715945"/>
                <a:gd name="connsiteY75" fmla="*/ 459712 h 542611"/>
                <a:gd name="connsiteX76" fmla="*/ 477297 w 715945"/>
                <a:gd name="connsiteY76" fmla="*/ 467248 h 542611"/>
                <a:gd name="connsiteX77" fmla="*/ 492370 w 715945"/>
                <a:gd name="connsiteY77" fmla="*/ 472273 h 542611"/>
                <a:gd name="connsiteX78" fmla="*/ 499906 w 715945"/>
                <a:gd name="connsiteY78" fmla="*/ 474785 h 542611"/>
                <a:gd name="connsiteX79" fmla="*/ 542611 w 715945"/>
                <a:gd name="connsiteY79" fmla="*/ 472273 h 542611"/>
                <a:gd name="connsiteX80" fmla="*/ 550148 w 715945"/>
                <a:gd name="connsiteY80" fmla="*/ 469761 h 542611"/>
                <a:gd name="connsiteX81" fmla="*/ 572756 w 715945"/>
                <a:gd name="connsiteY81" fmla="*/ 467248 h 542611"/>
                <a:gd name="connsiteX82" fmla="*/ 587829 w 715945"/>
                <a:gd name="connsiteY82" fmla="*/ 447152 h 542611"/>
                <a:gd name="connsiteX83" fmla="*/ 595365 w 715945"/>
                <a:gd name="connsiteY83" fmla="*/ 419519 h 542611"/>
                <a:gd name="connsiteX84" fmla="*/ 590341 w 715945"/>
                <a:gd name="connsiteY84" fmla="*/ 381837 h 542611"/>
                <a:gd name="connsiteX85" fmla="*/ 585317 w 715945"/>
                <a:gd name="connsiteY85" fmla="*/ 374301 h 542611"/>
                <a:gd name="connsiteX86" fmla="*/ 582805 w 715945"/>
                <a:gd name="connsiteY86" fmla="*/ 364253 h 542611"/>
                <a:gd name="connsiteX87" fmla="*/ 580293 w 715945"/>
                <a:gd name="connsiteY87" fmla="*/ 356717 h 542611"/>
                <a:gd name="connsiteX88" fmla="*/ 577781 w 715945"/>
                <a:gd name="connsiteY88" fmla="*/ 334108 h 542611"/>
                <a:gd name="connsiteX89" fmla="*/ 585317 w 715945"/>
                <a:gd name="connsiteY89" fmla="*/ 293914 h 542611"/>
                <a:gd name="connsiteX90" fmla="*/ 592853 w 715945"/>
                <a:gd name="connsiteY90" fmla="*/ 291402 h 542611"/>
                <a:gd name="connsiteX91" fmla="*/ 633047 w 715945"/>
                <a:gd name="connsiteY91" fmla="*/ 286378 h 542611"/>
                <a:gd name="connsiteX92" fmla="*/ 660679 w 715945"/>
                <a:gd name="connsiteY92" fmla="*/ 278842 h 542611"/>
                <a:gd name="connsiteX93" fmla="*/ 675752 w 715945"/>
                <a:gd name="connsiteY93" fmla="*/ 273818 h 542611"/>
                <a:gd name="connsiteX94" fmla="*/ 695849 w 715945"/>
                <a:gd name="connsiteY94" fmla="*/ 266281 h 542611"/>
                <a:gd name="connsiteX95" fmla="*/ 703385 w 715945"/>
                <a:gd name="connsiteY95" fmla="*/ 261257 h 542611"/>
                <a:gd name="connsiteX96" fmla="*/ 713433 w 715945"/>
                <a:gd name="connsiteY96" fmla="*/ 238648 h 542611"/>
                <a:gd name="connsiteX97" fmla="*/ 715945 w 715945"/>
                <a:gd name="connsiteY97" fmla="*/ 231112 h 542611"/>
                <a:gd name="connsiteX98" fmla="*/ 710921 w 715945"/>
                <a:gd name="connsiteY98" fmla="*/ 208503 h 542611"/>
                <a:gd name="connsiteX99" fmla="*/ 705897 w 715945"/>
                <a:gd name="connsiteY99" fmla="*/ 200967 h 542611"/>
                <a:gd name="connsiteX100" fmla="*/ 698361 w 715945"/>
                <a:gd name="connsiteY100" fmla="*/ 185895 h 542611"/>
                <a:gd name="connsiteX101" fmla="*/ 693337 w 715945"/>
                <a:gd name="connsiteY101" fmla="*/ 180870 h 542611"/>
                <a:gd name="connsiteX102" fmla="*/ 680776 w 715945"/>
                <a:gd name="connsiteY102" fmla="*/ 168310 h 542611"/>
                <a:gd name="connsiteX103" fmla="*/ 650631 w 715945"/>
                <a:gd name="connsiteY103" fmla="*/ 160774 h 542611"/>
                <a:gd name="connsiteX104" fmla="*/ 633047 w 715945"/>
                <a:gd name="connsiteY104" fmla="*/ 155750 h 542611"/>
                <a:gd name="connsiteX105" fmla="*/ 605414 w 715945"/>
                <a:gd name="connsiteY105" fmla="*/ 153237 h 542611"/>
                <a:gd name="connsiteX106" fmla="*/ 532563 w 715945"/>
                <a:gd name="connsiteY106" fmla="*/ 148213 h 542611"/>
                <a:gd name="connsiteX107" fmla="*/ 509954 w 715945"/>
                <a:gd name="connsiteY107" fmla="*/ 145701 h 542611"/>
                <a:gd name="connsiteX108" fmla="*/ 504930 w 715945"/>
                <a:gd name="connsiteY108" fmla="*/ 138165 h 542611"/>
                <a:gd name="connsiteX109" fmla="*/ 499906 w 715945"/>
                <a:gd name="connsiteY109" fmla="*/ 118068 h 542611"/>
                <a:gd name="connsiteX110" fmla="*/ 497394 w 715945"/>
                <a:gd name="connsiteY110" fmla="*/ 62802 h 542611"/>
                <a:gd name="connsiteX111" fmla="*/ 494882 w 715945"/>
                <a:gd name="connsiteY111" fmla="*/ 40194 h 542611"/>
                <a:gd name="connsiteX112" fmla="*/ 492370 w 715945"/>
                <a:gd name="connsiteY112" fmla="*/ 32657 h 542611"/>
                <a:gd name="connsiteX113" fmla="*/ 484833 w 715945"/>
                <a:gd name="connsiteY113" fmla="*/ 30145 h 542611"/>
                <a:gd name="connsiteX114" fmla="*/ 477297 w 715945"/>
                <a:gd name="connsiteY114" fmla="*/ 15073 h 542611"/>
                <a:gd name="connsiteX115" fmla="*/ 469761 w 715945"/>
                <a:gd name="connsiteY115" fmla="*/ 10048 h 542611"/>
                <a:gd name="connsiteX116" fmla="*/ 462225 w 715945"/>
                <a:gd name="connsiteY116" fmla="*/ 2512 h 542611"/>
                <a:gd name="connsiteX117" fmla="*/ 452176 w 715945"/>
                <a:gd name="connsiteY117" fmla="*/ 0 h 542611"/>
                <a:gd name="connsiteX118" fmla="*/ 364253 w 715945"/>
                <a:gd name="connsiteY118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296427 w 715945"/>
                <a:gd name="connsiteY7" fmla="*/ 100484 h 542611"/>
                <a:gd name="connsiteX8" fmla="*/ 288890 w 715945"/>
                <a:gd name="connsiteY8" fmla="*/ 105508 h 542611"/>
                <a:gd name="connsiteX9" fmla="*/ 273818 w 715945"/>
                <a:gd name="connsiteY9" fmla="*/ 110532 h 542611"/>
                <a:gd name="connsiteX10" fmla="*/ 226088 w 715945"/>
                <a:gd name="connsiteY10" fmla="*/ 108020 h 542611"/>
                <a:gd name="connsiteX11" fmla="*/ 205992 w 715945"/>
                <a:gd name="connsiteY11" fmla="*/ 102996 h 542611"/>
                <a:gd name="connsiteX12" fmla="*/ 180871 w 715945"/>
                <a:gd name="connsiteY12" fmla="*/ 95459 h 542611"/>
                <a:gd name="connsiteX13" fmla="*/ 163286 w 715945"/>
                <a:gd name="connsiteY13" fmla="*/ 90435 h 542611"/>
                <a:gd name="connsiteX14" fmla="*/ 138165 w 715945"/>
                <a:gd name="connsiteY14" fmla="*/ 87923 h 542611"/>
                <a:gd name="connsiteX15" fmla="*/ 105508 w 715945"/>
                <a:gd name="connsiteY15" fmla="*/ 90435 h 542611"/>
                <a:gd name="connsiteX16" fmla="*/ 97972 w 715945"/>
                <a:gd name="connsiteY16" fmla="*/ 92947 h 542611"/>
                <a:gd name="connsiteX17" fmla="*/ 92948 w 715945"/>
                <a:gd name="connsiteY17" fmla="*/ 97972 h 542611"/>
                <a:gd name="connsiteX18" fmla="*/ 85411 w 715945"/>
                <a:gd name="connsiteY18" fmla="*/ 102996 h 542611"/>
                <a:gd name="connsiteX19" fmla="*/ 75363 w 715945"/>
                <a:gd name="connsiteY19" fmla="*/ 118068 h 542611"/>
                <a:gd name="connsiteX20" fmla="*/ 80387 w 715945"/>
                <a:gd name="connsiteY20" fmla="*/ 148213 h 542611"/>
                <a:gd name="connsiteX21" fmla="*/ 85411 w 715945"/>
                <a:gd name="connsiteY21" fmla="*/ 155750 h 542611"/>
                <a:gd name="connsiteX22" fmla="*/ 90436 w 715945"/>
                <a:gd name="connsiteY22" fmla="*/ 160774 h 542611"/>
                <a:gd name="connsiteX23" fmla="*/ 97972 w 715945"/>
                <a:gd name="connsiteY23" fmla="*/ 175846 h 542611"/>
                <a:gd name="connsiteX24" fmla="*/ 105508 w 715945"/>
                <a:gd name="connsiteY24" fmla="*/ 180870 h 542611"/>
                <a:gd name="connsiteX25" fmla="*/ 113044 w 715945"/>
                <a:gd name="connsiteY25" fmla="*/ 195943 h 542611"/>
                <a:gd name="connsiteX26" fmla="*/ 115556 w 715945"/>
                <a:gd name="connsiteY26" fmla="*/ 203479 h 542611"/>
                <a:gd name="connsiteX27" fmla="*/ 125605 w 715945"/>
                <a:gd name="connsiteY27" fmla="*/ 213528 h 542611"/>
                <a:gd name="connsiteX28" fmla="*/ 130629 w 715945"/>
                <a:gd name="connsiteY28" fmla="*/ 221064 h 542611"/>
                <a:gd name="connsiteX29" fmla="*/ 128117 w 715945"/>
                <a:gd name="connsiteY29" fmla="*/ 256233 h 542611"/>
                <a:gd name="connsiteX30" fmla="*/ 113044 w 715945"/>
                <a:gd name="connsiteY30" fmla="*/ 261257 h 542611"/>
                <a:gd name="connsiteX31" fmla="*/ 75363 w 715945"/>
                <a:gd name="connsiteY31" fmla="*/ 263769 h 542611"/>
                <a:gd name="connsiteX32" fmla="*/ 50242 w 715945"/>
                <a:gd name="connsiteY32" fmla="*/ 268794 h 542611"/>
                <a:gd name="connsiteX33" fmla="*/ 25121 w 715945"/>
                <a:gd name="connsiteY33" fmla="*/ 293914 h 542611"/>
                <a:gd name="connsiteX34" fmla="*/ 10049 w 715945"/>
                <a:gd name="connsiteY34" fmla="*/ 314011 h 542611"/>
                <a:gd name="connsiteX35" fmla="*/ 2512 w 715945"/>
                <a:gd name="connsiteY35" fmla="*/ 336620 h 542611"/>
                <a:gd name="connsiteX36" fmla="*/ 0 w 715945"/>
                <a:gd name="connsiteY36" fmla="*/ 344156 h 542611"/>
                <a:gd name="connsiteX37" fmla="*/ 2512 w 715945"/>
                <a:gd name="connsiteY37" fmla="*/ 356717 h 542611"/>
                <a:gd name="connsiteX38" fmla="*/ 7537 w 715945"/>
                <a:gd name="connsiteY38" fmla="*/ 361741 h 542611"/>
                <a:gd name="connsiteX39" fmla="*/ 12561 w 715945"/>
                <a:gd name="connsiteY39" fmla="*/ 369277 h 542611"/>
                <a:gd name="connsiteX40" fmla="*/ 20097 w 715945"/>
                <a:gd name="connsiteY40" fmla="*/ 374301 h 542611"/>
                <a:gd name="connsiteX41" fmla="*/ 37682 w 715945"/>
                <a:gd name="connsiteY41" fmla="*/ 381837 h 542611"/>
                <a:gd name="connsiteX42" fmla="*/ 72851 w 715945"/>
                <a:gd name="connsiteY42" fmla="*/ 379325 h 542611"/>
                <a:gd name="connsiteX43" fmla="*/ 90436 w 715945"/>
                <a:gd name="connsiteY43" fmla="*/ 374301 h 542611"/>
                <a:gd name="connsiteX44" fmla="*/ 97972 w 715945"/>
                <a:gd name="connsiteY44" fmla="*/ 369277 h 542611"/>
                <a:gd name="connsiteX45" fmla="*/ 105508 w 715945"/>
                <a:gd name="connsiteY45" fmla="*/ 366765 h 542611"/>
                <a:gd name="connsiteX46" fmla="*/ 123093 w 715945"/>
                <a:gd name="connsiteY46" fmla="*/ 356717 h 542611"/>
                <a:gd name="connsiteX47" fmla="*/ 150726 w 715945"/>
                <a:gd name="connsiteY47" fmla="*/ 359229 h 542611"/>
                <a:gd name="connsiteX48" fmla="*/ 158262 w 715945"/>
                <a:gd name="connsiteY48" fmla="*/ 364253 h 542611"/>
                <a:gd name="connsiteX49" fmla="*/ 168310 w 715945"/>
                <a:gd name="connsiteY49" fmla="*/ 379325 h 542611"/>
                <a:gd name="connsiteX50" fmla="*/ 173334 w 715945"/>
                <a:gd name="connsiteY50" fmla="*/ 384350 h 542611"/>
                <a:gd name="connsiteX51" fmla="*/ 178359 w 715945"/>
                <a:gd name="connsiteY51" fmla="*/ 427055 h 542611"/>
                <a:gd name="connsiteX52" fmla="*/ 188407 w 715945"/>
                <a:gd name="connsiteY52" fmla="*/ 449664 h 542611"/>
                <a:gd name="connsiteX53" fmla="*/ 198455 w 715945"/>
                <a:gd name="connsiteY53" fmla="*/ 469761 h 542611"/>
                <a:gd name="connsiteX54" fmla="*/ 200967 w 715945"/>
                <a:gd name="connsiteY54" fmla="*/ 477297 h 542611"/>
                <a:gd name="connsiteX55" fmla="*/ 205992 w 715945"/>
                <a:gd name="connsiteY55" fmla="*/ 484833 h 542611"/>
                <a:gd name="connsiteX56" fmla="*/ 213528 w 715945"/>
                <a:gd name="connsiteY56" fmla="*/ 502418 h 542611"/>
                <a:gd name="connsiteX57" fmla="*/ 218552 w 715945"/>
                <a:gd name="connsiteY57" fmla="*/ 520002 h 542611"/>
                <a:gd name="connsiteX58" fmla="*/ 223576 w 715945"/>
                <a:gd name="connsiteY58" fmla="*/ 525027 h 542611"/>
                <a:gd name="connsiteX59" fmla="*/ 233625 w 715945"/>
                <a:gd name="connsiteY59" fmla="*/ 540099 h 542611"/>
                <a:gd name="connsiteX60" fmla="*/ 243673 w 715945"/>
                <a:gd name="connsiteY60" fmla="*/ 542611 h 542611"/>
                <a:gd name="connsiteX61" fmla="*/ 273818 w 715945"/>
                <a:gd name="connsiteY61" fmla="*/ 540099 h 542611"/>
                <a:gd name="connsiteX62" fmla="*/ 296427 w 715945"/>
                <a:gd name="connsiteY62" fmla="*/ 530051 h 542611"/>
                <a:gd name="connsiteX63" fmla="*/ 319036 w 715945"/>
                <a:gd name="connsiteY63" fmla="*/ 509954 h 542611"/>
                <a:gd name="connsiteX64" fmla="*/ 331596 w 715945"/>
                <a:gd name="connsiteY64" fmla="*/ 487345 h 542611"/>
                <a:gd name="connsiteX65" fmla="*/ 336620 w 715945"/>
                <a:gd name="connsiteY65" fmla="*/ 479809 h 542611"/>
                <a:gd name="connsiteX66" fmla="*/ 341644 w 715945"/>
                <a:gd name="connsiteY66" fmla="*/ 472273 h 542611"/>
                <a:gd name="connsiteX67" fmla="*/ 351693 w 715945"/>
                <a:gd name="connsiteY67" fmla="*/ 462224 h 542611"/>
                <a:gd name="connsiteX68" fmla="*/ 356717 w 715945"/>
                <a:gd name="connsiteY68" fmla="*/ 454688 h 542611"/>
                <a:gd name="connsiteX69" fmla="*/ 379326 w 715945"/>
                <a:gd name="connsiteY69" fmla="*/ 442128 h 542611"/>
                <a:gd name="connsiteX70" fmla="*/ 386862 w 715945"/>
                <a:gd name="connsiteY70" fmla="*/ 439616 h 542611"/>
                <a:gd name="connsiteX71" fmla="*/ 424543 w 715945"/>
                <a:gd name="connsiteY71" fmla="*/ 444640 h 542611"/>
                <a:gd name="connsiteX72" fmla="*/ 432079 w 715945"/>
                <a:gd name="connsiteY72" fmla="*/ 449664 h 542611"/>
                <a:gd name="connsiteX73" fmla="*/ 434592 w 715945"/>
                <a:gd name="connsiteY73" fmla="*/ 457200 h 542611"/>
                <a:gd name="connsiteX74" fmla="*/ 452176 w 715945"/>
                <a:gd name="connsiteY74" fmla="*/ 459712 h 542611"/>
                <a:gd name="connsiteX75" fmla="*/ 477297 w 715945"/>
                <a:gd name="connsiteY75" fmla="*/ 467248 h 542611"/>
                <a:gd name="connsiteX76" fmla="*/ 492370 w 715945"/>
                <a:gd name="connsiteY76" fmla="*/ 472273 h 542611"/>
                <a:gd name="connsiteX77" fmla="*/ 499906 w 715945"/>
                <a:gd name="connsiteY77" fmla="*/ 474785 h 542611"/>
                <a:gd name="connsiteX78" fmla="*/ 542611 w 715945"/>
                <a:gd name="connsiteY78" fmla="*/ 472273 h 542611"/>
                <a:gd name="connsiteX79" fmla="*/ 550148 w 715945"/>
                <a:gd name="connsiteY79" fmla="*/ 469761 h 542611"/>
                <a:gd name="connsiteX80" fmla="*/ 572756 w 715945"/>
                <a:gd name="connsiteY80" fmla="*/ 467248 h 542611"/>
                <a:gd name="connsiteX81" fmla="*/ 587829 w 715945"/>
                <a:gd name="connsiteY81" fmla="*/ 447152 h 542611"/>
                <a:gd name="connsiteX82" fmla="*/ 595365 w 715945"/>
                <a:gd name="connsiteY82" fmla="*/ 419519 h 542611"/>
                <a:gd name="connsiteX83" fmla="*/ 590341 w 715945"/>
                <a:gd name="connsiteY83" fmla="*/ 381837 h 542611"/>
                <a:gd name="connsiteX84" fmla="*/ 585317 w 715945"/>
                <a:gd name="connsiteY84" fmla="*/ 374301 h 542611"/>
                <a:gd name="connsiteX85" fmla="*/ 582805 w 715945"/>
                <a:gd name="connsiteY85" fmla="*/ 364253 h 542611"/>
                <a:gd name="connsiteX86" fmla="*/ 580293 w 715945"/>
                <a:gd name="connsiteY86" fmla="*/ 356717 h 542611"/>
                <a:gd name="connsiteX87" fmla="*/ 577781 w 715945"/>
                <a:gd name="connsiteY87" fmla="*/ 334108 h 542611"/>
                <a:gd name="connsiteX88" fmla="*/ 585317 w 715945"/>
                <a:gd name="connsiteY88" fmla="*/ 293914 h 542611"/>
                <a:gd name="connsiteX89" fmla="*/ 592853 w 715945"/>
                <a:gd name="connsiteY89" fmla="*/ 291402 h 542611"/>
                <a:gd name="connsiteX90" fmla="*/ 633047 w 715945"/>
                <a:gd name="connsiteY90" fmla="*/ 286378 h 542611"/>
                <a:gd name="connsiteX91" fmla="*/ 660679 w 715945"/>
                <a:gd name="connsiteY91" fmla="*/ 278842 h 542611"/>
                <a:gd name="connsiteX92" fmla="*/ 675752 w 715945"/>
                <a:gd name="connsiteY92" fmla="*/ 273818 h 542611"/>
                <a:gd name="connsiteX93" fmla="*/ 695849 w 715945"/>
                <a:gd name="connsiteY93" fmla="*/ 266281 h 542611"/>
                <a:gd name="connsiteX94" fmla="*/ 703385 w 715945"/>
                <a:gd name="connsiteY94" fmla="*/ 261257 h 542611"/>
                <a:gd name="connsiteX95" fmla="*/ 713433 w 715945"/>
                <a:gd name="connsiteY95" fmla="*/ 238648 h 542611"/>
                <a:gd name="connsiteX96" fmla="*/ 715945 w 715945"/>
                <a:gd name="connsiteY96" fmla="*/ 231112 h 542611"/>
                <a:gd name="connsiteX97" fmla="*/ 710921 w 715945"/>
                <a:gd name="connsiteY97" fmla="*/ 208503 h 542611"/>
                <a:gd name="connsiteX98" fmla="*/ 705897 w 715945"/>
                <a:gd name="connsiteY98" fmla="*/ 200967 h 542611"/>
                <a:gd name="connsiteX99" fmla="*/ 698361 w 715945"/>
                <a:gd name="connsiteY99" fmla="*/ 185895 h 542611"/>
                <a:gd name="connsiteX100" fmla="*/ 693337 w 715945"/>
                <a:gd name="connsiteY100" fmla="*/ 180870 h 542611"/>
                <a:gd name="connsiteX101" fmla="*/ 680776 w 715945"/>
                <a:gd name="connsiteY101" fmla="*/ 168310 h 542611"/>
                <a:gd name="connsiteX102" fmla="*/ 650631 w 715945"/>
                <a:gd name="connsiteY102" fmla="*/ 160774 h 542611"/>
                <a:gd name="connsiteX103" fmla="*/ 633047 w 715945"/>
                <a:gd name="connsiteY103" fmla="*/ 155750 h 542611"/>
                <a:gd name="connsiteX104" fmla="*/ 605414 w 715945"/>
                <a:gd name="connsiteY104" fmla="*/ 153237 h 542611"/>
                <a:gd name="connsiteX105" fmla="*/ 532563 w 715945"/>
                <a:gd name="connsiteY105" fmla="*/ 148213 h 542611"/>
                <a:gd name="connsiteX106" fmla="*/ 509954 w 715945"/>
                <a:gd name="connsiteY106" fmla="*/ 145701 h 542611"/>
                <a:gd name="connsiteX107" fmla="*/ 504930 w 715945"/>
                <a:gd name="connsiteY107" fmla="*/ 138165 h 542611"/>
                <a:gd name="connsiteX108" fmla="*/ 499906 w 715945"/>
                <a:gd name="connsiteY108" fmla="*/ 118068 h 542611"/>
                <a:gd name="connsiteX109" fmla="*/ 497394 w 715945"/>
                <a:gd name="connsiteY109" fmla="*/ 62802 h 542611"/>
                <a:gd name="connsiteX110" fmla="*/ 494882 w 715945"/>
                <a:gd name="connsiteY110" fmla="*/ 40194 h 542611"/>
                <a:gd name="connsiteX111" fmla="*/ 492370 w 715945"/>
                <a:gd name="connsiteY111" fmla="*/ 32657 h 542611"/>
                <a:gd name="connsiteX112" fmla="*/ 484833 w 715945"/>
                <a:gd name="connsiteY112" fmla="*/ 30145 h 542611"/>
                <a:gd name="connsiteX113" fmla="*/ 477297 w 715945"/>
                <a:gd name="connsiteY113" fmla="*/ 15073 h 542611"/>
                <a:gd name="connsiteX114" fmla="*/ 469761 w 715945"/>
                <a:gd name="connsiteY114" fmla="*/ 10048 h 542611"/>
                <a:gd name="connsiteX115" fmla="*/ 462225 w 715945"/>
                <a:gd name="connsiteY115" fmla="*/ 2512 h 542611"/>
                <a:gd name="connsiteX116" fmla="*/ 452176 w 715945"/>
                <a:gd name="connsiteY116" fmla="*/ 0 h 542611"/>
                <a:gd name="connsiteX117" fmla="*/ 364253 w 715945"/>
                <a:gd name="connsiteY117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6523 w 715945"/>
                <a:gd name="connsiteY5" fmla="*/ 72851 h 542611"/>
                <a:gd name="connsiteX6" fmla="*/ 296427 w 715945"/>
                <a:gd name="connsiteY6" fmla="*/ 100484 h 542611"/>
                <a:gd name="connsiteX7" fmla="*/ 288890 w 715945"/>
                <a:gd name="connsiteY7" fmla="*/ 105508 h 542611"/>
                <a:gd name="connsiteX8" fmla="*/ 273818 w 715945"/>
                <a:gd name="connsiteY8" fmla="*/ 110532 h 542611"/>
                <a:gd name="connsiteX9" fmla="*/ 226088 w 715945"/>
                <a:gd name="connsiteY9" fmla="*/ 108020 h 542611"/>
                <a:gd name="connsiteX10" fmla="*/ 205992 w 715945"/>
                <a:gd name="connsiteY10" fmla="*/ 102996 h 542611"/>
                <a:gd name="connsiteX11" fmla="*/ 180871 w 715945"/>
                <a:gd name="connsiteY11" fmla="*/ 95459 h 542611"/>
                <a:gd name="connsiteX12" fmla="*/ 163286 w 715945"/>
                <a:gd name="connsiteY12" fmla="*/ 90435 h 542611"/>
                <a:gd name="connsiteX13" fmla="*/ 138165 w 715945"/>
                <a:gd name="connsiteY13" fmla="*/ 87923 h 542611"/>
                <a:gd name="connsiteX14" fmla="*/ 105508 w 715945"/>
                <a:gd name="connsiteY14" fmla="*/ 90435 h 542611"/>
                <a:gd name="connsiteX15" fmla="*/ 97972 w 715945"/>
                <a:gd name="connsiteY15" fmla="*/ 92947 h 542611"/>
                <a:gd name="connsiteX16" fmla="*/ 92948 w 715945"/>
                <a:gd name="connsiteY16" fmla="*/ 97972 h 542611"/>
                <a:gd name="connsiteX17" fmla="*/ 85411 w 715945"/>
                <a:gd name="connsiteY17" fmla="*/ 102996 h 542611"/>
                <a:gd name="connsiteX18" fmla="*/ 75363 w 715945"/>
                <a:gd name="connsiteY18" fmla="*/ 118068 h 542611"/>
                <a:gd name="connsiteX19" fmla="*/ 80387 w 715945"/>
                <a:gd name="connsiteY19" fmla="*/ 148213 h 542611"/>
                <a:gd name="connsiteX20" fmla="*/ 85411 w 715945"/>
                <a:gd name="connsiteY20" fmla="*/ 155750 h 542611"/>
                <a:gd name="connsiteX21" fmla="*/ 90436 w 715945"/>
                <a:gd name="connsiteY21" fmla="*/ 160774 h 542611"/>
                <a:gd name="connsiteX22" fmla="*/ 97972 w 715945"/>
                <a:gd name="connsiteY22" fmla="*/ 175846 h 542611"/>
                <a:gd name="connsiteX23" fmla="*/ 105508 w 715945"/>
                <a:gd name="connsiteY23" fmla="*/ 180870 h 542611"/>
                <a:gd name="connsiteX24" fmla="*/ 113044 w 715945"/>
                <a:gd name="connsiteY24" fmla="*/ 195943 h 542611"/>
                <a:gd name="connsiteX25" fmla="*/ 115556 w 715945"/>
                <a:gd name="connsiteY25" fmla="*/ 203479 h 542611"/>
                <a:gd name="connsiteX26" fmla="*/ 125605 w 715945"/>
                <a:gd name="connsiteY26" fmla="*/ 213528 h 542611"/>
                <a:gd name="connsiteX27" fmla="*/ 130629 w 715945"/>
                <a:gd name="connsiteY27" fmla="*/ 221064 h 542611"/>
                <a:gd name="connsiteX28" fmla="*/ 128117 w 715945"/>
                <a:gd name="connsiteY28" fmla="*/ 256233 h 542611"/>
                <a:gd name="connsiteX29" fmla="*/ 113044 w 715945"/>
                <a:gd name="connsiteY29" fmla="*/ 261257 h 542611"/>
                <a:gd name="connsiteX30" fmla="*/ 75363 w 715945"/>
                <a:gd name="connsiteY30" fmla="*/ 263769 h 542611"/>
                <a:gd name="connsiteX31" fmla="*/ 50242 w 715945"/>
                <a:gd name="connsiteY31" fmla="*/ 268794 h 542611"/>
                <a:gd name="connsiteX32" fmla="*/ 25121 w 715945"/>
                <a:gd name="connsiteY32" fmla="*/ 293914 h 542611"/>
                <a:gd name="connsiteX33" fmla="*/ 10049 w 715945"/>
                <a:gd name="connsiteY33" fmla="*/ 314011 h 542611"/>
                <a:gd name="connsiteX34" fmla="*/ 2512 w 715945"/>
                <a:gd name="connsiteY34" fmla="*/ 336620 h 542611"/>
                <a:gd name="connsiteX35" fmla="*/ 0 w 715945"/>
                <a:gd name="connsiteY35" fmla="*/ 344156 h 542611"/>
                <a:gd name="connsiteX36" fmla="*/ 2512 w 715945"/>
                <a:gd name="connsiteY36" fmla="*/ 356717 h 542611"/>
                <a:gd name="connsiteX37" fmla="*/ 7537 w 715945"/>
                <a:gd name="connsiteY37" fmla="*/ 361741 h 542611"/>
                <a:gd name="connsiteX38" fmla="*/ 12561 w 715945"/>
                <a:gd name="connsiteY38" fmla="*/ 369277 h 542611"/>
                <a:gd name="connsiteX39" fmla="*/ 20097 w 715945"/>
                <a:gd name="connsiteY39" fmla="*/ 374301 h 542611"/>
                <a:gd name="connsiteX40" fmla="*/ 37682 w 715945"/>
                <a:gd name="connsiteY40" fmla="*/ 381837 h 542611"/>
                <a:gd name="connsiteX41" fmla="*/ 72851 w 715945"/>
                <a:gd name="connsiteY41" fmla="*/ 379325 h 542611"/>
                <a:gd name="connsiteX42" fmla="*/ 90436 w 715945"/>
                <a:gd name="connsiteY42" fmla="*/ 374301 h 542611"/>
                <a:gd name="connsiteX43" fmla="*/ 97972 w 715945"/>
                <a:gd name="connsiteY43" fmla="*/ 369277 h 542611"/>
                <a:gd name="connsiteX44" fmla="*/ 105508 w 715945"/>
                <a:gd name="connsiteY44" fmla="*/ 366765 h 542611"/>
                <a:gd name="connsiteX45" fmla="*/ 123093 w 715945"/>
                <a:gd name="connsiteY45" fmla="*/ 356717 h 542611"/>
                <a:gd name="connsiteX46" fmla="*/ 150726 w 715945"/>
                <a:gd name="connsiteY46" fmla="*/ 359229 h 542611"/>
                <a:gd name="connsiteX47" fmla="*/ 158262 w 715945"/>
                <a:gd name="connsiteY47" fmla="*/ 364253 h 542611"/>
                <a:gd name="connsiteX48" fmla="*/ 168310 w 715945"/>
                <a:gd name="connsiteY48" fmla="*/ 379325 h 542611"/>
                <a:gd name="connsiteX49" fmla="*/ 173334 w 715945"/>
                <a:gd name="connsiteY49" fmla="*/ 384350 h 542611"/>
                <a:gd name="connsiteX50" fmla="*/ 178359 w 715945"/>
                <a:gd name="connsiteY50" fmla="*/ 427055 h 542611"/>
                <a:gd name="connsiteX51" fmla="*/ 188407 w 715945"/>
                <a:gd name="connsiteY51" fmla="*/ 449664 h 542611"/>
                <a:gd name="connsiteX52" fmla="*/ 198455 w 715945"/>
                <a:gd name="connsiteY52" fmla="*/ 469761 h 542611"/>
                <a:gd name="connsiteX53" fmla="*/ 200967 w 715945"/>
                <a:gd name="connsiteY53" fmla="*/ 477297 h 542611"/>
                <a:gd name="connsiteX54" fmla="*/ 205992 w 715945"/>
                <a:gd name="connsiteY54" fmla="*/ 484833 h 542611"/>
                <a:gd name="connsiteX55" fmla="*/ 213528 w 715945"/>
                <a:gd name="connsiteY55" fmla="*/ 502418 h 542611"/>
                <a:gd name="connsiteX56" fmla="*/ 218552 w 715945"/>
                <a:gd name="connsiteY56" fmla="*/ 520002 h 542611"/>
                <a:gd name="connsiteX57" fmla="*/ 223576 w 715945"/>
                <a:gd name="connsiteY57" fmla="*/ 525027 h 542611"/>
                <a:gd name="connsiteX58" fmla="*/ 233625 w 715945"/>
                <a:gd name="connsiteY58" fmla="*/ 540099 h 542611"/>
                <a:gd name="connsiteX59" fmla="*/ 243673 w 715945"/>
                <a:gd name="connsiteY59" fmla="*/ 542611 h 542611"/>
                <a:gd name="connsiteX60" fmla="*/ 273818 w 715945"/>
                <a:gd name="connsiteY60" fmla="*/ 540099 h 542611"/>
                <a:gd name="connsiteX61" fmla="*/ 296427 w 715945"/>
                <a:gd name="connsiteY61" fmla="*/ 530051 h 542611"/>
                <a:gd name="connsiteX62" fmla="*/ 319036 w 715945"/>
                <a:gd name="connsiteY62" fmla="*/ 509954 h 542611"/>
                <a:gd name="connsiteX63" fmla="*/ 331596 w 715945"/>
                <a:gd name="connsiteY63" fmla="*/ 487345 h 542611"/>
                <a:gd name="connsiteX64" fmla="*/ 336620 w 715945"/>
                <a:gd name="connsiteY64" fmla="*/ 479809 h 542611"/>
                <a:gd name="connsiteX65" fmla="*/ 341644 w 715945"/>
                <a:gd name="connsiteY65" fmla="*/ 472273 h 542611"/>
                <a:gd name="connsiteX66" fmla="*/ 351693 w 715945"/>
                <a:gd name="connsiteY66" fmla="*/ 462224 h 542611"/>
                <a:gd name="connsiteX67" fmla="*/ 356717 w 715945"/>
                <a:gd name="connsiteY67" fmla="*/ 454688 h 542611"/>
                <a:gd name="connsiteX68" fmla="*/ 379326 w 715945"/>
                <a:gd name="connsiteY68" fmla="*/ 442128 h 542611"/>
                <a:gd name="connsiteX69" fmla="*/ 386862 w 715945"/>
                <a:gd name="connsiteY69" fmla="*/ 439616 h 542611"/>
                <a:gd name="connsiteX70" fmla="*/ 424543 w 715945"/>
                <a:gd name="connsiteY70" fmla="*/ 444640 h 542611"/>
                <a:gd name="connsiteX71" fmla="*/ 432079 w 715945"/>
                <a:gd name="connsiteY71" fmla="*/ 449664 h 542611"/>
                <a:gd name="connsiteX72" fmla="*/ 434592 w 715945"/>
                <a:gd name="connsiteY72" fmla="*/ 457200 h 542611"/>
                <a:gd name="connsiteX73" fmla="*/ 452176 w 715945"/>
                <a:gd name="connsiteY73" fmla="*/ 459712 h 542611"/>
                <a:gd name="connsiteX74" fmla="*/ 477297 w 715945"/>
                <a:gd name="connsiteY74" fmla="*/ 467248 h 542611"/>
                <a:gd name="connsiteX75" fmla="*/ 492370 w 715945"/>
                <a:gd name="connsiteY75" fmla="*/ 472273 h 542611"/>
                <a:gd name="connsiteX76" fmla="*/ 499906 w 715945"/>
                <a:gd name="connsiteY76" fmla="*/ 474785 h 542611"/>
                <a:gd name="connsiteX77" fmla="*/ 542611 w 715945"/>
                <a:gd name="connsiteY77" fmla="*/ 472273 h 542611"/>
                <a:gd name="connsiteX78" fmla="*/ 550148 w 715945"/>
                <a:gd name="connsiteY78" fmla="*/ 469761 h 542611"/>
                <a:gd name="connsiteX79" fmla="*/ 572756 w 715945"/>
                <a:gd name="connsiteY79" fmla="*/ 467248 h 542611"/>
                <a:gd name="connsiteX80" fmla="*/ 587829 w 715945"/>
                <a:gd name="connsiteY80" fmla="*/ 447152 h 542611"/>
                <a:gd name="connsiteX81" fmla="*/ 595365 w 715945"/>
                <a:gd name="connsiteY81" fmla="*/ 419519 h 542611"/>
                <a:gd name="connsiteX82" fmla="*/ 590341 w 715945"/>
                <a:gd name="connsiteY82" fmla="*/ 381837 h 542611"/>
                <a:gd name="connsiteX83" fmla="*/ 585317 w 715945"/>
                <a:gd name="connsiteY83" fmla="*/ 374301 h 542611"/>
                <a:gd name="connsiteX84" fmla="*/ 582805 w 715945"/>
                <a:gd name="connsiteY84" fmla="*/ 364253 h 542611"/>
                <a:gd name="connsiteX85" fmla="*/ 580293 w 715945"/>
                <a:gd name="connsiteY85" fmla="*/ 356717 h 542611"/>
                <a:gd name="connsiteX86" fmla="*/ 577781 w 715945"/>
                <a:gd name="connsiteY86" fmla="*/ 334108 h 542611"/>
                <a:gd name="connsiteX87" fmla="*/ 585317 w 715945"/>
                <a:gd name="connsiteY87" fmla="*/ 293914 h 542611"/>
                <a:gd name="connsiteX88" fmla="*/ 592853 w 715945"/>
                <a:gd name="connsiteY88" fmla="*/ 291402 h 542611"/>
                <a:gd name="connsiteX89" fmla="*/ 633047 w 715945"/>
                <a:gd name="connsiteY89" fmla="*/ 286378 h 542611"/>
                <a:gd name="connsiteX90" fmla="*/ 660679 w 715945"/>
                <a:gd name="connsiteY90" fmla="*/ 278842 h 542611"/>
                <a:gd name="connsiteX91" fmla="*/ 675752 w 715945"/>
                <a:gd name="connsiteY91" fmla="*/ 273818 h 542611"/>
                <a:gd name="connsiteX92" fmla="*/ 695849 w 715945"/>
                <a:gd name="connsiteY92" fmla="*/ 266281 h 542611"/>
                <a:gd name="connsiteX93" fmla="*/ 703385 w 715945"/>
                <a:gd name="connsiteY93" fmla="*/ 261257 h 542611"/>
                <a:gd name="connsiteX94" fmla="*/ 713433 w 715945"/>
                <a:gd name="connsiteY94" fmla="*/ 238648 h 542611"/>
                <a:gd name="connsiteX95" fmla="*/ 715945 w 715945"/>
                <a:gd name="connsiteY95" fmla="*/ 231112 h 542611"/>
                <a:gd name="connsiteX96" fmla="*/ 710921 w 715945"/>
                <a:gd name="connsiteY96" fmla="*/ 208503 h 542611"/>
                <a:gd name="connsiteX97" fmla="*/ 705897 w 715945"/>
                <a:gd name="connsiteY97" fmla="*/ 200967 h 542611"/>
                <a:gd name="connsiteX98" fmla="*/ 698361 w 715945"/>
                <a:gd name="connsiteY98" fmla="*/ 185895 h 542611"/>
                <a:gd name="connsiteX99" fmla="*/ 693337 w 715945"/>
                <a:gd name="connsiteY99" fmla="*/ 180870 h 542611"/>
                <a:gd name="connsiteX100" fmla="*/ 680776 w 715945"/>
                <a:gd name="connsiteY100" fmla="*/ 168310 h 542611"/>
                <a:gd name="connsiteX101" fmla="*/ 650631 w 715945"/>
                <a:gd name="connsiteY101" fmla="*/ 160774 h 542611"/>
                <a:gd name="connsiteX102" fmla="*/ 633047 w 715945"/>
                <a:gd name="connsiteY102" fmla="*/ 155750 h 542611"/>
                <a:gd name="connsiteX103" fmla="*/ 605414 w 715945"/>
                <a:gd name="connsiteY103" fmla="*/ 153237 h 542611"/>
                <a:gd name="connsiteX104" fmla="*/ 532563 w 715945"/>
                <a:gd name="connsiteY104" fmla="*/ 148213 h 542611"/>
                <a:gd name="connsiteX105" fmla="*/ 509954 w 715945"/>
                <a:gd name="connsiteY105" fmla="*/ 145701 h 542611"/>
                <a:gd name="connsiteX106" fmla="*/ 504930 w 715945"/>
                <a:gd name="connsiteY106" fmla="*/ 138165 h 542611"/>
                <a:gd name="connsiteX107" fmla="*/ 499906 w 715945"/>
                <a:gd name="connsiteY107" fmla="*/ 118068 h 542611"/>
                <a:gd name="connsiteX108" fmla="*/ 497394 w 715945"/>
                <a:gd name="connsiteY108" fmla="*/ 62802 h 542611"/>
                <a:gd name="connsiteX109" fmla="*/ 494882 w 715945"/>
                <a:gd name="connsiteY109" fmla="*/ 40194 h 542611"/>
                <a:gd name="connsiteX110" fmla="*/ 492370 w 715945"/>
                <a:gd name="connsiteY110" fmla="*/ 32657 h 542611"/>
                <a:gd name="connsiteX111" fmla="*/ 484833 w 715945"/>
                <a:gd name="connsiteY111" fmla="*/ 30145 h 542611"/>
                <a:gd name="connsiteX112" fmla="*/ 477297 w 715945"/>
                <a:gd name="connsiteY112" fmla="*/ 15073 h 542611"/>
                <a:gd name="connsiteX113" fmla="*/ 469761 w 715945"/>
                <a:gd name="connsiteY113" fmla="*/ 10048 h 542611"/>
                <a:gd name="connsiteX114" fmla="*/ 462225 w 715945"/>
                <a:gd name="connsiteY114" fmla="*/ 2512 h 542611"/>
                <a:gd name="connsiteX115" fmla="*/ 452176 w 715945"/>
                <a:gd name="connsiteY115" fmla="*/ 0 h 542611"/>
                <a:gd name="connsiteX116" fmla="*/ 364253 w 715945"/>
                <a:gd name="connsiteY116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16523 w 715945"/>
                <a:gd name="connsiteY4" fmla="*/ 72851 h 542611"/>
                <a:gd name="connsiteX5" fmla="*/ 296427 w 715945"/>
                <a:gd name="connsiteY5" fmla="*/ 100484 h 542611"/>
                <a:gd name="connsiteX6" fmla="*/ 288890 w 715945"/>
                <a:gd name="connsiteY6" fmla="*/ 105508 h 542611"/>
                <a:gd name="connsiteX7" fmla="*/ 273818 w 715945"/>
                <a:gd name="connsiteY7" fmla="*/ 110532 h 542611"/>
                <a:gd name="connsiteX8" fmla="*/ 226088 w 715945"/>
                <a:gd name="connsiteY8" fmla="*/ 108020 h 542611"/>
                <a:gd name="connsiteX9" fmla="*/ 205992 w 715945"/>
                <a:gd name="connsiteY9" fmla="*/ 102996 h 542611"/>
                <a:gd name="connsiteX10" fmla="*/ 180871 w 715945"/>
                <a:gd name="connsiteY10" fmla="*/ 95459 h 542611"/>
                <a:gd name="connsiteX11" fmla="*/ 163286 w 715945"/>
                <a:gd name="connsiteY11" fmla="*/ 90435 h 542611"/>
                <a:gd name="connsiteX12" fmla="*/ 138165 w 715945"/>
                <a:gd name="connsiteY12" fmla="*/ 87923 h 542611"/>
                <a:gd name="connsiteX13" fmla="*/ 105508 w 715945"/>
                <a:gd name="connsiteY13" fmla="*/ 90435 h 542611"/>
                <a:gd name="connsiteX14" fmla="*/ 97972 w 715945"/>
                <a:gd name="connsiteY14" fmla="*/ 92947 h 542611"/>
                <a:gd name="connsiteX15" fmla="*/ 92948 w 715945"/>
                <a:gd name="connsiteY15" fmla="*/ 97972 h 542611"/>
                <a:gd name="connsiteX16" fmla="*/ 85411 w 715945"/>
                <a:gd name="connsiteY16" fmla="*/ 102996 h 542611"/>
                <a:gd name="connsiteX17" fmla="*/ 75363 w 715945"/>
                <a:gd name="connsiteY17" fmla="*/ 118068 h 542611"/>
                <a:gd name="connsiteX18" fmla="*/ 80387 w 715945"/>
                <a:gd name="connsiteY18" fmla="*/ 148213 h 542611"/>
                <a:gd name="connsiteX19" fmla="*/ 85411 w 715945"/>
                <a:gd name="connsiteY19" fmla="*/ 155750 h 542611"/>
                <a:gd name="connsiteX20" fmla="*/ 90436 w 715945"/>
                <a:gd name="connsiteY20" fmla="*/ 160774 h 542611"/>
                <a:gd name="connsiteX21" fmla="*/ 97972 w 715945"/>
                <a:gd name="connsiteY21" fmla="*/ 175846 h 542611"/>
                <a:gd name="connsiteX22" fmla="*/ 105508 w 715945"/>
                <a:gd name="connsiteY22" fmla="*/ 180870 h 542611"/>
                <a:gd name="connsiteX23" fmla="*/ 113044 w 715945"/>
                <a:gd name="connsiteY23" fmla="*/ 195943 h 542611"/>
                <a:gd name="connsiteX24" fmla="*/ 115556 w 715945"/>
                <a:gd name="connsiteY24" fmla="*/ 203479 h 542611"/>
                <a:gd name="connsiteX25" fmla="*/ 125605 w 715945"/>
                <a:gd name="connsiteY25" fmla="*/ 213528 h 542611"/>
                <a:gd name="connsiteX26" fmla="*/ 130629 w 715945"/>
                <a:gd name="connsiteY26" fmla="*/ 221064 h 542611"/>
                <a:gd name="connsiteX27" fmla="*/ 128117 w 715945"/>
                <a:gd name="connsiteY27" fmla="*/ 256233 h 542611"/>
                <a:gd name="connsiteX28" fmla="*/ 113044 w 715945"/>
                <a:gd name="connsiteY28" fmla="*/ 261257 h 542611"/>
                <a:gd name="connsiteX29" fmla="*/ 75363 w 715945"/>
                <a:gd name="connsiteY29" fmla="*/ 263769 h 542611"/>
                <a:gd name="connsiteX30" fmla="*/ 50242 w 715945"/>
                <a:gd name="connsiteY30" fmla="*/ 268794 h 542611"/>
                <a:gd name="connsiteX31" fmla="*/ 25121 w 715945"/>
                <a:gd name="connsiteY31" fmla="*/ 293914 h 542611"/>
                <a:gd name="connsiteX32" fmla="*/ 10049 w 715945"/>
                <a:gd name="connsiteY32" fmla="*/ 314011 h 542611"/>
                <a:gd name="connsiteX33" fmla="*/ 2512 w 715945"/>
                <a:gd name="connsiteY33" fmla="*/ 336620 h 542611"/>
                <a:gd name="connsiteX34" fmla="*/ 0 w 715945"/>
                <a:gd name="connsiteY34" fmla="*/ 344156 h 542611"/>
                <a:gd name="connsiteX35" fmla="*/ 2512 w 715945"/>
                <a:gd name="connsiteY35" fmla="*/ 356717 h 542611"/>
                <a:gd name="connsiteX36" fmla="*/ 7537 w 715945"/>
                <a:gd name="connsiteY36" fmla="*/ 361741 h 542611"/>
                <a:gd name="connsiteX37" fmla="*/ 12561 w 715945"/>
                <a:gd name="connsiteY37" fmla="*/ 369277 h 542611"/>
                <a:gd name="connsiteX38" fmla="*/ 20097 w 715945"/>
                <a:gd name="connsiteY38" fmla="*/ 374301 h 542611"/>
                <a:gd name="connsiteX39" fmla="*/ 37682 w 715945"/>
                <a:gd name="connsiteY39" fmla="*/ 381837 h 542611"/>
                <a:gd name="connsiteX40" fmla="*/ 72851 w 715945"/>
                <a:gd name="connsiteY40" fmla="*/ 379325 h 542611"/>
                <a:gd name="connsiteX41" fmla="*/ 90436 w 715945"/>
                <a:gd name="connsiteY41" fmla="*/ 374301 h 542611"/>
                <a:gd name="connsiteX42" fmla="*/ 97972 w 715945"/>
                <a:gd name="connsiteY42" fmla="*/ 369277 h 542611"/>
                <a:gd name="connsiteX43" fmla="*/ 105508 w 715945"/>
                <a:gd name="connsiteY43" fmla="*/ 366765 h 542611"/>
                <a:gd name="connsiteX44" fmla="*/ 123093 w 715945"/>
                <a:gd name="connsiteY44" fmla="*/ 356717 h 542611"/>
                <a:gd name="connsiteX45" fmla="*/ 150726 w 715945"/>
                <a:gd name="connsiteY45" fmla="*/ 359229 h 542611"/>
                <a:gd name="connsiteX46" fmla="*/ 158262 w 715945"/>
                <a:gd name="connsiteY46" fmla="*/ 364253 h 542611"/>
                <a:gd name="connsiteX47" fmla="*/ 168310 w 715945"/>
                <a:gd name="connsiteY47" fmla="*/ 379325 h 542611"/>
                <a:gd name="connsiteX48" fmla="*/ 173334 w 715945"/>
                <a:gd name="connsiteY48" fmla="*/ 384350 h 542611"/>
                <a:gd name="connsiteX49" fmla="*/ 178359 w 715945"/>
                <a:gd name="connsiteY49" fmla="*/ 427055 h 542611"/>
                <a:gd name="connsiteX50" fmla="*/ 188407 w 715945"/>
                <a:gd name="connsiteY50" fmla="*/ 449664 h 542611"/>
                <a:gd name="connsiteX51" fmla="*/ 198455 w 715945"/>
                <a:gd name="connsiteY51" fmla="*/ 469761 h 542611"/>
                <a:gd name="connsiteX52" fmla="*/ 200967 w 715945"/>
                <a:gd name="connsiteY52" fmla="*/ 477297 h 542611"/>
                <a:gd name="connsiteX53" fmla="*/ 205992 w 715945"/>
                <a:gd name="connsiteY53" fmla="*/ 484833 h 542611"/>
                <a:gd name="connsiteX54" fmla="*/ 213528 w 715945"/>
                <a:gd name="connsiteY54" fmla="*/ 502418 h 542611"/>
                <a:gd name="connsiteX55" fmla="*/ 218552 w 715945"/>
                <a:gd name="connsiteY55" fmla="*/ 520002 h 542611"/>
                <a:gd name="connsiteX56" fmla="*/ 223576 w 715945"/>
                <a:gd name="connsiteY56" fmla="*/ 525027 h 542611"/>
                <a:gd name="connsiteX57" fmla="*/ 233625 w 715945"/>
                <a:gd name="connsiteY57" fmla="*/ 540099 h 542611"/>
                <a:gd name="connsiteX58" fmla="*/ 243673 w 715945"/>
                <a:gd name="connsiteY58" fmla="*/ 542611 h 542611"/>
                <a:gd name="connsiteX59" fmla="*/ 273818 w 715945"/>
                <a:gd name="connsiteY59" fmla="*/ 540099 h 542611"/>
                <a:gd name="connsiteX60" fmla="*/ 296427 w 715945"/>
                <a:gd name="connsiteY60" fmla="*/ 530051 h 542611"/>
                <a:gd name="connsiteX61" fmla="*/ 319036 w 715945"/>
                <a:gd name="connsiteY61" fmla="*/ 509954 h 542611"/>
                <a:gd name="connsiteX62" fmla="*/ 331596 w 715945"/>
                <a:gd name="connsiteY62" fmla="*/ 487345 h 542611"/>
                <a:gd name="connsiteX63" fmla="*/ 336620 w 715945"/>
                <a:gd name="connsiteY63" fmla="*/ 479809 h 542611"/>
                <a:gd name="connsiteX64" fmla="*/ 341644 w 715945"/>
                <a:gd name="connsiteY64" fmla="*/ 472273 h 542611"/>
                <a:gd name="connsiteX65" fmla="*/ 351693 w 715945"/>
                <a:gd name="connsiteY65" fmla="*/ 462224 h 542611"/>
                <a:gd name="connsiteX66" fmla="*/ 356717 w 715945"/>
                <a:gd name="connsiteY66" fmla="*/ 454688 h 542611"/>
                <a:gd name="connsiteX67" fmla="*/ 379326 w 715945"/>
                <a:gd name="connsiteY67" fmla="*/ 442128 h 542611"/>
                <a:gd name="connsiteX68" fmla="*/ 386862 w 715945"/>
                <a:gd name="connsiteY68" fmla="*/ 439616 h 542611"/>
                <a:gd name="connsiteX69" fmla="*/ 424543 w 715945"/>
                <a:gd name="connsiteY69" fmla="*/ 444640 h 542611"/>
                <a:gd name="connsiteX70" fmla="*/ 432079 w 715945"/>
                <a:gd name="connsiteY70" fmla="*/ 449664 h 542611"/>
                <a:gd name="connsiteX71" fmla="*/ 434592 w 715945"/>
                <a:gd name="connsiteY71" fmla="*/ 457200 h 542611"/>
                <a:gd name="connsiteX72" fmla="*/ 452176 w 715945"/>
                <a:gd name="connsiteY72" fmla="*/ 459712 h 542611"/>
                <a:gd name="connsiteX73" fmla="*/ 477297 w 715945"/>
                <a:gd name="connsiteY73" fmla="*/ 467248 h 542611"/>
                <a:gd name="connsiteX74" fmla="*/ 492370 w 715945"/>
                <a:gd name="connsiteY74" fmla="*/ 472273 h 542611"/>
                <a:gd name="connsiteX75" fmla="*/ 499906 w 715945"/>
                <a:gd name="connsiteY75" fmla="*/ 474785 h 542611"/>
                <a:gd name="connsiteX76" fmla="*/ 542611 w 715945"/>
                <a:gd name="connsiteY76" fmla="*/ 472273 h 542611"/>
                <a:gd name="connsiteX77" fmla="*/ 550148 w 715945"/>
                <a:gd name="connsiteY77" fmla="*/ 469761 h 542611"/>
                <a:gd name="connsiteX78" fmla="*/ 572756 w 715945"/>
                <a:gd name="connsiteY78" fmla="*/ 467248 h 542611"/>
                <a:gd name="connsiteX79" fmla="*/ 587829 w 715945"/>
                <a:gd name="connsiteY79" fmla="*/ 447152 h 542611"/>
                <a:gd name="connsiteX80" fmla="*/ 595365 w 715945"/>
                <a:gd name="connsiteY80" fmla="*/ 419519 h 542611"/>
                <a:gd name="connsiteX81" fmla="*/ 590341 w 715945"/>
                <a:gd name="connsiteY81" fmla="*/ 381837 h 542611"/>
                <a:gd name="connsiteX82" fmla="*/ 585317 w 715945"/>
                <a:gd name="connsiteY82" fmla="*/ 374301 h 542611"/>
                <a:gd name="connsiteX83" fmla="*/ 582805 w 715945"/>
                <a:gd name="connsiteY83" fmla="*/ 364253 h 542611"/>
                <a:gd name="connsiteX84" fmla="*/ 580293 w 715945"/>
                <a:gd name="connsiteY84" fmla="*/ 356717 h 542611"/>
                <a:gd name="connsiteX85" fmla="*/ 577781 w 715945"/>
                <a:gd name="connsiteY85" fmla="*/ 334108 h 542611"/>
                <a:gd name="connsiteX86" fmla="*/ 585317 w 715945"/>
                <a:gd name="connsiteY86" fmla="*/ 293914 h 542611"/>
                <a:gd name="connsiteX87" fmla="*/ 592853 w 715945"/>
                <a:gd name="connsiteY87" fmla="*/ 291402 h 542611"/>
                <a:gd name="connsiteX88" fmla="*/ 633047 w 715945"/>
                <a:gd name="connsiteY88" fmla="*/ 286378 h 542611"/>
                <a:gd name="connsiteX89" fmla="*/ 660679 w 715945"/>
                <a:gd name="connsiteY89" fmla="*/ 278842 h 542611"/>
                <a:gd name="connsiteX90" fmla="*/ 675752 w 715945"/>
                <a:gd name="connsiteY90" fmla="*/ 273818 h 542611"/>
                <a:gd name="connsiteX91" fmla="*/ 695849 w 715945"/>
                <a:gd name="connsiteY91" fmla="*/ 266281 h 542611"/>
                <a:gd name="connsiteX92" fmla="*/ 703385 w 715945"/>
                <a:gd name="connsiteY92" fmla="*/ 261257 h 542611"/>
                <a:gd name="connsiteX93" fmla="*/ 713433 w 715945"/>
                <a:gd name="connsiteY93" fmla="*/ 238648 h 542611"/>
                <a:gd name="connsiteX94" fmla="*/ 715945 w 715945"/>
                <a:gd name="connsiteY94" fmla="*/ 231112 h 542611"/>
                <a:gd name="connsiteX95" fmla="*/ 710921 w 715945"/>
                <a:gd name="connsiteY95" fmla="*/ 208503 h 542611"/>
                <a:gd name="connsiteX96" fmla="*/ 705897 w 715945"/>
                <a:gd name="connsiteY96" fmla="*/ 200967 h 542611"/>
                <a:gd name="connsiteX97" fmla="*/ 698361 w 715945"/>
                <a:gd name="connsiteY97" fmla="*/ 185895 h 542611"/>
                <a:gd name="connsiteX98" fmla="*/ 693337 w 715945"/>
                <a:gd name="connsiteY98" fmla="*/ 180870 h 542611"/>
                <a:gd name="connsiteX99" fmla="*/ 680776 w 715945"/>
                <a:gd name="connsiteY99" fmla="*/ 168310 h 542611"/>
                <a:gd name="connsiteX100" fmla="*/ 650631 w 715945"/>
                <a:gd name="connsiteY100" fmla="*/ 160774 h 542611"/>
                <a:gd name="connsiteX101" fmla="*/ 633047 w 715945"/>
                <a:gd name="connsiteY101" fmla="*/ 155750 h 542611"/>
                <a:gd name="connsiteX102" fmla="*/ 605414 w 715945"/>
                <a:gd name="connsiteY102" fmla="*/ 153237 h 542611"/>
                <a:gd name="connsiteX103" fmla="*/ 532563 w 715945"/>
                <a:gd name="connsiteY103" fmla="*/ 148213 h 542611"/>
                <a:gd name="connsiteX104" fmla="*/ 509954 w 715945"/>
                <a:gd name="connsiteY104" fmla="*/ 145701 h 542611"/>
                <a:gd name="connsiteX105" fmla="*/ 504930 w 715945"/>
                <a:gd name="connsiteY105" fmla="*/ 138165 h 542611"/>
                <a:gd name="connsiteX106" fmla="*/ 499906 w 715945"/>
                <a:gd name="connsiteY106" fmla="*/ 118068 h 542611"/>
                <a:gd name="connsiteX107" fmla="*/ 497394 w 715945"/>
                <a:gd name="connsiteY107" fmla="*/ 62802 h 542611"/>
                <a:gd name="connsiteX108" fmla="*/ 494882 w 715945"/>
                <a:gd name="connsiteY108" fmla="*/ 40194 h 542611"/>
                <a:gd name="connsiteX109" fmla="*/ 492370 w 715945"/>
                <a:gd name="connsiteY109" fmla="*/ 32657 h 542611"/>
                <a:gd name="connsiteX110" fmla="*/ 484833 w 715945"/>
                <a:gd name="connsiteY110" fmla="*/ 30145 h 542611"/>
                <a:gd name="connsiteX111" fmla="*/ 477297 w 715945"/>
                <a:gd name="connsiteY111" fmla="*/ 15073 h 542611"/>
                <a:gd name="connsiteX112" fmla="*/ 469761 w 715945"/>
                <a:gd name="connsiteY112" fmla="*/ 10048 h 542611"/>
                <a:gd name="connsiteX113" fmla="*/ 462225 w 715945"/>
                <a:gd name="connsiteY113" fmla="*/ 2512 h 542611"/>
                <a:gd name="connsiteX114" fmla="*/ 452176 w 715945"/>
                <a:gd name="connsiteY114" fmla="*/ 0 h 542611"/>
                <a:gd name="connsiteX115" fmla="*/ 364253 w 715945"/>
                <a:gd name="connsiteY115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16523 w 715945"/>
                <a:gd name="connsiteY3" fmla="*/ 72851 h 542611"/>
                <a:gd name="connsiteX4" fmla="*/ 296427 w 715945"/>
                <a:gd name="connsiteY4" fmla="*/ 100484 h 542611"/>
                <a:gd name="connsiteX5" fmla="*/ 288890 w 715945"/>
                <a:gd name="connsiteY5" fmla="*/ 105508 h 542611"/>
                <a:gd name="connsiteX6" fmla="*/ 273818 w 715945"/>
                <a:gd name="connsiteY6" fmla="*/ 110532 h 542611"/>
                <a:gd name="connsiteX7" fmla="*/ 226088 w 715945"/>
                <a:gd name="connsiteY7" fmla="*/ 108020 h 542611"/>
                <a:gd name="connsiteX8" fmla="*/ 205992 w 715945"/>
                <a:gd name="connsiteY8" fmla="*/ 102996 h 542611"/>
                <a:gd name="connsiteX9" fmla="*/ 180871 w 715945"/>
                <a:gd name="connsiteY9" fmla="*/ 95459 h 542611"/>
                <a:gd name="connsiteX10" fmla="*/ 163286 w 715945"/>
                <a:gd name="connsiteY10" fmla="*/ 90435 h 542611"/>
                <a:gd name="connsiteX11" fmla="*/ 138165 w 715945"/>
                <a:gd name="connsiteY11" fmla="*/ 87923 h 542611"/>
                <a:gd name="connsiteX12" fmla="*/ 105508 w 715945"/>
                <a:gd name="connsiteY12" fmla="*/ 90435 h 542611"/>
                <a:gd name="connsiteX13" fmla="*/ 97972 w 715945"/>
                <a:gd name="connsiteY13" fmla="*/ 92947 h 542611"/>
                <a:gd name="connsiteX14" fmla="*/ 92948 w 715945"/>
                <a:gd name="connsiteY14" fmla="*/ 97972 h 542611"/>
                <a:gd name="connsiteX15" fmla="*/ 85411 w 715945"/>
                <a:gd name="connsiteY15" fmla="*/ 102996 h 542611"/>
                <a:gd name="connsiteX16" fmla="*/ 75363 w 715945"/>
                <a:gd name="connsiteY16" fmla="*/ 118068 h 542611"/>
                <a:gd name="connsiteX17" fmla="*/ 80387 w 715945"/>
                <a:gd name="connsiteY17" fmla="*/ 148213 h 542611"/>
                <a:gd name="connsiteX18" fmla="*/ 85411 w 715945"/>
                <a:gd name="connsiteY18" fmla="*/ 155750 h 542611"/>
                <a:gd name="connsiteX19" fmla="*/ 90436 w 715945"/>
                <a:gd name="connsiteY19" fmla="*/ 160774 h 542611"/>
                <a:gd name="connsiteX20" fmla="*/ 97972 w 715945"/>
                <a:gd name="connsiteY20" fmla="*/ 175846 h 542611"/>
                <a:gd name="connsiteX21" fmla="*/ 105508 w 715945"/>
                <a:gd name="connsiteY21" fmla="*/ 180870 h 542611"/>
                <a:gd name="connsiteX22" fmla="*/ 113044 w 715945"/>
                <a:gd name="connsiteY22" fmla="*/ 195943 h 542611"/>
                <a:gd name="connsiteX23" fmla="*/ 115556 w 715945"/>
                <a:gd name="connsiteY23" fmla="*/ 203479 h 542611"/>
                <a:gd name="connsiteX24" fmla="*/ 125605 w 715945"/>
                <a:gd name="connsiteY24" fmla="*/ 213528 h 542611"/>
                <a:gd name="connsiteX25" fmla="*/ 130629 w 715945"/>
                <a:gd name="connsiteY25" fmla="*/ 221064 h 542611"/>
                <a:gd name="connsiteX26" fmla="*/ 128117 w 715945"/>
                <a:gd name="connsiteY26" fmla="*/ 256233 h 542611"/>
                <a:gd name="connsiteX27" fmla="*/ 113044 w 715945"/>
                <a:gd name="connsiteY27" fmla="*/ 261257 h 542611"/>
                <a:gd name="connsiteX28" fmla="*/ 75363 w 715945"/>
                <a:gd name="connsiteY28" fmla="*/ 263769 h 542611"/>
                <a:gd name="connsiteX29" fmla="*/ 50242 w 715945"/>
                <a:gd name="connsiteY29" fmla="*/ 268794 h 542611"/>
                <a:gd name="connsiteX30" fmla="*/ 25121 w 715945"/>
                <a:gd name="connsiteY30" fmla="*/ 293914 h 542611"/>
                <a:gd name="connsiteX31" fmla="*/ 10049 w 715945"/>
                <a:gd name="connsiteY31" fmla="*/ 314011 h 542611"/>
                <a:gd name="connsiteX32" fmla="*/ 2512 w 715945"/>
                <a:gd name="connsiteY32" fmla="*/ 336620 h 542611"/>
                <a:gd name="connsiteX33" fmla="*/ 0 w 715945"/>
                <a:gd name="connsiteY33" fmla="*/ 344156 h 542611"/>
                <a:gd name="connsiteX34" fmla="*/ 2512 w 715945"/>
                <a:gd name="connsiteY34" fmla="*/ 356717 h 542611"/>
                <a:gd name="connsiteX35" fmla="*/ 7537 w 715945"/>
                <a:gd name="connsiteY35" fmla="*/ 361741 h 542611"/>
                <a:gd name="connsiteX36" fmla="*/ 12561 w 715945"/>
                <a:gd name="connsiteY36" fmla="*/ 369277 h 542611"/>
                <a:gd name="connsiteX37" fmla="*/ 20097 w 715945"/>
                <a:gd name="connsiteY37" fmla="*/ 374301 h 542611"/>
                <a:gd name="connsiteX38" fmla="*/ 37682 w 715945"/>
                <a:gd name="connsiteY38" fmla="*/ 381837 h 542611"/>
                <a:gd name="connsiteX39" fmla="*/ 72851 w 715945"/>
                <a:gd name="connsiteY39" fmla="*/ 379325 h 542611"/>
                <a:gd name="connsiteX40" fmla="*/ 90436 w 715945"/>
                <a:gd name="connsiteY40" fmla="*/ 374301 h 542611"/>
                <a:gd name="connsiteX41" fmla="*/ 97972 w 715945"/>
                <a:gd name="connsiteY41" fmla="*/ 369277 h 542611"/>
                <a:gd name="connsiteX42" fmla="*/ 105508 w 715945"/>
                <a:gd name="connsiteY42" fmla="*/ 366765 h 542611"/>
                <a:gd name="connsiteX43" fmla="*/ 123093 w 715945"/>
                <a:gd name="connsiteY43" fmla="*/ 356717 h 542611"/>
                <a:gd name="connsiteX44" fmla="*/ 150726 w 715945"/>
                <a:gd name="connsiteY44" fmla="*/ 359229 h 542611"/>
                <a:gd name="connsiteX45" fmla="*/ 158262 w 715945"/>
                <a:gd name="connsiteY45" fmla="*/ 364253 h 542611"/>
                <a:gd name="connsiteX46" fmla="*/ 168310 w 715945"/>
                <a:gd name="connsiteY46" fmla="*/ 379325 h 542611"/>
                <a:gd name="connsiteX47" fmla="*/ 173334 w 715945"/>
                <a:gd name="connsiteY47" fmla="*/ 384350 h 542611"/>
                <a:gd name="connsiteX48" fmla="*/ 178359 w 715945"/>
                <a:gd name="connsiteY48" fmla="*/ 427055 h 542611"/>
                <a:gd name="connsiteX49" fmla="*/ 188407 w 715945"/>
                <a:gd name="connsiteY49" fmla="*/ 449664 h 542611"/>
                <a:gd name="connsiteX50" fmla="*/ 198455 w 715945"/>
                <a:gd name="connsiteY50" fmla="*/ 469761 h 542611"/>
                <a:gd name="connsiteX51" fmla="*/ 200967 w 715945"/>
                <a:gd name="connsiteY51" fmla="*/ 477297 h 542611"/>
                <a:gd name="connsiteX52" fmla="*/ 205992 w 715945"/>
                <a:gd name="connsiteY52" fmla="*/ 484833 h 542611"/>
                <a:gd name="connsiteX53" fmla="*/ 213528 w 715945"/>
                <a:gd name="connsiteY53" fmla="*/ 502418 h 542611"/>
                <a:gd name="connsiteX54" fmla="*/ 218552 w 715945"/>
                <a:gd name="connsiteY54" fmla="*/ 520002 h 542611"/>
                <a:gd name="connsiteX55" fmla="*/ 223576 w 715945"/>
                <a:gd name="connsiteY55" fmla="*/ 525027 h 542611"/>
                <a:gd name="connsiteX56" fmla="*/ 233625 w 715945"/>
                <a:gd name="connsiteY56" fmla="*/ 540099 h 542611"/>
                <a:gd name="connsiteX57" fmla="*/ 243673 w 715945"/>
                <a:gd name="connsiteY57" fmla="*/ 542611 h 542611"/>
                <a:gd name="connsiteX58" fmla="*/ 273818 w 715945"/>
                <a:gd name="connsiteY58" fmla="*/ 540099 h 542611"/>
                <a:gd name="connsiteX59" fmla="*/ 296427 w 715945"/>
                <a:gd name="connsiteY59" fmla="*/ 530051 h 542611"/>
                <a:gd name="connsiteX60" fmla="*/ 319036 w 715945"/>
                <a:gd name="connsiteY60" fmla="*/ 509954 h 542611"/>
                <a:gd name="connsiteX61" fmla="*/ 331596 w 715945"/>
                <a:gd name="connsiteY61" fmla="*/ 487345 h 542611"/>
                <a:gd name="connsiteX62" fmla="*/ 336620 w 715945"/>
                <a:gd name="connsiteY62" fmla="*/ 479809 h 542611"/>
                <a:gd name="connsiteX63" fmla="*/ 341644 w 715945"/>
                <a:gd name="connsiteY63" fmla="*/ 472273 h 542611"/>
                <a:gd name="connsiteX64" fmla="*/ 351693 w 715945"/>
                <a:gd name="connsiteY64" fmla="*/ 462224 h 542611"/>
                <a:gd name="connsiteX65" fmla="*/ 356717 w 715945"/>
                <a:gd name="connsiteY65" fmla="*/ 454688 h 542611"/>
                <a:gd name="connsiteX66" fmla="*/ 379326 w 715945"/>
                <a:gd name="connsiteY66" fmla="*/ 442128 h 542611"/>
                <a:gd name="connsiteX67" fmla="*/ 386862 w 715945"/>
                <a:gd name="connsiteY67" fmla="*/ 439616 h 542611"/>
                <a:gd name="connsiteX68" fmla="*/ 424543 w 715945"/>
                <a:gd name="connsiteY68" fmla="*/ 444640 h 542611"/>
                <a:gd name="connsiteX69" fmla="*/ 432079 w 715945"/>
                <a:gd name="connsiteY69" fmla="*/ 449664 h 542611"/>
                <a:gd name="connsiteX70" fmla="*/ 434592 w 715945"/>
                <a:gd name="connsiteY70" fmla="*/ 457200 h 542611"/>
                <a:gd name="connsiteX71" fmla="*/ 452176 w 715945"/>
                <a:gd name="connsiteY71" fmla="*/ 459712 h 542611"/>
                <a:gd name="connsiteX72" fmla="*/ 477297 w 715945"/>
                <a:gd name="connsiteY72" fmla="*/ 467248 h 542611"/>
                <a:gd name="connsiteX73" fmla="*/ 492370 w 715945"/>
                <a:gd name="connsiteY73" fmla="*/ 472273 h 542611"/>
                <a:gd name="connsiteX74" fmla="*/ 499906 w 715945"/>
                <a:gd name="connsiteY74" fmla="*/ 474785 h 542611"/>
                <a:gd name="connsiteX75" fmla="*/ 542611 w 715945"/>
                <a:gd name="connsiteY75" fmla="*/ 472273 h 542611"/>
                <a:gd name="connsiteX76" fmla="*/ 550148 w 715945"/>
                <a:gd name="connsiteY76" fmla="*/ 469761 h 542611"/>
                <a:gd name="connsiteX77" fmla="*/ 572756 w 715945"/>
                <a:gd name="connsiteY77" fmla="*/ 467248 h 542611"/>
                <a:gd name="connsiteX78" fmla="*/ 587829 w 715945"/>
                <a:gd name="connsiteY78" fmla="*/ 447152 h 542611"/>
                <a:gd name="connsiteX79" fmla="*/ 595365 w 715945"/>
                <a:gd name="connsiteY79" fmla="*/ 419519 h 542611"/>
                <a:gd name="connsiteX80" fmla="*/ 590341 w 715945"/>
                <a:gd name="connsiteY80" fmla="*/ 381837 h 542611"/>
                <a:gd name="connsiteX81" fmla="*/ 585317 w 715945"/>
                <a:gd name="connsiteY81" fmla="*/ 374301 h 542611"/>
                <a:gd name="connsiteX82" fmla="*/ 582805 w 715945"/>
                <a:gd name="connsiteY82" fmla="*/ 364253 h 542611"/>
                <a:gd name="connsiteX83" fmla="*/ 580293 w 715945"/>
                <a:gd name="connsiteY83" fmla="*/ 356717 h 542611"/>
                <a:gd name="connsiteX84" fmla="*/ 577781 w 715945"/>
                <a:gd name="connsiteY84" fmla="*/ 334108 h 542611"/>
                <a:gd name="connsiteX85" fmla="*/ 585317 w 715945"/>
                <a:gd name="connsiteY85" fmla="*/ 293914 h 542611"/>
                <a:gd name="connsiteX86" fmla="*/ 592853 w 715945"/>
                <a:gd name="connsiteY86" fmla="*/ 291402 h 542611"/>
                <a:gd name="connsiteX87" fmla="*/ 633047 w 715945"/>
                <a:gd name="connsiteY87" fmla="*/ 286378 h 542611"/>
                <a:gd name="connsiteX88" fmla="*/ 660679 w 715945"/>
                <a:gd name="connsiteY88" fmla="*/ 278842 h 542611"/>
                <a:gd name="connsiteX89" fmla="*/ 675752 w 715945"/>
                <a:gd name="connsiteY89" fmla="*/ 273818 h 542611"/>
                <a:gd name="connsiteX90" fmla="*/ 695849 w 715945"/>
                <a:gd name="connsiteY90" fmla="*/ 266281 h 542611"/>
                <a:gd name="connsiteX91" fmla="*/ 703385 w 715945"/>
                <a:gd name="connsiteY91" fmla="*/ 261257 h 542611"/>
                <a:gd name="connsiteX92" fmla="*/ 713433 w 715945"/>
                <a:gd name="connsiteY92" fmla="*/ 238648 h 542611"/>
                <a:gd name="connsiteX93" fmla="*/ 715945 w 715945"/>
                <a:gd name="connsiteY93" fmla="*/ 231112 h 542611"/>
                <a:gd name="connsiteX94" fmla="*/ 710921 w 715945"/>
                <a:gd name="connsiteY94" fmla="*/ 208503 h 542611"/>
                <a:gd name="connsiteX95" fmla="*/ 705897 w 715945"/>
                <a:gd name="connsiteY95" fmla="*/ 200967 h 542611"/>
                <a:gd name="connsiteX96" fmla="*/ 698361 w 715945"/>
                <a:gd name="connsiteY96" fmla="*/ 185895 h 542611"/>
                <a:gd name="connsiteX97" fmla="*/ 693337 w 715945"/>
                <a:gd name="connsiteY97" fmla="*/ 180870 h 542611"/>
                <a:gd name="connsiteX98" fmla="*/ 680776 w 715945"/>
                <a:gd name="connsiteY98" fmla="*/ 168310 h 542611"/>
                <a:gd name="connsiteX99" fmla="*/ 650631 w 715945"/>
                <a:gd name="connsiteY99" fmla="*/ 160774 h 542611"/>
                <a:gd name="connsiteX100" fmla="*/ 633047 w 715945"/>
                <a:gd name="connsiteY100" fmla="*/ 155750 h 542611"/>
                <a:gd name="connsiteX101" fmla="*/ 605414 w 715945"/>
                <a:gd name="connsiteY101" fmla="*/ 153237 h 542611"/>
                <a:gd name="connsiteX102" fmla="*/ 532563 w 715945"/>
                <a:gd name="connsiteY102" fmla="*/ 148213 h 542611"/>
                <a:gd name="connsiteX103" fmla="*/ 509954 w 715945"/>
                <a:gd name="connsiteY103" fmla="*/ 145701 h 542611"/>
                <a:gd name="connsiteX104" fmla="*/ 504930 w 715945"/>
                <a:gd name="connsiteY104" fmla="*/ 138165 h 542611"/>
                <a:gd name="connsiteX105" fmla="*/ 499906 w 715945"/>
                <a:gd name="connsiteY105" fmla="*/ 118068 h 542611"/>
                <a:gd name="connsiteX106" fmla="*/ 497394 w 715945"/>
                <a:gd name="connsiteY106" fmla="*/ 62802 h 542611"/>
                <a:gd name="connsiteX107" fmla="*/ 494882 w 715945"/>
                <a:gd name="connsiteY107" fmla="*/ 40194 h 542611"/>
                <a:gd name="connsiteX108" fmla="*/ 492370 w 715945"/>
                <a:gd name="connsiteY108" fmla="*/ 32657 h 542611"/>
                <a:gd name="connsiteX109" fmla="*/ 484833 w 715945"/>
                <a:gd name="connsiteY109" fmla="*/ 30145 h 542611"/>
                <a:gd name="connsiteX110" fmla="*/ 477297 w 715945"/>
                <a:gd name="connsiteY110" fmla="*/ 15073 h 542611"/>
                <a:gd name="connsiteX111" fmla="*/ 469761 w 715945"/>
                <a:gd name="connsiteY111" fmla="*/ 10048 h 542611"/>
                <a:gd name="connsiteX112" fmla="*/ 462225 w 715945"/>
                <a:gd name="connsiteY112" fmla="*/ 2512 h 542611"/>
                <a:gd name="connsiteX113" fmla="*/ 452176 w 715945"/>
                <a:gd name="connsiteY113" fmla="*/ 0 h 542611"/>
                <a:gd name="connsiteX114" fmla="*/ 364253 w 715945"/>
                <a:gd name="connsiteY114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88890 w 715945"/>
                <a:gd name="connsiteY4" fmla="*/ 105508 h 542611"/>
                <a:gd name="connsiteX5" fmla="*/ 273818 w 715945"/>
                <a:gd name="connsiteY5" fmla="*/ 110532 h 542611"/>
                <a:gd name="connsiteX6" fmla="*/ 226088 w 715945"/>
                <a:gd name="connsiteY6" fmla="*/ 108020 h 542611"/>
                <a:gd name="connsiteX7" fmla="*/ 205992 w 715945"/>
                <a:gd name="connsiteY7" fmla="*/ 102996 h 542611"/>
                <a:gd name="connsiteX8" fmla="*/ 180871 w 715945"/>
                <a:gd name="connsiteY8" fmla="*/ 95459 h 542611"/>
                <a:gd name="connsiteX9" fmla="*/ 163286 w 715945"/>
                <a:gd name="connsiteY9" fmla="*/ 90435 h 542611"/>
                <a:gd name="connsiteX10" fmla="*/ 138165 w 715945"/>
                <a:gd name="connsiteY10" fmla="*/ 87923 h 542611"/>
                <a:gd name="connsiteX11" fmla="*/ 105508 w 715945"/>
                <a:gd name="connsiteY11" fmla="*/ 90435 h 542611"/>
                <a:gd name="connsiteX12" fmla="*/ 97972 w 715945"/>
                <a:gd name="connsiteY12" fmla="*/ 92947 h 542611"/>
                <a:gd name="connsiteX13" fmla="*/ 92948 w 715945"/>
                <a:gd name="connsiteY13" fmla="*/ 97972 h 542611"/>
                <a:gd name="connsiteX14" fmla="*/ 85411 w 715945"/>
                <a:gd name="connsiteY14" fmla="*/ 102996 h 542611"/>
                <a:gd name="connsiteX15" fmla="*/ 75363 w 715945"/>
                <a:gd name="connsiteY15" fmla="*/ 118068 h 542611"/>
                <a:gd name="connsiteX16" fmla="*/ 80387 w 715945"/>
                <a:gd name="connsiteY16" fmla="*/ 148213 h 542611"/>
                <a:gd name="connsiteX17" fmla="*/ 85411 w 715945"/>
                <a:gd name="connsiteY17" fmla="*/ 155750 h 542611"/>
                <a:gd name="connsiteX18" fmla="*/ 90436 w 715945"/>
                <a:gd name="connsiteY18" fmla="*/ 160774 h 542611"/>
                <a:gd name="connsiteX19" fmla="*/ 97972 w 715945"/>
                <a:gd name="connsiteY19" fmla="*/ 175846 h 542611"/>
                <a:gd name="connsiteX20" fmla="*/ 105508 w 715945"/>
                <a:gd name="connsiteY20" fmla="*/ 180870 h 542611"/>
                <a:gd name="connsiteX21" fmla="*/ 113044 w 715945"/>
                <a:gd name="connsiteY21" fmla="*/ 195943 h 542611"/>
                <a:gd name="connsiteX22" fmla="*/ 115556 w 715945"/>
                <a:gd name="connsiteY22" fmla="*/ 203479 h 542611"/>
                <a:gd name="connsiteX23" fmla="*/ 125605 w 715945"/>
                <a:gd name="connsiteY23" fmla="*/ 213528 h 542611"/>
                <a:gd name="connsiteX24" fmla="*/ 130629 w 715945"/>
                <a:gd name="connsiteY24" fmla="*/ 221064 h 542611"/>
                <a:gd name="connsiteX25" fmla="*/ 128117 w 715945"/>
                <a:gd name="connsiteY25" fmla="*/ 256233 h 542611"/>
                <a:gd name="connsiteX26" fmla="*/ 113044 w 715945"/>
                <a:gd name="connsiteY26" fmla="*/ 261257 h 542611"/>
                <a:gd name="connsiteX27" fmla="*/ 75363 w 715945"/>
                <a:gd name="connsiteY27" fmla="*/ 263769 h 542611"/>
                <a:gd name="connsiteX28" fmla="*/ 50242 w 715945"/>
                <a:gd name="connsiteY28" fmla="*/ 268794 h 542611"/>
                <a:gd name="connsiteX29" fmla="*/ 25121 w 715945"/>
                <a:gd name="connsiteY29" fmla="*/ 293914 h 542611"/>
                <a:gd name="connsiteX30" fmla="*/ 10049 w 715945"/>
                <a:gd name="connsiteY30" fmla="*/ 314011 h 542611"/>
                <a:gd name="connsiteX31" fmla="*/ 2512 w 715945"/>
                <a:gd name="connsiteY31" fmla="*/ 336620 h 542611"/>
                <a:gd name="connsiteX32" fmla="*/ 0 w 715945"/>
                <a:gd name="connsiteY32" fmla="*/ 344156 h 542611"/>
                <a:gd name="connsiteX33" fmla="*/ 2512 w 715945"/>
                <a:gd name="connsiteY33" fmla="*/ 356717 h 542611"/>
                <a:gd name="connsiteX34" fmla="*/ 7537 w 715945"/>
                <a:gd name="connsiteY34" fmla="*/ 361741 h 542611"/>
                <a:gd name="connsiteX35" fmla="*/ 12561 w 715945"/>
                <a:gd name="connsiteY35" fmla="*/ 369277 h 542611"/>
                <a:gd name="connsiteX36" fmla="*/ 20097 w 715945"/>
                <a:gd name="connsiteY36" fmla="*/ 374301 h 542611"/>
                <a:gd name="connsiteX37" fmla="*/ 37682 w 715945"/>
                <a:gd name="connsiteY37" fmla="*/ 381837 h 542611"/>
                <a:gd name="connsiteX38" fmla="*/ 72851 w 715945"/>
                <a:gd name="connsiteY38" fmla="*/ 379325 h 542611"/>
                <a:gd name="connsiteX39" fmla="*/ 90436 w 715945"/>
                <a:gd name="connsiteY39" fmla="*/ 374301 h 542611"/>
                <a:gd name="connsiteX40" fmla="*/ 97972 w 715945"/>
                <a:gd name="connsiteY40" fmla="*/ 369277 h 542611"/>
                <a:gd name="connsiteX41" fmla="*/ 105508 w 715945"/>
                <a:gd name="connsiteY41" fmla="*/ 366765 h 542611"/>
                <a:gd name="connsiteX42" fmla="*/ 123093 w 715945"/>
                <a:gd name="connsiteY42" fmla="*/ 356717 h 542611"/>
                <a:gd name="connsiteX43" fmla="*/ 150726 w 715945"/>
                <a:gd name="connsiteY43" fmla="*/ 359229 h 542611"/>
                <a:gd name="connsiteX44" fmla="*/ 158262 w 715945"/>
                <a:gd name="connsiteY44" fmla="*/ 364253 h 542611"/>
                <a:gd name="connsiteX45" fmla="*/ 168310 w 715945"/>
                <a:gd name="connsiteY45" fmla="*/ 379325 h 542611"/>
                <a:gd name="connsiteX46" fmla="*/ 173334 w 715945"/>
                <a:gd name="connsiteY46" fmla="*/ 384350 h 542611"/>
                <a:gd name="connsiteX47" fmla="*/ 178359 w 715945"/>
                <a:gd name="connsiteY47" fmla="*/ 427055 h 542611"/>
                <a:gd name="connsiteX48" fmla="*/ 188407 w 715945"/>
                <a:gd name="connsiteY48" fmla="*/ 449664 h 542611"/>
                <a:gd name="connsiteX49" fmla="*/ 198455 w 715945"/>
                <a:gd name="connsiteY49" fmla="*/ 469761 h 542611"/>
                <a:gd name="connsiteX50" fmla="*/ 200967 w 715945"/>
                <a:gd name="connsiteY50" fmla="*/ 477297 h 542611"/>
                <a:gd name="connsiteX51" fmla="*/ 205992 w 715945"/>
                <a:gd name="connsiteY51" fmla="*/ 484833 h 542611"/>
                <a:gd name="connsiteX52" fmla="*/ 213528 w 715945"/>
                <a:gd name="connsiteY52" fmla="*/ 502418 h 542611"/>
                <a:gd name="connsiteX53" fmla="*/ 218552 w 715945"/>
                <a:gd name="connsiteY53" fmla="*/ 520002 h 542611"/>
                <a:gd name="connsiteX54" fmla="*/ 223576 w 715945"/>
                <a:gd name="connsiteY54" fmla="*/ 525027 h 542611"/>
                <a:gd name="connsiteX55" fmla="*/ 233625 w 715945"/>
                <a:gd name="connsiteY55" fmla="*/ 540099 h 542611"/>
                <a:gd name="connsiteX56" fmla="*/ 243673 w 715945"/>
                <a:gd name="connsiteY56" fmla="*/ 542611 h 542611"/>
                <a:gd name="connsiteX57" fmla="*/ 273818 w 715945"/>
                <a:gd name="connsiteY57" fmla="*/ 540099 h 542611"/>
                <a:gd name="connsiteX58" fmla="*/ 296427 w 715945"/>
                <a:gd name="connsiteY58" fmla="*/ 530051 h 542611"/>
                <a:gd name="connsiteX59" fmla="*/ 319036 w 715945"/>
                <a:gd name="connsiteY59" fmla="*/ 509954 h 542611"/>
                <a:gd name="connsiteX60" fmla="*/ 331596 w 715945"/>
                <a:gd name="connsiteY60" fmla="*/ 487345 h 542611"/>
                <a:gd name="connsiteX61" fmla="*/ 336620 w 715945"/>
                <a:gd name="connsiteY61" fmla="*/ 479809 h 542611"/>
                <a:gd name="connsiteX62" fmla="*/ 341644 w 715945"/>
                <a:gd name="connsiteY62" fmla="*/ 472273 h 542611"/>
                <a:gd name="connsiteX63" fmla="*/ 351693 w 715945"/>
                <a:gd name="connsiteY63" fmla="*/ 462224 h 542611"/>
                <a:gd name="connsiteX64" fmla="*/ 356717 w 715945"/>
                <a:gd name="connsiteY64" fmla="*/ 454688 h 542611"/>
                <a:gd name="connsiteX65" fmla="*/ 379326 w 715945"/>
                <a:gd name="connsiteY65" fmla="*/ 442128 h 542611"/>
                <a:gd name="connsiteX66" fmla="*/ 386862 w 715945"/>
                <a:gd name="connsiteY66" fmla="*/ 439616 h 542611"/>
                <a:gd name="connsiteX67" fmla="*/ 424543 w 715945"/>
                <a:gd name="connsiteY67" fmla="*/ 444640 h 542611"/>
                <a:gd name="connsiteX68" fmla="*/ 432079 w 715945"/>
                <a:gd name="connsiteY68" fmla="*/ 449664 h 542611"/>
                <a:gd name="connsiteX69" fmla="*/ 434592 w 715945"/>
                <a:gd name="connsiteY69" fmla="*/ 457200 h 542611"/>
                <a:gd name="connsiteX70" fmla="*/ 452176 w 715945"/>
                <a:gd name="connsiteY70" fmla="*/ 459712 h 542611"/>
                <a:gd name="connsiteX71" fmla="*/ 477297 w 715945"/>
                <a:gd name="connsiteY71" fmla="*/ 467248 h 542611"/>
                <a:gd name="connsiteX72" fmla="*/ 492370 w 715945"/>
                <a:gd name="connsiteY72" fmla="*/ 472273 h 542611"/>
                <a:gd name="connsiteX73" fmla="*/ 499906 w 715945"/>
                <a:gd name="connsiteY73" fmla="*/ 474785 h 542611"/>
                <a:gd name="connsiteX74" fmla="*/ 542611 w 715945"/>
                <a:gd name="connsiteY74" fmla="*/ 472273 h 542611"/>
                <a:gd name="connsiteX75" fmla="*/ 550148 w 715945"/>
                <a:gd name="connsiteY75" fmla="*/ 469761 h 542611"/>
                <a:gd name="connsiteX76" fmla="*/ 572756 w 715945"/>
                <a:gd name="connsiteY76" fmla="*/ 467248 h 542611"/>
                <a:gd name="connsiteX77" fmla="*/ 587829 w 715945"/>
                <a:gd name="connsiteY77" fmla="*/ 447152 h 542611"/>
                <a:gd name="connsiteX78" fmla="*/ 595365 w 715945"/>
                <a:gd name="connsiteY78" fmla="*/ 419519 h 542611"/>
                <a:gd name="connsiteX79" fmla="*/ 590341 w 715945"/>
                <a:gd name="connsiteY79" fmla="*/ 381837 h 542611"/>
                <a:gd name="connsiteX80" fmla="*/ 585317 w 715945"/>
                <a:gd name="connsiteY80" fmla="*/ 374301 h 542611"/>
                <a:gd name="connsiteX81" fmla="*/ 582805 w 715945"/>
                <a:gd name="connsiteY81" fmla="*/ 364253 h 542611"/>
                <a:gd name="connsiteX82" fmla="*/ 580293 w 715945"/>
                <a:gd name="connsiteY82" fmla="*/ 356717 h 542611"/>
                <a:gd name="connsiteX83" fmla="*/ 577781 w 715945"/>
                <a:gd name="connsiteY83" fmla="*/ 334108 h 542611"/>
                <a:gd name="connsiteX84" fmla="*/ 585317 w 715945"/>
                <a:gd name="connsiteY84" fmla="*/ 293914 h 542611"/>
                <a:gd name="connsiteX85" fmla="*/ 592853 w 715945"/>
                <a:gd name="connsiteY85" fmla="*/ 291402 h 542611"/>
                <a:gd name="connsiteX86" fmla="*/ 633047 w 715945"/>
                <a:gd name="connsiteY86" fmla="*/ 286378 h 542611"/>
                <a:gd name="connsiteX87" fmla="*/ 660679 w 715945"/>
                <a:gd name="connsiteY87" fmla="*/ 278842 h 542611"/>
                <a:gd name="connsiteX88" fmla="*/ 675752 w 715945"/>
                <a:gd name="connsiteY88" fmla="*/ 273818 h 542611"/>
                <a:gd name="connsiteX89" fmla="*/ 695849 w 715945"/>
                <a:gd name="connsiteY89" fmla="*/ 266281 h 542611"/>
                <a:gd name="connsiteX90" fmla="*/ 703385 w 715945"/>
                <a:gd name="connsiteY90" fmla="*/ 261257 h 542611"/>
                <a:gd name="connsiteX91" fmla="*/ 713433 w 715945"/>
                <a:gd name="connsiteY91" fmla="*/ 238648 h 542611"/>
                <a:gd name="connsiteX92" fmla="*/ 715945 w 715945"/>
                <a:gd name="connsiteY92" fmla="*/ 231112 h 542611"/>
                <a:gd name="connsiteX93" fmla="*/ 710921 w 715945"/>
                <a:gd name="connsiteY93" fmla="*/ 208503 h 542611"/>
                <a:gd name="connsiteX94" fmla="*/ 705897 w 715945"/>
                <a:gd name="connsiteY94" fmla="*/ 200967 h 542611"/>
                <a:gd name="connsiteX95" fmla="*/ 698361 w 715945"/>
                <a:gd name="connsiteY95" fmla="*/ 185895 h 542611"/>
                <a:gd name="connsiteX96" fmla="*/ 693337 w 715945"/>
                <a:gd name="connsiteY96" fmla="*/ 180870 h 542611"/>
                <a:gd name="connsiteX97" fmla="*/ 680776 w 715945"/>
                <a:gd name="connsiteY97" fmla="*/ 168310 h 542611"/>
                <a:gd name="connsiteX98" fmla="*/ 650631 w 715945"/>
                <a:gd name="connsiteY98" fmla="*/ 160774 h 542611"/>
                <a:gd name="connsiteX99" fmla="*/ 633047 w 715945"/>
                <a:gd name="connsiteY99" fmla="*/ 155750 h 542611"/>
                <a:gd name="connsiteX100" fmla="*/ 605414 w 715945"/>
                <a:gd name="connsiteY100" fmla="*/ 153237 h 542611"/>
                <a:gd name="connsiteX101" fmla="*/ 532563 w 715945"/>
                <a:gd name="connsiteY101" fmla="*/ 148213 h 542611"/>
                <a:gd name="connsiteX102" fmla="*/ 509954 w 715945"/>
                <a:gd name="connsiteY102" fmla="*/ 145701 h 542611"/>
                <a:gd name="connsiteX103" fmla="*/ 504930 w 715945"/>
                <a:gd name="connsiteY103" fmla="*/ 138165 h 542611"/>
                <a:gd name="connsiteX104" fmla="*/ 499906 w 715945"/>
                <a:gd name="connsiteY104" fmla="*/ 118068 h 542611"/>
                <a:gd name="connsiteX105" fmla="*/ 497394 w 715945"/>
                <a:gd name="connsiteY105" fmla="*/ 62802 h 542611"/>
                <a:gd name="connsiteX106" fmla="*/ 494882 w 715945"/>
                <a:gd name="connsiteY106" fmla="*/ 40194 h 542611"/>
                <a:gd name="connsiteX107" fmla="*/ 492370 w 715945"/>
                <a:gd name="connsiteY107" fmla="*/ 32657 h 542611"/>
                <a:gd name="connsiteX108" fmla="*/ 484833 w 715945"/>
                <a:gd name="connsiteY108" fmla="*/ 30145 h 542611"/>
                <a:gd name="connsiteX109" fmla="*/ 477297 w 715945"/>
                <a:gd name="connsiteY109" fmla="*/ 15073 h 542611"/>
                <a:gd name="connsiteX110" fmla="*/ 469761 w 715945"/>
                <a:gd name="connsiteY110" fmla="*/ 10048 h 542611"/>
                <a:gd name="connsiteX111" fmla="*/ 462225 w 715945"/>
                <a:gd name="connsiteY111" fmla="*/ 2512 h 542611"/>
                <a:gd name="connsiteX112" fmla="*/ 452176 w 715945"/>
                <a:gd name="connsiteY112" fmla="*/ 0 h 542611"/>
                <a:gd name="connsiteX113" fmla="*/ 364253 w 715945"/>
                <a:gd name="connsiteY11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88890 w 715945"/>
                <a:gd name="connsiteY4" fmla="*/ 105508 h 542611"/>
                <a:gd name="connsiteX5" fmla="*/ 273818 w 715945"/>
                <a:gd name="connsiteY5" fmla="*/ 110532 h 542611"/>
                <a:gd name="connsiteX6" fmla="*/ 226088 w 715945"/>
                <a:gd name="connsiteY6" fmla="*/ 108020 h 542611"/>
                <a:gd name="connsiteX7" fmla="*/ 205992 w 715945"/>
                <a:gd name="connsiteY7" fmla="*/ 102996 h 542611"/>
                <a:gd name="connsiteX8" fmla="*/ 163286 w 715945"/>
                <a:gd name="connsiteY8" fmla="*/ 90435 h 542611"/>
                <a:gd name="connsiteX9" fmla="*/ 138165 w 715945"/>
                <a:gd name="connsiteY9" fmla="*/ 87923 h 542611"/>
                <a:gd name="connsiteX10" fmla="*/ 105508 w 715945"/>
                <a:gd name="connsiteY10" fmla="*/ 90435 h 542611"/>
                <a:gd name="connsiteX11" fmla="*/ 97972 w 715945"/>
                <a:gd name="connsiteY11" fmla="*/ 92947 h 542611"/>
                <a:gd name="connsiteX12" fmla="*/ 92948 w 715945"/>
                <a:gd name="connsiteY12" fmla="*/ 97972 h 542611"/>
                <a:gd name="connsiteX13" fmla="*/ 85411 w 715945"/>
                <a:gd name="connsiteY13" fmla="*/ 102996 h 542611"/>
                <a:gd name="connsiteX14" fmla="*/ 75363 w 715945"/>
                <a:gd name="connsiteY14" fmla="*/ 118068 h 542611"/>
                <a:gd name="connsiteX15" fmla="*/ 80387 w 715945"/>
                <a:gd name="connsiteY15" fmla="*/ 148213 h 542611"/>
                <a:gd name="connsiteX16" fmla="*/ 85411 w 715945"/>
                <a:gd name="connsiteY16" fmla="*/ 155750 h 542611"/>
                <a:gd name="connsiteX17" fmla="*/ 90436 w 715945"/>
                <a:gd name="connsiteY17" fmla="*/ 160774 h 542611"/>
                <a:gd name="connsiteX18" fmla="*/ 97972 w 715945"/>
                <a:gd name="connsiteY18" fmla="*/ 175846 h 542611"/>
                <a:gd name="connsiteX19" fmla="*/ 105508 w 715945"/>
                <a:gd name="connsiteY19" fmla="*/ 180870 h 542611"/>
                <a:gd name="connsiteX20" fmla="*/ 113044 w 715945"/>
                <a:gd name="connsiteY20" fmla="*/ 195943 h 542611"/>
                <a:gd name="connsiteX21" fmla="*/ 115556 w 715945"/>
                <a:gd name="connsiteY21" fmla="*/ 203479 h 542611"/>
                <a:gd name="connsiteX22" fmla="*/ 125605 w 715945"/>
                <a:gd name="connsiteY22" fmla="*/ 213528 h 542611"/>
                <a:gd name="connsiteX23" fmla="*/ 130629 w 715945"/>
                <a:gd name="connsiteY23" fmla="*/ 221064 h 542611"/>
                <a:gd name="connsiteX24" fmla="*/ 128117 w 715945"/>
                <a:gd name="connsiteY24" fmla="*/ 256233 h 542611"/>
                <a:gd name="connsiteX25" fmla="*/ 113044 w 715945"/>
                <a:gd name="connsiteY25" fmla="*/ 261257 h 542611"/>
                <a:gd name="connsiteX26" fmla="*/ 75363 w 715945"/>
                <a:gd name="connsiteY26" fmla="*/ 263769 h 542611"/>
                <a:gd name="connsiteX27" fmla="*/ 50242 w 715945"/>
                <a:gd name="connsiteY27" fmla="*/ 268794 h 542611"/>
                <a:gd name="connsiteX28" fmla="*/ 25121 w 715945"/>
                <a:gd name="connsiteY28" fmla="*/ 293914 h 542611"/>
                <a:gd name="connsiteX29" fmla="*/ 10049 w 715945"/>
                <a:gd name="connsiteY29" fmla="*/ 314011 h 542611"/>
                <a:gd name="connsiteX30" fmla="*/ 2512 w 715945"/>
                <a:gd name="connsiteY30" fmla="*/ 336620 h 542611"/>
                <a:gd name="connsiteX31" fmla="*/ 0 w 715945"/>
                <a:gd name="connsiteY31" fmla="*/ 344156 h 542611"/>
                <a:gd name="connsiteX32" fmla="*/ 2512 w 715945"/>
                <a:gd name="connsiteY32" fmla="*/ 356717 h 542611"/>
                <a:gd name="connsiteX33" fmla="*/ 7537 w 715945"/>
                <a:gd name="connsiteY33" fmla="*/ 361741 h 542611"/>
                <a:gd name="connsiteX34" fmla="*/ 12561 w 715945"/>
                <a:gd name="connsiteY34" fmla="*/ 369277 h 542611"/>
                <a:gd name="connsiteX35" fmla="*/ 20097 w 715945"/>
                <a:gd name="connsiteY35" fmla="*/ 374301 h 542611"/>
                <a:gd name="connsiteX36" fmla="*/ 37682 w 715945"/>
                <a:gd name="connsiteY36" fmla="*/ 381837 h 542611"/>
                <a:gd name="connsiteX37" fmla="*/ 72851 w 715945"/>
                <a:gd name="connsiteY37" fmla="*/ 379325 h 542611"/>
                <a:gd name="connsiteX38" fmla="*/ 90436 w 715945"/>
                <a:gd name="connsiteY38" fmla="*/ 374301 h 542611"/>
                <a:gd name="connsiteX39" fmla="*/ 97972 w 715945"/>
                <a:gd name="connsiteY39" fmla="*/ 369277 h 542611"/>
                <a:gd name="connsiteX40" fmla="*/ 105508 w 715945"/>
                <a:gd name="connsiteY40" fmla="*/ 366765 h 542611"/>
                <a:gd name="connsiteX41" fmla="*/ 123093 w 715945"/>
                <a:gd name="connsiteY41" fmla="*/ 356717 h 542611"/>
                <a:gd name="connsiteX42" fmla="*/ 150726 w 715945"/>
                <a:gd name="connsiteY42" fmla="*/ 359229 h 542611"/>
                <a:gd name="connsiteX43" fmla="*/ 158262 w 715945"/>
                <a:gd name="connsiteY43" fmla="*/ 364253 h 542611"/>
                <a:gd name="connsiteX44" fmla="*/ 168310 w 715945"/>
                <a:gd name="connsiteY44" fmla="*/ 379325 h 542611"/>
                <a:gd name="connsiteX45" fmla="*/ 173334 w 715945"/>
                <a:gd name="connsiteY45" fmla="*/ 384350 h 542611"/>
                <a:gd name="connsiteX46" fmla="*/ 178359 w 715945"/>
                <a:gd name="connsiteY46" fmla="*/ 427055 h 542611"/>
                <a:gd name="connsiteX47" fmla="*/ 188407 w 715945"/>
                <a:gd name="connsiteY47" fmla="*/ 449664 h 542611"/>
                <a:gd name="connsiteX48" fmla="*/ 198455 w 715945"/>
                <a:gd name="connsiteY48" fmla="*/ 469761 h 542611"/>
                <a:gd name="connsiteX49" fmla="*/ 200967 w 715945"/>
                <a:gd name="connsiteY49" fmla="*/ 477297 h 542611"/>
                <a:gd name="connsiteX50" fmla="*/ 205992 w 715945"/>
                <a:gd name="connsiteY50" fmla="*/ 484833 h 542611"/>
                <a:gd name="connsiteX51" fmla="*/ 213528 w 715945"/>
                <a:gd name="connsiteY51" fmla="*/ 502418 h 542611"/>
                <a:gd name="connsiteX52" fmla="*/ 218552 w 715945"/>
                <a:gd name="connsiteY52" fmla="*/ 520002 h 542611"/>
                <a:gd name="connsiteX53" fmla="*/ 223576 w 715945"/>
                <a:gd name="connsiteY53" fmla="*/ 525027 h 542611"/>
                <a:gd name="connsiteX54" fmla="*/ 233625 w 715945"/>
                <a:gd name="connsiteY54" fmla="*/ 540099 h 542611"/>
                <a:gd name="connsiteX55" fmla="*/ 243673 w 715945"/>
                <a:gd name="connsiteY55" fmla="*/ 542611 h 542611"/>
                <a:gd name="connsiteX56" fmla="*/ 273818 w 715945"/>
                <a:gd name="connsiteY56" fmla="*/ 540099 h 542611"/>
                <a:gd name="connsiteX57" fmla="*/ 296427 w 715945"/>
                <a:gd name="connsiteY57" fmla="*/ 530051 h 542611"/>
                <a:gd name="connsiteX58" fmla="*/ 319036 w 715945"/>
                <a:gd name="connsiteY58" fmla="*/ 509954 h 542611"/>
                <a:gd name="connsiteX59" fmla="*/ 331596 w 715945"/>
                <a:gd name="connsiteY59" fmla="*/ 487345 h 542611"/>
                <a:gd name="connsiteX60" fmla="*/ 336620 w 715945"/>
                <a:gd name="connsiteY60" fmla="*/ 479809 h 542611"/>
                <a:gd name="connsiteX61" fmla="*/ 341644 w 715945"/>
                <a:gd name="connsiteY61" fmla="*/ 472273 h 542611"/>
                <a:gd name="connsiteX62" fmla="*/ 351693 w 715945"/>
                <a:gd name="connsiteY62" fmla="*/ 462224 h 542611"/>
                <a:gd name="connsiteX63" fmla="*/ 356717 w 715945"/>
                <a:gd name="connsiteY63" fmla="*/ 454688 h 542611"/>
                <a:gd name="connsiteX64" fmla="*/ 379326 w 715945"/>
                <a:gd name="connsiteY64" fmla="*/ 442128 h 542611"/>
                <a:gd name="connsiteX65" fmla="*/ 386862 w 715945"/>
                <a:gd name="connsiteY65" fmla="*/ 439616 h 542611"/>
                <a:gd name="connsiteX66" fmla="*/ 424543 w 715945"/>
                <a:gd name="connsiteY66" fmla="*/ 444640 h 542611"/>
                <a:gd name="connsiteX67" fmla="*/ 432079 w 715945"/>
                <a:gd name="connsiteY67" fmla="*/ 449664 h 542611"/>
                <a:gd name="connsiteX68" fmla="*/ 434592 w 715945"/>
                <a:gd name="connsiteY68" fmla="*/ 457200 h 542611"/>
                <a:gd name="connsiteX69" fmla="*/ 452176 w 715945"/>
                <a:gd name="connsiteY69" fmla="*/ 459712 h 542611"/>
                <a:gd name="connsiteX70" fmla="*/ 477297 w 715945"/>
                <a:gd name="connsiteY70" fmla="*/ 467248 h 542611"/>
                <a:gd name="connsiteX71" fmla="*/ 492370 w 715945"/>
                <a:gd name="connsiteY71" fmla="*/ 472273 h 542611"/>
                <a:gd name="connsiteX72" fmla="*/ 499906 w 715945"/>
                <a:gd name="connsiteY72" fmla="*/ 474785 h 542611"/>
                <a:gd name="connsiteX73" fmla="*/ 542611 w 715945"/>
                <a:gd name="connsiteY73" fmla="*/ 472273 h 542611"/>
                <a:gd name="connsiteX74" fmla="*/ 550148 w 715945"/>
                <a:gd name="connsiteY74" fmla="*/ 469761 h 542611"/>
                <a:gd name="connsiteX75" fmla="*/ 572756 w 715945"/>
                <a:gd name="connsiteY75" fmla="*/ 467248 h 542611"/>
                <a:gd name="connsiteX76" fmla="*/ 587829 w 715945"/>
                <a:gd name="connsiteY76" fmla="*/ 447152 h 542611"/>
                <a:gd name="connsiteX77" fmla="*/ 595365 w 715945"/>
                <a:gd name="connsiteY77" fmla="*/ 419519 h 542611"/>
                <a:gd name="connsiteX78" fmla="*/ 590341 w 715945"/>
                <a:gd name="connsiteY78" fmla="*/ 381837 h 542611"/>
                <a:gd name="connsiteX79" fmla="*/ 585317 w 715945"/>
                <a:gd name="connsiteY79" fmla="*/ 374301 h 542611"/>
                <a:gd name="connsiteX80" fmla="*/ 582805 w 715945"/>
                <a:gd name="connsiteY80" fmla="*/ 364253 h 542611"/>
                <a:gd name="connsiteX81" fmla="*/ 580293 w 715945"/>
                <a:gd name="connsiteY81" fmla="*/ 356717 h 542611"/>
                <a:gd name="connsiteX82" fmla="*/ 577781 w 715945"/>
                <a:gd name="connsiteY82" fmla="*/ 334108 h 542611"/>
                <a:gd name="connsiteX83" fmla="*/ 585317 w 715945"/>
                <a:gd name="connsiteY83" fmla="*/ 293914 h 542611"/>
                <a:gd name="connsiteX84" fmla="*/ 592853 w 715945"/>
                <a:gd name="connsiteY84" fmla="*/ 291402 h 542611"/>
                <a:gd name="connsiteX85" fmla="*/ 633047 w 715945"/>
                <a:gd name="connsiteY85" fmla="*/ 286378 h 542611"/>
                <a:gd name="connsiteX86" fmla="*/ 660679 w 715945"/>
                <a:gd name="connsiteY86" fmla="*/ 278842 h 542611"/>
                <a:gd name="connsiteX87" fmla="*/ 675752 w 715945"/>
                <a:gd name="connsiteY87" fmla="*/ 273818 h 542611"/>
                <a:gd name="connsiteX88" fmla="*/ 695849 w 715945"/>
                <a:gd name="connsiteY88" fmla="*/ 266281 h 542611"/>
                <a:gd name="connsiteX89" fmla="*/ 703385 w 715945"/>
                <a:gd name="connsiteY89" fmla="*/ 261257 h 542611"/>
                <a:gd name="connsiteX90" fmla="*/ 713433 w 715945"/>
                <a:gd name="connsiteY90" fmla="*/ 238648 h 542611"/>
                <a:gd name="connsiteX91" fmla="*/ 715945 w 715945"/>
                <a:gd name="connsiteY91" fmla="*/ 231112 h 542611"/>
                <a:gd name="connsiteX92" fmla="*/ 710921 w 715945"/>
                <a:gd name="connsiteY92" fmla="*/ 208503 h 542611"/>
                <a:gd name="connsiteX93" fmla="*/ 705897 w 715945"/>
                <a:gd name="connsiteY93" fmla="*/ 200967 h 542611"/>
                <a:gd name="connsiteX94" fmla="*/ 698361 w 715945"/>
                <a:gd name="connsiteY94" fmla="*/ 185895 h 542611"/>
                <a:gd name="connsiteX95" fmla="*/ 693337 w 715945"/>
                <a:gd name="connsiteY95" fmla="*/ 180870 h 542611"/>
                <a:gd name="connsiteX96" fmla="*/ 680776 w 715945"/>
                <a:gd name="connsiteY96" fmla="*/ 168310 h 542611"/>
                <a:gd name="connsiteX97" fmla="*/ 650631 w 715945"/>
                <a:gd name="connsiteY97" fmla="*/ 160774 h 542611"/>
                <a:gd name="connsiteX98" fmla="*/ 633047 w 715945"/>
                <a:gd name="connsiteY98" fmla="*/ 155750 h 542611"/>
                <a:gd name="connsiteX99" fmla="*/ 605414 w 715945"/>
                <a:gd name="connsiteY99" fmla="*/ 153237 h 542611"/>
                <a:gd name="connsiteX100" fmla="*/ 532563 w 715945"/>
                <a:gd name="connsiteY100" fmla="*/ 148213 h 542611"/>
                <a:gd name="connsiteX101" fmla="*/ 509954 w 715945"/>
                <a:gd name="connsiteY101" fmla="*/ 145701 h 542611"/>
                <a:gd name="connsiteX102" fmla="*/ 504930 w 715945"/>
                <a:gd name="connsiteY102" fmla="*/ 138165 h 542611"/>
                <a:gd name="connsiteX103" fmla="*/ 499906 w 715945"/>
                <a:gd name="connsiteY103" fmla="*/ 118068 h 542611"/>
                <a:gd name="connsiteX104" fmla="*/ 497394 w 715945"/>
                <a:gd name="connsiteY104" fmla="*/ 62802 h 542611"/>
                <a:gd name="connsiteX105" fmla="*/ 494882 w 715945"/>
                <a:gd name="connsiteY105" fmla="*/ 40194 h 542611"/>
                <a:gd name="connsiteX106" fmla="*/ 492370 w 715945"/>
                <a:gd name="connsiteY106" fmla="*/ 32657 h 542611"/>
                <a:gd name="connsiteX107" fmla="*/ 484833 w 715945"/>
                <a:gd name="connsiteY107" fmla="*/ 30145 h 542611"/>
                <a:gd name="connsiteX108" fmla="*/ 477297 w 715945"/>
                <a:gd name="connsiteY108" fmla="*/ 15073 h 542611"/>
                <a:gd name="connsiteX109" fmla="*/ 469761 w 715945"/>
                <a:gd name="connsiteY109" fmla="*/ 10048 h 542611"/>
                <a:gd name="connsiteX110" fmla="*/ 462225 w 715945"/>
                <a:gd name="connsiteY110" fmla="*/ 2512 h 542611"/>
                <a:gd name="connsiteX111" fmla="*/ 452176 w 715945"/>
                <a:gd name="connsiteY111" fmla="*/ 0 h 542611"/>
                <a:gd name="connsiteX112" fmla="*/ 364253 w 715945"/>
                <a:gd name="connsiteY112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88890 w 715945"/>
                <a:gd name="connsiteY4" fmla="*/ 105508 h 542611"/>
                <a:gd name="connsiteX5" fmla="*/ 273818 w 715945"/>
                <a:gd name="connsiteY5" fmla="*/ 110532 h 542611"/>
                <a:gd name="connsiteX6" fmla="*/ 226088 w 715945"/>
                <a:gd name="connsiteY6" fmla="*/ 108020 h 542611"/>
                <a:gd name="connsiteX7" fmla="*/ 163286 w 715945"/>
                <a:gd name="connsiteY7" fmla="*/ 90435 h 542611"/>
                <a:gd name="connsiteX8" fmla="*/ 138165 w 715945"/>
                <a:gd name="connsiteY8" fmla="*/ 87923 h 542611"/>
                <a:gd name="connsiteX9" fmla="*/ 105508 w 715945"/>
                <a:gd name="connsiteY9" fmla="*/ 90435 h 542611"/>
                <a:gd name="connsiteX10" fmla="*/ 97972 w 715945"/>
                <a:gd name="connsiteY10" fmla="*/ 92947 h 542611"/>
                <a:gd name="connsiteX11" fmla="*/ 92948 w 715945"/>
                <a:gd name="connsiteY11" fmla="*/ 97972 h 542611"/>
                <a:gd name="connsiteX12" fmla="*/ 85411 w 715945"/>
                <a:gd name="connsiteY12" fmla="*/ 102996 h 542611"/>
                <a:gd name="connsiteX13" fmla="*/ 75363 w 715945"/>
                <a:gd name="connsiteY13" fmla="*/ 118068 h 542611"/>
                <a:gd name="connsiteX14" fmla="*/ 80387 w 715945"/>
                <a:gd name="connsiteY14" fmla="*/ 148213 h 542611"/>
                <a:gd name="connsiteX15" fmla="*/ 85411 w 715945"/>
                <a:gd name="connsiteY15" fmla="*/ 155750 h 542611"/>
                <a:gd name="connsiteX16" fmla="*/ 90436 w 715945"/>
                <a:gd name="connsiteY16" fmla="*/ 160774 h 542611"/>
                <a:gd name="connsiteX17" fmla="*/ 97972 w 715945"/>
                <a:gd name="connsiteY17" fmla="*/ 175846 h 542611"/>
                <a:gd name="connsiteX18" fmla="*/ 105508 w 715945"/>
                <a:gd name="connsiteY18" fmla="*/ 180870 h 542611"/>
                <a:gd name="connsiteX19" fmla="*/ 113044 w 715945"/>
                <a:gd name="connsiteY19" fmla="*/ 195943 h 542611"/>
                <a:gd name="connsiteX20" fmla="*/ 115556 w 715945"/>
                <a:gd name="connsiteY20" fmla="*/ 203479 h 542611"/>
                <a:gd name="connsiteX21" fmla="*/ 125605 w 715945"/>
                <a:gd name="connsiteY21" fmla="*/ 213528 h 542611"/>
                <a:gd name="connsiteX22" fmla="*/ 130629 w 715945"/>
                <a:gd name="connsiteY22" fmla="*/ 221064 h 542611"/>
                <a:gd name="connsiteX23" fmla="*/ 128117 w 715945"/>
                <a:gd name="connsiteY23" fmla="*/ 256233 h 542611"/>
                <a:gd name="connsiteX24" fmla="*/ 113044 w 715945"/>
                <a:gd name="connsiteY24" fmla="*/ 261257 h 542611"/>
                <a:gd name="connsiteX25" fmla="*/ 75363 w 715945"/>
                <a:gd name="connsiteY25" fmla="*/ 263769 h 542611"/>
                <a:gd name="connsiteX26" fmla="*/ 50242 w 715945"/>
                <a:gd name="connsiteY26" fmla="*/ 268794 h 542611"/>
                <a:gd name="connsiteX27" fmla="*/ 25121 w 715945"/>
                <a:gd name="connsiteY27" fmla="*/ 293914 h 542611"/>
                <a:gd name="connsiteX28" fmla="*/ 10049 w 715945"/>
                <a:gd name="connsiteY28" fmla="*/ 314011 h 542611"/>
                <a:gd name="connsiteX29" fmla="*/ 2512 w 715945"/>
                <a:gd name="connsiteY29" fmla="*/ 336620 h 542611"/>
                <a:gd name="connsiteX30" fmla="*/ 0 w 715945"/>
                <a:gd name="connsiteY30" fmla="*/ 344156 h 542611"/>
                <a:gd name="connsiteX31" fmla="*/ 2512 w 715945"/>
                <a:gd name="connsiteY31" fmla="*/ 356717 h 542611"/>
                <a:gd name="connsiteX32" fmla="*/ 7537 w 715945"/>
                <a:gd name="connsiteY32" fmla="*/ 361741 h 542611"/>
                <a:gd name="connsiteX33" fmla="*/ 12561 w 715945"/>
                <a:gd name="connsiteY33" fmla="*/ 369277 h 542611"/>
                <a:gd name="connsiteX34" fmla="*/ 20097 w 715945"/>
                <a:gd name="connsiteY34" fmla="*/ 374301 h 542611"/>
                <a:gd name="connsiteX35" fmla="*/ 37682 w 715945"/>
                <a:gd name="connsiteY35" fmla="*/ 381837 h 542611"/>
                <a:gd name="connsiteX36" fmla="*/ 72851 w 715945"/>
                <a:gd name="connsiteY36" fmla="*/ 379325 h 542611"/>
                <a:gd name="connsiteX37" fmla="*/ 90436 w 715945"/>
                <a:gd name="connsiteY37" fmla="*/ 374301 h 542611"/>
                <a:gd name="connsiteX38" fmla="*/ 97972 w 715945"/>
                <a:gd name="connsiteY38" fmla="*/ 369277 h 542611"/>
                <a:gd name="connsiteX39" fmla="*/ 105508 w 715945"/>
                <a:gd name="connsiteY39" fmla="*/ 366765 h 542611"/>
                <a:gd name="connsiteX40" fmla="*/ 123093 w 715945"/>
                <a:gd name="connsiteY40" fmla="*/ 356717 h 542611"/>
                <a:gd name="connsiteX41" fmla="*/ 150726 w 715945"/>
                <a:gd name="connsiteY41" fmla="*/ 359229 h 542611"/>
                <a:gd name="connsiteX42" fmla="*/ 158262 w 715945"/>
                <a:gd name="connsiteY42" fmla="*/ 364253 h 542611"/>
                <a:gd name="connsiteX43" fmla="*/ 168310 w 715945"/>
                <a:gd name="connsiteY43" fmla="*/ 379325 h 542611"/>
                <a:gd name="connsiteX44" fmla="*/ 173334 w 715945"/>
                <a:gd name="connsiteY44" fmla="*/ 384350 h 542611"/>
                <a:gd name="connsiteX45" fmla="*/ 178359 w 715945"/>
                <a:gd name="connsiteY45" fmla="*/ 427055 h 542611"/>
                <a:gd name="connsiteX46" fmla="*/ 188407 w 715945"/>
                <a:gd name="connsiteY46" fmla="*/ 449664 h 542611"/>
                <a:gd name="connsiteX47" fmla="*/ 198455 w 715945"/>
                <a:gd name="connsiteY47" fmla="*/ 469761 h 542611"/>
                <a:gd name="connsiteX48" fmla="*/ 200967 w 715945"/>
                <a:gd name="connsiteY48" fmla="*/ 477297 h 542611"/>
                <a:gd name="connsiteX49" fmla="*/ 205992 w 715945"/>
                <a:gd name="connsiteY49" fmla="*/ 484833 h 542611"/>
                <a:gd name="connsiteX50" fmla="*/ 213528 w 715945"/>
                <a:gd name="connsiteY50" fmla="*/ 502418 h 542611"/>
                <a:gd name="connsiteX51" fmla="*/ 218552 w 715945"/>
                <a:gd name="connsiteY51" fmla="*/ 520002 h 542611"/>
                <a:gd name="connsiteX52" fmla="*/ 223576 w 715945"/>
                <a:gd name="connsiteY52" fmla="*/ 525027 h 542611"/>
                <a:gd name="connsiteX53" fmla="*/ 233625 w 715945"/>
                <a:gd name="connsiteY53" fmla="*/ 540099 h 542611"/>
                <a:gd name="connsiteX54" fmla="*/ 243673 w 715945"/>
                <a:gd name="connsiteY54" fmla="*/ 542611 h 542611"/>
                <a:gd name="connsiteX55" fmla="*/ 273818 w 715945"/>
                <a:gd name="connsiteY55" fmla="*/ 540099 h 542611"/>
                <a:gd name="connsiteX56" fmla="*/ 296427 w 715945"/>
                <a:gd name="connsiteY56" fmla="*/ 530051 h 542611"/>
                <a:gd name="connsiteX57" fmla="*/ 319036 w 715945"/>
                <a:gd name="connsiteY57" fmla="*/ 509954 h 542611"/>
                <a:gd name="connsiteX58" fmla="*/ 331596 w 715945"/>
                <a:gd name="connsiteY58" fmla="*/ 487345 h 542611"/>
                <a:gd name="connsiteX59" fmla="*/ 336620 w 715945"/>
                <a:gd name="connsiteY59" fmla="*/ 479809 h 542611"/>
                <a:gd name="connsiteX60" fmla="*/ 341644 w 715945"/>
                <a:gd name="connsiteY60" fmla="*/ 472273 h 542611"/>
                <a:gd name="connsiteX61" fmla="*/ 351693 w 715945"/>
                <a:gd name="connsiteY61" fmla="*/ 462224 h 542611"/>
                <a:gd name="connsiteX62" fmla="*/ 356717 w 715945"/>
                <a:gd name="connsiteY62" fmla="*/ 454688 h 542611"/>
                <a:gd name="connsiteX63" fmla="*/ 379326 w 715945"/>
                <a:gd name="connsiteY63" fmla="*/ 442128 h 542611"/>
                <a:gd name="connsiteX64" fmla="*/ 386862 w 715945"/>
                <a:gd name="connsiteY64" fmla="*/ 439616 h 542611"/>
                <a:gd name="connsiteX65" fmla="*/ 424543 w 715945"/>
                <a:gd name="connsiteY65" fmla="*/ 444640 h 542611"/>
                <a:gd name="connsiteX66" fmla="*/ 432079 w 715945"/>
                <a:gd name="connsiteY66" fmla="*/ 449664 h 542611"/>
                <a:gd name="connsiteX67" fmla="*/ 434592 w 715945"/>
                <a:gd name="connsiteY67" fmla="*/ 457200 h 542611"/>
                <a:gd name="connsiteX68" fmla="*/ 452176 w 715945"/>
                <a:gd name="connsiteY68" fmla="*/ 459712 h 542611"/>
                <a:gd name="connsiteX69" fmla="*/ 477297 w 715945"/>
                <a:gd name="connsiteY69" fmla="*/ 467248 h 542611"/>
                <a:gd name="connsiteX70" fmla="*/ 492370 w 715945"/>
                <a:gd name="connsiteY70" fmla="*/ 472273 h 542611"/>
                <a:gd name="connsiteX71" fmla="*/ 499906 w 715945"/>
                <a:gd name="connsiteY71" fmla="*/ 474785 h 542611"/>
                <a:gd name="connsiteX72" fmla="*/ 542611 w 715945"/>
                <a:gd name="connsiteY72" fmla="*/ 472273 h 542611"/>
                <a:gd name="connsiteX73" fmla="*/ 550148 w 715945"/>
                <a:gd name="connsiteY73" fmla="*/ 469761 h 542611"/>
                <a:gd name="connsiteX74" fmla="*/ 572756 w 715945"/>
                <a:gd name="connsiteY74" fmla="*/ 467248 h 542611"/>
                <a:gd name="connsiteX75" fmla="*/ 587829 w 715945"/>
                <a:gd name="connsiteY75" fmla="*/ 447152 h 542611"/>
                <a:gd name="connsiteX76" fmla="*/ 595365 w 715945"/>
                <a:gd name="connsiteY76" fmla="*/ 419519 h 542611"/>
                <a:gd name="connsiteX77" fmla="*/ 590341 w 715945"/>
                <a:gd name="connsiteY77" fmla="*/ 381837 h 542611"/>
                <a:gd name="connsiteX78" fmla="*/ 585317 w 715945"/>
                <a:gd name="connsiteY78" fmla="*/ 374301 h 542611"/>
                <a:gd name="connsiteX79" fmla="*/ 582805 w 715945"/>
                <a:gd name="connsiteY79" fmla="*/ 364253 h 542611"/>
                <a:gd name="connsiteX80" fmla="*/ 580293 w 715945"/>
                <a:gd name="connsiteY80" fmla="*/ 356717 h 542611"/>
                <a:gd name="connsiteX81" fmla="*/ 577781 w 715945"/>
                <a:gd name="connsiteY81" fmla="*/ 334108 h 542611"/>
                <a:gd name="connsiteX82" fmla="*/ 585317 w 715945"/>
                <a:gd name="connsiteY82" fmla="*/ 293914 h 542611"/>
                <a:gd name="connsiteX83" fmla="*/ 592853 w 715945"/>
                <a:gd name="connsiteY83" fmla="*/ 291402 h 542611"/>
                <a:gd name="connsiteX84" fmla="*/ 633047 w 715945"/>
                <a:gd name="connsiteY84" fmla="*/ 286378 h 542611"/>
                <a:gd name="connsiteX85" fmla="*/ 660679 w 715945"/>
                <a:gd name="connsiteY85" fmla="*/ 278842 h 542611"/>
                <a:gd name="connsiteX86" fmla="*/ 675752 w 715945"/>
                <a:gd name="connsiteY86" fmla="*/ 273818 h 542611"/>
                <a:gd name="connsiteX87" fmla="*/ 695849 w 715945"/>
                <a:gd name="connsiteY87" fmla="*/ 266281 h 542611"/>
                <a:gd name="connsiteX88" fmla="*/ 703385 w 715945"/>
                <a:gd name="connsiteY88" fmla="*/ 261257 h 542611"/>
                <a:gd name="connsiteX89" fmla="*/ 713433 w 715945"/>
                <a:gd name="connsiteY89" fmla="*/ 238648 h 542611"/>
                <a:gd name="connsiteX90" fmla="*/ 715945 w 715945"/>
                <a:gd name="connsiteY90" fmla="*/ 231112 h 542611"/>
                <a:gd name="connsiteX91" fmla="*/ 710921 w 715945"/>
                <a:gd name="connsiteY91" fmla="*/ 208503 h 542611"/>
                <a:gd name="connsiteX92" fmla="*/ 705897 w 715945"/>
                <a:gd name="connsiteY92" fmla="*/ 200967 h 542611"/>
                <a:gd name="connsiteX93" fmla="*/ 698361 w 715945"/>
                <a:gd name="connsiteY93" fmla="*/ 185895 h 542611"/>
                <a:gd name="connsiteX94" fmla="*/ 693337 w 715945"/>
                <a:gd name="connsiteY94" fmla="*/ 180870 h 542611"/>
                <a:gd name="connsiteX95" fmla="*/ 680776 w 715945"/>
                <a:gd name="connsiteY95" fmla="*/ 168310 h 542611"/>
                <a:gd name="connsiteX96" fmla="*/ 650631 w 715945"/>
                <a:gd name="connsiteY96" fmla="*/ 160774 h 542611"/>
                <a:gd name="connsiteX97" fmla="*/ 633047 w 715945"/>
                <a:gd name="connsiteY97" fmla="*/ 155750 h 542611"/>
                <a:gd name="connsiteX98" fmla="*/ 605414 w 715945"/>
                <a:gd name="connsiteY98" fmla="*/ 153237 h 542611"/>
                <a:gd name="connsiteX99" fmla="*/ 532563 w 715945"/>
                <a:gd name="connsiteY99" fmla="*/ 148213 h 542611"/>
                <a:gd name="connsiteX100" fmla="*/ 509954 w 715945"/>
                <a:gd name="connsiteY100" fmla="*/ 145701 h 542611"/>
                <a:gd name="connsiteX101" fmla="*/ 504930 w 715945"/>
                <a:gd name="connsiteY101" fmla="*/ 138165 h 542611"/>
                <a:gd name="connsiteX102" fmla="*/ 499906 w 715945"/>
                <a:gd name="connsiteY102" fmla="*/ 118068 h 542611"/>
                <a:gd name="connsiteX103" fmla="*/ 497394 w 715945"/>
                <a:gd name="connsiteY103" fmla="*/ 62802 h 542611"/>
                <a:gd name="connsiteX104" fmla="*/ 494882 w 715945"/>
                <a:gd name="connsiteY104" fmla="*/ 40194 h 542611"/>
                <a:gd name="connsiteX105" fmla="*/ 492370 w 715945"/>
                <a:gd name="connsiteY105" fmla="*/ 32657 h 542611"/>
                <a:gd name="connsiteX106" fmla="*/ 484833 w 715945"/>
                <a:gd name="connsiteY106" fmla="*/ 30145 h 542611"/>
                <a:gd name="connsiteX107" fmla="*/ 477297 w 715945"/>
                <a:gd name="connsiteY107" fmla="*/ 15073 h 542611"/>
                <a:gd name="connsiteX108" fmla="*/ 469761 w 715945"/>
                <a:gd name="connsiteY108" fmla="*/ 10048 h 542611"/>
                <a:gd name="connsiteX109" fmla="*/ 462225 w 715945"/>
                <a:gd name="connsiteY109" fmla="*/ 2512 h 542611"/>
                <a:gd name="connsiteX110" fmla="*/ 452176 w 715945"/>
                <a:gd name="connsiteY110" fmla="*/ 0 h 542611"/>
                <a:gd name="connsiteX111" fmla="*/ 364253 w 715945"/>
                <a:gd name="connsiteY111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97972 w 715945"/>
                <a:gd name="connsiteY16" fmla="*/ 175846 h 542611"/>
                <a:gd name="connsiteX17" fmla="*/ 105508 w 715945"/>
                <a:gd name="connsiteY17" fmla="*/ 180870 h 542611"/>
                <a:gd name="connsiteX18" fmla="*/ 113044 w 715945"/>
                <a:gd name="connsiteY18" fmla="*/ 195943 h 542611"/>
                <a:gd name="connsiteX19" fmla="*/ 115556 w 715945"/>
                <a:gd name="connsiteY19" fmla="*/ 203479 h 542611"/>
                <a:gd name="connsiteX20" fmla="*/ 125605 w 715945"/>
                <a:gd name="connsiteY20" fmla="*/ 213528 h 542611"/>
                <a:gd name="connsiteX21" fmla="*/ 130629 w 715945"/>
                <a:gd name="connsiteY21" fmla="*/ 221064 h 542611"/>
                <a:gd name="connsiteX22" fmla="*/ 128117 w 715945"/>
                <a:gd name="connsiteY22" fmla="*/ 256233 h 542611"/>
                <a:gd name="connsiteX23" fmla="*/ 113044 w 715945"/>
                <a:gd name="connsiteY23" fmla="*/ 261257 h 542611"/>
                <a:gd name="connsiteX24" fmla="*/ 75363 w 715945"/>
                <a:gd name="connsiteY24" fmla="*/ 263769 h 542611"/>
                <a:gd name="connsiteX25" fmla="*/ 50242 w 715945"/>
                <a:gd name="connsiteY25" fmla="*/ 268794 h 542611"/>
                <a:gd name="connsiteX26" fmla="*/ 25121 w 715945"/>
                <a:gd name="connsiteY26" fmla="*/ 293914 h 542611"/>
                <a:gd name="connsiteX27" fmla="*/ 10049 w 715945"/>
                <a:gd name="connsiteY27" fmla="*/ 314011 h 542611"/>
                <a:gd name="connsiteX28" fmla="*/ 2512 w 715945"/>
                <a:gd name="connsiteY28" fmla="*/ 336620 h 542611"/>
                <a:gd name="connsiteX29" fmla="*/ 0 w 715945"/>
                <a:gd name="connsiteY29" fmla="*/ 344156 h 542611"/>
                <a:gd name="connsiteX30" fmla="*/ 2512 w 715945"/>
                <a:gd name="connsiteY30" fmla="*/ 356717 h 542611"/>
                <a:gd name="connsiteX31" fmla="*/ 7537 w 715945"/>
                <a:gd name="connsiteY31" fmla="*/ 361741 h 542611"/>
                <a:gd name="connsiteX32" fmla="*/ 12561 w 715945"/>
                <a:gd name="connsiteY32" fmla="*/ 369277 h 542611"/>
                <a:gd name="connsiteX33" fmla="*/ 20097 w 715945"/>
                <a:gd name="connsiteY33" fmla="*/ 374301 h 542611"/>
                <a:gd name="connsiteX34" fmla="*/ 37682 w 715945"/>
                <a:gd name="connsiteY34" fmla="*/ 381837 h 542611"/>
                <a:gd name="connsiteX35" fmla="*/ 72851 w 715945"/>
                <a:gd name="connsiteY35" fmla="*/ 379325 h 542611"/>
                <a:gd name="connsiteX36" fmla="*/ 90436 w 715945"/>
                <a:gd name="connsiteY36" fmla="*/ 374301 h 542611"/>
                <a:gd name="connsiteX37" fmla="*/ 97972 w 715945"/>
                <a:gd name="connsiteY37" fmla="*/ 369277 h 542611"/>
                <a:gd name="connsiteX38" fmla="*/ 105508 w 715945"/>
                <a:gd name="connsiteY38" fmla="*/ 366765 h 542611"/>
                <a:gd name="connsiteX39" fmla="*/ 123093 w 715945"/>
                <a:gd name="connsiteY39" fmla="*/ 356717 h 542611"/>
                <a:gd name="connsiteX40" fmla="*/ 150726 w 715945"/>
                <a:gd name="connsiteY40" fmla="*/ 359229 h 542611"/>
                <a:gd name="connsiteX41" fmla="*/ 158262 w 715945"/>
                <a:gd name="connsiteY41" fmla="*/ 364253 h 542611"/>
                <a:gd name="connsiteX42" fmla="*/ 168310 w 715945"/>
                <a:gd name="connsiteY42" fmla="*/ 379325 h 542611"/>
                <a:gd name="connsiteX43" fmla="*/ 173334 w 715945"/>
                <a:gd name="connsiteY43" fmla="*/ 384350 h 542611"/>
                <a:gd name="connsiteX44" fmla="*/ 178359 w 715945"/>
                <a:gd name="connsiteY44" fmla="*/ 427055 h 542611"/>
                <a:gd name="connsiteX45" fmla="*/ 188407 w 715945"/>
                <a:gd name="connsiteY45" fmla="*/ 449664 h 542611"/>
                <a:gd name="connsiteX46" fmla="*/ 198455 w 715945"/>
                <a:gd name="connsiteY46" fmla="*/ 469761 h 542611"/>
                <a:gd name="connsiteX47" fmla="*/ 200967 w 715945"/>
                <a:gd name="connsiteY47" fmla="*/ 477297 h 542611"/>
                <a:gd name="connsiteX48" fmla="*/ 205992 w 715945"/>
                <a:gd name="connsiteY48" fmla="*/ 484833 h 542611"/>
                <a:gd name="connsiteX49" fmla="*/ 213528 w 715945"/>
                <a:gd name="connsiteY49" fmla="*/ 502418 h 542611"/>
                <a:gd name="connsiteX50" fmla="*/ 218552 w 715945"/>
                <a:gd name="connsiteY50" fmla="*/ 520002 h 542611"/>
                <a:gd name="connsiteX51" fmla="*/ 223576 w 715945"/>
                <a:gd name="connsiteY51" fmla="*/ 525027 h 542611"/>
                <a:gd name="connsiteX52" fmla="*/ 233625 w 715945"/>
                <a:gd name="connsiteY52" fmla="*/ 540099 h 542611"/>
                <a:gd name="connsiteX53" fmla="*/ 243673 w 715945"/>
                <a:gd name="connsiteY53" fmla="*/ 542611 h 542611"/>
                <a:gd name="connsiteX54" fmla="*/ 273818 w 715945"/>
                <a:gd name="connsiteY54" fmla="*/ 540099 h 542611"/>
                <a:gd name="connsiteX55" fmla="*/ 296427 w 715945"/>
                <a:gd name="connsiteY55" fmla="*/ 530051 h 542611"/>
                <a:gd name="connsiteX56" fmla="*/ 319036 w 715945"/>
                <a:gd name="connsiteY56" fmla="*/ 509954 h 542611"/>
                <a:gd name="connsiteX57" fmla="*/ 331596 w 715945"/>
                <a:gd name="connsiteY57" fmla="*/ 487345 h 542611"/>
                <a:gd name="connsiteX58" fmla="*/ 336620 w 715945"/>
                <a:gd name="connsiteY58" fmla="*/ 479809 h 542611"/>
                <a:gd name="connsiteX59" fmla="*/ 341644 w 715945"/>
                <a:gd name="connsiteY59" fmla="*/ 472273 h 542611"/>
                <a:gd name="connsiteX60" fmla="*/ 351693 w 715945"/>
                <a:gd name="connsiteY60" fmla="*/ 462224 h 542611"/>
                <a:gd name="connsiteX61" fmla="*/ 356717 w 715945"/>
                <a:gd name="connsiteY61" fmla="*/ 454688 h 542611"/>
                <a:gd name="connsiteX62" fmla="*/ 379326 w 715945"/>
                <a:gd name="connsiteY62" fmla="*/ 442128 h 542611"/>
                <a:gd name="connsiteX63" fmla="*/ 386862 w 715945"/>
                <a:gd name="connsiteY63" fmla="*/ 439616 h 542611"/>
                <a:gd name="connsiteX64" fmla="*/ 424543 w 715945"/>
                <a:gd name="connsiteY64" fmla="*/ 444640 h 542611"/>
                <a:gd name="connsiteX65" fmla="*/ 432079 w 715945"/>
                <a:gd name="connsiteY65" fmla="*/ 449664 h 542611"/>
                <a:gd name="connsiteX66" fmla="*/ 434592 w 715945"/>
                <a:gd name="connsiteY66" fmla="*/ 457200 h 542611"/>
                <a:gd name="connsiteX67" fmla="*/ 452176 w 715945"/>
                <a:gd name="connsiteY67" fmla="*/ 459712 h 542611"/>
                <a:gd name="connsiteX68" fmla="*/ 477297 w 715945"/>
                <a:gd name="connsiteY68" fmla="*/ 467248 h 542611"/>
                <a:gd name="connsiteX69" fmla="*/ 492370 w 715945"/>
                <a:gd name="connsiteY69" fmla="*/ 472273 h 542611"/>
                <a:gd name="connsiteX70" fmla="*/ 499906 w 715945"/>
                <a:gd name="connsiteY70" fmla="*/ 474785 h 542611"/>
                <a:gd name="connsiteX71" fmla="*/ 542611 w 715945"/>
                <a:gd name="connsiteY71" fmla="*/ 472273 h 542611"/>
                <a:gd name="connsiteX72" fmla="*/ 550148 w 715945"/>
                <a:gd name="connsiteY72" fmla="*/ 469761 h 542611"/>
                <a:gd name="connsiteX73" fmla="*/ 572756 w 715945"/>
                <a:gd name="connsiteY73" fmla="*/ 467248 h 542611"/>
                <a:gd name="connsiteX74" fmla="*/ 587829 w 715945"/>
                <a:gd name="connsiteY74" fmla="*/ 447152 h 542611"/>
                <a:gd name="connsiteX75" fmla="*/ 595365 w 715945"/>
                <a:gd name="connsiteY75" fmla="*/ 419519 h 542611"/>
                <a:gd name="connsiteX76" fmla="*/ 590341 w 715945"/>
                <a:gd name="connsiteY76" fmla="*/ 381837 h 542611"/>
                <a:gd name="connsiteX77" fmla="*/ 585317 w 715945"/>
                <a:gd name="connsiteY77" fmla="*/ 374301 h 542611"/>
                <a:gd name="connsiteX78" fmla="*/ 582805 w 715945"/>
                <a:gd name="connsiteY78" fmla="*/ 364253 h 542611"/>
                <a:gd name="connsiteX79" fmla="*/ 580293 w 715945"/>
                <a:gd name="connsiteY79" fmla="*/ 356717 h 542611"/>
                <a:gd name="connsiteX80" fmla="*/ 577781 w 715945"/>
                <a:gd name="connsiteY80" fmla="*/ 334108 h 542611"/>
                <a:gd name="connsiteX81" fmla="*/ 585317 w 715945"/>
                <a:gd name="connsiteY81" fmla="*/ 293914 h 542611"/>
                <a:gd name="connsiteX82" fmla="*/ 592853 w 715945"/>
                <a:gd name="connsiteY82" fmla="*/ 291402 h 542611"/>
                <a:gd name="connsiteX83" fmla="*/ 633047 w 715945"/>
                <a:gd name="connsiteY83" fmla="*/ 286378 h 542611"/>
                <a:gd name="connsiteX84" fmla="*/ 660679 w 715945"/>
                <a:gd name="connsiteY84" fmla="*/ 278842 h 542611"/>
                <a:gd name="connsiteX85" fmla="*/ 675752 w 715945"/>
                <a:gd name="connsiteY85" fmla="*/ 273818 h 542611"/>
                <a:gd name="connsiteX86" fmla="*/ 695849 w 715945"/>
                <a:gd name="connsiteY86" fmla="*/ 266281 h 542611"/>
                <a:gd name="connsiteX87" fmla="*/ 703385 w 715945"/>
                <a:gd name="connsiteY87" fmla="*/ 261257 h 542611"/>
                <a:gd name="connsiteX88" fmla="*/ 713433 w 715945"/>
                <a:gd name="connsiteY88" fmla="*/ 238648 h 542611"/>
                <a:gd name="connsiteX89" fmla="*/ 715945 w 715945"/>
                <a:gd name="connsiteY89" fmla="*/ 231112 h 542611"/>
                <a:gd name="connsiteX90" fmla="*/ 710921 w 715945"/>
                <a:gd name="connsiteY90" fmla="*/ 208503 h 542611"/>
                <a:gd name="connsiteX91" fmla="*/ 705897 w 715945"/>
                <a:gd name="connsiteY91" fmla="*/ 200967 h 542611"/>
                <a:gd name="connsiteX92" fmla="*/ 698361 w 715945"/>
                <a:gd name="connsiteY92" fmla="*/ 185895 h 542611"/>
                <a:gd name="connsiteX93" fmla="*/ 693337 w 715945"/>
                <a:gd name="connsiteY93" fmla="*/ 180870 h 542611"/>
                <a:gd name="connsiteX94" fmla="*/ 680776 w 715945"/>
                <a:gd name="connsiteY94" fmla="*/ 168310 h 542611"/>
                <a:gd name="connsiteX95" fmla="*/ 650631 w 715945"/>
                <a:gd name="connsiteY95" fmla="*/ 160774 h 542611"/>
                <a:gd name="connsiteX96" fmla="*/ 633047 w 715945"/>
                <a:gd name="connsiteY96" fmla="*/ 155750 h 542611"/>
                <a:gd name="connsiteX97" fmla="*/ 605414 w 715945"/>
                <a:gd name="connsiteY97" fmla="*/ 153237 h 542611"/>
                <a:gd name="connsiteX98" fmla="*/ 532563 w 715945"/>
                <a:gd name="connsiteY98" fmla="*/ 148213 h 542611"/>
                <a:gd name="connsiteX99" fmla="*/ 509954 w 715945"/>
                <a:gd name="connsiteY99" fmla="*/ 145701 h 542611"/>
                <a:gd name="connsiteX100" fmla="*/ 504930 w 715945"/>
                <a:gd name="connsiteY100" fmla="*/ 138165 h 542611"/>
                <a:gd name="connsiteX101" fmla="*/ 499906 w 715945"/>
                <a:gd name="connsiteY101" fmla="*/ 118068 h 542611"/>
                <a:gd name="connsiteX102" fmla="*/ 497394 w 715945"/>
                <a:gd name="connsiteY102" fmla="*/ 62802 h 542611"/>
                <a:gd name="connsiteX103" fmla="*/ 494882 w 715945"/>
                <a:gd name="connsiteY103" fmla="*/ 40194 h 542611"/>
                <a:gd name="connsiteX104" fmla="*/ 492370 w 715945"/>
                <a:gd name="connsiteY104" fmla="*/ 32657 h 542611"/>
                <a:gd name="connsiteX105" fmla="*/ 484833 w 715945"/>
                <a:gd name="connsiteY105" fmla="*/ 30145 h 542611"/>
                <a:gd name="connsiteX106" fmla="*/ 477297 w 715945"/>
                <a:gd name="connsiteY106" fmla="*/ 15073 h 542611"/>
                <a:gd name="connsiteX107" fmla="*/ 469761 w 715945"/>
                <a:gd name="connsiteY107" fmla="*/ 10048 h 542611"/>
                <a:gd name="connsiteX108" fmla="*/ 462225 w 715945"/>
                <a:gd name="connsiteY108" fmla="*/ 2512 h 542611"/>
                <a:gd name="connsiteX109" fmla="*/ 452176 w 715945"/>
                <a:gd name="connsiteY109" fmla="*/ 0 h 542611"/>
                <a:gd name="connsiteX110" fmla="*/ 364253 w 715945"/>
                <a:gd name="connsiteY110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97972 w 715945"/>
                <a:gd name="connsiteY16" fmla="*/ 175846 h 542611"/>
                <a:gd name="connsiteX17" fmla="*/ 113044 w 715945"/>
                <a:gd name="connsiteY17" fmla="*/ 195943 h 542611"/>
                <a:gd name="connsiteX18" fmla="*/ 115556 w 715945"/>
                <a:gd name="connsiteY18" fmla="*/ 203479 h 542611"/>
                <a:gd name="connsiteX19" fmla="*/ 125605 w 715945"/>
                <a:gd name="connsiteY19" fmla="*/ 213528 h 542611"/>
                <a:gd name="connsiteX20" fmla="*/ 130629 w 715945"/>
                <a:gd name="connsiteY20" fmla="*/ 221064 h 542611"/>
                <a:gd name="connsiteX21" fmla="*/ 128117 w 715945"/>
                <a:gd name="connsiteY21" fmla="*/ 256233 h 542611"/>
                <a:gd name="connsiteX22" fmla="*/ 113044 w 715945"/>
                <a:gd name="connsiteY22" fmla="*/ 261257 h 542611"/>
                <a:gd name="connsiteX23" fmla="*/ 75363 w 715945"/>
                <a:gd name="connsiteY23" fmla="*/ 263769 h 542611"/>
                <a:gd name="connsiteX24" fmla="*/ 50242 w 715945"/>
                <a:gd name="connsiteY24" fmla="*/ 268794 h 542611"/>
                <a:gd name="connsiteX25" fmla="*/ 25121 w 715945"/>
                <a:gd name="connsiteY25" fmla="*/ 293914 h 542611"/>
                <a:gd name="connsiteX26" fmla="*/ 10049 w 715945"/>
                <a:gd name="connsiteY26" fmla="*/ 314011 h 542611"/>
                <a:gd name="connsiteX27" fmla="*/ 2512 w 715945"/>
                <a:gd name="connsiteY27" fmla="*/ 336620 h 542611"/>
                <a:gd name="connsiteX28" fmla="*/ 0 w 715945"/>
                <a:gd name="connsiteY28" fmla="*/ 344156 h 542611"/>
                <a:gd name="connsiteX29" fmla="*/ 2512 w 715945"/>
                <a:gd name="connsiteY29" fmla="*/ 356717 h 542611"/>
                <a:gd name="connsiteX30" fmla="*/ 7537 w 715945"/>
                <a:gd name="connsiteY30" fmla="*/ 361741 h 542611"/>
                <a:gd name="connsiteX31" fmla="*/ 12561 w 715945"/>
                <a:gd name="connsiteY31" fmla="*/ 369277 h 542611"/>
                <a:gd name="connsiteX32" fmla="*/ 20097 w 715945"/>
                <a:gd name="connsiteY32" fmla="*/ 374301 h 542611"/>
                <a:gd name="connsiteX33" fmla="*/ 37682 w 715945"/>
                <a:gd name="connsiteY33" fmla="*/ 381837 h 542611"/>
                <a:gd name="connsiteX34" fmla="*/ 72851 w 715945"/>
                <a:gd name="connsiteY34" fmla="*/ 379325 h 542611"/>
                <a:gd name="connsiteX35" fmla="*/ 90436 w 715945"/>
                <a:gd name="connsiteY35" fmla="*/ 374301 h 542611"/>
                <a:gd name="connsiteX36" fmla="*/ 97972 w 715945"/>
                <a:gd name="connsiteY36" fmla="*/ 369277 h 542611"/>
                <a:gd name="connsiteX37" fmla="*/ 105508 w 715945"/>
                <a:gd name="connsiteY37" fmla="*/ 366765 h 542611"/>
                <a:gd name="connsiteX38" fmla="*/ 123093 w 715945"/>
                <a:gd name="connsiteY38" fmla="*/ 356717 h 542611"/>
                <a:gd name="connsiteX39" fmla="*/ 150726 w 715945"/>
                <a:gd name="connsiteY39" fmla="*/ 359229 h 542611"/>
                <a:gd name="connsiteX40" fmla="*/ 158262 w 715945"/>
                <a:gd name="connsiteY40" fmla="*/ 364253 h 542611"/>
                <a:gd name="connsiteX41" fmla="*/ 168310 w 715945"/>
                <a:gd name="connsiteY41" fmla="*/ 379325 h 542611"/>
                <a:gd name="connsiteX42" fmla="*/ 173334 w 715945"/>
                <a:gd name="connsiteY42" fmla="*/ 384350 h 542611"/>
                <a:gd name="connsiteX43" fmla="*/ 178359 w 715945"/>
                <a:gd name="connsiteY43" fmla="*/ 427055 h 542611"/>
                <a:gd name="connsiteX44" fmla="*/ 188407 w 715945"/>
                <a:gd name="connsiteY44" fmla="*/ 449664 h 542611"/>
                <a:gd name="connsiteX45" fmla="*/ 198455 w 715945"/>
                <a:gd name="connsiteY45" fmla="*/ 469761 h 542611"/>
                <a:gd name="connsiteX46" fmla="*/ 200967 w 715945"/>
                <a:gd name="connsiteY46" fmla="*/ 477297 h 542611"/>
                <a:gd name="connsiteX47" fmla="*/ 205992 w 715945"/>
                <a:gd name="connsiteY47" fmla="*/ 484833 h 542611"/>
                <a:gd name="connsiteX48" fmla="*/ 213528 w 715945"/>
                <a:gd name="connsiteY48" fmla="*/ 502418 h 542611"/>
                <a:gd name="connsiteX49" fmla="*/ 218552 w 715945"/>
                <a:gd name="connsiteY49" fmla="*/ 520002 h 542611"/>
                <a:gd name="connsiteX50" fmla="*/ 223576 w 715945"/>
                <a:gd name="connsiteY50" fmla="*/ 525027 h 542611"/>
                <a:gd name="connsiteX51" fmla="*/ 233625 w 715945"/>
                <a:gd name="connsiteY51" fmla="*/ 540099 h 542611"/>
                <a:gd name="connsiteX52" fmla="*/ 243673 w 715945"/>
                <a:gd name="connsiteY52" fmla="*/ 542611 h 542611"/>
                <a:gd name="connsiteX53" fmla="*/ 273818 w 715945"/>
                <a:gd name="connsiteY53" fmla="*/ 540099 h 542611"/>
                <a:gd name="connsiteX54" fmla="*/ 296427 w 715945"/>
                <a:gd name="connsiteY54" fmla="*/ 530051 h 542611"/>
                <a:gd name="connsiteX55" fmla="*/ 319036 w 715945"/>
                <a:gd name="connsiteY55" fmla="*/ 509954 h 542611"/>
                <a:gd name="connsiteX56" fmla="*/ 331596 w 715945"/>
                <a:gd name="connsiteY56" fmla="*/ 487345 h 542611"/>
                <a:gd name="connsiteX57" fmla="*/ 336620 w 715945"/>
                <a:gd name="connsiteY57" fmla="*/ 479809 h 542611"/>
                <a:gd name="connsiteX58" fmla="*/ 341644 w 715945"/>
                <a:gd name="connsiteY58" fmla="*/ 472273 h 542611"/>
                <a:gd name="connsiteX59" fmla="*/ 351693 w 715945"/>
                <a:gd name="connsiteY59" fmla="*/ 462224 h 542611"/>
                <a:gd name="connsiteX60" fmla="*/ 356717 w 715945"/>
                <a:gd name="connsiteY60" fmla="*/ 454688 h 542611"/>
                <a:gd name="connsiteX61" fmla="*/ 379326 w 715945"/>
                <a:gd name="connsiteY61" fmla="*/ 442128 h 542611"/>
                <a:gd name="connsiteX62" fmla="*/ 386862 w 715945"/>
                <a:gd name="connsiteY62" fmla="*/ 439616 h 542611"/>
                <a:gd name="connsiteX63" fmla="*/ 424543 w 715945"/>
                <a:gd name="connsiteY63" fmla="*/ 444640 h 542611"/>
                <a:gd name="connsiteX64" fmla="*/ 432079 w 715945"/>
                <a:gd name="connsiteY64" fmla="*/ 449664 h 542611"/>
                <a:gd name="connsiteX65" fmla="*/ 434592 w 715945"/>
                <a:gd name="connsiteY65" fmla="*/ 457200 h 542611"/>
                <a:gd name="connsiteX66" fmla="*/ 452176 w 715945"/>
                <a:gd name="connsiteY66" fmla="*/ 459712 h 542611"/>
                <a:gd name="connsiteX67" fmla="*/ 477297 w 715945"/>
                <a:gd name="connsiteY67" fmla="*/ 467248 h 542611"/>
                <a:gd name="connsiteX68" fmla="*/ 492370 w 715945"/>
                <a:gd name="connsiteY68" fmla="*/ 472273 h 542611"/>
                <a:gd name="connsiteX69" fmla="*/ 499906 w 715945"/>
                <a:gd name="connsiteY69" fmla="*/ 474785 h 542611"/>
                <a:gd name="connsiteX70" fmla="*/ 542611 w 715945"/>
                <a:gd name="connsiteY70" fmla="*/ 472273 h 542611"/>
                <a:gd name="connsiteX71" fmla="*/ 550148 w 715945"/>
                <a:gd name="connsiteY71" fmla="*/ 469761 h 542611"/>
                <a:gd name="connsiteX72" fmla="*/ 572756 w 715945"/>
                <a:gd name="connsiteY72" fmla="*/ 467248 h 542611"/>
                <a:gd name="connsiteX73" fmla="*/ 587829 w 715945"/>
                <a:gd name="connsiteY73" fmla="*/ 447152 h 542611"/>
                <a:gd name="connsiteX74" fmla="*/ 595365 w 715945"/>
                <a:gd name="connsiteY74" fmla="*/ 419519 h 542611"/>
                <a:gd name="connsiteX75" fmla="*/ 590341 w 715945"/>
                <a:gd name="connsiteY75" fmla="*/ 381837 h 542611"/>
                <a:gd name="connsiteX76" fmla="*/ 585317 w 715945"/>
                <a:gd name="connsiteY76" fmla="*/ 374301 h 542611"/>
                <a:gd name="connsiteX77" fmla="*/ 582805 w 715945"/>
                <a:gd name="connsiteY77" fmla="*/ 364253 h 542611"/>
                <a:gd name="connsiteX78" fmla="*/ 580293 w 715945"/>
                <a:gd name="connsiteY78" fmla="*/ 356717 h 542611"/>
                <a:gd name="connsiteX79" fmla="*/ 577781 w 715945"/>
                <a:gd name="connsiteY79" fmla="*/ 334108 h 542611"/>
                <a:gd name="connsiteX80" fmla="*/ 585317 w 715945"/>
                <a:gd name="connsiteY80" fmla="*/ 293914 h 542611"/>
                <a:gd name="connsiteX81" fmla="*/ 592853 w 715945"/>
                <a:gd name="connsiteY81" fmla="*/ 291402 h 542611"/>
                <a:gd name="connsiteX82" fmla="*/ 633047 w 715945"/>
                <a:gd name="connsiteY82" fmla="*/ 286378 h 542611"/>
                <a:gd name="connsiteX83" fmla="*/ 660679 w 715945"/>
                <a:gd name="connsiteY83" fmla="*/ 278842 h 542611"/>
                <a:gd name="connsiteX84" fmla="*/ 675752 w 715945"/>
                <a:gd name="connsiteY84" fmla="*/ 273818 h 542611"/>
                <a:gd name="connsiteX85" fmla="*/ 695849 w 715945"/>
                <a:gd name="connsiteY85" fmla="*/ 266281 h 542611"/>
                <a:gd name="connsiteX86" fmla="*/ 703385 w 715945"/>
                <a:gd name="connsiteY86" fmla="*/ 261257 h 542611"/>
                <a:gd name="connsiteX87" fmla="*/ 713433 w 715945"/>
                <a:gd name="connsiteY87" fmla="*/ 238648 h 542611"/>
                <a:gd name="connsiteX88" fmla="*/ 715945 w 715945"/>
                <a:gd name="connsiteY88" fmla="*/ 231112 h 542611"/>
                <a:gd name="connsiteX89" fmla="*/ 710921 w 715945"/>
                <a:gd name="connsiteY89" fmla="*/ 208503 h 542611"/>
                <a:gd name="connsiteX90" fmla="*/ 705897 w 715945"/>
                <a:gd name="connsiteY90" fmla="*/ 200967 h 542611"/>
                <a:gd name="connsiteX91" fmla="*/ 698361 w 715945"/>
                <a:gd name="connsiteY91" fmla="*/ 185895 h 542611"/>
                <a:gd name="connsiteX92" fmla="*/ 693337 w 715945"/>
                <a:gd name="connsiteY92" fmla="*/ 180870 h 542611"/>
                <a:gd name="connsiteX93" fmla="*/ 680776 w 715945"/>
                <a:gd name="connsiteY93" fmla="*/ 168310 h 542611"/>
                <a:gd name="connsiteX94" fmla="*/ 650631 w 715945"/>
                <a:gd name="connsiteY94" fmla="*/ 160774 h 542611"/>
                <a:gd name="connsiteX95" fmla="*/ 633047 w 715945"/>
                <a:gd name="connsiteY95" fmla="*/ 155750 h 542611"/>
                <a:gd name="connsiteX96" fmla="*/ 605414 w 715945"/>
                <a:gd name="connsiteY96" fmla="*/ 153237 h 542611"/>
                <a:gd name="connsiteX97" fmla="*/ 532563 w 715945"/>
                <a:gd name="connsiteY97" fmla="*/ 148213 h 542611"/>
                <a:gd name="connsiteX98" fmla="*/ 509954 w 715945"/>
                <a:gd name="connsiteY98" fmla="*/ 145701 h 542611"/>
                <a:gd name="connsiteX99" fmla="*/ 504930 w 715945"/>
                <a:gd name="connsiteY99" fmla="*/ 138165 h 542611"/>
                <a:gd name="connsiteX100" fmla="*/ 499906 w 715945"/>
                <a:gd name="connsiteY100" fmla="*/ 118068 h 542611"/>
                <a:gd name="connsiteX101" fmla="*/ 497394 w 715945"/>
                <a:gd name="connsiteY101" fmla="*/ 62802 h 542611"/>
                <a:gd name="connsiteX102" fmla="*/ 494882 w 715945"/>
                <a:gd name="connsiteY102" fmla="*/ 40194 h 542611"/>
                <a:gd name="connsiteX103" fmla="*/ 492370 w 715945"/>
                <a:gd name="connsiteY103" fmla="*/ 32657 h 542611"/>
                <a:gd name="connsiteX104" fmla="*/ 484833 w 715945"/>
                <a:gd name="connsiteY104" fmla="*/ 30145 h 542611"/>
                <a:gd name="connsiteX105" fmla="*/ 477297 w 715945"/>
                <a:gd name="connsiteY105" fmla="*/ 15073 h 542611"/>
                <a:gd name="connsiteX106" fmla="*/ 469761 w 715945"/>
                <a:gd name="connsiteY106" fmla="*/ 10048 h 542611"/>
                <a:gd name="connsiteX107" fmla="*/ 462225 w 715945"/>
                <a:gd name="connsiteY107" fmla="*/ 2512 h 542611"/>
                <a:gd name="connsiteX108" fmla="*/ 452176 w 715945"/>
                <a:gd name="connsiteY108" fmla="*/ 0 h 542611"/>
                <a:gd name="connsiteX109" fmla="*/ 364253 w 715945"/>
                <a:gd name="connsiteY109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113044 w 715945"/>
                <a:gd name="connsiteY16" fmla="*/ 195943 h 542611"/>
                <a:gd name="connsiteX17" fmla="*/ 115556 w 715945"/>
                <a:gd name="connsiteY17" fmla="*/ 203479 h 542611"/>
                <a:gd name="connsiteX18" fmla="*/ 125605 w 715945"/>
                <a:gd name="connsiteY18" fmla="*/ 213528 h 542611"/>
                <a:gd name="connsiteX19" fmla="*/ 130629 w 715945"/>
                <a:gd name="connsiteY19" fmla="*/ 221064 h 542611"/>
                <a:gd name="connsiteX20" fmla="*/ 128117 w 715945"/>
                <a:gd name="connsiteY20" fmla="*/ 256233 h 542611"/>
                <a:gd name="connsiteX21" fmla="*/ 113044 w 715945"/>
                <a:gd name="connsiteY21" fmla="*/ 261257 h 542611"/>
                <a:gd name="connsiteX22" fmla="*/ 75363 w 715945"/>
                <a:gd name="connsiteY22" fmla="*/ 263769 h 542611"/>
                <a:gd name="connsiteX23" fmla="*/ 50242 w 715945"/>
                <a:gd name="connsiteY23" fmla="*/ 268794 h 542611"/>
                <a:gd name="connsiteX24" fmla="*/ 25121 w 715945"/>
                <a:gd name="connsiteY24" fmla="*/ 293914 h 542611"/>
                <a:gd name="connsiteX25" fmla="*/ 10049 w 715945"/>
                <a:gd name="connsiteY25" fmla="*/ 314011 h 542611"/>
                <a:gd name="connsiteX26" fmla="*/ 2512 w 715945"/>
                <a:gd name="connsiteY26" fmla="*/ 336620 h 542611"/>
                <a:gd name="connsiteX27" fmla="*/ 0 w 715945"/>
                <a:gd name="connsiteY27" fmla="*/ 344156 h 542611"/>
                <a:gd name="connsiteX28" fmla="*/ 2512 w 715945"/>
                <a:gd name="connsiteY28" fmla="*/ 356717 h 542611"/>
                <a:gd name="connsiteX29" fmla="*/ 7537 w 715945"/>
                <a:gd name="connsiteY29" fmla="*/ 361741 h 542611"/>
                <a:gd name="connsiteX30" fmla="*/ 12561 w 715945"/>
                <a:gd name="connsiteY30" fmla="*/ 369277 h 542611"/>
                <a:gd name="connsiteX31" fmla="*/ 20097 w 715945"/>
                <a:gd name="connsiteY31" fmla="*/ 374301 h 542611"/>
                <a:gd name="connsiteX32" fmla="*/ 37682 w 715945"/>
                <a:gd name="connsiteY32" fmla="*/ 381837 h 542611"/>
                <a:gd name="connsiteX33" fmla="*/ 72851 w 715945"/>
                <a:gd name="connsiteY33" fmla="*/ 379325 h 542611"/>
                <a:gd name="connsiteX34" fmla="*/ 90436 w 715945"/>
                <a:gd name="connsiteY34" fmla="*/ 374301 h 542611"/>
                <a:gd name="connsiteX35" fmla="*/ 97972 w 715945"/>
                <a:gd name="connsiteY35" fmla="*/ 369277 h 542611"/>
                <a:gd name="connsiteX36" fmla="*/ 105508 w 715945"/>
                <a:gd name="connsiteY36" fmla="*/ 366765 h 542611"/>
                <a:gd name="connsiteX37" fmla="*/ 123093 w 715945"/>
                <a:gd name="connsiteY37" fmla="*/ 356717 h 542611"/>
                <a:gd name="connsiteX38" fmla="*/ 150726 w 715945"/>
                <a:gd name="connsiteY38" fmla="*/ 359229 h 542611"/>
                <a:gd name="connsiteX39" fmla="*/ 158262 w 715945"/>
                <a:gd name="connsiteY39" fmla="*/ 364253 h 542611"/>
                <a:gd name="connsiteX40" fmla="*/ 168310 w 715945"/>
                <a:gd name="connsiteY40" fmla="*/ 379325 h 542611"/>
                <a:gd name="connsiteX41" fmla="*/ 173334 w 715945"/>
                <a:gd name="connsiteY41" fmla="*/ 384350 h 542611"/>
                <a:gd name="connsiteX42" fmla="*/ 178359 w 715945"/>
                <a:gd name="connsiteY42" fmla="*/ 427055 h 542611"/>
                <a:gd name="connsiteX43" fmla="*/ 188407 w 715945"/>
                <a:gd name="connsiteY43" fmla="*/ 449664 h 542611"/>
                <a:gd name="connsiteX44" fmla="*/ 198455 w 715945"/>
                <a:gd name="connsiteY44" fmla="*/ 469761 h 542611"/>
                <a:gd name="connsiteX45" fmla="*/ 200967 w 715945"/>
                <a:gd name="connsiteY45" fmla="*/ 477297 h 542611"/>
                <a:gd name="connsiteX46" fmla="*/ 205992 w 715945"/>
                <a:gd name="connsiteY46" fmla="*/ 484833 h 542611"/>
                <a:gd name="connsiteX47" fmla="*/ 213528 w 715945"/>
                <a:gd name="connsiteY47" fmla="*/ 502418 h 542611"/>
                <a:gd name="connsiteX48" fmla="*/ 218552 w 715945"/>
                <a:gd name="connsiteY48" fmla="*/ 520002 h 542611"/>
                <a:gd name="connsiteX49" fmla="*/ 223576 w 715945"/>
                <a:gd name="connsiteY49" fmla="*/ 525027 h 542611"/>
                <a:gd name="connsiteX50" fmla="*/ 233625 w 715945"/>
                <a:gd name="connsiteY50" fmla="*/ 540099 h 542611"/>
                <a:gd name="connsiteX51" fmla="*/ 243673 w 715945"/>
                <a:gd name="connsiteY51" fmla="*/ 542611 h 542611"/>
                <a:gd name="connsiteX52" fmla="*/ 273818 w 715945"/>
                <a:gd name="connsiteY52" fmla="*/ 540099 h 542611"/>
                <a:gd name="connsiteX53" fmla="*/ 296427 w 715945"/>
                <a:gd name="connsiteY53" fmla="*/ 530051 h 542611"/>
                <a:gd name="connsiteX54" fmla="*/ 319036 w 715945"/>
                <a:gd name="connsiteY54" fmla="*/ 509954 h 542611"/>
                <a:gd name="connsiteX55" fmla="*/ 331596 w 715945"/>
                <a:gd name="connsiteY55" fmla="*/ 487345 h 542611"/>
                <a:gd name="connsiteX56" fmla="*/ 336620 w 715945"/>
                <a:gd name="connsiteY56" fmla="*/ 479809 h 542611"/>
                <a:gd name="connsiteX57" fmla="*/ 341644 w 715945"/>
                <a:gd name="connsiteY57" fmla="*/ 472273 h 542611"/>
                <a:gd name="connsiteX58" fmla="*/ 351693 w 715945"/>
                <a:gd name="connsiteY58" fmla="*/ 462224 h 542611"/>
                <a:gd name="connsiteX59" fmla="*/ 356717 w 715945"/>
                <a:gd name="connsiteY59" fmla="*/ 454688 h 542611"/>
                <a:gd name="connsiteX60" fmla="*/ 379326 w 715945"/>
                <a:gd name="connsiteY60" fmla="*/ 442128 h 542611"/>
                <a:gd name="connsiteX61" fmla="*/ 386862 w 715945"/>
                <a:gd name="connsiteY61" fmla="*/ 439616 h 542611"/>
                <a:gd name="connsiteX62" fmla="*/ 424543 w 715945"/>
                <a:gd name="connsiteY62" fmla="*/ 444640 h 542611"/>
                <a:gd name="connsiteX63" fmla="*/ 432079 w 715945"/>
                <a:gd name="connsiteY63" fmla="*/ 449664 h 542611"/>
                <a:gd name="connsiteX64" fmla="*/ 434592 w 715945"/>
                <a:gd name="connsiteY64" fmla="*/ 457200 h 542611"/>
                <a:gd name="connsiteX65" fmla="*/ 452176 w 715945"/>
                <a:gd name="connsiteY65" fmla="*/ 459712 h 542611"/>
                <a:gd name="connsiteX66" fmla="*/ 477297 w 715945"/>
                <a:gd name="connsiteY66" fmla="*/ 467248 h 542611"/>
                <a:gd name="connsiteX67" fmla="*/ 492370 w 715945"/>
                <a:gd name="connsiteY67" fmla="*/ 472273 h 542611"/>
                <a:gd name="connsiteX68" fmla="*/ 499906 w 715945"/>
                <a:gd name="connsiteY68" fmla="*/ 474785 h 542611"/>
                <a:gd name="connsiteX69" fmla="*/ 542611 w 715945"/>
                <a:gd name="connsiteY69" fmla="*/ 472273 h 542611"/>
                <a:gd name="connsiteX70" fmla="*/ 550148 w 715945"/>
                <a:gd name="connsiteY70" fmla="*/ 469761 h 542611"/>
                <a:gd name="connsiteX71" fmla="*/ 572756 w 715945"/>
                <a:gd name="connsiteY71" fmla="*/ 467248 h 542611"/>
                <a:gd name="connsiteX72" fmla="*/ 587829 w 715945"/>
                <a:gd name="connsiteY72" fmla="*/ 447152 h 542611"/>
                <a:gd name="connsiteX73" fmla="*/ 595365 w 715945"/>
                <a:gd name="connsiteY73" fmla="*/ 419519 h 542611"/>
                <a:gd name="connsiteX74" fmla="*/ 590341 w 715945"/>
                <a:gd name="connsiteY74" fmla="*/ 381837 h 542611"/>
                <a:gd name="connsiteX75" fmla="*/ 585317 w 715945"/>
                <a:gd name="connsiteY75" fmla="*/ 374301 h 542611"/>
                <a:gd name="connsiteX76" fmla="*/ 582805 w 715945"/>
                <a:gd name="connsiteY76" fmla="*/ 364253 h 542611"/>
                <a:gd name="connsiteX77" fmla="*/ 580293 w 715945"/>
                <a:gd name="connsiteY77" fmla="*/ 356717 h 542611"/>
                <a:gd name="connsiteX78" fmla="*/ 577781 w 715945"/>
                <a:gd name="connsiteY78" fmla="*/ 334108 h 542611"/>
                <a:gd name="connsiteX79" fmla="*/ 585317 w 715945"/>
                <a:gd name="connsiteY79" fmla="*/ 293914 h 542611"/>
                <a:gd name="connsiteX80" fmla="*/ 592853 w 715945"/>
                <a:gd name="connsiteY80" fmla="*/ 291402 h 542611"/>
                <a:gd name="connsiteX81" fmla="*/ 633047 w 715945"/>
                <a:gd name="connsiteY81" fmla="*/ 286378 h 542611"/>
                <a:gd name="connsiteX82" fmla="*/ 660679 w 715945"/>
                <a:gd name="connsiteY82" fmla="*/ 278842 h 542611"/>
                <a:gd name="connsiteX83" fmla="*/ 675752 w 715945"/>
                <a:gd name="connsiteY83" fmla="*/ 273818 h 542611"/>
                <a:gd name="connsiteX84" fmla="*/ 695849 w 715945"/>
                <a:gd name="connsiteY84" fmla="*/ 266281 h 542611"/>
                <a:gd name="connsiteX85" fmla="*/ 703385 w 715945"/>
                <a:gd name="connsiteY85" fmla="*/ 261257 h 542611"/>
                <a:gd name="connsiteX86" fmla="*/ 713433 w 715945"/>
                <a:gd name="connsiteY86" fmla="*/ 238648 h 542611"/>
                <a:gd name="connsiteX87" fmla="*/ 715945 w 715945"/>
                <a:gd name="connsiteY87" fmla="*/ 231112 h 542611"/>
                <a:gd name="connsiteX88" fmla="*/ 710921 w 715945"/>
                <a:gd name="connsiteY88" fmla="*/ 208503 h 542611"/>
                <a:gd name="connsiteX89" fmla="*/ 705897 w 715945"/>
                <a:gd name="connsiteY89" fmla="*/ 200967 h 542611"/>
                <a:gd name="connsiteX90" fmla="*/ 698361 w 715945"/>
                <a:gd name="connsiteY90" fmla="*/ 185895 h 542611"/>
                <a:gd name="connsiteX91" fmla="*/ 693337 w 715945"/>
                <a:gd name="connsiteY91" fmla="*/ 180870 h 542611"/>
                <a:gd name="connsiteX92" fmla="*/ 680776 w 715945"/>
                <a:gd name="connsiteY92" fmla="*/ 168310 h 542611"/>
                <a:gd name="connsiteX93" fmla="*/ 650631 w 715945"/>
                <a:gd name="connsiteY93" fmla="*/ 160774 h 542611"/>
                <a:gd name="connsiteX94" fmla="*/ 633047 w 715945"/>
                <a:gd name="connsiteY94" fmla="*/ 155750 h 542611"/>
                <a:gd name="connsiteX95" fmla="*/ 605414 w 715945"/>
                <a:gd name="connsiteY95" fmla="*/ 153237 h 542611"/>
                <a:gd name="connsiteX96" fmla="*/ 532563 w 715945"/>
                <a:gd name="connsiteY96" fmla="*/ 148213 h 542611"/>
                <a:gd name="connsiteX97" fmla="*/ 509954 w 715945"/>
                <a:gd name="connsiteY97" fmla="*/ 145701 h 542611"/>
                <a:gd name="connsiteX98" fmla="*/ 504930 w 715945"/>
                <a:gd name="connsiteY98" fmla="*/ 138165 h 542611"/>
                <a:gd name="connsiteX99" fmla="*/ 499906 w 715945"/>
                <a:gd name="connsiteY99" fmla="*/ 118068 h 542611"/>
                <a:gd name="connsiteX100" fmla="*/ 497394 w 715945"/>
                <a:gd name="connsiteY100" fmla="*/ 62802 h 542611"/>
                <a:gd name="connsiteX101" fmla="*/ 494882 w 715945"/>
                <a:gd name="connsiteY101" fmla="*/ 40194 h 542611"/>
                <a:gd name="connsiteX102" fmla="*/ 492370 w 715945"/>
                <a:gd name="connsiteY102" fmla="*/ 32657 h 542611"/>
                <a:gd name="connsiteX103" fmla="*/ 484833 w 715945"/>
                <a:gd name="connsiteY103" fmla="*/ 30145 h 542611"/>
                <a:gd name="connsiteX104" fmla="*/ 477297 w 715945"/>
                <a:gd name="connsiteY104" fmla="*/ 15073 h 542611"/>
                <a:gd name="connsiteX105" fmla="*/ 469761 w 715945"/>
                <a:gd name="connsiteY105" fmla="*/ 10048 h 542611"/>
                <a:gd name="connsiteX106" fmla="*/ 462225 w 715945"/>
                <a:gd name="connsiteY106" fmla="*/ 2512 h 542611"/>
                <a:gd name="connsiteX107" fmla="*/ 452176 w 715945"/>
                <a:gd name="connsiteY107" fmla="*/ 0 h 542611"/>
                <a:gd name="connsiteX108" fmla="*/ 364253 w 715945"/>
                <a:gd name="connsiteY108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88301 w 715945"/>
                <a:gd name="connsiteY16" fmla="*/ 174478 h 542611"/>
                <a:gd name="connsiteX17" fmla="*/ 113044 w 715945"/>
                <a:gd name="connsiteY17" fmla="*/ 195943 h 542611"/>
                <a:gd name="connsiteX18" fmla="*/ 115556 w 715945"/>
                <a:gd name="connsiteY18" fmla="*/ 203479 h 542611"/>
                <a:gd name="connsiteX19" fmla="*/ 125605 w 715945"/>
                <a:gd name="connsiteY19" fmla="*/ 213528 h 542611"/>
                <a:gd name="connsiteX20" fmla="*/ 130629 w 715945"/>
                <a:gd name="connsiteY20" fmla="*/ 221064 h 542611"/>
                <a:gd name="connsiteX21" fmla="*/ 128117 w 715945"/>
                <a:gd name="connsiteY21" fmla="*/ 256233 h 542611"/>
                <a:gd name="connsiteX22" fmla="*/ 113044 w 715945"/>
                <a:gd name="connsiteY22" fmla="*/ 261257 h 542611"/>
                <a:gd name="connsiteX23" fmla="*/ 75363 w 715945"/>
                <a:gd name="connsiteY23" fmla="*/ 263769 h 542611"/>
                <a:gd name="connsiteX24" fmla="*/ 50242 w 715945"/>
                <a:gd name="connsiteY24" fmla="*/ 268794 h 542611"/>
                <a:gd name="connsiteX25" fmla="*/ 25121 w 715945"/>
                <a:gd name="connsiteY25" fmla="*/ 293914 h 542611"/>
                <a:gd name="connsiteX26" fmla="*/ 10049 w 715945"/>
                <a:gd name="connsiteY26" fmla="*/ 314011 h 542611"/>
                <a:gd name="connsiteX27" fmla="*/ 2512 w 715945"/>
                <a:gd name="connsiteY27" fmla="*/ 336620 h 542611"/>
                <a:gd name="connsiteX28" fmla="*/ 0 w 715945"/>
                <a:gd name="connsiteY28" fmla="*/ 344156 h 542611"/>
                <a:gd name="connsiteX29" fmla="*/ 2512 w 715945"/>
                <a:gd name="connsiteY29" fmla="*/ 356717 h 542611"/>
                <a:gd name="connsiteX30" fmla="*/ 7537 w 715945"/>
                <a:gd name="connsiteY30" fmla="*/ 361741 h 542611"/>
                <a:gd name="connsiteX31" fmla="*/ 12561 w 715945"/>
                <a:gd name="connsiteY31" fmla="*/ 369277 h 542611"/>
                <a:gd name="connsiteX32" fmla="*/ 20097 w 715945"/>
                <a:gd name="connsiteY32" fmla="*/ 374301 h 542611"/>
                <a:gd name="connsiteX33" fmla="*/ 37682 w 715945"/>
                <a:gd name="connsiteY33" fmla="*/ 381837 h 542611"/>
                <a:gd name="connsiteX34" fmla="*/ 72851 w 715945"/>
                <a:gd name="connsiteY34" fmla="*/ 379325 h 542611"/>
                <a:gd name="connsiteX35" fmla="*/ 90436 w 715945"/>
                <a:gd name="connsiteY35" fmla="*/ 374301 h 542611"/>
                <a:gd name="connsiteX36" fmla="*/ 97972 w 715945"/>
                <a:gd name="connsiteY36" fmla="*/ 369277 h 542611"/>
                <a:gd name="connsiteX37" fmla="*/ 105508 w 715945"/>
                <a:gd name="connsiteY37" fmla="*/ 366765 h 542611"/>
                <a:gd name="connsiteX38" fmla="*/ 123093 w 715945"/>
                <a:gd name="connsiteY38" fmla="*/ 356717 h 542611"/>
                <a:gd name="connsiteX39" fmla="*/ 150726 w 715945"/>
                <a:gd name="connsiteY39" fmla="*/ 359229 h 542611"/>
                <a:gd name="connsiteX40" fmla="*/ 158262 w 715945"/>
                <a:gd name="connsiteY40" fmla="*/ 364253 h 542611"/>
                <a:gd name="connsiteX41" fmla="*/ 168310 w 715945"/>
                <a:gd name="connsiteY41" fmla="*/ 379325 h 542611"/>
                <a:gd name="connsiteX42" fmla="*/ 173334 w 715945"/>
                <a:gd name="connsiteY42" fmla="*/ 384350 h 542611"/>
                <a:gd name="connsiteX43" fmla="*/ 178359 w 715945"/>
                <a:gd name="connsiteY43" fmla="*/ 427055 h 542611"/>
                <a:gd name="connsiteX44" fmla="*/ 188407 w 715945"/>
                <a:gd name="connsiteY44" fmla="*/ 449664 h 542611"/>
                <a:gd name="connsiteX45" fmla="*/ 198455 w 715945"/>
                <a:gd name="connsiteY45" fmla="*/ 469761 h 542611"/>
                <a:gd name="connsiteX46" fmla="*/ 200967 w 715945"/>
                <a:gd name="connsiteY46" fmla="*/ 477297 h 542611"/>
                <a:gd name="connsiteX47" fmla="*/ 205992 w 715945"/>
                <a:gd name="connsiteY47" fmla="*/ 484833 h 542611"/>
                <a:gd name="connsiteX48" fmla="*/ 213528 w 715945"/>
                <a:gd name="connsiteY48" fmla="*/ 502418 h 542611"/>
                <a:gd name="connsiteX49" fmla="*/ 218552 w 715945"/>
                <a:gd name="connsiteY49" fmla="*/ 520002 h 542611"/>
                <a:gd name="connsiteX50" fmla="*/ 223576 w 715945"/>
                <a:gd name="connsiteY50" fmla="*/ 525027 h 542611"/>
                <a:gd name="connsiteX51" fmla="*/ 233625 w 715945"/>
                <a:gd name="connsiteY51" fmla="*/ 540099 h 542611"/>
                <a:gd name="connsiteX52" fmla="*/ 243673 w 715945"/>
                <a:gd name="connsiteY52" fmla="*/ 542611 h 542611"/>
                <a:gd name="connsiteX53" fmla="*/ 273818 w 715945"/>
                <a:gd name="connsiteY53" fmla="*/ 540099 h 542611"/>
                <a:gd name="connsiteX54" fmla="*/ 296427 w 715945"/>
                <a:gd name="connsiteY54" fmla="*/ 530051 h 542611"/>
                <a:gd name="connsiteX55" fmla="*/ 319036 w 715945"/>
                <a:gd name="connsiteY55" fmla="*/ 509954 h 542611"/>
                <a:gd name="connsiteX56" fmla="*/ 331596 w 715945"/>
                <a:gd name="connsiteY56" fmla="*/ 487345 h 542611"/>
                <a:gd name="connsiteX57" fmla="*/ 336620 w 715945"/>
                <a:gd name="connsiteY57" fmla="*/ 479809 h 542611"/>
                <a:gd name="connsiteX58" fmla="*/ 341644 w 715945"/>
                <a:gd name="connsiteY58" fmla="*/ 472273 h 542611"/>
                <a:gd name="connsiteX59" fmla="*/ 351693 w 715945"/>
                <a:gd name="connsiteY59" fmla="*/ 462224 h 542611"/>
                <a:gd name="connsiteX60" fmla="*/ 356717 w 715945"/>
                <a:gd name="connsiteY60" fmla="*/ 454688 h 542611"/>
                <a:gd name="connsiteX61" fmla="*/ 379326 w 715945"/>
                <a:gd name="connsiteY61" fmla="*/ 442128 h 542611"/>
                <a:gd name="connsiteX62" fmla="*/ 386862 w 715945"/>
                <a:gd name="connsiteY62" fmla="*/ 439616 h 542611"/>
                <a:gd name="connsiteX63" fmla="*/ 424543 w 715945"/>
                <a:gd name="connsiteY63" fmla="*/ 444640 h 542611"/>
                <a:gd name="connsiteX64" fmla="*/ 432079 w 715945"/>
                <a:gd name="connsiteY64" fmla="*/ 449664 h 542611"/>
                <a:gd name="connsiteX65" fmla="*/ 434592 w 715945"/>
                <a:gd name="connsiteY65" fmla="*/ 457200 h 542611"/>
                <a:gd name="connsiteX66" fmla="*/ 452176 w 715945"/>
                <a:gd name="connsiteY66" fmla="*/ 459712 h 542611"/>
                <a:gd name="connsiteX67" fmla="*/ 477297 w 715945"/>
                <a:gd name="connsiteY67" fmla="*/ 467248 h 542611"/>
                <a:gd name="connsiteX68" fmla="*/ 492370 w 715945"/>
                <a:gd name="connsiteY68" fmla="*/ 472273 h 542611"/>
                <a:gd name="connsiteX69" fmla="*/ 499906 w 715945"/>
                <a:gd name="connsiteY69" fmla="*/ 474785 h 542611"/>
                <a:gd name="connsiteX70" fmla="*/ 542611 w 715945"/>
                <a:gd name="connsiteY70" fmla="*/ 472273 h 542611"/>
                <a:gd name="connsiteX71" fmla="*/ 550148 w 715945"/>
                <a:gd name="connsiteY71" fmla="*/ 469761 h 542611"/>
                <a:gd name="connsiteX72" fmla="*/ 572756 w 715945"/>
                <a:gd name="connsiteY72" fmla="*/ 467248 h 542611"/>
                <a:gd name="connsiteX73" fmla="*/ 587829 w 715945"/>
                <a:gd name="connsiteY73" fmla="*/ 447152 h 542611"/>
                <a:gd name="connsiteX74" fmla="*/ 595365 w 715945"/>
                <a:gd name="connsiteY74" fmla="*/ 419519 h 542611"/>
                <a:gd name="connsiteX75" fmla="*/ 590341 w 715945"/>
                <a:gd name="connsiteY75" fmla="*/ 381837 h 542611"/>
                <a:gd name="connsiteX76" fmla="*/ 585317 w 715945"/>
                <a:gd name="connsiteY76" fmla="*/ 374301 h 542611"/>
                <a:gd name="connsiteX77" fmla="*/ 582805 w 715945"/>
                <a:gd name="connsiteY77" fmla="*/ 364253 h 542611"/>
                <a:gd name="connsiteX78" fmla="*/ 580293 w 715945"/>
                <a:gd name="connsiteY78" fmla="*/ 356717 h 542611"/>
                <a:gd name="connsiteX79" fmla="*/ 577781 w 715945"/>
                <a:gd name="connsiteY79" fmla="*/ 334108 h 542611"/>
                <a:gd name="connsiteX80" fmla="*/ 585317 w 715945"/>
                <a:gd name="connsiteY80" fmla="*/ 293914 h 542611"/>
                <a:gd name="connsiteX81" fmla="*/ 592853 w 715945"/>
                <a:gd name="connsiteY81" fmla="*/ 291402 h 542611"/>
                <a:gd name="connsiteX82" fmla="*/ 633047 w 715945"/>
                <a:gd name="connsiteY82" fmla="*/ 286378 h 542611"/>
                <a:gd name="connsiteX83" fmla="*/ 660679 w 715945"/>
                <a:gd name="connsiteY83" fmla="*/ 278842 h 542611"/>
                <a:gd name="connsiteX84" fmla="*/ 675752 w 715945"/>
                <a:gd name="connsiteY84" fmla="*/ 273818 h 542611"/>
                <a:gd name="connsiteX85" fmla="*/ 695849 w 715945"/>
                <a:gd name="connsiteY85" fmla="*/ 266281 h 542611"/>
                <a:gd name="connsiteX86" fmla="*/ 703385 w 715945"/>
                <a:gd name="connsiteY86" fmla="*/ 261257 h 542611"/>
                <a:gd name="connsiteX87" fmla="*/ 713433 w 715945"/>
                <a:gd name="connsiteY87" fmla="*/ 238648 h 542611"/>
                <a:gd name="connsiteX88" fmla="*/ 715945 w 715945"/>
                <a:gd name="connsiteY88" fmla="*/ 231112 h 542611"/>
                <a:gd name="connsiteX89" fmla="*/ 710921 w 715945"/>
                <a:gd name="connsiteY89" fmla="*/ 208503 h 542611"/>
                <a:gd name="connsiteX90" fmla="*/ 705897 w 715945"/>
                <a:gd name="connsiteY90" fmla="*/ 200967 h 542611"/>
                <a:gd name="connsiteX91" fmla="*/ 698361 w 715945"/>
                <a:gd name="connsiteY91" fmla="*/ 185895 h 542611"/>
                <a:gd name="connsiteX92" fmla="*/ 693337 w 715945"/>
                <a:gd name="connsiteY92" fmla="*/ 180870 h 542611"/>
                <a:gd name="connsiteX93" fmla="*/ 680776 w 715945"/>
                <a:gd name="connsiteY93" fmla="*/ 168310 h 542611"/>
                <a:gd name="connsiteX94" fmla="*/ 650631 w 715945"/>
                <a:gd name="connsiteY94" fmla="*/ 160774 h 542611"/>
                <a:gd name="connsiteX95" fmla="*/ 633047 w 715945"/>
                <a:gd name="connsiteY95" fmla="*/ 155750 h 542611"/>
                <a:gd name="connsiteX96" fmla="*/ 605414 w 715945"/>
                <a:gd name="connsiteY96" fmla="*/ 153237 h 542611"/>
                <a:gd name="connsiteX97" fmla="*/ 532563 w 715945"/>
                <a:gd name="connsiteY97" fmla="*/ 148213 h 542611"/>
                <a:gd name="connsiteX98" fmla="*/ 509954 w 715945"/>
                <a:gd name="connsiteY98" fmla="*/ 145701 h 542611"/>
                <a:gd name="connsiteX99" fmla="*/ 504930 w 715945"/>
                <a:gd name="connsiteY99" fmla="*/ 138165 h 542611"/>
                <a:gd name="connsiteX100" fmla="*/ 499906 w 715945"/>
                <a:gd name="connsiteY100" fmla="*/ 118068 h 542611"/>
                <a:gd name="connsiteX101" fmla="*/ 497394 w 715945"/>
                <a:gd name="connsiteY101" fmla="*/ 62802 h 542611"/>
                <a:gd name="connsiteX102" fmla="*/ 494882 w 715945"/>
                <a:gd name="connsiteY102" fmla="*/ 40194 h 542611"/>
                <a:gd name="connsiteX103" fmla="*/ 492370 w 715945"/>
                <a:gd name="connsiteY103" fmla="*/ 32657 h 542611"/>
                <a:gd name="connsiteX104" fmla="*/ 484833 w 715945"/>
                <a:gd name="connsiteY104" fmla="*/ 30145 h 542611"/>
                <a:gd name="connsiteX105" fmla="*/ 477297 w 715945"/>
                <a:gd name="connsiteY105" fmla="*/ 15073 h 542611"/>
                <a:gd name="connsiteX106" fmla="*/ 469761 w 715945"/>
                <a:gd name="connsiteY106" fmla="*/ 10048 h 542611"/>
                <a:gd name="connsiteX107" fmla="*/ 462225 w 715945"/>
                <a:gd name="connsiteY107" fmla="*/ 2512 h 542611"/>
                <a:gd name="connsiteX108" fmla="*/ 452176 w 715945"/>
                <a:gd name="connsiteY108" fmla="*/ 0 h 542611"/>
                <a:gd name="connsiteX109" fmla="*/ 364253 w 715945"/>
                <a:gd name="connsiteY109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113044 w 715945"/>
                <a:gd name="connsiteY16" fmla="*/ 195943 h 542611"/>
                <a:gd name="connsiteX17" fmla="*/ 115556 w 715945"/>
                <a:gd name="connsiteY17" fmla="*/ 203479 h 542611"/>
                <a:gd name="connsiteX18" fmla="*/ 125605 w 715945"/>
                <a:gd name="connsiteY18" fmla="*/ 213528 h 542611"/>
                <a:gd name="connsiteX19" fmla="*/ 130629 w 715945"/>
                <a:gd name="connsiteY19" fmla="*/ 221064 h 542611"/>
                <a:gd name="connsiteX20" fmla="*/ 128117 w 715945"/>
                <a:gd name="connsiteY20" fmla="*/ 256233 h 542611"/>
                <a:gd name="connsiteX21" fmla="*/ 113044 w 715945"/>
                <a:gd name="connsiteY21" fmla="*/ 261257 h 542611"/>
                <a:gd name="connsiteX22" fmla="*/ 75363 w 715945"/>
                <a:gd name="connsiteY22" fmla="*/ 263769 h 542611"/>
                <a:gd name="connsiteX23" fmla="*/ 50242 w 715945"/>
                <a:gd name="connsiteY23" fmla="*/ 268794 h 542611"/>
                <a:gd name="connsiteX24" fmla="*/ 25121 w 715945"/>
                <a:gd name="connsiteY24" fmla="*/ 293914 h 542611"/>
                <a:gd name="connsiteX25" fmla="*/ 10049 w 715945"/>
                <a:gd name="connsiteY25" fmla="*/ 314011 h 542611"/>
                <a:gd name="connsiteX26" fmla="*/ 2512 w 715945"/>
                <a:gd name="connsiteY26" fmla="*/ 336620 h 542611"/>
                <a:gd name="connsiteX27" fmla="*/ 0 w 715945"/>
                <a:gd name="connsiteY27" fmla="*/ 344156 h 542611"/>
                <a:gd name="connsiteX28" fmla="*/ 2512 w 715945"/>
                <a:gd name="connsiteY28" fmla="*/ 356717 h 542611"/>
                <a:gd name="connsiteX29" fmla="*/ 7537 w 715945"/>
                <a:gd name="connsiteY29" fmla="*/ 361741 h 542611"/>
                <a:gd name="connsiteX30" fmla="*/ 12561 w 715945"/>
                <a:gd name="connsiteY30" fmla="*/ 369277 h 542611"/>
                <a:gd name="connsiteX31" fmla="*/ 20097 w 715945"/>
                <a:gd name="connsiteY31" fmla="*/ 374301 h 542611"/>
                <a:gd name="connsiteX32" fmla="*/ 37682 w 715945"/>
                <a:gd name="connsiteY32" fmla="*/ 381837 h 542611"/>
                <a:gd name="connsiteX33" fmla="*/ 72851 w 715945"/>
                <a:gd name="connsiteY33" fmla="*/ 379325 h 542611"/>
                <a:gd name="connsiteX34" fmla="*/ 90436 w 715945"/>
                <a:gd name="connsiteY34" fmla="*/ 374301 h 542611"/>
                <a:gd name="connsiteX35" fmla="*/ 97972 w 715945"/>
                <a:gd name="connsiteY35" fmla="*/ 369277 h 542611"/>
                <a:gd name="connsiteX36" fmla="*/ 105508 w 715945"/>
                <a:gd name="connsiteY36" fmla="*/ 366765 h 542611"/>
                <a:gd name="connsiteX37" fmla="*/ 123093 w 715945"/>
                <a:gd name="connsiteY37" fmla="*/ 356717 h 542611"/>
                <a:gd name="connsiteX38" fmla="*/ 150726 w 715945"/>
                <a:gd name="connsiteY38" fmla="*/ 359229 h 542611"/>
                <a:gd name="connsiteX39" fmla="*/ 158262 w 715945"/>
                <a:gd name="connsiteY39" fmla="*/ 364253 h 542611"/>
                <a:gd name="connsiteX40" fmla="*/ 168310 w 715945"/>
                <a:gd name="connsiteY40" fmla="*/ 379325 h 542611"/>
                <a:gd name="connsiteX41" fmla="*/ 173334 w 715945"/>
                <a:gd name="connsiteY41" fmla="*/ 384350 h 542611"/>
                <a:gd name="connsiteX42" fmla="*/ 178359 w 715945"/>
                <a:gd name="connsiteY42" fmla="*/ 427055 h 542611"/>
                <a:gd name="connsiteX43" fmla="*/ 188407 w 715945"/>
                <a:gd name="connsiteY43" fmla="*/ 449664 h 542611"/>
                <a:gd name="connsiteX44" fmla="*/ 198455 w 715945"/>
                <a:gd name="connsiteY44" fmla="*/ 469761 h 542611"/>
                <a:gd name="connsiteX45" fmla="*/ 200967 w 715945"/>
                <a:gd name="connsiteY45" fmla="*/ 477297 h 542611"/>
                <a:gd name="connsiteX46" fmla="*/ 205992 w 715945"/>
                <a:gd name="connsiteY46" fmla="*/ 484833 h 542611"/>
                <a:gd name="connsiteX47" fmla="*/ 213528 w 715945"/>
                <a:gd name="connsiteY47" fmla="*/ 502418 h 542611"/>
                <a:gd name="connsiteX48" fmla="*/ 218552 w 715945"/>
                <a:gd name="connsiteY48" fmla="*/ 520002 h 542611"/>
                <a:gd name="connsiteX49" fmla="*/ 223576 w 715945"/>
                <a:gd name="connsiteY49" fmla="*/ 525027 h 542611"/>
                <a:gd name="connsiteX50" fmla="*/ 233625 w 715945"/>
                <a:gd name="connsiteY50" fmla="*/ 540099 h 542611"/>
                <a:gd name="connsiteX51" fmla="*/ 243673 w 715945"/>
                <a:gd name="connsiteY51" fmla="*/ 542611 h 542611"/>
                <a:gd name="connsiteX52" fmla="*/ 273818 w 715945"/>
                <a:gd name="connsiteY52" fmla="*/ 540099 h 542611"/>
                <a:gd name="connsiteX53" fmla="*/ 296427 w 715945"/>
                <a:gd name="connsiteY53" fmla="*/ 530051 h 542611"/>
                <a:gd name="connsiteX54" fmla="*/ 319036 w 715945"/>
                <a:gd name="connsiteY54" fmla="*/ 509954 h 542611"/>
                <a:gd name="connsiteX55" fmla="*/ 331596 w 715945"/>
                <a:gd name="connsiteY55" fmla="*/ 487345 h 542611"/>
                <a:gd name="connsiteX56" fmla="*/ 336620 w 715945"/>
                <a:gd name="connsiteY56" fmla="*/ 479809 h 542611"/>
                <a:gd name="connsiteX57" fmla="*/ 341644 w 715945"/>
                <a:gd name="connsiteY57" fmla="*/ 472273 h 542611"/>
                <a:gd name="connsiteX58" fmla="*/ 351693 w 715945"/>
                <a:gd name="connsiteY58" fmla="*/ 462224 h 542611"/>
                <a:gd name="connsiteX59" fmla="*/ 356717 w 715945"/>
                <a:gd name="connsiteY59" fmla="*/ 454688 h 542611"/>
                <a:gd name="connsiteX60" fmla="*/ 379326 w 715945"/>
                <a:gd name="connsiteY60" fmla="*/ 442128 h 542611"/>
                <a:gd name="connsiteX61" fmla="*/ 386862 w 715945"/>
                <a:gd name="connsiteY61" fmla="*/ 439616 h 542611"/>
                <a:gd name="connsiteX62" fmla="*/ 424543 w 715945"/>
                <a:gd name="connsiteY62" fmla="*/ 444640 h 542611"/>
                <a:gd name="connsiteX63" fmla="*/ 432079 w 715945"/>
                <a:gd name="connsiteY63" fmla="*/ 449664 h 542611"/>
                <a:gd name="connsiteX64" fmla="*/ 434592 w 715945"/>
                <a:gd name="connsiteY64" fmla="*/ 457200 h 542611"/>
                <a:gd name="connsiteX65" fmla="*/ 452176 w 715945"/>
                <a:gd name="connsiteY65" fmla="*/ 459712 h 542611"/>
                <a:gd name="connsiteX66" fmla="*/ 477297 w 715945"/>
                <a:gd name="connsiteY66" fmla="*/ 467248 h 542611"/>
                <a:gd name="connsiteX67" fmla="*/ 492370 w 715945"/>
                <a:gd name="connsiteY67" fmla="*/ 472273 h 542611"/>
                <a:gd name="connsiteX68" fmla="*/ 499906 w 715945"/>
                <a:gd name="connsiteY68" fmla="*/ 474785 h 542611"/>
                <a:gd name="connsiteX69" fmla="*/ 542611 w 715945"/>
                <a:gd name="connsiteY69" fmla="*/ 472273 h 542611"/>
                <a:gd name="connsiteX70" fmla="*/ 550148 w 715945"/>
                <a:gd name="connsiteY70" fmla="*/ 469761 h 542611"/>
                <a:gd name="connsiteX71" fmla="*/ 572756 w 715945"/>
                <a:gd name="connsiteY71" fmla="*/ 467248 h 542611"/>
                <a:gd name="connsiteX72" fmla="*/ 587829 w 715945"/>
                <a:gd name="connsiteY72" fmla="*/ 447152 h 542611"/>
                <a:gd name="connsiteX73" fmla="*/ 595365 w 715945"/>
                <a:gd name="connsiteY73" fmla="*/ 419519 h 542611"/>
                <a:gd name="connsiteX74" fmla="*/ 590341 w 715945"/>
                <a:gd name="connsiteY74" fmla="*/ 381837 h 542611"/>
                <a:gd name="connsiteX75" fmla="*/ 585317 w 715945"/>
                <a:gd name="connsiteY75" fmla="*/ 374301 h 542611"/>
                <a:gd name="connsiteX76" fmla="*/ 582805 w 715945"/>
                <a:gd name="connsiteY76" fmla="*/ 364253 h 542611"/>
                <a:gd name="connsiteX77" fmla="*/ 580293 w 715945"/>
                <a:gd name="connsiteY77" fmla="*/ 356717 h 542611"/>
                <a:gd name="connsiteX78" fmla="*/ 577781 w 715945"/>
                <a:gd name="connsiteY78" fmla="*/ 334108 h 542611"/>
                <a:gd name="connsiteX79" fmla="*/ 585317 w 715945"/>
                <a:gd name="connsiteY79" fmla="*/ 293914 h 542611"/>
                <a:gd name="connsiteX80" fmla="*/ 592853 w 715945"/>
                <a:gd name="connsiteY80" fmla="*/ 291402 h 542611"/>
                <a:gd name="connsiteX81" fmla="*/ 633047 w 715945"/>
                <a:gd name="connsiteY81" fmla="*/ 286378 h 542611"/>
                <a:gd name="connsiteX82" fmla="*/ 660679 w 715945"/>
                <a:gd name="connsiteY82" fmla="*/ 278842 h 542611"/>
                <a:gd name="connsiteX83" fmla="*/ 675752 w 715945"/>
                <a:gd name="connsiteY83" fmla="*/ 273818 h 542611"/>
                <a:gd name="connsiteX84" fmla="*/ 695849 w 715945"/>
                <a:gd name="connsiteY84" fmla="*/ 266281 h 542611"/>
                <a:gd name="connsiteX85" fmla="*/ 703385 w 715945"/>
                <a:gd name="connsiteY85" fmla="*/ 261257 h 542611"/>
                <a:gd name="connsiteX86" fmla="*/ 713433 w 715945"/>
                <a:gd name="connsiteY86" fmla="*/ 238648 h 542611"/>
                <a:gd name="connsiteX87" fmla="*/ 715945 w 715945"/>
                <a:gd name="connsiteY87" fmla="*/ 231112 h 542611"/>
                <a:gd name="connsiteX88" fmla="*/ 710921 w 715945"/>
                <a:gd name="connsiteY88" fmla="*/ 208503 h 542611"/>
                <a:gd name="connsiteX89" fmla="*/ 705897 w 715945"/>
                <a:gd name="connsiteY89" fmla="*/ 200967 h 542611"/>
                <a:gd name="connsiteX90" fmla="*/ 698361 w 715945"/>
                <a:gd name="connsiteY90" fmla="*/ 185895 h 542611"/>
                <a:gd name="connsiteX91" fmla="*/ 693337 w 715945"/>
                <a:gd name="connsiteY91" fmla="*/ 180870 h 542611"/>
                <a:gd name="connsiteX92" fmla="*/ 680776 w 715945"/>
                <a:gd name="connsiteY92" fmla="*/ 168310 h 542611"/>
                <a:gd name="connsiteX93" fmla="*/ 650631 w 715945"/>
                <a:gd name="connsiteY93" fmla="*/ 160774 h 542611"/>
                <a:gd name="connsiteX94" fmla="*/ 633047 w 715945"/>
                <a:gd name="connsiteY94" fmla="*/ 155750 h 542611"/>
                <a:gd name="connsiteX95" fmla="*/ 605414 w 715945"/>
                <a:gd name="connsiteY95" fmla="*/ 153237 h 542611"/>
                <a:gd name="connsiteX96" fmla="*/ 532563 w 715945"/>
                <a:gd name="connsiteY96" fmla="*/ 148213 h 542611"/>
                <a:gd name="connsiteX97" fmla="*/ 509954 w 715945"/>
                <a:gd name="connsiteY97" fmla="*/ 145701 h 542611"/>
                <a:gd name="connsiteX98" fmla="*/ 504930 w 715945"/>
                <a:gd name="connsiteY98" fmla="*/ 138165 h 542611"/>
                <a:gd name="connsiteX99" fmla="*/ 499906 w 715945"/>
                <a:gd name="connsiteY99" fmla="*/ 118068 h 542611"/>
                <a:gd name="connsiteX100" fmla="*/ 497394 w 715945"/>
                <a:gd name="connsiteY100" fmla="*/ 62802 h 542611"/>
                <a:gd name="connsiteX101" fmla="*/ 494882 w 715945"/>
                <a:gd name="connsiteY101" fmla="*/ 40194 h 542611"/>
                <a:gd name="connsiteX102" fmla="*/ 492370 w 715945"/>
                <a:gd name="connsiteY102" fmla="*/ 32657 h 542611"/>
                <a:gd name="connsiteX103" fmla="*/ 484833 w 715945"/>
                <a:gd name="connsiteY103" fmla="*/ 30145 h 542611"/>
                <a:gd name="connsiteX104" fmla="*/ 477297 w 715945"/>
                <a:gd name="connsiteY104" fmla="*/ 15073 h 542611"/>
                <a:gd name="connsiteX105" fmla="*/ 469761 w 715945"/>
                <a:gd name="connsiteY105" fmla="*/ 10048 h 542611"/>
                <a:gd name="connsiteX106" fmla="*/ 462225 w 715945"/>
                <a:gd name="connsiteY106" fmla="*/ 2512 h 542611"/>
                <a:gd name="connsiteX107" fmla="*/ 452176 w 715945"/>
                <a:gd name="connsiteY107" fmla="*/ 0 h 542611"/>
                <a:gd name="connsiteX108" fmla="*/ 364253 w 715945"/>
                <a:gd name="connsiteY108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113044 w 715945"/>
                <a:gd name="connsiteY15" fmla="*/ 195943 h 542611"/>
                <a:gd name="connsiteX16" fmla="*/ 115556 w 715945"/>
                <a:gd name="connsiteY16" fmla="*/ 203479 h 542611"/>
                <a:gd name="connsiteX17" fmla="*/ 125605 w 715945"/>
                <a:gd name="connsiteY17" fmla="*/ 213528 h 542611"/>
                <a:gd name="connsiteX18" fmla="*/ 130629 w 715945"/>
                <a:gd name="connsiteY18" fmla="*/ 221064 h 542611"/>
                <a:gd name="connsiteX19" fmla="*/ 128117 w 715945"/>
                <a:gd name="connsiteY19" fmla="*/ 256233 h 542611"/>
                <a:gd name="connsiteX20" fmla="*/ 113044 w 715945"/>
                <a:gd name="connsiteY20" fmla="*/ 261257 h 542611"/>
                <a:gd name="connsiteX21" fmla="*/ 75363 w 715945"/>
                <a:gd name="connsiteY21" fmla="*/ 263769 h 542611"/>
                <a:gd name="connsiteX22" fmla="*/ 50242 w 715945"/>
                <a:gd name="connsiteY22" fmla="*/ 268794 h 542611"/>
                <a:gd name="connsiteX23" fmla="*/ 25121 w 715945"/>
                <a:gd name="connsiteY23" fmla="*/ 293914 h 542611"/>
                <a:gd name="connsiteX24" fmla="*/ 10049 w 715945"/>
                <a:gd name="connsiteY24" fmla="*/ 314011 h 542611"/>
                <a:gd name="connsiteX25" fmla="*/ 2512 w 715945"/>
                <a:gd name="connsiteY25" fmla="*/ 336620 h 542611"/>
                <a:gd name="connsiteX26" fmla="*/ 0 w 715945"/>
                <a:gd name="connsiteY26" fmla="*/ 344156 h 542611"/>
                <a:gd name="connsiteX27" fmla="*/ 2512 w 715945"/>
                <a:gd name="connsiteY27" fmla="*/ 356717 h 542611"/>
                <a:gd name="connsiteX28" fmla="*/ 7537 w 715945"/>
                <a:gd name="connsiteY28" fmla="*/ 361741 h 542611"/>
                <a:gd name="connsiteX29" fmla="*/ 12561 w 715945"/>
                <a:gd name="connsiteY29" fmla="*/ 369277 h 542611"/>
                <a:gd name="connsiteX30" fmla="*/ 20097 w 715945"/>
                <a:gd name="connsiteY30" fmla="*/ 374301 h 542611"/>
                <a:gd name="connsiteX31" fmla="*/ 37682 w 715945"/>
                <a:gd name="connsiteY31" fmla="*/ 381837 h 542611"/>
                <a:gd name="connsiteX32" fmla="*/ 72851 w 715945"/>
                <a:gd name="connsiteY32" fmla="*/ 379325 h 542611"/>
                <a:gd name="connsiteX33" fmla="*/ 90436 w 715945"/>
                <a:gd name="connsiteY33" fmla="*/ 374301 h 542611"/>
                <a:gd name="connsiteX34" fmla="*/ 97972 w 715945"/>
                <a:gd name="connsiteY34" fmla="*/ 369277 h 542611"/>
                <a:gd name="connsiteX35" fmla="*/ 105508 w 715945"/>
                <a:gd name="connsiteY35" fmla="*/ 366765 h 542611"/>
                <a:gd name="connsiteX36" fmla="*/ 123093 w 715945"/>
                <a:gd name="connsiteY36" fmla="*/ 356717 h 542611"/>
                <a:gd name="connsiteX37" fmla="*/ 150726 w 715945"/>
                <a:gd name="connsiteY37" fmla="*/ 359229 h 542611"/>
                <a:gd name="connsiteX38" fmla="*/ 158262 w 715945"/>
                <a:gd name="connsiteY38" fmla="*/ 364253 h 542611"/>
                <a:gd name="connsiteX39" fmla="*/ 168310 w 715945"/>
                <a:gd name="connsiteY39" fmla="*/ 379325 h 542611"/>
                <a:gd name="connsiteX40" fmla="*/ 173334 w 715945"/>
                <a:gd name="connsiteY40" fmla="*/ 384350 h 542611"/>
                <a:gd name="connsiteX41" fmla="*/ 178359 w 715945"/>
                <a:gd name="connsiteY41" fmla="*/ 427055 h 542611"/>
                <a:gd name="connsiteX42" fmla="*/ 188407 w 715945"/>
                <a:gd name="connsiteY42" fmla="*/ 449664 h 542611"/>
                <a:gd name="connsiteX43" fmla="*/ 198455 w 715945"/>
                <a:gd name="connsiteY43" fmla="*/ 469761 h 542611"/>
                <a:gd name="connsiteX44" fmla="*/ 200967 w 715945"/>
                <a:gd name="connsiteY44" fmla="*/ 477297 h 542611"/>
                <a:gd name="connsiteX45" fmla="*/ 205992 w 715945"/>
                <a:gd name="connsiteY45" fmla="*/ 484833 h 542611"/>
                <a:gd name="connsiteX46" fmla="*/ 213528 w 715945"/>
                <a:gd name="connsiteY46" fmla="*/ 502418 h 542611"/>
                <a:gd name="connsiteX47" fmla="*/ 218552 w 715945"/>
                <a:gd name="connsiteY47" fmla="*/ 520002 h 542611"/>
                <a:gd name="connsiteX48" fmla="*/ 223576 w 715945"/>
                <a:gd name="connsiteY48" fmla="*/ 525027 h 542611"/>
                <a:gd name="connsiteX49" fmla="*/ 233625 w 715945"/>
                <a:gd name="connsiteY49" fmla="*/ 540099 h 542611"/>
                <a:gd name="connsiteX50" fmla="*/ 243673 w 715945"/>
                <a:gd name="connsiteY50" fmla="*/ 542611 h 542611"/>
                <a:gd name="connsiteX51" fmla="*/ 273818 w 715945"/>
                <a:gd name="connsiteY51" fmla="*/ 540099 h 542611"/>
                <a:gd name="connsiteX52" fmla="*/ 296427 w 715945"/>
                <a:gd name="connsiteY52" fmla="*/ 530051 h 542611"/>
                <a:gd name="connsiteX53" fmla="*/ 319036 w 715945"/>
                <a:gd name="connsiteY53" fmla="*/ 509954 h 542611"/>
                <a:gd name="connsiteX54" fmla="*/ 331596 w 715945"/>
                <a:gd name="connsiteY54" fmla="*/ 487345 h 542611"/>
                <a:gd name="connsiteX55" fmla="*/ 336620 w 715945"/>
                <a:gd name="connsiteY55" fmla="*/ 479809 h 542611"/>
                <a:gd name="connsiteX56" fmla="*/ 341644 w 715945"/>
                <a:gd name="connsiteY56" fmla="*/ 472273 h 542611"/>
                <a:gd name="connsiteX57" fmla="*/ 351693 w 715945"/>
                <a:gd name="connsiteY57" fmla="*/ 462224 h 542611"/>
                <a:gd name="connsiteX58" fmla="*/ 356717 w 715945"/>
                <a:gd name="connsiteY58" fmla="*/ 454688 h 542611"/>
                <a:gd name="connsiteX59" fmla="*/ 379326 w 715945"/>
                <a:gd name="connsiteY59" fmla="*/ 442128 h 542611"/>
                <a:gd name="connsiteX60" fmla="*/ 386862 w 715945"/>
                <a:gd name="connsiteY60" fmla="*/ 439616 h 542611"/>
                <a:gd name="connsiteX61" fmla="*/ 424543 w 715945"/>
                <a:gd name="connsiteY61" fmla="*/ 444640 h 542611"/>
                <a:gd name="connsiteX62" fmla="*/ 432079 w 715945"/>
                <a:gd name="connsiteY62" fmla="*/ 449664 h 542611"/>
                <a:gd name="connsiteX63" fmla="*/ 434592 w 715945"/>
                <a:gd name="connsiteY63" fmla="*/ 457200 h 542611"/>
                <a:gd name="connsiteX64" fmla="*/ 452176 w 715945"/>
                <a:gd name="connsiteY64" fmla="*/ 459712 h 542611"/>
                <a:gd name="connsiteX65" fmla="*/ 477297 w 715945"/>
                <a:gd name="connsiteY65" fmla="*/ 467248 h 542611"/>
                <a:gd name="connsiteX66" fmla="*/ 492370 w 715945"/>
                <a:gd name="connsiteY66" fmla="*/ 472273 h 542611"/>
                <a:gd name="connsiteX67" fmla="*/ 499906 w 715945"/>
                <a:gd name="connsiteY67" fmla="*/ 474785 h 542611"/>
                <a:gd name="connsiteX68" fmla="*/ 542611 w 715945"/>
                <a:gd name="connsiteY68" fmla="*/ 472273 h 542611"/>
                <a:gd name="connsiteX69" fmla="*/ 550148 w 715945"/>
                <a:gd name="connsiteY69" fmla="*/ 469761 h 542611"/>
                <a:gd name="connsiteX70" fmla="*/ 572756 w 715945"/>
                <a:gd name="connsiteY70" fmla="*/ 467248 h 542611"/>
                <a:gd name="connsiteX71" fmla="*/ 587829 w 715945"/>
                <a:gd name="connsiteY71" fmla="*/ 447152 h 542611"/>
                <a:gd name="connsiteX72" fmla="*/ 595365 w 715945"/>
                <a:gd name="connsiteY72" fmla="*/ 419519 h 542611"/>
                <a:gd name="connsiteX73" fmla="*/ 590341 w 715945"/>
                <a:gd name="connsiteY73" fmla="*/ 381837 h 542611"/>
                <a:gd name="connsiteX74" fmla="*/ 585317 w 715945"/>
                <a:gd name="connsiteY74" fmla="*/ 374301 h 542611"/>
                <a:gd name="connsiteX75" fmla="*/ 582805 w 715945"/>
                <a:gd name="connsiteY75" fmla="*/ 364253 h 542611"/>
                <a:gd name="connsiteX76" fmla="*/ 580293 w 715945"/>
                <a:gd name="connsiteY76" fmla="*/ 356717 h 542611"/>
                <a:gd name="connsiteX77" fmla="*/ 577781 w 715945"/>
                <a:gd name="connsiteY77" fmla="*/ 334108 h 542611"/>
                <a:gd name="connsiteX78" fmla="*/ 585317 w 715945"/>
                <a:gd name="connsiteY78" fmla="*/ 293914 h 542611"/>
                <a:gd name="connsiteX79" fmla="*/ 592853 w 715945"/>
                <a:gd name="connsiteY79" fmla="*/ 291402 h 542611"/>
                <a:gd name="connsiteX80" fmla="*/ 633047 w 715945"/>
                <a:gd name="connsiteY80" fmla="*/ 286378 h 542611"/>
                <a:gd name="connsiteX81" fmla="*/ 660679 w 715945"/>
                <a:gd name="connsiteY81" fmla="*/ 278842 h 542611"/>
                <a:gd name="connsiteX82" fmla="*/ 675752 w 715945"/>
                <a:gd name="connsiteY82" fmla="*/ 273818 h 542611"/>
                <a:gd name="connsiteX83" fmla="*/ 695849 w 715945"/>
                <a:gd name="connsiteY83" fmla="*/ 266281 h 542611"/>
                <a:gd name="connsiteX84" fmla="*/ 703385 w 715945"/>
                <a:gd name="connsiteY84" fmla="*/ 261257 h 542611"/>
                <a:gd name="connsiteX85" fmla="*/ 713433 w 715945"/>
                <a:gd name="connsiteY85" fmla="*/ 238648 h 542611"/>
                <a:gd name="connsiteX86" fmla="*/ 715945 w 715945"/>
                <a:gd name="connsiteY86" fmla="*/ 231112 h 542611"/>
                <a:gd name="connsiteX87" fmla="*/ 710921 w 715945"/>
                <a:gd name="connsiteY87" fmla="*/ 208503 h 542611"/>
                <a:gd name="connsiteX88" fmla="*/ 705897 w 715945"/>
                <a:gd name="connsiteY88" fmla="*/ 200967 h 542611"/>
                <a:gd name="connsiteX89" fmla="*/ 698361 w 715945"/>
                <a:gd name="connsiteY89" fmla="*/ 185895 h 542611"/>
                <a:gd name="connsiteX90" fmla="*/ 693337 w 715945"/>
                <a:gd name="connsiteY90" fmla="*/ 180870 h 542611"/>
                <a:gd name="connsiteX91" fmla="*/ 680776 w 715945"/>
                <a:gd name="connsiteY91" fmla="*/ 168310 h 542611"/>
                <a:gd name="connsiteX92" fmla="*/ 650631 w 715945"/>
                <a:gd name="connsiteY92" fmla="*/ 160774 h 542611"/>
                <a:gd name="connsiteX93" fmla="*/ 633047 w 715945"/>
                <a:gd name="connsiteY93" fmla="*/ 155750 h 542611"/>
                <a:gd name="connsiteX94" fmla="*/ 605414 w 715945"/>
                <a:gd name="connsiteY94" fmla="*/ 153237 h 542611"/>
                <a:gd name="connsiteX95" fmla="*/ 532563 w 715945"/>
                <a:gd name="connsiteY95" fmla="*/ 148213 h 542611"/>
                <a:gd name="connsiteX96" fmla="*/ 509954 w 715945"/>
                <a:gd name="connsiteY96" fmla="*/ 145701 h 542611"/>
                <a:gd name="connsiteX97" fmla="*/ 504930 w 715945"/>
                <a:gd name="connsiteY97" fmla="*/ 138165 h 542611"/>
                <a:gd name="connsiteX98" fmla="*/ 499906 w 715945"/>
                <a:gd name="connsiteY98" fmla="*/ 118068 h 542611"/>
                <a:gd name="connsiteX99" fmla="*/ 497394 w 715945"/>
                <a:gd name="connsiteY99" fmla="*/ 62802 h 542611"/>
                <a:gd name="connsiteX100" fmla="*/ 494882 w 715945"/>
                <a:gd name="connsiteY100" fmla="*/ 40194 h 542611"/>
                <a:gd name="connsiteX101" fmla="*/ 492370 w 715945"/>
                <a:gd name="connsiteY101" fmla="*/ 32657 h 542611"/>
                <a:gd name="connsiteX102" fmla="*/ 484833 w 715945"/>
                <a:gd name="connsiteY102" fmla="*/ 30145 h 542611"/>
                <a:gd name="connsiteX103" fmla="*/ 477297 w 715945"/>
                <a:gd name="connsiteY103" fmla="*/ 15073 h 542611"/>
                <a:gd name="connsiteX104" fmla="*/ 469761 w 715945"/>
                <a:gd name="connsiteY104" fmla="*/ 10048 h 542611"/>
                <a:gd name="connsiteX105" fmla="*/ 462225 w 715945"/>
                <a:gd name="connsiteY105" fmla="*/ 2512 h 542611"/>
                <a:gd name="connsiteX106" fmla="*/ 452176 w 715945"/>
                <a:gd name="connsiteY106" fmla="*/ 0 h 542611"/>
                <a:gd name="connsiteX107" fmla="*/ 364253 w 715945"/>
                <a:gd name="connsiteY107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15556 w 715945"/>
                <a:gd name="connsiteY15" fmla="*/ 203479 h 542611"/>
                <a:gd name="connsiteX16" fmla="*/ 125605 w 715945"/>
                <a:gd name="connsiteY16" fmla="*/ 213528 h 542611"/>
                <a:gd name="connsiteX17" fmla="*/ 130629 w 715945"/>
                <a:gd name="connsiteY17" fmla="*/ 221064 h 542611"/>
                <a:gd name="connsiteX18" fmla="*/ 128117 w 715945"/>
                <a:gd name="connsiteY18" fmla="*/ 256233 h 542611"/>
                <a:gd name="connsiteX19" fmla="*/ 113044 w 715945"/>
                <a:gd name="connsiteY19" fmla="*/ 261257 h 542611"/>
                <a:gd name="connsiteX20" fmla="*/ 75363 w 715945"/>
                <a:gd name="connsiteY20" fmla="*/ 263769 h 542611"/>
                <a:gd name="connsiteX21" fmla="*/ 50242 w 715945"/>
                <a:gd name="connsiteY21" fmla="*/ 268794 h 542611"/>
                <a:gd name="connsiteX22" fmla="*/ 25121 w 715945"/>
                <a:gd name="connsiteY22" fmla="*/ 293914 h 542611"/>
                <a:gd name="connsiteX23" fmla="*/ 10049 w 715945"/>
                <a:gd name="connsiteY23" fmla="*/ 314011 h 542611"/>
                <a:gd name="connsiteX24" fmla="*/ 2512 w 715945"/>
                <a:gd name="connsiteY24" fmla="*/ 336620 h 542611"/>
                <a:gd name="connsiteX25" fmla="*/ 0 w 715945"/>
                <a:gd name="connsiteY25" fmla="*/ 344156 h 542611"/>
                <a:gd name="connsiteX26" fmla="*/ 2512 w 715945"/>
                <a:gd name="connsiteY26" fmla="*/ 356717 h 542611"/>
                <a:gd name="connsiteX27" fmla="*/ 7537 w 715945"/>
                <a:gd name="connsiteY27" fmla="*/ 361741 h 542611"/>
                <a:gd name="connsiteX28" fmla="*/ 12561 w 715945"/>
                <a:gd name="connsiteY28" fmla="*/ 369277 h 542611"/>
                <a:gd name="connsiteX29" fmla="*/ 20097 w 715945"/>
                <a:gd name="connsiteY29" fmla="*/ 374301 h 542611"/>
                <a:gd name="connsiteX30" fmla="*/ 37682 w 715945"/>
                <a:gd name="connsiteY30" fmla="*/ 381837 h 542611"/>
                <a:gd name="connsiteX31" fmla="*/ 72851 w 715945"/>
                <a:gd name="connsiteY31" fmla="*/ 379325 h 542611"/>
                <a:gd name="connsiteX32" fmla="*/ 90436 w 715945"/>
                <a:gd name="connsiteY32" fmla="*/ 374301 h 542611"/>
                <a:gd name="connsiteX33" fmla="*/ 97972 w 715945"/>
                <a:gd name="connsiteY33" fmla="*/ 369277 h 542611"/>
                <a:gd name="connsiteX34" fmla="*/ 105508 w 715945"/>
                <a:gd name="connsiteY34" fmla="*/ 366765 h 542611"/>
                <a:gd name="connsiteX35" fmla="*/ 123093 w 715945"/>
                <a:gd name="connsiteY35" fmla="*/ 356717 h 542611"/>
                <a:gd name="connsiteX36" fmla="*/ 150726 w 715945"/>
                <a:gd name="connsiteY36" fmla="*/ 359229 h 542611"/>
                <a:gd name="connsiteX37" fmla="*/ 158262 w 715945"/>
                <a:gd name="connsiteY37" fmla="*/ 364253 h 542611"/>
                <a:gd name="connsiteX38" fmla="*/ 168310 w 715945"/>
                <a:gd name="connsiteY38" fmla="*/ 379325 h 542611"/>
                <a:gd name="connsiteX39" fmla="*/ 173334 w 715945"/>
                <a:gd name="connsiteY39" fmla="*/ 384350 h 542611"/>
                <a:gd name="connsiteX40" fmla="*/ 178359 w 715945"/>
                <a:gd name="connsiteY40" fmla="*/ 427055 h 542611"/>
                <a:gd name="connsiteX41" fmla="*/ 188407 w 715945"/>
                <a:gd name="connsiteY41" fmla="*/ 449664 h 542611"/>
                <a:gd name="connsiteX42" fmla="*/ 198455 w 715945"/>
                <a:gd name="connsiteY42" fmla="*/ 469761 h 542611"/>
                <a:gd name="connsiteX43" fmla="*/ 200967 w 715945"/>
                <a:gd name="connsiteY43" fmla="*/ 477297 h 542611"/>
                <a:gd name="connsiteX44" fmla="*/ 205992 w 715945"/>
                <a:gd name="connsiteY44" fmla="*/ 484833 h 542611"/>
                <a:gd name="connsiteX45" fmla="*/ 213528 w 715945"/>
                <a:gd name="connsiteY45" fmla="*/ 502418 h 542611"/>
                <a:gd name="connsiteX46" fmla="*/ 218552 w 715945"/>
                <a:gd name="connsiteY46" fmla="*/ 520002 h 542611"/>
                <a:gd name="connsiteX47" fmla="*/ 223576 w 715945"/>
                <a:gd name="connsiteY47" fmla="*/ 525027 h 542611"/>
                <a:gd name="connsiteX48" fmla="*/ 233625 w 715945"/>
                <a:gd name="connsiteY48" fmla="*/ 540099 h 542611"/>
                <a:gd name="connsiteX49" fmla="*/ 243673 w 715945"/>
                <a:gd name="connsiteY49" fmla="*/ 542611 h 542611"/>
                <a:gd name="connsiteX50" fmla="*/ 273818 w 715945"/>
                <a:gd name="connsiteY50" fmla="*/ 540099 h 542611"/>
                <a:gd name="connsiteX51" fmla="*/ 296427 w 715945"/>
                <a:gd name="connsiteY51" fmla="*/ 530051 h 542611"/>
                <a:gd name="connsiteX52" fmla="*/ 319036 w 715945"/>
                <a:gd name="connsiteY52" fmla="*/ 509954 h 542611"/>
                <a:gd name="connsiteX53" fmla="*/ 331596 w 715945"/>
                <a:gd name="connsiteY53" fmla="*/ 487345 h 542611"/>
                <a:gd name="connsiteX54" fmla="*/ 336620 w 715945"/>
                <a:gd name="connsiteY54" fmla="*/ 479809 h 542611"/>
                <a:gd name="connsiteX55" fmla="*/ 341644 w 715945"/>
                <a:gd name="connsiteY55" fmla="*/ 472273 h 542611"/>
                <a:gd name="connsiteX56" fmla="*/ 351693 w 715945"/>
                <a:gd name="connsiteY56" fmla="*/ 462224 h 542611"/>
                <a:gd name="connsiteX57" fmla="*/ 356717 w 715945"/>
                <a:gd name="connsiteY57" fmla="*/ 454688 h 542611"/>
                <a:gd name="connsiteX58" fmla="*/ 379326 w 715945"/>
                <a:gd name="connsiteY58" fmla="*/ 442128 h 542611"/>
                <a:gd name="connsiteX59" fmla="*/ 386862 w 715945"/>
                <a:gd name="connsiteY59" fmla="*/ 439616 h 542611"/>
                <a:gd name="connsiteX60" fmla="*/ 424543 w 715945"/>
                <a:gd name="connsiteY60" fmla="*/ 444640 h 542611"/>
                <a:gd name="connsiteX61" fmla="*/ 432079 w 715945"/>
                <a:gd name="connsiteY61" fmla="*/ 449664 h 542611"/>
                <a:gd name="connsiteX62" fmla="*/ 434592 w 715945"/>
                <a:gd name="connsiteY62" fmla="*/ 457200 h 542611"/>
                <a:gd name="connsiteX63" fmla="*/ 452176 w 715945"/>
                <a:gd name="connsiteY63" fmla="*/ 459712 h 542611"/>
                <a:gd name="connsiteX64" fmla="*/ 477297 w 715945"/>
                <a:gd name="connsiteY64" fmla="*/ 467248 h 542611"/>
                <a:gd name="connsiteX65" fmla="*/ 492370 w 715945"/>
                <a:gd name="connsiteY65" fmla="*/ 472273 h 542611"/>
                <a:gd name="connsiteX66" fmla="*/ 499906 w 715945"/>
                <a:gd name="connsiteY66" fmla="*/ 474785 h 542611"/>
                <a:gd name="connsiteX67" fmla="*/ 542611 w 715945"/>
                <a:gd name="connsiteY67" fmla="*/ 472273 h 542611"/>
                <a:gd name="connsiteX68" fmla="*/ 550148 w 715945"/>
                <a:gd name="connsiteY68" fmla="*/ 469761 h 542611"/>
                <a:gd name="connsiteX69" fmla="*/ 572756 w 715945"/>
                <a:gd name="connsiteY69" fmla="*/ 467248 h 542611"/>
                <a:gd name="connsiteX70" fmla="*/ 587829 w 715945"/>
                <a:gd name="connsiteY70" fmla="*/ 447152 h 542611"/>
                <a:gd name="connsiteX71" fmla="*/ 595365 w 715945"/>
                <a:gd name="connsiteY71" fmla="*/ 419519 h 542611"/>
                <a:gd name="connsiteX72" fmla="*/ 590341 w 715945"/>
                <a:gd name="connsiteY72" fmla="*/ 381837 h 542611"/>
                <a:gd name="connsiteX73" fmla="*/ 585317 w 715945"/>
                <a:gd name="connsiteY73" fmla="*/ 374301 h 542611"/>
                <a:gd name="connsiteX74" fmla="*/ 582805 w 715945"/>
                <a:gd name="connsiteY74" fmla="*/ 364253 h 542611"/>
                <a:gd name="connsiteX75" fmla="*/ 580293 w 715945"/>
                <a:gd name="connsiteY75" fmla="*/ 356717 h 542611"/>
                <a:gd name="connsiteX76" fmla="*/ 577781 w 715945"/>
                <a:gd name="connsiteY76" fmla="*/ 334108 h 542611"/>
                <a:gd name="connsiteX77" fmla="*/ 585317 w 715945"/>
                <a:gd name="connsiteY77" fmla="*/ 293914 h 542611"/>
                <a:gd name="connsiteX78" fmla="*/ 592853 w 715945"/>
                <a:gd name="connsiteY78" fmla="*/ 291402 h 542611"/>
                <a:gd name="connsiteX79" fmla="*/ 633047 w 715945"/>
                <a:gd name="connsiteY79" fmla="*/ 286378 h 542611"/>
                <a:gd name="connsiteX80" fmla="*/ 660679 w 715945"/>
                <a:gd name="connsiteY80" fmla="*/ 278842 h 542611"/>
                <a:gd name="connsiteX81" fmla="*/ 675752 w 715945"/>
                <a:gd name="connsiteY81" fmla="*/ 273818 h 542611"/>
                <a:gd name="connsiteX82" fmla="*/ 695849 w 715945"/>
                <a:gd name="connsiteY82" fmla="*/ 266281 h 542611"/>
                <a:gd name="connsiteX83" fmla="*/ 703385 w 715945"/>
                <a:gd name="connsiteY83" fmla="*/ 261257 h 542611"/>
                <a:gd name="connsiteX84" fmla="*/ 713433 w 715945"/>
                <a:gd name="connsiteY84" fmla="*/ 238648 h 542611"/>
                <a:gd name="connsiteX85" fmla="*/ 715945 w 715945"/>
                <a:gd name="connsiteY85" fmla="*/ 231112 h 542611"/>
                <a:gd name="connsiteX86" fmla="*/ 710921 w 715945"/>
                <a:gd name="connsiteY86" fmla="*/ 208503 h 542611"/>
                <a:gd name="connsiteX87" fmla="*/ 705897 w 715945"/>
                <a:gd name="connsiteY87" fmla="*/ 200967 h 542611"/>
                <a:gd name="connsiteX88" fmla="*/ 698361 w 715945"/>
                <a:gd name="connsiteY88" fmla="*/ 185895 h 542611"/>
                <a:gd name="connsiteX89" fmla="*/ 693337 w 715945"/>
                <a:gd name="connsiteY89" fmla="*/ 180870 h 542611"/>
                <a:gd name="connsiteX90" fmla="*/ 680776 w 715945"/>
                <a:gd name="connsiteY90" fmla="*/ 168310 h 542611"/>
                <a:gd name="connsiteX91" fmla="*/ 650631 w 715945"/>
                <a:gd name="connsiteY91" fmla="*/ 160774 h 542611"/>
                <a:gd name="connsiteX92" fmla="*/ 633047 w 715945"/>
                <a:gd name="connsiteY92" fmla="*/ 155750 h 542611"/>
                <a:gd name="connsiteX93" fmla="*/ 605414 w 715945"/>
                <a:gd name="connsiteY93" fmla="*/ 153237 h 542611"/>
                <a:gd name="connsiteX94" fmla="*/ 532563 w 715945"/>
                <a:gd name="connsiteY94" fmla="*/ 148213 h 542611"/>
                <a:gd name="connsiteX95" fmla="*/ 509954 w 715945"/>
                <a:gd name="connsiteY95" fmla="*/ 145701 h 542611"/>
                <a:gd name="connsiteX96" fmla="*/ 504930 w 715945"/>
                <a:gd name="connsiteY96" fmla="*/ 138165 h 542611"/>
                <a:gd name="connsiteX97" fmla="*/ 499906 w 715945"/>
                <a:gd name="connsiteY97" fmla="*/ 118068 h 542611"/>
                <a:gd name="connsiteX98" fmla="*/ 497394 w 715945"/>
                <a:gd name="connsiteY98" fmla="*/ 62802 h 542611"/>
                <a:gd name="connsiteX99" fmla="*/ 494882 w 715945"/>
                <a:gd name="connsiteY99" fmla="*/ 40194 h 542611"/>
                <a:gd name="connsiteX100" fmla="*/ 492370 w 715945"/>
                <a:gd name="connsiteY100" fmla="*/ 32657 h 542611"/>
                <a:gd name="connsiteX101" fmla="*/ 484833 w 715945"/>
                <a:gd name="connsiteY101" fmla="*/ 30145 h 542611"/>
                <a:gd name="connsiteX102" fmla="*/ 477297 w 715945"/>
                <a:gd name="connsiteY102" fmla="*/ 15073 h 542611"/>
                <a:gd name="connsiteX103" fmla="*/ 469761 w 715945"/>
                <a:gd name="connsiteY103" fmla="*/ 10048 h 542611"/>
                <a:gd name="connsiteX104" fmla="*/ 462225 w 715945"/>
                <a:gd name="connsiteY104" fmla="*/ 2512 h 542611"/>
                <a:gd name="connsiteX105" fmla="*/ 452176 w 715945"/>
                <a:gd name="connsiteY105" fmla="*/ 0 h 542611"/>
                <a:gd name="connsiteX106" fmla="*/ 364253 w 715945"/>
                <a:gd name="connsiteY106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15556 w 715945"/>
                <a:gd name="connsiteY15" fmla="*/ 203479 h 542611"/>
                <a:gd name="connsiteX16" fmla="*/ 125605 w 715945"/>
                <a:gd name="connsiteY16" fmla="*/ 213528 h 542611"/>
                <a:gd name="connsiteX17" fmla="*/ 128117 w 715945"/>
                <a:gd name="connsiteY17" fmla="*/ 256233 h 542611"/>
                <a:gd name="connsiteX18" fmla="*/ 113044 w 715945"/>
                <a:gd name="connsiteY18" fmla="*/ 261257 h 542611"/>
                <a:gd name="connsiteX19" fmla="*/ 75363 w 715945"/>
                <a:gd name="connsiteY19" fmla="*/ 263769 h 542611"/>
                <a:gd name="connsiteX20" fmla="*/ 50242 w 715945"/>
                <a:gd name="connsiteY20" fmla="*/ 268794 h 542611"/>
                <a:gd name="connsiteX21" fmla="*/ 25121 w 715945"/>
                <a:gd name="connsiteY21" fmla="*/ 293914 h 542611"/>
                <a:gd name="connsiteX22" fmla="*/ 10049 w 715945"/>
                <a:gd name="connsiteY22" fmla="*/ 314011 h 542611"/>
                <a:gd name="connsiteX23" fmla="*/ 2512 w 715945"/>
                <a:gd name="connsiteY23" fmla="*/ 336620 h 542611"/>
                <a:gd name="connsiteX24" fmla="*/ 0 w 715945"/>
                <a:gd name="connsiteY24" fmla="*/ 344156 h 542611"/>
                <a:gd name="connsiteX25" fmla="*/ 2512 w 715945"/>
                <a:gd name="connsiteY25" fmla="*/ 356717 h 542611"/>
                <a:gd name="connsiteX26" fmla="*/ 7537 w 715945"/>
                <a:gd name="connsiteY26" fmla="*/ 361741 h 542611"/>
                <a:gd name="connsiteX27" fmla="*/ 12561 w 715945"/>
                <a:gd name="connsiteY27" fmla="*/ 369277 h 542611"/>
                <a:gd name="connsiteX28" fmla="*/ 20097 w 715945"/>
                <a:gd name="connsiteY28" fmla="*/ 374301 h 542611"/>
                <a:gd name="connsiteX29" fmla="*/ 37682 w 715945"/>
                <a:gd name="connsiteY29" fmla="*/ 381837 h 542611"/>
                <a:gd name="connsiteX30" fmla="*/ 72851 w 715945"/>
                <a:gd name="connsiteY30" fmla="*/ 379325 h 542611"/>
                <a:gd name="connsiteX31" fmla="*/ 90436 w 715945"/>
                <a:gd name="connsiteY31" fmla="*/ 374301 h 542611"/>
                <a:gd name="connsiteX32" fmla="*/ 97972 w 715945"/>
                <a:gd name="connsiteY32" fmla="*/ 369277 h 542611"/>
                <a:gd name="connsiteX33" fmla="*/ 105508 w 715945"/>
                <a:gd name="connsiteY33" fmla="*/ 366765 h 542611"/>
                <a:gd name="connsiteX34" fmla="*/ 123093 w 715945"/>
                <a:gd name="connsiteY34" fmla="*/ 356717 h 542611"/>
                <a:gd name="connsiteX35" fmla="*/ 150726 w 715945"/>
                <a:gd name="connsiteY35" fmla="*/ 359229 h 542611"/>
                <a:gd name="connsiteX36" fmla="*/ 158262 w 715945"/>
                <a:gd name="connsiteY36" fmla="*/ 364253 h 542611"/>
                <a:gd name="connsiteX37" fmla="*/ 168310 w 715945"/>
                <a:gd name="connsiteY37" fmla="*/ 379325 h 542611"/>
                <a:gd name="connsiteX38" fmla="*/ 173334 w 715945"/>
                <a:gd name="connsiteY38" fmla="*/ 384350 h 542611"/>
                <a:gd name="connsiteX39" fmla="*/ 178359 w 715945"/>
                <a:gd name="connsiteY39" fmla="*/ 427055 h 542611"/>
                <a:gd name="connsiteX40" fmla="*/ 188407 w 715945"/>
                <a:gd name="connsiteY40" fmla="*/ 449664 h 542611"/>
                <a:gd name="connsiteX41" fmla="*/ 198455 w 715945"/>
                <a:gd name="connsiteY41" fmla="*/ 469761 h 542611"/>
                <a:gd name="connsiteX42" fmla="*/ 200967 w 715945"/>
                <a:gd name="connsiteY42" fmla="*/ 477297 h 542611"/>
                <a:gd name="connsiteX43" fmla="*/ 205992 w 715945"/>
                <a:gd name="connsiteY43" fmla="*/ 484833 h 542611"/>
                <a:gd name="connsiteX44" fmla="*/ 213528 w 715945"/>
                <a:gd name="connsiteY44" fmla="*/ 502418 h 542611"/>
                <a:gd name="connsiteX45" fmla="*/ 218552 w 715945"/>
                <a:gd name="connsiteY45" fmla="*/ 520002 h 542611"/>
                <a:gd name="connsiteX46" fmla="*/ 223576 w 715945"/>
                <a:gd name="connsiteY46" fmla="*/ 525027 h 542611"/>
                <a:gd name="connsiteX47" fmla="*/ 233625 w 715945"/>
                <a:gd name="connsiteY47" fmla="*/ 540099 h 542611"/>
                <a:gd name="connsiteX48" fmla="*/ 243673 w 715945"/>
                <a:gd name="connsiteY48" fmla="*/ 542611 h 542611"/>
                <a:gd name="connsiteX49" fmla="*/ 273818 w 715945"/>
                <a:gd name="connsiteY49" fmla="*/ 540099 h 542611"/>
                <a:gd name="connsiteX50" fmla="*/ 296427 w 715945"/>
                <a:gd name="connsiteY50" fmla="*/ 530051 h 542611"/>
                <a:gd name="connsiteX51" fmla="*/ 319036 w 715945"/>
                <a:gd name="connsiteY51" fmla="*/ 509954 h 542611"/>
                <a:gd name="connsiteX52" fmla="*/ 331596 w 715945"/>
                <a:gd name="connsiteY52" fmla="*/ 487345 h 542611"/>
                <a:gd name="connsiteX53" fmla="*/ 336620 w 715945"/>
                <a:gd name="connsiteY53" fmla="*/ 479809 h 542611"/>
                <a:gd name="connsiteX54" fmla="*/ 341644 w 715945"/>
                <a:gd name="connsiteY54" fmla="*/ 472273 h 542611"/>
                <a:gd name="connsiteX55" fmla="*/ 351693 w 715945"/>
                <a:gd name="connsiteY55" fmla="*/ 462224 h 542611"/>
                <a:gd name="connsiteX56" fmla="*/ 356717 w 715945"/>
                <a:gd name="connsiteY56" fmla="*/ 454688 h 542611"/>
                <a:gd name="connsiteX57" fmla="*/ 379326 w 715945"/>
                <a:gd name="connsiteY57" fmla="*/ 442128 h 542611"/>
                <a:gd name="connsiteX58" fmla="*/ 386862 w 715945"/>
                <a:gd name="connsiteY58" fmla="*/ 439616 h 542611"/>
                <a:gd name="connsiteX59" fmla="*/ 424543 w 715945"/>
                <a:gd name="connsiteY59" fmla="*/ 444640 h 542611"/>
                <a:gd name="connsiteX60" fmla="*/ 432079 w 715945"/>
                <a:gd name="connsiteY60" fmla="*/ 449664 h 542611"/>
                <a:gd name="connsiteX61" fmla="*/ 434592 w 715945"/>
                <a:gd name="connsiteY61" fmla="*/ 457200 h 542611"/>
                <a:gd name="connsiteX62" fmla="*/ 452176 w 715945"/>
                <a:gd name="connsiteY62" fmla="*/ 459712 h 542611"/>
                <a:gd name="connsiteX63" fmla="*/ 477297 w 715945"/>
                <a:gd name="connsiteY63" fmla="*/ 467248 h 542611"/>
                <a:gd name="connsiteX64" fmla="*/ 492370 w 715945"/>
                <a:gd name="connsiteY64" fmla="*/ 472273 h 542611"/>
                <a:gd name="connsiteX65" fmla="*/ 499906 w 715945"/>
                <a:gd name="connsiteY65" fmla="*/ 474785 h 542611"/>
                <a:gd name="connsiteX66" fmla="*/ 542611 w 715945"/>
                <a:gd name="connsiteY66" fmla="*/ 472273 h 542611"/>
                <a:gd name="connsiteX67" fmla="*/ 550148 w 715945"/>
                <a:gd name="connsiteY67" fmla="*/ 469761 h 542611"/>
                <a:gd name="connsiteX68" fmla="*/ 572756 w 715945"/>
                <a:gd name="connsiteY68" fmla="*/ 467248 h 542611"/>
                <a:gd name="connsiteX69" fmla="*/ 587829 w 715945"/>
                <a:gd name="connsiteY69" fmla="*/ 447152 h 542611"/>
                <a:gd name="connsiteX70" fmla="*/ 595365 w 715945"/>
                <a:gd name="connsiteY70" fmla="*/ 419519 h 542611"/>
                <a:gd name="connsiteX71" fmla="*/ 590341 w 715945"/>
                <a:gd name="connsiteY71" fmla="*/ 381837 h 542611"/>
                <a:gd name="connsiteX72" fmla="*/ 585317 w 715945"/>
                <a:gd name="connsiteY72" fmla="*/ 374301 h 542611"/>
                <a:gd name="connsiteX73" fmla="*/ 582805 w 715945"/>
                <a:gd name="connsiteY73" fmla="*/ 364253 h 542611"/>
                <a:gd name="connsiteX74" fmla="*/ 580293 w 715945"/>
                <a:gd name="connsiteY74" fmla="*/ 356717 h 542611"/>
                <a:gd name="connsiteX75" fmla="*/ 577781 w 715945"/>
                <a:gd name="connsiteY75" fmla="*/ 334108 h 542611"/>
                <a:gd name="connsiteX76" fmla="*/ 585317 w 715945"/>
                <a:gd name="connsiteY76" fmla="*/ 293914 h 542611"/>
                <a:gd name="connsiteX77" fmla="*/ 592853 w 715945"/>
                <a:gd name="connsiteY77" fmla="*/ 291402 h 542611"/>
                <a:gd name="connsiteX78" fmla="*/ 633047 w 715945"/>
                <a:gd name="connsiteY78" fmla="*/ 286378 h 542611"/>
                <a:gd name="connsiteX79" fmla="*/ 660679 w 715945"/>
                <a:gd name="connsiteY79" fmla="*/ 278842 h 542611"/>
                <a:gd name="connsiteX80" fmla="*/ 675752 w 715945"/>
                <a:gd name="connsiteY80" fmla="*/ 273818 h 542611"/>
                <a:gd name="connsiteX81" fmla="*/ 695849 w 715945"/>
                <a:gd name="connsiteY81" fmla="*/ 266281 h 542611"/>
                <a:gd name="connsiteX82" fmla="*/ 703385 w 715945"/>
                <a:gd name="connsiteY82" fmla="*/ 261257 h 542611"/>
                <a:gd name="connsiteX83" fmla="*/ 713433 w 715945"/>
                <a:gd name="connsiteY83" fmla="*/ 238648 h 542611"/>
                <a:gd name="connsiteX84" fmla="*/ 715945 w 715945"/>
                <a:gd name="connsiteY84" fmla="*/ 231112 h 542611"/>
                <a:gd name="connsiteX85" fmla="*/ 710921 w 715945"/>
                <a:gd name="connsiteY85" fmla="*/ 208503 h 542611"/>
                <a:gd name="connsiteX86" fmla="*/ 705897 w 715945"/>
                <a:gd name="connsiteY86" fmla="*/ 200967 h 542611"/>
                <a:gd name="connsiteX87" fmla="*/ 698361 w 715945"/>
                <a:gd name="connsiteY87" fmla="*/ 185895 h 542611"/>
                <a:gd name="connsiteX88" fmla="*/ 693337 w 715945"/>
                <a:gd name="connsiteY88" fmla="*/ 180870 h 542611"/>
                <a:gd name="connsiteX89" fmla="*/ 680776 w 715945"/>
                <a:gd name="connsiteY89" fmla="*/ 168310 h 542611"/>
                <a:gd name="connsiteX90" fmla="*/ 650631 w 715945"/>
                <a:gd name="connsiteY90" fmla="*/ 160774 h 542611"/>
                <a:gd name="connsiteX91" fmla="*/ 633047 w 715945"/>
                <a:gd name="connsiteY91" fmla="*/ 155750 h 542611"/>
                <a:gd name="connsiteX92" fmla="*/ 605414 w 715945"/>
                <a:gd name="connsiteY92" fmla="*/ 153237 h 542611"/>
                <a:gd name="connsiteX93" fmla="*/ 532563 w 715945"/>
                <a:gd name="connsiteY93" fmla="*/ 148213 h 542611"/>
                <a:gd name="connsiteX94" fmla="*/ 509954 w 715945"/>
                <a:gd name="connsiteY94" fmla="*/ 145701 h 542611"/>
                <a:gd name="connsiteX95" fmla="*/ 504930 w 715945"/>
                <a:gd name="connsiteY95" fmla="*/ 138165 h 542611"/>
                <a:gd name="connsiteX96" fmla="*/ 499906 w 715945"/>
                <a:gd name="connsiteY96" fmla="*/ 118068 h 542611"/>
                <a:gd name="connsiteX97" fmla="*/ 497394 w 715945"/>
                <a:gd name="connsiteY97" fmla="*/ 62802 h 542611"/>
                <a:gd name="connsiteX98" fmla="*/ 494882 w 715945"/>
                <a:gd name="connsiteY98" fmla="*/ 40194 h 542611"/>
                <a:gd name="connsiteX99" fmla="*/ 492370 w 715945"/>
                <a:gd name="connsiteY99" fmla="*/ 32657 h 542611"/>
                <a:gd name="connsiteX100" fmla="*/ 484833 w 715945"/>
                <a:gd name="connsiteY100" fmla="*/ 30145 h 542611"/>
                <a:gd name="connsiteX101" fmla="*/ 477297 w 715945"/>
                <a:gd name="connsiteY101" fmla="*/ 15073 h 542611"/>
                <a:gd name="connsiteX102" fmla="*/ 469761 w 715945"/>
                <a:gd name="connsiteY102" fmla="*/ 10048 h 542611"/>
                <a:gd name="connsiteX103" fmla="*/ 462225 w 715945"/>
                <a:gd name="connsiteY103" fmla="*/ 2512 h 542611"/>
                <a:gd name="connsiteX104" fmla="*/ 452176 w 715945"/>
                <a:gd name="connsiteY104" fmla="*/ 0 h 542611"/>
                <a:gd name="connsiteX105" fmla="*/ 364253 w 715945"/>
                <a:gd name="connsiteY105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15556 w 715945"/>
                <a:gd name="connsiteY15" fmla="*/ 203479 h 542611"/>
                <a:gd name="connsiteX16" fmla="*/ 128117 w 715945"/>
                <a:gd name="connsiteY16" fmla="*/ 256233 h 542611"/>
                <a:gd name="connsiteX17" fmla="*/ 113044 w 715945"/>
                <a:gd name="connsiteY17" fmla="*/ 261257 h 542611"/>
                <a:gd name="connsiteX18" fmla="*/ 75363 w 715945"/>
                <a:gd name="connsiteY18" fmla="*/ 263769 h 542611"/>
                <a:gd name="connsiteX19" fmla="*/ 50242 w 715945"/>
                <a:gd name="connsiteY19" fmla="*/ 268794 h 542611"/>
                <a:gd name="connsiteX20" fmla="*/ 25121 w 715945"/>
                <a:gd name="connsiteY20" fmla="*/ 293914 h 542611"/>
                <a:gd name="connsiteX21" fmla="*/ 10049 w 715945"/>
                <a:gd name="connsiteY21" fmla="*/ 314011 h 542611"/>
                <a:gd name="connsiteX22" fmla="*/ 2512 w 715945"/>
                <a:gd name="connsiteY22" fmla="*/ 336620 h 542611"/>
                <a:gd name="connsiteX23" fmla="*/ 0 w 715945"/>
                <a:gd name="connsiteY23" fmla="*/ 344156 h 542611"/>
                <a:gd name="connsiteX24" fmla="*/ 2512 w 715945"/>
                <a:gd name="connsiteY24" fmla="*/ 356717 h 542611"/>
                <a:gd name="connsiteX25" fmla="*/ 7537 w 715945"/>
                <a:gd name="connsiteY25" fmla="*/ 361741 h 542611"/>
                <a:gd name="connsiteX26" fmla="*/ 12561 w 715945"/>
                <a:gd name="connsiteY26" fmla="*/ 369277 h 542611"/>
                <a:gd name="connsiteX27" fmla="*/ 20097 w 715945"/>
                <a:gd name="connsiteY27" fmla="*/ 374301 h 542611"/>
                <a:gd name="connsiteX28" fmla="*/ 37682 w 715945"/>
                <a:gd name="connsiteY28" fmla="*/ 381837 h 542611"/>
                <a:gd name="connsiteX29" fmla="*/ 72851 w 715945"/>
                <a:gd name="connsiteY29" fmla="*/ 379325 h 542611"/>
                <a:gd name="connsiteX30" fmla="*/ 90436 w 715945"/>
                <a:gd name="connsiteY30" fmla="*/ 374301 h 542611"/>
                <a:gd name="connsiteX31" fmla="*/ 97972 w 715945"/>
                <a:gd name="connsiteY31" fmla="*/ 369277 h 542611"/>
                <a:gd name="connsiteX32" fmla="*/ 105508 w 715945"/>
                <a:gd name="connsiteY32" fmla="*/ 366765 h 542611"/>
                <a:gd name="connsiteX33" fmla="*/ 123093 w 715945"/>
                <a:gd name="connsiteY33" fmla="*/ 356717 h 542611"/>
                <a:gd name="connsiteX34" fmla="*/ 150726 w 715945"/>
                <a:gd name="connsiteY34" fmla="*/ 359229 h 542611"/>
                <a:gd name="connsiteX35" fmla="*/ 158262 w 715945"/>
                <a:gd name="connsiteY35" fmla="*/ 364253 h 542611"/>
                <a:gd name="connsiteX36" fmla="*/ 168310 w 715945"/>
                <a:gd name="connsiteY36" fmla="*/ 379325 h 542611"/>
                <a:gd name="connsiteX37" fmla="*/ 173334 w 715945"/>
                <a:gd name="connsiteY37" fmla="*/ 384350 h 542611"/>
                <a:gd name="connsiteX38" fmla="*/ 178359 w 715945"/>
                <a:gd name="connsiteY38" fmla="*/ 427055 h 542611"/>
                <a:gd name="connsiteX39" fmla="*/ 188407 w 715945"/>
                <a:gd name="connsiteY39" fmla="*/ 449664 h 542611"/>
                <a:gd name="connsiteX40" fmla="*/ 198455 w 715945"/>
                <a:gd name="connsiteY40" fmla="*/ 469761 h 542611"/>
                <a:gd name="connsiteX41" fmla="*/ 200967 w 715945"/>
                <a:gd name="connsiteY41" fmla="*/ 477297 h 542611"/>
                <a:gd name="connsiteX42" fmla="*/ 205992 w 715945"/>
                <a:gd name="connsiteY42" fmla="*/ 484833 h 542611"/>
                <a:gd name="connsiteX43" fmla="*/ 213528 w 715945"/>
                <a:gd name="connsiteY43" fmla="*/ 502418 h 542611"/>
                <a:gd name="connsiteX44" fmla="*/ 218552 w 715945"/>
                <a:gd name="connsiteY44" fmla="*/ 520002 h 542611"/>
                <a:gd name="connsiteX45" fmla="*/ 223576 w 715945"/>
                <a:gd name="connsiteY45" fmla="*/ 525027 h 542611"/>
                <a:gd name="connsiteX46" fmla="*/ 233625 w 715945"/>
                <a:gd name="connsiteY46" fmla="*/ 540099 h 542611"/>
                <a:gd name="connsiteX47" fmla="*/ 243673 w 715945"/>
                <a:gd name="connsiteY47" fmla="*/ 542611 h 542611"/>
                <a:gd name="connsiteX48" fmla="*/ 273818 w 715945"/>
                <a:gd name="connsiteY48" fmla="*/ 540099 h 542611"/>
                <a:gd name="connsiteX49" fmla="*/ 296427 w 715945"/>
                <a:gd name="connsiteY49" fmla="*/ 530051 h 542611"/>
                <a:gd name="connsiteX50" fmla="*/ 319036 w 715945"/>
                <a:gd name="connsiteY50" fmla="*/ 509954 h 542611"/>
                <a:gd name="connsiteX51" fmla="*/ 331596 w 715945"/>
                <a:gd name="connsiteY51" fmla="*/ 487345 h 542611"/>
                <a:gd name="connsiteX52" fmla="*/ 336620 w 715945"/>
                <a:gd name="connsiteY52" fmla="*/ 479809 h 542611"/>
                <a:gd name="connsiteX53" fmla="*/ 341644 w 715945"/>
                <a:gd name="connsiteY53" fmla="*/ 472273 h 542611"/>
                <a:gd name="connsiteX54" fmla="*/ 351693 w 715945"/>
                <a:gd name="connsiteY54" fmla="*/ 462224 h 542611"/>
                <a:gd name="connsiteX55" fmla="*/ 356717 w 715945"/>
                <a:gd name="connsiteY55" fmla="*/ 454688 h 542611"/>
                <a:gd name="connsiteX56" fmla="*/ 379326 w 715945"/>
                <a:gd name="connsiteY56" fmla="*/ 442128 h 542611"/>
                <a:gd name="connsiteX57" fmla="*/ 386862 w 715945"/>
                <a:gd name="connsiteY57" fmla="*/ 439616 h 542611"/>
                <a:gd name="connsiteX58" fmla="*/ 424543 w 715945"/>
                <a:gd name="connsiteY58" fmla="*/ 444640 h 542611"/>
                <a:gd name="connsiteX59" fmla="*/ 432079 w 715945"/>
                <a:gd name="connsiteY59" fmla="*/ 449664 h 542611"/>
                <a:gd name="connsiteX60" fmla="*/ 434592 w 715945"/>
                <a:gd name="connsiteY60" fmla="*/ 457200 h 542611"/>
                <a:gd name="connsiteX61" fmla="*/ 452176 w 715945"/>
                <a:gd name="connsiteY61" fmla="*/ 459712 h 542611"/>
                <a:gd name="connsiteX62" fmla="*/ 477297 w 715945"/>
                <a:gd name="connsiteY62" fmla="*/ 467248 h 542611"/>
                <a:gd name="connsiteX63" fmla="*/ 492370 w 715945"/>
                <a:gd name="connsiteY63" fmla="*/ 472273 h 542611"/>
                <a:gd name="connsiteX64" fmla="*/ 499906 w 715945"/>
                <a:gd name="connsiteY64" fmla="*/ 474785 h 542611"/>
                <a:gd name="connsiteX65" fmla="*/ 542611 w 715945"/>
                <a:gd name="connsiteY65" fmla="*/ 472273 h 542611"/>
                <a:gd name="connsiteX66" fmla="*/ 550148 w 715945"/>
                <a:gd name="connsiteY66" fmla="*/ 469761 h 542611"/>
                <a:gd name="connsiteX67" fmla="*/ 572756 w 715945"/>
                <a:gd name="connsiteY67" fmla="*/ 467248 h 542611"/>
                <a:gd name="connsiteX68" fmla="*/ 587829 w 715945"/>
                <a:gd name="connsiteY68" fmla="*/ 447152 h 542611"/>
                <a:gd name="connsiteX69" fmla="*/ 595365 w 715945"/>
                <a:gd name="connsiteY69" fmla="*/ 419519 h 542611"/>
                <a:gd name="connsiteX70" fmla="*/ 590341 w 715945"/>
                <a:gd name="connsiteY70" fmla="*/ 381837 h 542611"/>
                <a:gd name="connsiteX71" fmla="*/ 585317 w 715945"/>
                <a:gd name="connsiteY71" fmla="*/ 374301 h 542611"/>
                <a:gd name="connsiteX72" fmla="*/ 582805 w 715945"/>
                <a:gd name="connsiteY72" fmla="*/ 364253 h 542611"/>
                <a:gd name="connsiteX73" fmla="*/ 580293 w 715945"/>
                <a:gd name="connsiteY73" fmla="*/ 356717 h 542611"/>
                <a:gd name="connsiteX74" fmla="*/ 577781 w 715945"/>
                <a:gd name="connsiteY74" fmla="*/ 334108 h 542611"/>
                <a:gd name="connsiteX75" fmla="*/ 585317 w 715945"/>
                <a:gd name="connsiteY75" fmla="*/ 293914 h 542611"/>
                <a:gd name="connsiteX76" fmla="*/ 592853 w 715945"/>
                <a:gd name="connsiteY76" fmla="*/ 291402 h 542611"/>
                <a:gd name="connsiteX77" fmla="*/ 633047 w 715945"/>
                <a:gd name="connsiteY77" fmla="*/ 286378 h 542611"/>
                <a:gd name="connsiteX78" fmla="*/ 660679 w 715945"/>
                <a:gd name="connsiteY78" fmla="*/ 278842 h 542611"/>
                <a:gd name="connsiteX79" fmla="*/ 675752 w 715945"/>
                <a:gd name="connsiteY79" fmla="*/ 273818 h 542611"/>
                <a:gd name="connsiteX80" fmla="*/ 695849 w 715945"/>
                <a:gd name="connsiteY80" fmla="*/ 266281 h 542611"/>
                <a:gd name="connsiteX81" fmla="*/ 703385 w 715945"/>
                <a:gd name="connsiteY81" fmla="*/ 261257 h 542611"/>
                <a:gd name="connsiteX82" fmla="*/ 713433 w 715945"/>
                <a:gd name="connsiteY82" fmla="*/ 238648 h 542611"/>
                <a:gd name="connsiteX83" fmla="*/ 715945 w 715945"/>
                <a:gd name="connsiteY83" fmla="*/ 231112 h 542611"/>
                <a:gd name="connsiteX84" fmla="*/ 710921 w 715945"/>
                <a:gd name="connsiteY84" fmla="*/ 208503 h 542611"/>
                <a:gd name="connsiteX85" fmla="*/ 705897 w 715945"/>
                <a:gd name="connsiteY85" fmla="*/ 200967 h 542611"/>
                <a:gd name="connsiteX86" fmla="*/ 698361 w 715945"/>
                <a:gd name="connsiteY86" fmla="*/ 185895 h 542611"/>
                <a:gd name="connsiteX87" fmla="*/ 693337 w 715945"/>
                <a:gd name="connsiteY87" fmla="*/ 180870 h 542611"/>
                <a:gd name="connsiteX88" fmla="*/ 680776 w 715945"/>
                <a:gd name="connsiteY88" fmla="*/ 168310 h 542611"/>
                <a:gd name="connsiteX89" fmla="*/ 650631 w 715945"/>
                <a:gd name="connsiteY89" fmla="*/ 160774 h 542611"/>
                <a:gd name="connsiteX90" fmla="*/ 633047 w 715945"/>
                <a:gd name="connsiteY90" fmla="*/ 155750 h 542611"/>
                <a:gd name="connsiteX91" fmla="*/ 605414 w 715945"/>
                <a:gd name="connsiteY91" fmla="*/ 153237 h 542611"/>
                <a:gd name="connsiteX92" fmla="*/ 532563 w 715945"/>
                <a:gd name="connsiteY92" fmla="*/ 148213 h 542611"/>
                <a:gd name="connsiteX93" fmla="*/ 509954 w 715945"/>
                <a:gd name="connsiteY93" fmla="*/ 145701 h 542611"/>
                <a:gd name="connsiteX94" fmla="*/ 504930 w 715945"/>
                <a:gd name="connsiteY94" fmla="*/ 138165 h 542611"/>
                <a:gd name="connsiteX95" fmla="*/ 499906 w 715945"/>
                <a:gd name="connsiteY95" fmla="*/ 118068 h 542611"/>
                <a:gd name="connsiteX96" fmla="*/ 497394 w 715945"/>
                <a:gd name="connsiteY96" fmla="*/ 62802 h 542611"/>
                <a:gd name="connsiteX97" fmla="*/ 494882 w 715945"/>
                <a:gd name="connsiteY97" fmla="*/ 40194 h 542611"/>
                <a:gd name="connsiteX98" fmla="*/ 492370 w 715945"/>
                <a:gd name="connsiteY98" fmla="*/ 32657 h 542611"/>
                <a:gd name="connsiteX99" fmla="*/ 484833 w 715945"/>
                <a:gd name="connsiteY99" fmla="*/ 30145 h 542611"/>
                <a:gd name="connsiteX100" fmla="*/ 477297 w 715945"/>
                <a:gd name="connsiteY100" fmla="*/ 15073 h 542611"/>
                <a:gd name="connsiteX101" fmla="*/ 469761 w 715945"/>
                <a:gd name="connsiteY101" fmla="*/ 10048 h 542611"/>
                <a:gd name="connsiteX102" fmla="*/ 462225 w 715945"/>
                <a:gd name="connsiteY102" fmla="*/ 2512 h 542611"/>
                <a:gd name="connsiteX103" fmla="*/ 452176 w 715945"/>
                <a:gd name="connsiteY103" fmla="*/ 0 h 542611"/>
                <a:gd name="connsiteX104" fmla="*/ 364253 w 715945"/>
                <a:gd name="connsiteY104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28117 w 715945"/>
                <a:gd name="connsiteY15" fmla="*/ 256233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521 h 543011"/>
                <a:gd name="connsiteX1" fmla="*/ 364253 w 715945"/>
                <a:gd name="connsiteY1" fmla="*/ 25521 h 543011"/>
                <a:gd name="connsiteX2" fmla="*/ 316523 w 715945"/>
                <a:gd name="connsiteY2" fmla="*/ 73251 h 543011"/>
                <a:gd name="connsiteX3" fmla="*/ 296427 w 715945"/>
                <a:gd name="connsiteY3" fmla="*/ 100884 h 543011"/>
                <a:gd name="connsiteX4" fmla="*/ 273818 w 715945"/>
                <a:gd name="connsiteY4" fmla="*/ 110932 h 543011"/>
                <a:gd name="connsiteX5" fmla="*/ 226088 w 715945"/>
                <a:gd name="connsiteY5" fmla="*/ 108420 h 543011"/>
                <a:gd name="connsiteX6" fmla="*/ 163286 w 715945"/>
                <a:gd name="connsiteY6" fmla="*/ 90835 h 543011"/>
                <a:gd name="connsiteX7" fmla="*/ 138165 w 715945"/>
                <a:gd name="connsiteY7" fmla="*/ 88323 h 543011"/>
                <a:gd name="connsiteX8" fmla="*/ 105508 w 715945"/>
                <a:gd name="connsiteY8" fmla="*/ 90835 h 543011"/>
                <a:gd name="connsiteX9" fmla="*/ 97972 w 715945"/>
                <a:gd name="connsiteY9" fmla="*/ 93347 h 543011"/>
                <a:gd name="connsiteX10" fmla="*/ 92948 w 715945"/>
                <a:gd name="connsiteY10" fmla="*/ 98372 h 543011"/>
                <a:gd name="connsiteX11" fmla="*/ 85411 w 715945"/>
                <a:gd name="connsiteY11" fmla="*/ 103396 h 543011"/>
                <a:gd name="connsiteX12" fmla="*/ 75363 w 715945"/>
                <a:gd name="connsiteY12" fmla="*/ 118468 h 543011"/>
                <a:gd name="connsiteX13" fmla="*/ 80387 w 715945"/>
                <a:gd name="connsiteY13" fmla="*/ 148613 h 543011"/>
                <a:gd name="connsiteX14" fmla="*/ 113044 w 715945"/>
                <a:gd name="connsiteY14" fmla="*/ 196343 h 543011"/>
                <a:gd name="connsiteX15" fmla="*/ 138003 w 715945"/>
                <a:gd name="connsiteY15" fmla="*/ 246747 h 543011"/>
                <a:gd name="connsiteX16" fmla="*/ 113044 w 715945"/>
                <a:gd name="connsiteY16" fmla="*/ 261657 h 543011"/>
                <a:gd name="connsiteX17" fmla="*/ 75363 w 715945"/>
                <a:gd name="connsiteY17" fmla="*/ 264169 h 543011"/>
                <a:gd name="connsiteX18" fmla="*/ 50242 w 715945"/>
                <a:gd name="connsiteY18" fmla="*/ 269194 h 543011"/>
                <a:gd name="connsiteX19" fmla="*/ 25121 w 715945"/>
                <a:gd name="connsiteY19" fmla="*/ 294314 h 543011"/>
                <a:gd name="connsiteX20" fmla="*/ 10049 w 715945"/>
                <a:gd name="connsiteY20" fmla="*/ 314411 h 543011"/>
                <a:gd name="connsiteX21" fmla="*/ 2512 w 715945"/>
                <a:gd name="connsiteY21" fmla="*/ 337020 h 543011"/>
                <a:gd name="connsiteX22" fmla="*/ 0 w 715945"/>
                <a:gd name="connsiteY22" fmla="*/ 344556 h 543011"/>
                <a:gd name="connsiteX23" fmla="*/ 2512 w 715945"/>
                <a:gd name="connsiteY23" fmla="*/ 357117 h 543011"/>
                <a:gd name="connsiteX24" fmla="*/ 7537 w 715945"/>
                <a:gd name="connsiteY24" fmla="*/ 362141 h 543011"/>
                <a:gd name="connsiteX25" fmla="*/ 12561 w 715945"/>
                <a:gd name="connsiteY25" fmla="*/ 369677 h 543011"/>
                <a:gd name="connsiteX26" fmla="*/ 20097 w 715945"/>
                <a:gd name="connsiteY26" fmla="*/ 374701 h 543011"/>
                <a:gd name="connsiteX27" fmla="*/ 37682 w 715945"/>
                <a:gd name="connsiteY27" fmla="*/ 382237 h 543011"/>
                <a:gd name="connsiteX28" fmla="*/ 72851 w 715945"/>
                <a:gd name="connsiteY28" fmla="*/ 379725 h 543011"/>
                <a:gd name="connsiteX29" fmla="*/ 90436 w 715945"/>
                <a:gd name="connsiteY29" fmla="*/ 374701 h 543011"/>
                <a:gd name="connsiteX30" fmla="*/ 97972 w 715945"/>
                <a:gd name="connsiteY30" fmla="*/ 369677 h 543011"/>
                <a:gd name="connsiteX31" fmla="*/ 105508 w 715945"/>
                <a:gd name="connsiteY31" fmla="*/ 367165 h 543011"/>
                <a:gd name="connsiteX32" fmla="*/ 123093 w 715945"/>
                <a:gd name="connsiteY32" fmla="*/ 357117 h 543011"/>
                <a:gd name="connsiteX33" fmla="*/ 150726 w 715945"/>
                <a:gd name="connsiteY33" fmla="*/ 359629 h 543011"/>
                <a:gd name="connsiteX34" fmla="*/ 158262 w 715945"/>
                <a:gd name="connsiteY34" fmla="*/ 364653 h 543011"/>
                <a:gd name="connsiteX35" fmla="*/ 168310 w 715945"/>
                <a:gd name="connsiteY35" fmla="*/ 379725 h 543011"/>
                <a:gd name="connsiteX36" fmla="*/ 173334 w 715945"/>
                <a:gd name="connsiteY36" fmla="*/ 384750 h 543011"/>
                <a:gd name="connsiteX37" fmla="*/ 178359 w 715945"/>
                <a:gd name="connsiteY37" fmla="*/ 427455 h 543011"/>
                <a:gd name="connsiteX38" fmla="*/ 188407 w 715945"/>
                <a:gd name="connsiteY38" fmla="*/ 450064 h 543011"/>
                <a:gd name="connsiteX39" fmla="*/ 198455 w 715945"/>
                <a:gd name="connsiteY39" fmla="*/ 470161 h 543011"/>
                <a:gd name="connsiteX40" fmla="*/ 200967 w 715945"/>
                <a:gd name="connsiteY40" fmla="*/ 477697 h 543011"/>
                <a:gd name="connsiteX41" fmla="*/ 205992 w 715945"/>
                <a:gd name="connsiteY41" fmla="*/ 485233 h 543011"/>
                <a:gd name="connsiteX42" fmla="*/ 213528 w 715945"/>
                <a:gd name="connsiteY42" fmla="*/ 502818 h 543011"/>
                <a:gd name="connsiteX43" fmla="*/ 218552 w 715945"/>
                <a:gd name="connsiteY43" fmla="*/ 520402 h 543011"/>
                <a:gd name="connsiteX44" fmla="*/ 223576 w 715945"/>
                <a:gd name="connsiteY44" fmla="*/ 525427 h 543011"/>
                <a:gd name="connsiteX45" fmla="*/ 233625 w 715945"/>
                <a:gd name="connsiteY45" fmla="*/ 540499 h 543011"/>
                <a:gd name="connsiteX46" fmla="*/ 243673 w 715945"/>
                <a:gd name="connsiteY46" fmla="*/ 543011 h 543011"/>
                <a:gd name="connsiteX47" fmla="*/ 273818 w 715945"/>
                <a:gd name="connsiteY47" fmla="*/ 540499 h 543011"/>
                <a:gd name="connsiteX48" fmla="*/ 296427 w 715945"/>
                <a:gd name="connsiteY48" fmla="*/ 530451 h 543011"/>
                <a:gd name="connsiteX49" fmla="*/ 319036 w 715945"/>
                <a:gd name="connsiteY49" fmla="*/ 510354 h 543011"/>
                <a:gd name="connsiteX50" fmla="*/ 331596 w 715945"/>
                <a:gd name="connsiteY50" fmla="*/ 487745 h 543011"/>
                <a:gd name="connsiteX51" fmla="*/ 336620 w 715945"/>
                <a:gd name="connsiteY51" fmla="*/ 480209 h 543011"/>
                <a:gd name="connsiteX52" fmla="*/ 341644 w 715945"/>
                <a:gd name="connsiteY52" fmla="*/ 472673 h 543011"/>
                <a:gd name="connsiteX53" fmla="*/ 351693 w 715945"/>
                <a:gd name="connsiteY53" fmla="*/ 462624 h 543011"/>
                <a:gd name="connsiteX54" fmla="*/ 356717 w 715945"/>
                <a:gd name="connsiteY54" fmla="*/ 455088 h 543011"/>
                <a:gd name="connsiteX55" fmla="*/ 379326 w 715945"/>
                <a:gd name="connsiteY55" fmla="*/ 442528 h 543011"/>
                <a:gd name="connsiteX56" fmla="*/ 386862 w 715945"/>
                <a:gd name="connsiteY56" fmla="*/ 440016 h 543011"/>
                <a:gd name="connsiteX57" fmla="*/ 424543 w 715945"/>
                <a:gd name="connsiteY57" fmla="*/ 445040 h 543011"/>
                <a:gd name="connsiteX58" fmla="*/ 432079 w 715945"/>
                <a:gd name="connsiteY58" fmla="*/ 450064 h 543011"/>
                <a:gd name="connsiteX59" fmla="*/ 434592 w 715945"/>
                <a:gd name="connsiteY59" fmla="*/ 457600 h 543011"/>
                <a:gd name="connsiteX60" fmla="*/ 452176 w 715945"/>
                <a:gd name="connsiteY60" fmla="*/ 460112 h 543011"/>
                <a:gd name="connsiteX61" fmla="*/ 477297 w 715945"/>
                <a:gd name="connsiteY61" fmla="*/ 467648 h 543011"/>
                <a:gd name="connsiteX62" fmla="*/ 492370 w 715945"/>
                <a:gd name="connsiteY62" fmla="*/ 472673 h 543011"/>
                <a:gd name="connsiteX63" fmla="*/ 499906 w 715945"/>
                <a:gd name="connsiteY63" fmla="*/ 475185 h 543011"/>
                <a:gd name="connsiteX64" fmla="*/ 542611 w 715945"/>
                <a:gd name="connsiteY64" fmla="*/ 472673 h 543011"/>
                <a:gd name="connsiteX65" fmla="*/ 550148 w 715945"/>
                <a:gd name="connsiteY65" fmla="*/ 470161 h 543011"/>
                <a:gd name="connsiteX66" fmla="*/ 572756 w 715945"/>
                <a:gd name="connsiteY66" fmla="*/ 467648 h 543011"/>
                <a:gd name="connsiteX67" fmla="*/ 587829 w 715945"/>
                <a:gd name="connsiteY67" fmla="*/ 447552 h 543011"/>
                <a:gd name="connsiteX68" fmla="*/ 595365 w 715945"/>
                <a:gd name="connsiteY68" fmla="*/ 419919 h 543011"/>
                <a:gd name="connsiteX69" fmla="*/ 590341 w 715945"/>
                <a:gd name="connsiteY69" fmla="*/ 382237 h 543011"/>
                <a:gd name="connsiteX70" fmla="*/ 585317 w 715945"/>
                <a:gd name="connsiteY70" fmla="*/ 374701 h 543011"/>
                <a:gd name="connsiteX71" fmla="*/ 582805 w 715945"/>
                <a:gd name="connsiteY71" fmla="*/ 364653 h 543011"/>
                <a:gd name="connsiteX72" fmla="*/ 580293 w 715945"/>
                <a:gd name="connsiteY72" fmla="*/ 357117 h 543011"/>
                <a:gd name="connsiteX73" fmla="*/ 577781 w 715945"/>
                <a:gd name="connsiteY73" fmla="*/ 334508 h 543011"/>
                <a:gd name="connsiteX74" fmla="*/ 585317 w 715945"/>
                <a:gd name="connsiteY74" fmla="*/ 294314 h 543011"/>
                <a:gd name="connsiteX75" fmla="*/ 592853 w 715945"/>
                <a:gd name="connsiteY75" fmla="*/ 291802 h 543011"/>
                <a:gd name="connsiteX76" fmla="*/ 633047 w 715945"/>
                <a:gd name="connsiteY76" fmla="*/ 286778 h 543011"/>
                <a:gd name="connsiteX77" fmla="*/ 660679 w 715945"/>
                <a:gd name="connsiteY77" fmla="*/ 279242 h 543011"/>
                <a:gd name="connsiteX78" fmla="*/ 675752 w 715945"/>
                <a:gd name="connsiteY78" fmla="*/ 274218 h 543011"/>
                <a:gd name="connsiteX79" fmla="*/ 695849 w 715945"/>
                <a:gd name="connsiteY79" fmla="*/ 266681 h 543011"/>
                <a:gd name="connsiteX80" fmla="*/ 703385 w 715945"/>
                <a:gd name="connsiteY80" fmla="*/ 261657 h 543011"/>
                <a:gd name="connsiteX81" fmla="*/ 713433 w 715945"/>
                <a:gd name="connsiteY81" fmla="*/ 239048 h 543011"/>
                <a:gd name="connsiteX82" fmla="*/ 715945 w 715945"/>
                <a:gd name="connsiteY82" fmla="*/ 231512 h 543011"/>
                <a:gd name="connsiteX83" fmla="*/ 710921 w 715945"/>
                <a:gd name="connsiteY83" fmla="*/ 208903 h 543011"/>
                <a:gd name="connsiteX84" fmla="*/ 705897 w 715945"/>
                <a:gd name="connsiteY84" fmla="*/ 201367 h 543011"/>
                <a:gd name="connsiteX85" fmla="*/ 698361 w 715945"/>
                <a:gd name="connsiteY85" fmla="*/ 186295 h 543011"/>
                <a:gd name="connsiteX86" fmla="*/ 693337 w 715945"/>
                <a:gd name="connsiteY86" fmla="*/ 181270 h 543011"/>
                <a:gd name="connsiteX87" fmla="*/ 680776 w 715945"/>
                <a:gd name="connsiteY87" fmla="*/ 168710 h 543011"/>
                <a:gd name="connsiteX88" fmla="*/ 650631 w 715945"/>
                <a:gd name="connsiteY88" fmla="*/ 161174 h 543011"/>
                <a:gd name="connsiteX89" fmla="*/ 633047 w 715945"/>
                <a:gd name="connsiteY89" fmla="*/ 156150 h 543011"/>
                <a:gd name="connsiteX90" fmla="*/ 605414 w 715945"/>
                <a:gd name="connsiteY90" fmla="*/ 153637 h 543011"/>
                <a:gd name="connsiteX91" fmla="*/ 532563 w 715945"/>
                <a:gd name="connsiteY91" fmla="*/ 148613 h 543011"/>
                <a:gd name="connsiteX92" fmla="*/ 509954 w 715945"/>
                <a:gd name="connsiteY92" fmla="*/ 146101 h 543011"/>
                <a:gd name="connsiteX93" fmla="*/ 504930 w 715945"/>
                <a:gd name="connsiteY93" fmla="*/ 138565 h 543011"/>
                <a:gd name="connsiteX94" fmla="*/ 499906 w 715945"/>
                <a:gd name="connsiteY94" fmla="*/ 118468 h 543011"/>
                <a:gd name="connsiteX95" fmla="*/ 497394 w 715945"/>
                <a:gd name="connsiteY95" fmla="*/ 63202 h 543011"/>
                <a:gd name="connsiteX96" fmla="*/ 494882 w 715945"/>
                <a:gd name="connsiteY96" fmla="*/ 40594 h 543011"/>
                <a:gd name="connsiteX97" fmla="*/ 492370 w 715945"/>
                <a:gd name="connsiteY97" fmla="*/ 33057 h 543011"/>
                <a:gd name="connsiteX98" fmla="*/ 484833 w 715945"/>
                <a:gd name="connsiteY98" fmla="*/ 30545 h 543011"/>
                <a:gd name="connsiteX99" fmla="*/ 477297 w 715945"/>
                <a:gd name="connsiteY99" fmla="*/ 15473 h 543011"/>
                <a:gd name="connsiteX100" fmla="*/ 469761 w 715945"/>
                <a:gd name="connsiteY100" fmla="*/ 10448 h 543011"/>
                <a:gd name="connsiteX101" fmla="*/ 452176 w 715945"/>
                <a:gd name="connsiteY101" fmla="*/ 400 h 543011"/>
                <a:gd name="connsiteX102" fmla="*/ 364253 w 715945"/>
                <a:gd name="connsiteY102" fmla="*/ 25521 h 543011"/>
                <a:gd name="connsiteX0" fmla="*/ 364253 w 715945"/>
                <a:gd name="connsiteY0" fmla="*/ 25521 h 543011"/>
                <a:gd name="connsiteX1" fmla="*/ 364253 w 715945"/>
                <a:gd name="connsiteY1" fmla="*/ 25521 h 543011"/>
                <a:gd name="connsiteX2" fmla="*/ 316523 w 715945"/>
                <a:gd name="connsiteY2" fmla="*/ 73251 h 543011"/>
                <a:gd name="connsiteX3" fmla="*/ 296427 w 715945"/>
                <a:gd name="connsiteY3" fmla="*/ 100884 h 543011"/>
                <a:gd name="connsiteX4" fmla="*/ 273818 w 715945"/>
                <a:gd name="connsiteY4" fmla="*/ 110932 h 543011"/>
                <a:gd name="connsiteX5" fmla="*/ 226088 w 715945"/>
                <a:gd name="connsiteY5" fmla="*/ 108420 h 543011"/>
                <a:gd name="connsiteX6" fmla="*/ 163286 w 715945"/>
                <a:gd name="connsiteY6" fmla="*/ 90835 h 543011"/>
                <a:gd name="connsiteX7" fmla="*/ 138165 w 715945"/>
                <a:gd name="connsiteY7" fmla="*/ 88323 h 543011"/>
                <a:gd name="connsiteX8" fmla="*/ 105508 w 715945"/>
                <a:gd name="connsiteY8" fmla="*/ 90835 h 543011"/>
                <a:gd name="connsiteX9" fmla="*/ 97972 w 715945"/>
                <a:gd name="connsiteY9" fmla="*/ 93347 h 543011"/>
                <a:gd name="connsiteX10" fmla="*/ 92948 w 715945"/>
                <a:gd name="connsiteY10" fmla="*/ 98372 h 543011"/>
                <a:gd name="connsiteX11" fmla="*/ 85411 w 715945"/>
                <a:gd name="connsiteY11" fmla="*/ 103396 h 543011"/>
                <a:gd name="connsiteX12" fmla="*/ 75363 w 715945"/>
                <a:gd name="connsiteY12" fmla="*/ 118468 h 543011"/>
                <a:gd name="connsiteX13" fmla="*/ 80387 w 715945"/>
                <a:gd name="connsiteY13" fmla="*/ 148613 h 543011"/>
                <a:gd name="connsiteX14" fmla="*/ 113044 w 715945"/>
                <a:gd name="connsiteY14" fmla="*/ 196343 h 543011"/>
                <a:gd name="connsiteX15" fmla="*/ 138003 w 715945"/>
                <a:gd name="connsiteY15" fmla="*/ 246747 h 543011"/>
                <a:gd name="connsiteX16" fmla="*/ 113044 w 715945"/>
                <a:gd name="connsiteY16" fmla="*/ 261657 h 543011"/>
                <a:gd name="connsiteX17" fmla="*/ 75363 w 715945"/>
                <a:gd name="connsiteY17" fmla="*/ 264169 h 543011"/>
                <a:gd name="connsiteX18" fmla="*/ 50242 w 715945"/>
                <a:gd name="connsiteY18" fmla="*/ 269194 h 543011"/>
                <a:gd name="connsiteX19" fmla="*/ 25121 w 715945"/>
                <a:gd name="connsiteY19" fmla="*/ 294314 h 543011"/>
                <a:gd name="connsiteX20" fmla="*/ 10049 w 715945"/>
                <a:gd name="connsiteY20" fmla="*/ 314411 h 543011"/>
                <a:gd name="connsiteX21" fmla="*/ 2512 w 715945"/>
                <a:gd name="connsiteY21" fmla="*/ 337020 h 543011"/>
                <a:gd name="connsiteX22" fmla="*/ 0 w 715945"/>
                <a:gd name="connsiteY22" fmla="*/ 344556 h 543011"/>
                <a:gd name="connsiteX23" fmla="*/ 2512 w 715945"/>
                <a:gd name="connsiteY23" fmla="*/ 357117 h 543011"/>
                <a:gd name="connsiteX24" fmla="*/ 7537 w 715945"/>
                <a:gd name="connsiteY24" fmla="*/ 362141 h 543011"/>
                <a:gd name="connsiteX25" fmla="*/ 12561 w 715945"/>
                <a:gd name="connsiteY25" fmla="*/ 369677 h 543011"/>
                <a:gd name="connsiteX26" fmla="*/ 20097 w 715945"/>
                <a:gd name="connsiteY26" fmla="*/ 374701 h 543011"/>
                <a:gd name="connsiteX27" fmla="*/ 37682 w 715945"/>
                <a:gd name="connsiteY27" fmla="*/ 382237 h 543011"/>
                <a:gd name="connsiteX28" fmla="*/ 72851 w 715945"/>
                <a:gd name="connsiteY28" fmla="*/ 379725 h 543011"/>
                <a:gd name="connsiteX29" fmla="*/ 90436 w 715945"/>
                <a:gd name="connsiteY29" fmla="*/ 374701 h 543011"/>
                <a:gd name="connsiteX30" fmla="*/ 97972 w 715945"/>
                <a:gd name="connsiteY30" fmla="*/ 369677 h 543011"/>
                <a:gd name="connsiteX31" fmla="*/ 105508 w 715945"/>
                <a:gd name="connsiteY31" fmla="*/ 367165 h 543011"/>
                <a:gd name="connsiteX32" fmla="*/ 123093 w 715945"/>
                <a:gd name="connsiteY32" fmla="*/ 357117 h 543011"/>
                <a:gd name="connsiteX33" fmla="*/ 150726 w 715945"/>
                <a:gd name="connsiteY33" fmla="*/ 359629 h 543011"/>
                <a:gd name="connsiteX34" fmla="*/ 158262 w 715945"/>
                <a:gd name="connsiteY34" fmla="*/ 364653 h 543011"/>
                <a:gd name="connsiteX35" fmla="*/ 168310 w 715945"/>
                <a:gd name="connsiteY35" fmla="*/ 379725 h 543011"/>
                <a:gd name="connsiteX36" fmla="*/ 173334 w 715945"/>
                <a:gd name="connsiteY36" fmla="*/ 384750 h 543011"/>
                <a:gd name="connsiteX37" fmla="*/ 178359 w 715945"/>
                <a:gd name="connsiteY37" fmla="*/ 427455 h 543011"/>
                <a:gd name="connsiteX38" fmla="*/ 188407 w 715945"/>
                <a:gd name="connsiteY38" fmla="*/ 450064 h 543011"/>
                <a:gd name="connsiteX39" fmla="*/ 198455 w 715945"/>
                <a:gd name="connsiteY39" fmla="*/ 470161 h 543011"/>
                <a:gd name="connsiteX40" fmla="*/ 200967 w 715945"/>
                <a:gd name="connsiteY40" fmla="*/ 477697 h 543011"/>
                <a:gd name="connsiteX41" fmla="*/ 205992 w 715945"/>
                <a:gd name="connsiteY41" fmla="*/ 485233 h 543011"/>
                <a:gd name="connsiteX42" fmla="*/ 213528 w 715945"/>
                <a:gd name="connsiteY42" fmla="*/ 502818 h 543011"/>
                <a:gd name="connsiteX43" fmla="*/ 218552 w 715945"/>
                <a:gd name="connsiteY43" fmla="*/ 520402 h 543011"/>
                <a:gd name="connsiteX44" fmla="*/ 223576 w 715945"/>
                <a:gd name="connsiteY44" fmla="*/ 525427 h 543011"/>
                <a:gd name="connsiteX45" fmla="*/ 233625 w 715945"/>
                <a:gd name="connsiteY45" fmla="*/ 540499 h 543011"/>
                <a:gd name="connsiteX46" fmla="*/ 243673 w 715945"/>
                <a:gd name="connsiteY46" fmla="*/ 543011 h 543011"/>
                <a:gd name="connsiteX47" fmla="*/ 273818 w 715945"/>
                <a:gd name="connsiteY47" fmla="*/ 540499 h 543011"/>
                <a:gd name="connsiteX48" fmla="*/ 296427 w 715945"/>
                <a:gd name="connsiteY48" fmla="*/ 530451 h 543011"/>
                <a:gd name="connsiteX49" fmla="*/ 319036 w 715945"/>
                <a:gd name="connsiteY49" fmla="*/ 510354 h 543011"/>
                <a:gd name="connsiteX50" fmla="*/ 331596 w 715945"/>
                <a:gd name="connsiteY50" fmla="*/ 487745 h 543011"/>
                <a:gd name="connsiteX51" fmla="*/ 336620 w 715945"/>
                <a:gd name="connsiteY51" fmla="*/ 480209 h 543011"/>
                <a:gd name="connsiteX52" fmla="*/ 341644 w 715945"/>
                <a:gd name="connsiteY52" fmla="*/ 472673 h 543011"/>
                <a:gd name="connsiteX53" fmla="*/ 351693 w 715945"/>
                <a:gd name="connsiteY53" fmla="*/ 462624 h 543011"/>
                <a:gd name="connsiteX54" fmla="*/ 356717 w 715945"/>
                <a:gd name="connsiteY54" fmla="*/ 455088 h 543011"/>
                <a:gd name="connsiteX55" fmla="*/ 379326 w 715945"/>
                <a:gd name="connsiteY55" fmla="*/ 442528 h 543011"/>
                <a:gd name="connsiteX56" fmla="*/ 386862 w 715945"/>
                <a:gd name="connsiteY56" fmla="*/ 440016 h 543011"/>
                <a:gd name="connsiteX57" fmla="*/ 424543 w 715945"/>
                <a:gd name="connsiteY57" fmla="*/ 445040 h 543011"/>
                <a:gd name="connsiteX58" fmla="*/ 432079 w 715945"/>
                <a:gd name="connsiteY58" fmla="*/ 450064 h 543011"/>
                <a:gd name="connsiteX59" fmla="*/ 434592 w 715945"/>
                <a:gd name="connsiteY59" fmla="*/ 457600 h 543011"/>
                <a:gd name="connsiteX60" fmla="*/ 452176 w 715945"/>
                <a:gd name="connsiteY60" fmla="*/ 460112 h 543011"/>
                <a:gd name="connsiteX61" fmla="*/ 477297 w 715945"/>
                <a:gd name="connsiteY61" fmla="*/ 467648 h 543011"/>
                <a:gd name="connsiteX62" fmla="*/ 492370 w 715945"/>
                <a:gd name="connsiteY62" fmla="*/ 472673 h 543011"/>
                <a:gd name="connsiteX63" fmla="*/ 499906 w 715945"/>
                <a:gd name="connsiteY63" fmla="*/ 475185 h 543011"/>
                <a:gd name="connsiteX64" fmla="*/ 542611 w 715945"/>
                <a:gd name="connsiteY64" fmla="*/ 472673 h 543011"/>
                <a:gd name="connsiteX65" fmla="*/ 550148 w 715945"/>
                <a:gd name="connsiteY65" fmla="*/ 470161 h 543011"/>
                <a:gd name="connsiteX66" fmla="*/ 572756 w 715945"/>
                <a:gd name="connsiteY66" fmla="*/ 467648 h 543011"/>
                <a:gd name="connsiteX67" fmla="*/ 587829 w 715945"/>
                <a:gd name="connsiteY67" fmla="*/ 447552 h 543011"/>
                <a:gd name="connsiteX68" fmla="*/ 595365 w 715945"/>
                <a:gd name="connsiteY68" fmla="*/ 419919 h 543011"/>
                <a:gd name="connsiteX69" fmla="*/ 590341 w 715945"/>
                <a:gd name="connsiteY69" fmla="*/ 382237 h 543011"/>
                <a:gd name="connsiteX70" fmla="*/ 585317 w 715945"/>
                <a:gd name="connsiteY70" fmla="*/ 374701 h 543011"/>
                <a:gd name="connsiteX71" fmla="*/ 582805 w 715945"/>
                <a:gd name="connsiteY71" fmla="*/ 364653 h 543011"/>
                <a:gd name="connsiteX72" fmla="*/ 580293 w 715945"/>
                <a:gd name="connsiteY72" fmla="*/ 357117 h 543011"/>
                <a:gd name="connsiteX73" fmla="*/ 577781 w 715945"/>
                <a:gd name="connsiteY73" fmla="*/ 334508 h 543011"/>
                <a:gd name="connsiteX74" fmla="*/ 585317 w 715945"/>
                <a:gd name="connsiteY74" fmla="*/ 294314 h 543011"/>
                <a:gd name="connsiteX75" fmla="*/ 592853 w 715945"/>
                <a:gd name="connsiteY75" fmla="*/ 291802 h 543011"/>
                <a:gd name="connsiteX76" fmla="*/ 633047 w 715945"/>
                <a:gd name="connsiteY76" fmla="*/ 286778 h 543011"/>
                <a:gd name="connsiteX77" fmla="*/ 660679 w 715945"/>
                <a:gd name="connsiteY77" fmla="*/ 279242 h 543011"/>
                <a:gd name="connsiteX78" fmla="*/ 675752 w 715945"/>
                <a:gd name="connsiteY78" fmla="*/ 274218 h 543011"/>
                <a:gd name="connsiteX79" fmla="*/ 695849 w 715945"/>
                <a:gd name="connsiteY79" fmla="*/ 266681 h 543011"/>
                <a:gd name="connsiteX80" fmla="*/ 703385 w 715945"/>
                <a:gd name="connsiteY80" fmla="*/ 261657 h 543011"/>
                <a:gd name="connsiteX81" fmla="*/ 713433 w 715945"/>
                <a:gd name="connsiteY81" fmla="*/ 239048 h 543011"/>
                <a:gd name="connsiteX82" fmla="*/ 715945 w 715945"/>
                <a:gd name="connsiteY82" fmla="*/ 231512 h 543011"/>
                <a:gd name="connsiteX83" fmla="*/ 710921 w 715945"/>
                <a:gd name="connsiteY83" fmla="*/ 208903 h 543011"/>
                <a:gd name="connsiteX84" fmla="*/ 705897 w 715945"/>
                <a:gd name="connsiteY84" fmla="*/ 201367 h 543011"/>
                <a:gd name="connsiteX85" fmla="*/ 698361 w 715945"/>
                <a:gd name="connsiteY85" fmla="*/ 186295 h 543011"/>
                <a:gd name="connsiteX86" fmla="*/ 693337 w 715945"/>
                <a:gd name="connsiteY86" fmla="*/ 181270 h 543011"/>
                <a:gd name="connsiteX87" fmla="*/ 680776 w 715945"/>
                <a:gd name="connsiteY87" fmla="*/ 168710 h 543011"/>
                <a:gd name="connsiteX88" fmla="*/ 650631 w 715945"/>
                <a:gd name="connsiteY88" fmla="*/ 161174 h 543011"/>
                <a:gd name="connsiteX89" fmla="*/ 633047 w 715945"/>
                <a:gd name="connsiteY89" fmla="*/ 156150 h 543011"/>
                <a:gd name="connsiteX90" fmla="*/ 605414 w 715945"/>
                <a:gd name="connsiteY90" fmla="*/ 153637 h 543011"/>
                <a:gd name="connsiteX91" fmla="*/ 532563 w 715945"/>
                <a:gd name="connsiteY91" fmla="*/ 148613 h 543011"/>
                <a:gd name="connsiteX92" fmla="*/ 509954 w 715945"/>
                <a:gd name="connsiteY92" fmla="*/ 146101 h 543011"/>
                <a:gd name="connsiteX93" fmla="*/ 504930 w 715945"/>
                <a:gd name="connsiteY93" fmla="*/ 138565 h 543011"/>
                <a:gd name="connsiteX94" fmla="*/ 499906 w 715945"/>
                <a:gd name="connsiteY94" fmla="*/ 118468 h 543011"/>
                <a:gd name="connsiteX95" fmla="*/ 497394 w 715945"/>
                <a:gd name="connsiteY95" fmla="*/ 63202 h 543011"/>
                <a:gd name="connsiteX96" fmla="*/ 494882 w 715945"/>
                <a:gd name="connsiteY96" fmla="*/ 40594 h 543011"/>
                <a:gd name="connsiteX97" fmla="*/ 492370 w 715945"/>
                <a:gd name="connsiteY97" fmla="*/ 33057 h 543011"/>
                <a:gd name="connsiteX98" fmla="*/ 477297 w 715945"/>
                <a:gd name="connsiteY98" fmla="*/ 15473 h 543011"/>
                <a:gd name="connsiteX99" fmla="*/ 469761 w 715945"/>
                <a:gd name="connsiteY99" fmla="*/ 10448 h 543011"/>
                <a:gd name="connsiteX100" fmla="*/ 452176 w 715945"/>
                <a:gd name="connsiteY100" fmla="*/ 400 h 543011"/>
                <a:gd name="connsiteX101" fmla="*/ 364253 w 715945"/>
                <a:gd name="connsiteY101" fmla="*/ 25521 h 543011"/>
                <a:gd name="connsiteX0" fmla="*/ 364253 w 715945"/>
                <a:gd name="connsiteY0" fmla="*/ 25521 h 543011"/>
                <a:gd name="connsiteX1" fmla="*/ 364253 w 715945"/>
                <a:gd name="connsiteY1" fmla="*/ 25521 h 543011"/>
                <a:gd name="connsiteX2" fmla="*/ 316523 w 715945"/>
                <a:gd name="connsiteY2" fmla="*/ 73251 h 543011"/>
                <a:gd name="connsiteX3" fmla="*/ 296427 w 715945"/>
                <a:gd name="connsiteY3" fmla="*/ 100884 h 543011"/>
                <a:gd name="connsiteX4" fmla="*/ 273818 w 715945"/>
                <a:gd name="connsiteY4" fmla="*/ 110932 h 543011"/>
                <a:gd name="connsiteX5" fmla="*/ 226088 w 715945"/>
                <a:gd name="connsiteY5" fmla="*/ 108420 h 543011"/>
                <a:gd name="connsiteX6" fmla="*/ 163286 w 715945"/>
                <a:gd name="connsiteY6" fmla="*/ 90835 h 543011"/>
                <a:gd name="connsiteX7" fmla="*/ 138165 w 715945"/>
                <a:gd name="connsiteY7" fmla="*/ 88323 h 543011"/>
                <a:gd name="connsiteX8" fmla="*/ 105508 w 715945"/>
                <a:gd name="connsiteY8" fmla="*/ 90835 h 543011"/>
                <a:gd name="connsiteX9" fmla="*/ 97972 w 715945"/>
                <a:gd name="connsiteY9" fmla="*/ 93347 h 543011"/>
                <a:gd name="connsiteX10" fmla="*/ 92948 w 715945"/>
                <a:gd name="connsiteY10" fmla="*/ 98372 h 543011"/>
                <a:gd name="connsiteX11" fmla="*/ 85411 w 715945"/>
                <a:gd name="connsiteY11" fmla="*/ 103396 h 543011"/>
                <a:gd name="connsiteX12" fmla="*/ 75363 w 715945"/>
                <a:gd name="connsiteY12" fmla="*/ 118468 h 543011"/>
                <a:gd name="connsiteX13" fmla="*/ 80387 w 715945"/>
                <a:gd name="connsiteY13" fmla="*/ 148613 h 543011"/>
                <a:gd name="connsiteX14" fmla="*/ 113044 w 715945"/>
                <a:gd name="connsiteY14" fmla="*/ 196343 h 543011"/>
                <a:gd name="connsiteX15" fmla="*/ 138003 w 715945"/>
                <a:gd name="connsiteY15" fmla="*/ 246747 h 543011"/>
                <a:gd name="connsiteX16" fmla="*/ 113044 w 715945"/>
                <a:gd name="connsiteY16" fmla="*/ 261657 h 543011"/>
                <a:gd name="connsiteX17" fmla="*/ 75363 w 715945"/>
                <a:gd name="connsiteY17" fmla="*/ 264169 h 543011"/>
                <a:gd name="connsiteX18" fmla="*/ 50242 w 715945"/>
                <a:gd name="connsiteY18" fmla="*/ 269194 h 543011"/>
                <a:gd name="connsiteX19" fmla="*/ 25121 w 715945"/>
                <a:gd name="connsiteY19" fmla="*/ 294314 h 543011"/>
                <a:gd name="connsiteX20" fmla="*/ 10049 w 715945"/>
                <a:gd name="connsiteY20" fmla="*/ 314411 h 543011"/>
                <a:gd name="connsiteX21" fmla="*/ 2512 w 715945"/>
                <a:gd name="connsiteY21" fmla="*/ 337020 h 543011"/>
                <a:gd name="connsiteX22" fmla="*/ 0 w 715945"/>
                <a:gd name="connsiteY22" fmla="*/ 344556 h 543011"/>
                <a:gd name="connsiteX23" fmla="*/ 2512 w 715945"/>
                <a:gd name="connsiteY23" fmla="*/ 357117 h 543011"/>
                <a:gd name="connsiteX24" fmla="*/ 7537 w 715945"/>
                <a:gd name="connsiteY24" fmla="*/ 362141 h 543011"/>
                <a:gd name="connsiteX25" fmla="*/ 12561 w 715945"/>
                <a:gd name="connsiteY25" fmla="*/ 369677 h 543011"/>
                <a:gd name="connsiteX26" fmla="*/ 20097 w 715945"/>
                <a:gd name="connsiteY26" fmla="*/ 374701 h 543011"/>
                <a:gd name="connsiteX27" fmla="*/ 37682 w 715945"/>
                <a:gd name="connsiteY27" fmla="*/ 382237 h 543011"/>
                <a:gd name="connsiteX28" fmla="*/ 72851 w 715945"/>
                <a:gd name="connsiteY28" fmla="*/ 379725 h 543011"/>
                <a:gd name="connsiteX29" fmla="*/ 90436 w 715945"/>
                <a:gd name="connsiteY29" fmla="*/ 374701 h 543011"/>
                <a:gd name="connsiteX30" fmla="*/ 97972 w 715945"/>
                <a:gd name="connsiteY30" fmla="*/ 369677 h 543011"/>
                <a:gd name="connsiteX31" fmla="*/ 105508 w 715945"/>
                <a:gd name="connsiteY31" fmla="*/ 367165 h 543011"/>
                <a:gd name="connsiteX32" fmla="*/ 123093 w 715945"/>
                <a:gd name="connsiteY32" fmla="*/ 357117 h 543011"/>
                <a:gd name="connsiteX33" fmla="*/ 150726 w 715945"/>
                <a:gd name="connsiteY33" fmla="*/ 359629 h 543011"/>
                <a:gd name="connsiteX34" fmla="*/ 158262 w 715945"/>
                <a:gd name="connsiteY34" fmla="*/ 364653 h 543011"/>
                <a:gd name="connsiteX35" fmla="*/ 168310 w 715945"/>
                <a:gd name="connsiteY35" fmla="*/ 379725 h 543011"/>
                <a:gd name="connsiteX36" fmla="*/ 173334 w 715945"/>
                <a:gd name="connsiteY36" fmla="*/ 384750 h 543011"/>
                <a:gd name="connsiteX37" fmla="*/ 178359 w 715945"/>
                <a:gd name="connsiteY37" fmla="*/ 427455 h 543011"/>
                <a:gd name="connsiteX38" fmla="*/ 188407 w 715945"/>
                <a:gd name="connsiteY38" fmla="*/ 450064 h 543011"/>
                <a:gd name="connsiteX39" fmla="*/ 198455 w 715945"/>
                <a:gd name="connsiteY39" fmla="*/ 470161 h 543011"/>
                <a:gd name="connsiteX40" fmla="*/ 200967 w 715945"/>
                <a:gd name="connsiteY40" fmla="*/ 477697 h 543011"/>
                <a:gd name="connsiteX41" fmla="*/ 205992 w 715945"/>
                <a:gd name="connsiteY41" fmla="*/ 485233 h 543011"/>
                <a:gd name="connsiteX42" fmla="*/ 213528 w 715945"/>
                <a:gd name="connsiteY42" fmla="*/ 502818 h 543011"/>
                <a:gd name="connsiteX43" fmla="*/ 218552 w 715945"/>
                <a:gd name="connsiteY43" fmla="*/ 520402 h 543011"/>
                <a:gd name="connsiteX44" fmla="*/ 223576 w 715945"/>
                <a:gd name="connsiteY44" fmla="*/ 525427 h 543011"/>
                <a:gd name="connsiteX45" fmla="*/ 233625 w 715945"/>
                <a:gd name="connsiteY45" fmla="*/ 540499 h 543011"/>
                <a:gd name="connsiteX46" fmla="*/ 243673 w 715945"/>
                <a:gd name="connsiteY46" fmla="*/ 543011 h 543011"/>
                <a:gd name="connsiteX47" fmla="*/ 273818 w 715945"/>
                <a:gd name="connsiteY47" fmla="*/ 540499 h 543011"/>
                <a:gd name="connsiteX48" fmla="*/ 296427 w 715945"/>
                <a:gd name="connsiteY48" fmla="*/ 530451 h 543011"/>
                <a:gd name="connsiteX49" fmla="*/ 319036 w 715945"/>
                <a:gd name="connsiteY49" fmla="*/ 510354 h 543011"/>
                <a:gd name="connsiteX50" fmla="*/ 331596 w 715945"/>
                <a:gd name="connsiteY50" fmla="*/ 487745 h 543011"/>
                <a:gd name="connsiteX51" fmla="*/ 336620 w 715945"/>
                <a:gd name="connsiteY51" fmla="*/ 480209 h 543011"/>
                <a:gd name="connsiteX52" fmla="*/ 341644 w 715945"/>
                <a:gd name="connsiteY52" fmla="*/ 472673 h 543011"/>
                <a:gd name="connsiteX53" fmla="*/ 351693 w 715945"/>
                <a:gd name="connsiteY53" fmla="*/ 462624 h 543011"/>
                <a:gd name="connsiteX54" fmla="*/ 356717 w 715945"/>
                <a:gd name="connsiteY54" fmla="*/ 455088 h 543011"/>
                <a:gd name="connsiteX55" fmla="*/ 379326 w 715945"/>
                <a:gd name="connsiteY55" fmla="*/ 442528 h 543011"/>
                <a:gd name="connsiteX56" fmla="*/ 386862 w 715945"/>
                <a:gd name="connsiteY56" fmla="*/ 440016 h 543011"/>
                <a:gd name="connsiteX57" fmla="*/ 424543 w 715945"/>
                <a:gd name="connsiteY57" fmla="*/ 445040 h 543011"/>
                <a:gd name="connsiteX58" fmla="*/ 432079 w 715945"/>
                <a:gd name="connsiteY58" fmla="*/ 450064 h 543011"/>
                <a:gd name="connsiteX59" fmla="*/ 434592 w 715945"/>
                <a:gd name="connsiteY59" fmla="*/ 457600 h 543011"/>
                <a:gd name="connsiteX60" fmla="*/ 452176 w 715945"/>
                <a:gd name="connsiteY60" fmla="*/ 460112 h 543011"/>
                <a:gd name="connsiteX61" fmla="*/ 477297 w 715945"/>
                <a:gd name="connsiteY61" fmla="*/ 467648 h 543011"/>
                <a:gd name="connsiteX62" fmla="*/ 492370 w 715945"/>
                <a:gd name="connsiteY62" fmla="*/ 472673 h 543011"/>
                <a:gd name="connsiteX63" fmla="*/ 499906 w 715945"/>
                <a:gd name="connsiteY63" fmla="*/ 475185 h 543011"/>
                <a:gd name="connsiteX64" fmla="*/ 542611 w 715945"/>
                <a:gd name="connsiteY64" fmla="*/ 472673 h 543011"/>
                <a:gd name="connsiteX65" fmla="*/ 550148 w 715945"/>
                <a:gd name="connsiteY65" fmla="*/ 470161 h 543011"/>
                <a:gd name="connsiteX66" fmla="*/ 572756 w 715945"/>
                <a:gd name="connsiteY66" fmla="*/ 467648 h 543011"/>
                <a:gd name="connsiteX67" fmla="*/ 587829 w 715945"/>
                <a:gd name="connsiteY67" fmla="*/ 447552 h 543011"/>
                <a:gd name="connsiteX68" fmla="*/ 595365 w 715945"/>
                <a:gd name="connsiteY68" fmla="*/ 419919 h 543011"/>
                <a:gd name="connsiteX69" fmla="*/ 590341 w 715945"/>
                <a:gd name="connsiteY69" fmla="*/ 382237 h 543011"/>
                <a:gd name="connsiteX70" fmla="*/ 585317 w 715945"/>
                <a:gd name="connsiteY70" fmla="*/ 374701 h 543011"/>
                <a:gd name="connsiteX71" fmla="*/ 582805 w 715945"/>
                <a:gd name="connsiteY71" fmla="*/ 364653 h 543011"/>
                <a:gd name="connsiteX72" fmla="*/ 580293 w 715945"/>
                <a:gd name="connsiteY72" fmla="*/ 357117 h 543011"/>
                <a:gd name="connsiteX73" fmla="*/ 577781 w 715945"/>
                <a:gd name="connsiteY73" fmla="*/ 334508 h 543011"/>
                <a:gd name="connsiteX74" fmla="*/ 585317 w 715945"/>
                <a:gd name="connsiteY74" fmla="*/ 294314 h 543011"/>
                <a:gd name="connsiteX75" fmla="*/ 592853 w 715945"/>
                <a:gd name="connsiteY75" fmla="*/ 291802 h 543011"/>
                <a:gd name="connsiteX76" fmla="*/ 633047 w 715945"/>
                <a:gd name="connsiteY76" fmla="*/ 286778 h 543011"/>
                <a:gd name="connsiteX77" fmla="*/ 660679 w 715945"/>
                <a:gd name="connsiteY77" fmla="*/ 279242 h 543011"/>
                <a:gd name="connsiteX78" fmla="*/ 675752 w 715945"/>
                <a:gd name="connsiteY78" fmla="*/ 274218 h 543011"/>
                <a:gd name="connsiteX79" fmla="*/ 695849 w 715945"/>
                <a:gd name="connsiteY79" fmla="*/ 266681 h 543011"/>
                <a:gd name="connsiteX80" fmla="*/ 703385 w 715945"/>
                <a:gd name="connsiteY80" fmla="*/ 261657 h 543011"/>
                <a:gd name="connsiteX81" fmla="*/ 713433 w 715945"/>
                <a:gd name="connsiteY81" fmla="*/ 239048 h 543011"/>
                <a:gd name="connsiteX82" fmla="*/ 715945 w 715945"/>
                <a:gd name="connsiteY82" fmla="*/ 231512 h 543011"/>
                <a:gd name="connsiteX83" fmla="*/ 710921 w 715945"/>
                <a:gd name="connsiteY83" fmla="*/ 208903 h 543011"/>
                <a:gd name="connsiteX84" fmla="*/ 705897 w 715945"/>
                <a:gd name="connsiteY84" fmla="*/ 201367 h 543011"/>
                <a:gd name="connsiteX85" fmla="*/ 698361 w 715945"/>
                <a:gd name="connsiteY85" fmla="*/ 186295 h 543011"/>
                <a:gd name="connsiteX86" fmla="*/ 693337 w 715945"/>
                <a:gd name="connsiteY86" fmla="*/ 181270 h 543011"/>
                <a:gd name="connsiteX87" fmla="*/ 680776 w 715945"/>
                <a:gd name="connsiteY87" fmla="*/ 168710 h 543011"/>
                <a:gd name="connsiteX88" fmla="*/ 650631 w 715945"/>
                <a:gd name="connsiteY88" fmla="*/ 161174 h 543011"/>
                <a:gd name="connsiteX89" fmla="*/ 633047 w 715945"/>
                <a:gd name="connsiteY89" fmla="*/ 156150 h 543011"/>
                <a:gd name="connsiteX90" fmla="*/ 605414 w 715945"/>
                <a:gd name="connsiteY90" fmla="*/ 153637 h 543011"/>
                <a:gd name="connsiteX91" fmla="*/ 532563 w 715945"/>
                <a:gd name="connsiteY91" fmla="*/ 148613 h 543011"/>
                <a:gd name="connsiteX92" fmla="*/ 509954 w 715945"/>
                <a:gd name="connsiteY92" fmla="*/ 146101 h 543011"/>
                <a:gd name="connsiteX93" fmla="*/ 504930 w 715945"/>
                <a:gd name="connsiteY93" fmla="*/ 138565 h 543011"/>
                <a:gd name="connsiteX94" fmla="*/ 499906 w 715945"/>
                <a:gd name="connsiteY94" fmla="*/ 118468 h 543011"/>
                <a:gd name="connsiteX95" fmla="*/ 497394 w 715945"/>
                <a:gd name="connsiteY95" fmla="*/ 63202 h 543011"/>
                <a:gd name="connsiteX96" fmla="*/ 494882 w 715945"/>
                <a:gd name="connsiteY96" fmla="*/ 40594 h 543011"/>
                <a:gd name="connsiteX97" fmla="*/ 477297 w 715945"/>
                <a:gd name="connsiteY97" fmla="*/ 15473 h 543011"/>
                <a:gd name="connsiteX98" fmla="*/ 469761 w 715945"/>
                <a:gd name="connsiteY98" fmla="*/ 10448 h 543011"/>
                <a:gd name="connsiteX99" fmla="*/ 452176 w 715945"/>
                <a:gd name="connsiteY99" fmla="*/ 400 h 543011"/>
                <a:gd name="connsiteX100" fmla="*/ 364253 w 715945"/>
                <a:gd name="connsiteY100" fmla="*/ 25521 h 543011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80776 w 715945"/>
                <a:gd name="connsiteY87" fmla="*/ 168496 h 542797"/>
                <a:gd name="connsiteX88" fmla="*/ 650631 w 715945"/>
                <a:gd name="connsiteY88" fmla="*/ 160960 h 542797"/>
                <a:gd name="connsiteX89" fmla="*/ 633047 w 715945"/>
                <a:gd name="connsiteY89" fmla="*/ 155936 h 542797"/>
                <a:gd name="connsiteX90" fmla="*/ 605414 w 715945"/>
                <a:gd name="connsiteY90" fmla="*/ 153423 h 542797"/>
                <a:gd name="connsiteX91" fmla="*/ 532563 w 715945"/>
                <a:gd name="connsiteY91" fmla="*/ 148399 h 542797"/>
                <a:gd name="connsiteX92" fmla="*/ 509954 w 715945"/>
                <a:gd name="connsiteY92" fmla="*/ 145887 h 542797"/>
                <a:gd name="connsiteX93" fmla="*/ 504930 w 715945"/>
                <a:gd name="connsiteY93" fmla="*/ 138351 h 542797"/>
                <a:gd name="connsiteX94" fmla="*/ 499906 w 715945"/>
                <a:gd name="connsiteY94" fmla="*/ 118254 h 542797"/>
                <a:gd name="connsiteX95" fmla="*/ 497394 w 715945"/>
                <a:gd name="connsiteY95" fmla="*/ 62988 h 542797"/>
                <a:gd name="connsiteX96" fmla="*/ 494882 w 715945"/>
                <a:gd name="connsiteY96" fmla="*/ 40380 h 542797"/>
                <a:gd name="connsiteX97" fmla="*/ 477297 w 715945"/>
                <a:gd name="connsiteY97" fmla="*/ 15259 h 542797"/>
                <a:gd name="connsiteX98" fmla="*/ 452176 w 715945"/>
                <a:gd name="connsiteY98" fmla="*/ 186 h 542797"/>
                <a:gd name="connsiteX99" fmla="*/ 364253 w 715945"/>
                <a:gd name="connsiteY99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80776 w 715945"/>
                <a:gd name="connsiteY87" fmla="*/ 168496 h 542797"/>
                <a:gd name="connsiteX88" fmla="*/ 650631 w 715945"/>
                <a:gd name="connsiteY88" fmla="*/ 160960 h 542797"/>
                <a:gd name="connsiteX89" fmla="*/ 633047 w 715945"/>
                <a:gd name="connsiteY89" fmla="*/ 155936 h 542797"/>
                <a:gd name="connsiteX90" fmla="*/ 605414 w 715945"/>
                <a:gd name="connsiteY90" fmla="*/ 153423 h 542797"/>
                <a:gd name="connsiteX91" fmla="*/ 532563 w 715945"/>
                <a:gd name="connsiteY91" fmla="*/ 148399 h 542797"/>
                <a:gd name="connsiteX92" fmla="*/ 509954 w 715945"/>
                <a:gd name="connsiteY92" fmla="*/ 145887 h 542797"/>
                <a:gd name="connsiteX93" fmla="*/ 499906 w 715945"/>
                <a:gd name="connsiteY93" fmla="*/ 118254 h 542797"/>
                <a:gd name="connsiteX94" fmla="*/ 497394 w 715945"/>
                <a:gd name="connsiteY94" fmla="*/ 62988 h 542797"/>
                <a:gd name="connsiteX95" fmla="*/ 494882 w 715945"/>
                <a:gd name="connsiteY95" fmla="*/ 40380 h 542797"/>
                <a:gd name="connsiteX96" fmla="*/ 477297 w 715945"/>
                <a:gd name="connsiteY96" fmla="*/ 15259 h 542797"/>
                <a:gd name="connsiteX97" fmla="*/ 452176 w 715945"/>
                <a:gd name="connsiteY97" fmla="*/ 186 h 542797"/>
                <a:gd name="connsiteX98" fmla="*/ 364253 w 715945"/>
                <a:gd name="connsiteY98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80776 w 715945"/>
                <a:gd name="connsiteY87" fmla="*/ 168496 h 542797"/>
                <a:gd name="connsiteX88" fmla="*/ 650631 w 715945"/>
                <a:gd name="connsiteY88" fmla="*/ 160960 h 542797"/>
                <a:gd name="connsiteX89" fmla="*/ 605414 w 715945"/>
                <a:gd name="connsiteY89" fmla="*/ 153423 h 542797"/>
                <a:gd name="connsiteX90" fmla="*/ 532563 w 715945"/>
                <a:gd name="connsiteY90" fmla="*/ 148399 h 542797"/>
                <a:gd name="connsiteX91" fmla="*/ 509954 w 715945"/>
                <a:gd name="connsiteY91" fmla="*/ 145887 h 542797"/>
                <a:gd name="connsiteX92" fmla="*/ 499906 w 715945"/>
                <a:gd name="connsiteY92" fmla="*/ 118254 h 542797"/>
                <a:gd name="connsiteX93" fmla="*/ 497394 w 715945"/>
                <a:gd name="connsiteY93" fmla="*/ 62988 h 542797"/>
                <a:gd name="connsiteX94" fmla="*/ 494882 w 715945"/>
                <a:gd name="connsiteY94" fmla="*/ 40380 h 542797"/>
                <a:gd name="connsiteX95" fmla="*/ 477297 w 715945"/>
                <a:gd name="connsiteY95" fmla="*/ 15259 h 542797"/>
                <a:gd name="connsiteX96" fmla="*/ 452176 w 715945"/>
                <a:gd name="connsiteY96" fmla="*/ 186 h 542797"/>
                <a:gd name="connsiteX97" fmla="*/ 364253 w 715945"/>
                <a:gd name="connsiteY97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50631 w 715945"/>
                <a:gd name="connsiteY87" fmla="*/ 160960 h 542797"/>
                <a:gd name="connsiteX88" fmla="*/ 605414 w 715945"/>
                <a:gd name="connsiteY88" fmla="*/ 153423 h 542797"/>
                <a:gd name="connsiteX89" fmla="*/ 532563 w 715945"/>
                <a:gd name="connsiteY89" fmla="*/ 148399 h 542797"/>
                <a:gd name="connsiteX90" fmla="*/ 509954 w 715945"/>
                <a:gd name="connsiteY90" fmla="*/ 145887 h 542797"/>
                <a:gd name="connsiteX91" fmla="*/ 499906 w 715945"/>
                <a:gd name="connsiteY91" fmla="*/ 118254 h 542797"/>
                <a:gd name="connsiteX92" fmla="*/ 497394 w 715945"/>
                <a:gd name="connsiteY92" fmla="*/ 62988 h 542797"/>
                <a:gd name="connsiteX93" fmla="*/ 494882 w 715945"/>
                <a:gd name="connsiteY93" fmla="*/ 40380 h 542797"/>
                <a:gd name="connsiteX94" fmla="*/ 477297 w 715945"/>
                <a:gd name="connsiteY94" fmla="*/ 15259 h 542797"/>
                <a:gd name="connsiteX95" fmla="*/ 452176 w 715945"/>
                <a:gd name="connsiteY95" fmla="*/ 186 h 542797"/>
                <a:gd name="connsiteX96" fmla="*/ 364253 w 715945"/>
                <a:gd name="connsiteY96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3337 w 715945"/>
                <a:gd name="connsiteY85" fmla="*/ 181056 h 542797"/>
                <a:gd name="connsiteX86" fmla="*/ 650631 w 715945"/>
                <a:gd name="connsiteY86" fmla="*/ 160960 h 542797"/>
                <a:gd name="connsiteX87" fmla="*/ 605414 w 715945"/>
                <a:gd name="connsiteY87" fmla="*/ 153423 h 542797"/>
                <a:gd name="connsiteX88" fmla="*/ 532563 w 715945"/>
                <a:gd name="connsiteY88" fmla="*/ 148399 h 542797"/>
                <a:gd name="connsiteX89" fmla="*/ 509954 w 715945"/>
                <a:gd name="connsiteY89" fmla="*/ 145887 h 542797"/>
                <a:gd name="connsiteX90" fmla="*/ 499906 w 715945"/>
                <a:gd name="connsiteY90" fmla="*/ 118254 h 542797"/>
                <a:gd name="connsiteX91" fmla="*/ 497394 w 715945"/>
                <a:gd name="connsiteY91" fmla="*/ 62988 h 542797"/>
                <a:gd name="connsiteX92" fmla="*/ 494882 w 715945"/>
                <a:gd name="connsiteY92" fmla="*/ 40380 h 542797"/>
                <a:gd name="connsiteX93" fmla="*/ 477297 w 715945"/>
                <a:gd name="connsiteY93" fmla="*/ 15259 h 542797"/>
                <a:gd name="connsiteX94" fmla="*/ 452176 w 715945"/>
                <a:gd name="connsiteY94" fmla="*/ 186 h 542797"/>
                <a:gd name="connsiteX95" fmla="*/ 364253 w 715945"/>
                <a:gd name="connsiteY95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05897 w 715945"/>
                <a:gd name="connsiteY83" fmla="*/ 201153 h 542797"/>
                <a:gd name="connsiteX84" fmla="*/ 693337 w 715945"/>
                <a:gd name="connsiteY84" fmla="*/ 181056 h 542797"/>
                <a:gd name="connsiteX85" fmla="*/ 650631 w 715945"/>
                <a:gd name="connsiteY85" fmla="*/ 160960 h 542797"/>
                <a:gd name="connsiteX86" fmla="*/ 605414 w 715945"/>
                <a:gd name="connsiteY86" fmla="*/ 153423 h 542797"/>
                <a:gd name="connsiteX87" fmla="*/ 532563 w 715945"/>
                <a:gd name="connsiteY87" fmla="*/ 148399 h 542797"/>
                <a:gd name="connsiteX88" fmla="*/ 509954 w 715945"/>
                <a:gd name="connsiteY88" fmla="*/ 145887 h 542797"/>
                <a:gd name="connsiteX89" fmla="*/ 499906 w 715945"/>
                <a:gd name="connsiteY89" fmla="*/ 118254 h 542797"/>
                <a:gd name="connsiteX90" fmla="*/ 497394 w 715945"/>
                <a:gd name="connsiteY90" fmla="*/ 62988 h 542797"/>
                <a:gd name="connsiteX91" fmla="*/ 494882 w 715945"/>
                <a:gd name="connsiteY91" fmla="*/ 40380 h 542797"/>
                <a:gd name="connsiteX92" fmla="*/ 477297 w 715945"/>
                <a:gd name="connsiteY92" fmla="*/ 15259 h 542797"/>
                <a:gd name="connsiteX93" fmla="*/ 452176 w 715945"/>
                <a:gd name="connsiteY93" fmla="*/ 186 h 542797"/>
                <a:gd name="connsiteX94" fmla="*/ 364253 w 715945"/>
                <a:gd name="connsiteY94" fmla="*/ 25307 h 54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715945" h="542797">
                  <a:moveTo>
                    <a:pt x="364253" y="25307"/>
                  </a:moveTo>
                  <a:lnTo>
                    <a:pt x="364253" y="25307"/>
                  </a:lnTo>
                  <a:cubicBezTo>
                    <a:pt x="356298" y="33262"/>
                    <a:pt x="327827" y="60477"/>
                    <a:pt x="316523" y="73037"/>
                  </a:cubicBezTo>
                  <a:cubicBezTo>
                    <a:pt x="305219" y="85598"/>
                    <a:pt x="303544" y="94390"/>
                    <a:pt x="296427" y="100670"/>
                  </a:cubicBezTo>
                  <a:cubicBezTo>
                    <a:pt x="289310" y="106950"/>
                    <a:pt x="285541" y="109462"/>
                    <a:pt x="273818" y="110718"/>
                  </a:cubicBezTo>
                  <a:cubicBezTo>
                    <a:pt x="262095" y="111974"/>
                    <a:pt x="244510" y="111555"/>
                    <a:pt x="226088" y="108206"/>
                  </a:cubicBezTo>
                  <a:cubicBezTo>
                    <a:pt x="207666" y="104857"/>
                    <a:pt x="177940" y="93970"/>
                    <a:pt x="163286" y="90621"/>
                  </a:cubicBezTo>
                  <a:cubicBezTo>
                    <a:pt x="148632" y="87272"/>
                    <a:pt x="146539" y="88946"/>
                    <a:pt x="138165" y="88109"/>
                  </a:cubicBezTo>
                  <a:cubicBezTo>
                    <a:pt x="127279" y="88946"/>
                    <a:pt x="116342" y="89267"/>
                    <a:pt x="105508" y="90621"/>
                  </a:cubicBezTo>
                  <a:cubicBezTo>
                    <a:pt x="102881" y="90949"/>
                    <a:pt x="100242" y="91771"/>
                    <a:pt x="97972" y="93133"/>
                  </a:cubicBezTo>
                  <a:cubicBezTo>
                    <a:pt x="95941" y="94352"/>
                    <a:pt x="94798" y="96678"/>
                    <a:pt x="92948" y="98158"/>
                  </a:cubicBezTo>
                  <a:cubicBezTo>
                    <a:pt x="90590" y="100044"/>
                    <a:pt x="87923" y="101507"/>
                    <a:pt x="85411" y="103182"/>
                  </a:cubicBezTo>
                  <a:cubicBezTo>
                    <a:pt x="82062" y="108206"/>
                    <a:pt x="74696" y="112253"/>
                    <a:pt x="75363" y="118254"/>
                  </a:cubicBezTo>
                  <a:cubicBezTo>
                    <a:pt x="76159" y="125419"/>
                    <a:pt x="74107" y="135420"/>
                    <a:pt x="80387" y="148399"/>
                  </a:cubicBezTo>
                  <a:cubicBezTo>
                    <a:pt x="86667" y="161378"/>
                    <a:pt x="103441" y="179773"/>
                    <a:pt x="113044" y="196129"/>
                  </a:cubicBezTo>
                  <a:cubicBezTo>
                    <a:pt x="122647" y="212485"/>
                    <a:pt x="138003" y="235647"/>
                    <a:pt x="138003" y="246533"/>
                  </a:cubicBezTo>
                  <a:cubicBezTo>
                    <a:pt x="138003" y="257419"/>
                    <a:pt x="118328" y="261091"/>
                    <a:pt x="113044" y="261443"/>
                  </a:cubicBezTo>
                  <a:lnTo>
                    <a:pt x="75363" y="263955"/>
                  </a:lnTo>
                  <a:cubicBezTo>
                    <a:pt x="68874" y="264882"/>
                    <a:pt x="58616" y="263956"/>
                    <a:pt x="50242" y="268980"/>
                  </a:cubicBezTo>
                  <a:cubicBezTo>
                    <a:pt x="41868" y="274004"/>
                    <a:pt x="31820" y="286564"/>
                    <a:pt x="25121" y="294100"/>
                  </a:cubicBezTo>
                  <a:cubicBezTo>
                    <a:pt x="18422" y="301636"/>
                    <a:pt x="11508" y="309819"/>
                    <a:pt x="10049" y="314197"/>
                  </a:cubicBezTo>
                  <a:lnTo>
                    <a:pt x="2512" y="336806"/>
                  </a:lnTo>
                  <a:lnTo>
                    <a:pt x="0" y="344342"/>
                  </a:lnTo>
                  <a:cubicBezTo>
                    <a:pt x="837" y="348529"/>
                    <a:pt x="830" y="352978"/>
                    <a:pt x="2512" y="356903"/>
                  </a:cubicBezTo>
                  <a:cubicBezTo>
                    <a:pt x="3445" y="359080"/>
                    <a:pt x="6057" y="360078"/>
                    <a:pt x="7537" y="361927"/>
                  </a:cubicBezTo>
                  <a:cubicBezTo>
                    <a:pt x="9423" y="364284"/>
                    <a:pt x="10426" y="367328"/>
                    <a:pt x="12561" y="369463"/>
                  </a:cubicBezTo>
                  <a:cubicBezTo>
                    <a:pt x="14696" y="371598"/>
                    <a:pt x="17476" y="372989"/>
                    <a:pt x="20097" y="374487"/>
                  </a:cubicBezTo>
                  <a:cubicBezTo>
                    <a:pt x="28789" y="379454"/>
                    <a:pt x="29226" y="379205"/>
                    <a:pt x="37682" y="382023"/>
                  </a:cubicBezTo>
                  <a:cubicBezTo>
                    <a:pt x="49405" y="381186"/>
                    <a:pt x="61170" y="380809"/>
                    <a:pt x="72851" y="379511"/>
                  </a:cubicBezTo>
                  <a:cubicBezTo>
                    <a:pt x="77581" y="378985"/>
                    <a:pt x="85674" y="376074"/>
                    <a:pt x="90436" y="374487"/>
                  </a:cubicBezTo>
                  <a:cubicBezTo>
                    <a:pt x="92948" y="372812"/>
                    <a:pt x="95272" y="370813"/>
                    <a:pt x="97972" y="369463"/>
                  </a:cubicBezTo>
                  <a:cubicBezTo>
                    <a:pt x="100340" y="368279"/>
                    <a:pt x="103305" y="368420"/>
                    <a:pt x="105508" y="366951"/>
                  </a:cubicBezTo>
                  <a:cubicBezTo>
                    <a:pt x="123467" y="354978"/>
                    <a:pt x="101840" y="362216"/>
                    <a:pt x="123093" y="356903"/>
                  </a:cubicBezTo>
                  <a:cubicBezTo>
                    <a:pt x="132304" y="357740"/>
                    <a:pt x="141682" y="357477"/>
                    <a:pt x="150726" y="359415"/>
                  </a:cubicBezTo>
                  <a:cubicBezTo>
                    <a:pt x="153678" y="360048"/>
                    <a:pt x="156274" y="362167"/>
                    <a:pt x="158262" y="364439"/>
                  </a:cubicBezTo>
                  <a:cubicBezTo>
                    <a:pt x="162238" y="368983"/>
                    <a:pt x="164041" y="375241"/>
                    <a:pt x="168310" y="379511"/>
                  </a:cubicBezTo>
                  <a:lnTo>
                    <a:pt x="173334" y="384536"/>
                  </a:lnTo>
                  <a:cubicBezTo>
                    <a:pt x="180781" y="406869"/>
                    <a:pt x="170259" y="373239"/>
                    <a:pt x="178359" y="427241"/>
                  </a:cubicBezTo>
                  <a:cubicBezTo>
                    <a:pt x="181746" y="449822"/>
                    <a:pt x="181923" y="435260"/>
                    <a:pt x="188407" y="449850"/>
                  </a:cubicBezTo>
                  <a:cubicBezTo>
                    <a:pt x="197644" y="470634"/>
                    <a:pt x="188137" y="459627"/>
                    <a:pt x="198455" y="469947"/>
                  </a:cubicBezTo>
                  <a:cubicBezTo>
                    <a:pt x="199292" y="472459"/>
                    <a:pt x="199783" y="475115"/>
                    <a:pt x="200967" y="477483"/>
                  </a:cubicBezTo>
                  <a:cubicBezTo>
                    <a:pt x="202317" y="480183"/>
                    <a:pt x="204803" y="482244"/>
                    <a:pt x="205992" y="485019"/>
                  </a:cubicBezTo>
                  <a:cubicBezTo>
                    <a:pt x="215730" y="507738"/>
                    <a:pt x="200910" y="483674"/>
                    <a:pt x="213528" y="502604"/>
                  </a:cubicBezTo>
                  <a:cubicBezTo>
                    <a:pt x="213997" y="504481"/>
                    <a:pt x="217007" y="517614"/>
                    <a:pt x="218552" y="520188"/>
                  </a:cubicBezTo>
                  <a:cubicBezTo>
                    <a:pt x="219771" y="522219"/>
                    <a:pt x="221901" y="523538"/>
                    <a:pt x="223576" y="525213"/>
                  </a:cubicBezTo>
                  <a:cubicBezTo>
                    <a:pt x="225974" y="532408"/>
                    <a:pt x="225876" y="535857"/>
                    <a:pt x="233625" y="540285"/>
                  </a:cubicBezTo>
                  <a:cubicBezTo>
                    <a:pt x="236623" y="541998"/>
                    <a:pt x="240324" y="541960"/>
                    <a:pt x="243673" y="542797"/>
                  </a:cubicBezTo>
                  <a:cubicBezTo>
                    <a:pt x="253721" y="541960"/>
                    <a:pt x="263872" y="541943"/>
                    <a:pt x="273818" y="540285"/>
                  </a:cubicBezTo>
                  <a:cubicBezTo>
                    <a:pt x="281167" y="539060"/>
                    <a:pt x="290520" y="535488"/>
                    <a:pt x="296427" y="530237"/>
                  </a:cubicBezTo>
                  <a:cubicBezTo>
                    <a:pt x="322239" y="507293"/>
                    <a:pt x="301930" y="521542"/>
                    <a:pt x="319036" y="510140"/>
                  </a:cubicBezTo>
                  <a:cubicBezTo>
                    <a:pt x="323457" y="496876"/>
                    <a:pt x="320080" y="504806"/>
                    <a:pt x="331596" y="487531"/>
                  </a:cubicBezTo>
                  <a:lnTo>
                    <a:pt x="336620" y="479995"/>
                  </a:lnTo>
                  <a:cubicBezTo>
                    <a:pt x="338295" y="477483"/>
                    <a:pt x="339509" y="474594"/>
                    <a:pt x="341644" y="472459"/>
                  </a:cubicBezTo>
                  <a:cubicBezTo>
                    <a:pt x="344994" y="469109"/>
                    <a:pt x="349065" y="466352"/>
                    <a:pt x="351693" y="462410"/>
                  </a:cubicBezTo>
                  <a:cubicBezTo>
                    <a:pt x="353368" y="459898"/>
                    <a:pt x="354784" y="457193"/>
                    <a:pt x="356717" y="454874"/>
                  </a:cubicBezTo>
                  <a:cubicBezTo>
                    <a:pt x="365395" y="444461"/>
                    <a:pt x="364764" y="447168"/>
                    <a:pt x="379326" y="442314"/>
                  </a:cubicBezTo>
                  <a:lnTo>
                    <a:pt x="386862" y="439802"/>
                  </a:lnTo>
                  <a:cubicBezTo>
                    <a:pt x="393596" y="440363"/>
                    <a:pt x="414282" y="439695"/>
                    <a:pt x="424543" y="444826"/>
                  </a:cubicBezTo>
                  <a:cubicBezTo>
                    <a:pt x="427243" y="446176"/>
                    <a:pt x="429567" y="448175"/>
                    <a:pt x="432079" y="449850"/>
                  </a:cubicBezTo>
                  <a:cubicBezTo>
                    <a:pt x="432917" y="452362"/>
                    <a:pt x="432224" y="456202"/>
                    <a:pt x="434592" y="457386"/>
                  </a:cubicBezTo>
                  <a:cubicBezTo>
                    <a:pt x="439888" y="460034"/>
                    <a:pt x="446351" y="458839"/>
                    <a:pt x="452176" y="459898"/>
                  </a:cubicBezTo>
                  <a:cubicBezTo>
                    <a:pt x="460529" y="461417"/>
                    <a:pt x="469430" y="464811"/>
                    <a:pt x="477297" y="467434"/>
                  </a:cubicBezTo>
                  <a:lnTo>
                    <a:pt x="492370" y="472459"/>
                  </a:lnTo>
                  <a:lnTo>
                    <a:pt x="499906" y="474971"/>
                  </a:lnTo>
                  <a:cubicBezTo>
                    <a:pt x="514141" y="474134"/>
                    <a:pt x="528422" y="473878"/>
                    <a:pt x="542611" y="472459"/>
                  </a:cubicBezTo>
                  <a:cubicBezTo>
                    <a:pt x="545246" y="472196"/>
                    <a:pt x="547536" y="470382"/>
                    <a:pt x="550148" y="469947"/>
                  </a:cubicBezTo>
                  <a:cubicBezTo>
                    <a:pt x="557627" y="468700"/>
                    <a:pt x="565220" y="468272"/>
                    <a:pt x="572756" y="467434"/>
                  </a:cubicBezTo>
                  <a:cubicBezTo>
                    <a:pt x="578709" y="461483"/>
                    <a:pt x="584988" y="455862"/>
                    <a:pt x="587829" y="447338"/>
                  </a:cubicBezTo>
                  <a:cubicBezTo>
                    <a:pt x="594203" y="428214"/>
                    <a:pt x="591814" y="437458"/>
                    <a:pt x="595365" y="419705"/>
                  </a:cubicBezTo>
                  <a:cubicBezTo>
                    <a:pt x="594804" y="412973"/>
                    <a:pt x="595471" y="392284"/>
                    <a:pt x="590341" y="382023"/>
                  </a:cubicBezTo>
                  <a:cubicBezTo>
                    <a:pt x="588991" y="379323"/>
                    <a:pt x="586992" y="376999"/>
                    <a:pt x="585317" y="374487"/>
                  </a:cubicBezTo>
                  <a:cubicBezTo>
                    <a:pt x="584480" y="371138"/>
                    <a:pt x="583753" y="367759"/>
                    <a:pt x="582805" y="364439"/>
                  </a:cubicBezTo>
                  <a:cubicBezTo>
                    <a:pt x="582078" y="361893"/>
                    <a:pt x="580728" y="359515"/>
                    <a:pt x="580293" y="356903"/>
                  </a:cubicBezTo>
                  <a:cubicBezTo>
                    <a:pt x="579046" y="349423"/>
                    <a:pt x="578618" y="341830"/>
                    <a:pt x="577781" y="334294"/>
                  </a:cubicBezTo>
                  <a:cubicBezTo>
                    <a:pt x="578226" y="328515"/>
                    <a:pt x="574873" y="302456"/>
                    <a:pt x="585317" y="294100"/>
                  </a:cubicBezTo>
                  <a:cubicBezTo>
                    <a:pt x="587385" y="292446"/>
                    <a:pt x="590257" y="292107"/>
                    <a:pt x="592853" y="291588"/>
                  </a:cubicBezTo>
                  <a:cubicBezTo>
                    <a:pt x="605214" y="289116"/>
                    <a:pt x="620856" y="288305"/>
                    <a:pt x="633047" y="286564"/>
                  </a:cubicBezTo>
                  <a:cubicBezTo>
                    <a:pt x="645475" y="284789"/>
                    <a:pt x="648162" y="283200"/>
                    <a:pt x="660679" y="279028"/>
                  </a:cubicBezTo>
                  <a:cubicBezTo>
                    <a:pt x="660680" y="279028"/>
                    <a:pt x="675751" y="274005"/>
                    <a:pt x="675752" y="274004"/>
                  </a:cubicBezTo>
                  <a:cubicBezTo>
                    <a:pt x="686841" y="266611"/>
                    <a:pt x="680328" y="269572"/>
                    <a:pt x="695849" y="266467"/>
                  </a:cubicBezTo>
                  <a:cubicBezTo>
                    <a:pt x="698361" y="264792"/>
                    <a:pt x="701250" y="263578"/>
                    <a:pt x="703385" y="261443"/>
                  </a:cubicBezTo>
                  <a:cubicBezTo>
                    <a:pt x="709357" y="255471"/>
                    <a:pt x="710946" y="246297"/>
                    <a:pt x="713433" y="238834"/>
                  </a:cubicBezTo>
                  <a:lnTo>
                    <a:pt x="715945" y="231298"/>
                  </a:lnTo>
                  <a:cubicBezTo>
                    <a:pt x="714689" y="225018"/>
                    <a:pt x="709665" y="209527"/>
                    <a:pt x="705897" y="201153"/>
                  </a:cubicBezTo>
                  <a:cubicBezTo>
                    <a:pt x="702129" y="192779"/>
                    <a:pt x="702548" y="187755"/>
                    <a:pt x="693337" y="181056"/>
                  </a:cubicBezTo>
                  <a:cubicBezTo>
                    <a:pt x="684126" y="174357"/>
                    <a:pt x="665285" y="165566"/>
                    <a:pt x="650631" y="160960"/>
                  </a:cubicBezTo>
                  <a:cubicBezTo>
                    <a:pt x="638071" y="158448"/>
                    <a:pt x="625092" y="155516"/>
                    <a:pt x="605414" y="153423"/>
                  </a:cubicBezTo>
                  <a:cubicBezTo>
                    <a:pt x="576649" y="143836"/>
                    <a:pt x="605121" y="152545"/>
                    <a:pt x="532563" y="148399"/>
                  </a:cubicBezTo>
                  <a:cubicBezTo>
                    <a:pt x="524993" y="147966"/>
                    <a:pt x="517490" y="146724"/>
                    <a:pt x="509954" y="145887"/>
                  </a:cubicBezTo>
                  <a:cubicBezTo>
                    <a:pt x="504511" y="140863"/>
                    <a:pt x="501999" y="132070"/>
                    <a:pt x="499906" y="118254"/>
                  </a:cubicBezTo>
                  <a:cubicBezTo>
                    <a:pt x="499069" y="99832"/>
                    <a:pt x="498581" y="81391"/>
                    <a:pt x="497394" y="62988"/>
                  </a:cubicBezTo>
                  <a:cubicBezTo>
                    <a:pt x="496906" y="55421"/>
                    <a:pt x="498231" y="48335"/>
                    <a:pt x="494882" y="40380"/>
                  </a:cubicBezTo>
                  <a:cubicBezTo>
                    <a:pt x="491533" y="32425"/>
                    <a:pt x="484415" y="21958"/>
                    <a:pt x="477297" y="15259"/>
                  </a:cubicBezTo>
                  <a:cubicBezTo>
                    <a:pt x="470179" y="8560"/>
                    <a:pt x="471017" y="-1489"/>
                    <a:pt x="452176" y="186"/>
                  </a:cubicBezTo>
                  <a:cubicBezTo>
                    <a:pt x="379967" y="2765"/>
                    <a:pt x="378907" y="21120"/>
                    <a:pt x="364253" y="25307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bg2">
                    <a:lumMod val="60000"/>
                    <a:lumOff val="40000"/>
                  </a:schemeClr>
                </a:gs>
                <a:gs pos="55000">
                  <a:schemeClr val="bg2">
                    <a:lumMod val="5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400" kern="0">
                <a:solidFill>
                  <a:srgbClr val="262B25"/>
                </a:solidFill>
                <a:latin typeface="Arial" panose="020B0604020202020204"/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9BC64413-F15F-42AD-B9B5-EA4F32ED5ED5}"/>
                </a:ext>
              </a:extLst>
            </p:cNvPr>
            <p:cNvSpPr/>
            <p:nvPr/>
          </p:nvSpPr>
          <p:spPr>
            <a:xfrm rot="378857">
              <a:off x="9111827" y="1704154"/>
              <a:ext cx="149211" cy="134470"/>
            </a:xfrm>
            <a:prstGeom prst="ellipse">
              <a:avLst/>
            </a:prstGeom>
            <a:gradFill flip="none" rotWithShape="1">
              <a:gsLst>
                <a:gs pos="14000">
                  <a:schemeClr val="bg2">
                    <a:lumMod val="50000"/>
                  </a:schemeClr>
                </a:gs>
                <a:gs pos="55000">
                  <a:schemeClr val="bg2"/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srgbClr val="262B25"/>
                </a:solidFill>
                <a:latin typeface="Arial" panose="020B0604020202020204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EECA1D95-B407-4733-B78C-5E4FB326F9E9}"/>
              </a:ext>
            </a:extLst>
          </p:cNvPr>
          <p:cNvSpPr txBox="1"/>
          <p:nvPr/>
        </p:nvSpPr>
        <p:spPr>
          <a:xfrm>
            <a:off x="1099126" y="5678008"/>
            <a:ext cx="5649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solidFill>
                  <a:schemeClr val="tx2"/>
                </a:solidFill>
              </a:rPr>
              <a:t>Self-reported</a:t>
            </a:r>
            <a:r>
              <a:rPr lang="en-US" sz="1200" b="1" baseline="0">
                <a:solidFill>
                  <a:schemeClr val="tx2"/>
                </a:solidFill>
              </a:rPr>
              <a:t> asthma triggers (N=1202)</a:t>
            </a:r>
          </a:p>
          <a:p>
            <a:pPr algn="ctr" rtl="0">
              <a:defRPr sz="1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 b="1" baseline="0">
                <a:solidFill>
                  <a:schemeClr val="tx2"/>
                </a:solidFill>
              </a:rPr>
              <a:t>Top 15 triggers by proportion of patients experiencing given </a:t>
            </a:r>
            <a:r>
              <a:rPr lang="en-US" sz="1200" b="1">
                <a:solidFill>
                  <a:schemeClr val="tx2"/>
                </a:solidFill>
              </a:rPr>
              <a:t>t</a:t>
            </a:r>
            <a:r>
              <a:rPr lang="en-US" sz="1200" b="1" baseline="0">
                <a:solidFill>
                  <a:schemeClr val="tx2"/>
                </a:solidFill>
              </a:rPr>
              <a:t>rigger</a:t>
            </a:r>
            <a:endParaRPr lang="en-US" sz="1200" b="1">
              <a:solidFill>
                <a:schemeClr val="tx2"/>
              </a:solidFill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F6E2959D-E844-4BBD-8AC9-43D26F767CDE}"/>
              </a:ext>
            </a:extLst>
          </p:cNvPr>
          <p:cNvGrpSpPr/>
          <p:nvPr/>
        </p:nvGrpSpPr>
        <p:grpSpPr>
          <a:xfrm>
            <a:off x="4885461" y="1847833"/>
            <a:ext cx="115248" cy="428729"/>
            <a:chOff x="6806934" y="1955131"/>
            <a:chExt cx="108002" cy="409931"/>
          </a:xfrm>
        </p:grpSpPr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F1C245A4-97A6-4005-9343-661EEA1DC9DD}"/>
                </a:ext>
              </a:extLst>
            </p:cNvPr>
            <p:cNvSpPr/>
            <p:nvPr/>
          </p:nvSpPr>
          <p:spPr>
            <a:xfrm>
              <a:off x="6808757" y="2261797"/>
              <a:ext cx="101210" cy="10326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37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CFABF09C-26EF-488D-93EC-758F616AF51A}"/>
                </a:ext>
              </a:extLst>
            </p:cNvPr>
            <p:cNvSpPr/>
            <p:nvPr/>
          </p:nvSpPr>
          <p:spPr>
            <a:xfrm>
              <a:off x="6806934" y="1955131"/>
              <a:ext cx="108000" cy="1080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94009062-E88B-42F5-9CF8-89DA2C7C7128}"/>
                </a:ext>
              </a:extLst>
            </p:cNvPr>
            <p:cNvSpPr/>
            <p:nvPr/>
          </p:nvSpPr>
          <p:spPr>
            <a:xfrm>
              <a:off x="6806936" y="2113585"/>
              <a:ext cx="108000" cy="108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13" name="TextBox 212">
            <a:extLst>
              <a:ext uri="{FF2B5EF4-FFF2-40B4-BE49-F238E27FC236}">
                <a16:creationId xmlns:a16="http://schemas.microsoft.com/office/drawing/2014/main" id="{82A495AB-53C6-40D9-A687-F888ECDBEA4F}"/>
              </a:ext>
            </a:extLst>
          </p:cNvPr>
          <p:cNvSpPr txBox="1"/>
          <p:nvPr/>
        </p:nvSpPr>
        <p:spPr>
          <a:xfrm>
            <a:off x="4960876" y="1775375"/>
            <a:ext cx="166165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cs typeface="Arial" panose="020B0604020202020204" pitchFamily="34" charset="0"/>
              </a:rPr>
              <a:t>Allergic trigger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cs typeface="Arial" panose="020B0604020202020204" pitchFamily="34" charset="0"/>
              </a:rPr>
              <a:t>Non-allergic trigger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cs typeface="Arial" panose="020B0604020202020204" pitchFamily="34" charset="0"/>
              </a:rPr>
              <a:t>Frequency of trigger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6E5FCF1A-084F-43CD-B69E-36D3BB03DA82}"/>
              </a:ext>
            </a:extLst>
          </p:cNvPr>
          <p:cNvSpPr/>
          <p:nvPr/>
        </p:nvSpPr>
        <p:spPr>
          <a:xfrm>
            <a:off x="457201" y="1246471"/>
            <a:ext cx="6889748" cy="468044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lIns="72000" tIns="36000" rIns="72000" bIns="36000" anchor="ctr">
            <a:noAutofit/>
          </a:bodyPr>
          <a:lstStyle/>
          <a:p>
            <a:pPr algn="ctr" defTabSz="914377">
              <a:buClr>
                <a:srgbClr val="12839E"/>
              </a:buClr>
            </a:pPr>
            <a:r>
              <a:rPr lang="en-US" sz="1400" b="1" kern="0">
                <a:solidFill>
                  <a:schemeClr val="bg1"/>
                </a:solidFill>
                <a:cs typeface="Arial" pitchFamily="34" charset="0"/>
              </a:rPr>
              <a:t>Self-reported asthma triggers by proportion of patients </a:t>
            </a:r>
            <a:br>
              <a:rPr lang="en-US" sz="1400" b="1" kern="0">
                <a:solidFill>
                  <a:schemeClr val="bg1"/>
                </a:solidFill>
                <a:cs typeface="Arial" pitchFamily="34" charset="0"/>
              </a:rPr>
            </a:br>
            <a:r>
              <a:rPr lang="en-US" sz="1400" b="1" kern="0">
                <a:solidFill>
                  <a:schemeClr val="bg1"/>
                </a:solidFill>
                <a:cs typeface="Arial" pitchFamily="34" charset="0"/>
              </a:rPr>
              <a:t>experiencing trigger and frequency of trigger*</a:t>
            </a:r>
          </a:p>
        </p:txBody>
      </p:sp>
      <p:sp>
        <p:nvSpPr>
          <p:cNvPr id="215" name="Title 1">
            <a:extLst>
              <a:ext uri="{FF2B5EF4-FFF2-40B4-BE49-F238E27FC236}">
                <a16:creationId xmlns:a16="http://schemas.microsoft.com/office/drawing/2014/main" id="{1DE9B194-FD9A-4D71-82C6-741C93A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GB" sz="2600"/>
              <a:t>Asthma and environmental determinants – </a:t>
            </a:r>
            <a:br>
              <a:rPr lang="en-GB" sz="2600"/>
            </a:br>
            <a:r>
              <a:rPr lang="en-GB" sz="2600"/>
              <a:t>patients’ perspectives</a:t>
            </a:r>
            <a:endParaRPr lang="en-GB"/>
          </a:p>
        </p:txBody>
      </p:sp>
      <p:sp>
        <p:nvSpPr>
          <p:cNvPr id="109" name="Content Placeholder 16">
            <a:extLst>
              <a:ext uri="{FF2B5EF4-FFF2-40B4-BE49-F238E27FC236}">
                <a16:creationId xmlns:a16="http://schemas.microsoft.com/office/drawing/2014/main" id="{35715C82-83F8-43DF-9403-8EE0224DC8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910762" cy="44388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900">
                <a:solidFill>
                  <a:schemeClr val="tx1"/>
                </a:solidFill>
                <a:cs typeface="Arial" panose="020B0604020202020204" pitchFamily="34" charset="0"/>
              </a:rPr>
              <a:t>*</a:t>
            </a:r>
            <a:r>
              <a:rPr lang="en-US" sz="900">
                <a:solidFill>
                  <a:schemeClr val="tx1"/>
                </a:solidFill>
              </a:rPr>
              <a:t>Figure adapted from Price D, et al. J Asthma 2014;51:127–135 (</a:t>
            </a:r>
            <a:r>
              <a:rPr lang="en-US" sz="900">
                <a:solidFill>
                  <a:schemeClr val="tx1"/>
                </a:solidFill>
                <a:hlinkClick r:id="rId8"/>
              </a:rPr>
              <a:t>http://creativecommons.org/licenses/by/3.0</a:t>
            </a:r>
            <a:r>
              <a:rPr lang="en-US" sz="900">
                <a:solidFill>
                  <a:schemeClr val="tx1"/>
                </a:solidFill>
              </a:rPr>
              <a:t>); </a:t>
            </a:r>
            <a:r>
              <a:rPr lang="en-US" baseline="30000">
                <a:solidFill>
                  <a:schemeClr val="tx1"/>
                </a:solidFill>
              </a:rPr>
              <a:t>†</a:t>
            </a:r>
            <a:r>
              <a:rPr lang="en-US" sz="900"/>
              <a:t>13% of patients reported 1–5 asthma triggers, and 35% reported ≥16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chemeClr val="tx1"/>
                </a:solidFill>
              </a:rPr>
              <a:t>Price D, et al. J Asthma 2014;51:127–135</a:t>
            </a:r>
          </a:p>
        </p:txBody>
      </p:sp>
    </p:spTree>
    <p:extLst>
      <p:ext uri="{BB962C8B-B14F-4D97-AF65-F5344CB8AC3E}">
        <p14:creationId xmlns:p14="http://schemas.microsoft.com/office/powerpoint/2010/main" val="37784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B194-FD9A-4D71-82C6-741C93AE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/>
              <a:t>Asthma exacerbations – characterised by inflammation, </a:t>
            </a:r>
            <a:br>
              <a:rPr lang="en-GB" sz="2600"/>
            </a:br>
            <a:r>
              <a:rPr lang="en-GB" sz="2600"/>
              <a:t>bronchospasm and mucus hypersecretion</a:t>
            </a:r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96937A2-CF43-4DA3-B42A-D1EB68458A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br>
              <a:rPr lang="en-US" sz="900"/>
            </a:br>
            <a:r>
              <a:rPr lang="en-US" sz="900"/>
              <a:t>1. Fahy JV. Nat Rev Immunol 2015;15:57–65; 2. Gauvreau GM, et al. Expert </a:t>
            </a:r>
            <a:r>
              <a:rPr lang="en-US" sz="900" err="1"/>
              <a:t>Opin</a:t>
            </a:r>
            <a:r>
              <a:rPr lang="en-US" sz="900"/>
              <a:t> </a:t>
            </a:r>
            <a:r>
              <a:rPr lang="en-US" sz="900" err="1"/>
              <a:t>Ther</a:t>
            </a:r>
            <a:r>
              <a:rPr lang="en-US" sz="900"/>
              <a:t> Targets 2020;24:777–792; 3. Ishmael FT. J Am Osteopath Assoc 2011;111(Suppl. 7):S11–</a:t>
            </a:r>
            <a:r>
              <a:rPr lang="en-US"/>
              <a:t>S17; 4. </a:t>
            </a:r>
            <a:r>
              <a:rPr lang="en-US" sz="900" err="1"/>
              <a:t>Vianello</a:t>
            </a:r>
            <a:r>
              <a:rPr lang="en-US" sz="900"/>
              <a:t> A, et al. World Allergy Organ J 2016;9:42</a:t>
            </a:r>
          </a:p>
        </p:txBody>
      </p:sp>
      <p:sp>
        <p:nvSpPr>
          <p:cNvPr id="4" name="Tekstfelt 12">
            <a:extLst>
              <a:ext uri="{FF2B5EF4-FFF2-40B4-BE49-F238E27FC236}">
                <a16:creationId xmlns:a16="http://schemas.microsoft.com/office/drawing/2014/main" id="{D0A1FDC9-AF70-478B-92B4-039EBCD13CFA}"/>
              </a:ext>
            </a:extLst>
          </p:cNvPr>
          <p:cNvSpPr txBox="1"/>
          <p:nvPr/>
        </p:nvSpPr>
        <p:spPr>
          <a:xfrm>
            <a:off x="2718845" y="5816341"/>
            <a:ext cx="3743910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</a:rPr>
              <a:t>Dyspnoea, cough, phlegm, drop in lung function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35958FA8-069E-429F-9309-B394F36A8231}"/>
              </a:ext>
            </a:extLst>
          </p:cNvPr>
          <p:cNvSpPr/>
          <p:nvPr/>
        </p:nvSpPr>
        <p:spPr>
          <a:xfrm>
            <a:off x="4393116" y="5326004"/>
            <a:ext cx="404362" cy="456568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ED1F41-9D82-46A9-B2AC-E34EF881DDD3}"/>
              </a:ext>
            </a:extLst>
          </p:cNvPr>
          <p:cNvSpPr/>
          <p:nvPr/>
        </p:nvSpPr>
        <p:spPr>
          <a:xfrm>
            <a:off x="162757" y="4048512"/>
            <a:ext cx="1512000" cy="3077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400" b="1"/>
              <a:t>Pathology</a:t>
            </a:r>
            <a:r>
              <a:rPr lang="en-GB" sz="1400" b="1" baseline="30000"/>
              <a:t>1–3</a:t>
            </a:r>
            <a:endParaRPr lang="en-GB" sz="14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B1459B-6FB8-4AD4-83B4-09DEB5A446A3}"/>
              </a:ext>
            </a:extLst>
          </p:cNvPr>
          <p:cNvSpPr/>
          <p:nvPr/>
        </p:nvSpPr>
        <p:spPr>
          <a:xfrm>
            <a:off x="162756" y="5816341"/>
            <a:ext cx="1512000" cy="3077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400" b="1"/>
              <a:t>Symptoms</a:t>
            </a:r>
            <a:r>
              <a:rPr lang="en-GB" sz="1400" b="1" baseline="30000"/>
              <a:t>1–3</a:t>
            </a:r>
            <a:endParaRPr lang="en-GB" sz="1400" b="1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D82B677-46F3-4976-A2E7-AE8598E13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69" y="3304510"/>
            <a:ext cx="1522716" cy="1593840"/>
          </a:xfrm>
          <a:prstGeom prst="rect">
            <a:avLst/>
          </a:prstGeom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22FB116F-FABE-456E-B5BA-4DBF7086D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3846" y="3247834"/>
            <a:ext cx="1600329" cy="173157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4EC040-87F0-48F4-ADDE-1A535A200DBD}"/>
              </a:ext>
            </a:extLst>
          </p:cNvPr>
          <p:cNvGrpSpPr/>
          <p:nvPr/>
        </p:nvGrpSpPr>
        <p:grpSpPr>
          <a:xfrm>
            <a:off x="6420365" y="3274059"/>
            <a:ext cx="1520666" cy="1713356"/>
            <a:chOff x="4052301" y="1022752"/>
            <a:chExt cx="2662824" cy="3092048"/>
          </a:xfrm>
        </p:grpSpPr>
        <p:pic>
          <p:nvPicPr>
            <p:cNvPr id="11" name="Picture 10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D27F4012-78EE-4EE4-8191-6CC492F36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2301" y="1022752"/>
              <a:ext cx="2662824" cy="309204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0B6F738-D4F8-4F92-BB7A-8E906F6649DF}"/>
                </a:ext>
              </a:extLst>
            </p:cNvPr>
            <p:cNvGrpSpPr/>
            <p:nvPr/>
          </p:nvGrpSpPr>
          <p:grpSpPr>
            <a:xfrm>
              <a:off x="4330596" y="2631901"/>
              <a:ext cx="1001528" cy="1093951"/>
              <a:chOff x="3465738" y="868815"/>
              <a:chExt cx="2201092" cy="224028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0CDB940-95E4-4639-845B-34345847CDBC}"/>
                  </a:ext>
                </a:extLst>
              </p:cNvPr>
              <p:cNvSpPr/>
              <p:nvPr/>
            </p:nvSpPr>
            <p:spPr>
              <a:xfrm>
                <a:off x="3465738" y="868815"/>
                <a:ext cx="2201092" cy="2240280"/>
              </a:xfrm>
              <a:prstGeom prst="ellipse">
                <a:avLst/>
              </a:prstGeom>
              <a:solidFill>
                <a:srgbClr val="F4A4A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0BE7D1A-7A65-4F6D-83E8-C2DCEDB54ECD}"/>
                  </a:ext>
                </a:extLst>
              </p:cNvPr>
              <p:cNvGrpSpPr/>
              <p:nvPr/>
            </p:nvGrpSpPr>
            <p:grpSpPr>
              <a:xfrm>
                <a:off x="3608793" y="1109482"/>
                <a:ext cx="1978663" cy="1758950"/>
                <a:chOff x="763089" y="2849018"/>
                <a:chExt cx="1978663" cy="1758950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4FB909B7-1C0F-417B-B681-12B69421A59D}"/>
                    </a:ext>
                  </a:extLst>
                </p:cNvPr>
                <p:cNvSpPr/>
                <p:nvPr/>
              </p:nvSpPr>
              <p:spPr>
                <a:xfrm>
                  <a:off x="763089" y="2849018"/>
                  <a:ext cx="1978663" cy="1758950"/>
                </a:xfrm>
                <a:custGeom>
                  <a:avLst/>
                  <a:gdLst>
                    <a:gd name="connsiteX0" fmla="*/ 574692 w 1997092"/>
                    <a:gd name="connsiteY0" fmla="*/ 301625 h 1758950"/>
                    <a:gd name="connsiteX1" fmla="*/ 596917 w 1997092"/>
                    <a:gd name="connsiteY1" fmla="*/ 298450 h 1758950"/>
                    <a:gd name="connsiteX2" fmla="*/ 606442 w 1997092"/>
                    <a:gd name="connsiteY2" fmla="*/ 292100 h 1758950"/>
                    <a:gd name="connsiteX3" fmla="*/ 615967 w 1997092"/>
                    <a:gd name="connsiteY3" fmla="*/ 288925 h 1758950"/>
                    <a:gd name="connsiteX4" fmla="*/ 622317 w 1997092"/>
                    <a:gd name="connsiteY4" fmla="*/ 279400 h 1758950"/>
                    <a:gd name="connsiteX5" fmla="*/ 641367 w 1997092"/>
                    <a:gd name="connsiteY5" fmla="*/ 266700 h 1758950"/>
                    <a:gd name="connsiteX6" fmla="*/ 657242 w 1997092"/>
                    <a:gd name="connsiteY6" fmla="*/ 250825 h 1758950"/>
                    <a:gd name="connsiteX7" fmla="*/ 663592 w 1997092"/>
                    <a:gd name="connsiteY7" fmla="*/ 241300 h 1758950"/>
                    <a:gd name="connsiteX8" fmla="*/ 673117 w 1997092"/>
                    <a:gd name="connsiteY8" fmla="*/ 231775 h 1758950"/>
                    <a:gd name="connsiteX9" fmla="*/ 682642 w 1997092"/>
                    <a:gd name="connsiteY9" fmla="*/ 212725 h 1758950"/>
                    <a:gd name="connsiteX10" fmla="*/ 688992 w 1997092"/>
                    <a:gd name="connsiteY10" fmla="*/ 203200 h 1758950"/>
                    <a:gd name="connsiteX11" fmla="*/ 695342 w 1997092"/>
                    <a:gd name="connsiteY11" fmla="*/ 161925 h 1758950"/>
                    <a:gd name="connsiteX12" fmla="*/ 701692 w 1997092"/>
                    <a:gd name="connsiteY12" fmla="*/ 114300 h 1758950"/>
                    <a:gd name="connsiteX13" fmla="*/ 704867 w 1997092"/>
                    <a:gd name="connsiteY13" fmla="*/ 76200 h 1758950"/>
                    <a:gd name="connsiteX14" fmla="*/ 711217 w 1997092"/>
                    <a:gd name="connsiteY14" fmla="*/ 38100 h 1758950"/>
                    <a:gd name="connsiteX15" fmla="*/ 736617 w 1997092"/>
                    <a:gd name="connsiteY15" fmla="*/ 15875 h 1758950"/>
                    <a:gd name="connsiteX16" fmla="*/ 746142 w 1997092"/>
                    <a:gd name="connsiteY16" fmla="*/ 9525 h 1758950"/>
                    <a:gd name="connsiteX17" fmla="*/ 765192 w 1997092"/>
                    <a:gd name="connsiteY17" fmla="*/ 3175 h 1758950"/>
                    <a:gd name="connsiteX18" fmla="*/ 774717 w 1997092"/>
                    <a:gd name="connsiteY18" fmla="*/ 0 h 1758950"/>
                    <a:gd name="connsiteX19" fmla="*/ 809642 w 1997092"/>
                    <a:gd name="connsiteY19" fmla="*/ 3175 h 1758950"/>
                    <a:gd name="connsiteX20" fmla="*/ 819167 w 1997092"/>
                    <a:gd name="connsiteY20" fmla="*/ 6350 h 1758950"/>
                    <a:gd name="connsiteX21" fmla="*/ 838217 w 1997092"/>
                    <a:gd name="connsiteY21" fmla="*/ 25400 h 1758950"/>
                    <a:gd name="connsiteX22" fmla="*/ 850917 w 1997092"/>
                    <a:gd name="connsiteY22" fmla="*/ 38100 h 1758950"/>
                    <a:gd name="connsiteX23" fmla="*/ 857267 w 1997092"/>
                    <a:gd name="connsiteY23" fmla="*/ 47625 h 1758950"/>
                    <a:gd name="connsiteX24" fmla="*/ 869967 w 1997092"/>
                    <a:gd name="connsiteY24" fmla="*/ 60325 h 1758950"/>
                    <a:gd name="connsiteX25" fmla="*/ 885842 w 1997092"/>
                    <a:gd name="connsiteY25" fmla="*/ 82550 h 1758950"/>
                    <a:gd name="connsiteX26" fmla="*/ 892192 w 1997092"/>
                    <a:gd name="connsiteY26" fmla="*/ 98425 h 1758950"/>
                    <a:gd name="connsiteX27" fmla="*/ 904892 w 1997092"/>
                    <a:gd name="connsiteY27" fmla="*/ 111125 h 1758950"/>
                    <a:gd name="connsiteX28" fmla="*/ 911242 w 1997092"/>
                    <a:gd name="connsiteY28" fmla="*/ 123825 h 1758950"/>
                    <a:gd name="connsiteX29" fmla="*/ 920767 w 1997092"/>
                    <a:gd name="connsiteY29" fmla="*/ 155575 h 1758950"/>
                    <a:gd name="connsiteX30" fmla="*/ 923942 w 1997092"/>
                    <a:gd name="connsiteY30" fmla="*/ 257175 h 1758950"/>
                    <a:gd name="connsiteX31" fmla="*/ 939817 w 1997092"/>
                    <a:gd name="connsiteY31" fmla="*/ 323850 h 1758950"/>
                    <a:gd name="connsiteX32" fmla="*/ 942992 w 1997092"/>
                    <a:gd name="connsiteY32" fmla="*/ 333375 h 1758950"/>
                    <a:gd name="connsiteX33" fmla="*/ 965217 w 1997092"/>
                    <a:gd name="connsiteY33" fmla="*/ 371475 h 1758950"/>
                    <a:gd name="connsiteX34" fmla="*/ 968392 w 1997092"/>
                    <a:gd name="connsiteY34" fmla="*/ 381000 h 1758950"/>
                    <a:gd name="connsiteX35" fmla="*/ 977917 w 1997092"/>
                    <a:gd name="connsiteY35" fmla="*/ 403225 h 1758950"/>
                    <a:gd name="connsiteX36" fmla="*/ 981092 w 1997092"/>
                    <a:gd name="connsiteY36" fmla="*/ 415925 h 1758950"/>
                    <a:gd name="connsiteX37" fmla="*/ 993792 w 1997092"/>
                    <a:gd name="connsiteY37" fmla="*/ 431800 h 1758950"/>
                    <a:gd name="connsiteX38" fmla="*/ 1009667 w 1997092"/>
                    <a:gd name="connsiteY38" fmla="*/ 450850 h 1758950"/>
                    <a:gd name="connsiteX39" fmla="*/ 1019192 w 1997092"/>
                    <a:gd name="connsiteY39" fmla="*/ 457200 h 1758950"/>
                    <a:gd name="connsiteX40" fmla="*/ 1038242 w 1997092"/>
                    <a:gd name="connsiteY40" fmla="*/ 476250 h 1758950"/>
                    <a:gd name="connsiteX41" fmla="*/ 1066817 w 1997092"/>
                    <a:gd name="connsiteY41" fmla="*/ 492125 h 1758950"/>
                    <a:gd name="connsiteX42" fmla="*/ 1101742 w 1997092"/>
                    <a:gd name="connsiteY42" fmla="*/ 485775 h 1758950"/>
                    <a:gd name="connsiteX43" fmla="*/ 1111267 w 1997092"/>
                    <a:gd name="connsiteY43" fmla="*/ 476250 h 1758950"/>
                    <a:gd name="connsiteX44" fmla="*/ 1143017 w 1997092"/>
                    <a:gd name="connsiteY44" fmla="*/ 447675 h 1758950"/>
                    <a:gd name="connsiteX45" fmla="*/ 1158892 w 1997092"/>
                    <a:gd name="connsiteY45" fmla="*/ 431800 h 1758950"/>
                    <a:gd name="connsiteX46" fmla="*/ 1165242 w 1997092"/>
                    <a:gd name="connsiteY46" fmla="*/ 422275 h 1758950"/>
                    <a:gd name="connsiteX47" fmla="*/ 1174767 w 1997092"/>
                    <a:gd name="connsiteY47" fmla="*/ 403225 h 1758950"/>
                    <a:gd name="connsiteX48" fmla="*/ 1184292 w 1997092"/>
                    <a:gd name="connsiteY48" fmla="*/ 396875 h 1758950"/>
                    <a:gd name="connsiteX49" fmla="*/ 1200167 w 1997092"/>
                    <a:gd name="connsiteY49" fmla="*/ 381000 h 1758950"/>
                    <a:gd name="connsiteX50" fmla="*/ 1219217 w 1997092"/>
                    <a:gd name="connsiteY50" fmla="*/ 361950 h 1758950"/>
                    <a:gd name="connsiteX51" fmla="*/ 1235092 w 1997092"/>
                    <a:gd name="connsiteY51" fmla="*/ 342900 h 1758950"/>
                    <a:gd name="connsiteX52" fmla="*/ 1244617 w 1997092"/>
                    <a:gd name="connsiteY52" fmla="*/ 336550 h 1758950"/>
                    <a:gd name="connsiteX53" fmla="*/ 1254142 w 1997092"/>
                    <a:gd name="connsiteY53" fmla="*/ 327025 h 1758950"/>
                    <a:gd name="connsiteX54" fmla="*/ 1273192 w 1997092"/>
                    <a:gd name="connsiteY54" fmla="*/ 314325 h 1758950"/>
                    <a:gd name="connsiteX55" fmla="*/ 1298592 w 1997092"/>
                    <a:gd name="connsiteY55" fmla="*/ 288925 h 1758950"/>
                    <a:gd name="connsiteX56" fmla="*/ 1327167 w 1997092"/>
                    <a:gd name="connsiteY56" fmla="*/ 263525 h 1758950"/>
                    <a:gd name="connsiteX57" fmla="*/ 1346217 w 1997092"/>
                    <a:gd name="connsiteY57" fmla="*/ 241300 h 1758950"/>
                    <a:gd name="connsiteX58" fmla="*/ 1352567 w 1997092"/>
                    <a:gd name="connsiteY58" fmla="*/ 231775 h 1758950"/>
                    <a:gd name="connsiteX59" fmla="*/ 1362092 w 1997092"/>
                    <a:gd name="connsiteY59" fmla="*/ 225425 h 1758950"/>
                    <a:gd name="connsiteX60" fmla="*/ 1381142 w 1997092"/>
                    <a:gd name="connsiteY60" fmla="*/ 206375 h 1758950"/>
                    <a:gd name="connsiteX61" fmla="*/ 1390667 w 1997092"/>
                    <a:gd name="connsiteY61" fmla="*/ 193675 h 1758950"/>
                    <a:gd name="connsiteX62" fmla="*/ 1397017 w 1997092"/>
                    <a:gd name="connsiteY62" fmla="*/ 184150 h 1758950"/>
                    <a:gd name="connsiteX63" fmla="*/ 1416067 w 1997092"/>
                    <a:gd name="connsiteY63" fmla="*/ 158750 h 1758950"/>
                    <a:gd name="connsiteX64" fmla="*/ 1422417 w 1997092"/>
                    <a:gd name="connsiteY64" fmla="*/ 149225 h 1758950"/>
                    <a:gd name="connsiteX65" fmla="*/ 1441467 w 1997092"/>
                    <a:gd name="connsiteY65" fmla="*/ 130175 h 1758950"/>
                    <a:gd name="connsiteX66" fmla="*/ 1457342 w 1997092"/>
                    <a:gd name="connsiteY66" fmla="*/ 114300 h 1758950"/>
                    <a:gd name="connsiteX67" fmla="*/ 1466867 w 1997092"/>
                    <a:gd name="connsiteY67" fmla="*/ 104775 h 1758950"/>
                    <a:gd name="connsiteX68" fmla="*/ 1492267 w 1997092"/>
                    <a:gd name="connsiteY68" fmla="*/ 95250 h 1758950"/>
                    <a:gd name="connsiteX69" fmla="*/ 1501792 w 1997092"/>
                    <a:gd name="connsiteY69" fmla="*/ 88900 h 1758950"/>
                    <a:gd name="connsiteX70" fmla="*/ 1514492 w 1997092"/>
                    <a:gd name="connsiteY70" fmla="*/ 85725 h 1758950"/>
                    <a:gd name="connsiteX71" fmla="*/ 1524017 w 1997092"/>
                    <a:gd name="connsiteY71" fmla="*/ 82550 h 1758950"/>
                    <a:gd name="connsiteX72" fmla="*/ 1574817 w 1997092"/>
                    <a:gd name="connsiteY72" fmla="*/ 85725 h 1758950"/>
                    <a:gd name="connsiteX73" fmla="*/ 1584342 w 1997092"/>
                    <a:gd name="connsiteY73" fmla="*/ 92075 h 1758950"/>
                    <a:gd name="connsiteX74" fmla="*/ 1603392 w 1997092"/>
                    <a:gd name="connsiteY74" fmla="*/ 111125 h 1758950"/>
                    <a:gd name="connsiteX75" fmla="*/ 1619267 w 1997092"/>
                    <a:gd name="connsiteY75" fmla="*/ 130175 h 1758950"/>
                    <a:gd name="connsiteX76" fmla="*/ 1628792 w 1997092"/>
                    <a:gd name="connsiteY76" fmla="*/ 149225 h 1758950"/>
                    <a:gd name="connsiteX77" fmla="*/ 1631967 w 1997092"/>
                    <a:gd name="connsiteY77" fmla="*/ 161925 h 1758950"/>
                    <a:gd name="connsiteX78" fmla="*/ 1622442 w 1997092"/>
                    <a:gd name="connsiteY78" fmla="*/ 200025 h 1758950"/>
                    <a:gd name="connsiteX79" fmla="*/ 1616092 w 1997092"/>
                    <a:gd name="connsiteY79" fmla="*/ 209550 h 1758950"/>
                    <a:gd name="connsiteX80" fmla="*/ 1597042 w 1997092"/>
                    <a:gd name="connsiteY80" fmla="*/ 225425 h 1758950"/>
                    <a:gd name="connsiteX81" fmla="*/ 1590692 w 1997092"/>
                    <a:gd name="connsiteY81" fmla="*/ 234950 h 1758950"/>
                    <a:gd name="connsiteX82" fmla="*/ 1571642 w 1997092"/>
                    <a:gd name="connsiteY82" fmla="*/ 254000 h 1758950"/>
                    <a:gd name="connsiteX83" fmla="*/ 1562117 w 1997092"/>
                    <a:gd name="connsiteY83" fmla="*/ 263525 h 1758950"/>
                    <a:gd name="connsiteX84" fmla="*/ 1552592 w 1997092"/>
                    <a:gd name="connsiteY84" fmla="*/ 269875 h 1758950"/>
                    <a:gd name="connsiteX85" fmla="*/ 1524017 w 1997092"/>
                    <a:gd name="connsiteY85" fmla="*/ 295275 h 1758950"/>
                    <a:gd name="connsiteX86" fmla="*/ 1517667 w 1997092"/>
                    <a:gd name="connsiteY86" fmla="*/ 304800 h 1758950"/>
                    <a:gd name="connsiteX87" fmla="*/ 1498617 w 1997092"/>
                    <a:gd name="connsiteY87" fmla="*/ 320675 h 1758950"/>
                    <a:gd name="connsiteX88" fmla="*/ 1492267 w 1997092"/>
                    <a:gd name="connsiteY88" fmla="*/ 330200 h 1758950"/>
                    <a:gd name="connsiteX89" fmla="*/ 1479567 w 1997092"/>
                    <a:gd name="connsiteY89" fmla="*/ 339725 h 1758950"/>
                    <a:gd name="connsiteX90" fmla="*/ 1447817 w 1997092"/>
                    <a:gd name="connsiteY90" fmla="*/ 371475 h 1758950"/>
                    <a:gd name="connsiteX91" fmla="*/ 1438292 w 1997092"/>
                    <a:gd name="connsiteY91" fmla="*/ 381000 h 1758950"/>
                    <a:gd name="connsiteX92" fmla="*/ 1431942 w 1997092"/>
                    <a:gd name="connsiteY92" fmla="*/ 390525 h 1758950"/>
                    <a:gd name="connsiteX93" fmla="*/ 1412892 w 1997092"/>
                    <a:gd name="connsiteY93" fmla="*/ 409575 h 1758950"/>
                    <a:gd name="connsiteX94" fmla="*/ 1400192 w 1997092"/>
                    <a:gd name="connsiteY94" fmla="*/ 425450 h 1758950"/>
                    <a:gd name="connsiteX95" fmla="*/ 1387492 w 1997092"/>
                    <a:gd name="connsiteY95" fmla="*/ 444500 h 1758950"/>
                    <a:gd name="connsiteX96" fmla="*/ 1368442 w 1997092"/>
                    <a:gd name="connsiteY96" fmla="*/ 463550 h 1758950"/>
                    <a:gd name="connsiteX97" fmla="*/ 1358917 w 1997092"/>
                    <a:gd name="connsiteY97" fmla="*/ 473075 h 1758950"/>
                    <a:gd name="connsiteX98" fmla="*/ 1349392 w 1997092"/>
                    <a:gd name="connsiteY98" fmla="*/ 479425 h 1758950"/>
                    <a:gd name="connsiteX99" fmla="*/ 1330342 w 1997092"/>
                    <a:gd name="connsiteY99" fmla="*/ 498475 h 1758950"/>
                    <a:gd name="connsiteX100" fmla="*/ 1314467 w 1997092"/>
                    <a:gd name="connsiteY100" fmla="*/ 517525 h 1758950"/>
                    <a:gd name="connsiteX101" fmla="*/ 1304942 w 1997092"/>
                    <a:gd name="connsiteY101" fmla="*/ 539750 h 1758950"/>
                    <a:gd name="connsiteX102" fmla="*/ 1298592 w 1997092"/>
                    <a:gd name="connsiteY102" fmla="*/ 549275 h 1758950"/>
                    <a:gd name="connsiteX103" fmla="*/ 1292242 w 1997092"/>
                    <a:gd name="connsiteY103" fmla="*/ 568325 h 1758950"/>
                    <a:gd name="connsiteX104" fmla="*/ 1279542 w 1997092"/>
                    <a:gd name="connsiteY104" fmla="*/ 593725 h 1758950"/>
                    <a:gd name="connsiteX105" fmla="*/ 1263667 w 1997092"/>
                    <a:gd name="connsiteY105" fmla="*/ 625475 h 1758950"/>
                    <a:gd name="connsiteX106" fmla="*/ 1260492 w 1997092"/>
                    <a:gd name="connsiteY106" fmla="*/ 638175 h 1758950"/>
                    <a:gd name="connsiteX107" fmla="*/ 1254142 w 1997092"/>
                    <a:gd name="connsiteY107" fmla="*/ 647700 h 1758950"/>
                    <a:gd name="connsiteX108" fmla="*/ 1263667 w 1997092"/>
                    <a:gd name="connsiteY108" fmla="*/ 742950 h 1758950"/>
                    <a:gd name="connsiteX109" fmla="*/ 1270017 w 1997092"/>
                    <a:gd name="connsiteY109" fmla="*/ 752475 h 1758950"/>
                    <a:gd name="connsiteX110" fmla="*/ 1279542 w 1997092"/>
                    <a:gd name="connsiteY110" fmla="*/ 758825 h 1758950"/>
                    <a:gd name="connsiteX111" fmla="*/ 1381142 w 1997092"/>
                    <a:gd name="connsiteY111" fmla="*/ 755650 h 1758950"/>
                    <a:gd name="connsiteX112" fmla="*/ 1412892 w 1997092"/>
                    <a:gd name="connsiteY112" fmla="*/ 749300 h 1758950"/>
                    <a:gd name="connsiteX113" fmla="*/ 1457342 w 1997092"/>
                    <a:gd name="connsiteY113" fmla="*/ 746125 h 1758950"/>
                    <a:gd name="connsiteX114" fmla="*/ 1612917 w 1997092"/>
                    <a:gd name="connsiteY114" fmla="*/ 742950 h 1758950"/>
                    <a:gd name="connsiteX115" fmla="*/ 1651017 w 1997092"/>
                    <a:gd name="connsiteY115" fmla="*/ 739775 h 1758950"/>
                    <a:gd name="connsiteX116" fmla="*/ 1857392 w 1997092"/>
                    <a:gd name="connsiteY116" fmla="*/ 746125 h 1758950"/>
                    <a:gd name="connsiteX117" fmla="*/ 1882792 w 1997092"/>
                    <a:gd name="connsiteY117" fmla="*/ 755650 h 1758950"/>
                    <a:gd name="connsiteX118" fmla="*/ 1914542 w 1997092"/>
                    <a:gd name="connsiteY118" fmla="*/ 765175 h 1758950"/>
                    <a:gd name="connsiteX119" fmla="*/ 1974867 w 1997092"/>
                    <a:gd name="connsiteY119" fmla="*/ 790575 h 1758950"/>
                    <a:gd name="connsiteX120" fmla="*/ 1997092 w 1997092"/>
                    <a:gd name="connsiteY120" fmla="*/ 803275 h 1758950"/>
                    <a:gd name="connsiteX121" fmla="*/ 1993917 w 1997092"/>
                    <a:gd name="connsiteY121" fmla="*/ 812800 h 1758950"/>
                    <a:gd name="connsiteX122" fmla="*/ 1968517 w 1997092"/>
                    <a:gd name="connsiteY122" fmla="*/ 825500 h 1758950"/>
                    <a:gd name="connsiteX123" fmla="*/ 1936767 w 1997092"/>
                    <a:gd name="connsiteY123" fmla="*/ 844550 h 1758950"/>
                    <a:gd name="connsiteX124" fmla="*/ 1927242 w 1997092"/>
                    <a:gd name="connsiteY124" fmla="*/ 854075 h 1758950"/>
                    <a:gd name="connsiteX125" fmla="*/ 1914542 w 1997092"/>
                    <a:gd name="connsiteY125" fmla="*/ 857250 h 1758950"/>
                    <a:gd name="connsiteX126" fmla="*/ 1885967 w 1997092"/>
                    <a:gd name="connsiteY126" fmla="*/ 879475 h 1758950"/>
                    <a:gd name="connsiteX127" fmla="*/ 1873267 w 1997092"/>
                    <a:gd name="connsiteY127" fmla="*/ 885825 h 1758950"/>
                    <a:gd name="connsiteX128" fmla="*/ 1860567 w 1997092"/>
                    <a:gd name="connsiteY128" fmla="*/ 895350 h 1758950"/>
                    <a:gd name="connsiteX129" fmla="*/ 1851042 w 1997092"/>
                    <a:gd name="connsiteY129" fmla="*/ 901700 h 1758950"/>
                    <a:gd name="connsiteX130" fmla="*/ 1838342 w 1997092"/>
                    <a:gd name="connsiteY130" fmla="*/ 911225 h 1758950"/>
                    <a:gd name="connsiteX131" fmla="*/ 1828817 w 1997092"/>
                    <a:gd name="connsiteY131" fmla="*/ 917575 h 1758950"/>
                    <a:gd name="connsiteX132" fmla="*/ 1806592 w 1997092"/>
                    <a:gd name="connsiteY132" fmla="*/ 933450 h 1758950"/>
                    <a:gd name="connsiteX133" fmla="*/ 1797067 w 1997092"/>
                    <a:gd name="connsiteY133" fmla="*/ 936625 h 1758950"/>
                    <a:gd name="connsiteX134" fmla="*/ 1778017 w 1997092"/>
                    <a:gd name="connsiteY134" fmla="*/ 949325 h 1758950"/>
                    <a:gd name="connsiteX135" fmla="*/ 1765317 w 1997092"/>
                    <a:gd name="connsiteY135" fmla="*/ 958850 h 1758950"/>
                    <a:gd name="connsiteX136" fmla="*/ 1755792 w 1997092"/>
                    <a:gd name="connsiteY136" fmla="*/ 962025 h 1758950"/>
                    <a:gd name="connsiteX137" fmla="*/ 1733567 w 1997092"/>
                    <a:gd name="connsiteY137" fmla="*/ 974725 h 1758950"/>
                    <a:gd name="connsiteX138" fmla="*/ 1717692 w 1997092"/>
                    <a:gd name="connsiteY138" fmla="*/ 981075 h 1758950"/>
                    <a:gd name="connsiteX139" fmla="*/ 1708167 w 1997092"/>
                    <a:gd name="connsiteY139" fmla="*/ 987425 h 1758950"/>
                    <a:gd name="connsiteX140" fmla="*/ 1689117 w 1997092"/>
                    <a:gd name="connsiteY140" fmla="*/ 996950 h 1758950"/>
                    <a:gd name="connsiteX141" fmla="*/ 1682767 w 1997092"/>
                    <a:gd name="connsiteY141" fmla="*/ 1006475 h 1758950"/>
                    <a:gd name="connsiteX142" fmla="*/ 1676417 w 1997092"/>
                    <a:gd name="connsiteY142" fmla="*/ 1028700 h 1758950"/>
                    <a:gd name="connsiteX143" fmla="*/ 1682767 w 1997092"/>
                    <a:gd name="connsiteY143" fmla="*/ 1136650 h 1758950"/>
                    <a:gd name="connsiteX144" fmla="*/ 1685942 w 1997092"/>
                    <a:gd name="connsiteY144" fmla="*/ 1149350 h 1758950"/>
                    <a:gd name="connsiteX145" fmla="*/ 1692292 w 1997092"/>
                    <a:gd name="connsiteY145" fmla="*/ 1212850 h 1758950"/>
                    <a:gd name="connsiteX146" fmla="*/ 1695467 w 1997092"/>
                    <a:gd name="connsiteY146" fmla="*/ 1250950 h 1758950"/>
                    <a:gd name="connsiteX147" fmla="*/ 1701817 w 1997092"/>
                    <a:gd name="connsiteY147" fmla="*/ 1276350 h 1758950"/>
                    <a:gd name="connsiteX148" fmla="*/ 1708167 w 1997092"/>
                    <a:gd name="connsiteY148" fmla="*/ 1308100 h 1758950"/>
                    <a:gd name="connsiteX149" fmla="*/ 1711342 w 1997092"/>
                    <a:gd name="connsiteY149" fmla="*/ 1320800 h 1758950"/>
                    <a:gd name="connsiteX150" fmla="*/ 1714517 w 1997092"/>
                    <a:gd name="connsiteY150" fmla="*/ 1349375 h 1758950"/>
                    <a:gd name="connsiteX151" fmla="*/ 1717692 w 1997092"/>
                    <a:gd name="connsiteY151" fmla="*/ 1358900 h 1758950"/>
                    <a:gd name="connsiteX152" fmla="*/ 1714517 w 1997092"/>
                    <a:gd name="connsiteY152" fmla="*/ 1393825 h 1758950"/>
                    <a:gd name="connsiteX153" fmla="*/ 1711342 w 1997092"/>
                    <a:gd name="connsiteY153" fmla="*/ 1416050 h 1758950"/>
                    <a:gd name="connsiteX154" fmla="*/ 1698642 w 1997092"/>
                    <a:gd name="connsiteY154" fmla="*/ 1425575 h 1758950"/>
                    <a:gd name="connsiteX155" fmla="*/ 1666892 w 1997092"/>
                    <a:gd name="connsiteY155" fmla="*/ 1435100 h 1758950"/>
                    <a:gd name="connsiteX156" fmla="*/ 1603392 w 1997092"/>
                    <a:gd name="connsiteY156" fmla="*/ 1431925 h 1758950"/>
                    <a:gd name="connsiteX157" fmla="*/ 1597042 w 1997092"/>
                    <a:gd name="connsiteY157" fmla="*/ 1422400 h 1758950"/>
                    <a:gd name="connsiteX158" fmla="*/ 1587517 w 1997092"/>
                    <a:gd name="connsiteY158" fmla="*/ 1416050 h 1758950"/>
                    <a:gd name="connsiteX159" fmla="*/ 1577992 w 1997092"/>
                    <a:gd name="connsiteY159" fmla="*/ 1406525 h 1758950"/>
                    <a:gd name="connsiteX160" fmla="*/ 1565292 w 1997092"/>
                    <a:gd name="connsiteY160" fmla="*/ 1397000 h 1758950"/>
                    <a:gd name="connsiteX161" fmla="*/ 1555767 w 1997092"/>
                    <a:gd name="connsiteY161" fmla="*/ 1387475 h 1758950"/>
                    <a:gd name="connsiteX162" fmla="*/ 1546242 w 1997092"/>
                    <a:gd name="connsiteY162" fmla="*/ 1381125 h 1758950"/>
                    <a:gd name="connsiteX163" fmla="*/ 1511317 w 1997092"/>
                    <a:gd name="connsiteY163" fmla="*/ 1343025 h 1758950"/>
                    <a:gd name="connsiteX164" fmla="*/ 1492267 w 1997092"/>
                    <a:gd name="connsiteY164" fmla="*/ 1327150 h 1758950"/>
                    <a:gd name="connsiteX165" fmla="*/ 1485917 w 1997092"/>
                    <a:gd name="connsiteY165" fmla="*/ 1317625 h 1758950"/>
                    <a:gd name="connsiteX166" fmla="*/ 1476392 w 1997092"/>
                    <a:gd name="connsiteY166" fmla="*/ 1308100 h 1758950"/>
                    <a:gd name="connsiteX167" fmla="*/ 1470042 w 1997092"/>
                    <a:gd name="connsiteY167" fmla="*/ 1298575 h 1758950"/>
                    <a:gd name="connsiteX168" fmla="*/ 1463692 w 1997092"/>
                    <a:gd name="connsiteY168" fmla="*/ 1285875 h 1758950"/>
                    <a:gd name="connsiteX169" fmla="*/ 1444642 w 1997092"/>
                    <a:gd name="connsiteY169" fmla="*/ 1266825 h 1758950"/>
                    <a:gd name="connsiteX170" fmla="*/ 1435117 w 1997092"/>
                    <a:gd name="connsiteY170" fmla="*/ 1257300 h 1758950"/>
                    <a:gd name="connsiteX171" fmla="*/ 1425592 w 1997092"/>
                    <a:gd name="connsiteY171" fmla="*/ 1247775 h 1758950"/>
                    <a:gd name="connsiteX172" fmla="*/ 1416067 w 1997092"/>
                    <a:gd name="connsiteY172" fmla="*/ 1235075 h 1758950"/>
                    <a:gd name="connsiteX173" fmla="*/ 1409717 w 1997092"/>
                    <a:gd name="connsiteY173" fmla="*/ 1225550 h 1758950"/>
                    <a:gd name="connsiteX174" fmla="*/ 1397017 w 1997092"/>
                    <a:gd name="connsiteY174" fmla="*/ 1212850 h 1758950"/>
                    <a:gd name="connsiteX175" fmla="*/ 1371617 w 1997092"/>
                    <a:gd name="connsiteY175" fmla="*/ 1190625 h 1758950"/>
                    <a:gd name="connsiteX176" fmla="*/ 1346217 w 1997092"/>
                    <a:gd name="connsiteY176" fmla="*/ 1162050 h 1758950"/>
                    <a:gd name="connsiteX177" fmla="*/ 1327167 w 1997092"/>
                    <a:gd name="connsiteY177" fmla="*/ 1146175 h 1758950"/>
                    <a:gd name="connsiteX178" fmla="*/ 1317642 w 1997092"/>
                    <a:gd name="connsiteY178" fmla="*/ 1139825 h 1758950"/>
                    <a:gd name="connsiteX179" fmla="*/ 1304942 w 1997092"/>
                    <a:gd name="connsiteY179" fmla="*/ 1127125 h 1758950"/>
                    <a:gd name="connsiteX180" fmla="*/ 1270017 w 1997092"/>
                    <a:gd name="connsiteY180" fmla="*/ 1108075 h 1758950"/>
                    <a:gd name="connsiteX181" fmla="*/ 1244617 w 1997092"/>
                    <a:gd name="connsiteY181" fmla="*/ 1101725 h 1758950"/>
                    <a:gd name="connsiteX182" fmla="*/ 1225567 w 1997092"/>
                    <a:gd name="connsiteY182" fmla="*/ 1104900 h 1758950"/>
                    <a:gd name="connsiteX183" fmla="*/ 1209692 w 1997092"/>
                    <a:gd name="connsiteY183" fmla="*/ 1127125 h 1758950"/>
                    <a:gd name="connsiteX184" fmla="*/ 1196992 w 1997092"/>
                    <a:gd name="connsiteY184" fmla="*/ 1139825 h 1758950"/>
                    <a:gd name="connsiteX185" fmla="*/ 1190642 w 1997092"/>
                    <a:gd name="connsiteY185" fmla="*/ 1149350 h 1758950"/>
                    <a:gd name="connsiteX186" fmla="*/ 1174767 w 1997092"/>
                    <a:gd name="connsiteY186" fmla="*/ 1174750 h 1758950"/>
                    <a:gd name="connsiteX187" fmla="*/ 1171592 w 1997092"/>
                    <a:gd name="connsiteY187" fmla="*/ 1225550 h 1758950"/>
                    <a:gd name="connsiteX188" fmla="*/ 1165242 w 1997092"/>
                    <a:gd name="connsiteY188" fmla="*/ 1476375 h 1758950"/>
                    <a:gd name="connsiteX189" fmla="*/ 1162067 w 1997092"/>
                    <a:gd name="connsiteY189" fmla="*/ 1489075 h 1758950"/>
                    <a:gd name="connsiteX190" fmla="*/ 1158892 w 1997092"/>
                    <a:gd name="connsiteY190" fmla="*/ 1511300 h 1758950"/>
                    <a:gd name="connsiteX191" fmla="*/ 1155717 w 1997092"/>
                    <a:gd name="connsiteY191" fmla="*/ 1581150 h 1758950"/>
                    <a:gd name="connsiteX192" fmla="*/ 1152542 w 1997092"/>
                    <a:gd name="connsiteY192" fmla="*/ 1590675 h 1758950"/>
                    <a:gd name="connsiteX193" fmla="*/ 1146192 w 1997092"/>
                    <a:gd name="connsiteY193" fmla="*/ 1612900 h 1758950"/>
                    <a:gd name="connsiteX194" fmla="*/ 1139842 w 1997092"/>
                    <a:gd name="connsiteY194" fmla="*/ 1657350 h 1758950"/>
                    <a:gd name="connsiteX195" fmla="*/ 1136667 w 1997092"/>
                    <a:gd name="connsiteY195" fmla="*/ 1670050 h 1758950"/>
                    <a:gd name="connsiteX196" fmla="*/ 1130317 w 1997092"/>
                    <a:gd name="connsiteY196" fmla="*/ 1679575 h 1758950"/>
                    <a:gd name="connsiteX197" fmla="*/ 1123967 w 1997092"/>
                    <a:gd name="connsiteY197" fmla="*/ 1698625 h 1758950"/>
                    <a:gd name="connsiteX198" fmla="*/ 1120792 w 1997092"/>
                    <a:gd name="connsiteY198" fmla="*/ 1708150 h 1758950"/>
                    <a:gd name="connsiteX199" fmla="*/ 1108092 w 1997092"/>
                    <a:gd name="connsiteY199" fmla="*/ 1727200 h 1758950"/>
                    <a:gd name="connsiteX200" fmla="*/ 1101742 w 1997092"/>
                    <a:gd name="connsiteY200" fmla="*/ 1736725 h 1758950"/>
                    <a:gd name="connsiteX201" fmla="*/ 1079517 w 1997092"/>
                    <a:gd name="connsiteY201" fmla="*/ 1755775 h 1758950"/>
                    <a:gd name="connsiteX202" fmla="*/ 1069992 w 1997092"/>
                    <a:gd name="connsiteY202" fmla="*/ 1758950 h 1758950"/>
                    <a:gd name="connsiteX203" fmla="*/ 1022367 w 1997092"/>
                    <a:gd name="connsiteY203" fmla="*/ 1755775 h 1758950"/>
                    <a:gd name="connsiteX204" fmla="*/ 1012842 w 1997092"/>
                    <a:gd name="connsiteY204" fmla="*/ 1749425 h 1758950"/>
                    <a:gd name="connsiteX205" fmla="*/ 1000142 w 1997092"/>
                    <a:gd name="connsiteY205" fmla="*/ 1743075 h 1758950"/>
                    <a:gd name="connsiteX206" fmla="*/ 987442 w 1997092"/>
                    <a:gd name="connsiteY206" fmla="*/ 1733550 h 1758950"/>
                    <a:gd name="connsiteX207" fmla="*/ 968392 w 1997092"/>
                    <a:gd name="connsiteY207" fmla="*/ 1720850 h 1758950"/>
                    <a:gd name="connsiteX208" fmla="*/ 958867 w 1997092"/>
                    <a:gd name="connsiteY208" fmla="*/ 1714500 h 1758950"/>
                    <a:gd name="connsiteX209" fmla="*/ 949342 w 1997092"/>
                    <a:gd name="connsiteY209" fmla="*/ 1704975 h 1758950"/>
                    <a:gd name="connsiteX210" fmla="*/ 917592 w 1997092"/>
                    <a:gd name="connsiteY210" fmla="*/ 1682750 h 1758950"/>
                    <a:gd name="connsiteX211" fmla="*/ 911242 w 1997092"/>
                    <a:gd name="connsiteY211" fmla="*/ 1673225 h 1758950"/>
                    <a:gd name="connsiteX212" fmla="*/ 892192 w 1997092"/>
                    <a:gd name="connsiteY212" fmla="*/ 1657350 h 1758950"/>
                    <a:gd name="connsiteX213" fmla="*/ 879492 w 1997092"/>
                    <a:gd name="connsiteY213" fmla="*/ 1638300 h 1758950"/>
                    <a:gd name="connsiteX214" fmla="*/ 869967 w 1997092"/>
                    <a:gd name="connsiteY214" fmla="*/ 1628775 h 1758950"/>
                    <a:gd name="connsiteX215" fmla="*/ 860442 w 1997092"/>
                    <a:gd name="connsiteY215" fmla="*/ 1622425 h 1758950"/>
                    <a:gd name="connsiteX216" fmla="*/ 838217 w 1997092"/>
                    <a:gd name="connsiteY216" fmla="*/ 1600200 h 1758950"/>
                    <a:gd name="connsiteX217" fmla="*/ 828692 w 1997092"/>
                    <a:gd name="connsiteY217" fmla="*/ 1590675 h 1758950"/>
                    <a:gd name="connsiteX218" fmla="*/ 822342 w 1997092"/>
                    <a:gd name="connsiteY218" fmla="*/ 1581150 h 1758950"/>
                    <a:gd name="connsiteX219" fmla="*/ 812817 w 1997092"/>
                    <a:gd name="connsiteY219" fmla="*/ 1574800 h 1758950"/>
                    <a:gd name="connsiteX220" fmla="*/ 793767 w 1997092"/>
                    <a:gd name="connsiteY220" fmla="*/ 1555750 h 1758950"/>
                    <a:gd name="connsiteX221" fmla="*/ 781067 w 1997092"/>
                    <a:gd name="connsiteY221" fmla="*/ 1546225 h 1758950"/>
                    <a:gd name="connsiteX222" fmla="*/ 774717 w 1997092"/>
                    <a:gd name="connsiteY222" fmla="*/ 1536700 h 1758950"/>
                    <a:gd name="connsiteX223" fmla="*/ 762017 w 1997092"/>
                    <a:gd name="connsiteY223" fmla="*/ 1527175 h 1758950"/>
                    <a:gd name="connsiteX224" fmla="*/ 742967 w 1997092"/>
                    <a:gd name="connsiteY224" fmla="*/ 1504950 h 1758950"/>
                    <a:gd name="connsiteX225" fmla="*/ 733442 w 1997092"/>
                    <a:gd name="connsiteY225" fmla="*/ 1495425 h 1758950"/>
                    <a:gd name="connsiteX226" fmla="*/ 711217 w 1997092"/>
                    <a:gd name="connsiteY226" fmla="*/ 1482725 h 1758950"/>
                    <a:gd name="connsiteX227" fmla="*/ 692167 w 1997092"/>
                    <a:gd name="connsiteY227" fmla="*/ 1476375 h 1758950"/>
                    <a:gd name="connsiteX228" fmla="*/ 644542 w 1997092"/>
                    <a:gd name="connsiteY228" fmla="*/ 1482725 h 1758950"/>
                    <a:gd name="connsiteX229" fmla="*/ 635017 w 1997092"/>
                    <a:gd name="connsiteY229" fmla="*/ 1485900 h 1758950"/>
                    <a:gd name="connsiteX230" fmla="*/ 615967 w 1997092"/>
                    <a:gd name="connsiteY230" fmla="*/ 1495425 h 1758950"/>
                    <a:gd name="connsiteX231" fmla="*/ 593742 w 1997092"/>
                    <a:gd name="connsiteY231" fmla="*/ 1508125 h 1758950"/>
                    <a:gd name="connsiteX232" fmla="*/ 568342 w 1997092"/>
                    <a:gd name="connsiteY232" fmla="*/ 1520825 h 1758950"/>
                    <a:gd name="connsiteX233" fmla="*/ 549292 w 1997092"/>
                    <a:gd name="connsiteY233" fmla="*/ 1527175 h 1758950"/>
                    <a:gd name="connsiteX234" fmla="*/ 539767 w 1997092"/>
                    <a:gd name="connsiteY234" fmla="*/ 1530350 h 1758950"/>
                    <a:gd name="connsiteX235" fmla="*/ 527067 w 1997092"/>
                    <a:gd name="connsiteY235" fmla="*/ 1533525 h 1758950"/>
                    <a:gd name="connsiteX236" fmla="*/ 517542 w 1997092"/>
                    <a:gd name="connsiteY236" fmla="*/ 1536700 h 1758950"/>
                    <a:gd name="connsiteX237" fmla="*/ 457217 w 1997092"/>
                    <a:gd name="connsiteY237" fmla="*/ 1546225 h 1758950"/>
                    <a:gd name="connsiteX238" fmla="*/ 403242 w 1997092"/>
                    <a:gd name="connsiteY238" fmla="*/ 1552575 h 1758950"/>
                    <a:gd name="connsiteX239" fmla="*/ 292117 w 1997092"/>
                    <a:gd name="connsiteY239" fmla="*/ 1546225 h 1758950"/>
                    <a:gd name="connsiteX240" fmla="*/ 282592 w 1997092"/>
                    <a:gd name="connsiteY240" fmla="*/ 1543050 h 1758950"/>
                    <a:gd name="connsiteX241" fmla="*/ 273067 w 1997092"/>
                    <a:gd name="connsiteY241" fmla="*/ 1536700 h 1758950"/>
                    <a:gd name="connsiteX242" fmla="*/ 250842 w 1997092"/>
                    <a:gd name="connsiteY242" fmla="*/ 1520825 h 1758950"/>
                    <a:gd name="connsiteX243" fmla="*/ 238142 w 1997092"/>
                    <a:gd name="connsiteY243" fmla="*/ 1501775 h 1758950"/>
                    <a:gd name="connsiteX244" fmla="*/ 231792 w 1997092"/>
                    <a:gd name="connsiteY244" fmla="*/ 1492250 h 1758950"/>
                    <a:gd name="connsiteX245" fmla="*/ 234967 w 1997092"/>
                    <a:gd name="connsiteY245" fmla="*/ 1460500 h 1758950"/>
                    <a:gd name="connsiteX246" fmla="*/ 254017 w 1997092"/>
                    <a:gd name="connsiteY246" fmla="*/ 1441450 h 1758950"/>
                    <a:gd name="connsiteX247" fmla="*/ 263542 w 1997092"/>
                    <a:gd name="connsiteY247" fmla="*/ 1435100 h 1758950"/>
                    <a:gd name="connsiteX248" fmla="*/ 273067 w 1997092"/>
                    <a:gd name="connsiteY248" fmla="*/ 1425575 h 1758950"/>
                    <a:gd name="connsiteX249" fmla="*/ 282592 w 1997092"/>
                    <a:gd name="connsiteY249" fmla="*/ 1422400 h 1758950"/>
                    <a:gd name="connsiteX250" fmla="*/ 307992 w 1997092"/>
                    <a:gd name="connsiteY250" fmla="*/ 1412875 h 1758950"/>
                    <a:gd name="connsiteX251" fmla="*/ 336567 w 1997092"/>
                    <a:gd name="connsiteY251" fmla="*/ 1400175 h 1758950"/>
                    <a:gd name="connsiteX252" fmla="*/ 346092 w 1997092"/>
                    <a:gd name="connsiteY252" fmla="*/ 1397000 h 1758950"/>
                    <a:gd name="connsiteX253" fmla="*/ 355617 w 1997092"/>
                    <a:gd name="connsiteY253" fmla="*/ 1387475 h 1758950"/>
                    <a:gd name="connsiteX254" fmla="*/ 365142 w 1997092"/>
                    <a:gd name="connsiteY254" fmla="*/ 1381125 h 1758950"/>
                    <a:gd name="connsiteX255" fmla="*/ 371492 w 1997092"/>
                    <a:gd name="connsiteY255" fmla="*/ 1371600 h 1758950"/>
                    <a:gd name="connsiteX256" fmla="*/ 390542 w 1997092"/>
                    <a:gd name="connsiteY256" fmla="*/ 1358900 h 1758950"/>
                    <a:gd name="connsiteX257" fmla="*/ 409592 w 1997092"/>
                    <a:gd name="connsiteY257" fmla="*/ 1343025 h 1758950"/>
                    <a:gd name="connsiteX258" fmla="*/ 425467 w 1997092"/>
                    <a:gd name="connsiteY258" fmla="*/ 1330325 h 1758950"/>
                    <a:gd name="connsiteX259" fmla="*/ 431817 w 1997092"/>
                    <a:gd name="connsiteY259" fmla="*/ 1320800 h 1758950"/>
                    <a:gd name="connsiteX260" fmla="*/ 450867 w 1997092"/>
                    <a:gd name="connsiteY260" fmla="*/ 1301750 h 1758950"/>
                    <a:gd name="connsiteX261" fmla="*/ 460392 w 1997092"/>
                    <a:gd name="connsiteY261" fmla="*/ 1292225 h 1758950"/>
                    <a:gd name="connsiteX262" fmla="*/ 469917 w 1997092"/>
                    <a:gd name="connsiteY262" fmla="*/ 1282700 h 1758950"/>
                    <a:gd name="connsiteX263" fmla="*/ 479442 w 1997092"/>
                    <a:gd name="connsiteY263" fmla="*/ 1276350 h 1758950"/>
                    <a:gd name="connsiteX264" fmla="*/ 488967 w 1997092"/>
                    <a:gd name="connsiteY264" fmla="*/ 1263650 h 1758950"/>
                    <a:gd name="connsiteX265" fmla="*/ 498492 w 1997092"/>
                    <a:gd name="connsiteY265" fmla="*/ 1254125 h 1758950"/>
                    <a:gd name="connsiteX266" fmla="*/ 508017 w 1997092"/>
                    <a:gd name="connsiteY266" fmla="*/ 1241425 h 1758950"/>
                    <a:gd name="connsiteX267" fmla="*/ 520717 w 1997092"/>
                    <a:gd name="connsiteY267" fmla="*/ 1231900 h 1758950"/>
                    <a:gd name="connsiteX268" fmla="*/ 527067 w 1997092"/>
                    <a:gd name="connsiteY268" fmla="*/ 1222375 h 1758950"/>
                    <a:gd name="connsiteX269" fmla="*/ 546117 w 1997092"/>
                    <a:gd name="connsiteY269" fmla="*/ 1203325 h 1758950"/>
                    <a:gd name="connsiteX270" fmla="*/ 565167 w 1997092"/>
                    <a:gd name="connsiteY270" fmla="*/ 1187450 h 1758950"/>
                    <a:gd name="connsiteX271" fmla="*/ 577867 w 1997092"/>
                    <a:gd name="connsiteY271" fmla="*/ 1168400 h 1758950"/>
                    <a:gd name="connsiteX272" fmla="*/ 587392 w 1997092"/>
                    <a:gd name="connsiteY272" fmla="*/ 1149350 h 1758950"/>
                    <a:gd name="connsiteX273" fmla="*/ 596917 w 1997092"/>
                    <a:gd name="connsiteY273" fmla="*/ 1123950 h 1758950"/>
                    <a:gd name="connsiteX274" fmla="*/ 606442 w 1997092"/>
                    <a:gd name="connsiteY274" fmla="*/ 1085850 h 1758950"/>
                    <a:gd name="connsiteX275" fmla="*/ 603267 w 1997092"/>
                    <a:gd name="connsiteY275" fmla="*/ 1009650 h 1758950"/>
                    <a:gd name="connsiteX276" fmla="*/ 593742 w 1997092"/>
                    <a:gd name="connsiteY276" fmla="*/ 996950 h 1758950"/>
                    <a:gd name="connsiteX277" fmla="*/ 587392 w 1997092"/>
                    <a:gd name="connsiteY277" fmla="*/ 987425 h 1758950"/>
                    <a:gd name="connsiteX278" fmla="*/ 568342 w 1997092"/>
                    <a:gd name="connsiteY278" fmla="*/ 968375 h 1758950"/>
                    <a:gd name="connsiteX279" fmla="*/ 549292 w 1997092"/>
                    <a:gd name="connsiteY279" fmla="*/ 949325 h 1758950"/>
                    <a:gd name="connsiteX280" fmla="*/ 530242 w 1997092"/>
                    <a:gd name="connsiteY280" fmla="*/ 942975 h 1758950"/>
                    <a:gd name="connsiteX281" fmla="*/ 511192 w 1997092"/>
                    <a:gd name="connsiteY281" fmla="*/ 933450 h 1758950"/>
                    <a:gd name="connsiteX282" fmla="*/ 498492 w 1997092"/>
                    <a:gd name="connsiteY282" fmla="*/ 923925 h 1758950"/>
                    <a:gd name="connsiteX283" fmla="*/ 457217 w 1997092"/>
                    <a:gd name="connsiteY283" fmla="*/ 923925 h 1758950"/>
                    <a:gd name="connsiteX284" fmla="*/ 431817 w 1997092"/>
                    <a:gd name="connsiteY284" fmla="*/ 933450 h 1758950"/>
                    <a:gd name="connsiteX285" fmla="*/ 415942 w 1997092"/>
                    <a:gd name="connsiteY285" fmla="*/ 936625 h 1758950"/>
                    <a:gd name="connsiteX286" fmla="*/ 396892 w 1997092"/>
                    <a:gd name="connsiteY286" fmla="*/ 942975 h 1758950"/>
                    <a:gd name="connsiteX287" fmla="*/ 371492 w 1997092"/>
                    <a:gd name="connsiteY287" fmla="*/ 949325 h 1758950"/>
                    <a:gd name="connsiteX288" fmla="*/ 361967 w 1997092"/>
                    <a:gd name="connsiteY288" fmla="*/ 952500 h 1758950"/>
                    <a:gd name="connsiteX289" fmla="*/ 346092 w 1997092"/>
                    <a:gd name="connsiteY289" fmla="*/ 958850 h 1758950"/>
                    <a:gd name="connsiteX290" fmla="*/ 333392 w 1997092"/>
                    <a:gd name="connsiteY290" fmla="*/ 962025 h 1758950"/>
                    <a:gd name="connsiteX291" fmla="*/ 311167 w 1997092"/>
                    <a:gd name="connsiteY291" fmla="*/ 971550 h 1758950"/>
                    <a:gd name="connsiteX292" fmla="*/ 301642 w 1997092"/>
                    <a:gd name="connsiteY292" fmla="*/ 977900 h 1758950"/>
                    <a:gd name="connsiteX293" fmla="*/ 282592 w 1997092"/>
                    <a:gd name="connsiteY293" fmla="*/ 984250 h 1758950"/>
                    <a:gd name="connsiteX294" fmla="*/ 254017 w 1997092"/>
                    <a:gd name="connsiteY294" fmla="*/ 990600 h 1758950"/>
                    <a:gd name="connsiteX295" fmla="*/ 241317 w 1997092"/>
                    <a:gd name="connsiteY295" fmla="*/ 996950 h 1758950"/>
                    <a:gd name="connsiteX296" fmla="*/ 200042 w 1997092"/>
                    <a:gd name="connsiteY296" fmla="*/ 1006475 h 1758950"/>
                    <a:gd name="connsiteX297" fmla="*/ 168292 w 1997092"/>
                    <a:gd name="connsiteY297" fmla="*/ 1009650 h 1758950"/>
                    <a:gd name="connsiteX298" fmla="*/ 66692 w 1997092"/>
                    <a:gd name="connsiteY298" fmla="*/ 1009650 h 1758950"/>
                    <a:gd name="connsiteX299" fmla="*/ 53992 w 1997092"/>
                    <a:gd name="connsiteY299" fmla="*/ 1000125 h 1758950"/>
                    <a:gd name="connsiteX300" fmla="*/ 15892 w 1997092"/>
                    <a:gd name="connsiteY300" fmla="*/ 968375 h 1758950"/>
                    <a:gd name="connsiteX301" fmla="*/ 3192 w 1997092"/>
                    <a:gd name="connsiteY301" fmla="*/ 946150 h 1758950"/>
                    <a:gd name="connsiteX302" fmla="*/ 17 w 1997092"/>
                    <a:gd name="connsiteY302" fmla="*/ 933450 h 1758950"/>
                    <a:gd name="connsiteX303" fmla="*/ 6367 w 1997092"/>
                    <a:gd name="connsiteY303" fmla="*/ 889000 h 1758950"/>
                    <a:gd name="connsiteX304" fmla="*/ 22242 w 1997092"/>
                    <a:gd name="connsiteY304" fmla="*/ 873125 h 1758950"/>
                    <a:gd name="connsiteX305" fmla="*/ 31767 w 1997092"/>
                    <a:gd name="connsiteY305" fmla="*/ 863600 h 1758950"/>
                    <a:gd name="connsiteX306" fmla="*/ 41292 w 1997092"/>
                    <a:gd name="connsiteY306" fmla="*/ 860425 h 1758950"/>
                    <a:gd name="connsiteX307" fmla="*/ 50817 w 1997092"/>
                    <a:gd name="connsiteY307" fmla="*/ 854075 h 1758950"/>
                    <a:gd name="connsiteX308" fmla="*/ 146067 w 1997092"/>
                    <a:gd name="connsiteY308" fmla="*/ 844550 h 1758950"/>
                    <a:gd name="connsiteX309" fmla="*/ 168292 w 1997092"/>
                    <a:gd name="connsiteY309" fmla="*/ 838200 h 1758950"/>
                    <a:gd name="connsiteX310" fmla="*/ 193692 w 1997092"/>
                    <a:gd name="connsiteY310" fmla="*/ 828675 h 1758950"/>
                    <a:gd name="connsiteX311" fmla="*/ 215917 w 1997092"/>
                    <a:gd name="connsiteY311" fmla="*/ 815975 h 1758950"/>
                    <a:gd name="connsiteX312" fmla="*/ 225442 w 1997092"/>
                    <a:gd name="connsiteY312" fmla="*/ 812800 h 1758950"/>
                    <a:gd name="connsiteX313" fmla="*/ 257192 w 1997092"/>
                    <a:gd name="connsiteY313" fmla="*/ 793750 h 1758950"/>
                    <a:gd name="connsiteX314" fmla="*/ 273067 w 1997092"/>
                    <a:gd name="connsiteY314" fmla="*/ 790575 h 1758950"/>
                    <a:gd name="connsiteX315" fmla="*/ 282592 w 1997092"/>
                    <a:gd name="connsiteY315" fmla="*/ 787400 h 1758950"/>
                    <a:gd name="connsiteX316" fmla="*/ 295292 w 1997092"/>
                    <a:gd name="connsiteY316" fmla="*/ 784225 h 1758950"/>
                    <a:gd name="connsiteX317" fmla="*/ 320692 w 1997092"/>
                    <a:gd name="connsiteY317" fmla="*/ 771525 h 1758950"/>
                    <a:gd name="connsiteX318" fmla="*/ 333392 w 1997092"/>
                    <a:gd name="connsiteY318" fmla="*/ 765175 h 1758950"/>
                    <a:gd name="connsiteX319" fmla="*/ 342917 w 1997092"/>
                    <a:gd name="connsiteY319" fmla="*/ 758825 h 1758950"/>
                    <a:gd name="connsiteX320" fmla="*/ 381017 w 1997092"/>
                    <a:gd name="connsiteY320" fmla="*/ 736600 h 1758950"/>
                    <a:gd name="connsiteX321" fmla="*/ 387367 w 1997092"/>
                    <a:gd name="connsiteY321" fmla="*/ 727075 h 1758950"/>
                    <a:gd name="connsiteX322" fmla="*/ 406417 w 1997092"/>
                    <a:gd name="connsiteY322" fmla="*/ 711200 h 1758950"/>
                    <a:gd name="connsiteX323" fmla="*/ 409592 w 1997092"/>
                    <a:gd name="connsiteY323" fmla="*/ 698500 h 1758950"/>
                    <a:gd name="connsiteX324" fmla="*/ 415942 w 1997092"/>
                    <a:gd name="connsiteY324" fmla="*/ 679450 h 1758950"/>
                    <a:gd name="connsiteX325" fmla="*/ 419117 w 1997092"/>
                    <a:gd name="connsiteY325" fmla="*/ 666750 h 1758950"/>
                    <a:gd name="connsiteX326" fmla="*/ 415942 w 1997092"/>
                    <a:gd name="connsiteY326" fmla="*/ 631825 h 1758950"/>
                    <a:gd name="connsiteX327" fmla="*/ 409592 w 1997092"/>
                    <a:gd name="connsiteY327" fmla="*/ 622300 h 1758950"/>
                    <a:gd name="connsiteX328" fmla="*/ 390542 w 1997092"/>
                    <a:gd name="connsiteY328" fmla="*/ 603250 h 1758950"/>
                    <a:gd name="connsiteX329" fmla="*/ 361967 w 1997092"/>
                    <a:gd name="connsiteY329" fmla="*/ 574675 h 1758950"/>
                    <a:gd name="connsiteX330" fmla="*/ 352442 w 1997092"/>
                    <a:gd name="connsiteY330" fmla="*/ 565150 h 1758950"/>
                    <a:gd name="connsiteX331" fmla="*/ 342917 w 1997092"/>
                    <a:gd name="connsiteY331" fmla="*/ 555625 h 1758950"/>
                    <a:gd name="connsiteX332" fmla="*/ 333392 w 1997092"/>
                    <a:gd name="connsiteY332" fmla="*/ 549275 h 1758950"/>
                    <a:gd name="connsiteX333" fmla="*/ 317517 w 1997092"/>
                    <a:gd name="connsiteY333" fmla="*/ 530225 h 1758950"/>
                    <a:gd name="connsiteX334" fmla="*/ 304817 w 1997092"/>
                    <a:gd name="connsiteY334" fmla="*/ 511175 h 1758950"/>
                    <a:gd name="connsiteX335" fmla="*/ 295292 w 1997092"/>
                    <a:gd name="connsiteY335" fmla="*/ 498475 h 1758950"/>
                    <a:gd name="connsiteX336" fmla="*/ 282592 w 1997092"/>
                    <a:gd name="connsiteY336" fmla="*/ 479425 h 1758950"/>
                    <a:gd name="connsiteX337" fmla="*/ 279417 w 1997092"/>
                    <a:gd name="connsiteY337" fmla="*/ 469900 h 1758950"/>
                    <a:gd name="connsiteX338" fmla="*/ 263542 w 1997092"/>
                    <a:gd name="connsiteY338" fmla="*/ 447675 h 1758950"/>
                    <a:gd name="connsiteX339" fmla="*/ 257192 w 1997092"/>
                    <a:gd name="connsiteY339" fmla="*/ 434975 h 1758950"/>
                    <a:gd name="connsiteX340" fmla="*/ 244492 w 1997092"/>
                    <a:gd name="connsiteY340" fmla="*/ 415925 h 1758950"/>
                    <a:gd name="connsiteX341" fmla="*/ 238142 w 1997092"/>
                    <a:gd name="connsiteY341" fmla="*/ 406400 h 1758950"/>
                    <a:gd name="connsiteX342" fmla="*/ 228617 w 1997092"/>
                    <a:gd name="connsiteY342" fmla="*/ 396875 h 1758950"/>
                    <a:gd name="connsiteX343" fmla="*/ 219092 w 1997092"/>
                    <a:gd name="connsiteY343" fmla="*/ 374650 h 1758950"/>
                    <a:gd name="connsiteX344" fmla="*/ 222267 w 1997092"/>
                    <a:gd name="connsiteY344" fmla="*/ 336550 h 1758950"/>
                    <a:gd name="connsiteX345" fmla="*/ 244492 w 1997092"/>
                    <a:gd name="connsiteY345" fmla="*/ 320675 h 1758950"/>
                    <a:gd name="connsiteX346" fmla="*/ 269892 w 1997092"/>
                    <a:gd name="connsiteY346" fmla="*/ 301625 h 1758950"/>
                    <a:gd name="connsiteX347" fmla="*/ 282592 w 1997092"/>
                    <a:gd name="connsiteY347" fmla="*/ 298450 h 1758950"/>
                    <a:gd name="connsiteX348" fmla="*/ 295292 w 1997092"/>
                    <a:gd name="connsiteY348" fmla="*/ 292100 h 1758950"/>
                    <a:gd name="connsiteX349" fmla="*/ 304817 w 1997092"/>
                    <a:gd name="connsiteY349" fmla="*/ 288925 h 1758950"/>
                    <a:gd name="connsiteX350" fmla="*/ 406417 w 1997092"/>
                    <a:gd name="connsiteY350" fmla="*/ 292100 h 1758950"/>
                    <a:gd name="connsiteX351" fmla="*/ 415942 w 1997092"/>
                    <a:gd name="connsiteY351" fmla="*/ 295275 h 1758950"/>
                    <a:gd name="connsiteX352" fmla="*/ 425467 w 1997092"/>
                    <a:gd name="connsiteY352" fmla="*/ 301625 h 1758950"/>
                    <a:gd name="connsiteX353" fmla="*/ 457217 w 1997092"/>
                    <a:gd name="connsiteY353" fmla="*/ 314325 h 1758950"/>
                    <a:gd name="connsiteX354" fmla="*/ 466742 w 1997092"/>
                    <a:gd name="connsiteY354" fmla="*/ 317500 h 1758950"/>
                    <a:gd name="connsiteX355" fmla="*/ 476267 w 1997092"/>
                    <a:gd name="connsiteY355" fmla="*/ 320675 h 1758950"/>
                    <a:gd name="connsiteX356" fmla="*/ 561992 w 1997092"/>
                    <a:gd name="connsiteY356" fmla="*/ 317500 h 1758950"/>
                    <a:gd name="connsiteX357" fmla="*/ 574692 w 1997092"/>
                    <a:gd name="connsiteY357" fmla="*/ 314325 h 1758950"/>
                    <a:gd name="connsiteX358" fmla="*/ 574692 w 1997092"/>
                    <a:gd name="connsiteY358" fmla="*/ 301625 h 1758950"/>
                    <a:gd name="connsiteX0" fmla="*/ 574692 w 1997092"/>
                    <a:gd name="connsiteY0" fmla="*/ 301625 h 1758950"/>
                    <a:gd name="connsiteX1" fmla="*/ 596917 w 1997092"/>
                    <a:gd name="connsiteY1" fmla="*/ 298450 h 1758950"/>
                    <a:gd name="connsiteX2" fmla="*/ 606442 w 1997092"/>
                    <a:gd name="connsiteY2" fmla="*/ 292100 h 1758950"/>
                    <a:gd name="connsiteX3" fmla="*/ 615967 w 1997092"/>
                    <a:gd name="connsiteY3" fmla="*/ 288925 h 1758950"/>
                    <a:gd name="connsiteX4" fmla="*/ 622317 w 1997092"/>
                    <a:gd name="connsiteY4" fmla="*/ 279400 h 1758950"/>
                    <a:gd name="connsiteX5" fmla="*/ 641367 w 1997092"/>
                    <a:gd name="connsiteY5" fmla="*/ 266700 h 1758950"/>
                    <a:gd name="connsiteX6" fmla="*/ 657242 w 1997092"/>
                    <a:gd name="connsiteY6" fmla="*/ 250825 h 1758950"/>
                    <a:gd name="connsiteX7" fmla="*/ 663592 w 1997092"/>
                    <a:gd name="connsiteY7" fmla="*/ 241300 h 1758950"/>
                    <a:gd name="connsiteX8" fmla="*/ 673117 w 1997092"/>
                    <a:gd name="connsiteY8" fmla="*/ 231775 h 1758950"/>
                    <a:gd name="connsiteX9" fmla="*/ 682642 w 1997092"/>
                    <a:gd name="connsiteY9" fmla="*/ 212725 h 1758950"/>
                    <a:gd name="connsiteX10" fmla="*/ 688992 w 1997092"/>
                    <a:gd name="connsiteY10" fmla="*/ 203200 h 1758950"/>
                    <a:gd name="connsiteX11" fmla="*/ 695342 w 1997092"/>
                    <a:gd name="connsiteY11" fmla="*/ 161925 h 1758950"/>
                    <a:gd name="connsiteX12" fmla="*/ 701692 w 1997092"/>
                    <a:gd name="connsiteY12" fmla="*/ 114300 h 1758950"/>
                    <a:gd name="connsiteX13" fmla="*/ 704867 w 1997092"/>
                    <a:gd name="connsiteY13" fmla="*/ 76200 h 1758950"/>
                    <a:gd name="connsiteX14" fmla="*/ 711217 w 1997092"/>
                    <a:gd name="connsiteY14" fmla="*/ 38100 h 1758950"/>
                    <a:gd name="connsiteX15" fmla="*/ 736617 w 1997092"/>
                    <a:gd name="connsiteY15" fmla="*/ 15875 h 1758950"/>
                    <a:gd name="connsiteX16" fmla="*/ 746142 w 1997092"/>
                    <a:gd name="connsiteY16" fmla="*/ 9525 h 1758950"/>
                    <a:gd name="connsiteX17" fmla="*/ 765192 w 1997092"/>
                    <a:gd name="connsiteY17" fmla="*/ 3175 h 1758950"/>
                    <a:gd name="connsiteX18" fmla="*/ 774717 w 1997092"/>
                    <a:gd name="connsiteY18" fmla="*/ 0 h 1758950"/>
                    <a:gd name="connsiteX19" fmla="*/ 809642 w 1997092"/>
                    <a:gd name="connsiteY19" fmla="*/ 3175 h 1758950"/>
                    <a:gd name="connsiteX20" fmla="*/ 819167 w 1997092"/>
                    <a:gd name="connsiteY20" fmla="*/ 6350 h 1758950"/>
                    <a:gd name="connsiteX21" fmla="*/ 838217 w 1997092"/>
                    <a:gd name="connsiteY21" fmla="*/ 25400 h 1758950"/>
                    <a:gd name="connsiteX22" fmla="*/ 850917 w 1997092"/>
                    <a:gd name="connsiteY22" fmla="*/ 38100 h 1758950"/>
                    <a:gd name="connsiteX23" fmla="*/ 857267 w 1997092"/>
                    <a:gd name="connsiteY23" fmla="*/ 47625 h 1758950"/>
                    <a:gd name="connsiteX24" fmla="*/ 869967 w 1997092"/>
                    <a:gd name="connsiteY24" fmla="*/ 60325 h 1758950"/>
                    <a:gd name="connsiteX25" fmla="*/ 885842 w 1997092"/>
                    <a:gd name="connsiteY25" fmla="*/ 82550 h 1758950"/>
                    <a:gd name="connsiteX26" fmla="*/ 892192 w 1997092"/>
                    <a:gd name="connsiteY26" fmla="*/ 98425 h 1758950"/>
                    <a:gd name="connsiteX27" fmla="*/ 904892 w 1997092"/>
                    <a:gd name="connsiteY27" fmla="*/ 111125 h 1758950"/>
                    <a:gd name="connsiteX28" fmla="*/ 911242 w 1997092"/>
                    <a:gd name="connsiteY28" fmla="*/ 123825 h 1758950"/>
                    <a:gd name="connsiteX29" fmla="*/ 920767 w 1997092"/>
                    <a:gd name="connsiteY29" fmla="*/ 155575 h 1758950"/>
                    <a:gd name="connsiteX30" fmla="*/ 923942 w 1997092"/>
                    <a:gd name="connsiteY30" fmla="*/ 257175 h 1758950"/>
                    <a:gd name="connsiteX31" fmla="*/ 939817 w 1997092"/>
                    <a:gd name="connsiteY31" fmla="*/ 323850 h 1758950"/>
                    <a:gd name="connsiteX32" fmla="*/ 942992 w 1997092"/>
                    <a:gd name="connsiteY32" fmla="*/ 333375 h 1758950"/>
                    <a:gd name="connsiteX33" fmla="*/ 965217 w 1997092"/>
                    <a:gd name="connsiteY33" fmla="*/ 371475 h 1758950"/>
                    <a:gd name="connsiteX34" fmla="*/ 968392 w 1997092"/>
                    <a:gd name="connsiteY34" fmla="*/ 381000 h 1758950"/>
                    <a:gd name="connsiteX35" fmla="*/ 977917 w 1997092"/>
                    <a:gd name="connsiteY35" fmla="*/ 403225 h 1758950"/>
                    <a:gd name="connsiteX36" fmla="*/ 981092 w 1997092"/>
                    <a:gd name="connsiteY36" fmla="*/ 415925 h 1758950"/>
                    <a:gd name="connsiteX37" fmla="*/ 993792 w 1997092"/>
                    <a:gd name="connsiteY37" fmla="*/ 431800 h 1758950"/>
                    <a:gd name="connsiteX38" fmla="*/ 1009667 w 1997092"/>
                    <a:gd name="connsiteY38" fmla="*/ 450850 h 1758950"/>
                    <a:gd name="connsiteX39" fmla="*/ 1019192 w 1997092"/>
                    <a:gd name="connsiteY39" fmla="*/ 457200 h 1758950"/>
                    <a:gd name="connsiteX40" fmla="*/ 1038242 w 1997092"/>
                    <a:gd name="connsiteY40" fmla="*/ 476250 h 1758950"/>
                    <a:gd name="connsiteX41" fmla="*/ 1066817 w 1997092"/>
                    <a:gd name="connsiteY41" fmla="*/ 492125 h 1758950"/>
                    <a:gd name="connsiteX42" fmla="*/ 1101742 w 1997092"/>
                    <a:gd name="connsiteY42" fmla="*/ 485775 h 1758950"/>
                    <a:gd name="connsiteX43" fmla="*/ 1111267 w 1997092"/>
                    <a:gd name="connsiteY43" fmla="*/ 476250 h 1758950"/>
                    <a:gd name="connsiteX44" fmla="*/ 1143017 w 1997092"/>
                    <a:gd name="connsiteY44" fmla="*/ 447675 h 1758950"/>
                    <a:gd name="connsiteX45" fmla="*/ 1158892 w 1997092"/>
                    <a:gd name="connsiteY45" fmla="*/ 431800 h 1758950"/>
                    <a:gd name="connsiteX46" fmla="*/ 1165242 w 1997092"/>
                    <a:gd name="connsiteY46" fmla="*/ 422275 h 1758950"/>
                    <a:gd name="connsiteX47" fmla="*/ 1174767 w 1997092"/>
                    <a:gd name="connsiteY47" fmla="*/ 403225 h 1758950"/>
                    <a:gd name="connsiteX48" fmla="*/ 1184292 w 1997092"/>
                    <a:gd name="connsiteY48" fmla="*/ 396875 h 1758950"/>
                    <a:gd name="connsiteX49" fmla="*/ 1200167 w 1997092"/>
                    <a:gd name="connsiteY49" fmla="*/ 381000 h 1758950"/>
                    <a:gd name="connsiteX50" fmla="*/ 1219217 w 1997092"/>
                    <a:gd name="connsiteY50" fmla="*/ 361950 h 1758950"/>
                    <a:gd name="connsiteX51" fmla="*/ 1235092 w 1997092"/>
                    <a:gd name="connsiteY51" fmla="*/ 342900 h 1758950"/>
                    <a:gd name="connsiteX52" fmla="*/ 1244617 w 1997092"/>
                    <a:gd name="connsiteY52" fmla="*/ 336550 h 1758950"/>
                    <a:gd name="connsiteX53" fmla="*/ 1254142 w 1997092"/>
                    <a:gd name="connsiteY53" fmla="*/ 327025 h 1758950"/>
                    <a:gd name="connsiteX54" fmla="*/ 1273192 w 1997092"/>
                    <a:gd name="connsiteY54" fmla="*/ 314325 h 1758950"/>
                    <a:gd name="connsiteX55" fmla="*/ 1298592 w 1997092"/>
                    <a:gd name="connsiteY55" fmla="*/ 288925 h 1758950"/>
                    <a:gd name="connsiteX56" fmla="*/ 1327167 w 1997092"/>
                    <a:gd name="connsiteY56" fmla="*/ 263525 h 1758950"/>
                    <a:gd name="connsiteX57" fmla="*/ 1346217 w 1997092"/>
                    <a:gd name="connsiteY57" fmla="*/ 241300 h 1758950"/>
                    <a:gd name="connsiteX58" fmla="*/ 1352567 w 1997092"/>
                    <a:gd name="connsiteY58" fmla="*/ 231775 h 1758950"/>
                    <a:gd name="connsiteX59" fmla="*/ 1362092 w 1997092"/>
                    <a:gd name="connsiteY59" fmla="*/ 225425 h 1758950"/>
                    <a:gd name="connsiteX60" fmla="*/ 1381142 w 1997092"/>
                    <a:gd name="connsiteY60" fmla="*/ 206375 h 1758950"/>
                    <a:gd name="connsiteX61" fmla="*/ 1390667 w 1997092"/>
                    <a:gd name="connsiteY61" fmla="*/ 193675 h 1758950"/>
                    <a:gd name="connsiteX62" fmla="*/ 1397017 w 1997092"/>
                    <a:gd name="connsiteY62" fmla="*/ 184150 h 1758950"/>
                    <a:gd name="connsiteX63" fmla="*/ 1416067 w 1997092"/>
                    <a:gd name="connsiteY63" fmla="*/ 158750 h 1758950"/>
                    <a:gd name="connsiteX64" fmla="*/ 1422417 w 1997092"/>
                    <a:gd name="connsiteY64" fmla="*/ 149225 h 1758950"/>
                    <a:gd name="connsiteX65" fmla="*/ 1441467 w 1997092"/>
                    <a:gd name="connsiteY65" fmla="*/ 130175 h 1758950"/>
                    <a:gd name="connsiteX66" fmla="*/ 1457342 w 1997092"/>
                    <a:gd name="connsiteY66" fmla="*/ 114300 h 1758950"/>
                    <a:gd name="connsiteX67" fmla="*/ 1466867 w 1997092"/>
                    <a:gd name="connsiteY67" fmla="*/ 104775 h 1758950"/>
                    <a:gd name="connsiteX68" fmla="*/ 1492267 w 1997092"/>
                    <a:gd name="connsiteY68" fmla="*/ 95250 h 1758950"/>
                    <a:gd name="connsiteX69" fmla="*/ 1501792 w 1997092"/>
                    <a:gd name="connsiteY69" fmla="*/ 88900 h 1758950"/>
                    <a:gd name="connsiteX70" fmla="*/ 1514492 w 1997092"/>
                    <a:gd name="connsiteY70" fmla="*/ 85725 h 1758950"/>
                    <a:gd name="connsiteX71" fmla="*/ 1524017 w 1997092"/>
                    <a:gd name="connsiteY71" fmla="*/ 82550 h 1758950"/>
                    <a:gd name="connsiteX72" fmla="*/ 1574817 w 1997092"/>
                    <a:gd name="connsiteY72" fmla="*/ 85725 h 1758950"/>
                    <a:gd name="connsiteX73" fmla="*/ 1584342 w 1997092"/>
                    <a:gd name="connsiteY73" fmla="*/ 92075 h 1758950"/>
                    <a:gd name="connsiteX74" fmla="*/ 1603392 w 1997092"/>
                    <a:gd name="connsiteY74" fmla="*/ 111125 h 1758950"/>
                    <a:gd name="connsiteX75" fmla="*/ 1619267 w 1997092"/>
                    <a:gd name="connsiteY75" fmla="*/ 130175 h 1758950"/>
                    <a:gd name="connsiteX76" fmla="*/ 1628792 w 1997092"/>
                    <a:gd name="connsiteY76" fmla="*/ 149225 h 1758950"/>
                    <a:gd name="connsiteX77" fmla="*/ 1631967 w 1997092"/>
                    <a:gd name="connsiteY77" fmla="*/ 161925 h 1758950"/>
                    <a:gd name="connsiteX78" fmla="*/ 1622442 w 1997092"/>
                    <a:gd name="connsiteY78" fmla="*/ 200025 h 1758950"/>
                    <a:gd name="connsiteX79" fmla="*/ 1616092 w 1997092"/>
                    <a:gd name="connsiteY79" fmla="*/ 209550 h 1758950"/>
                    <a:gd name="connsiteX80" fmla="*/ 1597042 w 1997092"/>
                    <a:gd name="connsiteY80" fmla="*/ 225425 h 1758950"/>
                    <a:gd name="connsiteX81" fmla="*/ 1590692 w 1997092"/>
                    <a:gd name="connsiteY81" fmla="*/ 234950 h 1758950"/>
                    <a:gd name="connsiteX82" fmla="*/ 1571642 w 1997092"/>
                    <a:gd name="connsiteY82" fmla="*/ 254000 h 1758950"/>
                    <a:gd name="connsiteX83" fmla="*/ 1562117 w 1997092"/>
                    <a:gd name="connsiteY83" fmla="*/ 263525 h 1758950"/>
                    <a:gd name="connsiteX84" fmla="*/ 1552592 w 1997092"/>
                    <a:gd name="connsiteY84" fmla="*/ 269875 h 1758950"/>
                    <a:gd name="connsiteX85" fmla="*/ 1524017 w 1997092"/>
                    <a:gd name="connsiteY85" fmla="*/ 295275 h 1758950"/>
                    <a:gd name="connsiteX86" fmla="*/ 1517667 w 1997092"/>
                    <a:gd name="connsiteY86" fmla="*/ 304800 h 1758950"/>
                    <a:gd name="connsiteX87" fmla="*/ 1498617 w 1997092"/>
                    <a:gd name="connsiteY87" fmla="*/ 320675 h 1758950"/>
                    <a:gd name="connsiteX88" fmla="*/ 1492267 w 1997092"/>
                    <a:gd name="connsiteY88" fmla="*/ 330200 h 1758950"/>
                    <a:gd name="connsiteX89" fmla="*/ 1479567 w 1997092"/>
                    <a:gd name="connsiteY89" fmla="*/ 339725 h 1758950"/>
                    <a:gd name="connsiteX90" fmla="*/ 1447817 w 1997092"/>
                    <a:gd name="connsiteY90" fmla="*/ 371475 h 1758950"/>
                    <a:gd name="connsiteX91" fmla="*/ 1438292 w 1997092"/>
                    <a:gd name="connsiteY91" fmla="*/ 381000 h 1758950"/>
                    <a:gd name="connsiteX92" fmla="*/ 1431942 w 1997092"/>
                    <a:gd name="connsiteY92" fmla="*/ 390525 h 1758950"/>
                    <a:gd name="connsiteX93" fmla="*/ 1412892 w 1997092"/>
                    <a:gd name="connsiteY93" fmla="*/ 409575 h 1758950"/>
                    <a:gd name="connsiteX94" fmla="*/ 1400192 w 1997092"/>
                    <a:gd name="connsiteY94" fmla="*/ 425450 h 1758950"/>
                    <a:gd name="connsiteX95" fmla="*/ 1387492 w 1997092"/>
                    <a:gd name="connsiteY95" fmla="*/ 444500 h 1758950"/>
                    <a:gd name="connsiteX96" fmla="*/ 1368442 w 1997092"/>
                    <a:gd name="connsiteY96" fmla="*/ 463550 h 1758950"/>
                    <a:gd name="connsiteX97" fmla="*/ 1358917 w 1997092"/>
                    <a:gd name="connsiteY97" fmla="*/ 473075 h 1758950"/>
                    <a:gd name="connsiteX98" fmla="*/ 1349392 w 1997092"/>
                    <a:gd name="connsiteY98" fmla="*/ 479425 h 1758950"/>
                    <a:gd name="connsiteX99" fmla="*/ 1330342 w 1997092"/>
                    <a:gd name="connsiteY99" fmla="*/ 498475 h 1758950"/>
                    <a:gd name="connsiteX100" fmla="*/ 1314467 w 1997092"/>
                    <a:gd name="connsiteY100" fmla="*/ 517525 h 1758950"/>
                    <a:gd name="connsiteX101" fmla="*/ 1304942 w 1997092"/>
                    <a:gd name="connsiteY101" fmla="*/ 539750 h 1758950"/>
                    <a:gd name="connsiteX102" fmla="*/ 1298592 w 1997092"/>
                    <a:gd name="connsiteY102" fmla="*/ 549275 h 1758950"/>
                    <a:gd name="connsiteX103" fmla="*/ 1292242 w 1997092"/>
                    <a:gd name="connsiteY103" fmla="*/ 568325 h 1758950"/>
                    <a:gd name="connsiteX104" fmla="*/ 1279542 w 1997092"/>
                    <a:gd name="connsiteY104" fmla="*/ 593725 h 1758950"/>
                    <a:gd name="connsiteX105" fmla="*/ 1263667 w 1997092"/>
                    <a:gd name="connsiteY105" fmla="*/ 625475 h 1758950"/>
                    <a:gd name="connsiteX106" fmla="*/ 1260492 w 1997092"/>
                    <a:gd name="connsiteY106" fmla="*/ 638175 h 1758950"/>
                    <a:gd name="connsiteX107" fmla="*/ 1254142 w 1997092"/>
                    <a:gd name="connsiteY107" fmla="*/ 647700 h 1758950"/>
                    <a:gd name="connsiteX108" fmla="*/ 1263667 w 1997092"/>
                    <a:gd name="connsiteY108" fmla="*/ 742950 h 1758950"/>
                    <a:gd name="connsiteX109" fmla="*/ 1270017 w 1997092"/>
                    <a:gd name="connsiteY109" fmla="*/ 752475 h 1758950"/>
                    <a:gd name="connsiteX110" fmla="*/ 1279542 w 1997092"/>
                    <a:gd name="connsiteY110" fmla="*/ 758825 h 1758950"/>
                    <a:gd name="connsiteX111" fmla="*/ 1381142 w 1997092"/>
                    <a:gd name="connsiteY111" fmla="*/ 755650 h 1758950"/>
                    <a:gd name="connsiteX112" fmla="*/ 1412892 w 1997092"/>
                    <a:gd name="connsiteY112" fmla="*/ 749300 h 1758950"/>
                    <a:gd name="connsiteX113" fmla="*/ 1457342 w 1997092"/>
                    <a:gd name="connsiteY113" fmla="*/ 746125 h 1758950"/>
                    <a:gd name="connsiteX114" fmla="*/ 1612917 w 1997092"/>
                    <a:gd name="connsiteY114" fmla="*/ 742950 h 1758950"/>
                    <a:gd name="connsiteX115" fmla="*/ 1651017 w 1997092"/>
                    <a:gd name="connsiteY115" fmla="*/ 739775 h 1758950"/>
                    <a:gd name="connsiteX116" fmla="*/ 1857392 w 1997092"/>
                    <a:gd name="connsiteY116" fmla="*/ 746125 h 1758950"/>
                    <a:gd name="connsiteX117" fmla="*/ 1882792 w 1997092"/>
                    <a:gd name="connsiteY117" fmla="*/ 755650 h 1758950"/>
                    <a:gd name="connsiteX118" fmla="*/ 1914542 w 1997092"/>
                    <a:gd name="connsiteY118" fmla="*/ 765175 h 1758950"/>
                    <a:gd name="connsiteX119" fmla="*/ 1974867 w 1997092"/>
                    <a:gd name="connsiteY119" fmla="*/ 790575 h 1758950"/>
                    <a:gd name="connsiteX120" fmla="*/ 1997092 w 1997092"/>
                    <a:gd name="connsiteY120" fmla="*/ 803275 h 1758950"/>
                    <a:gd name="connsiteX121" fmla="*/ 1968517 w 1997092"/>
                    <a:gd name="connsiteY121" fmla="*/ 825500 h 1758950"/>
                    <a:gd name="connsiteX122" fmla="*/ 1936767 w 1997092"/>
                    <a:gd name="connsiteY122" fmla="*/ 844550 h 1758950"/>
                    <a:gd name="connsiteX123" fmla="*/ 1927242 w 1997092"/>
                    <a:gd name="connsiteY123" fmla="*/ 854075 h 1758950"/>
                    <a:gd name="connsiteX124" fmla="*/ 1914542 w 1997092"/>
                    <a:gd name="connsiteY124" fmla="*/ 857250 h 1758950"/>
                    <a:gd name="connsiteX125" fmla="*/ 1885967 w 1997092"/>
                    <a:gd name="connsiteY125" fmla="*/ 879475 h 1758950"/>
                    <a:gd name="connsiteX126" fmla="*/ 1873267 w 1997092"/>
                    <a:gd name="connsiteY126" fmla="*/ 885825 h 1758950"/>
                    <a:gd name="connsiteX127" fmla="*/ 1860567 w 1997092"/>
                    <a:gd name="connsiteY127" fmla="*/ 895350 h 1758950"/>
                    <a:gd name="connsiteX128" fmla="*/ 1851042 w 1997092"/>
                    <a:gd name="connsiteY128" fmla="*/ 901700 h 1758950"/>
                    <a:gd name="connsiteX129" fmla="*/ 1838342 w 1997092"/>
                    <a:gd name="connsiteY129" fmla="*/ 911225 h 1758950"/>
                    <a:gd name="connsiteX130" fmla="*/ 1828817 w 1997092"/>
                    <a:gd name="connsiteY130" fmla="*/ 917575 h 1758950"/>
                    <a:gd name="connsiteX131" fmla="*/ 1806592 w 1997092"/>
                    <a:gd name="connsiteY131" fmla="*/ 933450 h 1758950"/>
                    <a:gd name="connsiteX132" fmla="*/ 1797067 w 1997092"/>
                    <a:gd name="connsiteY132" fmla="*/ 936625 h 1758950"/>
                    <a:gd name="connsiteX133" fmla="*/ 1778017 w 1997092"/>
                    <a:gd name="connsiteY133" fmla="*/ 949325 h 1758950"/>
                    <a:gd name="connsiteX134" fmla="*/ 1765317 w 1997092"/>
                    <a:gd name="connsiteY134" fmla="*/ 958850 h 1758950"/>
                    <a:gd name="connsiteX135" fmla="*/ 1755792 w 1997092"/>
                    <a:gd name="connsiteY135" fmla="*/ 962025 h 1758950"/>
                    <a:gd name="connsiteX136" fmla="*/ 1733567 w 1997092"/>
                    <a:gd name="connsiteY136" fmla="*/ 974725 h 1758950"/>
                    <a:gd name="connsiteX137" fmla="*/ 1717692 w 1997092"/>
                    <a:gd name="connsiteY137" fmla="*/ 981075 h 1758950"/>
                    <a:gd name="connsiteX138" fmla="*/ 1708167 w 1997092"/>
                    <a:gd name="connsiteY138" fmla="*/ 987425 h 1758950"/>
                    <a:gd name="connsiteX139" fmla="*/ 1689117 w 1997092"/>
                    <a:gd name="connsiteY139" fmla="*/ 996950 h 1758950"/>
                    <a:gd name="connsiteX140" fmla="*/ 1682767 w 1997092"/>
                    <a:gd name="connsiteY140" fmla="*/ 1006475 h 1758950"/>
                    <a:gd name="connsiteX141" fmla="*/ 1676417 w 1997092"/>
                    <a:gd name="connsiteY141" fmla="*/ 1028700 h 1758950"/>
                    <a:gd name="connsiteX142" fmla="*/ 1682767 w 1997092"/>
                    <a:gd name="connsiteY142" fmla="*/ 1136650 h 1758950"/>
                    <a:gd name="connsiteX143" fmla="*/ 1685942 w 1997092"/>
                    <a:gd name="connsiteY143" fmla="*/ 1149350 h 1758950"/>
                    <a:gd name="connsiteX144" fmla="*/ 1692292 w 1997092"/>
                    <a:gd name="connsiteY144" fmla="*/ 1212850 h 1758950"/>
                    <a:gd name="connsiteX145" fmla="*/ 1695467 w 1997092"/>
                    <a:gd name="connsiteY145" fmla="*/ 1250950 h 1758950"/>
                    <a:gd name="connsiteX146" fmla="*/ 1701817 w 1997092"/>
                    <a:gd name="connsiteY146" fmla="*/ 1276350 h 1758950"/>
                    <a:gd name="connsiteX147" fmla="*/ 1708167 w 1997092"/>
                    <a:gd name="connsiteY147" fmla="*/ 1308100 h 1758950"/>
                    <a:gd name="connsiteX148" fmla="*/ 1711342 w 1997092"/>
                    <a:gd name="connsiteY148" fmla="*/ 1320800 h 1758950"/>
                    <a:gd name="connsiteX149" fmla="*/ 1714517 w 1997092"/>
                    <a:gd name="connsiteY149" fmla="*/ 1349375 h 1758950"/>
                    <a:gd name="connsiteX150" fmla="*/ 1717692 w 1997092"/>
                    <a:gd name="connsiteY150" fmla="*/ 1358900 h 1758950"/>
                    <a:gd name="connsiteX151" fmla="*/ 1714517 w 1997092"/>
                    <a:gd name="connsiteY151" fmla="*/ 1393825 h 1758950"/>
                    <a:gd name="connsiteX152" fmla="*/ 1711342 w 1997092"/>
                    <a:gd name="connsiteY152" fmla="*/ 1416050 h 1758950"/>
                    <a:gd name="connsiteX153" fmla="*/ 1698642 w 1997092"/>
                    <a:gd name="connsiteY153" fmla="*/ 1425575 h 1758950"/>
                    <a:gd name="connsiteX154" fmla="*/ 1666892 w 1997092"/>
                    <a:gd name="connsiteY154" fmla="*/ 1435100 h 1758950"/>
                    <a:gd name="connsiteX155" fmla="*/ 1603392 w 1997092"/>
                    <a:gd name="connsiteY155" fmla="*/ 1431925 h 1758950"/>
                    <a:gd name="connsiteX156" fmla="*/ 1597042 w 1997092"/>
                    <a:gd name="connsiteY156" fmla="*/ 1422400 h 1758950"/>
                    <a:gd name="connsiteX157" fmla="*/ 1587517 w 1997092"/>
                    <a:gd name="connsiteY157" fmla="*/ 1416050 h 1758950"/>
                    <a:gd name="connsiteX158" fmla="*/ 1577992 w 1997092"/>
                    <a:gd name="connsiteY158" fmla="*/ 1406525 h 1758950"/>
                    <a:gd name="connsiteX159" fmla="*/ 1565292 w 1997092"/>
                    <a:gd name="connsiteY159" fmla="*/ 1397000 h 1758950"/>
                    <a:gd name="connsiteX160" fmla="*/ 1555767 w 1997092"/>
                    <a:gd name="connsiteY160" fmla="*/ 1387475 h 1758950"/>
                    <a:gd name="connsiteX161" fmla="*/ 1546242 w 1997092"/>
                    <a:gd name="connsiteY161" fmla="*/ 1381125 h 1758950"/>
                    <a:gd name="connsiteX162" fmla="*/ 1511317 w 1997092"/>
                    <a:gd name="connsiteY162" fmla="*/ 1343025 h 1758950"/>
                    <a:gd name="connsiteX163" fmla="*/ 1492267 w 1997092"/>
                    <a:gd name="connsiteY163" fmla="*/ 1327150 h 1758950"/>
                    <a:gd name="connsiteX164" fmla="*/ 1485917 w 1997092"/>
                    <a:gd name="connsiteY164" fmla="*/ 1317625 h 1758950"/>
                    <a:gd name="connsiteX165" fmla="*/ 1476392 w 1997092"/>
                    <a:gd name="connsiteY165" fmla="*/ 1308100 h 1758950"/>
                    <a:gd name="connsiteX166" fmla="*/ 1470042 w 1997092"/>
                    <a:gd name="connsiteY166" fmla="*/ 1298575 h 1758950"/>
                    <a:gd name="connsiteX167" fmla="*/ 1463692 w 1997092"/>
                    <a:gd name="connsiteY167" fmla="*/ 1285875 h 1758950"/>
                    <a:gd name="connsiteX168" fmla="*/ 1444642 w 1997092"/>
                    <a:gd name="connsiteY168" fmla="*/ 1266825 h 1758950"/>
                    <a:gd name="connsiteX169" fmla="*/ 1435117 w 1997092"/>
                    <a:gd name="connsiteY169" fmla="*/ 1257300 h 1758950"/>
                    <a:gd name="connsiteX170" fmla="*/ 1425592 w 1997092"/>
                    <a:gd name="connsiteY170" fmla="*/ 1247775 h 1758950"/>
                    <a:gd name="connsiteX171" fmla="*/ 1416067 w 1997092"/>
                    <a:gd name="connsiteY171" fmla="*/ 1235075 h 1758950"/>
                    <a:gd name="connsiteX172" fmla="*/ 1409717 w 1997092"/>
                    <a:gd name="connsiteY172" fmla="*/ 1225550 h 1758950"/>
                    <a:gd name="connsiteX173" fmla="*/ 1397017 w 1997092"/>
                    <a:gd name="connsiteY173" fmla="*/ 1212850 h 1758950"/>
                    <a:gd name="connsiteX174" fmla="*/ 1371617 w 1997092"/>
                    <a:gd name="connsiteY174" fmla="*/ 1190625 h 1758950"/>
                    <a:gd name="connsiteX175" fmla="*/ 1346217 w 1997092"/>
                    <a:gd name="connsiteY175" fmla="*/ 1162050 h 1758950"/>
                    <a:gd name="connsiteX176" fmla="*/ 1327167 w 1997092"/>
                    <a:gd name="connsiteY176" fmla="*/ 1146175 h 1758950"/>
                    <a:gd name="connsiteX177" fmla="*/ 1317642 w 1997092"/>
                    <a:gd name="connsiteY177" fmla="*/ 1139825 h 1758950"/>
                    <a:gd name="connsiteX178" fmla="*/ 1304942 w 1997092"/>
                    <a:gd name="connsiteY178" fmla="*/ 1127125 h 1758950"/>
                    <a:gd name="connsiteX179" fmla="*/ 1270017 w 1997092"/>
                    <a:gd name="connsiteY179" fmla="*/ 1108075 h 1758950"/>
                    <a:gd name="connsiteX180" fmla="*/ 1244617 w 1997092"/>
                    <a:gd name="connsiteY180" fmla="*/ 1101725 h 1758950"/>
                    <a:gd name="connsiteX181" fmla="*/ 1225567 w 1997092"/>
                    <a:gd name="connsiteY181" fmla="*/ 1104900 h 1758950"/>
                    <a:gd name="connsiteX182" fmla="*/ 1209692 w 1997092"/>
                    <a:gd name="connsiteY182" fmla="*/ 1127125 h 1758950"/>
                    <a:gd name="connsiteX183" fmla="*/ 1196992 w 1997092"/>
                    <a:gd name="connsiteY183" fmla="*/ 1139825 h 1758950"/>
                    <a:gd name="connsiteX184" fmla="*/ 1190642 w 1997092"/>
                    <a:gd name="connsiteY184" fmla="*/ 1149350 h 1758950"/>
                    <a:gd name="connsiteX185" fmla="*/ 1174767 w 1997092"/>
                    <a:gd name="connsiteY185" fmla="*/ 1174750 h 1758950"/>
                    <a:gd name="connsiteX186" fmla="*/ 1171592 w 1997092"/>
                    <a:gd name="connsiteY186" fmla="*/ 1225550 h 1758950"/>
                    <a:gd name="connsiteX187" fmla="*/ 1165242 w 1997092"/>
                    <a:gd name="connsiteY187" fmla="*/ 1476375 h 1758950"/>
                    <a:gd name="connsiteX188" fmla="*/ 1162067 w 1997092"/>
                    <a:gd name="connsiteY188" fmla="*/ 1489075 h 1758950"/>
                    <a:gd name="connsiteX189" fmla="*/ 1158892 w 1997092"/>
                    <a:gd name="connsiteY189" fmla="*/ 1511300 h 1758950"/>
                    <a:gd name="connsiteX190" fmla="*/ 1155717 w 1997092"/>
                    <a:gd name="connsiteY190" fmla="*/ 1581150 h 1758950"/>
                    <a:gd name="connsiteX191" fmla="*/ 1152542 w 1997092"/>
                    <a:gd name="connsiteY191" fmla="*/ 1590675 h 1758950"/>
                    <a:gd name="connsiteX192" fmla="*/ 1146192 w 1997092"/>
                    <a:gd name="connsiteY192" fmla="*/ 1612900 h 1758950"/>
                    <a:gd name="connsiteX193" fmla="*/ 1139842 w 1997092"/>
                    <a:gd name="connsiteY193" fmla="*/ 1657350 h 1758950"/>
                    <a:gd name="connsiteX194" fmla="*/ 1136667 w 1997092"/>
                    <a:gd name="connsiteY194" fmla="*/ 1670050 h 1758950"/>
                    <a:gd name="connsiteX195" fmla="*/ 1130317 w 1997092"/>
                    <a:gd name="connsiteY195" fmla="*/ 1679575 h 1758950"/>
                    <a:gd name="connsiteX196" fmla="*/ 1123967 w 1997092"/>
                    <a:gd name="connsiteY196" fmla="*/ 1698625 h 1758950"/>
                    <a:gd name="connsiteX197" fmla="*/ 1120792 w 1997092"/>
                    <a:gd name="connsiteY197" fmla="*/ 1708150 h 1758950"/>
                    <a:gd name="connsiteX198" fmla="*/ 1108092 w 1997092"/>
                    <a:gd name="connsiteY198" fmla="*/ 1727200 h 1758950"/>
                    <a:gd name="connsiteX199" fmla="*/ 1101742 w 1997092"/>
                    <a:gd name="connsiteY199" fmla="*/ 1736725 h 1758950"/>
                    <a:gd name="connsiteX200" fmla="*/ 1079517 w 1997092"/>
                    <a:gd name="connsiteY200" fmla="*/ 1755775 h 1758950"/>
                    <a:gd name="connsiteX201" fmla="*/ 1069992 w 1997092"/>
                    <a:gd name="connsiteY201" fmla="*/ 1758950 h 1758950"/>
                    <a:gd name="connsiteX202" fmla="*/ 1022367 w 1997092"/>
                    <a:gd name="connsiteY202" fmla="*/ 1755775 h 1758950"/>
                    <a:gd name="connsiteX203" fmla="*/ 1012842 w 1997092"/>
                    <a:gd name="connsiteY203" fmla="*/ 1749425 h 1758950"/>
                    <a:gd name="connsiteX204" fmla="*/ 1000142 w 1997092"/>
                    <a:gd name="connsiteY204" fmla="*/ 1743075 h 1758950"/>
                    <a:gd name="connsiteX205" fmla="*/ 987442 w 1997092"/>
                    <a:gd name="connsiteY205" fmla="*/ 1733550 h 1758950"/>
                    <a:gd name="connsiteX206" fmla="*/ 968392 w 1997092"/>
                    <a:gd name="connsiteY206" fmla="*/ 1720850 h 1758950"/>
                    <a:gd name="connsiteX207" fmla="*/ 958867 w 1997092"/>
                    <a:gd name="connsiteY207" fmla="*/ 1714500 h 1758950"/>
                    <a:gd name="connsiteX208" fmla="*/ 949342 w 1997092"/>
                    <a:gd name="connsiteY208" fmla="*/ 1704975 h 1758950"/>
                    <a:gd name="connsiteX209" fmla="*/ 917592 w 1997092"/>
                    <a:gd name="connsiteY209" fmla="*/ 1682750 h 1758950"/>
                    <a:gd name="connsiteX210" fmla="*/ 911242 w 1997092"/>
                    <a:gd name="connsiteY210" fmla="*/ 1673225 h 1758950"/>
                    <a:gd name="connsiteX211" fmla="*/ 892192 w 1997092"/>
                    <a:gd name="connsiteY211" fmla="*/ 1657350 h 1758950"/>
                    <a:gd name="connsiteX212" fmla="*/ 879492 w 1997092"/>
                    <a:gd name="connsiteY212" fmla="*/ 1638300 h 1758950"/>
                    <a:gd name="connsiteX213" fmla="*/ 869967 w 1997092"/>
                    <a:gd name="connsiteY213" fmla="*/ 1628775 h 1758950"/>
                    <a:gd name="connsiteX214" fmla="*/ 860442 w 1997092"/>
                    <a:gd name="connsiteY214" fmla="*/ 1622425 h 1758950"/>
                    <a:gd name="connsiteX215" fmla="*/ 838217 w 1997092"/>
                    <a:gd name="connsiteY215" fmla="*/ 1600200 h 1758950"/>
                    <a:gd name="connsiteX216" fmla="*/ 828692 w 1997092"/>
                    <a:gd name="connsiteY216" fmla="*/ 1590675 h 1758950"/>
                    <a:gd name="connsiteX217" fmla="*/ 822342 w 1997092"/>
                    <a:gd name="connsiteY217" fmla="*/ 1581150 h 1758950"/>
                    <a:gd name="connsiteX218" fmla="*/ 812817 w 1997092"/>
                    <a:gd name="connsiteY218" fmla="*/ 1574800 h 1758950"/>
                    <a:gd name="connsiteX219" fmla="*/ 793767 w 1997092"/>
                    <a:gd name="connsiteY219" fmla="*/ 1555750 h 1758950"/>
                    <a:gd name="connsiteX220" fmla="*/ 781067 w 1997092"/>
                    <a:gd name="connsiteY220" fmla="*/ 1546225 h 1758950"/>
                    <a:gd name="connsiteX221" fmla="*/ 774717 w 1997092"/>
                    <a:gd name="connsiteY221" fmla="*/ 1536700 h 1758950"/>
                    <a:gd name="connsiteX222" fmla="*/ 762017 w 1997092"/>
                    <a:gd name="connsiteY222" fmla="*/ 1527175 h 1758950"/>
                    <a:gd name="connsiteX223" fmla="*/ 742967 w 1997092"/>
                    <a:gd name="connsiteY223" fmla="*/ 1504950 h 1758950"/>
                    <a:gd name="connsiteX224" fmla="*/ 733442 w 1997092"/>
                    <a:gd name="connsiteY224" fmla="*/ 1495425 h 1758950"/>
                    <a:gd name="connsiteX225" fmla="*/ 711217 w 1997092"/>
                    <a:gd name="connsiteY225" fmla="*/ 1482725 h 1758950"/>
                    <a:gd name="connsiteX226" fmla="*/ 692167 w 1997092"/>
                    <a:gd name="connsiteY226" fmla="*/ 1476375 h 1758950"/>
                    <a:gd name="connsiteX227" fmla="*/ 644542 w 1997092"/>
                    <a:gd name="connsiteY227" fmla="*/ 1482725 h 1758950"/>
                    <a:gd name="connsiteX228" fmla="*/ 635017 w 1997092"/>
                    <a:gd name="connsiteY228" fmla="*/ 1485900 h 1758950"/>
                    <a:gd name="connsiteX229" fmla="*/ 615967 w 1997092"/>
                    <a:gd name="connsiteY229" fmla="*/ 1495425 h 1758950"/>
                    <a:gd name="connsiteX230" fmla="*/ 593742 w 1997092"/>
                    <a:gd name="connsiteY230" fmla="*/ 1508125 h 1758950"/>
                    <a:gd name="connsiteX231" fmla="*/ 568342 w 1997092"/>
                    <a:gd name="connsiteY231" fmla="*/ 1520825 h 1758950"/>
                    <a:gd name="connsiteX232" fmla="*/ 549292 w 1997092"/>
                    <a:gd name="connsiteY232" fmla="*/ 1527175 h 1758950"/>
                    <a:gd name="connsiteX233" fmla="*/ 539767 w 1997092"/>
                    <a:gd name="connsiteY233" fmla="*/ 1530350 h 1758950"/>
                    <a:gd name="connsiteX234" fmla="*/ 527067 w 1997092"/>
                    <a:gd name="connsiteY234" fmla="*/ 1533525 h 1758950"/>
                    <a:gd name="connsiteX235" fmla="*/ 517542 w 1997092"/>
                    <a:gd name="connsiteY235" fmla="*/ 1536700 h 1758950"/>
                    <a:gd name="connsiteX236" fmla="*/ 457217 w 1997092"/>
                    <a:gd name="connsiteY236" fmla="*/ 1546225 h 1758950"/>
                    <a:gd name="connsiteX237" fmla="*/ 403242 w 1997092"/>
                    <a:gd name="connsiteY237" fmla="*/ 1552575 h 1758950"/>
                    <a:gd name="connsiteX238" fmla="*/ 292117 w 1997092"/>
                    <a:gd name="connsiteY238" fmla="*/ 1546225 h 1758950"/>
                    <a:gd name="connsiteX239" fmla="*/ 282592 w 1997092"/>
                    <a:gd name="connsiteY239" fmla="*/ 1543050 h 1758950"/>
                    <a:gd name="connsiteX240" fmla="*/ 273067 w 1997092"/>
                    <a:gd name="connsiteY240" fmla="*/ 1536700 h 1758950"/>
                    <a:gd name="connsiteX241" fmla="*/ 250842 w 1997092"/>
                    <a:gd name="connsiteY241" fmla="*/ 1520825 h 1758950"/>
                    <a:gd name="connsiteX242" fmla="*/ 238142 w 1997092"/>
                    <a:gd name="connsiteY242" fmla="*/ 1501775 h 1758950"/>
                    <a:gd name="connsiteX243" fmla="*/ 231792 w 1997092"/>
                    <a:gd name="connsiteY243" fmla="*/ 1492250 h 1758950"/>
                    <a:gd name="connsiteX244" fmla="*/ 234967 w 1997092"/>
                    <a:gd name="connsiteY244" fmla="*/ 1460500 h 1758950"/>
                    <a:gd name="connsiteX245" fmla="*/ 254017 w 1997092"/>
                    <a:gd name="connsiteY245" fmla="*/ 1441450 h 1758950"/>
                    <a:gd name="connsiteX246" fmla="*/ 263542 w 1997092"/>
                    <a:gd name="connsiteY246" fmla="*/ 1435100 h 1758950"/>
                    <a:gd name="connsiteX247" fmla="*/ 273067 w 1997092"/>
                    <a:gd name="connsiteY247" fmla="*/ 1425575 h 1758950"/>
                    <a:gd name="connsiteX248" fmla="*/ 282592 w 1997092"/>
                    <a:gd name="connsiteY248" fmla="*/ 1422400 h 1758950"/>
                    <a:gd name="connsiteX249" fmla="*/ 307992 w 1997092"/>
                    <a:gd name="connsiteY249" fmla="*/ 1412875 h 1758950"/>
                    <a:gd name="connsiteX250" fmla="*/ 336567 w 1997092"/>
                    <a:gd name="connsiteY250" fmla="*/ 1400175 h 1758950"/>
                    <a:gd name="connsiteX251" fmla="*/ 346092 w 1997092"/>
                    <a:gd name="connsiteY251" fmla="*/ 1397000 h 1758950"/>
                    <a:gd name="connsiteX252" fmla="*/ 355617 w 1997092"/>
                    <a:gd name="connsiteY252" fmla="*/ 1387475 h 1758950"/>
                    <a:gd name="connsiteX253" fmla="*/ 365142 w 1997092"/>
                    <a:gd name="connsiteY253" fmla="*/ 1381125 h 1758950"/>
                    <a:gd name="connsiteX254" fmla="*/ 371492 w 1997092"/>
                    <a:gd name="connsiteY254" fmla="*/ 1371600 h 1758950"/>
                    <a:gd name="connsiteX255" fmla="*/ 390542 w 1997092"/>
                    <a:gd name="connsiteY255" fmla="*/ 1358900 h 1758950"/>
                    <a:gd name="connsiteX256" fmla="*/ 409592 w 1997092"/>
                    <a:gd name="connsiteY256" fmla="*/ 1343025 h 1758950"/>
                    <a:gd name="connsiteX257" fmla="*/ 425467 w 1997092"/>
                    <a:gd name="connsiteY257" fmla="*/ 1330325 h 1758950"/>
                    <a:gd name="connsiteX258" fmla="*/ 431817 w 1997092"/>
                    <a:gd name="connsiteY258" fmla="*/ 1320800 h 1758950"/>
                    <a:gd name="connsiteX259" fmla="*/ 450867 w 1997092"/>
                    <a:gd name="connsiteY259" fmla="*/ 1301750 h 1758950"/>
                    <a:gd name="connsiteX260" fmla="*/ 460392 w 1997092"/>
                    <a:gd name="connsiteY260" fmla="*/ 1292225 h 1758950"/>
                    <a:gd name="connsiteX261" fmla="*/ 469917 w 1997092"/>
                    <a:gd name="connsiteY261" fmla="*/ 1282700 h 1758950"/>
                    <a:gd name="connsiteX262" fmla="*/ 479442 w 1997092"/>
                    <a:gd name="connsiteY262" fmla="*/ 1276350 h 1758950"/>
                    <a:gd name="connsiteX263" fmla="*/ 488967 w 1997092"/>
                    <a:gd name="connsiteY263" fmla="*/ 1263650 h 1758950"/>
                    <a:gd name="connsiteX264" fmla="*/ 498492 w 1997092"/>
                    <a:gd name="connsiteY264" fmla="*/ 1254125 h 1758950"/>
                    <a:gd name="connsiteX265" fmla="*/ 508017 w 1997092"/>
                    <a:gd name="connsiteY265" fmla="*/ 1241425 h 1758950"/>
                    <a:gd name="connsiteX266" fmla="*/ 520717 w 1997092"/>
                    <a:gd name="connsiteY266" fmla="*/ 1231900 h 1758950"/>
                    <a:gd name="connsiteX267" fmla="*/ 527067 w 1997092"/>
                    <a:gd name="connsiteY267" fmla="*/ 1222375 h 1758950"/>
                    <a:gd name="connsiteX268" fmla="*/ 546117 w 1997092"/>
                    <a:gd name="connsiteY268" fmla="*/ 1203325 h 1758950"/>
                    <a:gd name="connsiteX269" fmla="*/ 565167 w 1997092"/>
                    <a:gd name="connsiteY269" fmla="*/ 1187450 h 1758950"/>
                    <a:gd name="connsiteX270" fmla="*/ 577867 w 1997092"/>
                    <a:gd name="connsiteY270" fmla="*/ 1168400 h 1758950"/>
                    <a:gd name="connsiteX271" fmla="*/ 587392 w 1997092"/>
                    <a:gd name="connsiteY271" fmla="*/ 1149350 h 1758950"/>
                    <a:gd name="connsiteX272" fmla="*/ 596917 w 1997092"/>
                    <a:gd name="connsiteY272" fmla="*/ 1123950 h 1758950"/>
                    <a:gd name="connsiteX273" fmla="*/ 606442 w 1997092"/>
                    <a:gd name="connsiteY273" fmla="*/ 1085850 h 1758950"/>
                    <a:gd name="connsiteX274" fmla="*/ 603267 w 1997092"/>
                    <a:gd name="connsiteY274" fmla="*/ 1009650 h 1758950"/>
                    <a:gd name="connsiteX275" fmla="*/ 593742 w 1997092"/>
                    <a:gd name="connsiteY275" fmla="*/ 996950 h 1758950"/>
                    <a:gd name="connsiteX276" fmla="*/ 587392 w 1997092"/>
                    <a:gd name="connsiteY276" fmla="*/ 987425 h 1758950"/>
                    <a:gd name="connsiteX277" fmla="*/ 568342 w 1997092"/>
                    <a:gd name="connsiteY277" fmla="*/ 968375 h 1758950"/>
                    <a:gd name="connsiteX278" fmla="*/ 549292 w 1997092"/>
                    <a:gd name="connsiteY278" fmla="*/ 949325 h 1758950"/>
                    <a:gd name="connsiteX279" fmla="*/ 530242 w 1997092"/>
                    <a:gd name="connsiteY279" fmla="*/ 942975 h 1758950"/>
                    <a:gd name="connsiteX280" fmla="*/ 511192 w 1997092"/>
                    <a:gd name="connsiteY280" fmla="*/ 933450 h 1758950"/>
                    <a:gd name="connsiteX281" fmla="*/ 498492 w 1997092"/>
                    <a:gd name="connsiteY281" fmla="*/ 923925 h 1758950"/>
                    <a:gd name="connsiteX282" fmla="*/ 457217 w 1997092"/>
                    <a:gd name="connsiteY282" fmla="*/ 923925 h 1758950"/>
                    <a:gd name="connsiteX283" fmla="*/ 431817 w 1997092"/>
                    <a:gd name="connsiteY283" fmla="*/ 933450 h 1758950"/>
                    <a:gd name="connsiteX284" fmla="*/ 415942 w 1997092"/>
                    <a:gd name="connsiteY284" fmla="*/ 936625 h 1758950"/>
                    <a:gd name="connsiteX285" fmla="*/ 396892 w 1997092"/>
                    <a:gd name="connsiteY285" fmla="*/ 942975 h 1758950"/>
                    <a:gd name="connsiteX286" fmla="*/ 371492 w 1997092"/>
                    <a:gd name="connsiteY286" fmla="*/ 949325 h 1758950"/>
                    <a:gd name="connsiteX287" fmla="*/ 361967 w 1997092"/>
                    <a:gd name="connsiteY287" fmla="*/ 952500 h 1758950"/>
                    <a:gd name="connsiteX288" fmla="*/ 346092 w 1997092"/>
                    <a:gd name="connsiteY288" fmla="*/ 958850 h 1758950"/>
                    <a:gd name="connsiteX289" fmla="*/ 333392 w 1997092"/>
                    <a:gd name="connsiteY289" fmla="*/ 962025 h 1758950"/>
                    <a:gd name="connsiteX290" fmla="*/ 311167 w 1997092"/>
                    <a:gd name="connsiteY290" fmla="*/ 971550 h 1758950"/>
                    <a:gd name="connsiteX291" fmla="*/ 301642 w 1997092"/>
                    <a:gd name="connsiteY291" fmla="*/ 977900 h 1758950"/>
                    <a:gd name="connsiteX292" fmla="*/ 282592 w 1997092"/>
                    <a:gd name="connsiteY292" fmla="*/ 984250 h 1758950"/>
                    <a:gd name="connsiteX293" fmla="*/ 254017 w 1997092"/>
                    <a:gd name="connsiteY293" fmla="*/ 990600 h 1758950"/>
                    <a:gd name="connsiteX294" fmla="*/ 241317 w 1997092"/>
                    <a:gd name="connsiteY294" fmla="*/ 996950 h 1758950"/>
                    <a:gd name="connsiteX295" fmla="*/ 200042 w 1997092"/>
                    <a:gd name="connsiteY295" fmla="*/ 1006475 h 1758950"/>
                    <a:gd name="connsiteX296" fmla="*/ 168292 w 1997092"/>
                    <a:gd name="connsiteY296" fmla="*/ 1009650 h 1758950"/>
                    <a:gd name="connsiteX297" fmla="*/ 66692 w 1997092"/>
                    <a:gd name="connsiteY297" fmla="*/ 1009650 h 1758950"/>
                    <a:gd name="connsiteX298" fmla="*/ 53992 w 1997092"/>
                    <a:gd name="connsiteY298" fmla="*/ 1000125 h 1758950"/>
                    <a:gd name="connsiteX299" fmla="*/ 15892 w 1997092"/>
                    <a:gd name="connsiteY299" fmla="*/ 968375 h 1758950"/>
                    <a:gd name="connsiteX300" fmla="*/ 3192 w 1997092"/>
                    <a:gd name="connsiteY300" fmla="*/ 946150 h 1758950"/>
                    <a:gd name="connsiteX301" fmla="*/ 17 w 1997092"/>
                    <a:gd name="connsiteY301" fmla="*/ 933450 h 1758950"/>
                    <a:gd name="connsiteX302" fmla="*/ 6367 w 1997092"/>
                    <a:gd name="connsiteY302" fmla="*/ 889000 h 1758950"/>
                    <a:gd name="connsiteX303" fmla="*/ 22242 w 1997092"/>
                    <a:gd name="connsiteY303" fmla="*/ 873125 h 1758950"/>
                    <a:gd name="connsiteX304" fmla="*/ 31767 w 1997092"/>
                    <a:gd name="connsiteY304" fmla="*/ 863600 h 1758950"/>
                    <a:gd name="connsiteX305" fmla="*/ 41292 w 1997092"/>
                    <a:gd name="connsiteY305" fmla="*/ 860425 h 1758950"/>
                    <a:gd name="connsiteX306" fmla="*/ 50817 w 1997092"/>
                    <a:gd name="connsiteY306" fmla="*/ 854075 h 1758950"/>
                    <a:gd name="connsiteX307" fmla="*/ 146067 w 1997092"/>
                    <a:gd name="connsiteY307" fmla="*/ 844550 h 1758950"/>
                    <a:gd name="connsiteX308" fmla="*/ 168292 w 1997092"/>
                    <a:gd name="connsiteY308" fmla="*/ 838200 h 1758950"/>
                    <a:gd name="connsiteX309" fmla="*/ 193692 w 1997092"/>
                    <a:gd name="connsiteY309" fmla="*/ 828675 h 1758950"/>
                    <a:gd name="connsiteX310" fmla="*/ 215917 w 1997092"/>
                    <a:gd name="connsiteY310" fmla="*/ 815975 h 1758950"/>
                    <a:gd name="connsiteX311" fmla="*/ 225442 w 1997092"/>
                    <a:gd name="connsiteY311" fmla="*/ 812800 h 1758950"/>
                    <a:gd name="connsiteX312" fmla="*/ 257192 w 1997092"/>
                    <a:gd name="connsiteY312" fmla="*/ 793750 h 1758950"/>
                    <a:gd name="connsiteX313" fmla="*/ 273067 w 1997092"/>
                    <a:gd name="connsiteY313" fmla="*/ 790575 h 1758950"/>
                    <a:gd name="connsiteX314" fmla="*/ 282592 w 1997092"/>
                    <a:gd name="connsiteY314" fmla="*/ 787400 h 1758950"/>
                    <a:gd name="connsiteX315" fmla="*/ 295292 w 1997092"/>
                    <a:gd name="connsiteY315" fmla="*/ 784225 h 1758950"/>
                    <a:gd name="connsiteX316" fmla="*/ 320692 w 1997092"/>
                    <a:gd name="connsiteY316" fmla="*/ 771525 h 1758950"/>
                    <a:gd name="connsiteX317" fmla="*/ 333392 w 1997092"/>
                    <a:gd name="connsiteY317" fmla="*/ 765175 h 1758950"/>
                    <a:gd name="connsiteX318" fmla="*/ 342917 w 1997092"/>
                    <a:gd name="connsiteY318" fmla="*/ 758825 h 1758950"/>
                    <a:gd name="connsiteX319" fmla="*/ 381017 w 1997092"/>
                    <a:gd name="connsiteY319" fmla="*/ 736600 h 1758950"/>
                    <a:gd name="connsiteX320" fmla="*/ 387367 w 1997092"/>
                    <a:gd name="connsiteY320" fmla="*/ 727075 h 1758950"/>
                    <a:gd name="connsiteX321" fmla="*/ 406417 w 1997092"/>
                    <a:gd name="connsiteY321" fmla="*/ 711200 h 1758950"/>
                    <a:gd name="connsiteX322" fmla="*/ 409592 w 1997092"/>
                    <a:gd name="connsiteY322" fmla="*/ 698500 h 1758950"/>
                    <a:gd name="connsiteX323" fmla="*/ 415942 w 1997092"/>
                    <a:gd name="connsiteY323" fmla="*/ 679450 h 1758950"/>
                    <a:gd name="connsiteX324" fmla="*/ 419117 w 1997092"/>
                    <a:gd name="connsiteY324" fmla="*/ 666750 h 1758950"/>
                    <a:gd name="connsiteX325" fmla="*/ 415942 w 1997092"/>
                    <a:gd name="connsiteY325" fmla="*/ 631825 h 1758950"/>
                    <a:gd name="connsiteX326" fmla="*/ 409592 w 1997092"/>
                    <a:gd name="connsiteY326" fmla="*/ 622300 h 1758950"/>
                    <a:gd name="connsiteX327" fmla="*/ 390542 w 1997092"/>
                    <a:gd name="connsiteY327" fmla="*/ 603250 h 1758950"/>
                    <a:gd name="connsiteX328" fmla="*/ 361967 w 1997092"/>
                    <a:gd name="connsiteY328" fmla="*/ 574675 h 1758950"/>
                    <a:gd name="connsiteX329" fmla="*/ 352442 w 1997092"/>
                    <a:gd name="connsiteY329" fmla="*/ 565150 h 1758950"/>
                    <a:gd name="connsiteX330" fmla="*/ 342917 w 1997092"/>
                    <a:gd name="connsiteY330" fmla="*/ 555625 h 1758950"/>
                    <a:gd name="connsiteX331" fmla="*/ 333392 w 1997092"/>
                    <a:gd name="connsiteY331" fmla="*/ 549275 h 1758950"/>
                    <a:gd name="connsiteX332" fmla="*/ 317517 w 1997092"/>
                    <a:gd name="connsiteY332" fmla="*/ 530225 h 1758950"/>
                    <a:gd name="connsiteX333" fmla="*/ 304817 w 1997092"/>
                    <a:gd name="connsiteY333" fmla="*/ 511175 h 1758950"/>
                    <a:gd name="connsiteX334" fmla="*/ 295292 w 1997092"/>
                    <a:gd name="connsiteY334" fmla="*/ 498475 h 1758950"/>
                    <a:gd name="connsiteX335" fmla="*/ 282592 w 1997092"/>
                    <a:gd name="connsiteY335" fmla="*/ 479425 h 1758950"/>
                    <a:gd name="connsiteX336" fmla="*/ 279417 w 1997092"/>
                    <a:gd name="connsiteY336" fmla="*/ 469900 h 1758950"/>
                    <a:gd name="connsiteX337" fmla="*/ 263542 w 1997092"/>
                    <a:gd name="connsiteY337" fmla="*/ 447675 h 1758950"/>
                    <a:gd name="connsiteX338" fmla="*/ 257192 w 1997092"/>
                    <a:gd name="connsiteY338" fmla="*/ 434975 h 1758950"/>
                    <a:gd name="connsiteX339" fmla="*/ 244492 w 1997092"/>
                    <a:gd name="connsiteY339" fmla="*/ 415925 h 1758950"/>
                    <a:gd name="connsiteX340" fmla="*/ 238142 w 1997092"/>
                    <a:gd name="connsiteY340" fmla="*/ 406400 h 1758950"/>
                    <a:gd name="connsiteX341" fmla="*/ 228617 w 1997092"/>
                    <a:gd name="connsiteY341" fmla="*/ 396875 h 1758950"/>
                    <a:gd name="connsiteX342" fmla="*/ 219092 w 1997092"/>
                    <a:gd name="connsiteY342" fmla="*/ 374650 h 1758950"/>
                    <a:gd name="connsiteX343" fmla="*/ 222267 w 1997092"/>
                    <a:gd name="connsiteY343" fmla="*/ 336550 h 1758950"/>
                    <a:gd name="connsiteX344" fmla="*/ 244492 w 1997092"/>
                    <a:gd name="connsiteY344" fmla="*/ 320675 h 1758950"/>
                    <a:gd name="connsiteX345" fmla="*/ 269892 w 1997092"/>
                    <a:gd name="connsiteY345" fmla="*/ 301625 h 1758950"/>
                    <a:gd name="connsiteX346" fmla="*/ 282592 w 1997092"/>
                    <a:gd name="connsiteY346" fmla="*/ 298450 h 1758950"/>
                    <a:gd name="connsiteX347" fmla="*/ 295292 w 1997092"/>
                    <a:gd name="connsiteY347" fmla="*/ 292100 h 1758950"/>
                    <a:gd name="connsiteX348" fmla="*/ 304817 w 1997092"/>
                    <a:gd name="connsiteY348" fmla="*/ 288925 h 1758950"/>
                    <a:gd name="connsiteX349" fmla="*/ 406417 w 1997092"/>
                    <a:gd name="connsiteY349" fmla="*/ 292100 h 1758950"/>
                    <a:gd name="connsiteX350" fmla="*/ 415942 w 1997092"/>
                    <a:gd name="connsiteY350" fmla="*/ 295275 h 1758950"/>
                    <a:gd name="connsiteX351" fmla="*/ 425467 w 1997092"/>
                    <a:gd name="connsiteY351" fmla="*/ 301625 h 1758950"/>
                    <a:gd name="connsiteX352" fmla="*/ 457217 w 1997092"/>
                    <a:gd name="connsiteY352" fmla="*/ 314325 h 1758950"/>
                    <a:gd name="connsiteX353" fmla="*/ 466742 w 1997092"/>
                    <a:gd name="connsiteY353" fmla="*/ 317500 h 1758950"/>
                    <a:gd name="connsiteX354" fmla="*/ 476267 w 1997092"/>
                    <a:gd name="connsiteY354" fmla="*/ 320675 h 1758950"/>
                    <a:gd name="connsiteX355" fmla="*/ 561992 w 1997092"/>
                    <a:gd name="connsiteY355" fmla="*/ 317500 h 1758950"/>
                    <a:gd name="connsiteX356" fmla="*/ 574692 w 1997092"/>
                    <a:gd name="connsiteY356" fmla="*/ 314325 h 1758950"/>
                    <a:gd name="connsiteX357" fmla="*/ 574692 w 1997092"/>
                    <a:gd name="connsiteY357" fmla="*/ 301625 h 1758950"/>
                    <a:gd name="connsiteX0" fmla="*/ 574692 w 1978663"/>
                    <a:gd name="connsiteY0" fmla="*/ 301625 h 1758950"/>
                    <a:gd name="connsiteX1" fmla="*/ 596917 w 1978663"/>
                    <a:gd name="connsiteY1" fmla="*/ 298450 h 1758950"/>
                    <a:gd name="connsiteX2" fmla="*/ 606442 w 1978663"/>
                    <a:gd name="connsiteY2" fmla="*/ 292100 h 1758950"/>
                    <a:gd name="connsiteX3" fmla="*/ 615967 w 1978663"/>
                    <a:gd name="connsiteY3" fmla="*/ 288925 h 1758950"/>
                    <a:gd name="connsiteX4" fmla="*/ 622317 w 1978663"/>
                    <a:gd name="connsiteY4" fmla="*/ 279400 h 1758950"/>
                    <a:gd name="connsiteX5" fmla="*/ 641367 w 1978663"/>
                    <a:gd name="connsiteY5" fmla="*/ 266700 h 1758950"/>
                    <a:gd name="connsiteX6" fmla="*/ 657242 w 1978663"/>
                    <a:gd name="connsiteY6" fmla="*/ 250825 h 1758950"/>
                    <a:gd name="connsiteX7" fmla="*/ 663592 w 1978663"/>
                    <a:gd name="connsiteY7" fmla="*/ 241300 h 1758950"/>
                    <a:gd name="connsiteX8" fmla="*/ 673117 w 1978663"/>
                    <a:gd name="connsiteY8" fmla="*/ 231775 h 1758950"/>
                    <a:gd name="connsiteX9" fmla="*/ 682642 w 1978663"/>
                    <a:gd name="connsiteY9" fmla="*/ 212725 h 1758950"/>
                    <a:gd name="connsiteX10" fmla="*/ 688992 w 1978663"/>
                    <a:gd name="connsiteY10" fmla="*/ 203200 h 1758950"/>
                    <a:gd name="connsiteX11" fmla="*/ 695342 w 1978663"/>
                    <a:gd name="connsiteY11" fmla="*/ 161925 h 1758950"/>
                    <a:gd name="connsiteX12" fmla="*/ 701692 w 1978663"/>
                    <a:gd name="connsiteY12" fmla="*/ 114300 h 1758950"/>
                    <a:gd name="connsiteX13" fmla="*/ 704867 w 1978663"/>
                    <a:gd name="connsiteY13" fmla="*/ 76200 h 1758950"/>
                    <a:gd name="connsiteX14" fmla="*/ 711217 w 1978663"/>
                    <a:gd name="connsiteY14" fmla="*/ 38100 h 1758950"/>
                    <a:gd name="connsiteX15" fmla="*/ 736617 w 1978663"/>
                    <a:gd name="connsiteY15" fmla="*/ 15875 h 1758950"/>
                    <a:gd name="connsiteX16" fmla="*/ 746142 w 1978663"/>
                    <a:gd name="connsiteY16" fmla="*/ 9525 h 1758950"/>
                    <a:gd name="connsiteX17" fmla="*/ 765192 w 1978663"/>
                    <a:gd name="connsiteY17" fmla="*/ 3175 h 1758950"/>
                    <a:gd name="connsiteX18" fmla="*/ 774717 w 1978663"/>
                    <a:gd name="connsiteY18" fmla="*/ 0 h 1758950"/>
                    <a:gd name="connsiteX19" fmla="*/ 809642 w 1978663"/>
                    <a:gd name="connsiteY19" fmla="*/ 3175 h 1758950"/>
                    <a:gd name="connsiteX20" fmla="*/ 819167 w 1978663"/>
                    <a:gd name="connsiteY20" fmla="*/ 6350 h 1758950"/>
                    <a:gd name="connsiteX21" fmla="*/ 838217 w 1978663"/>
                    <a:gd name="connsiteY21" fmla="*/ 25400 h 1758950"/>
                    <a:gd name="connsiteX22" fmla="*/ 850917 w 1978663"/>
                    <a:gd name="connsiteY22" fmla="*/ 38100 h 1758950"/>
                    <a:gd name="connsiteX23" fmla="*/ 857267 w 1978663"/>
                    <a:gd name="connsiteY23" fmla="*/ 47625 h 1758950"/>
                    <a:gd name="connsiteX24" fmla="*/ 869967 w 1978663"/>
                    <a:gd name="connsiteY24" fmla="*/ 60325 h 1758950"/>
                    <a:gd name="connsiteX25" fmla="*/ 885842 w 1978663"/>
                    <a:gd name="connsiteY25" fmla="*/ 82550 h 1758950"/>
                    <a:gd name="connsiteX26" fmla="*/ 892192 w 1978663"/>
                    <a:gd name="connsiteY26" fmla="*/ 98425 h 1758950"/>
                    <a:gd name="connsiteX27" fmla="*/ 904892 w 1978663"/>
                    <a:gd name="connsiteY27" fmla="*/ 111125 h 1758950"/>
                    <a:gd name="connsiteX28" fmla="*/ 911242 w 1978663"/>
                    <a:gd name="connsiteY28" fmla="*/ 123825 h 1758950"/>
                    <a:gd name="connsiteX29" fmla="*/ 920767 w 1978663"/>
                    <a:gd name="connsiteY29" fmla="*/ 155575 h 1758950"/>
                    <a:gd name="connsiteX30" fmla="*/ 923942 w 1978663"/>
                    <a:gd name="connsiteY30" fmla="*/ 257175 h 1758950"/>
                    <a:gd name="connsiteX31" fmla="*/ 939817 w 1978663"/>
                    <a:gd name="connsiteY31" fmla="*/ 323850 h 1758950"/>
                    <a:gd name="connsiteX32" fmla="*/ 942992 w 1978663"/>
                    <a:gd name="connsiteY32" fmla="*/ 333375 h 1758950"/>
                    <a:gd name="connsiteX33" fmla="*/ 965217 w 1978663"/>
                    <a:gd name="connsiteY33" fmla="*/ 371475 h 1758950"/>
                    <a:gd name="connsiteX34" fmla="*/ 968392 w 1978663"/>
                    <a:gd name="connsiteY34" fmla="*/ 381000 h 1758950"/>
                    <a:gd name="connsiteX35" fmla="*/ 977917 w 1978663"/>
                    <a:gd name="connsiteY35" fmla="*/ 403225 h 1758950"/>
                    <a:gd name="connsiteX36" fmla="*/ 981092 w 1978663"/>
                    <a:gd name="connsiteY36" fmla="*/ 415925 h 1758950"/>
                    <a:gd name="connsiteX37" fmla="*/ 993792 w 1978663"/>
                    <a:gd name="connsiteY37" fmla="*/ 431800 h 1758950"/>
                    <a:gd name="connsiteX38" fmla="*/ 1009667 w 1978663"/>
                    <a:gd name="connsiteY38" fmla="*/ 450850 h 1758950"/>
                    <a:gd name="connsiteX39" fmla="*/ 1019192 w 1978663"/>
                    <a:gd name="connsiteY39" fmla="*/ 457200 h 1758950"/>
                    <a:gd name="connsiteX40" fmla="*/ 1038242 w 1978663"/>
                    <a:gd name="connsiteY40" fmla="*/ 476250 h 1758950"/>
                    <a:gd name="connsiteX41" fmla="*/ 1066817 w 1978663"/>
                    <a:gd name="connsiteY41" fmla="*/ 492125 h 1758950"/>
                    <a:gd name="connsiteX42" fmla="*/ 1101742 w 1978663"/>
                    <a:gd name="connsiteY42" fmla="*/ 485775 h 1758950"/>
                    <a:gd name="connsiteX43" fmla="*/ 1111267 w 1978663"/>
                    <a:gd name="connsiteY43" fmla="*/ 476250 h 1758950"/>
                    <a:gd name="connsiteX44" fmla="*/ 1143017 w 1978663"/>
                    <a:gd name="connsiteY44" fmla="*/ 447675 h 1758950"/>
                    <a:gd name="connsiteX45" fmla="*/ 1158892 w 1978663"/>
                    <a:gd name="connsiteY45" fmla="*/ 431800 h 1758950"/>
                    <a:gd name="connsiteX46" fmla="*/ 1165242 w 1978663"/>
                    <a:gd name="connsiteY46" fmla="*/ 422275 h 1758950"/>
                    <a:gd name="connsiteX47" fmla="*/ 1174767 w 1978663"/>
                    <a:gd name="connsiteY47" fmla="*/ 403225 h 1758950"/>
                    <a:gd name="connsiteX48" fmla="*/ 1184292 w 1978663"/>
                    <a:gd name="connsiteY48" fmla="*/ 396875 h 1758950"/>
                    <a:gd name="connsiteX49" fmla="*/ 1200167 w 1978663"/>
                    <a:gd name="connsiteY49" fmla="*/ 381000 h 1758950"/>
                    <a:gd name="connsiteX50" fmla="*/ 1219217 w 1978663"/>
                    <a:gd name="connsiteY50" fmla="*/ 361950 h 1758950"/>
                    <a:gd name="connsiteX51" fmla="*/ 1235092 w 1978663"/>
                    <a:gd name="connsiteY51" fmla="*/ 342900 h 1758950"/>
                    <a:gd name="connsiteX52" fmla="*/ 1244617 w 1978663"/>
                    <a:gd name="connsiteY52" fmla="*/ 336550 h 1758950"/>
                    <a:gd name="connsiteX53" fmla="*/ 1254142 w 1978663"/>
                    <a:gd name="connsiteY53" fmla="*/ 327025 h 1758950"/>
                    <a:gd name="connsiteX54" fmla="*/ 1273192 w 1978663"/>
                    <a:gd name="connsiteY54" fmla="*/ 314325 h 1758950"/>
                    <a:gd name="connsiteX55" fmla="*/ 1298592 w 1978663"/>
                    <a:gd name="connsiteY55" fmla="*/ 288925 h 1758950"/>
                    <a:gd name="connsiteX56" fmla="*/ 1327167 w 1978663"/>
                    <a:gd name="connsiteY56" fmla="*/ 263525 h 1758950"/>
                    <a:gd name="connsiteX57" fmla="*/ 1346217 w 1978663"/>
                    <a:gd name="connsiteY57" fmla="*/ 241300 h 1758950"/>
                    <a:gd name="connsiteX58" fmla="*/ 1352567 w 1978663"/>
                    <a:gd name="connsiteY58" fmla="*/ 231775 h 1758950"/>
                    <a:gd name="connsiteX59" fmla="*/ 1362092 w 1978663"/>
                    <a:gd name="connsiteY59" fmla="*/ 225425 h 1758950"/>
                    <a:gd name="connsiteX60" fmla="*/ 1381142 w 1978663"/>
                    <a:gd name="connsiteY60" fmla="*/ 206375 h 1758950"/>
                    <a:gd name="connsiteX61" fmla="*/ 1390667 w 1978663"/>
                    <a:gd name="connsiteY61" fmla="*/ 193675 h 1758950"/>
                    <a:gd name="connsiteX62" fmla="*/ 1397017 w 1978663"/>
                    <a:gd name="connsiteY62" fmla="*/ 184150 h 1758950"/>
                    <a:gd name="connsiteX63" fmla="*/ 1416067 w 1978663"/>
                    <a:gd name="connsiteY63" fmla="*/ 158750 h 1758950"/>
                    <a:gd name="connsiteX64" fmla="*/ 1422417 w 1978663"/>
                    <a:gd name="connsiteY64" fmla="*/ 149225 h 1758950"/>
                    <a:gd name="connsiteX65" fmla="*/ 1441467 w 1978663"/>
                    <a:gd name="connsiteY65" fmla="*/ 130175 h 1758950"/>
                    <a:gd name="connsiteX66" fmla="*/ 1457342 w 1978663"/>
                    <a:gd name="connsiteY66" fmla="*/ 114300 h 1758950"/>
                    <a:gd name="connsiteX67" fmla="*/ 1466867 w 1978663"/>
                    <a:gd name="connsiteY67" fmla="*/ 104775 h 1758950"/>
                    <a:gd name="connsiteX68" fmla="*/ 1492267 w 1978663"/>
                    <a:gd name="connsiteY68" fmla="*/ 95250 h 1758950"/>
                    <a:gd name="connsiteX69" fmla="*/ 1501792 w 1978663"/>
                    <a:gd name="connsiteY69" fmla="*/ 88900 h 1758950"/>
                    <a:gd name="connsiteX70" fmla="*/ 1514492 w 1978663"/>
                    <a:gd name="connsiteY70" fmla="*/ 85725 h 1758950"/>
                    <a:gd name="connsiteX71" fmla="*/ 1524017 w 1978663"/>
                    <a:gd name="connsiteY71" fmla="*/ 82550 h 1758950"/>
                    <a:gd name="connsiteX72" fmla="*/ 1574817 w 1978663"/>
                    <a:gd name="connsiteY72" fmla="*/ 85725 h 1758950"/>
                    <a:gd name="connsiteX73" fmla="*/ 1584342 w 1978663"/>
                    <a:gd name="connsiteY73" fmla="*/ 92075 h 1758950"/>
                    <a:gd name="connsiteX74" fmla="*/ 1603392 w 1978663"/>
                    <a:gd name="connsiteY74" fmla="*/ 111125 h 1758950"/>
                    <a:gd name="connsiteX75" fmla="*/ 1619267 w 1978663"/>
                    <a:gd name="connsiteY75" fmla="*/ 130175 h 1758950"/>
                    <a:gd name="connsiteX76" fmla="*/ 1628792 w 1978663"/>
                    <a:gd name="connsiteY76" fmla="*/ 149225 h 1758950"/>
                    <a:gd name="connsiteX77" fmla="*/ 1631967 w 1978663"/>
                    <a:gd name="connsiteY77" fmla="*/ 161925 h 1758950"/>
                    <a:gd name="connsiteX78" fmla="*/ 1622442 w 1978663"/>
                    <a:gd name="connsiteY78" fmla="*/ 200025 h 1758950"/>
                    <a:gd name="connsiteX79" fmla="*/ 1616092 w 1978663"/>
                    <a:gd name="connsiteY79" fmla="*/ 209550 h 1758950"/>
                    <a:gd name="connsiteX80" fmla="*/ 1597042 w 1978663"/>
                    <a:gd name="connsiteY80" fmla="*/ 225425 h 1758950"/>
                    <a:gd name="connsiteX81" fmla="*/ 1590692 w 1978663"/>
                    <a:gd name="connsiteY81" fmla="*/ 234950 h 1758950"/>
                    <a:gd name="connsiteX82" fmla="*/ 1571642 w 1978663"/>
                    <a:gd name="connsiteY82" fmla="*/ 254000 h 1758950"/>
                    <a:gd name="connsiteX83" fmla="*/ 1562117 w 1978663"/>
                    <a:gd name="connsiteY83" fmla="*/ 263525 h 1758950"/>
                    <a:gd name="connsiteX84" fmla="*/ 1552592 w 1978663"/>
                    <a:gd name="connsiteY84" fmla="*/ 269875 h 1758950"/>
                    <a:gd name="connsiteX85" fmla="*/ 1524017 w 1978663"/>
                    <a:gd name="connsiteY85" fmla="*/ 295275 h 1758950"/>
                    <a:gd name="connsiteX86" fmla="*/ 1517667 w 1978663"/>
                    <a:gd name="connsiteY86" fmla="*/ 304800 h 1758950"/>
                    <a:gd name="connsiteX87" fmla="*/ 1498617 w 1978663"/>
                    <a:gd name="connsiteY87" fmla="*/ 320675 h 1758950"/>
                    <a:gd name="connsiteX88" fmla="*/ 1492267 w 1978663"/>
                    <a:gd name="connsiteY88" fmla="*/ 330200 h 1758950"/>
                    <a:gd name="connsiteX89" fmla="*/ 1479567 w 1978663"/>
                    <a:gd name="connsiteY89" fmla="*/ 339725 h 1758950"/>
                    <a:gd name="connsiteX90" fmla="*/ 1447817 w 1978663"/>
                    <a:gd name="connsiteY90" fmla="*/ 371475 h 1758950"/>
                    <a:gd name="connsiteX91" fmla="*/ 1438292 w 1978663"/>
                    <a:gd name="connsiteY91" fmla="*/ 381000 h 1758950"/>
                    <a:gd name="connsiteX92" fmla="*/ 1431942 w 1978663"/>
                    <a:gd name="connsiteY92" fmla="*/ 390525 h 1758950"/>
                    <a:gd name="connsiteX93" fmla="*/ 1412892 w 1978663"/>
                    <a:gd name="connsiteY93" fmla="*/ 409575 h 1758950"/>
                    <a:gd name="connsiteX94" fmla="*/ 1400192 w 1978663"/>
                    <a:gd name="connsiteY94" fmla="*/ 425450 h 1758950"/>
                    <a:gd name="connsiteX95" fmla="*/ 1387492 w 1978663"/>
                    <a:gd name="connsiteY95" fmla="*/ 444500 h 1758950"/>
                    <a:gd name="connsiteX96" fmla="*/ 1368442 w 1978663"/>
                    <a:gd name="connsiteY96" fmla="*/ 463550 h 1758950"/>
                    <a:gd name="connsiteX97" fmla="*/ 1358917 w 1978663"/>
                    <a:gd name="connsiteY97" fmla="*/ 473075 h 1758950"/>
                    <a:gd name="connsiteX98" fmla="*/ 1349392 w 1978663"/>
                    <a:gd name="connsiteY98" fmla="*/ 479425 h 1758950"/>
                    <a:gd name="connsiteX99" fmla="*/ 1330342 w 1978663"/>
                    <a:gd name="connsiteY99" fmla="*/ 498475 h 1758950"/>
                    <a:gd name="connsiteX100" fmla="*/ 1314467 w 1978663"/>
                    <a:gd name="connsiteY100" fmla="*/ 517525 h 1758950"/>
                    <a:gd name="connsiteX101" fmla="*/ 1304942 w 1978663"/>
                    <a:gd name="connsiteY101" fmla="*/ 539750 h 1758950"/>
                    <a:gd name="connsiteX102" fmla="*/ 1298592 w 1978663"/>
                    <a:gd name="connsiteY102" fmla="*/ 549275 h 1758950"/>
                    <a:gd name="connsiteX103" fmla="*/ 1292242 w 1978663"/>
                    <a:gd name="connsiteY103" fmla="*/ 568325 h 1758950"/>
                    <a:gd name="connsiteX104" fmla="*/ 1279542 w 1978663"/>
                    <a:gd name="connsiteY104" fmla="*/ 593725 h 1758950"/>
                    <a:gd name="connsiteX105" fmla="*/ 1263667 w 1978663"/>
                    <a:gd name="connsiteY105" fmla="*/ 625475 h 1758950"/>
                    <a:gd name="connsiteX106" fmla="*/ 1260492 w 1978663"/>
                    <a:gd name="connsiteY106" fmla="*/ 638175 h 1758950"/>
                    <a:gd name="connsiteX107" fmla="*/ 1254142 w 1978663"/>
                    <a:gd name="connsiteY107" fmla="*/ 647700 h 1758950"/>
                    <a:gd name="connsiteX108" fmla="*/ 1263667 w 1978663"/>
                    <a:gd name="connsiteY108" fmla="*/ 742950 h 1758950"/>
                    <a:gd name="connsiteX109" fmla="*/ 1270017 w 1978663"/>
                    <a:gd name="connsiteY109" fmla="*/ 752475 h 1758950"/>
                    <a:gd name="connsiteX110" fmla="*/ 1279542 w 1978663"/>
                    <a:gd name="connsiteY110" fmla="*/ 758825 h 1758950"/>
                    <a:gd name="connsiteX111" fmla="*/ 1381142 w 1978663"/>
                    <a:gd name="connsiteY111" fmla="*/ 755650 h 1758950"/>
                    <a:gd name="connsiteX112" fmla="*/ 1412892 w 1978663"/>
                    <a:gd name="connsiteY112" fmla="*/ 749300 h 1758950"/>
                    <a:gd name="connsiteX113" fmla="*/ 1457342 w 1978663"/>
                    <a:gd name="connsiteY113" fmla="*/ 746125 h 1758950"/>
                    <a:gd name="connsiteX114" fmla="*/ 1612917 w 1978663"/>
                    <a:gd name="connsiteY114" fmla="*/ 742950 h 1758950"/>
                    <a:gd name="connsiteX115" fmla="*/ 1651017 w 1978663"/>
                    <a:gd name="connsiteY115" fmla="*/ 739775 h 1758950"/>
                    <a:gd name="connsiteX116" fmla="*/ 1857392 w 1978663"/>
                    <a:gd name="connsiteY116" fmla="*/ 746125 h 1758950"/>
                    <a:gd name="connsiteX117" fmla="*/ 1882792 w 1978663"/>
                    <a:gd name="connsiteY117" fmla="*/ 755650 h 1758950"/>
                    <a:gd name="connsiteX118" fmla="*/ 1914542 w 1978663"/>
                    <a:gd name="connsiteY118" fmla="*/ 765175 h 1758950"/>
                    <a:gd name="connsiteX119" fmla="*/ 1974867 w 1978663"/>
                    <a:gd name="connsiteY119" fmla="*/ 790575 h 1758950"/>
                    <a:gd name="connsiteX120" fmla="*/ 1968517 w 1978663"/>
                    <a:gd name="connsiteY120" fmla="*/ 825500 h 1758950"/>
                    <a:gd name="connsiteX121" fmla="*/ 1936767 w 1978663"/>
                    <a:gd name="connsiteY121" fmla="*/ 844550 h 1758950"/>
                    <a:gd name="connsiteX122" fmla="*/ 1927242 w 1978663"/>
                    <a:gd name="connsiteY122" fmla="*/ 854075 h 1758950"/>
                    <a:gd name="connsiteX123" fmla="*/ 1914542 w 1978663"/>
                    <a:gd name="connsiteY123" fmla="*/ 857250 h 1758950"/>
                    <a:gd name="connsiteX124" fmla="*/ 1885967 w 1978663"/>
                    <a:gd name="connsiteY124" fmla="*/ 879475 h 1758950"/>
                    <a:gd name="connsiteX125" fmla="*/ 1873267 w 1978663"/>
                    <a:gd name="connsiteY125" fmla="*/ 885825 h 1758950"/>
                    <a:gd name="connsiteX126" fmla="*/ 1860567 w 1978663"/>
                    <a:gd name="connsiteY126" fmla="*/ 895350 h 1758950"/>
                    <a:gd name="connsiteX127" fmla="*/ 1851042 w 1978663"/>
                    <a:gd name="connsiteY127" fmla="*/ 901700 h 1758950"/>
                    <a:gd name="connsiteX128" fmla="*/ 1838342 w 1978663"/>
                    <a:gd name="connsiteY128" fmla="*/ 911225 h 1758950"/>
                    <a:gd name="connsiteX129" fmla="*/ 1828817 w 1978663"/>
                    <a:gd name="connsiteY129" fmla="*/ 917575 h 1758950"/>
                    <a:gd name="connsiteX130" fmla="*/ 1806592 w 1978663"/>
                    <a:gd name="connsiteY130" fmla="*/ 933450 h 1758950"/>
                    <a:gd name="connsiteX131" fmla="*/ 1797067 w 1978663"/>
                    <a:gd name="connsiteY131" fmla="*/ 936625 h 1758950"/>
                    <a:gd name="connsiteX132" fmla="*/ 1778017 w 1978663"/>
                    <a:gd name="connsiteY132" fmla="*/ 949325 h 1758950"/>
                    <a:gd name="connsiteX133" fmla="*/ 1765317 w 1978663"/>
                    <a:gd name="connsiteY133" fmla="*/ 958850 h 1758950"/>
                    <a:gd name="connsiteX134" fmla="*/ 1755792 w 1978663"/>
                    <a:gd name="connsiteY134" fmla="*/ 962025 h 1758950"/>
                    <a:gd name="connsiteX135" fmla="*/ 1733567 w 1978663"/>
                    <a:gd name="connsiteY135" fmla="*/ 974725 h 1758950"/>
                    <a:gd name="connsiteX136" fmla="*/ 1717692 w 1978663"/>
                    <a:gd name="connsiteY136" fmla="*/ 981075 h 1758950"/>
                    <a:gd name="connsiteX137" fmla="*/ 1708167 w 1978663"/>
                    <a:gd name="connsiteY137" fmla="*/ 987425 h 1758950"/>
                    <a:gd name="connsiteX138" fmla="*/ 1689117 w 1978663"/>
                    <a:gd name="connsiteY138" fmla="*/ 996950 h 1758950"/>
                    <a:gd name="connsiteX139" fmla="*/ 1682767 w 1978663"/>
                    <a:gd name="connsiteY139" fmla="*/ 1006475 h 1758950"/>
                    <a:gd name="connsiteX140" fmla="*/ 1676417 w 1978663"/>
                    <a:gd name="connsiteY140" fmla="*/ 1028700 h 1758950"/>
                    <a:gd name="connsiteX141" fmla="*/ 1682767 w 1978663"/>
                    <a:gd name="connsiteY141" fmla="*/ 1136650 h 1758950"/>
                    <a:gd name="connsiteX142" fmla="*/ 1685942 w 1978663"/>
                    <a:gd name="connsiteY142" fmla="*/ 1149350 h 1758950"/>
                    <a:gd name="connsiteX143" fmla="*/ 1692292 w 1978663"/>
                    <a:gd name="connsiteY143" fmla="*/ 1212850 h 1758950"/>
                    <a:gd name="connsiteX144" fmla="*/ 1695467 w 1978663"/>
                    <a:gd name="connsiteY144" fmla="*/ 1250950 h 1758950"/>
                    <a:gd name="connsiteX145" fmla="*/ 1701817 w 1978663"/>
                    <a:gd name="connsiteY145" fmla="*/ 1276350 h 1758950"/>
                    <a:gd name="connsiteX146" fmla="*/ 1708167 w 1978663"/>
                    <a:gd name="connsiteY146" fmla="*/ 1308100 h 1758950"/>
                    <a:gd name="connsiteX147" fmla="*/ 1711342 w 1978663"/>
                    <a:gd name="connsiteY147" fmla="*/ 1320800 h 1758950"/>
                    <a:gd name="connsiteX148" fmla="*/ 1714517 w 1978663"/>
                    <a:gd name="connsiteY148" fmla="*/ 1349375 h 1758950"/>
                    <a:gd name="connsiteX149" fmla="*/ 1717692 w 1978663"/>
                    <a:gd name="connsiteY149" fmla="*/ 1358900 h 1758950"/>
                    <a:gd name="connsiteX150" fmla="*/ 1714517 w 1978663"/>
                    <a:gd name="connsiteY150" fmla="*/ 1393825 h 1758950"/>
                    <a:gd name="connsiteX151" fmla="*/ 1711342 w 1978663"/>
                    <a:gd name="connsiteY151" fmla="*/ 1416050 h 1758950"/>
                    <a:gd name="connsiteX152" fmla="*/ 1698642 w 1978663"/>
                    <a:gd name="connsiteY152" fmla="*/ 1425575 h 1758950"/>
                    <a:gd name="connsiteX153" fmla="*/ 1666892 w 1978663"/>
                    <a:gd name="connsiteY153" fmla="*/ 1435100 h 1758950"/>
                    <a:gd name="connsiteX154" fmla="*/ 1603392 w 1978663"/>
                    <a:gd name="connsiteY154" fmla="*/ 1431925 h 1758950"/>
                    <a:gd name="connsiteX155" fmla="*/ 1597042 w 1978663"/>
                    <a:gd name="connsiteY155" fmla="*/ 1422400 h 1758950"/>
                    <a:gd name="connsiteX156" fmla="*/ 1587517 w 1978663"/>
                    <a:gd name="connsiteY156" fmla="*/ 1416050 h 1758950"/>
                    <a:gd name="connsiteX157" fmla="*/ 1577992 w 1978663"/>
                    <a:gd name="connsiteY157" fmla="*/ 1406525 h 1758950"/>
                    <a:gd name="connsiteX158" fmla="*/ 1565292 w 1978663"/>
                    <a:gd name="connsiteY158" fmla="*/ 1397000 h 1758950"/>
                    <a:gd name="connsiteX159" fmla="*/ 1555767 w 1978663"/>
                    <a:gd name="connsiteY159" fmla="*/ 1387475 h 1758950"/>
                    <a:gd name="connsiteX160" fmla="*/ 1546242 w 1978663"/>
                    <a:gd name="connsiteY160" fmla="*/ 1381125 h 1758950"/>
                    <a:gd name="connsiteX161" fmla="*/ 1511317 w 1978663"/>
                    <a:gd name="connsiteY161" fmla="*/ 1343025 h 1758950"/>
                    <a:gd name="connsiteX162" fmla="*/ 1492267 w 1978663"/>
                    <a:gd name="connsiteY162" fmla="*/ 1327150 h 1758950"/>
                    <a:gd name="connsiteX163" fmla="*/ 1485917 w 1978663"/>
                    <a:gd name="connsiteY163" fmla="*/ 1317625 h 1758950"/>
                    <a:gd name="connsiteX164" fmla="*/ 1476392 w 1978663"/>
                    <a:gd name="connsiteY164" fmla="*/ 1308100 h 1758950"/>
                    <a:gd name="connsiteX165" fmla="*/ 1470042 w 1978663"/>
                    <a:gd name="connsiteY165" fmla="*/ 1298575 h 1758950"/>
                    <a:gd name="connsiteX166" fmla="*/ 1463692 w 1978663"/>
                    <a:gd name="connsiteY166" fmla="*/ 1285875 h 1758950"/>
                    <a:gd name="connsiteX167" fmla="*/ 1444642 w 1978663"/>
                    <a:gd name="connsiteY167" fmla="*/ 1266825 h 1758950"/>
                    <a:gd name="connsiteX168" fmla="*/ 1435117 w 1978663"/>
                    <a:gd name="connsiteY168" fmla="*/ 1257300 h 1758950"/>
                    <a:gd name="connsiteX169" fmla="*/ 1425592 w 1978663"/>
                    <a:gd name="connsiteY169" fmla="*/ 1247775 h 1758950"/>
                    <a:gd name="connsiteX170" fmla="*/ 1416067 w 1978663"/>
                    <a:gd name="connsiteY170" fmla="*/ 1235075 h 1758950"/>
                    <a:gd name="connsiteX171" fmla="*/ 1409717 w 1978663"/>
                    <a:gd name="connsiteY171" fmla="*/ 1225550 h 1758950"/>
                    <a:gd name="connsiteX172" fmla="*/ 1397017 w 1978663"/>
                    <a:gd name="connsiteY172" fmla="*/ 1212850 h 1758950"/>
                    <a:gd name="connsiteX173" fmla="*/ 1371617 w 1978663"/>
                    <a:gd name="connsiteY173" fmla="*/ 1190625 h 1758950"/>
                    <a:gd name="connsiteX174" fmla="*/ 1346217 w 1978663"/>
                    <a:gd name="connsiteY174" fmla="*/ 1162050 h 1758950"/>
                    <a:gd name="connsiteX175" fmla="*/ 1327167 w 1978663"/>
                    <a:gd name="connsiteY175" fmla="*/ 1146175 h 1758950"/>
                    <a:gd name="connsiteX176" fmla="*/ 1317642 w 1978663"/>
                    <a:gd name="connsiteY176" fmla="*/ 1139825 h 1758950"/>
                    <a:gd name="connsiteX177" fmla="*/ 1304942 w 1978663"/>
                    <a:gd name="connsiteY177" fmla="*/ 1127125 h 1758950"/>
                    <a:gd name="connsiteX178" fmla="*/ 1270017 w 1978663"/>
                    <a:gd name="connsiteY178" fmla="*/ 1108075 h 1758950"/>
                    <a:gd name="connsiteX179" fmla="*/ 1244617 w 1978663"/>
                    <a:gd name="connsiteY179" fmla="*/ 1101725 h 1758950"/>
                    <a:gd name="connsiteX180" fmla="*/ 1225567 w 1978663"/>
                    <a:gd name="connsiteY180" fmla="*/ 1104900 h 1758950"/>
                    <a:gd name="connsiteX181" fmla="*/ 1209692 w 1978663"/>
                    <a:gd name="connsiteY181" fmla="*/ 1127125 h 1758950"/>
                    <a:gd name="connsiteX182" fmla="*/ 1196992 w 1978663"/>
                    <a:gd name="connsiteY182" fmla="*/ 1139825 h 1758950"/>
                    <a:gd name="connsiteX183" fmla="*/ 1190642 w 1978663"/>
                    <a:gd name="connsiteY183" fmla="*/ 1149350 h 1758950"/>
                    <a:gd name="connsiteX184" fmla="*/ 1174767 w 1978663"/>
                    <a:gd name="connsiteY184" fmla="*/ 1174750 h 1758950"/>
                    <a:gd name="connsiteX185" fmla="*/ 1171592 w 1978663"/>
                    <a:gd name="connsiteY185" fmla="*/ 1225550 h 1758950"/>
                    <a:gd name="connsiteX186" fmla="*/ 1165242 w 1978663"/>
                    <a:gd name="connsiteY186" fmla="*/ 1476375 h 1758950"/>
                    <a:gd name="connsiteX187" fmla="*/ 1162067 w 1978663"/>
                    <a:gd name="connsiteY187" fmla="*/ 1489075 h 1758950"/>
                    <a:gd name="connsiteX188" fmla="*/ 1158892 w 1978663"/>
                    <a:gd name="connsiteY188" fmla="*/ 1511300 h 1758950"/>
                    <a:gd name="connsiteX189" fmla="*/ 1155717 w 1978663"/>
                    <a:gd name="connsiteY189" fmla="*/ 1581150 h 1758950"/>
                    <a:gd name="connsiteX190" fmla="*/ 1152542 w 1978663"/>
                    <a:gd name="connsiteY190" fmla="*/ 1590675 h 1758950"/>
                    <a:gd name="connsiteX191" fmla="*/ 1146192 w 1978663"/>
                    <a:gd name="connsiteY191" fmla="*/ 1612900 h 1758950"/>
                    <a:gd name="connsiteX192" fmla="*/ 1139842 w 1978663"/>
                    <a:gd name="connsiteY192" fmla="*/ 1657350 h 1758950"/>
                    <a:gd name="connsiteX193" fmla="*/ 1136667 w 1978663"/>
                    <a:gd name="connsiteY193" fmla="*/ 1670050 h 1758950"/>
                    <a:gd name="connsiteX194" fmla="*/ 1130317 w 1978663"/>
                    <a:gd name="connsiteY194" fmla="*/ 1679575 h 1758950"/>
                    <a:gd name="connsiteX195" fmla="*/ 1123967 w 1978663"/>
                    <a:gd name="connsiteY195" fmla="*/ 1698625 h 1758950"/>
                    <a:gd name="connsiteX196" fmla="*/ 1120792 w 1978663"/>
                    <a:gd name="connsiteY196" fmla="*/ 1708150 h 1758950"/>
                    <a:gd name="connsiteX197" fmla="*/ 1108092 w 1978663"/>
                    <a:gd name="connsiteY197" fmla="*/ 1727200 h 1758950"/>
                    <a:gd name="connsiteX198" fmla="*/ 1101742 w 1978663"/>
                    <a:gd name="connsiteY198" fmla="*/ 1736725 h 1758950"/>
                    <a:gd name="connsiteX199" fmla="*/ 1079517 w 1978663"/>
                    <a:gd name="connsiteY199" fmla="*/ 1755775 h 1758950"/>
                    <a:gd name="connsiteX200" fmla="*/ 1069992 w 1978663"/>
                    <a:gd name="connsiteY200" fmla="*/ 1758950 h 1758950"/>
                    <a:gd name="connsiteX201" fmla="*/ 1022367 w 1978663"/>
                    <a:gd name="connsiteY201" fmla="*/ 1755775 h 1758950"/>
                    <a:gd name="connsiteX202" fmla="*/ 1012842 w 1978663"/>
                    <a:gd name="connsiteY202" fmla="*/ 1749425 h 1758950"/>
                    <a:gd name="connsiteX203" fmla="*/ 1000142 w 1978663"/>
                    <a:gd name="connsiteY203" fmla="*/ 1743075 h 1758950"/>
                    <a:gd name="connsiteX204" fmla="*/ 987442 w 1978663"/>
                    <a:gd name="connsiteY204" fmla="*/ 1733550 h 1758950"/>
                    <a:gd name="connsiteX205" fmla="*/ 968392 w 1978663"/>
                    <a:gd name="connsiteY205" fmla="*/ 1720850 h 1758950"/>
                    <a:gd name="connsiteX206" fmla="*/ 958867 w 1978663"/>
                    <a:gd name="connsiteY206" fmla="*/ 1714500 h 1758950"/>
                    <a:gd name="connsiteX207" fmla="*/ 949342 w 1978663"/>
                    <a:gd name="connsiteY207" fmla="*/ 1704975 h 1758950"/>
                    <a:gd name="connsiteX208" fmla="*/ 917592 w 1978663"/>
                    <a:gd name="connsiteY208" fmla="*/ 1682750 h 1758950"/>
                    <a:gd name="connsiteX209" fmla="*/ 911242 w 1978663"/>
                    <a:gd name="connsiteY209" fmla="*/ 1673225 h 1758950"/>
                    <a:gd name="connsiteX210" fmla="*/ 892192 w 1978663"/>
                    <a:gd name="connsiteY210" fmla="*/ 1657350 h 1758950"/>
                    <a:gd name="connsiteX211" fmla="*/ 879492 w 1978663"/>
                    <a:gd name="connsiteY211" fmla="*/ 1638300 h 1758950"/>
                    <a:gd name="connsiteX212" fmla="*/ 869967 w 1978663"/>
                    <a:gd name="connsiteY212" fmla="*/ 1628775 h 1758950"/>
                    <a:gd name="connsiteX213" fmla="*/ 860442 w 1978663"/>
                    <a:gd name="connsiteY213" fmla="*/ 1622425 h 1758950"/>
                    <a:gd name="connsiteX214" fmla="*/ 838217 w 1978663"/>
                    <a:gd name="connsiteY214" fmla="*/ 1600200 h 1758950"/>
                    <a:gd name="connsiteX215" fmla="*/ 828692 w 1978663"/>
                    <a:gd name="connsiteY215" fmla="*/ 1590675 h 1758950"/>
                    <a:gd name="connsiteX216" fmla="*/ 822342 w 1978663"/>
                    <a:gd name="connsiteY216" fmla="*/ 1581150 h 1758950"/>
                    <a:gd name="connsiteX217" fmla="*/ 812817 w 1978663"/>
                    <a:gd name="connsiteY217" fmla="*/ 1574800 h 1758950"/>
                    <a:gd name="connsiteX218" fmla="*/ 793767 w 1978663"/>
                    <a:gd name="connsiteY218" fmla="*/ 1555750 h 1758950"/>
                    <a:gd name="connsiteX219" fmla="*/ 781067 w 1978663"/>
                    <a:gd name="connsiteY219" fmla="*/ 1546225 h 1758950"/>
                    <a:gd name="connsiteX220" fmla="*/ 774717 w 1978663"/>
                    <a:gd name="connsiteY220" fmla="*/ 1536700 h 1758950"/>
                    <a:gd name="connsiteX221" fmla="*/ 762017 w 1978663"/>
                    <a:gd name="connsiteY221" fmla="*/ 1527175 h 1758950"/>
                    <a:gd name="connsiteX222" fmla="*/ 742967 w 1978663"/>
                    <a:gd name="connsiteY222" fmla="*/ 1504950 h 1758950"/>
                    <a:gd name="connsiteX223" fmla="*/ 733442 w 1978663"/>
                    <a:gd name="connsiteY223" fmla="*/ 1495425 h 1758950"/>
                    <a:gd name="connsiteX224" fmla="*/ 711217 w 1978663"/>
                    <a:gd name="connsiteY224" fmla="*/ 1482725 h 1758950"/>
                    <a:gd name="connsiteX225" fmla="*/ 692167 w 1978663"/>
                    <a:gd name="connsiteY225" fmla="*/ 1476375 h 1758950"/>
                    <a:gd name="connsiteX226" fmla="*/ 644542 w 1978663"/>
                    <a:gd name="connsiteY226" fmla="*/ 1482725 h 1758950"/>
                    <a:gd name="connsiteX227" fmla="*/ 635017 w 1978663"/>
                    <a:gd name="connsiteY227" fmla="*/ 1485900 h 1758950"/>
                    <a:gd name="connsiteX228" fmla="*/ 615967 w 1978663"/>
                    <a:gd name="connsiteY228" fmla="*/ 1495425 h 1758950"/>
                    <a:gd name="connsiteX229" fmla="*/ 593742 w 1978663"/>
                    <a:gd name="connsiteY229" fmla="*/ 1508125 h 1758950"/>
                    <a:gd name="connsiteX230" fmla="*/ 568342 w 1978663"/>
                    <a:gd name="connsiteY230" fmla="*/ 1520825 h 1758950"/>
                    <a:gd name="connsiteX231" fmla="*/ 549292 w 1978663"/>
                    <a:gd name="connsiteY231" fmla="*/ 1527175 h 1758950"/>
                    <a:gd name="connsiteX232" fmla="*/ 539767 w 1978663"/>
                    <a:gd name="connsiteY232" fmla="*/ 1530350 h 1758950"/>
                    <a:gd name="connsiteX233" fmla="*/ 527067 w 1978663"/>
                    <a:gd name="connsiteY233" fmla="*/ 1533525 h 1758950"/>
                    <a:gd name="connsiteX234" fmla="*/ 517542 w 1978663"/>
                    <a:gd name="connsiteY234" fmla="*/ 1536700 h 1758950"/>
                    <a:gd name="connsiteX235" fmla="*/ 457217 w 1978663"/>
                    <a:gd name="connsiteY235" fmla="*/ 1546225 h 1758950"/>
                    <a:gd name="connsiteX236" fmla="*/ 403242 w 1978663"/>
                    <a:gd name="connsiteY236" fmla="*/ 1552575 h 1758950"/>
                    <a:gd name="connsiteX237" fmla="*/ 292117 w 1978663"/>
                    <a:gd name="connsiteY237" fmla="*/ 1546225 h 1758950"/>
                    <a:gd name="connsiteX238" fmla="*/ 282592 w 1978663"/>
                    <a:gd name="connsiteY238" fmla="*/ 1543050 h 1758950"/>
                    <a:gd name="connsiteX239" fmla="*/ 273067 w 1978663"/>
                    <a:gd name="connsiteY239" fmla="*/ 1536700 h 1758950"/>
                    <a:gd name="connsiteX240" fmla="*/ 250842 w 1978663"/>
                    <a:gd name="connsiteY240" fmla="*/ 1520825 h 1758950"/>
                    <a:gd name="connsiteX241" fmla="*/ 238142 w 1978663"/>
                    <a:gd name="connsiteY241" fmla="*/ 1501775 h 1758950"/>
                    <a:gd name="connsiteX242" fmla="*/ 231792 w 1978663"/>
                    <a:gd name="connsiteY242" fmla="*/ 1492250 h 1758950"/>
                    <a:gd name="connsiteX243" fmla="*/ 234967 w 1978663"/>
                    <a:gd name="connsiteY243" fmla="*/ 1460500 h 1758950"/>
                    <a:gd name="connsiteX244" fmla="*/ 254017 w 1978663"/>
                    <a:gd name="connsiteY244" fmla="*/ 1441450 h 1758950"/>
                    <a:gd name="connsiteX245" fmla="*/ 263542 w 1978663"/>
                    <a:gd name="connsiteY245" fmla="*/ 1435100 h 1758950"/>
                    <a:gd name="connsiteX246" fmla="*/ 273067 w 1978663"/>
                    <a:gd name="connsiteY246" fmla="*/ 1425575 h 1758950"/>
                    <a:gd name="connsiteX247" fmla="*/ 282592 w 1978663"/>
                    <a:gd name="connsiteY247" fmla="*/ 1422400 h 1758950"/>
                    <a:gd name="connsiteX248" fmla="*/ 307992 w 1978663"/>
                    <a:gd name="connsiteY248" fmla="*/ 1412875 h 1758950"/>
                    <a:gd name="connsiteX249" fmla="*/ 336567 w 1978663"/>
                    <a:gd name="connsiteY249" fmla="*/ 1400175 h 1758950"/>
                    <a:gd name="connsiteX250" fmla="*/ 346092 w 1978663"/>
                    <a:gd name="connsiteY250" fmla="*/ 1397000 h 1758950"/>
                    <a:gd name="connsiteX251" fmla="*/ 355617 w 1978663"/>
                    <a:gd name="connsiteY251" fmla="*/ 1387475 h 1758950"/>
                    <a:gd name="connsiteX252" fmla="*/ 365142 w 1978663"/>
                    <a:gd name="connsiteY252" fmla="*/ 1381125 h 1758950"/>
                    <a:gd name="connsiteX253" fmla="*/ 371492 w 1978663"/>
                    <a:gd name="connsiteY253" fmla="*/ 1371600 h 1758950"/>
                    <a:gd name="connsiteX254" fmla="*/ 390542 w 1978663"/>
                    <a:gd name="connsiteY254" fmla="*/ 1358900 h 1758950"/>
                    <a:gd name="connsiteX255" fmla="*/ 409592 w 1978663"/>
                    <a:gd name="connsiteY255" fmla="*/ 1343025 h 1758950"/>
                    <a:gd name="connsiteX256" fmla="*/ 425467 w 1978663"/>
                    <a:gd name="connsiteY256" fmla="*/ 1330325 h 1758950"/>
                    <a:gd name="connsiteX257" fmla="*/ 431817 w 1978663"/>
                    <a:gd name="connsiteY257" fmla="*/ 1320800 h 1758950"/>
                    <a:gd name="connsiteX258" fmla="*/ 450867 w 1978663"/>
                    <a:gd name="connsiteY258" fmla="*/ 1301750 h 1758950"/>
                    <a:gd name="connsiteX259" fmla="*/ 460392 w 1978663"/>
                    <a:gd name="connsiteY259" fmla="*/ 1292225 h 1758950"/>
                    <a:gd name="connsiteX260" fmla="*/ 469917 w 1978663"/>
                    <a:gd name="connsiteY260" fmla="*/ 1282700 h 1758950"/>
                    <a:gd name="connsiteX261" fmla="*/ 479442 w 1978663"/>
                    <a:gd name="connsiteY261" fmla="*/ 1276350 h 1758950"/>
                    <a:gd name="connsiteX262" fmla="*/ 488967 w 1978663"/>
                    <a:gd name="connsiteY262" fmla="*/ 1263650 h 1758950"/>
                    <a:gd name="connsiteX263" fmla="*/ 498492 w 1978663"/>
                    <a:gd name="connsiteY263" fmla="*/ 1254125 h 1758950"/>
                    <a:gd name="connsiteX264" fmla="*/ 508017 w 1978663"/>
                    <a:gd name="connsiteY264" fmla="*/ 1241425 h 1758950"/>
                    <a:gd name="connsiteX265" fmla="*/ 520717 w 1978663"/>
                    <a:gd name="connsiteY265" fmla="*/ 1231900 h 1758950"/>
                    <a:gd name="connsiteX266" fmla="*/ 527067 w 1978663"/>
                    <a:gd name="connsiteY266" fmla="*/ 1222375 h 1758950"/>
                    <a:gd name="connsiteX267" fmla="*/ 546117 w 1978663"/>
                    <a:gd name="connsiteY267" fmla="*/ 1203325 h 1758950"/>
                    <a:gd name="connsiteX268" fmla="*/ 565167 w 1978663"/>
                    <a:gd name="connsiteY268" fmla="*/ 1187450 h 1758950"/>
                    <a:gd name="connsiteX269" fmla="*/ 577867 w 1978663"/>
                    <a:gd name="connsiteY269" fmla="*/ 1168400 h 1758950"/>
                    <a:gd name="connsiteX270" fmla="*/ 587392 w 1978663"/>
                    <a:gd name="connsiteY270" fmla="*/ 1149350 h 1758950"/>
                    <a:gd name="connsiteX271" fmla="*/ 596917 w 1978663"/>
                    <a:gd name="connsiteY271" fmla="*/ 1123950 h 1758950"/>
                    <a:gd name="connsiteX272" fmla="*/ 606442 w 1978663"/>
                    <a:gd name="connsiteY272" fmla="*/ 1085850 h 1758950"/>
                    <a:gd name="connsiteX273" fmla="*/ 603267 w 1978663"/>
                    <a:gd name="connsiteY273" fmla="*/ 1009650 h 1758950"/>
                    <a:gd name="connsiteX274" fmla="*/ 593742 w 1978663"/>
                    <a:gd name="connsiteY274" fmla="*/ 996950 h 1758950"/>
                    <a:gd name="connsiteX275" fmla="*/ 587392 w 1978663"/>
                    <a:gd name="connsiteY275" fmla="*/ 987425 h 1758950"/>
                    <a:gd name="connsiteX276" fmla="*/ 568342 w 1978663"/>
                    <a:gd name="connsiteY276" fmla="*/ 968375 h 1758950"/>
                    <a:gd name="connsiteX277" fmla="*/ 549292 w 1978663"/>
                    <a:gd name="connsiteY277" fmla="*/ 949325 h 1758950"/>
                    <a:gd name="connsiteX278" fmla="*/ 530242 w 1978663"/>
                    <a:gd name="connsiteY278" fmla="*/ 942975 h 1758950"/>
                    <a:gd name="connsiteX279" fmla="*/ 511192 w 1978663"/>
                    <a:gd name="connsiteY279" fmla="*/ 933450 h 1758950"/>
                    <a:gd name="connsiteX280" fmla="*/ 498492 w 1978663"/>
                    <a:gd name="connsiteY280" fmla="*/ 923925 h 1758950"/>
                    <a:gd name="connsiteX281" fmla="*/ 457217 w 1978663"/>
                    <a:gd name="connsiteY281" fmla="*/ 923925 h 1758950"/>
                    <a:gd name="connsiteX282" fmla="*/ 431817 w 1978663"/>
                    <a:gd name="connsiteY282" fmla="*/ 933450 h 1758950"/>
                    <a:gd name="connsiteX283" fmla="*/ 415942 w 1978663"/>
                    <a:gd name="connsiteY283" fmla="*/ 936625 h 1758950"/>
                    <a:gd name="connsiteX284" fmla="*/ 396892 w 1978663"/>
                    <a:gd name="connsiteY284" fmla="*/ 942975 h 1758950"/>
                    <a:gd name="connsiteX285" fmla="*/ 371492 w 1978663"/>
                    <a:gd name="connsiteY285" fmla="*/ 949325 h 1758950"/>
                    <a:gd name="connsiteX286" fmla="*/ 361967 w 1978663"/>
                    <a:gd name="connsiteY286" fmla="*/ 952500 h 1758950"/>
                    <a:gd name="connsiteX287" fmla="*/ 346092 w 1978663"/>
                    <a:gd name="connsiteY287" fmla="*/ 958850 h 1758950"/>
                    <a:gd name="connsiteX288" fmla="*/ 333392 w 1978663"/>
                    <a:gd name="connsiteY288" fmla="*/ 962025 h 1758950"/>
                    <a:gd name="connsiteX289" fmla="*/ 311167 w 1978663"/>
                    <a:gd name="connsiteY289" fmla="*/ 971550 h 1758950"/>
                    <a:gd name="connsiteX290" fmla="*/ 301642 w 1978663"/>
                    <a:gd name="connsiteY290" fmla="*/ 977900 h 1758950"/>
                    <a:gd name="connsiteX291" fmla="*/ 282592 w 1978663"/>
                    <a:gd name="connsiteY291" fmla="*/ 984250 h 1758950"/>
                    <a:gd name="connsiteX292" fmla="*/ 254017 w 1978663"/>
                    <a:gd name="connsiteY292" fmla="*/ 990600 h 1758950"/>
                    <a:gd name="connsiteX293" fmla="*/ 241317 w 1978663"/>
                    <a:gd name="connsiteY293" fmla="*/ 996950 h 1758950"/>
                    <a:gd name="connsiteX294" fmla="*/ 200042 w 1978663"/>
                    <a:gd name="connsiteY294" fmla="*/ 1006475 h 1758950"/>
                    <a:gd name="connsiteX295" fmla="*/ 168292 w 1978663"/>
                    <a:gd name="connsiteY295" fmla="*/ 1009650 h 1758950"/>
                    <a:gd name="connsiteX296" fmla="*/ 66692 w 1978663"/>
                    <a:gd name="connsiteY296" fmla="*/ 1009650 h 1758950"/>
                    <a:gd name="connsiteX297" fmla="*/ 53992 w 1978663"/>
                    <a:gd name="connsiteY297" fmla="*/ 1000125 h 1758950"/>
                    <a:gd name="connsiteX298" fmla="*/ 15892 w 1978663"/>
                    <a:gd name="connsiteY298" fmla="*/ 968375 h 1758950"/>
                    <a:gd name="connsiteX299" fmla="*/ 3192 w 1978663"/>
                    <a:gd name="connsiteY299" fmla="*/ 946150 h 1758950"/>
                    <a:gd name="connsiteX300" fmla="*/ 17 w 1978663"/>
                    <a:gd name="connsiteY300" fmla="*/ 933450 h 1758950"/>
                    <a:gd name="connsiteX301" fmla="*/ 6367 w 1978663"/>
                    <a:gd name="connsiteY301" fmla="*/ 889000 h 1758950"/>
                    <a:gd name="connsiteX302" fmla="*/ 22242 w 1978663"/>
                    <a:gd name="connsiteY302" fmla="*/ 873125 h 1758950"/>
                    <a:gd name="connsiteX303" fmla="*/ 31767 w 1978663"/>
                    <a:gd name="connsiteY303" fmla="*/ 863600 h 1758950"/>
                    <a:gd name="connsiteX304" fmla="*/ 41292 w 1978663"/>
                    <a:gd name="connsiteY304" fmla="*/ 860425 h 1758950"/>
                    <a:gd name="connsiteX305" fmla="*/ 50817 w 1978663"/>
                    <a:gd name="connsiteY305" fmla="*/ 854075 h 1758950"/>
                    <a:gd name="connsiteX306" fmla="*/ 146067 w 1978663"/>
                    <a:gd name="connsiteY306" fmla="*/ 844550 h 1758950"/>
                    <a:gd name="connsiteX307" fmla="*/ 168292 w 1978663"/>
                    <a:gd name="connsiteY307" fmla="*/ 838200 h 1758950"/>
                    <a:gd name="connsiteX308" fmla="*/ 193692 w 1978663"/>
                    <a:gd name="connsiteY308" fmla="*/ 828675 h 1758950"/>
                    <a:gd name="connsiteX309" fmla="*/ 215917 w 1978663"/>
                    <a:gd name="connsiteY309" fmla="*/ 815975 h 1758950"/>
                    <a:gd name="connsiteX310" fmla="*/ 225442 w 1978663"/>
                    <a:gd name="connsiteY310" fmla="*/ 812800 h 1758950"/>
                    <a:gd name="connsiteX311" fmla="*/ 257192 w 1978663"/>
                    <a:gd name="connsiteY311" fmla="*/ 793750 h 1758950"/>
                    <a:gd name="connsiteX312" fmla="*/ 273067 w 1978663"/>
                    <a:gd name="connsiteY312" fmla="*/ 790575 h 1758950"/>
                    <a:gd name="connsiteX313" fmla="*/ 282592 w 1978663"/>
                    <a:gd name="connsiteY313" fmla="*/ 787400 h 1758950"/>
                    <a:gd name="connsiteX314" fmla="*/ 295292 w 1978663"/>
                    <a:gd name="connsiteY314" fmla="*/ 784225 h 1758950"/>
                    <a:gd name="connsiteX315" fmla="*/ 320692 w 1978663"/>
                    <a:gd name="connsiteY315" fmla="*/ 771525 h 1758950"/>
                    <a:gd name="connsiteX316" fmla="*/ 333392 w 1978663"/>
                    <a:gd name="connsiteY316" fmla="*/ 765175 h 1758950"/>
                    <a:gd name="connsiteX317" fmla="*/ 342917 w 1978663"/>
                    <a:gd name="connsiteY317" fmla="*/ 758825 h 1758950"/>
                    <a:gd name="connsiteX318" fmla="*/ 381017 w 1978663"/>
                    <a:gd name="connsiteY318" fmla="*/ 736600 h 1758950"/>
                    <a:gd name="connsiteX319" fmla="*/ 387367 w 1978663"/>
                    <a:gd name="connsiteY319" fmla="*/ 727075 h 1758950"/>
                    <a:gd name="connsiteX320" fmla="*/ 406417 w 1978663"/>
                    <a:gd name="connsiteY320" fmla="*/ 711200 h 1758950"/>
                    <a:gd name="connsiteX321" fmla="*/ 409592 w 1978663"/>
                    <a:gd name="connsiteY321" fmla="*/ 698500 h 1758950"/>
                    <a:gd name="connsiteX322" fmla="*/ 415942 w 1978663"/>
                    <a:gd name="connsiteY322" fmla="*/ 679450 h 1758950"/>
                    <a:gd name="connsiteX323" fmla="*/ 419117 w 1978663"/>
                    <a:gd name="connsiteY323" fmla="*/ 666750 h 1758950"/>
                    <a:gd name="connsiteX324" fmla="*/ 415942 w 1978663"/>
                    <a:gd name="connsiteY324" fmla="*/ 631825 h 1758950"/>
                    <a:gd name="connsiteX325" fmla="*/ 409592 w 1978663"/>
                    <a:gd name="connsiteY325" fmla="*/ 622300 h 1758950"/>
                    <a:gd name="connsiteX326" fmla="*/ 390542 w 1978663"/>
                    <a:gd name="connsiteY326" fmla="*/ 603250 h 1758950"/>
                    <a:gd name="connsiteX327" fmla="*/ 361967 w 1978663"/>
                    <a:gd name="connsiteY327" fmla="*/ 574675 h 1758950"/>
                    <a:gd name="connsiteX328" fmla="*/ 352442 w 1978663"/>
                    <a:gd name="connsiteY328" fmla="*/ 565150 h 1758950"/>
                    <a:gd name="connsiteX329" fmla="*/ 342917 w 1978663"/>
                    <a:gd name="connsiteY329" fmla="*/ 555625 h 1758950"/>
                    <a:gd name="connsiteX330" fmla="*/ 333392 w 1978663"/>
                    <a:gd name="connsiteY330" fmla="*/ 549275 h 1758950"/>
                    <a:gd name="connsiteX331" fmla="*/ 317517 w 1978663"/>
                    <a:gd name="connsiteY331" fmla="*/ 530225 h 1758950"/>
                    <a:gd name="connsiteX332" fmla="*/ 304817 w 1978663"/>
                    <a:gd name="connsiteY332" fmla="*/ 511175 h 1758950"/>
                    <a:gd name="connsiteX333" fmla="*/ 295292 w 1978663"/>
                    <a:gd name="connsiteY333" fmla="*/ 498475 h 1758950"/>
                    <a:gd name="connsiteX334" fmla="*/ 282592 w 1978663"/>
                    <a:gd name="connsiteY334" fmla="*/ 479425 h 1758950"/>
                    <a:gd name="connsiteX335" fmla="*/ 279417 w 1978663"/>
                    <a:gd name="connsiteY335" fmla="*/ 469900 h 1758950"/>
                    <a:gd name="connsiteX336" fmla="*/ 263542 w 1978663"/>
                    <a:gd name="connsiteY336" fmla="*/ 447675 h 1758950"/>
                    <a:gd name="connsiteX337" fmla="*/ 257192 w 1978663"/>
                    <a:gd name="connsiteY337" fmla="*/ 434975 h 1758950"/>
                    <a:gd name="connsiteX338" fmla="*/ 244492 w 1978663"/>
                    <a:gd name="connsiteY338" fmla="*/ 415925 h 1758950"/>
                    <a:gd name="connsiteX339" fmla="*/ 238142 w 1978663"/>
                    <a:gd name="connsiteY339" fmla="*/ 406400 h 1758950"/>
                    <a:gd name="connsiteX340" fmla="*/ 228617 w 1978663"/>
                    <a:gd name="connsiteY340" fmla="*/ 396875 h 1758950"/>
                    <a:gd name="connsiteX341" fmla="*/ 219092 w 1978663"/>
                    <a:gd name="connsiteY341" fmla="*/ 374650 h 1758950"/>
                    <a:gd name="connsiteX342" fmla="*/ 222267 w 1978663"/>
                    <a:gd name="connsiteY342" fmla="*/ 336550 h 1758950"/>
                    <a:gd name="connsiteX343" fmla="*/ 244492 w 1978663"/>
                    <a:gd name="connsiteY343" fmla="*/ 320675 h 1758950"/>
                    <a:gd name="connsiteX344" fmla="*/ 269892 w 1978663"/>
                    <a:gd name="connsiteY344" fmla="*/ 301625 h 1758950"/>
                    <a:gd name="connsiteX345" fmla="*/ 282592 w 1978663"/>
                    <a:gd name="connsiteY345" fmla="*/ 298450 h 1758950"/>
                    <a:gd name="connsiteX346" fmla="*/ 295292 w 1978663"/>
                    <a:gd name="connsiteY346" fmla="*/ 292100 h 1758950"/>
                    <a:gd name="connsiteX347" fmla="*/ 304817 w 1978663"/>
                    <a:gd name="connsiteY347" fmla="*/ 288925 h 1758950"/>
                    <a:gd name="connsiteX348" fmla="*/ 406417 w 1978663"/>
                    <a:gd name="connsiteY348" fmla="*/ 292100 h 1758950"/>
                    <a:gd name="connsiteX349" fmla="*/ 415942 w 1978663"/>
                    <a:gd name="connsiteY349" fmla="*/ 295275 h 1758950"/>
                    <a:gd name="connsiteX350" fmla="*/ 425467 w 1978663"/>
                    <a:gd name="connsiteY350" fmla="*/ 301625 h 1758950"/>
                    <a:gd name="connsiteX351" fmla="*/ 457217 w 1978663"/>
                    <a:gd name="connsiteY351" fmla="*/ 314325 h 1758950"/>
                    <a:gd name="connsiteX352" fmla="*/ 466742 w 1978663"/>
                    <a:gd name="connsiteY352" fmla="*/ 317500 h 1758950"/>
                    <a:gd name="connsiteX353" fmla="*/ 476267 w 1978663"/>
                    <a:gd name="connsiteY353" fmla="*/ 320675 h 1758950"/>
                    <a:gd name="connsiteX354" fmla="*/ 561992 w 1978663"/>
                    <a:gd name="connsiteY354" fmla="*/ 317500 h 1758950"/>
                    <a:gd name="connsiteX355" fmla="*/ 574692 w 1978663"/>
                    <a:gd name="connsiteY355" fmla="*/ 314325 h 1758950"/>
                    <a:gd name="connsiteX356" fmla="*/ 574692 w 1978663"/>
                    <a:gd name="connsiteY356" fmla="*/ 301625 h 1758950"/>
                    <a:gd name="connsiteX0" fmla="*/ 574692 w 1978663"/>
                    <a:gd name="connsiteY0" fmla="*/ 314325 h 1758950"/>
                    <a:gd name="connsiteX1" fmla="*/ 596917 w 1978663"/>
                    <a:gd name="connsiteY1" fmla="*/ 298450 h 1758950"/>
                    <a:gd name="connsiteX2" fmla="*/ 606442 w 1978663"/>
                    <a:gd name="connsiteY2" fmla="*/ 292100 h 1758950"/>
                    <a:gd name="connsiteX3" fmla="*/ 615967 w 1978663"/>
                    <a:gd name="connsiteY3" fmla="*/ 288925 h 1758950"/>
                    <a:gd name="connsiteX4" fmla="*/ 622317 w 1978663"/>
                    <a:gd name="connsiteY4" fmla="*/ 279400 h 1758950"/>
                    <a:gd name="connsiteX5" fmla="*/ 641367 w 1978663"/>
                    <a:gd name="connsiteY5" fmla="*/ 266700 h 1758950"/>
                    <a:gd name="connsiteX6" fmla="*/ 657242 w 1978663"/>
                    <a:gd name="connsiteY6" fmla="*/ 250825 h 1758950"/>
                    <a:gd name="connsiteX7" fmla="*/ 663592 w 1978663"/>
                    <a:gd name="connsiteY7" fmla="*/ 241300 h 1758950"/>
                    <a:gd name="connsiteX8" fmla="*/ 673117 w 1978663"/>
                    <a:gd name="connsiteY8" fmla="*/ 231775 h 1758950"/>
                    <a:gd name="connsiteX9" fmla="*/ 682642 w 1978663"/>
                    <a:gd name="connsiteY9" fmla="*/ 212725 h 1758950"/>
                    <a:gd name="connsiteX10" fmla="*/ 688992 w 1978663"/>
                    <a:gd name="connsiteY10" fmla="*/ 203200 h 1758950"/>
                    <a:gd name="connsiteX11" fmla="*/ 695342 w 1978663"/>
                    <a:gd name="connsiteY11" fmla="*/ 161925 h 1758950"/>
                    <a:gd name="connsiteX12" fmla="*/ 701692 w 1978663"/>
                    <a:gd name="connsiteY12" fmla="*/ 114300 h 1758950"/>
                    <a:gd name="connsiteX13" fmla="*/ 704867 w 1978663"/>
                    <a:gd name="connsiteY13" fmla="*/ 76200 h 1758950"/>
                    <a:gd name="connsiteX14" fmla="*/ 711217 w 1978663"/>
                    <a:gd name="connsiteY14" fmla="*/ 38100 h 1758950"/>
                    <a:gd name="connsiteX15" fmla="*/ 736617 w 1978663"/>
                    <a:gd name="connsiteY15" fmla="*/ 15875 h 1758950"/>
                    <a:gd name="connsiteX16" fmla="*/ 746142 w 1978663"/>
                    <a:gd name="connsiteY16" fmla="*/ 9525 h 1758950"/>
                    <a:gd name="connsiteX17" fmla="*/ 765192 w 1978663"/>
                    <a:gd name="connsiteY17" fmla="*/ 3175 h 1758950"/>
                    <a:gd name="connsiteX18" fmla="*/ 774717 w 1978663"/>
                    <a:gd name="connsiteY18" fmla="*/ 0 h 1758950"/>
                    <a:gd name="connsiteX19" fmla="*/ 809642 w 1978663"/>
                    <a:gd name="connsiteY19" fmla="*/ 3175 h 1758950"/>
                    <a:gd name="connsiteX20" fmla="*/ 819167 w 1978663"/>
                    <a:gd name="connsiteY20" fmla="*/ 6350 h 1758950"/>
                    <a:gd name="connsiteX21" fmla="*/ 838217 w 1978663"/>
                    <a:gd name="connsiteY21" fmla="*/ 25400 h 1758950"/>
                    <a:gd name="connsiteX22" fmla="*/ 850917 w 1978663"/>
                    <a:gd name="connsiteY22" fmla="*/ 38100 h 1758950"/>
                    <a:gd name="connsiteX23" fmla="*/ 857267 w 1978663"/>
                    <a:gd name="connsiteY23" fmla="*/ 47625 h 1758950"/>
                    <a:gd name="connsiteX24" fmla="*/ 869967 w 1978663"/>
                    <a:gd name="connsiteY24" fmla="*/ 60325 h 1758950"/>
                    <a:gd name="connsiteX25" fmla="*/ 885842 w 1978663"/>
                    <a:gd name="connsiteY25" fmla="*/ 82550 h 1758950"/>
                    <a:gd name="connsiteX26" fmla="*/ 892192 w 1978663"/>
                    <a:gd name="connsiteY26" fmla="*/ 98425 h 1758950"/>
                    <a:gd name="connsiteX27" fmla="*/ 904892 w 1978663"/>
                    <a:gd name="connsiteY27" fmla="*/ 111125 h 1758950"/>
                    <a:gd name="connsiteX28" fmla="*/ 911242 w 1978663"/>
                    <a:gd name="connsiteY28" fmla="*/ 123825 h 1758950"/>
                    <a:gd name="connsiteX29" fmla="*/ 920767 w 1978663"/>
                    <a:gd name="connsiteY29" fmla="*/ 155575 h 1758950"/>
                    <a:gd name="connsiteX30" fmla="*/ 923942 w 1978663"/>
                    <a:gd name="connsiteY30" fmla="*/ 257175 h 1758950"/>
                    <a:gd name="connsiteX31" fmla="*/ 939817 w 1978663"/>
                    <a:gd name="connsiteY31" fmla="*/ 323850 h 1758950"/>
                    <a:gd name="connsiteX32" fmla="*/ 942992 w 1978663"/>
                    <a:gd name="connsiteY32" fmla="*/ 333375 h 1758950"/>
                    <a:gd name="connsiteX33" fmla="*/ 965217 w 1978663"/>
                    <a:gd name="connsiteY33" fmla="*/ 371475 h 1758950"/>
                    <a:gd name="connsiteX34" fmla="*/ 968392 w 1978663"/>
                    <a:gd name="connsiteY34" fmla="*/ 381000 h 1758950"/>
                    <a:gd name="connsiteX35" fmla="*/ 977917 w 1978663"/>
                    <a:gd name="connsiteY35" fmla="*/ 403225 h 1758950"/>
                    <a:gd name="connsiteX36" fmla="*/ 981092 w 1978663"/>
                    <a:gd name="connsiteY36" fmla="*/ 415925 h 1758950"/>
                    <a:gd name="connsiteX37" fmla="*/ 993792 w 1978663"/>
                    <a:gd name="connsiteY37" fmla="*/ 431800 h 1758950"/>
                    <a:gd name="connsiteX38" fmla="*/ 1009667 w 1978663"/>
                    <a:gd name="connsiteY38" fmla="*/ 450850 h 1758950"/>
                    <a:gd name="connsiteX39" fmla="*/ 1019192 w 1978663"/>
                    <a:gd name="connsiteY39" fmla="*/ 457200 h 1758950"/>
                    <a:gd name="connsiteX40" fmla="*/ 1038242 w 1978663"/>
                    <a:gd name="connsiteY40" fmla="*/ 476250 h 1758950"/>
                    <a:gd name="connsiteX41" fmla="*/ 1066817 w 1978663"/>
                    <a:gd name="connsiteY41" fmla="*/ 492125 h 1758950"/>
                    <a:gd name="connsiteX42" fmla="*/ 1101742 w 1978663"/>
                    <a:gd name="connsiteY42" fmla="*/ 485775 h 1758950"/>
                    <a:gd name="connsiteX43" fmla="*/ 1111267 w 1978663"/>
                    <a:gd name="connsiteY43" fmla="*/ 476250 h 1758950"/>
                    <a:gd name="connsiteX44" fmla="*/ 1143017 w 1978663"/>
                    <a:gd name="connsiteY44" fmla="*/ 447675 h 1758950"/>
                    <a:gd name="connsiteX45" fmla="*/ 1158892 w 1978663"/>
                    <a:gd name="connsiteY45" fmla="*/ 431800 h 1758950"/>
                    <a:gd name="connsiteX46" fmla="*/ 1165242 w 1978663"/>
                    <a:gd name="connsiteY46" fmla="*/ 422275 h 1758950"/>
                    <a:gd name="connsiteX47" fmla="*/ 1174767 w 1978663"/>
                    <a:gd name="connsiteY47" fmla="*/ 403225 h 1758950"/>
                    <a:gd name="connsiteX48" fmla="*/ 1184292 w 1978663"/>
                    <a:gd name="connsiteY48" fmla="*/ 396875 h 1758950"/>
                    <a:gd name="connsiteX49" fmla="*/ 1200167 w 1978663"/>
                    <a:gd name="connsiteY49" fmla="*/ 381000 h 1758950"/>
                    <a:gd name="connsiteX50" fmla="*/ 1219217 w 1978663"/>
                    <a:gd name="connsiteY50" fmla="*/ 361950 h 1758950"/>
                    <a:gd name="connsiteX51" fmla="*/ 1235092 w 1978663"/>
                    <a:gd name="connsiteY51" fmla="*/ 342900 h 1758950"/>
                    <a:gd name="connsiteX52" fmla="*/ 1244617 w 1978663"/>
                    <a:gd name="connsiteY52" fmla="*/ 336550 h 1758950"/>
                    <a:gd name="connsiteX53" fmla="*/ 1254142 w 1978663"/>
                    <a:gd name="connsiteY53" fmla="*/ 327025 h 1758950"/>
                    <a:gd name="connsiteX54" fmla="*/ 1273192 w 1978663"/>
                    <a:gd name="connsiteY54" fmla="*/ 314325 h 1758950"/>
                    <a:gd name="connsiteX55" fmla="*/ 1298592 w 1978663"/>
                    <a:gd name="connsiteY55" fmla="*/ 288925 h 1758950"/>
                    <a:gd name="connsiteX56" fmla="*/ 1327167 w 1978663"/>
                    <a:gd name="connsiteY56" fmla="*/ 263525 h 1758950"/>
                    <a:gd name="connsiteX57" fmla="*/ 1346217 w 1978663"/>
                    <a:gd name="connsiteY57" fmla="*/ 241300 h 1758950"/>
                    <a:gd name="connsiteX58" fmla="*/ 1352567 w 1978663"/>
                    <a:gd name="connsiteY58" fmla="*/ 231775 h 1758950"/>
                    <a:gd name="connsiteX59" fmla="*/ 1362092 w 1978663"/>
                    <a:gd name="connsiteY59" fmla="*/ 225425 h 1758950"/>
                    <a:gd name="connsiteX60" fmla="*/ 1381142 w 1978663"/>
                    <a:gd name="connsiteY60" fmla="*/ 206375 h 1758950"/>
                    <a:gd name="connsiteX61" fmla="*/ 1390667 w 1978663"/>
                    <a:gd name="connsiteY61" fmla="*/ 193675 h 1758950"/>
                    <a:gd name="connsiteX62" fmla="*/ 1397017 w 1978663"/>
                    <a:gd name="connsiteY62" fmla="*/ 184150 h 1758950"/>
                    <a:gd name="connsiteX63" fmla="*/ 1416067 w 1978663"/>
                    <a:gd name="connsiteY63" fmla="*/ 158750 h 1758950"/>
                    <a:gd name="connsiteX64" fmla="*/ 1422417 w 1978663"/>
                    <a:gd name="connsiteY64" fmla="*/ 149225 h 1758950"/>
                    <a:gd name="connsiteX65" fmla="*/ 1441467 w 1978663"/>
                    <a:gd name="connsiteY65" fmla="*/ 130175 h 1758950"/>
                    <a:gd name="connsiteX66" fmla="*/ 1457342 w 1978663"/>
                    <a:gd name="connsiteY66" fmla="*/ 114300 h 1758950"/>
                    <a:gd name="connsiteX67" fmla="*/ 1466867 w 1978663"/>
                    <a:gd name="connsiteY67" fmla="*/ 104775 h 1758950"/>
                    <a:gd name="connsiteX68" fmla="*/ 1492267 w 1978663"/>
                    <a:gd name="connsiteY68" fmla="*/ 95250 h 1758950"/>
                    <a:gd name="connsiteX69" fmla="*/ 1501792 w 1978663"/>
                    <a:gd name="connsiteY69" fmla="*/ 88900 h 1758950"/>
                    <a:gd name="connsiteX70" fmla="*/ 1514492 w 1978663"/>
                    <a:gd name="connsiteY70" fmla="*/ 85725 h 1758950"/>
                    <a:gd name="connsiteX71" fmla="*/ 1524017 w 1978663"/>
                    <a:gd name="connsiteY71" fmla="*/ 82550 h 1758950"/>
                    <a:gd name="connsiteX72" fmla="*/ 1574817 w 1978663"/>
                    <a:gd name="connsiteY72" fmla="*/ 85725 h 1758950"/>
                    <a:gd name="connsiteX73" fmla="*/ 1584342 w 1978663"/>
                    <a:gd name="connsiteY73" fmla="*/ 92075 h 1758950"/>
                    <a:gd name="connsiteX74" fmla="*/ 1603392 w 1978663"/>
                    <a:gd name="connsiteY74" fmla="*/ 111125 h 1758950"/>
                    <a:gd name="connsiteX75" fmla="*/ 1619267 w 1978663"/>
                    <a:gd name="connsiteY75" fmla="*/ 130175 h 1758950"/>
                    <a:gd name="connsiteX76" fmla="*/ 1628792 w 1978663"/>
                    <a:gd name="connsiteY76" fmla="*/ 149225 h 1758950"/>
                    <a:gd name="connsiteX77" fmla="*/ 1631967 w 1978663"/>
                    <a:gd name="connsiteY77" fmla="*/ 161925 h 1758950"/>
                    <a:gd name="connsiteX78" fmla="*/ 1622442 w 1978663"/>
                    <a:gd name="connsiteY78" fmla="*/ 200025 h 1758950"/>
                    <a:gd name="connsiteX79" fmla="*/ 1616092 w 1978663"/>
                    <a:gd name="connsiteY79" fmla="*/ 209550 h 1758950"/>
                    <a:gd name="connsiteX80" fmla="*/ 1597042 w 1978663"/>
                    <a:gd name="connsiteY80" fmla="*/ 225425 h 1758950"/>
                    <a:gd name="connsiteX81" fmla="*/ 1590692 w 1978663"/>
                    <a:gd name="connsiteY81" fmla="*/ 234950 h 1758950"/>
                    <a:gd name="connsiteX82" fmla="*/ 1571642 w 1978663"/>
                    <a:gd name="connsiteY82" fmla="*/ 254000 h 1758950"/>
                    <a:gd name="connsiteX83" fmla="*/ 1562117 w 1978663"/>
                    <a:gd name="connsiteY83" fmla="*/ 263525 h 1758950"/>
                    <a:gd name="connsiteX84" fmla="*/ 1552592 w 1978663"/>
                    <a:gd name="connsiteY84" fmla="*/ 269875 h 1758950"/>
                    <a:gd name="connsiteX85" fmla="*/ 1524017 w 1978663"/>
                    <a:gd name="connsiteY85" fmla="*/ 295275 h 1758950"/>
                    <a:gd name="connsiteX86" fmla="*/ 1517667 w 1978663"/>
                    <a:gd name="connsiteY86" fmla="*/ 304800 h 1758950"/>
                    <a:gd name="connsiteX87" fmla="*/ 1498617 w 1978663"/>
                    <a:gd name="connsiteY87" fmla="*/ 320675 h 1758950"/>
                    <a:gd name="connsiteX88" fmla="*/ 1492267 w 1978663"/>
                    <a:gd name="connsiteY88" fmla="*/ 330200 h 1758950"/>
                    <a:gd name="connsiteX89" fmla="*/ 1479567 w 1978663"/>
                    <a:gd name="connsiteY89" fmla="*/ 339725 h 1758950"/>
                    <a:gd name="connsiteX90" fmla="*/ 1447817 w 1978663"/>
                    <a:gd name="connsiteY90" fmla="*/ 371475 h 1758950"/>
                    <a:gd name="connsiteX91" fmla="*/ 1438292 w 1978663"/>
                    <a:gd name="connsiteY91" fmla="*/ 381000 h 1758950"/>
                    <a:gd name="connsiteX92" fmla="*/ 1431942 w 1978663"/>
                    <a:gd name="connsiteY92" fmla="*/ 390525 h 1758950"/>
                    <a:gd name="connsiteX93" fmla="*/ 1412892 w 1978663"/>
                    <a:gd name="connsiteY93" fmla="*/ 409575 h 1758950"/>
                    <a:gd name="connsiteX94" fmla="*/ 1400192 w 1978663"/>
                    <a:gd name="connsiteY94" fmla="*/ 425450 h 1758950"/>
                    <a:gd name="connsiteX95" fmla="*/ 1387492 w 1978663"/>
                    <a:gd name="connsiteY95" fmla="*/ 444500 h 1758950"/>
                    <a:gd name="connsiteX96" fmla="*/ 1368442 w 1978663"/>
                    <a:gd name="connsiteY96" fmla="*/ 463550 h 1758950"/>
                    <a:gd name="connsiteX97" fmla="*/ 1358917 w 1978663"/>
                    <a:gd name="connsiteY97" fmla="*/ 473075 h 1758950"/>
                    <a:gd name="connsiteX98" fmla="*/ 1349392 w 1978663"/>
                    <a:gd name="connsiteY98" fmla="*/ 479425 h 1758950"/>
                    <a:gd name="connsiteX99" fmla="*/ 1330342 w 1978663"/>
                    <a:gd name="connsiteY99" fmla="*/ 498475 h 1758950"/>
                    <a:gd name="connsiteX100" fmla="*/ 1314467 w 1978663"/>
                    <a:gd name="connsiteY100" fmla="*/ 517525 h 1758950"/>
                    <a:gd name="connsiteX101" fmla="*/ 1304942 w 1978663"/>
                    <a:gd name="connsiteY101" fmla="*/ 539750 h 1758950"/>
                    <a:gd name="connsiteX102" fmla="*/ 1298592 w 1978663"/>
                    <a:gd name="connsiteY102" fmla="*/ 549275 h 1758950"/>
                    <a:gd name="connsiteX103" fmla="*/ 1292242 w 1978663"/>
                    <a:gd name="connsiteY103" fmla="*/ 568325 h 1758950"/>
                    <a:gd name="connsiteX104" fmla="*/ 1279542 w 1978663"/>
                    <a:gd name="connsiteY104" fmla="*/ 593725 h 1758950"/>
                    <a:gd name="connsiteX105" fmla="*/ 1263667 w 1978663"/>
                    <a:gd name="connsiteY105" fmla="*/ 625475 h 1758950"/>
                    <a:gd name="connsiteX106" fmla="*/ 1260492 w 1978663"/>
                    <a:gd name="connsiteY106" fmla="*/ 638175 h 1758950"/>
                    <a:gd name="connsiteX107" fmla="*/ 1254142 w 1978663"/>
                    <a:gd name="connsiteY107" fmla="*/ 647700 h 1758950"/>
                    <a:gd name="connsiteX108" fmla="*/ 1263667 w 1978663"/>
                    <a:gd name="connsiteY108" fmla="*/ 742950 h 1758950"/>
                    <a:gd name="connsiteX109" fmla="*/ 1270017 w 1978663"/>
                    <a:gd name="connsiteY109" fmla="*/ 752475 h 1758950"/>
                    <a:gd name="connsiteX110" fmla="*/ 1279542 w 1978663"/>
                    <a:gd name="connsiteY110" fmla="*/ 758825 h 1758950"/>
                    <a:gd name="connsiteX111" fmla="*/ 1381142 w 1978663"/>
                    <a:gd name="connsiteY111" fmla="*/ 755650 h 1758950"/>
                    <a:gd name="connsiteX112" fmla="*/ 1412892 w 1978663"/>
                    <a:gd name="connsiteY112" fmla="*/ 749300 h 1758950"/>
                    <a:gd name="connsiteX113" fmla="*/ 1457342 w 1978663"/>
                    <a:gd name="connsiteY113" fmla="*/ 746125 h 1758950"/>
                    <a:gd name="connsiteX114" fmla="*/ 1612917 w 1978663"/>
                    <a:gd name="connsiteY114" fmla="*/ 742950 h 1758950"/>
                    <a:gd name="connsiteX115" fmla="*/ 1651017 w 1978663"/>
                    <a:gd name="connsiteY115" fmla="*/ 739775 h 1758950"/>
                    <a:gd name="connsiteX116" fmla="*/ 1857392 w 1978663"/>
                    <a:gd name="connsiteY116" fmla="*/ 746125 h 1758950"/>
                    <a:gd name="connsiteX117" fmla="*/ 1882792 w 1978663"/>
                    <a:gd name="connsiteY117" fmla="*/ 755650 h 1758950"/>
                    <a:gd name="connsiteX118" fmla="*/ 1914542 w 1978663"/>
                    <a:gd name="connsiteY118" fmla="*/ 765175 h 1758950"/>
                    <a:gd name="connsiteX119" fmla="*/ 1974867 w 1978663"/>
                    <a:gd name="connsiteY119" fmla="*/ 790575 h 1758950"/>
                    <a:gd name="connsiteX120" fmla="*/ 1968517 w 1978663"/>
                    <a:gd name="connsiteY120" fmla="*/ 825500 h 1758950"/>
                    <a:gd name="connsiteX121" fmla="*/ 1936767 w 1978663"/>
                    <a:gd name="connsiteY121" fmla="*/ 844550 h 1758950"/>
                    <a:gd name="connsiteX122" fmla="*/ 1927242 w 1978663"/>
                    <a:gd name="connsiteY122" fmla="*/ 854075 h 1758950"/>
                    <a:gd name="connsiteX123" fmla="*/ 1914542 w 1978663"/>
                    <a:gd name="connsiteY123" fmla="*/ 857250 h 1758950"/>
                    <a:gd name="connsiteX124" fmla="*/ 1885967 w 1978663"/>
                    <a:gd name="connsiteY124" fmla="*/ 879475 h 1758950"/>
                    <a:gd name="connsiteX125" fmla="*/ 1873267 w 1978663"/>
                    <a:gd name="connsiteY125" fmla="*/ 885825 h 1758950"/>
                    <a:gd name="connsiteX126" fmla="*/ 1860567 w 1978663"/>
                    <a:gd name="connsiteY126" fmla="*/ 895350 h 1758950"/>
                    <a:gd name="connsiteX127" fmla="*/ 1851042 w 1978663"/>
                    <a:gd name="connsiteY127" fmla="*/ 901700 h 1758950"/>
                    <a:gd name="connsiteX128" fmla="*/ 1838342 w 1978663"/>
                    <a:gd name="connsiteY128" fmla="*/ 911225 h 1758950"/>
                    <a:gd name="connsiteX129" fmla="*/ 1828817 w 1978663"/>
                    <a:gd name="connsiteY129" fmla="*/ 917575 h 1758950"/>
                    <a:gd name="connsiteX130" fmla="*/ 1806592 w 1978663"/>
                    <a:gd name="connsiteY130" fmla="*/ 933450 h 1758950"/>
                    <a:gd name="connsiteX131" fmla="*/ 1797067 w 1978663"/>
                    <a:gd name="connsiteY131" fmla="*/ 936625 h 1758950"/>
                    <a:gd name="connsiteX132" fmla="*/ 1778017 w 1978663"/>
                    <a:gd name="connsiteY132" fmla="*/ 949325 h 1758950"/>
                    <a:gd name="connsiteX133" fmla="*/ 1765317 w 1978663"/>
                    <a:gd name="connsiteY133" fmla="*/ 958850 h 1758950"/>
                    <a:gd name="connsiteX134" fmla="*/ 1755792 w 1978663"/>
                    <a:gd name="connsiteY134" fmla="*/ 962025 h 1758950"/>
                    <a:gd name="connsiteX135" fmla="*/ 1733567 w 1978663"/>
                    <a:gd name="connsiteY135" fmla="*/ 974725 h 1758950"/>
                    <a:gd name="connsiteX136" fmla="*/ 1717692 w 1978663"/>
                    <a:gd name="connsiteY136" fmla="*/ 981075 h 1758950"/>
                    <a:gd name="connsiteX137" fmla="*/ 1708167 w 1978663"/>
                    <a:gd name="connsiteY137" fmla="*/ 987425 h 1758950"/>
                    <a:gd name="connsiteX138" fmla="*/ 1689117 w 1978663"/>
                    <a:gd name="connsiteY138" fmla="*/ 996950 h 1758950"/>
                    <a:gd name="connsiteX139" fmla="*/ 1682767 w 1978663"/>
                    <a:gd name="connsiteY139" fmla="*/ 1006475 h 1758950"/>
                    <a:gd name="connsiteX140" fmla="*/ 1676417 w 1978663"/>
                    <a:gd name="connsiteY140" fmla="*/ 1028700 h 1758950"/>
                    <a:gd name="connsiteX141" fmla="*/ 1682767 w 1978663"/>
                    <a:gd name="connsiteY141" fmla="*/ 1136650 h 1758950"/>
                    <a:gd name="connsiteX142" fmla="*/ 1685942 w 1978663"/>
                    <a:gd name="connsiteY142" fmla="*/ 1149350 h 1758950"/>
                    <a:gd name="connsiteX143" fmla="*/ 1692292 w 1978663"/>
                    <a:gd name="connsiteY143" fmla="*/ 1212850 h 1758950"/>
                    <a:gd name="connsiteX144" fmla="*/ 1695467 w 1978663"/>
                    <a:gd name="connsiteY144" fmla="*/ 1250950 h 1758950"/>
                    <a:gd name="connsiteX145" fmla="*/ 1701817 w 1978663"/>
                    <a:gd name="connsiteY145" fmla="*/ 1276350 h 1758950"/>
                    <a:gd name="connsiteX146" fmla="*/ 1708167 w 1978663"/>
                    <a:gd name="connsiteY146" fmla="*/ 1308100 h 1758950"/>
                    <a:gd name="connsiteX147" fmla="*/ 1711342 w 1978663"/>
                    <a:gd name="connsiteY147" fmla="*/ 1320800 h 1758950"/>
                    <a:gd name="connsiteX148" fmla="*/ 1714517 w 1978663"/>
                    <a:gd name="connsiteY148" fmla="*/ 1349375 h 1758950"/>
                    <a:gd name="connsiteX149" fmla="*/ 1717692 w 1978663"/>
                    <a:gd name="connsiteY149" fmla="*/ 1358900 h 1758950"/>
                    <a:gd name="connsiteX150" fmla="*/ 1714517 w 1978663"/>
                    <a:gd name="connsiteY150" fmla="*/ 1393825 h 1758950"/>
                    <a:gd name="connsiteX151" fmla="*/ 1711342 w 1978663"/>
                    <a:gd name="connsiteY151" fmla="*/ 1416050 h 1758950"/>
                    <a:gd name="connsiteX152" fmla="*/ 1698642 w 1978663"/>
                    <a:gd name="connsiteY152" fmla="*/ 1425575 h 1758950"/>
                    <a:gd name="connsiteX153" fmla="*/ 1666892 w 1978663"/>
                    <a:gd name="connsiteY153" fmla="*/ 1435100 h 1758950"/>
                    <a:gd name="connsiteX154" fmla="*/ 1603392 w 1978663"/>
                    <a:gd name="connsiteY154" fmla="*/ 1431925 h 1758950"/>
                    <a:gd name="connsiteX155" fmla="*/ 1597042 w 1978663"/>
                    <a:gd name="connsiteY155" fmla="*/ 1422400 h 1758950"/>
                    <a:gd name="connsiteX156" fmla="*/ 1587517 w 1978663"/>
                    <a:gd name="connsiteY156" fmla="*/ 1416050 h 1758950"/>
                    <a:gd name="connsiteX157" fmla="*/ 1577992 w 1978663"/>
                    <a:gd name="connsiteY157" fmla="*/ 1406525 h 1758950"/>
                    <a:gd name="connsiteX158" fmla="*/ 1565292 w 1978663"/>
                    <a:gd name="connsiteY158" fmla="*/ 1397000 h 1758950"/>
                    <a:gd name="connsiteX159" fmla="*/ 1555767 w 1978663"/>
                    <a:gd name="connsiteY159" fmla="*/ 1387475 h 1758950"/>
                    <a:gd name="connsiteX160" fmla="*/ 1546242 w 1978663"/>
                    <a:gd name="connsiteY160" fmla="*/ 1381125 h 1758950"/>
                    <a:gd name="connsiteX161" fmla="*/ 1511317 w 1978663"/>
                    <a:gd name="connsiteY161" fmla="*/ 1343025 h 1758950"/>
                    <a:gd name="connsiteX162" fmla="*/ 1492267 w 1978663"/>
                    <a:gd name="connsiteY162" fmla="*/ 1327150 h 1758950"/>
                    <a:gd name="connsiteX163" fmla="*/ 1485917 w 1978663"/>
                    <a:gd name="connsiteY163" fmla="*/ 1317625 h 1758950"/>
                    <a:gd name="connsiteX164" fmla="*/ 1476392 w 1978663"/>
                    <a:gd name="connsiteY164" fmla="*/ 1308100 h 1758950"/>
                    <a:gd name="connsiteX165" fmla="*/ 1470042 w 1978663"/>
                    <a:gd name="connsiteY165" fmla="*/ 1298575 h 1758950"/>
                    <a:gd name="connsiteX166" fmla="*/ 1463692 w 1978663"/>
                    <a:gd name="connsiteY166" fmla="*/ 1285875 h 1758950"/>
                    <a:gd name="connsiteX167" fmla="*/ 1444642 w 1978663"/>
                    <a:gd name="connsiteY167" fmla="*/ 1266825 h 1758950"/>
                    <a:gd name="connsiteX168" fmla="*/ 1435117 w 1978663"/>
                    <a:gd name="connsiteY168" fmla="*/ 1257300 h 1758950"/>
                    <a:gd name="connsiteX169" fmla="*/ 1425592 w 1978663"/>
                    <a:gd name="connsiteY169" fmla="*/ 1247775 h 1758950"/>
                    <a:gd name="connsiteX170" fmla="*/ 1416067 w 1978663"/>
                    <a:gd name="connsiteY170" fmla="*/ 1235075 h 1758950"/>
                    <a:gd name="connsiteX171" fmla="*/ 1409717 w 1978663"/>
                    <a:gd name="connsiteY171" fmla="*/ 1225550 h 1758950"/>
                    <a:gd name="connsiteX172" fmla="*/ 1397017 w 1978663"/>
                    <a:gd name="connsiteY172" fmla="*/ 1212850 h 1758950"/>
                    <a:gd name="connsiteX173" fmla="*/ 1371617 w 1978663"/>
                    <a:gd name="connsiteY173" fmla="*/ 1190625 h 1758950"/>
                    <a:gd name="connsiteX174" fmla="*/ 1346217 w 1978663"/>
                    <a:gd name="connsiteY174" fmla="*/ 1162050 h 1758950"/>
                    <a:gd name="connsiteX175" fmla="*/ 1327167 w 1978663"/>
                    <a:gd name="connsiteY175" fmla="*/ 1146175 h 1758950"/>
                    <a:gd name="connsiteX176" fmla="*/ 1317642 w 1978663"/>
                    <a:gd name="connsiteY176" fmla="*/ 1139825 h 1758950"/>
                    <a:gd name="connsiteX177" fmla="*/ 1304942 w 1978663"/>
                    <a:gd name="connsiteY177" fmla="*/ 1127125 h 1758950"/>
                    <a:gd name="connsiteX178" fmla="*/ 1270017 w 1978663"/>
                    <a:gd name="connsiteY178" fmla="*/ 1108075 h 1758950"/>
                    <a:gd name="connsiteX179" fmla="*/ 1244617 w 1978663"/>
                    <a:gd name="connsiteY179" fmla="*/ 1101725 h 1758950"/>
                    <a:gd name="connsiteX180" fmla="*/ 1225567 w 1978663"/>
                    <a:gd name="connsiteY180" fmla="*/ 1104900 h 1758950"/>
                    <a:gd name="connsiteX181" fmla="*/ 1209692 w 1978663"/>
                    <a:gd name="connsiteY181" fmla="*/ 1127125 h 1758950"/>
                    <a:gd name="connsiteX182" fmla="*/ 1196992 w 1978663"/>
                    <a:gd name="connsiteY182" fmla="*/ 1139825 h 1758950"/>
                    <a:gd name="connsiteX183" fmla="*/ 1190642 w 1978663"/>
                    <a:gd name="connsiteY183" fmla="*/ 1149350 h 1758950"/>
                    <a:gd name="connsiteX184" fmla="*/ 1174767 w 1978663"/>
                    <a:gd name="connsiteY184" fmla="*/ 1174750 h 1758950"/>
                    <a:gd name="connsiteX185" fmla="*/ 1171592 w 1978663"/>
                    <a:gd name="connsiteY185" fmla="*/ 1225550 h 1758950"/>
                    <a:gd name="connsiteX186" fmla="*/ 1165242 w 1978663"/>
                    <a:gd name="connsiteY186" fmla="*/ 1476375 h 1758950"/>
                    <a:gd name="connsiteX187" fmla="*/ 1162067 w 1978663"/>
                    <a:gd name="connsiteY187" fmla="*/ 1489075 h 1758950"/>
                    <a:gd name="connsiteX188" fmla="*/ 1158892 w 1978663"/>
                    <a:gd name="connsiteY188" fmla="*/ 1511300 h 1758950"/>
                    <a:gd name="connsiteX189" fmla="*/ 1155717 w 1978663"/>
                    <a:gd name="connsiteY189" fmla="*/ 1581150 h 1758950"/>
                    <a:gd name="connsiteX190" fmla="*/ 1152542 w 1978663"/>
                    <a:gd name="connsiteY190" fmla="*/ 1590675 h 1758950"/>
                    <a:gd name="connsiteX191" fmla="*/ 1146192 w 1978663"/>
                    <a:gd name="connsiteY191" fmla="*/ 1612900 h 1758950"/>
                    <a:gd name="connsiteX192" fmla="*/ 1139842 w 1978663"/>
                    <a:gd name="connsiteY192" fmla="*/ 1657350 h 1758950"/>
                    <a:gd name="connsiteX193" fmla="*/ 1136667 w 1978663"/>
                    <a:gd name="connsiteY193" fmla="*/ 1670050 h 1758950"/>
                    <a:gd name="connsiteX194" fmla="*/ 1130317 w 1978663"/>
                    <a:gd name="connsiteY194" fmla="*/ 1679575 h 1758950"/>
                    <a:gd name="connsiteX195" fmla="*/ 1123967 w 1978663"/>
                    <a:gd name="connsiteY195" fmla="*/ 1698625 h 1758950"/>
                    <a:gd name="connsiteX196" fmla="*/ 1120792 w 1978663"/>
                    <a:gd name="connsiteY196" fmla="*/ 1708150 h 1758950"/>
                    <a:gd name="connsiteX197" fmla="*/ 1108092 w 1978663"/>
                    <a:gd name="connsiteY197" fmla="*/ 1727200 h 1758950"/>
                    <a:gd name="connsiteX198" fmla="*/ 1101742 w 1978663"/>
                    <a:gd name="connsiteY198" fmla="*/ 1736725 h 1758950"/>
                    <a:gd name="connsiteX199" fmla="*/ 1079517 w 1978663"/>
                    <a:gd name="connsiteY199" fmla="*/ 1755775 h 1758950"/>
                    <a:gd name="connsiteX200" fmla="*/ 1069992 w 1978663"/>
                    <a:gd name="connsiteY200" fmla="*/ 1758950 h 1758950"/>
                    <a:gd name="connsiteX201" fmla="*/ 1022367 w 1978663"/>
                    <a:gd name="connsiteY201" fmla="*/ 1755775 h 1758950"/>
                    <a:gd name="connsiteX202" fmla="*/ 1012842 w 1978663"/>
                    <a:gd name="connsiteY202" fmla="*/ 1749425 h 1758950"/>
                    <a:gd name="connsiteX203" fmla="*/ 1000142 w 1978663"/>
                    <a:gd name="connsiteY203" fmla="*/ 1743075 h 1758950"/>
                    <a:gd name="connsiteX204" fmla="*/ 987442 w 1978663"/>
                    <a:gd name="connsiteY204" fmla="*/ 1733550 h 1758950"/>
                    <a:gd name="connsiteX205" fmla="*/ 968392 w 1978663"/>
                    <a:gd name="connsiteY205" fmla="*/ 1720850 h 1758950"/>
                    <a:gd name="connsiteX206" fmla="*/ 958867 w 1978663"/>
                    <a:gd name="connsiteY206" fmla="*/ 1714500 h 1758950"/>
                    <a:gd name="connsiteX207" fmla="*/ 949342 w 1978663"/>
                    <a:gd name="connsiteY207" fmla="*/ 1704975 h 1758950"/>
                    <a:gd name="connsiteX208" fmla="*/ 917592 w 1978663"/>
                    <a:gd name="connsiteY208" fmla="*/ 1682750 h 1758950"/>
                    <a:gd name="connsiteX209" fmla="*/ 911242 w 1978663"/>
                    <a:gd name="connsiteY209" fmla="*/ 1673225 h 1758950"/>
                    <a:gd name="connsiteX210" fmla="*/ 892192 w 1978663"/>
                    <a:gd name="connsiteY210" fmla="*/ 1657350 h 1758950"/>
                    <a:gd name="connsiteX211" fmla="*/ 879492 w 1978663"/>
                    <a:gd name="connsiteY211" fmla="*/ 1638300 h 1758950"/>
                    <a:gd name="connsiteX212" fmla="*/ 869967 w 1978663"/>
                    <a:gd name="connsiteY212" fmla="*/ 1628775 h 1758950"/>
                    <a:gd name="connsiteX213" fmla="*/ 860442 w 1978663"/>
                    <a:gd name="connsiteY213" fmla="*/ 1622425 h 1758950"/>
                    <a:gd name="connsiteX214" fmla="*/ 838217 w 1978663"/>
                    <a:gd name="connsiteY214" fmla="*/ 1600200 h 1758950"/>
                    <a:gd name="connsiteX215" fmla="*/ 828692 w 1978663"/>
                    <a:gd name="connsiteY215" fmla="*/ 1590675 h 1758950"/>
                    <a:gd name="connsiteX216" fmla="*/ 822342 w 1978663"/>
                    <a:gd name="connsiteY216" fmla="*/ 1581150 h 1758950"/>
                    <a:gd name="connsiteX217" fmla="*/ 812817 w 1978663"/>
                    <a:gd name="connsiteY217" fmla="*/ 1574800 h 1758950"/>
                    <a:gd name="connsiteX218" fmla="*/ 793767 w 1978663"/>
                    <a:gd name="connsiteY218" fmla="*/ 1555750 h 1758950"/>
                    <a:gd name="connsiteX219" fmla="*/ 781067 w 1978663"/>
                    <a:gd name="connsiteY219" fmla="*/ 1546225 h 1758950"/>
                    <a:gd name="connsiteX220" fmla="*/ 774717 w 1978663"/>
                    <a:gd name="connsiteY220" fmla="*/ 1536700 h 1758950"/>
                    <a:gd name="connsiteX221" fmla="*/ 762017 w 1978663"/>
                    <a:gd name="connsiteY221" fmla="*/ 1527175 h 1758950"/>
                    <a:gd name="connsiteX222" fmla="*/ 742967 w 1978663"/>
                    <a:gd name="connsiteY222" fmla="*/ 1504950 h 1758950"/>
                    <a:gd name="connsiteX223" fmla="*/ 733442 w 1978663"/>
                    <a:gd name="connsiteY223" fmla="*/ 1495425 h 1758950"/>
                    <a:gd name="connsiteX224" fmla="*/ 711217 w 1978663"/>
                    <a:gd name="connsiteY224" fmla="*/ 1482725 h 1758950"/>
                    <a:gd name="connsiteX225" fmla="*/ 692167 w 1978663"/>
                    <a:gd name="connsiteY225" fmla="*/ 1476375 h 1758950"/>
                    <a:gd name="connsiteX226" fmla="*/ 644542 w 1978663"/>
                    <a:gd name="connsiteY226" fmla="*/ 1482725 h 1758950"/>
                    <a:gd name="connsiteX227" fmla="*/ 635017 w 1978663"/>
                    <a:gd name="connsiteY227" fmla="*/ 1485900 h 1758950"/>
                    <a:gd name="connsiteX228" fmla="*/ 615967 w 1978663"/>
                    <a:gd name="connsiteY228" fmla="*/ 1495425 h 1758950"/>
                    <a:gd name="connsiteX229" fmla="*/ 593742 w 1978663"/>
                    <a:gd name="connsiteY229" fmla="*/ 1508125 h 1758950"/>
                    <a:gd name="connsiteX230" fmla="*/ 568342 w 1978663"/>
                    <a:gd name="connsiteY230" fmla="*/ 1520825 h 1758950"/>
                    <a:gd name="connsiteX231" fmla="*/ 549292 w 1978663"/>
                    <a:gd name="connsiteY231" fmla="*/ 1527175 h 1758950"/>
                    <a:gd name="connsiteX232" fmla="*/ 539767 w 1978663"/>
                    <a:gd name="connsiteY232" fmla="*/ 1530350 h 1758950"/>
                    <a:gd name="connsiteX233" fmla="*/ 527067 w 1978663"/>
                    <a:gd name="connsiteY233" fmla="*/ 1533525 h 1758950"/>
                    <a:gd name="connsiteX234" fmla="*/ 517542 w 1978663"/>
                    <a:gd name="connsiteY234" fmla="*/ 1536700 h 1758950"/>
                    <a:gd name="connsiteX235" fmla="*/ 457217 w 1978663"/>
                    <a:gd name="connsiteY235" fmla="*/ 1546225 h 1758950"/>
                    <a:gd name="connsiteX236" fmla="*/ 403242 w 1978663"/>
                    <a:gd name="connsiteY236" fmla="*/ 1552575 h 1758950"/>
                    <a:gd name="connsiteX237" fmla="*/ 292117 w 1978663"/>
                    <a:gd name="connsiteY237" fmla="*/ 1546225 h 1758950"/>
                    <a:gd name="connsiteX238" fmla="*/ 282592 w 1978663"/>
                    <a:gd name="connsiteY238" fmla="*/ 1543050 h 1758950"/>
                    <a:gd name="connsiteX239" fmla="*/ 273067 w 1978663"/>
                    <a:gd name="connsiteY239" fmla="*/ 1536700 h 1758950"/>
                    <a:gd name="connsiteX240" fmla="*/ 250842 w 1978663"/>
                    <a:gd name="connsiteY240" fmla="*/ 1520825 h 1758950"/>
                    <a:gd name="connsiteX241" fmla="*/ 238142 w 1978663"/>
                    <a:gd name="connsiteY241" fmla="*/ 1501775 h 1758950"/>
                    <a:gd name="connsiteX242" fmla="*/ 231792 w 1978663"/>
                    <a:gd name="connsiteY242" fmla="*/ 1492250 h 1758950"/>
                    <a:gd name="connsiteX243" fmla="*/ 234967 w 1978663"/>
                    <a:gd name="connsiteY243" fmla="*/ 1460500 h 1758950"/>
                    <a:gd name="connsiteX244" fmla="*/ 254017 w 1978663"/>
                    <a:gd name="connsiteY244" fmla="*/ 1441450 h 1758950"/>
                    <a:gd name="connsiteX245" fmla="*/ 263542 w 1978663"/>
                    <a:gd name="connsiteY245" fmla="*/ 1435100 h 1758950"/>
                    <a:gd name="connsiteX246" fmla="*/ 273067 w 1978663"/>
                    <a:gd name="connsiteY246" fmla="*/ 1425575 h 1758950"/>
                    <a:gd name="connsiteX247" fmla="*/ 282592 w 1978663"/>
                    <a:gd name="connsiteY247" fmla="*/ 1422400 h 1758950"/>
                    <a:gd name="connsiteX248" fmla="*/ 307992 w 1978663"/>
                    <a:gd name="connsiteY248" fmla="*/ 1412875 h 1758950"/>
                    <a:gd name="connsiteX249" fmla="*/ 336567 w 1978663"/>
                    <a:gd name="connsiteY249" fmla="*/ 1400175 h 1758950"/>
                    <a:gd name="connsiteX250" fmla="*/ 346092 w 1978663"/>
                    <a:gd name="connsiteY250" fmla="*/ 1397000 h 1758950"/>
                    <a:gd name="connsiteX251" fmla="*/ 355617 w 1978663"/>
                    <a:gd name="connsiteY251" fmla="*/ 1387475 h 1758950"/>
                    <a:gd name="connsiteX252" fmla="*/ 365142 w 1978663"/>
                    <a:gd name="connsiteY252" fmla="*/ 1381125 h 1758950"/>
                    <a:gd name="connsiteX253" fmla="*/ 371492 w 1978663"/>
                    <a:gd name="connsiteY253" fmla="*/ 1371600 h 1758950"/>
                    <a:gd name="connsiteX254" fmla="*/ 390542 w 1978663"/>
                    <a:gd name="connsiteY254" fmla="*/ 1358900 h 1758950"/>
                    <a:gd name="connsiteX255" fmla="*/ 409592 w 1978663"/>
                    <a:gd name="connsiteY255" fmla="*/ 1343025 h 1758950"/>
                    <a:gd name="connsiteX256" fmla="*/ 425467 w 1978663"/>
                    <a:gd name="connsiteY256" fmla="*/ 1330325 h 1758950"/>
                    <a:gd name="connsiteX257" fmla="*/ 431817 w 1978663"/>
                    <a:gd name="connsiteY257" fmla="*/ 1320800 h 1758950"/>
                    <a:gd name="connsiteX258" fmla="*/ 450867 w 1978663"/>
                    <a:gd name="connsiteY258" fmla="*/ 1301750 h 1758950"/>
                    <a:gd name="connsiteX259" fmla="*/ 460392 w 1978663"/>
                    <a:gd name="connsiteY259" fmla="*/ 1292225 h 1758950"/>
                    <a:gd name="connsiteX260" fmla="*/ 469917 w 1978663"/>
                    <a:gd name="connsiteY260" fmla="*/ 1282700 h 1758950"/>
                    <a:gd name="connsiteX261" fmla="*/ 479442 w 1978663"/>
                    <a:gd name="connsiteY261" fmla="*/ 1276350 h 1758950"/>
                    <a:gd name="connsiteX262" fmla="*/ 488967 w 1978663"/>
                    <a:gd name="connsiteY262" fmla="*/ 1263650 h 1758950"/>
                    <a:gd name="connsiteX263" fmla="*/ 498492 w 1978663"/>
                    <a:gd name="connsiteY263" fmla="*/ 1254125 h 1758950"/>
                    <a:gd name="connsiteX264" fmla="*/ 508017 w 1978663"/>
                    <a:gd name="connsiteY264" fmla="*/ 1241425 h 1758950"/>
                    <a:gd name="connsiteX265" fmla="*/ 520717 w 1978663"/>
                    <a:gd name="connsiteY265" fmla="*/ 1231900 h 1758950"/>
                    <a:gd name="connsiteX266" fmla="*/ 527067 w 1978663"/>
                    <a:gd name="connsiteY266" fmla="*/ 1222375 h 1758950"/>
                    <a:gd name="connsiteX267" fmla="*/ 546117 w 1978663"/>
                    <a:gd name="connsiteY267" fmla="*/ 1203325 h 1758950"/>
                    <a:gd name="connsiteX268" fmla="*/ 565167 w 1978663"/>
                    <a:gd name="connsiteY268" fmla="*/ 1187450 h 1758950"/>
                    <a:gd name="connsiteX269" fmla="*/ 577867 w 1978663"/>
                    <a:gd name="connsiteY269" fmla="*/ 1168400 h 1758950"/>
                    <a:gd name="connsiteX270" fmla="*/ 587392 w 1978663"/>
                    <a:gd name="connsiteY270" fmla="*/ 1149350 h 1758950"/>
                    <a:gd name="connsiteX271" fmla="*/ 596917 w 1978663"/>
                    <a:gd name="connsiteY271" fmla="*/ 1123950 h 1758950"/>
                    <a:gd name="connsiteX272" fmla="*/ 606442 w 1978663"/>
                    <a:gd name="connsiteY272" fmla="*/ 1085850 h 1758950"/>
                    <a:gd name="connsiteX273" fmla="*/ 603267 w 1978663"/>
                    <a:gd name="connsiteY273" fmla="*/ 1009650 h 1758950"/>
                    <a:gd name="connsiteX274" fmla="*/ 593742 w 1978663"/>
                    <a:gd name="connsiteY274" fmla="*/ 996950 h 1758950"/>
                    <a:gd name="connsiteX275" fmla="*/ 587392 w 1978663"/>
                    <a:gd name="connsiteY275" fmla="*/ 987425 h 1758950"/>
                    <a:gd name="connsiteX276" fmla="*/ 568342 w 1978663"/>
                    <a:gd name="connsiteY276" fmla="*/ 968375 h 1758950"/>
                    <a:gd name="connsiteX277" fmla="*/ 549292 w 1978663"/>
                    <a:gd name="connsiteY277" fmla="*/ 949325 h 1758950"/>
                    <a:gd name="connsiteX278" fmla="*/ 530242 w 1978663"/>
                    <a:gd name="connsiteY278" fmla="*/ 942975 h 1758950"/>
                    <a:gd name="connsiteX279" fmla="*/ 511192 w 1978663"/>
                    <a:gd name="connsiteY279" fmla="*/ 933450 h 1758950"/>
                    <a:gd name="connsiteX280" fmla="*/ 498492 w 1978663"/>
                    <a:gd name="connsiteY280" fmla="*/ 923925 h 1758950"/>
                    <a:gd name="connsiteX281" fmla="*/ 457217 w 1978663"/>
                    <a:gd name="connsiteY281" fmla="*/ 923925 h 1758950"/>
                    <a:gd name="connsiteX282" fmla="*/ 431817 w 1978663"/>
                    <a:gd name="connsiteY282" fmla="*/ 933450 h 1758950"/>
                    <a:gd name="connsiteX283" fmla="*/ 415942 w 1978663"/>
                    <a:gd name="connsiteY283" fmla="*/ 936625 h 1758950"/>
                    <a:gd name="connsiteX284" fmla="*/ 396892 w 1978663"/>
                    <a:gd name="connsiteY284" fmla="*/ 942975 h 1758950"/>
                    <a:gd name="connsiteX285" fmla="*/ 371492 w 1978663"/>
                    <a:gd name="connsiteY285" fmla="*/ 949325 h 1758950"/>
                    <a:gd name="connsiteX286" fmla="*/ 361967 w 1978663"/>
                    <a:gd name="connsiteY286" fmla="*/ 952500 h 1758950"/>
                    <a:gd name="connsiteX287" fmla="*/ 346092 w 1978663"/>
                    <a:gd name="connsiteY287" fmla="*/ 958850 h 1758950"/>
                    <a:gd name="connsiteX288" fmla="*/ 333392 w 1978663"/>
                    <a:gd name="connsiteY288" fmla="*/ 962025 h 1758950"/>
                    <a:gd name="connsiteX289" fmla="*/ 311167 w 1978663"/>
                    <a:gd name="connsiteY289" fmla="*/ 971550 h 1758950"/>
                    <a:gd name="connsiteX290" fmla="*/ 301642 w 1978663"/>
                    <a:gd name="connsiteY290" fmla="*/ 977900 h 1758950"/>
                    <a:gd name="connsiteX291" fmla="*/ 282592 w 1978663"/>
                    <a:gd name="connsiteY291" fmla="*/ 984250 h 1758950"/>
                    <a:gd name="connsiteX292" fmla="*/ 254017 w 1978663"/>
                    <a:gd name="connsiteY292" fmla="*/ 990600 h 1758950"/>
                    <a:gd name="connsiteX293" fmla="*/ 241317 w 1978663"/>
                    <a:gd name="connsiteY293" fmla="*/ 996950 h 1758950"/>
                    <a:gd name="connsiteX294" fmla="*/ 200042 w 1978663"/>
                    <a:gd name="connsiteY294" fmla="*/ 1006475 h 1758950"/>
                    <a:gd name="connsiteX295" fmla="*/ 168292 w 1978663"/>
                    <a:gd name="connsiteY295" fmla="*/ 1009650 h 1758950"/>
                    <a:gd name="connsiteX296" fmla="*/ 66692 w 1978663"/>
                    <a:gd name="connsiteY296" fmla="*/ 1009650 h 1758950"/>
                    <a:gd name="connsiteX297" fmla="*/ 53992 w 1978663"/>
                    <a:gd name="connsiteY297" fmla="*/ 1000125 h 1758950"/>
                    <a:gd name="connsiteX298" fmla="*/ 15892 w 1978663"/>
                    <a:gd name="connsiteY298" fmla="*/ 968375 h 1758950"/>
                    <a:gd name="connsiteX299" fmla="*/ 3192 w 1978663"/>
                    <a:gd name="connsiteY299" fmla="*/ 946150 h 1758950"/>
                    <a:gd name="connsiteX300" fmla="*/ 17 w 1978663"/>
                    <a:gd name="connsiteY300" fmla="*/ 933450 h 1758950"/>
                    <a:gd name="connsiteX301" fmla="*/ 6367 w 1978663"/>
                    <a:gd name="connsiteY301" fmla="*/ 889000 h 1758950"/>
                    <a:gd name="connsiteX302" fmla="*/ 22242 w 1978663"/>
                    <a:gd name="connsiteY302" fmla="*/ 873125 h 1758950"/>
                    <a:gd name="connsiteX303" fmla="*/ 31767 w 1978663"/>
                    <a:gd name="connsiteY303" fmla="*/ 863600 h 1758950"/>
                    <a:gd name="connsiteX304" fmla="*/ 41292 w 1978663"/>
                    <a:gd name="connsiteY304" fmla="*/ 860425 h 1758950"/>
                    <a:gd name="connsiteX305" fmla="*/ 50817 w 1978663"/>
                    <a:gd name="connsiteY305" fmla="*/ 854075 h 1758950"/>
                    <a:gd name="connsiteX306" fmla="*/ 146067 w 1978663"/>
                    <a:gd name="connsiteY306" fmla="*/ 844550 h 1758950"/>
                    <a:gd name="connsiteX307" fmla="*/ 168292 w 1978663"/>
                    <a:gd name="connsiteY307" fmla="*/ 838200 h 1758950"/>
                    <a:gd name="connsiteX308" fmla="*/ 193692 w 1978663"/>
                    <a:gd name="connsiteY308" fmla="*/ 828675 h 1758950"/>
                    <a:gd name="connsiteX309" fmla="*/ 215917 w 1978663"/>
                    <a:gd name="connsiteY309" fmla="*/ 815975 h 1758950"/>
                    <a:gd name="connsiteX310" fmla="*/ 225442 w 1978663"/>
                    <a:gd name="connsiteY310" fmla="*/ 812800 h 1758950"/>
                    <a:gd name="connsiteX311" fmla="*/ 257192 w 1978663"/>
                    <a:gd name="connsiteY311" fmla="*/ 793750 h 1758950"/>
                    <a:gd name="connsiteX312" fmla="*/ 273067 w 1978663"/>
                    <a:gd name="connsiteY312" fmla="*/ 790575 h 1758950"/>
                    <a:gd name="connsiteX313" fmla="*/ 282592 w 1978663"/>
                    <a:gd name="connsiteY313" fmla="*/ 787400 h 1758950"/>
                    <a:gd name="connsiteX314" fmla="*/ 295292 w 1978663"/>
                    <a:gd name="connsiteY314" fmla="*/ 784225 h 1758950"/>
                    <a:gd name="connsiteX315" fmla="*/ 320692 w 1978663"/>
                    <a:gd name="connsiteY315" fmla="*/ 771525 h 1758950"/>
                    <a:gd name="connsiteX316" fmla="*/ 333392 w 1978663"/>
                    <a:gd name="connsiteY316" fmla="*/ 765175 h 1758950"/>
                    <a:gd name="connsiteX317" fmla="*/ 342917 w 1978663"/>
                    <a:gd name="connsiteY317" fmla="*/ 758825 h 1758950"/>
                    <a:gd name="connsiteX318" fmla="*/ 381017 w 1978663"/>
                    <a:gd name="connsiteY318" fmla="*/ 736600 h 1758950"/>
                    <a:gd name="connsiteX319" fmla="*/ 387367 w 1978663"/>
                    <a:gd name="connsiteY319" fmla="*/ 727075 h 1758950"/>
                    <a:gd name="connsiteX320" fmla="*/ 406417 w 1978663"/>
                    <a:gd name="connsiteY320" fmla="*/ 711200 h 1758950"/>
                    <a:gd name="connsiteX321" fmla="*/ 409592 w 1978663"/>
                    <a:gd name="connsiteY321" fmla="*/ 698500 h 1758950"/>
                    <a:gd name="connsiteX322" fmla="*/ 415942 w 1978663"/>
                    <a:gd name="connsiteY322" fmla="*/ 679450 h 1758950"/>
                    <a:gd name="connsiteX323" fmla="*/ 419117 w 1978663"/>
                    <a:gd name="connsiteY323" fmla="*/ 666750 h 1758950"/>
                    <a:gd name="connsiteX324" fmla="*/ 415942 w 1978663"/>
                    <a:gd name="connsiteY324" fmla="*/ 631825 h 1758950"/>
                    <a:gd name="connsiteX325" fmla="*/ 409592 w 1978663"/>
                    <a:gd name="connsiteY325" fmla="*/ 622300 h 1758950"/>
                    <a:gd name="connsiteX326" fmla="*/ 390542 w 1978663"/>
                    <a:gd name="connsiteY326" fmla="*/ 603250 h 1758950"/>
                    <a:gd name="connsiteX327" fmla="*/ 361967 w 1978663"/>
                    <a:gd name="connsiteY327" fmla="*/ 574675 h 1758950"/>
                    <a:gd name="connsiteX328" fmla="*/ 352442 w 1978663"/>
                    <a:gd name="connsiteY328" fmla="*/ 565150 h 1758950"/>
                    <a:gd name="connsiteX329" fmla="*/ 342917 w 1978663"/>
                    <a:gd name="connsiteY329" fmla="*/ 555625 h 1758950"/>
                    <a:gd name="connsiteX330" fmla="*/ 333392 w 1978663"/>
                    <a:gd name="connsiteY330" fmla="*/ 549275 h 1758950"/>
                    <a:gd name="connsiteX331" fmla="*/ 317517 w 1978663"/>
                    <a:gd name="connsiteY331" fmla="*/ 530225 h 1758950"/>
                    <a:gd name="connsiteX332" fmla="*/ 304817 w 1978663"/>
                    <a:gd name="connsiteY332" fmla="*/ 511175 h 1758950"/>
                    <a:gd name="connsiteX333" fmla="*/ 295292 w 1978663"/>
                    <a:gd name="connsiteY333" fmla="*/ 498475 h 1758950"/>
                    <a:gd name="connsiteX334" fmla="*/ 282592 w 1978663"/>
                    <a:gd name="connsiteY334" fmla="*/ 479425 h 1758950"/>
                    <a:gd name="connsiteX335" fmla="*/ 279417 w 1978663"/>
                    <a:gd name="connsiteY335" fmla="*/ 469900 h 1758950"/>
                    <a:gd name="connsiteX336" fmla="*/ 263542 w 1978663"/>
                    <a:gd name="connsiteY336" fmla="*/ 447675 h 1758950"/>
                    <a:gd name="connsiteX337" fmla="*/ 257192 w 1978663"/>
                    <a:gd name="connsiteY337" fmla="*/ 434975 h 1758950"/>
                    <a:gd name="connsiteX338" fmla="*/ 244492 w 1978663"/>
                    <a:gd name="connsiteY338" fmla="*/ 415925 h 1758950"/>
                    <a:gd name="connsiteX339" fmla="*/ 238142 w 1978663"/>
                    <a:gd name="connsiteY339" fmla="*/ 406400 h 1758950"/>
                    <a:gd name="connsiteX340" fmla="*/ 228617 w 1978663"/>
                    <a:gd name="connsiteY340" fmla="*/ 396875 h 1758950"/>
                    <a:gd name="connsiteX341" fmla="*/ 219092 w 1978663"/>
                    <a:gd name="connsiteY341" fmla="*/ 374650 h 1758950"/>
                    <a:gd name="connsiteX342" fmla="*/ 222267 w 1978663"/>
                    <a:gd name="connsiteY342" fmla="*/ 336550 h 1758950"/>
                    <a:gd name="connsiteX343" fmla="*/ 244492 w 1978663"/>
                    <a:gd name="connsiteY343" fmla="*/ 320675 h 1758950"/>
                    <a:gd name="connsiteX344" fmla="*/ 269892 w 1978663"/>
                    <a:gd name="connsiteY344" fmla="*/ 301625 h 1758950"/>
                    <a:gd name="connsiteX345" fmla="*/ 282592 w 1978663"/>
                    <a:gd name="connsiteY345" fmla="*/ 298450 h 1758950"/>
                    <a:gd name="connsiteX346" fmla="*/ 295292 w 1978663"/>
                    <a:gd name="connsiteY346" fmla="*/ 292100 h 1758950"/>
                    <a:gd name="connsiteX347" fmla="*/ 304817 w 1978663"/>
                    <a:gd name="connsiteY347" fmla="*/ 288925 h 1758950"/>
                    <a:gd name="connsiteX348" fmla="*/ 406417 w 1978663"/>
                    <a:gd name="connsiteY348" fmla="*/ 292100 h 1758950"/>
                    <a:gd name="connsiteX349" fmla="*/ 415942 w 1978663"/>
                    <a:gd name="connsiteY349" fmla="*/ 295275 h 1758950"/>
                    <a:gd name="connsiteX350" fmla="*/ 425467 w 1978663"/>
                    <a:gd name="connsiteY350" fmla="*/ 301625 h 1758950"/>
                    <a:gd name="connsiteX351" fmla="*/ 457217 w 1978663"/>
                    <a:gd name="connsiteY351" fmla="*/ 314325 h 1758950"/>
                    <a:gd name="connsiteX352" fmla="*/ 466742 w 1978663"/>
                    <a:gd name="connsiteY352" fmla="*/ 317500 h 1758950"/>
                    <a:gd name="connsiteX353" fmla="*/ 476267 w 1978663"/>
                    <a:gd name="connsiteY353" fmla="*/ 320675 h 1758950"/>
                    <a:gd name="connsiteX354" fmla="*/ 561992 w 1978663"/>
                    <a:gd name="connsiteY354" fmla="*/ 317500 h 1758950"/>
                    <a:gd name="connsiteX355" fmla="*/ 574692 w 1978663"/>
                    <a:gd name="connsiteY355" fmla="*/ 314325 h 175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</a:cxnLst>
                  <a:rect l="l" t="t" r="r" b="b"/>
                  <a:pathLst>
                    <a:path w="1978663" h="1758950">
                      <a:moveTo>
                        <a:pt x="574692" y="314325"/>
                      </a:moveTo>
                      <a:cubicBezTo>
                        <a:pt x="580513" y="311150"/>
                        <a:pt x="591625" y="302154"/>
                        <a:pt x="596917" y="298450"/>
                      </a:cubicBezTo>
                      <a:cubicBezTo>
                        <a:pt x="602209" y="294746"/>
                        <a:pt x="603029" y="293807"/>
                        <a:pt x="606442" y="292100"/>
                      </a:cubicBezTo>
                      <a:cubicBezTo>
                        <a:pt x="609435" y="290603"/>
                        <a:pt x="612792" y="289983"/>
                        <a:pt x="615967" y="288925"/>
                      </a:cubicBezTo>
                      <a:cubicBezTo>
                        <a:pt x="618084" y="285750"/>
                        <a:pt x="619445" y="281913"/>
                        <a:pt x="622317" y="279400"/>
                      </a:cubicBezTo>
                      <a:cubicBezTo>
                        <a:pt x="628060" y="274374"/>
                        <a:pt x="641367" y="266700"/>
                        <a:pt x="641367" y="266700"/>
                      </a:cubicBezTo>
                      <a:cubicBezTo>
                        <a:pt x="658300" y="241300"/>
                        <a:pt x="636075" y="271992"/>
                        <a:pt x="657242" y="250825"/>
                      </a:cubicBezTo>
                      <a:cubicBezTo>
                        <a:pt x="659940" y="248127"/>
                        <a:pt x="661149" y="244231"/>
                        <a:pt x="663592" y="241300"/>
                      </a:cubicBezTo>
                      <a:cubicBezTo>
                        <a:pt x="666467" y="237851"/>
                        <a:pt x="670242" y="235224"/>
                        <a:pt x="673117" y="231775"/>
                      </a:cubicBezTo>
                      <a:cubicBezTo>
                        <a:pt x="684491" y="218126"/>
                        <a:pt x="675482" y="227044"/>
                        <a:pt x="682642" y="212725"/>
                      </a:cubicBezTo>
                      <a:cubicBezTo>
                        <a:pt x="684349" y="209312"/>
                        <a:pt x="686875" y="206375"/>
                        <a:pt x="688992" y="203200"/>
                      </a:cubicBezTo>
                      <a:cubicBezTo>
                        <a:pt x="695056" y="172880"/>
                        <a:pt x="689575" y="202291"/>
                        <a:pt x="695342" y="161925"/>
                      </a:cubicBezTo>
                      <a:cubicBezTo>
                        <a:pt x="700331" y="127001"/>
                        <a:pt x="697451" y="158832"/>
                        <a:pt x="701692" y="114300"/>
                      </a:cubicBezTo>
                      <a:cubicBezTo>
                        <a:pt x="702900" y="101613"/>
                        <a:pt x="703599" y="88881"/>
                        <a:pt x="704867" y="76200"/>
                      </a:cubicBezTo>
                      <a:cubicBezTo>
                        <a:pt x="705384" y="71025"/>
                        <a:pt x="707608" y="46520"/>
                        <a:pt x="711217" y="38100"/>
                      </a:cubicBezTo>
                      <a:cubicBezTo>
                        <a:pt x="716509" y="25753"/>
                        <a:pt x="724975" y="23636"/>
                        <a:pt x="736617" y="15875"/>
                      </a:cubicBezTo>
                      <a:cubicBezTo>
                        <a:pt x="739792" y="13758"/>
                        <a:pt x="742522" y="10732"/>
                        <a:pt x="746142" y="9525"/>
                      </a:cubicBezTo>
                      <a:lnTo>
                        <a:pt x="765192" y="3175"/>
                      </a:lnTo>
                      <a:lnTo>
                        <a:pt x="774717" y="0"/>
                      </a:lnTo>
                      <a:cubicBezTo>
                        <a:pt x="786359" y="1058"/>
                        <a:pt x="798070" y="1522"/>
                        <a:pt x="809642" y="3175"/>
                      </a:cubicBezTo>
                      <a:cubicBezTo>
                        <a:pt x="812955" y="3648"/>
                        <a:pt x="816525" y="4295"/>
                        <a:pt x="819167" y="6350"/>
                      </a:cubicBezTo>
                      <a:cubicBezTo>
                        <a:pt x="826256" y="11863"/>
                        <a:pt x="831867" y="19050"/>
                        <a:pt x="838217" y="25400"/>
                      </a:cubicBezTo>
                      <a:cubicBezTo>
                        <a:pt x="842450" y="29633"/>
                        <a:pt x="847596" y="33119"/>
                        <a:pt x="850917" y="38100"/>
                      </a:cubicBezTo>
                      <a:cubicBezTo>
                        <a:pt x="853034" y="41275"/>
                        <a:pt x="854784" y="44728"/>
                        <a:pt x="857267" y="47625"/>
                      </a:cubicBezTo>
                      <a:cubicBezTo>
                        <a:pt x="861163" y="52171"/>
                        <a:pt x="866025" y="55819"/>
                        <a:pt x="869967" y="60325"/>
                      </a:cubicBezTo>
                      <a:cubicBezTo>
                        <a:pt x="871645" y="62243"/>
                        <a:pt x="883866" y="78599"/>
                        <a:pt x="885842" y="82550"/>
                      </a:cubicBezTo>
                      <a:cubicBezTo>
                        <a:pt x="888391" y="87648"/>
                        <a:pt x="889031" y="93683"/>
                        <a:pt x="892192" y="98425"/>
                      </a:cubicBezTo>
                      <a:cubicBezTo>
                        <a:pt x="895513" y="103406"/>
                        <a:pt x="901300" y="106336"/>
                        <a:pt x="904892" y="111125"/>
                      </a:cubicBezTo>
                      <a:cubicBezTo>
                        <a:pt x="907732" y="114911"/>
                        <a:pt x="909484" y="119431"/>
                        <a:pt x="911242" y="123825"/>
                      </a:cubicBezTo>
                      <a:cubicBezTo>
                        <a:pt x="916395" y="136708"/>
                        <a:pt x="917648" y="143100"/>
                        <a:pt x="920767" y="155575"/>
                      </a:cubicBezTo>
                      <a:cubicBezTo>
                        <a:pt x="921825" y="189442"/>
                        <a:pt x="921737" y="223364"/>
                        <a:pt x="923942" y="257175"/>
                      </a:cubicBezTo>
                      <a:cubicBezTo>
                        <a:pt x="926940" y="303148"/>
                        <a:pt x="926815" y="291345"/>
                        <a:pt x="939817" y="323850"/>
                      </a:cubicBezTo>
                      <a:cubicBezTo>
                        <a:pt x="941060" y="326957"/>
                        <a:pt x="941332" y="330469"/>
                        <a:pt x="942992" y="333375"/>
                      </a:cubicBezTo>
                      <a:cubicBezTo>
                        <a:pt x="968532" y="378069"/>
                        <a:pt x="931663" y="297655"/>
                        <a:pt x="965217" y="371475"/>
                      </a:cubicBezTo>
                      <a:cubicBezTo>
                        <a:pt x="966602" y="374522"/>
                        <a:pt x="967149" y="377893"/>
                        <a:pt x="968392" y="381000"/>
                      </a:cubicBezTo>
                      <a:cubicBezTo>
                        <a:pt x="971385" y="388484"/>
                        <a:pt x="975163" y="395650"/>
                        <a:pt x="977917" y="403225"/>
                      </a:cubicBezTo>
                      <a:cubicBezTo>
                        <a:pt x="979408" y="407326"/>
                        <a:pt x="978973" y="412111"/>
                        <a:pt x="981092" y="415925"/>
                      </a:cubicBezTo>
                      <a:cubicBezTo>
                        <a:pt x="984383" y="421849"/>
                        <a:pt x="989726" y="426379"/>
                        <a:pt x="993792" y="431800"/>
                      </a:cubicBezTo>
                      <a:cubicBezTo>
                        <a:pt x="1002117" y="442900"/>
                        <a:pt x="998051" y="441170"/>
                        <a:pt x="1009667" y="450850"/>
                      </a:cubicBezTo>
                      <a:cubicBezTo>
                        <a:pt x="1012598" y="453293"/>
                        <a:pt x="1016340" y="454665"/>
                        <a:pt x="1019192" y="457200"/>
                      </a:cubicBezTo>
                      <a:cubicBezTo>
                        <a:pt x="1025904" y="463166"/>
                        <a:pt x="1030770" y="471269"/>
                        <a:pt x="1038242" y="476250"/>
                      </a:cubicBezTo>
                      <a:cubicBezTo>
                        <a:pt x="1060077" y="490806"/>
                        <a:pt x="1050052" y="486537"/>
                        <a:pt x="1066817" y="492125"/>
                      </a:cubicBezTo>
                      <a:cubicBezTo>
                        <a:pt x="1067894" y="491990"/>
                        <a:pt x="1094965" y="490293"/>
                        <a:pt x="1101742" y="485775"/>
                      </a:cubicBezTo>
                      <a:cubicBezTo>
                        <a:pt x="1105478" y="483284"/>
                        <a:pt x="1107858" y="479172"/>
                        <a:pt x="1111267" y="476250"/>
                      </a:cubicBezTo>
                      <a:cubicBezTo>
                        <a:pt x="1124020" y="465319"/>
                        <a:pt x="1132328" y="463708"/>
                        <a:pt x="1143017" y="447675"/>
                      </a:cubicBezTo>
                      <a:cubicBezTo>
                        <a:pt x="1151484" y="434975"/>
                        <a:pt x="1146192" y="440267"/>
                        <a:pt x="1158892" y="431800"/>
                      </a:cubicBezTo>
                      <a:cubicBezTo>
                        <a:pt x="1161009" y="428625"/>
                        <a:pt x="1163535" y="425688"/>
                        <a:pt x="1165242" y="422275"/>
                      </a:cubicBezTo>
                      <a:cubicBezTo>
                        <a:pt x="1170407" y="411946"/>
                        <a:pt x="1165668" y="412324"/>
                        <a:pt x="1174767" y="403225"/>
                      </a:cubicBezTo>
                      <a:cubicBezTo>
                        <a:pt x="1177465" y="400527"/>
                        <a:pt x="1181117" y="398992"/>
                        <a:pt x="1184292" y="396875"/>
                      </a:cubicBezTo>
                      <a:cubicBezTo>
                        <a:pt x="1199346" y="366767"/>
                        <a:pt x="1181055" y="395865"/>
                        <a:pt x="1200167" y="381000"/>
                      </a:cubicBezTo>
                      <a:cubicBezTo>
                        <a:pt x="1207256" y="375487"/>
                        <a:pt x="1214236" y="369422"/>
                        <a:pt x="1219217" y="361950"/>
                      </a:cubicBezTo>
                      <a:cubicBezTo>
                        <a:pt x="1225461" y="352584"/>
                        <a:pt x="1225925" y="350540"/>
                        <a:pt x="1235092" y="342900"/>
                      </a:cubicBezTo>
                      <a:cubicBezTo>
                        <a:pt x="1238023" y="340457"/>
                        <a:pt x="1241686" y="338993"/>
                        <a:pt x="1244617" y="336550"/>
                      </a:cubicBezTo>
                      <a:cubicBezTo>
                        <a:pt x="1248066" y="333675"/>
                        <a:pt x="1250598" y="329782"/>
                        <a:pt x="1254142" y="327025"/>
                      </a:cubicBezTo>
                      <a:cubicBezTo>
                        <a:pt x="1260166" y="322340"/>
                        <a:pt x="1267796" y="319721"/>
                        <a:pt x="1273192" y="314325"/>
                      </a:cubicBezTo>
                      <a:cubicBezTo>
                        <a:pt x="1281659" y="305858"/>
                        <a:pt x="1288629" y="295567"/>
                        <a:pt x="1298592" y="288925"/>
                      </a:cubicBezTo>
                      <a:cubicBezTo>
                        <a:pt x="1310044" y="281290"/>
                        <a:pt x="1318468" y="276574"/>
                        <a:pt x="1327167" y="263525"/>
                      </a:cubicBezTo>
                      <a:cubicBezTo>
                        <a:pt x="1341745" y="241658"/>
                        <a:pt x="1323120" y="268247"/>
                        <a:pt x="1346217" y="241300"/>
                      </a:cubicBezTo>
                      <a:cubicBezTo>
                        <a:pt x="1348700" y="238403"/>
                        <a:pt x="1349869" y="234473"/>
                        <a:pt x="1352567" y="231775"/>
                      </a:cubicBezTo>
                      <a:cubicBezTo>
                        <a:pt x="1355265" y="229077"/>
                        <a:pt x="1359240" y="227960"/>
                        <a:pt x="1362092" y="225425"/>
                      </a:cubicBezTo>
                      <a:cubicBezTo>
                        <a:pt x="1368804" y="219459"/>
                        <a:pt x="1375754" y="213559"/>
                        <a:pt x="1381142" y="206375"/>
                      </a:cubicBezTo>
                      <a:cubicBezTo>
                        <a:pt x="1384317" y="202142"/>
                        <a:pt x="1387591" y="197981"/>
                        <a:pt x="1390667" y="193675"/>
                      </a:cubicBezTo>
                      <a:cubicBezTo>
                        <a:pt x="1392885" y="190570"/>
                        <a:pt x="1394773" y="187236"/>
                        <a:pt x="1397017" y="184150"/>
                      </a:cubicBezTo>
                      <a:cubicBezTo>
                        <a:pt x="1403242" y="175591"/>
                        <a:pt x="1410196" y="167556"/>
                        <a:pt x="1416067" y="158750"/>
                      </a:cubicBezTo>
                      <a:cubicBezTo>
                        <a:pt x="1418184" y="155575"/>
                        <a:pt x="1419882" y="152077"/>
                        <a:pt x="1422417" y="149225"/>
                      </a:cubicBezTo>
                      <a:cubicBezTo>
                        <a:pt x="1428383" y="142513"/>
                        <a:pt x="1436486" y="137647"/>
                        <a:pt x="1441467" y="130175"/>
                      </a:cubicBezTo>
                      <a:cubicBezTo>
                        <a:pt x="1453109" y="112713"/>
                        <a:pt x="1441467" y="127529"/>
                        <a:pt x="1457342" y="114300"/>
                      </a:cubicBezTo>
                      <a:cubicBezTo>
                        <a:pt x="1460791" y="111425"/>
                        <a:pt x="1463213" y="107385"/>
                        <a:pt x="1466867" y="104775"/>
                      </a:cubicBezTo>
                      <a:cubicBezTo>
                        <a:pt x="1475807" y="98389"/>
                        <a:pt x="1482040" y="97807"/>
                        <a:pt x="1492267" y="95250"/>
                      </a:cubicBezTo>
                      <a:cubicBezTo>
                        <a:pt x="1495442" y="93133"/>
                        <a:pt x="1498285" y="90403"/>
                        <a:pt x="1501792" y="88900"/>
                      </a:cubicBezTo>
                      <a:cubicBezTo>
                        <a:pt x="1505803" y="87181"/>
                        <a:pt x="1510296" y="86924"/>
                        <a:pt x="1514492" y="85725"/>
                      </a:cubicBezTo>
                      <a:cubicBezTo>
                        <a:pt x="1517710" y="84806"/>
                        <a:pt x="1520842" y="83608"/>
                        <a:pt x="1524017" y="82550"/>
                      </a:cubicBezTo>
                      <a:cubicBezTo>
                        <a:pt x="1540950" y="83608"/>
                        <a:pt x="1558058" y="83079"/>
                        <a:pt x="1574817" y="85725"/>
                      </a:cubicBezTo>
                      <a:cubicBezTo>
                        <a:pt x="1578586" y="86320"/>
                        <a:pt x="1581490" y="89540"/>
                        <a:pt x="1584342" y="92075"/>
                      </a:cubicBezTo>
                      <a:cubicBezTo>
                        <a:pt x="1591054" y="98041"/>
                        <a:pt x="1597042" y="104775"/>
                        <a:pt x="1603392" y="111125"/>
                      </a:cubicBezTo>
                      <a:cubicBezTo>
                        <a:pt x="1610414" y="118147"/>
                        <a:pt x="1614847" y="121334"/>
                        <a:pt x="1619267" y="130175"/>
                      </a:cubicBezTo>
                      <a:cubicBezTo>
                        <a:pt x="1632412" y="156465"/>
                        <a:pt x="1610594" y="121928"/>
                        <a:pt x="1628792" y="149225"/>
                      </a:cubicBezTo>
                      <a:cubicBezTo>
                        <a:pt x="1629850" y="153458"/>
                        <a:pt x="1631967" y="157561"/>
                        <a:pt x="1631967" y="161925"/>
                      </a:cubicBezTo>
                      <a:cubicBezTo>
                        <a:pt x="1631967" y="180856"/>
                        <a:pt x="1630521" y="185887"/>
                        <a:pt x="1622442" y="200025"/>
                      </a:cubicBezTo>
                      <a:cubicBezTo>
                        <a:pt x="1620549" y="203338"/>
                        <a:pt x="1618790" y="206852"/>
                        <a:pt x="1616092" y="209550"/>
                      </a:cubicBezTo>
                      <a:cubicBezTo>
                        <a:pt x="1591117" y="234525"/>
                        <a:pt x="1623049" y="194217"/>
                        <a:pt x="1597042" y="225425"/>
                      </a:cubicBezTo>
                      <a:cubicBezTo>
                        <a:pt x="1594599" y="228356"/>
                        <a:pt x="1593227" y="232098"/>
                        <a:pt x="1590692" y="234950"/>
                      </a:cubicBezTo>
                      <a:cubicBezTo>
                        <a:pt x="1584726" y="241662"/>
                        <a:pt x="1577992" y="247650"/>
                        <a:pt x="1571642" y="254000"/>
                      </a:cubicBezTo>
                      <a:cubicBezTo>
                        <a:pt x="1568467" y="257175"/>
                        <a:pt x="1565853" y="261034"/>
                        <a:pt x="1562117" y="263525"/>
                      </a:cubicBezTo>
                      <a:cubicBezTo>
                        <a:pt x="1558942" y="265642"/>
                        <a:pt x="1555444" y="267340"/>
                        <a:pt x="1552592" y="269875"/>
                      </a:cubicBezTo>
                      <a:cubicBezTo>
                        <a:pt x="1519970" y="298873"/>
                        <a:pt x="1545635" y="280863"/>
                        <a:pt x="1524017" y="295275"/>
                      </a:cubicBezTo>
                      <a:cubicBezTo>
                        <a:pt x="1521900" y="298450"/>
                        <a:pt x="1520365" y="302102"/>
                        <a:pt x="1517667" y="304800"/>
                      </a:cubicBezTo>
                      <a:cubicBezTo>
                        <a:pt x="1492692" y="329775"/>
                        <a:pt x="1524624" y="289467"/>
                        <a:pt x="1498617" y="320675"/>
                      </a:cubicBezTo>
                      <a:cubicBezTo>
                        <a:pt x="1496174" y="323606"/>
                        <a:pt x="1494965" y="327502"/>
                        <a:pt x="1492267" y="330200"/>
                      </a:cubicBezTo>
                      <a:cubicBezTo>
                        <a:pt x="1488525" y="333942"/>
                        <a:pt x="1483500" y="336185"/>
                        <a:pt x="1479567" y="339725"/>
                      </a:cubicBezTo>
                      <a:lnTo>
                        <a:pt x="1447817" y="371475"/>
                      </a:lnTo>
                      <a:cubicBezTo>
                        <a:pt x="1444642" y="374650"/>
                        <a:pt x="1440783" y="377264"/>
                        <a:pt x="1438292" y="381000"/>
                      </a:cubicBezTo>
                      <a:cubicBezTo>
                        <a:pt x="1436175" y="384175"/>
                        <a:pt x="1434640" y="387827"/>
                        <a:pt x="1431942" y="390525"/>
                      </a:cubicBezTo>
                      <a:cubicBezTo>
                        <a:pt x="1404086" y="418381"/>
                        <a:pt x="1444021" y="368070"/>
                        <a:pt x="1412892" y="409575"/>
                      </a:cubicBezTo>
                      <a:cubicBezTo>
                        <a:pt x="1405742" y="431025"/>
                        <a:pt x="1415658" y="407775"/>
                        <a:pt x="1400192" y="425450"/>
                      </a:cubicBezTo>
                      <a:cubicBezTo>
                        <a:pt x="1395166" y="431193"/>
                        <a:pt x="1392888" y="439104"/>
                        <a:pt x="1387492" y="444500"/>
                      </a:cubicBezTo>
                      <a:lnTo>
                        <a:pt x="1368442" y="463550"/>
                      </a:lnTo>
                      <a:cubicBezTo>
                        <a:pt x="1365267" y="466725"/>
                        <a:pt x="1362653" y="470584"/>
                        <a:pt x="1358917" y="473075"/>
                      </a:cubicBezTo>
                      <a:cubicBezTo>
                        <a:pt x="1355742" y="475192"/>
                        <a:pt x="1352244" y="476890"/>
                        <a:pt x="1349392" y="479425"/>
                      </a:cubicBezTo>
                      <a:cubicBezTo>
                        <a:pt x="1342680" y="485391"/>
                        <a:pt x="1335323" y="491003"/>
                        <a:pt x="1330342" y="498475"/>
                      </a:cubicBezTo>
                      <a:cubicBezTo>
                        <a:pt x="1321501" y="511736"/>
                        <a:pt x="1326690" y="505302"/>
                        <a:pt x="1314467" y="517525"/>
                      </a:cubicBezTo>
                      <a:cubicBezTo>
                        <a:pt x="1310905" y="528211"/>
                        <a:pt x="1311219" y="528765"/>
                        <a:pt x="1304942" y="539750"/>
                      </a:cubicBezTo>
                      <a:cubicBezTo>
                        <a:pt x="1303049" y="543063"/>
                        <a:pt x="1300142" y="545788"/>
                        <a:pt x="1298592" y="549275"/>
                      </a:cubicBezTo>
                      <a:cubicBezTo>
                        <a:pt x="1295874" y="555392"/>
                        <a:pt x="1295235" y="562338"/>
                        <a:pt x="1292242" y="568325"/>
                      </a:cubicBezTo>
                      <a:cubicBezTo>
                        <a:pt x="1288009" y="576792"/>
                        <a:pt x="1282535" y="584745"/>
                        <a:pt x="1279542" y="593725"/>
                      </a:cubicBezTo>
                      <a:cubicBezTo>
                        <a:pt x="1271519" y="617795"/>
                        <a:pt x="1277208" y="607420"/>
                        <a:pt x="1263667" y="625475"/>
                      </a:cubicBezTo>
                      <a:cubicBezTo>
                        <a:pt x="1262609" y="629708"/>
                        <a:pt x="1262211" y="634164"/>
                        <a:pt x="1260492" y="638175"/>
                      </a:cubicBezTo>
                      <a:cubicBezTo>
                        <a:pt x="1258989" y="641682"/>
                        <a:pt x="1254274" y="643886"/>
                        <a:pt x="1254142" y="647700"/>
                      </a:cubicBezTo>
                      <a:cubicBezTo>
                        <a:pt x="1252378" y="698869"/>
                        <a:pt x="1245882" y="711827"/>
                        <a:pt x="1263667" y="742950"/>
                      </a:cubicBezTo>
                      <a:cubicBezTo>
                        <a:pt x="1265560" y="746263"/>
                        <a:pt x="1267319" y="749777"/>
                        <a:pt x="1270017" y="752475"/>
                      </a:cubicBezTo>
                      <a:cubicBezTo>
                        <a:pt x="1272715" y="755173"/>
                        <a:pt x="1276367" y="756708"/>
                        <a:pt x="1279542" y="758825"/>
                      </a:cubicBezTo>
                      <a:cubicBezTo>
                        <a:pt x="1313409" y="757767"/>
                        <a:pt x="1347306" y="757431"/>
                        <a:pt x="1381142" y="755650"/>
                      </a:cubicBezTo>
                      <a:cubicBezTo>
                        <a:pt x="1425336" y="753324"/>
                        <a:pt x="1379820" y="752975"/>
                        <a:pt x="1412892" y="749300"/>
                      </a:cubicBezTo>
                      <a:cubicBezTo>
                        <a:pt x="1427656" y="747660"/>
                        <a:pt x="1442495" y="746596"/>
                        <a:pt x="1457342" y="746125"/>
                      </a:cubicBezTo>
                      <a:cubicBezTo>
                        <a:pt x="1509185" y="744479"/>
                        <a:pt x="1561059" y="744008"/>
                        <a:pt x="1612917" y="742950"/>
                      </a:cubicBezTo>
                      <a:cubicBezTo>
                        <a:pt x="1625617" y="741892"/>
                        <a:pt x="1638273" y="739775"/>
                        <a:pt x="1651017" y="739775"/>
                      </a:cubicBezTo>
                      <a:cubicBezTo>
                        <a:pt x="1754862" y="739775"/>
                        <a:pt x="1775283" y="741563"/>
                        <a:pt x="1857392" y="746125"/>
                      </a:cubicBezTo>
                      <a:cubicBezTo>
                        <a:pt x="1865859" y="749300"/>
                        <a:pt x="1874214" y="752791"/>
                        <a:pt x="1882792" y="755650"/>
                      </a:cubicBezTo>
                      <a:cubicBezTo>
                        <a:pt x="1893274" y="759144"/>
                        <a:pt x="1904211" y="761256"/>
                        <a:pt x="1914542" y="765175"/>
                      </a:cubicBezTo>
                      <a:cubicBezTo>
                        <a:pt x="1934942" y="772913"/>
                        <a:pt x="1965871" y="780521"/>
                        <a:pt x="1974867" y="790575"/>
                      </a:cubicBezTo>
                      <a:cubicBezTo>
                        <a:pt x="1983863" y="800629"/>
                        <a:pt x="1974867" y="816504"/>
                        <a:pt x="1968517" y="825500"/>
                      </a:cubicBezTo>
                      <a:cubicBezTo>
                        <a:pt x="1962167" y="834496"/>
                        <a:pt x="1945494" y="835823"/>
                        <a:pt x="1936767" y="844550"/>
                      </a:cubicBezTo>
                      <a:cubicBezTo>
                        <a:pt x="1933592" y="847725"/>
                        <a:pt x="1931141" y="851847"/>
                        <a:pt x="1927242" y="854075"/>
                      </a:cubicBezTo>
                      <a:cubicBezTo>
                        <a:pt x="1923453" y="856240"/>
                        <a:pt x="1918775" y="856192"/>
                        <a:pt x="1914542" y="857250"/>
                      </a:cubicBezTo>
                      <a:cubicBezTo>
                        <a:pt x="1904089" y="867703"/>
                        <a:pt x="1901158" y="871880"/>
                        <a:pt x="1885967" y="879475"/>
                      </a:cubicBezTo>
                      <a:cubicBezTo>
                        <a:pt x="1881734" y="881592"/>
                        <a:pt x="1877281" y="883317"/>
                        <a:pt x="1873267" y="885825"/>
                      </a:cubicBezTo>
                      <a:cubicBezTo>
                        <a:pt x="1868780" y="888630"/>
                        <a:pt x="1864873" y="892274"/>
                        <a:pt x="1860567" y="895350"/>
                      </a:cubicBezTo>
                      <a:cubicBezTo>
                        <a:pt x="1857462" y="897568"/>
                        <a:pt x="1854147" y="899482"/>
                        <a:pt x="1851042" y="901700"/>
                      </a:cubicBezTo>
                      <a:cubicBezTo>
                        <a:pt x="1846736" y="904776"/>
                        <a:pt x="1842648" y="908149"/>
                        <a:pt x="1838342" y="911225"/>
                      </a:cubicBezTo>
                      <a:cubicBezTo>
                        <a:pt x="1835237" y="913443"/>
                        <a:pt x="1831922" y="915357"/>
                        <a:pt x="1828817" y="917575"/>
                      </a:cubicBezTo>
                      <a:cubicBezTo>
                        <a:pt x="1825461" y="919972"/>
                        <a:pt x="1811580" y="930956"/>
                        <a:pt x="1806592" y="933450"/>
                      </a:cubicBezTo>
                      <a:cubicBezTo>
                        <a:pt x="1803599" y="934947"/>
                        <a:pt x="1800242" y="935567"/>
                        <a:pt x="1797067" y="936625"/>
                      </a:cubicBezTo>
                      <a:cubicBezTo>
                        <a:pt x="1784711" y="955159"/>
                        <a:pt x="1798519" y="939074"/>
                        <a:pt x="1778017" y="949325"/>
                      </a:cubicBezTo>
                      <a:cubicBezTo>
                        <a:pt x="1773284" y="951692"/>
                        <a:pt x="1769911" y="956225"/>
                        <a:pt x="1765317" y="958850"/>
                      </a:cubicBezTo>
                      <a:cubicBezTo>
                        <a:pt x="1762411" y="960510"/>
                        <a:pt x="1758868" y="960707"/>
                        <a:pt x="1755792" y="962025"/>
                      </a:cubicBezTo>
                      <a:cubicBezTo>
                        <a:pt x="1716828" y="978724"/>
                        <a:pt x="1765453" y="958782"/>
                        <a:pt x="1733567" y="974725"/>
                      </a:cubicBezTo>
                      <a:cubicBezTo>
                        <a:pt x="1728469" y="977274"/>
                        <a:pt x="1722790" y="978526"/>
                        <a:pt x="1717692" y="981075"/>
                      </a:cubicBezTo>
                      <a:cubicBezTo>
                        <a:pt x="1714279" y="982782"/>
                        <a:pt x="1711580" y="985718"/>
                        <a:pt x="1708167" y="987425"/>
                      </a:cubicBezTo>
                      <a:cubicBezTo>
                        <a:pt x="1681877" y="1000570"/>
                        <a:pt x="1716414" y="978752"/>
                        <a:pt x="1689117" y="996950"/>
                      </a:cubicBezTo>
                      <a:cubicBezTo>
                        <a:pt x="1687000" y="1000125"/>
                        <a:pt x="1684474" y="1003062"/>
                        <a:pt x="1682767" y="1006475"/>
                      </a:cubicBezTo>
                      <a:cubicBezTo>
                        <a:pt x="1680490" y="1011030"/>
                        <a:pt x="1677434" y="1024631"/>
                        <a:pt x="1676417" y="1028700"/>
                      </a:cubicBezTo>
                      <a:cubicBezTo>
                        <a:pt x="1677793" y="1064475"/>
                        <a:pt x="1676836" y="1101061"/>
                        <a:pt x="1682767" y="1136650"/>
                      </a:cubicBezTo>
                      <a:cubicBezTo>
                        <a:pt x="1683484" y="1140954"/>
                        <a:pt x="1684884" y="1145117"/>
                        <a:pt x="1685942" y="1149350"/>
                      </a:cubicBezTo>
                      <a:cubicBezTo>
                        <a:pt x="1688059" y="1170517"/>
                        <a:pt x="1690525" y="1191651"/>
                        <a:pt x="1692292" y="1212850"/>
                      </a:cubicBezTo>
                      <a:cubicBezTo>
                        <a:pt x="1693350" y="1225550"/>
                        <a:pt x="1693978" y="1238293"/>
                        <a:pt x="1695467" y="1250950"/>
                      </a:cubicBezTo>
                      <a:cubicBezTo>
                        <a:pt x="1698599" y="1277570"/>
                        <a:pt x="1697369" y="1257077"/>
                        <a:pt x="1701817" y="1276350"/>
                      </a:cubicBezTo>
                      <a:cubicBezTo>
                        <a:pt x="1704244" y="1286867"/>
                        <a:pt x="1705549" y="1297629"/>
                        <a:pt x="1708167" y="1308100"/>
                      </a:cubicBezTo>
                      <a:lnTo>
                        <a:pt x="1711342" y="1320800"/>
                      </a:lnTo>
                      <a:cubicBezTo>
                        <a:pt x="1712400" y="1330325"/>
                        <a:pt x="1712941" y="1339922"/>
                        <a:pt x="1714517" y="1349375"/>
                      </a:cubicBezTo>
                      <a:cubicBezTo>
                        <a:pt x="1715067" y="1352676"/>
                        <a:pt x="1717692" y="1355553"/>
                        <a:pt x="1717692" y="1358900"/>
                      </a:cubicBezTo>
                      <a:cubicBezTo>
                        <a:pt x="1717692" y="1370590"/>
                        <a:pt x="1715808" y="1382207"/>
                        <a:pt x="1714517" y="1393825"/>
                      </a:cubicBezTo>
                      <a:cubicBezTo>
                        <a:pt x="1713691" y="1401263"/>
                        <a:pt x="1714689" y="1409357"/>
                        <a:pt x="1711342" y="1416050"/>
                      </a:cubicBezTo>
                      <a:cubicBezTo>
                        <a:pt x="1708975" y="1420783"/>
                        <a:pt x="1703129" y="1422770"/>
                        <a:pt x="1698642" y="1425575"/>
                      </a:cubicBezTo>
                      <a:cubicBezTo>
                        <a:pt x="1685218" y="1433965"/>
                        <a:pt x="1683764" y="1432288"/>
                        <a:pt x="1666892" y="1435100"/>
                      </a:cubicBezTo>
                      <a:cubicBezTo>
                        <a:pt x="1645725" y="1434042"/>
                        <a:pt x="1624243" y="1435716"/>
                        <a:pt x="1603392" y="1431925"/>
                      </a:cubicBezTo>
                      <a:cubicBezTo>
                        <a:pt x="1599638" y="1431242"/>
                        <a:pt x="1599740" y="1425098"/>
                        <a:pt x="1597042" y="1422400"/>
                      </a:cubicBezTo>
                      <a:cubicBezTo>
                        <a:pt x="1594344" y="1419702"/>
                        <a:pt x="1590448" y="1418493"/>
                        <a:pt x="1587517" y="1416050"/>
                      </a:cubicBezTo>
                      <a:cubicBezTo>
                        <a:pt x="1584068" y="1413175"/>
                        <a:pt x="1581401" y="1409447"/>
                        <a:pt x="1577992" y="1406525"/>
                      </a:cubicBezTo>
                      <a:cubicBezTo>
                        <a:pt x="1573974" y="1403081"/>
                        <a:pt x="1569310" y="1400444"/>
                        <a:pt x="1565292" y="1397000"/>
                      </a:cubicBezTo>
                      <a:cubicBezTo>
                        <a:pt x="1561883" y="1394078"/>
                        <a:pt x="1559216" y="1390350"/>
                        <a:pt x="1555767" y="1387475"/>
                      </a:cubicBezTo>
                      <a:cubicBezTo>
                        <a:pt x="1552836" y="1385032"/>
                        <a:pt x="1548940" y="1383823"/>
                        <a:pt x="1546242" y="1381125"/>
                      </a:cubicBezTo>
                      <a:cubicBezTo>
                        <a:pt x="1525703" y="1360586"/>
                        <a:pt x="1549126" y="1368231"/>
                        <a:pt x="1511317" y="1343025"/>
                      </a:cubicBezTo>
                      <a:cubicBezTo>
                        <a:pt x="1501951" y="1336781"/>
                        <a:pt x="1499907" y="1336317"/>
                        <a:pt x="1492267" y="1327150"/>
                      </a:cubicBezTo>
                      <a:cubicBezTo>
                        <a:pt x="1489824" y="1324219"/>
                        <a:pt x="1488360" y="1320556"/>
                        <a:pt x="1485917" y="1317625"/>
                      </a:cubicBezTo>
                      <a:cubicBezTo>
                        <a:pt x="1483042" y="1314176"/>
                        <a:pt x="1479267" y="1311549"/>
                        <a:pt x="1476392" y="1308100"/>
                      </a:cubicBezTo>
                      <a:cubicBezTo>
                        <a:pt x="1473949" y="1305169"/>
                        <a:pt x="1471935" y="1301888"/>
                        <a:pt x="1470042" y="1298575"/>
                      </a:cubicBezTo>
                      <a:cubicBezTo>
                        <a:pt x="1467694" y="1294466"/>
                        <a:pt x="1466649" y="1289571"/>
                        <a:pt x="1463692" y="1285875"/>
                      </a:cubicBezTo>
                      <a:cubicBezTo>
                        <a:pt x="1458082" y="1278863"/>
                        <a:pt x="1450992" y="1273175"/>
                        <a:pt x="1444642" y="1266825"/>
                      </a:cubicBezTo>
                      <a:lnTo>
                        <a:pt x="1435117" y="1257300"/>
                      </a:lnTo>
                      <a:cubicBezTo>
                        <a:pt x="1431942" y="1254125"/>
                        <a:pt x="1428286" y="1251367"/>
                        <a:pt x="1425592" y="1247775"/>
                      </a:cubicBezTo>
                      <a:cubicBezTo>
                        <a:pt x="1422417" y="1243542"/>
                        <a:pt x="1419143" y="1239381"/>
                        <a:pt x="1416067" y="1235075"/>
                      </a:cubicBezTo>
                      <a:cubicBezTo>
                        <a:pt x="1413849" y="1231970"/>
                        <a:pt x="1412200" y="1228447"/>
                        <a:pt x="1409717" y="1225550"/>
                      </a:cubicBezTo>
                      <a:cubicBezTo>
                        <a:pt x="1405821" y="1221004"/>
                        <a:pt x="1401492" y="1216827"/>
                        <a:pt x="1397017" y="1212850"/>
                      </a:cubicBezTo>
                      <a:cubicBezTo>
                        <a:pt x="1385989" y="1203047"/>
                        <a:pt x="1380399" y="1201164"/>
                        <a:pt x="1371617" y="1190625"/>
                      </a:cubicBezTo>
                      <a:cubicBezTo>
                        <a:pt x="1359688" y="1176310"/>
                        <a:pt x="1369373" y="1177487"/>
                        <a:pt x="1346217" y="1162050"/>
                      </a:cubicBezTo>
                      <a:cubicBezTo>
                        <a:pt x="1322568" y="1146284"/>
                        <a:pt x="1351613" y="1166547"/>
                        <a:pt x="1327167" y="1146175"/>
                      </a:cubicBezTo>
                      <a:cubicBezTo>
                        <a:pt x="1324236" y="1143732"/>
                        <a:pt x="1320539" y="1142308"/>
                        <a:pt x="1317642" y="1139825"/>
                      </a:cubicBezTo>
                      <a:cubicBezTo>
                        <a:pt x="1313096" y="1135929"/>
                        <a:pt x="1309488" y="1131021"/>
                        <a:pt x="1304942" y="1127125"/>
                      </a:cubicBezTo>
                      <a:cubicBezTo>
                        <a:pt x="1297783" y="1120988"/>
                        <a:pt x="1273423" y="1108927"/>
                        <a:pt x="1270017" y="1108075"/>
                      </a:cubicBezTo>
                      <a:lnTo>
                        <a:pt x="1244617" y="1101725"/>
                      </a:lnTo>
                      <a:cubicBezTo>
                        <a:pt x="1238267" y="1102783"/>
                        <a:pt x="1231194" y="1101774"/>
                        <a:pt x="1225567" y="1104900"/>
                      </a:cubicBezTo>
                      <a:cubicBezTo>
                        <a:pt x="1221766" y="1107012"/>
                        <a:pt x="1213199" y="1123034"/>
                        <a:pt x="1209692" y="1127125"/>
                      </a:cubicBezTo>
                      <a:cubicBezTo>
                        <a:pt x="1205796" y="1131671"/>
                        <a:pt x="1200888" y="1135279"/>
                        <a:pt x="1196992" y="1139825"/>
                      </a:cubicBezTo>
                      <a:cubicBezTo>
                        <a:pt x="1194509" y="1142722"/>
                        <a:pt x="1192860" y="1146245"/>
                        <a:pt x="1190642" y="1149350"/>
                      </a:cubicBezTo>
                      <a:cubicBezTo>
                        <a:pt x="1176903" y="1168584"/>
                        <a:pt x="1184712" y="1154859"/>
                        <a:pt x="1174767" y="1174750"/>
                      </a:cubicBezTo>
                      <a:cubicBezTo>
                        <a:pt x="1173709" y="1191683"/>
                        <a:pt x="1172044" y="1208590"/>
                        <a:pt x="1171592" y="1225550"/>
                      </a:cubicBezTo>
                      <a:cubicBezTo>
                        <a:pt x="1170896" y="1251637"/>
                        <a:pt x="1170572" y="1412411"/>
                        <a:pt x="1165242" y="1476375"/>
                      </a:cubicBezTo>
                      <a:cubicBezTo>
                        <a:pt x="1164880" y="1480724"/>
                        <a:pt x="1162848" y="1484782"/>
                        <a:pt x="1162067" y="1489075"/>
                      </a:cubicBezTo>
                      <a:cubicBezTo>
                        <a:pt x="1160728" y="1496438"/>
                        <a:pt x="1159950" y="1503892"/>
                        <a:pt x="1158892" y="1511300"/>
                      </a:cubicBezTo>
                      <a:cubicBezTo>
                        <a:pt x="1157834" y="1534583"/>
                        <a:pt x="1157576" y="1557917"/>
                        <a:pt x="1155717" y="1581150"/>
                      </a:cubicBezTo>
                      <a:cubicBezTo>
                        <a:pt x="1155450" y="1584486"/>
                        <a:pt x="1153461" y="1587457"/>
                        <a:pt x="1152542" y="1590675"/>
                      </a:cubicBezTo>
                      <a:cubicBezTo>
                        <a:pt x="1144569" y="1618582"/>
                        <a:pt x="1153805" y="1590062"/>
                        <a:pt x="1146192" y="1612900"/>
                      </a:cubicBezTo>
                      <a:cubicBezTo>
                        <a:pt x="1144075" y="1627717"/>
                        <a:pt x="1143472" y="1642830"/>
                        <a:pt x="1139842" y="1657350"/>
                      </a:cubicBezTo>
                      <a:cubicBezTo>
                        <a:pt x="1138784" y="1661583"/>
                        <a:pt x="1138386" y="1666039"/>
                        <a:pt x="1136667" y="1670050"/>
                      </a:cubicBezTo>
                      <a:cubicBezTo>
                        <a:pt x="1135164" y="1673557"/>
                        <a:pt x="1131867" y="1676088"/>
                        <a:pt x="1130317" y="1679575"/>
                      </a:cubicBezTo>
                      <a:cubicBezTo>
                        <a:pt x="1127599" y="1685692"/>
                        <a:pt x="1126084" y="1692275"/>
                        <a:pt x="1123967" y="1698625"/>
                      </a:cubicBezTo>
                      <a:cubicBezTo>
                        <a:pt x="1122909" y="1701800"/>
                        <a:pt x="1122648" y="1705365"/>
                        <a:pt x="1120792" y="1708150"/>
                      </a:cubicBezTo>
                      <a:lnTo>
                        <a:pt x="1108092" y="1727200"/>
                      </a:lnTo>
                      <a:cubicBezTo>
                        <a:pt x="1105975" y="1730375"/>
                        <a:pt x="1104440" y="1734027"/>
                        <a:pt x="1101742" y="1736725"/>
                      </a:cubicBezTo>
                      <a:cubicBezTo>
                        <a:pt x="1093930" y="1744537"/>
                        <a:pt x="1089188" y="1750940"/>
                        <a:pt x="1079517" y="1755775"/>
                      </a:cubicBezTo>
                      <a:cubicBezTo>
                        <a:pt x="1076524" y="1757272"/>
                        <a:pt x="1073167" y="1757892"/>
                        <a:pt x="1069992" y="1758950"/>
                      </a:cubicBezTo>
                      <a:cubicBezTo>
                        <a:pt x="1054117" y="1757892"/>
                        <a:pt x="1038061" y="1758391"/>
                        <a:pt x="1022367" y="1755775"/>
                      </a:cubicBezTo>
                      <a:cubicBezTo>
                        <a:pt x="1018603" y="1755148"/>
                        <a:pt x="1016155" y="1751318"/>
                        <a:pt x="1012842" y="1749425"/>
                      </a:cubicBezTo>
                      <a:cubicBezTo>
                        <a:pt x="1008733" y="1747077"/>
                        <a:pt x="1004156" y="1745583"/>
                        <a:pt x="1000142" y="1743075"/>
                      </a:cubicBezTo>
                      <a:cubicBezTo>
                        <a:pt x="995655" y="1740270"/>
                        <a:pt x="991777" y="1736585"/>
                        <a:pt x="987442" y="1733550"/>
                      </a:cubicBezTo>
                      <a:cubicBezTo>
                        <a:pt x="981190" y="1729173"/>
                        <a:pt x="974742" y="1725083"/>
                        <a:pt x="968392" y="1720850"/>
                      </a:cubicBezTo>
                      <a:cubicBezTo>
                        <a:pt x="965217" y="1718733"/>
                        <a:pt x="961565" y="1717198"/>
                        <a:pt x="958867" y="1714500"/>
                      </a:cubicBezTo>
                      <a:cubicBezTo>
                        <a:pt x="955692" y="1711325"/>
                        <a:pt x="952886" y="1707732"/>
                        <a:pt x="949342" y="1704975"/>
                      </a:cubicBezTo>
                      <a:cubicBezTo>
                        <a:pt x="944674" y="1701345"/>
                        <a:pt x="923372" y="1688530"/>
                        <a:pt x="917592" y="1682750"/>
                      </a:cubicBezTo>
                      <a:cubicBezTo>
                        <a:pt x="914894" y="1680052"/>
                        <a:pt x="913940" y="1675923"/>
                        <a:pt x="911242" y="1673225"/>
                      </a:cubicBezTo>
                      <a:cubicBezTo>
                        <a:pt x="892898" y="1654881"/>
                        <a:pt x="910397" y="1680756"/>
                        <a:pt x="892192" y="1657350"/>
                      </a:cubicBezTo>
                      <a:cubicBezTo>
                        <a:pt x="887507" y="1651326"/>
                        <a:pt x="884888" y="1643696"/>
                        <a:pt x="879492" y="1638300"/>
                      </a:cubicBezTo>
                      <a:cubicBezTo>
                        <a:pt x="876317" y="1635125"/>
                        <a:pt x="873416" y="1631650"/>
                        <a:pt x="869967" y="1628775"/>
                      </a:cubicBezTo>
                      <a:cubicBezTo>
                        <a:pt x="867036" y="1626332"/>
                        <a:pt x="863278" y="1624978"/>
                        <a:pt x="860442" y="1622425"/>
                      </a:cubicBezTo>
                      <a:cubicBezTo>
                        <a:pt x="852655" y="1615416"/>
                        <a:pt x="845625" y="1607608"/>
                        <a:pt x="838217" y="1600200"/>
                      </a:cubicBezTo>
                      <a:cubicBezTo>
                        <a:pt x="835042" y="1597025"/>
                        <a:pt x="831183" y="1594411"/>
                        <a:pt x="828692" y="1590675"/>
                      </a:cubicBezTo>
                      <a:cubicBezTo>
                        <a:pt x="826575" y="1587500"/>
                        <a:pt x="825040" y="1583848"/>
                        <a:pt x="822342" y="1581150"/>
                      </a:cubicBezTo>
                      <a:cubicBezTo>
                        <a:pt x="819644" y="1578452"/>
                        <a:pt x="815669" y="1577335"/>
                        <a:pt x="812817" y="1574800"/>
                      </a:cubicBezTo>
                      <a:cubicBezTo>
                        <a:pt x="806105" y="1568834"/>
                        <a:pt x="800951" y="1561138"/>
                        <a:pt x="793767" y="1555750"/>
                      </a:cubicBezTo>
                      <a:cubicBezTo>
                        <a:pt x="789534" y="1552575"/>
                        <a:pt x="784809" y="1549967"/>
                        <a:pt x="781067" y="1546225"/>
                      </a:cubicBezTo>
                      <a:cubicBezTo>
                        <a:pt x="778369" y="1543527"/>
                        <a:pt x="777415" y="1539398"/>
                        <a:pt x="774717" y="1536700"/>
                      </a:cubicBezTo>
                      <a:cubicBezTo>
                        <a:pt x="770975" y="1532958"/>
                        <a:pt x="766035" y="1530619"/>
                        <a:pt x="762017" y="1527175"/>
                      </a:cubicBezTo>
                      <a:cubicBezTo>
                        <a:pt x="749290" y="1516267"/>
                        <a:pt x="754549" y="1518463"/>
                        <a:pt x="742967" y="1504950"/>
                      </a:cubicBezTo>
                      <a:cubicBezTo>
                        <a:pt x="740045" y="1501541"/>
                        <a:pt x="736891" y="1498300"/>
                        <a:pt x="733442" y="1495425"/>
                      </a:cubicBezTo>
                      <a:cubicBezTo>
                        <a:pt x="728155" y="1491019"/>
                        <a:pt x="717189" y="1485114"/>
                        <a:pt x="711217" y="1482725"/>
                      </a:cubicBezTo>
                      <a:cubicBezTo>
                        <a:pt x="705002" y="1480239"/>
                        <a:pt x="692167" y="1476375"/>
                        <a:pt x="692167" y="1476375"/>
                      </a:cubicBezTo>
                      <a:cubicBezTo>
                        <a:pt x="664703" y="1478872"/>
                        <a:pt x="664175" y="1477116"/>
                        <a:pt x="644542" y="1482725"/>
                      </a:cubicBezTo>
                      <a:cubicBezTo>
                        <a:pt x="641324" y="1483644"/>
                        <a:pt x="638010" y="1484403"/>
                        <a:pt x="635017" y="1485900"/>
                      </a:cubicBezTo>
                      <a:cubicBezTo>
                        <a:pt x="610398" y="1498210"/>
                        <a:pt x="639908" y="1487445"/>
                        <a:pt x="615967" y="1495425"/>
                      </a:cubicBezTo>
                      <a:cubicBezTo>
                        <a:pt x="591155" y="1514034"/>
                        <a:pt x="614254" y="1498801"/>
                        <a:pt x="593742" y="1508125"/>
                      </a:cubicBezTo>
                      <a:cubicBezTo>
                        <a:pt x="585124" y="1512042"/>
                        <a:pt x="577322" y="1517832"/>
                        <a:pt x="568342" y="1520825"/>
                      </a:cubicBezTo>
                      <a:lnTo>
                        <a:pt x="549292" y="1527175"/>
                      </a:lnTo>
                      <a:cubicBezTo>
                        <a:pt x="546117" y="1528233"/>
                        <a:pt x="543014" y="1529538"/>
                        <a:pt x="539767" y="1530350"/>
                      </a:cubicBezTo>
                      <a:cubicBezTo>
                        <a:pt x="535534" y="1531408"/>
                        <a:pt x="531263" y="1532326"/>
                        <a:pt x="527067" y="1533525"/>
                      </a:cubicBezTo>
                      <a:cubicBezTo>
                        <a:pt x="523849" y="1534444"/>
                        <a:pt x="520789" y="1535888"/>
                        <a:pt x="517542" y="1536700"/>
                      </a:cubicBezTo>
                      <a:cubicBezTo>
                        <a:pt x="500984" y="1540840"/>
                        <a:pt x="468199" y="1544578"/>
                        <a:pt x="457217" y="1546225"/>
                      </a:cubicBezTo>
                      <a:cubicBezTo>
                        <a:pt x="418011" y="1552106"/>
                        <a:pt x="460240" y="1547393"/>
                        <a:pt x="403242" y="1552575"/>
                      </a:cubicBezTo>
                      <a:cubicBezTo>
                        <a:pt x="366482" y="1551350"/>
                        <a:pt x="328291" y="1555268"/>
                        <a:pt x="292117" y="1546225"/>
                      </a:cubicBezTo>
                      <a:cubicBezTo>
                        <a:pt x="288870" y="1545413"/>
                        <a:pt x="285585" y="1544547"/>
                        <a:pt x="282592" y="1543050"/>
                      </a:cubicBezTo>
                      <a:cubicBezTo>
                        <a:pt x="279179" y="1541343"/>
                        <a:pt x="276380" y="1538593"/>
                        <a:pt x="273067" y="1536700"/>
                      </a:cubicBezTo>
                      <a:cubicBezTo>
                        <a:pt x="260107" y="1529294"/>
                        <a:pt x="260151" y="1532794"/>
                        <a:pt x="250842" y="1520825"/>
                      </a:cubicBezTo>
                      <a:cubicBezTo>
                        <a:pt x="246157" y="1514801"/>
                        <a:pt x="242375" y="1508125"/>
                        <a:pt x="238142" y="1501775"/>
                      </a:cubicBezTo>
                      <a:lnTo>
                        <a:pt x="231792" y="1492250"/>
                      </a:lnTo>
                      <a:cubicBezTo>
                        <a:pt x="232850" y="1481667"/>
                        <a:pt x="230704" y="1470244"/>
                        <a:pt x="234967" y="1460500"/>
                      </a:cubicBezTo>
                      <a:cubicBezTo>
                        <a:pt x="238566" y="1452273"/>
                        <a:pt x="246545" y="1446431"/>
                        <a:pt x="254017" y="1441450"/>
                      </a:cubicBezTo>
                      <a:cubicBezTo>
                        <a:pt x="257192" y="1439333"/>
                        <a:pt x="260611" y="1437543"/>
                        <a:pt x="263542" y="1435100"/>
                      </a:cubicBezTo>
                      <a:cubicBezTo>
                        <a:pt x="266991" y="1432225"/>
                        <a:pt x="269331" y="1428066"/>
                        <a:pt x="273067" y="1425575"/>
                      </a:cubicBezTo>
                      <a:cubicBezTo>
                        <a:pt x="275852" y="1423719"/>
                        <a:pt x="279516" y="1423718"/>
                        <a:pt x="282592" y="1422400"/>
                      </a:cubicBezTo>
                      <a:cubicBezTo>
                        <a:pt x="305836" y="1412438"/>
                        <a:pt x="284577" y="1418729"/>
                        <a:pt x="307992" y="1412875"/>
                      </a:cubicBezTo>
                      <a:cubicBezTo>
                        <a:pt x="323086" y="1402812"/>
                        <a:pt x="313897" y="1407732"/>
                        <a:pt x="336567" y="1400175"/>
                      </a:cubicBezTo>
                      <a:lnTo>
                        <a:pt x="346092" y="1397000"/>
                      </a:lnTo>
                      <a:cubicBezTo>
                        <a:pt x="349267" y="1393825"/>
                        <a:pt x="352168" y="1390350"/>
                        <a:pt x="355617" y="1387475"/>
                      </a:cubicBezTo>
                      <a:cubicBezTo>
                        <a:pt x="358548" y="1385032"/>
                        <a:pt x="362444" y="1383823"/>
                        <a:pt x="365142" y="1381125"/>
                      </a:cubicBezTo>
                      <a:cubicBezTo>
                        <a:pt x="367840" y="1378427"/>
                        <a:pt x="368620" y="1374113"/>
                        <a:pt x="371492" y="1371600"/>
                      </a:cubicBezTo>
                      <a:cubicBezTo>
                        <a:pt x="377235" y="1366574"/>
                        <a:pt x="385146" y="1364296"/>
                        <a:pt x="390542" y="1358900"/>
                      </a:cubicBezTo>
                      <a:cubicBezTo>
                        <a:pt x="402765" y="1346677"/>
                        <a:pt x="396331" y="1351866"/>
                        <a:pt x="409592" y="1343025"/>
                      </a:cubicBezTo>
                      <a:cubicBezTo>
                        <a:pt x="427790" y="1315728"/>
                        <a:pt x="403559" y="1347852"/>
                        <a:pt x="425467" y="1330325"/>
                      </a:cubicBezTo>
                      <a:cubicBezTo>
                        <a:pt x="428447" y="1327941"/>
                        <a:pt x="429282" y="1323652"/>
                        <a:pt x="431817" y="1320800"/>
                      </a:cubicBezTo>
                      <a:cubicBezTo>
                        <a:pt x="437783" y="1314088"/>
                        <a:pt x="444517" y="1308100"/>
                        <a:pt x="450867" y="1301750"/>
                      </a:cubicBezTo>
                      <a:lnTo>
                        <a:pt x="460392" y="1292225"/>
                      </a:lnTo>
                      <a:cubicBezTo>
                        <a:pt x="463567" y="1289050"/>
                        <a:pt x="466181" y="1285191"/>
                        <a:pt x="469917" y="1282700"/>
                      </a:cubicBezTo>
                      <a:cubicBezTo>
                        <a:pt x="473092" y="1280583"/>
                        <a:pt x="476744" y="1279048"/>
                        <a:pt x="479442" y="1276350"/>
                      </a:cubicBezTo>
                      <a:cubicBezTo>
                        <a:pt x="483184" y="1272608"/>
                        <a:pt x="485523" y="1267668"/>
                        <a:pt x="488967" y="1263650"/>
                      </a:cubicBezTo>
                      <a:cubicBezTo>
                        <a:pt x="491889" y="1260241"/>
                        <a:pt x="495570" y="1257534"/>
                        <a:pt x="498492" y="1254125"/>
                      </a:cubicBezTo>
                      <a:cubicBezTo>
                        <a:pt x="501936" y="1250107"/>
                        <a:pt x="504275" y="1245167"/>
                        <a:pt x="508017" y="1241425"/>
                      </a:cubicBezTo>
                      <a:cubicBezTo>
                        <a:pt x="511759" y="1237683"/>
                        <a:pt x="516975" y="1235642"/>
                        <a:pt x="520717" y="1231900"/>
                      </a:cubicBezTo>
                      <a:cubicBezTo>
                        <a:pt x="523415" y="1229202"/>
                        <a:pt x="524532" y="1225227"/>
                        <a:pt x="527067" y="1222375"/>
                      </a:cubicBezTo>
                      <a:cubicBezTo>
                        <a:pt x="533033" y="1215663"/>
                        <a:pt x="539767" y="1209675"/>
                        <a:pt x="546117" y="1203325"/>
                      </a:cubicBezTo>
                      <a:cubicBezTo>
                        <a:pt x="558340" y="1191102"/>
                        <a:pt x="551906" y="1196291"/>
                        <a:pt x="565167" y="1187450"/>
                      </a:cubicBezTo>
                      <a:cubicBezTo>
                        <a:pt x="569400" y="1181100"/>
                        <a:pt x="575454" y="1175640"/>
                        <a:pt x="577867" y="1168400"/>
                      </a:cubicBezTo>
                      <a:cubicBezTo>
                        <a:pt x="582249" y="1155255"/>
                        <a:pt x="579186" y="1161660"/>
                        <a:pt x="587392" y="1149350"/>
                      </a:cubicBezTo>
                      <a:cubicBezTo>
                        <a:pt x="594266" y="1121854"/>
                        <a:pt x="585848" y="1151622"/>
                        <a:pt x="596917" y="1123950"/>
                      </a:cubicBezTo>
                      <a:cubicBezTo>
                        <a:pt x="604105" y="1105981"/>
                        <a:pt x="603319" y="1104589"/>
                        <a:pt x="606442" y="1085850"/>
                      </a:cubicBezTo>
                      <a:cubicBezTo>
                        <a:pt x="605384" y="1060450"/>
                        <a:pt x="606862" y="1034817"/>
                        <a:pt x="603267" y="1009650"/>
                      </a:cubicBezTo>
                      <a:cubicBezTo>
                        <a:pt x="602519" y="1004412"/>
                        <a:pt x="596818" y="1001256"/>
                        <a:pt x="593742" y="996950"/>
                      </a:cubicBezTo>
                      <a:cubicBezTo>
                        <a:pt x="591524" y="993845"/>
                        <a:pt x="589610" y="990530"/>
                        <a:pt x="587392" y="987425"/>
                      </a:cubicBezTo>
                      <a:cubicBezTo>
                        <a:pt x="568721" y="961285"/>
                        <a:pt x="587214" y="985150"/>
                        <a:pt x="568342" y="968375"/>
                      </a:cubicBezTo>
                      <a:cubicBezTo>
                        <a:pt x="561630" y="962409"/>
                        <a:pt x="557811" y="952165"/>
                        <a:pt x="549292" y="949325"/>
                      </a:cubicBezTo>
                      <a:cubicBezTo>
                        <a:pt x="542942" y="947208"/>
                        <a:pt x="536359" y="945693"/>
                        <a:pt x="530242" y="942975"/>
                      </a:cubicBezTo>
                      <a:cubicBezTo>
                        <a:pt x="493313" y="926562"/>
                        <a:pt x="545930" y="945029"/>
                        <a:pt x="511192" y="933450"/>
                      </a:cubicBezTo>
                      <a:cubicBezTo>
                        <a:pt x="506959" y="930275"/>
                        <a:pt x="503225" y="926292"/>
                        <a:pt x="498492" y="923925"/>
                      </a:cubicBezTo>
                      <a:cubicBezTo>
                        <a:pt x="485493" y="917426"/>
                        <a:pt x="470365" y="922464"/>
                        <a:pt x="457217" y="923925"/>
                      </a:cubicBezTo>
                      <a:cubicBezTo>
                        <a:pt x="452361" y="925867"/>
                        <a:pt x="438453" y="931791"/>
                        <a:pt x="431817" y="933450"/>
                      </a:cubicBezTo>
                      <a:cubicBezTo>
                        <a:pt x="426582" y="934759"/>
                        <a:pt x="421148" y="935205"/>
                        <a:pt x="415942" y="936625"/>
                      </a:cubicBezTo>
                      <a:cubicBezTo>
                        <a:pt x="409484" y="938386"/>
                        <a:pt x="403328" y="941136"/>
                        <a:pt x="396892" y="942975"/>
                      </a:cubicBezTo>
                      <a:cubicBezTo>
                        <a:pt x="388501" y="945373"/>
                        <a:pt x="379771" y="946565"/>
                        <a:pt x="371492" y="949325"/>
                      </a:cubicBezTo>
                      <a:cubicBezTo>
                        <a:pt x="368317" y="950383"/>
                        <a:pt x="365101" y="951325"/>
                        <a:pt x="361967" y="952500"/>
                      </a:cubicBezTo>
                      <a:cubicBezTo>
                        <a:pt x="356631" y="954501"/>
                        <a:pt x="351499" y="957048"/>
                        <a:pt x="346092" y="958850"/>
                      </a:cubicBezTo>
                      <a:cubicBezTo>
                        <a:pt x="341952" y="960230"/>
                        <a:pt x="337588" y="960826"/>
                        <a:pt x="333392" y="962025"/>
                      </a:cubicBezTo>
                      <a:cubicBezTo>
                        <a:pt x="324487" y="964569"/>
                        <a:pt x="319634" y="966712"/>
                        <a:pt x="311167" y="971550"/>
                      </a:cubicBezTo>
                      <a:cubicBezTo>
                        <a:pt x="307854" y="973443"/>
                        <a:pt x="305129" y="976350"/>
                        <a:pt x="301642" y="977900"/>
                      </a:cubicBezTo>
                      <a:cubicBezTo>
                        <a:pt x="295525" y="980618"/>
                        <a:pt x="288942" y="982133"/>
                        <a:pt x="282592" y="984250"/>
                      </a:cubicBezTo>
                      <a:cubicBezTo>
                        <a:pt x="266960" y="989461"/>
                        <a:pt x="276368" y="986875"/>
                        <a:pt x="254017" y="990600"/>
                      </a:cubicBezTo>
                      <a:cubicBezTo>
                        <a:pt x="249784" y="992717"/>
                        <a:pt x="245807" y="995453"/>
                        <a:pt x="241317" y="996950"/>
                      </a:cubicBezTo>
                      <a:cubicBezTo>
                        <a:pt x="236617" y="998517"/>
                        <a:pt x="208437" y="1005356"/>
                        <a:pt x="200042" y="1006475"/>
                      </a:cubicBezTo>
                      <a:cubicBezTo>
                        <a:pt x="189499" y="1007881"/>
                        <a:pt x="178875" y="1008592"/>
                        <a:pt x="168292" y="1009650"/>
                      </a:cubicBezTo>
                      <a:cubicBezTo>
                        <a:pt x="131617" y="1021875"/>
                        <a:pt x="143905" y="1019009"/>
                        <a:pt x="66692" y="1009650"/>
                      </a:cubicBezTo>
                      <a:cubicBezTo>
                        <a:pt x="61439" y="1009013"/>
                        <a:pt x="58327" y="1003160"/>
                        <a:pt x="53992" y="1000125"/>
                      </a:cubicBezTo>
                      <a:cubicBezTo>
                        <a:pt x="36384" y="987800"/>
                        <a:pt x="29849" y="986519"/>
                        <a:pt x="15892" y="968375"/>
                      </a:cubicBezTo>
                      <a:cubicBezTo>
                        <a:pt x="10690" y="961612"/>
                        <a:pt x="7425" y="953558"/>
                        <a:pt x="3192" y="946150"/>
                      </a:cubicBezTo>
                      <a:cubicBezTo>
                        <a:pt x="2134" y="941917"/>
                        <a:pt x="-225" y="937807"/>
                        <a:pt x="17" y="933450"/>
                      </a:cubicBezTo>
                      <a:cubicBezTo>
                        <a:pt x="847" y="918506"/>
                        <a:pt x="2939" y="903569"/>
                        <a:pt x="6367" y="889000"/>
                      </a:cubicBezTo>
                      <a:cubicBezTo>
                        <a:pt x="8639" y="879346"/>
                        <a:pt x="15737" y="878546"/>
                        <a:pt x="22242" y="873125"/>
                      </a:cubicBezTo>
                      <a:cubicBezTo>
                        <a:pt x="25691" y="870250"/>
                        <a:pt x="28031" y="866091"/>
                        <a:pt x="31767" y="863600"/>
                      </a:cubicBezTo>
                      <a:cubicBezTo>
                        <a:pt x="34552" y="861744"/>
                        <a:pt x="38299" y="861922"/>
                        <a:pt x="41292" y="860425"/>
                      </a:cubicBezTo>
                      <a:cubicBezTo>
                        <a:pt x="44705" y="858718"/>
                        <a:pt x="47231" y="855379"/>
                        <a:pt x="50817" y="854075"/>
                      </a:cubicBezTo>
                      <a:cubicBezTo>
                        <a:pt x="81682" y="842852"/>
                        <a:pt x="113292" y="846040"/>
                        <a:pt x="146067" y="844550"/>
                      </a:cubicBezTo>
                      <a:cubicBezTo>
                        <a:pt x="152512" y="842939"/>
                        <a:pt x="161915" y="840933"/>
                        <a:pt x="168292" y="838200"/>
                      </a:cubicBezTo>
                      <a:cubicBezTo>
                        <a:pt x="191536" y="828238"/>
                        <a:pt x="170277" y="834529"/>
                        <a:pt x="193692" y="828675"/>
                      </a:cubicBezTo>
                      <a:cubicBezTo>
                        <a:pt x="203258" y="822298"/>
                        <a:pt x="204638" y="820809"/>
                        <a:pt x="215917" y="815975"/>
                      </a:cubicBezTo>
                      <a:cubicBezTo>
                        <a:pt x="218993" y="814657"/>
                        <a:pt x="222516" y="814425"/>
                        <a:pt x="225442" y="812800"/>
                      </a:cubicBezTo>
                      <a:cubicBezTo>
                        <a:pt x="236311" y="806762"/>
                        <a:pt x="245182" y="797753"/>
                        <a:pt x="257192" y="793750"/>
                      </a:cubicBezTo>
                      <a:cubicBezTo>
                        <a:pt x="262312" y="792043"/>
                        <a:pt x="267832" y="791884"/>
                        <a:pt x="273067" y="790575"/>
                      </a:cubicBezTo>
                      <a:cubicBezTo>
                        <a:pt x="276314" y="789763"/>
                        <a:pt x="279374" y="788319"/>
                        <a:pt x="282592" y="787400"/>
                      </a:cubicBezTo>
                      <a:cubicBezTo>
                        <a:pt x="286788" y="786201"/>
                        <a:pt x="291264" y="785903"/>
                        <a:pt x="295292" y="784225"/>
                      </a:cubicBezTo>
                      <a:cubicBezTo>
                        <a:pt x="304030" y="780584"/>
                        <a:pt x="312225" y="775758"/>
                        <a:pt x="320692" y="771525"/>
                      </a:cubicBezTo>
                      <a:cubicBezTo>
                        <a:pt x="324925" y="769408"/>
                        <a:pt x="329454" y="767800"/>
                        <a:pt x="333392" y="765175"/>
                      </a:cubicBezTo>
                      <a:cubicBezTo>
                        <a:pt x="336567" y="763058"/>
                        <a:pt x="339567" y="760652"/>
                        <a:pt x="342917" y="758825"/>
                      </a:cubicBezTo>
                      <a:cubicBezTo>
                        <a:pt x="356117" y="751625"/>
                        <a:pt x="370210" y="747407"/>
                        <a:pt x="381017" y="736600"/>
                      </a:cubicBezTo>
                      <a:cubicBezTo>
                        <a:pt x="383715" y="733902"/>
                        <a:pt x="384924" y="730006"/>
                        <a:pt x="387367" y="727075"/>
                      </a:cubicBezTo>
                      <a:cubicBezTo>
                        <a:pt x="395007" y="717908"/>
                        <a:pt x="397051" y="717444"/>
                        <a:pt x="406417" y="711200"/>
                      </a:cubicBezTo>
                      <a:cubicBezTo>
                        <a:pt x="407475" y="706967"/>
                        <a:pt x="408338" y="702680"/>
                        <a:pt x="409592" y="698500"/>
                      </a:cubicBezTo>
                      <a:cubicBezTo>
                        <a:pt x="411515" y="692089"/>
                        <a:pt x="414319" y="685944"/>
                        <a:pt x="415942" y="679450"/>
                      </a:cubicBezTo>
                      <a:lnTo>
                        <a:pt x="419117" y="666750"/>
                      </a:lnTo>
                      <a:cubicBezTo>
                        <a:pt x="418059" y="655108"/>
                        <a:pt x="418391" y="643255"/>
                        <a:pt x="415942" y="631825"/>
                      </a:cubicBezTo>
                      <a:cubicBezTo>
                        <a:pt x="415142" y="628094"/>
                        <a:pt x="412127" y="625152"/>
                        <a:pt x="409592" y="622300"/>
                      </a:cubicBezTo>
                      <a:cubicBezTo>
                        <a:pt x="403626" y="615588"/>
                        <a:pt x="396892" y="609600"/>
                        <a:pt x="390542" y="603250"/>
                      </a:cubicBezTo>
                      <a:lnTo>
                        <a:pt x="361967" y="574675"/>
                      </a:lnTo>
                      <a:lnTo>
                        <a:pt x="352442" y="565150"/>
                      </a:lnTo>
                      <a:cubicBezTo>
                        <a:pt x="349267" y="561975"/>
                        <a:pt x="346653" y="558116"/>
                        <a:pt x="342917" y="555625"/>
                      </a:cubicBezTo>
                      <a:lnTo>
                        <a:pt x="333392" y="549275"/>
                      </a:lnTo>
                      <a:cubicBezTo>
                        <a:pt x="310701" y="515238"/>
                        <a:pt x="346038" y="566895"/>
                        <a:pt x="317517" y="530225"/>
                      </a:cubicBezTo>
                      <a:cubicBezTo>
                        <a:pt x="312832" y="524201"/>
                        <a:pt x="309396" y="517280"/>
                        <a:pt x="304817" y="511175"/>
                      </a:cubicBezTo>
                      <a:lnTo>
                        <a:pt x="295292" y="498475"/>
                      </a:lnTo>
                      <a:cubicBezTo>
                        <a:pt x="287743" y="475827"/>
                        <a:pt x="298447" y="503208"/>
                        <a:pt x="282592" y="479425"/>
                      </a:cubicBezTo>
                      <a:cubicBezTo>
                        <a:pt x="280736" y="476640"/>
                        <a:pt x="280914" y="472893"/>
                        <a:pt x="279417" y="469900"/>
                      </a:cubicBezTo>
                      <a:cubicBezTo>
                        <a:pt x="276059" y="463183"/>
                        <a:pt x="267137" y="453428"/>
                        <a:pt x="263542" y="447675"/>
                      </a:cubicBezTo>
                      <a:cubicBezTo>
                        <a:pt x="261034" y="443661"/>
                        <a:pt x="259627" y="439034"/>
                        <a:pt x="257192" y="434975"/>
                      </a:cubicBezTo>
                      <a:cubicBezTo>
                        <a:pt x="253265" y="428431"/>
                        <a:pt x="248725" y="422275"/>
                        <a:pt x="244492" y="415925"/>
                      </a:cubicBezTo>
                      <a:cubicBezTo>
                        <a:pt x="242375" y="412750"/>
                        <a:pt x="240840" y="409098"/>
                        <a:pt x="238142" y="406400"/>
                      </a:cubicBezTo>
                      <a:cubicBezTo>
                        <a:pt x="234967" y="403225"/>
                        <a:pt x="231227" y="400529"/>
                        <a:pt x="228617" y="396875"/>
                      </a:cubicBezTo>
                      <a:cubicBezTo>
                        <a:pt x="223713" y="390009"/>
                        <a:pt x="221683" y="382423"/>
                        <a:pt x="219092" y="374650"/>
                      </a:cubicBezTo>
                      <a:cubicBezTo>
                        <a:pt x="220150" y="361950"/>
                        <a:pt x="218237" y="348640"/>
                        <a:pt x="222267" y="336550"/>
                      </a:cubicBezTo>
                      <a:cubicBezTo>
                        <a:pt x="222982" y="334404"/>
                        <a:pt x="241408" y="322988"/>
                        <a:pt x="244492" y="320675"/>
                      </a:cubicBezTo>
                      <a:cubicBezTo>
                        <a:pt x="246332" y="319295"/>
                        <a:pt x="264309" y="304018"/>
                        <a:pt x="269892" y="301625"/>
                      </a:cubicBezTo>
                      <a:cubicBezTo>
                        <a:pt x="273903" y="299906"/>
                        <a:pt x="278506" y="299982"/>
                        <a:pt x="282592" y="298450"/>
                      </a:cubicBezTo>
                      <a:cubicBezTo>
                        <a:pt x="287024" y="296788"/>
                        <a:pt x="290942" y="293964"/>
                        <a:pt x="295292" y="292100"/>
                      </a:cubicBezTo>
                      <a:cubicBezTo>
                        <a:pt x="298368" y="290782"/>
                        <a:pt x="301642" y="289983"/>
                        <a:pt x="304817" y="288925"/>
                      </a:cubicBezTo>
                      <a:cubicBezTo>
                        <a:pt x="338684" y="289983"/>
                        <a:pt x="372589" y="290167"/>
                        <a:pt x="406417" y="292100"/>
                      </a:cubicBezTo>
                      <a:cubicBezTo>
                        <a:pt x="409758" y="292291"/>
                        <a:pt x="412949" y="293778"/>
                        <a:pt x="415942" y="295275"/>
                      </a:cubicBezTo>
                      <a:cubicBezTo>
                        <a:pt x="419355" y="296982"/>
                        <a:pt x="422154" y="299732"/>
                        <a:pt x="425467" y="301625"/>
                      </a:cubicBezTo>
                      <a:cubicBezTo>
                        <a:pt x="438548" y="309100"/>
                        <a:pt x="441605" y="309121"/>
                        <a:pt x="457217" y="314325"/>
                      </a:cubicBezTo>
                      <a:lnTo>
                        <a:pt x="466742" y="317500"/>
                      </a:lnTo>
                      <a:lnTo>
                        <a:pt x="476267" y="320675"/>
                      </a:lnTo>
                      <a:cubicBezTo>
                        <a:pt x="504842" y="319617"/>
                        <a:pt x="533457" y="319341"/>
                        <a:pt x="561992" y="317500"/>
                      </a:cubicBezTo>
                      <a:cubicBezTo>
                        <a:pt x="566347" y="317219"/>
                        <a:pt x="570681" y="316044"/>
                        <a:pt x="574692" y="314325"/>
                      </a:cubicBezTo>
                      <a:close/>
                    </a:path>
                  </a:pathLst>
                </a:custGeom>
                <a:solidFill>
                  <a:srgbClr val="F0AB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E61773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4913FB96-6AEA-43C3-9CC5-BB63465955D4}"/>
                    </a:ext>
                  </a:extLst>
                </p:cNvPr>
                <p:cNvSpPr/>
                <p:nvPr/>
              </p:nvSpPr>
              <p:spPr>
                <a:xfrm>
                  <a:off x="1313199" y="3220911"/>
                  <a:ext cx="964247" cy="1110249"/>
                </a:xfrm>
                <a:custGeom>
                  <a:avLst/>
                  <a:gdLst>
                    <a:gd name="connsiteX0" fmla="*/ 165953 w 1080795"/>
                    <a:gd name="connsiteY0" fmla="*/ 130628 h 1210491"/>
                    <a:gd name="connsiteX1" fmla="*/ 226913 w 1080795"/>
                    <a:gd name="connsiteY1" fmla="*/ 69668 h 1210491"/>
                    <a:gd name="connsiteX2" fmla="*/ 279164 w 1080795"/>
                    <a:gd name="connsiteY2" fmla="*/ 0 h 1210491"/>
                    <a:gd name="connsiteX3" fmla="*/ 331415 w 1080795"/>
                    <a:gd name="connsiteY3" fmla="*/ 8708 h 1210491"/>
                    <a:gd name="connsiteX4" fmla="*/ 348833 w 1080795"/>
                    <a:gd name="connsiteY4" fmla="*/ 34834 h 1210491"/>
                    <a:gd name="connsiteX5" fmla="*/ 340124 w 1080795"/>
                    <a:gd name="connsiteY5" fmla="*/ 156754 h 1210491"/>
                    <a:gd name="connsiteX6" fmla="*/ 357541 w 1080795"/>
                    <a:gd name="connsiteY6" fmla="*/ 269966 h 1210491"/>
                    <a:gd name="connsiteX7" fmla="*/ 366250 w 1080795"/>
                    <a:gd name="connsiteY7" fmla="*/ 296091 h 1210491"/>
                    <a:gd name="connsiteX8" fmla="*/ 392375 w 1080795"/>
                    <a:gd name="connsiteY8" fmla="*/ 304800 h 1210491"/>
                    <a:gd name="connsiteX9" fmla="*/ 409793 w 1080795"/>
                    <a:gd name="connsiteY9" fmla="*/ 322217 h 1210491"/>
                    <a:gd name="connsiteX10" fmla="*/ 549130 w 1080795"/>
                    <a:gd name="connsiteY10" fmla="*/ 322217 h 1210491"/>
                    <a:gd name="connsiteX11" fmla="*/ 575255 w 1080795"/>
                    <a:gd name="connsiteY11" fmla="*/ 304800 h 1210491"/>
                    <a:gd name="connsiteX12" fmla="*/ 627507 w 1080795"/>
                    <a:gd name="connsiteY12" fmla="*/ 278674 h 1210491"/>
                    <a:gd name="connsiteX13" fmla="*/ 644924 w 1080795"/>
                    <a:gd name="connsiteY13" fmla="*/ 304800 h 1210491"/>
                    <a:gd name="connsiteX14" fmla="*/ 627507 w 1080795"/>
                    <a:gd name="connsiteY14" fmla="*/ 391886 h 1210491"/>
                    <a:gd name="connsiteX15" fmla="*/ 636215 w 1080795"/>
                    <a:gd name="connsiteY15" fmla="*/ 418011 h 1210491"/>
                    <a:gd name="connsiteX16" fmla="*/ 653633 w 1080795"/>
                    <a:gd name="connsiteY16" fmla="*/ 444137 h 1210491"/>
                    <a:gd name="connsiteX17" fmla="*/ 705884 w 1080795"/>
                    <a:gd name="connsiteY17" fmla="*/ 470263 h 1210491"/>
                    <a:gd name="connsiteX18" fmla="*/ 740718 w 1080795"/>
                    <a:gd name="connsiteY18" fmla="*/ 496388 h 1210491"/>
                    <a:gd name="connsiteX19" fmla="*/ 801678 w 1080795"/>
                    <a:gd name="connsiteY19" fmla="*/ 505097 h 1210491"/>
                    <a:gd name="connsiteX20" fmla="*/ 1028101 w 1080795"/>
                    <a:gd name="connsiteY20" fmla="*/ 513806 h 1210491"/>
                    <a:gd name="connsiteX21" fmla="*/ 1080353 w 1080795"/>
                    <a:gd name="connsiteY21" fmla="*/ 548640 h 1210491"/>
                    <a:gd name="connsiteX22" fmla="*/ 1071644 w 1080795"/>
                    <a:gd name="connsiteY22" fmla="*/ 583474 h 1210491"/>
                    <a:gd name="connsiteX23" fmla="*/ 941015 w 1080795"/>
                    <a:gd name="connsiteY23" fmla="*/ 609600 h 1210491"/>
                    <a:gd name="connsiteX24" fmla="*/ 967141 w 1080795"/>
                    <a:gd name="connsiteY24" fmla="*/ 627017 h 1210491"/>
                    <a:gd name="connsiteX25" fmla="*/ 1010684 w 1080795"/>
                    <a:gd name="connsiteY25" fmla="*/ 705394 h 1210491"/>
                    <a:gd name="connsiteX26" fmla="*/ 1001975 w 1080795"/>
                    <a:gd name="connsiteY26" fmla="*/ 731520 h 1210491"/>
                    <a:gd name="connsiteX27" fmla="*/ 914890 w 1080795"/>
                    <a:gd name="connsiteY27" fmla="*/ 740228 h 1210491"/>
                    <a:gd name="connsiteX28" fmla="*/ 888764 w 1080795"/>
                    <a:gd name="connsiteY28" fmla="*/ 731520 h 1210491"/>
                    <a:gd name="connsiteX29" fmla="*/ 819095 w 1080795"/>
                    <a:gd name="connsiteY29" fmla="*/ 714103 h 1210491"/>
                    <a:gd name="connsiteX30" fmla="*/ 766844 w 1080795"/>
                    <a:gd name="connsiteY30" fmla="*/ 687977 h 1210491"/>
                    <a:gd name="connsiteX31" fmla="*/ 740718 w 1080795"/>
                    <a:gd name="connsiteY31" fmla="*/ 670560 h 1210491"/>
                    <a:gd name="connsiteX32" fmla="*/ 714593 w 1080795"/>
                    <a:gd name="connsiteY32" fmla="*/ 661851 h 1210491"/>
                    <a:gd name="connsiteX33" fmla="*/ 688467 w 1080795"/>
                    <a:gd name="connsiteY33" fmla="*/ 644434 h 1210491"/>
                    <a:gd name="connsiteX34" fmla="*/ 636215 w 1080795"/>
                    <a:gd name="connsiteY34" fmla="*/ 627017 h 1210491"/>
                    <a:gd name="connsiteX35" fmla="*/ 557838 w 1080795"/>
                    <a:gd name="connsiteY35" fmla="*/ 653143 h 1210491"/>
                    <a:gd name="connsiteX36" fmla="*/ 540421 w 1080795"/>
                    <a:gd name="connsiteY36" fmla="*/ 705394 h 1210491"/>
                    <a:gd name="connsiteX37" fmla="*/ 531713 w 1080795"/>
                    <a:gd name="connsiteY37" fmla="*/ 731520 h 1210491"/>
                    <a:gd name="connsiteX38" fmla="*/ 523004 w 1080795"/>
                    <a:gd name="connsiteY38" fmla="*/ 809897 h 1210491"/>
                    <a:gd name="connsiteX39" fmla="*/ 514295 w 1080795"/>
                    <a:gd name="connsiteY39" fmla="*/ 879566 h 1210491"/>
                    <a:gd name="connsiteX40" fmla="*/ 505587 w 1080795"/>
                    <a:gd name="connsiteY40" fmla="*/ 1010194 h 1210491"/>
                    <a:gd name="connsiteX41" fmla="*/ 496878 w 1080795"/>
                    <a:gd name="connsiteY41" fmla="*/ 1166948 h 1210491"/>
                    <a:gd name="connsiteX42" fmla="*/ 488170 w 1080795"/>
                    <a:gd name="connsiteY42" fmla="*/ 1193074 h 1210491"/>
                    <a:gd name="connsiteX43" fmla="*/ 462044 w 1080795"/>
                    <a:gd name="connsiteY43" fmla="*/ 1210491 h 1210491"/>
                    <a:gd name="connsiteX44" fmla="*/ 357541 w 1080795"/>
                    <a:gd name="connsiteY44" fmla="*/ 1166948 h 1210491"/>
                    <a:gd name="connsiteX45" fmla="*/ 305290 w 1080795"/>
                    <a:gd name="connsiteY45" fmla="*/ 1114697 h 1210491"/>
                    <a:gd name="connsiteX46" fmla="*/ 279164 w 1080795"/>
                    <a:gd name="connsiteY46" fmla="*/ 1088571 h 1210491"/>
                    <a:gd name="connsiteX47" fmla="*/ 270455 w 1080795"/>
                    <a:gd name="connsiteY47" fmla="*/ 1062446 h 1210491"/>
                    <a:gd name="connsiteX48" fmla="*/ 200787 w 1080795"/>
                    <a:gd name="connsiteY48" fmla="*/ 1001486 h 1210491"/>
                    <a:gd name="connsiteX49" fmla="*/ 87575 w 1080795"/>
                    <a:gd name="connsiteY49" fmla="*/ 1010194 h 1210491"/>
                    <a:gd name="connsiteX50" fmla="*/ 35324 w 1080795"/>
                    <a:gd name="connsiteY50" fmla="*/ 1036320 h 1210491"/>
                    <a:gd name="connsiteX51" fmla="*/ 9198 w 1080795"/>
                    <a:gd name="connsiteY51" fmla="*/ 1045028 h 1210491"/>
                    <a:gd name="connsiteX52" fmla="*/ 35324 w 1080795"/>
                    <a:gd name="connsiteY52" fmla="*/ 992777 h 1210491"/>
                    <a:gd name="connsiteX53" fmla="*/ 61450 w 1080795"/>
                    <a:gd name="connsiteY53" fmla="*/ 984068 h 1210491"/>
                    <a:gd name="connsiteX54" fmla="*/ 87575 w 1080795"/>
                    <a:gd name="connsiteY54" fmla="*/ 966651 h 1210491"/>
                    <a:gd name="connsiteX55" fmla="*/ 131118 w 1080795"/>
                    <a:gd name="connsiteY55" fmla="*/ 940526 h 1210491"/>
                    <a:gd name="connsiteX56" fmla="*/ 174661 w 1080795"/>
                    <a:gd name="connsiteY56" fmla="*/ 905691 h 1210491"/>
                    <a:gd name="connsiteX57" fmla="*/ 200787 w 1080795"/>
                    <a:gd name="connsiteY57" fmla="*/ 879566 h 1210491"/>
                    <a:gd name="connsiteX58" fmla="*/ 209495 w 1080795"/>
                    <a:gd name="connsiteY58" fmla="*/ 644434 h 1210491"/>
                    <a:gd name="connsiteX59" fmla="*/ 183370 w 1080795"/>
                    <a:gd name="connsiteY59" fmla="*/ 557348 h 1210491"/>
                    <a:gd name="connsiteX60" fmla="*/ 131118 w 1080795"/>
                    <a:gd name="connsiteY60" fmla="*/ 513806 h 1210491"/>
                    <a:gd name="connsiteX61" fmla="*/ 104993 w 1080795"/>
                    <a:gd name="connsiteY61" fmla="*/ 505097 h 1210491"/>
                    <a:gd name="connsiteX62" fmla="*/ 52741 w 1080795"/>
                    <a:gd name="connsiteY62" fmla="*/ 478971 h 1210491"/>
                    <a:gd name="connsiteX63" fmla="*/ 35324 w 1080795"/>
                    <a:gd name="connsiteY63" fmla="*/ 452846 h 1210491"/>
                    <a:gd name="connsiteX64" fmla="*/ 70158 w 1080795"/>
                    <a:gd name="connsiteY64" fmla="*/ 409303 h 1210491"/>
                    <a:gd name="connsiteX65" fmla="*/ 70158 w 1080795"/>
                    <a:gd name="connsiteY65" fmla="*/ 304800 h 1210491"/>
                    <a:gd name="connsiteX66" fmla="*/ 52741 w 1080795"/>
                    <a:gd name="connsiteY66" fmla="*/ 278674 h 1210491"/>
                    <a:gd name="connsiteX67" fmla="*/ 35324 w 1080795"/>
                    <a:gd name="connsiteY67" fmla="*/ 226423 h 1210491"/>
                    <a:gd name="connsiteX68" fmla="*/ 26615 w 1080795"/>
                    <a:gd name="connsiteY68" fmla="*/ 200297 h 1210491"/>
                    <a:gd name="connsiteX69" fmla="*/ 9198 w 1080795"/>
                    <a:gd name="connsiteY69" fmla="*/ 174171 h 1210491"/>
                    <a:gd name="connsiteX70" fmla="*/ 9198 w 1080795"/>
                    <a:gd name="connsiteY70" fmla="*/ 121920 h 1210491"/>
                    <a:gd name="connsiteX71" fmla="*/ 35324 w 1080795"/>
                    <a:gd name="connsiteY71" fmla="*/ 113211 h 1210491"/>
                    <a:gd name="connsiteX72" fmla="*/ 122410 w 1080795"/>
                    <a:gd name="connsiteY72" fmla="*/ 130628 h 1210491"/>
                    <a:gd name="connsiteX73" fmla="*/ 165953 w 1080795"/>
                    <a:gd name="connsiteY73" fmla="*/ 130628 h 1210491"/>
                    <a:gd name="connsiteX0" fmla="*/ 165953 w 1080795"/>
                    <a:gd name="connsiteY0" fmla="*/ 130628 h 1210491"/>
                    <a:gd name="connsiteX1" fmla="*/ 226913 w 1080795"/>
                    <a:gd name="connsiteY1" fmla="*/ 69668 h 1210491"/>
                    <a:gd name="connsiteX2" fmla="*/ 279164 w 1080795"/>
                    <a:gd name="connsiteY2" fmla="*/ 0 h 1210491"/>
                    <a:gd name="connsiteX3" fmla="*/ 331415 w 1080795"/>
                    <a:gd name="connsiteY3" fmla="*/ 8708 h 1210491"/>
                    <a:gd name="connsiteX4" fmla="*/ 348833 w 1080795"/>
                    <a:gd name="connsiteY4" fmla="*/ 34834 h 1210491"/>
                    <a:gd name="connsiteX5" fmla="*/ 340124 w 1080795"/>
                    <a:gd name="connsiteY5" fmla="*/ 156754 h 1210491"/>
                    <a:gd name="connsiteX6" fmla="*/ 357541 w 1080795"/>
                    <a:gd name="connsiteY6" fmla="*/ 269966 h 1210491"/>
                    <a:gd name="connsiteX7" fmla="*/ 366250 w 1080795"/>
                    <a:gd name="connsiteY7" fmla="*/ 296091 h 1210491"/>
                    <a:gd name="connsiteX8" fmla="*/ 392375 w 1080795"/>
                    <a:gd name="connsiteY8" fmla="*/ 304800 h 1210491"/>
                    <a:gd name="connsiteX9" fmla="*/ 409793 w 1080795"/>
                    <a:gd name="connsiteY9" fmla="*/ 322217 h 1210491"/>
                    <a:gd name="connsiteX10" fmla="*/ 549130 w 1080795"/>
                    <a:gd name="connsiteY10" fmla="*/ 322217 h 1210491"/>
                    <a:gd name="connsiteX11" fmla="*/ 575255 w 1080795"/>
                    <a:gd name="connsiteY11" fmla="*/ 304800 h 1210491"/>
                    <a:gd name="connsiteX12" fmla="*/ 627507 w 1080795"/>
                    <a:gd name="connsiteY12" fmla="*/ 278674 h 1210491"/>
                    <a:gd name="connsiteX13" fmla="*/ 644924 w 1080795"/>
                    <a:gd name="connsiteY13" fmla="*/ 304800 h 1210491"/>
                    <a:gd name="connsiteX14" fmla="*/ 627507 w 1080795"/>
                    <a:gd name="connsiteY14" fmla="*/ 391886 h 1210491"/>
                    <a:gd name="connsiteX15" fmla="*/ 636215 w 1080795"/>
                    <a:gd name="connsiteY15" fmla="*/ 418011 h 1210491"/>
                    <a:gd name="connsiteX16" fmla="*/ 653633 w 1080795"/>
                    <a:gd name="connsiteY16" fmla="*/ 444137 h 1210491"/>
                    <a:gd name="connsiteX17" fmla="*/ 705884 w 1080795"/>
                    <a:gd name="connsiteY17" fmla="*/ 470263 h 1210491"/>
                    <a:gd name="connsiteX18" fmla="*/ 740718 w 1080795"/>
                    <a:gd name="connsiteY18" fmla="*/ 496388 h 1210491"/>
                    <a:gd name="connsiteX19" fmla="*/ 801678 w 1080795"/>
                    <a:gd name="connsiteY19" fmla="*/ 505097 h 1210491"/>
                    <a:gd name="connsiteX20" fmla="*/ 1028101 w 1080795"/>
                    <a:gd name="connsiteY20" fmla="*/ 513806 h 1210491"/>
                    <a:gd name="connsiteX21" fmla="*/ 1080353 w 1080795"/>
                    <a:gd name="connsiteY21" fmla="*/ 548640 h 1210491"/>
                    <a:gd name="connsiteX22" fmla="*/ 1071644 w 1080795"/>
                    <a:gd name="connsiteY22" fmla="*/ 583474 h 1210491"/>
                    <a:gd name="connsiteX23" fmla="*/ 941015 w 1080795"/>
                    <a:gd name="connsiteY23" fmla="*/ 609600 h 1210491"/>
                    <a:gd name="connsiteX24" fmla="*/ 967141 w 1080795"/>
                    <a:gd name="connsiteY24" fmla="*/ 627017 h 1210491"/>
                    <a:gd name="connsiteX25" fmla="*/ 1010684 w 1080795"/>
                    <a:gd name="connsiteY25" fmla="*/ 705394 h 1210491"/>
                    <a:gd name="connsiteX26" fmla="*/ 1001975 w 1080795"/>
                    <a:gd name="connsiteY26" fmla="*/ 731520 h 1210491"/>
                    <a:gd name="connsiteX27" fmla="*/ 914890 w 1080795"/>
                    <a:gd name="connsiteY27" fmla="*/ 740228 h 1210491"/>
                    <a:gd name="connsiteX28" fmla="*/ 888764 w 1080795"/>
                    <a:gd name="connsiteY28" fmla="*/ 731520 h 1210491"/>
                    <a:gd name="connsiteX29" fmla="*/ 819095 w 1080795"/>
                    <a:gd name="connsiteY29" fmla="*/ 714103 h 1210491"/>
                    <a:gd name="connsiteX30" fmla="*/ 766844 w 1080795"/>
                    <a:gd name="connsiteY30" fmla="*/ 687977 h 1210491"/>
                    <a:gd name="connsiteX31" fmla="*/ 740718 w 1080795"/>
                    <a:gd name="connsiteY31" fmla="*/ 670560 h 1210491"/>
                    <a:gd name="connsiteX32" fmla="*/ 714593 w 1080795"/>
                    <a:gd name="connsiteY32" fmla="*/ 661851 h 1210491"/>
                    <a:gd name="connsiteX33" fmla="*/ 688467 w 1080795"/>
                    <a:gd name="connsiteY33" fmla="*/ 644434 h 1210491"/>
                    <a:gd name="connsiteX34" fmla="*/ 636215 w 1080795"/>
                    <a:gd name="connsiteY34" fmla="*/ 627017 h 1210491"/>
                    <a:gd name="connsiteX35" fmla="*/ 557838 w 1080795"/>
                    <a:gd name="connsiteY35" fmla="*/ 653143 h 1210491"/>
                    <a:gd name="connsiteX36" fmla="*/ 540421 w 1080795"/>
                    <a:gd name="connsiteY36" fmla="*/ 705394 h 1210491"/>
                    <a:gd name="connsiteX37" fmla="*/ 531713 w 1080795"/>
                    <a:gd name="connsiteY37" fmla="*/ 731520 h 1210491"/>
                    <a:gd name="connsiteX38" fmla="*/ 523004 w 1080795"/>
                    <a:gd name="connsiteY38" fmla="*/ 809897 h 1210491"/>
                    <a:gd name="connsiteX39" fmla="*/ 514295 w 1080795"/>
                    <a:gd name="connsiteY39" fmla="*/ 879566 h 1210491"/>
                    <a:gd name="connsiteX40" fmla="*/ 505587 w 1080795"/>
                    <a:gd name="connsiteY40" fmla="*/ 1010194 h 1210491"/>
                    <a:gd name="connsiteX41" fmla="*/ 496878 w 1080795"/>
                    <a:gd name="connsiteY41" fmla="*/ 1166948 h 1210491"/>
                    <a:gd name="connsiteX42" fmla="*/ 488170 w 1080795"/>
                    <a:gd name="connsiteY42" fmla="*/ 1193074 h 1210491"/>
                    <a:gd name="connsiteX43" fmla="*/ 462044 w 1080795"/>
                    <a:gd name="connsiteY43" fmla="*/ 1210491 h 1210491"/>
                    <a:gd name="connsiteX44" fmla="*/ 357541 w 1080795"/>
                    <a:gd name="connsiteY44" fmla="*/ 1166948 h 1210491"/>
                    <a:gd name="connsiteX45" fmla="*/ 305290 w 1080795"/>
                    <a:gd name="connsiteY45" fmla="*/ 1114697 h 1210491"/>
                    <a:gd name="connsiteX46" fmla="*/ 279164 w 1080795"/>
                    <a:gd name="connsiteY46" fmla="*/ 1088571 h 1210491"/>
                    <a:gd name="connsiteX47" fmla="*/ 270455 w 1080795"/>
                    <a:gd name="connsiteY47" fmla="*/ 1062446 h 1210491"/>
                    <a:gd name="connsiteX48" fmla="*/ 200787 w 1080795"/>
                    <a:gd name="connsiteY48" fmla="*/ 1001486 h 1210491"/>
                    <a:gd name="connsiteX49" fmla="*/ 87575 w 1080795"/>
                    <a:gd name="connsiteY49" fmla="*/ 1010194 h 1210491"/>
                    <a:gd name="connsiteX50" fmla="*/ 35324 w 1080795"/>
                    <a:gd name="connsiteY50" fmla="*/ 1036320 h 1210491"/>
                    <a:gd name="connsiteX51" fmla="*/ 35324 w 1080795"/>
                    <a:gd name="connsiteY51" fmla="*/ 992777 h 1210491"/>
                    <a:gd name="connsiteX52" fmla="*/ 61450 w 1080795"/>
                    <a:gd name="connsiteY52" fmla="*/ 984068 h 1210491"/>
                    <a:gd name="connsiteX53" fmla="*/ 87575 w 1080795"/>
                    <a:gd name="connsiteY53" fmla="*/ 966651 h 1210491"/>
                    <a:gd name="connsiteX54" fmla="*/ 131118 w 1080795"/>
                    <a:gd name="connsiteY54" fmla="*/ 940526 h 1210491"/>
                    <a:gd name="connsiteX55" fmla="*/ 174661 w 1080795"/>
                    <a:gd name="connsiteY55" fmla="*/ 905691 h 1210491"/>
                    <a:gd name="connsiteX56" fmla="*/ 200787 w 1080795"/>
                    <a:gd name="connsiteY56" fmla="*/ 879566 h 1210491"/>
                    <a:gd name="connsiteX57" fmla="*/ 209495 w 1080795"/>
                    <a:gd name="connsiteY57" fmla="*/ 644434 h 1210491"/>
                    <a:gd name="connsiteX58" fmla="*/ 183370 w 1080795"/>
                    <a:gd name="connsiteY58" fmla="*/ 557348 h 1210491"/>
                    <a:gd name="connsiteX59" fmla="*/ 131118 w 1080795"/>
                    <a:gd name="connsiteY59" fmla="*/ 513806 h 1210491"/>
                    <a:gd name="connsiteX60" fmla="*/ 104993 w 1080795"/>
                    <a:gd name="connsiteY60" fmla="*/ 505097 h 1210491"/>
                    <a:gd name="connsiteX61" fmla="*/ 52741 w 1080795"/>
                    <a:gd name="connsiteY61" fmla="*/ 478971 h 1210491"/>
                    <a:gd name="connsiteX62" fmla="*/ 35324 w 1080795"/>
                    <a:gd name="connsiteY62" fmla="*/ 452846 h 1210491"/>
                    <a:gd name="connsiteX63" fmla="*/ 70158 w 1080795"/>
                    <a:gd name="connsiteY63" fmla="*/ 409303 h 1210491"/>
                    <a:gd name="connsiteX64" fmla="*/ 70158 w 1080795"/>
                    <a:gd name="connsiteY64" fmla="*/ 304800 h 1210491"/>
                    <a:gd name="connsiteX65" fmla="*/ 52741 w 1080795"/>
                    <a:gd name="connsiteY65" fmla="*/ 278674 h 1210491"/>
                    <a:gd name="connsiteX66" fmla="*/ 35324 w 1080795"/>
                    <a:gd name="connsiteY66" fmla="*/ 226423 h 1210491"/>
                    <a:gd name="connsiteX67" fmla="*/ 26615 w 1080795"/>
                    <a:gd name="connsiteY67" fmla="*/ 200297 h 1210491"/>
                    <a:gd name="connsiteX68" fmla="*/ 9198 w 1080795"/>
                    <a:gd name="connsiteY68" fmla="*/ 174171 h 1210491"/>
                    <a:gd name="connsiteX69" fmla="*/ 9198 w 1080795"/>
                    <a:gd name="connsiteY69" fmla="*/ 121920 h 1210491"/>
                    <a:gd name="connsiteX70" fmla="*/ 35324 w 1080795"/>
                    <a:gd name="connsiteY70" fmla="*/ 113211 h 1210491"/>
                    <a:gd name="connsiteX71" fmla="*/ 122410 w 1080795"/>
                    <a:gd name="connsiteY71" fmla="*/ 130628 h 1210491"/>
                    <a:gd name="connsiteX72" fmla="*/ 165953 w 1080795"/>
                    <a:gd name="connsiteY72" fmla="*/ 130628 h 1210491"/>
                    <a:gd name="connsiteX0" fmla="*/ 165953 w 1080795"/>
                    <a:gd name="connsiteY0" fmla="*/ 130628 h 1210491"/>
                    <a:gd name="connsiteX1" fmla="*/ 226913 w 1080795"/>
                    <a:gd name="connsiteY1" fmla="*/ 69668 h 1210491"/>
                    <a:gd name="connsiteX2" fmla="*/ 279164 w 1080795"/>
                    <a:gd name="connsiteY2" fmla="*/ 0 h 1210491"/>
                    <a:gd name="connsiteX3" fmla="*/ 331415 w 1080795"/>
                    <a:gd name="connsiteY3" fmla="*/ 8708 h 1210491"/>
                    <a:gd name="connsiteX4" fmla="*/ 348833 w 1080795"/>
                    <a:gd name="connsiteY4" fmla="*/ 34834 h 1210491"/>
                    <a:gd name="connsiteX5" fmla="*/ 340124 w 1080795"/>
                    <a:gd name="connsiteY5" fmla="*/ 156754 h 1210491"/>
                    <a:gd name="connsiteX6" fmla="*/ 357541 w 1080795"/>
                    <a:gd name="connsiteY6" fmla="*/ 269966 h 1210491"/>
                    <a:gd name="connsiteX7" fmla="*/ 366250 w 1080795"/>
                    <a:gd name="connsiteY7" fmla="*/ 296091 h 1210491"/>
                    <a:gd name="connsiteX8" fmla="*/ 392375 w 1080795"/>
                    <a:gd name="connsiteY8" fmla="*/ 304800 h 1210491"/>
                    <a:gd name="connsiteX9" fmla="*/ 409793 w 1080795"/>
                    <a:gd name="connsiteY9" fmla="*/ 322217 h 1210491"/>
                    <a:gd name="connsiteX10" fmla="*/ 549130 w 1080795"/>
                    <a:gd name="connsiteY10" fmla="*/ 322217 h 1210491"/>
                    <a:gd name="connsiteX11" fmla="*/ 575255 w 1080795"/>
                    <a:gd name="connsiteY11" fmla="*/ 304800 h 1210491"/>
                    <a:gd name="connsiteX12" fmla="*/ 627507 w 1080795"/>
                    <a:gd name="connsiteY12" fmla="*/ 278674 h 1210491"/>
                    <a:gd name="connsiteX13" fmla="*/ 644924 w 1080795"/>
                    <a:gd name="connsiteY13" fmla="*/ 304800 h 1210491"/>
                    <a:gd name="connsiteX14" fmla="*/ 627507 w 1080795"/>
                    <a:gd name="connsiteY14" fmla="*/ 391886 h 1210491"/>
                    <a:gd name="connsiteX15" fmla="*/ 636215 w 1080795"/>
                    <a:gd name="connsiteY15" fmla="*/ 418011 h 1210491"/>
                    <a:gd name="connsiteX16" fmla="*/ 653633 w 1080795"/>
                    <a:gd name="connsiteY16" fmla="*/ 444137 h 1210491"/>
                    <a:gd name="connsiteX17" fmla="*/ 705884 w 1080795"/>
                    <a:gd name="connsiteY17" fmla="*/ 470263 h 1210491"/>
                    <a:gd name="connsiteX18" fmla="*/ 740718 w 1080795"/>
                    <a:gd name="connsiteY18" fmla="*/ 496388 h 1210491"/>
                    <a:gd name="connsiteX19" fmla="*/ 801678 w 1080795"/>
                    <a:gd name="connsiteY19" fmla="*/ 505097 h 1210491"/>
                    <a:gd name="connsiteX20" fmla="*/ 1028101 w 1080795"/>
                    <a:gd name="connsiteY20" fmla="*/ 513806 h 1210491"/>
                    <a:gd name="connsiteX21" fmla="*/ 1080353 w 1080795"/>
                    <a:gd name="connsiteY21" fmla="*/ 548640 h 1210491"/>
                    <a:gd name="connsiteX22" fmla="*/ 1071644 w 1080795"/>
                    <a:gd name="connsiteY22" fmla="*/ 583474 h 1210491"/>
                    <a:gd name="connsiteX23" fmla="*/ 941015 w 1080795"/>
                    <a:gd name="connsiteY23" fmla="*/ 609600 h 1210491"/>
                    <a:gd name="connsiteX24" fmla="*/ 967141 w 1080795"/>
                    <a:gd name="connsiteY24" fmla="*/ 627017 h 1210491"/>
                    <a:gd name="connsiteX25" fmla="*/ 1010684 w 1080795"/>
                    <a:gd name="connsiteY25" fmla="*/ 705394 h 1210491"/>
                    <a:gd name="connsiteX26" fmla="*/ 1001975 w 1080795"/>
                    <a:gd name="connsiteY26" fmla="*/ 731520 h 1210491"/>
                    <a:gd name="connsiteX27" fmla="*/ 914890 w 1080795"/>
                    <a:gd name="connsiteY27" fmla="*/ 740228 h 1210491"/>
                    <a:gd name="connsiteX28" fmla="*/ 888764 w 1080795"/>
                    <a:gd name="connsiteY28" fmla="*/ 731520 h 1210491"/>
                    <a:gd name="connsiteX29" fmla="*/ 819095 w 1080795"/>
                    <a:gd name="connsiteY29" fmla="*/ 714103 h 1210491"/>
                    <a:gd name="connsiteX30" fmla="*/ 766844 w 1080795"/>
                    <a:gd name="connsiteY30" fmla="*/ 687977 h 1210491"/>
                    <a:gd name="connsiteX31" fmla="*/ 740718 w 1080795"/>
                    <a:gd name="connsiteY31" fmla="*/ 670560 h 1210491"/>
                    <a:gd name="connsiteX32" fmla="*/ 714593 w 1080795"/>
                    <a:gd name="connsiteY32" fmla="*/ 661851 h 1210491"/>
                    <a:gd name="connsiteX33" fmla="*/ 688467 w 1080795"/>
                    <a:gd name="connsiteY33" fmla="*/ 644434 h 1210491"/>
                    <a:gd name="connsiteX34" fmla="*/ 636215 w 1080795"/>
                    <a:gd name="connsiteY34" fmla="*/ 627017 h 1210491"/>
                    <a:gd name="connsiteX35" fmla="*/ 557838 w 1080795"/>
                    <a:gd name="connsiteY35" fmla="*/ 653143 h 1210491"/>
                    <a:gd name="connsiteX36" fmla="*/ 540421 w 1080795"/>
                    <a:gd name="connsiteY36" fmla="*/ 705394 h 1210491"/>
                    <a:gd name="connsiteX37" fmla="*/ 531713 w 1080795"/>
                    <a:gd name="connsiteY37" fmla="*/ 731520 h 1210491"/>
                    <a:gd name="connsiteX38" fmla="*/ 523004 w 1080795"/>
                    <a:gd name="connsiteY38" fmla="*/ 809897 h 1210491"/>
                    <a:gd name="connsiteX39" fmla="*/ 514295 w 1080795"/>
                    <a:gd name="connsiteY39" fmla="*/ 879566 h 1210491"/>
                    <a:gd name="connsiteX40" fmla="*/ 505587 w 1080795"/>
                    <a:gd name="connsiteY40" fmla="*/ 1010194 h 1210491"/>
                    <a:gd name="connsiteX41" fmla="*/ 496878 w 1080795"/>
                    <a:gd name="connsiteY41" fmla="*/ 1166948 h 1210491"/>
                    <a:gd name="connsiteX42" fmla="*/ 488170 w 1080795"/>
                    <a:gd name="connsiteY42" fmla="*/ 1193074 h 1210491"/>
                    <a:gd name="connsiteX43" fmla="*/ 462044 w 1080795"/>
                    <a:gd name="connsiteY43" fmla="*/ 1210491 h 1210491"/>
                    <a:gd name="connsiteX44" fmla="*/ 357541 w 1080795"/>
                    <a:gd name="connsiteY44" fmla="*/ 1166948 h 1210491"/>
                    <a:gd name="connsiteX45" fmla="*/ 305290 w 1080795"/>
                    <a:gd name="connsiteY45" fmla="*/ 1114697 h 1210491"/>
                    <a:gd name="connsiteX46" fmla="*/ 279164 w 1080795"/>
                    <a:gd name="connsiteY46" fmla="*/ 1088571 h 1210491"/>
                    <a:gd name="connsiteX47" fmla="*/ 270455 w 1080795"/>
                    <a:gd name="connsiteY47" fmla="*/ 1062446 h 1210491"/>
                    <a:gd name="connsiteX48" fmla="*/ 200787 w 1080795"/>
                    <a:gd name="connsiteY48" fmla="*/ 1001486 h 1210491"/>
                    <a:gd name="connsiteX49" fmla="*/ 87575 w 1080795"/>
                    <a:gd name="connsiteY49" fmla="*/ 1010194 h 1210491"/>
                    <a:gd name="connsiteX50" fmla="*/ 35324 w 1080795"/>
                    <a:gd name="connsiteY50" fmla="*/ 1036320 h 1210491"/>
                    <a:gd name="connsiteX51" fmla="*/ 35324 w 1080795"/>
                    <a:gd name="connsiteY51" fmla="*/ 992777 h 1210491"/>
                    <a:gd name="connsiteX52" fmla="*/ 61450 w 1080795"/>
                    <a:gd name="connsiteY52" fmla="*/ 984068 h 1210491"/>
                    <a:gd name="connsiteX53" fmla="*/ 87575 w 1080795"/>
                    <a:gd name="connsiteY53" fmla="*/ 966651 h 1210491"/>
                    <a:gd name="connsiteX54" fmla="*/ 131118 w 1080795"/>
                    <a:gd name="connsiteY54" fmla="*/ 940526 h 1210491"/>
                    <a:gd name="connsiteX55" fmla="*/ 174661 w 1080795"/>
                    <a:gd name="connsiteY55" fmla="*/ 905691 h 1210491"/>
                    <a:gd name="connsiteX56" fmla="*/ 200787 w 1080795"/>
                    <a:gd name="connsiteY56" fmla="*/ 879566 h 1210491"/>
                    <a:gd name="connsiteX57" fmla="*/ 209495 w 1080795"/>
                    <a:gd name="connsiteY57" fmla="*/ 644434 h 1210491"/>
                    <a:gd name="connsiteX58" fmla="*/ 183370 w 1080795"/>
                    <a:gd name="connsiteY58" fmla="*/ 557348 h 1210491"/>
                    <a:gd name="connsiteX59" fmla="*/ 131118 w 1080795"/>
                    <a:gd name="connsiteY59" fmla="*/ 513806 h 1210491"/>
                    <a:gd name="connsiteX60" fmla="*/ 104993 w 1080795"/>
                    <a:gd name="connsiteY60" fmla="*/ 505097 h 1210491"/>
                    <a:gd name="connsiteX61" fmla="*/ 52741 w 1080795"/>
                    <a:gd name="connsiteY61" fmla="*/ 478971 h 1210491"/>
                    <a:gd name="connsiteX62" fmla="*/ 35324 w 1080795"/>
                    <a:gd name="connsiteY62" fmla="*/ 452846 h 1210491"/>
                    <a:gd name="connsiteX63" fmla="*/ 70158 w 1080795"/>
                    <a:gd name="connsiteY63" fmla="*/ 409303 h 1210491"/>
                    <a:gd name="connsiteX64" fmla="*/ 70158 w 1080795"/>
                    <a:gd name="connsiteY64" fmla="*/ 304800 h 1210491"/>
                    <a:gd name="connsiteX65" fmla="*/ 52741 w 1080795"/>
                    <a:gd name="connsiteY65" fmla="*/ 278674 h 1210491"/>
                    <a:gd name="connsiteX66" fmla="*/ 35324 w 1080795"/>
                    <a:gd name="connsiteY66" fmla="*/ 226423 h 1210491"/>
                    <a:gd name="connsiteX67" fmla="*/ 26615 w 1080795"/>
                    <a:gd name="connsiteY67" fmla="*/ 200297 h 1210491"/>
                    <a:gd name="connsiteX68" fmla="*/ 9198 w 1080795"/>
                    <a:gd name="connsiteY68" fmla="*/ 174171 h 1210491"/>
                    <a:gd name="connsiteX69" fmla="*/ 9198 w 1080795"/>
                    <a:gd name="connsiteY69" fmla="*/ 121920 h 1210491"/>
                    <a:gd name="connsiteX70" fmla="*/ 35324 w 1080795"/>
                    <a:gd name="connsiteY70" fmla="*/ 113211 h 1210491"/>
                    <a:gd name="connsiteX71" fmla="*/ 122410 w 1080795"/>
                    <a:gd name="connsiteY71" fmla="*/ 130628 h 1210491"/>
                    <a:gd name="connsiteX72" fmla="*/ 165953 w 1080795"/>
                    <a:gd name="connsiteY72" fmla="*/ 130628 h 1210491"/>
                    <a:gd name="connsiteX0" fmla="*/ 165953 w 1080795"/>
                    <a:gd name="connsiteY0" fmla="*/ 130628 h 1210491"/>
                    <a:gd name="connsiteX1" fmla="*/ 226913 w 1080795"/>
                    <a:gd name="connsiteY1" fmla="*/ 69668 h 1210491"/>
                    <a:gd name="connsiteX2" fmla="*/ 279164 w 1080795"/>
                    <a:gd name="connsiteY2" fmla="*/ 0 h 1210491"/>
                    <a:gd name="connsiteX3" fmla="*/ 331415 w 1080795"/>
                    <a:gd name="connsiteY3" fmla="*/ 8708 h 1210491"/>
                    <a:gd name="connsiteX4" fmla="*/ 348833 w 1080795"/>
                    <a:gd name="connsiteY4" fmla="*/ 34834 h 1210491"/>
                    <a:gd name="connsiteX5" fmla="*/ 340124 w 1080795"/>
                    <a:gd name="connsiteY5" fmla="*/ 156754 h 1210491"/>
                    <a:gd name="connsiteX6" fmla="*/ 357541 w 1080795"/>
                    <a:gd name="connsiteY6" fmla="*/ 269966 h 1210491"/>
                    <a:gd name="connsiteX7" fmla="*/ 366250 w 1080795"/>
                    <a:gd name="connsiteY7" fmla="*/ 296091 h 1210491"/>
                    <a:gd name="connsiteX8" fmla="*/ 392375 w 1080795"/>
                    <a:gd name="connsiteY8" fmla="*/ 304800 h 1210491"/>
                    <a:gd name="connsiteX9" fmla="*/ 409793 w 1080795"/>
                    <a:gd name="connsiteY9" fmla="*/ 322217 h 1210491"/>
                    <a:gd name="connsiteX10" fmla="*/ 549130 w 1080795"/>
                    <a:gd name="connsiteY10" fmla="*/ 322217 h 1210491"/>
                    <a:gd name="connsiteX11" fmla="*/ 575255 w 1080795"/>
                    <a:gd name="connsiteY11" fmla="*/ 304800 h 1210491"/>
                    <a:gd name="connsiteX12" fmla="*/ 627507 w 1080795"/>
                    <a:gd name="connsiteY12" fmla="*/ 278674 h 1210491"/>
                    <a:gd name="connsiteX13" fmla="*/ 644924 w 1080795"/>
                    <a:gd name="connsiteY13" fmla="*/ 304800 h 1210491"/>
                    <a:gd name="connsiteX14" fmla="*/ 627507 w 1080795"/>
                    <a:gd name="connsiteY14" fmla="*/ 391886 h 1210491"/>
                    <a:gd name="connsiteX15" fmla="*/ 636215 w 1080795"/>
                    <a:gd name="connsiteY15" fmla="*/ 418011 h 1210491"/>
                    <a:gd name="connsiteX16" fmla="*/ 653633 w 1080795"/>
                    <a:gd name="connsiteY16" fmla="*/ 444137 h 1210491"/>
                    <a:gd name="connsiteX17" fmla="*/ 705884 w 1080795"/>
                    <a:gd name="connsiteY17" fmla="*/ 470263 h 1210491"/>
                    <a:gd name="connsiteX18" fmla="*/ 740718 w 1080795"/>
                    <a:gd name="connsiteY18" fmla="*/ 496388 h 1210491"/>
                    <a:gd name="connsiteX19" fmla="*/ 801678 w 1080795"/>
                    <a:gd name="connsiteY19" fmla="*/ 505097 h 1210491"/>
                    <a:gd name="connsiteX20" fmla="*/ 1028101 w 1080795"/>
                    <a:gd name="connsiteY20" fmla="*/ 513806 h 1210491"/>
                    <a:gd name="connsiteX21" fmla="*/ 1080353 w 1080795"/>
                    <a:gd name="connsiteY21" fmla="*/ 548640 h 1210491"/>
                    <a:gd name="connsiteX22" fmla="*/ 1071644 w 1080795"/>
                    <a:gd name="connsiteY22" fmla="*/ 583474 h 1210491"/>
                    <a:gd name="connsiteX23" fmla="*/ 941015 w 1080795"/>
                    <a:gd name="connsiteY23" fmla="*/ 609600 h 1210491"/>
                    <a:gd name="connsiteX24" fmla="*/ 967141 w 1080795"/>
                    <a:gd name="connsiteY24" fmla="*/ 627017 h 1210491"/>
                    <a:gd name="connsiteX25" fmla="*/ 1010684 w 1080795"/>
                    <a:gd name="connsiteY25" fmla="*/ 705394 h 1210491"/>
                    <a:gd name="connsiteX26" fmla="*/ 1001975 w 1080795"/>
                    <a:gd name="connsiteY26" fmla="*/ 731520 h 1210491"/>
                    <a:gd name="connsiteX27" fmla="*/ 914890 w 1080795"/>
                    <a:gd name="connsiteY27" fmla="*/ 740228 h 1210491"/>
                    <a:gd name="connsiteX28" fmla="*/ 888764 w 1080795"/>
                    <a:gd name="connsiteY28" fmla="*/ 731520 h 1210491"/>
                    <a:gd name="connsiteX29" fmla="*/ 819095 w 1080795"/>
                    <a:gd name="connsiteY29" fmla="*/ 714103 h 1210491"/>
                    <a:gd name="connsiteX30" fmla="*/ 766844 w 1080795"/>
                    <a:gd name="connsiteY30" fmla="*/ 687977 h 1210491"/>
                    <a:gd name="connsiteX31" fmla="*/ 740718 w 1080795"/>
                    <a:gd name="connsiteY31" fmla="*/ 670560 h 1210491"/>
                    <a:gd name="connsiteX32" fmla="*/ 714593 w 1080795"/>
                    <a:gd name="connsiteY32" fmla="*/ 661851 h 1210491"/>
                    <a:gd name="connsiteX33" fmla="*/ 688467 w 1080795"/>
                    <a:gd name="connsiteY33" fmla="*/ 644434 h 1210491"/>
                    <a:gd name="connsiteX34" fmla="*/ 636215 w 1080795"/>
                    <a:gd name="connsiteY34" fmla="*/ 627017 h 1210491"/>
                    <a:gd name="connsiteX35" fmla="*/ 557838 w 1080795"/>
                    <a:gd name="connsiteY35" fmla="*/ 653143 h 1210491"/>
                    <a:gd name="connsiteX36" fmla="*/ 540421 w 1080795"/>
                    <a:gd name="connsiteY36" fmla="*/ 705394 h 1210491"/>
                    <a:gd name="connsiteX37" fmla="*/ 531713 w 1080795"/>
                    <a:gd name="connsiteY37" fmla="*/ 731520 h 1210491"/>
                    <a:gd name="connsiteX38" fmla="*/ 523004 w 1080795"/>
                    <a:gd name="connsiteY38" fmla="*/ 809897 h 1210491"/>
                    <a:gd name="connsiteX39" fmla="*/ 514295 w 1080795"/>
                    <a:gd name="connsiteY39" fmla="*/ 879566 h 1210491"/>
                    <a:gd name="connsiteX40" fmla="*/ 505587 w 1080795"/>
                    <a:gd name="connsiteY40" fmla="*/ 1010194 h 1210491"/>
                    <a:gd name="connsiteX41" fmla="*/ 496878 w 1080795"/>
                    <a:gd name="connsiteY41" fmla="*/ 1166948 h 1210491"/>
                    <a:gd name="connsiteX42" fmla="*/ 488170 w 1080795"/>
                    <a:gd name="connsiteY42" fmla="*/ 1193074 h 1210491"/>
                    <a:gd name="connsiteX43" fmla="*/ 462044 w 1080795"/>
                    <a:gd name="connsiteY43" fmla="*/ 1210491 h 1210491"/>
                    <a:gd name="connsiteX44" fmla="*/ 357541 w 1080795"/>
                    <a:gd name="connsiteY44" fmla="*/ 1166948 h 1210491"/>
                    <a:gd name="connsiteX45" fmla="*/ 305290 w 1080795"/>
                    <a:gd name="connsiteY45" fmla="*/ 1114697 h 1210491"/>
                    <a:gd name="connsiteX46" fmla="*/ 279164 w 1080795"/>
                    <a:gd name="connsiteY46" fmla="*/ 1088571 h 1210491"/>
                    <a:gd name="connsiteX47" fmla="*/ 270455 w 1080795"/>
                    <a:gd name="connsiteY47" fmla="*/ 1062446 h 1210491"/>
                    <a:gd name="connsiteX48" fmla="*/ 200787 w 1080795"/>
                    <a:gd name="connsiteY48" fmla="*/ 1001486 h 1210491"/>
                    <a:gd name="connsiteX49" fmla="*/ 87575 w 1080795"/>
                    <a:gd name="connsiteY49" fmla="*/ 1010194 h 1210491"/>
                    <a:gd name="connsiteX50" fmla="*/ 35324 w 1080795"/>
                    <a:gd name="connsiteY50" fmla="*/ 1036320 h 1210491"/>
                    <a:gd name="connsiteX51" fmla="*/ 35324 w 1080795"/>
                    <a:gd name="connsiteY51" fmla="*/ 992777 h 1210491"/>
                    <a:gd name="connsiteX52" fmla="*/ 61450 w 1080795"/>
                    <a:gd name="connsiteY52" fmla="*/ 984068 h 1210491"/>
                    <a:gd name="connsiteX53" fmla="*/ 87575 w 1080795"/>
                    <a:gd name="connsiteY53" fmla="*/ 966651 h 1210491"/>
                    <a:gd name="connsiteX54" fmla="*/ 131118 w 1080795"/>
                    <a:gd name="connsiteY54" fmla="*/ 940526 h 1210491"/>
                    <a:gd name="connsiteX55" fmla="*/ 174661 w 1080795"/>
                    <a:gd name="connsiteY55" fmla="*/ 905691 h 1210491"/>
                    <a:gd name="connsiteX56" fmla="*/ 200787 w 1080795"/>
                    <a:gd name="connsiteY56" fmla="*/ 879566 h 1210491"/>
                    <a:gd name="connsiteX57" fmla="*/ 209495 w 1080795"/>
                    <a:gd name="connsiteY57" fmla="*/ 644434 h 1210491"/>
                    <a:gd name="connsiteX58" fmla="*/ 183370 w 1080795"/>
                    <a:gd name="connsiteY58" fmla="*/ 557348 h 1210491"/>
                    <a:gd name="connsiteX59" fmla="*/ 131118 w 1080795"/>
                    <a:gd name="connsiteY59" fmla="*/ 513806 h 1210491"/>
                    <a:gd name="connsiteX60" fmla="*/ 104993 w 1080795"/>
                    <a:gd name="connsiteY60" fmla="*/ 505097 h 1210491"/>
                    <a:gd name="connsiteX61" fmla="*/ 52741 w 1080795"/>
                    <a:gd name="connsiteY61" fmla="*/ 478971 h 1210491"/>
                    <a:gd name="connsiteX62" fmla="*/ 35324 w 1080795"/>
                    <a:gd name="connsiteY62" fmla="*/ 452846 h 1210491"/>
                    <a:gd name="connsiteX63" fmla="*/ 70158 w 1080795"/>
                    <a:gd name="connsiteY63" fmla="*/ 409303 h 1210491"/>
                    <a:gd name="connsiteX64" fmla="*/ 70158 w 1080795"/>
                    <a:gd name="connsiteY64" fmla="*/ 304800 h 1210491"/>
                    <a:gd name="connsiteX65" fmla="*/ 52741 w 1080795"/>
                    <a:gd name="connsiteY65" fmla="*/ 278674 h 1210491"/>
                    <a:gd name="connsiteX66" fmla="*/ 35324 w 1080795"/>
                    <a:gd name="connsiteY66" fmla="*/ 226423 h 1210491"/>
                    <a:gd name="connsiteX67" fmla="*/ 26615 w 1080795"/>
                    <a:gd name="connsiteY67" fmla="*/ 200297 h 1210491"/>
                    <a:gd name="connsiteX68" fmla="*/ 9198 w 1080795"/>
                    <a:gd name="connsiteY68" fmla="*/ 174171 h 1210491"/>
                    <a:gd name="connsiteX69" fmla="*/ 9198 w 1080795"/>
                    <a:gd name="connsiteY69" fmla="*/ 121920 h 1210491"/>
                    <a:gd name="connsiteX70" fmla="*/ 35324 w 1080795"/>
                    <a:gd name="connsiteY70" fmla="*/ 113211 h 1210491"/>
                    <a:gd name="connsiteX71" fmla="*/ 122410 w 1080795"/>
                    <a:gd name="connsiteY71" fmla="*/ 130628 h 1210491"/>
                    <a:gd name="connsiteX72" fmla="*/ 165953 w 1080795"/>
                    <a:gd name="connsiteY72" fmla="*/ 130628 h 1210491"/>
                    <a:gd name="connsiteX0" fmla="*/ 165953 w 1080795"/>
                    <a:gd name="connsiteY0" fmla="*/ 130628 h 1210491"/>
                    <a:gd name="connsiteX1" fmla="*/ 226913 w 1080795"/>
                    <a:gd name="connsiteY1" fmla="*/ 69668 h 1210491"/>
                    <a:gd name="connsiteX2" fmla="*/ 279164 w 1080795"/>
                    <a:gd name="connsiteY2" fmla="*/ 0 h 1210491"/>
                    <a:gd name="connsiteX3" fmla="*/ 331415 w 1080795"/>
                    <a:gd name="connsiteY3" fmla="*/ 8708 h 1210491"/>
                    <a:gd name="connsiteX4" fmla="*/ 348833 w 1080795"/>
                    <a:gd name="connsiteY4" fmla="*/ 34834 h 1210491"/>
                    <a:gd name="connsiteX5" fmla="*/ 340124 w 1080795"/>
                    <a:gd name="connsiteY5" fmla="*/ 156754 h 1210491"/>
                    <a:gd name="connsiteX6" fmla="*/ 357541 w 1080795"/>
                    <a:gd name="connsiteY6" fmla="*/ 269966 h 1210491"/>
                    <a:gd name="connsiteX7" fmla="*/ 366250 w 1080795"/>
                    <a:gd name="connsiteY7" fmla="*/ 296091 h 1210491"/>
                    <a:gd name="connsiteX8" fmla="*/ 392375 w 1080795"/>
                    <a:gd name="connsiteY8" fmla="*/ 304800 h 1210491"/>
                    <a:gd name="connsiteX9" fmla="*/ 409793 w 1080795"/>
                    <a:gd name="connsiteY9" fmla="*/ 322217 h 1210491"/>
                    <a:gd name="connsiteX10" fmla="*/ 549130 w 1080795"/>
                    <a:gd name="connsiteY10" fmla="*/ 322217 h 1210491"/>
                    <a:gd name="connsiteX11" fmla="*/ 575255 w 1080795"/>
                    <a:gd name="connsiteY11" fmla="*/ 304800 h 1210491"/>
                    <a:gd name="connsiteX12" fmla="*/ 627507 w 1080795"/>
                    <a:gd name="connsiteY12" fmla="*/ 278674 h 1210491"/>
                    <a:gd name="connsiteX13" fmla="*/ 644924 w 1080795"/>
                    <a:gd name="connsiteY13" fmla="*/ 304800 h 1210491"/>
                    <a:gd name="connsiteX14" fmla="*/ 627507 w 1080795"/>
                    <a:gd name="connsiteY14" fmla="*/ 391886 h 1210491"/>
                    <a:gd name="connsiteX15" fmla="*/ 636215 w 1080795"/>
                    <a:gd name="connsiteY15" fmla="*/ 418011 h 1210491"/>
                    <a:gd name="connsiteX16" fmla="*/ 653633 w 1080795"/>
                    <a:gd name="connsiteY16" fmla="*/ 444137 h 1210491"/>
                    <a:gd name="connsiteX17" fmla="*/ 705884 w 1080795"/>
                    <a:gd name="connsiteY17" fmla="*/ 470263 h 1210491"/>
                    <a:gd name="connsiteX18" fmla="*/ 740718 w 1080795"/>
                    <a:gd name="connsiteY18" fmla="*/ 496388 h 1210491"/>
                    <a:gd name="connsiteX19" fmla="*/ 801678 w 1080795"/>
                    <a:gd name="connsiteY19" fmla="*/ 505097 h 1210491"/>
                    <a:gd name="connsiteX20" fmla="*/ 1028101 w 1080795"/>
                    <a:gd name="connsiteY20" fmla="*/ 513806 h 1210491"/>
                    <a:gd name="connsiteX21" fmla="*/ 1080353 w 1080795"/>
                    <a:gd name="connsiteY21" fmla="*/ 548640 h 1210491"/>
                    <a:gd name="connsiteX22" fmla="*/ 1071644 w 1080795"/>
                    <a:gd name="connsiteY22" fmla="*/ 583474 h 1210491"/>
                    <a:gd name="connsiteX23" fmla="*/ 941015 w 1080795"/>
                    <a:gd name="connsiteY23" fmla="*/ 609600 h 1210491"/>
                    <a:gd name="connsiteX24" fmla="*/ 967141 w 1080795"/>
                    <a:gd name="connsiteY24" fmla="*/ 627017 h 1210491"/>
                    <a:gd name="connsiteX25" fmla="*/ 1010684 w 1080795"/>
                    <a:gd name="connsiteY25" fmla="*/ 705394 h 1210491"/>
                    <a:gd name="connsiteX26" fmla="*/ 1001975 w 1080795"/>
                    <a:gd name="connsiteY26" fmla="*/ 731520 h 1210491"/>
                    <a:gd name="connsiteX27" fmla="*/ 914890 w 1080795"/>
                    <a:gd name="connsiteY27" fmla="*/ 740228 h 1210491"/>
                    <a:gd name="connsiteX28" fmla="*/ 888764 w 1080795"/>
                    <a:gd name="connsiteY28" fmla="*/ 731520 h 1210491"/>
                    <a:gd name="connsiteX29" fmla="*/ 819095 w 1080795"/>
                    <a:gd name="connsiteY29" fmla="*/ 714103 h 1210491"/>
                    <a:gd name="connsiteX30" fmla="*/ 766844 w 1080795"/>
                    <a:gd name="connsiteY30" fmla="*/ 687977 h 1210491"/>
                    <a:gd name="connsiteX31" fmla="*/ 740718 w 1080795"/>
                    <a:gd name="connsiteY31" fmla="*/ 670560 h 1210491"/>
                    <a:gd name="connsiteX32" fmla="*/ 714593 w 1080795"/>
                    <a:gd name="connsiteY32" fmla="*/ 661851 h 1210491"/>
                    <a:gd name="connsiteX33" fmla="*/ 688467 w 1080795"/>
                    <a:gd name="connsiteY33" fmla="*/ 644434 h 1210491"/>
                    <a:gd name="connsiteX34" fmla="*/ 636215 w 1080795"/>
                    <a:gd name="connsiteY34" fmla="*/ 627017 h 1210491"/>
                    <a:gd name="connsiteX35" fmla="*/ 557838 w 1080795"/>
                    <a:gd name="connsiteY35" fmla="*/ 653143 h 1210491"/>
                    <a:gd name="connsiteX36" fmla="*/ 540421 w 1080795"/>
                    <a:gd name="connsiteY36" fmla="*/ 705394 h 1210491"/>
                    <a:gd name="connsiteX37" fmla="*/ 531713 w 1080795"/>
                    <a:gd name="connsiteY37" fmla="*/ 731520 h 1210491"/>
                    <a:gd name="connsiteX38" fmla="*/ 523004 w 1080795"/>
                    <a:gd name="connsiteY38" fmla="*/ 809897 h 1210491"/>
                    <a:gd name="connsiteX39" fmla="*/ 514295 w 1080795"/>
                    <a:gd name="connsiteY39" fmla="*/ 879566 h 1210491"/>
                    <a:gd name="connsiteX40" fmla="*/ 505587 w 1080795"/>
                    <a:gd name="connsiteY40" fmla="*/ 1010194 h 1210491"/>
                    <a:gd name="connsiteX41" fmla="*/ 496878 w 1080795"/>
                    <a:gd name="connsiteY41" fmla="*/ 1166948 h 1210491"/>
                    <a:gd name="connsiteX42" fmla="*/ 488170 w 1080795"/>
                    <a:gd name="connsiteY42" fmla="*/ 1193074 h 1210491"/>
                    <a:gd name="connsiteX43" fmla="*/ 462044 w 1080795"/>
                    <a:gd name="connsiteY43" fmla="*/ 1210491 h 1210491"/>
                    <a:gd name="connsiteX44" fmla="*/ 357541 w 1080795"/>
                    <a:gd name="connsiteY44" fmla="*/ 1166948 h 1210491"/>
                    <a:gd name="connsiteX45" fmla="*/ 305290 w 1080795"/>
                    <a:gd name="connsiteY45" fmla="*/ 1114697 h 1210491"/>
                    <a:gd name="connsiteX46" fmla="*/ 279164 w 1080795"/>
                    <a:gd name="connsiteY46" fmla="*/ 1088571 h 1210491"/>
                    <a:gd name="connsiteX47" fmla="*/ 270455 w 1080795"/>
                    <a:gd name="connsiteY47" fmla="*/ 1062446 h 1210491"/>
                    <a:gd name="connsiteX48" fmla="*/ 200787 w 1080795"/>
                    <a:gd name="connsiteY48" fmla="*/ 1001486 h 1210491"/>
                    <a:gd name="connsiteX49" fmla="*/ 35324 w 1080795"/>
                    <a:gd name="connsiteY49" fmla="*/ 1036320 h 1210491"/>
                    <a:gd name="connsiteX50" fmla="*/ 35324 w 1080795"/>
                    <a:gd name="connsiteY50" fmla="*/ 992777 h 1210491"/>
                    <a:gd name="connsiteX51" fmla="*/ 61450 w 1080795"/>
                    <a:gd name="connsiteY51" fmla="*/ 984068 h 1210491"/>
                    <a:gd name="connsiteX52" fmla="*/ 87575 w 1080795"/>
                    <a:gd name="connsiteY52" fmla="*/ 966651 h 1210491"/>
                    <a:gd name="connsiteX53" fmla="*/ 131118 w 1080795"/>
                    <a:gd name="connsiteY53" fmla="*/ 940526 h 1210491"/>
                    <a:gd name="connsiteX54" fmla="*/ 174661 w 1080795"/>
                    <a:gd name="connsiteY54" fmla="*/ 905691 h 1210491"/>
                    <a:gd name="connsiteX55" fmla="*/ 200787 w 1080795"/>
                    <a:gd name="connsiteY55" fmla="*/ 879566 h 1210491"/>
                    <a:gd name="connsiteX56" fmla="*/ 209495 w 1080795"/>
                    <a:gd name="connsiteY56" fmla="*/ 644434 h 1210491"/>
                    <a:gd name="connsiteX57" fmla="*/ 183370 w 1080795"/>
                    <a:gd name="connsiteY57" fmla="*/ 557348 h 1210491"/>
                    <a:gd name="connsiteX58" fmla="*/ 131118 w 1080795"/>
                    <a:gd name="connsiteY58" fmla="*/ 513806 h 1210491"/>
                    <a:gd name="connsiteX59" fmla="*/ 104993 w 1080795"/>
                    <a:gd name="connsiteY59" fmla="*/ 505097 h 1210491"/>
                    <a:gd name="connsiteX60" fmla="*/ 52741 w 1080795"/>
                    <a:gd name="connsiteY60" fmla="*/ 478971 h 1210491"/>
                    <a:gd name="connsiteX61" fmla="*/ 35324 w 1080795"/>
                    <a:gd name="connsiteY61" fmla="*/ 452846 h 1210491"/>
                    <a:gd name="connsiteX62" fmla="*/ 70158 w 1080795"/>
                    <a:gd name="connsiteY62" fmla="*/ 409303 h 1210491"/>
                    <a:gd name="connsiteX63" fmla="*/ 70158 w 1080795"/>
                    <a:gd name="connsiteY63" fmla="*/ 304800 h 1210491"/>
                    <a:gd name="connsiteX64" fmla="*/ 52741 w 1080795"/>
                    <a:gd name="connsiteY64" fmla="*/ 278674 h 1210491"/>
                    <a:gd name="connsiteX65" fmla="*/ 35324 w 1080795"/>
                    <a:gd name="connsiteY65" fmla="*/ 226423 h 1210491"/>
                    <a:gd name="connsiteX66" fmla="*/ 26615 w 1080795"/>
                    <a:gd name="connsiteY66" fmla="*/ 200297 h 1210491"/>
                    <a:gd name="connsiteX67" fmla="*/ 9198 w 1080795"/>
                    <a:gd name="connsiteY67" fmla="*/ 174171 h 1210491"/>
                    <a:gd name="connsiteX68" fmla="*/ 9198 w 1080795"/>
                    <a:gd name="connsiteY68" fmla="*/ 121920 h 1210491"/>
                    <a:gd name="connsiteX69" fmla="*/ 35324 w 1080795"/>
                    <a:gd name="connsiteY69" fmla="*/ 113211 h 1210491"/>
                    <a:gd name="connsiteX70" fmla="*/ 122410 w 1080795"/>
                    <a:gd name="connsiteY70" fmla="*/ 130628 h 1210491"/>
                    <a:gd name="connsiteX71" fmla="*/ 165953 w 1080795"/>
                    <a:gd name="connsiteY71" fmla="*/ 130628 h 1210491"/>
                    <a:gd name="connsiteX0" fmla="*/ 165953 w 1082085"/>
                    <a:gd name="connsiteY0" fmla="*/ 130628 h 1210491"/>
                    <a:gd name="connsiteX1" fmla="*/ 226913 w 1082085"/>
                    <a:gd name="connsiteY1" fmla="*/ 69668 h 1210491"/>
                    <a:gd name="connsiteX2" fmla="*/ 279164 w 1082085"/>
                    <a:gd name="connsiteY2" fmla="*/ 0 h 1210491"/>
                    <a:gd name="connsiteX3" fmla="*/ 331415 w 1082085"/>
                    <a:gd name="connsiteY3" fmla="*/ 8708 h 1210491"/>
                    <a:gd name="connsiteX4" fmla="*/ 348833 w 1082085"/>
                    <a:gd name="connsiteY4" fmla="*/ 34834 h 1210491"/>
                    <a:gd name="connsiteX5" fmla="*/ 340124 w 1082085"/>
                    <a:gd name="connsiteY5" fmla="*/ 156754 h 1210491"/>
                    <a:gd name="connsiteX6" fmla="*/ 357541 w 1082085"/>
                    <a:gd name="connsiteY6" fmla="*/ 269966 h 1210491"/>
                    <a:gd name="connsiteX7" fmla="*/ 366250 w 1082085"/>
                    <a:gd name="connsiteY7" fmla="*/ 296091 h 1210491"/>
                    <a:gd name="connsiteX8" fmla="*/ 392375 w 1082085"/>
                    <a:gd name="connsiteY8" fmla="*/ 304800 h 1210491"/>
                    <a:gd name="connsiteX9" fmla="*/ 409793 w 1082085"/>
                    <a:gd name="connsiteY9" fmla="*/ 322217 h 1210491"/>
                    <a:gd name="connsiteX10" fmla="*/ 549130 w 1082085"/>
                    <a:gd name="connsiteY10" fmla="*/ 322217 h 1210491"/>
                    <a:gd name="connsiteX11" fmla="*/ 575255 w 1082085"/>
                    <a:gd name="connsiteY11" fmla="*/ 304800 h 1210491"/>
                    <a:gd name="connsiteX12" fmla="*/ 627507 w 1082085"/>
                    <a:gd name="connsiteY12" fmla="*/ 278674 h 1210491"/>
                    <a:gd name="connsiteX13" fmla="*/ 644924 w 1082085"/>
                    <a:gd name="connsiteY13" fmla="*/ 304800 h 1210491"/>
                    <a:gd name="connsiteX14" fmla="*/ 627507 w 1082085"/>
                    <a:gd name="connsiteY14" fmla="*/ 391886 h 1210491"/>
                    <a:gd name="connsiteX15" fmla="*/ 636215 w 1082085"/>
                    <a:gd name="connsiteY15" fmla="*/ 418011 h 1210491"/>
                    <a:gd name="connsiteX16" fmla="*/ 653633 w 1082085"/>
                    <a:gd name="connsiteY16" fmla="*/ 444137 h 1210491"/>
                    <a:gd name="connsiteX17" fmla="*/ 705884 w 1082085"/>
                    <a:gd name="connsiteY17" fmla="*/ 470263 h 1210491"/>
                    <a:gd name="connsiteX18" fmla="*/ 740718 w 1082085"/>
                    <a:gd name="connsiteY18" fmla="*/ 496388 h 1210491"/>
                    <a:gd name="connsiteX19" fmla="*/ 801678 w 1082085"/>
                    <a:gd name="connsiteY19" fmla="*/ 505097 h 1210491"/>
                    <a:gd name="connsiteX20" fmla="*/ 1028101 w 1082085"/>
                    <a:gd name="connsiteY20" fmla="*/ 513806 h 1210491"/>
                    <a:gd name="connsiteX21" fmla="*/ 1080353 w 1082085"/>
                    <a:gd name="connsiteY21" fmla="*/ 548640 h 1210491"/>
                    <a:gd name="connsiteX22" fmla="*/ 1071644 w 1082085"/>
                    <a:gd name="connsiteY22" fmla="*/ 583474 h 1210491"/>
                    <a:gd name="connsiteX23" fmla="*/ 967141 w 1082085"/>
                    <a:gd name="connsiteY23" fmla="*/ 627017 h 1210491"/>
                    <a:gd name="connsiteX24" fmla="*/ 1010684 w 1082085"/>
                    <a:gd name="connsiteY24" fmla="*/ 705394 h 1210491"/>
                    <a:gd name="connsiteX25" fmla="*/ 1001975 w 1082085"/>
                    <a:gd name="connsiteY25" fmla="*/ 731520 h 1210491"/>
                    <a:gd name="connsiteX26" fmla="*/ 914890 w 1082085"/>
                    <a:gd name="connsiteY26" fmla="*/ 740228 h 1210491"/>
                    <a:gd name="connsiteX27" fmla="*/ 888764 w 1082085"/>
                    <a:gd name="connsiteY27" fmla="*/ 731520 h 1210491"/>
                    <a:gd name="connsiteX28" fmla="*/ 819095 w 1082085"/>
                    <a:gd name="connsiteY28" fmla="*/ 714103 h 1210491"/>
                    <a:gd name="connsiteX29" fmla="*/ 766844 w 1082085"/>
                    <a:gd name="connsiteY29" fmla="*/ 687977 h 1210491"/>
                    <a:gd name="connsiteX30" fmla="*/ 740718 w 1082085"/>
                    <a:gd name="connsiteY30" fmla="*/ 670560 h 1210491"/>
                    <a:gd name="connsiteX31" fmla="*/ 714593 w 1082085"/>
                    <a:gd name="connsiteY31" fmla="*/ 661851 h 1210491"/>
                    <a:gd name="connsiteX32" fmla="*/ 688467 w 1082085"/>
                    <a:gd name="connsiteY32" fmla="*/ 644434 h 1210491"/>
                    <a:gd name="connsiteX33" fmla="*/ 636215 w 1082085"/>
                    <a:gd name="connsiteY33" fmla="*/ 627017 h 1210491"/>
                    <a:gd name="connsiteX34" fmla="*/ 557838 w 1082085"/>
                    <a:gd name="connsiteY34" fmla="*/ 653143 h 1210491"/>
                    <a:gd name="connsiteX35" fmla="*/ 540421 w 1082085"/>
                    <a:gd name="connsiteY35" fmla="*/ 705394 h 1210491"/>
                    <a:gd name="connsiteX36" fmla="*/ 531713 w 1082085"/>
                    <a:gd name="connsiteY36" fmla="*/ 731520 h 1210491"/>
                    <a:gd name="connsiteX37" fmla="*/ 523004 w 1082085"/>
                    <a:gd name="connsiteY37" fmla="*/ 809897 h 1210491"/>
                    <a:gd name="connsiteX38" fmla="*/ 514295 w 1082085"/>
                    <a:gd name="connsiteY38" fmla="*/ 879566 h 1210491"/>
                    <a:gd name="connsiteX39" fmla="*/ 505587 w 1082085"/>
                    <a:gd name="connsiteY39" fmla="*/ 1010194 h 1210491"/>
                    <a:gd name="connsiteX40" fmla="*/ 496878 w 1082085"/>
                    <a:gd name="connsiteY40" fmla="*/ 1166948 h 1210491"/>
                    <a:gd name="connsiteX41" fmla="*/ 488170 w 1082085"/>
                    <a:gd name="connsiteY41" fmla="*/ 1193074 h 1210491"/>
                    <a:gd name="connsiteX42" fmla="*/ 462044 w 1082085"/>
                    <a:gd name="connsiteY42" fmla="*/ 1210491 h 1210491"/>
                    <a:gd name="connsiteX43" fmla="*/ 357541 w 1082085"/>
                    <a:gd name="connsiteY43" fmla="*/ 1166948 h 1210491"/>
                    <a:gd name="connsiteX44" fmla="*/ 305290 w 1082085"/>
                    <a:gd name="connsiteY44" fmla="*/ 1114697 h 1210491"/>
                    <a:gd name="connsiteX45" fmla="*/ 279164 w 1082085"/>
                    <a:gd name="connsiteY45" fmla="*/ 1088571 h 1210491"/>
                    <a:gd name="connsiteX46" fmla="*/ 270455 w 1082085"/>
                    <a:gd name="connsiteY46" fmla="*/ 1062446 h 1210491"/>
                    <a:gd name="connsiteX47" fmla="*/ 200787 w 1082085"/>
                    <a:gd name="connsiteY47" fmla="*/ 1001486 h 1210491"/>
                    <a:gd name="connsiteX48" fmla="*/ 35324 w 1082085"/>
                    <a:gd name="connsiteY48" fmla="*/ 1036320 h 1210491"/>
                    <a:gd name="connsiteX49" fmla="*/ 35324 w 1082085"/>
                    <a:gd name="connsiteY49" fmla="*/ 992777 h 1210491"/>
                    <a:gd name="connsiteX50" fmla="*/ 61450 w 1082085"/>
                    <a:gd name="connsiteY50" fmla="*/ 984068 h 1210491"/>
                    <a:gd name="connsiteX51" fmla="*/ 87575 w 1082085"/>
                    <a:gd name="connsiteY51" fmla="*/ 966651 h 1210491"/>
                    <a:gd name="connsiteX52" fmla="*/ 131118 w 1082085"/>
                    <a:gd name="connsiteY52" fmla="*/ 940526 h 1210491"/>
                    <a:gd name="connsiteX53" fmla="*/ 174661 w 1082085"/>
                    <a:gd name="connsiteY53" fmla="*/ 905691 h 1210491"/>
                    <a:gd name="connsiteX54" fmla="*/ 200787 w 1082085"/>
                    <a:gd name="connsiteY54" fmla="*/ 879566 h 1210491"/>
                    <a:gd name="connsiteX55" fmla="*/ 209495 w 1082085"/>
                    <a:gd name="connsiteY55" fmla="*/ 644434 h 1210491"/>
                    <a:gd name="connsiteX56" fmla="*/ 183370 w 1082085"/>
                    <a:gd name="connsiteY56" fmla="*/ 557348 h 1210491"/>
                    <a:gd name="connsiteX57" fmla="*/ 131118 w 1082085"/>
                    <a:gd name="connsiteY57" fmla="*/ 513806 h 1210491"/>
                    <a:gd name="connsiteX58" fmla="*/ 104993 w 1082085"/>
                    <a:gd name="connsiteY58" fmla="*/ 505097 h 1210491"/>
                    <a:gd name="connsiteX59" fmla="*/ 52741 w 1082085"/>
                    <a:gd name="connsiteY59" fmla="*/ 478971 h 1210491"/>
                    <a:gd name="connsiteX60" fmla="*/ 35324 w 1082085"/>
                    <a:gd name="connsiteY60" fmla="*/ 452846 h 1210491"/>
                    <a:gd name="connsiteX61" fmla="*/ 70158 w 1082085"/>
                    <a:gd name="connsiteY61" fmla="*/ 409303 h 1210491"/>
                    <a:gd name="connsiteX62" fmla="*/ 70158 w 1082085"/>
                    <a:gd name="connsiteY62" fmla="*/ 304800 h 1210491"/>
                    <a:gd name="connsiteX63" fmla="*/ 52741 w 1082085"/>
                    <a:gd name="connsiteY63" fmla="*/ 278674 h 1210491"/>
                    <a:gd name="connsiteX64" fmla="*/ 35324 w 1082085"/>
                    <a:gd name="connsiteY64" fmla="*/ 226423 h 1210491"/>
                    <a:gd name="connsiteX65" fmla="*/ 26615 w 1082085"/>
                    <a:gd name="connsiteY65" fmla="*/ 200297 h 1210491"/>
                    <a:gd name="connsiteX66" fmla="*/ 9198 w 1082085"/>
                    <a:gd name="connsiteY66" fmla="*/ 174171 h 1210491"/>
                    <a:gd name="connsiteX67" fmla="*/ 9198 w 1082085"/>
                    <a:gd name="connsiteY67" fmla="*/ 121920 h 1210491"/>
                    <a:gd name="connsiteX68" fmla="*/ 35324 w 1082085"/>
                    <a:gd name="connsiteY68" fmla="*/ 113211 h 1210491"/>
                    <a:gd name="connsiteX69" fmla="*/ 122410 w 1082085"/>
                    <a:gd name="connsiteY69" fmla="*/ 130628 h 1210491"/>
                    <a:gd name="connsiteX70" fmla="*/ 165953 w 1082085"/>
                    <a:gd name="connsiteY70" fmla="*/ 130628 h 1210491"/>
                    <a:gd name="connsiteX0" fmla="*/ 165953 w 1082085"/>
                    <a:gd name="connsiteY0" fmla="*/ 130628 h 1210491"/>
                    <a:gd name="connsiteX1" fmla="*/ 226913 w 1082085"/>
                    <a:gd name="connsiteY1" fmla="*/ 69668 h 1210491"/>
                    <a:gd name="connsiteX2" fmla="*/ 279164 w 1082085"/>
                    <a:gd name="connsiteY2" fmla="*/ 0 h 1210491"/>
                    <a:gd name="connsiteX3" fmla="*/ 331415 w 1082085"/>
                    <a:gd name="connsiteY3" fmla="*/ 8708 h 1210491"/>
                    <a:gd name="connsiteX4" fmla="*/ 348833 w 1082085"/>
                    <a:gd name="connsiteY4" fmla="*/ 34834 h 1210491"/>
                    <a:gd name="connsiteX5" fmla="*/ 340124 w 1082085"/>
                    <a:gd name="connsiteY5" fmla="*/ 156754 h 1210491"/>
                    <a:gd name="connsiteX6" fmla="*/ 357541 w 1082085"/>
                    <a:gd name="connsiteY6" fmla="*/ 269966 h 1210491"/>
                    <a:gd name="connsiteX7" fmla="*/ 366250 w 1082085"/>
                    <a:gd name="connsiteY7" fmla="*/ 296091 h 1210491"/>
                    <a:gd name="connsiteX8" fmla="*/ 392375 w 1082085"/>
                    <a:gd name="connsiteY8" fmla="*/ 304800 h 1210491"/>
                    <a:gd name="connsiteX9" fmla="*/ 409793 w 1082085"/>
                    <a:gd name="connsiteY9" fmla="*/ 322217 h 1210491"/>
                    <a:gd name="connsiteX10" fmla="*/ 549130 w 1082085"/>
                    <a:gd name="connsiteY10" fmla="*/ 322217 h 1210491"/>
                    <a:gd name="connsiteX11" fmla="*/ 575255 w 1082085"/>
                    <a:gd name="connsiteY11" fmla="*/ 304800 h 1210491"/>
                    <a:gd name="connsiteX12" fmla="*/ 644924 w 1082085"/>
                    <a:gd name="connsiteY12" fmla="*/ 304800 h 1210491"/>
                    <a:gd name="connsiteX13" fmla="*/ 627507 w 1082085"/>
                    <a:gd name="connsiteY13" fmla="*/ 391886 h 1210491"/>
                    <a:gd name="connsiteX14" fmla="*/ 636215 w 1082085"/>
                    <a:gd name="connsiteY14" fmla="*/ 418011 h 1210491"/>
                    <a:gd name="connsiteX15" fmla="*/ 653633 w 1082085"/>
                    <a:gd name="connsiteY15" fmla="*/ 444137 h 1210491"/>
                    <a:gd name="connsiteX16" fmla="*/ 705884 w 1082085"/>
                    <a:gd name="connsiteY16" fmla="*/ 470263 h 1210491"/>
                    <a:gd name="connsiteX17" fmla="*/ 740718 w 1082085"/>
                    <a:gd name="connsiteY17" fmla="*/ 496388 h 1210491"/>
                    <a:gd name="connsiteX18" fmla="*/ 801678 w 1082085"/>
                    <a:gd name="connsiteY18" fmla="*/ 505097 h 1210491"/>
                    <a:gd name="connsiteX19" fmla="*/ 1028101 w 1082085"/>
                    <a:gd name="connsiteY19" fmla="*/ 513806 h 1210491"/>
                    <a:gd name="connsiteX20" fmla="*/ 1080353 w 1082085"/>
                    <a:gd name="connsiteY20" fmla="*/ 548640 h 1210491"/>
                    <a:gd name="connsiteX21" fmla="*/ 1071644 w 1082085"/>
                    <a:gd name="connsiteY21" fmla="*/ 583474 h 1210491"/>
                    <a:gd name="connsiteX22" fmla="*/ 967141 w 1082085"/>
                    <a:gd name="connsiteY22" fmla="*/ 627017 h 1210491"/>
                    <a:gd name="connsiteX23" fmla="*/ 1010684 w 1082085"/>
                    <a:gd name="connsiteY23" fmla="*/ 705394 h 1210491"/>
                    <a:gd name="connsiteX24" fmla="*/ 1001975 w 1082085"/>
                    <a:gd name="connsiteY24" fmla="*/ 731520 h 1210491"/>
                    <a:gd name="connsiteX25" fmla="*/ 914890 w 1082085"/>
                    <a:gd name="connsiteY25" fmla="*/ 740228 h 1210491"/>
                    <a:gd name="connsiteX26" fmla="*/ 888764 w 1082085"/>
                    <a:gd name="connsiteY26" fmla="*/ 731520 h 1210491"/>
                    <a:gd name="connsiteX27" fmla="*/ 819095 w 1082085"/>
                    <a:gd name="connsiteY27" fmla="*/ 714103 h 1210491"/>
                    <a:gd name="connsiteX28" fmla="*/ 766844 w 1082085"/>
                    <a:gd name="connsiteY28" fmla="*/ 687977 h 1210491"/>
                    <a:gd name="connsiteX29" fmla="*/ 740718 w 1082085"/>
                    <a:gd name="connsiteY29" fmla="*/ 670560 h 1210491"/>
                    <a:gd name="connsiteX30" fmla="*/ 714593 w 1082085"/>
                    <a:gd name="connsiteY30" fmla="*/ 661851 h 1210491"/>
                    <a:gd name="connsiteX31" fmla="*/ 688467 w 1082085"/>
                    <a:gd name="connsiteY31" fmla="*/ 644434 h 1210491"/>
                    <a:gd name="connsiteX32" fmla="*/ 636215 w 1082085"/>
                    <a:gd name="connsiteY32" fmla="*/ 627017 h 1210491"/>
                    <a:gd name="connsiteX33" fmla="*/ 557838 w 1082085"/>
                    <a:gd name="connsiteY33" fmla="*/ 653143 h 1210491"/>
                    <a:gd name="connsiteX34" fmla="*/ 540421 w 1082085"/>
                    <a:gd name="connsiteY34" fmla="*/ 705394 h 1210491"/>
                    <a:gd name="connsiteX35" fmla="*/ 531713 w 1082085"/>
                    <a:gd name="connsiteY35" fmla="*/ 731520 h 1210491"/>
                    <a:gd name="connsiteX36" fmla="*/ 523004 w 1082085"/>
                    <a:gd name="connsiteY36" fmla="*/ 809897 h 1210491"/>
                    <a:gd name="connsiteX37" fmla="*/ 514295 w 1082085"/>
                    <a:gd name="connsiteY37" fmla="*/ 879566 h 1210491"/>
                    <a:gd name="connsiteX38" fmla="*/ 505587 w 1082085"/>
                    <a:gd name="connsiteY38" fmla="*/ 1010194 h 1210491"/>
                    <a:gd name="connsiteX39" fmla="*/ 496878 w 1082085"/>
                    <a:gd name="connsiteY39" fmla="*/ 1166948 h 1210491"/>
                    <a:gd name="connsiteX40" fmla="*/ 488170 w 1082085"/>
                    <a:gd name="connsiteY40" fmla="*/ 1193074 h 1210491"/>
                    <a:gd name="connsiteX41" fmla="*/ 462044 w 1082085"/>
                    <a:gd name="connsiteY41" fmla="*/ 1210491 h 1210491"/>
                    <a:gd name="connsiteX42" fmla="*/ 357541 w 1082085"/>
                    <a:gd name="connsiteY42" fmla="*/ 1166948 h 1210491"/>
                    <a:gd name="connsiteX43" fmla="*/ 305290 w 1082085"/>
                    <a:gd name="connsiteY43" fmla="*/ 1114697 h 1210491"/>
                    <a:gd name="connsiteX44" fmla="*/ 279164 w 1082085"/>
                    <a:gd name="connsiteY44" fmla="*/ 1088571 h 1210491"/>
                    <a:gd name="connsiteX45" fmla="*/ 270455 w 1082085"/>
                    <a:gd name="connsiteY45" fmla="*/ 1062446 h 1210491"/>
                    <a:gd name="connsiteX46" fmla="*/ 200787 w 1082085"/>
                    <a:gd name="connsiteY46" fmla="*/ 1001486 h 1210491"/>
                    <a:gd name="connsiteX47" fmla="*/ 35324 w 1082085"/>
                    <a:gd name="connsiteY47" fmla="*/ 1036320 h 1210491"/>
                    <a:gd name="connsiteX48" fmla="*/ 35324 w 1082085"/>
                    <a:gd name="connsiteY48" fmla="*/ 992777 h 1210491"/>
                    <a:gd name="connsiteX49" fmla="*/ 61450 w 1082085"/>
                    <a:gd name="connsiteY49" fmla="*/ 984068 h 1210491"/>
                    <a:gd name="connsiteX50" fmla="*/ 87575 w 1082085"/>
                    <a:gd name="connsiteY50" fmla="*/ 966651 h 1210491"/>
                    <a:gd name="connsiteX51" fmla="*/ 131118 w 1082085"/>
                    <a:gd name="connsiteY51" fmla="*/ 940526 h 1210491"/>
                    <a:gd name="connsiteX52" fmla="*/ 174661 w 1082085"/>
                    <a:gd name="connsiteY52" fmla="*/ 905691 h 1210491"/>
                    <a:gd name="connsiteX53" fmla="*/ 200787 w 1082085"/>
                    <a:gd name="connsiteY53" fmla="*/ 879566 h 1210491"/>
                    <a:gd name="connsiteX54" fmla="*/ 209495 w 1082085"/>
                    <a:gd name="connsiteY54" fmla="*/ 644434 h 1210491"/>
                    <a:gd name="connsiteX55" fmla="*/ 183370 w 1082085"/>
                    <a:gd name="connsiteY55" fmla="*/ 557348 h 1210491"/>
                    <a:gd name="connsiteX56" fmla="*/ 131118 w 1082085"/>
                    <a:gd name="connsiteY56" fmla="*/ 513806 h 1210491"/>
                    <a:gd name="connsiteX57" fmla="*/ 104993 w 1082085"/>
                    <a:gd name="connsiteY57" fmla="*/ 505097 h 1210491"/>
                    <a:gd name="connsiteX58" fmla="*/ 52741 w 1082085"/>
                    <a:gd name="connsiteY58" fmla="*/ 478971 h 1210491"/>
                    <a:gd name="connsiteX59" fmla="*/ 35324 w 1082085"/>
                    <a:gd name="connsiteY59" fmla="*/ 452846 h 1210491"/>
                    <a:gd name="connsiteX60" fmla="*/ 70158 w 1082085"/>
                    <a:gd name="connsiteY60" fmla="*/ 409303 h 1210491"/>
                    <a:gd name="connsiteX61" fmla="*/ 70158 w 1082085"/>
                    <a:gd name="connsiteY61" fmla="*/ 304800 h 1210491"/>
                    <a:gd name="connsiteX62" fmla="*/ 52741 w 1082085"/>
                    <a:gd name="connsiteY62" fmla="*/ 278674 h 1210491"/>
                    <a:gd name="connsiteX63" fmla="*/ 35324 w 1082085"/>
                    <a:gd name="connsiteY63" fmla="*/ 226423 h 1210491"/>
                    <a:gd name="connsiteX64" fmla="*/ 26615 w 1082085"/>
                    <a:gd name="connsiteY64" fmla="*/ 200297 h 1210491"/>
                    <a:gd name="connsiteX65" fmla="*/ 9198 w 1082085"/>
                    <a:gd name="connsiteY65" fmla="*/ 174171 h 1210491"/>
                    <a:gd name="connsiteX66" fmla="*/ 9198 w 1082085"/>
                    <a:gd name="connsiteY66" fmla="*/ 121920 h 1210491"/>
                    <a:gd name="connsiteX67" fmla="*/ 35324 w 1082085"/>
                    <a:gd name="connsiteY67" fmla="*/ 113211 h 1210491"/>
                    <a:gd name="connsiteX68" fmla="*/ 122410 w 1082085"/>
                    <a:gd name="connsiteY68" fmla="*/ 130628 h 1210491"/>
                    <a:gd name="connsiteX69" fmla="*/ 165953 w 1082085"/>
                    <a:gd name="connsiteY69" fmla="*/ 130628 h 1210491"/>
                    <a:gd name="connsiteX0" fmla="*/ 165953 w 1082085"/>
                    <a:gd name="connsiteY0" fmla="*/ 130628 h 1210491"/>
                    <a:gd name="connsiteX1" fmla="*/ 226913 w 1082085"/>
                    <a:gd name="connsiteY1" fmla="*/ 69668 h 1210491"/>
                    <a:gd name="connsiteX2" fmla="*/ 279164 w 1082085"/>
                    <a:gd name="connsiteY2" fmla="*/ 0 h 1210491"/>
                    <a:gd name="connsiteX3" fmla="*/ 331415 w 1082085"/>
                    <a:gd name="connsiteY3" fmla="*/ 8708 h 1210491"/>
                    <a:gd name="connsiteX4" fmla="*/ 348833 w 1082085"/>
                    <a:gd name="connsiteY4" fmla="*/ 34834 h 1210491"/>
                    <a:gd name="connsiteX5" fmla="*/ 340124 w 1082085"/>
                    <a:gd name="connsiteY5" fmla="*/ 156754 h 1210491"/>
                    <a:gd name="connsiteX6" fmla="*/ 357541 w 1082085"/>
                    <a:gd name="connsiteY6" fmla="*/ 269966 h 1210491"/>
                    <a:gd name="connsiteX7" fmla="*/ 366250 w 1082085"/>
                    <a:gd name="connsiteY7" fmla="*/ 296091 h 1210491"/>
                    <a:gd name="connsiteX8" fmla="*/ 392375 w 1082085"/>
                    <a:gd name="connsiteY8" fmla="*/ 304800 h 1210491"/>
                    <a:gd name="connsiteX9" fmla="*/ 409793 w 1082085"/>
                    <a:gd name="connsiteY9" fmla="*/ 322217 h 1210491"/>
                    <a:gd name="connsiteX10" fmla="*/ 549130 w 1082085"/>
                    <a:gd name="connsiteY10" fmla="*/ 322217 h 1210491"/>
                    <a:gd name="connsiteX11" fmla="*/ 575255 w 1082085"/>
                    <a:gd name="connsiteY11" fmla="*/ 304800 h 1210491"/>
                    <a:gd name="connsiteX12" fmla="*/ 644924 w 1082085"/>
                    <a:gd name="connsiteY12" fmla="*/ 304800 h 1210491"/>
                    <a:gd name="connsiteX13" fmla="*/ 627507 w 1082085"/>
                    <a:gd name="connsiteY13" fmla="*/ 391886 h 1210491"/>
                    <a:gd name="connsiteX14" fmla="*/ 636215 w 1082085"/>
                    <a:gd name="connsiteY14" fmla="*/ 418011 h 1210491"/>
                    <a:gd name="connsiteX15" fmla="*/ 653633 w 1082085"/>
                    <a:gd name="connsiteY15" fmla="*/ 444137 h 1210491"/>
                    <a:gd name="connsiteX16" fmla="*/ 705884 w 1082085"/>
                    <a:gd name="connsiteY16" fmla="*/ 470263 h 1210491"/>
                    <a:gd name="connsiteX17" fmla="*/ 740718 w 1082085"/>
                    <a:gd name="connsiteY17" fmla="*/ 496388 h 1210491"/>
                    <a:gd name="connsiteX18" fmla="*/ 801678 w 1082085"/>
                    <a:gd name="connsiteY18" fmla="*/ 505097 h 1210491"/>
                    <a:gd name="connsiteX19" fmla="*/ 1028101 w 1082085"/>
                    <a:gd name="connsiteY19" fmla="*/ 513806 h 1210491"/>
                    <a:gd name="connsiteX20" fmla="*/ 1080353 w 1082085"/>
                    <a:gd name="connsiteY20" fmla="*/ 548640 h 1210491"/>
                    <a:gd name="connsiteX21" fmla="*/ 1071644 w 1082085"/>
                    <a:gd name="connsiteY21" fmla="*/ 583474 h 1210491"/>
                    <a:gd name="connsiteX22" fmla="*/ 967141 w 1082085"/>
                    <a:gd name="connsiteY22" fmla="*/ 627017 h 1210491"/>
                    <a:gd name="connsiteX23" fmla="*/ 1010684 w 1082085"/>
                    <a:gd name="connsiteY23" fmla="*/ 705394 h 1210491"/>
                    <a:gd name="connsiteX24" fmla="*/ 1001975 w 1082085"/>
                    <a:gd name="connsiteY24" fmla="*/ 731520 h 1210491"/>
                    <a:gd name="connsiteX25" fmla="*/ 914890 w 1082085"/>
                    <a:gd name="connsiteY25" fmla="*/ 740228 h 1210491"/>
                    <a:gd name="connsiteX26" fmla="*/ 888764 w 1082085"/>
                    <a:gd name="connsiteY26" fmla="*/ 731520 h 1210491"/>
                    <a:gd name="connsiteX27" fmla="*/ 819095 w 1082085"/>
                    <a:gd name="connsiteY27" fmla="*/ 714103 h 1210491"/>
                    <a:gd name="connsiteX28" fmla="*/ 766844 w 1082085"/>
                    <a:gd name="connsiteY28" fmla="*/ 687977 h 1210491"/>
                    <a:gd name="connsiteX29" fmla="*/ 740718 w 1082085"/>
                    <a:gd name="connsiteY29" fmla="*/ 670560 h 1210491"/>
                    <a:gd name="connsiteX30" fmla="*/ 714593 w 1082085"/>
                    <a:gd name="connsiteY30" fmla="*/ 661851 h 1210491"/>
                    <a:gd name="connsiteX31" fmla="*/ 688467 w 1082085"/>
                    <a:gd name="connsiteY31" fmla="*/ 644434 h 1210491"/>
                    <a:gd name="connsiteX32" fmla="*/ 636215 w 1082085"/>
                    <a:gd name="connsiteY32" fmla="*/ 627017 h 1210491"/>
                    <a:gd name="connsiteX33" fmla="*/ 557838 w 1082085"/>
                    <a:gd name="connsiteY33" fmla="*/ 653143 h 1210491"/>
                    <a:gd name="connsiteX34" fmla="*/ 540421 w 1082085"/>
                    <a:gd name="connsiteY34" fmla="*/ 705394 h 1210491"/>
                    <a:gd name="connsiteX35" fmla="*/ 531713 w 1082085"/>
                    <a:gd name="connsiteY35" fmla="*/ 731520 h 1210491"/>
                    <a:gd name="connsiteX36" fmla="*/ 523004 w 1082085"/>
                    <a:gd name="connsiteY36" fmla="*/ 809897 h 1210491"/>
                    <a:gd name="connsiteX37" fmla="*/ 514295 w 1082085"/>
                    <a:gd name="connsiteY37" fmla="*/ 879566 h 1210491"/>
                    <a:gd name="connsiteX38" fmla="*/ 505587 w 1082085"/>
                    <a:gd name="connsiteY38" fmla="*/ 1010194 h 1210491"/>
                    <a:gd name="connsiteX39" fmla="*/ 496878 w 1082085"/>
                    <a:gd name="connsiteY39" fmla="*/ 1166948 h 1210491"/>
                    <a:gd name="connsiteX40" fmla="*/ 488170 w 1082085"/>
                    <a:gd name="connsiteY40" fmla="*/ 1193074 h 1210491"/>
                    <a:gd name="connsiteX41" fmla="*/ 462044 w 1082085"/>
                    <a:gd name="connsiteY41" fmla="*/ 1210491 h 1210491"/>
                    <a:gd name="connsiteX42" fmla="*/ 357541 w 1082085"/>
                    <a:gd name="connsiteY42" fmla="*/ 1166948 h 1210491"/>
                    <a:gd name="connsiteX43" fmla="*/ 305290 w 1082085"/>
                    <a:gd name="connsiteY43" fmla="*/ 1114697 h 1210491"/>
                    <a:gd name="connsiteX44" fmla="*/ 270455 w 1082085"/>
                    <a:gd name="connsiteY44" fmla="*/ 1062446 h 1210491"/>
                    <a:gd name="connsiteX45" fmla="*/ 200787 w 1082085"/>
                    <a:gd name="connsiteY45" fmla="*/ 1001486 h 1210491"/>
                    <a:gd name="connsiteX46" fmla="*/ 35324 w 1082085"/>
                    <a:gd name="connsiteY46" fmla="*/ 1036320 h 1210491"/>
                    <a:gd name="connsiteX47" fmla="*/ 35324 w 1082085"/>
                    <a:gd name="connsiteY47" fmla="*/ 992777 h 1210491"/>
                    <a:gd name="connsiteX48" fmla="*/ 61450 w 1082085"/>
                    <a:gd name="connsiteY48" fmla="*/ 984068 h 1210491"/>
                    <a:gd name="connsiteX49" fmla="*/ 87575 w 1082085"/>
                    <a:gd name="connsiteY49" fmla="*/ 966651 h 1210491"/>
                    <a:gd name="connsiteX50" fmla="*/ 131118 w 1082085"/>
                    <a:gd name="connsiteY50" fmla="*/ 940526 h 1210491"/>
                    <a:gd name="connsiteX51" fmla="*/ 174661 w 1082085"/>
                    <a:gd name="connsiteY51" fmla="*/ 905691 h 1210491"/>
                    <a:gd name="connsiteX52" fmla="*/ 200787 w 1082085"/>
                    <a:gd name="connsiteY52" fmla="*/ 879566 h 1210491"/>
                    <a:gd name="connsiteX53" fmla="*/ 209495 w 1082085"/>
                    <a:gd name="connsiteY53" fmla="*/ 644434 h 1210491"/>
                    <a:gd name="connsiteX54" fmla="*/ 183370 w 1082085"/>
                    <a:gd name="connsiteY54" fmla="*/ 557348 h 1210491"/>
                    <a:gd name="connsiteX55" fmla="*/ 131118 w 1082085"/>
                    <a:gd name="connsiteY55" fmla="*/ 513806 h 1210491"/>
                    <a:gd name="connsiteX56" fmla="*/ 104993 w 1082085"/>
                    <a:gd name="connsiteY56" fmla="*/ 505097 h 1210491"/>
                    <a:gd name="connsiteX57" fmla="*/ 52741 w 1082085"/>
                    <a:gd name="connsiteY57" fmla="*/ 478971 h 1210491"/>
                    <a:gd name="connsiteX58" fmla="*/ 35324 w 1082085"/>
                    <a:gd name="connsiteY58" fmla="*/ 452846 h 1210491"/>
                    <a:gd name="connsiteX59" fmla="*/ 70158 w 1082085"/>
                    <a:gd name="connsiteY59" fmla="*/ 409303 h 1210491"/>
                    <a:gd name="connsiteX60" fmla="*/ 70158 w 1082085"/>
                    <a:gd name="connsiteY60" fmla="*/ 304800 h 1210491"/>
                    <a:gd name="connsiteX61" fmla="*/ 52741 w 1082085"/>
                    <a:gd name="connsiteY61" fmla="*/ 278674 h 1210491"/>
                    <a:gd name="connsiteX62" fmla="*/ 35324 w 1082085"/>
                    <a:gd name="connsiteY62" fmla="*/ 226423 h 1210491"/>
                    <a:gd name="connsiteX63" fmla="*/ 26615 w 1082085"/>
                    <a:gd name="connsiteY63" fmla="*/ 200297 h 1210491"/>
                    <a:gd name="connsiteX64" fmla="*/ 9198 w 1082085"/>
                    <a:gd name="connsiteY64" fmla="*/ 174171 h 1210491"/>
                    <a:gd name="connsiteX65" fmla="*/ 9198 w 1082085"/>
                    <a:gd name="connsiteY65" fmla="*/ 121920 h 1210491"/>
                    <a:gd name="connsiteX66" fmla="*/ 35324 w 1082085"/>
                    <a:gd name="connsiteY66" fmla="*/ 113211 h 1210491"/>
                    <a:gd name="connsiteX67" fmla="*/ 122410 w 1082085"/>
                    <a:gd name="connsiteY67" fmla="*/ 130628 h 1210491"/>
                    <a:gd name="connsiteX68" fmla="*/ 165953 w 1082085"/>
                    <a:gd name="connsiteY68" fmla="*/ 130628 h 1210491"/>
                    <a:gd name="connsiteX0" fmla="*/ 165953 w 1082085"/>
                    <a:gd name="connsiteY0" fmla="*/ 130628 h 1210491"/>
                    <a:gd name="connsiteX1" fmla="*/ 226913 w 1082085"/>
                    <a:gd name="connsiteY1" fmla="*/ 69668 h 1210491"/>
                    <a:gd name="connsiteX2" fmla="*/ 279164 w 1082085"/>
                    <a:gd name="connsiteY2" fmla="*/ 0 h 1210491"/>
                    <a:gd name="connsiteX3" fmla="*/ 331415 w 1082085"/>
                    <a:gd name="connsiteY3" fmla="*/ 8708 h 1210491"/>
                    <a:gd name="connsiteX4" fmla="*/ 348833 w 1082085"/>
                    <a:gd name="connsiteY4" fmla="*/ 34834 h 1210491"/>
                    <a:gd name="connsiteX5" fmla="*/ 340124 w 1082085"/>
                    <a:gd name="connsiteY5" fmla="*/ 156754 h 1210491"/>
                    <a:gd name="connsiteX6" fmla="*/ 357541 w 1082085"/>
                    <a:gd name="connsiteY6" fmla="*/ 269966 h 1210491"/>
                    <a:gd name="connsiteX7" fmla="*/ 366250 w 1082085"/>
                    <a:gd name="connsiteY7" fmla="*/ 296091 h 1210491"/>
                    <a:gd name="connsiteX8" fmla="*/ 392375 w 1082085"/>
                    <a:gd name="connsiteY8" fmla="*/ 304800 h 1210491"/>
                    <a:gd name="connsiteX9" fmla="*/ 409793 w 1082085"/>
                    <a:gd name="connsiteY9" fmla="*/ 322217 h 1210491"/>
                    <a:gd name="connsiteX10" fmla="*/ 549130 w 1082085"/>
                    <a:gd name="connsiteY10" fmla="*/ 322217 h 1210491"/>
                    <a:gd name="connsiteX11" fmla="*/ 575255 w 1082085"/>
                    <a:gd name="connsiteY11" fmla="*/ 304800 h 1210491"/>
                    <a:gd name="connsiteX12" fmla="*/ 644924 w 1082085"/>
                    <a:gd name="connsiteY12" fmla="*/ 304800 h 1210491"/>
                    <a:gd name="connsiteX13" fmla="*/ 627507 w 1082085"/>
                    <a:gd name="connsiteY13" fmla="*/ 391886 h 1210491"/>
                    <a:gd name="connsiteX14" fmla="*/ 636215 w 1082085"/>
                    <a:gd name="connsiteY14" fmla="*/ 418011 h 1210491"/>
                    <a:gd name="connsiteX15" fmla="*/ 653633 w 1082085"/>
                    <a:gd name="connsiteY15" fmla="*/ 444137 h 1210491"/>
                    <a:gd name="connsiteX16" fmla="*/ 705884 w 1082085"/>
                    <a:gd name="connsiteY16" fmla="*/ 470263 h 1210491"/>
                    <a:gd name="connsiteX17" fmla="*/ 740718 w 1082085"/>
                    <a:gd name="connsiteY17" fmla="*/ 496388 h 1210491"/>
                    <a:gd name="connsiteX18" fmla="*/ 801678 w 1082085"/>
                    <a:gd name="connsiteY18" fmla="*/ 505097 h 1210491"/>
                    <a:gd name="connsiteX19" fmla="*/ 1028101 w 1082085"/>
                    <a:gd name="connsiteY19" fmla="*/ 513806 h 1210491"/>
                    <a:gd name="connsiteX20" fmla="*/ 1080353 w 1082085"/>
                    <a:gd name="connsiteY20" fmla="*/ 548640 h 1210491"/>
                    <a:gd name="connsiteX21" fmla="*/ 1071644 w 1082085"/>
                    <a:gd name="connsiteY21" fmla="*/ 583474 h 1210491"/>
                    <a:gd name="connsiteX22" fmla="*/ 967141 w 1082085"/>
                    <a:gd name="connsiteY22" fmla="*/ 627017 h 1210491"/>
                    <a:gd name="connsiteX23" fmla="*/ 1010684 w 1082085"/>
                    <a:gd name="connsiteY23" fmla="*/ 705394 h 1210491"/>
                    <a:gd name="connsiteX24" fmla="*/ 1001975 w 1082085"/>
                    <a:gd name="connsiteY24" fmla="*/ 731520 h 1210491"/>
                    <a:gd name="connsiteX25" fmla="*/ 914890 w 1082085"/>
                    <a:gd name="connsiteY25" fmla="*/ 740228 h 1210491"/>
                    <a:gd name="connsiteX26" fmla="*/ 888764 w 1082085"/>
                    <a:gd name="connsiteY26" fmla="*/ 731520 h 1210491"/>
                    <a:gd name="connsiteX27" fmla="*/ 819095 w 1082085"/>
                    <a:gd name="connsiteY27" fmla="*/ 714103 h 1210491"/>
                    <a:gd name="connsiteX28" fmla="*/ 766844 w 1082085"/>
                    <a:gd name="connsiteY28" fmla="*/ 687977 h 1210491"/>
                    <a:gd name="connsiteX29" fmla="*/ 740718 w 1082085"/>
                    <a:gd name="connsiteY29" fmla="*/ 670560 h 1210491"/>
                    <a:gd name="connsiteX30" fmla="*/ 714593 w 1082085"/>
                    <a:gd name="connsiteY30" fmla="*/ 661851 h 1210491"/>
                    <a:gd name="connsiteX31" fmla="*/ 688467 w 1082085"/>
                    <a:gd name="connsiteY31" fmla="*/ 644434 h 1210491"/>
                    <a:gd name="connsiteX32" fmla="*/ 636215 w 1082085"/>
                    <a:gd name="connsiteY32" fmla="*/ 627017 h 1210491"/>
                    <a:gd name="connsiteX33" fmla="*/ 557838 w 1082085"/>
                    <a:gd name="connsiteY33" fmla="*/ 653143 h 1210491"/>
                    <a:gd name="connsiteX34" fmla="*/ 540421 w 1082085"/>
                    <a:gd name="connsiteY34" fmla="*/ 705394 h 1210491"/>
                    <a:gd name="connsiteX35" fmla="*/ 531713 w 1082085"/>
                    <a:gd name="connsiteY35" fmla="*/ 731520 h 1210491"/>
                    <a:gd name="connsiteX36" fmla="*/ 523004 w 1082085"/>
                    <a:gd name="connsiteY36" fmla="*/ 809897 h 1210491"/>
                    <a:gd name="connsiteX37" fmla="*/ 514295 w 1082085"/>
                    <a:gd name="connsiteY37" fmla="*/ 879566 h 1210491"/>
                    <a:gd name="connsiteX38" fmla="*/ 505587 w 1082085"/>
                    <a:gd name="connsiteY38" fmla="*/ 1010194 h 1210491"/>
                    <a:gd name="connsiteX39" fmla="*/ 496878 w 1082085"/>
                    <a:gd name="connsiteY39" fmla="*/ 1166948 h 1210491"/>
                    <a:gd name="connsiteX40" fmla="*/ 488170 w 1082085"/>
                    <a:gd name="connsiteY40" fmla="*/ 1193074 h 1210491"/>
                    <a:gd name="connsiteX41" fmla="*/ 462044 w 1082085"/>
                    <a:gd name="connsiteY41" fmla="*/ 1210491 h 1210491"/>
                    <a:gd name="connsiteX42" fmla="*/ 357541 w 1082085"/>
                    <a:gd name="connsiteY42" fmla="*/ 1166948 h 1210491"/>
                    <a:gd name="connsiteX43" fmla="*/ 270455 w 1082085"/>
                    <a:gd name="connsiteY43" fmla="*/ 1062446 h 1210491"/>
                    <a:gd name="connsiteX44" fmla="*/ 200787 w 1082085"/>
                    <a:gd name="connsiteY44" fmla="*/ 1001486 h 1210491"/>
                    <a:gd name="connsiteX45" fmla="*/ 35324 w 1082085"/>
                    <a:gd name="connsiteY45" fmla="*/ 1036320 h 1210491"/>
                    <a:gd name="connsiteX46" fmla="*/ 35324 w 1082085"/>
                    <a:gd name="connsiteY46" fmla="*/ 992777 h 1210491"/>
                    <a:gd name="connsiteX47" fmla="*/ 61450 w 1082085"/>
                    <a:gd name="connsiteY47" fmla="*/ 984068 h 1210491"/>
                    <a:gd name="connsiteX48" fmla="*/ 87575 w 1082085"/>
                    <a:gd name="connsiteY48" fmla="*/ 966651 h 1210491"/>
                    <a:gd name="connsiteX49" fmla="*/ 131118 w 1082085"/>
                    <a:gd name="connsiteY49" fmla="*/ 940526 h 1210491"/>
                    <a:gd name="connsiteX50" fmla="*/ 174661 w 1082085"/>
                    <a:gd name="connsiteY50" fmla="*/ 905691 h 1210491"/>
                    <a:gd name="connsiteX51" fmla="*/ 200787 w 1082085"/>
                    <a:gd name="connsiteY51" fmla="*/ 879566 h 1210491"/>
                    <a:gd name="connsiteX52" fmla="*/ 209495 w 1082085"/>
                    <a:gd name="connsiteY52" fmla="*/ 644434 h 1210491"/>
                    <a:gd name="connsiteX53" fmla="*/ 183370 w 1082085"/>
                    <a:gd name="connsiteY53" fmla="*/ 557348 h 1210491"/>
                    <a:gd name="connsiteX54" fmla="*/ 131118 w 1082085"/>
                    <a:gd name="connsiteY54" fmla="*/ 513806 h 1210491"/>
                    <a:gd name="connsiteX55" fmla="*/ 104993 w 1082085"/>
                    <a:gd name="connsiteY55" fmla="*/ 505097 h 1210491"/>
                    <a:gd name="connsiteX56" fmla="*/ 52741 w 1082085"/>
                    <a:gd name="connsiteY56" fmla="*/ 478971 h 1210491"/>
                    <a:gd name="connsiteX57" fmla="*/ 35324 w 1082085"/>
                    <a:gd name="connsiteY57" fmla="*/ 452846 h 1210491"/>
                    <a:gd name="connsiteX58" fmla="*/ 70158 w 1082085"/>
                    <a:gd name="connsiteY58" fmla="*/ 409303 h 1210491"/>
                    <a:gd name="connsiteX59" fmla="*/ 70158 w 1082085"/>
                    <a:gd name="connsiteY59" fmla="*/ 304800 h 1210491"/>
                    <a:gd name="connsiteX60" fmla="*/ 52741 w 1082085"/>
                    <a:gd name="connsiteY60" fmla="*/ 278674 h 1210491"/>
                    <a:gd name="connsiteX61" fmla="*/ 35324 w 1082085"/>
                    <a:gd name="connsiteY61" fmla="*/ 226423 h 1210491"/>
                    <a:gd name="connsiteX62" fmla="*/ 26615 w 1082085"/>
                    <a:gd name="connsiteY62" fmla="*/ 200297 h 1210491"/>
                    <a:gd name="connsiteX63" fmla="*/ 9198 w 1082085"/>
                    <a:gd name="connsiteY63" fmla="*/ 174171 h 1210491"/>
                    <a:gd name="connsiteX64" fmla="*/ 9198 w 1082085"/>
                    <a:gd name="connsiteY64" fmla="*/ 121920 h 1210491"/>
                    <a:gd name="connsiteX65" fmla="*/ 35324 w 1082085"/>
                    <a:gd name="connsiteY65" fmla="*/ 113211 h 1210491"/>
                    <a:gd name="connsiteX66" fmla="*/ 122410 w 1082085"/>
                    <a:gd name="connsiteY66" fmla="*/ 130628 h 1210491"/>
                    <a:gd name="connsiteX67" fmla="*/ 165953 w 1082085"/>
                    <a:gd name="connsiteY67" fmla="*/ 130628 h 1210491"/>
                    <a:gd name="connsiteX0" fmla="*/ 165953 w 1082085"/>
                    <a:gd name="connsiteY0" fmla="*/ 130628 h 1210491"/>
                    <a:gd name="connsiteX1" fmla="*/ 226913 w 1082085"/>
                    <a:gd name="connsiteY1" fmla="*/ 69668 h 1210491"/>
                    <a:gd name="connsiteX2" fmla="*/ 279164 w 1082085"/>
                    <a:gd name="connsiteY2" fmla="*/ 0 h 1210491"/>
                    <a:gd name="connsiteX3" fmla="*/ 331415 w 1082085"/>
                    <a:gd name="connsiteY3" fmla="*/ 8708 h 1210491"/>
                    <a:gd name="connsiteX4" fmla="*/ 348833 w 1082085"/>
                    <a:gd name="connsiteY4" fmla="*/ 34834 h 1210491"/>
                    <a:gd name="connsiteX5" fmla="*/ 340124 w 1082085"/>
                    <a:gd name="connsiteY5" fmla="*/ 156754 h 1210491"/>
                    <a:gd name="connsiteX6" fmla="*/ 357541 w 1082085"/>
                    <a:gd name="connsiteY6" fmla="*/ 269966 h 1210491"/>
                    <a:gd name="connsiteX7" fmla="*/ 366250 w 1082085"/>
                    <a:gd name="connsiteY7" fmla="*/ 296091 h 1210491"/>
                    <a:gd name="connsiteX8" fmla="*/ 392375 w 1082085"/>
                    <a:gd name="connsiteY8" fmla="*/ 304800 h 1210491"/>
                    <a:gd name="connsiteX9" fmla="*/ 409793 w 1082085"/>
                    <a:gd name="connsiteY9" fmla="*/ 322217 h 1210491"/>
                    <a:gd name="connsiteX10" fmla="*/ 549130 w 1082085"/>
                    <a:gd name="connsiteY10" fmla="*/ 322217 h 1210491"/>
                    <a:gd name="connsiteX11" fmla="*/ 575255 w 1082085"/>
                    <a:gd name="connsiteY11" fmla="*/ 304800 h 1210491"/>
                    <a:gd name="connsiteX12" fmla="*/ 644924 w 1082085"/>
                    <a:gd name="connsiteY12" fmla="*/ 304800 h 1210491"/>
                    <a:gd name="connsiteX13" fmla="*/ 627507 w 1082085"/>
                    <a:gd name="connsiteY13" fmla="*/ 391886 h 1210491"/>
                    <a:gd name="connsiteX14" fmla="*/ 636215 w 1082085"/>
                    <a:gd name="connsiteY14" fmla="*/ 418011 h 1210491"/>
                    <a:gd name="connsiteX15" fmla="*/ 653633 w 1082085"/>
                    <a:gd name="connsiteY15" fmla="*/ 444137 h 1210491"/>
                    <a:gd name="connsiteX16" fmla="*/ 705884 w 1082085"/>
                    <a:gd name="connsiteY16" fmla="*/ 470263 h 1210491"/>
                    <a:gd name="connsiteX17" fmla="*/ 740718 w 1082085"/>
                    <a:gd name="connsiteY17" fmla="*/ 496388 h 1210491"/>
                    <a:gd name="connsiteX18" fmla="*/ 801678 w 1082085"/>
                    <a:gd name="connsiteY18" fmla="*/ 505097 h 1210491"/>
                    <a:gd name="connsiteX19" fmla="*/ 1028101 w 1082085"/>
                    <a:gd name="connsiteY19" fmla="*/ 513806 h 1210491"/>
                    <a:gd name="connsiteX20" fmla="*/ 1080353 w 1082085"/>
                    <a:gd name="connsiteY20" fmla="*/ 548640 h 1210491"/>
                    <a:gd name="connsiteX21" fmla="*/ 1071644 w 1082085"/>
                    <a:gd name="connsiteY21" fmla="*/ 583474 h 1210491"/>
                    <a:gd name="connsiteX22" fmla="*/ 967141 w 1082085"/>
                    <a:gd name="connsiteY22" fmla="*/ 627017 h 1210491"/>
                    <a:gd name="connsiteX23" fmla="*/ 1010684 w 1082085"/>
                    <a:gd name="connsiteY23" fmla="*/ 705394 h 1210491"/>
                    <a:gd name="connsiteX24" fmla="*/ 1001975 w 1082085"/>
                    <a:gd name="connsiteY24" fmla="*/ 731520 h 1210491"/>
                    <a:gd name="connsiteX25" fmla="*/ 914890 w 1082085"/>
                    <a:gd name="connsiteY25" fmla="*/ 740228 h 1210491"/>
                    <a:gd name="connsiteX26" fmla="*/ 888764 w 1082085"/>
                    <a:gd name="connsiteY26" fmla="*/ 731520 h 1210491"/>
                    <a:gd name="connsiteX27" fmla="*/ 819095 w 1082085"/>
                    <a:gd name="connsiteY27" fmla="*/ 714103 h 1210491"/>
                    <a:gd name="connsiteX28" fmla="*/ 766844 w 1082085"/>
                    <a:gd name="connsiteY28" fmla="*/ 687977 h 1210491"/>
                    <a:gd name="connsiteX29" fmla="*/ 740718 w 1082085"/>
                    <a:gd name="connsiteY29" fmla="*/ 670560 h 1210491"/>
                    <a:gd name="connsiteX30" fmla="*/ 714593 w 1082085"/>
                    <a:gd name="connsiteY30" fmla="*/ 661851 h 1210491"/>
                    <a:gd name="connsiteX31" fmla="*/ 688467 w 1082085"/>
                    <a:gd name="connsiteY31" fmla="*/ 644434 h 1210491"/>
                    <a:gd name="connsiteX32" fmla="*/ 636215 w 1082085"/>
                    <a:gd name="connsiteY32" fmla="*/ 627017 h 1210491"/>
                    <a:gd name="connsiteX33" fmla="*/ 557838 w 1082085"/>
                    <a:gd name="connsiteY33" fmla="*/ 653143 h 1210491"/>
                    <a:gd name="connsiteX34" fmla="*/ 540421 w 1082085"/>
                    <a:gd name="connsiteY34" fmla="*/ 705394 h 1210491"/>
                    <a:gd name="connsiteX35" fmla="*/ 531713 w 1082085"/>
                    <a:gd name="connsiteY35" fmla="*/ 731520 h 1210491"/>
                    <a:gd name="connsiteX36" fmla="*/ 523004 w 1082085"/>
                    <a:gd name="connsiteY36" fmla="*/ 809897 h 1210491"/>
                    <a:gd name="connsiteX37" fmla="*/ 514295 w 1082085"/>
                    <a:gd name="connsiteY37" fmla="*/ 879566 h 1210491"/>
                    <a:gd name="connsiteX38" fmla="*/ 505587 w 1082085"/>
                    <a:gd name="connsiteY38" fmla="*/ 1010194 h 1210491"/>
                    <a:gd name="connsiteX39" fmla="*/ 496878 w 1082085"/>
                    <a:gd name="connsiteY39" fmla="*/ 1166948 h 1210491"/>
                    <a:gd name="connsiteX40" fmla="*/ 488170 w 1082085"/>
                    <a:gd name="connsiteY40" fmla="*/ 1193074 h 1210491"/>
                    <a:gd name="connsiteX41" fmla="*/ 462044 w 1082085"/>
                    <a:gd name="connsiteY41" fmla="*/ 1210491 h 1210491"/>
                    <a:gd name="connsiteX42" fmla="*/ 379766 w 1082085"/>
                    <a:gd name="connsiteY42" fmla="*/ 1125673 h 1210491"/>
                    <a:gd name="connsiteX43" fmla="*/ 270455 w 1082085"/>
                    <a:gd name="connsiteY43" fmla="*/ 1062446 h 1210491"/>
                    <a:gd name="connsiteX44" fmla="*/ 200787 w 1082085"/>
                    <a:gd name="connsiteY44" fmla="*/ 1001486 h 1210491"/>
                    <a:gd name="connsiteX45" fmla="*/ 35324 w 1082085"/>
                    <a:gd name="connsiteY45" fmla="*/ 1036320 h 1210491"/>
                    <a:gd name="connsiteX46" fmla="*/ 35324 w 1082085"/>
                    <a:gd name="connsiteY46" fmla="*/ 992777 h 1210491"/>
                    <a:gd name="connsiteX47" fmla="*/ 61450 w 1082085"/>
                    <a:gd name="connsiteY47" fmla="*/ 984068 h 1210491"/>
                    <a:gd name="connsiteX48" fmla="*/ 87575 w 1082085"/>
                    <a:gd name="connsiteY48" fmla="*/ 966651 h 1210491"/>
                    <a:gd name="connsiteX49" fmla="*/ 131118 w 1082085"/>
                    <a:gd name="connsiteY49" fmla="*/ 940526 h 1210491"/>
                    <a:gd name="connsiteX50" fmla="*/ 174661 w 1082085"/>
                    <a:gd name="connsiteY50" fmla="*/ 905691 h 1210491"/>
                    <a:gd name="connsiteX51" fmla="*/ 200787 w 1082085"/>
                    <a:gd name="connsiteY51" fmla="*/ 879566 h 1210491"/>
                    <a:gd name="connsiteX52" fmla="*/ 209495 w 1082085"/>
                    <a:gd name="connsiteY52" fmla="*/ 644434 h 1210491"/>
                    <a:gd name="connsiteX53" fmla="*/ 183370 w 1082085"/>
                    <a:gd name="connsiteY53" fmla="*/ 557348 h 1210491"/>
                    <a:gd name="connsiteX54" fmla="*/ 131118 w 1082085"/>
                    <a:gd name="connsiteY54" fmla="*/ 513806 h 1210491"/>
                    <a:gd name="connsiteX55" fmla="*/ 104993 w 1082085"/>
                    <a:gd name="connsiteY55" fmla="*/ 505097 h 1210491"/>
                    <a:gd name="connsiteX56" fmla="*/ 52741 w 1082085"/>
                    <a:gd name="connsiteY56" fmla="*/ 478971 h 1210491"/>
                    <a:gd name="connsiteX57" fmla="*/ 35324 w 1082085"/>
                    <a:gd name="connsiteY57" fmla="*/ 452846 h 1210491"/>
                    <a:gd name="connsiteX58" fmla="*/ 70158 w 1082085"/>
                    <a:gd name="connsiteY58" fmla="*/ 409303 h 1210491"/>
                    <a:gd name="connsiteX59" fmla="*/ 70158 w 1082085"/>
                    <a:gd name="connsiteY59" fmla="*/ 304800 h 1210491"/>
                    <a:gd name="connsiteX60" fmla="*/ 52741 w 1082085"/>
                    <a:gd name="connsiteY60" fmla="*/ 278674 h 1210491"/>
                    <a:gd name="connsiteX61" fmla="*/ 35324 w 1082085"/>
                    <a:gd name="connsiteY61" fmla="*/ 226423 h 1210491"/>
                    <a:gd name="connsiteX62" fmla="*/ 26615 w 1082085"/>
                    <a:gd name="connsiteY62" fmla="*/ 200297 h 1210491"/>
                    <a:gd name="connsiteX63" fmla="*/ 9198 w 1082085"/>
                    <a:gd name="connsiteY63" fmla="*/ 174171 h 1210491"/>
                    <a:gd name="connsiteX64" fmla="*/ 9198 w 1082085"/>
                    <a:gd name="connsiteY64" fmla="*/ 121920 h 1210491"/>
                    <a:gd name="connsiteX65" fmla="*/ 35324 w 1082085"/>
                    <a:gd name="connsiteY65" fmla="*/ 113211 h 1210491"/>
                    <a:gd name="connsiteX66" fmla="*/ 122410 w 1082085"/>
                    <a:gd name="connsiteY66" fmla="*/ 130628 h 1210491"/>
                    <a:gd name="connsiteX67" fmla="*/ 165953 w 1082085"/>
                    <a:gd name="connsiteY67" fmla="*/ 130628 h 1210491"/>
                    <a:gd name="connsiteX0" fmla="*/ 165953 w 1082085"/>
                    <a:gd name="connsiteY0" fmla="*/ 130628 h 1210491"/>
                    <a:gd name="connsiteX1" fmla="*/ 226913 w 1082085"/>
                    <a:gd name="connsiteY1" fmla="*/ 69668 h 1210491"/>
                    <a:gd name="connsiteX2" fmla="*/ 279164 w 1082085"/>
                    <a:gd name="connsiteY2" fmla="*/ 0 h 1210491"/>
                    <a:gd name="connsiteX3" fmla="*/ 331415 w 1082085"/>
                    <a:gd name="connsiteY3" fmla="*/ 8708 h 1210491"/>
                    <a:gd name="connsiteX4" fmla="*/ 348833 w 1082085"/>
                    <a:gd name="connsiteY4" fmla="*/ 34834 h 1210491"/>
                    <a:gd name="connsiteX5" fmla="*/ 340124 w 1082085"/>
                    <a:gd name="connsiteY5" fmla="*/ 156754 h 1210491"/>
                    <a:gd name="connsiteX6" fmla="*/ 357541 w 1082085"/>
                    <a:gd name="connsiteY6" fmla="*/ 269966 h 1210491"/>
                    <a:gd name="connsiteX7" fmla="*/ 366250 w 1082085"/>
                    <a:gd name="connsiteY7" fmla="*/ 296091 h 1210491"/>
                    <a:gd name="connsiteX8" fmla="*/ 392375 w 1082085"/>
                    <a:gd name="connsiteY8" fmla="*/ 304800 h 1210491"/>
                    <a:gd name="connsiteX9" fmla="*/ 409793 w 1082085"/>
                    <a:gd name="connsiteY9" fmla="*/ 322217 h 1210491"/>
                    <a:gd name="connsiteX10" fmla="*/ 549130 w 1082085"/>
                    <a:gd name="connsiteY10" fmla="*/ 322217 h 1210491"/>
                    <a:gd name="connsiteX11" fmla="*/ 575255 w 1082085"/>
                    <a:gd name="connsiteY11" fmla="*/ 304800 h 1210491"/>
                    <a:gd name="connsiteX12" fmla="*/ 644924 w 1082085"/>
                    <a:gd name="connsiteY12" fmla="*/ 304800 h 1210491"/>
                    <a:gd name="connsiteX13" fmla="*/ 627507 w 1082085"/>
                    <a:gd name="connsiteY13" fmla="*/ 391886 h 1210491"/>
                    <a:gd name="connsiteX14" fmla="*/ 636215 w 1082085"/>
                    <a:gd name="connsiteY14" fmla="*/ 418011 h 1210491"/>
                    <a:gd name="connsiteX15" fmla="*/ 653633 w 1082085"/>
                    <a:gd name="connsiteY15" fmla="*/ 444137 h 1210491"/>
                    <a:gd name="connsiteX16" fmla="*/ 705884 w 1082085"/>
                    <a:gd name="connsiteY16" fmla="*/ 470263 h 1210491"/>
                    <a:gd name="connsiteX17" fmla="*/ 740718 w 1082085"/>
                    <a:gd name="connsiteY17" fmla="*/ 496388 h 1210491"/>
                    <a:gd name="connsiteX18" fmla="*/ 801678 w 1082085"/>
                    <a:gd name="connsiteY18" fmla="*/ 505097 h 1210491"/>
                    <a:gd name="connsiteX19" fmla="*/ 1028101 w 1082085"/>
                    <a:gd name="connsiteY19" fmla="*/ 513806 h 1210491"/>
                    <a:gd name="connsiteX20" fmla="*/ 1080353 w 1082085"/>
                    <a:gd name="connsiteY20" fmla="*/ 548640 h 1210491"/>
                    <a:gd name="connsiteX21" fmla="*/ 1071644 w 1082085"/>
                    <a:gd name="connsiteY21" fmla="*/ 583474 h 1210491"/>
                    <a:gd name="connsiteX22" fmla="*/ 967141 w 1082085"/>
                    <a:gd name="connsiteY22" fmla="*/ 627017 h 1210491"/>
                    <a:gd name="connsiteX23" fmla="*/ 1010684 w 1082085"/>
                    <a:gd name="connsiteY23" fmla="*/ 705394 h 1210491"/>
                    <a:gd name="connsiteX24" fmla="*/ 1001975 w 1082085"/>
                    <a:gd name="connsiteY24" fmla="*/ 731520 h 1210491"/>
                    <a:gd name="connsiteX25" fmla="*/ 914890 w 1082085"/>
                    <a:gd name="connsiteY25" fmla="*/ 740228 h 1210491"/>
                    <a:gd name="connsiteX26" fmla="*/ 888764 w 1082085"/>
                    <a:gd name="connsiteY26" fmla="*/ 731520 h 1210491"/>
                    <a:gd name="connsiteX27" fmla="*/ 819095 w 1082085"/>
                    <a:gd name="connsiteY27" fmla="*/ 714103 h 1210491"/>
                    <a:gd name="connsiteX28" fmla="*/ 766844 w 1082085"/>
                    <a:gd name="connsiteY28" fmla="*/ 687977 h 1210491"/>
                    <a:gd name="connsiteX29" fmla="*/ 740718 w 1082085"/>
                    <a:gd name="connsiteY29" fmla="*/ 670560 h 1210491"/>
                    <a:gd name="connsiteX30" fmla="*/ 714593 w 1082085"/>
                    <a:gd name="connsiteY30" fmla="*/ 661851 h 1210491"/>
                    <a:gd name="connsiteX31" fmla="*/ 688467 w 1082085"/>
                    <a:gd name="connsiteY31" fmla="*/ 644434 h 1210491"/>
                    <a:gd name="connsiteX32" fmla="*/ 636215 w 1082085"/>
                    <a:gd name="connsiteY32" fmla="*/ 627017 h 1210491"/>
                    <a:gd name="connsiteX33" fmla="*/ 557838 w 1082085"/>
                    <a:gd name="connsiteY33" fmla="*/ 653143 h 1210491"/>
                    <a:gd name="connsiteX34" fmla="*/ 540421 w 1082085"/>
                    <a:gd name="connsiteY34" fmla="*/ 705394 h 1210491"/>
                    <a:gd name="connsiteX35" fmla="*/ 531713 w 1082085"/>
                    <a:gd name="connsiteY35" fmla="*/ 731520 h 1210491"/>
                    <a:gd name="connsiteX36" fmla="*/ 523004 w 1082085"/>
                    <a:gd name="connsiteY36" fmla="*/ 809897 h 1210491"/>
                    <a:gd name="connsiteX37" fmla="*/ 514295 w 1082085"/>
                    <a:gd name="connsiteY37" fmla="*/ 879566 h 1210491"/>
                    <a:gd name="connsiteX38" fmla="*/ 505587 w 1082085"/>
                    <a:gd name="connsiteY38" fmla="*/ 1010194 h 1210491"/>
                    <a:gd name="connsiteX39" fmla="*/ 496878 w 1082085"/>
                    <a:gd name="connsiteY39" fmla="*/ 1166948 h 1210491"/>
                    <a:gd name="connsiteX40" fmla="*/ 488170 w 1082085"/>
                    <a:gd name="connsiteY40" fmla="*/ 1193074 h 1210491"/>
                    <a:gd name="connsiteX41" fmla="*/ 462044 w 1082085"/>
                    <a:gd name="connsiteY41" fmla="*/ 1210491 h 1210491"/>
                    <a:gd name="connsiteX42" fmla="*/ 379766 w 1082085"/>
                    <a:gd name="connsiteY42" fmla="*/ 1125673 h 1210491"/>
                    <a:gd name="connsiteX43" fmla="*/ 311730 w 1082085"/>
                    <a:gd name="connsiteY43" fmla="*/ 970371 h 1210491"/>
                    <a:gd name="connsiteX44" fmla="*/ 200787 w 1082085"/>
                    <a:gd name="connsiteY44" fmla="*/ 1001486 h 1210491"/>
                    <a:gd name="connsiteX45" fmla="*/ 35324 w 1082085"/>
                    <a:gd name="connsiteY45" fmla="*/ 1036320 h 1210491"/>
                    <a:gd name="connsiteX46" fmla="*/ 35324 w 1082085"/>
                    <a:gd name="connsiteY46" fmla="*/ 992777 h 1210491"/>
                    <a:gd name="connsiteX47" fmla="*/ 61450 w 1082085"/>
                    <a:gd name="connsiteY47" fmla="*/ 984068 h 1210491"/>
                    <a:gd name="connsiteX48" fmla="*/ 87575 w 1082085"/>
                    <a:gd name="connsiteY48" fmla="*/ 966651 h 1210491"/>
                    <a:gd name="connsiteX49" fmla="*/ 131118 w 1082085"/>
                    <a:gd name="connsiteY49" fmla="*/ 940526 h 1210491"/>
                    <a:gd name="connsiteX50" fmla="*/ 174661 w 1082085"/>
                    <a:gd name="connsiteY50" fmla="*/ 905691 h 1210491"/>
                    <a:gd name="connsiteX51" fmla="*/ 200787 w 1082085"/>
                    <a:gd name="connsiteY51" fmla="*/ 879566 h 1210491"/>
                    <a:gd name="connsiteX52" fmla="*/ 209495 w 1082085"/>
                    <a:gd name="connsiteY52" fmla="*/ 644434 h 1210491"/>
                    <a:gd name="connsiteX53" fmla="*/ 183370 w 1082085"/>
                    <a:gd name="connsiteY53" fmla="*/ 557348 h 1210491"/>
                    <a:gd name="connsiteX54" fmla="*/ 131118 w 1082085"/>
                    <a:gd name="connsiteY54" fmla="*/ 513806 h 1210491"/>
                    <a:gd name="connsiteX55" fmla="*/ 104993 w 1082085"/>
                    <a:gd name="connsiteY55" fmla="*/ 505097 h 1210491"/>
                    <a:gd name="connsiteX56" fmla="*/ 52741 w 1082085"/>
                    <a:gd name="connsiteY56" fmla="*/ 478971 h 1210491"/>
                    <a:gd name="connsiteX57" fmla="*/ 35324 w 1082085"/>
                    <a:gd name="connsiteY57" fmla="*/ 452846 h 1210491"/>
                    <a:gd name="connsiteX58" fmla="*/ 70158 w 1082085"/>
                    <a:gd name="connsiteY58" fmla="*/ 409303 h 1210491"/>
                    <a:gd name="connsiteX59" fmla="*/ 70158 w 1082085"/>
                    <a:gd name="connsiteY59" fmla="*/ 304800 h 1210491"/>
                    <a:gd name="connsiteX60" fmla="*/ 52741 w 1082085"/>
                    <a:gd name="connsiteY60" fmla="*/ 278674 h 1210491"/>
                    <a:gd name="connsiteX61" fmla="*/ 35324 w 1082085"/>
                    <a:gd name="connsiteY61" fmla="*/ 226423 h 1210491"/>
                    <a:gd name="connsiteX62" fmla="*/ 26615 w 1082085"/>
                    <a:gd name="connsiteY62" fmla="*/ 200297 h 1210491"/>
                    <a:gd name="connsiteX63" fmla="*/ 9198 w 1082085"/>
                    <a:gd name="connsiteY63" fmla="*/ 174171 h 1210491"/>
                    <a:gd name="connsiteX64" fmla="*/ 9198 w 1082085"/>
                    <a:gd name="connsiteY64" fmla="*/ 121920 h 1210491"/>
                    <a:gd name="connsiteX65" fmla="*/ 35324 w 1082085"/>
                    <a:gd name="connsiteY65" fmla="*/ 113211 h 1210491"/>
                    <a:gd name="connsiteX66" fmla="*/ 122410 w 1082085"/>
                    <a:gd name="connsiteY66" fmla="*/ 130628 h 1210491"/>
                    <a:gd name="connsiteX67" fmla="*/ 165953 w 1082085"/>
                    <a:gd name="connsiteY67" fmla="*/ 130628 h 1210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1082085" h="1210491">
                      <a:moveTo>
                        <a:pt x="165953" y="130628"/>
                      </a:moveTo>
                      <a:cubicBezTo>
                        <a:pt x="183370" y="120468"/>
                        <a:pt x="213528" y="99785"/>
                        <a:pt x="226913" y="69668"/>
                      </a:cubicBezTo>
                      <a:cubicBezTo>
                        <a:pt x="257660" y="489"/>
                        <a:pt x="221386" y="28889"/>
                        <a:pt x="279164" y="0"/>
                      </a:cubicBezTo>
                      <a:cubicBezTo>
                        <a:pt x="296581" y="2903"/>
                        <a:pt x="315622" y="812"/>
                        <a:pt x="331415" y="8708"/>
                      </a:cubicBezTo>
                      <a:cubicBezTo>
                        <a:pt x="340777" y="13389"/>
                        <a:pt x="348218" y="24385"/>
                        <a:pt x="348833" y="34834"/>
                      </a:cubicBezTo>
                      <a:cubicBezTo>
                        <a:pt x="351226" y="75507"/>
                        <a:pt x="343027" y="116114"/>
                        <a:pt x="340124" y="156754"/>
                      </a:cubicBezTo>
                      <a:cubicBezTo>
                        <a:pt x="345930" y="194491"/>
                        <a:pt x="350505" y="232439"/>
                        <a:pt x="357541" y="269966"/>
                      </a:cubicBezTo>
                      <a:cubicBezTo>
                        <a:pt x="359233" y="278988"/>
                        <a:pt x="359759" y="289600"/>
                        <a:pt x="366250" y="296091"/>
                      </a:cubicBezTo>
                      <a:cubicBezTo>
                        <a:pt x="372741" y="302582"/>
                        <a:pt x="383667" y="301897"/>
                        <a:pt x="392375" y="304800"/>
                      </a:cubicBezTo>
                      <a:cubicBezTo>
                        <a:pt x="398181" y="310606"/>
                        <a:pt x="402246" y="318983"/>
                        <a:pt x="409793" y="322217"/>
                      </a:cubicBezTo>
                      <a:cubicBezTo>
                        <a:pt x="451785" y="340214"/>
                        <a:pt x="510059" y="325769"/>
                        <a:pt x="549130" y="322217"/>
                      </a:cubicBezTo>
                      <a:cubicBezTo>
                        <a:pt x="557838" y="316411"/>
                        <a:pt x="559289" y="307703"/>
                        <a:pt x="575255" y="304800"/>
                      </a:cubicBezTo>
                      <a:cubicBezTo>
                        <a:pt x="591221" y="301897"/>
                        <a:pt x="636215" y="290286"/>
                        <a:pt x="644924" y="304800"/>
                      </a:cubicBezTo>
                      <a:cubicBezTo>
                        <a:pt x="653633" y="319314"/>
                        <a:pt x="636853" y="363845"/>
                        <a:pt x="627507" y="391886"/>
                      </a:cubicBezTo>
                      <a:cubicBezTo>
                        <a:pt x="630410" y="400594"/>
                        <a:pt x="632110" y="409801"/>
                        <a:pt x="636215" y="418011"/>
                      </a:cubicBezTo>
                      <a:cubicBezTo>
                        <a:pt x="640896" y="427373"/>
                        <a:pt x="646232" y="436736"/>
                        <a:pt x="653633" y="444137"/>
                      </a:cubicBezTo>
                      <a:cubicBezTo>
                        <a:pt x="670515" y="461019"/>
                        <a:pt x="684635" y="463180"/>
                        <a:pt x="705884" y="470263"/>
                      </a:cubicBezTo>
                      <a:cubicBezTo>
                        <a:pt x="717495" y="478971"/>
                        <a:pt x="727078" y="491428"/>
                        <a:pt x="740718" y="496388"/>
                      </a:cubicBezTo>
                      <a:cubicBezTo>
                        <a:pt x="760009" y="503403"/>
                        <a:pt x="781189" y="503855"/>
                        <a:pt x="801678" y="505097"/>
                      </a:cubicBezTo>
                      <a:cubicBezTo>
                        <a:pt x="877070" y="509666"/>
                        <a:pt x="952627" y="510903"/>
                        <a:pt x="1028101" y="513806"/>
                      </a:cubicBezTo>
                      <a:cubicBezTo>
                        <a:pt x="1045518" y="525417"/>
                        <a:pt x="1085430" y="528332"/>
                        <a:pt x="1080353" y="548640"/>
                      </a:cubicBezTo>
                      <a:cubicBezTo>
                        <a:pt x="1077450" y="560251"/>
                        <a:pt x="1090513" y="570411"/>
                        <a:pt x="1071644" y="583474"/>
                      </a:cubicBezTo>
                      <a:cubicBezTo>
                        <a:pt x="1052775" y="596537"/>
                        <a:pt x="977301" y="606697"/>
                        <a:pt x="967141" y="627017"/>
                      </a:cubicBezTo>
                      <a:cubicBezTo>
                        <a:pt x="956981" y="647337"/>
                        <a:pt x="998723" y="669512"/>
                        <a:pt x="1010684" y="705394"/>
                      </a:cubicBezTo>
                      <a:cubicBezTo>
                        <a:pt x="1007781" y="714103"/>
                        <a:pt x="1007710" y="724352"/>
                        <a:pt x="1001975" y="731520"/>
                      </a:cubicBezTo>
                      <a:cubicBezTo>
                        <a:pt x="976865" y="762908"/>
                        <a:pt x="950726" y="745348"/>
                        <a:pt x="914890" y="740228"/>
                      </a:cubicBezTo>
                      <a:cubicBezTo>
                        <a:pt x="906181" y="737325"/>
                        <a:pt x="897620" y="733935"/>
                        <a:pt x="888764" y="731520"/>
                      </a:cubicBezTo>
                      <a:cubicBezTo>
                        <a:pt x="865670" y="725222"/>
                        <a:pt x="819095" y="714103"/>
                        <a:pt x="819095" y="714103"/>
                      </a:cubicBezTo>
                      <a:cubicBezTo>
                        <a:pt x="744231" y="664193"/>
                        <a:pt x="838949" y="724029"/>
                        <a:pt x="766844" y="687977"/>
                      </a:cubicBezTo>
                      <a:cubicBezTo>
                        <a:pt x="757483" y="683296"/>
                        <a:pt x="750079" y="675241"/>
                        <a:pt x="740718" y="670560"/>
                      </a:cubicBezTo>
                      <a:cubicBezTo>
                        <a:pt x="732508" y="666455"/>
                        <a:pt x="722803" y="665956"/>
                        <a:pt x="714593" y="661851"/>
                      </a:cubicBezTo>
                      <a:cubicBezTo>
                        <a:pt x="705232" y="657170"/>
                        <a:pt x="698031" y="648685"/>
                        <a:pt x="688467" y="644434"/>
                      </a:cubicBezTo>
                      <a:cubicBezTo>
                        <a:pt x="671690" y="636978"/>
                        <a:pt x="636215" y="627017"/>
                        <a:pt x="636215" y="627017"/>
                      </a:cubicBezTo>
                      <a:cubicBezTo>
                        <a:pt x="618480" y="629973"/>
                        <a:pt x="572076" y="630362"/>
                        <a:pt x="557838" y="653143"/>
                      </a:cubicBezTo>
                      <a:cubicBezTo>
                        <a:pt x="548108" y="668711"/>
                        <a:pt x="546227" y="687977"/>
                        <a:pt x="540421" y="705394"/>
                      </a:cubicBezTo>
                      <a:lnTo>
                        <a:pt x="531713" y="731520"/>
                      </a:lnTo>
                      <a:cubicBezTo>
                        <a:pt x="528810" y="757646"/>
                        <a:pt x="526075" y="783791"/>
                        <a:pt x="523004" y="809897"/>
                      </a:cubicBezTo>
                      <a:cubicBezTo>
                        <a:pt x="520269" y="833140"/>
                        <a:pt x="516322" y="856250"/>
                        <a:pt x="514295" y="879566"/>
                      </a:cubicBezTo>
                      <a:cubicBezTo>
                        <a:pt x="510515" y="923041"/>
                        <a:pt x="508227" y="966635"/>
                        <a:pt x="505587" y="1010194"/>
                      </a:cubicBezTo>
                      <a:cubicBezTo>
                        <a:pt x="502421" y="1062430"/>
                        <a:pt x="501840" y="1114852"/>
                        <a:pt x="496878" y="1166948"/>
                      </a:cubicBezTo>
                      <a:cubicBezTo>
                        <a:pt x="496008" y="1176086"/>
                        <a:pt x="493904" y="1185906"/>
                        <a:pt x="488170" y="1193074"/>
                      </a:cubicBezTo>
                      <a:cubicBezTo>
                        <a:pt x="481632" y="1201247"/>
                        <a:pt x="470753" y="1204685"/>
                        <a:pt x="462044" y="1210491"/>
                      </a:cubicBezTo>
                      <a:cubicBezTo>
                        <a:pt x="411731" y="1202106"/>
                        <a:pt x="404818" y="1165693"/>
                        <a:pt x="379766" y="1125673"/>
                      </a:cubicBezTo>
                      <a:cubicBezTo>
                        <a:pt x="354714" y="1085653"/>
                        <a:pt x="341560" y="991069"/>
                        <a:pt x="311730" y="970371"/>
                      </a:cubicBezTo>
                      <a:cubicBezTo>
                        <a:pt x="281900" y="949673"/>
                        <a:pt x="246855" y="990495"/>
                        <a:pt x="200787" y="1001486"/>
                      </a:cubicBezTo>
                      <a:cubicBezTo>
                        <a:pt x="154719" y="1012478"/>
                        <a:pt x="62901" y="1037771"/>
                        <a:pt x="35324" y="1036320"/>
                      </a:cubicBezTo>
                      <a:cubicBezTo>
                        <a:pt x="7747" y="1034869"/>
                        <a:pt x="30970" y="1001486"/>
                        <a:pt x="35324" y="992777"/>
                      </a:cubicBezTo>
                      <a:cubicBezTo>
                        <a:pt x="39678" y="984068"/>
                        <a:pt x="53239" y="988173"/>
                        <a:pt x="61450" y="984068"/>
                      </a:cubicBezTo>
                      <a:cubicBezTo>
                        <a:pt x="70811" y="979387"/>
                        <a:pt x="79402" y="973189"/>
                        <a:pt x="87575" y="966651"/>
                      </a:cubicBezTo>
                      <a:cubicBezTo>
                        <a:pt x="121728" y="939329"/>
                        <a:pt x="85751" y="955648"/>
                        <a:pt x="131118" y="940526"/>
                      </a:cubicBezTo>
                      <a:cubicBezTo>
                        <a:pt x="181775" y="889866"/>
                        <a:pt x="108764" y="960603"/>
                        <a:pt x="174661" y="905691"/>
                      </a:cubicBezTo>
                      <a:cubicBezTo>
                        <a:pt x="184122" y="897807"/>
                        <a:pt x="192078" y="888274"/>
                        <a:pt x="200787" y="879566"/>
                      </a:cubicBezTo>
                      <a:cubicBezTo>
                        <a:pt x="235922" y="774158"/>
                        <a:pt x="224331" y="829890"/>
                        <a:pt x="209495" y="644434"/>
                      </a:cubicBezTo>
                      <a:cubicBezTo>
                        <a:pt x="208465" y="631564"/>
                        <a:pt x="185963" y="559941"/>
                        <a:pt x="183370" y="557348"/>
                      </a:cubicBezTo>
                      <a:cubicBezTo>
                        <a:pt x="164109" y="538088"/>
                        <a:pt x="155367" y="525931"/>
                        <a:pt x="131118" y="513806"/>
                      </a:cubicBezTo>
                      <a:cubicBezTo>
                        <a:pt x="122908" y="509701"/>
                        <a:pt x="113203" y="509202"/>
                        <a:pt x="104993" y="505097"/>
                      </a:cubicBezTo>
                      <a:cubicBezTo>
                        <a:pt x="37469" y="471334"/>
                        <a:pt x="118406" y="500860"/>
                        <a:pt x="52741" y="478971"/>
                      </a:cubicBezTo>
                      <a:cubicBezTo>
                        <a:pt x="46935" y="470263"/>
                        <a:pt x="37045" y="463170"/>
                        <a:pt x="35324" y="452846"/>
                      </a:cubicBezTo>
                      <a:cubicBezTo>
                        <a:pt x="31118" y="427608"/>
                        <a:pt x="54894" y="419479"/>
                        <a:pt x="70158" y="409303"/>
                      </a:cubicBezTo>
                      <a:cubicBezTo>
                        <a:pt x="79465" y="362768"/>
                        <a:pt x="85713" y="356650"/>
                        <a:pt x="70158" y="304800"/>
                      </a:cubicBezTo>
                      <a:cubicBezTo>
                        <a:pt x="67150" y="294775"/>
                        <a:pt x="58547" y="287383"/>
                        <a:pt x="52741" y="278674"/>
                      </a:cubicBezTo>
                      <a:lnTo>
                        <a:pt x="35324" y="226423"/>
                      </a:lnTo>
                      <a:cubicBezTo>
                        <a:pt x="32421" y="217714"/>
                        <a:pt x="31707" y="207935"/>
                        <a:pt x="26615" y="200297"/>
                      </a:cubicBezTo>
                      <a:lnTo>
                        <a:pt x="9198" y="174171"/>
                      </a:lnTo>
                      <a:cubicBezTo>
                        <a:pt x="3393" y="156754"/>
                        <a:pt x="-8218" y="139337"/>
                        <a:pt x="9198" y="121920"/>
                      </a:cubicBezTo>
                      <a:cubicBezTo>
                        <a:pt x="15689" y="115429"/>
                        <a:pt x="26615" y="116114"/>
                        <a:pt x="35324" y="113211"/>
                      </a:cubicBezTo>
                      <a:cubicBezTo>
                        <a:pt x="64353" y="119017"/>
                        <a:pt x="94326" y="121266"/>
                        <a:pt x="122410" y="130628"/>
                      </a:cubicBezTo>
                      <a:cubicBezTo>
                        <a:pt x="154043" y="141173"/>
                        <a:pt x="148536" y="140788"/>
                        <a:pt x="165953" y="130628"/>
                      </a:cubicBezTo>
                      <a:close/>
                    </a:path>
                  </a:pathLst>
                </a:custGeom>
                <a:solidFill>
                  <a:srgbClr val="E2476E"/>
                </a:solidFill>
                <a:ln w="12700" cap="flat" cmpd="sng" algn="ctr">
                  <a:solidFill>
                    <a:srgbClr val="E61773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0" name="Tekstboks 26">
            <a:extLst>
              <a:ext uri="{FF2B5EF4-FFF2-40B4-BE49-F238E27FC236}">
                <a16:creationId xmlns:a16="http://schemas.microsoft.com/office/drawing/2014/main" id="{1CB5D432-F78D-431C-8D09-20A092FB335E}"/>
              </a:ext>
            </a:extLst>
          </p:cNvPr>
          <p:cNvSpPr txBox="1"/>
          <p:nvPr/>
        </p:nvSpPr>
        <p:spPr>
          <a:xfrm>
            <a:off x="7491128" y="2988570"/>
            <a:ext cx="614906" cy="33855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GB" sz="1400" b="1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21" name="Kombinationstegning 15">
            <a:extLst>
              <a:ext uri="{FF2B5EF4-FFF2-40B4-BE49-F238E27FC236}">
                <a16:creationId xmlns:a16="http://schemas.microsoft.com/office/drawing/2014/main" id="{D47CB8F6-07EA-4818-B1A3-2017BDCF21BB}"/>
              </a:ext>
            </a:extLst>
          </p:cNvPr>
          <p:cNvSpPr/>
          <p:nvPr/>
        </p:nvSpPr>
        <p:spPr>
          <a:xfrm>
            <a:off x="1517315" y="2294862"/>
            <a:ext cx="5741105" cy="775015"/>
          </a:xfrm>
          <a:custGeom>
            <a:avLst/>
            <a:gdLst>
              <a:gd name="connsiteX0" fmla="*/ 0 w 4924425"/>
              <a:gd name="connsiteY0" fmla="*/ 707813 h 739327"/>
              <a:gd name="connsiteX1" fmla="*/ 628650 w 4924425"/>
              <a:gd name="connsiteY1" fmla="*/ 641138 h 739327"/>
              <a:gd name="connsiteX2" fmla="*/ 904875 w 4924425"/>
              <a:gd name="connsiteY2" fmla="*/ 69638 h 739327"/>
              <a:gd name="connsiteX3" fmla="*/ 1162050 w 4924425"/>
              <a:gd name="connsiteY3" fmla="*/ 698288 h 739327"/>
              <a:gd name="connsiteX4" fmla="*/ 1533525 w 4924425"/>
              <a:gd name="connsiteY4" fmla="*/ 479213 h 739327"/>
              <a:gd name="connsiteX5" fmla="*/ 1781175 w 4924425"/>
              <a:gd name="connsiteY5" fmla="*/ 2963 h 739327"/>
              <a:gd name="connsiteX6" fmla="*/ 2190750 w 4924425"/>
              <a:gd name="connsiteY6" fmla="*/ 726863 h 739327"/>
              <a:gd name="connsiteX7" fmla="*/ 2628900 w 4924425"/>
              <a:gd name="connsiteY7" fmla="*/ 431588 h 739327"/>
              <a:gd name="connsiteX8" fmla="*/ 2809875 w 4924425"/>
              <a:gd name="connsiteY8" fmla="*/ 50588 h 739327"/>
              <a:gd name="connsiteX9" fmla="*/ 3095625 w 4924425"/>
              <a:gd name="connsiteY9" fmla="*/ 679238 h 739327"/>
              <a:gd name="connsiteX10" fmla="*/ 4924425 w 4924425"/>
              <a:gd name="connsiteY10" fmla="*/ 650663 h 739327"/>
              <a:gd name="connsiteX11" fmla="*/ 4924425 w 4924425"/>
              <a:gd name="connsiteY11" fmla="*/ 650663 h 739327"/>
              <a:gd name="connsiteX0" fmla="*/ 0 w 4924425"/>
              <a:gd name="connsiteY0" fmla="*/ 707813 h 738622"/>
              <a:gd name="connsiteX1" fmla="*/ 628650 w 4924425"/>
              <a:gd name="connsiteY1" fmla="*/ 641138 h 738622"/>
              <a:gd name="connsiteX2" fmla="*/ 904875 w 4924425"/>
              <a:gd name="connsiteY2" fmla="*/ 69638 h 738622"/>
              <a:gd name="connsiteX3" fmla="*/ 1162050 w 4924425"/>
              <a:gd name="connsiteY3" fmla="*/ 698288 h 738622"/>
              <a:gd name="connsiteX4" fmla="*/ 1533525 w 4924425"/>
              <a:gd name="connsiteY4" fmla="*/ 479213 h 738622"/>
              <a:gd name="connsiteX5" fmla="*/ 1781175 w 4924425"/>
              <a:gd name="connsiteY5" fmla="*/ 2963 h 738622"/>
              <a:gd name="connsiteX6" fmla="*/ 2190750 w 4924425"/>
              <a:gd name="connsiteY6" fmla="*/ 726863 h 738622"/>
              <a:gd name="connsiteX7" fmla="*/ 2541032 w 4924425"/>
              <a:gd name="connsiteY7" fmla="*/ 423209 h 738622"/>
              <a:gd name="connsiteX8" fmla="*/ 2809875 w 4924425"/>
              <a:gd name="connsiteY8" fmla="*/ 50588 h 738622"/>
              <a:gd name="connsiteX9" fmla="*/ 3095625 w 4924425"/>
              <a:gd name="connsiteY9" fmla="*/ 679238 h 738622"/>
              <a:gd name="connsiteX10" fmla="*/ 4924425 w 4924425"/>
              <a:gd name="connsiteY10" fmla="*/ 650663 h 738622"/>
              <a:gd name="connsiteX11" fmla="*/ 4924425 w 4924425"/>
              <a:gd name="connsiteY11" fmla="*/ 650663 h 738622"/>
              <a:gd name="connsiteX0" fmla="*/ 0 w 4924425"/>
              <a:gd name="connsiteY0" fmla="*/ 707813 h 739244"/>
              <a:gd name="connsiteX1" fmla="*/ 628650 w 4924425"/>
              <a:gd name="connsiteY1" fmla="*/ 641138 h 739244"/>
              <a:gd name="connsiteX2" fmla="*/ 904875 w 4924425"/>
              <a:gd name="connsiteY2" fmla="*/ 69638 h 739244"/>
              <a:gd name="connsiteX3" fmla="*/ 1162050 w 4924425"/>
              <a:gd name="connsiteY3" fmla="*/ 698288 h 739244"/>
              <a:gd name="connsiteX4" fmla="*/ 1533525 w 4924425"/>
              <a:gd name="connsiteY4" fmla="*/ 479213 h 739244"/>
              <a:gd name="connsiteX5" fmla="*/ 1781175 w 4924425"/>
              <a:gd name="connsiteY5" fmla="*/ 2963 h 739244"/>
              <a:gd name="connsiteX6" fmla="*/ 2190750 w 4924425"/>
              <a:gd name="connsiteY6" fmla="*/ 726863 h 739244"/>
              <a:gd name="connsiteX7" fmla="*/ 2541032 w 4924425"/>
              <a:gd name="connsiteY7" fmla="*/ 423209 h 739244"/>
              <a:gd name="connsiteX8" fmla="*/ 2809875 w 4924425"/>
              <a:gd name="connsiteY8" fmla="*/ 50588 h 739244"/>
              <a:gd name="connsiteX9" fmla="*/ 3095625 w 4924425"/>
              <a:gd name="connsiteY9" fmla="*/ 679238 h 739244"/>
              <a:gd name="connsiteX10" fmla="*/ 4924425 w 4924425"/>
              <a:gd name="connsiteY10" fmla="*/ 650663 h 739244"/>
              <a:gd name="connsiteX11" fmla="*/ 4924425 w 4924425"/>
              <a:gd name="connsiteY11" fmla="*/ 650663 h 739244"/>
              <a:gd name="connsiteX0" fmla="*/ 0 w 4924425"/>
              <a:gd name="connsiteY0" fmla="*/ 707813 h 739244"/>
              <a:gd name="connsiteX1" fmla="*/ 628650 w 4924425"/>
              <a:gd name="connsiteY1" fmla="*/ 641138 h 739244"/>
              <a:gd name="connsiteX2" fmla="*/ 904875 w 4924425"/>
              <a:gd name="connsiteY2" fmla="*/ 69638 h 739244"/>
              <a:gd name="connsiteX3" fmla="*/ 1162050 w 4924425"/>
              <a:gd name="connsiteY3" fmla="*/ 698288 h 739244"/>
              <a:gd name="connsiteX4" fmla="*/ 1533525 w 4924425"/>
              <a:gd name="connsiteY4" fmla="*/ 479213 h 739244"/>
              <a:gd name="connsiteX5" fmla="*/ 1781175 w 4924425"/>
              <a:gd name="connsiteY5" fmla="*/ 2963 h 739244"/>
              <a:gd name="connsiteX6" fmla="*/ 2190750 w 4924425"/>
              <a:gd name="connsiteY6" fmla="*/ 726863 h 739244"/>
              <a:gd name="connsiteX7" fmla="*/ 2541032 w 4924425"/>
              <a:gd name="connsiteY7" fmla="*/ 423209 h 739244"/>
              <a:gd name="connsiteX8" fmla="*/ 2809875 w 4924425"/>
              <a:gd name="connsiteY8" fmla="*/ 50588 h 739244"/>
              <a:gd name="connsiteX9" fmla="*/ 3384334 w 4924425"/>
              <a:gd name="connsiteY9" fmla="*/ 704373 h 739244"/>
              <a:gd name="connsiteX10" fmla="*/ 4924425 w 4924425"/>
              <a:gd name="connsiteY10" fmla="*/ 650663 h 739244"/>
              <a:gd name="connsiteX11" fmla="*/ 4924425 w 4924425"/>
              <a:gd name="connsiteY11" fmla="*/ 650663 h 739244"/>
              <a:gd name="connsiteX0" fmla="*/ 0 w 5388869"/>
              <a:gd name="connsiteY0" fmla="*/ 707813 h 795889"/>
              <a:gd name="connsiteX1" fmla="*/ 628650 w 5388869"/>
              <a:gd name="connsiteY1" fmla="*/ 641138 h 795889"/>
              <a:gd name="connsiteX2" fmla="*/ 904875 w 5388869"/>
              <a:gd name="connsiteY2" fmla="*/ 69638 h 795889"/>
              <a:gd name="connsiteX3" fmla="*/ 1162050 w 5388869"/>
              <a:gd name="connsiteY3" fmla="*/ 698288 h 795889"/>
              <a:gd name="connsiteX4" fmla="*/ 1533525 w 5388869"/>
              <a:gd name="connsiteY4" fmla="*/ 479213 h 795889"/>
              <a:gd name="connsiteX5" fmla="*/ 1781175 w 5388869"/>
              <a:gd name="connsiteY5" fmla="*/ 2963 h 795889"/>
              <a:gd name="connsiteX6" fmla="*/ 2190750 w 5388869"/>
              <a:gd name="connsiteY6" fmla="*/ 726863 h 795889"/>
              <a:gd name="connsiteX7" fmla="*/ 2541032 w 5388869"/>
              <a:gd name="connsiteY7" fmla="*/ 423209 h 795889"/>
              <a:gd name="connsiteX8" fmla="*/ 2809875 w 5388869"/>
              <a:gd name="connsiteY8" fmla="*/ 50588 h 795889"/>
              <a:gd name="connsiteX9" fmla="*/ 3384334 w 5388869"/>
              <a:gd name="connsiteY9" fmla="*/ 704373 h 795889"/>
              <a:gd name="connsiteX10" fmla="*/ 4924425 w 5388869"/>
              <a:gd name="connsiteY10" fmla="*/ 650663 h 795889"/>
              <a:gd name="connsiteX11" fmla="*/ 5388869 w 5388869"/>
              <a:gd name="connsiteY11" fmla="*/ 795889 h 795889"/>
              <a:gd name="connsiteX0" fmla="*/ 0 w 4924425"/>
              <a:gd name="connsiteY0" fmla="*/ 707813 h 739244"/>
              <a:gd name="connsiteX1" fmla="*/ 628650 w 4924425"/>
              <a:gd name="connsiteY1" fmla="*/ 641138 h 739244"/>
              <a:gd name="connsiteX2" fmla="*/ 904875 w 4924425"/>
              <a:gd name="connsiteY2" fmla="*/ 69638 h 739244"/>
              <a:gd name="connsiteX3" fmla="*/ 1162050 w 4924425"/>
              <a:gd name="connsiteY3" fmla="*/ 698288 h 739244"/>
              <a:gd name="connsiteX4" fmla="*/ 1533525 w 4924425"/>
              <a:gd name="connsiteY4" fmla="*/ 479213 h 739244"/>
              <a:gd name="connsiteX5" fmla="*/ 1781175 w 4924425"/>
              <a:gd name="connsiteY5" fmla="*/ 2963 h 739244"/>
              <a:gd name="connsiteX6" fmla="*/ 2190750 w 4924425"/>
              <a:gd name="connsiteY6" fmla="*/ 726863 h 739244"/>
              <a:gd name="connsiteX7" fmla="*/ 2541032 w 4924425"/>
              <a:gd name="connsiteY7" fmla="*/ 423209 h 739244"/>
              <a:gd name="connsiteX8" fmla="*/ 2809875 w 4924425"/>
              <a:gd name="connsiteY8" fmla="*/ 50588 h 739244"/>
              <a:gd name="connsiteX9" fmla="*/ 3384334 w 4924425"/>
              <a:gd name="connsiteY9" fmla="*/ 704373 h 739244"/>
              <a:gd name="connsiteX10" fmla="*/ 4924425 w 4924425"/>
              <a:gd name="connsiteY10" fmla="*/ 650663 h 739244"/>
              <a:gd name="connsiteX0" fmla="*/ 0 w 4962083"/>
              <a:gd name="connsiteY0" fmla="*/ 707813 h 767944"/>
              <a:gd name="connsiteX1" fmla="*/ 628650 w 4962083"/>
              <a:gd name="connsiteY1" fmla="*/ 641138 h 767944"/>
              <a:gd name="connsiteX2" fmla="*/ 904875 w 4962083"/>
              <a:gd name="connsiteY2" fmla="*/ 69638 h 767944"/>
              <a:gd name="connsiteX3" fmla="*/ 1162050 w 4962083"/>
              <a:gd name="connsiteY3" fmla="*/ 698288 h 767944"/>
              <a:gd name="connsiteX4" fmla="*/ 1533525 w 4962083"/>
              <a:gd name="connsiteY4" fmla="*/ 479213 h 767944"/>
              <a:gd name="connsiteX5" fmla="*/ 1781175 w 4962083"/>
              <a:gd name="connsiteY5" fmla="*/ 2963 h 767944"/>
              <a:gd name="connsiteX6" fmla="*/ 2190750 w 4962083"/>
              <a:gd name="connsiteY6" fmla="*/ 726863 h 767944"/>
              <a:gd name="connsiteX7" fmla="*/ 2541032 w 4962083"/>
              <a:gd name="connsiteY7" fmla="*/ 423209 h 767944"/>
              <a:gd name="connsiteX8" fmla="*/ 2809875 w 4962083"/>
              <a:gd name="connsiteY8" fmla="*/ 50588 h 767944"/>
              <a:gd name="connsiteX9" fmla="*/ 3384334 w 4962083"/>
              <a:gd name="connsiteY9" fmla="*/ 704373 h 767944"/>
              <a:gd name="connsiteX10" fmla="*/ 4962083 w 4962083"/>
              <a:gd name="connsiteY10" fmla="*/ 742826 h 767944"/>
              <a:gd name="connsiteX0" fmla="*/ 0 w 4962083"/>
              <a:gd name="connsiteY0" fmla="*/ 707825 h 767956"/>
              <a:gd name="connsiteX1" fmla="*/ 628650 w 4962083"/>
              <a:gd name="connsiteY1" fmla="*/ 641150 h 767956"/>
              <a:gd name="connsiteX2" fmla="*/ 904875 w 4962083"/>
              <a:gd name="connsiteY2" fmla="*/ 69650 h 767956"/>
              <a:gd name="connsiteX3" fmla="*/ 1245733 w 4962083"/>
              <a:gd name="connsiteY3" fmla="*/ 709471 h 767956"/>
              <a:gd name="connsiteX4" fmla="*/ 1533525 w 4962083"/>
              <a:gd name="connsiteY4" fmla="*/ 479225 h 767956"/>
              <a:gd name="connsiteX5" fmla="*/ 1781175 w 4962083"/>
              <a:gd name="connsiteY5" fmla="*/ 2975 h 767956"/>
              <a:gd name="connsiteX6" fmla="*/ 2190750 w 4962083"/>
              <a:gd name="connsiteY6" fmla="*/ 726875 h 767956"/>
              <a:gd name="connsiteX7" fmla="*/ 2541032 w 4962083"/>
              <a:gd name="connsiteY7" fmla="*/ 423221 h 767956"/>
              <a:gd name="connsiteX8" fmla="*/ 2809875 w 4962083"/>
              <a:gd name="connsiteY8" fmla="*/ 50600 h 767956"/>
              <a:gd name="connsiteX9" fmla="*/ 3384334 w 4962083"/>
              <a:gd name="connsiteY9" fmla="*/ 704385 h 767956"/>
              <a:gd name="connsiteX10" fmla="*/ 4962083 w 4962083"/>
              <a:gd name="connsiteY10" fmla="*/ 742838 h 767956"/>
              <a:gd name="connsiteX0" fmla="*/ 0 w 4962083"/>
              <a:gd name="connsiteY0" fmla="*/ 707923 h 768054"/>
              <a:gd name="connsiteX1" fmla="*/ 628650 w 4962083"/>
              <a:gd name="connsiteY1" fmla="*/ 641248 h 768054"/>
              <a:gd name="connsiteX2" fmla="*/ 904875 w 4962083"/>
              <a:gd name="connsiteY2" fmla="*/ 69748 h 768054"/>
              <a:gd name="connsiteX3" fmla="*/ 1245733 w 4962083"/>
              <a:gd name="connsiteY3" fmla="*/ 709569 h 768054"/>
              <a:gd name="connsiteX4" fmla="*/ 1533525 w 4962083"/>
              <a:gd name="connsiteY4" fmla="*/ 479323 h 768054"/>
              <a:gd name="connsiteX5" fmla="*/ 1781175 w 4962083"/>
              <a:gd name="connsiteY5" fmla="*/ 3073 h 768054"/>
              <a:gd name="connsiteX6" fmla="*/ 2190750 w 4962083"/>
              <a:gd name="connsiteY6" fmla="*/ 726973 h 768054"/>
              <a:gd name="connsiteX7" fmla="*/ 2541032 w 4962083"/>
              <a:gd name="connsiteY7" fmla="*/ 423319 h 768054"/>
              <a:gd name="connsiteX8" fmla="*/ 2809875 w 4962083"/>
              <a:gd name="connsiteY8" fmla="*/ 50698 h 768054"/>
              <a:gd name="connsiteX9" fmla="*/ 3384334 w 4962083"/>
              <a:gd name="connsiteY9" fmla="*/ 704483 h 768054"/>
              <a:gd name="connsiteX10" fmla="*/ 4962083 w 4962083"/>
              <a:gd name="connsiteY10" fmla="*/ 742936 h 768054"/>
              <a:gd name="connsiteX0" fmla="*/ 0 w 4962083"/>
              <a:gd name="connsiteY0" fmla="*/ 682843 h 742974"/>
              <a:gd name="connsiteX1" fmla="*/ 628650 w 4962083"/>
              <a:gd name="connsiteY1" fmla="*/ 616168 h 742974"/>
              <a:gd name="connsiteX2" fmla="*/ 904875 w 4962083"/>
              <a:gd name="connsiteY2" fmla="*/ 44668 h 742974"/>
              <a:gd name="connsiteX3" fmla="*/ 1245733 w 4962083"/>
              <a:gd name="connsiteY3" fmla="*/ 684489 h 742974"/>
              <a:gd name="connsiteX4" fmla="*/ 1533525 w 4962083"/>
              <a:gd name="connsiteY4" fmla="*/ 454243 h 742974"/>
              <a:gd name="connsiteX5" fmla="*/ 1894148 w 4962083"/>
              <a:gd name="connsiteY5" fmla="*/ 3128 h 742974"/>
              <a:gd name="connsiteX6" fmla="*/ 2190750 w 4962083"/>
              <a:gd name="connsiteY6" fmla="*/ 701893 h 742974"/>
              <a:gd name="connsiteX7" fmla="*/ 2541032 w 4962083"/>
              <a:gd name="connsiteY7" fmla="*/ 398239 h 742974"/>
              <a:gd name="connsiteX8" fmla="*/ 2809875 w 4962083"/>
              <a:gd name="connsiteY8" fmla="*/ 25618 h 742974"/>
              <a:gd name="connsiteX9" fmla="*/ 3384334 w 4962083"/>
              <a:gd name="connsiteY9" fmla="*/ 679403 h 742974"/>
              <a:gd name="connsiteX10" fmla="*/ 4962083 w 4962083"/>
              <a:gd name="connsiteY10" fmla="*/ 717856 h 742974"/>
              <a:gd name="connsiteX0" fmla="*/ 0 w 4962083"/>
              <a:gd name="connsiteY0" fmla="*/ 682907 h 743038"/>
              <a:gd name="connsiteX1" fmla="*/ 628650 w 4962083"/>
              <a:gd name="connsiteY1" fmla="*/ 616232 h 743038"/>
              <a:gd name="connsiteX2" fmla="*/ 904875 w 4962083"/>
              <a:gd name="connsiteY2" fmla="*/ 44732 h 743038"/>
              <a:gd name="connsiteX3" fmla="*/ 1245733 w 4962083"/>
              <a:gd name="connsiteY3" fmla="*/ 684553 h 743038"/>
              <a:gd name="connsiteX4" fmla="*/ 1533525 w 4962083"/>
              <a:gd name="connsiteY4" fmla="*/ 454307 h 743038"/>
              <a:gd name="connsiteX5" fmla="*/ 1894148 w 4962083"/>
              <a:gd name="connsiteY5" fmla="*/ 3192 h 743038"/>
              <a:gd name="connsiteX6" fmla="*/ 2316276 w 4962083"/>
              <a:gd name="connsiteY6" fmla="*/ 704750 h 743038"/>
              <a:gd name="connsiteX7" fmla="*/ 2541032 w 4962083"/>
              <a:gd name="connsiteY7" fmla="*/ 398303 h 743038"/>
              <a:gd name="connsiteX8" fmla="*/ 2809875 w 4962083"/>
              <a:gd name="connsiteY8" fmla="*/ 25682 h 743038"/>
              <a:gd name="connsiteX9" fmla="*/ 3384334 w 4962083"/>
              <a:gd name="connsiteY9" fmla="*/ 679467 h 743038"/>
              <a:gd name="connsiteX10" fmla="*/ 4962083 w 4962083"/>
              <a:gd name="connsiteY10" fmla="*/ 717920 h 743038"/>
              <a:gd name="connsiteX0" fmla="*/ 0 w 4962083"/>
              <a:gd name="connsiteY0" fmla="*/ 682907 h 743038"/>
              <a:gd name="connsiteX1" fmla="*/ 628650 w 4962083"/>
              <a:gd name="connsiteY1" fmla="*/ 616232 h 743038"/>
              <a:gd name="connsiteX2" fmla="*/ 904875 w 4962083"/>
              <a:gd name="connsiteY2" fmla="*/ 44732 h 743038"/>
              <a:gd name="connsiteX3" fmla="*/ 1245733 w 4962083"/>
              <a:gd name="connsiteY3" fmla="*/ 684553 h 743038"/>
              <a:gd name="connsiteX4" fmla="*/ 1533525 w 4962083"/>
              <a:gd name="connsiteY4" fmla="*/ 454307 h 743038"/>
              <a:gd name="connsiteX5" fmla="*/ 1894148 w 4962083"/>
              <a:gd name="connsiteY5" fmla="*/ 3192 h 743038"/>
              <a:gd name="connsiteX6" fmla="*/ 2316276 w 4962083"/>
              <a:gd name="connsiteY6" fmla="*/ 704750 h 743038"/>
              <a:gd name="connsiteX7" fmla="*/ 2541032 w 4962083"/>
              <a:gd name="connsiteY7" fmla="*/ 398303 h 743038"/>
              <a:gd name="connsiteX8" fmla="*/ 2809875 w 4962083"/>
              <a:gd name="connsiteY8" fmla="*/ 25682 h 743038"/>
              <a:gd name="connsiteX9" fmla="*/ 3384334 w 4962083"/>
              <a:gd name="connsiteY9" fmla="*/ 679467 h 743038"/>
              <a:gd name="connsiteX10" fmla="*/ 4962083 w 4962083"/>
              <a:gd name="connsiteY10" fmla="*/ 717920 h 743038"/>
              <a:gd name="connsiteX0" fmla="*/ 0 w 4962083"/>
              <a:gd name="connsiteY0" fmla="*/ 682907 h 743038"/>
              <a:gd name="connsiteX1" fmla="*/ 628650 w 4962083"/>
              <a:gd name="connsiteY1" fmla="*/ 616232 h 743038"/>
              <a:gd name="connsiteX2" fmla="*/ 904875 w 4962083"/>
              <a:gd name="connsiteY2" fmla="*/ 44732 h 743038"/>
              <a:gd name="connsiteX3" fmla="*/ 1245733 w 4962083"/>
              <a:gd name="connsiteY3" fmla="*/ 684553 h 743038"/>
              <a:gd name="connsiteX4" fmla="*/ 1533525 w 4962083"/>
              <a:gd name="connsiteY4" fmla="*/ 454307 h 743038"/>
              <a:gd name="connsiteX5" fmla="*/ 1894148 w 4962083"/>
              <a:gd name="connsiteY5" fmla="*/ 3192 h 743038"/>
              <a:gd name="connsiteX6" fmla="*/ 2316276 w 4962083"/>
              <a:gd name="connsiteY6" fmla="*/ 704750 h 743038"/>
              <a:gd name="connsiteX7" fmla="*/ 2541032 w 4962083"/>
              <a:gd name="connsiteY7" fmla="*/ 398303 h 743038"/>
              <a:gd name="connsiteX8" fmla="*/ 2809875 w 4962083"/>
              <a:gd name="connsiteY8" fmla="*/ 25682 h 743038"/>
              <a:gd name="connsiteX9" fmla="*/ 3384334 w 4962083"/>
              <a:gd name="connsiteY9" fmla="*/ 679467 h 743038"/>
              <a:gd name="connsiteX10" fmla="*/ 4962083 w 4962083"/>
              <a:gd name="connsiteY10" fmla="*/ 717920 h 743038"/>
              <a:gd name="connsiteX0" fmla="*/ 0 w 4962083"/>
              <a:gd name="connsiteY0" fmla="*/ 682907 h 743038"/>
              <a:gd name="connsiteX1" fmla="*/ 628650 w 4962083"/>
              <a:gd name="connsiteY1" fmla="*/ 616232 h 743038"/>
              <a:gd name="connsiteX2" fmla="*/ 904875 w 4962083"/>
              <a:gd name="connsiteY2" fmla="*/ 44732 h 743038"/>
              <a:gd name="connsiteX3" fmla="*/ 1245733 w 4962083"/>
              <a:gd name="connsiteY3" fmla="*/ 684553 h 743038"/>
              <a:gd name="connsiteX4" fmla="*/ 1533525 w 4962083"/>
              <a:gd name="connsiteY4" fmla="*/ 454307 h 743038"/>
              <a:gd name="connsiteX5" fmla="*/ 1894148 w 4962083"/>
              <a:gd name="connsiteY5" fmla="*/ 3192 h 743038"/>
              <a:gd name="connsiteX6" fmla="*/ 2316276 w 4962083"/>
              <a:gd name="connsiteY6" fmla="*/ 704750 h 743038"/>
              <a:gd name="connsiteX7" fmla="*/ 2541032 w 4962083"/>
              <a:gd name="connsiteY7" fmla="*/ 398303 h 743038"/>
              <a:gd name="connsiteX8" fmla="*/ 2809875 w 4962083"/>
              <a:gd name="connsiteY8" fmla="*/ 25682 h 743038"/>
              <a:gd name="connsiteX9" fmla="*/ 3384334 w 4962083"/>
              <a:gd name="connsiteY9" fmla="*/ 679467 h 743038"/>
              <a:gd name="connsiteX10" fmla="*/ 4962083 w 4962083"/>
              <a:gd name="connsiteY10" fmla="*/ 717920 h 7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62083" h="743038">
                <a:moveTo>
                  <a:pt x="0" y="682907"/>
                </a:moveTo>
                <a:cubicBezTo>
                  <a:pt x="238919" y="702751"/>
                  <a:pt x="477838" y="722595"/>
                  <a:pt x="628650" y="616232"/>
                </a:cubicBezTo>
                <a:cubicBezTo>
                  <a:pt x="779463" y="509869"/>
                  <a:pt x="802028" y="33345"/>
                  <a:pt x="904875" y="44732"/>
                </a:cubicBezTo>
                <a:cubicBezTo>
                  <a:pt x="1007722" y="56119"/>
                  <a:pt x="1140958" y="616291"/>
                  <a:pt x="1245733" y="684553"/>
                </a:cubicBezTo>
                <a:cubicBezTo>
                  <a:pt x="1350508" y="752815"/>
                  <a:pt x="1425456" y="567867"/>
                  <a:pt x="1533525" y="454307"/>
                </a:cubicBezTo>
                <a:cubicBezTo>
                  <a:pt x="1641594" y="340747"/>
                  <a:pt x="1763690" y="-38548"/>
                  <a:pt x="1894148" y="3192"/>
                </a:cubicBezTo>
                <a:cubicBezTo>
                  <a:pt x="2024606" y="44932"/>
                  <a:pt x="2158252" y="786916"/>
                  <a:pt x="2316276" y="704750"/>
                </a:cubicBezTo>
                <a:cubicBezTo>
                  <a:pt x="2474300" y="622584"/>
                  <a:pt x="2458766" y="539409"/>
                  <a:pt x="2541032" y="398303"/>
                </a:cubicBezTo>
                <a:cubicBezTo>
                  <a:pt x="2623298" y="257197"/>
                  <a:pt x="2669325" y="-21179"/>
                  <a:pt x="2809875" y="25682"/>
                </a:cubicBezTo>
                <a:cubicBezTo>
                  <a:pt x="2950425" y="72543"/>
                  <a:pt x="3025633" y="564094"/>
                  <a:pt x="3384334" y="679467"/>
                </a:cubicBezTo>
                <a:cubicBezTo>
                  <a:pt x="3743035" y="794840"/>
                  <a:pt x="4962083" y="717920"/>
                  <a:pt x="4962083" y="717920"/>
                </a:cubicBezTo>
              </a:path>
            </a:pathLst>
          </a:custGeom>
          <a:noFill/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2" name="Lige pilforbindelse 25">
            <a:extLst>
              <a:ext uri="{FF2B5EF4-FFF2-40B4-BE49-F238E27FC236}">
                <a16:creationId xmlns:a16="http://schemas.microsoft.com/office/drawing/2014/main" id="{3CB49069-051E-420A-B126-6E469BC5F15B}"/>
              </a:ext>
            </a:extLst>
          </p:cNvPr>
          <p:cNvCxnSpPr>
            <a:cxnSpLocks/>
          </p:cNvCxnSpPr>
          <p:nvPr/>
        </p:nvCxnSpPr>
        <p:spPr>
          <a:xfrm>
            <a:off x="1486562" y="3159699"/>
            <a:ext cx="5978043" cy="0"/>
          </a:xfrm>
          <a:prstGeom prst="straightConnector1">
            <a:avLst/>
          </a:prstGeom>
          <a:noFill/>
          <a:ln w="28575" cap="flat" cmpd="sng" algn="ctr">
            <a:solidFill>
              <a:schemeClr val="bg2"/>
            </a:solidFill>
            <a:prstDash val="solid"/>
            <a:miter lim="800000"/>
            <a:tailEnd type="arrow"/>
          </a:ln>
          <a:effectLst/>
        </p:spPr>
      </p:cxnSp>
      <p:sp>
        <p:nvSpPr>
          <p:cNvPr id="23" name="Tekstboks 27">
            <a:extLst>
              <a:ext uri="{FF2B5EF4-FFF2-40B4-BE49-F238E27FC236}">
                <a16:creationId xmlns:a16="http://schemas.microsoft.com/office/drawing/2014/main" id="{6908DCE0-B1D4-4530-8804-1E06AE50BF06}"/>
              </a:ext>
            </a:extLst>
          </p:cNvPr>
          <p:cNvSpPr txBox="1"/>
          <p:nvPr/>
        </p:nvSpPr>
        <p:spPr>
          <a:xfrm rot="16200000">
            <a:off x="43209" y="2383130"/>
            <a:ext cx="2005435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GB" sz="1400" b="1">
                <a:solidFill>
                  <a:schemeClr val="tx2"/>
                </a:solidFill>
              </a:rPr>
              <a:t>Symptoms and inflammation</a:t>
            </a:r>
          </a:p>
        </p:txBody>
      </p:sp>
      <p:cxnSp>
        <p:nvCxnSpPr>
          <p:cNvPr id="24" name="Lige pilforbindelse 25">
            <a:extLst>
              <a:ext uri="{FF2B5EF4-FFF2-40B4-BE49-F238E27FC236}">
                <a16:creationId xmlns:a16="http://schemas.microsoft.com/office/drawing/2014/main" id="{EE09A1E8-0198-4E16-BF37-30A777FC48DE}"/>
              </a:ext>
            </a:extLst>
          </p:cNvPr>
          <p:cNvCxnSpPr>
            <a:cxnSpLocks/>
          </p:cNvCxnSpPr>
          <p:nvPr/>
        </p:nvCxnSpPr>
        <p:spPr>
          <a:xfrm flipH="1" flipV="1">
            <a:off x="1485840" y="2089774"/>
            <a:ext cx="5348" cy="1069925"/>
          </a:xfrm>
          <a:prstGeom prst="straightConnector1">
            <a:avLst/>
          </a:prstGeom>
          <a:noFill/>
          <a:ln w="28575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  <a:tailEnd type="arrow"/>
          </a:ln>
          <a:effectLst/>
        </p:spPr>
      </p:cxnSp>
      <p:grpSp>
        <p:nvGrpSpPr>
          <p:cNvPr id="25" name="Allergen">
            <a:extLst>
              <a:ext uri="{FF2B5EF4-FFF2-40B4-BE49-F238E27FC236}">
                <a16:creationId xmlns:a16="http://schemas.microsoft.com/office/drawing/2014/main" id="{13C2A216-0547-421E-8FD7-88B4542960E8}"/>
              </a:ext>
            </a:extLst>
          </p:cNvPr>
          <p:cNvGrpSpPr/>
          <p:nvPr/>
        </p:nvGrpSpPr>
        <p:grpSpPr>
          <a:xfrm>
            <a:off x="1732131" y="1655177"/>
            <a:ext cx="1223451" cy="364350"/>
            <a:chOff x="3380689" y="1495210"/>
            <a:chExt cx="1271805" cy="378750"/>
          </a:xfrm>
          <a:solidFill>
            <a:schemeClr val="tx2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C0B4988-3F0D-4619-91B0-DADC9BDB4342}"/>
                </a:ext>
              </a:extLst>
            </p:cNvPr>
            <p:cNvSpPr/>
            <p:nvPr/>
          </p:nvSpPr>
          <p:spPr>
            <a:xfrm>
              <a:off x="3380689" y="1812256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D9EB994-06E1-4B46-A909-073E80D91DEF}"/>
                </a:ext>
              </a:extLst>
            </p:cNvPr>
            <p:cNvSpPr/>
            <p:nvPr/>
          </p:nvSpPr>
          <p:spPr>
            <a:xfrm>
              <a:off x="3628825" y="1828241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D592E4A-678F-4542-ABF5-4A5191563208}"/>
                </a:ext>
              </a:extLst>
            </p:cNvPr>
            <p:cNvSpPr/>
            <p:nvPr/>
          </p:nvSpPr>
          <p:spPr>
            <a:xfrm>
              <a:off x="3739764" y="1495210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52651E-4DBB-4C7F-ACF2-38A0289227B8}"/>
                </a:ext>
              </a:extLst>
            </p:cNvPr>
            <p:cNvSpPr/>
            <p:nvPr/>
          </p:nvSpPr>
          <p:spPr>
            <a:xfrm>
              <a:off x="3644396" y="1690880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1869EF-F722-45E1-B7CA-B4B49686753F}"/>
                </a:ext>
              </a:extLst>
            </p:cNvPr>
            <p:cNvSpPr/>
            <p:nvPr/>
          </p:nvSpPr>
          <p:spPr>
            <a:xfrm>
              <a:off x="3508140" y="1728970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D8BA384-B990-469B-97FE-42BAB170E8F2}"/>
                </a:ext>
              </a:extLst>
            </p:cNvPr>
            <p:cNvSpPr/>
            <p:nvPr/>
          </p:nvSpPr>
          <p:spPr>
            <a:xfrm>
              <a:off x="3770826" y="1580482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5105945-FBFD-4A32-B479-7D3EE1F8E1CA}"/>
                </a:ext>
              </a:extLst>
            </p:cNvPr>
            <p:cNvSpPr/>
            <p:nvPr/>
          </p:nvSpPr>
          <p:spPr>
            <a:xfrm>
              <a:off x="3927468" y="1518259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FD488C0-DE62-414C-9E4A-BED46F09A386}"/>
                </a:ext>
              </a:extLst>
            </p:cNvPr>
            <p:cNvSpPr/>
            <p:nvPr/>
          </p:nvSpPr>
          <p:spPr>
            <a:xfrm>
              <a:off x="3958196" y="1596152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EC51A30-4AD6-4564-974E-5F1C9CC8589C}"/>
                </a:ext>
              </a:extLst>
            </p:cNvPr>
            <p:cNvSpPr/>
            <p:nvPr/>
          </p:nvSpPr>
          <p:spPr>
            <a:xfrm>
              <a:off x="3881749" y="1668020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9062154-22A5-4F7B-A764-B9623C37C8D1}"/>
                </a:ext>
              </a:extLst>
            </p:cNvPr>
            <p:cNvSpPr/>
            <p:nvPr/>
          </p:nvSpPr>
          <p:spPr>
            <a:xfrm>
              <a:off x="4330317" y="1595418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009E6BB-9F08-4FA2-B989-C1E237438D2C}"/>
                </a:ext>
              </a:extLst>
            </p:cNvPr>
            <p:cNvSpPr/>
            <p:nvPr/>
          </p:nvSpPr>
          <p:spPr>
            <a:xfrm>
              <a:off x="4507742" y="1805381"/>
              <a:ext cx="45719" cy="45719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88332DB-00C7-4BC1-8021-0956319CC716}"/>
                </a:ext>
              </a:extLst>
            </p:cNvPr>
            <p:cNvSpPr/>
            <p:nvPr/>
          </p:nvSpPr>
          <p:spPr>
            <a:xfrm>
              <a:off x="4625062" y="182958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0454877-8990-4265-9043-B8A24C65DAB7}"/>
                </a:ext>
              </a:extLst>
            </p:cNvPr>
            <p:cNvSpPr/>
            <p:nvPr/>
          </p:nvSpPr>
          <p:spPr>
            <a:xfrm>
              <a:off x="4009611" y="1595989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7A4C076-E957-435E-8344-439E83AA0132}"/>
                </a:ext>
              </a:extLst>
            </p:cNvPr>
            <p:cNvSpPr/>
            <p:nvPr/>
          </p:nvSpPr>
          <p:spPr>
            <a:xfrm>
              <a:off x="3533159" y="1624999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B6A1B851-43AC-47AC-833C-580349B60BCA}"/>
              </a:ext>
            </a:extLst>
          </p:cNvPr>
          <p:cNvSpPr/>
          <p:nvPr/>
        </p:nvSpPr>
        <p:spPr>
          <a:xfrm>
            <a:off x="2750657" y="1883774"/>
            <a:ext cx="43981" cy="43981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9634737-4F66-4E35-B4B1-F1332814715F}"/>
              </a:ext>
            </a:extLst>
          </p:cNvPr>
          <p:cNvSpPr/>
          <p:nvPr/>
        </p:nvSpPr>
        <p:spPr>
          <a:xfrm>
            <a:off x="2737957" y="1991724"/>
            <a:ext cx="43981" cy="43981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446D9BB-328C-4594-98D6-FF41F1D7F252}"/>
              </a:ext>
            </a:extLst>
          </p:cNvPr>
          <p:cNvSpPr/>
          <p:nvPr/>
        </p:nvSpPr>
        <p:spPr>
          <a:xfrm>
            <a:off x="2331557" y="1940924"/>
            <a:ext cx="43981" cy="43981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5D79475-0116-4A31-84D7-006D1C4EAD36}"/>
              </a:ext>
            </a:extLst>
          </p:cNvPr>
          <p:cNvSpPr/>
          <p:nvPr/>
        </p:nvSpPr>
        <p:spPr>
          <a:xfrm>
            <a:off x="2534757" y="1832974"/>
            <a:ext cx="43981" cy="43981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387EAE8-0A5B-45D5-917B-CDA0D108D1B5}"/>
              </a:ext>
            </a:extLst>
          </p:cNvPr>
          <p:cNvSpPr/>
          <p:nvPr/>
        </p:nvSpPr>
        <p:spPr>
          <a:xfrm>
            <a:off x="2870545" y="1828322"/>
            <a:ext cx="26389" cy="26389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A38E4CA-1F24-49D5-9124-3EC239843C59}"/>
              </a:ext>
            </a:extLst>
          </p:cNvPr>
          <p:cNvSpPr/>
          <p:nvPr/>
        </p:nvSpPr>
        <p:spPr>
          <a:xfrm>
            <a:off x="2470495" y="1758472"/>
            <a:ext cx="26389" cy="26389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DDF7A46-C93A-4132-A793-5D6A7B096D03}"/>
              </a:ext>
            </a:extLst>
          </p:cNvPr>
          <p:cNvSpPr/>
          <p:nvPr/>
        </p:nvSpPr>
        <p:spPr>
          <a:xfrm>
            <a:off x="2394295" y="1891822"/>
            <a:ext cx="26389" cy="26389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C04AD3C-3746-4569-AF2F-48D636A881A8}"/>
              </a:ext>
            </a:extLst>
          </p:cNvPr>
          <p:cNvSpPr/>
          <p:nvPr/>
        </p:nvSpPr>
        <p:spPr>
          <a:xfrm>
            <a:off x="2718145" y="1891822"/>
            <a:ext cx="26389" cy="26389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35F7A01-55A2-45D9-86C9-83710B978428}"/>
              </a:ext>
            </a:extLst>
          </p:cNvPr>
          <p:cNvSpPr/>
          <p:nvPr/>
        </p:nvSpPr>
        <p:spPr>
          <a:xfrm>
            <a:off x="2605836" y="1892993"/>
            <a:ext cx="43981" cy="43981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9" name="Smoke">
            <a:extLst>
              <a:ext uri="{FF2B5EF4-FFF2-40B4-BE49-F238E27FC236}">
                <a16:creationId xmlns:a16="http://schemas.microsoft.com/office/drawing/2014/main" id="{52ECC887-A04C-4D49-BB6A-2B63E3D52B8A}"/>
              </a:ext>
            </a:extLst>
          </p:cNvPr>
          <p:cNvGrpSpPr/>
          <p:nvPr/>
        </p:nvGrpSpPr>
        <p:grpSpPr>
          <a:xfrm>
            <a:off x="4801767" y="1486155"/>
            <a:ext cx="346297" cy="622712"/>
            <a:chOff x="7766832" y="1334453"/>
            <a:chExt cx="370693" cy="536147"/>
          </a:xfrm>
          <a:solidFill>
            <a:schemeClr val="tx1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F56F4FD-4B74-489D-825E-02DD0D693D34}"/>
                </a:ext>
              </a:extLst>
            </p:cNvPr>
            <p:cNvSpPr/>
            <p:nvPr/>
          </p:nvSpPr>
          <p:spPr>
            <a:xfrm>
              <a:off x="8005994" y="1462198"/>
              <a:ext cx="93772" cy="250059"/>
            </a:xfrm>
            <a:custGeom>
              <a:avLst/>
              <a:gdLst>
                <a:gd name="connsiteX0" fmla="*/ 764 w 93772"/>
                <a:gd name="connsiteY0" fmla="*/ 53829 h 250058"/>
                <a:gd name="connsiteX1" fmla="*/ 48397 w 93772"/>
                <a:gd name="connsiteY1" fmla="*/ 0 h 250058"/>
                <a:gd name="connsiteX2" fmla="*/ 84979 w 93772"/>
                <a:gd name="connsiteY2" fmla="*/ 119341 h 250058"/>
                <a:gd name="connsiteX3" fmla="*/ 21752 w 93772"/>
                <a:gd name="connsiteY3" fmla="*/ 253094 h 250058"/>
                <a:gd name="connsiteX4" fmla="*/ 44254 w 93772"/>
                <a:gd name="connsiteY4" fmla="*/ 206337 h 250058"/>
                <a:gd name="connsiteX5" fmla="*/ 21307 w 93772"/>
                <a:gd name="connsiteY5" fmla="*/ 128273 h 250058"/>
                <a:gd name="connsiteX6" fmla="*/ 764 w 93772"/>
                <a:gd name="connsiteY6" fmla="*/ 53829 h 25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72" h="250058">
                  <a:moveTo>
                    <a:pt x="764" y="53829"/>
                  </a:moveTo>
                  <a:cubicBezTo>
                    <a:pt x="6456" y="13923"/>
                    <a:pt x="45723" y="774"/>
                    <a:pt x="48397" y="0"/>
                  </a:cubicBezTo>
                  <a:cubicBezTo>
                    <a:pt x="19057" y="33775"/>
                    <a:pt x="50144" y="61209"/>
                    <a:pt x="84979" y="119341"/>
                  </a:cubicBezTo>
                  <a:cubicBezTo>
                    <a:pt x="127832" y="200874"/>
                    <a:pt x="44132" y="252632"/>
                    <a:pt x="21752" y="253094"/>
                  </a:cubicBezTo>
                  <a:cubicBezTo>
                    <a:pt x="21752" y="253094"/>
                    <a:pt x="41788" y="238480"/>
                    <a:pt x="44254" y="206337"/>
                  </a:cubicBezTo>
                  <a:cubicBezTo>
                    <a:pt x="45810" y="186912"/>
                    <a:pt x="40937" y="161100"/>
                    <a:pt x="21307" y="128273"/>
                  </a:cubicBezTo>
                  <a:cubicBezTo>
                    <a:pt x="2445" y="96675"/>
                    <a:pt x="-2039" y="72395"/>
                    <a:pt x="764" y="5382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4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38792BC-CF25-40F6-9815-05BF037FA1C1}"/>
                </a:ext>
              </a:extLst>
            </p:cNvPr>
            <p:cNvSpPr/>
            <p:nvPr/>
          </p:nvSpPr>
          <p:spPr>
            <a:xfrm>
              <a:off x="7933878" y="1396240"/>
              <a:ext cx="69461" cy="197963"/>
            </a:xfrm>
            <a:custGeom>
              <a:avLst/>
              <a:gdLst>
                <a:gd name="connsiteX0" fmla="*/ 18639 w 69460"/>
                <a:gd name="connsiteY0" fmla="*/ 101149 h 197963"/>
                <a:gd name="connsiteX1" fmla="*/ 18990 w 69460"/>
                <a:gd name="connsiteY1" fmla="*/ 199668 h 197963"/>
                <a:gd name="connsiteX2" fmla="*/ 30750 w 69460"/>
                <a:gd name="connsiteY2" fmla="*/ 196393 h 197963"/>
                <a:gd name="connsiteX3" fmla="*/ 67231 w 69460"/>
                <a:gd name="connsiteY3" fmla="*/ 108623 h 197963"/>
                <a:gd name="connsiteX4" fmla="*/ 50973 w 69460"/>
                <a:gd name="connsiteY4" fmla="*/ 74729 h 197963"/>
                <a:gd name="connsiteX5" fmla="*/ 30430 w 69460"/>
                <a:gd name="connsiteY5" fmla="*/ 285 h 197963"/>
                <a:gd name="connsiteX6" fmla="*/ 30333 w 69460"/>
                <a:gd name="connsiteY6" fmla="*/ 0 h 197963"/>
                <a:gd name="connsiteX7" fmla="*/ 18639 w 69460"/>
                <a:gd name="connsiteY7" fmla="*/ 101149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60" h="197963">
                  <a:moveTo>
                    <a:pt x="18639" y="101149"/>
                  </a:moveTo>
                  <a:cubicBezTo>
                    <a:pt x="59632" y="169967"/>
                    <a:pt x="18990" y="199668"/>
                    <a:pt x="18990" y="199668"/>
                  </a:cubicBezTo>
                  <a:cubicBezTo>
                    <a:pt x="21859" y="199609"/>
                    <a:pt x="25985" y="198495"/>
                    <a:pt x="30750" y="196393"/>
                  </a:cubicBezTo>
                  <a:cubicBezTo>
                    <a:pt x="63997" y="181727"/>
                    <a:pt x="79324" y="142891"/>
                    <a:pt x="67231" y="108623"/>
                  </a:cubicBezTo>
                  <a:cubicBezTo>
                    <a:pt x="63580" y="98283"/>
                    <a:pt x="58308" y="86996"/>
                    <a:pt x="50973" y="74729"/>
                  </a:cubicBezTo>
                  <a:cubicBezTo>
                    <a:pt x="32111" y="43132"/>
                    <a:pt x="27627" y="18852"/>
                    <a:pt x="30430" y="285"/>
                  </a:cubicBezTo>
                  <a:cubicBezTo>
                    <a:pt x="30333" y="191"/>
                    <a:pt x="30333" y="94"/>
                    <a:pt x="30333" y="0"/>
                  </a:cubicBezTo>
                  <a:cubicBezTo>
                    <a:pt x="30330" y="3"/>
                    <a:pt x="-29282" y="20876"/>
                    <a:pt x="18639" y="10114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4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D9923B0-1291-43AF-AC53-6BCF22011771}"/>
                </a:ext>
              </a:extLst>
            </p:cNvPr>
            <p:cNvSpPr/>
            <p:nvPr/>
          </p:nvSpPr>
          <p:spPr>
            <a:xfrm>
              <a:off x="7766832" y="1425657"/>
              <a:ext cx="93772" cy="250059"/>
            </a:xfrm>
            <a:custGeom>
              <a:avLst/>
              <a:gdLst>
                <a:gd name="connsiteX0" fmla="*/ 764 w 93772"/>
                <a:gd name="connsiteY0" fmla="*/ 53829 h 250058"/>
                <a:gd name="connsiteX1" fmla="*/ 48397 w 93772"/>
                <a:gd name="connsiteY1" fmla="*/ 0 h 250058"/>
                <a:gd name="connsiteX2" fmla="*/ 84979 w 93772"/>
                <a:gd name="connsiteY2" fmla="*/ 119341 h 250058"/>
                <a:gd name="connsiteX3" fmla="*/ 21752 w 93772"/>
                <a:gd name="connsiteY3" fmla="*/ 253094 h 250058"/>
                <a:gd name="connsiteX4" fmla="*/ 44254 w 93772"/>
                <a:gd name="connsiteY4" fmla="*/ 206337 h 250058"/>
                <a:gd name="connsiteX5" fmla="*/ 21307 w 93772"/>
                <a:gd name="connsiteY5" fmla="*/ 128273 h 250058"/>
                <a:gd name="connsiteX6" fmla="*/ 764 w 93772"/>
                <a:gd name="connsiteY6" fmla="*/ 53829 h 25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72" h="250058">
                  <a:moveTo>
                    <a:pt x="764" y="53829"/>
                  </a:moveTo>
                  <a:cubicBezTo>
                    <a:pt x="6456" y="13923"/>
                    <a:pt x="45723" y="774"/>
                    <a:pt x="48397" y="0"/>
                  </a:cubicBezTo>
                  <a:cubicBezTo>
                    <a:pt x="19057" y="33775"/>
                    <a:pt x="50144" y="61209"/>
                    <a:pt x="84979" y="119341"/>
                  </a:cubicBezTo>
                  <a:cubicBezTo>
                    <a:pt x="127832" y="200874"/>
                    <a:pt x="44132" y="252632"/>
                    <a:pt x="21752" y="253094"/>
                  </a:cubicBezTo>
                  <a:cubicBezTo>
                    <a:pt x="21752" y="253094"/>
                    <a:pt x="41788" y="238480"/>
                    <a:pt x="44254" y="206337"/>
                  </a:cubicBezTo>
                  <a:cubicBezTo>
                    <a:pt x="45810" y="186912"/>
                    <a:pt x="40937" y="161100"/>
                    <a:pt x="21307" y="128273"/>
                  </a:cubicBezTo>
                  <a:cubicBezTo>
                    <a:pt x="2445" y="96675"/>
                    <a:pt x="-2039" y="72395"/>
                    <a:pt x="764" y="5382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4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6DDF197-1035-44C5-9E2D-3E51C3E9A2A9}"/>
                </a:ext>
              </a:extLst>
            </p:cNvPr>
            <p:cNvSpPr/>
            <p:nvPr/>
          </p:nvSpPr>
          <p:spPr>
            <a:xfrm>
              <a:off x="7830905" y="1672637"/>
              <a:ext cx="69461" cy="197963"/>
            </a:xfrm>
            <a:custGeom>
              <a:avLst/>
              <a:gdLst>
                <a:gd name="connsiteX0" fmla="*/ 18639 w 69460"/>
                <a:gd name="connsiteY0" fmla="*/ 101149 h 197963"/>
                <a:gd name="connsiteX1" fmla="*/ 18990 w 69460"/>
                <a:gd name="connsiteY1" fmla="*/ 199668 h 197963"/>
                <a:gd name="connsiteX2" fmla="*/ 30750 w 69460"/>
                <a:gd name="connsiteY2" fmla="*/ 196393 h 197963"/>
                <a:gd name="connsiteX3" fmla="*/ 67231 w 69460"/>
                <a:gd name="connsiteY3" fmla="*/ 108623 h 197963"/>
                <a:gd name="connsiteX4" fmla="*/ 50973 w 69460"/>
                <a:gd name="connsiteY4" fmla="*/ 74729 h 197963"/>
                <a:gd name="connsiteX5" fmla="*/ 30430 w 69460"/>
                <a:gd name="connsiteY5" fmla="*/ 285 h 197963"/>
                <a:gd name="connsiteX6" fmla="*/ 30333 w 69460"/>
                <a:gd name="connsiteY6" fmla="*/ 0 h 197963"/>
                <a:gd name="connsiteX7" fmla="*/ 18639 w 69460"/>
                <a:gd name="connsiteY7" fmla="*/ 101149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60" h="197963">
                  <a:moveTo>
                    <a:pt x="18639" y="101149"/>
                  </a:moveTo>
                  <a:cubicBezTo>
                    <a:pt x="59632" y="169967"/>
                    <a:pt x="18990" y="199668"/>
                    <a:pt x="18990" y="199668"/>
                  </a:cubicBezTo>
                  <a:cubicBezTo>
                    <a:pt x="21859" y="199609"/>
                    <a:pt x="25985" y="198495"/>
                    <a:pt x="30750" y="196393"/>
                  </a:cubicBezTo>
                  <a:cubicBezTo>
                    <a:pt x="63997" y="181727"/>
                    <a:pt x="79324" y="142891"/>
                    <a:pt x="67231" y="108623"/>
                  </a:cubicBezTo>
                  <a:cubicBezTo>
                    <a:pt x="63580" y="98283"/>
                    <a:pt x="58308" y="86996"/>
                    <a:pt x="50973" y="74729"/>
                  </a:cubicBezTo>
                  <a:cubicBezTo>
                    <a:pt x="32111" y="43132"/>
                    <a:pt x="27627" y="18852"/>
                    <a:pt x="30430" y="285"/>
                  </a:cubicBezTo>
                  <a:cubicBezTo>
                    <a:pt x="30333" y="191"/>
                    <a:pt x="30333" y="94"/>
                    <a:pt x="30333" y="0"/>
                  </a:cubicBezTo>
                  <a:cubicBezTo>
                    <a:pt x="30330" y="3"/>
                    <a:pt x="-29282" y="20876"/>
                    <a:pt x="18639" y="10114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4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2FD7EB1-810F-4658-91A7-E10D42DEEE1D}"/>
                </a:ext>
              </a:extLst>
            </p:cNvPr>
            <p:cNvSpPr/>
            <p:nvPr/>
          </p:nvSpPr>
          <p:spPr>
            <a:xfrm>
              <a:off x="7887705" y="1528585"/>
              <a:ext cx="93772" cy="250059"/>
            </a:xfrm>
            <a:custGeom>
              <a:avLst/>
              <a:gdLst>
                <a:gd name="connsiteX0" fmla="*/ 764 w 93772"/>
                <a:gd name="connsiteY0" fmla="*/ 53829 h 250058"/>
                <a:gd name="connsiteX1" fmla="*/ 48397 w 93772"/>
                <a:gd name="connsiteY1" fmla="*/ 0 h 250058"/>
                <a:gd name="connsiteX2" fmla="*/ 84979 w 93772"/>
                <a:gd name="connsiteY2" fmla="*/ 119341 h 250058"/>
                <a:gd name="connsiteX3" fmla="*/ 21752 w 93772"/>
                <a:gd name="connsiteY3" fmla="*/ 253094 h 250058"/>
                <a:gd name="connsiteX4" fmla="*/ 44254 w 93772"/>
                <a:gd name="connsiteY4" fmla="*/ 206337 h 250058"/>
                <a:gd name="connsiteX5" fmla="*/ 21307 w 93772"/>
                <a:gd name="connsiteY5" fmla="*/ 128273 h 250058"/>
                <a:gd name="connsiteX6" fmla="*/ 764 w 93772"/>
                <a:gd name="connsiteY6" fmla="*/ 53829 h 25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72" h="250058">
                  <a:moveTo>
                    <a:pt x="764" y="53829"/>
                  </a:moveTo>
                  <a:cubicBezTo>
                    <a:pt x="6456" y="13923"/>
                    <a:pt x="45723" y="774"/>
                    <a:pt x="48397" y="0"/>
                  </a:cubicBezTo>
                  <a:cubicBezTo>
                    <a:pt x="19057" y="33775"/>
                    <a:pt x="50144" y="61209"/>
                    <a:pt x="84979" y="119341"/>
                  </a:cubicBezTo>
                  <a:cubicBezTo>
                    <a:pt x="127832" y="200874"/>
                    <a:pt x="44132" y="252632"/>
                    <a:pt x="21752" y="253094"/>
                  </a:cubicBezTo>
                  <a:cubicBezTo>
                    <a:pt x="21752" y="253094"/>
                    <a:pt x="41788" y="238480"/>
                    <a:pt x="44254" y="206337"/>
                  </a:cubicBezTo>
                  <a:cubicBezTo>
                    <a:pt x="45810" y="186912"/>
                    <a:pt x="40937" y="161100"/>
                    <a:pt x="21307" y="128273"/>
                  </a:cubicBezTo>
                  <a:cubicBezTo>
                    <a:pt x="2445" y="96675"/>
                    <a:pt x="-2039" y="72395"/>
                    <a:pt x="764" y="5382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4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03C5637-9C6E-4379-960D-314F6F3F7FCE}"/>
                </a:ext>
              </a:extLst>
            </p:cNvPr>
            <p:cNvSpPr/>
            <p:nvPr/>
          </p:nvSpPr>
          <p:spPr>
            <a:xfrm>
              <a:off x="8068064" y="1334453"/>
              <a:ext cx="69461" cy="197963"/>
            </a:xfrm>
            <a:custGeom>
              <a:avLst/>
              <a:gdLst>
                <a:gd name="connsiteX0" fmla="*/ 18639 w 69460"/>
                <a:gd name="connsiteY0" fmla="*/ 101149 h 197963"/>
                <a:gd name="connsiteX1" fmla="*/ 18990 w 69460"/>
                <a:gd name="connsiteY1" fmla="*/ 199668 h 197963"/>
                <a:gd name="connsiteX2" fmla="*/ 30750 w 69460"/>
                <a:gd name="connsiteY2" fmla="*/ 196393 h 197963"/>
                <a:gd name="connsiteX3" fmla="*/ 67231 w 69460"/>
                <a:gd name="connsiteY3" fmla="*/ 108623 h 197963"/>
                <a:gd name="connsiteX4" fmla="*/ 50973 w 69460"/>
                <a:gd name="connsiteY4" fmla="*/ 74729 h 197963"/>
                <a:gd name="connsiteX5" fmla="*/ 30430 w 69460"/>
                <a:gd name="connsiteY5" fmla="*/ 285 h 197963"/>
                <a:gd name="connsiteX6" fmla="*/ 30333 w 69460"/>
                <a:gd name="connsiteY6" fmla="*/ 0 h 197963"/>
                <a:gd name="connsiteX7" fmla="*/ 18639 w 69460"/>
                <a:gd name="connsiteY7" fmla="*/ 101149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60" h="197963">
                  <a:moveTo>
                    <a:pt x="18639" y="101149"/>
                  </a:moveTo>
                  <a:cubicBezTo>
                    <a:pt x="59632" y="169967"/>
                    <a:pt x="18990" y="199668"/>
                    <a:pt x="18990" y="199668"/>
                  </a:cubicBezTo>
                  <a:cubicBezTo>
                    <a:pt x="21859" y="199609"/>
                    <a:pt x="25985" y="198495"/>
                    <a:pt x="30750" y="196393"/>
                  </a:cubicBezTo>
                  <a:cubicBezTo>
                    <a:pt x="63997" y="181727"/>
                    <a:pt x="79324" y="142891"/>
                    <a:pt x="67231" y="108623"/>
                  </a:cubicBezTo>
                  <a:cubicBezTo>
                    <a:pt x="63580" y="98283"/>
                    <a:pt x="58308" y="86996"/>
                    <a:pt x="50973" y="74729"/>
                  </a:cubicBezTo>
                  <a:cubicBezTo>
                    <a:pt x="32111" y="43132"/>
                    <a:pt x="27627" y="18852"/>
                    <a:pt x="30430" y="285"/>
                  </a:cubicBezTo>
                  <a:cubicBezTo>
                    <a:pt x="30333" y="191"/>
                    <a:pt x="30333" y="94"/>
                    <a:pt x="30333" y="0"/>
                  </a:cubicBezTo>
                  <a:cubicBezTo>
                    <a:pt x="30330" y="3"/>
                    <a:pt x="-29282" y="20876"/>
                    <a:pt x="18639" y="101149"/>
                  </a:cubicBezTo>
                  <a:close/>
                </a:path>
              </a:pathLst>
            </a:custGeom>
            <a:grpFill/>
            <a:ln w="34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 sz="1400" kern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6" name="Microbe">
            <a:extLst>
              <a:ext uri="{FF2B5EF4-FFF2-40B4-BE49-F238E27FC236}">
                <a16:creationId xmlns:a16="http://schemas.microsoft.com/office/drawing/2014/main" id="{28D53C4F-160D-45D2-8CEF-7C738DC257ED}"/>
              </a:ext>
            </a:extLst>
          </p:cNvPr>
          <p:cNvGrpSpPr/>
          <p:nvPr/>
        </p:nvGrpSpPr>
        <p:grpSpPr>
          <a:xfrm>
            <a:off x="3811102" y="1779941"/>
            <a:ext cx="204858" cy="220896"/>
            <a:chOff x="7385769" y="1406192"/>
            <a:chExt cx="194763" cy="206588"/>
          </a:xfrm>
          <a:solidFill>
            <a:schemeClr val="accent4">
              <a:lumMod val="50000"/>
            </a:schemeClr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8D746F9-A1CA-4E3F-9EE1-2753F0CE81D0}"/>
                </a:ext>
              </a:extLst>
            </p:cNvPr>
            <p:cNvSpPr/>
            <p:nvPr/>
          </p:nvSpPr>
          <p:spPr>
            <a:xfrm>
              <a:off x="7449420" y="1470767"/>
              <a:ext cx="85548" cy="85548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CE8CE13-B441-46C4-A046-16D0DFFDE284}"/>
                </a:ext>
              </a:extLst>
            </p:cNvPr>
            <p:cNvSpPr/>
            <p:nvPr/>
          </p:nvSpPr>
          <p:spPr>
            <a:xfrm>
              <a:off x="7522679" y="143651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B306F02-47F0-48FE-82D5-639AA44D253F}"/>
                </a:ext>
              </a:extLst>
            </p:cNvPr>
            <p:cNvSpPr/>
            <p:nvPr/>
          </p:nvSpPr>
          <p:spPr>
            <a:xfrm>
              <a:off x="7553100" y="1482582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7EE3509-7687-43BC-BA2D-DADFFE548E9F}"/>
                </a:ext>
              </a:extLst>
            </p:cNvPr>
            <p:cNvSpPr/>
            <p:nvPr/>
          </p:nvSpPr>
          <p:spPr>
            <a:xfrm>
              <a:off x="7438979" y="143362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9D10E8D-5248-4FBA-9011-796F6C0D2AD4}"/>
                </a:ext>
              </a:extLst>
            </p:cNvPr>
            <p:cNvSpPr/>
            <p:nvPr/>
          </p:nvSpPr>
          <p:spPr>
            <a:xfrm>
              <a:off x="7547580" y="152860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FCCA4CF-2475-4F01-BA17-F32C1C67E339}"/>
                </a:ext>
              </a:extLst>
            </p:cNvPr>
            <p:cNvSpPr/>
            <p:nvPr/>
          </p:nvSpPr>
          <p:spPr>
            <a:xfrm>
              <a:off x="7385769" y="145907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632934D-4D5D-4748-ABBB-EB7DB27460DD}"/>
                </a:ext>
              </a:extLst>
            </p:cNvPr>
            <p:cNvSpPr/>
            <p:nvPr/>
          </p:nvSpPr>
          <p:spPr>
            <a:xfrm>
              <a:off x="7398632" y="149791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924B9F9-5DBA-4737-8224-20521A771174}"/>
                </a:ext>
              </a:extLst>
            </p:cNvPr>
            <p:cNvSpPr/>
            <p:nvPr/>
          </p:nvSpPr>
          <p:spPr>
            <a:xfrm>
              <a:off x="7401721" y="154744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9367546-1AF1-44EB-A138-C140E99DD2D3}"/>
                </a:ext>
              </a:extLst>
            </p:cNvPr>
            <p:cNvSpPr/>
            <p:nvPr/>
          </p:nvSpPr>
          <p:spPr>
            <a:xfrm>
              <a:off x="7455302" y="1564139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5CB6608-C685-410A-BFDD-43CC71C2384C}"/>
                </a:ext>
              </a:extLst>
            </p:cNvPr>
            <p:cNvSpPr/>
            <p:nvPr/>
          </p:nvSpPr>
          <p:spPr>
            <a:xfrm>
              <a:off x="7515566" y="158534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6E2571D-9AD8-4FE5-BC9E-E9EE8B8B5743}"/>
                </a:ext>
              </a:extLst>
            </p:cNvPr>
            <p:cNvSpPr/>
            <p:nvPr/>
          </p:nvSpPr>
          <p:spPr>
            <a:xfrm>
              <a:off x="7478336" y="1406192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5539D05-D346-4AB4-B1B8-52D1C84675EA}"/>
                </a:ext>
              </a:extLst>
            </p:cNvPr>
            <p:cNvCxnSpPr>
              <a:cxnSpLocks/>
              <a:stCxn id="67" idx="4"/>
            </p:cNvCxnSpPr>
            <p:nvPr/>
          </p:nvCxnSpPr>
          <p:spPr>
            <a:xfrm flipH="1">
              <a:off x="7488856" y="1433624"/>
              <a:ext cx="3196" cy="42957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154EEE3-B840-4D9A-B566-D785260E5E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669" y="1457220"/>
              <a:ext cx="12231" cy="23228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81F1052-BCDE-4A93-B26E-6EBB401A8093}"/>
                </a:ext>
              </a:extLst>
            </p:cNvPr>
            <p:cNvCxnSpPr>
              <a:cxnSpLocks/>
              <a:endCxn id="66" idx="0"/>
            </p:cNvCxnSpPr>
            <p:nvPr/>
          </p:nvCxnSpPr>
          <p:spPr>
            <a:xfrm>
              <a:off x="7507499" y="1547279"/>
              <a:ext cx="21783" cy="38069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AA163BC-EEB5-4FFB-8E5B-498D57DE5B52}"/>
                </a:ext>
              </a:extLst>
            </p:cNvPr>
            <p:cNvCxnSpPr>
              <a:cxnSpLocks/>
              <a:endCxn id="64" idx="7"/>
            </p:cNvCxnSpPr>
            <p:nvPr/>
          </p:nvCxnSpPr>
          <p:spPr>
            <a:xfrm flipH="1">
              <a:off x="7425136" y="1534765"/>
              <a:ext cx="27904" cy="1670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E8B4E45-1B1C-4E72-A080-EF48BB046DE1}"/>
                </a:ext>
              </a:extLst>
            </p:cNvPr>
            <p:cNvCxnSpPr>
              <a:cxnSpLocks/>
              <a:endCxn id="57" idx="6"/>
            </p:cNvCxnSpPr>
            <p:nvPr/>
          </p:nvCxnSpPr>
          <p:spPr>
            <a:xfrm>
              <a:off x="7412783" y="1475821"/>
              <a:ext cx="122185" cy="3772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086E50C-DCD2-4BFA-97F2-978E61B428CD}"/>
                </a:ext>
              </a:extLst>
            </p:cNvPr>
            <p:cNvCxnSpPr>
              <a:cxnSpLocks/>
            </p:cNvCxnSpPr>
            <p:nvPr/>
          </p:nvCxnSpPr>
          <p:spPr>
            <a:xfrm>
              <a:off x="7459851" y="1455153"/>
              <a:ext cx="9253" cy="22238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F55148B-80E6-4AB9-88E9-E79B15ADF64A}"/>
                </a:ext>
              </a:extLst>
            </p:cNvPr>
            <p:cNvCxnSpPr>
              <a:cxnSpLocks/>
              <a:endCxn id="57" idx="6"/>
            </p:cNvCxnSpPr>
            <p:nvPr/>
          </p:nvCxnSpPr>
          <p:spPr>
            <a:xfrm flipH="1">
              <a:off x="7534968" y="1496491"/>
              <a:ext cx="19468" cy="1705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9ED98D0-CF2F-40D5-8282-402C109D3CBC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H="1">
              <a:off x="7471118" y="1470767"/>
              <a:ext cx="21076" cy="92593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5326E1C-6A6D-4FB1-BE3C-65498CF4E417}"/>
                </a:ext>
              </a:extLst>
            </p:cNvPr>
            <p:cNvCxnSpPr>
              <a:cxnSpLocks/>
              <a:stCxn id="57" idx="2"/>
              <a:endCxn id="63" idx="6"/>
            </p:cNvCxnSpPr>
            <p:nvPr/>
          </p:nvCxnSpPr>
          <p:spPr>
            <a:xfrm flipH="1" flipV="1">
              <a:off x="7426064" y="1511634"/>
              <a:ext cx="23356" cy="1907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C5127EF-AEB6-47DB-A363-A8839DD9219E}"/>
                </a:ext>
              </a:extLst>
            </p:cNvPr>
            <p:cNvCxnSpPr>
              <a:cxnSpLocks/>
              <a:endCxn id="61" idx="1"/>
            </p:cNvCxnSpPr>
            <p:nvPr/>
          </p:nvCxnSpPr>
          <p:spPr>
            <a:xfrm>
              <a:off x="7481167" y="1517536"/>
              <a:ext cx="70430" cy="15086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</p:grpSp>
      <p:grpSp>
        <p:nvGrpSpPr>
          <p:cNvPr id="78" name="Microbe">
            <a:extLst>
              <a:ext uri="{FF2B5EF4-FFF2-40B4-BE49-F238E27FC236}">
                <a16:creationId xmlns:a16="http://schemas.microsoft.com/office/drawing/2014/main" id="{3CEC8379-3B13-4FEF-91BE-374B425E9592}"/>
              </a:ext>
            </a:extLst>
          </p:cNvPr>
          <p:cNvGrpSpPr/>
          <p:nvPr/>
        </p:nvGrpSpPr>
        <p:grpSpPr>
          <a:xfrm rot="20047771">
            <a:off x="4047784" y="1658378"/>
            <a:ext cx="204858" cy="220896"/>
            <a:chOff x="7385769" y="1406192"/>
            <a:chExt cx="194763" cy="206588"/>
          </a:xfrm>
          <a:solidFill>
            <a:schemeClr val="accent4">
              <a:lumMod val="50000"/>
            </a:schemeClr>
          </a:solidFill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9B30231-6AE0-45F8-94A9-8D3F3E26D4B8}"/>
                </a:ext>
              </a:extLst>
            </p:cNvPr>
            <p:cNvSpPr/>
            <p:nvPr/>
          </p:nvSpPr>
          <p:spPr>
            <a:xfrm>
              <a:off x="7449420" y="1470767"/>
              <a:ext cx="85548" cy="85548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45C8279-C713-4A70-9015-D92AFE954C95}"/>
                </a:ext>
              </a:extLst>
            </p:cNvPr>
            <p:cNvSpPr/>
            <p:nvPr/>
          </p:nvSpPr>
          <p:spPr>
            <a:xfrm>
              <a:off x="7522679" y="143651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D625E17-71B2-45E1-8A2B-CEF40BA1B130}"/>
                </a:ext>
              </a:extLst>
            </p:cNvPr>
            <p:cNvSpPr/>
            <p:nvPr/>
          </p:nvSpPr>
          <p:spPr>
            <a:xfrm>
              <a:off x="7553100" y="1482582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14320AC-CA05-4473-BFA3-AB48B2521439}"/>
                </a:ext>
              </a:extLst>
            </p:cNvPr>
            <p:cNvSpPr/>
            <p:nvPr/>
          </p:nvSpPr>
          <p:spPr>
            <a:xfrm>
              <a:off x="7438979" y="143362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E641A8A-EE3E-4480-A7DB-8A0A7B32ED30}"/>
                </a:ext>
              </a:extLst>
            </p:cNvPr>
            <p:cNvSpPr/>
            <p:nvPr/>
          </p:nvSpPr>
          <p:spPr>
            <a:xfrm>
              <a:off x="7547580" y="152860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26E9089-4056-4106-BE5D-5561E77985AF}"/>
                </a:ext>
              </a:extLst>
            </p:cNvPr>
            <p:cNvSpPr/>
            <p:nvPr/>
          </p:nvSpPr>
          <p:spPr>
            <a:xfrm>
              <a:off x="7385769" y="145907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DF505E4-1FFD-41D6-A5CD-0687D8262017}"/>
                </a:ext>
              </a:extLst>
            </p:cNvPr>
            <p:cNvSpPr/>
            <p:nvPr/>
          </p:nvSpPr>
          <p:spPr>
            <a:xfrm>
              <a:off x="7398632" y="149791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29F7C86-5C14-4844-B300-38615A0A6A2E}"/>
                </a:ext>
              </a:extLst>
            </p:cNvPr>
            <p:cNvSpPr/>
            <p:nvPr/>
          </p:nvSpPr>
          <p:spPr>
            <a:xfrm>
              <a:off x="7401721" y="154744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06923C7-1CCB-4828-8315-F69C3C8B32A7}"/>
                </a:ext>
              </a:extLst>
            </p:cNvPr>
            <p:cNvSpPr/>
            <p:nvPr/>
          </p:nvSpPr>
          <p:spPr>
            <a:xfrm>
              <a:off x="7455302" y="1564139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165ECA1-842F-4147-AB56-403037FBBC92}"/>
                </a:ext>
              </a:extLst>
            </p:cNvPr>
            <p:cNvSpPr/>
            <p:nvPr/>
          </p:nvSpPr>
          <p:spPr>
            <a:xfrm>
              <a:off x="7515566" y="158534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ED215A3-6365-40F7-A169-DE68AE85A7C8}"/>
                </a:ext>
              </a:extLst>
            </p:cNvPr>
            <p:cNvSpPr/>
            <p:nvPr/>
          </p:nvSpPr>
          <p:spPr>
            <a:xfrm>
              <a:off x="7478336" y="1406192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8B1F084-86F6-4CC2-B632-6B2E7C5CC1A8}"/>
                </a:ext>
              </a:extLst>
            </p:cNvPr>
            <p:cNvCxnSpPr>
              <a:cxnSpLocks/>
              <a:stCxn id="89" idx="4"/>
            </p:cNvCxnSpPr>
            <p:nvPr/>
          </p:nvCxnSpPr>
          <p:spPr>
            <a:xfrm flipH="1">
              <a:off x="7488856" y="1433624"/>
              <a:ext cx="3196" cy="42957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E2712F-6A74-4EE9-94AC-6E5ECC5902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669" y="1457220"/>
              <a:ext cx="12231" cy="23228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8CE5095-48E9-4A1E-88BD-738D7E26573D}"/>
                </a:ext>
              </a:extLst>
            </p:cNvPr>
            <p:cNvCxnSpPr>
              <a:cxnSpLocks/>
              <a:endCxn id="88" idx="0"/>
            </p:cNvCxnSpPr>
            <p:nvPr/>
          </p:nvCxnSpPr>
          <p:spPr>
            <a:xfrm>
              <a:off x="7507499" y="1547279"/>
              <a:ext cx="21783" cy="38069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737A267-11B3-4CFE-B8DF-37AF168ADFBF}"/>
                </a:ext>
              </a:extLst>
            </p:cNvPr>
            <p:cNvCxnSpPr>
              <a:cxnSpLocks/>
              <a:endCxn id="86" idx="7"/>
            </p:cNvCxnSpPr>
            <p:nvPr/>
          </p:nvCxnSpPr>
          <p:spPr>
            <a:xfrm flipH="1">
              <a:off x="7425136" y="1534765"/>
              <a:ext cx="27904" cy="1670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E66DDB8-F634-4A87-B911-833E3A901798}"/>
                </a:ext>
              </a:extLst>
            </p:cNvPr>
            <p:cNvCxnSpPr>
              <a:cxnSpLocks/>
              <a:endCxn id="79" idx="6"/>
            </p:cNvCxnSpPr>
            <p:nvPr/>
          </p:nvCxnSpPr>
          <p:spPr>
            <a:xfrm>
              <a:off x="7412783" y="1475821"/>
              <a:ext cx="122185" cy="3772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932D3F-AC66-44AE-89CC-98228C455023}"/>
                </a:ext>
              </a:extLst>
            </p:cNvPr>
            <p:cNvCxnSpPr>
              <a:cxnSpLocks/>
            </p:cNvCxnSpPr>
            <p:nvPr/>
          </p:nvCxnSpPr>
          <p:spPr>
            <a:xfrm>
              <a:off x="7459851" y="1455153"/>
              <a:ext cx="9253" cy="22238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6C28D21-1171-49B3-9459-8200649B47CD}"/>
                </a:ext>
              </a:extLst>
            </p:cNvPr>
            <p:cNvCxnSpPr>
              <a:cxnSpLocks/>
              <a:endCxn id="79" idx="6"/>
            </p:cNvCxnSpPr>
            <p:nvPr/>
          </p:nvCxnSpPr>
          <p:spPr>
            <a:xfrm flipH="1">
              <a:off x="7534968" y="1496491"/>
              <a:ext cx="19468" cy="1705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9E18F5C-C194-4804-9933-6B1EF28E4BA8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 flipH="1">
              <a:off x="7471118" y="1470767"/>
              <a:ext cx="21076" cy="92593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6F72CC1-2BA7-4167-9F00-123FF1B2F0E0}"/>
                </a:ext>
              </a:extLst>
            </p:cNvPr>
            <p:cNvCxnSpPr>
              <a:cxnSpLocks/>
              <a:stCxn id="79" idx="2"/>
              <a:endCxn id="85" idx="6"/>
            </p:cNvCxnSpPr>
            <p:nvPr/>
          </p:nvCxnSpPr>
          <p:spPr>
            <a:xfrm flipH="1" flipV="1">
              <a:off x="7426064" y="1511634"/>
              <a:ext cx="23356" cy="1907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00A405C-6F48-40C6-8FF6-E723F3295C36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>
              <a:off x="7481167" y="1517536"/>
              <a:ext cx="70430" cy="15086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</p:grpSp>
      <p:grpSp>
        <p:nvGrpSpPr>
          <p:cNvPr id="100" name="Microbe">
            <a:extLst>
              <a:ext uri="{FF2B5EF4-FFF2-40B4-BE49-F238E27FC236}">
                <a16:creationId xmlns:a16="http://schemas.microsoft.com/office/drawing/2014/main" id="{B4492128-D5D9-4EEC-A396-CF61AAE81D5F}"/>
              </a:ext>
            </a:extLst>
          </p:cNvPr>
          <p:cNvGrpSpPr/>
          <p:nvPr/>
        </p:nvGrpSpPr>
        <p:grpSpPr>
          <a:xfrm rot="20047771">
            <a:off x="4160326" y="1841259"/>
            <a:ext cx="204858" cy="220896"/>
            <a:chOff x="7385769" y="1406192"/>
            <a:chExt cx="194763" cy="206588"/>
          </a:xfrm>
          <a:solidFill>
            <a:schemeClr val="accent4">
              <a:lumMod val="50000"/>
            </a:schemeClr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9517075-7FE6-41AA-921C-CE32B847EF44}"/>
                </a:ext>
              </a:extLst>
            </p:cNvPr>
            <p:cNvSpPr/>
            <p:nvPr/>
          </p:nvSpPr>
          <p:spPr>
            <a:xfrm>
              <a:off x="7449420" y="1470767"/>
              <a:ext cx="85548" cy="85548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1ECD446-6C57-4575-B554-600A470A0287}"/>
                </a:ext>
              </a:extLst>
            </p:cNvPr>
            <p:cNvSpPr/>
            <p:nvPr/>
          </p:nvSpPr>
          <p:spPr>
            <a:xfrm>
              <a:off x="7522679" y="143651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E173B98-A008-4231-82C7-C3F46ABD5B8F}"/>
                </a:ext>
              </a:extLst>
            </p:cNvPr>
            <p:cNvSpPr/>
            <p:nvPr/>
          </p:nvSpPr>
          <p:spPr>
            <a:xfrm>
              <a:off x="7553100" y="1482582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6AD6E04-D927-4E38-95E9-C121F3E3510D}"/>
                </a:ext>
              </a:extLst>
            </p:cNvPr>
            <p:cNvSpPr/>
            <p:nvPr/>
          </p:nvSpPr>
          <p:spPr>
            <a:xfrm>
              <a:off x="7438979" y="143362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47CBA4B-5802-4C63-AF9A-0584296B6FB7}"/>
                </a:ext>
              </a:extLst>
            </p:cNvPr>
            <p:cNvSpPr/>
            <p:nvPr/>
          </p:nvSpPr>
          <p:spPr>
            <a:xfrm>
              <a:off x="7547580" y="152860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386A3D1-C56C-436E-BD5F-D6F0A2F00CBC}"/>
                </a:ext>
              </a:extLst>
            </p:cNvPr>
            <p:cNvSpPr/>
            <p:nvPr/>
          </p:nvSpPr>
          <p:spPr>
            <a:xfrm>
              <a:off x="7385769" y="1459075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85E225D-CEF5-4EC5-BB0A-F1EF764EB4BB}"/>
                </a:ext>
              </a:extLst>
            </p:cNvPr>
            <p:cNvSpPr/>
            <p:nvPr/>
          </p:nvSpPr>
          <p:spPr>
            <a:xfrm>
              <a:off x="7398632" y="149791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FBC2757-64CF-470D-85BE-9074C8E91395}"/>
                </a:ext>
              </a:extLst>
            </p:cNvPr>
            <p:cNvSpPr/>
            <p:nvPr/>
          </p:nvSpPr>
          <p:spPr>
            <a:xfrm>
              <a:off x="7401721" y="154744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38DD67AD-96B3-4D21-BCCB-79AB09D7EECA}"/>
                </a:ext>
              </a:extLst>
            </p:cNvPr>
            <p:cNvSpPr/>
            <p:nvPr/>
          </p:nvSpPr>
          <p:spPr>
            <a:xfrm>
              <a:off x="7455302" y="1564139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3E3A460-C5E4-4AB2-A530-F3A7323C2106}"/>
                </a:ext>
              </a:extLst>
            </p:cNvPr>
            <p:cNvSpPr/>
            <p:nvPr/>
          </p:nvSpPr>
          <p:spPr>
            <a:xfrm>
              <a:off x="7515566" y="1585348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15C3473-D89F-4004-A3E6-00AD1A7EA2B8}"/>
                </a:ext>
              </a:extLst>
            </p:cNvPr>
            <p:cNvSpPr/>
            <p:nvPr/>
          </p:nvSpPr>
          <p:spPr>
            <a:xfrm>
              <a:off x="7478336" y="1406192"/>
              <a:ext cx="27432" cy="27432"/>
            </a:xfrm>
            <a:prstGeom prst="ellips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99E26AF-73C1-4A41-8029-982C274460A3}"/>
                </a:ext>
              </a:extLst>
            </p:cNvPr>
            <p:cNvCxnSpPr>
              <a:cxnSpLocks/>
              <a:stCxn id="111" idx="4"/>
            </p:cNvCxnSpPr>
            <p:nvPr/>
          </p:nvCxnSpPr>
          <p:spPr>
            <a:xfrm flipH="1">
              <a:off x="7488856" y="1433624"/>
              <a:ext cx="3196" cy="42957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9F45D0D-CE94-415C-82D6-0F6C376D1A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669" y="1457220"/>
              <a:ext cx="12231" cy="23228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E74007E-1429-485C-80F1-8324FCA8DC14}"/>
                </a:ext>
              </a:extLst>
            </p:cNvPr>
            <p:cNvCxnSpPr>
              <a:cxnSpLocks/>
              <a:endCxn id="110" idx="0"/>
            </p:cNvCxnSpPr>
            <p:nvPr/>
          </p:nvCxnSpPr>
          <p:spPr>
            <a:xfrm>
              <a:off x="7507499" y="1547279"/>
              <a:ext cx="21783" cy="38069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DDB1782-5E25-4D45-A202-C151B9E38FA0}"/>
                </a:ext>
              </a:extLst>
            </p:cNvPr>
            <p:cNvCxnSpPr>
              <a:cxnSpLocks/>
              <a:endCxn id="108" idx="7"/>
            </p:cNvCxnSpPr>
            <p:nvPr/>
          </p:nvCxnSpPr>
          <p:spPr>
            <a:xfrm flipH="1">
              <a:off x="7425136" y="1534765"/>
              <a:ext cx="27904" cy="1670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8FD9D93-6458-4F30-953C-CCCDDCA3462A}"/>
                </a:ext>
              </a:extLst>
            </p:cNvPr>
            <p:cNvCxnSpPr>
              <a:cxnSpLocks/>
              <a:endCxn id="101" idx="6"/>
            </p:cNvCxnSpPr>
            <p:nvPr/>
          </p:nvCxnSpPr>
          <p:spPr>
            <a:xfrm>
              <a:off x="7412783" y="1475821"/>
              <a:ext cx="122185" cy="3772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BB60CDA-9FC7-49CE-A798-B8EDC5FFD449}"/>
                </a:ext>
              </a:extLst>
            </p:cNvPr>
            <p:cNvCxnSpPr>
              <a:cxnSpLocks/>
            </p:cNvCxnSpPr>
            <p:nvPr/>
          </p:nvCxnSpPr>
          <p:spPr>
            <a:xfrm>
              <a:off x="7459851" y="1455153"/>
              <a:ext cx="9253" cy="22238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F4754C6-CF1B-48FB-9B2B-30B0F3AEA059}"/>
                </a:ext>
              </a:extLst>
            </p:cNvPr>
            <p:cNvCxnSpPr>
              <a:cxnSpLocks/>
              <a:endCxn id="101" idx="6"/>
            </p:cNvCxnSpPr>
            <p:nvPr/>
          </p:nvCxnSpPr>
          <p:spPr>
            <a:xfrm flipH="1">
              <a:off x="7534968" y="1496491"/>
              <a:ext cx="19468" cy="17050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F2C915B-F834-44E8-9E88-9D571C173924}"/>
                </a:ext>
              </a:extLst>
            </p:cNvPr>
            <p:cNvCxnSpPr>
              <a:cxnSpLocks/>
              <a:stCxn id="101" idx="0"/>
            </p:cNvCxnSpPr>
            <p:nvPr/>
          </p:nvCxnSpPr>
          <p:spPr>
            <a:xfrm flipH="1">
              <a:off x="7471118" y="1470767"/>
              <a:ext cx="21076" cy="92593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705373E-6200-4078-B7A0-BB7F29C50545}"/>
                </a:ext>
              </a:extLst>
            </p:cNvPr>
            <p:cNvCxnSpPr>
              <a:cxnSpLocks/>
              <a:stCxn id="101" idx="2"/>
              <a:endCxn id="107" idx="6"/>
            </p:cNvCxnSpPr>
            <p:nvPr/>
          </p:nvCxnSpPr>
          <p:spPr>
            <a:xfrm flipH="1" flipV="1">
              <a:off x="7426064" y="1511634"/>
              <a:ext cx="23356" cy="1907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50739C8-D0C3-4218-BF5E-29A60A6D39EC}"/>
                </a:ext>
              </a:extLst>
            </p:cNvPr>
            <p:cNvCxnSpPr>
              <a:cxnSpLocks/>
              <a:endCxn id="105" idx="1"/>
            </p:cNvCxnSpPr>
            <p:nvPr/>
          </p:nvCxnSpPr>
          <p:spPr>
            <a:xfrm>
              <a:off x="7481167" y="1517536"/>
              <a:ext cx="70430" cy="15086"/>
            </a:xfrm>
            <a:prstGeom prst="line">
              <a:avLst/>
            </a:prstGeom>
            <a:grpFill/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/>
          </p:spPr>
        </p:cxnSp>
      </p:grp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FD04D7FF-AE2E-49F4-B5BE-2B7C7E154D98}"/>
              </a:ext>
            </a:extLst>
          </p:cNvPr>
          <p:cNvCxnSpPr>
            <a:cxnSpLocks/>
          </p:cNvCxnSpPr>
          <p:nvPr/>
        </p:nvCxnSpPr>
        <p:spPr>
          <a:xfrm>
            <a:off x="2592135" y="2031411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8577D783-B22C-4F63-B67B-4F13A24BB967}"/>
              </a:ext>
            </a:extLst>
          </p:cNvPr>
          <p:cNvCxnSpPr>
            <a:cxnSpLocks/>
          </p:cNvCxnSpPr>
          <p:nvPr/>
        </p:nvCxnSpPr>
        <p:spPr>
          <a:xfrm>
            <a:off x="3712955" y="2031411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0E3CE85-602E-46F1-8A98-6393A21B9EEB}"/>
              </a:ext>
            </a:extLst>
          </p:cNvPr>
          <p:cNvCxnSpPr>
            <a:cxnSpLocks/>
          </p:cNvCxnSpPr>
          <p:nvPr/>
        </p:nvCxnSpPr>
        <p:spPr>
          <a:xfrm>
            <a:off x="4753944" y="2031411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0841908-3ADC-4CF3-95EE-8E58DF5D1B1C}"/>
              </a:ext>
            </a:extLst>
          </p:cNvPr>
          <p:cNvSpPr/>
          <p:nvPr/>
        </p:nvSpPr>
        <p:spPr>
          <a:xfrm>
            <a:off x="5338528" y="1463182"/>
            <a:ext cx="18917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830051"/>
              </a:buClr>
              <a:defRPr/>
            </a:pPr>
            <a:r>
              <a:rPr lang="en-GB" sz="1400" b="1" kern="0"/>
              <a:t>Allergens, viruses, bacteria, pollutants, smoke</a:t>
            </a:r>
          </a:p>
        </p:txBody>
      </p:sp>
      <p:grpSp>
        <p:nvGrpSpPr>
          <p:cNvPr id="126" name="Starlike Cell">
            <a:extLst>
              <a:ext uri="{FF2B5EF4-FFF2-40B4-BE49-F238E27FC236}">
                <a16:creationId xmlns:a16="http://schemas.microsoft.com/office/drawing/2014/main" id="{681BD267-BBD8-4276-BE5F-97BB52192EF6}"/>
              </a:ext>
            </a:extLst>
          </p:cNvPr>
          <p:cNvGrpSpPr/>
          <p:nvPr/>
        </p:nvGrpSpPr>
        <p:grpSpPr>
          <a:xfrm>
            <a:off x="3076206" y="1660450"/>
            <a:ext cx="434089" cy="391546"/>
            <a:chOff x="8840037" y="1489485"/>
            <a:chExt cx="715945" cy="542797"/>
          </a:xfrm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2A4ABDB-42ED-4A1F-BF24-99318849DD42}"/>
                </a:ext>
              </a:extLst>
            </p:cNvPr>
            <p:cNvSpPr/>
            <p:nvPr/>
          </p:nvSpPr>
          <p:spPr>
            <a:xfrm>
              <a:off x="8840037" y="1489485"/>
              <a:ext cx="715945" cy="542797"/>
            </a:xfrm>
            <a:custGeom>
              <a:avLst/>
              <a:gdLst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306475 w 715945"/>
                <a:gd name="connsiteY8" fmla="*/ 87923 h 542611"/>
                <a:gd name="connsiteX9" fmla="*/ 296427 w 715945"/>
                <a:gd name="connsiteY9" fmla="*/ 100484 h 542611"/>
                <a:gd name="connsiteX10" fmla="*/ 288890 w 715945"/>
                <a:gd name="connsiteY10" fmla="*/ 105508 h 542611"/>
                <a:gd name="connsiteX11" fmla="*/ 273818 w 715945"/>
                <a:gd name="connsiteY11" fmla="*/ 110532 h 542611"/>
                <a:gd name="connsiteX12" fmla="*/ 226088 w 715945"/>
                <a:gd name="connsiteY12" fmla="*/ 108020 h 542611"/>
                <a:gd name="connsiteX13" fmla="*/ 205992 w 715945"/>
                <a:gd name="connsiteY13" fmla="*/ 102996 h 542611"/>
                <a:gd name="connsiteX14" fmla="*/ 180871 w 715945"/>
                <a:gd name="connsiteY14" fmla="*/ 95459 h 542611"/>
                <a:gd name="connsiteX15" fmla="*/ 163286 w 715945"/>
                <a:gd name="connsiteY15" fmla="*/ 90435 h 542611"/>
                <a:gd name="connsiteX16" fmla="*/ 138165 w 715945"/>
                <a:gd name="connsiteY16" fmla="*/ 87923 h 542611"/>
                <a:gd name="connsiteX17" fmla="*/ 105508 w 715945"/>
                <a:gd name="connsiteY17" fmla="*/ 90435 h 542611"/>
                <a:gd name="connsiteX18" fmla="*/ 97972 w 715945"/>
                <a:gd name="connsiteY18" fmla="*/ 92947 h 542611"/>
                <a:gd name="connsiteX19" fmla="*/ 92948 w 715945"/>
                <a:gd name="connsiteY19" fmla="*/ 97972 h 542611"/>
                <a:gd name="connsiteX20" fmla="*/ 85411 w 715945"/>
                <a:gd name="connsiteY20" fmla="*/ 102996 h 542611"/>
                <a:gd name="connsiteX21" fmla="*/ 75363 w 715945"/>
                <a:gd name="connsiteY21" fmla="*/ 118068 h 542611"/>
                <a:gd name="connsiteX22" fmla="*/ 80387 w 715945"/>
                <a:gd name="connsiteY22" fmla="*/ 148213 h 542611"/>
                <a:gd name="connsiteX23" fmla="*/ 85411 w 715945"/>
                <a:gd name="connsiteY23" fmla="*/ 155750 h 542611"/>
                <a:gd name="connsiteX24" fmla="*/ 90436 w 715945"/>
                <a:gd name="connsiteY24" fmla="*/ 160774 h 542611"/>
                <a:gd name="connsiteX25" fmla="*/ 97972 w 715945"/>
                <a:gd name="connsiteY25" fmla="*/ 175846 h 542611"/>
                <a:gd name="connsiteX26" fmla="*/ 105508 w 715945"/>
                <a:gd name="connsiteY26" fmla="*/ 180870 h 542611"/>
                <a:gd name="connsiteX27" fmla="*/ 113044 w 715945"/>
                <a:gd name="connsiteY27" fmla="*/ 195943 h 542611"/>
                <a:gd name="connsiteX28" fmla="*/ 115556 w 715945"/>
                <a:gd name="connsiteY28" fmla="*/ 203479 h 542611"/>
                <a:gd name="connsiteX29" fmla="*/ 125605 w 715945"/>
                <a:gd name="connsiteY29" fmla="*/ 213528 h 542611"/>
                <a:gd name="connsiteX30" fmla="*/ 130629 w 715945"/>
                <a:gd name="connsiteY30" fmla="*/ 221064 h 542611"/>
                <a:gd name="connsiteX31" fmla="*/ 128117 w 715945"/>
                <a:gd name="connsiteY31" fmla="*/ 256233 h 542611"/>
                <a:gd name="connsiteX32" fmla="*/ 113044 w 715945"/>
                <a:gd name="connsiteY32" fmla="*/ 261257 h 542611"/>
                <a:gd name="connsiteX33" fmla="*/ 75363 w 715945"/>
                <a:gd name="connsiteY33" fmla="*/ 263769 h 542611"/>
                <a:gd name="connsiteX34" fmla="*/ 50242 w 715945"/>
                <a:gd name="connsiteY34" fmla="*/ 268794 h 542611"/>
                <a:gd name="connsiteX35" fmla="*/ 42706 w 715945"/>
                <a:gd name="connsiteY35" fmla="*/ 273818 h 542611"/>
                <a:gd name="connsiteX36" fmla="*/ 32658 w 715945"/>
                <a:gd name="connsiteY36" fmla="*/ 288890 h 542611"/>
                <a:gd name="connsiteX37" fmla="*/ 25121 w 715945"/>
                <a:gd name="connsiteY37" fmla="*/ 293914 h 542611"/>
                <a:gd name="connsiteX38" fmla="*/ 10049 w 715945"/>
                <a:gd name="connsiteY38" fmla="*/ 314011 h 542611"/>
                <a:gd name="connsiteX39" fmla="*/ 2512 w 715945"/>
                <a:gd name="connsiteY39" fmla="*/ 336620 h 542611"/>
                <a:gd name="connsiteX40" fmla="*/ 0 w 715945"/>
                <a:gd name="connsiteY40" fmla="*/ 344156 h 542611"/>
                <a:gd name="connsiteX41" fmla="*/ 2512 w 715945"/>
                <a:gd name="connsiteY41" fmla="*/ 356717 h 542611"/>
                <a:gd name="connsiteX42" fmla="*/ 7537 w 715945"/>
                <a:gd name="connsiteY42" fmla="*/ 361741 h 542611"/>
                <a:gd name="connsiteX43" fmla="*/ 12561 w 715945"/>
                <a:gd name="connsiteY43" fmla="*/ 369277 h 542611"/>
                <a:gd name="connsiteX44" fmla="*/ 20097 w 715945"/>
                <a:gd name="connsiteY44" fmla="*/ 374301 h 542611"/>
                <a:gd name="connsiteX45" fmla="*/ 37682 w 715945"/>
                <a:gd name="connsiteY45" fmla="*/ 381837 h 542611"/>
                <a:gd name="connsiteX46" fmla="*/ 72851 w 715945"/>
                <a:gd name="connsiteY46" fmla="*/ 379325 h 542611"/>
                <a:gd name="connsiteX47" fmla="*/ 90436 w 715945"/>
                <a:gd name="connsiteY47" fmla="*/ 374301 h 542611"/>
                <a:gd name="connsiteX48" fmla="*/ 97972 w 715945"/>
                <a:gd name="connsiteY48" fmla="*/ 369277 h 542611"/>
                <a:gd name="connsiteX49" fmla="*/ 105508 w 715945"/>
                <a:gd name="connsiteY49" fmla="*/ 366765 h 542611"/>
                <a:gd name="connsiteX50" fmla="*/ 123093 w 715945"/>
                <a:gd name="connsiteY50" fmla="*/ 356717 h 542611"/>
                <a:gd name="connsiteX51" fmla="*/ 150726 w 715945"/>
                <a:gd name="connsiteY51" fmla="*/ 359229 h 542611"/>
                <a:gd name="connsiteX52" fmla="*/ 158262 w 715945"/>
                <a:gd name="connsiteY52" fmla="*/ 364253 h 542611"/>
                <a:gd name="connsiteX53" fmla="*/ 168310 w 715945"/>
                <a:gd name="connsiteY53" fmla="*/ 379325 h 542611"/>
                <a:gd name="connsiteX54" fmla="*/ 173334 w 715945"/>
                <a:gd name="connsiteY54" fmla="*/ 384350 h 542611"/>
                <a:gd name="connsiteX55" fmla="*/ 178359 w 715945"/>
                <a:gd name="connsiteY55" fmla="*/ 427055 h 542611"/>
                <a:gd name="connsiteX56" fmla="*/ 188407 w 715945"/>
                <a:gd name="connsiteY56" fmla="*/ 449664 h 542611"/>
                <a:gd name="connsiteX57" fmla="*/ 198455 w 715945"/>
                <a:gd name="connsiteY57" fmla="*/ 469761 h 542611"/>
                <a:gd name="connsiteX58" fmla="*/ 200967 w 715945"/>
                <a:gd name="connsiteY58" fmla="*/ 477297 h 542611"/>
                <a:gd name="connsiteX59" fmla="*/ 205992 w 715945"/>
                <a:gd name="connsiteY59" fmla="*/ 484833 h 542611"/>
                <a:gd name="connsiteX60" fmla="*/ 213528 w 715945"/>
                <a:gd name="connsiteY60" fmla="*/ 502418 h 542611"/>
                <a:gd name="connsiteX61" fmla="*/ 218552 w 715945"/>
                <a:gd name="connsiteY61" fmla="*/ 520002 h 542611"/>
                <a:gd name="connsiteX62" fmla="*/ 223576 w 715945"/>
                <a:gd name="connsiteY62" fmla="*/ 525027 h 542611"/>
                <a:gd name="connsiteX63" fmla="*/ 233625 w 715945"/>
                <a:gd name="connsiteY63" fmla="*/ 540099 h 542611"/>
                <a:gd name="connsiteX64" fmla="*/ 243673 w 715945"/>
                <a:gd name="connsiteY64" fmla="*/ 542611 h 542611"/>
                <a:gd name="connsiteX65" fmla="*/ 273818 w 715945"/>
                <a:gd name="connsiteY65" fmla="*/ 540099 h 542611"/>
                <a:gd name="connsiteX66" fmla="*/ 296427 w 715945"/>
                <a:gd name="connsiteY66" fmla="*/ 530051 h 542611"/>
                <a:gd name="connsiteX67" fmla="*/ 319036 w 715945"/>
                <a:gd name="connsiteY67" fmla="*/ 509954 h 542611"/>
                <a:gd name="connsiteX68" fmla="*/ 331596 w 715945"/>
                <a:gd name="connsiteY68" fmla="*/ 487345 h 542611"/>
                <a:gd name="connsiteX69" fmla="*/ 336620 w 715945"/>
                <a:gd name="connsiteY69" fmla="*/ 479809 h 542611"/>
                <a:gd name="connsiteX70" fmla="*/ 341644 w 715945"/>
                <a:gd name="connsiteY70" fmla="*/ 472273 h 542611"/>
                <a:gd name="connsiteX71" fmla="*/ 351693 w 715945"/>
                <a:gd name="connsiteY71" fmla="*/ 462224 h 542611"/>
                <a:gd name="connsiteX72" fmla="*/ 356717 w 715945"/>
                <a:gd name="connsiteY72" fmla="*/ 454688 h 542611"/>
                <a:gd name="connsiteX73" fmla="*/ 379326 w 715945"/>
                <a:gd name="connsiteY73" fmla="*/ 442128 h 542611"/>
                <a:gd name="connsiteX74" fmla="*/ 386862 w 715945"/>
                <a:gd name="connsiteY74" fmla="*/ 439616 h 542611"/>
                <a:gd name="connsiteX75" fmla="*/ 424543 w 715945"/>
                <a:gd name="connsiteY75" fmla="*/ 444640 h 542611"/>
                <a:gd name="connsiteX76" fmla="*/ 432079 w 715945"/>
                <a:gd name="connsiteY76" fmla="*/ 449664 h 542611"/>
                <a:gd name="connsiteX77" fmla="*/ 434592 w 715945"/>
                <a:gd name="connsiteY77" fmla="*/ 457200 h 542611"/>
                <a:gd name="connsiteX78" fmla="*/ 452176 w 715945"/>
                <a:gd name="connsiteY78" fmla="*/ 459712 h 542611"/>
                <a:gd name="connsiteX79" fmla="*/ 477297 w 715945"/>
                <a:gd name="connsiteY79" fmla="*/ 467248 h 542611"/>
                <a:gd name="connsiteX80" fmla="*/ 492370 w 715945"/>
                <a:gd name="connsiteY80" fmla="*/ 472273 h 542611"/>
                <a:gd name="connsiteX81" fmla="*/ 499906 w 715945"/>
                <a:gd name="connsiteY81" fmla="*/ 474785 h 542611"/>
                <a:gd name="connsiteX82" fmla="*/ 542611 w 715945"/>
                <a:gd name="connsiteY82" fmla="*/ 472273 h 542611"/>
                <a:gd name="connsiteX83" fmla="*/ 550148 w 715945"/>
                <a:gd name="connsiteY83" fmla="*/ 469761 h 542611"/>
                <a:gd name="connsiteX84" fmla="*/ 572756 w 715945"/>
                <a:gd name="connsiteY84" fmla="*/ 467248 h 542611"/>
                <a:gd name="connsiteX85" fmla="*/ 587829 w 715945"/>
                <a:gd name="connsiteY85" fmla="*/ 447152 h 542611"/>
                <a:gd name="connsiteX86" fmla="*/ 595365 w 715945"/>
                <a:gd name="connsiteY86" fmla="*/ 419519 h 542611"/>
                <a:gd name="connsiteX87" fmla="*/ 590341 w 715945"/>
                <a:gd name="connsiteY87" fmla="*/ 381837 h 542611"/>
                <a:gd name="connsiteX88" fmla="*/ 585317 w 715945"/>
                <a:gd name="connsiteY88" fmla="*/ 374301 h 542611"/>
                <a:gd name="connsiteX89" fmla="*/ 582805 w 715945"/>
                <a:gd name="connsiteY89" fmla="*/ 364253 h 542611"/>
                <a:gd name="connsiteX90" fmla="*/ 580293 w 715945"/>
                <a:gd name="connsiteY90" fmla="*/ 356717 h 542611"/>
                <a:gd name="connsiteX91" fmla="*/ 577781 w 715945"/>
                <a:gd name="connsiteY91" fmla="*/ 334108 h 542611"/>
                <a:gd name="connsiteX92" fmla="*/ 585317 w 715945"/>
                <a:gd name="connsiteY92" fmla="*/ 293914 h 542611"/>
                <a:gd name="connsiteX93" fmla="*/ 592853 w 715945"/>
                <a:gd name="connsiteY93" fmla="*/ 291402 h 542611"/>
                <a:gd name="connsiteX94" fmla="*/ 633047 w 715945"/>
                <a:gd name="connsiteY94" fmla="*/ 286378 h 542611"/>
                <a:gd name="connsiteX95" fmla="*/ 660679 w 715945"/>
                <a:gd name="connsiteY95" fmla="*/ 278842 h 542611"/>
                <a:gd name="connsiteX96" fmla="*/ 675752 w 715945"/>
                <a:gd name="connsiteY96" fmla="*/ 273818 h 542611"/>
                <a:gd name="connsiteX97" fmla="*/ 695849 w 715945"/>
                <a:gd name="connsiteY97" fmla="*/ 266281 h 542611"/>
                <a:gd name="connsiteX98" fmla="*/ 703385 w 715945"/>
                <a:gd name="connsiteY98" fmla="*/ 261257 h 542611"/>
                <a:gd name="connsiteX99" fmla="*/ 713433 w 715945"/>
                <a:gd name="connsiteY99" fmla="*/ 238648 h 542611"/>
                <a:gd name="connsiteX100" fmla="*/ 715945 w 715945"/>
                <a:gd name="connsiteY100" fmla="*/ 231112 h 542611"/>
                <a:gd name="connsiteX101" fmla="*/ 710921 w 715945"/>
                <a:gd name="connsiteY101" fmla="*/ 208503 h 542611"/>
                <a:gd name="connsiteX102" fmla="*/ 705897 w 715945"/>
                <a:gd name="connsiteY102" fmla="*/ 200967 h 542611"/>
                <a:gd name="connsiteX103" fmla="*/ 698361 w 715945"/>
                <a:gd name="connsiteY103" fmla="*/ 185895 h 542611"/>
                <a:gd name="connsiteX104" fmla="*/ 693337 w 715945"/>
                <a:gd name="connsiteY104" fmla="*/ 180870 h 542611"/>
                <a:gd name="connsiteX105" fmla="*/ 680776 w 715945"/>
                <a:gd name="connsiteY105" fmla="*/ 168310 h 542611"/>
                <a:gd name="connsiteX106" fmla="*/ 650631 w 715945"/>
                <a:gd name="connsiteY106" fmla="*/ 160774 h 542611"/>
                <a:gd name="connsiteX107" fmla="*/ 633047 w 715945"/>
                <a:gd name="connsiteY107" fmla="*/ 155750 h 542611"/>
                <a:gd name="connsiteX108" fmla="*/ 605414 w 715945"/>
                <a:gd name="connsiteY108" fmla="*/ 153237 h 542611"/>
                <a:gd name="connsiteX109" fmla="*/ 532563 w 715945"/>
                <a:gd name="connsiteY109" fmla="*/ 148213 h 542611"/>
                <a:gd name="connsiteX110" fmla="*/ 509954 w 715945"/>
                <a:gd name="connsiteY110" fmla="*/ 145701 h 542611"/>
                <a:gd name="connsiteX111" fmla="*/ 504930 w 715945"/>
                <a:gd name="connsiteY111" fmla="*/ 138165 h 542611"/>
                <a:gd name="connsiteX112" fmla="*/ 499906 w 715945"/>
                <a:gd name="connsiteY112" fmla="*/ 118068 h 542611"/>
                <a:gd name="connsiteX113" fmla="*/ 497394 w 715945"/>
                <a:gd name="connsiteY113" fmla="*/ 62802 h 542611"/>
                <a:gd name="connsiteX114" fmla="*/ 494882 w 715945"/>
                <a:gd name="connsiteY114" fmla="*/ 40194 h 542611"/>
                <a:gd name="connsiteX115" fmla="*/ 492370 w 715945"/>
                <a:gd name="connsiteY115" fmla="*/ 32657 h 542611"/>
                <a:gd name="connsiteX116" fmla="*/ 484833 w 715945"/>
                <a:gd name="connsiteY116" fmla="*/ 30145 h 542611"/>
                <a:gd name="connsiteX117" fmla="*/ 477297 w 715945"/>
                <a:gd name="connsiteY117" fmla="*/ 15073 h 542611"/>
                <a:gd name="connsiteX118" fmla="*/ 469761 w 715945"/>
                <a:gd name="connsiteY118" fmla="*/ 10048 h 542611"/>
                <a:gd name="connsiteX119" fmla="*/ 462225 w 715945"/>
                <a:gd name="connsiteY119" fmla="*/ 2512 h 542611"/>
                <a:gd name="connsiteX120" fmla="*/ 452176 w 715945"/>
                <a:gd name="connsiteY120" fmla="*/ 0 h 542611"/>
                <a:gd name="connsiteX121" fmla="*/ 364253 w 715945"/>
                <a:gd name="connsiteY121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306475 w 715945"/>
                <a:gd name="connsiteY8" fmla="*/ 87923 h 542611"/>
                <a:gd name="connsiteX9" fmla="*/ 296427 w 715945"/>
                <a:gd name="connsiteY9" fmla="*/ 100484 h 542611"/>
                <a:gd name="connsiteX10" fmla="*/ 288890 w 715945"/>
                <a:gd name="connsiteY10" fmla="*/ 105508 h 542611"/>
                <a:gd name="connsiteX11" fmla="*/ 273818 w 715945"/>
                <a:gd name="connsiteY11" fmla="*/ 110532 h 542611"/>
                <a:gd name="connsiteX12" fmla="*/ 226088 w 715945"/>
                <a:gd name="connsiteY12" fmla="*/ 108020 h 542611"/>
                <a:gd name="connsiteX13" fmla="*/ 205992 w 715945"/>
                <a:gd name="connsiteY13" fmla="*/ 102996 h 542611"/>
                <a:gd name="connsiteX14" fmla="*/ 180871 w 715945"/>
                <a:gd name="connsiteY14" fmla="*/ 95459 h 542611"/>
                <a:gd name="connsiteX15" fmla="*/ 163286 w 715945"/>
                <a:gd name="connsiteY15" fmla="*/ 90435 h 542611"/>
                <a:gd name="connsiteX16" fmla="*/ 138165 w 715945"/>
                <a:gd name="connsiteY16" fmla="*/ 87923 h 542611"/>
                <a:gd name="connsiteX17" fmla="*/ 105508 w 715945"/>
                <a:gd name="connsiteY17" fmla="*/ 90435 h 542611"/>
                <a:gd name="connsiteX18" fmla="*/ 97972 w 715945"/>
                <a:gd name="connsiteY18" fmla="*/ 92947 h 542611"/>
                <a:gd name="connsiteX19" fmla="*/ 92948 w 715945"/>
                <a:gd name="connsiteY19" fmla="*/ 97972 h 542611"/>
                <a:gd name="connsiteX20" fmla="*/ 85411 w 715945"/>
                <a:gd name="connsiteY20" fmla="*/ 102996 h 542611"/>
                <a:gd name="connsiteX21" fmla="*/ 75363 w 715945"/>
                <a:gd name="connsiteY21" fmla="*/ 118068 h 542611"/>
                <a:gd name="connsiteX22" fmla="*/ 80387 w 715945"/>
                <a:gd name="connsiteY22" fmla="*/ 148213 h 542611"/>
                <a:gd name="connsiteX23" fmla="*/ 85411 w 715945"/>
                <a:gd name="connsiteY23" fmla="*/ 155750 h 542611"/>
                <a:gd name="connsiteX24" fmla="*/ 90436 w 715945"/>
                <a:gd name="connsiteY24" fmla="*/ 160774 h 542611"/>
                <a:gd name="connsiteX25" fmla="*/ 97972 w 715945"/>
                <a:gd name="connsiteY25" fmla="*/ 175846 h 542611"/>
                <a:gd name="connsiteX26" fmla="*/ 105508 w 715945"/>
                <a:gd name="connsiteY26" fmla="*/ 180870 h 542611"/>
                <a:gd name="connsiteX27" fmla="*/ 113044 w 715945"/>
                <a:gd name="connsiteY27" fmla="*/ 195943 h 542611"/>
                <a:gd name="connsiteX28" fmla="*/ 115556 w 715945"/>
                <a:gd name="connsiteY28" fmla="*/ 203479 h 542611"/>
                <a:gd name="connsiteX29" fmla="*/ 125605 w 715945"/>
                <a:gd name="connsiteY29" fmla="*/ 213528 h 542611"/>
                <a:gd name="connsiteX30" fmla="*/ 130629 w 715945"/>
                <a:gd name="connsiteY30" fmla="*/ 221064 h 542611"/>
                <a:gd name="connsiteX31" fmla="*/ 128117 w 715945"/>
                <a:gd name="connsiteY31" fmla="*/ 256233 h 542611"/>
                <a:gd name="connsiteX32" fmla="*/ 113044 w 715945"/>
                <a:gd name="connsiteY32" fmla="*/ 261257 h 542611"/>
                <a:gd name="connsiteX33" fmla="*/ 75363 w 715945"/>
                <a:gd name="connsiteY33" fmla="*/ 263769 h 542611"/>
                <a:gd name="connsiteX34" fmla="*/ 50242 w 715945"/>
                <a:gd name="connsiteY34" fmla="*/ 268794 h 542611"/>
                <a:gd name="connsiteX35" fmla="*/ 42706 w 715945"/>
                <a:gd name="connsiteY35" fmla="*/ 273818 h 542611"/>
                <a:gd name="connsiteX36" fmla="*/ 25121 w 715945"/>
                <a:gd name="connsiteY36" fmla="*/ 293914 h 542611"/>
                <a:gd name="connsiteX37" fmla="*/ 10049 w 715945"/>
                <a:gd name="connsiteY37" fmla="*/ 314011 h 542611"/>
                <a:gd name="connsiteX38" fmla="*/ 2512 w 715945"/>
                <a:gd name="connsiteY38" fmla="*/ 336620 h 542611"/>
                <a:gd name="connsiteX39" fmla="*/ 0 w 715945"/>
                <a:gd name="connsiteY39" fmla="*/ 344156 h 542611"/>
                <a:gd name="connsiteX40" fmla="*/ 2512 w 715945"/>
                <a:gd name="connsiteY40" fmla="*/ 356717 h 542611"/>
                <a:gd name="connsiteX41" fmla="*/ 7537 w 715945"/>
                <a:gd name="connsiteY41" fmla="*/ 361741 h 542611"/>
                <a:gd name="connsiteX42" fmla="*/ 12561 w 715945"/>
                <a:gd name="connsiteY42" fmla="*/ 369277 h 542611"/>
                <a:gd name="connsiteX43" fmla="*/ 20097 w 715945"/>
                <a:gd name="connsiteY43" fmla="*/ 374301 h 542611"/>
                <a:gd name="connsiteX44" fmla="*/ 37682 w 715945"/>
                <a:gd name="connsiteY44" fmla="*/ 381837 h 542611"/>
                <a:gd name="connsiteX45" fmla="*/ 72851 w 715945"/>
                <a:gd name="connsiteY45" fmla="*/ 379325 h 542611"/>
                <a:gd name="connsiteX46" fmla="*/ 90436 w 715945"/>
                <a:gd name="connsiteY46" fmla="*/ 374301 h 542611"/>
                <a:gd name="connsiteX47" fmla="*/ 97972 w 715945"/>
                <a:gd name="connsiteY47" fmla="*/ 369277 h 542611"/>
                <a:gd name="connsiteX48" fmla="*/ 105508 w 715945"/>
                <a:gd name="connsiteY48" fmla="*/ 366765 h 542611"/>
                <a:gd name="connsiteX49" fmla="*/ 123093 w 715945"/>
                <a:gd name="connsiteY49" fmla="*/ 356717 h 542611"/>
                <a:gd name="connsiteX50" fmla="*/ 150726 w 715945"/>
                <a:gd name="connsiteY50" fmla="*/ 359229 h 542611"/>
                <a:gd name="connsiteX51" fmla="*/ 158262 w 715945"/>
                <a:gd name="connsiteY51" fmla="*/ 364253 h 542611"/>
                <a:gd name="connsiteX52" fmla="*/ 168310 w 715945"/>
                <a:gd name="connsiteY52" fmla="*/ 379325 h 542611"/>
                <a:gd name="connsiteX53" fmla="*/ 173334 w 715945"/>
                <a:gd name="connsiteY53" fmla="*/ 384350 h 542611"/>
                <a:gd name="connsiteX54" fmla="*/ 178359 w 715945"/>
                <a:gd name="connsiteY54" fmla="*/ 427055 h 542611"/>
                <a:gd name="connsiteX55" fmla="*/ 188407 w 715945"/>
                <a:gd name="connsiteY55" fmla="*/ 449664 h 542611"/>
                <a:gd name="connsiteX56" fmla="*/ 198455 w 715945"/>
                <a:gd name="connsiteY56" fmla="*/ 469761 h 542611"/>
                <a:gd name="connsiteX57" fmla="*/ 200967 w 715945"/>
                <a:gd name="connsiteY57" fmla="*/ 477297 h 542611"/>
                <a:gd name="connsiteX58" fmla="*/ 205992 w 715945"/>
                <a:gd name="connsiteY58" fmla="*/ 484833 h 542611"/>
                <a:gd name="connsiteX59" fmla="*/ 213528 w 715945"/>
                <a:gd name="connsiteY59" fmla="*/ 502418 h 542611"/>
                <a:gd name="connsiteX60" fmla="*/ 218552 w 715945"/>
                <a:gd name="connsiteY60" fmla="*/ 520002 h 542611"/>
                <a:gd name="connsiteX61" fmla="*/ 223576 w 715945"/>
                <a:gd name="connsiteY61" fmla="*/ 525027 h 542611"/>
                <a:gd name="connsiteX62" fmla="*/ 233625 w 715945"/>
                <a:gd name="connsiteY62" fmla="*/ 540099 h 542611"/>
                <a:gd name="connsiteX63" fmla="*/ 243673 w 715945"/>
                <a:gd name="connsiteY63" fmla="*/ 542611 h 542611"/>
                <a:gd name="connsiteX64" fmla="*/ 273818 w 715945"/>
                <a:gd name="connsiteY64" fmla="*/ 540099 h 542611"/>
                <a:gd name="connsiteX65" fmla="*/ 296427 w 715945"/>
                <a:gd name="connsiteY65" fmla="*/ 530051 h 542611"/>
                <a:gd name="connsiteX66" fmla="*/ 319036 w 715945"/>
                <a:gd name="connsiteY66" fmla="*/ 509954 h 542611"/>
                <a:gd name="connsiteX67" fmla="*/ 331596 w 715945"/>
                <a:gd name="connsiteY67" fmla="*/ 487345 h 542611"/>
                <a:gd name="connsiteX68" fmla="*/ 336620 w 715945"/>
                <a:gd name="connsiteY68" fmla="*/ 479809 h 542611"/>
                <a:gd name="connsiteX69" fmla="*/ 341644 w 715945"/>
                <a:gd name="connsiteY69" fmla="*/ 472273 h 542611"/>
                <a:gd name="connsiteX70" fmla="*/ 351693 w 715945"/>
                <a:gd name="connsiteY70" fmla="*/ 462224 h 542611"/>
                <a:gd name="connsiteX71" fmla="*/ 356717 w 715945"/>
                <a:gd name="connsiteY71" fmla="*/ 454688 h 542611"/>
                <a:gd name="connsiteX72" fmla="*/ 379326 w 715945"/>
                <a:gd name="connsiteY72" fmla="*/ 442128 h 542611"/>
                <a:gd name="connsiteX73" fmla="*/ 386862 w 715945"/>
                <a:gd name="connsiteY73" fmla="*/ 439616 h 542611"/>
                <a:gd name="connsiteX74" fmla="*/ 424543 w 715945"/>
                <a:gd name="connsiteY74" fmla="*/ 444640 h 542611"/>
                <a:gd name="connsiteX75" fmla="*/ 432079 w 715945"/>
                <a:gd name="connsiteY75" fmla="*/ 449664 h 542611"/>
                <a:gd name="connsiteX76" fmla="*/ 434592 w 715945"/>
                <a:gd name="connsiteY76" fmla="*/ 457200 h 542611"/>
                <a:gd name="connsiteX77" fmla="*/ 452176 w 715945"/>
                <a:gd name="connsiteY77" fmla="*/ 459712 h 542611"/>
                <a:gd name="connsiteX78" fmla="*/ 477297 w 715945"/>
                <a:gd name="connsiteY78" fmla="*/ 467248 h 542611"/>
                <a:gd name="connsiteX79" fmla="*/ 492370 w 715945"/>
                <a:gd name="connsiteY79" fmla="*/ 472273 h 542611"/>
                <a:gd name="connsiteX80" fmla="*/ 499906 w 715945"/>
                <a:gd name="connsiteY80" fmla="*/ 474785 h 542611"/>
                <a:gd name="connsiteX81" fmla="*/ 542611 w 715945"/>
                <a:gd name="connsiteY81" fmla="*/ 472273 h 542611"/>
                <a:gd name="connsiteX82" fmla="*/ 550148 w 715945"/>
                <a:gd name="connsiteY82" fmla="*/ 469761 h 542611"/>
                <a:gd name="connsiteX83" fmla="*/ 572756 w 715945"/>
                <a:gd name="connsiteY83" fmla="*/ 467248 h 542611"/>
                <a:gd name="connsiteX84" fmla="*/ 587829 w 715945"/>
                <a:gd name="connsiteY84" fmla="*/ 447152 h 542611"/>
                <a:gd name="connsiteX85" fmla="*/ 595365 w 715945"/>
                <a:gd name="connsiteY85" fmla="*/ 419519 h 542611"/>
                <a:gd name="connsiteX86" fmla="*/ 590341 w 715945"/>
                <a:gd name="connsiteY86" fmla="*/ 381837 h 542611"/>
                <a:gd name="connsiteX87" fmla="*/ 585317 w 715945"/>
                <a:gd name="connsiteY87" fmla="*/ 374301 h 542611"/>
                <a:gd name="connsiteX88" fmla="*/ 582805 w 715945"/>
                <a:gd name="connsiteY88" fmla="*/ 364253 h 542611"/>
                <a:gd name="connsiteX89" fmla="*/ 580293 w 715945"/>
                <a:gd name="connsiteY89" fmla="*/ 356717 h 542611"/>
                <a:gd name="connsiteX90" fmla="*/ 577781 w 715945"/>
                <a:gd name="connsiteY90" fmla="*/ 334108 h 542611"/>
                <a:gd name="connsiteX91" fmla="*/ 585317 w 715945"/>
                <a:gd name="connsiteY91" fmla="*/ 293914 h 542611"/>
                <a:gd name="connsiteX92" fmla="*/ 592853 w 715945"/>
                <a:gd name="connsiteY92" fmla="*/ 291402 h 542611"/>
                <a:gd name="connsiteX93" fmla="*/ 633047 w 715945"/>
                <a:gd name="connsiteY93" fmla="*/ 286378 h 542611"/>
                <a:gd name="connsiteX94" fmla="*/ 660679 w 715945"/>
                <a:gd name="connsiteY94" fmla="*/ 278842 h 542611"/>
                <a:gd name="connsiteX95" fmla="*/ 675752 w 715945"/>
                <a:gd name="connsiteY95" fmla="*/ 273818 h 542611"/>
                <a:gd name="connsiteX96" fmla="*/ 695849 w 715945"/>
                <a:gd name="connsiteY96" fmla="*/ 266281 h 542611"/>
                <a:gd name="connsiteX97" fmla="*/ 703385 w 715945"/>
                <a:gd name="connsiteY97" fmla="*/ 261257 h 542611"/>
                <a:gd name="connsiteX98" fmla="*/ 713433 w 715945"/>
                <a:gd name="connsiteY98" fmla="*/ 238648 h 542611"/>
                <a:gd name="connsiteX99" fmla="*/ 715945 w 715945"/>
                <a:gd name="connsiteY99" fmla="*/ 231112 h 542611"/>
                <a:gd name="connsiteX100" fmla="*/ 710921 w 715945"/>
                <a:gd name="connsiteY100" fmla="*/ 208503 h 542611"/>
                <a:gd name="connsiteX101" fmla="*/ 705897 w 715945"/>
                <a:gd name="connsiteY101" fmla="*/ 200967 h 542611"/>
                <a:gd name="connsiteX102" fmla="*/ 698361 w 715945"/>
                <a:gd name="connsiteY102" fmla="*/ 185895 h 542611"/>
                <a:gd name="connsiteX103" fmla="*/ 693337 w 715945"/>
                <a:gd name="connsiteY103" fmla="*/ 180870 h 542611"/>
                <a:gd name="connsiteX104" fmla="*/ 680776 w 715945"/>
                <a:gd name="connsiteY104" fmla="*/ 168310 h 542611"/>
                <a:gd name="connsiteX105" fmla="*/ 650631 w 715945"/>
                <a:gd name="connsiteY105" fmla="*/ 160774 h 542611"/>
                <a:gd name="connsiteX106" fmla="*/ 633047 w 715945"/>
                <a:gd name="connsiteY106" fmla="*/ 155750 h 542611"/>
                <a:gd name="connsiteX107" fmla="*/ 605414 w 715945"/>
                <a:gd name="connsiteY107" fmla="*/ 153237 h 542611"/>
                <a:gd name="connsiteX108" fmla="*/ 532563 w 715945"/>
                <a:gd name="connsiteY108" fmla="*/ 148213 h 542611"/>
                <a:gd name="connsiteX109" fmla="*/ 509954 w 715945"/>
                <a:gd name="connsiteY109" fmla="*/ 145701 h 542611"/>
                <a:gd name="connsiteX110" fmla="*/ 504930 w 715945"/>
                <a:gd name="connsiteY110" fmla="*/ 138165 h 542611"/>
                <a:gd name="connsiteX111" fmla="*/ 499906 w 715945"/>
                <a:gd name="connsiteY111" fmla="*/ 118068 h 542611"/>
                <a:gd name="connsiteX112" fmla="*/ 497394 w 715945"/>
                <a:gd name="connsiteY112" fmla="*/ 62802 h 542611"/>
                <a:gd name="connsiteX113" fmla="*/ 494882 w 715945"/>
                <a:gd name="connsiteY113" fmla="*/ 40194 h 542611"/>
                <a:gd name="connsiteX114" fmla="*/ 492370 w 715945"/>
                <a:gd name="connsiteY114" fmla="*/ 32657 h 542611"/>
                <a:gd name="connsiteX115" fmla="*/ 484833 w 715945"/>
                <a:gd name="connsiteY115" fmla="*/ 30145 h 542611"/>
                <a:gd name="connsiteX116" fmla="*/ 477297 w 715945"/>
                <a:gd name="connsiteY116" fmla="*/ 15073 h 542611"/>
                <a:gd name="connsiteX117" fmla="*/ 469761 w 715945"/>
                <a:gd name="connsiteY117" fmla="*/ 10048 h 542611"/>
                <a:gd name="connsiteX118" fmla="*/ 462225 w 715945"/>
                <a:gd name="connsiteY118" fmla="*/ 2512 h 542611"/>
                <a:gd name="connsiteX119" fmla="*/ 452176 w 715945"/>
                <a:gd name="connsiteY119" fmla="*/ 0 h 542611"/>
                <a:gd name="connsiteX120" fmla="*/ 364253 w 715945"/>
                <a:gd name="connsiteY120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306475 w 715945"/>
                <a:gd name="connsiteY8" fmla="*/ 87923 h 542611"/>
                <a:gd name="connsiteX9" fmla="*/ 296427 w 715945"/>
                <a:gd name="connsiteY9" fmla="*/ 100484 h 542611"/>
                <a:gd name="connsiteX10" fmla="*/ 288890 w 715945"/>
                <a:gd name="connsiteY10" fmla="*/ 105508 h 542611"/>
                <a:gd name="connsiteX11" fmla="*/ 273818 w 715945"/>
                <a:gd name="connsiteY11" fmla="*/ 110532 h 542611"/>
                <a:gd name="connsiteX12" fmla="*/ 226088 w 715945"/>
                <a:gd name="connsiteY12" fmla="*/ 108020 h 542611"/>
                <a:gd name="connsiteX13" fmla="*/ 205992 w 715945"/>
                <a:gd name="connsiteY13" fmla="*/ 102996 h 542611"/>
                <a:gd name="connsiteX14" fmla="*/ 180871 w 715945"/>
                <a:gd name="connsiteY14" fmla="*/ 95459 h 542611"/>
                <a:gd name="connsiteX15" fmla="*/ 163286 w 715945"/>
                <a:gd name="connsiteY15" fmla="*/ 90435 h 542611"/>
                <a:gd name="connsiteX16" fmla="*/ 138165 w 715945"/>
                <a:gd name="connsiteY16" fmla="*/ 87923 h 542611"/>
                <a:gd name="connsiteX17" fmla="*/ 105508 w 715945"/>
                <a:gd name="connsiteY17" fmla="*/ 90435 h 542611"/>
                <a:gd name="connsiteX18" fmla="*/ 97972 w 715945"/>
                <a:gd name="connsiteY18" fmla="*/ 92947 h 542611"/>
                <a:gd name="connsiteX19" fmla="*/ 92948 w 715945"/>
                <a:gd name="connsiteY19" fmla="*/ 97972 h 542611"/>
                <a:gd name="connsiteX20" fmla="*/ 85411 w 715945"/>
                <a:gd name="connsiteY20" fmla="*/ 102996 h 542611"/>
                <a:gd name="connsiteX21" fmla="*/ 75363 w 715945"/>
                <a:gd name="connsiteY21" fmla="*/ 118068 h 542611"/>
                <a:gd name="connsiteX22" fmla="*/ 80387 w 715945"/>
                <a:gd name="connsiteY22" fmla="*/ 148213 h 542611"/>
                <a:gd name="connsiteX23" fmla="*/ 85411 w 715945"/>
                <a:gd name="connsiteY23" fmla="*/ 155750 h 542611"/>
                <a:gd name="connsiteX24" fmla="*/ 90436 w 715945"/>
                <a:gd name="connsiteY24" fmla="*/ 160774 h 542611"/>
                <a:gd name="connsiteX25" fmla="*/ 97972 w 715945"/>
                <a:gd name="connsiteY25" fmla="*/ 175846 h 542611"/>
                <a:gd name="connsiteX26" fmla="*/ 105508 w 715945"/>
                <a:gd name="connsiteY26" fmla="*/ 180870 h 542611"/>
                <a:gd name="connsiteX27" fmla="*/ 113044 w 715945"/>
                <a:gd name="connsiteY27" fmla="*/ 195943 h 542611"/>
                <a:gd name="connsiteX28" fmla="*/ 115556 w 715945"/>
                <a:gd name="connsiteY28" fmla="*/ 203479 h 542611"/>
                <a:gd name="connsiteX29" fmla="*/ 125605 w 715945"/>
                <a:gd name="connsiteY29" fmla="*/ 213528 h 542611"/>
                <a:gd name="connsiteX30" fmla="*/ 130629 w 715945"/>
                <a:gd name="connsiteY30" fmla="*/ 221064 h 542611"/>
                <a:gd name="connsiteX31" fmla="*/ 128117 w 715945"/>
                <a:gd name="connsiteY31" fmla="*/ 256233 h 542611"/>
                <a:gd name="connsiteX32" fmla="*/ 113044 w 715945"/>
                <a:gd name="connsiteY32" fmla="*/ 261257 h 542611"/>
                <a:gd name="connsiteX33" fmla="*/ 75363 w 715945"/>
                <a:gd name="connsiteY33" fmla="*/ 263769 h 542611"/>
                <a:gd name="connsiteX34" fmla="*/ 50242 w 715945"/>
                <a:gd name="connsiteY34" fmla="*/ 268794 h 542611"/>
                <a:gd name="connsiteX35" fmla="*/ 25121 w 715945"/>
                <a:gd name="connsiteY35" fmla="*/ 293914 h 542611"/>
                <a:gd name="connsiteX36" fmla="*/ 10049 w 715945"/>
                <a:gd name="connsiteY36" fmla="*/ 314011 h 542611"/>
                <a:gd name="connsiteX37" fmla="*/ 2512 w 715945"/>
                <a:gd name="connsiteY37" fmla="*/ 336620 h 542611"/>
                <a:gd name="connsiteX38" fmla="*/ 0 w 715945"/>
                <a:gd name="connsiteY38" fmla="*/ 344156 h 542611"/>
                <a:gd name="connsiteX39" fmla="*/ 2512 w 715945"/>
                <a:gd name="connsiteY39" fmla="*/ 356717 h 542611"/>
                <a:gd name="connsiteX40" fmla="*/ 7537 w 715945"/>
                <a:gd name="connsiteY40" fmla="*/ 361741 h 542611"/>
                <a:gd name="connsiteX41" fmla="*/ 12561 w 715945"/>
                <a:gd name="connsiteY41" fmla="*/ 369277 h 542611"/>
                <a:gd name="connsiteX42" fmla="*/ 20097 w 715945"/>
                <a:gd name="connsiteY42" fmla="*/ 374301 h 542611"/>
                <a:gd name="connsiteX43" fmla="*/ 37682 w 715945"/>
                <a:gd name="connsiteY43" fmla="*/ 381837 h 542611"/>
                <a:gd name="connsiteX44" fmla="*/ 72851 w 715945"/>
                <a:gd name="connsiteY44" fmla="*/ 379325 h 542611"/>
                <a:gd name="connsiteX45" fmla="*/ 90436 w 715945"/>
                <a:gd name="connsiteY45" fmla="*/ 374301 h 542611"/>
                <a:gd name="connsiteX46" fmla="*/ 97972 w 715945"/>
                <a:gd name="connsiteY46" fmla="*/ 369277 h 542611"/>
                <a:gd name="connsiteX47" fmla="*/ 105508 w 715945"/>
                <a:gd name="connsiteY47" fmla="*/ 366765 h 542611"/>
                <a:gd name="connsiteX48" fmla="*/ 123093 w 715945"/>
                <a:gd name="connsiteY48" fmla="*/ 356717 h 542611"/>
                <a:gd name="connsiteX49" fmla="*/ 150726 w 715945"/>
                <a:gd name="connsiteY49" fmla="*/ 359229 h 542611"/>
                <a:gd name="connsiteX50" fmla="*/ 158262 w 715945"/>
                <a:gd name="connsiteY50" fmla="*/ 364253 h 542611"/>
                <a:gd name="connsiteX51" fmla="*/ 168310 w 715945"/>
                <a:gd name="connsiteY51" fmla="*/ 379325 h 542611"/>
                <a:gd name="connsiteX52" fmla="*/ 173334 w 715945"/>
                <a:gd name="connsiteY52" fmla="*/ 384350 h 542611"/>
                <a:gd name="connsiteX53" fmla="*/ 178359 w 715945"/>
                <a:gd name="connsiteY53" fmla="*/ 427055 h 542611"/>
                <a:gd name="connsiteX54" fmla="*/ 188407 w 715945"/>
                <a:gd name="connsiteY54" fmla="*/ 449664 h 542611"/>
                <a:gd name="connsiteX55" fmla="*/ 198455 w 715945"/>
                <a:gd name="connsiteY55" fmla="*/ 469761 h 542611"/>
                <a:gd name="connsiteX56" fmla="*/ 200967 w 715945"/>
                <a:gd name="connsiteY56" fmla="*/ 477297 h 542611"/>
                <a:gd name="connsiteX57" fmla="*/ 205992 w 715945"/>
                <a:gd name="connsiteY57" fmla="*/ 484833 h 542611"/>
                <a:gd name="connsiteX58" fmla="*/ 213528 w 715945"/>
                <a:gd name="connsiteY58" fmla="*/ 502418 h 542611"/>
                <a:gd name="connsiteX59" fmla="*/ 218552 w 715945"/>
                <a:gd name="connsiteY59" fmla="*/ 520002 h 542611"/>
                <a:gd name="connsiteX60" fmla="*/ 223576 w 715945"/>
                <a:gd name="connsiteY60" fmla="*/ 525027 h 542611"/>
                <a:gd name="connsiteX61" fmla="*/ 233625 w 715945"/>
                <a:gd name="connsiteY61" fmla="*/ 540099 h 542611"/>
                <a:gd name="connsiteX62" fmla="*/ 243673 w 715945"/>
                <a:gd name="connsiteY62" fmla="*/ 542611 h 542611"/>
                <a:gd name="connsiteX63" fmla="*/ 273818 w 715945"/>
                <a:gd name="connsiteY63" fmla="*/ 540099 h 542611"/>
                <a:gd name="connsiteX64" fmla="*/ 296427 w 715945"/>
                <a:gd name="connsiteY64" fmla="*/ 530051 h 542611"/>
                <a:gd name="connsiteX65" fmla="*/ 319036 w 715945"/>
                <a:gd name="connsiteY65" fmla="*/ 509954 h 542611"/>
                <a:gd name="connsiteX66" fmla="*/ 331596 w 715945"/>
                <a:gd name="connsiteY66" fmla="*/ 487345 h 542611"/>
                <a:gd name="connsiteX67" fmla="*/ 336620 w 715945"/>
                <a:gd name="connsiteY67" fmla="*/ 479809 h 542611"/>
                <a:gd name="connsiteX68" fmla="*/ 341644 w 715945"/>
                <a:gd name="connsiteY68" fmla="*/ 472273 h 542611"/>
                <a:gd name="connsiteX69" fmla="*/ 351693 w 715945"/>
                <a:gd name="connsiteY69" fmla="*/ 462224 h 542611"/>
                <a:gd name="connsiteX70" fmla="*/ 356717 w 715945"/>
                <a:gd name="connsiteY70" fmla="*/ 454688 h 542611"/>
                <a:gd name="connsiteX71" fmla="*/ 379326 w 715945"/>
                <a:gd name="connsiteY71" fmla="*/ 442128 h 542611"/>
                <a:gd name="connsiteX72" fmla="*/ 386862 w 715945"/>
                <a:gd name="connsiteY72" fmla="*/ 439616 h 542611"/>
                <a:gd name="connsiteX73" fmla="*/ 424543 w 715945"/>
                <a:gd name="connsiteY73" fmla="*/ 444640 h 542611"/>
                <a:gd name="connsiteX74" fmla="*/ 432079 w 715945"/>
                <a:gd name="connsiteY74" fmla="*/ 449664 h 542611"/>
                <a:gd name="connsiteX75" fmla="*/ 434592 w 715945"/>
                <a:gd name="connsiteY75" fmla="*/ 457200 h 542611"/>
                <a:gd name="connsiteX76" fmla="*/ 452176 w 715945"/>
                <a:gd name="connsiteY76" fmla="*/ 459712 h 542611"/>
                <a:gd name="connsiteX77" fmla="*/ 477297 w 715945"/>
                <a:gd name="connsiteY77" fmla="*/ 467248 h 542611"/>
                <a:gd name="connsiteX78" fmla="*/ 492370 w 715945"/>
                <a:gd name="connsiteY78" fmla="*/ 472273 h 542611"/>
                <a:gd name="connsiteX79" fmla="*/ 499906 w 715945"/>
                <a:gd name="connsiteY79" fmla="*/ 474785 h 542611"/>
                <a:gd name="connsiteX80" fmla="*/ 542611 w 715945"/>
                <a:gd name="connsiteY80" fmla="*/ 472273 h 542611"/>
                <a:gd name="connsiteX81" fmla="*/ 550148 w 715945"/>
                <a:gd name="connsiteY81" fmla="*/ 469761 h 542611"/>
                <a:gd name="connsiteX82" fmla="*/ 572756 w 715945"/>
                <a:gd name="connsiteY82" fmla="*/ 467248 h 542611"/>
                <a:gd name="connsiteX83" fmla="*/ 587829 w 715945"/>
                <a:gd name="connsiteY83" fmla="*/ 447152 h 542611"/>
                <a:gd name="connsiteX84" fmla="*/ 595365 w 715945"/>
                <a:gd name="connsiteY84" fmla="*/ 419519 h 542611"/>
                <a:gd name="connsiteX85" fmla="*/ 590341 w 715945"/>
                <a:gd name="connsiteY85" fmla="*/ 381837 h 542611"/>
                <a:gd name="connsiteX86" fmla="*/ 585317 w 715945"/>
                <a:gd name="connsiteY86" fmla="*/ 374301 h 542611"/>
                <a:gd name="connsiteX87" fmla="*/ 582805 w 715945"/>
                <a:gd name="connsiteY87" fmla="*/ 364253 h 542611"/>
                <a:gd name="connsiteX88" fmla="*/ 580293 w 715945"/>
                <a:gd name="connsiteY88" fmla="*/ 356717 h 542611"/>
                <a:gd name="connsiteX89" fmla="*/ 577781 w 715945"/>
                <a:gd name="connsiteY89" fmla="*/ 334108 h 542611"/>
                <a:gd name="connsiteX90" fmla="*/ 585317 w 715945"/>
                <a:gd name="connsiteY90" fmla="*/ 293914 h 542611"/>
                <a:gd name="connsiteX91" fmla="*/ 592853 w 715945"/>
                <a:gd name="connsiteY91" fmla="*/ 291402 h 542611"/>
                <a:gd name="connsiteX92" fmla="*/ 633047 w 715945"/>
                <a:gd name="connsiteY92" fmla="*/ 286378 h 542611"/>
                <a:gd name="connsiteX93" fmla="*/ 660679 w 715945"/>
                <a:gd name="connsiteY93" fmla="*/ 278842 h 542611"/>
                <a:gd name="connsiteX94" fmla="*/ 675752 w 715945"/>
                <a:gd name="connsiteY94" fmla="*/ 273818 h 542611"/>
                <a:gd name="connsiteX95" fmla="*/ 695849 w 715945"/>
                <a:gd name="connsiteY95" fmla="*/ 266281 h 542611"/>
                <a:gd name="connsiteX96" fmla="*/ 703385 w 715945"/>
                <a:gd name="connsiteY96" fmla="*/ 261257 h 542611"/>
                <a:gd name="connsiteX97" fmla="*/ 713433 w 715945"/>
                <a:gd name="connsiteY97" fmla="*/ 238648 h 542611"/>
                <a:gd name="connsiteX98" fmla="*/ 715945 w 715945"/>
                <a:gd name="connsiteY98" fmla="*/ 231112 h 542611"/>
                <a:gd name="connsiteX99" fmla="*/ 710921 w 715945"/>
                <a:gd name="connsiteY99" fmla="*/ 208503 h 542611"/>
                <a:gd name="connsiteX100" fmla="*/ 705897 w 715945"/>
                <a:gd name="connsiteY100" fmla="*/ 200967 h 542611"/>
                <a:gd name="connsiteX101" fmla="*/ 698361 w 715945"/>
                <a:gd name="connsiteY101" fmla="*/ 185895 h 542611"/>
                <a:gd name="connsiteX102" fmla="*/ 693337 w 715945"/>
                <a:gd name="connsiteY102" fmla="*/ 180870 h 542611"/>
                <a:gd name="connsiteX103" fmla="*/ 680776 w 715945"/>
                <a:gd name="connsiteY103" fmla="*/ 168310 h 542611"/>
                <a:gd name="connsiteX104" fmla="*/ 650631 w 715945"/>
                <a:gd name="connsiteY104" fmla="*/ 160774 h 542611"/>
                <a:gd name="connsiteX105" fmla="*/ 633047 w 715945"/>
                <a:gd name="connsiteY105" fmla="*/ 155750 h 542611"/>
                <a:gd name="connsiteX106" fmla="*/ 605414 w 715945"/>
                <a:gd name="connsiteY106" fmla="*/ 153237 h 542611"/>
                <a:gd name="connsiteX107" fmla="*/ 532563 w 715945"/>
                <a:gd name="connsiteY107" fmla="*/ 148213 h 542611"/>
                <a:gd name="connsiteX108" fmla="*/ 509954 w 715945"/>
                <a:gd name="connsiteY108" fmla="*/ 145701 h 542611"/>
                <a:gd name="connsiteX109" fmla="*/ 504930 w 715945"/>
                <a:gd name="connsiteY109" fmla="*/ 138165 h 542611"/>
                <a:gd name="connsiteX110" fmla="*/ 499906 w 715945"/>
                <a:gd name="connsiteY110" fmla="*/ 118068 h 542611"/>
                <a:gd name="connsiteX111" fmla="*/ 497394 w 715945"/>
                <a:gd name="connsiteY111" fmla="*/ 62802 h 542611"/>
                <a:gd name="connsiteX112" fmla="*/ 494882 w 715945"/>
                <a:gd name="connsiteY112" fmla="*/ 40194 h 542611"/>
                <a:gd name="connsiteX113" fmla="*/ 492370 w 715945"/>
                <a:gd name="connsiteY113" fmla="*/ 32657 h 542611"/>
                <a:gd name="connsiteX114" fmla="*/ 484833 w 715945"/>
                <a:gd name="connsiteY114" fmla="*/ 30145 h 542611"/>
                <a:gd name="connsiteX115" fmla="*/ 477297 w 715945"/>
                <a:gd name="connsiteY115" fmla="*/ 15073 h 542611"/>
                <a:gd name="connsiteX116" fmla="*/ 469761 w 715945"/>
                <a:gd name="connsiteY116" fmla="*/ 10048 h 542611"/>
                <a:gd name="connsiteX117" fmla="*/ 462225 w 715945"/>
                <a:gd name="connsiteY117" fmla="*/ 2512 h 542611"/>
                <a:gd name="connsiteX118" fmla="*/ 452176 w 715945"/>
                <a:gd name="connsiteY118" fmla="*/ 0 h 542611"/>
                <a:gd name="connsiteX119" fmla="*/ 364253 w 715945"/>
                <a:gd name="connsiteY119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308987 w 715945"/>
                <a:gd name="connsiteY7" fmla="*/ 80387 h 542611"/>
                <a:gd name="connsiteX8" fmla="*/ 296427 w 715945"/>
                <a:gd name="connsiteY8" fmla="*/ 100484 h 542611"/>
                <a:gd name="connsiteX9" fmla="*/ 288890 w 715945"/>
                <a:gd name="connsiteY9" fmla="*/ 105508 h 542611"/>
                <a:gd name="connsiteX10" fmla="*/ 273818 w 715945"/>
                <a:gd name="connsiteY10" fmla="*/ 110532 h 542611"/>
                <a:gd name="connsiteX11" fmla="*/ 226088 w 715945"/>
                <a:gd name="connsiteY11" fmla="*/ 108020 h 542611"/>
                <a:gd name="connsiteX12" fmla="*/ 205992 w 715945"/>
                <a:gd name="connsiteY12" fmla="*/ 102996 h 542611"/>
                <a:gd name="connsiteX13" fmla="*/ 180871 w 715945"/>
                <a:gd name="connsiteY13" fmla="*/ 95459 h 542611"/>
                <a:gd name="connsiteX14" fmla="*/ 163286 w 715945"/>
                <a:gd name="connsiteY14" fmla="*/ 90435 h 542611"/>
                <a:gd name="connsiteX15" fmla="*/ 138165 w 715945"/>
                <a:gd name="connsiteY15" fmla="*/ 87923 h 542611"/>
                <a:gd name="connsiteX16" fmla="*/ 105508 w 715945"/>
                <a:gd name="connsiteY16" fmla="*/ 90435 h 542611"/>
                <a:gd name="connsiteX17" fmla="*/ 97972 w 715945"/>
                <a:gd name="connsiteY17" fmla="*/ 92947 h 542611"/>
                <a:gd name="connsiteX18" fmla="*/ 92948 w 715945"/>
                <a:gd name="connsiteY18" fmla="*/ 97972 h 542611"/>
                <a:gd name="connsiteX19" fmla="*/ 85411 w 715945"/>
                <a:gd name="connsiteY19" fmla="*/ 102996 h 542611"/>
                <a:gd name="connsiteX20" fmla="*/ 75363 w 715945"/>
                <a:gd name="connsiteY20" fmla="*/ 118068 h 542611"/>
                <a:gd name="connsiteX21" fmla="*/ 80387 w 715945"/>
                <a:gd name="connsiteY21" fmla="*/ 148213 h 542611"/>
                <a:gd name="connsiteX22" fmla="*/ 85411 w 715945"/>
                <a:gd name="connsiteY22" fmla="*/ 155750 h 542611"/>
                <a:gd name="connsiteX23" fmla="*/ 90436 w 715945"/>
                <a:gd name="connsiteY23" fmla="*/ 160774 h 542611"/>
                <a:gd name="connsiteX24" fmla="*/ 97972 w 715945"/>
                <a:gd name="connsiteY24" fmla="*/ 175846 h 542611"/>
                <a:gd name="connsiteX25" fmla="*/ 105508 w 715945"/>
                <a:gd name="connsiteY25" fmla="*/ 180870 h 542611"/>
                <a:gd name="connsiteX26" fmla="*/ 113044 w 715945"/>
                <a:gd name="connsiteY26" fmla="*/ 195943 h 542611"/>
                <a:gd name="connsiteX27" fmla="*/ 115556 w 715945"/>
                <a:gd name="connsiteY27" fmla="*/ 203479 h 542611"/>
                <a:gd name="connsiteX28" fmla="*/ 125605 w 715945"/>
                <a:gd name="connsiteY28" fmla="*/ 213528 h 542611"/>
                <a:gd name="connsiteX29" fmla="*/ 130629 w 715945"/>
                <a:gd name="connsiteY29" fmla="*/ 221064 h 542611"/>
                <a:gd name="connsiteX30" fmla="*/ 128117 w 715945"/>
                <a:gd name="connsiteY30" fmla="*/ 256233 h 542611"/>
                <a:gd name="connsiteX31" fmla="*/ 113044 w 715945"/>
                <a:gd name="connsiteY31" fmla="*/ 261257 h 542611"/>
                <a:gd name="connsiteX32" fmla="*/ 75363 w 715945"/>
                <a:gd name="connsiteY32" fmla="*/ 263769 h 542611"/>
                <a:gd name="connsiteX33" fmla="*/ 50242 w 715945"/>
                <a:gd name="connsiteY33" fmla="*/ 268794 h 542611"/>
                <a:gd name="connsiteX34" fmla="*/ 25121 w 715945"/>
                <a:gd name="connsiteY34" fmla="*/ 293914 h 542611"/>
                <a:gd name="connsiteX35" fmla="*/ 10049 w 715945"/>
                <a:gd name="connsiteY35" fmla="*/ 314011 h 542611"/>
                <a:gd name="connsiteX36" fmla="*/ 2512 w 715945"/>
                <a:gd name="connsiteY36" fmla="*/ 336620 h 542611"/>
                <a:gd name="connsiteX37" fmla="*/ 0 w 715945"/>
                <a:gd name="connsiteY37" fmla="*/ 344156 h 542611"/>
                <a:gd name="connsiteX38" fmla="*/ 2512 w 715945"/>
                <a:gd name="connsiteY38" fmla="*/ 356717 h 542611"/>
                <a:gd name="connsiteX39" fmla="*/ 7537 w 715945"/>
                <a:gd name="connsiteY39" fmla="*/ 361741 h 542611"/>
                <a:gd name="connsiteX40" fmla="*/ 12561 w 715945"/>
                <a:gd name="connsiteY40" fmla="*/ 369277 h 542611"/>
                <a:gd name="connsiteX41" fmla="*/ 20097 w 715945"/>
                <a:gd name="connsiteY41" fmla="*/ 374301 h 542611"/>
                <a:gd name="connsiteX42" fmla="*/ 37682 w 715945"/>
                <a:gd name="connsiteY42" fmla="*/ 381837 h 542611"/>
                <a:gd name="connsiteX43" fmla="*/ 72851 w 715945"/>
                <a:gd name="connsiteY43" fmla="*/ 379325 h 542611"/>
                <a:gd name="connsiteX44" fmla="*/ 90436 w 715945"/>
                <a:gd name="connsiteY44" fmla="*/ 374301 h 542611"/>
                <a:gd name="connsiteX45" fmla="*/ 97972 w 715945"/>
                <a:gd name="connsiteY45" fmla="*/ 369277 h 542611"/>
                <a:gd name="connsiteX46" fmla="*/ 105508 w 715945"/>
                <a:gd name="connsiteY46" fmla="*/ 366765 h 542611"/>
                <a:gd name="connsiteX47" fmla="*/ 123093 w 715945"/>
                <a:gd name="connsiteY47" fmla="*/ 356717 h 542611"/>
                <a:gd name="connsiteX48" fmla="*/ 150726 w 715945"/>
                <a:gd name="connsiteY48" fmla="*/ 359229 h 542611"/>
                <a:gd name="connsiteX49" fmla="*/ 158262 w 715945"/>
                <a:gd name="connsiteY49" fmla="*/ 364253 h 542611"/>
                <a:gd name="connsiteX50" fmla="*/ 168310 w 715945"/>
                <a:gd name="connsiteY50" fmla="*/ 379325 h 542611"/>
                <a:gd name="connsiteX51" fmla="*/ 173334 w 715945"/>
                <a:gd name="connsiteY51" fmla="*/ 384350 h 542611"/>
                <a:gd name="connsiteX52" fmla="*/ 178359 w 715945"/>
                <a:gd name="connsiteY52" fmla="*/ 427055 h 542611"/>
                <a:gd name="connsiteX53" fmla="*/ 188407 w 715945"/>
                <a:gd name="connsiteY53" fmla="*/ 449664 h 542611"/>
                <a:gd name="connsiteX54" fmla="*/ 198455 w 715945"/>
                <a:gd name="connsiteY54" fmla="*/ 469761 h 542611"/>
                <a:gd name="connsiteX55" fmla="*/ 200967 w 715945"/>
                <a:gd name="connsiteY55" fmla="*/ 477297 h 542611"/>
                <a:gd name="connsiteX56" fmla="*/ 205992 w 715945"/>
                <a:gd name="connsiteY56" fmla="*/ 484833 h 542611"/>
                <a:gd name="connsiteX57" fmla="*/ 213528 w 715945"/>
                <a:gd name="connsiteY57" fmla="*/ 502418 h 542611"/>
                <a:gd name="connsiteX58" fmla="*/ 218552 w 715945"/>
                <a:gd name="connsiteY58" fmla="*/ 520002 h 542611"/>
                <a:gd name="connsiteX59" fmla="*/ 223576 w 715945"/>
                <a:gd name="connsiteY59" fmla="*/ 525027 h 542611"/>
                <a:gd name="connsiteX60" fmla="*/ 233625 w 715945"/>
                <a:gd name="connsiteY60" fmla="*/ 540099 h 542611"/>
                <a:gd name="connsiteX61" fmla="*/ 243673 w 715945"/>
                <a:gd name="connsiteY61" fmla="*/ 542611 h 542611"/>
                <a:gd name="connsiteX62" fmla="*/ 273818 w 715945"/>
                <a:gd name="connsiteY62" fmla="*/ 540099 h 542611"/>
                <a:gd name="connsiteX63" fmla="*/ 296427 w 715945"/>
                <a:gd name="connsiteY63" fmla="*/ 530051 h 542611"/>
                <a:gd name="connsiteX64" fmla="*/ 319036 w 715945"/>
                <a:gd name="connsiteY64" fmla="*/ 509954 h 542611"/>
                <a:gd name="connsiteX65" fmla="*/ 331596 w 715945"/>
                <a:gd name="connsiteY65" fmla="*/ 487345 h 542611"/>
                <a:gd name="connsiteX66" fmla="*/ 336620 w 715945"/>
                <a:gd name="connsiteY66" fmla="*/ 479809 h 542611"/>
                <a:gd name="connsiteX67" fmla="*/ 341644 w 715945"/>
                <a:gd name="connsiteY67" fmla="*/ 472273 h 542611"/>
                <a:gd name="connsiteX68" fmla="*/ 351693 w 715945"/>
                <a:gd name="connsiteY68" fmla="*/ 462224 h 542611"/>
                <a:gd name="connsiteX69" fmla="*/ 356717 w 715945"/>
                <a:gd name="connsiteY69" fmla="*/ 454688 h 542611"/>
                <a:gd name="connsiteX70" fmla="*/ 379326 w 715945"/>
                <a:gd name="connsiteY70" fmla="*/ 442128 h 542611"/>
                <a:gd name="connsiteX71" fmla="*/ 386862 w 715945"/>
                <a:gd name="connsiteY71" fmla="*/ 439616 h 542611"/>
                <a:gd name="connsiteX72" fmla="*/ 424543 w 715945"/>
                <a:gd name="connsiteY72" fmla="*/ 444640 h 542611"/>
                <a:gd name="connsiteX73" fmla="*/ 432079 w 715945"/>
                <a:gd name="connsiteY73" fmla="*/ 449664 h 542611"/>
                <a:gd name="connsiteX74" fmla="*/ 434592 w 715945"/>
                <a:gd name="connsiteY74" fmla="*/ 457200 h 542611"/>
                <a:gd name="connsiteX75" fmla="*/ 452176 w 715945"/>
                <a:gd name="connsiteY75" fmla="*/ 459712 h 542611"/>
                <a:gd name="connsiteX76" fmla="*/ 477297 w 715945"/>
                <a:gd name="connsiteY76" fmla="*/ 467248 h 542611"/>
                <a:gd name="connsiteX77" fmla="*/ 492370 w 715945"/>
                <a:gd name="connsiteY77" fmla="*/ 472273 h 542611"/>
                <a:gd name="connsiteX78" fmla="*/ 499906 w 715945"/>
                <a:gd name="connsiteY78" fmla="*/ 474785 h 542611"/>
                <a:gd name="connsiteX79" fmla="*/ 542611 w 715945"/>
                <a:gd name="connsiteY79" fmla="*/ 472273 h 542611"/>
                <a:gd name="connsiteX80" fmla="*/ 550148 w 715945"/>
                <a:gd name="connsiteY80" fmla="*/ 469761 h 542611"/>
                <a:gd name="connsiteX81" fmla="*/ 572756 w 715945"/>
                <a:gd name="connsiteY81" fmla="*/ 467248 h 542611"/>
                <a:gd name="connsiteX82" fmla="*/ 587829 w 715945"/>
                <a:gd name="connsiteY82" fmla="*/ 447152 h 542611"/>
                <a:gd name="connsiteX83" fmla="*/ 595365 w 715945"/>
                <a:gd name="connsiteY83" fmla="*/ 419519 h 542611"/>
                <a:gd name="connsiteX84" fmla="*/ 590341 w 715945"/>
                <a:gd name="connsiteY84" fmla="*/ 381837 h 542611"/>
                <a:gd name="connsiteX85" fmla="*/ 585317 w 715945"/>
                <a:gd name="connsiteY85" fmla="*/ 374301 h 542611"/>
                <a:gd name="connsiteX86" fmla="*/ 582805 w 715945"/>
                <a:gd name="connsiteY86" fmla="*/ 364253 h 542611"/>
                <a:gd name="connsiteX87" fmla="*/ 580293 w 715945"/>
                <a:gd name="connsiteY87" fmla="*/ 356717 h 542611"/>
                <a:gd name="connsiteX88" fmla="*/ 577781 w 715945"/>
                <a:gd name="connsiteY88" fmla="*/ 334108 h 542611"/>
                <a:gd name="connsiteX89" fmla="*/ 585317 w 715945"/>
                <a:gd name="connsiteY89" fmla="*/ 293914 h 542611"/>
                <a:gd name="connsiteX90" fmla="*/ 592853 w 715945"/>
                <a:gd name="connsiteY90" fmla="*/ 291402 h 542611"/>
                <a:gd name="connsiteX91" fmla="*/ 633047 w 715945"/>
                <a:gd name="connsiteY91" fmla="*/ 286378 h 542611"/>
                <a:gd name="connsiteX92" fmla="*/ 660679 w 715945"/>
                <a:gd name="connsiteY92" fmla="*/ 278842 h 542611"/>
                <a:gd name="connsiteX93" fmla="*/ 675752 w 715945"/>
                <a:gd name="connsiteY93" fmla="*/ 273818 h 542611"/>
                <a:gd name="connsiteX94" fmla="*/ 695849 w 715945"/>
                <a:gd name="connsiteY94" fmla="*/ 266281 h 542611"/>
                <a:gd name="connsiteX95" fmla="*/ 703385 w 715945"/>
                <a:gd name="connsiteY95" fmla="*/ 261257 h 542611"/>
                <a:gd name="connsiteX96" fmla="*/ 713433 w 715945"/>
                <a:gd name="connsiteY96" fmla="*/ 238648 h 542611"/>
                <a:gd name="connsiteX97" fmla="*/ 715945 w 715945"/>
                <a:gd name="connsiteY97" fmla="*/ 231112 h 542611"/>
                <a:gd name="connsiteX98" fmla="*/ 710921 w 715945"/>
                <a:gd name="connsiteY98" fmla="*/ 208503 h 542611"/>
                <a:gd name="connsiteX99" fmla="*/ 705897 w 715945"/>
                <a:gd name="connsiteY99" fmla="*/ 200967 h 542611"/>
                <a:gd name="connsiteX100" fmla="*/ 698361 w 715945"/>
                <a:gd name="connsiteY100" fmla="*/ 185895 h 542611"/>
                <a:gd name="connsiteX101" fmla="*/ 693337 w 715945"/>
                <a:gd name="connsiteY101" fmla="*/ 180870 h 542611"/>
                <a:gd name="connsiteX102" fmla="*/ 680776 w 715945"/>
                <a:gd name="connsiteY102" fmla="*/ 168310 h 542611"/>
                <a:gd name="connsiteX103" fmla="*/ 650631 w 715945"/>
                <a:gd name="connsiteY103" fmla="*/ 160774 h 542611"/>
                <a:gd name="connsiteX104" fmla="*/ 633047 w 715945"/>
                <a:gd name="connsiteY104" fmla="*/ 155750 h 542611"/>
                <a:gd name="connsiteX105" fmla="*/ 605414 w 715945"/>
                <a:gd name="connsiteY105" fmla="*/ 153237 h 542611"/>
                <a:gd name="connsiteX106" fmla="*/ 532563 w 715945"/>
                <a:gd name="connsiteY106" fmla="*/ 148213 h 542611"/>
                <a:gd name="connsiteX107" fmla="*/ 509954 w 715945"/>
                <a:gd name="connsiteY107" fmla="*/ 145701 h 542611"/>
                <a:gd name="connsiteX108" fmla="*/ 504930 w 715945"/>
                <a:gd name="connsiteY108" fmla="*/ 138165 h 542611"/>
                <a:gd name="connsiteX109" fmla="*/ 499906 w 715945"/>
                <a:gd name="connsiteY109" fmla="*/ 118068 h 542611"/>
                <a:gd name="connsiteX110" fmla="*/ 497394 w 715945"/>
                <a:gd name="connsiteY110" fmla="*/ 62802 h 542611"/>
                <a:gd name="connsiteX111" fmla="*/ 494882 w 715945"/>
                <a:gd name="connsiteY111" fmla="*/ 40194 h 542611"/>
                <a:gd name="connsiteX112" fmla="*/ 492370 w 715945"/>
                <a:gd name="connsiteY112" fmla="*/ 32657 h 542611"/>
                <a:gd name="connsiteX113" fmla="*/ 484833 w 715945"/>
                <a:gd name="connsiteY113" fmla="*/ 30145 h 542611"/>
                <a:gd name="connsiteX114" fmla="*/ 477297 w 715945"/>
                <a:gd name="connsiteY114" fmla="*/ 15073 h 542611"/>
                <a:gd name="connsiteX115" fmla="*/ 469761 w 715945"/>
                <a:gd name="connsiteY115" fmla="*/ 10048 h 542611"/>
                <a:gd name="connsiteX116" fmla="*/ 462225 w 715945"/>
                <a:gd name="connsiteY116" fmla="*/ 2512 h 542611"/>
                <a:gd name="connsiteX117" fmla="*/ 452176 w 715945"/>
                <a:gd name="connsiteY117" fmla="*/ 0 h 542611"/>
                <a:gd name="connsiteX118" fmla="*/ 364253 w 715945"/>
                <a:gd name="connsiteY118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9036 w 715945"/>
                <a:gd name="connsiteY5" fmla="*/ 65314 h 542611"/>
                <a:gd name="connsiteX6" fmla="*/ 316523 w 715945"/>
                <a:gd name="connsiteY6" fmla="*/ 72851 h 542611"/>
                <a:gd name="connsiteX7" fmla="*/ 296427 w 715945"/>
                <a:gd name="connsiteY7" fmla="*/ 100484 h 542611"/>
                <a:gd name="connsiteX8" fmla="*/ 288890 w 715945"/>
                <a:gd name="connsiteY8" fmla="*/ 105508 h 542611"/>
                <a:gd name="connsiteX9" fmla="*/ 273818 w 715945"/>
                <a:gd name="connsiteY9" fmla="*/ 110532 h 542611"/>
                <a:gd name="connsiteX10" fmla="*/ 226088 w 715945"/>
                <a:gd name="connsiteY10" fmla="*/ 108020 h 542611"/>
                <a:gd name="connsiteX11" fmla="*/ 205992 w 715945"/>
                <a:gd name="connsiteY11" fmla="*/ 102996 h 542611"/>
                <a:gd name="connsiteX12" fmla="*/ 180871 w 715945"/>
                <a:gd name="connsiteY12" fmla="*/ 95459 h 542611"/>
                <a:gd name="connsiteX13" fmla="*/ 163286 w 715945"/>
                <a:gd name="connsiteY13" fmla="*/ 90435 h 542611"/>
                <a:gd name="connsiteX14" fmla="*/ 138165 w 715945"/>
                <a:gd name="connsiteY14" fmla="*/ 87923 h 542611"/>
                <a:gd name="connsiteX15" fmla="*/ 105508 w 715945"/>
                <a:gd name="connsiteY15" fmla="*/ 90435 h 542611"/>
                <a:gd name="connsiteX16" fmla="*/ 97972 w 715945"/>
                <a:gd name="connsiteY16" fmla="*/ 92947 h 542611"/>
                <a:gd name="connsiteX17" fmla="*/ 92948 w 715945"/>
                <a:gd name="connsiteY17" fmla="*/ 97972 h 542611"/>
                <a:gd name="connsiteX18" fmla="*/ 85411 w 715945"/>
                <a:gd name="connsiteY18" fmla="*/ 102996 h 542611"/>
                <a:gd name="connsiteX19" fmla="*/ 75363 w 715945"/>
                <a:gd name="connsiteY19" fmla="*/ 118068 h 542611"/>
                <a:gd name="connsiteX20" fmla="*/ 80387 w 715945"/>
                <a:gd name="connsiteY20" fmla="*/ 148213 h 542611"/>
                <a:gd name="connsiteX21" fmla="*/ 85411 w 715945"/>
                <a:gd name="connsiteY21" fmla="*/ 155750 h 542611"/>
                <a:gd name="connsiteX22" fmla="*/ 90436 w 715945"/>
                <a:gd name="connsiteY22" fmla="*/ 160774 h 542611"/>
                <a:gd name="connsiteX23" fmla="*/ 97972 w 715945"/>
                <a:gd name="connsiteY23" fmla="*/ 175846 h 542611"/>
                <a:gd name="connsiteX24" fmla="*/ 105508 w 715945"/>
                <a:gd name="connsiteY24" fmla="*/ 180870 h 542611"/>
                <a:gd name="connsiteX25" fmla="*/ 113044 w 715945"/>
                <a:gd name="connsiteY25" fmla="*/ 195943 h 542611"/>
                <a:gd name="connsiteX26" fmla="*/ 115556 w 715945"/>
                <a:gd name="connsiteY26" fmla="*/ 203479 h 542611"/>
                <a:gd name="connsiteX27" fmla="*/ 125605 w 715945"/>
                <a:gd name="connsiteY27" fmla="*/ 213528 h 542611"/>
                <a:gd name="connsiteX28" fmla="*/ 130629 w 715945"/>
                <a:gd name="connsiteY28" fmla="*/ 221064 h 542611"/>
                <a:gd name="connsiteX29" fmla="*/ 128117 w 715945"/>
                <a:gd name="connsiteY29" fmla="*/ 256233 h 542611"/>
                <a:gd name="connsiteX30" fmla="*/ 113044 w 715945"/>
                <a:gd name="connsiteY30" fmla="*/ 261257 h 542611"/>
                <a:gd name="connsiteX31" fmla="*/ 75363 w 715945"/>
                <a:gd name="connsiteY31" fmla="*/ 263769 h 542611"/>
                <a:gd name="connsiteX32" fmla="*/ 50242 w 715945"/>
                <a:gd name="connsiteY32" fmla="*/ 268794 h 542611"/>
                <a:gd name="connsiteX33" fmla="*/ 25121 w 715945"/>
                <a:gd name="connsiteY33" fmla="*/ 293914 h 542611"/>
                <a:gd name="connsiteX34" fmla="*/ 10049 w 715945"/>
                <a:gd name="connsiteY34" fmla="*/ 314011 h 542611"/>
                <a:gd name="connsiteX35" fmla="*/ 2512 w 715945"/>
                <a:gd name="connsiteY35" fmla="*/ 336620 h 542611"/>
                <a:gd name="connsiteX36" fmla="*/ 0 w 715945"/>
                <a:gd name="connsiteY36" fmla="*/ 344156 h 542611"/>
                <a:gd name="connsiteX37" fmla="*/ 2512 w 715945"/>
                <a:gd name="connsiteY37" fmla="*/ 356717 h 542611"/>
                <a:gd name="connsiteX38" fmla="*/ 7537 w 715945"/>
                <a:gd name="connsiteY38" fmla="*/ 361741 h 542611"/>
                <a:gd name="connsiteX39" fmla="*/ 12561 w 715945"/>
                <a:gd name="connsiteY39" fmla="*/ 369277 h 542611"/>
                <a:gd name="connsiteX40" fmla="*/ 20097 w 715945"/>
                <a:gd name="connsiteY40" fmla="*/ 374301 h 542611"/>
                <a:gd name="connsiteX41" fmla="*/ 37682 w 715945"/>
                <a:gd name="connsiteY41" fmla="*/ 381837 h 542611"/>
                <a:gd name="connsiteX42" fmla="*/ 72851 w 715945"/>
                <a:gd name="connsiteY42" fmla="*/ 379325 h 542611"/>
                <a:gd name="connsiteX43" fmla="*/ 90436 w 715945"/>
                <a:gd name="connsiteY43" fmla="*/ 374301 h 542611"/>
                <a:gd name="connsiteX44" fmla="*/ 97972 w 715945"/>
                <a:gd name="connsiteY44" fmla="*/ 369277 h 542611"/>
                <a:gd name="connsiteX45" fmla="*/ 105508 w 715945"/>
                <a:gd name="connsiteY45" fmla="*/ 366765 h 542611"/>
                <a:gd name="connsiteX46" fmla="*/ 123093 w 715945"/>
                <a:gd name="connsiteY46" fmla="*/ 356717 h 542611"/>
                <a:gd name="connsiteX47" fmla="*/ 150726 w 715945"/>
                <a:gd name="connsiteY47" fmla="*/ 359229 h 542611"/>
                <a:gd name="connsiteX48" fmla="*/ 158262 w 715945"/>
                <a:gd name="connsiteY48" fmla="*/ 364253 h 542611"/>
                <a:gd name="connsiteX49" fmla="*/ 168310 w 715945"/>
                <a:gd name="connsiteY49" fmla="*/ 379325 h 542611"/>
                <a:gd name="connsiteX50" fmla="*/ 173334 w 715945"/>
                <a:gd name="connsiteY50" fmla="*/ 384350 h 542611"/>
                <a:gd name="connsiteX51" fmla="*/ 178359 w 715945"/>
                <a:gd name="connsiteY51" fmla="*/ 427055 h 542611"/>
                <a:gd name="connsiteX52" fmla="*/ 188407 w 715945"/>
                <a:gd name="connsiteY52" fmla="*/ 449664 h 542611"/>
                <a:gd name="connsiteX53" fmla="*/ 198455 w 715945"/>
                <a:gd name="connsiteY53" fmla="*/ 469761 h 542611"/>
                <a:gd name="connsiteX54" fmla="*/ 200967 w 715945"/>
                <a:gd name="connsiteY54" fmla="*/ 477297 h 542611"/>
                <a:gd name="connsiteX55" fmla="*/ 205992 w 715945"/>
                <a:gd name="connsiteY55" fmla="*/ 484833 h 542611"/>
                <a:gd name="connsiteX56" fmla="*/ 213528 w 715945"/>
                <a:gd name="connsiteY56" fmla="*/ 502418 h 542611"/>
                <a:gd name="connsiteX57" fmla="*/ 218552 w 715945"/>
                <a:gd name="connsiteY57" fmla="*/ 520002 h 542611"/>
                <a:gd name="connsiteX58" fmla="*/ 223576 w 715945"/>
                <a:gd name="connsiteY58" fmla="*/ 525027 h 542611"/>
                <a:gd name="connsiteX59" fmla="*/ 233625 w 715945"/>
                <a:gd name="connsiteY59" fmla="*/ 540099 h 542611"/>
                <a:gd name="connsiteX60" fmla="*/ 243673 w 715945"/>
                <a:gd name="connsiteY60" fmla="*/ 542611 h 542611"/>
                <a:gd name="connsiteX61" fmla="*/ 273818 w 715945"/>
                <a:gd name="connsiteY61" fmla="*/ 540099 h 542611"/>
                <a:gd name="connsiteX62" fmla="*/ 296427 w 715945"/>
                <a:gd name="connsiteY62" fmla="*/ 530051 h 542611"/>
                <a:gd name="connsiteX63" fmla="*/ 319036 w 715945"/>
                <a:gd name="connsiteY63" fmla="*/ 509954 h 542611"/>
                <a:gd name="connsiteX64" fmla="*/ 331596 w 715945"/>
                <a:gd name="connsiteY64" fmla="*/ 487345 h 542611"/>
                <a:gd name="connsiteX65" fmla="*/ 336620 w 715945"/>
                <a:gd name="connsiteY65" fmla="*/ 479809 h 542611"/>
                <a:gd name="connsiteX66" fmla="*/ 341644 w 715945"/>
                <a:gd name="connsiteY66" fmla="*/ 472273 h 542611"/>
                <a:gd name="connsiteX67" fmla="*/ 351693 w 715945"/>
                <a:gd name="connsiteY67" fmla="*/ 462224 h 542611"/>
                <a:gd name="connsiteX68" fmla="*/ 356717 w 715945"/>
                <a:gd name="connsiteY68" fmla="*/ 454688 h 542611"/>
                <a:gd name="connsiteX69" fmla="*/ 379326 w 715945"/>
                <a:gd name="connsiteY69" fmla="*/ 442128 h 542611"/>
                <a:gd name="connsiteX70" fmla="*/ 386862 w 715945"/>
                <a:gd name="connsiteY70" fmla="*/ 439616 h 542611"/>
                <a:gd name="connsiteX71" fmla="*/ 424543 w 715945"/>
                <a:gd name="connsiteY71" fmla="*/ 444640 h 542611"/>
                <a:gd name="connsiteX72" fmla="*/ 432079 w 715945"/>
                <a:gd name="connsiteY72" fmla="*/ 449664 h 542611"/>
                <a:gd name="connsiteX73" fmla="*/ 434592 w 715945"/>
                <a:gd name="connsiteY73" fmla="*/ 457200 h 542611"/>
                <a:gd name="connsiteX74" fmla="*/ 452176 w 715945"/>
                <a:gd name="connsiteY74" fmla="*/ 459712 h 542611"/>
                <a:gd name="connsiteX75" fmla="*/ 477297 w 715945"/>
                <a:gd name="connsiteY75" fmla="*/ 467248 h 542611"/>
                <a:gd name="connsiteX76" fmla="*/ 492370 w 715945"/>
                <a:gd name="connsiteY76" fmla="*/ 472273 h 542611"/>
                <a:gd name="connsiteX77" fmla="*/ 499906 w 715945"/>
                <a:gd name="connsiteY77" fmla="*/ 474785 h 542611"/>
                <a:gd name="connsiteX78" fmla="*/ 542611 w 715945"/>
                <a:gd name="connsiteY78" fmla="*/ 472273 h 542611"/>
                <a:gd name="connsiteX79" fmla="*/ 550148 w 715945"/>
                <a:gd name="connsiteY79" fmla="*/ 469761 h 542611"/>
                <a:gd name="connsiteX80" fmla="*/ 572756 w 715945"/>
                <a:gd name="connsiteY80" fmla="*/ 467248 h 542611"/>
                <a:gd name="connsiteX81" fmla="*/ 587829 w 715945"/>
                <a:gd name="connsiteY81" fmla="*/ 447152 h 542611"/>
                <a:gd name="connsiteX82" fmla="*/ 595365 w 715945"/>
                <a:gd name="connsiteY82" fmla="*/ 419519 h 542611"/>
                <a:gd name="connsiteX83" fmla="*/ 590341 w 715945"/>
                <a:gd name="connsiteY83" fmla="*/ 381837 h 542611"/>
                <a:gd name="connsiteX84" fmla="*/ 585317 w 715945"/>
                <a:gd name="connsiteY84" fmla="*/ 374301 h 542611"/>
                <a:gd name="connsiteX85" fmla="*/ 582805 w 715945"/>
                <a:gd name="connsiteY85" fmla="*/ 364253 h 542611"/>
                <a:gd name="connsiteX86" fmla="*/ 580293 w 715945"/>
                <a:gd name="connsiteY86" fmla="*/ 356717 h 542611"/>
                <a:gd name="connsiteX87" fmla="*/ 577781 w 715945"/>
                <a:gd name="connsiteY87" fmla="*/ 334108 h 542611"/>
                <a:gd name="connsiteX88" fmla="*/ 585317 w 715945"/>
                <a:gd name="connsiteY88" fmla="*/ 293914 h 542611"/>
                <a:gd name="connsiteX89" fmla="*/ 592853 w 715945"/>
                <a:gd name="connsiteY89" fmla="*/ 291402 h 542611"/>
                <a:gd name="connsiteX90" fmla="*/ 633047 w 715945"/>
                <a:gd name="connsiteY90" fmla="*/ 286378 h 542611"/>
                <a:gd name="connsiteX91" fmla="*/ 660679 w 715945"/>
                <a:gd name="connsiteY91" fmla="*/ 278842 h 542611"/>
                <a:gd name="connsiteX92" fmla="*/ 675752 w 715945"/>
                <a:gd name="connsiteY92" fmla="*/ 273818 h 542611"/>
                <a:gd name="connsiteX93" fmla="*/ 695849 w 715945"/>
                <a:gd name="connsiteY93" fmla="*/ 266281 h 542611"/>
                <a:gd name="connsiteX94" fmla="*/ 703385 w 715945"/>
                <a:gd name="connsiteY94" fmla="*/ 261257 h 542611"/>
                <a:gd name="connsiteX95" fmla="*/ 713433 w 715945"/>
                <a:gd name="connsiteY95" fmla="*/ 238648 h 542611"/>
                <a:gd name="connsiteX96" fmla="*/ 715945 w 715945"/>
                <a:gd name="connsiteY96" fmla="*/ 231112 h 542611"/>
                <a:gd name="connsiteX97" fmla="*/ 710921 w 715945"/>
                <a:gd name="connsiteY97" fmla="*/ 208503 h 542611"/>
                <a:gd name="connsiteX98" fmla="*/ 705897 w 715945"/>
                <a:gd name="connsiteY98" fmla="*/ 200967 h 542611"/>
                <a:gd name="connsiteX99" fmla="*/ 698361 w 715945"/>
                <a:gd name="connsiteY99" fmla="*/ 185895 h 542611"/>
                <a:gd name="connsiteX100" fmla="*/ 693337 w 715945"/>
                <a:gd name="connsiteY100" fmla="*/ 180870 h 542611"/>
                <a:gd name="connsiteX101" fmla="*/ 680776 w 715945"/>
                <a:gd name="connsiteY101" fmla="*/ 168310 h 542611"/>
                <a:gd name="connsiteX102" fmla="*/ 650631 w 715945"/>
                <a:gd name="connsiteY102" fmla="*/ 160774 h 542611"/>
                <a:gd name="connsiteX103" fmla="*/ 633047 w 715945"/>
                <a:gd name="connsiteY103" fmla="*/ 155750 h 542611"/>
                <a:gd name="connsiteX104" fmla="*/ 605414 w 715945"/>
                <a:gd name="connsiteY104" fmla="*/ 153237 h 542611"/>
                <a:gd name="connsiteX105" fmla="*/ 532563 w 715945"/>
                <a:gd name="connsiteY105" fmla="*/ 148213 h 542611"/>
                <a:gd name="connsiteX106" fmla="*/ 509954 w 715945"/>
                <a:gd name="connsiteY106" fmla="*/ 145701 h 542611"/>
                <a:gd name="connsiteX107" fmla="*/ 504930 w 715945"/>
                <a:gd name="connsiteY107" fmla="*/ 138165 h 542611"/>
                <a:gd name="connsiteX108" fmla="*/ 499906 w 715945"/>
                <a:gd name="connsiteY108" fmla="*/ 118068 h 542611"/>
                <a:gd name="connsiteX109" fmla="*/ 497394 w 715945"/>
                <a:gd name="connsiteY109" fmla="*/ 62802 h 542611"/>
                <a:gd name="connsiteX110" fmla="*/ 494882 w 715945"/>
                <a:gd name="connsiteY110" fmla="*/ 40194 h 542611"/>
                <a:gd name="connsiteX111" fmla="*/ 492370 w 715945"/>
                <a:gd name="connsiteY111" fmla="*/ 32657 h 542611"/>
                <a:gd name="connsiteX112" fmla="*/ 484833 w 715945"/>
                <a:gd name="connsiteY112" fmla="*/ 30145 h 542611"/>
                <a:gd name="connsiteX113" fmla="*/ 477297 w 715945"/>
                <a:gd name="connsiteY113" fmla="*/ 15073 h 542611"/>
                <a:gd name="connsiteX114" fmla="*/ 469761 w 715945"/>
                <a:gd name="connsiteY114" fmla="*/ 10048 h 542611"/>
                <a:gd name="connsiteX115" fmla="*/ 462225 w 715945"/>
                <a:gd name="connsiteY115" fmla="*/ 2512 h 542611"/>
                <a:gd name="connsiteX116" fmla="*/ 452176 w 715945"/>
                <a:gd name="connsiteY116" fmla="*/ 0 h 542611"/>
                <a:gd name="connsiteX117" fmla="*/ 364253 w 715945"/>
                <a:gd name="connsiteY117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29084 w 715945"/>
                <a:gd name="connsiteY4" fmla="*/ 55266 h 542611"/>
                <a:gd name="connsiteX5" fmla="*/ 316523 w 715945"/>
                <a:gd name="connsiteY5" fmla="*/ 72851 h 542611"/>
                <a:gd name="connsiteX6" fmla="*/ 296427 w 715945"/>
                <a:gd name="connsiteY6" fmla="*/ 100484 h 542611"/>
                <a:gd name="connsiteX7" fmla="*/ 288890 w 715945"/>
                <a:gd name="connsiteY7" fmla="*/ 105508 h 542611"/>
                <a:gd name="connsiteX8" fmla="*/ 273818 w 715945"/>
                <a:gd name="connsiteY8" fmla="*/ 110532 h 542611"/>
                <a:gd name="connsiteX9" fmla="*/ 226088 w 715945"/>
                <a:gd name="connsiteY9" fmla="*/ 108020 h 542611"/>
                <a:gd name="connsiteX10" fmla="*/ 205992 w 715945"/>
                <a:gd name="connsiteY10" fmla="*/ 102996 h 542611"/>
                <a:gd name="connsiteX11" fmla="*/ 180871 w 715945"/>
                <a:gd name="connsiteY11" fmla="*/ 95459 h 542611"/>
                <a:gd name="connsiteX12" fmla="*/ 163286 w 715945"/>
                <a:gd name="connsiteY12" fmla="*/ 90435 h 542611"/>
                <a:gd name="connsiteX13" fmla="*/ 138165 w 715945"/>
                <a:gd name="connsiteY13" fmla="*/ 87923 h 542611"/>
                <a:gd name="connsiteX14" fmla="*/ 105508 w 715945"/>
                <a:gd name="connsiteY14" fmla="*/ 90435 h 542611"/>
                <a:gd name="connsiteX15" fmla="*/ 97972 w 715945"/>
                <a:gd name="connsiteY15" fmla="*/ 92947 h 542611"/>
                <a:gd name="connsiteX16" fmla="*/ 92948 w 715945"/>
                <a:gd name="connsiteY16" fmla="*/ 97972 h 542611"/>
                <a:gd name="connsiteX17" fmla="*/ 85411 w 715945"/>
                <a:gd name="connsiteY17" fmla="*/ 102996 h 542611"/>
                <a:gd name="connsiteX18" fmla="*/ 75363 w 715945"/>
                <a:gd name="connsiteY18" fmla="*/ 118068 h 542611"/>
                <a:gd name="connsiteX19" fmla="*/ 80387 w 715945"/>
                <a:gd name="connsiteY19" fmla="*/ 148213 h 542611"/>
                <a:gd name="connsiteX20" fmla="*/ 85411 w 715945"/>
                <a:gd name="connsiteY20" fmla="*/ 155750 h 542611"/>
                <a:gd name="connsiteX21" fmla="*/ 90436 w 715945"/>
                <a:gd name="connsiteY21" fmla="*/ 160774 h 542611"/>
                <a:gd name="connsiteX22" fmla="*/ 97972 w 715945"/>
                <a:gd name="connsiteY22" fmla="*/ 175846 h 542611"/>
                <a:gd name="connsiteX23" fmla="*/ 105508 w 715945"/>
                <a:gd name="connsiteY23" fmla="*/ 180870 h 542611"/>
                <a:gd name="connsiteX24" fmla="*/ 113044 w 715945"/>
                <a:gd name="connsiteY24" fmla="*/ 195943 h 542611"/>
                <a:gd name="connsiteX25" fmla="*/ 115556 w 715945"/>
                <a:gd name="connsiteY25" fmla="*/ 203479 h 542611"/>
                <a:gd name="connsiteX26" fmla="*/ 125605 w 715945"/>
                <a:gd name="connsiteY26" fmla="*/ 213528 h 542611"/>
                <a:gd name="connsiteX27" fmla="*/ 130629 w 715945"/>
                <a:gd name="connsiteY27" fmla="*/ 221064 h 542611"/>
                <a:gd name="connsiteX28" fmla="*/ 128117 w 715945"/>
                <a:gd name="connsiteY28" fmla="*/ 256233 h 542611"/>
                <a:gd name="connsiteX29" fmla="*/ 113044 w 715945"/>
                <a:gd name="connsiteY29" fmla="*/ 261257 h 542611"/>
                <a:gd name="connsiteX30" fmla="*/ 75363 w 715945"/>
                <a:gd name="connsiteY30" fmla="*/ 263769 h 542611"/>
                <a:gd name="connsiteX31" fmla="*/ 50242 w 715945"/>
                <a:gd name="connsiteY31" fmla="*/ 268794 h 542611"/>
                <a:gd name="connsiteX32" fmla="*/ 25121 w 715945"/>
                <a:gd name="connsiteY32" fmla="*/ 293914 h 542611"/>
                <a:gd name="connsiteX33" fmla="*/ 10049 w 715945"/>
                <a:gd name="connsiteY33" fmla="*/ 314011 h 542611"/>
                <a:gd name="connsiteX34" fmla="*/ 2512 w 715945"/>
                <a:gd name="connsiteY34" fmla="*/ 336620 h 542611"/>
                <a:gd name="connsiteX35" fmla="*/ 0 w 715945"/>
                <a:gd name="connsiteY35" fmla="*/ 344156 h 542611"/>
                <a:gd name="connsiteX36" fmla="*/ 2512 w 715945"/>
                <a:gd name="connsiteY36" fmla="*/ 356717 h 542611"/>
                <a:gd name="connsiteX37" fmla="*/ 7537 w 715945"/>
                <a:gd name="connsiteY37" fmla="*/ 361741 h 542611"/>
                <a:gd name="connsiteX38" fmla="*/ 12561 w 715945"/>
                <a:gd name="connsiteY38" fmla="*/ 369277 h 542611"/>
                <a:gd name="connsiteX39" fmla="*/ 20097 w 715945"/>
                <a:gd name="connsiteY39" fmla="*/ 374301 h 542611"/>
                <a:gd name="connsiteX40" fmla="*/ 37682 w 715945"/>
                <a:gd name="connsiteY40" fmla="*/ 381837 h 542611"/>
                <a:gd name="connsiteX41" fmla="*/ 72851 w 715945"/>
                <a:gd name="connsiteY41" fmla="*/ 379325 h 542611"/>
                <a:gd name="connsiteX42" fmla="*/ 90436 w 715945"/>
                <a:gd name="connsiteY42" fmla="*/ 374301 h 542611"/>
                <a:gd name="connsiteX43" fmla="*/ 97972 w 715945"/>
                <a:gd name="connsiteY43" fmla="*/ 369277 h 542611"/>
                <a:gd name="connsiteX44" fmla="*/ 105508 w 715945"/>
                <a:gd name="connsiteY44" fmla="*/ 366765 h 542611"/>
                <a:gd name="connsiteX45" fmla="*/ 123093 w 715945"/>
                <a:gd name="connsiteY45" fmla="*/ 356717 h 542611"/>
                <a:gd name="connsiteX46" fmla="*/ 150726 w 715945"/>
                <a:gd name="connsiteY46" fmla="*/ 359229 h 542611"/>
                <a:gd name="connsiteX47" fmla="*/ 158262 w 715945"/>
                <a:gd name="connsiteY47" fmla="*/ 364253 h 542611"/>
                <a:gd name="connsiteX48" fmla="*/ 168310 w 715945"/>
                <a:gd name="connsiteY48" fmla="*/ 379325 h 542611"/>
                <a:gd name="connsiteX49" fmla="*/ 173334 w 715945"/>
                <a:gd name="connsiteY49" fmla="*/ 384350 h 542611"/>
                <a:gd name="connsiteX50" fmla="*/ 178359 w 715945"/>
                <a:gd name="connsiteY50" fmla="*/ 427055 h 542611"/>
                <a:gd name="connsiteX51" fmla="*/ 188407 w 715945"/>
                <a:gd name="connsiteY51" fmla="*/ 449664 h 542611"/>
                <a:gd name="connsiteX52" fmla="*/ 198455 w 715945"/>
                <a:gd name="connsiteY52" fmla="*/ 469761 h 542611"/>
                <a:gd name="connsiteX53" fmla="*/ 200967 w 715945"/>
                <a:gd name="connsiteY53" fmla="*/ 477297 h 542611"/>
                <a:gd name="connsiteX54" fmla="*/ 205992 w 715945"/>
                <a:gd name="connsiteY54" fmla="*/ 484833 h 542611"/>
                <a:gd name="connsiteX55" fmla="*/ 213528 w 715945"/>
                <a:gd name="connsiteY55" fmla="*/ 502418 h 542611"/>
                <a:gd name="connsiteX56" fmla="*/ 218552 w 715945"/>
                <a:gd name="connsiteY56" fmla="*/ 520002 h 542611"/>
                <a:gd name="connsiteX57" fmla="*/ 223576 w 715945"/>
                <a:gd name="connsiteY57" fmla="*/ 525027 h 542611"/>
                <a:gd name="connsiteX58" fmla="*/ 233625 w 715945"/>
                <a:gd name="connsiteY58" fmla="*/ 540099 h 542611"/>
                <a:gd name="connsiteX59" fmla="*/ 243673 w 715945"/>
                <a:gd name="connsiteY59" fmla="*/ 542611 h 542611"/>
                <a:gd name="connsiteX60" fmla="*/ 273818 w 715945"/>
                <a:gd name="connsiteY60" fmla="*/ 540099 h 542611"/>
                <a:gd name="connsiteX61" fmla="*/ 296427 w 715945"/>
                <a:gd name="connsiteY61" fmla="*/ 530051 h 542611"/>
                <a:gd name="connsiteX62" fmla="*/ 319036 w 715945"/>
                <a:gd name="connsiteY62" fmla="*/ 509954 h 542611"/>
                <a:gd name="connsiteX63" fmla="*/ 331596 w 715945"/>
                <a:gd name="connsiteY63" fmla="*/ 487345 h 542611"/>
                <a:gd name="connsiteX64" fmla="*/ 336620 w 715945"/>
                <a:gd name="connsiteY64" fmla="*/ 479809 h 542611"/>
                <a:gd name="connsiteX65" fmla="*/ 341644 w 715945"/>
                <a:gd name="connsiteY65" fmla="*/ 472273 h 542611"/>
                <a:gd name="connsiteX66" fmla="*/ 351693 w 715945"/>
                <a:gd name="connsiteY66" fmla="*/ 462224 h 542611"/>
                <a:gd name="connsiteX67" fmla="*/ 356717 w 715945"/>
                <a:gd name="connsiteY67" fmla="*/ 454688 h 542611"/>
                <a:gd name="connsiteX68" fmla="*/ 379326 w 715945"/>
                <a:gd name="connsiteY68" fmla="*/ 442128 h 542611"/>
                <a:gd name="connsiteX69" fmla="*/ 386862 w 715945"/>
                <a:gd name="connsiteY69" fmla="*/ 439616 h 542611"/>
                <a:gd name="connsiteX70" fmla="*/ 424543 w 715945"/>
                <a:gd name="connsiteY70" fmla="*/ 444640 h 542611"/>
                <a:gd name="connsiteX71" fmla="*/ 432079 w 715945"/>
                <a:gd name="connsiteY71" fmla="*/ 449664 h 542611"/>
                <a:gd name="connsiteX72" fmla="*/ 434592 w 715945"/>
                <a:gd name="connsiteY72" fmla="*/ 457200 h 542611"/>
                <a:gd name="connsiteX73" fmla="*/ 452176 w 715945"/>
                <a:gd name="connsiteY73" fmla="*/ 459712 h 542611"/>
                <a:gd name="connsiteX74" fmla="*/ 477297 w 715945"/>
                <a:gd name="connsiteY74" fmla="*/ 467248 h 542611"/>
                <a:gd name="connsiteX75" fmla="*/ 492370 w 715945"/>
                <a:gd name="connsiteY75" fmla="*/ 472273 h 542611"/>
                <a:gd name="connsiteX76" fmla="*/ 499906 w 715945"/>
                <a:gd name="connsiteY76" fmla="*/ 474785 h 542611"/>
                <a:gd name="connsiteX77" fmla="*/ 542611 w 715945"/>
                <a:gd name="connsiteY77" fmla="*/ 472273 h 542611"/>
                <a:gd name="connsiteX78" fmla="*/ 550148 w 715945"/>
                <a:gd name="connsiteY78" fmla="*/ 469761 h 542611"/>
                <a:gd name="connsiteX79" fmla="*/ 572756 w 715945"/>
                <a:gd name="connsiteY79" fmla="*/ 467248 h 542611"/>
                <a:gd name="connsiteX80" fmla="*/ 587829 w 715945"/>
                <a:gd name="connsiteY80" fmla="*/ 447152 h 542611"/>
                <a:gd name="connsiteX81" fmla="*/ 595365 w 715945"/>
                <a:gd name="connsiteY81" fmla="*/ 419519 h 542611"/>
                <a:gd name="connsiteX82" fmla="*/ 590341 w 715945"/>
                <a:gd name="connsiteY82" fmla="*/ 381837 h 542611"/>
                <a:gd name="connsiteX83" fmla="*/ 585317 w 715945"/>
                <a:gd name="connsiteY83" fmla="*/ 374301 h 542611"/>
                <a:gd name="connsiteX84" fmla="*/ 582805 w 715945"/>
                <a:gd name="connsiteY84" fmla="*/ 364253 h 542611"/>
                <a:gd name="connsiteX85" fmla="*/ 580293 w 715945"/>
                <a:gd name="connsiteY85" fmla="*/ 356717 h 542611"/>
                <a:gd name="connsiteX86" fmla="*/ 577781 w 715945"/>
                <a:gd name="connsiteY86" fmla="*/ 334108 h 542611"/>
                <a:gd name="connsiteX87" fmla="*/ 585317 w 715945"/>
                <a:gd name="connsiteY87" fmla="*/ 293914 h 542611"/>
                <a:gd name="connsiteX88" fmla="*/ 592853 w 715945"/>
                <a:gd name="connsiteY88" fmla="*/ 291402 h 542611"/>
                <a:gd name="connsiteX89" fmla="*/ 633047 w 715945"/>
                <a:gd name="connsiteY89" fmla="*/ 286378 h 542611"/>
                <a:gd name="connsiteX90" fmla="*/ 660679 w 715945"/>
                <a:gd name="connsiteY90" fmla="*/ 278842 h 542611"/>
                <a:gd name="connsiteX91" fmla="*/ 675752 w 715945"/>
                <a:gd name="connsiteY91" fmla="*/ 273818 h 542611"/>
                <a:gd name="connsiteX92" fmla="*/ 695849 w 715945"/>
                <a:gd name="connsiteY92" fmla="*/ 266281 h 542611"/>
                <a:gd name="connsiteX93" fmla="*/ 703385 w 715945"/>
                <a:gd name="connsiteY93" fmla="*/ 261257 h 542611"/>
                <a:gd name="connsiteX94" fmla="*/ 713433 w 715945"/>
                <a:gd name="connsiteY94" fmla="*/ 238648 h 542611"/>
                <a:gd name="connsiteX95" fmla="*/ 715945 w 715945"/>
                <a:gd name="connsiteY95" fmla="*/ 231112 h 542611"/>
                <a:gd name="connsiteX96" fmla="*/ 710921 w 715945"/>
                <a:gd name="connsiteY96" fmla="*/ 208503 h 542611"/>
                <a:gd name="connsiteX97" fmla="*/ 705897 w 715945"/>
                <a:gd name="connsiteY97" fmla="*/ 200967 h 542611"/>
                <a:gd name="connsiteX98" fmla="*/ 698361 w 715945"/>
                <a:gd name="connsiteY98" fmla="*/ 185895 h 542611"/>
                <a:gd name="connsiteX99" fmla="*/ 693337 w 715945"/>
                <a:gd name="connsiteY99" fmla="*/ 180870 h 542611"/>
                <a:gd name="connsiteX100" fmla="*/ 680776 w 715945"/>
                <a:gd name="connsiteY100" fmla="*/ 168310 h 542611"/>
                <a:gd name="connsiteX101" fmla="*/ 650631 w 715945"/>
                <a:gd name="connsiteY101" fmla="*/ 160774 h 542611"/>
                <a:gd name="connsiteX102" fmla="*/ 633047 w 715945"/>
                <a:gd name="connsiteY102" fmla="*/ 155750 h 542611"/>
                <a:gd name="connsiteX103" fmla="*/ 605414 w 715945"/>
                <a:gd name="connsiteY103" fmla="*/ 153237 h 542611"/>
                <a:gd name="connsiteX104" fmla="*/ 532563 w 715945"/>
                <a:gd name="connsiteY104" fmla="*/ 148213 h 542611"/>
                <a:gd name="connsiteX105" fmla="*/ 509954 w 715945"/>
                <a:gd name="connsiteY105" fmla="*/ 145701 h 542611"/>
                <a:gd name="connsiteX106" fmla="*/ 504930 w 715945"/>
                <a:gd name="connsiteY106" fmla="*/ 138165 h 542611"/>
                <a:gd name="connsiteX107" fmla="*/ 499906 w 715945"/>
                <a:gd name="connsiteY107" fmla="*/ 118068 h 542611"/>
                <a:gd name="connsiteX108" fmla="*/ 497394 w 715945"/>
                <a:gd name="connsiteY108" fmla="*/ 62802 h 542611"/>
                <a:gd name="connsiteX109" fmla="*/ 494882 w 715945"/>
                <a:gd name="connsiteY109" fmla="*/ 40194 h 542611"/>
                <a:gd name="connsiteX110" fmla="*/ 492370 w 715945"/>
                <a:gd name="connsiteY110" fmla="*/ 32657 h 542611"/>
                <a:gd name="connsiteX111" fmla="*/ 484833 w 715945"/>
                <a:gd name="connsiteY111" fmla="*/ 30145 h 542611"/>
                <a:gd name="connsiteX112" fmla="*/ 477297 w 715945"/>
                <a:gd name="connsiteY112" fmla="*/ 15073 h 542611"/>
                <a:gd name="connsiteX113" fmla="*/ 469761 w 715945"/>
                <a:gd name="connsiteY113" fmla="*/ 10048 h 542611"/>
                <a:gd name="connsiteX114" fmla="*/ 462225 w 715945"/>
                <a:gd name="connsiteY114" fmla="*/ 2512 h 542611"/>
                <a:gd name="connsiteX115" fmla="*/ 452176 w 715945"/>
                <a:gd name="connsiteY115" fmla="*/ 0 h 542611"/>
                <a:gd name="connsiteX116" fmla="*/ 364253 w 715945"/>
                <a:gd name="connsiteY116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36620 w 715945"/>
                <a:gd name="connsiteY3" fmla="*/ 50242 h 542611"/>
                <a:gd name="connsiteX4" fmla="*/ 316523 w 715945"/>
                <a:gd name="connsiteY4" fmla="*/ 72851 h 542611"/>
                <a:gd name="connsiteX5" fmla="*/ 296427 w 715945"/>
                <a:gd name="connsiteY5" fmla="*/ 100484 h 542611"/>
                <a:gd name="connsiteX6" fmla="*/ 288890 w 715945"/>
                <a:gd name="connsiteY6" fmla="*/ 105508 h 542611"/>
                <a:gd name="connsiteX7" fmla="*/ 273818 w 715945"/>
                <a:gd name="connsiteY7" fmla="*/ 110532 h 542611"/>
                <a:gd name="connsiteX8" fmla="*/ 226088 w 715945"/>
                <a:gd name="connsiteY8" fmla="*/ 108020 h 542611"/>
                <a:gd name="connsiteX9" fmla="*/ 205992 w 715945"/>
                <a:gd name="connsiteY9" fmla="*/ 102996 h 542611"/>
                <a:gd name="connsiteX10" fmla="*/ 180871 w 715945"/>
                <a:gd name="connsiteY10" fmla="*/ 95459 h 542611"/>
                <a:gd name="connsiteX11" fmla="*/ 163286 w 715945"/>
                <a:gd name="connsiteY11" fmla="*/ 90435 h 542611"/>
                <a:gd name="connsiteX12" fmla="*/ 138165 w 715945"/>
                <a:gd name="connsiteY12" fmla="*/ 87923 h 542611"/>
                <a:gd name="connsiteX13" fmla="*/ 105508 w 715945"/>
                <a:gd name="connsiteY13" fmla="*/ 90435 h 542611"/>
                <a:gd name="connsiteX14" fmla="*/ 97972 w 715945"/>
                <a:gd name="connsiteY14" fmla="*/ 92947 h 542611"/>
                <a:gd name="connsiteX15" fmla="*/ 92948 w 715945"/>
                <a:gd name="connsiteY15" fmla="*/ 97972 h 542611"/>
                <a:gd name="connsiteX16" fmla="*/ 85411 w 715945"/>
                <a:gd name="connsiteY16" fmla="*/ 102996 h 542611"/>
                <a:gd name="connsiteX17" fmla="*/ 75363 w 715945"/>
                <a:gd name="connsiteY17" fmla="*/ 118068 h 542611"/>
                <a:gd name="connsiteX18" fmla="*/ 80387 w 715945"/>
                <a:gd name="connsiteY18" fmla="*/ 148213 h 542611"/>
                <a:gd name="connsiteX19" fmla="*/ 85411 w 715945"/>
                <a:gd name="connsiteY19" fmla="*/ 155750 h 542611"/>
                <a:gd name="connsiteX20" fmla="*/ 90436 w 715945"/>
                <a:gd name="connsiteY20" fmla="*/ 160774 h 542611"/>
                <a:gd name="connsiteX21" fmla="*/ 97972 w 715945"/>
                <a:gd name="connsiteY21" fmla="*/ 175846 h 542611"/>
                <a:gd name="connsiteX22" fmla="*/ 105508 w 715945"/>
                <a:gd name="connsiteY22" fmla="*/ 180870 h 542611"/>
                <a:gd name="connsiteX23" fmla="*/ 113044 w 715945"/>
                <a:gd name="connsiteY23" fmla="*/ 195943 h 542611"/>
                <a:gd name="connsiteX24" fmla="*/ 115556 w 715945"/>
                <a:gd name="connsiteY24" fmla="*/ 203479 h 542611"/>
                <a:gd name="connsiteX25" fmla="*/ 125605 w 715945"/>
                <a:gd name="connsiteY25" fmla="*/ 213528 h 542611"/>
                <a:gd name="connsiteX26" fmla="*/ 130629 w 715945"/>
                <a:gd name="connsiteY26" fmla="*/ 221064 h 542611"/>
                <a:gd name="connsiteX27" fmla="*/ 128117 w 715945"/>
                <a:gd name="connsiteY27" fmla="*/ 256233 h 542611"/>
                <a:gd name="connsiteX28" fmla="*/ 113044 w 715945"/>
                <a:gd name="connsiteY28" fmla="*/ 261257 h 542611"/>
                <a:gd name="connsiteX29" fmla="*/ 75363 w 715945"/>
                <a:gd name="connsiteY29" fmla="*/ 263769 h 542611"/>
                <a:gd name="connsiteX30" fmla="*/ 50242 w 715945"/>
                <a:gd name="connsiteY30" fmla="*/ 268794 h 542611"/>
                <a:gd name="connsiteX31" fmla="*/ 25121 w 715945"/>
                <a:gd name="connsiteY31" fmla="*/ 293914 h 542611"/>
                <a:gd name="connsiteX32" fmla="*/ 10049 w 715945"/>
                <a:gd name="connsiteY32" fmla="*/ 314011 h 542611"/>
                <a:gd name="connsiteX33" fmla="*/ 2512 w 715945"/>
                <a:gd name="connsiteY33" fmla="*/ 336620 h 542611"/>
                <a:gd name="connsiteX34" fmla="*/ 0 w 715945"/>
                <a:gd name="connsiteY34" fmla="*/ 344156 h 542611"/>
                <a:gd name="connsiteX35" fmla="*/ 2512 w 715945"/>
                <a:gd name="connsiteY35" fmla="*/ 356717 h 542611"/>
                <a:gd name="connsiteX36" fmla="*/ 7537 w 715945"/>
                <a:gd name="connsiteY36" fmla="*/ 361741 h 542611"/>
                <a:gd name="connsiteX37" fmla="*/ 12561 w 715945"/>
                <a:gd name="connsiteY37" fmla="*/ 369277 h 542611"/>
                <a:gd name="connsiteX38" fmla="*/ 20097 w 715945"/>
                <a:gd name="connsiteY38" fmla="*/ 374301 h 542611"/>
                <a:gd name="connsiteX39" fmla="*/ 37682 w 715945"/>
                <a:gd name="connsiteY39" fmla="*/ 381837 h 542611"/>
                <a:gd name="connsiteX40" fmla="*/ 72851 w 715945"/>
                <a:gd name="connsiteY40" fmla="*/ 379325 h 542611"/>
                <a:gd name="connsiteX41" fmla="*/ 90436 w 715945"/>
                <a:gd name="connsiteY41" fmla="*/ 374301 h 542611"/>
                <a:gd name="connsiteX42" fmla="*/ 97972 w 715945"/>
                <a:gd name="connsiteY42" fmla="*/ 369277 h 542611"/>
                <a:gd name="connsiteX43" fmla="*/ 105508 w 715945"/>
                <a:gd name="connsiteY43" fmla="*/ 366765 h 542611"/>
                <a:gd name="connsiteX44" fmla="*/ 123093 w 715945"/>
                <a:gd name="connsiteY44" fmla="*/ 356717 h 542611"/>
                <a:gd name="connsiteX45" fmla="*/ 150726 w 715945"/>
                <a:gd name="connsiteY45" fmla="*/ 359229 h 542611"/>
                <a:gd name="connsiteX46" fmla="*/ 158262 w 715945"/>
                <a:gd name="connsiteY46" fmla="*/ 364253 h 542611"/>
                <a:gd name="connsiteX47" fmla="*/ 168310 w 715945"/>
                <a:gd name="connsiteY47" fmla="*/ 379325 h 542611"/>
                <a:gd name="connsiteX48" fmla="*/ 173334 w 715945"/>
                <a:gd name="connsiteY48" fmla="*/ 384350 h 542611"/>
                <a:gd name="connsiteX49" fmla="*/ 178359 w 715945"/>
                <a:gd name="connsiteY49" fmla="*/ 427055 h 542611"/>
                <a:gd name="connsiteX50" fmla="*/ 188407 w 715945"/>
                <a:gd name="connsiteY50" fmla="*/ 449664 h 542611"/>
                <a:gd name="connsiteX51" fmla="*/ 198455 w 715945"/>
                <a:gd name="connsiteY51" fmla="*/ 469761 h 542611"/>
                <a:gd name="connsiteX52" fmla="*/ 200967 w 715945"/>
                <a:gd name="connsiteY52" fmla="*/ 477297 h 542611"/>
                <a:gd name="connsiteX53" fmla="*/ 205992 w 715945"/>
                <a:gd name="connsiteY53" fmla="*/ 484833 h 542611"/>
                <a:gd name="connsiteX54" fmla="*/ 213528 w 715945"/>
                <a:gd name="connsiteY54" fmla="*/ 502418 h 542611"/>
                <a:gd name="connsiteX55" fmla="*/ 218552 w 715945"/>
                <a:gd name="connsiteY55" fmla="*/ 520002 h 542611"/>
                <a:gd name="connsiteX56" fmla="*/ 223576 w 715945"/>
                <a:gd name="connsiteY56" fmla="*/ 525027 h 542611"/>
                <a:gd name="connsiteX57" fmla="*/ 233625 w 715945"/>
                <a:gd name="connsiteY57" fmla="*/ 540099 h 542611"/>
                <a:gd name="connsiteX58" fmla="*/ 243673 w 715945"/>
                <a:gd name="connsiteY58" fmla="*/ 542611 h 542611"/>
                <a:gd name="connsiteX59" fmla="*/ 273818 w 715945"/>
                <a:gd name="connsiteY59" fmla="*/ 540099 h 542611"/>
                <a:gd name="connsiteX60" fmla="*/ 296427 w 715945"/>
                <a:gd name="connsiteY60" fmla="*/ 530051 h 542611"/>
                <a:gd name="connsiteX61" fmla="*/ 319036 w 715945"/>
                <a:gd name="connsiteY61" fmla="*/ 509954 h 542611"/>
                <a:gd name="connsiteX62" fmla="*/ 331596 w 715945"/>
                <a:gd name="connsiteY62" fmla="*/ 487345 h 542611"/>
                <a:gd name="connsiteX63" fmla="*/ 336620 w 715945"/>
                <a:gd name="connsiteY63" fmla="*/ 479809 h 542611"/>
                <a:gd name="connsiteX64" fmla="*/ 341644 w 715945"/>
                <a:gd name="connsiteY64" fmla="*/ 472273 h 542611"/>
                <a:gd name="connsiteX65" fmla="*/ 351693 w 715945"/>
                <a:gd name="connsiteY65" fmla="*/ 462224 h 542611"/>
                <a:gd name="connsiteX66" fmla="*/ 356717 w 715945"/>
                <a:gd name="connsiteY66" fmla="*/ 454688 h 542611"/>
                <a:gd name="connsiteX67" fmla="*/ 379326 w 715945"/>
                <a:gd name="connsiteY67" fmla="*/ 442128 h 542611"/>
                <a:gd name="connsiteX68" fmla="*/ 386862 w 715945"/>
                <a:gd name="connsiteY68" fmla="*/ 439616 h 542611"/>
                <a:gd name="connsiteX69" fmla="*/ 424543 w 715945"/>
                <a:gd name="connsiteY69" fmla="*/ 444640 h 542611"/>
                <a:gd name="connsiteX70" fmla="*/ 432079 w 715945"/>
                <a:gd name="connsiteY70" fmla="*/ 449664 h 542611"/>
                <a:gd name="connsiteX71" fmla="*/ 434592 w 715945"/>
                <a:gd name="connsiteY71" fmla="*/ 457200 h 542611"/>
                <a:gd name="connsiteX72" fmla="*/ 452176 w 715945"/>
                <a:gd name="connsiteY72" fmla="*/ 459712 h 542611"/>
                <a:gd name="connsiteX73" fmla="*/ 477297 w 715945"/>
                <a:gd name="connsiteY73" fmla="*/ 467248 h 542611"/>
                <a:gd name="connsiteX74" fmla="*/ 492370 w 715945"/>
                <a:gd name="connsiteY74" fmla="*/ 472273 h 542611"/>
                <a:gd name="connsiteX75" fmla="*/ 499906 w 715945"/>
                <a:gd name="connsiteY75" fmla="*/ 474785 h 542611"/>
                <a:gd name="connsiteX76" fmla="*/ 542611 w 715945"/>
                <a:gd name="connsiteY76" fmla="*/ 472273 h 542611"/>
                <a:gd name="connsiteX77" fmla="*/ 550148 w 715945"/>
                <a:gd name="connsiteY77" fmla="*/ 469761 h 542611"/>
                <a:gd name="connsiteX78" fmla="*/ 572756 w 715945"/>
                <a:gd name="connsiteY78" fmla="*/ 467248 h 542611"/>
                <a:gd name="connsiteX79" fmla="*/ 587829 w 715945"/>
                <a:gd name="connsiteY79" fmla="*/ 447152 h 542611"/>
                <a:gd name="connsiteX80" fmla="*/ 595365 w 715945"/>
                <a:gd name="connsiteY80" fmla="*/ 419519 h 542611"/>
                <a:gd name="connsiteX81" fmla="*/ 590341 w 715945"/>
                <a:gd name="connsiteY81" fmla="*/ 381837 h 542611"/>
                <a:gd name="connsiteX82" fmla="*/ 585317 w 715945"/>
                <a:gd name="connsiteY82" fmla="*/ 374301 h 542611"/>
                <a:gd name="connsiteX83" fmla="*/ 582805 w 715945"/>
                <a:gd name="connsiteY83" fmla="*/ 364253 h 542611"/>
                <a:gd name="connsiteX84" fmla="*/ 580293 w 715945"/>
                <a:gd name="connsiteY84" fmla="*/ 356717 h 542611"/>
                <a:gd name="connsiteX85" fmla="*/ 577781 w 715945"/>
                <a:gd name="connsiteY85" fmla="*/ 334108 h 542611"/>
                <a:gd name="connsiteX86" fmla="*/ 585317 w 715945"/>
                <a:gd name="connsiteY86" fmla="*/ 293914 h 542611"/>
                <a:gd name="connsiteX87" fmla="*/ 592853 w 715945"/>
                <a:gd name="connsiteY87" fmla="*/ 291402 h 542611"/>
                <a:gd name="connsiteX88" fmla="*/ 633047 w 715945"/>
                <a:gd name="connsiteY88" fmla="*/ 286378 h 542611"/>
                <a:gd name="connsiteX89" fmla="*/ 660679 w 715945"/>
                <a:gd name="connsiteY89" fmla="*/ 278842 h 542611"/>
                <a:gd name="connsiteX90" fmla="*/ 675752 w 715945"/>
                <a:gd name="connsiteY90" fmla="*/ 273818 h 542611"/>
                <a:gd name="connsiteX91" fmla="*/ 695849 w 715945"/>
                <a:gd name="connsiteY91" fmla="*/ 266281 h 542611"/>
                <a:gd name="connsiteX92" fmla="*/ 703385 w 715945"/>
                <a:gd name="connsiteY92" fmla="*/ 261257 h 542611"/>
                <a:gd name="connsiteX93" fmla="*/ 713433 w 715945"/>
                <a:gd name="connsiteY93" fmla="*/ 238648 h 542611"/>
                <a:gd name="connsiteX94" fmla="*/ 715945 w 715945"/>
                <a:gd name="connsiteY94" fmla="*/ 231112 h 542611"/>
                <a:gd name="connsiteX95" fmla="*/ 710921 w 715945"/>
                <a:gd name="connsiteY95" fmla="*/ 208503 h 542611"/>
                <a:gd name="connsiteX96" fmla="*/ 705897 w 715945"/>
                <a:gd name="connsiteY96" fmla="*/ 200967 h 542611"/>
                <a:gd name="connsiteX97" fmla="*/ 698361 w 715945"/>
                <a:gd name="connsiteY97" fmla="*/ 185895 h 542611"/>
                <a:gd name="connsiteX98" fmla="*/ 693337 w 715945"/>
                <a:gd name="connsiteY98" fmla="*/ 180870 h 542611"/>
                <a:gd name="connsiteX99" fmla="*/ 680776 w 715945"/>
                <a:gd name="connsiteY99" fmla="*/ 168310 h 542611"/>
                <a:gd name="connsiteX100" fmla="*/ 650631 w 715945"/>
                <a:gd name="connsiteY100" fmla="*/ 160774 h 542611"/>
                <a:gd name="connsiteX101" fmla="*/ 633047 w 715945"/>
                <a:gd name="connsiteY101" fmla="*/ 155750 h 542611"/>
                <a:gd name="connsiteX102" fmla="*/ 605414 w 715945"/>
                <a:gd name="connsiteY102" fmla="*/ 153237 h 542611"/>
                <a:gd name="connsiteX103" fmla="*/ 532563 w 715945"/>
                <a:gd name="connsiteY103" fmla="*/ 148213 h 542611"/>
                <a:gd name="connsiteX104" fmla="*/ 509954 w 715945"/>
                <a:gd name="connsiteY104" fmla="*/ 145701 h 542611"/>
                <a:gd name="connsiteX105" fmla="*/ 504930 w 715945"/>
                <a:gd name="connsiteY105" fmla="*/ 138165 h 542611"/>
                <a:gd name="connsiteX106" fmla="*/ 499906 w 715945"/>
                <a:gd name="connsiteY106" fmla="*/ 118068 h 542611"/>
                <a:gd name="connsiteX107" fmla="*/ 497394 w 715945"/>
                <a:gd name="connsiteY107" fmla="*/ 62802 h 542611"/>
                <a:gd name="connsiteX108" fmla="*/ 494882 w 715945"/>
                <a:gd name="connsiteY108" fmla="*/ 40194 h 542611"/>
                <a:gd name="connsiteX109" fmla="*/ 492370 w 715945"/>
                <a:gd name="connsiteY109" fmla="*/ 32657 h 542611"/>
                <a:gd name="connsiteX110" fmla="*/ 484833 w 715945"/>
                <a:gd name="connsiteY110" fmla="*/ 30145 h 542611"/>
                <a:gd name="connsiteX111" fmla="*/ 477297 w 715945"/>
                <a:gd name="connsiteY111" fmla="*/ 15073 h 542611"/>
                <a:gd name="connsiteX112" fmla="*/ 469761 w 715945"/>
                <a:gd name="connsiteY112" fmla="*/ 10048 h 542611"/>
                <a:gd name="connsiteX113" fmla="*/ 462225 w 715945"/>
                <a:gd name="connsiteY113" fmla="*/ 2512 h 542611"/>
                <a:gd name="connsiteX114" fmla="*/ 452176 w 715945"/>
                <a:gd name="connsiteY114" fmla="*/ 0 h 542611"/>
                <a:gd name="connsiteX115" fmla="*/ 364253 w 715945"/>
                <a:gd name="connsiteY115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46668 w 715945"/>
                <a:gd name="connsiteY2" fmla="*/ 37681 h 542611"/>
                <a:gd name="connsiteX3" fmla="*/ 316523 w 715945"/>
                <a:gd name="connsiteY3" fmla="*/ 72851 h 542611"/>
                <a:gd name="connsiteX4" fmla="*/ 296427 w 715945"/>
                <a:gd name="connsiteY4" fmla="*/ 100484 h 542611"/>
                <a:gd name="connsiteX5" fmla="*/ 288890 w 715945"/>
                <a:gd name="connsiteY5" fmla="*/ 105508 h 542611"/>
                <a:gd name="connsiteX6" fmla="*/ 273818 w 715945"/>
                <a:gd name="connsiteY6" fmla="*/ 110532 h 542611"/>
                <a:gd name="connsiteX7" fmla="*/ 226088 w 715945"/>
                <a:gd name="connsiteY7" fmla="*/ 108020 h 542611"/>
                <a:gd name="connsiteX8" fmla="*/ 205992 w 715945"/>
                <a:gd name="connsiteY8" fmla="*/ 102996 h 542611"/>
                <a:gd name="connsiteX9" fmla="*/ 180871 w 715945"/>
                <a:gd name="connsiteY9" fmla="*/ 95459 h 542611"/>
                <a:gd name="connsiteX10" fmla="*/ 163286 w 715945"/>
                <a:gd name="connsiteY10" fmla="*/ 90435 h 542611"/>
                <a:gd name="connsiteX11" fmla="*/ 138165 w 715945"/>
                <a:gd name="connsiteY11" fmla="*/ 87923 h 542611"/>
                <a:gd name="connsiteX12" fmla="*/ 105508 w 715945"/>
                <a:gd name="connsiteY12" fmla="*/ 90435 h 542611"/>
                <a:gd name="connsiteX13" fmla="*/ 97972 w 715945"/>
                <a:gd name="connsiteY13" fmla="*/ 92947 h 542611"/>
                <a:gd name="connsiteX14" fmla="*/ 92948 w 715945"/>
                <a:gd name="connsiteY14" fmla="*/ 97972 h 542611"/>
                <a:gd name="connsiteX15" fmla="*/ 85411 w 715945"/>
                <a:gd name="connsiteY15" fmla="*/ 102996 h 542611"/>
                <a:gd name="connsiteX16" fmla="*/ 75363 w 715945"/>
                <a:gd name="connsiteY16" fmla="*/ 118068 h 542611"/>
                <a:gd name="connsiteX17" fmla="*/ 80387 w 715945"/>
                <a:gd name="connsiteY17" fmla="*/ 148213 h 542611"/>
                <a:gd name="connsiteX18" fmla="*/ 85411 w 715945"/>
                <a:gd name="connsiteY18" fmla="*/ 155750 h 542611"/>
                <a:gd name="connsiteX19" fmla="*/ 90436 w 715945"/>
                <a:gd name="connsiteY19" fmla="*/ 160774 h 542611"/>
                <a:gd name="connsiteX20" fmla="*/ 97972 w 715945"/>
                <a:gd name="connsiteY20" fmla="*/ 175846 h 542611"/>
                <a:gd name="connsiteX21" fmla="*/ 105508 w 715945"/>
                <a:gd name="connsiteY21" fmla="*/ 180870 h 542611"/>
                <a:gd name="connsiteX22" fmla="*/ 113044 w 715945"/>
                <a:gd name="connsiteY22" fmla="*/ 195943 h 542611"/>
                <a:gd name="connsiteX23" fmla="*/ 115556 w 715945"/>
                <a:gd name="connsiteY23" fmla="*/ 203479 h 542611"/>
                <a:gd name="connsiteX24" fmla="*/ 125605 w 715945"/>
                <a:gd name="connsiteY24" fmla="*/ 213528 h 542611"/>
                <a:gd name="connsiteX25" fmla="*/ 130629 w 715945"/>
                <a:gd name="connsiteY25" fmla="*/ 221064 h 542611"/>
                <a:gd name="connsiteX26" fmla="*/ 128117 w 715945"/>
                <a:gd name="connsiteY26" fmla="*/ 256233 h 542611"/>
                <a:gd name="connsiteX27" fmla="*/ 113044 w 715945"/>
                <a:gd name="connsiteY27" fmla="*/ 261257 h 542611"/>
                <a:gd name="connsiteX28" fmla="*/ 75363 w 715945"/>
                <a:gd name="connsiteY28" fmla="*/ 263769 h 542611"/>
                <a:gd name="connsiteX29" fmla="*/ 50242 w 715945"/>
                <a:gd name="connsiteY29" fmla="*/ 268794 h 542611"/>
                <a:gd name="connsiteX30" fmla="*/ 25121 w 715945"/>
                <a:gd name="connsiteY30" fmla="*/ 293914 h 542611"/>
                <a:gd name="connsiteX31" fmla="*/ 10049 w 715945"/>
                <a:gd name="connsiteY31" fmla="*/ 314011 h 542611"/>
                <a:gd name="connsiteX32" fmla="*/ 2512 w 715945"/>
                <a:gd name="connsiteY32" fmla="*/ 336620 h 542611"/>
                <a:gd name="connsiteX33" fmla="*/ 0 w 715945"/>
                <a:gd name="connsiteY33" fmla="*/ 344156 h 542611"/>
                <a:gd name="connsiteX34" fmla="*/ 2512 w 715945"/>
                <a:gd name="connsiteY34" fmla="*/ 356717 h 542611"/>
                <a:gd name="connsiteX35" fmla="*/ 7537 w 715945"/>
                <a:gd name="connsiteY35" fmla="*/ 361741 h 542611"/>
                <a:gd name="connsiteX36" fmla="*/ 12561 w 715945"/>
                <a:gd name="connsiteY36" fmla="*/ 369277 h 542611"/>
                <a:gd name="connsiteX37" fmla="*/ 20097 w 715945"/>
                <a:gd name="connsiteY37" fmla="*/ 374301 h 542611"/>
                <a:gd name="connsiteX38" fmla="*/ 37682 w 715945"/>
                <a:gd name="connsiteY38" fmla="*/ 381837 h 542611"/>
                <a:gd name="connsiteX39" fmla="*/ 72851 w 715945"/>
                <a:gd name="connsiteY39" fmla="*/ 379325 h 542611"/>
                <a:gd name="connsiteX40" fmla="*/ 90436 w 715945"/>
                <a:gd name="connsiteY40" fmla="*/ 374301 h 542611"/>
                <a:gd name="connsiteX41" fmla="*/ 97972 w 715945"/>
                <a:gd name="connsiteY41" fmla="*/ 369277 h 542611"/>
                <a:gd name="connsiteX42" fmla="*/ 105508 w 715945"/>
                <a:gd name="connsiteY42" fmla="*/ 366765 h 542611"/>
                <a:gd name="connsiteX43" fmla="*/ 123093 w 715945"/>
                <a:gd name="connsiteY43" fmla="*/ 356717 h 542611"/>
                <a:gd name="connsiteX44" fmla="*/ 150726 w 715945"/>
                <a:gd name="connsiteY44" fmla="*/ 359229 h 542611"/>
                <a:gd name="connsiteX45" fmla="*/ 158262 w 715945"/>
                <a:gd name="connsiteY45" fmla="*/ 364253 h 542611"/>
                <a:gd name="connsiteX46" fmla="*/ 168310 w 715945"/>
                <a:gd name="connsiteY46" fmla="*/ 379325 h 542611"/>
                <a:gd name="connsiteX47" fmla="*/ 173334 w 715945"/>
                <a:gd name="connsiteY47" fmla="*/ 384350 h 542611"/>
                <a:gd name="connsiteX48" fmla="*/ 178359 w 715945"/>
                <a:gd name="connsiteY48" fmla="*/ 427055 h 542611"/>
                <a:gd name="connsiteX49" fmla="*/ 188407 w 715945"/>
                <a:gd name="connsiteY49" fmla="*/ 449664 h 542611"/>
                <a:gd name="connsiteX50" fmla="*/ 198455 w 715945"/>
                <a:gd name="connsiteY50" fmla="*/ 469761 h 542611"/>
                <a:gd name="connsiteX51" fmla="*/ 200967 w 715945"/>
                <a:gd name="connsiteY51" fmla="*/ 477297 h 542611"/>
                <a:gd name="connsiteX52" fmla="*/ 205992 w 715945"/>
                <a:gd name="connsiteY52" fmla="*/ 484833 h 542611"/>
                <a:gd name="connsiteX53" fmla="*/ 213528 w 715945"/>
                <a:gd name="connsiteY53" fmla="*/ 502418 h 542611"/>
                <a:gd name="connsiteX54" fmla="*/ 218552 w 715945"/>
                <a:gd name="connsiteY54" fmla="*/ 520002 h 542611"/>
                <a:gd name="connsiteX55" fmla="*/ 223576 w 715945"/>
                <a:gd name="connsiteY55" fmla="*/ 525027 h 542611"/>
                <a:gd name="connsiteX56" fmla="*/ 233625 w 715945"/>
                <a:gd name="connsiteY56" fmla="*/ 540099 h 542611"/>
                <a:gd name="connsiteX57" fmla="*/ 243673 w 715945"/>
                <a:gd name="connsiteY57" fmla="*/ 542611 h 542611"/>
                <a:gd name="connsiteX58" fmla="*/ 273818 w 715945"/>
                <a:gd name="connsiteY58" fmla="*/ 540099 h 542611"/>
                <a:gd name="connsiteX59" fmla="*/ 296427 w 715945"/>
                <a:gd name="connsiteY59" fmla="*/ 530051 h 542611"/>
                <a:gd name="connsiteX60" fmla="*/ 319036 w 715945"/>
                <a:gd name="connsiteY60" fmla="*/ 509954 h 542611"/>
                <a:gd name="connsiteX61" fmla="*/ 331596 w 715945"/>
                <a:gd name="connsiteY61" fmla="*/ 487345 h 542611"/>
                <a:gd name="connsiteX62" fmla="*/ 336620 w 715945"/>
                <a:gd name="connsiteY62" fmla="*/ 479809 h 542611"/>
                <a:gd name="connsiteX63" fmla="*/ 341644 w 715945"/>
                <a:gd name="connsiteY63" fmla="*/ 472273 h 542611"/>
                <a:gd name="connsiteX64" fmla="*/ 351693 w 715945"/>
                <a:gd name="connsiteY64" fmla="*/ 462224 h 542611"/>
                <a:gd name="connsiteX65" fmla="*/ 356717 w 715945"/>
                <a:gd name="connsiteY65" fmla="*/ 454688 h 542611"/>
                <a:gd name="connsiteX66" fmla="*/ 379326 w 715945"/>
                <a:gd name="connsiteY66" fmla="*/ 442128 h 542611"/>
                <a:gd name="connsiteX67" fmla="*/ 386862 w 715945"/>
                <a:gd name="connsiteY67" fmla="*/ 439616 h 542611"/>
                <a:gd name="connsiteX68" fmla="*/ 424543 w 715945"/>
                <a:gd name="connsiteY68" fmla="*/ 444640 h 542611"/>
                <a:gd name="connsiteX69" fmla="*/ 432079 w 715945"/>
                <a:gd name="connsiteY69" fmla="*/ 449664 h 542611"/>
                <a:gd name="connsiteX70" fmla="*/ 434592 w 715945"/>
                <a:gd name="connsiteY70" fmla="*/ 457200 h 542611"/>
                <a:gd name="connsiteX71" fmla="*/ 452176 w 715945"/>
                <a:gd name="connsiteY71" fmla="*/ 459712 h 542611"/>
                <a:gd name="connsiteX72" fmla="*/ 477297 w 715945"/>
                <a:gd name="connsiteY72" fmla="*/ 467248 h 542611"/>
                <a:gd name="connsiteX73" fmla="*/ 492370 w 715945"/>
                <a:gd name="connsiteY73" fmla="*/ 472273 h 542611"/>
                <a:gd name="connsiteX74" fmla="*/ 499906 w 715945"/>
                <a:gd name="connsiteY74" fmla="*/ 474785 h 542611"/>
                <a:gd name="connsiteX75" fmla="*/ 542611 w 715945"/>
                <a:gd name="connsiteY75" fmla="*/ 472273 h 542611"/>
                <a:gd name="connsiteX76" fmla="*/ 550148 w 715945"/>
                <a:gd name="connsiteY76" fmla="*/ 469761 h 542611"/>
                <a:gd name="connsiteX77" fmla="*/ 572756 w 715945"/>
                <a:gd name="connsiteY77" fmla="*/ 467248 h 542611"/>
                <a:gd name="connsiteX78" fmla="*/ 587829 w 715945"/>
                <a:gd name="connsiteY78" fmla="*/ 447152 h 542611"/>
                <a:gd name="connsiteX79" fmla="*/ 595365 w 715945"/>
                <a:gd name="connsiteY79" fmla="*/ 419519 h 542611"/>
                <a:gd name="connsiteX80" fmla="*/ 590341 w 715945"/>
                <a:gd name="connsiteY80" fmla="*/ 381837 h 542611"/>
                <a:gd name="connsiteX81" fmla="*/ 585317 w 715945"/>
                <a:gd name="connsiteY81" fmla="*/ 374301 h 542611"/>
                <a:gd name="connsiteX82" fmla="*/ 582805 w 715945"/>
                <a:gd name="connsiteY82" fmla="*/ 364253 h 542611"/>
                <a:gd name="connsiteX83" fmla="*/ 580293 w 715945"/>
                <a:gd name="connsiteY83" fmla="*/ 356717 h 542611"/>
                <a:gd name="connsiteX84" fmla="*/ 577781 w 715945"/>
                <a:gd name="connsiteY84" fmla="*/ 334108 h 542611"/>
                <a:gd name="connsiteX85" fmla="*/ 585317 w 715945"/>
                <a:gd name="connsiteY85" fmla="*/ 293914 h 542611"/>
                <a:gd name="connsiteX86" fmla="*/ 592853 w 715945"/>
                <a:gd name="connsiteY86" fmla="*/ 291402 h 542611"/>
                <a:gd name="connsiteX87" fmla="*/ 633047 w 715945"/>
                <a:gd name="connsiteY87" fmla="*/ 286378 h 542611"/>
                <a:gd name="connsiteX88" fmla="*/ 660679 w 715945"/>
                <a:gd name="connsiteY88" fmla="*/ 278842 h 542611"/>
                <a:gd name="connsiteX89" fmla="*/ 675752 w 715945"/>
                <a:gd name="connsiteY89" fmla="*/ 273818 h 542611"/>
                <a:gd name="connsiteX90" fmla="*/ 695849 w 715945"/>
                <a:gd name="connsiteY90" fmla="*/ 266281 h 542611"/>
                <a:gd name="connsiteX91" fmla="*/ 703385 w 715945"/>
                <a:gd name="connsiteY91" fmla="*/ 261257 h 542611"/>
                <a:gd name="connsiteX92" fmla="*/ 713433 w 715945"/>
                <a:gd name="connsiteY92" fmla="*/ 238648 h 542611"/>
                <a:gd name="connsiteX93" fmla="*/ 715945 w 715945"/>
                <a:gd name="connsiteY93" fmla="*/ 231112 h 542611"/>
                <a:gd name="connsiteX94" fmla="*/ 710921 w 715945"/>
                <a:gd name="connsiteY94" fmla="*/ 208503 h 542611"/>
                <a:gd name="connsiteX95" fmla="*/ 705897 w 715945"/>
                <a:gd name="connsiteY95" fmla="*/ 200967 h 542611"/>
                <a:gd name="connsiteX96" fmla="*/ 698361 w 715945"/>
                <a:gd name="connsiteY96" fmla="*/ 185895 h 542611"/>
                <a:gd name="connsiteX97" fmla="*/ 693337 w 715945"/>
                <a:gd name="connsiteY97" fmla="*/ 180870 h 542611"/>
                <a:gd name="connsiteX98" fmla="*/ 680776 w 715945"/>
                <a:gd name="connsiteY98" fmla="*/ 168310 h 542611"/>
                <a:gd name="connsiteX99" fmla="*/ 650631 w 715945"/>
                <a:gd name="connsiteY99" fmla="*/ 160774 h 542611"/>
                <a:gd name="connsiteX100" fmla="*/ 633047 w 715945"/>
                <a:gd name="connsiteY100" fmla="*/ 155750 h 542611"/>
                <a:gd name="connsiteX101" fmla="*/ 605414 w 715945"/>
                <a:gd name="connsiteY101" fmla="*/ 153237 h 542611"/>
                <a:gd name="connsiteX102" fmla="*/ 532563 w 715945"/>
                <a:gd name="connsiteY102" fmla="*/ 148213 h 542611"/>
                <a:gd name="connsiteX103" fmla="*/ 509954 w 715945"/>
                <a:gd name="connsiteY103" fmla="*/ 145701 h 542611"/>
                <a:gd name="connsiteX104" fmla="*/ 504930 w 715945"/>
                <a:gd name="connsiteY104" fmla="*/ 138165 h 542611"/>
                <a:gd name="connsiteX105" fmla="*/ 499906 w 715945"/>
                <a:gd name="connsiteY105" fmla="*/ 118068 h 542611"/>
                <a:gd name="connsiteX106" fmla="*/ 497394 w 715945"/>
                <a:gd name="connsiteY106" fmla="*/ 62802 h 542611"/>
                <a:gd name="connsiteX107" fmla="*/ 494882 w 715945"/>
                <a:gd name="connsiteY107" fmla="*/ 40194 h 542611"/>
                <a:gd name="connsiteX108" fmla="*/ 492370 w 715945"/>
                <a:gd name="connsiteY108" fmla="*/ 32657 h 542611"/>
                <a:gd name="connsiteX109" fmla="*/ 484833 w 715945"/>
                <a:gd name="connsiteY109" fmla="*/ 30145 h 542611"/>
                <a:gd name="connsiteX110" fmla="*/ 477297 w 715945"/>
                <a:gd name="connsiteY110" fmla="*/ 15073 h 542611"/>
                <a:gd name="connsiteX111" fmla="*/ 469761 w 715945"/>
                <a:gd name="connsiteY111" fmla="*/ 10048 h 542611"/>
                <a:gd name="connsiteX112" fmla="*/ 462225 w 715945"/>
                <a:gd name="connsiteY112" fmla="*/ 2512 h 542611"/>
                <a:gd name="connsiteX113" fmla="*/ 452176 w 715945"/>
                <a:gd name="connsiteY113" fmla="*/ 0 h 542611"/>
                <a:gd name="connsiteX114" fmla="*/ 364253 w 715945"/>
                <a:gd name="connsiteY114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88890 w 715945"/>
                <a:gd name="connsiteY4" fmla="*/ 105508 h 542611"/>
                <a:gd name="connsiteX5" fmla="*/ 273818 w 715945"/>
                <a:gd name="connsiteY5" fmla="*/ 110532 h 542611"/>
                <a:gd name="connsiteX6" fmla="*/ 226088 w 715945"/>
                <a:gd name="connsiteY6" fmla="*/ 108020 h 542611"/>
                <a:gd name="connsiteX7" fmla="*/ 205992 w 715945"/>
                <a:gd name="connsiteY7" fmla="*/ 102996 h 542611"/>
                <a:gd name="connsiteX8" fmla="*/ 180871 w 715945"/>
                <a:gd name="connsiteY8" fmla="*/ 95459 h 542611"/>
                <a:gd name="connsiteX9" fmla="*/ 163286 w 715945"/>
                <a:gd name="connsiteY9" fmla="*/ 90435 h 542611"/>
                <a:gd name="connsiteX10" fmla="*/ 138165 w 715945"/>
                <a:gd name="connsiteY10" fmla="*/ 87923 h 542611"/>
                <a:gd name="connsiteX11" fmla="*/ 105508 w 715945"/>
                <a:gd name="connsiteY11" fmla="*/ 90435 h 542611"/>
                <a:gd name="connsiteX12" fmla="*/ 97972 w 715945"/>
                <a:gd name="connsiteY12" fmla="*/ 92947 h 542611"/>
                <a:gd name="connsiteX13" fmla="*/ 92948 w 715945"/>
                <a:gd name="connsiteY13" fmla="*/ 97972 h 542611"/>
                <a:gd name="connsiteX14" fmla="*/ 85411 w 715945"/>
                <a:gd name="connsiteY14" fmla="*/ 102996 h 542611"/>
                <a:gd name="connsiteX15" fmla="*/ 75363 w 715945"/>
                <a:gd name="connsiteY15" fmla="*/ 118068 h 542611"/>
                <a:gd name="connsiteX16" fmla="*/ 80387 w 715945"/>
                <a:gd name="connsiteY16" fmla="*/ 148213 h 542611"/>
                <a:gd name="connsiteX17" fmla="*/ 85411 w 715945"/>
                <a:gd name="connsiteY17" fmla="*/ 155750 h 542611"/>
                <a:gd name="connsiteX18" fmla="*/ 90436 w 715945"/>
                <a:gd name="connsiteY18" fmla="*/ 160774 h 542611"/>
                <a:gd name="connsiteX19" fmla="*/ 97972 w 715945"/>
                <a:gd name="connsiteY19" fmla="*/ 175846 h 542611"/>
                <a:gd name="connsiteX20" fmla="*/ 105508 w 715945"/>
                <a:gd name="connsiteY20" fmla="*/ 180870 h 542611"/>
                <a:gd name="connsiteX21" fmla="*/ 113044 w 715945"/>
                <a:gd name="connsiteY21" fmla="*/ 195943 h 542611"/>
                <a:gd name="connsiteX22" fmla="*/ 115556 w 715945"/>
                <a:gd name="connsiteY22" fmla="*/ 203479 h 542611"/>
                <a:gd name="connsiteX23" fmla="*/ 125605 w 715945"/>
                <a:gd name="connsiteY23" fmla="*/ 213528 h 542611"/>
                <a:gd name="connsiteX24" fmla="*/ 130629 w 715945"/>
                <a:gd name="connsiteY24" fmla="*/ 221064 h 542611"/>
                <a:gd name="connsiteX25" fmla="*/ 128117 w 715945"/>
                <a:gd name="connsiteY25" fmla="*/ 256233 h 542611"/>
                <a:gd name="connsiteX26" fmla="*/ 113044 w 715945"/>
                <a:gd name="connsiteY26" fmla="*/ 261257 h 542611"/>
                <a:gd name="connsiteX27" fmla="*/ 75363 w 715945"/>
                <a:gd name="connsiteY27" fmla="*/ 263769 h 542611"/>
                <a:gd name="connsiteX28" fmla="*/ 50242 w 715945"/>
                <a:gd name="connsiteY28" fmla="*/ 268794 h 542611"/>
                <a:gd name="connsiteX29" fmla="*/ 25121 w 715945"/>
                <a:gd name="connsiteY29" fmla="*/ 293914 h 542611"/>
                <a:gd name="connsiteX30" fmla="*/ 10049 w 715945"/>
                <a:gd name="connsiteY30" fmla="*/ 314011 h 542611"/>
                <a:gd name="connsiteX31" fmla="*/ 2512 w 715945"/>
                <a:gd name="connsiteY31" fmla="*/ 336620 h 542611"/>
                <a:gd name="connsiteX32" fmla="*/ 0 w 715945"/>
                <a:gd name="connsiteY32" fmla="*/ 344156 h 542611"/>
                <a:gd name="connsiteX33" fmla="*/ 2512 w 715945"/>
                <a:gd name="connsiteY33" fmla="*/ 356717 h 542611"/>
                <a:gd name="connsiteX34" fmla="*/ 7537 w 715945"/>
                <a:gd name="connsiteY34" fmla="*/ 361741 h 542611"/>
                <a:gd name="connsiteX35" fmla="*/ 12561 w 715945"/>
                <a:gd name="connsiteY35" fmla="*/ 369277 h 542611"/>
                <a:gd name="connsiteX36" fmla="*/ 20097 w 715945"/>
                <a:gd name="connsiteY36" fmla="*/ 374301 h 542611"/>
                <a:gd name="connsiteX37" fmla="*/ 37682 w 715945"/>
                <a:gd name="connsiteY37" fmla="*/ 381837 h 542611"/>
                <a:gd name="connsiteX38" fmla="*/ 72851 w 715945"/>
                <a:gd name="connsiteY38" fmla="*/ 379325 h 542611"/>
                <a:gd name="connsiteX39" fmla="*/ 90436 w 715945"/>
                <a:gd name="connsiteY39" fmla="*/ 374301 h 542611"/>
                <a:gd name="connsiteX40" fmla="*/ 97972 w 715945"/>
                <a:gd name="connsiteY40" fmla="*/ 369277 h 542611"/>
                <a:gd name="connsiteX41" fmla="*/ 105508 w 715945"/>
                <a:gd name="connsiteY41" fmla="*/ 366765 h 542611"/>
                <a:gd name="connsiteX42" fmla="*/ 123093 w 715945"/>
                <a:gd name="connsiteY42" fmla="*/ 356717 h 542611"/>
                <a:gd name="connsiteX43" fmla="*/ 150726 w 715945"/>
                <a:gd name="connsiteY43" fmla="*/ 359229 h 542611"/>
                <a:gd name="connsiteX44" fmla="*/ 158262 w 715945"/>
                <a:gd name="connsiteY44" fmla="*/ 364253 h 542611"/>
                <a:gd name="connsiteX45" fmla="*/ 168310 w 715945"/>
                <a:gd name="connsiteY45" fmla="*/ 379325 h 542611"/>
                <a:gd name="connsiteX46" fmla="*/ 173334 w 715945"/>
                <a:gd name="connsiteY46" fmla="*/ 384350 h 542611"/>
                <a:gd name="connsiteX47" fmla="*/ 178359 w 715945"/>
                <a:gd name="connsiteY47" fmla="*/ 427055 h 542611"/>
                <a:gd name="connsiteX48" fmla="*/ 188407 w 715945"/>
                <a:gd name="connsiteY48" fmla="*/ 449664 h 542611"/>
                <a:gd name="connsiteX49" fmla="*/ 198455 w 715945"/>
                <a:gd name="connsiteY49" fmla="*/ 469761 h 542611"/>
                <a:gd name="connsiteX50" fmla="*/ 200967 w 715945"/>
                <a:gd name="connsiteY50" fmla="*/ 477297 h 542611"/>
                <a:gd name="connsiteX51" fmla="*/ 205992 w 715945"/>
                <a:gd name="connsiteY51" fmla="*/ 484833 h 542611"/>
                <a:gd name="connsiteX52" fmla="*/ 213528 w 715945"/>
                <a:gd name="connsiteY52" fmla="*/ 502418 h 542611"/>
                <a:gd name="connsiteX53" fmla="*/ 218552 w 715945"/>
                <a:gd name="connsiteY53" fmla="*/ 520002 h 542611"/>
                <a:gd name="connsiteX54" fmla="*/ 223576 w 715945"/>
                <a:gd name="connsiteY54" fmla="*/ 525027 h 542611"/>
                <a:gd name="connsiteX55" fmla="*/ 233625 w 715945"/>
                <a:gd name="connsiteY55" fmla="*/ 540099 h 542611"/>
                <a:gd name="connsiteX56" fmla="*/ 243673 w 715945"/>
                <a:gd name="connsiteY56" fmla="*/ 542611 h 542611"/>
                <a:gd name="connsiteX57" fmla="*/ 273818 w 715945"/>
                <a:gd name="connsiteY57" fmla="*/ 540099 h 542611"/>
                <a:gd name="connsiteX58" fmla="*/ 296427 w 715945"/>
                <a:gd name="connsiteY58" fmla="*/ 530051 h 542611"/>
                <a:gd name="connsiteX59" fmla="*/ 319036 w 715945"/>
                <a:gd name="connsiteY59" fmla="*/ 509954 h 542611"/>
                <a:gd name="connsiteX60" fmla="*/ 331596 w 715945"/>
                <a:gd name="connsiteY60" fmla="*/ 487345 h 542611"/>
                <a:gd name="connsiteX61" fmla="*/ 336620 w 715945"/>
                <a:gd name="connsiteY61" fmla="*/ 479809 h 542611"/>
                <a:gd name="connsiteX62" fmla="*/ 341644 w 715945"/>
                <a:gd name="connsiteY62" fmla="*/ 472273 h 542611"/>
                <a:gd name="connsiteX63" fmla="*/ 351693 w 715945"/>
                <a:gd name="connsiteY63" fmla="*/ 462224 h 542611"/>
                <a:gd name="connsiteX64" fmla="*/ 356717 w 715945"/>
                <a:gd name="connsiteY64" fmla="*/ 454688 h 542611"/>
                <a:gd name="connsiteX65" fmla="*/ 379326 w 715945"/>
                <a:gd name="connsiteY65" fmla="*/ 442128 h 542611"/>
                <a:gd name="connsiteX66" fmla="*/ 386862 w 715945"/>
                <a:gd name="connsiteY66" fmla="*/ 439616 h 542611"/>
                <a:gd name="connsiteX67" fmla="*/ 424543 w 715945"/>
                <a:gd name="connsiteY67" fmla="*/ 444640 h 542611"/>
                <a:gd name="connsiteX68" fmla="*/ 432079 w 715945"/>
                <a:gd name="connsiteY68" fmla="*/ 449664 h 542611"/>
                <a:gd name="connsiteX69" fmla="*/ 434592 w 715945"/>
                <a:gd name="connsiteY69" fmla="*/ 457200 h 542611"/>
                <a:gd name="connsiteX70" fmla="*/ 452176 w 715945"/>
                <a:gd name="connsiteY70" fmla="*/ 459712 h 542611"/>
                <a:gd name="connsiteX71" fmla="*/ 477297 w 715945"/>
                <a:gd name="connsiteY71" fmla="*/ 467248 h 542611"/>
                <a:gd name="connsiteX72" fmla="*/ 492370 w 715945"/>
                <a:gd name="connsiteY72" fmla="*/ 472273 h 542611"/>
                <a:gd name="connsiteX73" fmla="*/ 499906 w 715945"/>
                <a:gd name="connsiteY73" fmla="*/ 474785 h 542611"/>
                <a:gd name="connsiteX74" fmla="*/ 542611 w 715945"/>
                <a:gd name="connsiteY74" fmla="*/ 472273 h 542611"/>
                <a:gd name="connsiteX75" fmla="*/ 550148 w 715945"/>
                <a:gd name="connsiteY75" fmla="*/ 469761 h 542611"/>
                <a:gd name="connsiteX76" fmla="*/ 572756 w 715945"/>
                <a:gd name="connsiteY76" fmla="*/ 467248 h 542611"/>
                <a:gd name="connsiteX77" fmla="*/ 587829 w 715945"/>
                <a:gd name="connsiteY77" fmla="*/ 447152 h 542611"/>
                <a:gd name="connsiteX78" fmla="*/ 595365 w 715945"/>
                <a:gd name="connsiteY78" fmla="*/ 419519 h 542611"/>
                <a:gd name="connsiteX79" fmla="*/ 590341 w 715945"/>
                <a:gd name="connsiteY79" fmla="*/ 381837 h 542611"/>
                <a:gd name="connsiteX80" fmla="*/ 585317 w 715945"/>
                <a:gd name="connsiteY80" fmla="*/ 374301 h 542611"/>
                <a:gd name="connsiteX81" fmla="*/ 582805 w 715945"/>
                <a:gd name="connsiteY81" fmla="*/ 364253 h 542611"/>
                <a:gd name="connsiteX82" fmla="*/ 580293 w 715945"/>
                <a:gd name="connsiteY82" fmla="*/ 356717 h 542611"/>
                <a:gd name="connsiteX83" fmla="*/ 577781 w 715945"/>
                <a:gd name="connsiteY83" fmla="*/ 334108 h 542611"/>
                <a:gd name="connsiteX84" fmla="*/ 585317 w 715945"/>
                <a:gd name="connsiteY84" fmla="*/ 293914 h 542611"/>
                <a:gd name="connsiteX85" fmla="*/ 592853 w 715945"/>
                <a:gd name="connsiteY85" fmla="*/ 291402 h 542611"/>
                <a:gd name="connsiteX86" fmla="*/ 633047 w 715945"/>
                <a:gd name="connsiteY86" fmla="*/ 286378 h 542611"/>
                <a:gd name="connsiteX87" fmla="*/ 660679 w 715945"/>
                <a:gd name="connsiteY87" fmla="*/ 278842 h 542611"/>
                <a:gd name="connsiteX88" fmla="*/ 675752 w 715945"/>
                <a:gd name="connsiteY88" fmla="*/ 273818 h 542611"/>
                <a:gd name="connsiteX89" fmla="*/ 695849 w 715945"/>
                <a:gd name="connsiteY89" fmla="*/ 266281 h 542611"/>
                <a:gd name="connsiteX90" fmla="*/ 703385 w 715945"/>
                <a:gd name="connsiteY90" fmla="*/ 261257 h 542611"/>
                <a:gd name="connsiteX91" fmla="*/ 713433 w 715945"/>
                <a:gd name="connsiteY91" fmla="*/ 238648 h 542611"/>
                <a:gd name="connsiteX92" fmla="*/ 715945 w 715945"/>
                <a:gd name="connsiteY92" fmla="*/ 231112 h 542611"/>
                <a:gd name="connsiteX93" fmla="*/ 710921 w 715945"/>
                <a:gd name="connsiteY93" fmla="*/ 208503 h 542611"/>
                <a:gd name="connsiteX94" fmla="*/ 705897 w 715945"/>
                <a:gd name="connsiteY94" fmla="*/ 200967 h 542611"/>
                <a:gd name="connsiteX95" fmla="*/ 698361 w 715945"/>
                <a:gd name="connsiteY95" fmla="*/ 185895 h 542611"/>
                <a:gd name="connsiteX96" fmla="*/ 693337 w 715945"/>
                <a:gd name="connsiteY96" fmla="*/ 180870 h 542611"/>
                <a:gd name="connsiteX97" fmla="*/ 680776 w 715945"/>
                <a:gd name="connsiteY97" fmla="*/ 168310 h 542611"/>
                <a:gd name="connsiteX98" fmla="*/ 650631 w 715945"/>
                <a:gd name="connsiteY98" fmla="*/ 160774 h 542611"/>
                <a:gd name="connsiteX99" fmla="*/ 633047 w 715945"/>
                <a:gd name="connsiteY99" fmla="*/ 155750 h 542611"/>
                <a:gd name="connsiteX100" fmla="*/ 605414 w 715945"/>
                <a:gd name="connsiteY100" fmla="*/ 153237 h 542611"/>
                <a:gd name="connsiteX101" fmla="*/ 532563 w 715945"/>
                <a:gd name="connsiteY101" fmla="*/ 148213 h 542611"/>
                <a:gd name="connsiteX102" fmla="*/ 509954 w 715945"/>
                <a:gd name="connsiteY102" fmla="*/ 145701 h 542611"/>
                <a:gd name="connsiteX103" fmla="*/ 504930 w 715945"/>
                <a:gd name="connsiteY103" fmla="*/ 138165 h 542611"/>
                <a:gd name="connsiteX104" fmla="*/ 499906 w 715945"/>
                <a:gd name="connsiteY104" fmla="*/ 118068 h 542611"/>
                <a:gd name="connsiteX105" fmla="*/ 497394 w 715945"/>
                <a:gd name="connsiteY105" fmla="*/ 62802 h 542611"/>
                <a:gd name="connsiteX106" fmla="*/ 494882 w 715945"/>
                <a:gd name="connsiteY106" fmla="*/ 40194 h 542611"/>
                <a:gd name="connsiteX107" fmla="*/ 492370 w 715945"/>
                <a:gd name="connsiteY107" fmla="*/ 32657 h 542611"/>
                <a:gd name="connsiteX108" fmla="*/ 484833 w 715945"/>
                <a:gd name="connsiteY108" fmla="*/ 30145 h 542611"/>
                <a:gd name="connsiteX109" fmla="*/ 477297 w 715945"/>
                <a:gd name="connsiteY109" fmla="*/ 15073 h 542611"/>
                <a:gd name="connsiteX110" fmla="*/ 469761 w 715945"/>
                <a:gd name="connsiteY110" fmla="*/ 10048 h 542611"/>
                <a:gd name="connsiteX111" fmla="*/ 462225 w 715945"/>
                <a:gd name="connsiteY111" fmla="*/ 2512 h 542611"/>
                <a:gd name="connsiteX112" fmla="*/ 452176 w 715945"/>
                <a:gd name="connsiteY112" fmla="*/ 0 h 542611"/>
                <a:gd name="connsiteX113" fmla="*/ 364253 w 715945"/>
                <a:gd name="connsiteY11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88890 w 715945"/>
                <a:gd name="connsiteY4" fmla="*/ 105508 h 542611"/>
                <a:gd name="connsiteX5" fmla="*/ 273818 w 715945"/>
                <a:gd name="connsiteY5" fmla="*/ 110532 h 542611"/>
                <a:gd name="connsiteX6" fmla="*/ 226088 w 715945"/>
                <a:gd name="connsiteY6" fmla="*/ 108020 h 542611"/>
                <a:gd name="connsiteX7" fmla="*/ 205992 w 715945"/>
                <a:gd name="connsiteY7" fmla="*/ 102996 h 542611"/>
                <a:gd name="connsiteX8" fmla="*/ 163286 w 715945"/>
                <a:gd name="connsiteY8" fmla="*/ 90435 h 542611"/>
                <a:gd name="connsiteX9" fmla="*/ 138165 w 715945"/>
                <a:gd name="connsiteY9" fmla="*/ 87923 h 542611"/>
                <a:gd name="connsiteX10" fmla="*/ 105508 w 715945"/>
                <a:gd name="connsiteY10" fmla="*/ 90435 h 542611"/>
                <a:gd name="connsiteX11" fmla="*/ 97972 w 715945"/>
                <a:gd name="connsiteY11" fmla="*/ 92947 h 542611"/>
                <a:gd name="connsiteX12" fmla="*/ 92948 w 715945"/>
                <a:gd name="connsiteY12" fmla="*/ 97972 h 542611"/>
                <a:gd name="connsiteX13" fmla="*/ 85411 w 715945"/>
                <a:gd name="connsiteY13" fmla="*/ 102996 h 542611"/>
                <a:gd name="connsiteX14" fmla="*/ 75363 w 715945"/>
                <a:gd name="connsiteY14" fmla="*/ 118068 h 542611"/>
                <a:gd name="connsiteX15" fmla="*/ 80387 w 715945"/>
                <a:gd name="connsiteY15" fmla="*/ 148213 h 542611"/>
                <a:gd name="connsiteX16" fmla="*/ 85411 w 715945"/>
                <a:gd name="connsiteY16" fmla="*/ 155750 h 542611"/>
                <a:gd name="connsiteX17" fmla="*/ 90436 w 715945"/>
                <a:gd name="connsiteY17" fmla="*/ 160774 h 542611"/>
                <a:gd name="connsiteX18" fmla="*/ 97972 w 715945"/>
                <a:gd name="connsiteY18" fmla="*/ 175846 h 542611"/>
                <a:gd name="connsiteX19" fmla="*/ 105508 w 715945"/>
                <a:gd name="connsiteY19" fmla="*/ 180870 h 542611"/>
                <a:gd name="connsiteX20" fmla="*/ 113044 w 715945"/>
                <a:gd name="connsiteY20" fmla="*/ 195943 h 542611"/>
                <a:gd name="connsiteX21" fmla="*/ 115556 w 715945"/>
                <a:gd name="connsiteY21" fmla="*/ 203479 h 542611"/>
                <a:gd name="connsiteX22" fmla="*/ 125605 w 715945"/>
                <a:gd name="connsiteY22" fmla="*/ 213528 h 542611"/>
                <a:gd name="connsiteX23" fmla="*/ 130629 w 715945"/>
                <a:gd name="connsiteY23" fmla="*/ 221064 h 542611"/>
                <a:gd name="connsiteX24" fmla="*/ 128117 w 715945"/>
                <a:gd name="connsiteY24" fmla="*/ 256233 h 542611"/>
                <a:gd name="connsiteX25" fmla="*/ 113044 w 715945"/>
                <a:gd name="connsiteY25" fmla="*/ 261257 h 542611"/>
                <a:gd name="connsiteX26" fmla="*/ 75363 w 715945"/>
                <a:gd name="connsiteY26" fmla="*/ 263769 h 542611"/>
                <a:gd name="connsiteX27" fmla="*/ 50242 w 715945"/>
                <a:gd name="connsiteY27" fmla="*/ 268794 h 542611"/>
                <a:gd name="connsiteX28" fmla="*/ 25121 w 715945"/>
                <a:gd name="connsiteY28" fmla="*/ 293914 h 542611"/>
                <a:gd name="connsiteX29" fmla="*/ 10049 w 715945"/>
                <a:gd name="connsiteY29" fmla="*/ 314011 h 542611"/>
                <a:gd name="connsiteX30" fmla="*/ 2512 w 715945"/>
                <a:gd name="connsiteY30" fmla="*/ 336620 h 542611"/>
                <a:gd name="connsiteX31" fmla="*/ 0 w 715945"/>
                <a:gd name="connsiteY31" fmla="*/ 344156 h 542611"/>
                <a:gd name="connsiteX32" fmla="*/ 2512 w 715945"/>
                <a:gd name="connsiteY32" fmla="*/ 356717 h 542611"/>
                <a:gd name="connsiteX33" fmla="*/ 7537 w 715945"/>
                <a:gd name="connsiteY33" fmla="*/ 361741 h 542611"/>
                <a:gd name="connsiteX34" fmla="*/ 12561 w 715945"/>
                <a:gd name="connsiteY34" fmla="*/ 369277 h 542611"/>
                <a:gd name="connsiteX35" fmla="*/ 20097 w 715945"/>
                <a:gd name="connsiteY35" fmla="*/ 374301 h 542611"/>
                <a:gd name="connsiteX36" fmla="*/ 37682 w 715945"/>
                <a:gd name="connsiteY36" fmla="*/ 381837 h 542611"/>
                <a:gd name="connsiteX37" fmla="*/ 72851 w 715945"/>
                <a:gd name="connsiteY37" fmla="*/ 379325 h 542611"/>
                <a:gd name="connsiteX38" fmla="*/ 90436 w 715945"/>
                <a:gd name="connsiteY38" fmla="*/ 374301 h 542611"/>
                <a:gd name="connsiteX39" fmla="*/ 97972 w 715945"/>
                <a:gd name="connsiteY39" fmla="*/ 369277 h 542611"/>
                <a:gd name="connsiteX40" fmla="*/ 105508 w 715945"/>
                <a:gd name="connsiteY40" fmla="*/ 366765 h 542611"/>
                <a:gd name="connsiteX41" fmla="*/ 123093 w 715945"/>
                <a:gd name="connsiteY41" fmla="*/ 356717 h 542611"/>
                <a:gd name="connsiteX42" fmla="*/ 150726 w 715945"/>
                <a:gd name="connsiteY42" fmla="*/ 359229 h 542611"/>
                <a:gd name="connsiteX43" fmla="*/ 158262 w 715945"/>
                <a:gd name="connsiteY43" fmla="*/ 364253 h 542611"/>
                <a:gd name="connsiteX44" fmla="*/ 168310 w 715945"/>
                <a:gd name="connsiteY44" fmla="*/ 379325 h 542611"/>
                <a:gd name="connsiteX45" fmla="*/ 173334 w 715945"/>
                <a:gd name="connsiteY45" fmla="*/ 384350 h 542611"/>
                <a:gd name="connsiteX46" fmla="*/ 178359 w 715945"/>
                <a:gd name="connsiteY46" fmla="*/ 427055 h 542611"/>
                <a:gd name="connsiteX47" fmla="*/ 188407 w 715945"/>
                <a:gd name="connsiteY47" fmla="*/ 449664 h 542611"/>
                <a:gd name="connsiteX48" fmla="*/ 198455 w 715945"/>
                <a:gd name="connsiteY48" fmla="*/ 469761 h 542611"/>
                <a:gd name="connsiteX49" fmla="*/ 200967 w 715945"/>
                <a:gd name="connsiteY49" fmla="*/ 477297 h 542611"/>
                <a:gd name="connsiteX50" fmla="*/ 205992 w 715945"/>
                <a:gd name="connsiteY50" fmla="*/ 484833 h 542611"/>
                <a:gd name="connsiteX51" fmla="*/ 213528 w 715945"/>
                <a:gd name="connsiteY51" fmla="*/ 502418 h 542611"/>
                <a:gd name="connsiteX52" fmla="*/ 218552 w 715945"/>
                <a:gd name="connsiteY52" fmla="*/ 520002 h 542611"/>
                <a:gd name="connsiteX53" fmla="*/ 223576 w 715945"/>
                <a:gd name="connsiteY53" fmla="*/ 525027 h 542611"/>
                <a:gd name="connsiteX54" fmla="*/ 233625 w 715945"/>
                <a:gd name="connsiteY54" fmla="*/ 540099 h 542611"/>
                <a:gd name="connsiteX55" fmla="*/ 243673 w 715945"/>
                <a:gd name="connsiteY55" fmla="*/ 542611 h 542611"/>
                <a:gd name="connsiteX56" fmla="*/ 273818 w 715945"/>
                <a:gd name="connsiteY56" fmla="*/ 540099 h 542611"/>
                <a:gd name="connsiteX57" fmla="*/ 296427 w 715945"/>
                <a:gd name="connsiteY57" fmla="*/ 530051 h 542611"/>
                <a:gd name="connsiteX58" fmla="*/ 319036 w 715945"/>
                <a:gd name="connsiteY58" fmla="*/ 509954 h 542611"/>
                <a:gd name="connsiteX59" fmla="*/ 331596 w 715945"/>
                <a:gd name="connsiteY59" fmla="*/ 487345 h 542611"/>
                <a:gd name="connsiteX60" fmla="*/ 336620 w 715945"/>
                <a:gd name="connsiteY60" fmla="*/ 479809 h 542611"/>
                <a:gd name="connsiteX61" fmla="*/ 341644 w 715945"/>
                <a:gd name="connsiteY61" fmla="*/ 472273 h 542611"/>
                <a:gd name="connsiteX62" fmla="*/ 351693 w 715945"/>
                <a:gd name="connsiteY62" fmla="*/ 462224 h 542611"/>
                <a:gd name="connsiteX63" fmla="*/ 356717 w 715945"/>
                <a:gd name="connsiteY63" fmla="*/ 454688 h 542611"/>
                <a:gd name="connsiteX64" fmla="*/ 379326 w 715945"/>
                <a:gd name="connsiteY64" fmla="*/ 442128 h 542611"/>
                <a:gd name="connsiteX65" fmla="*/ 386862 w 715945"/>
                <a:gd name="connsiteY65" fmla="*/ 439616 h 542611"/>
                <a:gd name="connsiteX66" fmla="*/ 424543 w 715945"/>
                <a:gd name="connsiteY66" fmla="*/ 444640 h 542611"/>
                <a:gd name="connsiteX67" fmla="*/ 432079 w 715945"/>
                <a:gd name="connsiteY67" fmla="*/ 449664 h 542611"/>
                <a:gd name="connsiteX68" fmla="*/ 434592 w 715945"/>
                <a:gd name="connsiteY68" fmla="*/ 457200 h 542611"/>
                <a:gd name="connsiteX69" fmla="*/ 452176 w 715945"/>
                <a:gd name="connsiteY69" fmla="*/ 459712 h 542611"/>
                <a:gd name="connsiteX70" fmla="*/ 477297 w 715945"/>
                <a:gd name="connsiteY70" fmla="*/ 467248 h 542611"/>
                <a:gd name="connsiteX71" fmla="*/ 492370 w 715945"/>
                <a:gd name="connsiteY71" fmla="*/ 472273 h 542611"/>
                <a:gd name="connsiteX72" fmla="*/ 499906 w 715945"/>
                <a:gd name="connsiteY72" fmla="*/ 474785 h 542611"/>
                <a:gd name="connsiteX73" fmla="*/ 542611 w 715945"/>
                <a:gd name="connsiteY73" fmla="*/ 472273 h 542611"/>
                <a:gd name="connsiteX74" fmla="*/ 550148 w 715945"/>
                <a:gd name="connsiteY74" fmla="*/ 469761 h 542611"/>
                <a:gd name="connsiteX75" fmla="*/ 572756 w 715945"/>
                <a:gd name="connsiteY75" fmla="*/ 467248 h 542611"/>
                <a:gd name="connsiteX76" fmla="*/ 587829 w 715945"/>
                <a:gd name="connsiteY76" fmla="*/ 447152 h 542611"/>
                <a:gd name="connsiteX77" fmla="*/ 595365 w 715945"/>
                <a:gd name="connsiteY77" fmla="*/ 419519 h 542611"/>
                <a:gd name="connsiteX78" fmla="*/ 590341 w 715945"/>
                <a:gd name="connsiteY78" fmla="*/ 381837 h 542611"/>
                <a:gd name="connsiteX79" fmla="*/ 585317 w 715945"/>
                <a:gd name="connsiteY79" fmla="*/ 374301 h 542611"/>
                <a:gd name="connsiteX80" fmla="*/ 582805 w 715945"/>
                <a:gd name="connsiteY80" fmla="*/ 364253 h 542611"/>
                <a:gd name="connsiteX81" fmla="*/ 580293 w 715945"/>
                <a:gd name="connsiteY81" fmla="*/ 356717 h 542611"/>
                <a:gd name="connsiteX82" fmla="*/ 577781 w 715945"/>
                <a:gd name="connsiteY82" fmla="*/ 334108 h 542611"/>
                <a:gd name="connsiteX83" fmla="*/ 585317 w 715945"/>
                <a:gd name="connsiteY83" fmla="*/ 293914 h 542611"/>
                <a:gd name="connsiteX84" fmla="*/ 592853 w 715945"/>
                <a:gd name="connsiteY84" fmla="*/ 291402 h 542611"/>
                <a:gd name="connsiteX85" fmla="*/ 633047 w 715945"/>
                <a:gd name="connsiteY85" fmla="*/ 286378 h 542611"/>
                <a:gd name="connsiteX86" fmla="*/ 660679 w 715945"/>
                <a:gd name="connsiteY86" fmla="*/ 278842 h 542611"/>
                <a:gd name="connsiteX87" fmla="*/ 675752 w 715945"/>
                <a:gd name="connsiteY87" fmla="*/ 273818 h 542611"/>
                <a:gd name="connsiteX88" fmla="*/ 695849 w 715945"/>
                <a:gd name="connsiteY88" fmla="*/ 266281 h 542611"/>
                <a:gd name="connsiteX89" fmla="*/ 703385 w 715945"/>
                <a:gd name="connsiteY89" fmla="*/ 261257 h 542611"/>
                <a:gd name="connsiteX90" fmla="*/ 713433 w 715945"/>
                <a:gd name="connsiteY90" fmla="*/ 238648 h 542611"/>
                <a:gd name="connsiteX91" fmla="*/ 715945 w 715945"/>
                <a:gd name="connsiteY91" fmla="*/ 231112 h 542611"/>
                <a:gd name="connsiteX92" fmla="*/ 710921 w 715945"/>
                <a:gd name="connsiteY92" fmla="*/ 208503 h 542611"/>
                <a:gd name="connsiteX93" fmla="*/ 705897 w 715945"/>
                <a:gd name="connsiteY93" fmla="*/ 200967 h 542611"/>
                <a:gd name="connsiteX94" fmla="*/ 698361 w 715945"/>
                <a:gd name="connsiteY94" fmla="*/ 185895 h 542611"/>
                <a:gd name="connsiteX95" fmla="*/ 693337 w 715945"/>
                <a:gd name="connsiteY95" fmla="*/ 180870 h 542611"/>
                <a:gd name="connsiteX96" fmla="*/ 680776 w 715945"/>
                <a:gd name="connsiteY96" fmla="*/ 168310 h 542611"/>
                <a:gd name="connsiteX97" fmla="*/ 650631 w 715945"/>
                <a:gd name="connsiteY97" fmla="*/ 160774 h 542611"/>
                <a:gd name="connsiteX98" fmla="*/ 633047 w 715945"/>
                <a:gd name="connsiteY98" fmla="*/ 155750 h 542611"/>
                <a:gd name="connsiteX99" fmla="*/ 605414 w 715945"/>
                <a:gd name="connsiteY99" fmla="*/ 153237 h 542611"/>
                <a:gd name="connsiteX100" fmla="*/ 532563 w 715945"/>
                <a:gd name="connsiteY100" fmla="*/ 148213 h 542611"/>
                <a:gd name="connsiteX101" fmla="*/ 509954 w 715945"/>
                <a:gd name="connsiteY101" fmla="*/ 145701 h 542611"/>
                <a:gd name="connsiteX102" fmla="*/ 504930 w 715945"/>
                <a:gd name="connsiteY102" fmla="*/ 138165 h 542611"/>
                <a:gd name="connsiteX103" fmla="*/ 499906 w 715945"/>
                <a:gd name="connsiteY103" fmla="*/ 118068 h 542611"/>
                <a:gd name="connsiteX104" fmla="*/ 497394 w 715945"/>
                <a:gd name="connsiteY104" fmla="*/ 62802 h 542611"/>
                <a:gd name="connsiteX105" fmla="*/ 494882 w 715945"/>
                <a:gd name="connsiteY105" fmla="*/ 40194 h 542611"/>
                <a:gd name="connsiteX106" fmla="*/ 492370 w 715945"/>
                <a:gd name="connsiteY106" fmla="*/ 32657 h 542611"/>
                <a:gd name="connsiteX107" fmla="*/ 484833 w 715945"/>
                <a:gd name="connsiteY107" fmla="*/ 30145 h 542611"/>
                <a:gd name="connsiteX108" fmla="*/ 477297 w 715945"/>
                <a:gd name="connsiteY108" fmla="*/ 15073 h 542611"/>
                <a:gd name="connsiteX109" fmla="*/ 469761 w 715945"/>
                <a:gd name="connsiteY109" fmla="*/ 10048 h 542611"/>
                <a:gd name="connsiteX110" fmla="*/ 462225 w 715945"/>
                <a:gd name="connsiteY110" fmla="*/ 2512 h 542611"/>
                <a:gd name="connsiteX111" fmla="*/ 452176 w 715945"/>
                <a:gd name="connsiteY111" fmla="*/ 0 h 542611"/>
                <a:gd name="connsiteX112" fmla="*/ 364253 w 715945"/>
                <a:gd name="connsiteY112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88890 w 715945"/>
                <a:gd name="connsiteY4" fmla="*/ 105508 h 542611"/>
                <a:gd name="connsiteX5" fmla="*/ 273818 w 715945"/>
                <a:gd name="connsiteY5" fmla="*/ 110532 h 542611"/>
                <a:gd name="connsiteX6" fmla="*/ 226088 w 715945"/>
                <a:gd name="connsiteY6" fmla="*/ 108020 h 542611"/>
                <a:gd name="connsiteX7" fmla="*/ 163286 w 715945"/>
                <a:gd name="connsiteY7" fmla="*/ 90435 h 542611"/>
                <a:gd name="connsiteX8" fmla="*/ 138165 w 715945"/>
                <a:gd name="connsiteY8" fmla="*/ 87923 h 542611"/>
                <a:gd name="connsiteX9" fmla="*/ 105508 w 715945"/>
                <a:gd name="connsiteY9" fmla="*/ 90435 h 542611"/>
                <a:gd name="connsiteX10" fmla="*/ 97972 w 715945"/>
                <a:gd name="connsiteY10" fmla="*/ 92947 h 542611"/>
                <a:gd name="connsiteX11" fmla="*/ 92948 w 715945"/>
                <a:gd name="connsiteY11" fmla="*/ 97972 h 542611"/>
                <a:gd name="connsiteX12" fmla="*/ 85411 w 715945"/>
                <a:gd name="connsiteY12" fmla="*/ 102996 h 542611"/>
                <a:gd name="connsiteX13" fmla="*/ 75363 w 715945"/>
                <a:gd name="connsiteY13" fmla="*/ 118068 h 542611"/>
                <a:gd name="connsiteX14" fmla="*/ 80387 w 715945"/>
                <a:gd name="connsiteY14" fmla="*/ 148213 h 542611"/>
                <a:gd name="connsiteX15" fmla="*/ 85411 w 715945"/>
                <a:gd name="connsiteY15" fmla="*/ 155750 h 542611"/>
                <a:gd name="connsiteX16" fmla="*/ 90436 w 715945"/>
                <a:gd name="connsiteY16" fmla="*/ 160774 h 542611"/>
                <a:gd name="connsiteX17" fmla="*/ 97972 w 715945"/>
                <a:gd name="connsiteY17" fmla="*/ 175846 h 542611"/>
                <a:gd name="connsiteX18" fmla="*/ 105508 w 715945"/>
                <a:gd name="connsiteY18" fmla="*/ 180870 h 542611"/>
                <a:gd name="connsiteX19" fmla="*/ 113044 w 715945"/>
                <a:gd name="connsiteY19" fmla="*/ 195943 h 542611"/>
                <a:gd name="connsiteX20" fmla="*/ 115556 w 715945"/>
                <a:gd name="connsiteY20" fmla="*/ 203479 h 542611"/>
                <a:gd name="connsiteX21" fmla="*/ 125605 w 715945"/>
                <a:gd name="connsiteY21" fmla="*/ 213528 h 542611"/>
                <a:gd name="connsiteX22" fmla="*/ 130629 w 715945"/>
                <a:gd name="connsiteY22" fmla="*/ 221064 h 542611"/>
                <a:gd name="connsiteX23" fmla="*/ 128117 w 715945"/>
                <a:gd name="connsiteY23" fmla="*/ 256233 h 542611"/>
                <a:gd name="connsiteX24" fmla="*/ 113044 w 715945"/>
                <a:gd name="connsiteY24" fmla="*/ 261257 h 542611"/>
                <a:gd name="connsiteX25" fmla="*/ 75363 w 715945"/>
                <a:gd name="connsiteY25" fmla="*/ 263769 h 542611"/>
                <a:gd name="connsiteX26" fmla="*/ 50242 w 715945"/>
                <a:gd name="connsiteY26" fmla="*/ 268794 h 542611"/>
                <a:gd name="connsiteX27" fmla="*/ 25121 w 715945"/>
                <a:gd name="connsiteY27" fmla="*/ 293914 h 542611"/>
                <a:gd name="connsiteX28" fmla="*/ 10049 w 715945"/>
                <a:gd name="connsiteY28" fmla="*/ 314011 h 542611"/>
                <a:gd name="connsiteX29" fmla="*/ 2512 w 715945"/>
                <a:gd name="connsiteY29" fmla="*/ 336620 h 542611"/>
                <a:gd name="connsiteX30" fmla="*/ 0 w 715945"/>
                <a:gd name="connsiteY30" fmla="*/ 344156 h 542611"/>
                <a:gd name="connsiteX31" fmla="*/ 2512 w 715945"/>
                <a:gd name="connsiteY31" fmla="*/ 356717 h 542611"/>
                <a:gd name="connsiteX32" fmla="*/ 7537 w 715945"/>
                <a:gd name="connsiteY32" fmla="*/ 361741 h 542611"/>
                <a:gd name="connsiteX33" fmla="*/ 12561 w 715945"/>
                <a:gd name="connsiteY33" fmla="*/ 369277 h 542611"/>
                <a:gd name="connsiteX34" fmla="*/ 20097 w 715945"/>
                <a:gd name="connsiteY34" fmla="*/ 374301 h 542611"/>
                <a:gd name="connsiteX35" fmla="*/ 37682 w 715945"/>
                <a:gd name="connsiteY35" fmla="*/ 381837 h 542611"/>
                <a:gd name="connsiteX36" fmla="*/ 72851 w 715945"/>
                <a:gd name="connsiteY36" fmla="*/ 379325 h 542611"/>
                <a:gd name="connsiteX37" fmla="*/ 90436 w 715945"/>
                <a:gd name="connsiteY37" fmla="*/ 374301 h 542611"/>
                <a:gd name="connsiteX38" fmla="*/ 97972 w 715945"/>
                <a:gd name="connsiteY38" fmla="*/ 369277 h 542611"/>
                <a:gd name="connsiteX39" fmla="*/ 105508 w 715945"/>
                <a:gd name="connsiteY39" fmla="*/ 366765 h 542611"/>
                <a:gd name="connsiteX40" fmla="*/ 123093 w 715945"/>
                <a:gd name="connsiteY40" fmla="*/ 356717 h 542611"/>
                <a:gd name="connsiteX41" fmla="*/ 150726 w 715945"/>
                <a:gd name="connsiteY41" fmla="*/ 359229 h 542611"/>
                <a:gd name="connsiteX42" fmla="*/ 158262 w 715945"/>
                <a:gd name="connsiteY42" fmla="*/ 364253 h 542611"/>
                <a:gd name="connsiteX43" fmla="*/ 168310 w 715945"/>
                <a:gd name="connsiteY43" fmla="*/ 379325 h 542611"/>
                <a:gd name="connsiteX44" fmla="*/ 173334 w 715945"/>
                <a:gd name="connsiteY44" fmla="*/ 384350 h 542611"/>
                <a:gd name="connsiteX45" fmla="*/ 178359 w 715945"/>
                <a:gd name="connsiteY45" fmla="*/ 427055 h 542611"/>
                <a:gd name="connsiteX46" fmla="*/ 188407 w 715945"/>
                <a:gd name="connsiteY46" fmla="*/ 449664 h 542611"/>
                <a:gd name="connsiteX47" fmla="*/ 198455 w 715945"/>
                <a:gd name="connsiteY47" fmla="*/ 469761 h 542611"/>
                <a:gd name="connsiteX48" fmla="*/ 200967 w 715945"/>
                <a:gd name="connsiteY48" fmla="*/ 477297 h 542611"/>
                <a:gd name="connsiteX49" fmla="*/ 205992 w 715945"/>
                <a:gd name="connsiteY49" fmla="*/ 484833 h 542611"/>
                <a:gd name="connsiteX50" fmla="*/ 213528 w 715945"/>
                <a:gd name="connsiteY50" fmla="*/ 502418 h 542611"/>
                <a:gd name="connsiteX51" fmla="*/ 218552 w 715945"/>
                <a:gd name="connsiteY51" fmla="*/ 520002 h 542611"/>
                <a:gd name="connsiteX52" fmla="*/ 223576 w 715945"/>
                <a:gd name="connsiteY52" fmla="*/ 525027 h 542611"/>
                <a:gd name="connsiteX53" fmla="*/ 233625 w 715945"/>
                <a:gd name="connsiteY53" fmla="*/ 540099 h 542611"/>
                <a:gd name="connsiteX54" fmla="*/ 243673 w 715945"/>
                <a:gd name="connsiteY54" fmla="*/ 542611 h 542611"/>
                <a:gd name="connsiteX55" fmla="*/ 273818 w 715945"/>
                <a:gd name="connsiteY55" fmla="*/ 540099 h 542611"/>
                <a:gd name="connsiteX56" fmla="*/ 296427 w 715945"/>
                <a:gd name="connsiteY56" fmla="*/ 530051 h 542611"/>
                <a:gd name="connsiteX57" fmla="*/ 319036 w 715945"/>
                <a:gd name="connsiteY57" fmla="*/ 509954 h 542611"/>
                <a:gd name="connsiteX58" fmla="*/ 331596 w 715945"/>
                <a:gd name="connsiteY58" fmla="*/ 487345 h 542611"/>
                <a:gd name="connsiteX59" fmla="*/ 336620 w 715945"/>
                <a:gd name="connsiteY59" fmla="*/ 479809 h 542611"/>
                <a:gd name="connsiteX60" fmla="*/ 341644 w 715945"/>
                <a:gd name="connsiteY60" fmla="*/ 472273 h 542611"/>
                <a:gd name="connsiteX61" fmla="*/ 351693 w 715945"/>
                <a:gd name="connsiteY61" fmla="*/ 462224 h 542611"/>
                <a:gd name="connsiteX62" fmla="*/ 356717 w 715945"/>
                <a:gd name="connsiteY62" fmla="*/ 454688 h 542611"/>
                <a:gd name="connsiteX63" fmla="*/ 379326 w 715945"/>
                <a:gd name="connsiteY63" fmla="*/ 442128 h 542611"/>
                <a:gd name="connsiteX64" fmla="*/ 386862 w 715945"/>
                <a:gd name="connsiteY64" fmla="*/ 439616 h 542611"/>
                <a:gd name="connsiteX65" fmla="*/ 424543 w 715945"/>
                <a:gd name="connsiteY65" fmla="*/ 444640 h 542611"/>
                <a:gd name="connsiteX66" fmla="*/ 432079 w 715945"/>
                <a:gd name="connsiteY66" fmla="*/ 449664 h 542611"/>
                <a:gd name="connsiteX67" fmla="*/ 434592 w 715945"/>
                <a:gd name="connsiteY67" fmla="*/ 457200 h 542611"/>
                <a:gd name="connsiteX68" fmla="*/ 452176 w 715945"/>
                <a:gd name="connsiteY68" fmla="*/ 459712 h 542611"/>
                <a:gd name="connsiteX69" fmla="*/ 477297 w 715945"/>
                <a:gd name="connsiteY69" fmla="*/ 467248 h 542611"/>
                <a:gd name="connsiteX70" fmla="*/ 492370 w 715945"/>
                <a:gd name="connsiteY70" fmla="*/ 472273 h 542611"/>
                <a:gd name="connsiteX71" fmla="*/ 499906 w 715945"/>
                <a:gd name="connsiteY71" fmla="*/ 474785 h 542611"/>
                <a:gd name="connsiteX72" fmla="*/ 542611 w 715945"/>
                <a:gd name="connsiteY72" fmla="*/ 472273 h 542611"/>
                <a:gd name="connsiteX73" fmla="*/ 550148 w 715945"/>
                <a:gd name="connsiteY73" fmla="*/ 469761 h 542611"/>
                <a:gd name="connsiteX74" fmla="*/ 572756 w 715945"/>
                <a:gd name="connsiteY74" fmla="*/ 467248 h 542611"/>
                <a:gd name="connsiteX75" fmla="*/ 587829 w 715945"/>
                <a:gd name="connsiteY75" fmla="*/ 447152 h 542611"/>
                <a:gd name="connsiteX76" fmla="*/ 595365 w 715945"/>
                <a:gd name="connsiteY76" fmla="*/ 419519 h 542611"/>
                <a:gd name="connsiteX77" fmla="*/ 590341 w 715945"/>
                <a:gd name="connsiteY77" fmla="*/ 381837 h 542611"/>
                <a:gd name="connsiteX78" fmla="*/ 585317 w 715945"/>
                <a:gd name="connsiteY78" fmla="*/ 374301 h 542611"/>
                <a:gd name="connsiteX79" fmla="*/ 582805 w 715945"/>
                <a:gd name="connsiteY79" fmla="*/ 364253 h 542611"/>
                <a:gd name="connsiteX80" fmla="*/ 580293 w 715945"/>
                <a:gd name="connsiteY80" fmla="*/ 356717 h 542611"/>
                <a:gd name="connsiteX81" fmla="*/ 577781 w 715945"/>
                <a:gd name="connsiteY81" fmla="*/ 334108 h 542611"/>
                <a:gd name="connsiteX82" fmla="*/ 585317 w 715945"/>
                <a:gd name="connsiteY82" fmla="*/ 293914 h 542611"/>
                <a:gd name="connsiteX83" fmla="*/ 592853 w 715945"/>
                <a:gd name="connsiteY83" fmla="*/ 291402 h 542611"/>
                <a:gd name="connsiteX84" fmla="*/ 633047 w 715945"/>
                <a:gd name="connsiteY84" fmla="*/ 286378 h 542611"/>
                <a:gd name="connsiteX85" fmla="*/ 660679 w 715945"/>
                <a:gd name="connsiteY85" fmla="*/ 278842 h 542611"/>
                <a:gd name="connsiteX86" fmla="*/ 675752 w 715945"/>
                <a:gd name="connsiteY86" fmla="*/ 273818 h 542611"/>
                <a:gd name="connsiteX87" fmla="*/ 695849 w 715945"/>
                <a:gd name="connsiteY87" fmla="*/ 266281 h 542611"/>
                <a:gd name="connsiteX88" fmla="*/ 703385 w 715945"/>
                <a:gd name="connsiteY88" fmla="*/ 261257 h 542611"/>
                <a:gd name="connsiteX89" fmla="*/ 713433 w 715945"/>
                <a:gd name="connsiteY89" fmla="*/ 238648 h 542611"/>
                <a:gd name="connsiteX90" fmla="*/ 715945 w 715945"/>
                <a:gd name="connsiteY90" fmla="*/ 231112 h 542611"/>
                <a:gd name="connsiteX91" fmla="*/ 710921 w 715945"/>
                <a:gd name="connsiteY91" fmla="*/ 208503 h 542611"/>
                <a:gd name="connsiteX92" fmla="*/ 705897 w 715945"/>
                <a:gd name="connsiteY92" fmla="*/ 200967 h 542611"/>
                <a:gd name="connsiteX93" fmla="*/ 698361 w 715945"/>
                <a:gd name="connsiteY93" fmla="*/ 185895 h 542611"/>
                <a:gd name="connsiteX94" fmla="*/ 693337 w 715945"/>
                <a:gd name="connsiteY94" fmla="*/ 180870 h 542611"/>
                <a:gd name="connsiteX95" fmla="*/ 680776 w 715945"/>
                <a:gd name="connsiteY95" fmla="*/ 168310 h 542611"/>
                <a:gd name="connsiteX96" fmla="*/ 650631 w 715945"/>
                <a:gd name="connsiteY96" fmla="*/ 160774 h 542611"/>
                <a:gd name="connsiteX97" fmla="*/ 633047 w 715945"/>
                <a:gd name="connsiteY97" fmla="*/ 155750 h 542611"/>
                <a:gd name="connsiteX98" fmla="*/ 605414 w 715945"/>
                <a:gd name="connsiteY98" fmla="*/ 153237 h 542611"/>
                <a:gd name="connsiteX99" fmla="*/ 532563 w 715945"/>
                <a:gd name="connsiteY99" fmla="*/ 148213 h 542611"/>
                <a:gd name="connsiteX100" fmla="*/ 509954 w 715945"/>
                <a:gd name="connsiteY100" fmla="*/ 145701 h 542611"/>
                <a:gd name="connsiteX101" fmla="*/ 504930 w 715945"/>
                <a:gd name="connsiteY101" fmla="*/ 138165 h 542611"/>
                <a:gd name="connsiteX102" fmla="*/ 499906 w 715945"/>
                <a:gd name="connsiteY102" fmla="*/ 118068 h 542611"/>
                <a:gd name="connsiteX103" fmla="*/ 497394 w 715945"/>
                <a:gd name="connsiteY103" fmla="*/ 62802 h 542611"/>
                <a:gd name="connsiteX104" fmla="*/ 494882 w 715945"/>
                <a:gd name="connsiteY104" fmla="*/ 40194 h 542611"/>
                <a:gd name="connsiteX105" fmla="*/ 492370 w 715945"/>
                <a:gd name="connsiteY105" fmla="*/ 32657 h 542611"/>
                <a:gd name="connsiteX106" fmla="*/ 484833 w 715945"/>
                <a:gd name="connsiteY106" fmla="*/ 30145 h 542611"/>
                <a:gd name="connsiteX107" fmla="*/ 477297 w 715945"/>
                <a:gd name="connsiteY107" fmla="*/ 15073 h 542611"/>
                <a:gd name="connsiteX108" fmla="*/ 469761 w 715945"/>
                <a:gd name="connsiteY108" fmla="*/ 10048 h 542611"/>
                <a:gd name="connsiteX109" fmla="*/ 462225 w 715945"/>
                <a:gd name="connsiteY109" fmla="*/ 2512 h 542611"/>
                <a:gd name="connsiteX110" fmla="*/ 452176 w 715945"/>
                <a:gd name="connsiteY110" fmla="*/ 0 h 542611"/>
                <a:gd name="connsiteX111" fmla="*/ 364253 w 715945"/>
                <a:gd name="connsiteY111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97972 w 715945"/>
                <a:gd name="connsiteY16" fmla="*/ 175846 h 542611"/>
                <a:gd name="connsiteX17" fmla="*/ 105508 w 715945"/>
                <a:gd name="connsiteY17" fmla="*/ 180870 h 542611"/>
                <a:gd name="connsiteX18" fmla="*/ 113044 w 715945"/>
                <a:gd name="connsiteY18" fmla="*/ 195943 h 542611"/>
                <a:gd name="connsiteX19" fmla="*/ 115556 w 715945"/>
                <a:gd name="connsiteY19" fmla="*/ 203479 h 542611"/>
                <a:gd name="connsiteX20" fmla="*/ 125605 w 715945"/>
                <a:gd name="connsiteY20" fmla="*/ 213528 h 542611"/>
                <a:gd name="connsiteX21" fmla="*/ 130629 w 715945"/>
                <a:gd name="connsiteY21" fmla="*/ 221064 h 542611"/>
                <a:gd name="connsiteX22" fmla="*/ 128117 w 715945"/>
                <a:gd name="connsiteY22" fmla="*/ 256233 h 542611"/>
                <a:gd name="connsiteX23" fmla="*/ 113044 w 715945"/>
                <a:gd name="connsiteY23" fmla="*/ 261257 h 542611"/>
                <a:gd name="connsiteX24" fmla="*/ 75363 w 715945"/>
                <a:gd name="connsiteY24" fmla="*/ 263769 h 542611"/>
                <a:gd name="connsiteX25" fmla="*/ 50242 w 715945"/>
                <a:gd name="connsiteY25" fmla="*/ 268794 h 542611"/>
                <a:gd name="connsiteX26" fmla="*/ 25121 w 715945"/>
                <a:gd name="connsiteY26" fmla="*/ 293914 h 542611"/>
                <a:gd name="connsiteX27" fmla="*/ 10049 w 715945"/>
                <a:gd name="connsiteY27" fmla="*/ 314011 h 542611"/>
                <a:gd name="connsiteX28" fmla="*/ 2512 w 715945"/>
                <a:gd name="connsiteY28" fmla="*/ 336620 h 542611"/>
                <a:gd name="connsiteX29" fmla="*/ 0 w 715945"/>
                <a:gd name="connsiteY29" fmla="*/ 344156 h 542611"/>
                <a:gd name="connsiteX30" fmla="*/ 2512 w 715945"/>
                <a:gd name="connsiteY30" fmla="*/ 356717 h 542611"/>
                <a:gd name="connsiteX31" fmla="*/ 7537 w 715945"/>
                <a:gd name="connsiteY31" fmla="*/ 361741 h 542611"/>
                <a:gd name="connsiteX32" fmla="*/ 12561 w 715945"/>
                <a:gd name="connsiteY32" fmla="*/ 369277 h 542611"/>
                <a:gd name="connsiteX33" fmla="*/ 20097 w 715945"/>
                <a:gd name="connsiteY33" fmla="*/ 374301 h 542611"/>
                <a:gd name="connsiteX34" fmla="*/ 37682 w 715945"/>
                <a:gd name="connsiteY34" fmla="*/ 381837 h 542611"/>
                <a:gd name="connsiteX35" fmla="*/ 72851 w 715945"/>
                <a:gd name="connsiteY35" fmla="*/ 379325 h 542611"/>
                <a:gd name="connsiteX36" fmla="*/ 90436 w 715945"/>
                <a:gd name="connsiteY36" fmla="*/ 374301 h 542611"/>
                <a:gd name="connsiteX37" fmla="*/ 97972 w 715945"/>
                <a:gd name="connsiteY37" fmla="*/ 369277 h 542611"/>
                <a:gd name="connsiteX38" fmla="*/ 105508 w 715945"/>
                <a:gd name="connsiteY38" fmla="*/ 366765 h 542611"/>
                <a:gd name="connsiteX39" fmla="*/ 123093 w 715945"/>
                <a:gd name="connsiteY39" fmla="*/ 356717 h 542611"/>
                <a:gd name="connsiteX40" fmla="*/ 150726 w 715945"/>
                <a:gd name="connsiteY40" fmla="*/ 359229 h 542611"/>
                <a:gd name="connsiteX41" fmla="*/ 158262 w 715945"/>
                <a:gd name="connsiteY41" fmla="*/ 364253 h 542611"/>
                <a:gd name="connsiteX42" fmla="*/ 168310 w 715945"/>
                <a:gd name="connsiteY42" fmla="*/ 379325 h 542611"/>
                <a:gd name="connsiteX43" fmla="*/ 173334 w 715945"/>
                <a:gd name="connsiteY43" fmla="*/ 384350 h 542611"/>
                <a:gd name="connsiteX44" fmla="*/ 178359 w 715945"/>
                <a:gd name="connsiteY44" fmla="*/ 427055 h 542611"/>
                <a:gd name="connsiteX45" fmla="*/ 188407 w 715945"/>
                <a:gd name="connsiteY45" fmla="*/ 449664 h 542611"/>
                <a:gd name="connsiteX46" fmla="*/ 198455 w 715945"/>
                <a:gd name="connsiteY46" fmla="*/ 469761 h 542611"/>
                <a:gd name="connsiteX47" fmla="*/ 200967 w 715945"/>
                <a:gd name="connsiteY47" fmla="*/ 477297 h 542611"/>
                <a:gd name="connsiteX48" fmla="*/ 205992 w 715945"/>
                <a:gd name="connsiteY48" fmla="*/ 484833 h 542611"/>
                <a:gd name="connsiteX49" fmla="*/ 213528 w 715945"/>
                <a:gd name="connsiteY49" fmla="*/ 502418 h 542611"/>
                <a:gd name="connsiteX50" fmla="*/ 218552 w 715945"/>
                <a:gd name="connsiteY50" fmla="*/ 520002 h 542611"/>
                <a:gd name="connsiteX51" fmla="*/ 223576 w 715945"/>
                <a:gd name="connsiteY51" fmla="*/ 525027 h 542611"/>
                <a:gd name="connsiteX52" fmla="*/ 233625 w 715945"/>
                <a:gd name="connsiteY52" fmla="*/ 540099 h 542611"/>
                <a:gd name="connsiteX53" fmla="*/ 243673 w 715945"/>
                <a:gd name="connsiteY53" fmla="*/ 542611 h 542611"/>
                <a:gd name="connsiteX54" fmla="*/ 273818 w 715945"/>
                <a:gd name="connsiteY54" fmla="*/ 540099 h 542611"/>
                <a:gd name="connsiteX55" fmla="*/ 296427 w 715945"/>
                <a:gd name="connsiteY55" fmla="*/ 530051 h 542611"/>
                <a:gd name="connsiteX56" fmla="*/ 319036 w 715945"/>
                <a:gd name="connsiteY56" fmla="*/ 509954 h 542611"/>
                <a:gd name="connsiteX57" fmla="*/ 331596 w 715945"/>
                <a:gd name="connsiteY57" fmla="*/ 487345 h 542611"/>
                <a:gd name="connsiteX58" fmla="*/ 336620 w 715945"/>
                <a:gd name="connsiteY58" fmla="*/ 479809 h 542611"/>
                <a:gd name="connsiteX59" fmla="*/ 341644 w 715945"/>
                <a:gd name="connsiteY59" fmla="*/ 472273 h 542611"/>
                <a:gd name="connsiteX60" fmla="*/ 351693 w 715945"/>
                <a:gd name="connsiteY60" fmla="*/ 462224 h 542611"/>
                <a:gd name="connsiteX61" fmla="*/ 356717 w 715945"/>
                <a:gd name="connsiteY61" fmla="*/ 454688 h 542611"/>
                <a:gd name="connsiteX62" fmla="*/ 379326 w 715945"/>
                <a:gd name="connsiteY62" fmla="*/ 442128 h 542611"/>
                <a:gd name="connsiteX63" fmla="*/ 386862 w 715945"/>
                <a:gd name="connsiteY63" fmla="*/ 439616 h 542611"/>
                <a:gd name="connsiteX64" fmla="*/ 424543 w 715945"/>
                <a:gd name="connsiteY64" fmla="*/ 444640 h 542611"/>
                <a:gd name="connsiteX65" fmla="*/ 432079 w 715945"/>
                <a:gd name="connsiteY65" fmla="*/ 449664 h 542611"/>
                <a:gd name="connsiteX66" fmla="*/ 434592 w 715945"/>
                <a:gd name="connsiteY66" fmla="*/ 457200 h 542611"/>
                <a:gd name="connsiteX67" fmla="*/ 452176 w 715945"/>
                <a:gd name="connsiteY67" fmla="*/ 459712 h 542611"/>
                <a:gd name="connsiteX68" fmla="*/ 477297 w 715945"/>
                <a:gd name="connsiteY68" fmla="*/ 467248 h 542611"/>
                <a:gd name="connsiteX69" fmla="*/ 492370 w 715945"/>
                <a:gd name="connsiteY69" fmla="*/ 472273 h 542611"/>
                <a:gd name="connsiteX70" fmla="*/ 499906 w 715945"/>
                <a:gd name="connsiteY70" fmla="*/ 474785 h 542611"/>
                <a:gd name="connsiteX71" fmla="*/ 542611 w 715945"/>
                <a:gd name="connsiteY71" fmla="*/ 472273 h 542611"/>
                <a:gd name="connsiteX72" fmla="*/ 550148 w 715945"/>
                <a:gd name="connsiteY72" fmla="*/ 469761 h 542611"/>
                <a:gd name="connsiteX73" fmla="*/ 572756 w 715945"/>
                <a:gd name="connsiteY73" fmla="*/ 467248 h 542611"/>
                <a:gd name="connsiteX74" fmla="*/ 587829 w 715945"/>
                <a:gd name="connsiteY74" fmla="*/ 447152 h 542611"/>
                <a:gd name="connsiteX75" fmla="*/ 595365 w 715945"/>
                <a:gd name="connsiteY75" fmla="*/ 419519 h 542611"/>
                <a:gd name="connsiteX76" fmla="*/ 590341 w 715945"/>
                <a:gd name="connsiteY76" fmla="*/ 381837 h 542611"/>
                <a:gd name="connsiteX77" fmla="*/ 585317 w 715945"/>
                <a:gd name="connsiteY77" fmla="*/ 374301 h 542611"/>
                <a:gd name="connsiteX78" fmla="*/ 582805 w 715945"/>
                <a:gd name="connsiteY78" fmla="*/ 364253 h 542611"/>
                <a:gd name="connsiteX79" fmla="*/ 580293 w 715945"/>
                <a:gd name="connsiteY79" fmla="*/ 356717 h 542611"/>
                <a:gd name="connsiteX80" fmla="*/ 577781 w 715945"/>
                <a:gd name="connsiteY80" fmla="*/ 334108 h 542611"/>
                <a:gd name="connsiteX81" fmla="*/ 585317 w 715945"/>
                <a:gd name="connsiteY81" fmla="*/ 293914 h 542611"/>
                <a:gd name="connsiteX82" fmla="*/ 592853 w 715945"/>
                <a:gd name="connsiteY82" fmla="*/ 291402 h 542611"/>
                <a:gd name="connsiteX83" fmla="*/ 633047 w 715945"/>
                <a:gd name="connsiteY83" fmla="*/ 286378 h 542611"/>
                <a:gd name="connsiteX84" fmla="*/ 660679 w 715945"/>
                <a:gd name="connsiteY84" fmla="*/ 278842 h 542611"/>
                <a:gd name="connsiteX85" fmla="*/ 675752 w 715945"/>
                <a:gd name="connsiteY85" fmla="*/ 273818 h 542611"/>
                <a:gd name="connsiteX86" fmla="*/ 695849 w 715945"/>
                <a:gd name="connsiteY86" fmla="*/ 266281 h 542611"/>
                <a:gd name="connsiteX87" fmla="*/ 703385 w 715945"/>
                <a:gd name="connsiteY87" fmla="*/ 261257 h 542611"/>
                <a:gd name="connsiteX88" fmla="*/ 713433 w 715945"/>
                <a:gd name="connsiteY88" fmla="*/ 238648 h 542611"/>
                <a:gd name="connsiteX89" fmla="*/ 715945 w 715945"/>
                <a:gd name="connsiteY89" fmla="*/ 231112 h 542611"/>
                <a:gd name="connsiteX90" fmla="*/ 710921 w 715945"/>
                <a:gd name="connsiteY90" fmla="*/ 208503 h 542611"/>
                <a:gd name="connsiteX91" fmla="*/ 705897 w 715945"/>
                <a:gd name="connsiteY91" fmla="*/ 200967 h 542611"/>
                <a:gd name="connsiteX92" fmla="*/ 698361 w 715945"/>
                <a:gd name="connsiteY92" fmla="*/ 185895 h 542611"/>
                <a:gd name="connsiteX93" fmla="*/ 693337 w 715945"/>
                <a:gd name="connsiteY93" fmla="*/ 180870 h 542611"/>
                <a:gd name="connsiteX94" fmla="*/ 680776 w 715945"/>
                <a:gd name="connsiteY94" fmla="*/ 168310 h 542611"/>
                <a:gd name="connsiteX95" fmla="*/ 650631 w 715945"/>
                <a:gd name="connsiteY95" fmla="*/ 160774 h 542611"/>
                <a:gd name="connsiteX96" fmla="*/ 633047 w 715945"/>
                <a:gd name="connsiteY96" fmla="*/ 155750 h 542611"/>
                <a:gd name="connsiteX97" fmla="*/ 605414 w 715945"/>
                <a:gd name="connsiteY97" fmla="*/ 153237 h 542611"/>
                <a:gd name="connsiteX98" fmla="*/ 532563 w 715945"/>
                <a:gd name="connsiteY98" fmla="*/ 148213 h 542611"/>
                <a:gd name="connsiteX99" fmla="*/ 509954 w 715945"/>
                <a:gd name="connsiteY99" fmla="*/ 145701 h 542611"/>
                <a:gd name="connsiteX100" fmla="*/ 504930 w 715945"/>
                <a:gd name="connsiteY100" fmla="*/ 138165 h 542611"/>
                <a:gd name="connsiteX101" fmla="*/ 499906 w 715945"/>
                <a:gd name="connsiteY101" fmla="*/ 118068 h 542611"/>
                <a:gd name="connsiteX102" fmla="*/ 497394 w 715945"/>
                <a:gd name="connsiteY102" fmla="*/ 62802 h 542611"/>
                <a:gd name="connsiteX103" fmla="*/ 494882 w 715945"/>
                <a:gd name="connsiteY103" fmla="*/ 40194 h 542611"/>
                <a:gd name="connsiteX104" fmla="*/ 492370 w 715945"/>
                <a:gd name="connsiteY104" fmla="*/ 32657 h 542611"/>
                <a:gd name="connsiteX105" fmla="*/ 484833 w 715945"/>
                <a:gd name="connsiteY105" fmla="*/ 30145 h 542611"/>
                <a:gd name="connsiteX106" fmla="*/ 477297 w 715945"/>
                <a:gd name="connsiteY106" fmla="*/ 15073 h 542611"/>
                <a:gd name="connsiteX107" fmla="*/ 469761 w 715945"/>
                <a:gd name="connsiteY107" fmla="*/ 10048 h 542611"/>
                <a:gd name="connsiteX108" fmla="*/ 462225 w 715945"/>
                <a:gd name="connsiteY108" fmla="*/ 2512 h 542611"/>
                <a:gd name="connsiteX109" fmla="*/ 452176 w 715945"/>
                <a:gd name="connsiteY109" fmla="*/ 0 h 542611"/>
                <a:gd name="connsiteX110" fmla="*/ 364253 w 715945"/>
                <a:gd name="connsiteY110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97972 w 715945"/>
                <a:gd name="connsiteY16" fmla="*/ 175846 h 542611"/>
                <a:gd name="connsiteX17" fmla="*/ 113044 w 715945"/>
                <a:gd name="connsiteY17" fmla="*/ 195943 h 542611"/>
                <a:gd name="connsiteX18" fmla="*/ 115556 w 715945"/>
                <a:gd name="connsiteY18" fmla="*/ 203479 h 542611"/>
                <a:gd name="connsiteX19" fmla="*/ 125605 w 715945"/>
                <a:gd name="connsiteY19" fmla="*/ 213528 h 542611"/>
                <a:gd name="connsiteX20" fmla="*/ 130629 w 715945"/>
                <a:gd name="connsiteY20" fmla="*/ 221064 h 542611"/>
                <a:gd name="connsiteX21" fmla="*/ 128117 w 715945"/>
                <a:gd name="connsiteY21" fmla="*/ 256233 h 542611"/>
                <a:gd name="connsiteX22" fmla="*/ 113044 w 715945"/>
                <a:gd name="connsiteY22" fmla="*/ 261257 h 542611"/>
                <a:gd name="connsiteX23" fmla="*/ 75363 w 715945"/>
                <a:gd name="connsiteY23" fmla="*/ 263769 h 542611"/>
                <a:gd name="connsiteX24" fmla="*/ 50242 w 715945"/>
                <a:gd name="connsiteY24" fmla="*/ 268794 h 542611"/>
                <a:gd name="connsiteX25" fmla="*/ 25121 w 715945"/>
                <a:gd name="connsiteY25" fmla="*/ 293914 h 542611"/>
                <a:gd name="connsiteX26" fmla="*/ 10049 w 715945"/>
                <a:gd name="connsiteY26" fmla="*/ 314011 h 542611"/>
                <a:gd name="connsiteX27" fmla="*/ 2512 w 715945"/>
                <a:gd name="connsiteY27" fmla="*/ 336620 h 542611"/>
                <a:gd name="connsiteX28" fmla="*/ 0 w 715945"/>
                <a:gd name="connsiteY28" fmla="*/ 344156 h 542611"/>
                <a:gd name="connsiteX29" fmla="*/ 2512 w 715945"/>
                <a:gd name="connsiteY29" fmla="*/ 356717 h 542611"/>
                <a:gd name="connsiteX30" fmla="*/ 7537 w 715945"/>
                <a:gd name="connsiteY30" fmla="*/ 361741 h 542611"/>
                <a:gd name="connsiteX31" fmla="*/ 12561 w 715945"/>
                <a:gd name="connsiteY31" fmla="*/ 369277 h 542611"/>
                <a:gd name="connsiteX32" fmla="*/ 20097 w 715945"/>
                <a:gd name="connsiteY32" fmla="*/ 374301 h 542611"/>
                <a:gd name="connsiteX33" fmla="*/ 37682 w 715945"/>
                <a:gd name="connsiteY33" fmla="*/ 381837 h 542611"/>
                <a:gd name="connsiteX34" fmla="*/ 72851 w 715945"/>
                <a:gd name="connsiteY34" fmla="*/ 379325 h 542611"/>
                <a:gd name="connsiteX35" fmla="*/ 90436 w 715945"/>
                <a:gd name="connsiteY35" fmla="*/ 374301 h 542611"/>
                <a:gd name="connsiteX36" fmla="*/ 97972 w 715945"/>
                <a:gd name="connsiteY36" fmla="*/ 369277 h 542611"/>
                <a:gd name="connsiteX37" fmla="*/ 105508 w 715945"/>
                <a:gd name="connsiteY37" fmla="*/ 366765 h 542611"/>
                <a:gd name="connsiteX38" fmla="*/ 123093 w 715945"/>
                <a:gd name="connsiteY38" fmla="*/ 356717 h 542611"/>
                <a:gd name="connsiteX39" fmla="*/ 150726 w 715945"/>
                <a:gd name="connsiteY39" fmla="*/ 359229 h 542611"/>
                <a:gd name="connsiteX40" fmla="*/ 158262 w 715945"/>
                <a:gd name="connsiteY40" fmla="*/ 364253 h 542611"/>
                <a:gd name="connsiteX41" fmla="*/ 168310 w 715945"/>
                <a:gd name="connsiteY41" fmla="*/ 379325 h 542611"/>
                <a:gd name="connsiteX42" fmla="*/ 173334 w 715945"/>
                <a:gd name="connsiteY42" fmla="*/ 384350 h 542611"/>
                <a:gd name="connsiteX43" fmla="*/ 178359 w 715945"/>
                <a:gd name="connsiteY43" fmla="*/ 427055 h 542611"/>
                <a:gd name="connsiteX44" fmla="*/ 188407 w 715945"/>
                <a:gd name="connsiteY44" fmla="*/ 449664 h 542611"/>
                <a:gd name="connsiteX45" fmla="*/ 198455 w 715945"/>
                <a:gd name="connsiteY45" fmla="*/ 469761 h 542611"/>
                <a:gd name="connsiteX46" fmla="*/ 200967 w 715945"/>
                <a:gd name="connsiteY46" fmla="*/ 477297 h 542611"/>
                <a:gd name="connsiteX47" fmla="*/ 205992 w 715945"/>
                <a:gd name="connsiteY47" fmla="*/ 484833 h 542611"/>
                <a:gd name="connsiteX48" fmla="*/ 213528 w 715945"/>
                <a:gd name="connsiteY48" fmla="*/ 502418 h 542611"/>
                <a:gd name="connsiteX49" fmla="*/ 218552 w 715945"/>
                <a:gd name="connsiteY49" fmla="*/ 520002 h 542611"/>
                <a:gd name="connsiteX50" fmla="*/ 223576 w 715945"/>
                <a:gd name="connsiteY50" fmla="*/ 525027 h 542611"/>
                <a:gd name="connsiteX51" fmla="*/ 233625 w 715945"/>
                <a:gd name="connsiteY51" fmla="*/ 540099 h 542611"/>
                <a:gd name="connsiteX52" fmla="*/ 243673 w 715945"/>
                <a:gd name="connsiteY52" fmla="*/ 542611 h 542611"/>
                <a:gd name="connsiteX53" fmla="*/ 273818 w 715945"/>
                <a:gd name="connsiteY53" fmla="*/ 540099 h 542611"/>
                <a:gd name="connsiteX54" fmla="*/ 296427 w 715945"/>
                <a:gd name="connsiteY54" fmla="*/ 530051 h 542611"/>
                <a:gd name="connsiteX55" fmla="*/ 319036 w 715945"/>
                <a:gd name="connsiteY55" fmla="*/ 509954 h 542611"/>
                <a:gd name="connsiteX56" fmla="*/ 331596 w 715945"/>
                <a:gd name="connsiteY56" fmla="*/ 487345 h 542611"/>
                <a:gd name="connsiteX57" fmla="*/ 336620 w 715945"/>
                <a:gd name="connsiteY57" fmla="*/ 479809 h 542611"/>
                <a:gd name="connsiteX58" fmla="*/ 341644 w 715945"/>
                <a:gd name="connsiteY58" fmla="*/ 472273 h 542611"/>
                <a:gd name="connsiteX59" fmla="*/ 351693 w 715945"/>
                <a:gd name="connsiteY59" fmla="*/ 462224 h 542611"/>
                <a:gd name="connsiteX60" fmla="*/ 356717 w 715945"/>
                <a:gd name="connsiteY60" fmla="*/ 454688 h 542611"/>
                <a:gd name="connsiteX61" fmla="*/ 379326 w 715945"/>
                <a:gd name="connsiteY61" fmla="*/ 442128 h 542611"/>
                <a:gd name="connsiteX62" fmla="*/ 386862 w 715945"/>
                <a:gd name="connsiteY62" fmla="*/ 439616 h 542611"/>
                <a:gd name="connsiteX63" fmla="*/ 424543 w 715945"/>
                <a:gd name="connsiteY63" fmla="*/ 444640 h 542611"/>
                <a:gd name="connsiteX64" fmla="*/ 432079 w 715945"/>
                <a:gd name="connsiteY64" fmla="*/ 449664 h 542611"/>
                <a:gd name="connsiteX65" fmla="*/ 434592 w 715945"/>
                <a:gd name="connsiteY65" fmla="*/ 457200 h 542611"/>
                <a:gd name="connsiteX66" fmla="*/ 452176 w 715945"/>
                <a:gd name="connsiteY66" fmla="*/ 459712 h 542611"/>
                <a:gd name="connsiteX67" fmla="*/ 477297 w 715945"/>
                <a:gd name="connsiteY67" fmla="*/ 467248 h 542611"/>
                <a:gd name="connsiteX68" fmla="*/ 492370 w 715945"/>
                <a:gd name="connsiteY68" fmla="*/ 472273 h 542611"/>
                <a:gd name="connsiteX69" fmla="*/ 499906 w 715945"/>
                <a:gd name="connsiteY69" fmla="*/ 474785 h 542611"/>
                <a:gd name="connsiteX70" fmla="*/ 542611 w 715945"/>
                <a:gd name="connsiteY70" fmla="*/ 472273 h 542611"/>
                <a:gd name="connsiteX71" fmla="*/ 550148 w 715945"/>
                <a:gd name="connsiteY71" fmla="*/ 469761 h 542611"/>
                <a:gd name="connsiteX72" fmla="*/ 572756 w 715945"/>
                <a:gd name="connsiteY72" fmla="*/ 467248 h 542611"/>
                <a:gd name="connsiteX73" fmla="*/ 587829 w 715945"/>
                <a:gd name="connsiteY73" fmla="*/ 447152 h 542611"/>
                <a:gd name="connsiteX74" fmla="*/ 595365 w 715945"/>
                <a:gd name="connsiteY74" fmla="*/ 419519 h 542611"/>
                <a:gd name="connsiteX75" fmla="*/ 590341 w 715945"/>
                <a:gd name="connsiteY75" fmla="*/ 381837 h 542611"/>
                <a:gd name="connsiteX76" fmla="*/ 585317 w 715945"/>
                <a:gd name="connsiteY76" fmla="*/ 374301 h 542611"/>
                <a:gd name="connsiteX77" fmla="*/ 582805 w 715945"/>
                <a:gd name="connsiteY77" fmla="*/ 364253 h 542611"/>
                <a:gd name="connsiteX78" fmla="*/ 580293 w 715945"/>
                <a:gd name="connsiteY78" fmla="*/ 356717 h 542611"/>
                <a:gd name="connsiteX79" fmla="*/ 577781 w 715945"/>
                <a:gd name="connsiteY79" fmla="*/ 334108 h 542611"/>
                <a:gd name="connsiteX80" fmla="*/ 585317 w 715945"/>
                <a:gd name="connsiteY80" fmla="*/ 293914 h 542611"/>
                <a:gd name="connsiteX81" fmla="*/ 592853 w 715945"/>
                <a:gd name="connsiteY81" fmla="*/ 291402 h 542611"/>
                <a:gd name="connsiteX82" fmla="*/ 633047 w 715945"/>
                <a:gd name="connsiteY82" fmla="*/ 286378 h 542611"/>
                <a:gd name="connsiteX83" fmla="*/ 660679 w 715945"/>
                <a:gd name="connsiteY83" fmla="*/ 278842 h 542611"/>
                <a:gd name="connsiteX84" fmla="*/ 675752 w 715945"/>
                <a:gd name="connsiteY84" fmla="*/ 273818 h 542611"/>
                <a:gd name="connsiteX85" fmla="*/ 695849 w 715945"/>
                <a:gd name="connsiteY85" fmla="*/ 266281 h 542611"/>
                <a:gd name="connsiteX86" fmla="*/ 703385 w 715945"/>
                <a:gd name="connsiteY86" fmla="*/ 261257 h 542611"/>
                <a:gd name="connsiteX87" fmla="*/ 713433 w 715945"/>
                <a:gd name="connsiteY87" fmla="*/ 238648 h 542611"/>
                <a:gd name="connsiteX88" fmla="*/ 715945 w 715945"/>
                <a:gd name="connsiteY88" fmla="*/ 231112 h 542611"/>
                <a:gd name="connsiteX89" fmla="*/ 710921 w 715945"/>
                <a:gd name="connsiteY89" fmla="*/ 208503 h 542611"/>
                <a:gd name="connsiteX90" fmla="*/ 705897 w 715945"/>
                <a:gd name="connsiteY90" fmla="*/ 200967 h 542611"/>
                <a:gd name="connsiteX91" fmla="*/ 698361 w 715945"/>
                <a:gd name="connsiteY91" fmla="*/ 185895 h 542611"/>
                <a:gd name="connsiteX92" fmla="*/ 693337 w 715945"/>
                <a:gd name="connsiteY92" fmla="*/ 180870 h 542611"/>
                <a:gd name="connsiteX93" fmla="*/ 680776 w 715945"/>
                <a:gd name="connsiteY93" fmla="*/ 168310 h 542611"/>
                <a:gd name="connsiteX94" fmla="*/ 650631 w 715945"/>
                <a:gd name="connsiteY94" fmla="*/ 160774 h 542611"/>
                <a:gd name="connsiteX95" fmla="*/ 633047 w 715945"/>
                <a:gd name="connsiteY95" fmla="*/ 155750 h 542611"/>
                <a:gd name="connsiteX96" fmla="*/ 605414 w 715945"/>
                <a:gd name="connsiteY96" fmla="*/ 153237 h 542611"/>
                <a:gd name="connsiteX97" fmla="*/ 532563 w 715945"/>
                <a:gd name="connsiteY97" fmla="*/ 148213 h 542611"/>
                <a:gd name="connsiteX98" fmla="*/ 509954 w 715945"/>
                <a:gd name="connsiteY98" fmla="*/ 145701 h 542611"/>
                <a:gd name="connsiteX99" fmla="*/ 504930 w 715945"/>
                <a:gd name="connsiteY99" fmla="*/ 138165 h 542611"/>
                <a:gd name="connsiteX100" fmla="*/ 499906 w 715945"/>
                <a:gd name="connsiteY100" fmla="*/ 118068 h 542611"/>
                <a:gd name="connsiteX101" fmla="*/ 497394 w 715945"/>
                <a:gd name="connsiteY101" fmla="*/ 62802 h 542611"/>
                <a:gd name="connsiteX102" fmla="*/ 494882 w 715945"/>
                <a:gd name="connsiteY102" fmla="*/ 40194 h 542611"/>
                <a:gd name="connsiteX103" fmla="*/ 492370 w 715945"/>
                <a:gd name="connsiteY103" fmla="*/ 32657 h 542611"/>
                <a:gd name="connsiteX104" fmla="*/ 484833 w 715945"/>
                <a:gd name="connsiteY104" fmla="*/ 30145 h 542611"/>
                <a:gd name="connsiteX105" fmla="*/ 477297 w 715945"/>
                <a:gd name="connsiteY105" fmla="*/ 15073 h 542611"/>
                <a:gd name="connsiteX106" fmla="*/ 469761 w 715945"/>
                <a:gd name="connsiteY106" fmla="*/ 10048 h 542611"/>
                <a:gd name="connsiteX107" fmla="*/ 462225 w 715945"/>
                <a:gd name="connsiteY107" fmla="*/ 2512 h 542611"/>
                <a:gd name="connsiteX108" fmla="*/ 452176 w 715945"/>
                <a:gd name="connsiteY108" fmla="*/ 0 h 542611"/>
                <a:gd name="connsiteX109" fmla="*/ 364253 w 715945"/>
                <a:gd name="connsiteY109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113044 w 715945"/>
                <a:gd name="connsiteY16" fmla="*/ 195943 h 542611"/>
                <a:gd name="connsiteX17" fmla="*/ 115556 w 715945"/>
                <a:gd name="connsiteY17" fmla="*/ 203479 h 542611"/>
                <a:gd name="connsiteX18" fmla="*/ 125605 w 715945"/>
                <a:gd name="connsiteY18" fmla="*/ 213528 h 542611"/>
                <a:gd name="connsiteX19" fmla="*/ 130629 w 715945"/>
                <a:gd name="connsiteY19" fmla="*/ 221064 h 542611"/>
                <a:gd name="connsiteX20" fmla="*/ 128117 w 715945"/>
                <a:gd name="connsiteY20" fmla="*/ 256233 h 542611"/>
                <a:gd name="connsiteX21" fmla="*/ 113044 w 715945"/>
                <a:gd name="connsiteY21" fmla="*/ 261257 h 542611"/>
                <a:gd name="connsiteX22" fmla="*/ 75363 w 715945"/>
                <a:gd name="connsiteY22" fmla="*/ 263769 h 542611"/>
                <a:gd name="connsiteX23" fmla="*/ 50242 w 715945"/>
                <a:gd name="connsiteY23" fmla="*/ 268794 h 542611"/>
                <a:gd name="connsiteX24" fmla="*/ 25121 w 715945"/>
                <a:gd name="connsiteY24" fmla="*/ 293914 h 542611"/>
                <a:gd name="connsiteX25" fmla="*/ 10049 w 715945"/>
                <a:gd name="connsiteY25" fmla="*/ 314011 h 542611"/>
                <a:gd name="connsiteX26" fmla="*/ 2512 w 715945"/>
                <a:gd name="connsiteY26" fmla="*/ 336620 h 542611"/>
                <a:gd name="connsiteX27" fmla="*/ 0 w 715945"/>
                <a:gd name="connsiteY27" fmla="*/ 344156 h 542611"/>
                <a:gd name="connsiteX28" fmla="*/ 2512 w 715945"/>
                <a:gd name="connsiteY28" fmla="*/ 356717 h 542611"/>
                <a:gd name="connsiteX29" fmla="*/ 7537 w 715945"/>
                <a:gd name="connsiteY29" fmla="*/ 361741 h 542611"/>
                <a:gd name="connsiteX30" fmla="*/ 12561 w 715945"/>
                <a:gd name="connsiteY30" fmla="*/ 369277 h 542611"/>
                <a:gd name="connsiteX31" fmla="*/ 20097 w 715945"/>
                <a:gd name="connsiteY31" fmla="*/ 374301 h 542611"/>
                <a:gd name="connsiteX32" fmla="*/ 37682 w 715945"/>
                <a:gd name="connsiteY32" fmla="*/ 381837 h 542611"/>
                <a:gd name="connsiteX33" fmla="*/ 72851 w 715945"/>
                <a:gd name="connsiteY33" fmla="*/ 379325 h 542611"/>
                <a:gd name="connsiteX34" fmla="*/ 90436 w 715945"/>
                <a:gd name="connsiteY34" fmla="*/ 374301 h 542611"/>
                <a:gd name="connsiteX35" fmla="*/ 97972 w 715945"/>
                <a:gd name="connsiteY35" fmla="*/ 369277 h 542611"/>
                <a:gd name="connsiteX36" fmla="*/ 105508 w 715945"/>
                <a:gd name="connsiteY36" fmla="*/ 366765 h 542611"/>
                <a:gd name="connsiteX37" fmla="*/ 123093 w 715945"/>
                <a:gd name="connsiteY37" fmla="*/ 356717 h 542611"/>
                <a:gd name="connsiteX38" fmla="*/ 150726 w 715945"/>
                <a:gd name="connsiteY38" fmla="*/ 359229 h 542611"/>
                <a:gd name="connsiteX39" fmla="*/ 158262 w 715945"/>
                <a:gd name="connsiteY39" fmla="*/ 364253 h 542611"/>
                <a:gd name="connsiteX40" fmla="*/ 168310 w 715945"/>
                <a:gd name="connsiteY40" fmla="*/ 379325 h 542611"/>
                <a:gd name="connsiteX41" fmla="*/ 173334 w 715945"/>
                <a:gd name="connsiteY41" fmla="*/ 384350 h 542611"/>
                <a:gd name="connsiteX42" fmla="*/ 178359 w 715945"/>
                <a:gd name="connsiteY42" fmla="*/ 427055 h 542611"/>
                <a:gd name="connsiteX43" fmla="*/ 188407 w 715945"/>
                <a:gd name="connsiteY43" fmla="*/ 449664 h 542611"/>
                <a:gd name="connsiteX44" fmla="*/ 198455 w 715945"/>
                <a:gd name="connsiteY44" fmla="*/ 469761 h 542611"/>
                <a:gd name="connsiteX45" fmla="*/ 200967 w 715945"/>
                <a:gd name="connsiteY45" fmla="*/ 477297 h 542611"/>
                <a:gd name="connsiteX46" fmla="*/ 205992 w 715945"/>
                <a:gd name="connsiteY46" fmla="*/ 484833 h 542611"/>
                <a:gd name="connsiteX47" fmla="*/ 213528 w 715945"/>
                <a:gd name="connsiteY47" fmla="*/ 502418 h 542611"/>
                <a:gd name="connsiteX48" fmla="*/ 218552 w 715945"/>
                <a:gd name="connsiteY48" fmla="*/ 520002 h 542611"/>
                <a:gd name="connsiteX49" fmla="*/ 223576 w 715945"/>
                <a:gd name="connsiteY49" fmla="*/ 525027 h 542611"/>
                <a:gd name="connsiteX50" fmla="*/ 233625 w 715945"/>
                <a:gd name="connsiteY50" fmla="*/ 540099 h 542611"/>
                <a:gd name="connsiteX51" fmla="*/ 243673 w 715945"/>
                <a:gd name="connsiteY51" fmla="*/ 542611 h 542611"/>
                <a:gd name="connsiteX52" fmla="*/ 273818 w 715945"/>
                <a:gd name="connsiteY52" fmla="*/ 540099 h 542611"/>
                <a:gd name="connsiteX53" fmla="*/ 296427 w 715945"/>
                <a:gd name="connsiteY53" fmla="*/ 530051 h 542611"/>
                <a:gd name="connsiteX54" fmla="*/ 319036 w 715945"/>
                <a:gd name="connsiteY54" fmla="*/ 509954 h 542611"/>
                <a:gd name="connsiteX55" fmla="*/ 331596 w 715945"/>
                <a:gd name="connsiteY55" fmla="*/ 487345 h 542611"/>
                <a:gd name="connsiteX56" fmla="*/ 336620 w 715945"/>
                <a:gd name="connsiteY56" fmla="*/ 479809 h 542611"/>
                <a:gd name="connsiteX57" fmla="*/ 341644 w 715945"/>
                <a:gd name="connsiteY57" fmla="*/ 472273 h 542611"/>
                <a:gd name="connsiteX58" fmla="*/ 351693 w 715945"/>
                <a:gd name="connsiteY58" fmla="*/ 462224 h 542611"/>
                <a:gd name="connsiteX59" fmla="*/ 356717 w 715945"/>
                <a:gd name="connsiteY59" fmla="*/ 454688 h 542611"/>
                <a:gd name="connsiteX60" fmla="*/ 379326 w 715945"/>
                <a:gd name="connsiteY60" fmla="*/ 442128 h 542611"/>
                <a:gd name="connsiteX61" fmla="*/ 386862 w 715945"/>
                <a:gd name="connsiteY61" fmla="*/ 439616 h 542611"/>
                <a:gd name="connsiteX62" fmla="*/ 424543 w 715945"/>
                <a:gd name="connsiteY62" fmla="*/ 444640 h 542611"/>
                <a:gd name="connsiteX63" fmla="*/ 432079 w 715945"/>
                <a:gd name="connsiteY63" fmla="*/ 449664 h 542611"/>
                <a:gd name="connsiteX64" fmla="*/ 434592 w 715945"/>
                <a:gd name="connsiteY64" fmla="*/ 457200 h 542611"/>
                <a:gd name="connsiteX65" fmla="*/ 452176 w 715945"/>
                <a:gd name="connsiteY65" fmla="*/ 459712 h 542611"/>
                <a:gd name="connsiteX66" fmla="*/ 477297 w 715945"/>
                <a:gd name="connsiteY66" fmla="*/ 467248 h 542611"/>
                <a:gd name="connsiteX67" fmla="*/ 492370 w 715945"/>
                <a:gd name="connsiteY67" fmla="*/ 472273 h 542611"/>
                <a:gd name="connsiteX68" fmla="*/ 499906 w 715945"/>
                <a:gd name="connsiteY68" fmla="*/ 474785 h 542611"/>
                <a:gd name="connsiteX69" fmla="*/ 542611 w 715945"/>
                <a:gd name="connsiteY69" fmla="*/ 472273 h 542611"/>
                <a:gd name="connsiteX70" fmla="*/ 550148 w 715945"/>
                <a:gd name="connsiteY70" fmla="*/ 469761 h 542611"/>
                <a:gd name="connsiteX71" fmla="*/ 572756 w 715945"/>
                <a:gd name="connsiteY71" fmla="*/ 467248 h 542611"/>
                <a:gd name="connsiteX72" fmla="*/ 587829 w 715945"/>
                <a:gd name="connsiteY72" fmla="*/ 447152 h 542611"/>
                <a:gd name="connsiteX73" fmla="*/ 595365 w 715945"/>
                <a:gd name="connsiteY73" fmla="*/ 419519 h 542611"/>
                <a:gd name="connsiteX74" fmla="*/ 590341 w 715945"/>
                <a:gd name="connsiteY74" fmla="*/ 381837 h 542611"/>
                <a:gd name="connsiteX75" fmla="*/ 585317 w 715945"/>
                <a:gd name="connsiteY75" fmla="*/ 374301 h 542611"/>
                <a:gd name="connsiteX76" fmla="*/ 582805 w 715945"/>
                <a:gd name="connsiteY76" fmla="*/ 364253 h 542611"/>
                <a:gd name="connsiteX77" fmla="*/ 580293 w 715945"/>
                <a:gd name="connsiteY77" fmla="*/ 356717 h 542611"/>
                <a:gd name="connsiteX78" fmla="*/ 577781 w 715945"/>
                <a:gd name="connsiteY78" fmla="*/ 334108 h 542611"/>
                <a:gd name="connsiteX79" fmla="*/ 585317 w 715945"/>
                <a:gd name="connsiteY79" fmla="*/ 293914 h 542611"/>
                <a:gd name="connsiteX80" fmla="*/ 592853 w 715945"/>
                <a:gd name="connsiteY80" fmla="*/ 291402 h 542611"/>
                <a:gd name="connsiteX81" fmla="*/ 633047 w 715945"/>
                <a:gd name="connsiteY81" fmla="*/ 286378 h 542611"/>
                <a:gd name="connsiteX82" fmla="*/ 660679 w 715945"/>
                <a:gd name="connsiteY82" fmla="*/ 278842 h 542611"/>
                <a:gd name="connsiteX83" fmla="*/ 675752 w 715945"/>
                <a:gd name="connsiteY83" fmla="*/ 273818 h 542611"/>
                <a:gd name="connsiteX84" fmla="*/ 695849 w 715945"/>
                <a:gd name="connsiteY84" fmla="*/ 266281 h 542611"/>
                <a:gd name="connsiteX85" fmla="*/ 703385 w 715945"/>
                <a:gd name="connsiteY85" fmla="*/ 261257 h 542611"/>
                <a:gd name="connsiteX86" fmla="*/ 713433 w 715945"/>
                <a:gd name="connsiteY86" fmla="*/ 238648 h 542611"/>
                <a:gd name="connsiteX87" fmla="*/ 715945 w 715945"/>
                <a:gd name="connsiteY87" fmla="*/ 231112 h 542611"/>
                <a:gd name="connsiteX88" fmla="*/ 710921 w 715945"/>
                <a:gd name="connsiteY88" fmla="*/ 208503 h 542611"/>
                <a:gd name="connsiteX89" fmla="*/ 705897 w 715945"/>
                <a:gd name="connsiteY89" fmla="*/ 200967 h 542611"/>
                <a:gd name="connsiteX90" fmla="*/ 698361 w 715945"/>
                <a:gd name="connsiteY90" fmla="*/ 185895 h 542611"/>
                <a:gd name="connsiteX91" fmla="*/ 693337 w 715945"/>
                <a:gd name="connsiteY91" fmla="*/ 180870 h 542611"/>
                <a:gd name="connsiteX92" fmla="*/ 680776 w 715945"/>
                <a:gd name="connsiteY92" fmla="*/ 168310 h 542611"/>
                <a:gd name="connsiteX93" fmla="*/ 650631 w 715945"/>
                <a:gd name="connsiteY93" fmla="*/ 160774 h 542611"/>
                <a:gd name="connsiteX94" fmla="*/ 633047 w 715945"/>
                <a:gd name="connsiteY94" fmla="*/ 155750 h 542611"/>
                <a:gd name="connsiteX95" fmla="*/ 605414 w 715945"/>
                <a:gd name="connsiteY95" fmla="*/ 153237 h 542611"/>
                <a:gd name="connsiteX96" fmla="*/ 532563 w 715945"/>
                <a:gd name="connsiteY96" fmla="*/ 148213 h 542611"/>
                <a:gd name="connsiteX97" fmla="*/ 509954 w 715945"/>
                <a:gd name="connsiteY97" fmla="*/ 145701 h 542611"/>
                <a:gd name="connsiteX98" fmla="*/ 504930 w 715945"/>
                <a:gd name="connsiteY98" fmla="*/ 138165 h 542611"/>
                <a:gd name="connsiteX99" fmla="*/ 499906 w 715945"/>
                <a:gd name="connsiteY99" fmla="*/ 118068 h 542611"/>
                <a:gd name="connsiteX100" fmla="*/ 497394 w 715945"/>
                <a:gd name="connsiteY100" fmla="*/ 62802 h 542611"/>
                <a:gd name="connsiteX101" fmla="*/ 494882 w 715945"/>
                <a:gd name="connsiteY101" fmla="*/ 40194 h 542611"/>
                <a:gd name="connsiteX102" fmla="*/ 492370 w 715945"/>
                <a:gd name="connsiteY102" fmla="*/ 32657 h 542611"/>
                <a:gd name="connsiteX103" fmla="*/ 484833 w 715945"/>
                <a:gd name="connsiteY103" fmla="*/ 30145 h 542611"/>
                <a:gd name="connsiteX104" fmla="*/ 477297 w 715945"/>
                <a:gd name="connsiteY104" fmla="*/ 15073 h 542611"/>
                <a:gd name="connsiteX105" fmla="*/ 469761 w 715945"/>
                <a:gd name="connsiteY105" fmla="*/ 10048 h 542611"/>
                <a:gd name="connsiteX106" fmla="*/ 462225 w 715945"/>
                <a:gd name="connsiteY106" fmla="*/ 2512 h 542611"/>
                <a:gd name="connsiteX107" fmla="*/ 452176 w 715945"/>
                <a:gd name="connsiteY107" fmla="*/ 0 h 542611"/>
                <a:gd name="connsiteX108" fmla="*/ 364253 w 715945"/>
                <a:gd name="connsiteY108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88301 w 715945"/>
                <a:gd name="connsiteY16" fmla="*/ 174478 h 542611"/>
                <a:gd name="connsiteX17" fmla="*/ 113044 w 715945"/>
                <a:gd name="connsiteY17" fmla="*/ 195943 h 542611"/>
                <a:gd name="connsiteX18" fmla="*/ 115556 w 715945"/>
                <a:gd name="connsiteY18" fmla="*/ 203479 h 542611"/>
                <a:gd name="connsiteX19" fmla="*/ 125605 w 715945"/>
                <a:gd name="connsiteY19" fmla="*/ 213528 h 542611"/>
                <a:gd name="connsiteX20" fmla="*/ 130629 w 715945"/>
                <a:gd name="connsiteY20" fmla="*/ 221064 h 542611"/>
                <a:gd name="connsiteX21" fmla="*/ 128117 w 715945"/>
                <a:gd name="connsiteY21" fmla="*/ 256233 h 542611"/>
                <a:gd name="connsiteX22" fmla="*/ 113044 w 715945"/>
                <a:gd name="connsiteY22" fmla="*/ 261257 h 542611"/>
                <a:gd name="connsiteX23" fmla="*/ 75363 w 715945"/>
                <a:gd name="connsiteY23" fmla="*/ 263769 h 542611"/>
                <a:gd name="connsiteX24" fmla="*/ 50242 w 715945"/>
                <a:gd name="connsiteY24" fmla="*/ 268794 h 542611"/>
                <a:gd name="connsiteX25" fmla="*/ 25121 w 715945"/>
                <a:gd name="connsiteY25" fmla="*/ 293914 h 542611"/>
                <a:gd name="connsiteX26" fmla="*/ 10049 w 715945"/>
                <a:gd name="connsiteY26" fmla="*/ 314011 h 542611"/>
                <a:gd name="connsiteX27" fmla="*/ 2512 w 715945"/>
                <a:gd name="connsiteY27" fmla="*/ 336620 h 542611"/>
                <a:gd name="connsiteX28" fmla="*/ 0 w 715945"/>
                <a:gd name="connsiteY28" fmla="*/ 344156 h 542611"/>
                <a:gd name="connsiteX29" fmla="*/ 2512 w 715945"/>
                <a:gd name="connsiteY29" fmla="*/ 356717 h 542611"/>
                <a:gd name="connsiteX30" fmla="*/ 7537 w 715945"/>
                <a:gd name="connsiteY30" fmla="*/ 361741 h 542611"/>
                <a:gd name="connsiteX31" fmla="*/ 12561 w 715945"/>
                <a:gd name="connsiteY31" fmla="*/ 369277 h 542611"/>
                <a:gd name="connsiteX32" fmla="*/ 20097 w 715945"/>
                <a:gd name="connsiteY32" fmla="*/ 374301 h 542611"/>
                <a:gd name="connsiteX33" fmla="*/ 37682 w 715945"/>
                <a:gd name="connsiteY33" fmla="*/ 381837 h 542611"/>
                <a:gd name="connsiteX34" fmla="*/ 72851 w 715945"/>
                <a:gd name="connsiteY34" fmla="*/ 379325 h 542611"/>
                <a:gd name="connsiteX35" fmla="*/ 90436 w 715945"/>
                <a:gd name="connsiteY35" fmla="*/ 374301 h 542611"/>
                <a:gd name="connsiteX36" fmla="*/ 97972 w 715945"/>
                <a:gd name="connsiteY36" fmla="*/ 369277 h 542611"/>
                <a:gd name="connsiteX37" fmla="*/ 105508 w 715945"/>
                <a:gd name="connsiteY37" fmla="*/ 366765 h 542611"/>
                <a:gd name="connsiteX38" fmla="*/ 123093 w 715945"/>
                <a:gd name="connsiteY38" fmla="*/ 356717 h 542611"/>
                <a:gd name="connsiteX39" fmla="*/ 150726 w 715945"/>
                <a:gd name="connsiteY39" fmla="*/ 359229 h 542611"/>
                <a:gd name="connsiteX40" fmla="*/ 158262 w 715945"/>
                <a:gd name="connsiteY40" fmla="*/ 364253 h 542611"/>
                <a:gd name="connsiteX41" fmla="*/ 168310 w 715945"/>
                <a:gd name="connsiteY41" fmla="*/ 379325 h 542611"/>
                <a:gd name="connsiteX42" fmla="*/ 173334 w 715945"/>
                <a:gd name="connsiteY42" fmla="*/ 384350 h 542611"/>
                <a:gd name="connsiteX43" fmla="*/ 178359 w 715945"/>
                <a:gd name="connsiteY43" fmla="*/ 427055 h 542611"/>
                <a:gd name="connsiteX44" fmla="*/ 188407 w 715945"/>
                <a:gd name="connsiteY44" fmla="*/ 449664 h 542611"/>
                <a:gd name="connsiteX45" fmla="*/ 198455 w 715945"/>
                <a:gd name="connsiteY45" fmla="*/ 469761 h 542611"/>
                <a:gd name="connsiteX46" fmla="*/ 200967 w 715945"/>
                <a:gd name="connsiteY46" fmla="*/ 477297 h 542611"/>
                <a:gd name="connsiteX47" fmla="*/ 205992 w 715945"/>
                <a:gd name="connsiteY47" fmla="*/ 484833 h 542611"/>
                <a:gd name="connsiteX48" fmla="*/ 213528 w 715945"/>
                <a:gd name="connsiteY48" fmla="*/ 502418 h 542611"/>
                <a:gd name="connsiteX49" fmla="*/ 218552 w 715945"/>
                <a:gd name="connsiteY49" fmla="*/ 520002 h 542611"/>
                <a:gd name="connsiteX50" fmla="*/ 223576 w 715945"/>
                <a:gd name="connsiteY50" fmla="*/ 525027 h 542611"/>
                <a:gd name="connsiteX51" fmla="*/ 233625 w 715945"/>
                <a:gd name="connsiteY51" fmla="*/ 540099 h 542611"/>
                <a:gd name="connsiteX52" fmla="*/ 243673 w 715945"/>
                <a:gd name="connsiteY52" fmla="*/ 542611 h 542611"/>
                <a:gd name="connsiteX53" fmla="*/ 273818 w 715945"/>
                <a:gd name="connsiteY53" fmla="*/ 540099 h 542611"/>
                <a:gd name="connsiteX54" fmla="*/ 296427 w 715945"/>
                <a:gd name="connsiteY54" fmla="*/ 530051 h 542611"/>
                <a:gd name="connsiteX55" fmla="*/ 319036 w 715945"/>
                <a:gd name="connsiteY55" fmla="*/ 509954 h 542611"/>
                <a:gd name="connsiteX56" fmla="*/ 331596 w 715945"/>
                <a:gd name="connsiteY56" fmla="*/ 487345 h 542611"/>
                <a:gd name="connsiteX57" fmla="*/ 336620 w 715945"/>
                <a:gd name="connsiteY57" fmla="*/ 479809 h 542611"/>
                <a:gd name="connsiteX58" fmla="*/ 341644 w 715945"/>
                <a:gd name="connsiteY58" fmla="*/ 472273 h 542611"/>
                <a:gd name="connsiteX59" fmla="*/ 351693 w 715945"/>
                <a:gd name="connsiteY59" fmla="*/ 462224 h 542611"/>
                <a:gd name="connsiteX60" fmla="*/ 356717 w 715945"/>
                <a:gd name="connsiteY60" fmla="*/ 454688 h 542611"/>
                <a:gd name="connsiteX61" fmla="*/ 379326 w 715945"/>
                <a:gd name="connsiteY61" fmla="*/ 442128 h 542611"/>
                <a:gd name="connsiteX62" fmla="*/ 386862 w 715945"/>
                <a:gd name="connsiteY62" fmla="*/ 439616 h 542611"/>
                <a:gd name="connsiteX63" fmla="*/ 424543 w 715945"/>
                <a:gd name="connsiteY63" fmla="*/ 444640 h 542611"/>
                <a:gd name="connsiteX64" fmla="*/ 432079 w 715945"/>
                <a:gd name="connsiteY64" fmla="*/ 449664 h 542611"/>
                <a:gd name="connsiteX65" fmla="*/ 434592 w 715945"/>
                <a:gd name="connsiteY65" fmla="*/ 457200 h 542611"/>
                <a:gd name="connsiteX66" fmla="*/ 452176 w 715945"/>
                <a:gd name="connsiteY66" fmla="*/ 459712 h 542611"/>
                <a:gd name="connsiteX67" fmla="*/ 477297 w 715945"/>
                <a:gd name="connsiteY67" fmla="*/ 467248 h 542611"/>
                <a:gd name="connsiteX68" fmla="*/ 492370 w 715945"/>
                <a:gd name="connsiteY68" fmla="*/ 472273 h 542611"/>
                <a:gd name="connsiteX69" fmla="*/ 499906 w 715945"/>
                <a:gd name="connsiteY69" fmla="*/ 474785 h 542611"/>
                <a:gd name="connsiteX70" fmla="*/ 542611 w 715945"/>
                <a:gd name="connsiteY70" fmla="*/ 472273 h 542611"/>
                <a:gd name="connsiteX71" fmla="*/ 550148 w 715945"/>
                <a:gd name="connsiteY71" fmla="*/ 469761 h 542611"/>
                <a:gd name="connsiteX72" fmla="*/ 572756 w 715945"/>
                <a:gd name="connsiteY72" fmla="*/ 467248 h 542611"/>
                <a:gd name="connsiteX73" fmla="*/ 587829 w 715945"/>
                <a:gd name="connsiteY73" fmla="*/ 447152 h 542611"/>
                <a:gd name="connsiteX74" fmla="*/ 595365 w 715945"/>
                <a:gd name="connsiteY74" fmla="*/ 419519 h 542611"/>
                <a:gd name="connsiteX75" fmla="*/ 590341 w 715945"/>
                <a:gd name="connsiteY75" fmla="*/ 381837 h 542611"/>
                <a:gd name="connsiteX76" fmla="*/ 585317 w 715945"/>
                <a:gd name="connsiteY76" fmla="*/ 374301 h 542611"/>
                <a:gd name="connsiteX77" fmla="*/ 582805 w 715945"/>
                <a:gd name="connsiteY77" fmla="*/ 364253 h 542611"/>
                <a:gd name="connsiteX78" fmla="*/ 580293 w 715945"/>
                <a:gd name="connsiteY78" fmla="*/ 356717 h 542611"/>
                <a:gd name="connsiteX79" fmla="*/ 577781 w 715945"/>
                <a:gd name="connsiteY79" fmla="*/ 334108 h 542611"/>
                <a:gd name="connsiteX80" fmla="*/ 585317 w 715945"/>
                <a:gd name="connsiteY80" fmla="*/ 293914 h 542611"/>
                <a:gd name="connsiteX81" fmla="*/ 592853 w 715945"/>
                <a:gd name="connsiteY81" fmla="*/ 291402 h 542611"/>
                <a:gd name="connsiteX82" fmla="*/ 633047 w 715945"/>
                <a:gd name="connsiteY82" fmla="*/ 286378 h 542611"/>
                <a:gd name="connsiteX83" fmla="*/ 660679 w 715945"/>
                <a:gd name="connsiteY83" fmla="*/ 278842 h 542611"/>
                <a:gd name="connsiteX84" fmla="*/ 675752 w 715945"/>
                <a:gd name="connsiteY84" fmla="*/ 273818 h 542611"/>
                <a:gd name="connsiteX85" fmla="*/ 695849 w 715945"/>
                <a:gd name="connsiteY85" fmla="*/ 266281 h 542611"/>
                <a:gd name="connsiteX86" fmla="*/ 703385 w 715945"/>
                <a:gd name="connsiteY86" fmla="*/ 261257 h 542611"/>
                <a:gd name="connsiteX87" fmla="*/ 713433 w 715945"/>
                <a:gd name="connsiteY87" fmla="*/ 238648 h 542611"/>
                <a:gd name="connsiteX88" fmla="*/ 715945 w 715945"/>
                <a:gd name="connsiteY88" fmla="*/ 231112 h 542611"/>
                <a:gd name="connsiteX89" fmla="*/ 710921 w 715945"/>
                <a:gd name="connsiteY89" fmla="*/ 208503 h 542611"/>
                <a:gd name="connsiteX90" fmla="*/ 705897 w 715945"/>
                <a:gd name="connsiteY90" fmla="*/ 200967 h 542611"/>
                <a:gd name="connsiteX91" fmla="*/ 698361 w 715945"/>
                <a:gd name="connsiteY91" fmla="*/ 185895 h 542611"/>
                <a:gd name="connsiteX92" fmla="*/ 693337 w 715945"/>
                <a:gd name="connsiteY92" fmla="*/ 180870 h 542611"/>
                <a:gd name="connsiteX93" fmla="*/ 680776 w 715945"/>
                <a:gd name="connsiteY93" fmla="*/ 168310 h 542611"/>
                <a:gd name="connsiteX94" fmla="*/ 650631 w 715945"/>
                <a:gd name="connsiteY94" fmla="*/ 160774 h 542611"/>
                <a:gd name="connsiteX95" fmla="*/ 633047 w 715945"/>
                <a:gd name="connsiteY95" fmla="*/ 155750 h 542611"/>
                <a:gd name="connsiteX96" fmla="*/ 605414 w 715945"/>
                <a:gd name="connsiteY96" fmla="*/ 153237 h 542611"/>
                <a:gd name="connsiteX97" fmla="*/ 532563 w 715945"/>
                <a:gd name="connsiteY97" fmla="*/ 148213 h 542611"/>
                <a:gd name="connsiteX98" fmla="*/ 509954 w 715945"/>
                <a:gd name="connsiteY98" fmla="*/ 145701 h 542611"/>
                <a:gd name="connsiteX99" fmla="*/ 504930 w 715945"/>
                <a:gd name="connsiteY99" fmla="*/ 138165 h 542611"/>
                <a:gd name="connsiteX100" fmla="*/ 499906 w 715945"/>
                <a:gd name="connsiteY100" fmla="*/ 118068 h 542611"/>
                <a:gd name="connsiteX101" fmla="*/ 497394 w 715945"/>
                <a:gd name="connsiteY101" fmla="*/ 62802 h 542611"/>
                <a:gd name="connsiteX102" fmla="*/ 494882 w 715945"/>
                <a:gd name="connsiteY102" fmla="*/ 40194 h 542611"/>
                <a:gd name="connsiteX103" fmla="*/ 492370 w 715945"/>
                <a:gd name="connsiteY103" fmla="*/ 32657 h 542611"/>
                <a:gd name="connsiteX104" fmla="*/ 484833 w 715945"/>
                <a:gd name="connsiteY104" fmla="*/ 30145 h 542611"/>
                <a:gd name="connsiteX105" fmla="*/ 477297 w 715945"/>
                <a:gd name="connsiteY105" fmla="*/ 15073 h 542611"/>
                <a:gd name="connsiteX106" fmla="*/ 469761 w 715945"/>
                <a:gd name="connsiteY106" fmla="*/ 10048 h 542611"/>
                <a:gd name="connsiteX107" fmla="*/ 462225 w 715945"/>
                <a:gd name="connsiteY107" fmla="*/ 2512 h 542611"/>
                <a:gd name="connsiteX108" fmla="*/ 452176 w 715945"/>
                <a:gd name="connsiteY108" fmla="*/ 0 h 542611"/>
                <a:gd name="connsiteX109" fmla="*/ 364253 w 715945"/>
                <a:gd name="connsiteY109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90436 w 715945"/>
                <a:gd name="connsiteY15" fmla="*/ 160774 h 542611"/>
                <a:gd name="connsiteX16" fmla="*/ 113044 w 715945"/>
                <a:gd name="connsiteY16" fmla="*/ 195943 h 542611"/>
                <a:gd name="connsiteX17" fmla="*/ 115556 w 715945"/>
                <a:gd name="connsiteY17" fmla="*/ 203479 h 542611"/>
                <a:gd name="connsiteX18" fmla="*/ 125605 w 715945"/>
                <a:gd name="connsiteY18" fmla="*/ 213528 h 542611"/>
                <a:gd name="connsiteX19" fmla="*/ 130629 w 715945"/>
                <a:gd name="connsiteY19" fmla="*/ 221064 h 542611"/>
                <a:gd name="connsiteX20" fmla="*/ 128117 w 715945"/>
                <a:gd name="connsiteY20" fmla="*/ 256233 h 542611"/>
                <a:gd name="connsiteX21" fmla="*/ 113044 w 715945"/>
                <a:gd name="connsiteY21" fmla="*/ 261257 h 542611"/>
                <a:gd name="connsiteX22" fmla="*/ 75363 w 715945"/>
                <a:gd name="connsiteY22" fmla="*/ 263769 h 542611"/>
                <a:gd name="connsiteX23" fmla="*/ 50242 w 715945"/>
                <a:gd name="connsiteY23" fmla="*/ 268794 h 542611"/>
                <a:gd name="connsiteX24" fmla="*/ 25121 w 715945"/>
                <a:gd name="connsiteY24" fmla="*/ 293914 h 542611"/>
                <a:gd name="connsiteX25" fmla="*/ 10049 w 715945"/>
                <a:gd name="connsiteY25" fmla="*/ 314011 h 542611"/>
                <a:gd name="connsiteX26" fmla="*/ 2512 w 715945"/>
                <a:gd name="connsiteY26" fmla="*/ 336620 h 542611"/>
                <a:gd name="connsiteX27" fmla="*/ 0 w 715945"/>
                <a:gd name="connsiteY27" fmla="*/ 344156 h 542611"/>
                <a:gd name="connsiteX28" fmla="*/ 2512 w 715945"/>
                <a:gd name="connsiteY28" fmla="*/ 356717 h 542611"/>
                <a:gd name="connsiteX29" fmla="*/ 7537 w 715945"/>
                <a:gd name="connsiteY29" fmla="*/ 361741 h 542611"/>
                <a:gd name="connsiteX30" fmla="*/ 12561 w 715945"/>
                <a:gd name="connsiteY30" fmla="*/ 369277 h 542611"/>
                <a:gd name="connsiteX31" fmla="*/ 20097 w 715945"/>
                <a:gd name="connsiteY31" fmla="*/ 374301 h 542611"/>
                <a:gd name="connsiteX32" fmla="*/ 37682 w 715945"/>
                <a:gd name="connsiteY32" fmla="*/ 381837 h 542611"/>
                <a:gd name="connsiteX33" fmla="*/ 72851 w 715945"/>
                <a:gd name="connsiteY33" fmla="*/ 379325 h 542611"/>
                <a:gd name="connsiteX34" fmla="*/ 90436 w 715945"/>
                <a:gd name="connsiteY34" fmla="*/ 374301 h 542611"/>
                <a:gd name="connsiteX35" fmla="*/ 97972 w 715945"/>
                <a:gd name="connsiteY35" fmla="*/ 369277 h 542611"/>
                <a:gd name="connsiteX36" fmla="*/ 105508 w 715945"/>
                <a:gd name="connsiteY36" fmla="*/ 366765 h 542611"/>
                <a:gd name="connsiteX37" fmla="*/ 123093 w 715945"/>
                <a:gd name="connsiteY37" fmla="*/ 356717 h 542611"/>
                <a:gd name="connsiteX38" fmla="*/ 150726 w 715945"/>
                <a:gd name="connsiteY38" fmla="*/ 359229 h 542611"/>
                <a:gd name="connsiteX39" fmla="*/ 158262 w 715945"/>
                <a:gd name="connsiteY39" fmla="*/ 364253 h 542611"/>
                <a:gd name="connsiteX40" fmla="*/ 168310 w 715945"/>
                <a:gd name="connsiteY40" fmla="*/ 379325 h 542611"/>
                <a:gd name="connsiteX41" fmla="*/ 173334 w 715945"/>
                <a:gd name="connsiteY41" fmla="*/ 384350 h 542611"/>
                <a:gd name="connsiteX42" fmla="*/ 178359 w 715945"/>
                <a:gd name="connsiteY42" fmla="*/ 427055 h 542611"/>
                <a:gd name="connsiteX43" fmla="*/ 188407 w 715945"/>
                <a:gd name="connsiteY43" fmla="*/ 449664 h 542611"/>
                <a:gd name="connsiteX44" fmla="*/ 198455 w 715945"/>
                <a:gd name="connsiteY44" fmla="*/ 469761 h 542611"/>
                <a:gd name="connsiteX45" fmla="*/ 200967 w 715945"/>
                <a:gd name="connsiteY45" fmla="*/ 477297 h 542611"/>
                <a:gd name="connsiteX46" fmla="*/ 205992 w 715945"/>
                <a:gd name="connsiteY46" fmla="*/ 484833 h 542611"/>
                <a:gd name="connsiteX47" fmla="*/ 213528 w 715945"/>
                <a:gd name="connsiteY47" fmla="*/ 502418 h 542611"/>
                <a:gd name="connsiteX48" fmla="*/ 218552 w 715945"/>
                <a:gd name="connsiteY48" fmla="*/ 520002 h 542611"/>
                <a:gd name="connsiteX49" fmla="*/ 223576 w 715945"/>
                <a:gd name="connsiteY49" fmla="*/ 525027 h 542611"/>
                <a:gd name="connsiteX50" fmla="*/ 233625 w 715945"/>
                <a:gd name="connsiteY50" fmla="*/ 540099 h 542611"/>
                <a:gd name="connsiteX51" fmla="*/ 243673 w 715945"/>
                <a:gd name="connsiteY51" fmla="*/ 542611 h 542611"/>
                <a:gd name="connsiteX52" fmla="*/ 273818 w 715945"/>
                <a:gd name="connsiteY52" fmla="*/ 540099 h 542611"/>
                <a:gd name="connsiteX53" fmla="*/ 296427 w 715945"/>
                <a:gd name="connsiteY53" fmla="*/ 530051 h 542611"/>
                <a:gd name="connsiteX54" fmla="*/ 319036 w 715945"/>
                <a:gd name="connsiteY54" fmla="*/ 509954 h 542611"/>
                <a:gd name="connsiteX55" fmla="*/ 331596 w 715945"/>
                <a:gd name="connsiteY55" fmla="*/ 487345 h 542611"/>
                <a:gd name="connsiteX56" fmla="*/ 336620 w 715945"/>
                <a:gd name="connsiteY56" fmla="*/ 479809 h 542611"/>
                <a:gd name="connsiteX57" fmla="*/ 341644 w 715945"/>
                <a:gd name="connsiteY57" fmla="*/ 472273 h 542611"/>
                <a:gd name="connsiteX58" fmla="*/ 351693 w 715945"/>
                <a:gd name="connsiteY58" fmla="*/ 462224 h 542611"/>
                <a:gd name="connsiteX59" fmla="*/ 356717 w 715945"/>
                <a:gd name="connsiteY59" fmla="*/ 454688 h 542611"/>
                <a:gd name="connsiteX60" fmla="*/ 379326 w 715945"/>
                <a:gd name="connsiteY60" fmla="*/ 442128 h 542611"/>
                <a:gd name="connsiteX61" fmla="*/ 386862 w 715945"/>
                <a:gd name="connsiteY61" fmla="*/ 439616 h 542611"/>
                <a:gd name="connsiteX62" fmla="*/ 424543 w 715945"/>
                <a:gd name="connsiteY62" fmla="*/ 444640 h 542611"/>
                <a:gd name="connsiteX63" fmla="*/ 432079 w 715945"/>
                <a:gd name="connsiteY63" fmla="*/ 449664 h 542611"/>
                <a:gd name="connsiteX64" fmla="*/ 434592 w 715945"/>
                <a:gd name="connsiteY64" fmla="*/ 457200 h 542611"/>
                <a:gd name="connsiteX65" fmla="*/ 452176 w 715945"/>
                <a:gd name="connsiteY65" fmla="*/ 459712 h 542611"/>
                <a:gd name="connsiteX66" fmla="*/ 477297 w 715945"/>
                <a:gd name="connsiteY66" fmla="*/ 467248 h 542611"/>
                <a:gd name="connsiteX67" fmla="*/ 492370 w 715945"/>
                <a:gd name="connsiteY67" fmla="*/ 472273 h 542611"/>
                <a:gd name="connsiteX68" fmla="*/ 499906 w 715945"/>
                <a:gd name="connsiteY68" fmla="*/ 474785 h 542611"/>
                <a:gd name="connsiteX69" fmla="*/ 542611 w 715945"/>
                <a:gd name="connsiteY69" fmla="*/ 472273 h 542611"/>
                <a:gd name="connsiteX70" fmla="*/ 550148 w 715945"/>
                <a:gd name="connsiteY70" fmla="*/ 469761 h 542611"/>
                <a:gd name="connsiteX71" fmla="*/ 572756 w 715945"/>
                <a:gd name="connsiteY71" fmla="*/ 467248 h 542611"/>
                <a:gd name="connsiteX72" fmla="*/ 587829 w 715945"/>
                <a:gd name="connsiteY72" fmla="*/ 447152 h 542611"/>
                <a:gd name="connsiteX73" fmla="*/ 595365 w 715945"/>
                <a:gd name="connsiteY73" fmla="*/ 419519 h 542611"/>
                <a:gd name="connsiteX74" fmla="*/ 590341 w 715945"/>
                <a:gd name="connsiteY74" fmla="*/ 381837 h 542611"/>
                <a:gd name="connsiteX75" fmla="*/ 585317 w 715945"/>
                <a:gd name="connsiteY75" fmla="*/ 374301 h 542611"/>
                <a:gd name="connsiteX76" fmla="*/ 582805 w 715945"/>
                <a:gd name="connsiteY76" fmla="*/ 364253 h 542611"/>
                <a:gd name="connsiteX77" fmla="*/ 580293 w 715945"/>
                <a:gd name="connsiteY77" fmla="*/ 356717 h 542611"/>
                <a:gd name="connsiteX78" fmla="*/ 577781 w 715945"/>
                <a:gd name="connsiteY78" fmla="*/ 334108 h 542611"/>
                <a:gd name="connsiteX79" fmla="*/ 585317 w 715945"/>
                <a:gd name="connsiteY79" fmla="*/ 293914 h 542611"/>
                <a:gd name="connsiteX80" fmla="*/ 592853 w 715945"/>
                <a:gd name="connsiteY80" fmla="*/ 291402 h 542611"/>
                <a:gd name="connsiteX81" fmla="*/ 633047 w 715945"/>
                <a:gd name="connsiteY81" fmla="*/ 286378 h 542611"/>
                <a:gd name="connsiteX82" fmla="*/ 660679 w 715945"/>
                <a:gd name="connsiteY82" fmla="*/ 278842 h 542611"/>
                <a:gd name="connsiteX83" fmla="*/ 675752 w 715945"/>
                <a:gd name="connsiteY83" fmla="*/ 273818 h 542611"/>
                <a:gd name="connsiteX84" fmla="*/ 695849 w 715945"/>
                <a:gd name="connsiteY84" fmla="*/ 266281 h 542611"/>
                <a:gd name="connsiteX85" fmla="*/ 703385 w 715945"/>
                <a:gd name="connsiteY85" fmla="*/ 261257 h 542611"/>
                <a:gd name="connsiteX86" fmla="*/ 713433 w 715945"/>
                <a:gd name="connsiteY86" fmla="*/ 238648 h 542611"/>
                <a:gd name="connsiteX87" fmla="*/ 715945 w 715945"/>
                <a:gd name="connsiteY87" fmla="*/ 231112 h 542611"/>
                <a:gd name="connsiteX88" fmla="*/ 710921 w 715945"/>
                <a:gd name="connsiteY88" fmla="*/ 208503 h 542611"/>
                <a:gd name="connsiteX89" fmla="*/ 705897 w 715945"/>
                <a:gd name="connsiteY89" fmla="*/ 200967 h 542611"/>
                <a:gd name="connsiteX90" fmla="*/ 698361 w 715945"/>
                <a:gd name="connsiteY90" fmla="*/ 185895 h 542611"/>
                <a:gd name="connsiteX91" fmla="*/ 693337 w 715945"/>
                <a:gd name="connsiteY91" fmla="*/ 180870 h 542611"/>
                <a:gd name="connsiteX92" fmla="*/ 680776 w 715945"/>
                <a:gd name="connsiteY92" fmla="*/ 168310 h 542611"/>
                <a:gd name="connsiteX93" fmla="*/ 650631 w 715945"/>
                <a:gd name="connsiteY93" fmla="*/ 160774 h 542611"/>
                <a:gd name="connsiteX94" fmla="*/ 633047 w 715945"/>
                <a:gd name="connsiteY94" fmla="*/ 155750 h 542611"/>
                <a:gd name="connsiteX95" fmla="*/ 605414 w 715945"/>
                <a:gd name="connsiteY95" fmla="*/ 153237 h 542611"/>
                <a:gd name="connsiteX96" fmla="*/ 532563 w 715945"/>
                <a:gd name="connsiteY96" fmla="*/ 148213 h 542611"/>
                <a:gd name="connsiteX97" fmla="*/ 509954 w 715945"/>
                <a:gd name="connsiteY97" fmla="*/ 145701 h 542611"/>
                <a:gd name="connsiteX98" fmla="*/ 504930 w 715945"/>
                <a:gd name="connsiteY98" fmla="*/ 138165 h 542611"/>
                <a:gd name="connsiteX99" fmla="*/ 499906 w 715945"/>
                <a:gd name="connsiteY99" fmla="*/ 118068 h 542611"/>
                <a:gd name="connsiteX100" fmla="*/ 497394 w 715945"/>
                <a:gd name="connsiteY100" fmla="*/ 62802 h 542611"/>
                <a:gd name="connsiteX101" fmla="*/ 494882 w 715945"/>
                <a:gd name="connsiteY101" fmla="*/ 40194 h 542611"/>
                <a:gd name="connsiteX102" fmla="*/ 492370 w 715945"/>
                <a:gd name="connsiteY102" fmla="*/ 32657 h 542611"/>
                <a:gd name="connsiteX103" fmla="*/ 484833 w 715945"/>
                <a:gd name="connsiteY103" fmla="*/ 30145 h 542611"/>
                <a:gd name="connsiteX104" fmla="*/ 477297 w 715945"/>
                <a:gd name="connsiteY104" fmla="*/ 15073 h 542611"/>
                <a:gd name="connsiteX105" fmla="*/ 469761 w 715945"/>
                <a:gd name="connsiteY105" fmla="*/ 10048 h 542611"/>
                <a:gd name="connsiteX106" fmla="*/ 462225 w 715945"/>
                <a:gd name="connsiteY106" fmla="*/ 2512 h 542611"/>
                <a:gd name="connsiteX107" fmla="*/ 452176 w 715945"/>
                <a:gd name="connsiteY107" fmla="*/ 0 h 542611"/>
                <a:gd name="connsiteX108" fmla="*/ 364253 w 715945"/>
                <a:gd name="connsiteY108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85411 w 715945"/>
                <a:gd name="connsiteY14" fmla="*/ 155750 h 542611"/>
                <a:gd name="connsiteX15" fmla="*/ 113044 w 715945"/>
                <a:gd name="connsiteY15" fmla="*/ 195943 h 542611"/>
                <a:gd name="connsiteX16" fmla="*/ 115556 w 715945"/>
                <a:gd name="connsiteY16" fmla="*/ 203479 h 542611"/>
                <a:gd name="connsiteX17" fmla="*/ 125605 w 715945"/>
                <a:gd name="connsiteY17" fmla="*/ 213528 h 542611"/>
                <a:gd name="connsiteX18" fmla="*/ 130629 w 715945"/>
                <a:gd name="connsiteY18" fmla="*/ 221064 h 542611"/>
                <a:gd name="connsiteX19" fmla="*/ 128117 w 715945"/>
                <a:gd name="connsiteY19" fmla="*/ 256233 h 542611"/>
                <a:gd name="connsiteX20" fmla="*/ 113044 w 715945"/>
                <a:gd name="connsiteY20" fmla="*/ 261257 h 542611"/>
                <a:gd name="connsiteX21" fmla="*/ 75363 w 715945"/>
                <a:gd name="connsiteY21" fmla="*/ 263769 h 542611"/>
                <a:gd name="connsiteX22" fmla="*/ 50242 w 715945"/>
                <a:gd name="connsiteY22" fmla="*/ 268794 h 542611"/>
                <a:gd name="connsiteX23" fmla="*/ 25121 w 715945"/>
                <a:gd name="connsiteY23" fmla="*/ 293914 h 542611"/>
                <a:gd name="connsiteX24" fmla="*/ 10049 w 715945"/>
                <a:gd name="connsiteY24" fmla="*/ 314011 h 542611"/>
                <a:gd name="connsiteX25" fmla="*/ 2512 w 715945"/>
                <a:gd name="connsiteY25" fmla="*/ 336620 h 542611"/>
                <a:gd name="connsiteX26" fmla="*/ 0 w 715945"/>
                <a:gd name="connsiteY26" fmla="*/ 344156 h 542611"/>
                <a:gd name="connsiteX27" fmla="*/ 2512 w 715945"/>
                <a:gd name="connsiteY27" fmla="*/ 356717 h 542611"/>
                <a:gd name="connsiteX28" fmla="*/ 7537 w 715945"/>
                <a:gd name="connsiteY28" fmla="*/ 361741 h 542611"/>
                <a:gd name="connsiteX29" fmla="*/ 12561 w 715945"/>
                <a:gd name="connsiteY29" fmla="*/ 369277 h 542611"/>
                <a:gd name="connsiteX30" fmla="*/ 20097 w 715945"/>
                <a:gd name="connsiteY30" fmla="*/ 374301 h 542611"/>
                <a:gd name="connsiteX31" fmla="*/ 37682 w 715945"/>
                <a:gd name="connsiteY31" fmla="*/ 381837 h 542611"/>
                <a:gd name="connsiteX32" fmla="*/ 72851 w 715945"/>
                <a:gd name="connsiteY32" fmla="*/ 379325 h 542611"/>
                <a:gd name="connsiteX33" fmla="*/ 90436 w 715945"/>
                <a:gd name="connsiteY33" fmla="*/ 374301 h 542611"/>
                <a:gd name="connsiteX34" fmla="*/ 97972 w 715945"/>
                <a:gd name="connsiteY34" fmla="*/ 369277 h 542611"/>
                <a:gd name="connsiteX35" fmla="*/ 105508 w 715945"/>
                <a:gd name="connsiteY35" fmla="*/ 366765 h 542611"/>
                <a:gd name="connsiteX36" fmla="*/ 123093 w 715945"/>
                <a:gd name="connsiteY36" fmla="*/ 356717 h 542611"/>
                <a:gd name="connsiteX37" fmla="*/ 150726 w 715945"/>
                <a:gd name="connsiteY37" fmla="*/ 359229 h 542611"/>
                <a:gd name="connsiteX38" fmla="*/ 158262 w 715945"/>
                <a:gd name="connsiteY38" fmla="*/ 364253 h 542611"/>
                <a:gd name="connsiteX39" fmla="*/ 168310 w 715945"/>
                <a:gd name="connsiteY39" fmla="*/ 379325 h 542611"/>
                <a:gd name="connsiteX40" fmla="*/ 173334 w 715945"/>
                <a:gd name="connsiteY40" fmla="*/ 384350 h 542611"/>
                <a:gd name="connsiteX41" fmla="*/ 178359 w 715945"/>
                <a:gd name="connsiteY41" fmla="*/ 427055 h 542611"/>
                <a:gd name="connsiteX42" fmla="*/ 188407 w 715945"/>
                <a:gd name="connsiteY42" fmla="*/ 449664 h 542611"/>
                <a:gd name="connsiteX43" fmla="*/ 198455 w 715945"/>
                <a:gd name="connsiteY43" fmla="*/ 469761 h 542611"/>
                <a:gd name="connsiteX44" fmla="*/ 200967 w 715945"/>
                <a:gd name="connsiteY44" fmla="*/ 477297 h 542611"/>
                <a:gd name="connsiteX45" fmla="*/ 205992 w 715945"/>
                <a:gd name="connsiteY45" fmla="*/ 484833 h 542611"/>
                <a:gd name="connsiteX46" fmla="*/ 213528 w 715945"/>
                <a:gd name="connsiteY46" fmla="*/ 502418 h 542611"/>
                <a:gd name="connsiteX47" fmla="*/ 218552 w 715945"/>
                <a:gd name="connsiteY47" fmla="*/ 520002 h 542611"/>
                <a:gd name="connsiteX48" fmla="*/ 223576 w 715945"/>
                <a:gd name="connsiteY48" fmla="*/ 525027 h 542611"/>
                <a:gd name="connsiteX49" fmla="*/ 233625 w 715945"/>
                <a:gd name="connsiteY49" fmla="*/ 540099 h 542611"/>
                <a:gd name="connsiteX50" fmla="*/ 243673 w 715945"/>
                <a:gd name="connsiteY50" fmla="*/ 542611 h 542611"/>
                <a:gd name="connsiteX51" fmla="*/ 273818 w 715945"/>
                <a:gd name="connsiteY51" fmla="*/ 540099 h 542611"/>
                <a:gd name="connsiteX52" fmla="*/ 296427 w 715945"/>
                <a:gd name="connsiteY52" fmla="*/ 530051 h 542611"/>
                <a:gd name="connsiteX53" fmla="*/ 319036 w 715945"/>
                <a:gd name="connsiteY53" fmla="*/ 509954 h 542611"/>
                <a:gd name="connsiteX54" fmla="*/ 331596 w 715945"/>
                <a:gd name="connsiteY54" fmla="*/ 487345 h 542611"/>
                <a:gd name="connsiteX55" fmla="*/ 336620 w 715945"/>
                <a:gd name="connsiteY55" fmla="*/ 479809 h 542611"/>
                <a:gd name="connsiteX56" fmla="*/ 341644 w 715945"/>
                <a:gd name="connsiteY56" fmla="*/ 472273 h 542611"/>
                <a:gd name="connsiteX57" fmla="*/ 351693 w 715945"/>
                <a:gd name="connsiteY57" fmla="*/ 462224 h 542611"/>
                <a:gd name="connsiteX58" fmla="*/ 356717 w 715945"/>
                <a:gd name="connsiteY58" fmla="*/ 454688 h 542611"/>
                <a:gd name="connsiteX59" fmla="*/ 379326 w 715945"/>
                <a:gd name="connsiteY59" fmla="*/ 442128 h 542611"/>
                <a:gd name="connsiteX60" fmla="*/ 386862 w 715945"/>
                <a:gd name="connsiteY60" fmla="*/ 439616 h 542611"/>
                <a:gd name="connsiteX61" fmla="*/ 424543 w 715945"/>
                <a:gd name="connsiteY61" fmla="*/ 444640 h 542611"/>
                <a:gd name="connsiteX62" fmla="*/ 432079 w 715945"/>
                <a:gd name="connsiteY62" fmla="*/ 449664 h 542611"/>
                <a:gd name="connsiteX63" fmla="*/ 434592 w 715945"/>
                <a:gd name="connsiteY63" fmla="*/ 457200 h 542611"/>
                <a:gd name="connsiteX64" fmla="*/ 452176 w 715945"/>
                <a:gd name="connsiteY64" fmla="*/ 459712 h 542611"/>
                <a:gd name="connsiteX65" fmla="*/ 477297 w 715945"/>
                <a:gd name="connsiteY65" fmla="*/ 467248 h 542611"/>
                <a:gd name="connsiteX66" fmla="*/ 492370 w 715945"/>
                <a:gd name="connsiteY66" fmla="*/ 472273 h 542611"/>
                <a:gd name="connsiteX67" fmla="*/ 499906 w 715945"/>
                <a:gd name="connsiteY67" fmla="*/ 474785 h 542611"/>
                <a:gd name="connsiteX68" fmla="*/ 542611 w 715945"/>
                <a:gd name="connsiteY68" fmla="*/ 472273 h 542611"/>
                <a:gd name="connsiteX69" fmla="*/ 550148 w 715945"/>
                <a:gd name="connsiteY69" fmla="*/ 469761 h 542611"/>
                <a:gd name="connsiteX70" fmla="*/ 572756 w 715945"/>
                <a:gd name="connsiteY70" fmla="*/ 467248 h 542611"/>
                <a:gd name="connsiteX71" fmla="*/ 587829 w 715945"/>
                <a:gd name="connsiteY71" fmla="*/ 447152 h 542611"/>
                <a:gd name="connsiteX72" fmla="*/ 595365 w 715945"/>
                <a:gd name="connsiteY72" fmla="*/ 419519 h 542611"/>
                <a:gd name="connsiteX73" fmla="*/ 590341 w 715945"/>
                <a:gd name="connsiteY73" fmla="*/ 381837 h 542611"/>
                <a:gd name="connsiteX74" fmla="*/ 585317 w 715945"/>
                <a:gd name="connsiteY74" fmla="*/ 374301 h 542611"/>
                <a:gd name="connsiteX75" fmla="*/ 582805 w 715945"/>
                <a:gd name="connsiteY75" fmla="*/ 364253 h 542611"/>
                <a:gd name="connsiteX76" fmla="*/ 580293 w 715945"/>
                <a:gd name="connsiteY76" fmla="*/ 356717 h 542611"/>
                <a:gd name="connsiteX77" fmla="*/ 577781 w 715945"/>
                <a:gd name="connsiteY77" fmla="*/ 334108 h 542611"/>
                <a:gd name="connsiteX78" fmla="*/ 585317 w 715945"/>
                <a:gd name="connsiteY78" fmla="*/ 293914 h 542611"/>
                <a:gd name="connsiteX79" fmla="*/ 592853 w 715945"/>
                <a:gd name="connsiteY79" fmla="*/ 291402 h 542611"/>
                <a:gd name="connsiteX80" fmla="*/ 633047 w 715945"/>
                <a:gd name="connsiteY80" fmla="*/ 286378 h 542611"/>
                <a:gd name="connsiteX81" fmla="*/ 660679 w 715945"/>
                <a:gd name="connsiteY81" fmla="*/ 278842 h 542611"/>
                <a:gd name="connsiteX82" fmla="*/ 675752 w 715945"/>
                <a:gd name="connsiteY82" fmla="*/ 273818 h 542611"/>
                <a:gd name="connsiteX83" fmla="*/ 695849 w 715945"/>
                <a:gd name="connsiteY83" fmla="*/ 266281 h 542611"/>
                <a:gd name="connsiteX84" fmla="*/ 703385 w 715945"/>
                <a:gd name="connsiteY84" fmla="*/ 261257 h 542611"/>
                <a:gd name="connsiteX85" fmla="*/ 713433 w 715945"/>
                <a:gd name="connsiteY85" fmla="*/ 238648 h 542611"/>
                <a:gd name="connsiteX86" fmla="*/ 715945 w 715945"/>
                <a:gd name="connsiteY86" fmla="*/ 231112 h 542611"/>
                <a:gd name="connsiteX87" fmla="*/ 710921 w 715945"/>
                <a:gd name="connsiteY87" fmla="*/ 208503 h 542611"/>
                <a:gd name="connsiteX88" fmla="*/ 705897 w 715945"/>
                <a:gd name="connsiteY88" fmla="*/ 200967 h 542611"/>
                <a:gd name="connsiteX89" fmla="*/ 698361 w 715945"/>
                <a:gd name="connsiteY89" fmla="*/ 185895 h 542611"/>
                <a:gd name="connsiteX90" fmla="*/ 693337 w 715945"/>
                <a:gd name="connsiteY90" fmla="*/ 180870 h 542611"/>
                <a:gd name="connsiteX91" fmla="*/ 680776 w 715945"/>
                <a:gd name="connsiteY91" fmla="*/ 168310 h 542611"/>
                <a:gd name="connsiteX92" fmla="*/ 650631 w 715945"/>
                <a:gd name="connsiteY92" fmla="*/ 160774 h 542611"/>
                <a:gd name="connsiteX93" fmla="*/ 633047 w 715945"/>
                <a:gd name="connsiteY93" fmla="*/ 155750 h 542611"/>
                <a:gd name="connsiteX94" fmla="*/ 605414 w 715945"/>
                <a:gd name="connsiteY94" fmla="*/ 153237 h 542611"/>
                <a:gd name="connsiteX95" fmla="*/ 532563 w 715945"/>
                <a:gd name="connsiteY95" fmla="*/ 148213 h 542611"/>
                <a:gd name="connsiteX96" fmla="*/ 509954 w 715945"/>
                <a:gd name="connsiteY96" fmla="*/ 145701 h 542611"/>
                <a:gd name="connsiteX97" fmla="*/ 504930 w 715945"/>
                <a:gd name="connsiteY97" fmla="*/ 138165 h 542611"/>
                <a:gd name="connsiteX98" fmla="*/ 499906 w 715945"/>
                <a:gd name="connsiteY98" fmla="*/ 118068 h 542611"/>
                <a:gd name="connsiteX99" fmla="*/ 497394 w 715945"/>
                <a:gd name="connsiteY99" fmla="*/ 62802 h 542611"/>
                <a:gd name="connsiteX100" fmla="*/ 494882 w 715945"/>
                <a:gd name="connsiteY100" fmla="*/ 40194 h 542611"/>
                <a:gd name="connsiteX101" fmla="*/ 492370 w 715945"/>
                <a:gd name="connsiteY101" fmla="*/ 32657 h 542611"/>
                <a:gd name="connsiteX102" fmla="*/ 484833 w 715945"/>
                <a:gd name="connsiteY102" fmla="*/ 30145 h 542611"/>
                <a:gd name="connsiteX103" fmla="*/ 477297 w 715945"/>
                <a:gd name="connsiteY103" fmla="*/ 15073 h 542611"/>
                <a:gd name="connsiteX104" fmla="*/ 469761 w 715945"/>
                <a:gd name="connsiteY104" fmla="*/ 10048 h 542611"/>
                <a:gd name="connsiteX105" fmla="*/ 462225 w 715945"/>
                <a:gd name="connsiteY105" fmla="*/ 2512 h 542611"/>
                <a:gd name="connsiteX106" fmla="*/ 452176 w 715945"/>
                <a:gd name="connsiteY106" fmla="*/ 0 h 542611"/>
                <a:gd name="connsiteX107" fmla="*/ 364253 w 715945"/>
                <a:gd name="connsiteY107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15556 w 715945"/>
                <a:gd name="connsiteY15" fmla="*/ 203479 h 542611"/>
                <a:gd name="connsiteX16" fmla="*/ 125605 w 715945"/>
                <a:gd name="connsiteY16" fmla="*/ 213528 h 542611"/>
                <a:gd name="connsiteX17" fmla="*/ 130629 w 715945"/>
                <a:gd name="connsiteY17" fmla="*/ 221064 h 542611"/>
                <a:gd name="connsiteX18" fmla="*/ 128117 w 715945"/>
                <a:gd name="connsiteY18" fmla="*/ 256233 h 542611"/>
                <a:gd name="connsiteX19" fmla="*/ 113044 w 715945"/>
                <a:gd name="connsiteY19" fmla="*/ 261257 h 542611"/>
                <a:gd name="connsiteX20" fmla="*/ 75363 w 715945"/>
                <a:gd name="connsiteY20" fmla="*/ 263769 h 542611"/>
                <a:gd name="connsiteX21" fmla="*/ 50242 w 715945"/>
                <a:gd name="connsiteY21" fmla="*/ 268794 h 542611"/>
                <a:gd name="connsiteX22" fmla="*/ 25121 w 715945"/>
                <a:gd name="connsiteY22" fmla="*/ 293914 h 542611"/>
                <a:gd name="connsiteX23" fmla="*/ 10049 w 715945"/>
                <a:gd name="connsiteY23" fmla="*/ 314011 h 542611"/>
                <a:gd name="connsiteX24" fmla="*/ 2512 w 715945"/>
                <a:gd name="connsiteY24" fmla="*/ 336620 h 542611"/>
                <a:gd name="connsiteX25" fmla="*/ 0 w 715945"/>
                <a:gd name="connsiteY25" fmla="*/ 344156 h 542611"/>
                <a:gd name="connsiteX26" fmla="*/ 2512 w 715945"/>
                <a:gd name="connsiteY26" fmla="*/ 356717 h 542611"/>
                <a:gd name="connsiteX27" fmla="*/ 7537 w 715945"/>
                <a:gd name="connsiteY27" fmla="*/ 361741 h 542611"/>
                <a:gd name="connsiteX28" fmla="*/ 12561 w 715945"/>
                <a:gd name="connsiteY28" fmla="*/ 369277 h 542611"/>
                <a:gd name="connsiteX29" fmla="*/ 20097 w 715945"/>
                <a:gd name="connsiteY29" fmla="*/ 374301 h 542611"/>
                <a:gd name="connsiteX30" fmla="*/ 37682 w 715945"/>
                <a:gd name="connsiteY30" fmla="*/ 381837 h 542611"/>
                <a:gd name="connsiteX31" fmla="*/ 72851 w 715945"/>
                <a:gd name="connsiteY31" fmla="*/ 379325 h 542611"/>
                <a:gd name="connsiteX32" fmla="*/ 90436 w 715945"/>
                <a:gd name="connsiteY32" fmla="*/ 374301 h 542611"/>
                <a:gd name="connsiteX33" fmla="*/ 97972 w 715945"/>
                <a:gd name="connsiteY33" fmla="*/ 369277 h 542611"/>
                <a:gd name="connsiteX34" fmla="*/ 105508 w 715945"/>
                <a:gd name="connsiteY34" fmla="*/ 366765 h 542611"/>
                <a:gd name="connsiteX35" fmla="*/ 123093 w 715945"/>
                <a:gd name="connsiteY35" fmla="*/ 356717 h 542611"/>
                <a:gd name="connsiteX36" fmla="*/ 150726 w 715945"/>
                <a:gd name="connsiteY36" fmla="*/ 359229 h 542611"/>
                <a:gd name="connsiteX37" fmla="*/ 158262 w 715945"/>
                <a:gd name="connsiteY37" fmla="*/ 364253 h 542611"/>
                <a:gd name="connsiteX38" fmla="*/ 168310 w 715945"/>
                <a:gd name="connsiteY38" fmla="*/ 379325 h 542611"/>
                <a:gd name="connsiteX39" fmla="*/ 173334 w 715945"/>
                <a:gd name="connsiteY39" fmla="*/ 384350 h 542611"/>
                <a:gd name="connsiteX40" fmla="*/ 178359 w 715945"/>
                <a:gd name="connsiteY40" fmla="*/ 427055 h 542611"/>
                <a:gd name="connsiteX41" fmla="*/ 188407 w 715945"/>
                <a:gd name="connsiteY41" fmla="*/ 449664 h 542611"/>
                <a:gd name="connsiteX42" fmla="*/ 198455 w 715945"/>
                <a:gd name="connsiteY42" fmla="*/ 469761 h 542611"/>
                <a:gd name="connsiteX43" fmla="*/ 200967 w 715945"/>
                <a:gd name="connsiteY43" fmla="*/ 477297 h 542611"/>
                <a:gd name="connsiteX44" fmla="*/ 205992 w 715945"/>
                <a:gd name="connsiteY44" fmla="*/ 484833 h 542611"/>
                <a:gd name="connsiteX45" fmla="*/ 213528 w 715945"/>
                <a:gd name="connsiteY45" fmla="*/ 502418 h 542611"/>
                <a:gd name="connsiteX46" fmla="*/ 218552 w 715945"/>
                <a:gd name="connsiteY46" fmla="*/ 520002 h 542611"/>
                <a:gd name="connsiteX47" fmla="*/ 223576 w 715945"/>
                <a:gd name="connsiteY47" fmla="*/ 525027 h 542611"/>
                <a:gd name="connsiteX48" fmla="*/ 233625 w 715945"/>
                <a:gd name="connsiteY48" fmla="*/ 540099 h 542611"/>
                <a:gd name="connsiteX49" fmla="*/ 243673 w 715945"/>
                <a:gd name="connsiteY49" fmla="*/ 542611 h 542611"/>
                <a:gd name="connsiteX50" fmla="*/ 273818 w 715945"/>
                <a:gd name="connsiteY50" fmla="*/ 540099 h 542611"/>
                <a:gd name="connsiteX51" fmla="*/ 296427 w 715945"/>
                <a:gd name="connsiteY51" fmla="*/ 530051 h 542611"/>
                <a:gd name="connsiteX52" fmla="*/ 319036 w 715945"/>
                <a:gd name="connsiteY52" fmla="*/ 509954 h 542611"/>
                <a:gd name="connsiteX53" fmla="*/ 331596 w 715945"/>
                <a:gd name="connsiteY53" fmla="*/ 487345 h 542611"/>
                <a:gd name="connsiteX54" fmla="*/ 336620 w 715945"/>
                <a:gd name="connsiteY54" fmla="*/ 479809 h 542611"/>
                <a:gd name="connsiteX55" fmla="*/ 341644 w 715945"/>
                <a:gd name="connsiteY55" fmla="*/ 472273 h 542611"/>
                <a:gd name="connsiteX56" fmla="*/ 351693 w 715945"/>
                <a:gd name="connsiteY56" fmla="*/ 462224 h 542611"/>
                <a:gd name="connsiteX57" fmla="*/ 356717 w 715945"/>
                <a:gd name="connsiteY57" fmla="*/ 454688 h 542611"/>
                <a:gd name="connsiteX58" fmla="*/ 379326 w 715945"/>
                <a:gd name="connsiteY58" fmla="*/ 442128 h 542611"/>
                <a:gd name="connsiteX59" fmla="*/ 386862 w 715945"/>
                <a:gd name="connsiteY59" fmla="*/ 439616 h 542611"/>
                <a:gd name="connsiteX60" fmla="*/ 424543 w 715945"/>
                <a:gd name="connsiteY60" fmla="*/ 444640 h 542611"/>
                <a:gd name="connsiteX61" fmla="*/ 432079 w 715945"/>
                <a:gd name="connsiteY61" fmla="*/ 449664 h 542611"/>
                <a:gd name="connsiteX62" fmla="*/ 434592 w 715945"/>
                <a:gd name="connsiteY62" fmla="*/ 457200 h 542611"/>
                <a:gd name="connsiteX63" fmla="*/ 452176 w 715945"/>
                <a:gd name="connsiteY63" fmla="*/ 459712 h 542611"/>
                <a:gd name="connsiteX64" fmla="*/ 477297 w 715945"/>
                <a:gd name="connsiteY64" fmla="*/ 467248 h 542611"/>
                <a:gd name="connsiteX65" fmla="*/ 492370 w 715945"/>
                <a:gd name="connsiteY65" fmla="*/ 472273 h 542611"/>
                <a:gd name="connsiteX66" fmla="*/ 499906 w 715945"/>
                <a:gd name="connsiteY66" fmla="*/ 474785 h 542611"/>
                <a:gd name="connsiteX67" fmla="*/ 542611 w 715945"/>
                <a:gd name="connsiteY67" fmla="*/ 472273 h 542611"/>
                <a:gd name="connsiteX68" fmla="*/ 550148 w 715945"/>
                <a:gd name="connsiteY68" fmla="*/ 469761 h 542611"/>
                <a:gd name="connsiteX69" fmla="*/ 572756 w 715945"/>
                <a:gd name="connsiteY69" fmla="*/ 467248 h 542611"/>
                <a:gd name="connsiteX70" fmla="*/ 587829 w 715945"/>
                <a:gd name="connsiteY70" fmla="*/ 447152 h 542611"/>
                <a:gd name="connsiteX71" fmla="*/ 595365 w 715945"/>
                <a:gd name="connsiteY71" fmla="*/ 419519 h 542611"/>
                <a:gd name="connsiteX72" fmla="*/ 590341 w 715945"/>
                <a:gd name="connsiteY72" fmla="*/ 381837 h 542611"/>
                <a:gd name="connsiteX73" fmla="*/ 585317 w 715945"/>
                <a:gd name="connsiteY73" fmla="*/ 374301 h 542611"/>
                <a:gd name="connsiteX74" fmla="*/ 582805 w 715945"/>
                <a:gd name="connsiteY74" fmla="*/ 364253 h 542611"/>
                <a:gd name="connsiteX75" fmla="*/ 580293 w 715945"/>
                <a:gd name="connsiteY75" fmla="*/ 356717 h 542611"/>
                <a:gd name="connsiteX76" fmla="*/ 577781 w 715945"/>
                <a:gd name="connsiteY76" fmla="*/ 334108 h 542611"/>
                <a:gd name="connsiteX77" fmla="*/ 585317 w 715945"/>
                <a:gd name="connsiteY77" fmla="*/ 293914 h 542611"/>
                <a:gd name="connsiteX78" fmla="*/ 592853 w 715945"/>
                <a:gd name="connsiteY78" fmla="*/ 291402 h 542611"/>
                <a:gd name="connsiteX79" fmla="*/ 633047 w 715945"/>
                <a:gd name="connsiteY79" fmla="*/ 286378 h 542611"/>
                <a:gd name="connsiteX80" fmla="*/ 660679 w 715945"/>
                <a:gd name="connsiteY80" fmla="*/ 278842 h 542611"/>
                <a:gd name="connsiteX81" fmla="*/ 675752 w 715945"/>
                <a:gd name="connsiteY81" fmla="*/ 273818 h 542611"/>
                <a:gd name="connsiteX82" fmla="*/ 695849 w 715945"/>
                <a:gd name="connsiteY82" fmla="*/ 266281 h 542611"/>
                <a:gd name="connsiteX83" fmla="*/ 703385 w 715945"/>
                <a:gd name="connsiteY83" fmla="*/ 261257 h 542611"/>
                <a:gd name="connsiteX84" fmla="*/ 713433 w 715945"/>
                <a:gd name="connsiteY84" fmla="*/ 238648 h 542611"/>
                <a:gd name="connsiteX85" fmla="*/ 715945 w 715945"/>
                <a:gd name="connsiteY85" fmla="*/ 231112 h 542611"/>
                <a:gd name="connsiteX86" fmla="*/ 710921 w 715945"/>
                <a:gd name="connsiteY86" fmla="*/ 208503 h 542611"/>
                <a:gd name="connsiteX87" fmla="*/ 705897 w 715945"/>
                <a:gd name="connsiteY87" fmla="*/ 200967 h 542611"/>
                <a:gd name="connsiteX88" fmla="*/ 698361 w 715945"/>
                <a:gd name="connsiteY88" fmla="*/ 185895 h 542611"/>
                <a:gd name="connsiteX89" fmla="*/ 693337 w 715945"/>
                <a:gd name="connsiteY89" fmla="*/ 180870 h 542611"/>
                <a:gd name="connsiteX90" fmla="*/ 680776 w 715945"/>
                <a:gd name="connsiteY90" fmla="*/ 168310 h 542611"/>
                <a:gd name="connsiteX91" fmla="*/ 650631 w 715945"/>
                <a:gd name="connsiteY91" fmla="*/ 160774 h 542611"/>
                <a:gd name="connsiteX92" fmla="*/ 633047 w 715945"/>
                <a:gd name="connsiteY92" fmla="*/ 155750 h 542611"/>
                <a:gd name="connsiteX93" fmla="*/ 605414 w 715945"/>
                <a:gd name="connsiteY93" fmla="*/ 153237 h 542611"/>
                <a:gd name="connsiteX94" fmla="*/ 532563 w 715945"/>
                <a:gd name="connsiteY94" fmla="*/ 148213 h 542611"/>
                <a:gd name="connsiteX95" fmla="*/ 509954 w 715945"/>
                <a:gd name="connsiteY95" fmla="*/ 145701 h 542611"/>
                <a:gd name="connsiteX96" fmla="*/ 504930 w 715945"/>
                <a:gd name="connsiteY96" fmla="*/ 138165 h 542611"/>
                <a:gd name="connsiteX97" fmla="*/ 499906 w 715945"/>
                <a:gd name="connsiteY97" fmla="*/ 118068 h 542611"/>
                <a:gd name="connsiteX98" fmla="*/ 497394 w 715945"/>
                <a:gd name="connsiteY98" fmla="*/ 62802 h 542611"/>
                <a:gd name="connsiteX99" fmla="*/ 494882 w 715945"/>
                <a:gd name="connsiteY99" fmla="*/ 40194 h 542611"/>
                <a:gd name="connsiteX100" fmla="*/ 492370 w 715945"/>
                <a:gd name="connsiteY100" fmla="*/ 32657 h 542611"/>
                <a:gd name="connsiteX101" fmla="*/ 484833 w 715945"/>
                <a:gd name="connsiteY101" fmla="*/ 30145 h 542611"/>
                <a:gd name="connsiteX102" fmla="*/ 477297 w 715945"/>
                <a:gd name="connsiteY102" fmla="*/ 15073 h 542611"/>
                <a:gd name="connsiteX103" fmla="*/ 469761 w 715945"/>
                <a:gd name="connsiteY103" fmla="*/ 10048 h 542611"/>
                <a:gd name="connsiteX104" fmla="*/ 462225 w 715945"/>
                <a:gd name="connsiteY104" fmla="*/ 2512 h 542611"/>
                <a:gd name="connsiteX105" fmla="*/ 452176 w 715945"/>
                <a:gd name="connsiteY105" fmla="*/ 0 h 542611"/>
                <a:gd name="connsiteX106" fmla="*/ 364253 w 715945"/>
                <a:gd name="connsiteY106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15556 w 715945"/>
                <a:gd name="connsiteY15" fmla="*/ 203479 h 542611"/>
                <a:gd name="connsiteX16" fmla="*/ 125605 w 715945"/>
                <a:gd name="connsiteY16" fmla="*/ 213528 h 542611"/>
                <a:gd name="connsiteX17" fmla="*/ 128117 w 715945"/>
                <a:gd name="connsiteY17" fmla="*/ 256233 h 542611"/>
                <a:gd name="connsiteX18" fmla="*/ 113044 w 715945"/>
                <a:gd name="connsiteY18" fmla="*/ 261257 h 542611"/>
                <a:gd name="connsiteX19" fmla="*/ 75363 w 715945"/>
                <a:gd name="connsiteY19" fmla="*/ 263769 h 542611"/>
                <a:gd name="connsiteX20" fmla="*/ 50242 w 715945"/>
                <a:gd name="connsiteY20" fmla="*/ 268794 h 542611"/>
                <a:gd name="connsiteX21" fmla="*/ 25121 w 715945"/>
                <a:gd name="connsiteY21" fmla="*/ 293914 h 542611"/>
                <a:gd name="connsiteX22" fmla="*/ 10049 w 715945"/>
                <a:gd name="connsiteY22" fmla="*/ 314011 h 542611"/>
                <a:gd name="connsiteX23" fmla="*/ 2512 w 715945"/>
                <a:gd name="connsiteY23" fmla="*/ 336620 h 542611"/>
                <a:gd name="connsiteX24" fmla="*/ 0 w 715945"/>
                <a:gd name="connsiteY24" fmla="*/ 344156 h 542611"/>
                <a:gd name="connsiteX25" fmla="*/ 2512 w 715945"/>
                <a:gd name="connsiteY25" fmla="*/ 356717 h 542611"/>
                <a:gd name="connsiteX26" fmla="*/ 7537 w 715945"/>
                <a:gd name="connsiteY26" fmla="*/ 361741 h 542611"/>
                <a:gd name="connsiteX27" fmla="*/ 12561 w 715945"/>
                <a:gd name="connsiteY27" fmla="*/ 369277 h 542611"/>
                <a:gd name="connsiteX28" fmla="*/ 20097 w 715945"/>
                <a:gd name="connsiteY28" fmla="*/ 374301 h 542611"/>
                <a:gd name="connsiteX29" fmla="*/ 37682 w 715945"/>
                <a:gd name="connsiteY29" fmla="*/ 381837 h 542611"/>
                <a:gd name="connsiteX30" fmla="*/ 72851 w 715945"/>
                <a:gd name="connsiteY30" fmla="*/ 379325 h 542611"/>
                <a:gd name="connsiteX31" fmla="*/ 90436 w 715945"/>
                <a:gd name="connsiteY31" fmla="*/ 374301 h 542611"/>
                <a:gd name="connsiteX32" fmla="*/ 97972 w 715945"/>
                <a:gd name="connsiteY32" fmla="*/ 369277 h 542611"/>
                <a:gd name="connsiteX33" fmla="*/ 105508 w 715945"/>
                <a:gd name="connsiteY33" fmla="*/ 366765 h 542611"/>
                <a:gd name="connsiteX34" fmla="*/ 123093 w 715945"/>
                <a:gd name="connsiteY34" fmla="*/ 356717 h 542611"/>
                <a:gd name="connsiteX35" fmla="*/ 150726 w 715945"/>
                <a:gd name="connsiteY35" fmla="*/ 359229 h 542611"/>
                <a:gd name="connsiteX36" fmla="*/ 158262 w 715945"/>
                <a:gd name="connsiteY36" fmla="*/ 364253 h 542611"/>
                <a:gd name="connsiteX37" fmla="*/ 168310 w 715945"/>
                <a:gd name="connsiteY37" fmla="*/ 379325 h 542611"/>
                <a:gd name="connsiteX38" fmla="*/ 173334 w 715945"/>
                <a:gd name="connsiteY38" fmla="*/ 384350 h 542611"/>
                <a:gd name="connsiteX39" fmla="*/ 178359 w 715945"/>
                <a:gd name="connsiteY39" fmla="*/ 427055 h 542611"/>
                <a:gd name="connsiteX40" fmla="*/ 188407 w 715945"/>
                <a:gd name="connsiteY40" fmla="*/ 449664 h 542611"/>
                <a:gd name="connsiteX41" fmla="*/ 198455 w 715945"/>
                <a:gd name="connsiteY41" fmla="*/ 469761 h 542611"/>
                <a:gd name="connsiteX42" fmla="*/ 200967 w 715945"/>
                <a:gd name="connsiteY42" fmla="*/ 477297 h 542611"/>
                <a:gd name="connsiteX43" fmla="*/ 205992 w 715945"/>
                <a:gd name="connsiteY43" fmla="*/ 484833 h 542611"/>
                <a:gd name="connsiteX44" fmla="*/ 213528 w 715945"/>
                <a:gd name="connsiteY44" fmla="*/ 502418 h 542611"/>
                <a:gd name="connsiteX45" fmla="*/ 218552 w 715945"/>
                <a:gd name="connsiteY45" fmla="*/ 520002 h 542611"/>
                <a:gd name="connsiteX46" fmla="*/ 223576 w 715945"/>
                <a:gd name="connsiteY46" fmla="*/ 525027 h 542611"/>
                <a:gd name="connsiteX47" fmla="*/ 233625 w 715945"/>
                <a:gd name="connsiteY47" fmla="*/ 540099 h 542611"/>
                <a:gd name="connsiteX48" fmla="*/ 243673 w 715945"/>
                <a:gd name="connsiteY48" fmla="*/ 542611 h 542611"/>
                <a:gd name="connsiteX49" fmla="*/ 273818 w 715945"/>
                <a:gd name="connsiteY49" fmla="*/ 540099 h 542611"/>
                <a:gd name="connsiteX50" fmla="*/ 296427 w 715945"/>
                <a:gd name="connsiteY50" fmla="*/ 530051 h 542611"/>
                <a:gd name="connsiteX51" fmla="*/ 319036 w 715945"/>
                <a:gd name="connsiteY51" fmla="*/ 509954 h 542611"/>
                <a:gd name="connsiteX52" fmla="*/ 331596 w 715945"/>
                <a:gd name="connsiteY52" fmla="*/ 487345 h 542611"/>
                <a:gd name="connsiteX53" fmla="*/ 336620 w 715945"/>
                <a:gd name="connsiteY53" fmla="*/ 479809 h 542611"/>
                <a:gd name="connsiteX54" fmla="*/ 341644 w 715945"/>
                <a:gd name="connsiteY54" fmla="*/ 472273 h 542611"/>
                <a:gd name="connsiteX55" fmla="*/ 351693 w 715945"/>
                <a:gd name="connsiteY55" fmla="*/ 462224 h 542611"/>
                <a:gd name="connsiteX56" fmla="*/ 356717 w 715945"/>
                <a:gd name="connsiteY56" fmla="*/ 454688 h 542611"/>
                <a:gd name="connsiteX57" fmla="*/ 379326 w 715945"/>
                <a:gd name="connsiteY57" fmla="*/ 442128 h 542611"/>
                <a:gd name="connsiteX58" fmla="*/ 386862 w 715945"/>
                <a:gd name="connsiteY58" fmla="*/ 439616 h 542611"/>
                <a:gd name="connsiteX59" fmla="*/ 424543 w 715945"/>
                <a:gd name="connsiteY59" fmla="*/ 444640 h 542611"/>
                <a:gd name="connsiteX60" fmla="*/ 432079 w 715945"/>
                <a:gd name="connsiteY60" fmla="*/ 449664 h 542611"/>
                <a:gd name="connsiteX61" fmla="*/ 434592 w 715945"/>
                <a:gd name="connsiteY61" fmla="*/ 457200 h 542611"/>
                <a:gd name="connsiteX62" fmla="*/ 452176 w 715945"/>
                <a:gd name="connsiteY62" fmla="*/ 459712 h 542611"/>
                <a:gd name="connsiteX63" fmla="*/ 477297 w 715945"/>
                <a:gd name="connsiteY63" fmla="*/ 467248 h 542611"/>
                <a:gd name="connsiteX64" fmla="*/ 492370 w 715945"/>
                <a:gd name="connsiteY64" fmla="*/ 472273 h 542611"/>
                <a:gd name="connsiteX65" fmla="*/ 499906 w 715945"/>
                <a:gd name="connsiteY65" fmla="*/ 474785 h 542611"/>
                <a:gd name="connsiteX66" fmla="*/ 542611 w 715945"/>
                <a:gd name="connsiteY66" fmla="*/ 472273 h 542611"/>
                <a:gd name="connsiteX67" fmla="*/ 550148 w 715945"/>
                <a:gd name="connsiteY67" fmla="*/ 469761 h 542611"/>
                <a:gd name="connsiteX68" fmla="*/ 572756 w 715945"/>
                <a:gd name="connsiteY68" fmla="*/ 467248 h 542611"/>
                <a:gd name="connsiteX69" fmla="*/ 587829 w 715945"/>
                <a:gd name="connsiteY69" fmla="*/ 447152 h 542611"/>
                <a:gd name="connsiteX70" fmla="*/ 595365 w 715945"/>
                <a:gd name="connsiteY70" fmla="*/ 419519 h 542611"/>
                <a:gd name="connsiteX71" fmla="*/ 590341 w 715945"/>
                <a:gd name="connsiteY71" fmla="*/ 381837 h 542611"/>
                <a:gd name="connsiteX72" fmla="*/ 585317 w 715945"/>
                <a:gd name="connsiteY72" fmla="*/ 374301 h 542611"/>
                <a:gd name="connsiteX73" fmla="*/ 582805 w 715945"/>
                <a:gd name="connsiteY73" fmla="*/ 364253 h 542611"/>
                <a:gd name="connsiteX74" fmla="*/ 580293 w 715945"/>
                <a:gd name="connsiteY74" fmla="*/ 356717 h 542611"/>
                <a:gd name="connsiteX75" fmla="*/ 577781 w 715945"/>
                <a:gd name="connsiteY75" fmla="*/ 334108 h 542611"/>
                <a:gd name="connsiteX76" fmla="*/ 585317 w 715945"/>
                <a:gd name="connsiteY76" fmla="*/ 293914 h 542611"/>
                <a:gd name="connsiteX77" fmla="*/ 592853 w 715945"/>
                <a:gd name="connsiteY77" fmla="*/ 291402 h 542611"/>
                <a:gd name="connsiteX78" fmla="*/ 633047 w 715945"/>
                <a:gd name="connsiteY78" fmla="*/ 286378 h 542611"/>
                <a:gd name="connsiteX79" fmla="*/ 660679 w 715945"/>
                <a:gd name="connsiteY79" fmla="*/ 278842 h 542611"/>
                <a:gd name="connsiteX80" fmla="*/ 675752 w 715945"/>
                <a:gd name="connsiteY80" fmla="*/ 273818 h 542611"/>
                <a:gd name="connsiteX81" fmla="*/ 695849 w 715945"/>
                <a:gd name="connsiteY81" fmla="*/ 266281 h 542611"/>
                <a:gd name="connsiteX82" fmla="*/ 703385 w 715945"/>
                <a:gd name="connsiteY82" fmla="*/ 261257 h 542611"/>
                <a:gd name="connsiteX83" fmla="*/ 713433 w 715945"/>
                <a:gd name="connsiteY83" fmla="*/ 238648 h 542611"/>
                <a:gd name="connsiteX84" fmla="*/ 715945 w 715945"/>
                <a:gd name="connsiteY84" fmla="*/ 231112 h 542611"/>
                <a:gd name="connsiteX85" fmla="*/ 710921 w 715945"/>
                <a:gd name="connsiteY85" fmla="*/ 208503 h 542611"/>
                <a:gd name="connsiteX86" fmla="*/ 705897 w 715945"/>
                <a:gd name="connsiteY86" fmla="*/ 200967 h 542611"/>
                <a:gd name="connsiteX87" fmla="*/ 698361 w 715945"/>
                <a:gd name="connsiteY87" fmla="*/ 185895 h 542611"/>
                <a:gd name="connsiteX88" fmla="*/ 693337 w 715945"/>
                <a:gd name="connsiteY88" fmla="*/ 180870 h 542611"/>
                <a:gd name="connsiteX89" fmla="*/ 680776 w 715945"/>
                <a:gd name="connsiteY89" fmla="*/ 168310 h 542611"/>
                <a:gd name="connsiteX90" fmla="*/ 650631 w 715945"/>
                <a:gd name="connsiteY90" fmla="*/ 160774 h 542611"/>
                <a:gd name="connsiteX91" fmla="*/ 633047 w 715945"/>
                <a:gd name="connsiteY91" fmla="*/ 155750 h 542611"/>
                <a:gd name="connsiteX92" fmla="*/ 605414 w 715945"/>
                <a:gd name="connsiteY92" fmla="*/ 153237 h 542611"/>
                <a:gd name="connsiteX93" fmla="*/ 532563 w 715945"/>
                <a:gd name="connsiteY93" fmla="*/ 148213 h 542611"/>
                <a:gd name="connsiteX94" fmla="*/ 509954 w 715945"/>
                <a:gd name="connsiteY94" fmla="*/ 145701 h 542611"/>
                <a:gd name="connsiteX95" fmla="*/ 504930 w 715945"/>
                <a:gd name="connsiteY95" fmla="*/ 138165 h 542611"/>
                <a:gd name="connsiteX96" fmla="*/ 499906 w 715945"/>
                <a:gd name="connsiteY96" fmla="*/ 118068 h 542611"/>
                <a:gd name="connsiteX97" fmla="*/ 497394 w 715945"/>
                <a:gd name="connsiteY97" fmla="*/ 62802 h 542611"/>
                <a:gd name="connsiteX98" fmla="*/ 494882 w 715945"/>
                <a:gd name="connsiteY98" fmla="*/ 40194 h 542611"/>
                <a:gd name="connsiteX99" fmla="*/ 492370 w 715945"/>
                <a:gd name="connsiteY99" fmla="*/ 32657 h 542611"/>
                <a:gd name="connsiteX100" fmla="*/ 484833 w 715945"/>
                <a:gd name="connsiteY100" fmla="*/ 30145 h 542611"/>
                <a:gd name="connsiteX101" fmla="*/ 477297 w 715945"/>
                <a:gd name="connsiteY101" fmla="*/ 15073 h 542611"/>
                <a:gd name="connsiteX102" fmla="*/ 469761 w 715945"/>
                <a:gd name="connsiteY102" fmla="*/ 10048 h 542611"/>
                <a:gd name="connsiteX103" fmla="*/ 462225 w 715945"/>
                <a:gd name="connsiteY103" fmla="*/ 2512 h 542611"/>
                <a:gd name="connsiteX104" fmla="*/ 452176 w 715945"/>
                <a:gd name="connsiteY104" fmla="*/ 0 h 542611"/>
                <a:gd name="connsiteX105" fmla="*/ 364253 w 715945"/>
                <a:gd name="connsiteY105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15556 w 715945"/>
                <a:gd name="connsiteY15" fmla="*/ 203479 h 542611"/>
                <a:gd name="connsiteX16" fmla="*/ 128117 w 715945"/>
                <a:gd name="connsiteY16" fmla="*/ 256233 h 542611"/>
                <a:gd name="connsiteX17" fmla="*/ 113044 w 715945"/>
                <a:gd name="connsiteY17" fmla="*/ 261257 h 542611"/>
                <a:gd name="connsiteX18" fmla="*/ 75363 w 715945"/>
                <a:gd name="connsiteY18" fmla="*/ 263769 h 542611"/>
                <a:gd name="connsiteX19" fmla="*/ 50242 w 715945"/>
                <a:gd name="connsiteY19" fmla="*/ 268794 h 542611"/>
                <a:gd name="connsiteX20" fmla="*/ 25121 w 715945"/>
                <a:gd name="connsiteY20" fmla="*/ 293914 h 542611"/>
                <a:gd name="connsiteX21" fmla="*/ 10049 w 715945"/>
                <a:gd name="connsiteY21" fmla="*/ 314011 h 542611"/>
                <a:gd name="connsiteX22" fmla="*/ 2512 w 715945"/>
                <a:gd name="connsiteY22" fmla="*/ 336620 h 542611"/>
                <a:gd name="connsiteX23" fmla="*/ 0 w 715945"/>
                <a:gd name="connsiteY23" fmla="*/ 344156 h 542611"/>
                <a:gd name="connsiteX24" fmla="*/ 2512 w 715945"/>
                <a:gd name="connsiteY24" fmla="*/ 356717 h 542611"/>
                <a:gd name="connsiteX25" fmla="*/ 7537 w 715945"/>
                <a:gd name="connsiteY25" fmla="*/ 361741 h 542611"/>
                <a:gd name="connsiteX26" fmla="*/ 12561 w 715945"/>
                <a:gd name="connsiteY26" fmla="*/ 369277 h 542611"/>
                <a:gd name="connsiteX27" fmla="*/ 20097 w 715945"/>
                <a:gd name="connsiteY27" fmla="*/ 374301 h 542611"/>
                <a:gd name="connsiteX28" fmla="*/ 37682 w 715945"/>
                <a:gd name="connsiteY28" fmla="*/ 381837 h 542611"/>
                <a:gd name="connsiteX29" fmla="*/ 72851 w 715945"/>
                <a:gd name="connsiteY29" fmla="*/ 379325 h 542611"/>
                <a:gd name="connsiteX30" fmla="*/ 90436 w 715945"/>
                <a:gd name="connsiteY30" fmla="*/ 374301 h 542611"/>
                <a:gd name="connsiteX31" fmla="*/ 97972 w 715945"/>
                <a:gd name="connsiteY31" fmla="*/ 369277 h 542611"/>
                <a:gd name="connsiteX32" fmla="*/ 105508 w 715945"/>
                <a:gd name="connsiteY32" fmla="*/ 366765 h 542611"/>
                <a:gd name="connsiteX33" fmla="*/ 123093 w 715945"/>
                <a:gd name="connsiteY33" fmla="*/ 356717 h 542611"/>
                <a:gd name="connsiteX34" fmla="*/ 150726 w 715945"/>
                <a:gd name="connsiteY34" fmla="*/ 359229 h 542611"/>
                <a:gd name="connsiteX35" fmla="*/ 158262 w 715945"/>
                <a:gd name="connsiteY35" fmla="*/ 364253 h 542611"/>
                <a:gd name="connsiteX36" fmla="*/ 168310 w 715945"/>
                <a:gd name="connsiteY36" fmla="*/ 379325 h 542611"/>
                <a:gd name="connsiteX37" fmla="*/ 173334 w 715945"/>
                <a:gd name="connsiteY37" fmla="*/ 384350 h 542611"/>
                <a:gd name="connsiteX38" fmla="*/ 178359 w 715945"/>
                <a:gd name="connsiteY38" fmla="*/ 427055 h 542611"/>
                <a:gd name="connsiteX39" fmla="*/ 188407 w 715945"/>
                <a:gd name="connsiteY39" fmla="*/ 449664 h 542611"/>
                <a:gd name="connsiteX40" fmla="*/ 198455 w 715945"/>
                <a:gd name="connsiteY40" fmla="*/ 469761 h 542611"/>
                <a:gd name="connsiteX41" fmla="*/ 200967 w 715945"/>
                <a:gd name="connsiteY41" fmla="*/ 477297 h 542611"/>
                <a:gd name="connsiteX42" fmla="*/ 205992 w 715945"/>
                <a:gd name="connsiteY42" fmla="*/ 484833 h 542611"/>
                <a:gd name="connsiteX43" fmla="*/ 213528 w 715945"/>
                <a:gd name="connsiteY43" fmla="*/ 502418 h 542611"/>
                <a:gd name="connsiteX44" fmla="*/ 218552 w 715945"/>
                <a:gd name="connsiteY44" fmla="*/ 520002 h 542611"/>
                <a:gd name="connsiteX45" fmla="*/ 223576 w 715945"/>
                <a:gd name="connsiteY45" fmla="*/ 525027 h 542611"/>
                <a:gd name="connsiteX46" fmla="*/ 233625 w 715945"/>
                <a:gd name="connsiteY46" fmla="*/ 540099 h 542611"/>
                <a:gd name="connsiteX47" fmla="*/ 243673 w 715945"/>
                <a:gd name="connsiteY47" fmla="*/ 542611 h 542611"/>
                <a:gd name="connsiteX48" fmla="*/ 273818 w 715945"/>
                <a:gd name="connsiteY48" fmla="*/ 540099 h 542611"/>
                <a:gd name="connsiteX49" fmla="*/ 296427 w 715945"/>
                <a:gd name="connsiteY49" fmla="*/ 530051 h 542611"/>
                <a:gd name="connsiteX50" fmla="*/ 319036 w 715945"/>
                <a:gd name="connsiteY50" fmla="*/ 509954 h 542611"/>
                <a:gd name="connsiteX51" fmla="*/ 331596 w 715945"/>
                <a:gd name="connsiteY51" fmla="*/ 487345 h 542611"/>
                <a:gd name="connsiteX52" fmla="*/ 336620 w 715945"/>
                <a:gd name="connsiteY52" fmla="*/ 479809 h 542611"/>
                <a:gd name="connsiteX53" fmla="*/ 341644 w 715945"/>
                <a:gd name="connsiteY53" fmla="*/ 472273 h 542611"/>
                <a:gd name="connsiteX54" fmla="*/ 351693 w 715945"/>
                <a:gd name="connsiteY54" fmla="*/ 462224 h 542611"/>
                <a:gd name="connsiteX55" fmla="*/ 356717 w 715945"/>
                <a:gd name="connsiteY55" fmla="*/ 454688 h 542611"/>
                <a:gd name="connsiteX56" fmla="*/ 379326 w 715945"/>
                <a:gd name="connsiteY56" fmla="*/ 442128 h 542611"/>
                <a:gd name="connsiteX57" fmla="*/ 386862 w 715945"/>
                <a:gd name="connsiteY57" fmla="*/ 439616 h 542611"/>
                <a:gd name="connsiteX58" fmla="*/ 424543 w 715945"/>
                <a:gd name="connsiteY58" fmla="*/ 444640 h 542611"/>
                <a:gd name="connsiteX59" fmla="*/ 432079 w 715945"/>
                <a:gd name="connsiteY59" fmla="*/ 449664 h 542611"/>
                <a:gd name="connsiteX60" fmla="*/ 434592 w 715945"/>
                <a:gd name="connsiteY60" fmla="*/ 457200 h 542611"/>
                <a:gd name="connsiteX61" fmla="*/ 452176 w 715945"/>
                <a:gd name="connsiteY61" fmla="*/ 459712 h 542611"/>
                <a:gd name="connsiteX62" fmla="*/ 477297 w 715945"/>
                <a:gd name="connsiteY62" fmla="*/ 467248 h 542611"/>
                <a:gd name="connsiteX63" fmla="*/ 492370 w 715945"/>
                <a:gd name="connsiteY63" fmla="*/ 472273 h 542611"/>
                <a:gd name="connsiteX64" fmla="*/ 499906 w 715945"/>
                <a:gd name="connsiteY64" fmla="*/ 474785 h 542611"/>
                <a:gd name="connsiteX65" fmla="*/ 542611 w 715945"/>
                <a:gd name="connsiteY65" fmla="*/ 472273 h 542611"/>
                <a:gd name="connsiteX66" fmla="*/ 550148 w 715945"/>
                <a:gd name="connsiteY66" fmla="*/ 469761 h 542611"/>
                <a:gd name="connsiteX67" fmla="*/ 572756 w 715945"/>
                <a:gd name="connsiteY67" fmla="*/ 467248 h 542611"/>
                <a:gd name="connsiteX68" fmla="*/ 587829 w 715945"/>
                <a:gd name="connsiteY68" fmla="*/ 447152 h 542611"/>
                <a:gd name="connsiteX69" fmla="*/ 595365 w 715945"/>
                <a:gd name="connsiteY69" fmla="*/ 419519 h 542611"/>
                <a:gd name="connsiteX70" fmla="*/ 590341 w 715945"/>
                <a:gd name="connsiteY70" fmla="*/ 381837 h 542611"/>
                <a:gd name="connsiteX71" fmla="*/ 585317 w 715945"/>
                <a:gd name="connsiteY71" fmla="*/ 374301 h 542611"/>
                <a:gd name="connsiteX72" fmla="*/ 582805 w 715945"/>
                <a:gd name="connsiteY72" fmla="*/ 364253 h 542611"/>
                <a:gd name="connsiteX73" fmla="*/ 580293 w 715945"/>
                <a:gd name="connsiteY73" fmla="*/ 356717 h 542611"/>
                <a:gd name="connsiteX74" fmla="*/ 577781 w 715945"/>
                <a:gd name="connsiteY74" fmla="*/ 334108 h 542611"/>
                <a:gd name="connsiteX75" fmla="*/ 585317 w 715945"/>
                <a:gd name="connsiteY75" fmla="*/ 293914 h 542611"/>
                <a:gd name="connsiteX76" fmla="*/ 592853 w 715945"/>
                <a:gd name="connsiteY76" fmla="*/ 291402 h 542611"/>
                <a:gd name="connsiteX77" fmla="*/ 633047 w 715945"/>
                <a:gd name="connsiteY77" fmla="*/ 286378 h 542611"/>
                <a:gd name="connsiteX78" fmla="*/ 660679 w 715945"/>
                <a:gd name="connsiteY78" fmla="*/ 278842 h 542611"/>
                <a:gd name="connsiteX79" fmla="*/ 675752 w 715945"/>
                <a:gd name="connsiteY79" fmla="*/ 273818 h 542611"/>
                <a:gd name="connsiteX80" fmla="*/ 695849 w 715945"/>
                <a:gd name="connsiteY80" fmla="*/ 266281 h 542611"/>
                <a:gd name="connsiteX81" fmla="*/ 703385 w 715945"/>
                <a:gd name="connsiteY81" fmla="*/ 261257 h 542611"/>
                <a:gd name="connsiteX82" fmla="*/ 713433 w 715945"/>
                <a:gd name="connsiteY82" fmla="*/ 238648 h 542611"/>
                <a:gd name="connsiteX83" fmla="*/ 715945 w 715945"/>
                <a:gd name="connsiteY83" fmla="*/ 231112 h 542611"/>
                <a:gd name="connsiteX84" fmla="*/ 710921 w 715945"/>
                <a:gd name="connsiteY84" fmla="*/ 208503 h 542611"/>
                <a:gd name="connsiteX85" fmla="*/ 705897 w 715945"/>
                <a:gd name="connsiteY85" fmla="*/ 200967 h 542611"/>
                <a:gd name="connsiteX86" fmla="*/ 698361 w 715945"/>
                <a:gd name="connsiteY86" fmla="*/ 185895 h 542611"/>
                <a:gd name="connsiteX87" fmla="*/ 693337 w 715945"/>
                <a:gd name="connsiteY87" fmla="*/ 180870 h 542611"/>
                <a:gd name="connsiteX88" fmla="*/ 680776 w 715945"/>
                <a:gd name="connsiteY88" fmla="*/ 168310 h 542611"/>
                <a:gd name="connsiteX89" fmla="*/ 650631 w 715945"/>
                <a:gd name="connsiteY89" fmla="*/ 160774 h 542611"/>
                <a:gd name="connsiteX90" fmla="*/ 633047 w 715945"/>
                <a:gd name="connsiteY90" fmla="*/ 155750 h 542611"/>
                <a:gd name="connsiteX91" fmla="*/ 605414 w 715945"/>
                <a:gd name="connsiteY91" fmla="*/ 153237 h 542611"/>
                <a:gd name="connsiteX92" fmla="*/ 532563 w 715945"/>
                <a:gd name="connsiteY92" fmla="*/ 148213 h 542611"/>
                <a:gd name="connsiteX93" fmla="*/ 509954 w 715945"/>
                <a:gd name="connsiteY93" fmla="*/ 145701 h 542611"/>
                <a:gd name="connsiteX94" fmla="*/ 504930 w 715945"/>
                <a:gd name="connsiteY94" fmla="*/ 138165 h 542611"/>
                <a:gd name="connsiteX95" fmla="*/ 499906 w 715945"/>
                <a:gd name="connsiteY95" fmla="*/ 118068 h 542611"/>
                <a:gd name="connsiteX96" fmla="*/ 497394 w 715945"/>
                <a:gd name="connsiteY96" fmla="*/ 62802 h 542611"/>
                <a:gd name="connsiteX97" fmla="*/ 494882 w 715945"/>
                <a:gd name="connsiteY97" fmla="*/ 40194 h 542611"/>
                <a:gd name="connsiteX98" fmla="*/ 492370 w 715945"/>
                <a:gd name="connsiteY98" fmla="*/ 32657 h 542611"/>
                <a:gd name="connsiteX99" fmla="*/ 484833 w 715945"/>
                <a:gd name="connsiteY99" fmla="*/ 30145 h 542611"/>
                <a:gd name="connsiteX100" fmla="*/ 477297 w 715945"/>
                <a:gd name="connsiteY100" fmla="*/ 15073 h 542611"/>
                <a:gd name="connsiteX101" fmla="*/ 469761 w 715945"/>
                <a:gd name="connsiteY101" fmla="*/ 10048 h 542611"/>
                <a:gd name="connsiteX102" fmla="*/ 462225 w 715945"/>
                <a:gd name="connsiteY102" fmla="*/ 2512 h 542611"/>
                <a:gd name="connsiteX103" fmla="*/ 452176 w 715945"/>
                <a:gd name="connsiteY103" fmla="*/ 0 h 542611"/>
                <a:gd name="connsiteX104" fmla="*/ 364253 w 715945"/>
                <a:gd name="connsiteY104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28117 w 715945"/>
                <a:gd name="connsiteY15" fmla="*/ 256233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121 h 542611"/>
                <a:gd name="connsiteX1" fmla="*/ 364253 w 715945"/>
                <a:gd name="connsiteY1" fmla="*/ 25121 h 542611"/>
                <a:gd name="connsiteX2" fmla="*/ 316523 w 715945"/>
                <a:gd name="connsiteY2" fmla="*/ 72851 h 542611"/>
                <a:gd name="connsiteX3" fmla="*/ 296427 w 715945"/>
                <a:gd name="connsiteY3" fmla="*/ 100484 h 542611"/>
                <a:gd name="connsiteX4" fmla="*/ 273818 w 715945"/>
                <a:gd name="connsiteY4" fmla="*/ 110532 h 542611"/>
                <a:gd name="connsiteX5" fmla="*/ 226088 w 715945"/>
                <a:gd name="connsiteY5" fmla="*/ 108020 h 542611"/>
                <a:gd name="connsiteX6" fmla="*/ 163286 w 715945"/>
                <a:gd name="connsiteY6" fmla="*/ 90435 h 542611"/>
                <a:gd name="connsiteX7" fmla="*/ 138165 w 715945"/>
                <a:gd name="connsiteY7" fmla="*/ 87923 h 542611"/>
                <a:gd name="connsiteX8" fmla="*/ 105508 w 715945"/>
                <a:gd name="connsiteY8" fmla="*/ 90435 h 542611"/>
                <a:gd name="connsiteX9" fmla="*/ 97972 w 715945"/>
                <a:gd name="connsiteY9" fmla="*/ 92947 h 542611"/>
                <a:gd name="connsiteX10" fmla="*/ 92948 w 715945"/>
                <a:gd name="connsiteY10" fmla="*/ 97972 h 542611"/>
                <a:gd name="connsiteX11" fmla="*/ 85411 w 715945"/>
                <a:gd name="connsiteY11" fmla="*/ 102996 h 542611"/>
                <a:gd name="connsiteX12" fmla="*/ 75363 w 715945"/>
                <a:gd name="connsiteY12" fmla="*/ 118068 h 542611"/>
                <a:gd name="connsiteX13" fmla="*/ 80387 w 715945"/>
                <a:gd name="connsiteY13" fmla="*/ 148213 h 542611"/>
                <a:gd name="connsiteX14" fmla="*/ 113044 w 715945"/>
                <a:gd name="connsiteY14" fmla="*/ 195943 h 542611"/>
                <a:gd name="connsiteX15" fmla="*/ 138003 w 715945"/>
                <a:gd name="connsiteY15" fmla="*/ 246347 h 542611"/>
                <a:gd name="connsiteX16" fmla="*/ 113044 w 715945"/>
                <a:gd name="connsiteY16" fmla="*/ 261257 h 542611"/>
                <a:gd name="connsiteX17" fmla="*/ 75363 w 715945"/>
                <a:gd name="connsiteY17" fmla="*/ 263769 h 542611"/>
                <a:gd name="connsiteX18" fmla="*/ 50242 w 715945"/>
                <a:gd name="connsiteY18" fmla="*/ 268794 h 542611"/>
                <a:gd name="connsiteX19" fmla="*/ 25121 w 715945"/>
                <a:gd name="connsiteY19" fmla="*/ 293914 h 542611"/>
                <a:gd name="connsiteX20" fmla="*/ 10049 w 715945"/>
                <a:gd name="connsiteY20" fmla="*/ 314011 h 542611"/>
                <a:gd name="connsiteX21" fmla="*/ 2512 w 715945"/>
                <a:gd name="connsiteY21" fmla="*/ 336620 h 542611"/>
                <a:gd name="connsiteX22" fmla="*/ 0 w 715945"/>
                <a:gd name="connsiteY22" fmla="*/ 344156 h 542611"/>
                <a:gd name="connsiteX23" fmla="*/ 2512 w 715945"/>
                <a:gd name="connsiteY23" fmla="*/ 356717 h 542611"/>
                <a:gd name="connsiteX24" fmla="*/ 7537 w 715945"/>
                <a:gd name="connsiteY24" fmla="*/ 361741 h 542611"/>
                <a:gd name="connsiteX25" fmla="*/ 12561 w 715945"/>
                <a:gd name="connsiteY25" fmla="*/ 369277 h 542611"/>
                <a:gd name="connsiteX26" fmla="*/ 20097 w 715945"/>
                <a:gd name="connsiteY26" fmla="*/ 374301 h 542611"/>
                <a:gd name="connsiteX27" fmla="*/ 37682 w 715945"/>
                <a:gd name="connsiteY27" fmla="*/ 381837 h 542611"/>
                <a:gd name="connsiteX28" fmla="*/ 72851 w 715945"/>
                <a:gd name="connsiteY28" fmla="*/ 379325 h 542611"/>
                <a:gd name="connsiteX29" fmla="*/ 90436 w 715945"/>
                <a:gd name="connsiteY29" fmla="*/ 374301 h 542611"/>
                <a:gd name="connsiteX30" fmla="*/ 97972 w 715945"/>
                <a:gd name="connsiteY30" fmla="*/ 369277 h 542611"/>
                <a:gd name="connsiteX31" fmla="*/ 105508 w 715945"/>
                <a:gd name="connsiteY31" fmla="*/ 366765 h 542611"/>
                <a:gd name="connsiteX32" fmla="*/ 123093 w 715945"/>
                <a:gd name="connsiteY32" fmla="*/ 356717 h 542611"/>
                <a:gd name="connsiteX33" fmla="*/ 150726 w 715945"/>
                <a:gd name="connsiteY33" fmla="*/ 359229 h 542611"/>
                <a:gd name="connsiteX34" fmla="*/ 158262 w 715945"/>
                <a:gd name="connsiteY34" fmla="*/ 364253 h 542611"/>
                <a:gd name="connsiteX35" fmla="*/ 168310 w 715945"/>
                <a:gd name="connsiteY35" fmla="*/ 379325 h 542611"/>
                <a:gd name="connsiteX36" fmla="*/ 173334 w 715945"/>
                <a:gd name="connsiteY36" fmla="*/ 384350 h 542611"/>
                <a:gd name="connsiteX37" fmla="*/ 178359 w 715945"/>
                <a:gd name="connsiteY37" fmla="*/ 427055 h 542611"/>
                <a:gd name="connsiteX38" fmla="*/ 188407 w 715945"/>
                <a:gd name="connsiteY38" fmla="*/ 449664 h 542611"/>
                <a:gd name="connsiteX39" fmla="*/ 198455 w 715945"/>
                <a:gd name="connsiteY39" fmla="*/ 469761 h 542611"/>
                <a:gd name="connsiteX40" fmla="*/ 200967 w 715945"/>
                <a:gd name="connsiteY40" fmla="*/ 477297 h 542611"/>
                <a:gd name="connsiteX41" fmla="*/ 205992 w 715945"/>
                <a:gd name="connsiteY41" fmla="*/ 484833 h 542611"/>
                <a:gd name="connsiteX42" fmla="*/ 213528 w 715945"/>
                <a:gd name="connsiteY42" fmla="*/ 502418 h 542611"/>
                <a:gd name="connsiteX43" fmla="*/ 218552 w 715945"/>
                <a:gd name="connsiteY43" fmla="*/ 520002 h 542611"/>
                <a:gd name="connsiteX44" fmla="*/ 223576 w 715945"/>
                <a:gd name="connsiteY44" fmla="*/ 525027 h 542611"/>
                <a:gd name="connsiteX45" fmla="*/ 233625 w 715945"/>
                <a:gd name="connsiteY45" fmla="*/ 540099 h 542611"/>
                <a:gd name="connsiteX46" fmla="*/ 243673 w 715945"/>
                <a:gd name="connsiteY46" fmla="*/ 542611 h 542611"/>
                <a:gd name="connsiteX47" fmla="*/ 273818 w 715945"/>
                <a:gd name="connsiteY47" fmla="*/ 540099 h 542611"/>
                <a:gd name="connsiteX48" fmla="*/ 296427 w 715945"/>
                <a:gd name="connsiteY48" fmla="*/ 530051 h 542611"/>
                <a:gd name="connsiteX49" fmla="*/ 319036 w 715945"/>
                <a:gd name="connsiteY49" fmla="*/ 509954 h 542611"/>
                <a:gd name="connsiteX50" fmla="*/ 331596 w 715945"/>
                <a:gd name="connsiteY50" fmla="*/ 487345 h 542611"/>
                <a:gd name="connsiteX51" fmla="*/ 336620 w 715945"/>
                <a:gd name="connsiteY51" fmla="*/ 479809 h 542611"/>
                <a:gd name="connsiteX52" fmla="*/ 341644 w 715945"/>
                <a:gd name="connsiteY52" fmla="*/ 472273 h 542611"/>
                <a:gd name="connsiteX53" fmla="*/ 351693 w 715945"/>
                <a:gd name="connsiteY53" fmla="*/ 462224 h 542611"/>
                <a:gd name="connsiteX54" fmla="*/ 356717 w 715945"/>
                <a:gd name="connsiteY54" fmla="*/ 454688 h 542611"/>
                <a:gd name="connsiteX55" fmla="*/ 379326 w 715945"/>
                <a:gd name="connsiteY55" fmla="*/ 442128 h 542611"/>
                <a:gd name="connsiteX56" fmla="*/ 386862 w 715945"/>
                <a:gd name="connsiteY56" fmla="*/ 439616 h 542611"/>
                <a:gd name="connsiteX57" fmla="*/ 424543 w 715945"/>
                <a:gd name="connsiteY57" fmla="*/ 444640 h 542611"/>
                <a:gd name="connsiteX58" fmla="*/ 432079 w 715945"/>
                <a:gd name="connsiteY58" fmla="*/ 449664 h 542611"/>
                <a:gd name="connsiteX59" fmla="*/ 434592 w 715945"/>
                <a:gd name="connsiteY59" fmla="*/ 457200 h 542611"/>
                <a:gd name="connsiteX60" fmla="*/ 452176 w 715945"/>
                <a:gd name="connsiteY60" fmla="*/ 459712 h 542611"/>
                <a:gd name="connsiteX61" fmla="*/ 477297 w 715945"/>
                <a:gd name="connsiteY61" fmla="*/ 467248 h 542611"/>
                <a:gd name="connsiteX62" fmla="*/ 492370 w 715945"/>
                <a:gd name="connsiteY62" fmla="*/ 472273 h 542611"/>
                <a:gd name="connsiteX63" fmla="*/ 499906 w 715945"/>
                <a:gd name="connsiteY63" fmla="*/ 474785 h 542611"/>
                <a:gd name="connsiteX64" fmla="*/ 542611 w 715945"/>
                <a:gd name="connsiteY64" fmla="*/ 472273 h 542611"/>
                <a:gd name="connsiteX65" fmla="*/ 550148 w 715945"/>
                <a:gd name="connsiteY65" fmla="*/ 469761 h 542611"/>
                <a:gd name="connsiteX66" fmla="*/ 572756 w 715945"/>
                <a:gd name="connsiteY66" fmla="*/ 467248 h 542611"/>
                <a:gd name="connsiteX67" fmla="*/ 587829 w 715945"/>
                <a:gd name="connsiteY67" fmla="*/ 447152 h 542611"/>
                <a:gd name="connsiteX68" fmla="*/ 595365 w 715945"/>
                <a:gd name="connsiteY68" fmla="*/ 419519 h 542611"/>
                <a:gd name="connsiteX69" fmla="*/ 590341 w 715945"/>
                <a:gd name="connsiteY69" fmla="*/ 381837 h 542611"/>
                <a:gd name="connsiteX70" fmla="*/ 585317 w 715945"/>
                <a:gd name="connsiteY70" fmla="*/ 374301 h 542611"/>
                <a:gd name="connsiteX71" fmla="*/ 582805 w 715945"/>
                <a:gd name="connsiteY71" fmla="*/ 364253 h 542611"/>
                <a:gd name="connsiteX72" fmla="*/ 580293 w 715945"/>
                <a:gd name="connsiteY72" fmla="*/ 356717 h 542611"/>
                <a:gd name="connsiteX73" fmla="*/ 577781 w 715945"/>
                <a:gd name="connsiteY73" fmla="*/ 334108 h 542611"/>
                <a:gd name="connsiteX74" fmla="*/ 585317 w 715945"/>
                <a:gd name="connsiteY74" fmla="*/ 293914 h 542611"/>
                <a:gd name="connsiteX75" fmla="*/ 592853 w 715945"/>
                <a:gd name="connsiteY75" fmla="*/ 291402 h 542611"/>
                <a:gd name="connsiteX76" fmla="*/ 633047 w 715945"/>
                <a:gd name="connsiteY76" fmla="*/ 286378 h 542611"/>
                <a:gd name="connsiteX77" fmla="*/ 660679 w 715945"/>
                <a:gd name="connsiteY77" fmla="*/ 278842 h 542611"/>
                <a:gd name="connsiteX78" fmla="*/ 675752 w 715945"/>
                <a:gd name="connsiteY78" fmla="*/ 273818 h 542611"/>
                <a:gd name="connsiteX79" fmla="*/ 695849 w 715945"/>
                <a:gd name="connsiteY79" fmla="*/ 266281 h 542611"/>
                <a:gd name="connsiteX80" fmla="*/ 703385 w 715945"/>
                <a:gd name="connsiteY80" fmla="*/ 261257 h 542611"/>
                <a:gd name="connsiteX81" fmla="*/ 713433 w 715945"/>
                <a:gd name="connsiteY81" fmla="*/ 238648 h 542611"/>
                <a:gd name="connsiteX82" fmla="*/ 715945 w 715945"/>
                <a:gd name="connsiteY82" fmla="*/ 231112 h 542611"/>
                <a:gd name="connsiteX83" fmla="*/ 710921 w 715945"/>
                <a:gd name="connsiteY83" fmla="*/ 208503 h 542611"/>
                <a:gd name="connsiteX84" fmla="*/ 705897 w 715945"/>
                <a:gd name="connsiteY84" fmla="*/ 200967 h 542611"/>
                <a:gd name="connsiteX85" fmla="*/ 698361 w 715945"/>
                <a:gd name="connsiteY85" fmla="*/ 185895 h 542611"/>
                <a:gd name="connsiteX86" fmla="*/ 693337 w 715945"/>
                <a:gd name="connsiteY86" fmla="*/ 180870 h 542611"/>
                <a:gd name="connsiteX87" fmla="*/ 680776 w 715945"/>
                <a:gd name="connsiteY87" fmla="*/ 168310 h 542611"/>
                <a:gd name="connsiteX88" fmla="*/ 650631 w 715945"/>
                <a:gd name="connsiteY88" fmla="*/ 160774 h 542611"/>
                <a:gd name="connsiteX89" fmla="*/ 633047 w 715945"/>
                <a:gd name="connsiteY89" fmla="*/ 155750 h 542611"/>
                <a:gd name="connsiteX90" fmla="*/ 605414 w 715945"/>
                <a:gd name="connsiteY90" fmla="*/ 153237 h 542611"/>
                <a:gd name="connsiteX91" fmla="*/ 532563 w 715945"/>
                <a:gd name="connsiteY91" fmla="*/ 148213 h 542611"/>
                <a:gd name="connsiteX92" fmla="*/ 509954 w 715945"/>
                <a:gd name="connsiteY92" fmla="*/ 145701 h 542611"/>
                <a:gd name="connsiteX93" fmla="*/ 504930 w 715945"/>
                <a:gd name="connsiteY93" fmla="*/ 138165 h 542611"/>
                <a:gd name="connsiteX94" fmla="*/ 499906 w 715945"/>
                <a:gd name="connsiteY94" fmla="*/ 118068 h 542611"/>
                <a:gd name="connsiteX95" fmla="*/ 497394 w 715945"/>
                <a:gd name="connsiteY95" fmla="*/ 62802 h 542611"/>
                <a:gd name="connsiteX96" fmla="*/ 494882 w 715945"/>
                <a:gd name="connsiteY96" fmla="*/ 40194 h 542611"/>
                <a:gd name="connsiteX97" fmla="*/ 492370 w 715945"/>
                <a:gd name="connsiteY97" fmla="*/ 32657 h 542611"/>
                <a:gd name="connsiteX98" fmla="*/ 484833 w 715945"/>
                <a:gd name="connsiteY98" fmla="*/ 30145 h 542611"/>
                <a:gd name="connsiteX99" fmla="*/ 477297 w 715945"/>
                <a:gd name="connsiteY99" fmla="*/ 15073 h 542611"/>
                <a:gd name="connsiteX100" fmla="*/ 469761 w 715945"/>
                <a:gd name="connsiteY100" fmla="*/ 10048 h 542611"/>
                <a:gd name="connsiteX101" fmla="*/ 462225 w 715945"/>
                <a:gd name="connsiteY101" fmla="*/ 2512 h 542611"/>
                <a:gd name="connsiteX102" fmla="*/ 452176 w 715945"/>
                <a:gd name="connsiteY102" fmla="*/ 0 h 542611"/>
                <a:gd name="connsiteX103" fmla="*/ 364253 w 715945"/>
                <a:gd name="connsiteY103" fmla="*/ 25121 h 542611"/>
                <a:gd name="connsiteX0" fmla="*/ 364253 w 715945"/>
                <a:gd name="connsiteY0" fmla="*/ 25521 h 543011"/>
                <a:gd name="connsiteX1" fmla="*/ 364253 w 715945"/>
                <a:gd name="connsiteY1" fmla="*/ 25521 h 543011"/>
                <a:gd name="connsiteX2" fmla="*/ 316523 w 715945"/>
                <a:gd name="connsiteY2" fmla="*/ 73251 h 543011"/>
                <a:gd name="connsiteX3" fmla="*/ 296427 w 715945"/>
                <a:gd name="connsiteY3" fmla="*/ 100884 h 543011"/>
                <a:gd name="connsiteX4" fmla="*/ 273818 w 715945"/>
                <a:gd name="connsiteY4" fmla="*/ 110932 h 543011"/>
                <a:gd name="connsiteX5" fmla="*/ 226088 w 715945"/>
                <a:gd name="connsiteY5" fmla="*/ 108420 h 543011"/>
                <a:gd name="connsiteX6" fmla="*/ 163286 w 715945"/>
                <a:gd name="connsiteY6" fmla="*/ 90835 h 543011"/>
                <a:gd name="connsiteX7" fmla="*/ 138165 w 715945"/>
                <a:gd name="connsiteY7" fmla="*/ 88323 h 543011"/>
                <a:gd name="connsiteX8" fmla="*/ 105508 w 715945"/>
                <a:gd name="connsiteY8" fmla="*/ 90835 h 543011"/>
                <a:gd name="connsiteX9" fmla="*/ 97972 w 715945"/>
                <a:gd name="connsiteY9" fmla="*/ 93347 h 543011"/>
                <a:gd name="connsiteX10" fmla="*/ 92948 w 715945"/>
                <a:gd name="connsiteY10" fmla="*/ 98372 h 543011"/>
                <a:gd name="connsiteX11" fmla="*/ 85411 w 715945"/>
                <a:gd name="connsiteY11" fmla="*/ 103396 h 543011"/>
                <a:gd name="connsiteX12" fmla="*/ 75363 w 715945"/>
                <a:gd name="connsiteY12" fmla="*/ 118468 h 543011"/>
                <a:gd name="connsiteX13" fmla="*/ 80387 w 715945"/>
                <a:gd name="connsiteY13" fmla="*/ 148613 h 543011"/>
                <a:gd name="connsiteX14" fmla="*/ 113044 w 715945"/>
                <a:gd name="connsiteY14" fmla="*/ 196343 h 543011"/>
                <a:gd name="connsiteX15" fmla="*/ 138003 w 715945"/>
                <a:gd name="connsiteY15" fmla="*/ 246747 h 543011"/>
                <a:gd name="connsiteX16" fmla="*/ 113044 w 715945"/>
                <a:gd name="connsiteY16" fmla="*/ 261657 h 543011"/>
                <a:gd name="connsiteX17" fmla="*/ 75363 w 715945"/>
                <a:gd name="connsiteY17" fmla="*/ 264169 h 543011"/>
                <a:gd name="connsiteX18" fmla="*/ 50242 w 715945"/>
                <a:gd name="connsiteY18" fmla="*/ 269194 h 543011"/>
                <a:gd name="connsiteX19" fmla="*/ 25121 w 715945"/>
                <a:gd name="connsiteY19" fmla="*/ 294314 h 543011"/>
                <a:gd name="connsiteX20" fmla="*/ 10049 w 715945"/>
                <a:gd name="connsiteY20" fmla="*/ 314411 h 543011"/>
                <a:gd name="connsiteX21" fmla="*/ 2512 w 715945"/>
                <a:gd name="connsiteY21" fmla="*/ 337020 h 543011"/>
                <a:gd name="connsiteX22" fmla="*/ 0 w 715945"/>
                <a:gd name="connsiteY22" fmla="*/ 344556 h 543011"/>
                <a:gd name="connsiteX23" fmla="*/ 2512 w 715945"/>
                <a:gd name="connsiteY23" fmla="*/ 357117 h 543011"/>
                <a:gd name="connsiteX24" fmla="*/ 7537 w 715945"/>
                <a:gd name="connsiteY24" fmla="*/ 362141 h 543011"/>
                <a:gd name="connsiteX25" fmla="*/ 12561 w 715945"/>
                <a:gd name="connsiteY25" fmla="*/ 369677 h 543011"/>
                <a:gd name="connsiteX26" fmla="*/ 20097 w 715945"/>
                <a:gd name="connsiteY26" fmla="*/ 374701 h 543011"/>
                <a:gd name="connsiteX27" fmla="*/ 37682 w 715945"/>
                <a:gd name="connsiteY27" fmla="*/ 382237 h 543011"/>
                <a:gd name="connsiteX28" fmla="*/ 72851 w 715945"/>
                <a:gd name="connsiteY28" fmla="*/ 379725 h 543011"/>
                <a:gd name="connsiteX29" fmla="*/ 90436 w 715945"/>
                <a:gd name="connsiteY29" fmla="*/ 374701 h 543011"/>
                <a:gd name="connsiteX30" fmla="*/ 97972 w 715945"/>
                <a:gd name="connsiteY30" fmla="*/ 369677 h 543011"/>
                <a:gd name="connsiteX31" fmla="*/ 105508 w 715945"/>
                <a:gd name="connsiteY31" fmla="*/ 367165 h 543011"/>
                <a:gd name="connsiteX32" fmla="*/ 123093 w 715945"/>
                <a:gd name="connsiteY32" fmla="*/ 357117 h 543011"/>
                <a:gd name="connsiteX33" fmla="*/ 150726 w 715945"/>
                <a:gd name="connsiteY33" fmla="*/ 359629 h 543011"/>
                <a:gd name="connsiteX34" fmla="*/ 158262 w 715945"/>
                <a:gd name="connsiteY34" fmla="*/ 364653 h 543011"/>
                <a:gd name="connsiteX35" fmla="*/ 168310 w 715945"/>
                <a:gd name="connsiteY35" fmla="*/ 379725 h 543011"/>
                <a:gd name="connsiteX36" fmla="*/ 173334 w 715945"/>
                <a:gd name="connsiteY36" fmla="*/ 384750 h 543011"/>
                <a:gd name="connsiteX37" fmla="*/ 178359 w 715945"/>
                <a:gd name="connsiteY37" fmla="*/ 427455 h 543011"/>
                <a:gd name="connsiteX38" fmla="*/ 188407 w 715945"/>
                <a:gd name="connsiteY38" fmla="*/ 450064 h 543011"/>
                <a:gd name="connsiteX39" fmla="*/ 198455 w 715945"/>
                <a:gd name="connsiteY39" fmla="*/ 470161 h 543011"/>
                <a:gd name="connsiteX40" fmla="*/ 200967 w 715945"/>
                <a:gd name="connsiteY40" fmla="*/ 477697 h 543011"/>
                <a:gd name="connsiteX41" fmla="*/ 205992 w 715945"/>
                <a:gd name="connsiteY41" fmla="*/ 485233 h 543011"/>
                <a:gd name="connsiteX42" fmla="*/ 213528 w 715945"/>
                <a:gd name="connsiteY42" fmla="*/ 502818 h 543011"/>
                <a:gd name="connsiteX43" fmla="*/ 218552 w 715945"/>
                <a:gd name="connsiteY43" fmla="*/ 520402 h 543011"/>
                <a:gd name="connsiteX44" fmla="*/ 223576 w 715945"/>
                <a:gd name="connsiteY44" fmla="*/ 525427 h 543011"/>
                <a:gd name="connsiteX45" fmla="*/ 233625 w 715945"/>
                <a:gd name="connsiteY45" fmla="*/ 540499 h 543011"/>
                <a:gd name="connsiteX46" fmla="*/ 243673 w 715945"/>
                <a:gd name="connsiteY46" fmla="*/ 543011 h 543011"/>
                <a:gd name="connsiteX47" fmla="*/ 273818 w 715945"/>
                <a:gd name="connsiteY47" fmla="*/ 540499 h 543011"/>
                <a:gd name="connsiteX48" fmla="*/ 296427 w 715945"/>
                <a:gd name="connsiteY48" fmla="*/ 530451 h 543011"/>
                <a:gd name="connsiteX49" fmla="*/ 319036 w 715945"/>
                <a:gd name="connsiteY49" fmla="*/ 510354 h 543011"/>
                <a:gd name="connsiteX50" fmla="*/ 331596 w 715945"/>
                <a:gd name="connsiteY50" fmla="*/ 487745 h 543011"/>
                <a:gd name="connsiteX51" fmla="*/ 336620 w 715945"/>
                <a:gd name="connsiteY51" fmla="*/ 480209 h 543011"/>
                <a:gd name="connsiteX52" fmla="*/ 341644 w 715945"/>
                <a:gd name="connsiteY52" fmla="*/ 472673 h 543011"/>
                <a:gd name="connsiteX53" fmla="*/ 351693 w 715945"/>
                <a:gd name="connsiteY53" fmla="*/ 462624 h 543011"/>
                <a:gd name="connsiteX54" fmla="*/ 356717 w 715945"/>
                <a:gd name="connsiteY54" fmla="*/ 455088 h 543011"/>
                <a:gd name="connsiteX55" fmla="*/ 379326 w 715945"/>
                <a:gd name="connsiteY55" fmla="*/ 442528 h 543011"/>
                <a:gd name="connsiteX56" fmla="*/ 386862 w 715945"/>
                <a:gd name="connsiteY56" fmla="*/ 440016 h 543011"/>
                <a:gd name="connsiteX57" fmla="*/ 424543 w 715945"/>
                <a:gd name="connsiteY57" fmla="*/ 445040 h 543011"/>
                <a:gd name="connsiteX58" fmla="*/ 432079 w 715945"/>
                <a:gd name="connsiteY58" fmla="*/ 450064 h 543011"/>
                <a:gd name="connsiteX59" fmla="*/ 434592 w 715945"/>
                <a:gd name="connsiteY59" fmla="*/ 457600 h 543011"/>
                <a:gd name="connsiteX60" fmla="*/ 452176 w 715945"/>
                <a:gd name="connsiteY60" fmla="*/ 460112 h 543011"/>
                <a:gd name="connsiteX61" fmla="*/ 477297 w 715945"/>
                <a:gd name="connsiteY61" fmla="*/ 467648 h 543011"/>
                <a:gd name="connsiteX62" fmla="*/ 492370 w 715945"/>
                <a:gd name="connsiteY62" fmla="*/ 472673 h 543011"/>
                <a:gd name="connsiteX63" fmla="*/ 499906 w 715945"/>
                <a:gd name="connsiteY63" fmla="*/ 475185 h 543011"/>
                <a:gd name="connsiteX64" fmla="*/ 542611 w 715945"/>
                <a:gd name="connsiteY64" fmla="*/ 472673 h 543011"/>
                <a:gd name="connsiteX65" fmla="*/ 550148 w 715945"/>
                <a:gd name="connsiteY65" fmla="*/ 470161 h 543011"/>
                <a:gd name="connsiteX66" fmla="*/ 572756 w 715945"/>
                <a:gd name="connsiteY66" fmla="*/ 467648 h 543011"/>
                <a:gd name="connsiteX67" fmla="*/ 587829 w 715945"/>
                <a:gd name="connsiteY67" fmla="*/ 447552 h 543011"/>
                <a:gd name="connsiteX68" fmla="*/ 595365 w 715945"/>
                <a:gd name="connsiteY68" fmla="*/ 419919 h 543011"/>
                <a:gd name="connsiteX69" fmla="*/ 590341 w 715945"/>
                <a:gd name="connsiteY69" fmla="*/ 382237 h 543011"/>
                <a:gd name="connsiteX70" fmla="*/ 585317 w 715945"/>
                <a:gd name="connsiteY70" fmla="*/ 374701 h 543011"/>
                <a:gd name="connsiteX71" fmla="*/ 582805 w 715945"/>
                <a:gd name="connsiteY71" fmla="*/ 364653 h 543011"/>
                <a:gd name="connsiteX72" fmla="*/ 580293 w 715945"/>
                <a:gd name="connsiteY72" fmla="*/ 357117 h 543011"/>
                <a:gd name="connsiteX73" fmla="*/ 577781 w 715945"/>
                <a:gd name="connsiteY73" fmla="*/ 334508 h 543011"/>
                <a:gd name="connsiteX74" fmla="*/ 585317 w 715945"/>
                <a:gd name="connsiteY74" fmla="*/ 294314 h 543011"/>
                <a:gd name="connsiteX75" fmla="*/ 592853 w 715945"/>
                <a:gd name="connsiteY75" fmla="*/ 291802 h 543011"/>
                <a:gd name="connsiteX76" fmla="*/ 633047 w 715945"/>
                <a:gd name="connsiteY76" fmla="*/ 286778 h 543011"/>
                <a:gd name="connsiteX77" fmla="*/ 660679 w 715945"/>
                <a:gd name="connsiteY77" fmla="*/ 279242 h 543011"/>
                <a:gd name="connsiteX78" fmla="*/ 675752 w 715945"/>
                <a:gd name="connsiteY78" fmla="*/ 274218 h 543011"/>
                <a:gd name="connsiteX79" fmla="*/ 695849 w 715945"/>
                <a:gd name="connsiteY79" fmla="*/ 266681 h 543011"/>
                <a:gd name="connsiteX80" fmla="*/ 703385 w 715945"/>
                <a:gd name="connsiteY80" fmla="*/ 261657 h 543011"/>
                <a:gd name="connsiteX81" fmla="*/ 713433 w 715945"/>
                <a:gd name="connsiteY81" fmla="*/ 239048 h 543011"/>
                <a:gd name="connsiteX82" fmla="*/ 715945 w 715945"/>
                <a:gd name="connsiteY82" fmla="*/ 231512 h 543011"/>
                <a:gd name="connsiteX83" fmla="*/ 710921 w 715945"/>
                <a:gd name="connsiteY83" fmla="*/ 208903 h 543011"/>
                <a:gd name="connsiteX84" fmla="*/ 705897 w 715945"/>
                <a:gd name="connsiteY84" fmla="*/ 201367 h 543011"/>
                <a:gd name="connsiteX85" fmla="*/ 698361 w 715945"/>
                <a:gd name="connsiteY85" fmla="*/ 186295 h 543011"/>
                <a:gd name="connsiteX86" fmla="*/ 693337 w 715945"/>
                <a:gd name="connsiteY86" fmla="*/ 181270 h 543011"/>
                <a:gd name="connsiteX87" fmla="*/ 680776 w 715945"/>
                <a:gd name="connsiteY87" fmla="*/ 168710 h 543011"/>
                <a:gd name="connsiteX88" fmla="*/ 650631 w 715945"/>
                <a:gd name="connsiteY88" fmla="*/ 161174 h 543011"/>
                <a:gd name="connsiteX89" fmla="*/ 633047 w 715945"/>
                <a:gd name="connsiteY89" fmla="*/ 156150 h 543011"/>
                <a:gd name="connsiteX90" fmla="*/ 605414 w 715945"/>
                <a:gd name="connsiteY90" fmla="*/ 153637 h 543011"/>
                <a:gd name="connsiteX91" fmla="*/ 532563 w 715945"/>
                <a:gd name="connsiteY91" fmla="*/ 148613 h 543011"/>
                <a:gd name="connsiteX92" fmla="*/ 509954 w 715945"/>
                <a:gd name="connsiteY92" fmla="*/ 146101 h 543011"/>
                <a:gd name="connsiteX93" fmla="*/ 504930 w 715945"/>
                <a:gd name="connsiteY93" fmla="*/ 138565 h 543011"/>
                <a:gd name="connsiteX94" fmla="*/ 499906 w 715945"/>
                <a:gd name="connsiteY94" fmla="*/ 118468 h 543011"/>
                <a:gd name="connsiteX95" fmla="*/ 497394 w 715945"/>
                <a:gd name="connsiteY95" fmla="*/ 63202 h 543011"/>
                <a:gd name="connsiteX96" fmla="*/ 494882 w 715945"/>
                <a:gd name="connsiteY96" fmla="*/ 40594 h 543011"/>
                <a:gd name="connsiteX97" fmla="*/ 492370 w 715945"/>
                <a:gd name="connsiteY97" fmla="*/ 33057 h 543011"/>
                <a:gd name="connsiteX98" fmla="*/ 484833 w 715945"/>
                <a:gd name="connsiteY98" fmla="*/ 30545 h 543011"/>
                <a:gd name="connsiteX99" fmla="*/ 477297 w 715945"/>
                <a:gd name="connsiteY99" fmla="*/ 15473 h 543011"/>
                <a:gd name="connsiteX100" fmla="*/ 469761 w 715945"/>
                <a:gd name="connsiteY100" fmla="*/ 10448 h 543011"/>
                <a:gd name="connsiteX101" fmla="*/ 452176 w 715945"/>
                <a:gd name="connsiteY101" fmla="*/ 400 h 543011"/>
                <a:gd name="connsiteX102" fmla="*/ 364253 w 715945"/>
                <a:gd name="connsiteY102" fmla="*/ 25521 h 543011"/>
                <a:gd name="connsiteX0" fmla="*/ 364253 w 715945"/>
                <a:gd name="connsiteY0" fmla="*/ 25521 h 543011"/>
                <a:gd name="connsiteX1" fmla="*/ 364253 w 715945"/>
                <a:gd name="connsiteY1" fmla="*/ 25521 h 543011"/>
                <a:gd name="connsiteX2" fmla="*/ 316523 w 715945"/>
                <a:gd name="connsiteY2" fmla="*/ 73251 h 543011"/>
                <a:gd name="connsiteX3" fmla="*/ 296427 w 715945"/>
                <a:gd name="connsiteY3" fmla="*/ 100884 h 543011"/>
                <a:gd name="connsiteX4" fmla="*/ 273818 w 715945"/>
                <a:gd name="connsiteY4" fmla="*/ 110932 h 543011"/>
                <a:gd name="connsiteX5" fmla="*/ 226088 w 715945"/>
                <a:gd name="connsiteY5" fmla="*/ 108420 h 543011"/>
                <a:gd name="connsiteX6" fmla="*/ 163286 w 715945"/>
                <a:gd name="connsiteY6" fmla="*/ 90835 h 543011"/>
                <a:gd name="connsiteX7" fmla="*/ 138165 w 715945"/>
                <a:gd name="connsiteY7" fmla="*/ 88323 h 543011"/>
                <a:gd name="connsiteX8" fmla="*/ 105508 w 715945"/>
                <a:gd name="connsiteY8" fmla="*/ 90835 h 543011"/>
                <a:gd name="connsiteX9" fmla="*/ 97972 w 715945"/>
                <a:gd name="connsiteY9" fmla="*/ 93347 h 543011"/>
                <a:gd name="connsiteX10" fmla="*/ 92948 w 715945"/>
                <a:gd name="connsiteY10" fmla="*/ 98372 h 543011"/>
                <a:gd name="connsiteX11" fmla="*/ 85411 w 715945"/>
                <a:gd name="connsiteY11" fmla="*/ 103396 h 543011"/>
                <a:gd name="connsiteX12" fmla="*/ 75363 w 715945"/>
                <a:gd name="connsiteY12" fmla="*/ 118468 h 543011"/>
                <a:gd name="connsiteX13" fmla="*/ 80387 w 715945"/>
                <a:gd name="connsiteY13" fmla="*/ 148613 h 543011"/>
                <a:gd name="connsiteX14" fmla="*/ 113044 w 715945"/>
                <a:gd name="connsiteY14" fmla="*/ 196343 h 543011"/>
                <a:gd name="connsiteX15" fmla="*/ 138003 w 715945"/>
                <a:gd name="connsiteY15" fmla="*/ 246747 h 543011"/>
                <a:gd name="connsiteX16" fmla="*/ 113044 w 715945"/>
                <a:gd name="connsiteY16" fmla="*/ 261657 h 543011"/>
                <a:gd name="connsiteX17" fmla="*/ 75363 w 715945"/>
                <a:gd name="connsiteY17" fmla="*/ 264169 h 543011"/>
                <a:gd name="connsiteX18" fmla="*/ 50242 w 715945"/>
                <a:gd name="connsiteY18" fmla="*/ 269194 h 543011"/>
                <a:gd name="connsiteX19" fmla="*/ 25121 w 715945"/>
                <a:gd name="connsiteY19" fmla="*/ 294314 h 543011"/>
                <a:gd name="connsiteX20" fmla="*/ 10049 w 715945"/>
                <a:gd name="connsiteY20" fmla="*/ 314411 h 543011"/>
                <a:gd name="connsiteX21" fmla="*/ 2512 w 715945"/>
                <a:gd name="connsiteY21" fmla="*/ 337020 h 543011"/>
                <a:gd name="connsiteX22" fmla="*/ 0 w 715945"/>
                <a:gd name="connsiteY22" fmla="*/ 344556 h 543011"/>
                <a:gd name="connsiteX23" fmla="*/ 2512 w 715945"/>
                <a:gd name="connsiteY23" fmla="*/ 357117 h 543011"/>
                <a:gd name="connsiteX24" fmla="*/ 7537 w 715945"/>
                <a:gd name="connsiteY24" fmla="*/ 362141 h 543011"/>
                <a:gd name="connsiteX25" fmla="*/ 12561 w 715945"/>
                <a:gd name="connsiteY25" fmla="*/ 369677 h 543011"/>
                <a:gd name="connsiteX26" fmla="*/ 20097 w 715945"/>
                <a:gd name="connsiteY26" fmla="*/ 374701 h 543011"/>
                <a:gd name="connsiteX27" fmla="*/ 37682 w 715945"/>
                <a:gd name="connsiteY27" fmla="*/ 382237 h 543011"/>
                <a:gd name="connsiteX28" fmla="*/ 72851 w 715945"/>
                <a:gd name="connsiteY28" fmla="*/ 379725 h 543011"/>
                <a:gd name="connsiteX29" fmla="*/ 90436 w 715945"/>
                <a:gd name="connsiteY29" fmla="*/ 374701 h 543011"/>
                <a:gd name="connsiteX30" fmla="*/ 97972 w 715945"/>
                <a:gd name="connsiteY30" fmla="*/ 369677 h 543011"/>
                <a:gd name="connsiteX31" fmla="*/ 105508 w 715945"/>
                <a:gd name="connsiteY31" fmla="*/ 367165 h 543011"/>
                <a:gd name="connsiteX32" fmla="*/ 123093 w 715945"/>
                <a:gd name="connsiteY32" fmla="*/ 357117 h 543011"/>
                <a:gd name="connsiteX33" fmla="*/ 150726 w 715945"/>
                <a:gd name="connsiteY33" fmla="*/ 359629 h 543011"/>
                <a:gd name="connsiteX34" fmla="*/ 158262 w 715945"/>
                <a:gd name="connsiteY34" fmla="*/ 364653 h 543011"/>
                <a:gd name="connsiteX35" fmla="*/ 168310 w 715945"/>
                <a:gd name="connsiteY35" fmla="*/ 379725 h 543011"/>
                <a:gd name="connsiteX36" fmla="*/ 173334 w 715945"/>
                <a:gd name="connsiteY36" fmla="*/ 384750 h 543011"/>
                <a:gd name="connsiteX37" fmla="*/ 178359 w 715945"/>
                <a:gd name="connsiteY37" fmla="*/ 427455 h 543011"/>
                <a:gd name="connsiteX38" fmla="*/ 188407 w 715945"/>
                <a:gd name="connsiteY38" fmla="*/ 450064 h 543011"/>
                <a:gd name="connsiteX39" fmla="*/ 198455 w 715945"/>
                <a:gd name="connsiteY39" fmla="*/ 470161 h 543011"/>
                <a:gd name="connsiteX40" fmla="*/ 200967 w 715945"/>
                <a:gd name="connsiteY40" fmla="*/ 477697 h 543011"/>
                <a:gd name="connsiteX41" fmla="*/ 205992 w 715945"/>
                <a:gd name="connsiteY41" fmla="*/ 485233 h 543011"/>
                <a:gd name="connsiteX42" fmla="*/ 213528 w 715945"/>
                <a:gd name="connsiteY42" fmla="*/ 502818 h 543011"/>
                <a:gd name="connsiteX43" fmla="*/ 218552 w 715945"/>
                <a:gd name="connsiteY43" fmla="*/ 520402 h 543011"/>
                <a:gd name="connsiteX44" fmla="*/ 223576 w 715945"/>
                <a:gd name="connsiteY44" fmla="*/ 525427 h 543011"/>
                <a:gd name="connsiteX45" fmla="*/ 233625 w 715945"/>
                <a:gd name="connsiteY45" fmla="*/ 540499 h 543011"/>
                <a:gd name="connsiteX46" fmla="*/ 243673 w 715945"/>
                <a:gd name="connsiteY46" fmla="*/ 543011 h 543011"/>
                <a:gd name="connsiteX47" fmla="*/ 273818 w 715945"/>
                <a:gd name="connsiteY47" fmla="*/ 540499 h 543011"/>
                <a:gd name="connsiteX48" fmla="*/ 296427 w 715945"/>
                <a:gd name="connsiteY48" fmla="*/ 530451 h 543011"/>
                <a:gd name="connsiteX49" fmla="*/ 319036 w 715945"/>
                <a:gd name="connsiteY49" fmla="*/ 510354 h 543011"/>
                <a:gd name="connsiteX50" fmla="*/ 331596 w 715945"/>
                <a:gd name="connsiteY50" fmla="*/ 487745 h 543011"/>
                <a:gd name="connsiteX51" fmla="*/ 336620 w 715945"/>
                <a:gd name="connsiteY51" fmla="*/ 480209 h 543011"/>
                <a:gd name="connsiteX52" fmla="*/ 341644 w 715945"/>
                <a:gd name="connsiteY52" fmla="*/ 472673 h 543011"/>
                <a:gd name="connsiteX53" fmla="*/ 351693 w 715945"/>
                <a:gd name="connsiteY53" fmla="*/ 462624 h 543011"/>
                <a:gd name="connsiteX54" fmla="*/ 356717 w 715945"/>
                <a:gd name="connsiteY54" fmla="*/ 455088 h 543011"/>
                <a:gd name="connsiteX55" fmla="*/ 379326 w 715945"/>
                <a:gd name="connsiteY55" fmla="*/ 442528 h 543011"/>
                <a:gd name="connsiteX56" fmla="*/ 386862 w 715945"/>
                <a:gd name="connsiteY56" fmla="*/ 440016 h 543011"/>
                <a:gd name="connsiteX57" fmla="*/ 424543 w 715945"/>
                <a:gd name="connsiteY57" fmla="*/ 445040 h 543011"/>
                <a:gd name="connsiteX58" fmla="*/ 432079 w 715945"/>
                <a:gd name="connsiteY58" fmla="*/ 450064 h 543011"/>
                <a:gd name="connsiteX59" fmla="*/ 434592 w 715945"/>
                <a:gd name="connsiteY59" fmla="*/ 457600 h 543011"/>
                <a:gd name="connsiteX60" fmla="*/ 452176 w 715945"/>
                <a:gd name="connsiteY60" fmla="*/ 460112 h 543011"/>
                <a:gd name="connsiteX61" fmla="*/ 477297 w 715945"/>
                <a:gd name="connsiteY61" fmla="*/ 467648 h 543011"/>
                <a:gd name="connsiteX62" fmla="*/ 492370 w 715945"/>
                <a:gd name="connsiteY62" fmla="*/ 472673 h 543011"/>
                <a:gd name="connsiteX63" fmla="*/ 499906 w 715945"/>
                <a:gd name="connsiteY63" fmla="*/ 475185 h 543011"/>
                <a:gd name="connsiteX64" fmla="*/ 542611 w 715945"/>
                <a:gd name="connsiteY64" fmla="*/ 472673 h 543011"/>
                <a:gd name="connsiteX65" fmla="*/ 550148 w 715945"/>
                <a:gd name="connsiteY65" fmla="*/ 470161 h 543011"/>
                <a:gd name="connsiteX66" fmla="*/ 572756 w 715945"/>
                <a:gd name="connsiteY66" fmla="*/ 467648 h 543011"/>
                <a:gd name="connsiteX67" fmla="*/ 587829 w 715945"/>
                <a:gd name="connsiteY67" fmla="*/ 447552 h 543011"/>
                <a:gd name="connsiteX68" fmla="*/ 595365 w 715945"/>
                <a:gd name="connsiteY68" fmla="*/ 419919 h 543011"/>
                <a:gd name="connsiteX69" fmla="*/ 590341 w 715945"/>
                <a:gd name="connsiteY69" fmla="*/ 382237 h 543011"/>
                <a:gd name="connsiteX70" fmla="*/ 585317 w 715945"/>
                <a:gd name="connsiteY70" fmla="*/ 374701 h 543011"/>
                <a:gd name="connsiteX71" fmla="*/ 582805 w 715945"/>
                <a:gd name="connsiteY71" fmla="*/ 364653 h 543011"/>
                <a:gd name="connsiteX72" fmla="*/ 580293 w 715945"/>
                <a:gd name="connsiteY72" fmla="*/ 357117 h 543011"/>
                <a:gd name="connsiteX73" fmla="*/ 577781 w 715945"/>
                <a:gd name="connsiteY73" fmla="*/ 334508 h 543011"/>
                <a:gd name="connsiteX74" fmla="*/ 585317 w 715945"/>
                <a:gd name="connsiteY74" fmla="*/ 294314 h 543011"/>
                <a:gd name="connsiteX75" fmla="*/ 592853 w 715945"/>
                <a:gd name="connsiteY75" fmla="*/ 291802 h 543011"/>
                <a:gd name="connsiteX76" fmla="*/ 633047 w 715945"/>
                <a:gd name="connsiteY76" fmla="*/ 286778 h 543011"/>
                <a:gd name="connsiteX77" fmla="*/ 660679 w 715945"/>
                <a:gd name="connsiteY77" fmla="*/ 279242 h 543011"/>
                <a:gd name="connsiteX78" fmla="*/ 675752 w 715945"/>
                <a:gd name="connsiteY78" fmla="*/ 274218 h 543011"/>
                <a:gd name="connsiteX79" fmla="*/ 695849 w 715945"/>
                <a:gd name="connsiteY79" fmla="*/ 266681 h 543011"/>
                <a:gd name="connsiteX80" fmla="*/ 703385 w 715945"/>
                <a:gd name="connsiteY80" fmla="*/ 261657 h 543011"/>
                <a:gd name="connsiteX81" fmla="*/ 713433 w 715945"/>
                <a:gd name="connsiteY81" fmla="*/ 239048 h 543011"/>
                <a:gd name="connsiteX82" fmla="*/ 715945 w 715945"/>
                <a:gd name="connsiteY82" fmla="*/ 231512 h 543011"/>
                <a:gd name="connsiteX83" fmla="*/ 710921 w 715945"/>
                <a:gd name="connsiteY83" fmla="*/ 208903 h 543011"/>
                <a:gd name="connsiteX84" fmla="*/ 705897 w 715945"/>
                <a:gd name="connsiteY84" fmla="*/ 201367 h 543011"/>
                <a:gd name="connsiteX85" fmla="*/ 698361 w 715945"/>
                <a:gd name="connsiteY85" fmla="*/ 186295 h 543011"/>
                <a:gd name="connsiteX86" fmla="*/ 693337 w 715945"/>
                <a:gd name="connsiteY86" fmla="*/ 181270 h 543011"/>
                <a:gd name="connsiteX87" fmla="*/ 680776 w 715945"/>
                <a:gd name="connsiteY87" fmla="*/ 168710 h 543011"/>
                <a:gd name="connsiteX88" fmla="*/ 650631 w 715945"/>
                <a:gd name="connsiteY88" fmla="*/ 161174 h 543011"/>
                <a:gd name="connsiteX89" fmla="*/ 633047 w 715945"/>
                <a:gd name="connsiteY89" fmla="*/ 156150 h 543011"/>
                <a:gd name="connsiteX90" fmla="*/ 605414 w 715945"/>
                <a:gd name="connsiteY90" fmla="*/ 153637 h 543011"/>
                <a:gd name="connsiteX91" fmla="*/ 532563 w 715945"/>
                <a:gd name="connsiteY91" fmla="*/ 148613 h 543011"/>
                <a:gd name="connsiteX92" fmla="*/ 509954 w 715945"/>
                <a:gd name="connsiteY92" fmla="*/ 146101 h 543011"/>
                <a:gd name="connsiteX93" fmla="*/ 504930 w 715945"/>
                <a:gd name="connsiteY93" fmla="*/ 138565 h 543011"/>
                <a:gd name="connsiteX94" fmla="*/ 499906 w 715945"/>
                <a:gd name="connsiteY94" fmla="*/ 118468 h 543011"/>
                <a:gd name="connsiteX95" fmla="*/ 497394 w 715945"/>
                <a:gd name="connsiteY95" fmla="*/ 63202 h 543011"/>
                <a:gd name="connsiteX96" fmla="*/ 494882 w 715945"/>
                <a:gd name="connsiteY96" fmla="*/ 40594 h 543011"/>
                <a:gd name="connsiteX97" fmla="*/ 492370 w 715945"/>
                <a:gd name="connsiteY97" fmla="*/ 33057 h 543011"/>
                <a:gd name="connsiteX98" fmla="*/ 477297 w 715945"/>
                <a:gd name="connsiteY98" fmla="*/ 15473 h 543011"/>
                <a:gd name="connsiteX99" fmla="*/ 469761 w 715945"/>
                <a:gd name="connsiteY99" fmla="*/ 10448 h 543011"/>
                <a:gd name="connsiteX100" fmla="*/ 452176 w 715945"/>
                <a:gd name="connsiteY100" fmla="*/ 400 h 543011"/>
                <a:gd name="connsiteX101" fmla="*/ 364253 w 715945"/>
                <a:gd name="connsiteY101" fmla="*/ 25521 h 543011"/>
                <a:gd name="connsiteX0" fmla="*/ 364253 w 715945"/>
                <a:gd name="connsiteY0" fmla="*/ 25521 h 543011"/>
                <a:gd name="connsiteX1" fmla="*/ 364253 w 715945"/>
                <a:gd name="connsiteY1" fmla="*/ 25521 h 543011"/>
                <a:gd name="connsiteX2" fmla="*/ 316523 w 715945"/>
                <a:gd name="connsiteY2" fmla="*/ 73251 h 543011"/>
                <a:gd name="connsiteX3" fmla="*/ 296427 w 715945"/>
                <a:gd name="connsiteY3" fmla="*/ 100884 h 543011"/>
                <a:gd name="connsiteX4" fmla="*/ 273818 w 715945"/>
                <a:gd name="connsiteY4" fmla="*/ 110932 h 543011"/>
                <a:gd name="connsiteX5" fmla="*/ 226088 w 715945"/>
                <a:gd name="connsiteY5" fmla="*/ 108420 h 543011"/>
                <a:gd name="connsiteX6" fmla="*/ 163286 w 715945"/>
                <a:gd name="connsiteY6" fmla="*/ 90835 h 543011"/>
                <a:gd name="connsiteX7" fmla="*/ 138165 w 715945"/>
                <a:gd name="connsiteY7" fmla="*/ 88323 h 543011"/>
                <a:gd name="connsiteX8" fmla="*/ 105508 w 715945"/>
                <a:gd name="connsiteY8" fmla="*/ 90835 h 543011"/>
                <a:gd name="connsiteX9" fmla="*/ 97972 w 715945"/>
                <a:gd name="connsiteY9" fmla="*/ 93347 h 543011"/>
                <a:gd name="connsiteX10" fmla="*/ 92948 w 715945"/>
                <a:gd name="connsiteY10" fmla="*/ 98372 h 543011"/>
                <a:gd name="connsiteX11" fmla="*/ 85411 w 715945"/>
                <a:gd name="connsiteY11" fmla="*/ 103396 h 543011"/>
                <a:gd name="connsiteX12" fmla="*/ 75363 w 715945"/>
                <a:gd name="connsiteY12" fmla="*/ 118468 h 543011"/>
                <a:gd name="connsiteX13" fmla="*/ 80387 w 715945"/>
                <a:gd name="connsiteY13" fmla="*/ 148613 h 543011"/>
                <a:gd name="connsiteX14" fmla="*/ 113044 w 715945"/>
                <a:gd name="connsiteY14" fmla="*/ 196343 h 543011"/>
                <a:gd name="connsiteX15" fmla="*/ 138003 w 715945"/>
                <a:gd name="connsiteY15" fmla="*/ 246747 h 543011"/>
                <a:gd name="connsiteX16" fmla="*/ 113044 w 715945"/>
                <a:gd name="connsiteY16" fmla="*/ 261657 h 543011"/>
                <a:gd name="connsiteX17" fmla="*/ 75363 w 715945"/>
                <a:gd name="connsiteY17" fmla="*/ 264169 h 543011"/>
                <a:gd name="connsiteX18" fmla="*/ 50242 w 715945"/>
                <a:gd name="connsiteY18" fmla="*/ 269194 h 543011"/>
                <a:gd name="connsiteX19" fmla="*/ 25121 w 715945"/>
                <a:gd name="connsiteY19" fmla="*/ 294314 h 543011"/>
                <a:gd name="connsiteX20" fmla="*/ 10049 w 715945"/>
                <a:gd name="connsiteY20" fmla="*/ 314411 h 543011"/>
                <a:gd name="connsiteX21" fmla="*/ 2512 w 715945"/>
                <a:gd name="connsiteY21" fmla="*/ 337020 h 543011"/>
                <a:gd name="connsiteX22" fmla="*/ 0 w 715945"/>
                <a:gd name="connsiteY22" fmla="*/ 344556 h 543011"/>
                <a:gd name="connsiteX23" fmla="*/ 2512 w 715945"/>
                <a:gd name="connsiteY23" fmla="*/ 357117 h 543011"/>
                <a:gd name="connsiteX24" fmla="*/ 7537 w 715945"/>
                <a:gd name="connsiteY24" fmla="*/ 362141 h 543011"/>
                <a:gd name="connsiteX25" fmla="*/ 12561 w 715945"/>
                <a:gd name="connsiteY25" fmla="*/ 369677 h 543011"/>
                <a:gd name="connsiteX26" fmla="*/ 20097 w 715945"/>
                <a:gd name="connsiteY26" fmla="*/ 374701 h 543011"/>
                <a:gd name="connsiteX27" fmla="*/ 37682 w 715945"/>
                <a:gd name="connsiteY27" fmla="*/ 382237 h 543011"/>
                <a:gd name="connsiteX28" fmla="*/ 72851 w 715945"/>
                <a:gd name="connsiteY28" fmla="*/ 379725 h 543011"/>
                <a:gd name="connsiteX29" fmla="*/ 90436 w 715945"/>
                <a:gd name="connsiteY29" fmla="*/ 374701 h 543011"/>
                <a:gd name="connsiteX30" fmla="*/ 97972 w 715945"/>
                <a:gd name="connsiteY30" fmla="*/ 369677 h 543011"/>
                <a:gd name="connsiteX31" fmla="*/ 105508 w 715945"/>
                <a:gd name="connsiteY31" fmla="*/ 367165 h 543011"/>
                <a:gd name="connsiteX32" fmla="*/ 123093 w 715945"/>
                <a:gd name="connsiteY32" fmla="*/ 357117 h 543011"/>
                <a:gd name="connsiteX33" fmla="*/ 150726 w 715945"/>
                <a:gd name="connsiteY33" fmla="*/ 359629 h 543011"/>
                <a:gd name="connsiteX34" fmla="*/ 158262 w 715945"/>
                <a:gd name="connsiteY34" fmla="*/ 364653 h 543011"/>
                <a:gd name="connsiteX35" fmla="*/ 168310 w 715945"/>
                <a:gd name="connsiteY35" fmla="*/ 379725 h 543011"/>
                <a:gd name="connsiteX36" fmla="*/ 173334 w 715945"/>
                <a:gd name="connsiteY36" fmla="*/ 384750 h 543011"/>
                <a:gd name="connsiteX37" fmla="*/ 178359 w 715945"/>
                <a:gd name="connsiteY37" fmla="*/ 427455 h 543011"/>
                <a:gd name="connsiteX38" fmla="*/ 188407 w 715945"/>
                <a:gd name="connsiteY38" fmla="*/ 450064 h 543011"/>
                <a:gd name="connsiteX39" fmla="*/ 198455 w 715945"/>
                <a:gd name="connsiteY39" fmla="*/ 470161 h 543011"/>
                <a:gd name="connsiteX40" fmla="*/ 200967 w 715945"/>
                <a:gd name="connsiteY40" fmla="*/ 477697 h 543011"/>
                <a:gd name="connsiteX41" fmla="*/ 205992 w 715945"/>
                <a:gd name="connsiteY41" fmla="*/ 485233 h 543011"/>
                <a:gd name="connsiteX42" fmla="*/ 213528 w 715945"/>
                <a:gd name="connsiteY42" fmla="*/ 502818 h 543011"/>
                <a:gd name="connsiteX43" fmla="*/ 218552 w 715945"/>
                <a:gd name="connsiteY43" fmla="*/ 520402 h 543011"/>
                <a:gd name="connsiteX44" fmla="*/ 223576 w 715945"/>
                <a:gd name="connsiteY44" fmla="*/ 525427 h 543011"/>
                <a:gd name="connsiteX45" fmla="*/ 233625 w 715945"/>
                <a:gd name="connsiteY45" fmla="*/ 540499 h 543011"/>
                <a:gd name="connsiteX46" fmla="*/ 243673 w 715945"/>
                <a:gd name="connsiteY46" fmla="*/ 543011 h 543011"/>
                <a:gd name="connsiteX47" fmla="*/ 273818 w 715945"/>
                <a:gd name="connsiteY47" fmla="*/ 540499 h 543011"/>
                <a:gd name="connsiteX48" fmla="*/ 296427 w 715945"/>
                <a:gd name="connsiteY48" fmla="*/ 530451 h 543011"/>
                <a:gd name="connsiteX49" fmla="*/ 319036 w 715945"/>
                <a:gd name="connsiteY49" fmla="*/ 510354 h 543011"/>
                <a:gd name="connsiteX50" fmla="*/ 331596 w 715945"/>
                <a:gd name="connsiteY50" fmla="*/ 487745 h 543011"/>
                <a:gd name="connsiteX51" fmla="*/ 336620 w 715945"/>
                <a:gd name="connsiteY51" fmla="*/ 480209 h 543011"/>
                <a:gd name="connsiteX52" fmla="*/ 341644 w 715945"/>
                <a:gd name="connsiteY52" fmla="*/ 472673 h 543011"/>
                <a:gd name="connsiteX53" fmla="*/ 351693 w 715945"/>
                <a:gd name="connsiteY53" fmla="*/ 462624 h 543011"/>
                <a:gd name="connsiteX54" fmla="*/ 356717 w 715945"/>
                <a:gd name="connsiteY54" fmla="*/ 455088 h 543011"/>
                <a:gd name="connsiteX55" fmla="*/ 379326 w 715945"/>
                <a:gd name="connsiteY55" fmla="*/ 442528 h 543011"/>
                <a:gd name="connsiteX56" fmla="*/ 386862 w 715945"/>
                <a:gd name="connsiteY56" fmla="*/ 440016 h 543011"/>
                <a:gd name="connsiteX57" fmla="*/ 424543 w 715945"/>
                <a:gd name="connsiteY57" fmla="*/ 445040 h 543011"/>
                <a:gd name="connsiteX58" fmla="*/ 432079 w 715945"/>
                <a:gd name="connsiteY58" fmla="*/ 450064 h 543011"/>
                <a:gd name="connsiteX59" fmla="*/ 434592 w 715945"/>
                <a:gd name="connsiteY59" fmla="*/ 457600 h 543011"/>
                <a:gd name="connsiteX60" fmla="*/ 452176 w 715945"/>
                <a:gd name="connsiteY60" fmla="*/ 460112 h 543011"/>
                <a:gd name="connsiteX61" fmla="*/ 477297 w 715945"/>
                <a:gd name="connsiteY61" fmla="*/ 467648 h 543011"/>
                <a:gd name="connsiteX62" fmla="*/ 492370 w 715945"/>
                <a:gd name="connsiteY62" fmla="*/ 472673 h 543011"/>
                <a:gd name="connsiteX63" fmla="*/ 499906 w 715945"/>
                <a:gd name="connsiteY63" fmla="*/ 475185 h 543011"/>
                <a:gd name="connsiteX64" fmla="*/ 542611 w 715945"/>
                <a:gd name="connsiteY64" fmla="*/ 472673 h 543011"/>
                <a:gd name="connsiteX65" fmla="*/ 550148 w 715945"/>
                <a:gd name="connsiteY65" fmla="*/ 470161 h 543011"/>
                <a:gd name="connsiteX66" fmla="*/ 572756 w 715945"/>
                <a:gd name="connsiteY66" fmla="*/ 467648 h 543011"/>
                <a:gd name="connsiteX67" fmla="*/ 587829 w 715945"/>
                <a:gd name="connsiteY67" fmla="*/ 447552 h 543011"/>
                <a:gd name="connsiteX68" fmla="*/ 595365 w 715945"/>
                <a:gd name="connsiteY68" fmla="*/ 419919 h 543011"/>
                <a:gd name="connsiteX69" fmla="*/ 590341 w 715945"/>
                <a:gd name="connsiteY69" fmla="*/ 382237 h 543011"/>
                <a:gd name="connsiteX70" fmla="*/ 585317 w 715945"/>
                <a:gd name="connsiteY70" fmla="*/ 374701 h 543011"/>
                <a:gd name="connsiteX71" fmla="*/ 582805 w 715945"/>
                <a:gd name="connsiteY71" fmla="*/ 364653 h 543011"/>
                <a:gd name="connsiteX72" fmla="*/ 580293 w 715945"/>
                <a:gd name="connsiteY72" fmla="*/ 357117 h 543011"/>
                <a:gd name="connsiteX73" fmla="*/ 577781 w 715945"/>
                <a:gd name="connsiteY73" fmla="*/ 334508 h 543011"/>
                <a:gd name="connsiteX74" fmla="*/ 585317 w 715945"/>
                <a:gd name="connsiteY74" fmla="*/ 294314 h 543011"/>
                <a:gd name="connsiteX75" fmla="*/ 592853 w 715945"/>
                <a:gd name="connsiteY75" fmla="*/ 291802 h 543011"/>
                <a:gd name="connsiteX76" fmla="*/ 633047 w 715945"/>
                <a:gd name="connsiteY76" fmla="*/ 286778 h 543011"/>
                <a:gd name="connsiteX77" fmla="*/ 660679 w 715945"/>
                <a:gd name="connsiteY77" fmla="*/ 279242 h 543011"/>
                <a:gd name="connsiteX78" fmla="*/ 675752 w 715945"/>
                <a:gd name="connsiteY78" fmla="*/ 274218 h 543011"/>
                <a:gd name="connsiteX79" fmla="*/ 695849 w 715945"/>
                <a:gd name="connsiteY79" fmla="*/ 266681 h 543011"/>
                <a:gd name="connsiteX80" fmla="*/ 703385 w 715945"/>
                <a:gd name="connsiteY80" fmla="*/ 261657 h 543011"/>
                <a:gd name="connsiteX81" fmla="*/ 713433 w 715945"/>
                <a:gd name="connsiteY81" fmla="*/ 239048 h 543011"/>
                <a:gd name="connsiteX82" fmla="*/ 715945 w 715945"/>
                <a:gd name="connsiteY82" fmla="*/ 231512 h 543011"/>
                <a:gd name="connsiteX83" fmla="*/ 710921 w 715945"/>
                <a:gd name="connsiteY83" fmla="*/ 208903 h 543011"/>
                <a:gd name="connsiteX84" fmla="*/ 705897 w 715945"/>
                <a:gd name="connsiteY84" fmla="*/ 201367 h 543011"/>
                <a:gd name="connsiteX85" fmla="*/ 698361 w 715945"/>
                <a:gd name="connsiteY85" fmla="*/ 186295 h 543011"/>
                <a:gd name="connsiteX86" fmla="*/ 693337 w 715945"/>
                <a:gd name="connsiteY86" fmla="*/ 181270 h 543011"/>
                <a:gd name="connsiteX87" fmla="*/ 680776 w 715945"/>
                <a:gd name="connsiteY87" fmla="*/ 168710 h 543011"/>
                <a:gd name="connsiteX88" fmla="*/ 650631 w 715945"/>
                <a:gd name="connsiteY88" fmla="*/ 161174 h 543011"/>
                <a:gd name="connsiteX89" fmla="*/ 633047 w 715945"/>
                <a:gd name="connsiteY89" fmla="*/ 156150 h 543011"/>
                <a:gd name="connsiteX90" fmla="*/ 605414 w 715945"/>
                <a:gd name="connsiteY90" fmla="*/ 153637 h 543011"/>
                <a:gd name="connsiteX91" fmla="*/ 532563 w 715945"/>
                <a:gd name="connsiteY91" fmla="*/ 148613 h 543011"/>
                <a:gd name="connsiteX92" fmla="*/ 509954 w 715945"/>
                <a:gd name="connsiteY92" fmla="*/ 146101 h 543011"/>
                <a:gd name="connsiteX93" fmla="*/ 504930 w 715945"/>
                <a:gd name="connsiteY93" fmla="*/ 138565 h 543011"/>
                <a:gd name="connsiteX94" fmla="*/ 499906 w 715945"/>
                <a:gd name="connsiteY94" fmla="*/ 118468 h 543011"/>
                <a:gd name="connsiteX95" fmla="*/ 497394 w 715945"/>
                <a:gd name="connsiteY95" fmla="*/ 63202 h 543011"/>
                <a:gd name="connsiteX96" fmla="*/ 494882 w 715945"/>
                <a:gd name="connsiteY96" fmla="*/ 40594 h 543011"/>
                <a:gd name="connsiteX97" fmla="*/ 477297 w 715945"/>
                <a:gd name="connsiteY97" fmla="*/ 15473 h 543011"/>
                <a:gd name="connsiteX98" fmla="*/ 469761 w 715945"/>
                <a:gd name="connsiteY98" fmla="*/ 10448 h 543011"/>
                <a:gd name="connsiteX99" fmla="*/ 452176 w 715945"/>
                <a:gd name="connsiteY99" fmla="*/ 400 h 543011"/>
                <a:gd name="connsiteX100" fmla="*/ 364253 w 715945"/>
                <a:gd name="connsiteY100" fmla="*/ 25521 h 543011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80776 w 715945"/>
                <a:gd name="connsiteY87" fmla="*/ 168496 h 542797"/>
                <a:gd name="connsiteX88" fmla="*/ 650631 w 715945"/>
                <a:gd name="connsiteY88" fmla="*/ 160960 h 542797"/>
                <a:gd name="connsiteX89" fmla="*/ 633047 w 715945"/>
                <a:gd name="connsiteY89" fmla="*/ 155936 h 542797"/>
                <a:gd name="connsiteX90" fmla="*/ 605414 w 715945"/>
                <a:gd name="connsiteY90" fmla="*/ 153423 h 542797"/>
                <a:gd name="connsiteX91" fmla="*/ 532563 w 715945"/>
                <a:gd name="connsiteY91" fmla="*/ 148399 h 542797"/>
                <a:gd name="connsiteX92" fmla="*/ 509954 w 715945"/>
                <a:gd name="connsiteY92" fmla="*/ 145887 h 542797"/>
                <a:gd name="connsiteX93" fmla="*/ 504930 w 715945"/>
                <a:gd name="connsiteY93" fmla="*/ 138351 h 542797"/>
                <a:gd name="connsiteX94" fmla="*/ 499906 w 715945"/>
                <a:gd name="connsiteY94" fmla="*/ 118254 h 542797"/>
                <a:gd name="connsiteX95" fmla="*/ 497394 w 715945"/>
                <a:gd name="connsiteY95" fmla="*/ 62988 h 542797"/>
                <a:gd name="connsiteX96" fmla="*/ 494882 w 715945"/>
                <a:gd name="connsiteY96" fmla="*/ 40380 h 542797"/>
                <a:gd name="connsiteX97" fmla="*/ 477297 w 715945"/>
                <a:gd name="connsiteY97" fmla="*/ 15259 h 542797"/>
                <a:gd name="connsiteX98" fmla="*/ 452176 w 715945"/>
                <a:gd name="connsiteY98" fmla="*/ 186 h 542797"/>
                <a:gd name="connsiteX99" fmla="*/ 364253 w 715945"/>
                <a:gd name="connsiteY99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80776 w 715945"/>
                <a:gd name="connsiteY87" fmla="*/ 168496 h 542797"/>
                <a:gd name="connsiteX88" fmla="*/ 650631 w 715945"/>
                <a:gd name="connsiteY88" fmla="*/ 160960 h 542797"/>
                <a:gd name="connsiteX89" fmla="*/ 633047 w 715945"/>
                <a:gd name="connsiteY89" fmla="*/ 155936 h 542797"/>
                <a:gd name="connsiteX90" fmla="*/ 605414 w 715945"/>
                <a:gd name="connsiteY90" fmla="*/ 153423 h 542797"/>
                <a:gd name="connsiteX91" fmla="*/ 532563 w 715945"/>
                <a:gd name="connsiteY91" fmla="*/ 148399 h 542797"/>
                <a:gd name="connsiteX92" fmla="*/ 509954 w 715945"/>
                <a:gd name="connsiteY92" fmla="*/ 145887 h 542797"/>
                <a:gd name="connsiteX93" fmla="*/ 499906 w 715945"/>
                <a:gd name="connsiteY93" fmla="*/ 118254 h 542797"/>
                <a:gd name="connsiteX94" fmla="*/ 497394 w 715945"/>
                <a:gd name="connsiteY94" fmla="*/ 62988 h 542797"/>
                <a:gd name="connsiteX95" fmla="*/ 494882 w 715945"/>
                <a:gd name="connsiteY95" fmla="*/ 40380 h 542797"/>
                <a:gd name="connsiteX96" fmla="*/ 477297 w 715945"/>
                <a:gd name="connsiteY96" fmla="*/ 15259 h 542797"/>
                <a:gd name="connsiteX97" fmla="*/ 452176 w 715945"/>
                <a:gd name="connsiteY97" fmla="*/ 186 h 542797"/>
                <a:gd name="connsiteX98" fmla="*/ 364253 w 715945"/>
                <a:gd name="connsiteY98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80776 w 715945"/>
                <a:gd name="connsiteY87" fmla="*/ 168496 h 542797"/>
                <a:gd name="connsiteX88" fmla="*/ 650631 w 715945"/>
                <a:gd name="connsiteY88" fmla="*/ 160960 h 542797"/>
                <a:gd name="connsiteX89" fmla="*/ 605414 w 715945"/>
                <a:gd name="connsiteY89" fmla="*/ 153423 h 542797"/>
                <a:gd name="connsiteX90" fmla="*/ 532563 w 715945"/>
                <a:gd name="connsiteY90" fmla="*/ 148399 h 542797"/>
                <a:gd name="connsiteX91" fmla="*/ 509954 w 715945"/>
                <a:gd name="connsiteY91" fmla="*/ 145887 h 542797"/>
                <a:gd name="connsiteX92" fmla="*/ 499906 w 715945"/>
                <a:gd name="connsiteY92" fmla="*/ 118254 h 542797"/>
                <a:gd name="connsiteX93" fmla="*/ 497394 w 715945"/>
                <a:gd name="connsiteY93" fmla="*/ 62988 h 542797"/>
                <a:gd name="connsiteX94" fmla="*/ 494882 w 715945"/>
                <a:gd name="connsiteY94" fmla="*/ 40380 h 542797"/>
                <a:gd name="connsiteX95" fmla="*/ 477297 w 715945"/>
                <a:gd name="connsiteY95" fmla="*/ 15259 h 542797"/>
                <a:gd name="connsiteX96" fmla="*/ 452176 w 715945"/>
                <a:gd name="connsiteY96" fmla="*/ 186 h 542797"/>
                <a:gd name="connsiteX97" fmla="*/ 364253 w 715945"/>
                <a:gd name="connsiteY97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8361 w 715945"/>
                <a:gd name="connsiteY85" fmla="*/ 186081 h 542797"/>
                <a:gd name="connsiteX86" fmla="*/ 693337 w 715945"/>
                <a:gd name="connsiteY86" fmla="*/ 181056 h 542797"/>
                <a:gd name="connsiteX87" fmla="*/ 650631 w 715945"/>
                <a:gd name="connsiteY87" fmla="*/ 160960 h 542797"/>
                <a:gd name="connsiteX88" fmla="*/ 605414 w 715945"/>
                <a:gd name="connsiteY88" fmla="*/ 153423 h 542797"/>
                <a:gd name="connsiteX89" fmla="*/ 532563 w 715945"/>
                <a:gd name="connsiteY89" fmla="*/ 148399 h 542797"/>
                <a:gd name="connsiteX90" fmla="*/ 509954 w 715945"/>
                <a:gd name="connsiteY90" fmla="*/ 145887 h 542797"/>
                <a:gd name="connsiteX91" fmla="*/ 499906 w 715945"/>
                <a:gd name="connsiteY91" fmla="*/ 118254 h 542797"/>
                <a:gd name="connsiteX92" fmla="*/ 497394 w 715945"/>
                <a:gd name="connsiteY92" fmla="*/ 62988 h 542797"/>
                <a:gd name="connsiteX93" fmla="*/ 494882 w 715945"/>
                <a:gd name="connsiteY93" fmla="*/ 40380 h 542797"/>
                <a:gd name="connsiteX94" fmla="*/ 477297 w 715945"/>
                <a:gd name="connsiteY94" fmla="*/ 15259 h 542797"/>
                <a:gd name="connsiteX95" fmla="*/ 452176 w 715945"/>
                <a:gd name="connsiteY95" fmla="*/ 186 h 542797"/>
                <a:gd name="connsiteX96" fmla="*/ 364253 w 715945"/>
                <a:gd name="connsiteY96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10921 w 715945"/>
                <a:gd name="connsiteY83" fmla="*/ 208689 h 542797"/>
                <a:gd name="connsiteX84" fmla="*/ 705897 w 715945"/>
                <a:gd name="connsiteY84" fmla="*/ 201153 h 542797"/>
                <a:gd name="connsiteX85" fmla="*/ 693337 w 715945"/>
                <a:gd name="connsiteY85" fmla="*/ 181056 h 542797"/>
                <a:gd name="connsiteX86" fmla="*/ 650631 w 715945"/>
                <a:gd name="connsiteY86" fmla="*/ 160960 h 542797"/>
                <a:gd name="connsiteX87" fmla="*/ 605414 w 715945"/>
                <a:gd name="connsiteY87" fmla="*/ 153423 h 542797"/>
                <a:gd name="connsiteX88" fmla="*/ 532563 w 715945"/>
                <a:gd name="connsiteY88" fmla="*/ 148399 h 542797"/>
                <a:gd name="connsiteX89" fmla="*/ 509954 w 715945"/>
                <a:gd name="connsiteY89" fmla="*/ 145887 h 542797"/>
                <a:gd name="connsiteX90" fmla="*/ 499906 w 715945"/>
                <a:gd name="connsiteY90" fmla="*/ 118254 h 542797"/>
                <a:gd name="connsiteX91" fmla="*/ 497394 w 715945"/>
                <a:gd name="connsiteY91" fmla="*/ 62988 h 542797"/>
                <a:gd name="connsiteX92" fmla="*/ 494882 w 715945"/>
                <a:gd name="connsiteY92" fmla="*/ 40380 h 542797"/>
                <a:gd name="connsiteX93" fmla="*/ 477297 w 715945"/>
                <a:gd name="connsiteY93" fmla="*/ 15259 h 542797"/>
                <a:gd name="connsiteX94" fmla="*/ 452176 w 715945"/>
                <a:gd name="connsiteY94" fmla="*/ 186 h 542797"/>
                <a:gd name="connsiteX95" fmla="*/ 364253 w 715945"/>
                <a:gd name="connsiteY95" fmla="*/ 25307 h 542797"/>
                <a:gd name="connsiteX0" fmla="*/ 364253 w 715945"/>
                <a:gd name="connsiteY0" fmla="*/ 25307 h 542797"/>
                <a:gd name="connsiteX1" fmla="*/ 364253 w 715945"/>
                <a:gd name="connsiteY1" fmla="*/ 25307 h 542797"/>
                <a:gd name="connsiteX2" fmla="*/ 316523 w 715945"/>
                <a:gd name="connsiteY2" fmla="*/ 73037 h 542797"/>
                <a:gd name="connsiteX3" fmla="*/ 296427 w 715945"/>
                <a:gd name="connsiteY3" fmla="*/ 100670 h 542797"/>
                <a:gd name="connsiteX4" fmla="*/ 273818 w 715945"/>
                <a:gd name="connsiteY4" fmla="*/ 110718 h 542797"/>
                <a:gd name="connsiteX5" fmla="*/ 226088 w 715945"/>
                <a:gd name="connsiteY5" fmla="*/ 108206 h 542797"/>
                <a:gd name="connsiteX6" fmla="*/ 163286 w 715945"/>
                <a:gd name="connsiteY6" fmla="*/ 90621 h 542797"/>
                <a:gd name="connsiteX7" fmla="*/ 138165 w 715945"/>
                <a:gd name="connsiteY7" fmla="*/ 88109 h 542797"/>
                <a:gd name="connsiteX8" fmla="*/ 105508 w 715945"/>
                <a:gd name="connsiteY8" fmla="*/ 90621 h 542797"/>
                <a:gd name="connsiteX9" fmla="*/ 97972 w 715945"/>
                <a:gd name="connsiteY9" fmla="*/ 93133 h 542797"/>
                <a:gd name="connsiteX10" fmla="*/ 92948 w 715945"/>
                <a:gd name="connsiteY10" fmla="*/ 98158 h 542797"/>
                <a:gd name="connsiteX11" fmla="*/ 85411 w 715945"/>
                <a:gd name="connsiteY11" fmla="*/ 103182 h 542797"/>
                <a:gd name="connsiteX12" fmla="*/ 75363 w 715945"/>
                <a:gd name="connsiteY12" fmla="*/ 118254 h 542797"/>
                <a:gd name="connsiteX13" fmla="*/ 80387 w 715945"/>
                <a:gd name="connsiteY13" fmla="*/ 148399 h 542797"/>
                <a:gd name="connsiteX14" fmla="*/ 113044 w 715945"/>
                <a:gd name="connsiteY14" fmla="*/ 196129 h 542797"/>
                <a:gd name="connsiteX15" fmla="*/ 138003 w 715945"/>
                <a:gd name="connsiteY15" fmla="*/ 246533 h 542797"/>
                <a:gd name="connsiteX16" fmla="*/ 113044 w 715945"/>
                <a:gd name="connsiteY16" fmla="*/ 261443 h 542797"/>
                <a:gd name="connsiteX17" fmla="*/ 75363 w 715945"/>
                <a:gd name="connsiteY17" fmla="*/ 263955 h 542797"/>
                <a:gd name="connsiteX18" fmla="*/ 50242 w 715945"/>
                <a:gd name="connsiteY18" fmla="*/ 268980 h 542797"/>
                <a:gd name="connsiteX19" fmla="*/ 25121 w 715945"/>
                <a:gd name="connsiteY19" fmla="*/ 294100 h 542797"/>
                <a:gd name="connsiteX20" fmla="*/ 10049 w 715945"/>
                <a:gd name="connsiteY20" fmla="*/ 314197 h 542797"/>
                <a:gd name="connsiteX21" fmla="*/ 2512 w 715945"/>
                <a:gd name="connsiteY21" fmla="*/ 336806 h 542797"/>
                <a:gd name="connsiteX22" fmla="*/ 0 w 715945"/>
                <a:gd name="connsiteY22" fmla="*/ 344342 h 542797"/>
                <a:gd name="connsiteX23" fmla="*/ 2512 w 715945"/>
                <a:gd name="connsiteY23" fmla="*/ 356903 h 542797"/>
                <a:gd name="connsiteX24" fmla="*/ 7537 w 715945"/>
                <a:gd name="connsiteY24" fmla="*/ 361927 h 542797"/>
                <a:gd name="connsiteX25" fmla="*/ 12561 w 715945"/>
                <a:gd name="connsiteY25" fmla="*/ 369463 h 542797"/>
                <a:gd name="connsiteX26" fmla="*/ 20097 w 715945"/>
                <a:gd name="connsiteY26" fmla="*/ 374487 h 542797"/>
                <a:gd name="connsiteX27" fmla="*/ 37682 w 715945"/>
                <a:gd name="connsiteY27" fmla="*/ 382023 h 542797"/>
                <a:gd name="connsiteX28" fmla="*/ 72851 w 715945"/>
                <a:gd name="connsiteY28" fmla="*/ 379511 h 542797"/>
                <a:gd name="connsiteX29" fmla="*/ 90436 w 715945"/>
                <a:gd name="connsiteY29" fmla="*/ 374487 h 542797"/>
                <a:gd name="connsiteX30" fmla="*/ 97972 w 715945"/>
                <a:gd name="connsiteY30" fmla="*/ 369463 h 542797"/>
                <a:gd name="connsiteX31" fmla="*/ 105508 w 715945"/>
                <a:gd name="connsiteY31" fmla="*/ 366951 h 542797"/>
                <a:gd name="connsiteX32" fmla="*/ 123093 w 715945"/>
                <a:gd name="connsiteY32" fmla="*/ 356903 h 542797"/>
                <a:gd name="connsiteX33" fmla="*/ 150726 w 715945"/>
                <a:gd name="connsiteY33" fmla="*/ 359415 h 542797"/>
                <a:gd name="connsiteX34" fmla="*/ 158262 w 715945"/>
                <a:gd name="connsiteY34" fmla="*/ 364439 h 542797"/>
                <a:gd name="connsiteX35" fmla="*/ 168310 w 715945"/>
                <a:gd name="connsiteY35" fmla="*/ 379511 h 542797"/>
                <a:gd name="connsiteX36" fmla="*/ 173334 w 715945"/>
                <a:gd name="connsiteY36" fmla="*/ 384536 h 542797"/>
                <a:gd name="connsiteX37" fmla="*/ 178359 w 715945"/>
                <a:gd name="connsiteY37" fmla="*/ 427241 h 542797"/>
                <a:gd name="connsiteX38" fmla="*/ 188407 w 715945"/>
                <a:gd name="connsiteY38" fmla="*/ 449850 h 542797"/>
                <a:gd name="connsiteX39" fmla="*/ 198455 w 715945"/>
                <a:gd name="connsiteY39" fmla="*/ 469947 h 542797"/>
                <a:gd name="connsiteX40" fmla="*/ 200967 w 715945"/>
                <a:gd name="connsiteY40" fmla="*/ 477483 h 542797"/>
                <a:gd name="connsiteX41" fmla="*/ 205992 w 715945"/>
                <a:gd name="connsiteY41" fmla="*/ 485019 h 542797"/>
                <a:gd name="connsiteX42" fmla="*/ 213528 w 715945"/>
                <a:gd name="connsiteY42" fmla="*/ 502604 h 542797"/>
                <a:gd name="connsiteX43" fmla="*/ 218552 w 715945"/>
                <a:gd name="connsiteY43" fmla="*/ 520188 h 542797"/>
                <a:gd name="connsiteX44" fmla="*/ 223576 w 715945"/>
                <a:gd name="connsiteY44" fmla="*/ 525213 h 542797"/>
                <a:gd name="connsiteX45" fmla="*/ 233625 w 715945"/>
                <a:gd name="connsiteY45" fmla="*/ 540285 h 542797"/>
                <a:gd name="connsiteX46" fmla="*/ 243673 w 715945"/>
                <a:gd name="connsiteY46" fmla="*/ 542797 h 542797"/>
                <a:gd name="connsiteX47" fmla="*/ 273818 w 715945"/>
                <a:gd name="connsiteY47" fmla="*/ 540285 h 542797"/>
                <a:gd name="connsiteX48" fmla="*/ 296427 w 715945"/>
                <a:gd name="connsiteY48" fmla="*/ 530237 h 542797"/>
                <a:gd name="connsiteX49" fmla="*/ 319036 w 715945"/>
                <a:gd name="connsiteY49" fmla="*/ 510140 h 542797"/>
                <a:gd name="connsiteX50" fmla="*/ 331596 w 715945"/>
                <a:gd name="connsiteY50" fmla="*/ 487531 h 542797"/>
                <a:gd name="connsiteX51" fmla="*/ 336620 w 715945"/>
                <a:gd name="connsiteY51" fmla="*/ 479995 h 542797"/>
                <a:gd name="connsiteX52" fmla="*/ 341644 w 715945"/>
                <a:gd name="connsiteY52" fmla="*/ 472459 h 542797"/>
                <a:gd name="connsiteX53" fmla="*/ 351693 w 715945"/>
                <a:gd name="connsiteY53" fmla="*/ 462410 h 542797"/>
                <a:gd name="connsiteX54" fmla="*/ 356717 w 715945"/>
                <a:gd name="connsiteY54" fmla="*/ 454874 h 542797"/>
                <a:gd name="connsiteX55" fmla="*/ 379326 w 715945"/>
                <a:gd name="connsiteY55" fmla="*/ 442314 h 542797"/>
                <a:gd name="connsiteX56" fmla="*/ 386862 w 715945"/>
                <a:gd name="connsiteY56" fmla="*/ 439802 h 542797"/>
                <a:gd name="connsiteX57" fmla="*/ 424543 w 715945"/>
                <a:gd name="connsiteY57" fmla="*/ 444826 h 542797"/>
                <a:gd name="connsiteX58" fmla="*/ 432079 w 715945"/>
                <a:gd name="connsiteY58" fmla="*/ 449850 h 542797"/>
                <a:gd name="connsiteX59" fmla="*/ 434592 w 715945"/>
                <a:gd name="connsiteY59" fmla="*/ 457386 h 542797"/>
                <a:gd name="connsiteX60" fmla="*/ 452176 w 715945"/>
                <a:gd name="connsiteY60" fmla="*/ 459898 h 542797"/>
                <a:gd name="connsiteX61" fmla="*/ 477297 w 715945"/>
                <a:gd name="connsiteY61" fmla="*/ 467434 h 542797"/>
                <a:gd name="connsiteX62" fmla="*/ 492370 w 715945"/>
                <a:gd name="connsiteY62" fmla="*/ 472459 h 542797"/>
                <a:gd name="connsiteX63" fmla="*/ 499906 w 715945"/>
                <a:gd name="connsiteY63" fmla="*/ 474971 h 542797"/>
                <a:gd name="connsiteX64" fmla="*/ 542611 w 715945"/>
                <a:gd name="connsiteY64" fmla="*/ 472459 h 542797"/>
                <a:gd name="connsiteX65" fmla="*/ 550148 w 715945"/>
                <a:gd name="connsiteY65" fmla="*/ 469947 h 542797"/>
                <a:gd name="connsiteX66" fmla="*/ 572756 w 715945"/>
                <a:gd name="connsiteY66" fmla="*/ 467434 h 542797"/>
                <a:gd name="connsiteX67" fmla="*/ 587829 w 715945"/>
                <a:gd name="connsiteY67" fmla="*/ 447338 h 542797"/>
                <a:gd name="connsiteX68" fmla="*/ 595365 w 715945"/>
                <a:gd name="connsiteY68" fmla="*/ 419705 h 542797"/>
                <a:gd name="connsiteX69" fmla="*/ 590341 w 715945"/>
                <a:gd name="connsiteY69" fmla="*/ 382023 h 542797"/>
                <a:gd name="connsiteX70" fmla="*/ 585317 w 715945"/>
                <a:gd name="connsiteY70" fmla="*/ 374487 h 542797"/>
                <a:gd name="connsiteX71" fmla="*/ 582805 w 715945"/>
                <a:gd name="connsiteY71" fmla="*/ 364439 h 542797"/>
                <a:gd name="connsiteX72" fmla="*/ 580293 w 715945"/>
                <a:gd name="connsiteY72" fmla="*/ 356903 h 542797"/>
                <a:gd name="connsiteX73" fmla="*/ 577781 w 715945"/>
                <a:gd name="connsiteY73" fmla="*/ 334294 h 542797"/>
                <a:gd name="connsiteX74" fmla="*/ 585317 w 715945"/>
                <a:gd name="connsiteY74" fmla="*/ 294100 h 542797"/>
                <a:gd name="connsiteX75" fmla="*/ 592853 w 715945"/>
                <a:gd name="connsiteY75" fmla="*/ 291588 h 542797"/>
                <a:gd name="connsiteX76" fmla="*/ 633047 w 715945"/>
                <a:gd name="connsiteY76" fmla="*/ 286564 h 542797"/>
                <a:gd name="connsiteX77" fmla="*/ 660679 w 715945"/>
                <a:gd name="connsiteY77" fmla="*/ 279028 h 542797"/>
                <a:gd name="connsiteX78" fmla="*/ 675752 w 715945"/>
                <a:gd name="connsiteY78" fmla="*/ 274004 h 542797"/>
                <a:gd name="connsiteX79" fmla="*/ 695849 w 715945"/>
                <a:gd name="connsiteY79" fmla="*/ 266467 h 542797"/>
                <a:gd name="connsiteX80" fmla="*/ 703385 w 715945"/>
                <a:gd name="connsiteY80" fmla="*/ 261443 h 542797"/>
                <a:gd name="connsiteX81" fmla="*/ 713433 w 715945"/>
                <a:gd name="connsiteY81" fmla="*/ 238834 h 542797"/>
                <a:gd name="connsiteX82" fmla="*/ 715945 w 715945"/>
                <a:gd name="connsiteY82" fmla="*/ 231298 h 542797"/>
                <a:gd name="connsiteX83" fmla="*/ 705897 w 715945"/>
                <a:gd name="connsiteY83" fmla="*/ 201153 h 542797"/>
                <a:gd name="connsiteX84" fmla="*/ 693337 w 715945"/>
                <a:gd name="connsiteY84" fmla="*/ 181056 h 542797"/>
                <a:gd name="connsiteX85" fmla="*/ 650631 w 715945"/>
                <a:gd name="connsiteY85" fmla="*/ 160960 h 542797"/>
                <a:gd name="connsiteX86" fmla="*/ 605414 w 715945"/>
                <a:gd name="connsiteY86" fmla="*/ 153423 h 542797"/>
                <a:gd name="connsiteX87" fmla="*/ 532563 w 715945"/>
                <a:gd name="connsiteY87" fmla="*/ 148399 h 542797"/>
                <a:gd name="connsiteX88" fmla="*/ 509954 w 715945"/>
                <a:gd name="connsiteY88" fmla="*/ 145887 h 542797"/>
                <a:gd name="connsiteX89" fmla="*/ 499906 w 715945"/>
                <a:gd name="connsiteY89" fmla="*/ 118254 h 542797"/>
                <a:gd name="connsiteX90" fmla="*/ 497394 w 715945"/>
                <a:gd name="connsiteY90" fmla="*/ 62988 h 542797"/>
                <a:gd name="connsiteX91" fmla="*/ 494882 w 715945"/>
                <a:gd name="connsiteY91" fmla="*/ 40380 h 542797"/>
                <a:gd name="connsiteX92" fmla="*/ 477297 w 715945"/>
                <a:gd name="connsiteY92" fmla="*/ 15259 h 542797"/>
                <a:gd name="connsiteX93" fmla="*/ 452176 w 715945"/>
                <a:gd name="connsiteY93" fmla="*/ 186 h 542797"/>
                <a:gd name="connsiteX94" fmla="*/ 364253 w 715945"/>
                <a:gd name="connsiteY94" fmla="*/ 25307 h 54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715945" h="542797">
                  <a:moveTo>
                    <a:pt x="364253" y="25307"/>
                  </a:moveTo>
                  <a:lnTo>
                    <a:pt x="364253" y="25307"/>
                  </a:lnTo>
                  <a:cubicBezTo>
                    <a:pt x="356298" y="33262"/>
                    <a:pt x="327827" y="60477"/>
                    <a:pt x="316523" y="73037"/>
                  </a:cubicBezTo>
                  <a:cubicBezTo>
                    <a:pt x="305219" y="85598"/>
                    <a:pt x="303544" y="94390"/>
                    <a:pt x="296427" y="100670"/>
                  </a:cubicBezTo>
                  <a:cubicBezTo>
                    <a:pt x="289310" y="106950"/>
                    <a:pt x="285541" y="109462"/>
                    <a:pt x="273818" y="110718"/>
                  </a:cubicBezTo>
                  <a:cubicBezTo>
                    <a:pt x="262095" y="111974"/>
                    <a:pt x="244510" y="111555"/>
                    <a:pt x="226088" y="108206"/>
                  </a:cubicBezTo>
                  <a:cubicBezTo>
                    <a:pt x="207666" y="104857"/>
                    <a:pt x="177940" y="93970"/>
                    <a:pt x="163286" y="90621"/>
                  </a:cubicBezTo>
                  <a:cubicBezTo>
                    <a:pt x="148632" y="87272"/>
                    <a:pt x="146539" y="88946"/>
                    <a:pt x="138165" y="88109"/>
                  </a:cubicBezTo>
                  <a:cubicBezTo>
                    <a:pt x="127279" y="88946"/>
                    <a:pt x="116342" y="89267"/>
                    <a:pt x="105508" y="90621"/>
                  </a:cubicBezTo>
                  <a:cubicBezTo>
                    <a:pt x="102881" y="90949"/>
                    <a:pt x="100242" y="91771"/>
                    <a:pt x="97972" y="93133"/>
                  </a:cubicBezTo>
                  <a:cubicBezTo>
                    <a:pt x="95941" y="94352"/>
                    <a:pt x="94798" y="96678"/>
                    <a:pt x="92948" y="98158"/>
                  </a:cubicBezTo>
                  <a:cubicBezTo>
                    <a:pt x="90590" y="100044"/>
                    <a:pt x="87923" y="101507"/>
                    <a:pt x="85411" y="103182"/>
                  </a:cubicBezTo>
                  <a:cubicBezTo>
                    <a:pt x="82062" y="108206"/>
                    <a:pt x="74696" y="112253"/>
                    <a:pt x="75363" y="118254"/>
                  </a:cubicBezTo>
                  <a:cubicBezTo>
                    <a:pt x="76159" y="125419"/>
                    <a:pt x="74107" y="135420"/>
                    <a:pt x="80387" y="148399"/>
                  </a:cubicBezTo>
                  <a:cubicBezTo>
                    <a:pt x="86667" y="161378"/>
                    <a:pt x="103441" y="179773"/>
                    <a:pt x="113044" y="196129"/>
                  </a:cubicBezTo>
                  <a:cubicBezTo>
                    <a:pt x="122647" y="212485"/>
                    <a:pt x="138003" y="235647"/>
                    <a:pt x="138003" y="246533"/>
                  </a:cubicBezTo>
                  <a:cubicBezTo>
                    <a:pt x="138003" y="257419"/>
                    <a:pt x="118328" y="261091"/>
                    <a:pt x="113044" y="261443"/>
                  </a:cubicBezTo>
                  <a:lnTo>
                    <a:pt x="75363" y="263955"/>
                  </a:lnTo>
                  <a:cubicBezTo>
                    <a:pt x="68874" y="264882"/>
                    <a:pt x="58616" y="263956"/>
                    <a:pt x="50242" y="268980"/>
                  </a:cubicBezTo>
                  <a:cubicBezTo>
                    <a:pt x="41868" y="274004"/>
                    <a:pt x="31820" y="286564"/>
                    <a:pt x="25121" y="294100"/>
                  </a:cubicBezTo>
                  <a:cubicBezTo>
                    <a:pt x="18422" y="301636"/>
                    <a:pt x="11508" y="309819"/>
                    <a:pt x="10049" y="314197"/>
                  </a:cubicBezTo>
                  <a:lnTo>
                    <a:pt x="2512" y="336806"/>
                  </a:lnTo>
                  <a:lnTo>
                    <a:pt x="0" y="344342"/>
                  </a:lnTo>
                  <a:cubicBezTo>
                    <a:pt x="837" y="348529"/>
                    <a:pt x="830" y="352978"/>
                    <a:pt x="2512" y="356903"/>
                  </a:cubicBezTo>
                  <a:cubicBezTo>
                    <a:pt x="3445" y="359080"/>
                    <a:pt x="6057" y="360078"/>
                    <a:pt x="7537" y="361927"/>
                  </a:cubicBezTo>
                  <a:cubicBezTo>
                    <a:pt x="9423" y="364284"/>
                    <a:pt x="10426" y="367328"/>
                    <a:pt x="12561" y="369463"/>
                  </a:cubicBezTo>
                  <a:cubicBezTo>
                    <a:pt x="14696" y="371598"/>
                    <a:pt x="17476" y="372989"/>
                    <a:pt x="20097" y="374487"/>
                  </a:cubicBezTo>
                  <a:cubicBezTo>
                    <a:pt x="28789" y="379454"/>
                    <a:pt x="29226" y="379205"/>
                    <a:pt x="37682" y="382023"/>
                  </a:cubicBezTo>
                  <a:cubicBezTo>
                    <a:pt x="49405" y="381186"/>
                    <a:pt x="61170" y="380809"/>
                    <a:pt x="72851" y="379511"/>
                  </a:cubicBezTo>
                  <a:cubicBezTo>
                    <a:pt x="77581" y="378985"/>
                    <a:pt x="85674" y="376074"/>
                    <a:pt x="90436" y="374487"/>
                  </a:cubicBezTo>
                  <a:cubicBezTo>
                    <a:pt x="92948" y="372812"/>
                    <a:pt x="95272" y="370813"/>
                    <a:pt x="97972" y="369463"/>
                  </a:cubicBezTo>
                  <a:cubicBezTo>
                    <a:pt x="100340" y="368279"/>
                    <a:pt x="103305" y="368420"/>
                    <a:pt x="105508" y="366951"/>
                  </a:cubicBezTo>
                  <a:cubicBezTo>
                    <a:pt x="123467" y="354978"/>
                    <a:pt x="101840" y="362216"/>
                    <a:pt x="123093" y="356903"/>
                  </a:cubicBezTo>
                  <a:cubicBezTo>
                    <a:pt x="132304" y="357740"/>
                    <a:pt x="141682" y="357477"/>
                    <a:pt x="150726" y="359415"/>
                  </a:cubicBezTo>
                  <a:cubicBezTo>
                    <a:pt x="153678" y="360048"/>
                    <a:pt x="156274" y="362167"/>
                    <a:pt x="158262" y="364439"/>
                  </a:cubicBezTo>
                  <a:cubicBezTo>
                    <a:pt x="162238" y="368983"/>
                    <a:pt x="164041" y="375241"/>
                    <a:pt x="168310" y="379511"/>
                  </a:cubicBezTo>
                  <a:lnTo>
                    <a:pt x="173334" y="384536"/>
                  </a:lnTo>
                  <a:cubicBezTo>
                    <a:pt x="180781" y="406869"/>
                    <a:pt x="170259" y="373239"/>
                    <a:pt x="178359" y="427241"/>
                  </a:cubicBezTo>
                  <a:cubicBezTo>
                    <a:pt x="181746" y="449822"/>
                    <a:pt x="181923" y="435260"/>
                    <a:pt x="188407" y="449850"/>
                  </a:cubicBezTo>
                  <a:cubicBezTo>
                    <a:pt x="197644" y="470634"/>
                    <a:pt x="188137" y="459627"/>
                    <a:pt x="198455" y="469947"/>
                  </a:cubicBezTo>
                  <a:cubicBezTo>
                    <a:pt x="199292" y="472459"/>
                    <a:pt x="199783" y="475115"/>
                    <a:pt x="200967" y="477483"/>
                  </a:cubicBezTo>
                  <a:cubicBezTo>
                    <a:pt x="202317" y="480183"/>
                    <a:pt x="204803" y="482244"/>
                    <a:pt x="205992" y="485019"/>
                  </a:cubicBezTo>
                  <a:cubicBezTo>
                    <a:pt x="215730" y="507738"/>
                    <a:pt x="200910" y="483674"/>
                    <a:pt x="213528" y="502604"/>
                  </a:cubicBezTo>
                  <a:cubicBezTo>
                    <a:pt x="213997" y="504481"/>
                    <a:pt x="217007" y="517614"/>
                    <a:pt x="218552" y="520188"/>
                  </a:cubicBezTo>
                  <a:cubicBezTo>
                    <a:pt x="219771" y="522219"/>
                    <a:pt x="221901" y="523538"/>
                    <a:pt x="223576" y="525213"/>
                  </a:cubicBezTo>
                  <a:cubicBezTo>
                    <a:pt x="225974" y="532408"/>
                    <a:pt x="225876" y="535857"/>
                    <a:pt x="233625" y="540285"/>
                  </a:cubicBezTo>
                  <a:cubicBezTo>
                    <a:pt x="236623" y="541998"/>
                    <a:pt x="240324" y="541960"/>
                    <a:pt x="243673" y="542797"/>
                  </a:cubicBezTo>
                  <a:cubicBezTo>
                    <a:pt x="253721" y="541960"/>
                    <a:pt x="263872" y="541943"/>
                    <a:pt x="273818" y="540285"/>
                  </a:cubicBezTo>
                  <a:cubicBezTo>
                    <a:pt x="281167" y="539060"/>
                    <a:pt x="290520" y="535488"/>
                    <a:pt x="296427" y="530237"/>
                  </a:cubicBezTo>
                  <a:cubicBezTo>
                    <a:pt x="322239" y="507293"/>
                    <a:pt x="301930" y="521542"/>
                    <a:pt x="319036" y="510140"/>
                  </a:cubicBezTo>
                  <a:cubicBezTo>
                    <a:pt x="323457" y="496876"/>
                    <a:pt x="320080" y="504806"/>
                    <a:pt x="331596" y="487531"/>
                  </a:cubicBezTo>
                  <a:lnTo>
                    <a:pt x="336620" y="479995"/>
                  </a:lnTo>
                  <a:cubicBezTo>
                    <a:pt x="338295" y="477483"/>
                    <a:pt x="339509" y="474594"/>
                    <a:pt x="341644" y="472459"/>
                  </a:cubicBezTo>
                  <a:cubicBezTo>
                    <a:pt x="344994" y="469109"/>
                    <a:pt x="349065" y="466352"/>
                    <a:pt x="351693" y="462410"/>
                  </a:cubicBezTo>
                  <a:cubicBezTo>
                    <a:pt x="353368" y="459898"/>
                    <a:pt x="354784" y="457193"/>
                    <a:pt x="356717" y="454874"/>
                  </a:cubicBezTo>
                  <a:cubicBezTo>
                    <a:pt x="365395" y="444461"/>
                    <a:pt x="364764" y="447168"/>
                    <a:pt x="379326" y="442314"/>
                  </a:cubicBezTo>
                  <a:lnTo>
                    <a:pt x="386862" y="439802"/>
                  </a:lnTo>
                  <a:cubicBezTo>
                    <a:pt x="393596" y="440363"/>
                    <a:pt x="414282" y="439695"/>
                    <a:pt x="424543" y="444826"/>
                  </a:cubicBezTo>
                  <a:cubicBezTo>
                    <a:pt x="427243" y="446176"/>
                    <a:pt x="429567" y="448175"/>
                    <a:pt x="432079" y="449850"/>
                  </a:cubicBezTo>
                  <a:cubicBezTo>
                    <a:pt x="432917" y="452362"/>
                    <a:pt x="432224" y="456202"/>
                    <a:pt x="434592" y="457386"/>
                  </a:cubicBezTo>
                  <a:cubicBezTo>
                    <a:pt x="439888" y="460034"/>
                    <a:pt x="446351" y="458839"/>
                    <a:pt x="452176" y="459898"/>
                  </a:cubicBezTo>
                  <a:cubicBezTo>
                    <a:pt x="460529" y="461417"/>
                    <a:pt x="469430" y="464811"/>
                    <a:pt x="477297" y="467434"/>
                  </a:cubicBezTo>
                  <a:lnTo>
                    <a:pt x="492370" y="472459"/>
                  </a:lnTo>
                  <a:lnTo>
                    <a:pt x="499906" y="474971"/>
                  </a:lnTo>
                  <a:cubicBezTo>
                    <a:pt x="514141" y="474134"/>
                    <a:pt x="528422" y="473878"/>
                    <a:pt x="542611" y="472459"/>
                  </a:cubicBezTo>
                  <a:cubicBezTo>
                    <a:pt x="545246" y="472196"/>
                    <a:pt x="547536" y="470382"/>
                    <a:pt x="550148" y="469947"/>
                  </a:cubicBezTo>
                  <a:cubicBezTo>
                    <a:pt x="557627" y="468700"/>
                    <a:pt x="565220" y="468272"/>
                    <a:pt x="572756" y="467434"/>
                  </a:cubicBezTo>
                  <a:cubicBezTo>
                    <a:pt x="578709" y="461483"/>
                    <a:pt x="584988" y="455862"/>
                    <a:pt x="587829" y="447338"/>
                  </a:cubicBezTo>
                  <a:cubicBezTo>
                    <a:pt x="594203" y="428214"/>
                    <a:pt x="591814" y="437458"/>
                    <a:pt x="595365" y="419705"/>
                  </a:cubicBezTo>
                  <a:cubicBezTo>
                    <a:pt x="594804" y="412973"/>
                    <a:pt x="595471" y="392284"/>
                    <a:pt x="590341" y="382023"/>
                  </a:cubicBezTo>
                  <a:cubicBezTo>
                    <a:pt x="588991" y="379323"/>
                    <a:pt x="586992" y="376999"/>
                    <a:pt x="585317" y="374487"/>
                  </a:cubicBezTo>
                  <a:cubicBezTo>
                    <a:pt x="584480" y="371138"/>
                    <a:pt x="583753" y="367759"/>
                    <a:pt x="582805" y="364439"/>
                  </a:cubicBezTo>
                  <a:cubicBezTo>
                    <a:pt x="582078" y="361893"/>
                    <a:pt x="580728" y="359515"/>
                    <a:pt x="580293" y="356903"/>
                  </a:cubicBezTo>
                  <a:cubicBezTo>
                    <a:pt x="579046" y="349423"/>
                    <a:pt x="578618" y="341830"/>
                    <a:pt x="577781" y="334294"/>
                  </a:cubicBezTo>
                  <a:cubicBezTo>
                    <a:pt x="578226" y="328515"/>
                    <a:pt x="574873" y="302456"/>
                    <a:pt x="585317" y="294100"/>
                  </a:cubicBezTo>
                  <a:cubicBezTo>
                    <a:pt x="587385" y="292446"/>
                    <a:pt x="590257" y="292107"/>
                    <a:pt x="592853" y="291588"/>
                  </a:cubicBezTo>
                  <a:cubicBezTo>
                    <a:pt x="605214" y="289116"/>
                    <a:pt x="620856" y="288305"/>
                    <a:pt x="633047" y="286564"/>
                  </a:cubicBezTo>
                  <a:cubicBezTo>
                    <a:pt x="645475" y="284789"/>
                    <a:pt x="648162" y="283200"/>
                    <a:pt x="660679" y="279028"/>
                  </a:cubicBezTo>
                  <a:cubicBezTo>
                    <a:pt x="660680" y="279028"/>
                    <a:pt x="675751" y="274005"/>
                    <a:pt x="675752" y="274004"/>
                  </a:cubicBezTo>
                  <a:cubicBezTo>
                    <a:pt x="686841" y="266611"/>
                    <a:pt x="680328" y="269572"/>
                    <a:pt x="695849" y="266467"/>
                  </a:cubicBezTo>
                  <a:cubicBezTo>
                    <a:pt x="698361" y="264792"/>
                    <a:pt x="701250" y="263578"/>
                    <a:pt x="703385" y="261443"/>
                  </a:cubicBezTo>
                  <a:cubicBezTo>
                    <a:pt x="709357" y="255471"/>
                    <a:pt x="710946" y="246297"/>
                    <a:pt x="713433" y="238834"/>
                  </a:cubicBezTo>
                  <a:lnTo>
                    <a:pt x="715945" y="231298"/>
                  </a:lnTo>
                  <a:cubicBezTo>
                    <a:pt x="714689" y="225018"/>
                    <a:pt x="709665" y="209527"/>
                    <a:pt x="705897" y="201153"/>
                  </a:cubicBezTo>
                  <a:cubicBezTo>
                    <a:pt x="702129" y="192779"/>
                    <a:pt x="702548" y="187755"/>
                    <a:pt x="693337" y="181056"/>
                  </a:cubicBezTo>
                  <a:cubicBezTo>
                    <a:pt x="684126" y="174357"/>
                    <a:pt x="665285" y="165566"/>
                    <a:pt x="650631" y="160960"/>
                  </a:cubicBezTo>
                  <a:cubicBezTo>
                    <a:pt x="638071" y="158448"/>
                    <a:pt x="625092" y="155516"/>
                    <a:pt x="605414" y="153423"/>
                  </a:cubicBezTo>
                  <a:cubicBezTo>
                    <a:pt x="576649" y="143836"/>
                    <a:pt x="605121" y="152545"/>
                    <a:pt x="532563" y="148399"/>
                  </a:cubicBezTo>
                  <a:cubicBezTo>
                    <a:pt x="524993" y="147966"/>
                    <a:pt x="517490" y="146724"/>
                    <a:pt x="509954" y="145887"/>
                  </a:cubicBezTo>
                  <a:cubicBezTo>
                    <a:pt x="504511" y="140863"/>
                    <a:pt x="501999" y="132070"/>
                    <a:pt x="499906" y="118254"/>
                  </a:cubicBezTo>
                  <a:cubicBezTo>
                    <a:pt x="499069" y="99832"/>
                    <a:pt x="498581" y="81391"/>
                    <a:pt x="497394" y="62988"/>
                  </a:cubicBezTo>
                  <a:cubicBezTo>
                    <a:pt x="496906" y="55421"/>
                    <a:pt x="498231" y="48335"/>
                    <a:pt x="494882" y="40380"/>
                  </a:cubicBezTo>
                  <a:cubicBezTo>
                    <a:pt x="491533" y="32425"/>
                    <a:pt x="484415" y="21958"/>
                    <a:pt x="477297" y="15259"/>
                  </a:cubicBezTo>
                  <a:cubicBezTo>
                    <a:pt x="470179" y="8560"/>
                    <a:pt x="471017" y="-1489"/>
                    <a:pt x="452176" y="186"/>
                  </a:cubicBezTo>
                  <a:cubicBezTo>
                    <a:pt x="379967" y="2765"/>
                    <a:pt x="378907" y="21120"/>
                    <a:pt x="364253" y="25307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rgbClr val="FFBDBD"/>
                </a:gs>
                <a:gs pos="55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2DA3A5EC-D05D-41BD-B3CC-EDF56B31841B}"/>
                </a:ext>
              </a:extLst>
            </p:cNvPr>
            <p:cNvSpPr/>
            <p:nvPr/>
          </p:nvSpPr>
          <p:spPr>
            <a:xfrm rot="378857">
              <a:off x="9111827" y="1704154"/>
              <a:ext cx="149211" cy="134470"/>
            </a:xfrm>
            <a:prstGeom prst="ellipse">
              <a:avLst/>
            </a:prstGeom>
            <a:gradFill flip="none" rotWithShape="1">
              <a:gsLst>
                <a:gs pos="14000">
                  <a:srgbClr val="FFBDBD"/>
                </a:gs>
                <a:gs pos="55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47B917A-0613-4237-941F-160F795BECF3}"/>
              </a:ext>
            </a:extLst>
          </p:cNvPr>
          <p:cNvSpPr/>
          <p:nvPr/>
        </p:nvSpPr>
        <p:spPr>
          <a:xfrm>
            <a:off x="1383395" y="4952453"/>
            <a:ext cx="1686931" cy="479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Inflammation</a:t>
            </a:r>
            <a:endParaRPr lang="en-US" sz="140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C38FBEA-DE6B-42D0-ABAC-20DD123726C2}"/>
              </a:ext>
            </a:extLst>
          </p:cNvPr>
          <p:cNvSpPr/>
          <p:nvPr/>
        </p:nvSpPr>
        <p:spPr>
          <a:xfrm>
            <a:off x="3705125" y="4952664"/>
            <a:ext cx="1686931" cy="4794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Bronchospasm</a:t>
            </a:r>
            <a:endParaRPr lang="en-US" sz="140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857C0E4-B867-46C6-8599-4C7FE2F398F5}"/>
              </a:ext>
            </a:extLst>
          </p:cNvPr>
          <p:cNvSpPr/>
          <p:nvPr/>
        </p:nvSpPr>
        <p:spPr>
          <a:xfrm>
            <a:off x="6034732" y="4952139"/>
            <a:ext cx="1686931" cy="4799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Mucus hypersecretion</a:t>
            </a:r>
            <a:endParaRPr lang="en-US" sz="1400"/>
          </a:p>
        </p:txBody>
      </p:sp>
      <p:pic>
        <p:nvPicPr>
          <p:cNvPr id="129" name="Immagine 128"/>
          <p:cNvPicPr>
            <a:picLocks noChangeAspect="1"/>
          </p:cNvPicPr>
          <p:nvPr/>
        </p:nvPicPr>
        <p:blipFill rotWithShape="1">
          <a:blip r:embed="rId4"/>
          <a:srcRect t="4717"/>
          <a:stretch/>
        </p:blipFill>
        <p:spPr>
          <a:xfrm>
            <a:off x="8112514" y="1592085"/>
            <a:ext cx="3935978" cy="2938414"/>
          </a:xfrm>
          <a:prstGeom prst="rect">
            <a:avLst/>
          </a:prstGeom>
        </p:spPr>
      </p:pic>
      <p:sp>
        <p:nvSpPr>
          <p:cNvPr id="140" name="Rettangolo 139"/>
          <p:cNvSpPr/>
          <p:nvPr/>
        </p:nvSpPr>
        <p:spPr>
          <a:xfrm>
            <a:off x="8099958" y="4483920"/>
            <a:ext cx="4019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/>
              <a:t>The image shows a massive infiltration and airways obstruction in the bronchus of a patient who died during the summer. </a:t>
            </a:r>
            <a:r>
              <a:rPr lang="it-IT" sz="1000" b="1">
                <a:solidFill>
                  <a:srgbClr val="FF0000"/>
                </a:solidFill>
              </a:rPr>
              <a:t>Red arrow</a:t>
            </a:r>
            <a:r>
              <a:rPr lang="it-IT" sz="1000"/>
              <a:t>: bronchial lumen occluded by amorphous eosinophilic material corresponding to mucus plugs, mixed with inflammatory cells and epithelial cells. </a:t>
            </a:r>
            <a:r>
              <a:rPr lang="it-IT" sz="1000" b="1">
                <a:solidFill>
                  <a:srgbClr val="79B842"/>
                </a:solidFill>
              </a:rPr>
              <a:t>Green arrow</a:t>
            </a:r>
            <a:r>
              <a:rPr lang="it-IT" sz="1000"/>
              <a:t>: peribronchial and submucosal hyperaemia, thickening of the basal membrane with muscle hypertrophy. </a:t>
            </a:r>
            <a:r>
              <a:rPr lang="it-IT" sz="1000" b="1">
                <a:solidFill>
                  <a:srgbClr val="0757D1"/>
                </a:solidFill>
              </a:rPr>
              <a:t>Blue arrow</a:t>
            </a:r>
            <a:r>
              <a:rPr lang="it-IT" sz="1000"/>
              <a:t>: neutrophilic and limphomonocitary inflammation. The patient was sensitised to alternaria, which was detected in the airways</a:t>
            </a:r>
            <a:r>
              <a:rPr lang="it-IT" sz="1000" baseline="30000"/>
              <a:t>4</a:t>
            </a:r>
            <a:r>
              <a:rPr lang="it-IT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518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4445E48-FE22-4985-A265-B3D9D0B0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" t="1344" r="681" b="2227"/>
          <a:stretch/>
        </p:blipFill>
        <p:spPr>
          <a:xfrm>
            <a:off x="5128862" y="1783080"/>
            <a:ext cx="6737824" cy="27766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E9B194-FD9A-4D71-82C6-741C93A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GB" sz="2600"/>
              <a:t>Asthma exacerbations and environment – is it only a matter of allergic inflammation?</a:t>
            </a:r>
            <a:endParaRPr lang="en-GB"/>
          </a:p>
        </p:txBody>
      </p:sp>
      <p:sp>
        <p:nvSpPr>
          <p:cNvPr id="6" name="TextBox 109">
            <a:extLst>
              <a:ext uri="{FF2B5EF4-FFF2-40B4-BE49-F238E27FC236}">
                <a16:creationId xmlns:a16="http://schemas.microsoft.com/office/drawing/2014/main" id="{6B3E6C7F-44B5-404F-B9BE-8D7AE3B4F80D}"/>
              </a:ext>
            </a:extLst>
          </p:cNvPr>
          <p:cNvSpPr txBox="1"/>
          <p:nvPr/>
        </p:nvSpPr>
        <p:spPr>
          <a:xfrm>
            <a:off x="387493" y="1600268"/>
            <a:ext cx="487184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sz="1600"/>
              <a:t>Patients with asthma do experience asthma exacerbations when exposed to:</a:t>
            </a:r>
            <a:r>
              <a:rPr lang="en-GB" sz="1600" baseline="30000"/>
              <a:t>1</a:t>
            </a:r>
            <a:endParaRPr lang="en-GB" sz="1600"/>
          </a:p>
          <a:p>
            <a:pPr>
              <a:buClr>
                <a:srgbClr val="8000FF"/>
              </a:buClr>
            </a:pPr>
            <a:endParaRPr lang="en-GB" sz="1600"/>
          </a:p>
          <a:p>
            <a:pPr>
              <a:buClr>
                <a:srgbClr val="8000FF"/>
              </a:buClr>
            </a:pPr>
            <a:endParaRPr lang="en-GB" sz="1600"/>
          </a:p>
          <a:p>
            <a:pPr marL="576000" lvl="1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600" b="1"/>
              <a:t>Pollutants</a:t>
            </a:r>
          </a:p>
          <a:p>
            <a:pPr marL="576000" lvl="1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600" b="1"/>
              <a:t>Pathogens</a:t>
            </a:r>
          </a:p>
          <a:p>
            <a:pPr>
              <a:buClr>
                <a:srgbClr val="8000FF"/>
              </a:buClr>
            </a:pPr>
            <a:endParaRPr lang="en-GB" sz="1600"/>
          </a:p>
          <a:p>
            <a:pPr marL="288000" indent="-28800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sz="1600"/>
              <a:t>Environmental variables do represent asthma exacerbation triggers for non-allergic and </a:t>
            </a:r>
            <a:br>
              <a:rPr lang="en-GB" sz="1600"/>
            </a:br>
            <a:r>
              <a:rPr lang="en-GB" sz="1600"/>
              <a:t>non-sensitised patients with asthma too</a:t>
            </a:r>
            <a:r>
              <a:rPr lang="en-GB" sz="1600" baseline="30000"/>
              <a:t>1</a:t>
            </a:r>
            <a:endParaRPr lang="en-GB" sz="1600"/>
          </a:p>
          <a:p>
            <a:pPr marL="288000" indent="-288000">
              <a:spcBef>
                <a:spcPts val="1200"/>
              </a:spcBef>
              <a:buClr>
                <a:schemeClr val="bg2"/>
              </a:buClr>
              <a:buBlip>
                <a:blip r:embed="rId3"/>
              </a:buBlip>
              <a:defRPr/>
            </a:pPr>
            <a:r>
              <a:rPr lang="en-GB" sz="1600"/>
              <a:t>Some known allergens (</a:t>
            </a:r>
            <a:r>
              <a:rPr lang="en-GB" sz="1600" err="1"/>
              <a:t>ie</a:t>
            </a:r>
            <a:r>
              <a:rPr lang="en-GB" sz="1600"/>
              <a:t> house dust mites and mould) exert a ‘cytotoxic effect’ besides triggering </a:t>
            </a:r>
            <a:r>
              <a:rPr lang="en-GB" sz="1600" err="1"/>
              <a:t>IgE</a:t>
            </a:r>
            <a:r>
              <a:rPr lang="en-GB" sz="1600"/>
              <a:t>-mediated cascade, also in individuals with </a:t>
            </a:r>
            <a:br>
              <a:rPr lang="en-GB" sz="1600"/>
            </a:br>
            <a:r>
              <a:rPr lang="en-GB" sz="1600"/>
              <a:t>non-atopic asthma</a:t>
            </a:r>
            <a:r>
              <a:rPr lang="en-GB" sz="1600" baseline="30000"/>
              <a:t>1,2</a:t>
            </a:r>
          </a:p>
          <a:p>
            <a:pPr marL="285750" indent="-285750">
              <a:buClr>
                <a:srgbClr val="8000FF"/>
              </a:buClr>
              <a:buFont typeface="Arial" panose="020B0604020202020204" pitchFamily="34" charset="0"/>
              <a:buChar char="•"/>
            </a:pPr>
            <a:endParaRPr lang="en-GB" sz="1600"/>
          </a:p>
        </p:txBody>
      </p:sp>
      <p:sp>
        <p:nvSpPr>
          <p:cNvPr id="7" name="Parentesi graffa chiusa 6"/>
          <p:cNvSpPr/>
          <p:nvPr/>
        </p:nvSpPr>
        <p:spPr>
          <a:xfrm>
            <a:off x="2128168" y="2399442"/>
            <a:ext cx="508000" cy="866588"/>
          </a:xfrm>
          <a:prstGeom prst="rightBrace">
            <a:avLst/>
          </a:prstGeom>
          <a:ln w="38100" cmpd="sng">
            <a:solidFill>
              <a:srgbClr val="8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764179" y="2648070"/>
            <a:ext cx="202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>
                <a:solidFill>
                  <a:srgbClr val="8000FF"/>
                </a:solidFill>
              </a:rPr>
              <a:t>They are not allergens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E96937A2-CF43-4DA3-B42A-D1EB68458A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910762" cy="443887"/>
          </a:xfrm>
        </p:spPr>
        <p:txBody>
          <a:bodyPr/>
          <a:lstStyle/>
          <a:p>
            <a:br>
              <a:rPr lang="en-GB" b="0" i="0" u="none" strike="noStrike">
                <a:solidFill>
                  <a:srgbClr val="656665"/>
                </a:solidFill>
                <a:effectLst/>
                <a:latin typeface="Calibri" panose="020F0502020204030204" pitchFamily="34" charset="0"/>
              </a:rPr>
            </a:br>
            <a:r>
              <a:rPr lang="en-GB" sz="900" b="0" i="0" u="none" strike="noStrike">
                <a:solidFill>
                  <a:srgbClr val="656665"/>
                </a:solidFill>
                <a:effectLst/>
                <a:latin typeface="Calibri" panose="020F0502020204030204" pitchFamily="34" charset="0"/>
              </a:rPr>
              <a:t>Mechanisms underlying non-eosinophilic inflammation in asthma and the relevance of TSLP in its potential effects on macrophages both require further elucidation. The information presented</a:t>
            </a:r>
            <a:r>
              <a:rPr lang="en-GB" sz="9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</a:t>
            </a:r>
            <a:r>
              <a:rPr lang="en-GB" sz="900" b="0" i="0" u="none" strike="noStrike">
                <a:solidFill>
                  <a:srgbClr val="656665"/>
                </a:solidFill>
                <a:effectLst/>
                <a:latin typeface="Calibri" panose="020F0502020204030204" pitchFamily="34" charset="0"/>
              </a:rPr>
              <a:t>in the image has been simplified for illustration purposes only and does not imply clinical benefit or relevance.</a:t>
            </a:r>
            <a:r>
              <a:rPr lang="en-GB" sz="9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Image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adapted from Gauvreau GM et al. Expert </a:t>
            </a: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Opin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 </a:t>
            </a: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Ther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 Targets. 2020;24:777–792, which was based on </a:t>
            </a: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Brusselle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 G, </a:t>
            </a: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Bracke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 K. Ann Am </a:t>
            </a: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Thorac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 Soc. 2014;11:S322–S328, </a:t>
            </a: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Brusselle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 G et al. Nat Med. 2013;19:977–979, and Lambrecht BN, Hammad H. Nat Immunol. 2015;16:45–56 </a:t>
            </a:r>
            <a:b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</a:br>
            <a:r>
              <a:rPr lang="en-US" err="1"/>
              <a:t>IgE</a:t>
            </a:r>
            <a:r>
              <a:rPr lang="en-US"/>
              <a:t>, immunoglobulin E; </a:t>
            </a:r>
            <a:r>
              <a:rPr lang="en-US" b="0" i="0" u="none" strike="noStrike">
                <a:solidFill>
                  <a:srgbClr val="656665"/>
                </a:solidFill>
                <a:effectLst/>
                <a:latin typeface="Calibri" panose="020F0502020204030204" pitchFamily="34" charset="0"/>
              </a:rPr>
              <a:t>IL, interleukin; ILC2, type 2 innate lymphoid cell; T2, type 2; Th, T helper; TSLP, thymic stromal lymphopoietin</a:t>
            </a:r>
            <a:br>
              <a:rPr lang="en-US"/>
            </a:br>
            <a:r>
              <a:rPr lang="en-US"/>
              <a:t>1. </a:t>
            </a:r>
            <a:r>
              <a:rPr lang="en-GB" err="1"/>
              <a:t>Caminati</a:t>
            </a:r>
            <a:r>
              <a:rPr lang="en-GB"/>
              <a:t> M, et al. World Allergy Organ J 2018;11:13; 2. </a:t>
            </a:r>
            <a:r>
              <a:rPr lang="en-GB" err="1"/>
              <a:t>Akdis</a:t>
            </a:r>
            <a:r>
              <a:rPr lang="en-GB"/>
              <a:t> CA, et al. Allergy 2020;75:1582</a:t>
            </a:r>
            <a:r>
              <a:rPr lang="en-US"/>
              <a:t>–</a:t>
            </a:r>
            <a:r>
              <a:rPr lang="en-GB"/>
              <a:t>1605; 3 Gauvreau GM et al. Expert </a:t>
            </a:r>
            <a:r>
              <a:rPr lang="en-GB" err="1"/>
              <a:t>Opin</a:t>
            </a:r>
            <a:r>
              <a:rPr lang="en-GB"/>
              <a:t> </a:t>
            </a:r>
            <a:r>
              <a:rPr lang="en-GB" err="1"/>
              <a:t>Ther</a:t>
            </a:r>
            <a:r>
              <a:rPr lang="en-GB"/>
              <a:t> Targets. 2020;24:777–792; 4. </a:t>
            </a:r>
            <a:r>
              <a:rPr lang="en-GB" err="1"/>
              <a:t>Porsbjerg</a:t>
            </a:r>
            <a:r>
              <a:rPr lang="en-GB"/>
              <a:t> CM et al. Eur Respir J. 2020;56:2000260; 5. Roan F et al. J Clin Invest. 2019;129:1441–1451; 6. </a:t>
            </a:r>
            <a:r>
              <a:rPr lang="en-GB" err="1"/>
              <a:t>Varricchi</a:t>
            </a:r>
            <a:r>
              <a:rPr lang="en-GB"/>
              <a:t> G et al. Front Immunol. 2018;9:1595; 7. Altman MC et al. J Clin Invest. 2019;129:4979–4991; 8. </a:t>
            </a:r>
            <a:r>
              <a:rPr lang="en-GB" err="1"/>
              <a:t>Allakhverdi</a:t>
            </a:r>
            <a:r>
              <a:rPr lang="en-GB"/>
              <a:t> Z et al. J Exp Med. 2007;204:253–258; 9. Kato A et al. J Immunol. 2007;179:1080–1087; 10. </a:t>
            </a:r>
            <a:r>
              <a:rPr lang="en-GB" err="1"/>
              <a:t>Kouzaki</a:t>
            </a:r>
            <a:r>
              <a:rPr lang="en-GB"/>
              <a:t> H et al. J Immunol. 2009;183:1427–1434; 11. Lee H-C, Ziegler SF. Proc Natl </a:t>
            </a:r>
            <a:r>
              <a:rPr lang="en-GB" err="1"/>
              <a:t>Acad</a:t>
            </a:r>
            <a:r>
              <a:rPr lang="en-GB"/>
              <a:t> Sci USA. 2007;104:914–919; 12. </a:t>
            </a:r>
            <a:r>
              <a:rPr lang="en-GB" err="1"/>
              <a:t>Semlali</a:t>
            </a:r>
            <a:r>
              <a:rPr lang="en-GB"/>
              <a:t> A et al. J Allergy Clin Immunol. 2010;125:844–850; 13. </a:t>
            </a:r>
            <a:r>
              <a:rPr lang="en-GB" err="1"/>
              <a:t>Brightling</a:t>
            </a:r>
            <a:r>
              <a:rPr lang="en-GB"/>
              <a:t> CE et al. N </a:t>
            </a:r>
            <a:r>
              <a:rPr lang="en-GB" err="1"/>
              <a:t>Engl</a:t>
            </a:r>
            <a:r>
              <a:rPr lang="en-GB"/>
              <a:t> J Med. 2021;385:1669–1679</a:t>
            </a:r>
          </a:p>
        </p:txBody>
      </p:sp>
    </p:spTree>
    <p:extLst>
      <p:ext uri="{BB962C8B-B14F-4D97-AF65-F5344CB8AC3E}">
        <p14:creationId xmlns:p14="http://schemas.microsoft.com/office/powerpoint/2010/main" val="1910059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4E33F7C0-09AF-4590-8A20-ECDBB900D610}"/>
              </a:ext>
            </a:extLst>
          </p:cNvPr>
          <p:cNvSpPr/>
          <p:nvPr/>
        </p:nvSpPr>
        <p:spPr>
          <a:xfrm>
            <a:off x="5728306" y="3357639"/>
            <a:ext cx="673207" cy="541867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E5EA6E1-4C54-4A13-A613-4DAF55F00030}"/>
              </a:ext>
            </a:extLst>
          </p:cNvPr>
          <p:cNvSpPr/>
          <p:nvPr/>
        </p:nvSpPr>
        <p:spPr>
          <a:xfrm>
            <a:off x="6401513" y="1412875"/>
            <a:ext cx="5407372" cy="4583642"/>
          </a:xfrm>
          <a:prstGeom prst="roundRect">
            <a:avLst>
              <a:gd name="adj" fmla="val 2941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48243" marR="0" lvl="2" indent="-22859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13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>
              <a:ln>
                <a:noFill/>
              </a:ln>
              <a:solidFill>
                <a:srgbClr val="40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4DA0B78-1C6D-41C3-B025-DDEE59267EB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Image shows s</a:t>
            </a:r>
            <a:r>
              <a:rPr lang="en-GB" sz="900"/>
              <a:t>tructural changes in the airways of patients with allergic asthma: epithelial barrier dysfunction and airway remodelling. Asthmatic airway epithelium exposed to allergens (A) results in the disruption of </a:t>
            </a:r>
            <a:r>
              <a:rPr lang="en-GB" sz="900" err="1"/>
              <a:t>adherens</a:t>
            </a:r>
            <a:r>
              <a:rPr lang="en-GB"/>
              <a:t> </a:t>
            </a:r>
            <a:r>
              <a:rPr lang="en-GB" sz="900"/>
              <a:t>junctions (</a:t>
            </a:r>
            <a:r>
              <a:rPr lang="en-GB" sz="900" err="1"/>
              <a:t>Aj</a:t>
            </a:r>
            <a:r>
              <a:rPr lang="en-GB" sz="900"/>
              <a:t>) and tight junctions (</a:t>
            </a:r>
            <a:r>
              <a:rPr lang="en-GB" sz="900" err="1"/>
              <a:t>Tj</a:t>
            </a:r>
            <a:r>
              <a:rPr lang="en-GB" sz="900"/>
              <a:t>), which is accompanied by loss of ciliated cells, mucus hypersecretion (M), thickening of the basal membrane (B), subepithelial fibrosis (F), increased smooth muscle</a:t>
            </a:r>
          </a:p>
          <a:p>
            <a:r>
              <a:rPr lang="en-GB" sz="900"/>
              <a:t>mass (S) and excessive deposition of </a:t>
            </a:r>
            <a:r>
              <a:rPr lang="en-GB"/>
              <a:t>extracellular matrix</a:t>
            </a:r>
            <a:r>
              <a:rPr lang="en-GB" sz="900"/>
              <a:t> (E)</a:t>
            </a:r>
          </a:p>
          <a:p>
            <a:r>
              <a:rPr lang="en-GB" sz="900" err="1"/>
              <a:t>Heijink</a:t>
            </a:r>
            <a:r>
              <a:rPr lang="en-GB" sz="900"/>
              <a:t> IH, et al. Allergy 2020;75:1902–1917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9823823-B06B-4EEA-99ED-FC02C57092B5}"/>
              </a:ext>
            </a:extLst>
          </p:cNvPr>
          <p:cNvSpPr/>
          <p:nvPr/>
        </p:nvSpPr>
        <p:spPr>
          <a:xfrm>
            <a:off x="470398" y="1412875"/>
            <a:ext cx="5407372" cy="4583642"/>
          </a:xfrm>
          <a:prstGeom prst="roundRect">
            <a:avLst>
              <a:gd name="adj" fmla="val 2941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</a:rPr>
              <a:t>Airway epithelial layer in asthma </a:t>
            </a:r>
            <a:b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</a:rPr>
              <a:t>is disrupted: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</a:rPr>
              <a:t>Detachment of ciliated cells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</a:rPr>
              <a:t>Presence of epithelial cell aggregates (</a:t>
            </a:r>
            <a:r>
              <a:rPr kumimoji="0" lang="en-GB" sz="2400" b="0" i="0" u="none" strike="noStrike" kern="1200" cap="none" spc="0" normalizeH="0" baseline="0" err="1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</a:rPr>
              <a:t>creola</a:t>
            </a:r>
            <a: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</a:rPr>
              <a:t> bodies) in sputum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</a:rPr>
              <a:t>Reduced expression of cell-cell adhesion molecule E-cadherin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82D24-6427-4A74-ABFA-20F9890DD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161" y="2152819"/>
            <a:ext cx="5098072" cy="28635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DE9B194-FD9A-4D71-82C6-741C93A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GB" sz="2600"/>
              <a:t>Epithelial barrier dysfunction – the basis of </a:t>
            </a:r>
            <a:br>
              <a:rPr lang="en-GB" sz="2600"/>
            </a:br>
            <a:r>
              <a:rPr lang="en-GB" sz="2600"/>
              <a:t>epithelium-mediated environmental hyperreactivity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D84E06-5E18-4F42-9098-43BAA8D356AC}"/>
              </a:ext>
            </a:extLst>
          </p:cNvPr>
          <p:cNvSpPr txBox="1"/>
          <p:nvPr/>
        </p:nvSpPr>
        <p:spPr>
          <a:xfrm>
            <a:off x="6556161" y="4996629"/>
            <a:ext cx="3233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err="1"/>
              <a:t>Heijink</a:t>
            </a:r>
            <a:r>
              <a:rPr lang="en-GB" sz="1200"/>
              <a:t> IH, et al. Allergy 2020;75:1902–1917</a:t>
            </a:r>
          </a:p>
        </p:txBody>
      </p:sp>
    </p:spTree>
    <p:extLst>
      <p:ext uri="{BB962C8B-B14F-4D97-AF65-F5344CB8AC3E}">
        <p14:creationId xmlns:p14="http://schemas.microsoft.com/office/powerpoint/2010/main" val="156581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extLst>
              <a:ext uri="{FF2B5EF4-FFF2-40B4-BE49-F238E27FC236}">
                <a16:creationId xmlns:a16="http://schemas.microsoft.com/office/drawing/2014/main" id="{4FF32F8D-8E64-47D3-9346-1A9EC96B8720}"/>
              </a:ext>
            </a:extLst>
          </p:cNvPr>
          <p:cNvSpPr/>
          <p:nvPr/>
        </p:nvSpPr>
        <p:spPr>
          <a:xfrm>
            <a:off x="4054330" y="3357639"/>
            <a:ext cx="673207" cy="541867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E5EA6E1-4C54-4A13-A613-4DAF55F00030}"/>
              </a:ext>
            </a:extLst>
          </p:cNvPr>
          <p:cNvSpPr/>
          <p:nvPr/>
        </p:nvSpPr>
        <p:spPr>
          <a:xfrm>
            <a:off x="4743797" y="1412875"/>
            <a:ext cx="7065088" cy="4583642"/>
          </a:xfrm>
          <a:prstGeom prst="roundRect">
            <a:avLst>
              <a:gd name="adj" fmla="val 2941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48243" marR="0" lvl="2" indent="-22859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13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0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36E5C-70A6-44B5-9DC6-708E12F0688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900"/>
              <a:t>ADAM10, </a:t>
            </a:r>
            <a:r>
              <a:rPr lang="en-GB" sz="900"/>
              <a:t>a </a:t>
            </a:r>
            <a:r>
              <a:rPr lang="en-GB" sz="900" err="1"/>
              <a:t>disintegrin</a:t>
            </a:r>
            <a:r>
              <a:rPr lang="en-GB" sz="900"/>
              <a:t> and metalloproteinase domain-containing protein 10; CCL, chemokine ligand; DAPI, 4',6-diamidino-2-phenylindole; DC, dendritic cell; </a:t>
            </a:r>
            <a:r>
              <a:rPr lang="en-US" sz="900"/>
              <a:t>EGFR, epidermal growth factor receptor;</a:t>
            </a:r>
            <a:br>
              <a:rPr lang="en-US" sz="900"/>
            </a:br>
            <a:r>
              <a:rPr lang="en-US" sz="900"/>
              <a:t>EOS, eosinophil; GM-CSF, g</a:t>
            </a:r>
            <a:r>
              <a:rPr lang="en-GB" sz="900" err="1"/>
              <a:t>ranulocyte</a:t>
            </a:r>
            <a:r>
              <a:rPr lang="en-GB" sz="900"/>
              <a:t>-macrophage colony-stimulating factor; </a:t>
            </a:r>
            <a:r>
              <a:rPr lang="en-US" sz="900"/>
              <a:t>HDM, house dust mites; PRR, pattern recognition receptor; Th, T helper</a:t>
            </a:r>
            <a:br>
              <a:rPr lang="en-US" sz="900"/>
            </a:br>
            <a:r>
              <a:rPr lang="en-US" sz="900" err="1"/>
              <a:t>Heijink</a:t>
            </a:r>
            <a:r>
              <a:rPr lang="en-US" sz="900"/>
              <a:t> IH, et al. Allergy 2020;75:1902–1917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9823823-B06B-4EEA-99ED-FC02C57092B5}"/>
              </a:ext>
            </a:extLst>
          </p:cNvPr>
          <p:cNvSpPr/>
          <p:nvPr/>
        </p:nvSpPr>
        <p:spPr>
          <a:xfrm>
            <a:off x="470398" y="1412875"/>
            <a:ext cx="3777988" cy="4583642"/>
          </a:xfrm>
          <a:prstGeom prst="roundRect">
            <a:avLst>
              <a:gd name="adj" fmla="val 2941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Impaired barrier function </a:t>
            </a:r>
            <a:b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</a:b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allows increased permeability to allergens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Epithelial denudation </a:t>
            </a:r>
            <a:b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</a:b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with specific loss of epithelial cells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Impaired epithelial repair following injury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Spontaneous goblet </a:t>
            </a:r>
            <a:b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</a:b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04444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cell metaplasia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40444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BE49AB-D29A-4059-8F89-97A32E3AC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1568918"/>
            <a:ext cx="6017136" cy="43218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DE9B194-FD9A-4D71-82C6-741C93A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GB" sz="2600"/>
              <a:t>Epithelial barrier dysfunction</a:t>
            </a:r>
            <a:r>
              <a:rPr lang="en-GB"/>
              <a:t> – </a:t>
            </a:r>
            <a:r>
              <a:rPr lang="en-GB" sz="2600"/>
              <a:t>the basis of </a:t>
            </a:r>
            <a:br>
              <a:rPr lang="en-GB" sz="2600"/>
            </a:br>
            <a:r>
              <a:rPr lang="en-GB" sz="2600"/>
              <a:t>epithelium-mediated environmental hyperreactivity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8A107-C748-496D-B5D4-92E074956A1A}"/>
              </a:ext>
            </a:extLst>
          </p:cNvPr>
          <p:cNvSpPr txBox="1"/>
          <p:nvPr/>
        </p:nvSpPr>
        <p:spPr>
          <a:xfrm>
            <a:off x="4868282" y="5752220"/>
            <a:ext cx="3233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err="1"/>
              <a:t>Heijink</a:t>
            </a:r>
            <a:r>
              <a:rPr lang="en-GB" sz="1200"/>
              <a:t> IH, et al. Allergy 2020;75:1902–1917</a:t>
            </a:r>
          </a:p>
        </p:txBody>
      </p:sp>
    </p:spTree>
    <p:extLst>
      <p:ext uri="{BB962C8B-B14F-4D97-AF65-F5344CB8AC3E}">
        <p14:creationId xmlns:p14="http://schemas.microsoft.com/office/powerpoint/2010/main" val="70335276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EpiCentral">
      <a:dk1>
        <a:srgbClr val="656665"/>
      </a:dk1>
      <a:lt1>
        <a:srgbClr val="FFFFFF"/>
      </a:lt1>
      <a:dk2>
        <a:srgbClr val="590995"/>
      </a:dk2>
      <a:lt2>
        <a:srgbClr val="28ABE1"/>
      </a:lt2>
      <a:accent1>
        <a:srgbClr val="FF2B28"/>
      </a:accent1>
      <a:accent2>
        <a:srgbClr val="F35FAC"/>
      </a:accent2>
      <a:accent3>
        <a:srgbClr val="570995"/>
      </a:accent3>
      <a:accent4>
        <a:srgbClr val="28ABE1"/>
      </a:accent4>
      <a:accent5>
        <a:srgbClr val="FF2B28"/>
      </a:accent5>
      <a:accent6>
        <a:srgbClr val="F35FAC"/>
      </a:accent6>
      <a:hlink>
        <a:srgbClr val="6360DB"/>
      </a:hlink>
      <a:folHlink>
        <a:srgbClr val="8C8AC2"/>
      </a:folHlink>
    </a:clrScheme>
    <a:fontScheme name="EpiCentral PPT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ce686f-ec55-47ba-93ac-4e1affdd0871">
      <Terms xmlns="http://schemas.microsoft.com/office/infopath/2007/PartnerControls"/>
    </lcf76f155ced4ddcb4097134ff3c332f>
    <TaxCatchAll xmlns="f0fe46a7-c1fe-44cb-b57a-c90be0d90d6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011FDEC06D5E4AA2A5B57A2EEC3BD9" ma:contentTypeVersion="14" ma:contentTypeDescription="Create a new document." ma:contentTypeScope="" ma:versionID="0ea76456ca5ee2a77ee717b7372aef72">
  <xsd:schema xmlns:xsd="http://www.w3.org/2001/XMLSchema" xmlns:xs="http://www.w3.org/2001/XMLSchema" xmlns:p="http://schemas.microsoft.com/office/2006/metadata/properties" xmlns:ns2="18ce686f-ec55-47ba-93ac-4e1affdd0871" xmlns:ns3="f0fe46a7-c1fe-44cb-b57a-c90be0d90d64" targetNamespace="http://schemas.microsoft.com/office/2006/metadata/properties" ma:root="true" ma:fieldsID="774c4e73d7095d06c9547d78988f328d" ns2:_="" ns3:_="">
    <xsd:import namespace="18ce686f-ec55-47ba-93ac-4e1affdd0871"/>
    <xsd:import namespace="f0fe46a7-c1fe-44cb-b57a-c90be0d90d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ce686f-ec55-47ba-93ac-4e1affdd08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87c265c-107f-4931-8a68-c05b077f8b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fe46a7-c1fe-44cb-b57a-c90be0d90d6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c118365-a7af-4b8e-8619-558126520cf9}" ma:internalName="TaxCatchAll" ma:showField="CatchAllData" ma:web="f0fe46a7-c1fe-44cb-b57a-c90be0d90d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155137-5214-449C-8806-85D323C5EAB8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f0fe46a7-c1fe-44cb-b57a-c90be0d90d64"/>
    <ds:schemaRef ds:uri="http://schemas.microsoft.com/office/infopath/2007/PartnerControls"/>
    <ds:schemaRef ds:uri="18ce686f-ec55-47ba-93ac-4e1affdd087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8A7D877-BB6F-4D80-A882-3B63C8F28C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ce686f-ec55-47ba-93ac-4e1affdd0871"/>
    <ds:schemaRef ds:uri="f0fe46a7-c1fe-44cb-b57a-c90be0d90d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4A74DE-DB4A-4185-878A-DF8FA7E466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2625</Words>
  <Application>Microsoft Office PowerPoint</Application>
  <PresentationFormat>Widescreen</PresentationFormat>
  <Paragraphs>295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</vt:lpstr>
      <vt:lpstr>Master</vt:lpstr>
      <vt:lpstr>Impact of environmental triggers and seasonality on the epithelium</vt:lpstr>
      <vt:lpstr>Conflicts of interest disclosure</vt:lpstr>
      <vt:lpstr>Asthma and environmental determinants –  clinical observations</vt:lpstr>
      <vt:lpstr>Asthma and environmental determinants –  clinical observations</vt:lpstr>
      <vt:lpstr>Asthma and environmental determinants –  patients’ perspectives</vt:lpstr>
      <vt:lpstr>Asthma exacerbations – characterised by inflammation,  bronchospasm and mucus hypersecretion</vt:lpstr>
      <vt:lpstr>Asthma exacerbations and environment – is it only a matter of allergic inflammation?</vt:lpstr>
      <vt:lpstr>Epithelial barrier dysfunction – the basis of  epithelium-mediated environmental hyperreactivity</vt:lpstr>
      <vt:lpstr>Epithelial barrier dysfunction – the basis of  epithelium-mediated environmental hyperreactivity</vt:lpstr>
      <vt:lpstr>Environmental exposures trigger airway inflammation at  the epithelium1–4</vt:lpstr>
      <vt:lpstr>Asthma is driven by interactions between the environment,  epithelium and immune system1–6</vt:lpstr>
      <vt:lpstr>Revisiting asthma pathology – environment and epithelial barrier dysfunction beyond atopy</vt:lpstr>
      <vt:lpstr>Airway inflammation and hyperresponsiveness are two key  hallmarks of asthma1–3</vt:lpstr>
      <vt:lpstr>Summary</vt:lpstr>
      <vt:lpstr>Many thanks for your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Honor Morris</dc:creator>
  <cp:keywords/>
  <dc:description/>
  <cp:lastModifiedBy>Georgina Greenwood</cp:lastModifiedBy>
  <cp:revision>1</cp:revision>
  <dcterms:created xsi:type="dcterms:W3CDTF">2019-06-25T14:01:35Z</dcterms:created>
  <dcterms:modified xsi:type="dcterms:W3CDTF">2022-12-19T16:34:38Z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0x01010091011FDEC06D5E4AA2A5B57A2EEC3BD9</vt:lpwstr>
  </property>
  <property fmtid="{D5CDD505-2E9C-101B-9397-08002B2CF9AE}" pid="3" name="MediaServiceImageTags">
    <vt:lpwstr/>
  </property>
</Properties>
</file>